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1" r:id="rId4"/>
    <p:sldMasterId id="214748368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Lst>
  <p:sldSz cy="5143500" cx="9144000"/>
  <p:notesSz cx="6858000" cy="9144000"/>
  <p:embeddedFontLst>
    <p:embeddedFont>
      <p:font typeface="Patrick Hand"/>
      <p:regular r:id="rId56"/>
    </p:embeddedFont>
    <p:embeddedFont>
      <p:font typeface="Roboto"/>
      <p:regular r:id="rId57"/>
      <p:bold r:id="rId58"/>
      <p:italic r:id="rId59"/>
      <p:boldItalic r:id="rId60"/>
    </p:embeddedFont>
    <p:embeddedFont>
      <p:font typeface="Proxima Nova"/>
      <p:regular r:id="rId61"/>
      <p:bold r:id="rId62"/>
      <p:italic r:id="rId63"/>
      <p:boldItalic r:id="rId64"/>
    </p:embeddedFont>
    <p:embeddedFont>
      <p:font typeface="Roboto Medium"/>
      <p:regular r:id="rId65"/>
      <p:bold r:id="rId66"/>
      <p:italic r:id="rId67"/>
      <p:boldItalic r:id="rId68"/>
    </p:embeddedFont>
    <p:embeddedFont>
      <p:font typeface="Amatic SC"/>
      <p:regular r:id="rId69"/>
      <p:bold r:id="rId70"/>
    </p:embeddedFont>
    <p:embeddedFont>
      <p:font typeface="Lato"/>
      <p:regular r:id="rId71"/>
      <p:bold r:id="rId72"/>
      <p:italic r:id="rId73"/>
      <p:boldItalic r:id="rId74"/>
    </p:embeddedFont>
    <p:embeddedFont>
      <p:font typeface="Michroma"/>
      <p:regular r:id="rId75"/>
    </p:embeddedFont>
    <p:embeddedFont>
      <p:font typeface="Lora"/>
      <p:regular r:id="rId76"/>
      <p:bold r:id="rId77"/>
      <p:italic r:id="rId78"/>
      <p:boldItalic r:id="rId79"/>
    </p:embeddedFont>
    <p:embeddedFont>
      <p:font typeface="Caveat Brush"/>
      <p:regular r:id="rId8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7E1AB87-26B4-4BF4-A15E-C091D35107BF}">
  <a:tblStyle styleId="{47E1AB87-26B4-4BF4-A15E-C091D35107B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CaveatBrush-regular.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Lato-italic.fntdata"/><Relationship Id="rId72" Type="http://schemas.openxmlformats.org/officeDocument/2006/relationships/font" Target="fonts/Lato-bold.fntdata"/><Relationship Id="rId31" Type="http://schemas.openxmlformats.org/officeDocument/2006/relationships/slide" Target="slides/slide25.xml"/><Relationship Id="rId75" Type="http://schemas.openxmlformats.org/officeDocument/2006/relationships/font" Target="fonts/Michroma-regular.fntdata"/><Relationship Id="rId30" Type="http://schemas.openxmlformats.org/officeDocument/2006/relationships/slide" Target="slides/slide24.xml"/><Relationship Id="rId74" Type="http://schemas.openxmlformats.org/officeDocument/2006/relationships/font" Target="fonts/Lato-boldItalic.fntdata"/><Relationship Id="rId33" Type="http://schemas.openxmlformats.org/officeDocument/2006/relationships/slide" Target="slides/slide27.xml"/><Relationship Id="rId77" Type="http://schemas.openxmlformats.org/officeDocument/2006/relationships/font" Target="fonts/Lora-bold.fntdata"/><Relationship Id="rId32" Type="http://schemas.openxmlformats.org/officeDocument/2006/relationships/slide" Target="slides/slide26.xml"/><Relationship Id="rId76" Type="http://schemas.openxmlformats.org/officeDocument/2006/relationships/font" Target="fonts/Lora-regular.fntdata"/><Relationship Id="rId35" Type="http://schemas.openxmlformats.org/officeDocument/2006/relationships/slide" Target="slides/slide29.xml"/><Relationship Id="rId79" Type="http://schemas.openxmlformats.org/officeDocument/2006/relationships/font" Target="fonts/Lora-boldItalic.fntdata"/><Relationship Id="rId34" Type="http://schemas.openxmlformats.org/officeDocument/2006/relationships/slide" Target="slides/slide28.xml"/><Relationship Id="rId78" Type="http://schemas.openxmlformats.org/officeDocument/2006/relationships/font" Target="fonts/Lora-italic.fntdata"/><Relationship Id="rId71" Type="http://schemas.openxmlformats.org/officeDocument/2006/relationships/font" Target="fonts/Lato-regular.fntdata"/><Relationship Id="rId70" Type="http://schemas.openxmlformats.org/officeDocument/2006/relationships/font" Target="fonts/AmaticSC-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bold.fntdata"/><Relationship Id="rId61" Type="http://schemas.openxmlformats.org/officeDocument/2006/relationships/font" Target="fonts/ProximaNova-regular.fntdata"/><Relationship Id="rId20" Type="http://schemas.openxmlformats.org/officeDocument/2006/relationships/slide" Target="slides/slide14.xml"/><Relationship Id="rId64" Type="http://schemas.openxmlformats.org/officeDocument/2006/relationships/font" Target="fonts/ProximaNova-boldItalic.fntdata"/><Relationship Id="rId63" Type="http://schemas.openxmlformats.org/officeDocument/2006/relationships/font" Target="fonts/ProximaNova-italic.fntdata"/><Relationship Id="rId22" Type="http://schemas.openxmlformats.org/officeDocument/2006/relationships/slide" Target="slides/slide16.xml"/><Relationship Id="rId66" Type="http://schemas.openxmlformats.org/officeDocument/2006/relationships/font" Target="fonts/RobotoMedium-bold.fntdata"/><Relationship Id="rId21" Type="http://schemas.openxmlformats.org/officeDocument/2006/relationships/slide" Target="slides/slide15.xml"/><Relationship Id="rId65" Type="http://schemas.openxmlformats.org/officeDocument/2006/relationships/font" Target="fonts/RobotoMedium-regular.fntdata"/><Relationship Id="rId24" Type="http://schemas.openxmlformats.org/officeDocument/2006/relationships/slide" Target="slides/slide18.xml"/><Relationship Id="rId68" Type="http://schemas.openxmlformats.org/officeDocument/2006/relationships/font" Target="fonts/RobotoMedium-boldItalic.fntdata"/><Relationship Id="rId23" Type="http://schemas.openxmlformats.org/officeDocument/2006/relationships/slide" Target="slides/slide17.xml"/><Relationship Id="rId67" Type="http://schemas.openxmlformats.org/officeDocument/2006/relationships/font" Target="fonts/RobotoMedium-italic.fntdata"/><Relationship Id="rId60" Type="http://schemas.openxmlformats.org/officeDocument/2006/relationships/font" Target="fonts/Roboto-bold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AmaticSC-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Roboto-regular.fntdata"/><Relationship Id="rId12" Type="http://schemas.openxmlformats.org/officeDocument/2006/relationships/slide" Target="slides/slide6.xml"/><Relationship Id="rId56" Type="http://schemas.openxmlformats.org/officeDocument/2006/relationships/font" Target="fonts/PatrickHand-regular.fntdata"/><Relationship Id="rId15" Type="http://schemas.openxmlformats.org/officeDocument/2006/relationships/slide" Target="slides/slide9.xml"/><Relationship Id="rId59" Type="http://schemas.openxmlformats.org/officeDocument/2006/relationships/font" Target="fonts/Roboto-italic.fntdata"/><Relationship Id="rId14" Type="http://schemas.openxmlformats.org/officeDocument/2006/relationships/slide" Target="slides/slide8.xml"/><Relationship Id="rId58" Type="http://schemas.openxmlformats.org/officeDocument/2006/relationships/font" Target="fonts/Roboto-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 name="Shape 684"/>
        <p:cNvGrpSpPr/>
        <p:nvPr/>
      </p:nvGrpSpPr>
      <p:grpSpPr>
        <a:xfrm>
          <a:off x="0" y="0"/>
          <a:ext cx="0" cy="0"/>
          <a:chOff x="0" y="0"/>
          <a:chExt cx="0" cy="0"/>
        </a:xfrm>
      </p:grpSpPr>
      <p:sp>
        <p:nvSpPr>
          <p:cNvPr id="685" name="Google Shape;685;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686" name="Google Shape;68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5" name="Shape 1765"/>
        <p:cNvGrpSpPr/>
        <p:nvPr/>
      </p:nvGrpSpPr>
      <p:grpSpPr>
        <a:xfrm>
          <a:off x="0" y="0"/>
          <a:ext cx="0" cy="0"/>
          <a:chOff x="0" y="0"/>
          <a:chExt cx="0" cy="0"/>
        </a:xfrm>
      </p:grpSpPr>
      <p:sp>
        <p:nvSpPr>
          <p:cNvPr id="1766" name="Google Shape;1766;ga1242414e1_0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7" name="Google Shape;1767;ga1242414e1_0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2" name="Shape 1962"/>
        <p:cNvGrpSpPr/>
        <p:nvPr/>
      </p:nvGrpSpPr>
      <p:grpSpPr>
        <a:xfrm>
          <a:off x="0" y="0"/>
          <a:ext cx="0" cy="0"/>
          <a:chOff x="0" y="0"/>
          <a:chExt cx="0" cy="0"/>
        </a:xfrm>
      </p:grpSpPr>
      <p:sp>
        <p:nvSpPr>
          <p:cNvPr id="1963" name="Google Shape;1963;ga1242414e1_0_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4" name="Google Shape;1964;ga1242414e1_0_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88" name="Shape 1988"/>
        <p:cNvGrpSpPr/>
        <p:nvPr/>
      </p:nvGrpSpPr>
      <p:grpSpPr>
        <a:xfrm>
          <a:off x="0" y="0"/>
          <a:ext cx="0" cy="0"/>
          <a:chOff x="0" y="0"/>
          <a:chExt cx="0" cy="0"/>
        </a:xfrm>
      </p:grpSpPr>
      <p:sp>
        <p:nvSpPr>
          <p:cNvPr id="1989" name="Google Shape;1989;ga1242414e1_0_2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0" name="Google Shape;1990;ga1242414e1_0_2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5" name="Shape 2175"/>
        <p:cNvGrpSpPr/>
        <p:nvPr/>
      </p:nvGrpSpPr>
      <p:grpSpPr>
        <a:xfrm>
          <a:off x="0" y="0"/>
          <a:ext cx="0" cy="0"/>
          <a:chOff x="0" y="0"/>
          <a:chExt cx="0" cy="0"/>
        </a:xfrm>
      </p:grpSpPr>
      <p:sp>
        <p:nvSpPr>
          <p:cNvPr id="2176" name="Google Shape;2176;ga1242414e1_0_3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7" name="Google Shape;2177;ga1242414e1_0_3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60" name="Shape 2360"/>
        <p:cNvGrpSpPr/>
        <p:nvPr/>
      </p:nvGrpSpPr>
      <p:grpSpPr>
        <a:xfrm>
          <a:off x="0" y="0"/>
          <a:ext cx="0" cy="0"/>
          <a:chOff x="0" y="0"/>
          <a:chExt cx="0" cy="0"/>
        </a:xfrm>
      </p:grpSpPr>
      <p:sp>
        <p:nvSpPr>
          <p:cNvPr id="2361" name="Google Shape;2361;ga1242414e1_0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2" name="Google Shape;2362;ga1242414e1_0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3" name="Shape 2463"/>
        <p:cNvGrpSpPr/>
        <p:nvPr/>
      </p:nvGrpSpPr>
      <p:grpSpPr>
        <a:xfrm>
          <a:off x="0" y="0"/>
          <a:ext cx="0" cy="0"/>
          <a:chOff x="0" y="0"/>
          <a:chExt cx="0" cy="0"/>
        </a:xfrm>
      </p:grpSpPr>
      <p:sp>
        <p:nvSpPr>
          <p:cNvPr id="2464" name="Google Shape;2464;g8b385fd27f_2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5" name="Google Shape;2465;g8b385fd27f_2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4" name="Shape 2614"/>
        <p:cNvGrpSpPr/>
        <p:nvPr/>
      </p:nvGrpSpPr>
      <p:grpSpPr>
        <a:xfrm>
          <a:off x="0" y="0"/>
          <a:ext cx="0" cy="0"/>
          <a:chOff x="0" y="0"/>
          <a:chExt cx="0" cy="0"/>
        </a:xfrm>
      </p:grpSpPr>
      <p:sp>
        <p:nvSpPr>
          <p:cNvPr id="2615" name="Google Shape;2615;ga1242414e1_0_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6" name="Google Shape;2616;ga1242414e1_0_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5" name="Shape 2755"/>
        <p:cNvGrpSpPr/>
        <p:nvPr/>
      </p:nvGrpSpPr>
      <p:grpSpPr>
        <a:xfrm>
          <a:off x="0" y="0"/>
          <a:ext cx="0" cy="0"/>
          <a:chOff x="0" y="0"/>
          <a:chExt cx="0" cy="0"/>
        </a:xfrm>
      </p:grpSpPr>
      <p:sp>
        <p:nvSpPr>
          <p:cNvPr id="2756" name="Google Shape;2756;ga1242414e1_0_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7" name="Google Shape;2757;ga1242414e1_0_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7" name="Shape 2857"/>
        <p:cNvGrpSpPr/>
        <p:nvPr/>
      </p:nvGrpSpPr>
      <p:grpSpPr>
        <a:xfrm>
          <a:off x="0" y="0"/>
          <a:ext cx="0" cy="0"/>
          <a:chOff x="0" y="0"/>
          <a:chExt cx="0" cy="0"/>
        </a:xfrm>
      </p:grpSpPr>
      <p:sp>
        <p:nvSpPr>
          <p:cNvPr id="2858" name="Google Shape;2858;ga1242414e1_0_1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59" name="Google Shape;2859;ga1242414e1_0_1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69" name="Shape 2969"/>
        <p:cNvGrpSpPr/>
        <p:nvPr/>
      </p:nvGrpSpPr>
      <p:grpSpPr>
        <a:xfrm>
          <a:off x="0" y="0"/>
          <a:ext cx="0" cy="0"/>
          <a:chOff x="0" y="0"/>
          <a:chExt cx="0" cy="0"/>
        </a:xfrm>
      </p:grpSpPr>
      <p:sp>
        <p:nvSpPr>
          <p:cNvPr id="2970" name="Google Shape;2970;ga1242414e1_0_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1" name="Google Shape;2971;ga1242414e1_0_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3" name="Shape 823"/>
        <p:cNvGrpSpPr/>
        <p:nvPr/>
      </p:nvGrpSpPr>
      <p:grpSpPr>
        <a:xfrm>
          <a:off x="0" y="0"/>
          <a:ext cx="0" cy="0"/>
          <a:chOff x="0" y="0"/>
          <a:chExt cx="0" cy="0"/>
        </a:xfrm>
      </p:grpSpPr>
      <p:sp>
        <p:nvSpPr>
          <p:cNvPr id="824" name="Google Shape;824;g8b385fd27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 name="Google Shape;825;g8b385fd27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4" name="Shape 3164"/>
        <p:cNvGrpSpPr/>
        <p:nvPr/>
      </p:nvGrpSpPr>
      <p:grpSpPr>
        <a:xfrm>
          <a:off x="0" y="0"/>
          <a:ext cx="0" cy="0"/>
          <a:chOff x="0" y="0"/>
          <a:chExt cx="0" cy="0"/>
        </a:xfrm>
      </p:grpSpPr>
      <p:sp>
        <p:nvSpPr>
          <p:cNvPr id="3165" name="Google Shape;3165;ga1242414e1_0_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6" name="Google Shape;3166;ga1242414e1_0_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20" name="Shape 3220"/>
        <p:cNvGrpSpPr/>
        <p:nvPr/>
      </p:nvGrpSpPr>
      <p:grpSpPr>
        <a:xfrm>
          <a:off x="0" y="0"/>
          <a:ext cx="0" cy="0"/>
          <a:chOff x="0" y="0"/>
          <a:chExt cx="0" cy="0"/>
        </a:xfrm>
      </p:grpSpPr>
      <p:sp>
        <p:nvSpPr>
          <p:cNvPr id="3221" name="Google Shape;3221;ga1242414e1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22" name="Google Shape;3222;ga1242414e1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2" name="Shape 3312"/>
        <p:cNvGrpSpPr/>
        <p:nvPr/>
      </p:nvGrpSpPr>
      <p:grpSpPr>
        <a:xfrm>
          <a:off x="0" y="0"/>
          <a:ext cx="0" cy="0"/>
          <a:chOff x="0" y="0"/>
          <a:chExt cx="0" cy="0"/>
        </a:xfrm>
      </p:grpSpPr>
      <p:sp>
        <p:nvSpPr>
          <p:cNvPr id="3313" name="Google Shape;3313;ga1242414e1_0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14" name="Google Shape;3314;ga1242414e1_0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8" name="Shape 3318"/>
        <p:cNvGrpSpPr/>
        <p:nvPr/>
      </p:nvGrpSpPr>
      <p:grpSpPr>
        <a:xfrm>
          <a:off x="0" y="0"/>
          <a:ext cx="0" cy="0"/>
          <a:chOff x="0" y="0"/>
          <a:chExt cx="0" cy="0"/>
        </a:xfrm>
      </p:grpSpPr>
      <p:sp>
        <p:nvSpPr>
          <p:cNvPr id="3319" name="Google Shape;3319;ga1242414e1_0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20" name="Google Shape;3320;ga1242414e1_0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5" name="Shape 3465"/>
        <p:cNvGrpSpPr/>
        <p:nvPr/>
      </p:nvGrpSpPr>
      <p:grpSpPr>
        <a:xfrm>
          <a:off x="0" y="0"/>
          <a:ext cx="0" cy="0"/>
          <a:chOff x="0" y="0"/>
          <a:chExt cx="0" cy="0"/>
        </a:xfrm>
      </p:grpSpPr>
      <p:sp>
        <p:nvSpPr>
          <p:cNvPr id="3466" name="Google Shape;3466;ga1242414e1_0_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7" name="Google Shape;3467;ga1242414e1_0_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5" name="Shape 3485"/>
        <p:cNvGrpSpPr/>
        <p:nvPr/>
      </p:nvGrpSpPr>
      <p:grpSpPr>
        <a:xfrm>
          <a:off x="0" y="0"/>
          <a:ext cx="0" cy="0"/>
          <a:chOff x="0" y="0"/>
          <a:chExt cx="0" cy="0"/>
        </a:xfrm>
      </p:grpSpPr>
      <p:sp>
        <p:nvSpPr>
          <p:cNvPr id="3486" name="Google Shape;3486;ga1242414e1_0_1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87" name="Google Shape;3487;ga1242414e1_0_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6" name="Shape 3496"/>
        <p:cNvGrpSpPr/>
        <p:nvPr/>
      </p:nvGrpSpPr>
      <p:grpSpPr>
        <a:xfrm>
          <a:off x="0" y="0"/>
          <a:ext cx="0" cy="0"/>
          <a:chOff x="0" y="0"/>
          <a:chExt cx="0" cy="0"/>
        </a:xfrm>
      </p:grpSpPr>
      <p:sp>
        <p:nvSpPr>
          <p:cNvPr id="3497" name="Google Shape;3497;ge916e084e5_4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8" name="Google Shape;3498;ge916e084e5_4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2" name="Shape 3622"/>
        <p:cNvGrpSpPr/>
        <p:nvPr/>
      </p:nvGrpSpPr>
      <p:grpSpPr>
        <a:xfrm>
          <a:off x="0" y="0"/>
          <a:ext cx="0" cy="0"/>
          <a:chOff x="0" y="0"/>
          <a:chExt cx="0" cy="0"/>
        </a:xfrm>
      </p:grpSpPr>
      <p:sp>
        <p:nvSpPr>
          <p:cNvPr id="3623" name="Google Shape;3623;g8b385fd27f_2_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4" name="Google Shape;3624;g8b385fd27f_2_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3" name="Shape 3703"/>
        <p:cNvGrpSpPr/>
        <p:nvPr/>
      </p:nvGrpSpPr>
      <p:grpSpPr>
        <a:xfrm>
          <a:off x="0" y="0"/>
          <a:ext cx="0" cy="0"/>
          <a:chOff x="0" y="0"/>
          <a:chExt cx="0" cy="0"/>
        </a:xfrm>
      </p:grpSpPr>
      <p:sp>
        <p:nvSpPr>
          <p:cNvPr id="3704" name="Google Shape;3704;g97767bb796_0_10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5" name="Google Shape;3705;g97767bb796_0_10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5" name="Shape 4825"/>
        <p:cNvGrpSpPr/>
        <p:nvPr/>
      </p:nvGrpSpPr>
      <p:grpSpPr>
        <a:xfrm>
          <a:off x="0" y="0"/>
          <a:ext cx="0" cy="0"/>
          <a:chOff x="0" y="0"/>
          <a:chExt cx="0" cy="0"/>
        </a:xfrm>
      </p:grpSpPr>
      <p:sp>
        <p:nvSpPr>
          <p:cNvPr id="4826" name="Google Shape;4826;g1183c324c1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27" name="Google Shape;4827;g1183c324c1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 name="Shape 832"/>
        <p:cNvGrpSpPr/>
        <p:nvPr/>
      </p:nvGrpSpPr>
      <p:grpSpPr>
        <a:xfrm>
          <a:off x="0" y="0"/>
          <a:ext cx="0" cy="0"/>
          <a:chOff x="0" y="0"/>
          <a:chExt cx="0" cy="0"/>
        </a:xfrm>
      </p:grpSpPr>
      <p:sp>
        <p:nvSpPr>
          <p:cNvPr id="833" name="Google Shape;833;ge69acfef7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 name="Google Shape;834;ge69acfef7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1" name="Shape 5461"/>
        <p:cNvGrpSpPr/>
        <p:nvPr/>
      </p:nvGrpSpPr>
      <p:grpSpPr>
        <a:xfrm>
          <a:off x="0" y="0"/>
          <a:ext cx="0" cy="0"/>
          <a:chOff x="0" y="0"/>
          <a:chExt cx="0" cy="0"/>
        </a:xfrm>
      </p:grpSpPr>
      <p:sp>
        <p:nvSpPr>
          <p:cNvPr id="5462" name="Google Shape;5462;ga283b70528_0_4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3" name="Google Shape;5463;ga283b70528_0_4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7" name="Shape 5467"/>
        <p:cNvGrpSpPr/>
        <p:nvPr/>
      </p:nvGrpSpPr>
      <p:grpSpPr>
        <a:xfrm>
          <a:off x="0" y="0"/>
          <a:ext cx="0" cy="0"/>
          <a:chOff x="0" y="0"/>
          <a:chExt cx="0" cy="0"/>
        </a:xfrm>
      </p:grpSpPr>
      <p:sp>
        <p:nvSpPr>
          <p:cNvPr id="5468" name="Google Shape;5468;g8b385fd27f_2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9" name="Google Shape;5469;g8b385fd27f_2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73" name="Shape 5473"/>
        <p:cNvGrpSpPr/>
        <p:nvPr/>
      </p:nvGrpSpPr>
      <p:grpSpPr>
        <a:xfrm>
          <a:off x="0" y="0"/>
          <a:ext cx="0" cy="0"/>
          <a:chOff x="0" y="0"/>
          <a:chExt cx="0" cy="0"/>
        </a:xfrm>
      </p:grpSpPr>
      <p:sp>
        <p:nvSpPr>
          <p:cNvPr id="5474" name="Google Shape;5474;g118e50fc2e8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5" name="Google Shape;5475;g118e50fc2e8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0" name="Shape 5480"/>
        <p:cNvGrpSpPr/>
        <p:nvPr/>
      </p:nvGrpSpPr>
      <p:grpSpPr>
        <a:xfrm>
          <a:off x="0" y="0"/>
          <a:ext cx="0" cy="0"/>
          <a:chOff x="0" y="0"/>
          <a:chExt cx="0" cy="0"/>
        </a:xfrm>
      </p:grpSpPr>
      <p:sp>
        <p:nvSpPr>
          <p:cNvPr id="5481" name="Google Shape;5481;g118e50fc2e8_2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2" name="Google Shape;5482;g118e50fc2e8_2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7" name="Shape 5487"/>
        <p:cNvGrpSpPr/>
        <p:nvPr/>
      </p:nvGrpSpPr>
      <p:grpSpPr>
        <a:xfrm>
          <a:off x="0" y="0"/>
          <a:ext cx="0" cy="0"/>
          <a:chOff x="0" y="0"/>
          <a:chExt cx="0" cy="0"/>
        </a:xfrm>
      </p:grpSpPr>
      <p:sp>
        <p:nvSpPr>
          <p:cNvPr id="5488" name="Google Shape;5488;g118e50fc2e8_2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9" name="Google Shape;5489;g118e50fc2e8_2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8" name="Shape 5508"/>
        <p:cNvGrpSpPr/>
        <p:nvPr/>
      </p:nvGrpSpPr>
      <p:grpSpPr>
        <a:xfrm>
          <a:off x="0" y="0"/>
          <a:ext cx="0" cy="0"/>
          <a:chOff x="0" y="0"/>
          <a:chExt cx="0" cy="0"/>
        </a:xfrm>
      </p:grpSpPr>
      <p:sp>
        <p:nvSpPr>
          <p:cNvPr id="5509" name="Google Shape;5509;g118e50fc2e8_2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0" name="Google Shape;5510;g118e50fc2e8_2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4" name="Shape 5524"/>
        <p:cNvGrpSpPr/>
        <p:nvPr/>
      </p:nvGrpSpPr>
      <p:grpSpPr>
        <a:xfrm>
          <a:off x="0" y="0"/>
          <a:ext cx="0" cy="0"/>
          <a:chOff x="0" y="0"/>
          <a:chExt cx="0" cy="0"/>
        </a:xfrm>
      </p:grpSpPr>
      <p:sp>
        <p:nvSpPr>
          <p:cNvPr id="5525" name="Google Shape;5525;g118e50fc2e8_2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6" name="Google Shape;5526;g118e50fc2e8_2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61" name="Shape 5861"/>
        <p:cNvGrpSpPr/>
        <p:nvPr/>
      </p:nvGrpSpPr>
      <p:grpSpPr>
        <a:xfrm>
          <a:off x="0" y="0"/>
          <a:ext cx="0" cy="0"/>
          <a:chOff x="0" y="0"/>
          <a:chExt cx="0" cy="0"/>
        </a:xfrm>
      </p:grpSpPr>
      <p:sp>
        <p:nvSpPr>
          <p:cNvPr id="5862" name="Google Shape;5862;g118e50fc2e8_2_3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63" name="Google Shape;5863;g118e50fc2e8_2_3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06" name="Shape 8006"/>
        <p:cNvGrpSpPr/>
        <p:nvPr/>
      </p:nvGrpSpPr>
      <p:grpSpPr>
        <a:xfrm>
          <a:off x="0" y="0"/>
          <a:ext cx="0" cy="0"/>
          <a:chOff x="0" y="0"/>
          <a:chExt cx="0" cy="0"/>
        </a:xfrm>
      </p:grpSpPr>
      <p:sp>
        <p:nvSpPr>
          <p:cNvPr id="8007" name="Google Shape;8007;g118e50fc2e8_2_25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08" name="Google Shape;8008;g118e50fc2e8_2_25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25" name="Shape 8425"/>
        <p:cNvGrpSpPr/>
        <p:nvPr/>
      </p:nvGrpSpPr>
      <p:grpSpPr>
        <a:xfrm>
          <a:off x="0" y="0"/>
          <a:ext cx="0" cy="0"/>
          <a:chOff x="0" y="0"/>
          <a:chExt cx="0" cy="0"/>
        </a:xfrm>
      </p:grpSpPr>
      <p:sp>
        <p:nvSpPr>
          <p:cNvPr id="8426" name="Google Shape;8426;g118e50fc2e8_2_29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27" name="Google Shape;8427;g118e50fc2e8_2_29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 name="Shape 849"/>
        <p:cNvGrpSpPr/>
        <p:nvPr/>
      </p:nvGrpSpPr>
      <p:grpSpPr>
        <a:xfrm>
          <a:off x="0" y="0"/>
          <a:ext cx="0" cy="0"/>
          <a:chOff x="0" y="0"/>
          <a:chExt cx="0" cy="0"/>
        </a:xfrm>
      </p:grpSpPr>
      <p:sp>
        <p:nvSpPr>
          <p:cNvPr id="850" name="Google Shape;850;g8b385fd27f_2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1" name="Google Shape;851;g8b385fd27f_2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5" name="Shape 8595"/>
        <p:cNvGrpSpPr/>
        <p:nvPr/>
      </p:nvGrpSpPr>
      <p:grpSpPr>
        <a:xfrm>
          <a:off x="0" y="0"/>
          <a:ext cx="0" cy="0"/>
          <a:chOff x="0" y="0"/>
          <a:chExt cx="0" cy="0"/>
        </a:xfrm>
      </p:grpSpPr>
      <p:sp>
        <p:nvSpPr>
          <p:cNvPr id="8596" name="Google Shape;8596;g118e50fc2e8_2_3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97" name="Google Shape;8597;g118e50fc2e8_2_3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00" name="Shape 9000"/>
        <p:cNvGrpSpPr/>
        <p:nvPr/>
      </p:nvGrpSpPr>
      <p:grpSpPr>
        <a:xfrm>
          <a:off x="0" y="0"/>
          <a:ext cx="0" cy="0"/>
          <a:chOff x="0" y="0"/>
          <a:chExt cx="0" cy="0"/>
        </a:xfrm>
      </p:grpSpPr>
      <p:sp>
        <p:nvSpPr>
          <p:cNvPr id="9001" name="Google Shape;9001;g118e50fc2e8_2_35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2" name="Google Shape;9002;g118e50fc2e8_2_35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80" name="Shape 9380"/>
        <p:cNvGrpSpPr/>
        <p:nvPr/>
      </p:nvGrpSpPr>
      <p:grpSpPr>
        <a:xfrm>
          <a:off x="0" y="0"/>
          <a:ext cx="0" cy="0"/>
          <a:chOff x="0" y="0"/>
          <a:chExt cx="0" cy="0"/>
        </a:xfrm>
      </p:grpSpPr>
      <p:sp>
        <p:nvSpPr>
          <p:cNvPr id="9381" name="Google Shape;9381;g118e50fc2e8_2_39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82" name="Google Shape;9382;g118e50fc2e8_2_39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98" name="Shape 10298"/>
        <p:cNvGrpSpPr/>
        <p:nvPr/>
      </p:nvGrpSpPr>
      <p:grpSpPr>
        <a:xfrm>
          <a:off x="0" y="0"/>
          <a:ext cx="0" cy="0"/>
          <a:chOff x="0" y="0"/>
          <a:chExt cx="0" cy="0"/>
        </a:xfrm>
      </p:grpSpPr>
      <p:sp>
        <p:nvSpPr>
          <p:cNvPr id="10299" name="Google Shape;10299;g118e50fc2e8_2_48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00" name="Google Shape;10300;g118e50fc2e8_2_48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32" name="Shape 11732"/>
        <p:cNvGrpSpPr/>
        <p:nvPr/>
      </p:nvGrpSpPr>
      <p:grpSpPr>
        <a:xfrm>
          <a:off x="0" y="0"/>
          <a:ext cx="0" cy="0"/>
          <a:chOff x="0" y="0"/>
          <a:chExt cx="0" cy="0"/>
        </a:xfrm>
      </p:grpSpPr>
      <p:sp>
        <p:nvSpPr>
          <p:cNvPr id="11733" name="Google Shape;11733;g118e50fc2e8_2_6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4" name="Google Shape;11734;g118e50fc2e8_2_6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88" name="Shape 14288"/>
        <p:cNvGrpSpPr/>
        <p:nvPr/>
      </p:nvGrpSpPr>
      <p:grpSpPr>
        <a:xfrm>
          <a:off x="0" y="0"/>
          <a:ext cx="0" cy="0"/>
          <a:chOff x="0" y="0"/>
          <a:chExt cx="0" cy="0"/>
        </a:xfrm>
      </p:grpSpPr>
      <p:sp>
        <p:nvSpPr>
          <p:cNvPr id="14289" name="Google Shape;14289;g118e50fc2e8_2_88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90" name="Google Shape;14290;g118e50fc2e8_2_88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38" name="Shape 16238"/>
        <p:cNvGrpSpPr/>
        <p:nvPr/>
      </p:nvGrpSpPr>
      <p:grpSpPr>
        <a:xfrm>
          <a:off x="0" y="0"/>
          <a:ext cx="0" cy="0"/>
          <a:chOff x="0" y="0"/>
          <a:chExt cx="0" cy="0"/>
        </a:xfrm>
      </p:grpSpPr>
      <p:sp>
        <p:nvSpPr>
          <p:cNvPr id="16239" name="Google Shape;16239;g118e50fc2e8_2_107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40" name="Google Shape;16240;g118e50fc2e8_2_107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13" name="Shape 18013"/>
        <p:cNvGrpSpPr/>
        <p:nvPr/>
      </p:nvGrpSpPr>
      <p:grpSpPr>
        <a:xfrm>
          <a:off x="0" y="0"/>
          <a:ext cx="0" cy="0"/>
          <a:chOff x="0" y="0"/>
          <a:chExt cx="0" cy="0"/>
        </a:xfrm>
      </p:grpSpPr>
      <p:sp>
        <p:nvSpPr>
          <p:cNvPr id="18014" name="Google Shape;18014;g118e50fc2e8_2_125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15" name="Google Shape;18015;g118e50fc2e8_2_125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55" name="Shape 19055"/>
        <p:cNvGrpSpPr/>
        <p:nvPr/>
      </p:nvGrpSpPr>
      <p:grpSpPr>
        <a:xfrm>
          <a:off x="0" y="0"/>
          <a:ext cx="0" cy="0"/>
          <a:chOff x="0" y="0"/>
          <a:chExt cx="0" cy="0"/>
        </a:xfrm>
      </p:grpSpPr>
      <p:sp>
        <p:nvSpPr>
          <p:cNvPr id="19056" name="Google Shape;19056;g118e50fc2e8_2_13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57" name="Google Shape;19057;g118e50fc2e8_2_13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75" name="Shape 20775"/>
        <p:cNvGrpSpPr/>
        <p:nvPr/>
      </p:nvGrpSpPr>
      <p:grpSpPr>
        <a:xfrm>
          <a:off x="0" y="0"/>
          <a:ext cx="0" cy="0"/>
          <a:chOff x="0" y="0"/>
          <a:chExt cx="0" cy="0"/>
        </a:xfrm>
      </p:grpSpPr>
      <p:sp>
        <p:nvSpPr>
          <p:cNvPr id="20776" name="Google Shape;20776;g118e50fc2e8_2_198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77" name="Google Shape;20777;g118e50fc2e8_2_198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 name="Shape 1027"/>
        <p:cNvGrpSpPr/>
        <p:nvPr/>
      </p:nvGrpSpPr>
      <p:grpSpPr>
        <a:xfrm>
          <a:off x="0" y="0"/>
          <a:ext cx="0" cy="0"/>
          <a:chOff x="0" y="0"/>
          <a:chExt cx="0" cy="0"/>
        </a:xfrm>
      </p:grpSpPr>
      <p:sp>
        <p:nvSpPr>
          <p:cNvPr id="1028" name="Google Shape;1028;g8b385fd27f_2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9" name="Google Shape;1029;g8b385fd27f_2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1" name="Shape 1121"/>
        <p:cNvGrpSpPr/>
        <p:nvPr/>
      </p:nvGrpSpPr>
      <p:grpSpPr>
        <a:xfrm>
          <a:off x="0" y="0"/>
          <a:ext cx="0" cy="0"/>
          <a:chOff x="0" y="0"/>
          <a:chExt cx="0" cy="0"/>
        </a:xfrm>
      </p:grpSpPr>
      <p:sp>
        <p:nvSpPr>
          <p:cNvPr id="1122" name="Google Shape;1122;ga1242414e1_0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3" name="Google Shape;1123;ga1242414e1_0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8" name="Shape 1188"/>
        <p:cNvGrpSpPr/>
        <p:nvPr/>
      </p:nvGrpSpPr>
      <p:grpSpPr>
        <a:xfrm>
          <a:off x="0" y="0"/>
          <a:ext cx="0" cy="0"/>
          <a:chOff x="0" y="0"/>
          <a:chExt cx="0" cy="0"/>
        </a:xfrm>
      </p:grpSpPr>
      <p:sp>
        <p:nvSpPr>
          <p:cNvPr id="1189" name="Google Shape;1189;ge916e084e5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0" name="Google Shape;1190;ge916e084e5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8" name="Shape 1268"/>
        <p:cNvGrpSpPr/>
        <p:nvPr/>
      </p:nvGrpSpPr>
      <p:grpSpPr>
        <a:xfrm>
          <a:off x="0" y="0"/>
          <a:ext cx="0" cy="0"/>
          <a:chOff x="0" y="0"/>
          <a:chExt cx="0" cy="0"/>
        </a:xfrm>
      </p:grpSpPr>
      <p:sp>
        <p:nvSpPr>
          <p:cNvPr id="1269" name="Google Shape;1269;g97767bb796_0_1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0" name="Google Shape;1270;g97767bb796_0_1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3" name="Shape 1613"/>
        <p:cNvGrpSpPr/>
        <p:nvPr/>
      </p:nvGrpSpPr>
      <p:grpSpPr>
        <a:xfrm>
          <a:off x="0" y="0"/>
          <a:ext cx="0" cy="0"/>
          <a:chOff x="0" y="0"/>
          <a:chExt cx="0" cy="0"/>
        </a:xfrm>
      </p:grpSpPr>
      <p:sp>
        <p:nvSpPr>
          <p:cNvPr id="1614" name="Google Shape;1614;ga1242414e1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5" name="Google Shape;1615;ga1242414e1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go.com/" TargetMode="External"/><Relationship Id="rId3" Type="http://schemas.openxmlformats.org/officeDocument/2006/relationships/hyperlink" Target="https://www.flaticon.com/" TargetMode="External"/><Relationship Id="rId4" Type="http://schemas.openxmlformats.org/officeDocument/2006/relationships/hyperlink" Target="https://www.freepik.com/"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3100" y="811373"/>
            <a:ext cx="6103500" cy="21546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44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 name="Google Shape;10;p2"/>
          <p:cNvSpPr txBox="1"/>
          <p:nvPr>
            <p:ph idx="1" type="subTitle"/>
          </p:nvPr>
        </p:nvSpPr>
        <p:spPr>
          <a:xfrm>
            <a:off x="713100" y="3033136"/>
            <a:ext cx="5133300" cy="38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11" name="Google Shape;11;p2"/>
          <p:cNvGrpSpPr/>
          <p:nvPr/>
        </p:nvGrpSpPr>
        <p:grpSpPr>
          <a:xfrm>
            <a:off x="6311940" y="0"/>
            <a:ext cx="2832065" cy="3986414"/>
            <a:chOff x="6991674" y="-25"/>
            <a:chExt cx="3265005" cy="4595820"/>
          </a:xfrm>
        </p:grpSpPr>
        <p:sp>
          <p:nvSpPr>
            <p:cNvPr id="12" name="Google Shape;12;p2"/>
            <p:cNvSpPr/>
            <p:nvPr/>
          </p:nvSpPr>
          <p:spPr>
            <a:xfrm>
              <a:off x="6991674" y="918279"/>
              <a:ext cx="1237927" cy="477226"/>
            </a:xfrm>
            <a:custGeom>
              <a:rect b="b" l="l" r="r" t="t"/>
              <a:pathLst>
                <a:path extrusionOk="0" h="1493" w="3873">
                  <a:moveTo>
                    <a:pt x="2591" y="0"/>
                  </a:moveTo>
                  <a:cubicBezTo>
                    <a:pt x="2426" y="0"/>
                    <a:pt x="2260" y="45"/>
                    <a:pt x="2126" y="137"/>
                  </a:cubicBezTo>
                  <a:cubicBezTo>
                    <a:pt x="1876" y="328"/>
                    <a:pt x="1895" y="559"/>
                    <a:pt x="1816" y="819"/>
                  </a:cubicBezTo>
                  <a:cubicBezTo>
                    <a:pt x="1816" y="705"/>
                    <a:pt x="1698" y="658"/>
                    <a:pt x="1581" y="658"/>
                  </a:cubicBezTo>
                  <a:cubicBezTo>
                    <a:pt x="1524" y="658"/>
                    <a:pt x="1468" y="669"/>
                    <a:pt x="1426" y="689"/>
                  </a:cubicBezTo>
                  <a:cubicBezTo>
                    <a:pt x="1245" y="771"/>
                    <a:pt x="1195" y="920"/>
                    <a:pt x="1173" y="1091"/>
                  </a:cubicBezTo>
                  <a:cubicBezTo>
                    <a:pt x="1135" y="1061"/>
                    <a:pt x="1098" y="1048"/>
                    <a:pt x="1063" y="1048"/>
                  </a:cubicBezTo>
                  <a:cubicBezTo>
                    <a:pt x="978" y="1048"/>
                    <a:pt x="910" y="1127"/>
                    <a:pt x="903" y="1240"/>
                  </a:cubicBezTo>
                  <a:cubicBezTo>
                    <a:pt x="814" y="1171"/>
                    <a:pt x="689" y="1137"/>
                    <a:pt x="567" y="1137"/>
                  </a:cubicBezTo>
                  <a:cubicBezTo>
                    <a:pt x="498" y="1137"/>
                    <a:pt x="430" y="1148"/>
                    <a:pt x="371" y="1170"/>
                  </a:cubicBezTo>
                  <a:cubicBezTo>
                    <a:pt x="231" y="1221"/>
                    <a:pt x="89" y="1462"/>
                    <a:pt x="0" y="1493"/>
                  </a:cubicBezTo>
                  <a:lnTo>
                    <a:pt x="3862" y="1452"/>
                  </a:lnTo>
                  <a:cubicBezTo>
                    <a:pt x="3872" y="1211"/>
                    <a:pt x="3602" y="1161"/>
                    <a:pt x="3431" y="1161"/>
                  </a:cubicBezTo>
                  <a:cubicBezTo>
                    <a:pt x="3441" y="970"/>
                    <a:pt x="3482" y="809"/>
                    <a:pt x="3412" y="609"/>
                  </a:cubicBezTo>
                  <a:cubicBezTo>
                    <a:pt x="3321" y="349"/>
                    <a:pt x="3111" y="108"/>
                    <a:pt x="2839" y="36"/>
                  </a:cubicBezTo>
                  <a:cubicBezTo>
                    <a:pt x="2760" y="12"/>
                    <a:pt x="2676" y="0"/>
                    <a:pt x="2591" y="0"/>
                  </a:cubicBez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6991674" y="907411"/>
              <a:ext cx="1237927" cy="488094"/>
            </a:xfrm>
            <a:custGeom>
              <a:rect b="b" l="l" r="r" t="t"/>
              <a:pathLst>
                <a:path extrusionOk="0" fill="none" h="1527" w="3873">
                  <a:moveTo>
                    <a:pt x="3862" y="1486"/>
                  </a:moveTo>
                  <a:cubicBezTo>
                    <a:pt x="3872" y="1245"/>
                    <a:pt x="3602" y="1195"/>
                    <a:pt x="3431" y="1195"/>
                  </a:cubicBezTo>
                  <a:cubicBezTo>
                    <a:pt x="3441" y="1004"/>
                    <a:pt x="3482" y="843"/>
                    <a:pt x="3412" y="643"/>
                  </a:cubicBezTo>
                  <a:cubicBezTo>
                    <a:pt x="3321" y="383"/>
                    <a:pt x="3111" y="142"/>
                    <a:pt x="2839" y="70"/>
                  </a:cubicBezTo>
                  <a:cubicBezTo>
                    <a:pt x="2608" y="0"/>
                    <a:pt x="2329" y="32"/>
                    <a:pt x="2126" y="171"/>
                  </a:cubicBezTo>
                  <a:cubicBezTo>
                    <a:pt x="1876" y="362"/>
                    <a:pt x="1895" y="593"/>
                    <a:pt x="1816" y="853"/>
                  </a:cubicBezTo>
                  <a:cubicBezTo>
                    <a:pt x="1816" y="684"/>
                    <a:pt x="1556" y="662"/>
                    <a:pt x="1426" y="723"/>
                  </a:cubicBezTo>
                  <a:cubicBezTo>
                    <a:pt x="1245" y="805"/>
                    <a:pt x="1195" y="954"/>
                    <a:pt x="1173" y="1125"/>
                  </a:cubicBezTo>
                  <a:cubicBezTo>
                    <a:pt x="1043" y="1024"/>
                    <a:pt x="913" y="1115"/>
                    <a:pt x="903" y="1274"/>
                  </a:cubicBezTo>
                  <a:cubicBezTo>
                    <a:pt x="764" y="1166"/>
                    <a:pt x="532" y="1144"/>
                    <a:pt x="371" y="1204"/>
                  </a:cubicBezTo>
                  <a:cubicBezTo>
                    <a:pt x="231" y="1255"/>
                    <a:pt x="89" y="1496"/>
                    <a:pt x="0" y="1527"/>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7847308" y="-25"/>
              <a:ext cx="2409371" cy="4595820"/>
            </a:xfrm>
            <a:custGeom>
              <a:rect b="b" l="l" r="r" t="t"/>
              <a:pathLst>
                <a:path extrusionOk="0" h="14378" w="7538">
                  <a:moveTo>
                    <a:pt x="1" y="1"/>
                  </a:moveTo>
                  <a:lnTo>
                    <a:pt x="1" y="14377"/>
                  </a:lnTo>
                  <a:lnTo>
                    <a:pt x="7537" y="14377"/>
                  </a:lnTo>
                  <a:lnTo>
                    <a:pt x="7537"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7956619" y="-25"/>
              <a:ext cx="2300057" cy="4435679"/>
            </a:xfrm>
            <a:custGeom>
              <a:rect b="b" l="l" r="r" t="t"/>
              <a:pathLst>
                <a:path extrusionOk="0" h="13877" w="7196">
                  <a:moveTo>
                    <a:pt x="1" y="1"/>
                  </a:moveTo>
                  <a:lnTo>
                    <a:pt x="1" y="13876"/>
                  </a:lnTo>
                  <a:lnTo>
                    <a:pt x="7195" y="13876"/>
                  </a:lnTo>
                  <a:lnTo>
                    <a:pt x="7195" y="1"/>
                  </a:ln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7956619" y="2885936"/>
              <a:ext cx="2300057" cy="99728"/>
            </a:xfrm>
            <a:custGeom>
              <a:rect b="b" l="l" r="r" t="t"/>
              <a:pathLst>
                <a:path extrusionOk="0" h="312" w="7196">
                  <a:moveTo>
                    <a:pt x="1" y="1"/>
                  </a:moveTo>
                  <a:lnTo>
                    <a:pt x="1" y="311"/>
                  </a:lnTo>
                  <a:lnTo>
                    <a:pt x="7195" y="311"/>
                  </a:lnTo>
                  <a:lnTo>
                    <a:pt x="7195"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7956619" y="1410832"/>
              <a:ext cx="2300057" cy="100368"/>
            </a:xfrm>
            <a:custGeom>
              <a:rect b="b" l="l" r="r" t="t"/>
              <a:pathLst>
                <a:path extrusionOk="0" h="314" w="7196">
                  <a:moveTo>
                    <a:pt x="1" y="0"/>
                  </a:moveTo>
                  <a:lnTo>
                    <a:pt x="1" y="313"/>
                  </a:lnTo>
                  <a:lnTo>
                    <a:pt x="7195" y="313"/>
                  </a:lnTo>
                  <a:lnTo>
                    <a:pt x="7195" y="0"/>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9547378" y="-25"/>
              <a:ext cx="121793" cy="4435706"/>
            </a:xfrm>
            <a:custGeom>
              <a:rect b="b" l="l" r="r" t="t"/>
              <a:pathLst>
                <a:path extrusionOk="0" h="13817" w="381">
                  <a:moveTo>
                    <a:pt x="1" y="1"/>
                  </a:moveTo>
                  <a:lnTo>
                    <a:pt x="1" y="13816"/>
                  </a:lnTo>
                  <a:lnTo>
                    <a:pt x="381" y="13816"/>
                  </a:lnTo>
                  <a:lnTo>
                    <a:pt x="381"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 name="Google Shape;19;p2"/>
          <p:cNvGrpSpPr/>
          <p:nvPr/>
        </p:nvGrpSpPr>
        <p:grpSpPr>
          <a:xfrm>
            <a:off x="-25" y="3825175"/>
            <a:ext cx="9144073" cy="1318252"/>
            <a:chOff x="-25" y="3825175"/>
            <a:chExt cx="9144073" cy="1318252"/>
          </a:xfrm>
        </p:grpSpPr>
        <p:sp>
          <p:nvSpPr>
            <p:cNvPr id="20" name="Google Shape;20;p2"/>
            <p:cNvSpPr/>
            <p:nvPr/>
          </p:nvSpPr>
          <p:spPr>
            <a:xfrm>
              <a:off x="50" y="3944350"/>
              <a:ext cx="9143998" cy="1199078"/>
            </a:xfrm>
            <a:custGeom>
              <a:rect b="b" l="l" r="r" t="t"/>
              <a:pathLst>
                <a:path extrusionOk="0" h="6321" w="30098">
                  <a:moveTo>
                    <a:pt x="1" y="1"/>
                  </a:moveTo>
                  <a:lnTo>
                    <a:pt x="1" y="6321"/>
                  </a:lnTo>
                  <a:lnTo>
                    <a:pt x="30098" y="6321"/>
                  </a:lnTo>
                  <a:lnTo>
                    <a:pt x="30098"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25" y="3825175"/>
              <a:ext cx="9144018" cy="150026"/>
            </a:xfrm>
            <a:custGeom>
              <a:rect b="b" l="l" r="r" t="t"/>
              <a:pathLst>
                <a:path extrusionOk="0" h="976" w="30972">
                  <a:moveTo>
                    <a:pt x="1" y="0"/>
                  </a:moveTo>
                  <a:lnTo>
                    <a:pt x="1" y="976"/>
                  </a:lnTo>
                  <a:lnTo>
                    <a:pt x="30972" y="976"/>
                  </a:lnTo>
                  <a:lnTo>
                    <a:pt x="3097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 name="Google Shape;22;p2"/>
          <p:cNvGrpSpPr/>
          <p:nvPr/>
        </p:nvGrpSpPr>
        <p:grpSpPr>
          <a:xfrm>
            <a:off x="5064615" y="116635"/>
            <a:ext cx="1073780" cy="423372"/>
            <a:chOff x="5064615" y="116635"/>
            <a:chExt cx="1073780" cy="423372"/>
          </a:xfrm>
        </p:grpSpPr>
        <p:sp>
          <p:nvSpPr>
            <p:cNvPr id="23" name="Google Shape;23;p2"/>
            <p:cNvSpPr/>
            <p:nvPr/>
          </p:nvSpPr>
          <p:spPr>
            <a:xfrm>
              <a:off x="5064615" y="126062"/>
              <a:ext cx="1073780" cy="413945"/>
            </a:xfrm>
            <a:custGeom>
              <a:rect b="b" l="l" r="r" t="t"/>
              <a:pathLst>
                <a:path extrusionOk="0" h="1493" w="3873">
                  <a:moveTo>
                    <a:pt x="2591" y="0"/>
                  </a:moveTo>
                  <a:cubicBezTo>
                    <a:pt x="2426" y="0"/>
                    <a:pt x="2260" y="45"/>
                    <a:pt x="2126" y="137"/>
                  </a:cubicBezTo>
                  <a:cubicBezTo>
                    <a:pt x="1876" y="328"/>
                    <a:pt x="1895" y="559"/>
                    <a:pt x="1816" y="819"/>
                  </a:cubicBezTo>
                  <a:cubicBezTo>
                    <a:pt x="1816" y="705"/>
                    <a:pt x="1698" y="658"/>
                    <a:pt x="1581" y="658"/>
                  </a:cubicBezTo>
                  <a:cubicBezTo>
                    <a:pt x="1524" y="658"/>
                    <a:pt x="1468" y="669"/>
                    <a:pt x="1426" y="689"/>
                  </a:cubicBezTo>
                  <a:cubicBezTo>
                    <a:pt x="1245" y="771"/>
                    <a:pt x="1195" y="920"/>
                    <a:pt x="1173" y="1091"/>
                  </a:cubicBezTo>
                  <a:cubicBezTo>
                    <a:pt x="1135" y="1061"/>
                    <a:pt x="1098" y="1048"/>
                    <a:pt x="1063" y="1048"/>
                  </a:cubicBezTo>
                  <a:cubicBezTo>
                    <a:pt x="978" y="1048"/>
                    <a:pt x="910" y="1127"/>
                    <a:pt x="903" y="1240"/>
                  </a:cubicBezTo>
                  <a:cubicBezTo>
                    <a:pt x="814" y="1171"/>
                    <a:pt x="689" y="1137"/>
                    <a:pt x="567" y="1137"/>
                  </a:cubicBezTo>
                  <a:cubicBezTo>
                    <a:pt x="498" y="1137"/>
                    <a:pt x="430" y="1148"/>
                    <a:pt x="371" y="1170"/>
                  </a:cubicBezTo>
                  <a:cubicBezTo>
                    <a:pt x="231" y="1221"/>
                    <a:pt x="89" y="1462"/>
                    <a:pt x="0" y="1493"/>
                  </a:cubicBezTo>
                  <a:lnTo>
                    <a:pt x="3862" y="1452"/>
                  </a:lnTo>
                  <a:cubicBezTo>
                    <a:pt x="3872" y="1211"/>
                    <a:pt x="3602" y="1161"/>
                    <a:pt x="3431" y="1161"/>
                  </a:cubicBezTo>
                  <a:cubicBezTo>
                    <a:pt x="3441" y="970"/>
                    <a:pt x="3482" y="809"/>
                    <a:pt x="3412" y="609"/>
                  </a:cubicBezTo>
                  <a:cubicBezTo>
                    <a:pt x="3321" y="349"/>
                    <a:pt x="3111" y="108"/>
                    <a:pt x="2839" y="36"/>
                  </a:cubicBezTo>
                  <a:cubicBezTo>
                    <a:pt x="2760" y="12"/>
                    <a:pt x="2676" y="0"/>
                    <a:pt x="2591" y="0"/>
                  </a:cubicBez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5064615" y="116635"/>
              <a:ext cx="1073780" cy="423372"/>
            </a:xfrm>
            <a:custGeom>
              <a:rect b="b" l="l" r="r" t="t"/>
              <a:pathLst>
                <a:path extrusionOk="0" fill="none" h="1527" w="3873">
                  <a:moveTo>
                    <a:pt x="3862" y="1486"/>
                  </a:moveTo>
                  <a:cubicBezTo>
                    <a:pt x="3872" y="1245"/>
                    <a:pt x="3602" y="1195"/>
                    <a:pt x="3431" y="1195"/>
                  </a:cubicBezTo>
                  <a:cubicBezTo>
                    <a:pt x="3441" y="1004"/>
                    <a:pt x="3482" y="843"/>
                    <a:pt x="3412" y="643"/>
                  </a:cubicBezTo>
                  <a:cubicBezTo>
                    <a:pt x="3321" y="383"/>
                    <a:pt x="3111" y="142"/>
                    <a:pt x="2839" y="70"/>
                  </a:cubicBezTo>
                  <a:cubicBezTo>
                    <a:pt x="2608" y="0"/>
                    <a:pt x="2329" y="32"/>
                    <a:pt x="2126" y="171"/>
                  </a:cubicBezTo>
                  <a:cubicBezTo>
                    <a:pt x="1876" y="362"/>
                    <a:pt x="1895" y="593"/>
                    <a:pt x="1816" y="853"/>
                  </a:cubicBezTo>
                  <a:cubicBezTo>
                    <a:pt x="1816" y="684"/>
                    <a:pt x="1556" y="662"/>
                    <a:pt x="1426" y="723"/>
                  </a:cubicBezTo>
                  <a:cubicBezTo>
                    <a:pt x="1245" y="805"/>
                    <a:pt x="1195" y="954"/>
                    <a:pt x="1173" y="1125"/>
                  </a:cubicBezTo>
                  <a:cubicBezTo>
                    <a:pt x="1043" y="1024"/>
                    <a:pt x="913" y="1115"/>
                    <a:pt x="903" y="1274"/>
                  </a:cubicBezTo>
                  <a:cubicBezTo>
                    <a:pt x="764" y="1166"/>
                    <a:pt x="532" y="1144"/>
                    <a:pt x="371" y="1204"/>
                  </a:cubicBezTo>
                  <a:cubicBezTo>
                    <a:pt x="231" y="1255"/>
                    <a:pt x="89" y="1496"/>
                    <a:pt x="0" y="1527"/>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7" name="Shape 117"/>
        <p:cNvGrpSpPr/>
        <p:nvPr/>
      </p:nvGrpSpPr>
      <p:grpSpPr>
        <a:xfrm>
          <a:off x="0" y="0"/>
          <a:ext cx="0" cy="0"/>
          <a:chOff x="0" y="0"/>
          <a:chExt cx="0" cy="0"/>
        </a:xfrm>
      </p:grpSpPr>
      <p:sp>
        <p:nvSpPr>
          <p:cNvPr id="118" name="Google Shape;118;p11"/>
          <p:cNvSpPr txBox="1"/>
          <p:nvPr>
            <p:ph hasCustomPrompt="1" type="title"/>
          </p:nvPr>
        </p:nvSpPr>
        <p:spPr>
          <a:xfrm>
            <a:off x="849400" y="1685800"/>
            <a:ext cx="5169300" cy="744000"/>
          </a:xfrm>
          <a:prstGeom prst="rect">
            <a:avLst/>
          </a:prstGeom>
        </p:spPr>
        <p:txBody>
          <a:bodyPr anchorCtr="0" anchor="t" bIns="91425" lIns="91425" spcFirstLastPara="1" rIns="91425" wrap="square" tIns="91425">
            <a:noAutofit/>
          </a:bodyPr>
          <a:lstStyle>
            <a:lvl1pPr lvl="0" rtl="0" algn="l">
              <a:spcBef>
                <a:spcPts val="0"/>
              </a:spcBef>
              <a:spcAft>
                <a:spcPts val="0"/>
              </a:spcAft>
              <a:buSzPts val="72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9" name="Google Shape;119;p11"/>
          <p:cNvSpPr txBox="1"/>
          <p:nvPr>
            <p:ph idx="1" type="body"/>
          </p:nvPr>
        </p:nvSpPr>
        <p:spPr>
          <a:xfrm>
            <a:off x="849388" y="2429925"/>
            <a:ext cx="4743900" cy="336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600"/>
            </a:lvl1pPr>
            <a:lvl2pPr indent="-317500" lvl="1" marL="914400" rtl="0" algn="ctr">
              <a:spcBef>
                <a:spcPts val="0"/>
              </a:spcBef>
              <a:spcAft>
                <a:spcPts val="0"/>
              </a:spcAft>
              <a:buSzPts val="1400"/>
              <a:buChar char="○"/>
              <a:defRPr/>
            </a:lvl2pPr>
            <a:lvl3pPr indent="-317500" lvl="2" marL="1371600" rtl="0" algn="ctr">
              <a:spcBef>
                <a:spcPts val="0"/>
              </a:spcBef>
              <a:spcAft>
                <a:spcPts val="0"/>
              </a:spcAft>
              <a:buSzPts val="1400"/>
              <a:buChar char="■"/>
              <a:defRPr/>
            </a:lvl3pPr>
            <a:lvl4pPr indent="-317500" lvl="3" marL="1828800" rtl="0" algn="ctr">
              <a:spcBef>
                <a:spcPts val="0"/>
              </a:spcBef>
              <a:spcAft>
                <a:spcPts val="0"/>
              </a:spcAft>
              <a:buSzPts val="1400"/>
              <a:buChar char="●"/>
              <a:defRPr/>
            </a:lvl4pPr>
            <a:lvl5pPr indent="-317500" lvl="4" marL="2286000" rtl="0" algn="ctr">
              <a:spcBef>
                <a:spcPts val="0"/>
              </a:spcBef>
              <a:spcAft>
                <a:spcPts val="0"/>
              </a:spcAft>
              <a:buSzPts val="1400"/>
              <a:buChar char="○"/>
              <a:defRPr/>
            </a:lvl5pPr>
            <a:lvl6pPr indent="-317500" lvl="5" marL="2743200" rtl="0" algn="ctr">
              <a:spcBef>
                <a:spcPts val="0"/>
              </a:spcBef>
              <a:spcAft>
                <a:spcPts val="0"/>
              </a:spcAft>
              <a:buSzPts val="1400"/>
              <a:buChar char="■"/>
              <a:defRPr/>
            </a:lvl6pPr>
            <a:lvl7pPr indent="-317500" lvl="6" marL="3200400" rtl="0" algn="ctr">
              <a:spcBef>
                <a:spcPts val="0"/>
              </a:spcBef>
              <a:spcAft>
                <a:spcPts val="0"/>
              </a:spcAft>
              <a:buSzPts val="1400"/>
              <a:buChar char="●"/>
              <a:defRPr/>
            </a:lvl7pPr>
            <a:lvl8pPr indent="-317500" lvl="7" marL="3657600" rtl="0" algn="ctr">
              <a:spcBef>
                <a:spcPts val="0"/>
              </a:spcBef>
              <a:spcAft>
                <a:spcPts val="0"/>
              </a:spcAft>
              <a:buSzPts val="1400"/>
              <a:buChar char="○"/>
              <a:defRPr/>
            </a:lvl8pPr>
            <a:lvl9pPr indent="-317500" lvl="8" marL="4114800" rtl="0" algn="ctr">
              <a:spcBef>
                <a:spcPts val="0"/>
              </a:spcBef>
              <a:spcAft>
                <a:spcPts val="0"/>
              </a:spcAft>
              <a:buSzPts val="1400"/>
              <a:buChar char="■"/>
              <a:defRPr/>
            </a:lvl9pPr>
          </a:lstStyle>
          <a:p/>
        </p:txBody>
      </p:sp>
      <p:sp>
        <p:nvSpPr>
          <p:cNvPr id="120" name="Google Shape;120;p11"/>
          <p:cNvSpPr/>
          <p:nvPr/>
        </p:nvSpPr>
        <p:spPr>
          <a:xfrm>
            <a:off x="0" y="813875"/>
            <a:ext cx="9144016" cy="104775"/>
          </a:xfrm>
          <a:custGeom>
            <a:rect b="b" l="l" r="r" t="t"/>
            <a:pathLst>
              <a:path extrusionOk="0" h="403" w="34181">
                <a:moveTo>
                  <a:pt x="0" y="1"/>
                </a:moveTo>
                <a:lnTo>
                  <a:pt x="0" y="403"/>
                </a:lnTo>
                <a:lnTo>
                  <a:pt x="34181" y="403"/>
                </a:lnTo>
                <a:lnTo>
                  <a:pt x="34181"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1"/>
          <p:cNvSpPr/>
          <p:nvPr/>
        </p:nvSpPr>
        <p:spPr>
          <a:xfrm>
            <a:off x="8430895" y="4"/>
            <a:ext cx="104793" cy="4106535"/>
          </a:xfrm>
          <a:custGeom>
            <a:rect b="b" l="l" r="r" t="t"/>
            <a:pathLst>
              <a:path extrusionOk="0" h="15793" w="403">
                <a:moveTo>
                  <a:pt x="0" y="0"/>
                </a:moveTo>
                <a:lnTo>
                  <a:pt x="0" y="15793"/>
                </a:lnTo>
                <a:lnTo>
                  <a:pt x="402" y="15793"/>
                </a:lnTo>
                <a:lnTo>
                  <a:pt x="40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1"/>
          <p:cNvSpPr/>
          <p:nvPr/>
        </p:nvSpPr>
        <p:spPr>
          <a:xfrm>
            <a:off x="611162" y="4"/>
            <a:ext cx="101933" cy="4106535"/>
          </a:xfrm>
          <a:custGeom>
            <a:rect b="b" l="l" r="r" t="t"/>
            <a:pathLst>
              <a:path extrusionOk="0" h="15793" w="392">
                <a:moveTo>
                  <a:pt x="1" y="0"/>
                </a:moveTo>
                <a:lnTo>
                  <a:pt x="1" y="15793"/>
                </a:lnTo>
                <a:lnTo>
                  <a:pt x="391" y="15793"/>
                </a:lnTo>
                <a:lnTo>
                  <a:pt x="3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1"/>
          <p:cNvSpPr/>
          <p:nvPr/>
        </p:nvSpPr>
        <p:spPr>
          <a:xfrm>
            <a:off x="0" y="3672903"/>
            <a:ext cx="9143998" cy="381252"/>
          </a:xfrm>
          <a:custGeom>
            <a:rect b="b" l="l" r="r" t="t"/>
            <a:pathLst>
              <a:path extrusionOk="0" h="1496" w="30098">
                <a:moveTo>
                  <a:pt x="0" y="0"/>
                </a:moveTo>
                <a:lnTo>
                  <a:pt x="0" y="1495"/>
                </a:lnTo>
                <a:lnTo>
                  <a:pt x="30097" y="1495"/>
                </a:lnTo>
                <a:lnTo>
                  <a:pt x="30097"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1"/>
          <p:cNvSpPr/>
          <p:nvPr/>
        </p:nvSpPr>
        <p:spPr>
          <a:xfrm>
            <a:off x="0" y="3822233"/>
            <a:ext cx="9143998" cy="1321251"/>
          </a:xfrm>
          <a:custGeom>
            <a:rect b="b" l="l" r="r" t="t"/>
            <a:pathLst>
              <a:path extrusionOk="0" h="6322" w="30098">
                <a:moveTo>
                  <a:pt x="0" y="1"/>
                </a:moveTo>
                <a:lnTo>
                  <a:pt x="0" y="6321"/>
                </a:lnTo>
                <a:lnTo>
                  <a:pt x="30097" y="6321"/>
                </a:lnTo>
                <a:lnTo>
                  <a:pt x="30097"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125" name="Shape 12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
    <p:spTree>
      <p:nvGrpSpPr>
        <p:cNvPr id="126" name="Shape 126"/>
        <p:cNvGrpSpPr/>
        <p:nvPr/>
      </p:nvGrpSpPr>
      <p:grpSpPr>
        <a:xfrm>
          <a:off x="0" y="0"/>
          <a:ext cx="0" cy="0"/>
          <a:chOff x="0" y="0"/>
          <a:chExt cx="0" cy="0"/>
        </a:xfrm>
      </p:grpSpPr>
      <p:sp>
        <p:nvSpPr>
          <p:cNvPr id="127" name="Google Shape;127;p13"/>
          <p:cNvSpPr txBox="1"/>
          <p:nvPr>
            <p:ph type="title"/>
          </p:nvPr>
        </p:nvSpPr>
        <p:spPr>
          <a:xfrm>
            <a:off x="1949100" y="429300"/>
            <a:ext cx="5245800" cy="58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Clr>
                <a:schemeClr val="dk2"/>
              </a:buClr>
              <a:buSzPts val="3800"/>
              <a:buNone/>
              <a:defRPr>
                <a:solidFill>
                  <a:schemeClr val="dk2"/>
                </a:solidFill>
                <a:latin typeface="Roboto"/>
                <a:ea typeface="Roboto"/>
                <a:cs typeface="Roboto"/>
                <a:sym typeface="Roboto"/>
              </a:defRPr>
            </a:lvl2pPr>
            <a:lvl3pPr lvl="2" rtl="0">
              <a:spcBef>
                <a:spcPts val="0"/>
              </a:spcBef>
              <a:spcAft>
                <a:spcPts val="0"/>
              </a:spcAft>
              <a:buClr>
                <a:schemeClr val="dk2"/>
              </a:buClr>
              <a:buSzPts val="3800"/>
              <a:buNone/>
              <a:defRPr>
                <a:solidFill>
                  <a:schemeClr val="dk2"/>
                </a:solidFill>
                <a:latin typeface="Roboto"/>
                <a:ea typeface="Roboto"/>
                <a:cs typeface="Roboto"/>
                <a:sym typeface="Roboto"/>
              </a:defRPr>
            </a:lvl3pPr>
            <a:lvl4pPr lvl="3" rtl="0">
              <a:spcBef>
                <a:spcPts val="0"/>
              </a:spcBef>
              <a:spcAft>
                <a:spcPts val="0"/>
              </a:spcAft>
              <a:buClr>
                <a:schemeClr val="dk2"/>
              </a:buClr>
              <a:buSzPts val="3800"/>
              <a:buNone/>
              <a:defRPr>
                <a:solidFill>
                  <a:schemeClr val="dk2"/>
                </a:solidFill>
                <a:latin typeface="Roboto"/>
                <a:ea typeface="Roboto"/>
                <a:cs typeface="Roboto"/>
                <a:sym typeface="Roboto"/>
              </a:defRPr>
            </a:lvl4pPr>
            <a:lvl5pPr lvl="4" rtl="0">
              <a:spcBef>
                <a:spcPts val="0"/>
              </a:spcBef>
              <a:spcAft>
                <a:spcPts val="0"/>
              </a:spcAft>
              <a:buClr>
                <a:schemeClr val="dk2"/>
              </a:buClr>
              <a:buSzPts val="3800"/>
              <a:buNone/>
              <a:defRPr>
                <a:solidFill>
                  <a:schemeClr val="dk2"/>
                </a:solidFill>
                <a:latin typeface="Roboto"/>
                <a:ea typeface="Roboto"/>
                <a:cs typeface="Roboto"/>
                <a:sym typeface="Roboto"/>
              </a:defRPr>
            </a:lvl5pPr>
            <a:lvl6pPr lvl="5" rtl="0">
              <a:spcBef>
                <a:spcPts val="0"/>
              </a:spcBef>
              <a:spcAft>
                <a:spcPts val="0"/>
              </a:spcAft>
              <a:buClr>
                <a:schemeClr val="dk2"/>
              </a:buClr>
              <a:buSzPts val="3800"/>
              <a:buNone/>
              <a:defRPr>
                <a:solidFill>
                  <a:schemeClr val="dk2"/>
                </a:solidFill>
                <a:latin typeface="Roboto"/>
                <a:ea typeface="Roboto"/>
                <a:cs typeface="Roboto"/>
                <a:sym typeface="Roboto"/>
              </a:defRPr>
            </a:lvl6pPr>
            <a:lvl7pPr lvl="6" rtl="0">
              <a:spcBef>
                <a:spcPts val="0"/>
              </a:spcBef>
              <a:spcAft>
                <a:spcPts val="0"/>
              </a:spcAft>
              <a:buClr>
                <a:schemeClr val="dk2"/>
              </a:buClr>
              <a:buSzPts val="3800"/>
              <a:buNone/>
              <a:defRPr>
                <a:solidFill>
                  <a:schemeClr val="dk2"/>
                </a:solidFill>
                <a:latin typeface="Roboto"/>
                <a:ea typeface="Roboto"/>
                <a:cs typeface="Roboto"/>
                <a:sym typeface="Roboto"/>
              </a:defRPr>
            </a:lvl7pPr>
            <a:lvl8pPr lvl="7" rtl="0">
              <a:spcBef>
                <a:spcPts val="0"/>
              </a:spcBef>
              <a:spcAft>
                <a:spcPts val="0"/>
              </a:spcAft>
              <a:buClr>
                <a:schemeClr val="dk2"/>
              </a:buClr>
              <a:buSzPts val="3800"/>
              <a:buNone/>
              <a:defRPr>
                <a:solidFill>
                  <a:schemeClr val="dk2"/>
                </a:solidFill>
                <a:latin typeface="Roboto"/>
                <a:ea typeface="Roboto"/>
                <a:cs typeface="Roboto"/>
                <a:sym typeface="Roboto"/>
              </a:defRPr>
            </a:lvl8pPr>
            <a:lvl9pPr lvl="8" rtl="0">
              <a:spcBef>
                <a:spcPts val="0"/>
              </a:spcBef>
              <a:spcAft>
                <a:spcPts val="0"/>
              </a:spcAft>
              <a:buClr>
                <a:schemeClr val="dk2"/>
              </a:buClr>
              <a:buSzPts val="3800"/>
              <a:buNone/>
              <a:defRPr>
                <a:solidFill>
                  <a:schemeClr val="dk2"/>
                </a:solidFill>
                <a:latin typeface="Roboto"/>
                <a:ea typeface="Roboto"/>
                <a:cs typeface="Roboto"/>
                <a:sym typeface="Roboto"/>
              </a:defRPr>
            </a:lvl9pPr>
          </a:lstStyle>
          <a:p/>
        </p:txBody>
      </p:sp>
      <p:sp>
        <p:nvSpPr>
          <p:cNvPr id="128" name="Google Shape;128;p13"/>
          <p:cNvSpPr txBox="1"/>
          <p:nvPr>
            <p:ph idx="1" type="subTitle"/>
          </p:nvPr>
        </p:nvSpPr>
        <p:spPr>
          <a:xfrm>
            <a:off x="2068950" y="2063113"/>
            <a:ext cx="2316000" cy="54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9" name="Google Shape;129;p13"/>
          <p:cNvSpPr txBox="1"/>
          <p:nvPr>
            <p:ph idx="2" type="title"/>
          </p:nvPr>
        </p:nvSpPr>
        <p:spPr>
          <a:xfrm>
            <a:off x="1982525" y="1736950"/>
            <a:ext cx="2489100" cy="439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2pPr>
            <a:lvl3pPr lvl="2"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3pPr>
            <a:lvl4pPr lvl="3"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4pPr>
            <a:lvl5pPr lvl="4"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5pPr>
            <a:lvl6pPr lvl="5"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6pPr>
            <a:lvl7pPr lvl="6"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7pPr>
            <a:lvl8pPr lvl="7"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8pPr>
            <a:lvl9pPr lvl="8"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9pPr>
          </a:lstStyle>
          <a:p/>
        </p:txBody>
      </p:sp>
      <p:sp>
        <p:nvSpPr>
          <p:cNvPr id="130" name="Google Shape;130;p13"/>
          <p:cNvSpPr txBox="1"/>
          <p:nvPr>
            <p:ph hasCustomPrompt="1" idx="3" type="title"/>
          </p:nvPr>
        </p:nvSpPr>
        <p:spPr>
          <a:xfrm>
            <a:off x="2820471" y="1379808"/>
            <a:ext cx="813000" cy="43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1800">
                <a:solidFill>
                  <a:schemeClr val="accent5"/>
                </a:solidFill>
              </a:defRPr>
            </a:lvl1pPr>
            <a:lvl2pPr lvl="1" rtl="0" algn="ctr">
              <a:spcBef>
                <a:spcPts val="0"/>
              </a:spcBef>
              <a:spcAft>
                <a:spcPts val="0"/>
              </a:spcAft>
              <a:buClr>
                <a:schemeClr val="dk2"/>
              </a:buClr>
              <a:buSzPts val="12000"/>
              <a:buNone/>
              <a:defRPr sz="12000">
                <a:solidFill>
                  <a:schemeClr val="dk2"/>
                </a:solidFill>
              </a:defRPr>
            </a:lvl2pPr>
            <a:lvl3pPr lvl="2" rtl="0" algn="ctr">
              <a:spcBef>
                <a:spcPts val="0"/>
              </a:spcBef>
              <a:spcAft>
                <a:spcPts val="0"/>
              </a:spcAft>
              <a:buClr>
                <a:schemeClr val="dk2"/>
              </a:buClr>
              <a:buSzPts val="12000"/>
              <a:buNone/>
              <a:defRPr sz="12000">
                <a:solidFill>
                  <a:schemeClr val="dk2"/>
                </a:solidFill>
              </a:defRPr>
            </a:lvl3pPr>
            <a:lvl4pPr lvl="3" rtl="0" algn="ctr">
              <a:spcBef>
                <a:spcPts val="0"/>
              </a:spcBef>
              <a:spcAft>
                <a:spcPts val="0"/>
              </a:spcAft>
              <a:buClr>
                <a:schemeClr val="dk2"/>
              </a:buClr>
              <a:buSzPts val="12000"/>
              <a:buNone/>
              <a:defRPr sz="12000">
                <a:solidFill>
                  <a:schemeClr val="dk2"/>
                </a:solidFill>
              </a:defRPr>
            </a:lvl4pPr>
            <a:lvl5pPr lvl="4" rtl="0" algn="ctr">
              <a:spcBef>
                <a:spcPts val="0"/>
              </a:spcBef>
              <a:spcAft>
                <a:spcPts val="0"/>
              </a:spcAft>
              <a:buClr>
                <a:schemeClr val="dk2"/>
              </a:buClr>
              <a:buSzPts val="12000"/>
              <a:buNone/>
              <a:defRPr sz="12000">
                <a:solidFill>
                  <a:schemeClr val="dk2"/>
                </a:solidFill>
              </a:defRPr>
            </a:lvl5pPr>
            <a:lvl6pPr lvl="5" rtl="0" algn="ctr">
              <a:spcBef>
                <a:spcPts val="0"/>
              </a:spcBef>
              <a:spcAft>
                <a:spcPts val="0"/>
              </a:spcAft>
              <a:buClr>
                <a:schemeClr val="dk2"/>
              </a:buClr>
              <a:buSzPts val="12000"/>
              <a:buNone/>
              <a:defRPr sz="12000">
                <a:solidFill>
                  <a:schemeClr val="dk2"/>
                </a:solidFill>
              </a:defRPr>
            </a:lvl6pPr>
            <a:lvl7pPr lvl="6" rtl="0" algn="ctr">
              <a:spcBef>
                <a:spcPts val="0"/>
              </a:spcBef>
              <a:spcAft>
                <a:spcPts val="0"/>
              </a:spcAft>
              <a:buClr>
                <a:schemeClr val="dk2"/>
              </a:buClr>
              <a:buSzPts val="12000"/>
              <a:buNone/>
              <a:defRPr sz="12000">
                <a:solidFill>
                  <a:schemeClr val="dk2"/>
                </a:solidFill>
              </a:defRPr>
            </a:lvl7pPr>
            <a:lvl8pPr lvl="7" rtl="0" algn="ctr">
              <a:spcBef>
                <a:spcPts val="0"/>
              </a:spcBef>
              <a:spcAft>
                <a:spcPts val="0"/>
              </a:spcAft>
              <a:buClr>
                <a:schemeClr val="dk2"/>
              </a:buClr>
              <a:buSzPts val="12000"/>
              <a:buNone/>
              <a:defRPr sz="12000">
                <a:solidFill>
                  <a:schemeClr val="dk2"/>
                </a:solidFill>
              </a:defRPr>
            </a:lvl8pPr>
            <a:lvl9pPr lvl="8" rtl="0" algn="ctr">
              <a:spcBef>
                <a:spcPts val="0"/>
              </a:spcBef>
              <a:spcAft>
                <a:spcPts val="0"/>
              </a:spcAft>
              <a:buClr>
                <a:schemeClr val="dk2"/>
              </a:buClr>
              <a:buSzPts val="12000"/>
              <a:buNone/>
              <a:defRPr sz="12000">
                <a:solidFill>
                  <a:schemeClr val="dk2"/>
                </a:solidFill>
              </a:defRPr>
            </a:lvl9pPr>
          </a:lstStyle>
          <a:p>
            <a:r>
              <a:t>xx%</a:t>
            </a:r>
          </a:p>
        </p:txBody>
      </p:sp>
      <p:sp>
        <p:nvSpPr>
          <p:cNvPr id="131" name="Google Shape;131;p13"/>
          <p:cNvSpPr txBox="1"/>
          <p:nvPr>
            <p:ph idx="4" type="subTitle"/>
          </p:nvPr>
        </p:nvSpPr>
        <p:spPr>
          <a:xfrm>
            <a:off x="4758835" y="2063113"/>
            <a:ext cx="2316000" cy="54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2" name="Google Shape;132;p13"/>
          <p:cNvSpPr txBox="1"/>
          <p:nvPr>
            <p:ph idx="5" type="title"/>
          </p:nvPr>
        </p:nvSpPr>
        <p:spPr>
          <a:xfrm>
            <a:off x="4672447" y="1736950"/>
            <a:ext cx="2489100" cy="439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2pPr>
            <a:lvl3pPr lvl="2"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3pPr>
            <a:lvl4pPr lvl="3"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4pPr>
            <a:lvl5pPr lvl="4"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5pPr>
            <a:lvl6pPr lvl="5"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6pPr>
            <a:lvl7pPr lvl="6"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7pPr>
            <a:lvl8pPr lvl="7"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8pPr>
            <a:lvl9pPr lvl="8"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9pPr>
          </a:lstStyle>
          <a:p/>
        </p:txBody>
      </p:sp>
      <p:sp>
        <p:nvSpPr>
          <p:cNvPr id="133" name="Google Shape;133;p13"/>
          <p:cNvSpPr txBox="1"/>
          <p:nvPr>
            <p:ph hasCustomPrompt="1" idx="6" type="title"/>
          </p:nvPr>
        </p:nvSpPr>
        <p:spPr>
          <a:xfrm>
            <a:off x="5510272" y="1379758"/>
            <a:ext cx="813000" cy="43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1800">
                <a:solidFill>
                  <a:schemeClr val="accent5"/>
                </a:solidFill>
              </a:defRPr>
            </a:lvl1pPr>
            <a:lvl2pPr lvl="1" rtl="0" algn="ctr">
              <a:spcBef>
                <a:spcPts val="0"/>
              </a:spcBef>
              <a:spcAft>
                <a:spcPts val="0"/>
              </a:spcAft>
              <a:buClr>
                <a:schemeClr val="dk2"/>
              </a:buClr>
              <a:buSzPts val="12000"/>
              <a:buNone/>
              <a:defRPr sz="12000">
                <a:solidFill>
                  <a:schemeClr val="dk2"/>
                </a:solidFill>
              </a:defRPr>
            </a:lvl2pPr>
            <a:lvl3pPr lvl="2" rtl="0" algn="ctr">
              <a:spcBef>
                <a:spcPts val="0"/>
              </a:spcBef>
              <a:spcAft>
                <a:spcPts val="0"/>
              </a:spcAft>
              <a:buClr>
                <a:schemeClr val="dk2"/>
              </a:buClr>
              <a:buSzPts val="12000"/>
              <a:buNone/>
              <a:defRPr sz="12000">
                <a:solidFill>
                  <a:schemeClr val="dk2"/>
                </a:solidFill>
              </a:defRPr>
            </a:lvl3pPr>
            <a:lvl4pPr lvl="3" rtl="0" algn="ctr">
              <a:spcBef>
                <a:spcPts val="0"/>
              </a:spcBef>
              <a:spcAft>
                <a:spcPts val="0"/>
              </a:spcAft>
              <a:buClr>
                <a:schemeClr val="dk2"/>
              </a:buClr>
              <a:buSzPts val="12000"/>
              <a:buNone/>
              <a:defRPr sz="12000">
                <a:solidFill>
                  <a:schemeClr val="dk2"/>
                </a:solidFill>
              </a:defRPr>
            </a:lvl4pPr>
            <a:lvl5pPr lvl="4" rtl="0" algn="ctr">
              <a:spcBef>
                <a:spcPts val="0"/>
              </a:spcBef>
              <a:spcAft>
                <a:spcPts val="0"/>
              </a:spcAft>
              <a:buClr>
                <a:schemeClr val="dk2"/>
              </a:buClr>
              <a:buSzPts val="12000"/>
              <a:buNone/>
              <a:defRPr sz="12000">
                <a:solidFill>
                  <a:schemeClr val="dk2"/>
                </a:solidFill>
              </a:defRPr>
            </a:lvl5pPr>
            <a:lvl6pPr lvl="5" rtl="0" algn="ctr">
              <a:spcBef>
                <a:spcPts val="0"/>
              </a:spcBef>
              <a:spcAft>
                <a:spcPts val="0"/>
              </a:spcAft>
              <a:buClr>
                <a:schemeClr val="dk2"/>
              </a:buClr>
              <a:buSzPts val="12000"/>
              <a:buNone/>
              <a:defRPr sz="12000">
                <a:solidFill>
                  <a:schemeClr val="dk2"/>
                </a:solidFill>
              </a:defRPr>
            </a:lvl6pPr>
            <a:lvl7pPr lvl="6" rtl="0" algn="ctr">
              <a:spcBef>
                <a:spcPts val="0"/>
              </a:spcBef>
              <a:spcAft>
                <a:spcPts val="0"/>
              </a:spcAft>
              <a:buClr>
                <a:schemeClr val="dk2"/>
              </a:buClr>
              <a:buSzPts val="12000"/>
              <a:buNone/>
              <a:defRPr sz="12000">
                <a:solidFill>
                  <a:schemeClr val="dk2"/>
                </a:solidFill>
              </a:defRPr>
            </a:lvl7pPr>
            <a:lvl8pPr lvl="7" rtl="0" algn="ctr">
              <a:spcBef>
                <a:spcPts val="0"/>
              </a:spcBef>
              <a:spcAft>
                <a:spcPts val="0"/>
              </a:spcAft>
              <a:buClr>
                <a:schemeClr val="dk2"/>
              </a:buClr>
              <a:buSzPts val="12000"/>
              <a:buNone/>
              <a:defRPr sz="12000">
                <a:solidFill>
                  <a:schemeClr val="dk2"/>
                </a:solidFill>
              </a:defRPr>
            </a:lvl8pPr>
            <a:lvl9pPr lvl="8" rtl="0" algn="ctr">
              <a:spcBef>
                <a:spcPts val="0"/>
              </a:spcBef>
              <a:spcAft>
                <a:spcPts val="0"/>
              </a:spcAft>
              <a:buClr>
                <a:schemeClr val="dk2"/>
              </a:buClr>
              <a:buSzPts val="12000"/>
              <a:buNone/>
              <a:defRPr sz="12000">
                <a:solidFill>
                  <a:schemeClr val="dk2"/>
                </a:solidFill>
              </a:defRPr>
            </a:lvl9pPr>
          </a:lstStyle>
          <a:p>
            <a:r>
              <a:t>xx%</a:t>
            </a:r>
          </a:p>
        </p:txBody>
      </p:sp>
      <p:sp>
        <p:nvSpPr>
          <p:cNvPr id="134" name="Google Shape;134;p13"/>
          <p:cNvSpPr txBox="1"/>
          <p:nvPr>
            <p:ph idx="7" type="subTitle"/>
          </p:nvPr>
        </p:nvSpPr>
        <p:spPr>
          <a:xfrm>
            <a:off x="2068950" y="3719263"/>
            <a:ext cx="2316000" cy="54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5" name="Google Shape;135;p13"/>
          <p:cNvSpPr txBox="1"/>
          <p:nvPr>
            <p:ph idx="8" type="title"/>
          </p:nvPr>
        </p:nvSpPr>
        <p:spPr>
          <a:xfrm>
            <a:off x="1982525" y="3392650"/>
            <a:ext cx="2489100" cy="439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2pPr>
            <a:lvl3pPr lvl="2"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3pPr>
            <a:lvl4pPr lvl="3"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4pPr>
            <a:lvl5pPr lvl="4"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5pPr>
            <a:lvl6pPr lvl="5"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6pPr>
            <a:lvl7pPr lvl="6"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7pPr>
            <a:lvl8pPr lvl="7"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8pPr>
            <a:lvl9pPr lvl="8"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9pPr>
          </a:lstStyle>
          <a:p/>
        </p:txBody>
      </p:sp>
      <p:sp>
        <p:nvSpPr>
          <p:cNvPr id="136" name="Google Shape;136;p13"/>
          <p:cNvSpPr txBox="1"/>
          <p:nvPr>
            <p:ph hasCustomPrompt="1" idx="9" type="title"/>
          </p:nvPr>
        </p:nvSpPr>
        <p:spPr>
          <a:xfrm>
            <a:off x="2820462" y="3035478"/>
            <a:ext cx="813000" cy="43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1800">
                <a:solidFill>
                  <a:schemeClr val="accent5"/>
                </a:solidFill>
              </a:defRPr>
            </a:lvl1pPr>
            <a:lvl2pPr lvl="1" rtl="0" algn="ctr">
              <a:spcBef>
                <a:spcPts val="0"/>
              </a:spcBef>
              <a:spcAft>
                <a:spcPts val="0"/>
              </a:spcAft>
              <a:buClr>
                <a:schemeClr val="dk2"/>
              </a:buClr>
              <a:buSzPts val="12000"/>
              <a:buNone/>
              <a:defRPr sz="12000">
                <a:solidFill>
                  <a:schemeClr val="dk2"/>
                </a:solidFill>
              </a:defRPr>
            </a:lvl2pPr>
            <a:lvl3pPr lvl="2" rtl="0" algn="ctr">
              <a:spcBef>
                <a:spcPts val="0"/>
              </a:spcBef>
              <a:spcAft>
                <a:spcPts val="0"/>
              </a:spcAft>
              <a:buClr>
                <a:schemeClr val="dk2"/>
              </a:buClr>
              <a:buSzPts val="12000"/>
              <a:buNone/>
              <a:defRPr sz="12000">
                <a:solidFill>
                  <a:schemeClr val="dk2"/>
                </a:solidFill>
              </a:defRPr>
            </a:lvl3pPr>
            <a:lvl4pPr lvl="3" rtl="0" algn="ctr">
              <a:spcBef>
                <a:spcPts val="0"/>
              </a:spcBef>
              <a:spcAft>
                <a:spcPts val="0"/>
              </a:spcAft>
              <a:buClr>
                <a:schemeClr val="dk2"/>
              </a:buClr>
              <a:buSzPts val="12000"/>
              <a:buNone/>
              <a:defRPr sz="12000">
                <a:solidFill>
                  <a:schemeClr val="dk2"/>
                </a:solidFill>
              </a:defRPr>
            </a:lvl4pPr>
            <a:lvl5pPr lvl="4" rtl="0" algn="ctr">
              <a:spcBef>
                <a:spcPts val="0"/>
              </a:spcBef>
              <a:spcAft>
                <a:spcPts val="0"/>
              </a:spcAft>
              <a:buClr>
                <a:schemeClr val="dk2"/>
              </a:buClr>
              <a:buSzPts val="12000"/>
              <a:buNone/>
              <a:defRPr sz="12000">
                <a:solidFill>
                  <a:schemeClr val="dk2"/>
                </a:solidFill>
              </a:defRPr>
            </a:lvl5pPr>
            <a:lvl6pPr lvl="5" rtl="0" algn="ctr">
              <a:spcBef>
                <a:spcPts val="0"/>
              </a:spcBef>
              <a:spcAft>
                <a:spcPts val="0"/>
              </a:spcAft>
              <a:buClr>
                <a:schemeClr val="dk2"/>
              </a:buClr>
              <a:buSzPts val="12000"/>
              <a:buNone/>
              <a:defRPr sz="12000">
                <a:solidFill>
                  <a:schemeClr val="dk2"/>
                </a:solidFill>
              </a:defRPr>
            </a:lvl6pPr>
            <a:lvl7pPr lvl="6" rtl="0" algn="ctr">
              <a:spcBef>
                <a:spcPts val="0"/>
              </a:spcBef>
              <a:spcAft>
                <a:spcPts val="0"/>
              </a:spcAft>
              <a:buClr>
                <a:schemeClr val="dk2"/>
              </a:buClr>
              <a:buSzPts val="12000"/>
              <a:buNone/>
              <a:defRPr sz="12000">
                <a:solidFill>
                  <a:schemeClr val="dk2"/>
                </a:solidFill>
              </a:defRPr>
            </a:lvl7pPr>
            <a:lvl8pPr lvl="7" rtl="0" algn="ctr">
              <a:spcBef>
                <a:spcPts val="0"/>
              </a:spcBef>
              <a:spcAft>
                <a:spcPts val="0"/>
              </a:spcAft>
              <a:buClr>
                <a:schemeClr val="dk2"/>
              </a:buClr>
              <a:buSzPts val="12000"/>
              <a:buNone/>
              <a:defRPr sz="12000">
                <a:solidFill>
                  <a:schemeClr val="dk2"/>
                </a:solidFill>
              </a:defRPr>
            </a:lvl8pPr>
            <a:lvl9pPr lvl="8" rtl="0" algn="ctr">
              <a:spcBef>
                <a:spcPts val="0"/>
              </a:spcBef>
              <a:spcAft>
                <a:spcPts val="0"/>
              </a:spcAft>
              <a:buClr>
                <a:schemeClr val="dk2"/>
              </a:buClr>
              <a:buSzPts val="12000"/>
              <a:buNone/>
              <a:defRPr sz="12000">
                <a:solidFill>
                  <a:schemeClr val="dk2"/>
                </a:solidFill>
              </a:defRPr>
            </a:lvl9pPr>
          </a:lstStyle>
          <a:p>
            <a:r>
              <a:t>xx%</a:t>
            </a:r>
          </a:p>
        </p:txBody>
      </p:sp>
      <p:sp>
        <p:nvSpPr>
          <p:cNvPr id="137" name="Google Shape;137;p13"/>
          <p:cNvSpPr txBox="1"/>
          <p:nvPr>
            <p:ph idx="13" type="subTitle"/>
          </p:nvPr>
        </p:nvSpPr>
        <p:spPr>
          <a:xfrm>
            <a:off x="4758810" y="3719263"/>
            <a:ext cx="2316000" cy="54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8" name="Google Shape;138;p13"/>
          <p:cNvSpPr txBox="1"/>
          <p:nvPr>
            <p:ph idx="14" type="title"/>
          </p:nvPr>
        </p:nvSpPr>
        <p:spPr>
          <a:xfrm>
            <a:off x="4672400" y="3392650"/>
            <a:ext cx="2489100" cy="439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2pPr>
            <a:lvl3pPr lvl="2"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3pPr>
            <a:lvl4pPr lvl="3"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4pPr>
            <a:lvl5pPr lvl="4"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5pPr>
            <a:lvl6pPr lvl="5"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6pPr>
            <a:lvl7pPr lvl="6"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7pPr>
            <a:lvl8pPr lvl="7"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8pPr>
            <a:lvl9pPr lvl="8"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9pPr>
          </a:lstStyle>
          <a:p/>
        </p:txBody>
      </p:sp>
      <p:sp>
        <p:nvSpPr>
          <p:cNvPr id="139" name="Google Shape;139;p13"/>
          <p:cNvSpPr txBox="1"/>
          <p:nvPr>
            <p:ph hasCustomPrompt="1" idx="15" type="title"/>
          </p:nvPr>
        </p:nvSpPr>
        <p:spPr>
          <a:xfrm>
            <a:off x="5510272" y="3035481"/>
            <a:ext cx="813000" cy="439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1800">
                <a:solidFill>
                  <a:schemeClr val="accent5"/>
                </a:solidFill>
              </a:defRPr>
            </a:lvl1pPr>
            <a:lvl2pPr lvl="1" rtl="0" algn="ctr">
              <a:spcBef>
                <a:spcPts val="0"/>
              </a:spcBef>
              <a:spcAft>
                <a:spcPts val="0"/>
              </a:spcAft>
              <a:buClr>
                <a:schemeClr val="dk2"/>
              </a:buClr>
              <a:buSzPts val="12000"/>
              <a:buNone/>
              <a:defRPr sz="12000">
                <a:solidFill>
                  <a:schemeClr val="dk2"/>
                </a:solidFill>
              </a:defRPr>
            </a:lvl2pPr>
            <a:lvl3pPr lvl="2" rtl="0" algn="ctr">
              <a:spcBef>
                <a:spcPts val="0"/>
              </a:spcBef>
              <a:spcAft>
                <a:spcPts val="0"/>
              </a:spcAft>
              <a:buClr>
                <a:schemeClr val="dk2"/>
              </a:buClr>
              <a:buSzPts val="12000"/>
              <a:buNone/>
              <a:defRPr sz="12000">
                <a:solidFill>
                  <a:schemeClr val="dk2"/>
                </a:solidFill>
              </a:defRPr>
            </a:lvl3pPr>
            <a:lvl4pPr lvl="3" rtl="0" algn="ctr">
              <a:spcBef>
                <a:spcPts val="0"/>
              </a:spcBef>
              <a:spcAft>
                <a:spcPts val="0"/>
              </a:spcAft>
              <a:buClr>
                <a:schemeClr val="dk2"/>
              </a:buClr>
              <a:buSzPts val="12000"/>
              <a:buNone/>
              <a:defRPr sz="12000">
                <a:solidFill>
                  <a:schemeClr val="dk2"/>
                </a:solidFill>
              </a:defRPr>
            </a:lvl4pPr>
            <a:lvl5pPr lvl="4" rtl="0" algn="ctr">
              <a:spcBef>
                <a:spcPts val="0"/>
              </a:spcBef>
              <a:spcAft>
                <a:spcPts val="0"/>
              </a:spcAft>
              <a:buClr>
                <a:schemeClr val="dk2"/>
              </a:buClr>
              <a:buSzPts val="12000"/>
              <a:buNone/>
              <a:defRPr sz="12000">
                <a:solidFill>
                  <a:schemeClr val="dk2"/>
                </a:solidFill>
              </a:defRPr>
            </a:lvl5pPr>
            <a:lvl6pPr lvl="5" rtl="0" algn="ctr">
              <a:spcBef>
                <a:spcPts val="0"/>
              </a:spcBef>
              <a:spcAft>
                <a:spcPts val="0"/>
              </a:spcAft>
              <a:buClr>
                <a:schemeClr val="dk2"/>
              </a:buClr>
              <a:buSzPts val="12000"/>
              <a:buNone/>
              <a:defRPr sz="12000">
                <a:solidFill>
                  <a:schemeClr val="dk2"/>
                </a:solidFill>
              </a:defRPr>
            </a:lvl6pPr>
            <a:lvl7pPr lvl="6" rtl="0" algn="ctr">
              <a:spcBef>
                <a:spcPts val="0"/>
              </a:spcBef>
              <a:spcAft>
                <a:spcPts val="0"/>
              </a:spcAft>
              <a:buClr>
                <a:schemeClr val="dk2"/>
              </a:buClr>
              <a:buSzPts val="12000"/>
              <a:buNone/>
              <a:defRPr sz="12000">
                <a:solidFill>
                  <a:schemeClr val="dk2"/>
                </a:solidFill>
              </a:defRPr>
            </a:lvl7pPr>
            <a:lvl8pPr lvl="7" rtl="0" algn="ctr">
              <a:spcBef>
                <a:spcPts val="0"/>
              </a:spcBef>
              <a:spcAft>
                <a:spcPts val="0"/>
              </a:spcAft>
              <a:buClr>
                <a:schemeClr val="dk2"/>
              </a:buClr>
              <a:buSzPts val="12000"/>
              <a:buNone/>
              <a:defRPr sz="12000">
                <a:solidFill>
                  <a:schemeClr val="dk2"/>
                </a:solidFill>
              </a:defRPr>
            </a:lvl8pPr>
            <a:lvl9pPr lvl="8" rtl="0" algn="ctr">
              <a:spcBef>
                <a:spcPts val="0"/>
              </a:spcBef>
              <a:spcAft>
                <a:spcPts val="0"/>
              </a:spcAft>
              <a:buClr>
                <a:schemeClr val="dk2"/>
              </a:buClr>
              <a:buSzPts val="12000"/>
              <a:buNone/>
              <a:defRPr sz="12000">
                <a:solidFill>
                  <a:schemeClr val="dk2"/>
                </a:solidFill>
              </a:defRPr>
            </a:lvl9pPr>
          </a:lstStyle>
          <a:p>
            <a:r>
              <a:t>xx%</a:t>
            </a:r>
          </a:p>
        </p:txBody>
      </p:sp>
      <p:grpSp>
        <p:nvGrpSpPr>
          <p:cNvPr id="140" name="Google Shape;140;p13"/>
          <p:cNvGrpSpPr/>
          <p:nvPr/>
        </p:nvGrpSpPr>
        <p:grpSpPr>
          <a:xfrm>
            <a:off x="-147" y="4595807"/>
            <a:ext cx="9144001" cy="547679"/>
            <a:chOff x="-147" y="4595807"/>
            <a:chExt cx="9144001" cy="547679"/>
          </a:xfrm>
        </p:grpSpPr>
        <p:sp>
          <p:nvSpPr>
            <p:cNvPr id="141" name="Google Shape;141;p13"/>
            <p:cNvSpPr/>
            <p:nvPr/>
          </p:nvSpPr>
          <p:spPr>
            <a:xfrm>
              <a:off x="1102468" y="4830237"/>
              <a:ext cx="7346321" cy="313249"/>
            </a:xfrm>
            <a:custGeom>
              <a:rect b="b" l="l" r="r" t="t"/>
              <a:pathLst>
                <a:path extrusionOk="0" h="3764" w="16443">
                  <a:moveTo>
                    <a:pt x="2969" y="0"/>
                  </a:moveTo>
                  <a:lnTo>
                    <a:pt x="0" y="3763"/>
                  </a:lnTo>
                  <a:lnTo>
                    <a:pt x="16443" y="3763"/>
                  </a:lnTo>
                  <a:lnTo>
                    <a:pt x="13474"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3"/>
            <p:cNvSpPr/>
            <p:nvPr/>
          </p:nvSpPr>
          <p:spPr>
            <a:xfrm>
              <a:off x="6131250" y="4595807"/>
              <a:ext cx="3012604" cy="234521"/>
            </a:xfrm>
            <a:custGeom>
              <a:rect b="b" l="l" r="r" t="t"/>
              <a:pathLst>
                <a:path extrusionOk="0" h="2818" w="6743">
                  <a:moveTo>
                    <a:pt x="1" y="0"/>
                  </a:moveTo>
                  <a:lnTo>
                    <a:pt x="2218" y="2817"/>
                  </a:lnTo>
                  <a:lnTo>
                    <a:pt x="6742" y="2817"/>
                  </a:lnTo>
                  <a:lnTo>
                    <a:pt x="6742"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3"/>
            <p:cNvSpPr/>
            <p:nvPr/>
          </p:nvSpPr>
          <p:spPr>
            <a:xfrm>
              <a:off x="-147" y="4595807"/>
              <a:ext cx="3424530" cy="234521"/>
            </a:xfrm>
            <a:custGeom>
              <a:rect b="b" l="l" r="r" t="t"/>
              <a:pathLst>
                <a:path extrusionOk="0" h="2818" w="7665">
                  <a:moveTo>
                    <a:pt x="0" y="0"/>
                  </a:moveTo>
                  <a:lnTo>
                    <a:pt x="0" y="2817"/>
                  </a:lnTo>
                  <a:lnTo>
                    <a:pt x="5437" y="2817"/>
                  </a:lnTo>
                  <a:lnTo>
                    <a:pt x="7664"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3"/>
            <p:cNvSpPr/>
            <p:nvPr/>
          </p:nvSpPr>
          <p:spPr>
            <a:xfrm>
              <a:off x="2428912" y="4595807"/>
              <a:ext cx="4693818" cy="234521"/>
            </a:xfrm>
            <a:custGeom>
              <a:rect b="b" l="l" r="r" t="t"/>
              <a:pathLst>
                <a:path extrusionOk="0" h="2818" w="10506">
                  <a:moveTo>
                    <a:pt x="2227" y="0"/>
                  </a:moveTo>
                  <a:lnTo>
                    <a:pt x="0" y="2817"/>
                  </a:lnTo>
                  <a:lnTo>
                    <a:pt x="10505" y="2817"/>
                  </a:lnTo>
                  <a:lnTo>
                    <a:pt x="8288"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3"/>
            <p:cNvSpPr/>
            <p:nvPr/>
          </p:nvSpPr>
          <p:spPr>
            <a:xfrm>
              <a:off x="7122174" y="4830237"/>
              <a:ext cx="2021657" cy="313249"/>
            </a:xfrm>
            <a:custGeom>
              <a:rect b="b" l="l" r="r" t="t"/>
              <a:pathLst>
                <a:path extrusionOk="0" h="3764" w="4525">
                  <a:moveTo>
                    <a:pt x="0" y="0"/>
                  </a:moveTo>
                  <a:lnTo>
                    <a:pt x="2969" y="3763"/>
                  </a:lnTo>
                  <a:lnTo>
                    <a:pt x="4524" y="3763"/>
                  </a:lnTo>
                  <a:lnTo>
                    <a:pt x="4524"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3"/>
            <p:cNvSpPr/>
            <p:nvPr/>
          </p:nvSpPr>
          <p:spPr>
            <a:xfrm>
              <a:off x="-147" y="4830237"/>
              <a:ext cx="2429562" cy="313249"/>
            </a:xfrm>
            <a:custGeom>
              <a:rect b="b" l="l" r="r" t="t"/>
              <a:pathLst>
                <a:path extrusionOk="0" h="3764" w="5438">
                  <a:moveTo>
                    <a:pt x="0" y="0"/>
                  </a:moveTo>
                  <a:lnTo>
                    <a:pt x="0" y="3763"/>
                  </a:lnTo>
                  <a:lnTo>
                    <a:pt x="2468" y="3763"/>
                  </a:lnTo>
                  <a:lnTo>
                    <a:pt x="5437"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 name="Google Shape;147;p13"/>
          <p:cNvGrpSpPr/>
          <p:nvPr/>
        </p:nvGrpSpPr>
        <p:grpSpPr>
          <a:xfrm>
            <a:off x="-963959" y="-4320"/>
            <a:ext cx="3026892" cy="4595820"/>
            <a:chOff x="-963959" y="-4320"/>
            <a:chExt cx="3026892" cy="4595820"/>
          </a:xfrm>
        </p:grpSpPr>
        <p:sp>
          <p:nvSpPr>
            <p:cNvPr id="148" name="Google Shape;148;p13"/>
            <p:cNvSpPr/>
            <p:nvPr/>
          </p:nvSpPr>
          <p:spPr>
            <a:xfrm>
              <a:off x="1183936" y="580607"/>
              <a:ext cx="878996" cy="332748"/>
            </a:xfrm>
            <a:custGeom>
              <a:rect b="b" l="l" r="r" t="t"/>
              <a:pathLst>
                <a:path extrusionOk="0" h="1041" w="2750">
                  <a:moveTo>
                    <a:pt x="906" y="0"/>
                  </a:moveTo>
                  <a:cubicBezTo>
                    <a:pt x="842" y="0"/>
                    <a:pt x="779" y="9"/>
                    <a:pt x="723" y="27"/>
                  </a:cubicBezTo>
                  <a:cubicBezTo>
                    <a:pt x="532" y="87"/>
                    <a:pt x="383" y="258"/>
                    <a:pt x="323" y="439"/>
                  </a:cubicBezTo>
                  <a:cubicBezTo>
                    <a:pt x="272" y="578"/>
                    <a:pt x="301" y="689"/>
                    <a:pt x="313" y="829"/>
                  </a:cubicBezTo>
                  <a:cubicBezTo>
                    <a:pt x="193" y="838"/>
                    <a:pt x="0" y="870"/>
                    <a:pt x="12" y="1041"/>
                  </a:cubicBezTo>
                  <a:lnTo>
                    <a:pt x="2750" y="1041"/>
                  </a:lnTo>
                  <a:cubicBezTo>
                    <a:pt x="2690" y="1031"/>
                    <a:pt x="2579" y="860"/>
                    <a:pt x="2480" y="819"/>
                  </a:cubicBezTo>
                  <a:cubicBezTo>
                    <a:pt x="2440" y="804"/>
                    <a:pt x="2392" y="796"/>
                    <a:pt x="2343" y="796"/>
                  </a:cubicBezTo>
                  <a:cubicBezTo>
                    <a:pt x="2259" y="796"/>
                    <a:pt x="2171" y="819"/>
                    <a:pt x="2107" y="870"/>
                  </a:cubicBezTo>
                  <a:cubicBezTo>
                    <a:pt x="2100" y="790"/>
                    <a:pt x="2052" y="731"/>
                    <a:pt x="1987" y="731"/>
                  </a:cubicBezTo>
                  <a:cubicBezTo>
                    <a:pt x="1962" y="731"/>
                    <a:pt x="1935" y="740"/>
                    <a:pt x="1907" y="759"/>
                  </a:cubicBezTo>
                  <a:cubicBezTo>
                    <a:pt x="1898" y="639"/>
                    <a:pt x="1857" y="537"/>
                    <a:pt x="1727" y="489"/>
                  </a:cubicBezTo>
                  <a:cubicBezTo>
                    <a:pt x="1700" y="472"/>
                    <a:pt x="1661" y="463"/>
                    <a:pt x="1620" y="463"/>
                  </a:cubicBezTo>
                  <a:cubicBezTo>
                    <a:pt x="1541" y="463"/>
                    <a:pt x="1457" y="499"/>
                    <a:pt x="1457" y="578"/>
                  </a:cubicBezTo>
                  <a:cubicBezTo>
                    <a:pt x="1397" y="398"/>
                    <a:pt x="1416" y="227"/>
                    <a:pt x="1235" y="97"/>
                  </a:cubicBezTo>
                  <a:cubicBezTo>
                    <a:pt x="1145" y="31"/>
                    <a:pt x="1024" y="0"/>
                    <a:pt x="906" y="0"/>
                  </a:cubicBez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3"/>
            <p:cNvSpPr/>
            <p:nvPr/>
          </p:nvSpPr>
          <p:spPr>
            <a:xfrm>
              <a:off x="1183936" y="572936"/>
              <a:ext cx="878996" cy="340419"/>
            </a:xfrm>
            <a:custGeom>
              <a:rect b="b" l="l" r="r" t="t"/>
              <a:pathLst>
                <a:path extrusionOk="0" fill="none" h="1065" w="2750">
                  <a:moveTo>
                    <a:pt x="12" y="1065"/>
                  </a:moveTo>
                  <a:cubicBezTo>
                    <a:pt x="0" y="894"/>
                    <a:pt x="193" y="862"/>
                    <a:pt x="313" y="853"/>
                  </a:cubicBezTo>
                  <a:cubicBezTo>
                    <a:pt x="301" y="713"/>
                    <a:pt x="272" y="602"/>
                    <a:pt x="323" y="463"/>
                  </a:cubicBezTo>
                  <a:cubicBezTo>
                    <a:pt x="383" y="282"/>
                    <a:pt x="532" y="111"/>
                    <a:pt x="723" y="51"/>
                  </a:cubicBezTo>
                  <a:cubicBezTo>
                    <a:pt x="884" y="0"/>
                    <a:pt x="1096" y="20"/>
                    <a:pt x="1235" y="121"/>
                  </a:cubicBezTo>
                  <a:cubicBezTo>
                    <a:pt x="1416" y="251"/>
                    <a:pt x="1397" y="422"/>
                    <a:pt x="1457" y="602"/>
                  </a:cubicBezTo>
                  <a:cubicBezTo>
                    <a:pt x="1457" y="482"/>
                    <a:pt x="1647" y="463"/>
                    <a:pt x="1727" y="513"/>
                  </a:cubicBezTo>
                  <a:cubicBezTo>
                    <a:pt x="1857" y="561"/>
                    <a:pt x="1898" y="663"/>
                    <a:pt x="1907" y="783"/>
                  </a:cubicBezTo>
                  <a:cubicBezTo>
                    <a:pt x="2008" y="713"/>
                    <a:pt x="2097" y="783"/>
                    <a:pt x="2107" y="894"/>
                  </a:cubicBezTo>
                  <a:cubicBezTo>
                    <a:pt x="2208" y="814"/>
                    <a:pt x="2370" y="802"/>
                    <a:pt x="2480" y="843"/>
                  </a:cubicBezTo>
                  <a:cubicBezTo>
                    <a:pt x="2579" y="884"/>
                    <a:pt x="2690" y="1055"/>
                    <a:pt x="2750" y="1065"/>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3"/>
            <p:cNvSpPr/>
            <p:nvPr/>
          </p:nvSpPr>
          <p:spPr>
            <a:xfrm>
              <a:off x="-963959" y="-4320"/>
              <a:ext cx="2411326" cy="4595820"/>
            </a:xfrm>
            <a:custGeom>
              <a:rect b="b" l="l" r="r" t="t"/>
              <a:pathLst>
                <a:path extrusionOk="0" h="14378" w="7544">
                  <a:moveTo>
                    <a:pt x="0" y="1"/>
                  </a:moveTo>
                  <a:lnTo>
                    <a:pt x="0" y="14377"/>
                  </a:lnTo>
                  <a:lnTo>
                    <a:pt x="7544" y="14377"/>
                  </a:lnTo>
                  <a:lnTo>
                    <a:pt x="7544"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3"/>
            <p:cNvSpPr/>
            <p:nvPr/>
          </p:nvSpPr>
          <p:spPr>
            <a:xfrm>
              <a:off x="-963959" y="-4320"/>
              <a:ext cx="2299135" cy="4435679"/>
            </a:xfrm>
            <a:custGeom>
              <a:rect b="b" l="l" r="r" t="t"/>
              <a:pathLst>
                <a:path extrusionOk="0" h="13877" w="7193">
                  <a:moveTo>
                    <a:pt x="0" y="1"/>
                  </a:moveTo>
                  <a:lnTo>
                    <a:pt x="0" y="13876"/>
                  </a:lnTo>
                  <a:lnTo>
                    <a:pt x="7192" y="13876"/>
                  </a:lnTo>
                  <a:lnTo>
                    <a:pt x="7192" y="1"/>
                  </a:ln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3"/>
            <p:cNvSpPr/>
            <p:nvPr/>
          </p:nvSpPr>
          <p:spPr>
            <a:xfrm>
              <a:off x="-963959" y="2881640"/>
              <a:ext cx="2299135" cy="99728"/>
            </a:xfrm>
            <a:custGeom>
              <a:rect b="b" l="l" r="r" t="t"/>
              <a:pathLst>
                <a:path extrusionOk="0" h="312" w="7193">
                  <a:moveTo>
                    <a:pt x="0" y="1"/>
                  </a:moveTo>
                  <a:lnTo>
                    <a:pt x="0" y="311"/>
                  </a:lnTo>
                  <a:lnTo>
                    <a:pt x="7192" y="311"/>
                  </a:lnTo>
                  <a:lnTo>
                    <a:pt x="7192"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3"/>
            <p:cNvSpPr/>
            <p:nvPr/>
          </p:nvSpPr>
          <p:spPr>
            <a:xfrm>
              <a:off x="-963959" y="1406537"/>
              <a:ext cx="2299135" cy="100368"/>
            </a:xfrm>
            <a:custGeom>
              <a:rect b="b" l="l" r="r" t="t"/>
              <a:pathLst>
                <a:path extrusionOk="0" h="314" w="7193">
                  <a:moveTo>
                    <a:pt x="0" y="0"/>
                  </a:moveTo>
                  <a:lnTo>
                    <a:pt x="0" y="313"/>
                  </a:lnTo>
                  <a:lnTo>
                    <a:pt x="7192" y="313"/>
                  </a:lnTo>
                  <a:lnTo>
                    <a:pt x="7192" y="0"/>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3"/>
            <p:cNvSpPr/>
            <p:nvPr/>
          </p:nvSpPr>
          <p:spPr>
            <a:xfrm>
              <a:off x="-377763" y="14858"/>
              <a:ext cx="122740" cy="4416500"/>
            </a:xfrm>
            <a:custGeom>
              <a:rect b="b" l="l" r="r" t="t"/>
              <a:pathLst>
                <a:path extrusionOk="0" h="13817" w="384">
                  <a:moveTo>
                    <a:pt x="1" y="1"/>
                  </a:moveTo>
                  <a:lnTo>
                    <a:pt x="1" y="13816"/>
                  </a:lnTo>
                  <a:lnTo>
                    <a:pt x="384" y="13816"/>
                  </a:lnTo>
                  <a:lnTo>
                    <a:pt x="384"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 name="Google Shape;155;p13"/>
          <p:cNvGrpSpPr/>
          <p:nvPr/>
        </p:nvGrpSpPr>
        <p:grpSpPr>
          <a:xfrm>
            <a:off x="6842649" y="-25"/>
            <a:ext cx="3265005" cy="4595820"/>
            <a:chOff x="6991674" y="-25"/>
            <a:chExt cx="3265005" cy="4595820"/>
          </a:xfrm>
        </p:grpSpPr>
        <p:sp>
          <p:nvSpPr>
            <p:cNvPr id="156" name="Google Shape;156;p13"/>
            <p:cNvSpPr/>
            <p:nvPr/>
          </p:nvSpPr>
          <p:spPr>
            <a:xfrm>
              <a:off x="6991674" y="918279"/>
              <a:ext cx="1237927" cy="477226"/>
            </a:xfrm>
            <a:custGeom>
              <a:rect b="b" l="l" r="r" t="t"/>
              <a:pathLst>
                <a:path extrusionOk="0" h="1493" w="3873">
                  <a:moveTo>
                    <a:pt x="2591" y="0"/>
                  </a:moveTo>
                  <a:cubicBezTo>
                    <a:pt x="2426" y="0"/>
                    <a:pt x="2260" y="45"/>
                    <a:pt x="2126" y="137"/>
                  </a:cubicBezTo>
                  <a:cubicBezTo>
                    <a:pt x="1876" y="328"/>
                    <a:pt x="1895" y="559"/>
                    <a:pt x="1816" y="819"/>
                  </a:cubicBezTo>
                  <a:cubicBezTo>
                    <a:pt x="1816" y="705"/>
                    <a:pt x="1698" y="658"/>
                    <a:pt x="1581" y="658"/>
                  </a:cubicBezTo>
                  <a:cubicBezTo>
                    <a:pt x="1524" y="658"/>
                    <a:pt x="1468" y="669"/>
                    <a:pt x="1426" y="689"/>
                  </a:cubicBezTo>
                  <a:cubicBezTo>
                    <a:pt x="1245" y="771"/>
                    <a:pt x="1195" y="920"/>
                    <a:pt x="1173" y="1091"/>
                  </a:cubicBezTo>
                  <a:cubicBezTo>
                    <a:pt x="1135" y="1061"/>
                    <a:pt x="1098" y="1048"/>
                    <a:pt x="1063" y="1048"/>
                  </a:cubicBezTo>
                  <a:cubicBezTo>
                    <a:pt x="978" y="1048"/>
                    <a:pt x="910" y="1127"/>
                    <a:pt x="903" y="1240"/>
                  </a:cubicBezTo>
                  <a:cubicBezTo>
                    <a:pt x="814" y="1171"/>
                    <a:pt x="689" y="1137"/>
                    <a:pt x="567" y="1137"/>
                  </a:cubicBezTo>
                  <a:cubicBezTo>
                    <a:pt x="498" y="1137"/>
                    <a:pt x="430" y="1148"/>
                    <a:pt x="371" y="1170"/>
                  </a:cubicBezTo>
                  <a:cubicBezTo>
                    <a:pt x="231" y="1221"/>
                    <a:pt x="89" y="1462"/>
                    <a:pt x="0" y="1493"/>
                  </a:cubicBezTo>
                  <a:lnTo>
                    <a:pt x="3862" y="1452"/>
                  </a:lnTo>
                  <a:cubicBezTo>
                    <a:pt x="3872" y="1211"/>
                    <a:pt x="3602" y="1161"/>
                    <a:pt x="3431" y="1161"/>
                  </a:cubicBezTo>
                  <a:cubicBezTo>
                    <a:pt x="3441" y="970"/>
                    <a:pt x="3482" y="809"/>
                    <a:pt x="3412" y="609"/>
                  </a:cubicBezTo>
                  <a:cubicBezTo>
                    <a:pt x="3321" y="349"/>
                    <a:pt x="3111" y="108"/>
                    <a:pt x="2839" y="36"/>
                  </a:cubicBezTo>
                  <a:cubicBezTo>
                    <a:pt x="2760" y="12"/>
                    <a:pt x="2676" y="0"/>
                    <a:pt x="2591" y="0"/>
                  </a:cubicBez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3"/>
            <p:cNvSpPr/>
            <p:nvPr/>
          </p:nvSpPr>
          <p:spPr>
            <a:xfrm>
              <a:off x="6991674" y="907411"/>
              <a:ext cx="1237927" cy="488094"/>
            </a:xfrm>
            <a:custGeom>
              <a:rect b="b" l="l" r="r" t="t"/>
              <a:pathLst>
                <a:path extrusionOk="0" fill="none" h="1527" w="3873">
                  <a:moveTo>
                    <a:pt x="3862" y="1486"/>
                  </a:moveTo>
                  <a:cubicBezTo>
                    <a:pt x="3872" y="1245"/>
                    <a:pt x="3602" y="1195"/>
                    <a:pt x="3431" y="1195"/>
                  </a:cubicBezTo>
                  <a:cubicBezTo>
                    <a:pt x="3441" y="1004"/>
                    <a:pt x="3482" y="843"/>
                    <a:pt x="3412" y="643"/>
                  </a:cubicBezTo>
                  <a:cubicBezTo>
                    <a:pt x="3321" y="383"/>
                    <a:pt x="3111" y="142"/>
                    <a:pt x="2839" y="70"/>
                  </a:cubicBezTo>
                  <a:cubicBezTo>
                    <a:pt x="2608" y="0"/>
                    <a:pt x="2329" y="32"/>
                    <a:pt x="2126" y="171"/>
                  </a:cubicBezTo>
                  <a:cubicBezTo>
                    <a:pt x="1876" y="362"/>
                    <a:pt x="1895" y="593"/>
                    <a:pt x="1816" y="853"/>
                  </a:cubicBezTo>
                  <a:cubicBezTo>
                    <a:pt x="1816" y="684"/>
                    <a:pt x="1556" y="662"/>
                    <a:pt x="1426" y="723"/>
                  </a:cubicBezTo>
                  <a:cubicBezTo>
                    <a:pt x="1245" y="805"/>
                    <a:pt x="1195" y="954"/>
                    <a:pt x="1173" y="1125"/>
                  </a:cubicBezTo>
                  <a:cubicBezTo>
                    <a:pt x="1043" y="1024"/>
                    <a:pt x="913" y="1115"/>
                    <a:pt x="903" y="1274"/>
                  </a:cubicBezTo>
                  <a:cubicBezTo>
                    <a:pt x="764" y="1166"/>
                    <a:pt x="532" y="1144"/>
                    <a:pt x="371" y="1204"/>
                  </a:cubicBezTo>
                  <a:cubicBezTo>
                    <a:pt x="231" y="1255"/>
                    <a:pt x="89" y="1496"/>
                    <a:pt x="0" y="1527"/>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3"/>
            <p:cNvSpPr/>
            <p:nvPr/>
          </p:nvSpPr>
          <p:spPr>
            <a:xfrm>
              <a:off x="7847308" y="-25"/>
              <a:ext cx="2409371" cy="4595820"/>
            </a:xfrm>
            <a:custGeom>
              <a:rect b="b" l="l" r="r" t="t"/>
              <a:pathLst>
                <a:path extrusionOk="0" h="14378" w="7538">
                  <a:moveTo>
                    <a:pt x="1" y="1"/>
                  </a:moveTo>
                  <a:lnTo>
                    <a:pt x="1" y="14377"/>
                  </a:lnTo>
                  <a:lnTo>
                    <a:pt x="7537" y="14377"/>
                  </a:lnTo>
                  <a:lnTo>
                    <a:pt x="7537"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3"/>
            <p:cNvSpPr/>
            <p:nvPr/>
          </p:nvSpPr>
          <p:spPr>
            <a:xfrm>
              <a:off x="7956619" y="-25"/>
              <a:ext cx="2300057" cy="4435679"/>
            </a:xfrm>
            <a:custGeom>
              <a:rect b="b" l="l" r="r" t="t"/>
              <a:pathLst>
                <a:path extrusionOk="0" h="13877" w="7196">
                  <a:moveTo>
                    <a:pt x="1" y="1"/>
                  </a:moveTo>
                  <a:lnTo>
                    <a:pt x="1" y="13876"/>
                  </a:lnTo>
                  <a:lnTo>
                    <a:pt x="7195" y="13876"/>
                  </a:lnTo>
                  <a:lnTo>
                    <a:pt x="7195" y="1"/>
                  </a:ln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3"/>
            <p:cNvSpPr/>
            <p:nvPr/>
          </p:nvSpPr>
          <p:spPr>
            <a:xfrm>
              <a:off x="7956619" y="2885936"/>
              <a:ext cx="2300057" cy="99728"/>
            </a:xfrm>
            <a:custGeom>
              <a:rect b="b" l="l" r="r" t="t"/>
              <a:pathLst>
                <a:path extrusionOk="0" h="312" w="7196">
                  <a:moveTo>
                    <a:pt x="1" y="1"/>
                  </a:moveTo>
                  <a:lnTo>
                    <a:pt x="1" y="311"/>
                  </a:lnTo>
                  <a:lnTo>
                    <a:pt x="7195" y="311"/>
                  </a:lnTo>
                  <a:lnTo>
                    <a:pt x="7195"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3"/>
            <p:cNvSpPr/>
            <p:nvPr/>
          </p:nvSpPr>
          <p:spPr>
            <a:xfrm>
              <a:off x="7956619" y="1410832"/>
              <a:ext cx="2300057" cy="100368"/>
            </a:xfrm>
            <a:custGeom>
              <a:rect b="b" l="l" r="r" t="t"/>
              <a:pathLst>
                <a:path extrusionOk="0" h="314" w="7196">
                  <a:moveTo>
                    <a:pt x="1" y="0"/>
                  </a:moveTo>
                  <a:lnTo>
                    <a:pt x="1" y="313"/>
                  </a:lnTo>
                  <a:lnTo>
                    <a:pt x="7195" y="313"/>
                  </a:lnTo>
                  <a:lnTo>
                    <a:pt x="7195" y="0"/>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3"/>
            <p:cNvSpPr/>
            <p:nvPr/>
          </p:nvSpPr>
          <p:spPr>
            <a:xfrm>
              <a:off x="9547389" y="19153"/>
              <a:ext cx="121779" cy="4416500"/>
            </a:xfrm>
            <a:custGeom>
              <a:rect b="b" l="l" r="r" t="t"/>
              <a:pathLst>
                <a:path extrusionOk="0" h="13817" w="381">
                  <a:moveTo>
                    <a:pt x="1" y="1"/>
                  </a:moveTo>
                  <a:lnTo>
                    <a:pt x="1" y="13816"/>
                  </a:lnTo>
                  <a:lnTo>
                    <a:pt x="381" y="13816"/>
                  </a:lnTo>
                  <a:lnTo>
                    <a:pt x="381"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
  <p:cSld name="CUSTOM_7">
    <p:spTree>
      <p:nvGrpSpPr>
        <p:cNvPr id="163" name="Shape 163"/>
        <p:cNvGrpSpPr/>
        <p:nvPr/>
      </p:nvGrpSpPr>
      <p:grpSpPr>
        <a:xfrm>
          <a:off x="0" y="0"/>
          <a:ext cx="0" cy="0"/>
          <a:chOff x="0" y="0"/>
          <a:chExt cx="0" cy="0"/>
        </a:xfrm>
      </p:grpSpPr>
      <p:sp>
        <p:nvSpPr>
          <p:cNvPr id="164" name="Google Shape;164;p14"/>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165" name="Google Shape;165;p14"/>
          <p:cNvSpPr txBox="1"/>
          <p:nvPr>
            <p:ph idx="1" type="subTitle"/>
          </p:nvPr>
        </p:nvSpPr>
        <p:spPr>
          <a:xfrm>
            <a:off x="1459475" y="2620675"/>
            <a:ext cx="18597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66" name="Google Shape;166;p14"/>
          <p:cNvSpPr txBox="1"/>
          <p:nvPr>
            <p:ph idx="2" type="title"/>
          </p:nvPr>
        </p:nvSpPr>
        <p:spPr>
          <a:xfrm>
            <a:off x="1459475" y="2309300"/>
            <a:ext cx="1859700" cy="4116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2pPr>
            <a:lvl3pPr lvl="2"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3pPr>
            <a:lvl4pPr lvl="3"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4pPr>
            <a:lvl5pPr lvl="4"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5pPr>
            <a:lvl6pPr lvl="5"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6pPr>
            <a:lvl7pPr lvl="6"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7pPr>
            <a:lvl8pPr lvl="7"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8pPr>
            <a:lvl9pPr lvl="8"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9pPr>
          </a:lstStyle>
          <a:p/>
        </p:txBody>
      </p:sp>
      <p:sp>
        <p:nvSpPr>
          <p:cNvPr id="167" name="Google Shape;167;p14"/>
          <p:cNvSpPr txBox="1"/>
          <p:nvPr>
            <p:ph idx="3" type="subTitle"/>
          </p:nvPr>
        </p:nvSpPr>
        <p:spPr>
          <a:xfrm>
            <a:off x="5856979" y="2620675"/>
            <a:ext cx="18597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68" name="Google Shape;168;p14"/>
          <p:cNvSpPr txBox="1"/>
          <p:nvPr>
            <p:ph idx="4" type="title"/>
          </p:nvPr>
        </p:nvSpPr>
        <p:spPr>
          <a:xfrm>
            <a:off x="5856975" y="2309300"/>
            <a:ext cx="1859700" cy="4116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2pPr>
            <a:lvl3pPr lvl="2"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3pPr>
            <a:lvl4pPr lvl="3"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4pPr>
            <a:lvl5pPr lvl="4"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5pPr>
            <a:lvl6pPr lvl="5"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6pPr>
            <a:lvl7pPr lvl="6"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7pPr>
            <a:lvl8pPr lvl="7"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8pPr>
            <a:lvl9pPr lvl="8"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9pPr>
          </a:lstStyle>
          <a:p/>
        </p:txBody>
      </p:sp>
      <p:sp>
        <p:nvSpPr>
          <p:cNvPr id="169" name="Google Shape;169;p14"/>
          <p:cNvSpPr txBox="1"/>
          <p:nvPr>
            <p:ph idx="5" type="subTitle"/>
          </p:nvPr>
        </p:nvSpPr>
        <p:spPr>
          <a:xfrm>
            <a:off x="3658227" y="2620675"/>
            <a:ext cx="18597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0" name="Google Shape;170;p14"/>
          <p:cNvSpPr txBox="1"/>
          <p:nvPr>
            <p:ph idx="6" type="title"/>
          </p:nvPr>
        </p:nvSpPr>
        <p:spPr>
          <a:xfrm>
            <a:off x="3658225" y="2309300"/>
            <a:ext cx="1859700" cy="4116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2pPr>
            <a:lvl3pPr lvl="2"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3pPr>
            <a:lvl4pPr lvl="3"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4pPr>
            <a:lvl5pPr lvl="4"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5pPr>
            <a:lvl6pPr lvl="5"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6pPr>
            <a:lvl7pPr lvl="6"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7pPr>
            <a:lvl8pPr lvl="7"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8pPr>
            <a:lvl9pPr lvl="8" rtl="0">
              <a:spcBef>
                <a:spcPts val="0"/>
              </a:spcBef>
              <a:spcAft>
                <a:spcPts val="0"/>
              </a:spcAft>
              <a:buClr>
                <a:schemeClr val="dk2"/>
              </a:buClr>
              <a:buSzPts val="3800"/>
              <a:buFont typeface="Patrick Hand"/>
              <a:buNone/>
              <a:defRPr>
                <a:solidFill>
                  <a:schemeClr val="dk2"/>
                </a:solidFill>
                <a:latin typeface="Patrick Hand"/>
                <a:ea typeface="Patrick Hand"/>
                <a:cs typeface="Patrick Hand"/>
                <a:sym typeface="Patrick Hand"/>
              </a:defRPr>
            </a:lvl9pPr>
          </a:lstStyle>
          <a:p/>
        </p:txBody>
      </p:sp>
      <p:sp>
        <p:nvSpPr>
          <p:cNvPr id="171" name="Google Shape;171;p14"/>
          <p:cNvSpPr/>
          <p:nvPr/>
        </p:nvSpPr>
        <p:spPr>
          <a:xfrm flipH="1">
            <a:off x="8431270" y="1000875"/>
            <a:ext cx="712674" cy="128875"/>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4"/>
          <p:cNvSpPr/>
          <p:nvPr/>
        </p:nvSpPr>
        <p:spPr>
          <a:xfrm flipH="1">
            <a:off x="8376325" y="-6"/>
            <a:ext cx="125352" cy="5050207"/>
          </a:xfrm>
          <a:custGeom>
            <a:rect b="b" l="l" r="r" t="t"/>
            <a:pathLst>
              <a:path extrusionOk="0" h="15793" w="392">
                <a:moveTo>
                  <a:pt x="1" y="0"/>
                </a:moveTo>
                <a:lnTo>
                  <a:pt x="1" y="15793"/>
                </a:lnTo>
                <a:lnTo>
                  <a:pt x="391" y="15793"/>
                </a:lnTo>
                <a:lnTo>
                  <a:pt x="391"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4"/>
          <p:cNvSpPr/>
          <p:nvPr/>
        </p:nvSpPr>
        <p:spPr>
          <a:xfrm>
            <a:off x="450" y="1000875"/>
            <a:ext cx="712674" cy="128875"/>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4"/>
          <p:cNvSpPr/>
          <p:nvPr/>
        </p:nvSpPr>
        <p:spPr>
          <a:xfrm>
            <a:off x="642718" y="-6"/>
            <a:ext cx="125352" cy="5050207"/>
          </a:xfrm>
          <a:custGeom>
            <a:rect b="b" l="l" r="r" t="t"/>
            <a:pathLst>
              <a:path extrusionOk="0" h="15793" w="392">
                <a:moveTo>
                  <a:pt x="1" y="0"/>
                </a:moveTo>
                <a:lnTo>
                  <a:pt x="1" y="15793"/>
                </a:lnTo>
                <a:lnTo>
                  <a:pt x="391" y="15793"/>
                </a:lnTo>
                <a:lnTo>
                  <a:pt x="391"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4"/>
          <p:cNvSpPr/>
          <p:nvPr/>
        </p:nvSpPr>
        <p:spPr>
          <a:xfrm>
            <a:off x="450" y="2204150"/>
            <a:ext cx="642279"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4"/>
          <p:cNvSpPr/>
          <p:nvPr/>
        </p:nvSpPr>
        <p:spPr>
          <a:xfrm>
            <a:off x="0" y="4350383"/>
            <a:ext cx="9143998" cy="793112"/>
          </a:xfrm>
          <a:custGeom>
            <a:rect b="b" l="l" r="r" t="t"/>
            <a:pathLst>
              <a:path extrusionOk="0" h="6321" w="30098">
                <a:moveTo>
                  <a:pt x="1" y="1"/>
                </a:moveTo>
                <a:lnTo>
                  <a:pt x="1" y="6321"/>
                </a:lnTo>
                <a:lnTo>
                  <a:pt x="30098" y="6321"/>
                </a:lnTo>
                <a:lnTo>
                  <a:pt x="30098"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4"/>
          <p:cNvSpPr/>
          <p:nvPr/>
        </p:nvSpPr>
        <p:spPr>
          <a:xfrm>
            <a:off x="0" y="4228050"/>
            <a:ext cx="9143941" cy="122449"/>
          </a:xfrm>
          <a:custGeom>
            <a:rect b="b" l="l" r="r" t="t"/>
            <a:pathLst>
              <a:path extrusionOk="0" h="976" w="30972">
                <a:moveTo>
                  <a:pt x="1" y="0"/>
                </a:moveTo>
                <a:lnTo>
                  <a:pt x="1" y="976"/>
                </a:lnTo>
                <a:lnTo>
                  <a:pt x="30972" y="976"/>
                </a:lnTo>
                <a:lnTo>
                  <a:pt x="3097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4"/>
          <p:cNvSpPr/>
          <p:nvPr/>
        </p:nvSpPr>
        <p:spPr>
          <a:xfrm flipH="1">
            <a:off x="8501665" y="2204150"/>
            <a:ext cx="642279"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3">
    <p:spTree>
      <p:nvGrpSpPr>
        <p:cNvPr id="179" name="Shape 179"/>
        <p:cNvGrpSpPr/>
        <p:nvPr/>
      </p:nvGrpSpPr>
      <p:grpSpPr>
        <a:xfrm>
          <a:off x="0" y="0"/>
          <a:ext cx="0" cy="0"/>
          <a:chOff x="0" y="0"/>
          <a:chExt cx="0" cy="0"/>
        </a:xfrm>
      </p:grpSpPr>
      <p:sp>
        <p:nvSpPr>
          <p:cNvPr id="180" name="Google Shape;180;p15"/>
          <p:cNvSpPr txBox="1"/>
          <p:nvPr>
            <p:ph type="title"/>
          </p:nvPr>
        </p:nvSpPr>
        <p:spPr>
          <a:xfrm>
            <a:off x="2647638" y="3334183"/>
            <a:ext cx="3848700" cy="3981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2"/>
              </a:buClr>
              <a:buSzPts val="1400"/>
              <a:buNone/>
              <a:defRPr sz="1400">
                <a:solidFill>
                  <a:schemeClr val="dk2"/>
                </a:solidFill>
              </a:defRPr>
            </a:lvl1pPr>
            <a:lvl2pPr lvl="1" rtl="0">
              <a:spcBef>
                <a:spcPts val="0"/>
              </a:spcBef>
              <a:spcAft>
                <a:spcPts val="0"/>
              </a:spcAft>
              <a:buSzPts val="3800"/>
              <a:buNone/>
              <a:defRPr>
                <a:latin typeface="Lato"/>
                <a:ea typeface="Lato"/>
                <a:cs typeface="Lato"/>
                <a:sym typeface="Lato"/>
              </a:defRPr>
            </a:lvl2pPr>
            <a:lvl3pPr lvl="2" rtl="0">
              <a:spcBef>
                <a:spcPts val="0"/>
              </a:spcBef>
              <a:spcAft>
                <a:spcPts val="0"/>
              </a:spcAft>
              <a:buSzPts val="3800"/>
              <a:buNone/>
              <a:defRPr>
                <a:latin typeface="Lato"/>
                <a:ea typeface="Lato"/>
                <a:cs typeface="Lato"/>
                <a:sym typeface="Lato"/>
              </a:defRPr>
            </a:lvl3pPr>
            <a:lvl4pPr lvl="3" rtl="0">
              <a:spcBef>
                <a:spcPts val="0"/>
              </a:spcBef>
              <a:spcAft>
                <a:spcPts val="0"/>
              </a:spcAft>
              <a:buSzPts val="3800"/>
              <a:buNone/>
              <a:defRPr>
                <a:latin typeface="Lato"/>
                <a:ea typeface="Lato"/>
                <a:cs typeface="Lato"/>
                <a:sym typeface="Lato"/>
              </a:defRPr>
            </a:lvl4pPr>
            <a:lvl5pPr lvl="4" rtl="0">
              <a:spcBef>
                <a:spcPts val="0"/>
              </a:spcBef>
              <a:spcAft>
                <a:spcPts val="0"/>
              </a:spcAft>
              <a:buSzPts val="3800"/>
              <a:buNone/>
              <a:defRPr>
                <a:latin typeface="Lato"/>
                <a:ea typeface="Lato"/>
                <a:cs typeface="Lato"/>
                <a:sym typeface="Lato"/>
              </a:defRPr>
            </a:lvl5pPr>
            <a:lvl6pPr lvl="5" rtl="0">
              <a:spcBef>
                <a:spcPts val="0"/>
              </a:spcBef>
              <a:spcAft>
                <a:spcPts val="0"/>
              </a:spcAft>
              <a:buSzPts val="3800"/>
              <a:buNone/>
              <a:defRPr>
                <a:latin typeface="Lato"/>
                <a:ea typeface="Lato"/>
                <a:cs typeface="Lato"/>
                <a:sym typeface="Lato"/>
              </a:defRPr>
            </a:lvl6pPr>
            <a:lvl7pPr lvl="6" rtl="0">
              <a:spcBef>
                <a:spcPts val="0"/>
              </a:spcBef>
              <a:spcAft>
                <a:spcPts val="0"/>
              </a:spcAft>
              <a:buSzPts val="3800"/>
              <a:buNone/>
              <a:defRPr>
                <a:latin typeface="Lato"/>
                <a:ea typeface="Lato"/>
                <a:cs typeface="Lato"/>
                <a:sym typeface="Lato"/>
              </a:defRPr>
            </a:lvl7pPr>
            <a:lvl8pPr lvl="7" rtl="0">
              <a:spcBef>
                <a:spcPts val="0"/>
              </a:spcBef>
              <a:spcAft>
                <a:spcPts val="0"/>
              </a:spcAft>
              <a:buSzPts val="3800"/>
              <a:buNone/>
              <a:defRPr>
                <a:latin typeface="Lato"/>
                <a:ea typeface="Lato"/>
                <a:cs typeface="Lato"/>
                <a:sym typeface="Lato"/>
              </a:defRPr>
            </a:lvl8pPr>
            <a:lvl9pPr lvl="8" rtl="0">
              <a:spcBef>
                <a:spcPts val="0"/>
              </a:spcBef>
              <a:spcAft>
                <a:spcPts val="0"/>
              </a:spcAft>
              <a:buSzPts val="3800"/>
              <a:buNone/>
              <a:defRPr>
                <a:latin typeface="Lato"/>
                <a:ea typeface="Lato"/>
                <a:cs typeface="Lato"/>
                <a:sym typeface="Lato"/>
              </a:defRPr>
            </a:lvl9pPr>
          </a:lstStyle>
          <a:p/>
        </p:txBody>
      </p:sp>
      <p:sp>
        <p:nvSpPr>
          <p:cNvPr id="181" name="Google Shape;181;p15"/>
          <p:cNvSpPr txBox="1"/>
          <p:nvPr>
            <p:ph idx="1" type="subTitle"/>
          </p:nvPr>
        </p:nvSpPr>
        <p:spPr>
          <a:xfrm>
            <a:off x="1989438" y="1286575"/>
            <a:ext cx="5165100" cy="2196000"/>
          </a:xfrm>
          <a:prstGeom prst="rect">
            <a:avLst/>
          </a:prstGeom>
        </p:spPr>
        <p:txBody>
          <a:bodyPr anchorCtr="0" anchor="ctr"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182" name="Google Shape;182;p15"/>
          <p:cNvSpPr/>
          <p:nvPr/>
        </p:nvSpPr>
        <p:spPr>
          <a:xfrm>
            <a:off x="0" y="4167878"/>
            <a:ext cx="9143998" cy="381252"/>
          </a:xfrm>
          <a:custGeom>
            <a:rect b="b" l="l" r="r" t="t"/>
            <a:pathLst>
              <a:path extrusionOk="0" h="1496" w="30098">
                <a:moveTo>
                  <a:pt x="0" y="0"/>
                </a:moveTo>
                <a:lnTo>
                  <a:pt x="0" y="1495"/>
                </a:lnTo>
                <a:lnTo>
                  <a:pt x="30097" y="1495"/>
                </a:lnTo>
                <a:lnTo>
                  <a:pt x="30097"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5"/>
          <p:cNvSpPr/>
          <p:nvPr/>
        </p:nvSpPr>
        <p:spPr>
          <a:xfrm>
            <a:off x="0" y="4325700"/>
            <a:ext cx="9143998" cy="817782"/>
          </a:xfrm>
          <a:custGeom>
            <a:rect b="b" l="l" r="r" t="t"/>
            <a:pathLst>
              <a:path extrusionOk="0" h="6322" w="30098">
                <a:moveTo>
                  <a:pt x="0" y="1"/>
                </a:moveTo>
                <a:lnTo>
                  <a:pt x="0" y="6321"/>
                </a:lnTo>
                <a:lnTo>
                  <a:pt x="30097" y="6321"/>
                </a:lnTo>
                <a:lnTo>
                  <a:pt x="30097"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
  <p:cSld name="CUSTOM_1_1">
    <p:spTree>
      <p:nvGrpSpPr>
        <p:cNvPr id="184" name="Shape 184"/>
        <p:cNvGrpSpPr/>
        <p:nvPr/>
      </p:nvGrpSpPr>
      <p:grpSpPr>
        <a:xfrm>
          <a:off x="0" y="0"/>
          <a:ext cx="0" cy="0"/>
          <a:chOff x="0" y="0"/>
          <a:chExt cx="0" cy="0"/>
        </a:xfrm>
      </p:grpSpPr>
      <p:sp>
        <p:nvSpPr>
          <p:cNvPr id="185" name="Google Shape;185;p16"/>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3800"/>
              <a:buNone/>
              <a:defRPr>
                <a:latin typeface="Roboto"/>
                <a:ea typeface="Roboto"/>
                <a:cs typeface="Roboto"/>
                <a:sym typeface="Roboto"/>
              </a:defRPr>
            </a:lvl2pPr>
            <a:lvl3pPr lvl="2" rtl="0">
              <a:spcBef>
                <a:spcPts val="0"/>
              </a:spcBef>
              <a:spcAft>
                <a:spcPts val="0"/>
              </a:spcAft>
              <a:buSzPts val="3800"/>
              <a:buNone/>
              <a:defRPr>
                <a:latin typeface="Roboto"/>
                <a:ea typeface="Roboto"/>
                <a:cs typeface="Roboto"/>
                <a:sym typeface="Roboto"/>
              </a:defRPr>
            </a:lvl3pPr>
            <a:lvl4pPr lvl="3" rtl="0">
              <a:spcBef>
                <a:spcPts val="0"/>
              </a:spcBef>
              <a:spcAft>
                <a:spcPts val="0"/>
              </a:spcAft>
              <a:buSzPts val="3800"/>
              <a:buNone/>
              <a:defRPr>
                <a:latin typeface="Roboto"/>
                <a:ea typeface="Roboto"/>
                <a:cs typeface="Roboto"/>
                <a:sym typeface="Roboto"/>
              </a:defRPr>
            </a:lvl4pPr>
            <a:lvl5pPr lvl="4" rtl="0">
              <a:spcBef>
                <a:spcPts val="0"/>
              </a:spcBef>
              <a:spcAft>
                <a:spcPts val="0"/>
              </a:spcAft>
              <a:buSzPts val="3800"/>
              <a:buNone/>
              <a:defRPr>
                <a:latin typeface="Roboto"/>
                <a:ea typeface="Roboto"/>
                <a:cs typeface="Roboto"/>
                <a:sym typeface="Roboto"/>
              </a:defRPr>
            </a:lvl5pPr>
            <a:lvl6pPr lvl="5" rtl="0">
              <a:spcBef>
                <a:spcPts val="0"/>
              </a:spcBef>
              <a:spcAft>
                <a:spcPts val="0"/>
              </a:spcAft>
              <a:buSzPts val="3800"/>
              <a:buNone/>
              <a:defRPr>
                <a:latin typeface="Roboto"/>
                <a:ea typeface="Roboto"/>
                <a:cs typeface="Roboto"/>
                <a:sym typeface="Roboto"/>
              </a:defRPr>
            </a:lvl6pPr>
            <a:lvl7pPr lvl="6" rtl="0">
              <a:spcBef>
                <a:spcPts val="0"/>
              </a:spcBef>
              <a:spcAft>
                <a:spcPts val="0"/>
              </a:spcAft>
              <a:buSzPts val="3800"/>
              <a:buNone/>
              <a:defRPr>
                <a:latin typeface="Roboto"/>
                <a:ea typeface="Roboto"/>
                <a:cs typeface="Roboto"/>
                <a:sym typeface="Roboto"/>
              </a:defRPr>
            </a:lvl7pPr>
            <a:lvl8pPr lvl="7" rtl="0">
              <a:spcBef>
                <a:spcPts val="0"/>
              </a:spcBef>
              <a:spcAft>
                <a:spcPts val="0"/>
              </a:spcAft>
              <a:buSzPts val="3800"/>
              <a:buNone/>
              <a:defRPr>
                <a:latin typeface="Roboto"/>
                <a:ea typeface="Roboto"/>
                <a:cs typeface="Roboto"/>
                <a:sym typeface="Roboto"/>
              </a:defRPr>
            </a:lvl8pPr>
            <a:lvl9pPr lvl="8" rtl="0">
              <a:spcBef>
                <a:spcPts val="0"/>
              </a:spcBef>
              <a:spcAft>
                <a:spcPts val="0"/>
              </a:spcAft>
              <a:buSzPts val="3800"/>
              <a:buNone/>
              <a:defRPr>
                <a:latin typeface="Roboto"/>
                <a:ea typeface="Roboto"/>
                <a:cs typeface="Roboto"/>
                <a:sym typeface="Roboto"/>
              </a:defRPr>
            </a:lvl9pPr>
          </a:lstStyle>
          <a:p/>
        </p:txBody>
      </p:sp>
      <p:sp>
        <p:nvSpPr>
          <p:cNvPr id="186" name="Google Shape;186;p16"/>
          <p:cNvSpPr txBox="1"/>
          <p:nvPr>
            <p:ph idx="1" type="subTitle"/>
          </p:nvPr>
        </p:nvSpPr>
        <p:spPr>
          <a:xfrm>
            <a:off x="800325" y="2294073"/>
            <a:ext cx="2316000" cy="55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7" name="Google Shape;187;p16"/>
          <p:cNvSpPr txBox="1"/>
          <p:nvPr>
            <p:ph idx="2" type="title"/>
          </p:nvPr>
        </p:nvSpPr>
        <p:spPr>
          <a:xfrm>
            <a:off x="800325" y="1969878"/>
            <a:ext cx="2316000" cy="373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188" name="Google Shape;188;p16"/>
          <p:cNvSpPr txBox="1"/>
          <p:nvPr>
            <p:ph idx="3" type="subTitle"/>
          </p:nvPr>
        </p:nvSpPr>
        <p:spPr>
          <a:xfrm>
            <a:off x="3413999" y="2294073"/>
            <a:ext cx="2316000" cy="55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9" name="Google Shape;189;p16"/>
          <p:cNvSpPr txBox="1"/>
          <p:nvPr>
            <p:ph idx="4" type="title"/>
          </p:nvPr>
        </p:nvSpPr>
        <p:spPr>
          <a:xfrm>
            <a:off x="3414000" y="1969878"/>
            <a:ext cx="2316000" cy="373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190" name="Google Shape;190;p16"/>
          <p:cNvSpPr txBox="1"/>
          <p:nvPr>
            <p:ph idx="5" type="subTitle"/>
          </p:nvPr>
        </p:nvSpPr>
        <p:spPr>
          <a:xfrm>
            <a:off x="6027672" y="2294073"/>
            <a:ext cx="2316000" cy="55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1" name="Google Shape;191;p16"/>
          <p:cNvSpPr txBox="1"/>
          <p:nvPr>
            <p:ph idx="6" type="title"/>
          </p:nvPr>
        </p:nvSpPr>
        <p:spPr>
          <a:xfrm>
            <a:off x="6027674" y="1969878"/>
            <a:ext cx="2316000" cy="373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192" name="Google Shape;192;p16"/>
          <p:cNvSpPr txBox="1"/>
          <p:nvPr>
            <p:ph idx="7" type="subTitle"/>
          </p:nvPr>
        </p:nvSpPr>
        <p:spPr>
          <a:xfrm>
            <a:off x="800325" y="3855402"/>
            <a:ext cx="2316000" cy="55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3" name="Google Shape;193;p16"/>
          <p:cNvSpPr txBox="1"/>
          <p:nvPr>
            <p:ph idx="8" type="title"/>
          </p:nvPr>
        </p:nvSpPr>
        <p:spPr>
          <a:xfrm>
            <a:off x="800325" y="3531194"/>
            <a:ext cx="2316000" cy="373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194" name="Google Shape;194;p16"/>
          <p:cNvSpPr txBox="1"/>
          <p:nvPr>
            <p:ph idx="9" type="subTitle"/>
          </p:nvPr>
        </p:nvSpPr>
        <p:spPr>
          <a:xfrm>
            <a:off x="3413999" y="3855402"/>
            <a:ext cx="2316000" cy="55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5" name="Google Shape;195;p16"/>
          <p:cNvSpPr txBox="1"/>
          <p:nvPr>
            <p:ph idx="13" type="title"/>
          </p:nvPr>
        </p:nvSpPr>
        <p:spPr>
          <a:xfrm>
            <a:off x="3414000" y="3531194"/>
            <a:ext cx="2316000" cy="373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196" name="Google Shape;196;p16"/>
          <p:cNvSpPr txBox="1"/>
          <p:nvPr>
            <p:ph idx="14" type="subTitle"/>
          </p:nvPr>
        </p:nvSpPr>
        <p:spPr>
          <a:xfrm>
            <a:off x="6027672" y="3855402"/>
            <a:ext cx="2316000" cy="552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7" name="Google Shape;197;p16"/>
          <p:cNvSpPr txBox="1"/>
          <p:nvPr>
            <p:ph idx="15" type="title"/>
          </p:nvPr>
        </p:nvSpPr>
        <p:spPr>
          <a:xfrm>
            <a:off x="6027674" y="3531194"/>
            <a:ext cx="2316000" cy="373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grpSp>
        <p:nvGrpSpPr>
          <p:cNvPr id="198" name="Google Shape;198;p16"/>
          <p:cNvGrpSpPr/>
          <p:nvPr/>
        </p:nvGrpSpPr>
        <p:grpSpPr>
          <a:xfrm>
            <a:off x="0" y="-6"/>
            <a:ext cx="9143998" cy="5143508"/>
            <a:chOff x="0" y="-6"/>
            <a:chExt cx="9143998" cy="5143508"/>
          </a:xfrm>
        </p:grpSpPr>
        <p:sp>
          <p:nvSpPr>
            <p:cNvPr id="199" name="Google Shape;199;p16"/>
            <p:cNvSpPr/>
            <p:nvPr/>
          </p:nvSpPr>
          <p:spPr>
            <a:xfrm flipH="1">
              <a:off x="8431270" y="1000875"/>
              <a:ext cx="712674" cy="128875"/>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6"/>
            <p:cNvSpPr/>
            <p:nvPr/>
          </p:nvSpPr>
          <p:spPr>
            <a:xfrm flipH="1">
              <a:off x="8376325" y="-6"/>
              <a:ext cx="125352" cy="5050207"/>
            </a:xfrm>
            <a:custGeom>
              <a:rect b="b" l="l" r="r" t="t"/>
              <a:pathLst>
                <a:path extrusionOk="0" h="15793" w="392">
                  <a:moveTo>
                    <a:pt x="1" y="0"/>
                  </a:moveTo>
                  <a:lnTo>
                    <a:pt x="1" y="15793"/>
                  </a:lnTo>
                  <a:lnTo>
                    <a:pt x="391" y="15793"/>
                  </a:lnTo>
                  <a:lnTo>
                    <a:pt x="391"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6"/>
            <p:cNvSpPr/>
            <p:nvPr/>
          </p:nvSpPr>
          <p:spPr>
            <a:xfrm>
              <a:off x="450" y="1000875"/>
              <a:ext cx="712674" cy="128875"/>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6"/>
            <p:cNvSpPr/>
            <p:nvPr/>
          </p:nvSpPr>
          <p:spPr>
            <a:xfrm>
              <a:off x="642718" y="-6"/>
              <a:ext cx="125352" cy="5050207"/>
            </a:xfrm>
            <a:custGeom>
              <a:rect b="b" l="l" r="r" t="t"/>
              <a:pathLst>
                <a:path extrusionOk="0" h="15793" w="392">
                  <a:moveTo>
                    <a:pt x="1" y="0"/>
                  </a:moveTo>
                  <a:lnTo>
                    <a:pt x="1" y="15793"/>
                  </a:lnTo>
                  <a:lnTo>
                    <a:pt x="391" y="15793"/>
                  </a:lnTo>
                  <a:lnTo>
                    <a:pt x="391"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6"/>
            <p:cNvSpPr/>
            <p:nvPr/>
          </p:nvSpPr>
          <p:spPr>
            <a:xfrm>
              <a:off x="450" y="2204150"/>
              <a:ext cx="642279"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6"/>
            <p:cNvSpPr/>
            <p:nvPr/>
          </p:nvSpPr>
          <p:spPr>
            <a:xfrm flipH="1">
              <a:off x="8501665" y="2204150"/>
              <a:ext cx="642279"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6"/>
            <p:cNvSpPr/>
            <p:nvPr/>
          </p:nvSpPr>
          <p:spPr>
            <a:xfrm>
              <a:off x="0" y="4675574"/>
              <a:ext cx="9143998" cy="467928"/>
            </a:xfrm>
            <a:custGeom>
              <a:rect b="b" l="l" r="r" t="t"/>
              <a:pathLst>
                <a:path extrusionOk="0" h="6321" w="30098">
                  <a:moveTo>
                    <a:pt x="1" y="1"/>
                  </a:moveTo>
                  <a:lnTo>
                    <a:pt x="1" y="6321"/>
                  </a:lnTo>
                  <a:lnTo>
                    <a:pt x="30098" y="6321"/>
                  </a:lnTo>
                  <a:lnTo>
                    <a:pt x="30098"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6"/>
            <p:cNvSpPr/>
            <p:nvPr/>
          </p:nvSpPr>
          <p:spPr>
            <a:xfrm>
              <a:off x="0" y="4603401"/>
              <a:ext cx="9143941" cy="159901"/>
            </a:xfrm>
            <a:custGeom>
              <a:rect b="b" l="l" r="r" t="t"/>
              <a:pathLst>
                <a:path extrusionOk="0" h="976" w="30972">
                  <a:moveTo>
                    <a:pt x="1" y="0"/>
                  </a:moveTo>
                  <a:lnTo>
                    <a:pt x="1" y="976"/>
                  </a:lnTo>
                  <a:lnTo>
                    <a:pt x="30972" y="976"/>
                  </a:lnTo>
                  <a:lnTo>
                    <a:pt x="3097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5">
    <p:spTree>
      <p:nvGrpSpPr>
        <p:cNvPr id="207" name="Shape 207"/>
        <p:cNvGrpSpPr/>
        <p:nvPr/>
      </p:nvGrpSpPr>
      <p:grpSpPr>
        <a:xfrm>
          <a:off x="0" y="0"/>
          <a:ext cx="0" cy="0"/>
          <a:chOff x="0" y="0"/>
          <a:chExt cx="0" cy="0"/>
        </a:xfrm>
      </p:grpSpPr>
      <p:sp>
        <p:nvSpPr>
          <p:cNvPr id="208" name="Google Shape;208;p17"/>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209" name="Google Shape;209;p17"/>
          <p:cNvSpPr/>
          <p:nvPr/>
        </p:nvSpPr>
        <p:spPr>
          <a:xfrm>
            <a:off x="8430907" y="-1"/>
            <a:ext cx="104793" cy="4616373"/>
          </a:xfrm>
          <a:custGeom>
            <a:rect b="b" l="l" r="r" t="t"/>
            <a:pathLst>
              <a:path extrusionOk="0" h="15793" w="403">
                <a:moveTo>
                  <a:pt x="0" y="0"/>
                </a:moveTo>
                <a:lnTo>
                  <a:pt x="0" y="15793"/>
                </a:lnTo>
                <a:lnTo>
                  <a:pt x="402" y="15793"/>
                </a:lnTo>
                <a:lnTo>
                  <a:pt x="40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7"/>
          <p:cNvSpPr/>
          <p:nvPr/>
        </p:nvSpPr>
        <p:spPr>
          <a:xfrm>
            <a:off x="618075" y="-1"/>
            <a:ext cx="101933" cy="4616373"/>
          </a:xfrm>
          <a:custGeom>
            <a:rect b="b" l="l" r="r" t="t"/>
            <a:pathLst>
              <a:path extrusionOk="0" h="15793" w="392">
                <a:moveTo>
                  <a:pt x="1" y="0"/>
                </a:moveTo>
                <a:lnTo>
                  <a:pt x="1" y="15793"/>
                </a:lnTo>
                <a:lnTo>
                  <a:pt x="391" y="15793"/>
                </a:lnTo>
                <a:lnTo>
                  <a:pt x="3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7"/>
          <p:cNvSpPr/>
          <p:nvPr/>
        </p:nvSpPr>
        <p:spPr>
          <a:xfrm>
            <a:off x="31" y="4484725"/>
            <a:ext cx="9143998" cy="261688"/>
          </a:xfrm>
          <a:custGeom>
            <a:rect b="b" l="l" r="r" t="t"/>
            <a:pathLst>
              <a:path extrusionOk="0" h="1496" w="30098">
                <a:moveTo>
                  <a:pt x="0" y="0"/>
                </a:moveTo>
                <a:lnTo>
                  <a:pt x="0" y="1495"/>
                </a:lnTo>
                <a:lnTo>
                  <a:pt x="30097" y="1495"/>
                </a:lnTo>
                <a:lnTo>
                  <a:pt x="30097"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7"/>
          <p:cNvSpPr/>
          <p:nvPr/>
        </p:nvSpPr>
        <p:spPr>
          <a:xfrm>
            <a:off x="25" y="4632650"/>
            <a:ext cx="9143998" cy="510849"/>
          </a:xfrm>
          <a:custGeom>
            <a:rect b="b" l="l" r="r" t="t"/>
            <a:pathLst>
              <a:path extrusionOk="0" h="6322" w="30098">
                <a:moveTo>
                  <a:pt x="0" y="1"/>
                </a:moveTo>
                <a:lnTo>
                  <a:pt x="0" y="6321"/>
                </a:lnTo>
                <a:lnTo>
                  <a:pt x="30097" y="6321"/>
                </a:lnTo>
                <a:lnTo>
                  <a:pt x="30097"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5_1">
    <p:spTree>
      <p:nvGrpSpPr>
        <p:cNvPr id="213" name="Shape 213"/>
        <p:cNvGrpSpPr/>
        <p:nvPr/>
      </p:nvGrpSpPr>
      <p:grpSpPr>
        <a:xfrm>
          <a:off x="0" y="0"/>
          <a:ext cx="0" cy="0"/>
          <a:chOff x="0" y="0"/>
          <a:chExt cx="0" cy="0"/>
        </a:xfrm>
      </p:grpSpPr>
      <p:sp>
        <p:nvSpPr>
          <p:cNvPr id="214" name="Google Shape;214;p18"/>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Clr>
                <a:schemeClr val="dk2"/>
              </a:buClr>
              <a:buSzPts val="3800"/>
              <a:buNone/>
              <a:defRPr>
                <a:solidFill>
                  <a:schemeClr val="dk2"/>
                </a:solidFill>
              </a:defRPr>
            </a:lvl2pPr>
            <a:lvl3pPr lvl="2" rtl="0">
              <a:spcBef>
                <a:spcPts val="0"/>
              </a:spcBef>
              <a:spcAft>
                <a:spcPts val="0"/>
              </a:spcAft>
              <a:buClr>
                <a:schemeClr val="dk2"/>
              </a:buClr>
              <a:buSzPts val="3800"/>
              <a:buNone/>
              <a:defRPr>
                <a:solidFill>
                  <a:schemeClr val="dk2"/>
                </a:solidFill>
              </a:defRPr>
            </a:lvl3pPr>
            <a:lvl4pPr lvl="3" rtl="0">
              <a:spcBef>
                <a:spcPts val="0"/>
              </a:spcBef>
              <a:spcAft>
                <a:spcPts val="0"/>
              </a:spcAft>
              <a:buClr>
                <a:schemeClr val="dk2"/>
              </a:buClr>
              <a:buSzPts val="3800"/>
              <a:buNone/>
              <a:defRPr>
                <a:solidFill>
                  <a:schemeClr val="dk2"/>
                </a:solidFill>
              </a:defRPr>
            </a:lvl4pPr>
            <a:lvl5pPr lvl="4" rtl="0">
              <a:spcBef>
                <a:spcPts val="0"/>
              </a:spcBef>
              <a:spcAft>
                <a:spcPts val="0"/>
              </a:spcAft>
              <a:buClr>
                <a:schemeClr val="dk2"/>
              </a:buClr>
              <a:buSzPts val="3800"/>
              <a:buNone/>
              <a:defRPr>
                <a:solidFill>
                  <a:schemeClr val="dk2"/>
                </a:solidFill>
              </a:defRPr>
            </a:lvl5pPr>
            <a:lvl6pPr lvl="5" rtl="0">
              <a:spcBef>
                <a:spcPts val="0"/>
              </a:spcBef>
              <a:spcAft>
                <a:spcPts val="0"/>
              </a:spcAft>
              <a:buClr>
                <a:schemeClr val="dk2"/>
              </a:buClr>
              <a:buSzPts val="3800"/>
              <a:buNone/>
              <a:defRPr>
                <a:solidFill>
                  <a:schemeClr val="dk2"/>
                </a:solidFill>
              </a:defRPr>
            </a:lvl6pPr>
            <a:lvl7pPr lvl="6" rtl="0">
              <a:spcBef>
                <a:spcPts val="0"/>
              </a:spcBef>
              <a:spcAft>
                <a:spcPts val="0"/>
              </a:spcAft>
              <a:buClr>
                <a:schemeClr val="dk2"/>
              </a:buClr>
              <a:buSzPts val="3800"/>
              <a:buNone/>
              <a:defRPr>
                <a:solidFill>
                  <a:schemeClr val="dk2"/>
                </a:solidFill>
              </a:defRPr>
            </a:lvl7pPr>
            <a:lvl8pPr lvl="7" rtl="0">
              <a:spcBef>
                <a:spcPts val="0"/>
              </a:spcBef>
              <a:spcAft>
                <a:spcPts val="0"/>
              </a:spcAft>
              <a:buClr>
                <a:schemeClr val="dk2"/>
              </a:buClr>
              <a:buSzPts val="3800"/>
              <a:buNone/>
              <a:defRPr>
                <a:solidFill>
                  <a:schemeClr val="dk2"/>
                </a:solidFill>
              </a:defRPr>
            </a:lvl8pPr>
            <a:lvl9pPr lvl="8" rtl="0">
              <a:spcBef>
                <a:spcPts val="0"/>
              </a:spcBef>
              <a:spcAft>
                <a:spcPts val="0"/>
              </a:spcAft>
              <a:buClr>
                <a:schemeClr val="dk2"/>
              </a:buClr>
              <a:buSzPts val="3800"/>
              <a:buNone/>
              <a:defRPr>
                <a:solidFill>
                  <a:schemeClr val="dk2"/>
                </a:solidFill>
              </a:defRPr>
            </a:lvl9pPr>
          </a:lstStyle>
          <a:p/>
        </p:txBody>
      </p:sp>
      <p:grpSp>
        <p:nvGrpSpPr>
          <p:cNvPr id="215" name="Google Shape;215;p18"/>
          <p:cNvGrpSpPr/>
          <p:nvPr/>
        </p:nvGrpSpPr>
        <p:grpSpPr>
          <a:xfrm>
            <a:off x="0" y="-1"/>
            <a:ext cx="9143998" cy="5143477"/>
            <a:chOff x="0" y="-1"/>
            <a:chExt cx="9143998" cy="5143477"/>
          </a:xfrm>
        </p:grpSpPr>
        <p:sp>
          <p:nvSpPr>
            <p:cNvPr id="216" name="Google Shape;216;p18"/>
            <p:cNvSpPr/>
            <p:nvPr/>
          </p:nvSpPr>
          <p:spPr>
            <a:xfrm>
              <a:off x="8430907" y="-1"/>
              <a:ext cx="104793" cy="4616373"/>
            </a:xfrm>
            <a:custGeom>
              <a:rect b="b" l="l" r="r" t="t"/>
              <a:pathLst>
                <a:path extrusionOk="0" h="15793" w="403">
                  <a:moveTo>
                    <a:pt x="0" y="0"/>
                  </a:moveTo>
                  <a:lnTo>
                    <a:pt x="0" y="15793"/>
                  </a:lnTo>
                  <a:lnTo>
                    <a:pt x="402" y="15793"/>
                  </a:lnTo>
                  <a:lnTo>
                    <a:pt x="40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8"/>
            <p:cNvSpPr/>
            <p:nvPr/>
          </p:nvSpPr>
          <p:spPr>
            <a:xfrm>
              <a:off x="611150" y="-1"/>
              <a:ext cx="101933" cy="4616373"/>
            </a:xfrm>
            <a:custGeom>
              <a:rect b="b" l="l" r="r" t="t"/>
              <a:pathLst>
                <a:path extrusionOk="0" h="15793" w="392">
                  <a:moveTo>
                    <a:pt x="1" y="0"/>
                  </a:moveTo>
                  <a:lnTo>
                    <a:pt x="1" y="15793"/>
                  </a:lnTo>
                  <a:lnTo>
                    <a:pt x="391" y="15793"/>
                  </a:lnTo>
                  <a:lnTo>
                    <a:pt x="3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8"/>
            <p:cNvSpPr/>
            <p:nvPr/>
          </p:nvSpPr>
          <p:spPr>
            <a:xfrm>
              <a:off x="0" y="4412753"/>
              <a:ext cx="9143998" cy="381252"/>
            </a:xfrm>
            <a:custGeom>
              <a:rect b="b" l="l" r="r" t="t"/>
              <a:pathLst>
                <a:path extrusionOk="0" h="1496" w="30098">
                  <a:moveTo>
                    <a:pt x="0" y="0"/>
                  </a:moveTo>
                  <a:lnTo>
                    <a:pt x="0" y="1495"/>
                  </a:lnTo>
                  <a:lnTo>
                    <a:pt x="30097" y="1495"/>
                  </a:lnTo>
                  <a:lnTo>
                    <a:pt x="30097"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8"/>
            <p:cNvSpPr/>
            <p:nvPr/>
          </p:nvSpPr>
          <p:spPr>
            <a:xfrm>
              <a:off x="0" y="4616380"/>
              <a:ext cx="9143998" cy="527097"/>
            </a:xfrm>
            <a:custGeom>
              <a:rect b="b" l="l" r="r" t="t"/>
              <a:pathLst>
                <a:path extrusionOk="0" h="6322" w="30098">
                  <a:moveTo>
                    <a:pt x="0" y="1"/>
                  </a:moveTo>
                  <a:lnTo>
                    <a:pt x="0" y="6321"/>
                  </a:lnTo>
                  <a:lnTo>
                    <a:pt x="30097" y="6321"/>
                  </a:lnTo>
                  <a:lnTo>
                    <a:pt x="30097"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5_2">
    <p:spTree>
      <p:nvGrpSpPr>
        <p:cNvPr id="220" name="Shape 220"/>
        <p:cNvGrpSpPr/>
        <p:nvPr/>
      </p:nvGrpSpPr>
      <p:grpSpPr>
        <a:xfrm>
          <a:off x="0" y="0"/>
          <a:ext cx="0" cy="0"/>
          <a:chOff x="0" y="0"/>
          <a:chExt cx="0" cy="0"/>
        </a:xfrm>
      </p:grpSpPr>
      <p:sp>
        <p:nvSpPr>
          <p:cNvPr id="221" name="Google Shape;221;p19"/>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222" name="Google Shape;222;p19"/>
          <p:cNvSpPr/>
          <p:nvPr/>
        </p:nvSpPr>
        <p:spPr>
          <a:xfrm>
            <a:off x="8430907" y="-1"/>
            <a:ext cx="104793" cy="4616373"/>
          </a:xfrm>
          <a:custGeom>
            <a:rect b="b" l="l" r="r" t="t"/>
            <a:pathLst>
              <a:path extrusionOk="0" h="15793" w="403">
                <a:moveTo>
                  <a:pt x="0" y="0"/>
                </a:moveTo>
                <a:lnTo>
                  <a:pt x="0" y="15793"/>
                </a:lnTo>
                <a:lnTo>
                  <a:pt x="402" y="15793"/>
                </a:lnTo>
                <a:lnTo>
                  <a:pt x="40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9"/>
          <p:cNvSpPr/>
          <p:nvPr/>
        </p:nvSpPr>
        <p:spPr>
          <a:xfrm>
            <a:off x="618075" y="-1"/>
            <a:ext cx="101933" cy="4616373"/>
          </a:xfrm>
          <a:custGeom>
            <a:rect b="b" l="l" r="r" t="t"/>
            <a:pathLst>
              <a:path extrusionOk="0" h="15793" w="392">
                <a:moveTo>
                  <a:pt x="1" y="0"/>
                </a:moveTo>
                <a:lnTo>
                  <a:pt x="1" y="15793"/>
                </a:lnTo>
                <a:lnTo>
                  <a:pt x="391" y="15793"/>
                </a:lnTo>
                <a:lnTo>
                  <a:pt x="3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9"/>
          <p:cNvSpPr/>
          <p:nvPr/>
        </p:nvSpPr>
        <p:spPr>
          <a:xfrm>
            <a:off x="31" y="4174950"/>
            <a:ext cx="9143998" cy="261688"/>
          </a:xfrm>
          <a:custGeom>
            <a:rect b="b" l="l" r="r" t="t"/>
            <a:pathLst>
              <a:path extrusionOk="0" h="1496" w="30098">
                <a:moveTo>
                  <a:pt x="0" y="0"/>
                </a:moveTo>
                <a:lnTo>
                  <a:pt x="0" y="1495"/>
                </a:lnTo>
                <a:lnTo>
                  <a:pt x="30097" y="1495"/>
                </a:lnTo>
                <a:lnTo>
                  <a:pt x="30097"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9"/>
          <p:cNvSpPr/>
          <p:nvPr/>
        </p:nvSpPr>
        <p:spPr>
          <a:xfrm>
            <a:off x="31" y="4322874"/>
            <a:ext cx="9143998" cy="820596"/>
          </a:xfrm>
          <a:custGeom>
            <a:rect b="b" l="l" r="r" t="t"/>
            <a:pathLst>
              <a:path extrusionOk="0" h="6322" w="30098">
                <a:moveTo>
                  <a:pt x="0" y="1"/>
                </a:moveTo>
                <a:lnTo>
                  <a:pt x="0" y="6321"/>
                </a:lnTo>
                <a:lnTo>
                  <a:pt x="30097" y="6321"/>
                </a:lnTo>
                <a:lnTo>
                  <a:pt x="30097"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5_2_1">
    <p:spTree>
      <p:nvGrpSpPr>
        <p:cNvPr id="226" name="Shape 226"/>
        <p:cNvGrpSpPr/>
        <p:nvPr/>
      </p:nvGrpSpPr>
      <p:grpSpPr>
        <a:xfrm>
          <a:off x="0" y="0"/>
          <a:ext cx="0" cy="0"/>
          <a:chOff x="0" y="0"/>
          <a:chExt cx="0" cy="0"/>
        </a:xfrm>
      </p:grpSpPr>
      <p:sp>
        <p:nvSpPr>
          <p:cNvPr id="227" name="Google Shape;227;p20"/>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228" name="Google Shape;228;p20"/>
          <p:cNvSpPr/>
          <p:nvPr/>
        </p:nvSpPr>
        <p:spPr>
          <a:xfrm>
            <a:off x="0" y="4108803"/>
            <a:ext cx="9143998" cy="381252"/>
          </a:xfrm>
          <a:custGeom>
            <a:rect b="b" l="l" r="r" t="t"/>
            <a:pathLst>
              <a:path extrusionOk="0" h="1496" w="30098">
                <a:moveTo>
                  <a:pt x="0" y="0"/>
                </a:moveTo>
                <a:lnTo>
                  <a:pt x="0" y="1495"/>
                </a:lnTo>
                <a:lnTo>
                  <a:pt x="30097" y="1495"/>
                </a:lnTo>
                <a:lnTo>
                  <a:pt x="30097"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0"/>
          <p:cNvSpPr/>
          <p:nvPr/>
        </p:nvSpPr>
        <p:spPr>
          <a:xfrm>
            <a:off x="0" y="4312425"/>
            <a:ext cx="9143998" cy="831074"/>
          </a:xfrm>
          <a:custGeom>
            <a:rect b="b" l="l" r="r" t="t"/>
            <a:pathLst>
              <a:path extrusionOk="0" h="6322" w="30098">
                <a:moveTo>
                  <a:pt x="0" y="1"/>
                </a:moveTo>
                <a:lnTo>
                  <a:pt x="0" y="6321"/>
                </a:lnTo>
                <a:lnTo>
                  <a:pt x="30097" y="6321"/>
                </a:lnTo>
                <a:lnTo>
                  <a:pt x="30097"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 name="Google Shape;230;p20"/>
          <p:cNvGrpSpPr/>
          <p:nvPr/>
        </p:nvGrpSpPr>
        <p:grpSpPr>
          <a:xfrm>
            <a:off x="-2041441" y="124"/>
            <a:ext cx="2602151" cy="4108619"/>
            <a:chOff x="4699830" y="4392735"/>
            <a:chExt cx="328534" cy="516957"/>
          </a:xfrm>
        </p:grpSpPr>
        <p:sp>
          <p:nvSpPr>
            <p:cNvPr id="231" name="Google Shape;231;p20"/>
            <p:cNvSpPr/>
            <p:nvPr/>
          </p:nvSpPr>
          <p:spPr>
            <a:xfrm>
              <a:off x="4699830" y="4392735"/>
              <a:ext cx="243463" cy="516957"/>
            </a:xfrm>
            <a:custGeom>
              <a:rect b="b" l="l" r="r" t="t"/>
              <a:pathLst>
                <a:path extrusionOk="0" h="12360" w="5821">
                  <a:moveTo>
                    <a:pt x="2750" y="872"/>
                  </a:moveTo>
                  <a:lnTo>
                    <a:pt x="2750" y="3171"/>
                  </a:lnTo>
                  <a:lnTo>
                    <a:pt x="451" y="3171"/>
                  </a:lnTo>
                  <a:lnTo>
                    <a:pt x="451" y="872"/>
                  </a:lnTo>
                  <a:close/>
                  <a:moveTo>
                    <a:pt x="5368" y="872"/>
                  </a:moveTo>
                  <a:lnTo>
                    <a:pt x="5368" y="3171"/>
                  </a:lnTo>
                  <a:lnTo>
                    <a:pt x="3071" y="3171"/>
                  </a:lnTo>
                  <a:lnTo>
                    <a:pt x="3071" y="872"/>
                  </a:lnTo>
                  <a:close/>
                  <a:moveTo>
                    <a:pt x="2750" y="3441"/>
                  </a:moveTo>
                  <a:lnTo>
                    <a:pt x="2750" y="5738"/>
                  </a:lnTo>
                  <a:lnTo>
                    <a:pt x="451" y="5738"/>
                  </a:lnTo>
                  <a:lnTo>
                    <a:pt x="451" y="3441"/>
                  </a:lnTo>
                  <a:close/>
                  <a:moveTo>
                    <a:pt x="5368" y="3441"/>
                  </a:moveTo>
                  <a:lnTo>
                    <a:pt x="5368" y="5738"/>
                  </a:lnTo>
                  <a:lnTo>
                    <a:pt x="3071" y="5738"/>
                  </a:lnTo>
                  <a:lnTo>
                    <a:pt x="3071" y="3441"/>
                  </a:lnTo>
                  <a:close/>
                  <a:moveTo>
                    <a:pt x="2750" y="6000"/>
                  </a:moveTo>
                  <a:lnTo>
                    <a:pt x="2750" y="8297"/>
                  </a:lnTo>
                  <a:lnTo>
                    <a:pt x="451" y="8297"/>
                  </a:lnTo>
                  <a:lnTo>
                    <a:pt x="451" y="6000"/>
                  </a:lnTo>
                  <a:close/>
                  <a:moveTo>
                    <a:pt x="5368" y="6000"/>
                  </a:moveTo>
                  <a:lnTo>
                    <a:pt x="5368" y="8297"/>
                  </a:lnTo>
                  <a:lnTo>
                    <a:pt x="3071" y="8297"/>
                  </a:lnTo>
                  <a:lnTo>
                    <a:pt x="3071" y="6000"/>
                  </a:lnTo>
                  <a:close/>
                  <a:moveTo>
                    <a:pt x="2750" y="8557"/>
                  </a:moveTo>
                  <a:lnTo>
                    <a:pt x="2750" y="10864"/>
                  </a:lnTo>
                  <a:lnTo>
                    <a:pt x="451" y="10864"/>
                  </a:lnTo>
                  <a:lnTo>
                    <a:pt x="451" y="8557"/>
                  </a:lnTo>
                  <a:close/>
                  <a:moveTo>
                    <a:pt x="5368" y="8557"/>
                  </a:moveTo>
                  <a:lnTo>
                    <a:pt x="5368" y="10864"/>
                  </a:lnTo>
                  <a:lnTo>
                    <a:pt x="3071" y="10864"/>
                  </a:lnTo>
                  <a:lnTo>
                    <a:pt x="3071" y="8557"/>
                  </a:lnTo>
                  <a:close/>
                  <a:moveTo>
                    <a:pt x="1" y="0"/>
                  </a:moveTo>
                  <a:lnTo>
                    <a:pt x="1" y="12359"/>
                  </a:lnTo>
                  <a:lnTo>
                    <a:pt x="5820" y="12359"/>
                  </a:lnTo>
                  <a:lnTo>
                    <a:pt x="5820"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0"/>
            <p:cNvSpPr/>
            <p:nvPr/>
          </p:nvSpPr>
          <p:spPr>
            <a:xfrm>
              <a:off x="4828230" y="4429164"/>
              <a:ext cx="96114" cy="96239"/>
            </a:xfrm>
            <a:custGeom>
              <a:rect b="b" l="l" r="r" t="t"/>
              <a:pathLst>
                <a:path extrusionOk="0" h="2301" w="2298">
                  <a:moveTo>
                    <a:pt x="1" y="1"/>
                  </a:moveTo>
                  <a:lnTo>
                    <a:pt x="1" y="2300"/>
                  </a:lnTo>
                  <a:lnTo>
                    <a:pt x="2298" y="2300"/>
                  </a:lnTo>
                  <a:lnTo>
                    <a:pt x="2298"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0"/>
            <p:cNvSpPr/>
            <p:nvPr/>
          </p:nvSpPr>
          <p:spPr>
            <a:xfrm>
              <a:off x="4718693" y="4429164"/>
              <a:ext cx="96197" cy="96239"/>
            </a:xfrm>
            <a:custGeom>
              <a:rect b="b" l="l" r="r" t="t"/>
              <a:pathLst>
                <a:path extrusionOk="0" h="2301" w="2300">
                  <a:moveTo>
                    <a:pt x="0" y="1"/>
                  </a:moveTo>
                  <a:lnTo>
                    <a:pt x="0" y="2300"/>
                  </a:lnTo>
                  <a:lnTo>
                    <a:pt x="2299" y="2300"/>
                  </a:lnTo>
                  <a:lnTo>
                    <a:pt x="2299"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0"/>
            <p:cNvSpPr/>
            <p:nvPr/>
          </p:nvSpPr>
          <p:spPr>
            <a:xfrm>
              <a:off x="4828230" y="4536652"/>
              <a:ext cx="96114" cy="96072"/>
            </a:xfrm>
            <a:custGeom>
              <a:rect b="b" l="l" r="r" t="t"/>
              <a:pathLst>
                <a:path extrusionOk="0" h="2297"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0"/>
            <p:cNvSpPr/>
            <p:nvPr/>
          </p:nvSpPr>
          <p:spPr>
            <a:xfrm>
              <a:off x="4718693" y="4536652"/>
              <a:ext cx="96197" cy="96072"/>
            </a:xfrm>
            <a:custGeom>
              <a:rect b="b" l="l" r="r" t="t"/>
              <a:pathLst>
                <a:path extrusionOk="0" h="2297" w="2300">
                  <a:moveTo>
                    <a:pt x="0" y="0"/>
                  </a:moveTo>
                  <a:lnTo>
                    <a:pt x="0" y="2297"/>
                  </a:lnTo>
                  <a:lnTo>
                    <a:pt x="2299" y="2297"/>
                  </a:lnTo>
                  <a:lnTo>
                    <a:pt x="2299"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0"/>
            <p:cNvSpPr/>
            <p:nvPr/>
          </p:nvSpPr>
          <p:spPr>
            <a:xfrm>
              <a:off x="4828230" y="4643681"/>
              <a:ext cx="96114" cy="96114"/>
            </a:xfrm>
            <a:custGeom>
              <a:rect b="b" l="l" r="r" t="t"/>
              <a:pathLst>
                <a:path extrusionOk="0" h="2298"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0"/>
            <p:cNvSpPr/>
            <p:nvPr/>
          </p:nvSpPr>
          <p:spPr>
            <a:xfrm>
              <a:off x="4718693" y="4643681"/>
              <a:ext cx="96197" cy="96114"/>
            </a:xfrm>
            <a:custGeom>
              <a:rect b="b" l="l" r="r" t="t"/>
              <a:pathLst>
                <a:path extrusionOk="0" h="2298" w="2300">
                  <a:moveTo>
                    <a:pt x="0" y="0"/>
                  </a:moveTo>
                  <a:lnTo>
                    <a:pt x="0" y="2297"/>
                  </a:lnTo>
                  <a:lnTo>
                    <a:pt x="2299" y="2297"/>
                  </a:lnTo>
                  <a:lnTo>
                    <a:pt x="2299"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0"/>
            <p:cNvSpPr/>
            <p:nvPr/>
          </p:nvSpPr>
          <p:spPr>
            <a:xfrm>
              <a:off x="4828230" y="4750625"/>
              <a:ext cx="96114" cy="96532"/>
            </a:xfrm>
            <a:custGeom>
              <a:rect b="b" l="l" r="r" t="t"/>
              <a:pathLst>
                <a:path extrusionOk="0" h="2308" w="2298">
                  <a:moveTo>
                    <a:pt x="1" y="0"/>
                  </a:moveTo>
                  <a:lnTo>
                    <a:pt x="1" y="2307"/>
                  </a:lnTo>
                  <a:lnTo>
                    <a:pt x="2298" y="230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0"/>
            <p:cNvSpPr/>
            <p:nvPr/>
          </p:nvSpPr>
          <p:spPr>
            <a:xfrm>
              <a:off x="4718693" y="4750625"/>
              <a:ext cx="96197" cy="96532"/>
            </a:xfrm>
            <a:custGeom>
              <a:rect b="b" l="l" r="r" t="t"/>
              <a:pathLst>
                <a:path extrusionOk="0" h="2308" w="2300">
                  <a:moveTo>
                    <a:pt x="0" y="0"/>
                  </a:moveTo>
                  <a:lnTo>
                    <a:pt x="0" y="2307"/>
                  </a:lnTo>
                  <a:lnTo>
                    <a:pt x="2299" y="2307"/>
                  </a:lnTo>
                  <a:lnTo>
                    <a:pt x="2299"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0"/>
            <p:cNvSpPr/>
            <p:nvPr/>
          </p:nvSpPr>
          <p:spPr>
            <a:xfrm>
              <a:off x="4785444" y="4392735"/>
              <a:ext cx="242920" cy="516957"/>
            </a:xfrm>
            <a:custGeom>
              <a:rect b="b" l="l" r="r" t="t"/>
              <a:pathLst>
                <a:path extrusionOk="0" h="12360" w="5808">
                  <a:moveTo>
                    <a:pt x="2738" y="872"/>
                  </a:moveTo>
                  <a:lnTo>
                    <a:pt x="2738" y="3171"/>
                  </a:lnTo>
                  <a:lnTo>
                    <a:pt x="441" y="3171"/>
                  </a:lnTo>
                  <a:lnTo>
                    <a:pt x="441" y="872"/>
                  </a:lnTo>
                  <a:close/>
                  <a:moveTo>
                    <a:pt x="5358" y="872"/>
                  </a:moveTo>
                  <a:lnTo>
                    <a:pt x="5358" y="3171"/>
                  </a:lnTo>
                  <a:lnTo>
                    <a:pt x="3061" y="3171"/>
                  </a:lnTo>
                  <a:lnTo>
                    <a:pt x="3061" y="872"/>
                  </a:lnTo>
                  <a:close/>
                  <a:moveTo>
                    <a:pt x="2738" y="3441"/>
                  </a:moveTo>
                  <a:lnTo>
                    <a:pt x="2738" y="5738"/>
                  </a:lnTo>
                  <a:lnTo>
                    <a:pt x="441" y="5738"/>
                  </a:lnTo>
                  <a:lnTo>
                    <a:pt x="441" y="3441"/>
                  </a:lnTo>
                  <a:close/>
                  <a:moveTo>
                    <a:pt x="5358" y="3441"/>
                  </a:moveTo>
                  <a:lnTo>
                    <a:pt x="5358" y="5738"/>
                  </a:lnTo>
                  <a:lnTo>
                    <a:pt x="3061" y="5738"/>
                  </a:lnTo>
                  <a:lnTo>
                    <a:pt x="3061" y="3441"/>
                  </a:lnTo>
                  <a:close/>
                  <a:moveTo>
                    <a:pt x="2738" y="6000"/>
                  </a:moveTo>
                  <a:lnTo>
                    <a:pt x="2738" y="8297"/>
                  </a:lnTo>
                  <a:lnTo>
                    <a:pt x="441" y="8297"/>
                  </a:lnTo>
                  <a:lnTo>
                    <a:pt x="441" y="6000"/>
                  </a:lnTo>
                  <a:close/>
                  <a:moveTo>
                    <a:pt x="5358" y="6000"/>
                  </a:moveTo>
                  <a:lnTo>
                    <a:pt x="5358" y="8297"/>
                  </a:lnTo>
                  <a:lnTo>
                    <a:pt x="3061" y="8297"/>
                  </a:lnTo>
                  <a:lnTo>
                    <a:pt x="3061" y="6000"/>
                  </a:lnTo>
                  <a:close/>
                  <a:moveTo>
                    <a:pt x="2738" y="8557"/>
                  </a:moveTo>
                  <a:lnTo>
                    <a:pt x="2738" y="10864"/>
                  </a:lnTo>
                  <a:lnTo>
                    <a:pt x="441" y="10864"/>
                  </a:lnTo>
                  <a:lnTo>
                    <a:pt x="441" y="8557"/>
                  </a:lnTo>
                  <a:close/>
                  <a:moveTo>
                    <a:pt x="5358" y="8557"/>
                  </a:moveTo>
                  <a:lnTo>
                    <a:pt x="5358" y="10864"/>
                  </a:lnTo>
                  <a:lnTo>
                    <a:pt x="3061" y="10864"/>
                  </a:lnTo>
                  <a:lnTo>
                    <a:pt x="3061" y="8557"/>
                  </a:lnTo>
                  <a:close/>
                  <a:moveTo>
                    <a:pt x="0" y="0"/>
                  </a:moveTo>
                  <a:lnTo>
                    <a:pt x="0" y="12359"/>
                  </a:lnTo>
                  <a:lnTo>
                    <a:pt x="5808" y="12359"/>
                  </a:lnTo>
                  <a:lnTo>
                    <a:pt x="5808"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0"/>
            <p:cNvSpPr/>
            <p:nvPr/>
          </p:nvSpPr>
          <p:spPr>
            <a:xfrm>
              <a:off x="4913426" y="4429164"/>
              <a:ext cx="96114" cy="96239"/>
            </a:xfrm>
            <a:custGeom>
              <a:rect b="b" l="l" r="r" t="t"/>
              <a:pathLst>
                <a:path extrusionOk="0" h="2301" w="2298">
                  <a:moveTo>
                    <a:pt x="1" y="1"/>
                  </a:moveTo>
                  <a:lnTo>
                    <a:pt x="1" y="2300"/>
                  </a:lnTo>
                  <a:lnTo>
                    <a:pt x="2298" y="2300"/>
                  </a:lnTo>
                  <a:lnTo>
                    <a:pt x="2298"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0"/>
            <p:cNvSpPr/>
            <p:nvPr/>
          </p:nvSpPr>
          <p:spPr>
            <a:xfrm>
              <a:off x="4803847" y="4429164"/>
              <a:ext cx="96114" cy="96239"/>
            </a:xfrm>
            <a:custGeom>
              <a:rect b="b" l="l" r="r" t="t"/>
              <a:pathLst>
                <a:path extrusionOk="0" h="2301" w="2298">
                  <a:moveTo>
                    <a:pt x="1" y="1"/>
                  </a:moveTo>
                  <a:lnTo>
                    <a:pt x="1" y="2300"/>
                  </a:lnTo>
                  <a:lnTo>
                    <a:pt x="2298" y="2300"/>
                  </a:lnTo>
                  <a:lnTo>
                    <a:pt x="2298"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0"/>
            <p:cNvSpPr/>
            <p:nvPr/>
          </p:nvSpPr>
          <p:spPr>
            <a:xfrm>
              <a:off x="4913426" y="4536652"/>
              <a:ext cx="96114" cy="96072"/>
            </a:xfrm>
            <a:custGeom>
              <a:rect b="b" l="l" r="r" t="t"/>
              <a:pathLst>
                <a:path extrusionOk="0" h="2297"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0"/>
            <p:cNvSpPr/>
            <p:nvPr/>
          </p:nvSpPr>
          <p:spPr>
            <a:xfrm>
              <a:off x="4803847" y="4536652"/>
              <a:ext cx="96114" cy="96072"/>
            </a:xfrm>
            <a:custGeom>
              <a:rect b="b" l="l" r="r" t="t"/>
              <a:pathLst>
                <a:path extrusionOk="0" h="2297"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0"/>
            <p:cNvSpPr/>
            <p:nvPr/>
          </p:nvSpPr>
          <p:spPr>
            <a:xfrm>
              <a:off x="4913426" y="4643681"/>
              <a:ext cx="96114" cy="96114"/>
            </a:xfrm>
            <a:custGeom>
              <a:rect b="b" l="l" r="r" t="t"/>
              <a:pathLst>
                <a:path extrusionOk="0" h="2298"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0"/>
            <p:cNvSpPr/>
            <p:nvPr/>
          </p:nvSpPr>
          <p:spPr>
            <a:xfrm>
              <a:off x="4803847" y="4643681"/>
              <a:ext cx="96114" cy="96114"/>
            </a:xfrm>
            <a:custGeom>
              <a:rect b="b" l="l" r="r" t="t"/>
              <a:pathLst>
                <a:path extrusionOk="0" h="2298"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0"/>
            <p:cNvSpPr/>
            <p:nvPr/>
          </p:nvSpPr>
          <p:spPr>
            <a:xfrm>
              <a:off x="4913426" y="4750625"/>
              <a:ext cx="96114" cy="96532"/>
            </a:xfrm>
            <a:custGeom>
              <a:rect b="b" l="l" r="r" t="t"/>
              <a:pathLst>
                <a:path extrusionOk="0" h="2308" w="2298">
                  <a:moveTo>
                    <a:pt x="1" y="0"/>
                  </a:moveTo>
                  <a:lnTo>
                    <a:pt x="1" y="2307"/>
                  </a:lnTo>
                  <a:lnTo>
                    <a:pt x="2298" y="230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0"/>
            <p:cNvSpPr/>
            <p:nvPr/>
          </p:nvSpPr>
          <p:spPr>
            <a:xfrm>
              <a:off x="4803847" y="4750625"/>
              <a:ext cx="96114" cy="96532"/>
            </a:xfrm>
            <a:custGeom>
              <a:rect b="b" l="l" r="r" t="t"/>
              <a:pathLst>
                <a:path extrusionOk="0" h="2308" w="2298">
                  <a:moveTo>
                    <a:pt x="1" y="0"/>
                  </a:moveTo>
                  <a:lnTo>
                    <a:pt x="1" y="2307"/>
                  </a:lnTo>
                  <a:lnTo>
                    <a:pt x="2298" y="230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20"/>
          <p:cNvGrpSpPr/>
          <p:nvPr/>
        </p:nvGrpSpPr>
        <p:grpSpPr>
          <a:xfrm flipH="1">
            <a:off x="8583303" y="124"/>
            <a:ext cx="2602151" cy="4108619"/>
            <a:chOff x="4699830" y="4392735"/>
            <a:chExt cx="328534" cy="516957"/>
          </a:xfrm>
        </p:grpSpPr>
        <p:sp>
          <p:nvSpPr>
            <p:cNvPr id="250" name="Google Shape;250;p20"/>
            <p:cNvSpPr/>
            <p:nvPr/>
          </p:nvSpPr>
          <p:spPr>
            <a:xfrm>
              <a:off x="4699830" y="4392735"/>
              <a:ext cx="243463" cy="516957"/>
            </a:xfrm>
            <a:custGeom>
              <a:rect b="b" l="l" r="r" t="t"/>
              <a:pathLst>
                <a:path extrusionOk="0" h="12360" w="5821">
                  <a:moveTo>
                    <a:pt x="2750" y="872"/>
                  </a:moveTo>
                  <a:lnTo>
                    <a:pt x="2750" y="3171"/>
                  </a:lnTo>
                  <a:lnTo>
                    <a:pt x="451" y="3171"/>
                  </a:lnTo>
                  <a:lnTo>
                    <a:pt x="451" y="872"/>
                  </a:lnTo>
                  <a:close/>
                  <a:moveTo>
                    <a:pt x="5368" y="872"/>
                  </a:moveTo>
                  <a:lnTo>
                    <a:pt x="5368" y="3171"/>
                  </a:lnTo>
                  <a:lnTo>
                    <a:pt x="3071" y="3171"/>
                  </a:lnTo>
                  <a:lnTo>
                    <a:pt x="3071" y="872"/>
                  </a:lnTo>
                  <a:close/>
                  <a:moveTo>
                    <a:pt x="2750" y="3441"/>
                  </a:moveTo>
                  <a:lnTo>
                    <a:pt x="2750" y="5738"/>
                  </a:lnTo>
                  <a:lnTo>
                    <a:pt x="451" y="5738"/>
                  </a:lnTo>
                  <a:lnTo>
                    <a:pt x="451" y="3441"/>
                  </a:lnTo>
                  <a:close/>
                  <a:moveTo>
                    <a:pt x="5368" y="3441"/>
                  </a:moveTo>
                  <a:lnTo>
                    <a:pt x="5368" y="5738"/>
                  </a:lnTo>
                  <a:lnTo>
                    <a:pt x="3071" y="5738"/>
                  </a:lnTo>
                  <a:lnTo>
                    <a:pt x="3071" y="3441"/>
                  </a:lnTo>
                  <a:close/>
                  <a:moveTo>
                    <a:pt x="2750" y="6000"/>
                  </a:moveTo>
                  <a:lnTo>
                    <a:pt x="2750" y="8297"/>
                  </a:lnTo>
                  <a:lnTo>
                    <a:pt x="451" y="8297"/>
                  </a:lnTo>
                  <a:lnTo>
                    <a:pt x="451" y="6000"/>
                  </a:lnTo>
                  <a:close/>
                  <a:moveTo>
                    <a:pt x="5368" y="6000"/>
                  </a:moveTo>
                  <a:lnTo>
                    <a:pt x="5368" y="8297"/>
                  </a:lnTo>
                  <a:lnTo>
                    <a:pt x="3071" y="8297"/>
                  </a:lnTo>
                  <a:lnTo>
                    <a:pt x="3071" y="6000"/>
                  </a:lnTo>
                  <a:close/>
                  <a:moveTo>
                    <a:pt x="2750" y="8557"/>
                  </a:moveTo>
                  <a:lnTo>
                    <a:pt x="2750" y="10864"/>
                  </a:lnTo>
                  <a:lnTo>
                    <a:pt x="451" y="10864"/>
                  </a:lnTo>
                  <a:lnTo>
                    <a:pt x="451" y="8557"/>
                  </a:lnTo>
                  <a:close/>
                  <a:moveTo>
                    <a:pt x="5368" y="8557"/>
                  </a:moveTo>
                  <a:lnTo>
                    <a:pt x="5368" y="10864"/>
                  </a:lnTo>
                  <a:lnTo>
                    <a:pt x="3071" y="10864"/>
                  </a:lnTo>
                  <a:lnTo>
                    <a:pt x="3071" y="8557"/>
                  </a:lnTo>
                  <a:close/>
                  <a:moveTo>
                    <a:pt x="1" y="0"/>
                  </a:moveTo>
                  <a:lnTo>
                    <a:pt x="1" y="12359"/>
                  </a:lnTo>
                  <a:lnTo>
                    <a:pt x="5820" y="12359"/>
                  </a:lnTo>
                  <a:lnTo>
                    <a:pt x="5820"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0"/>
            <p:cNvSpPr/>
            <p:nvPr/>
          </p:nvSpPr>
          <p:spPr>
            <a:xfrm>
              <a:off x="4828230" y="4429164"/>
              <a:ext cx="96114" cy="96239"/>
            </a:xfrm>
            <a:custGeom>
              <a:rect b="b" l="l" r="r" t="t"/>
              <a:pathLst>
                <a:path extrusionOk="0" h="2301" w="2298">
                  <a:moveTo>
                    <a:pt x="1" y="1"/>
                  </a:moveTo>
                  <a:lnTo>
                    <a:pt x="1" y="2300"/>
                  </a:lnTo>
                  <a:lnTo>
                    <a:pt x="2298" y="2300"/>
                  </a:lnTo>
                  <a:lnTo>
                    <a:pt x="2298"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0"/>
            <p:cNvSpPr/>
            <p:nvPr/>
          </p:nvSpPr>
          <p:spPr>
            <a:xfrm>
              <a:off x="4718693" y="4429164"/>
              <a:ext cx="96197" cy="96239"/>
            </a:xfrm>
            <a:custGeom>
              <a:rect b="b" l="l" r="r" t="t"/>
              <a:pathLst>
                <a:path extrusionOk="0" h="2301" w="2300">
                  <a:moveTo>
                    <a:pt x="0" y="1"/>
                  </a:moveTo>
                  <a:lnTo>
                    <a:pt x="0" y="2300"/>
                  </a:lnTo>
                  <a:lnTo>
                    <a:pt x="2299" y="2300"/>
                  </a:lnTo>
                  <a:lnTo>
                    <a:pt x="2299"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0"/>
            <p:cNvSpPr/>
            <p:nvPr/>
          </p:nvSpPr>
          <p:spPr>
            <a:xfrm>
              <a:off x="4828230" y="4536652"/>
              <a:ext cx="96114" cy="96072"/>
            </a:xfrm>
            <a:custGeom>
              <a:rect b="b" l="l" r="r" t="t"/>
              <a:pathLst>
                <a:path extrusionOk="0" h="2297"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0"/>
            <p:cNvSpPr/>
            <p:nvPr/>
          </p:nvSpPr>
          <p:spPr>
            <a:xfrm>
              <a:off x="4718693" y="4536652"/>
              <a:ext cx="96197" cy="96072"/>
            </a:xfrm>
            <a:custGeom>
              <a:rect b="b" l="l" r="r" t="t"/>
              <a:pathLst>
                <a:path extrusionOk="0" h="2297" w="2300">
                  <a:moveTo>
                    <a:pt x="0" y="0"/>
                  </a:moveTo>
                  <a:lnTo>
                    <a:pt x="0" y="2297"/>
                  </a:lnTo>
                  <a:lnTo>
                    <a:pt x="2299" y="2297"/>
                  </a:lnTo>
                  <a:lnTo>
                    <a:pt x="2299"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0"/>
            <p:cNvSpPr/>
            <p:nvPr/>
          </p:nvSpPr>
          <p:spPr>
            <a:xfrm>
              <a:off x="4828230" y="4643681"/>
              <a:ext cx="96114" cy="96114"/>
            </a:xfrm>
            <a:custGeom>
              <a:rect b="b" l="l" r="r" t="t"/>
              <a:pathLst>
                <a:path extrusionOk="0" h="2298"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0"/>
            <p:cNvSpPr/>
            <p:nvPr/>
          </p:nvSpPr>
          <p:spPr>
            <a:xfrm>
              <a:off x="4718693" y="4643681"/>
              <a:ext cx="96197" cy="96114"/>
            </a:xfrm>
            <a:custGeom>
              <a:rect b="b" l="l" r="r" t="t"/>
              <a:pathLst>
                <a:path extrusionOk="0" h="2298" w="2300">
                  <a:moveTo>
                    <a:pt x="0" y="0"/>
                  </a:moveTo>
                  <a:lnTo>
                    <a:pt x="0" y="2297"/>
                  </a:lnTo>
                  <a:lnTo>
                    <a:pt x="2299" y="2297"/>
                  </a:lnTo>
                  <a:lnTo>
                    <a:pt x="2299"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0"/>
            <p:cNvSpPr/>
            <p:nvPr/>
          </p:nvSpPr>
          <p:spPr>
            <a:xfrm>
              <a:off x="4828230" y="4750625"/>
              <a:ext cx="96114" cy="96532"/>
            </a:xfrm>
            <a:custGeom>
              <a:rect b="b" l="l" r="r" t="t"/>
              <a:pathLst>
                <a:path extrusionOk="0" h="2308" w="2298">
                  <a:moveTo>
                    <a:pt x="1" y="0"/>
                  </a:moveTo>
                  <a:lnTo>
                    <a:pt x="1" y="2307"/>
                  </a:lnTo>
                  <a:lnTo>
                    <a:pt x="2298" y="230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0"/>
            <p:cNvSpPr/>
            <p:nvPr/>
          </p:nvSpPr>
          <p:spPr>
            <a:xfrm>
              <a:off x="4718693" y="4750625"/>
              <a:ext cx="96197" cy="96532"/>
            </a:xfrm>
            <a:custGeom>
              <a:rect b="b" l="l" r="r" t="t"/>
              <a:pathLst>
                <a:path extrusionOk="0" h="2308" w="2300">
                  <a:moveTo>
                    <a:pt x="0" y="0"/>
                  </a:moveTo>
                  <a:lnTo>
                    <a:pt x="0" y="2307"/>
                  </a:lnTo>
                  <a:lnTo>
                    <a:pt x="2299" y="2307"/>
                  </a:lnTo>
                  <a:lnTo>
                    <a:pt x="2299"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0"/>
            <p:cNvSpPr/>
            <p:nvPr/>
          </p:nvSpPr>
          <p:spPr>
            <a:xfrm>
              <a:off x="4785444" y="4392735"/>
              <a:ext cx="242920" cy="516957"/>
            </a:xfrm>
            <a:custGeom>
              <a:rect b="b" l="l" r="r" t="t"/>
              <a:pathLst>
                <a:path extrusionOk="0" h="12360" w="5808">
                  <a:moveTo>
                    <a:pt x="2738" y="872"/>
                  </a:moveTo>
                  <a:lnTo>
                    <a:pt x="2738" y="3171"/>
                  </a:lnTo>
                  <a:lnTo>
                    <a:pt x="441" y="3171"/>
                  </a:lnTo>
                  <a:lnTo>
                    <a:pt x="441" y="872"/>
                  </a:lnTo>
                  <a:close/>
                  <a:moveTo>
                    <a:pt x="5358" y="872"/>
                  </a:moveTo>
                  <a:lnTo>
                    <a:pt x="5358" y="3171"/>
                  </a:lnTo>
                  <a:lnTo>
                    <a:pt x="3061" y="3171"/>
                  </a:lnTo>
                  <a:lnTo>
                    <a:pt x="3061" y="872"/>
                  </a:lnTo>
                  <a:close/>
                  <a:moveTo>
                    <a:pt x="2738" y="3441"/>
                  </a:moveTo>
                  <a:lnTo>
                    <a:pt x="2738" y="5738"/>
                  </a:lnTo>
                  <a:lnTo>
                    <a:pt x="441" y="5738"/>
                  </a:lnTo>
                  <a:lnTo>
                    <a:pt x="441" y="3441"/>
                  </a:lnTo>
                  <a:close/>
                  <a:moveTo>
                    <a:pt x="5358" y="3441"/>
                  </a:moveTo>
                  <a:lnTo>
                    <a:pt x="5358" y="5738"/>
                  </a:lnTo>
                  <a:lnTo>
                    <a:pt x="3061" y="5738"/>
                  </a:lnTo>
                  <a:lnTo>
                    <a:pt x="3061" y="3441"/>
                  </a:lnTo>
                  <a:close/>
                  <a:moveTo>
                    <a:pt x="2738" y="6000"/>
                  </a:moveTo>
                  <a:lnTo>
                    <a:pt x="2738" y="8297"/>
                  </a:lnTo>
                  <a:lnTo>
                    <a:pt x="441" y="8297"/>
                  </a:lnTo>
                  <a:lnTo>
                    <a:pt x="441" y="6000"/>
                  </a:lnTo>
                  <a:close/>
                  <a:moveTo>
                    <a:pt x="5358" y="6000"/>
                  </a:moveTo>
                  <a:lnTo>
                    <a:pt x="5358" y="8297"/>
                  </a:lnTo>
                  <a:lnTo>
                    <a:pt x="3061" y="8297"/>
                  </a:lnTo>
                  <a:lnTo>
                    <a:pt x="3061" y="6000"/>
                  </a:lnTo>
                  <a:close/>
                  <a:moveTo>
                    <a:pt x="2738" y="8557"/>
                  </a:moveTo>
                  <a:lnTo>
                    <a:pt x="2738" y="10864"/>
                  </a:lnTo>
                  <a:lnTo>
                    <a:pt x="441" y="10864"/>
                  </a:lnTo>
                  <a:lnTo>
                    <a:pt x="441" y="8557"/>
                  </a:lnTo>
                  <a:close/>
                  <a:moveTo>
                    <a:pt x="5358" y="8557"/>
                  </a:moveTo>
                  <a:lnTo>
                    <a:pt x="5358" y="10864"/>
                  </a:lnTo>
                  <a:lnTo>
                    <a:pt x="3061" y="10864"/>
                  </a:lnTo>
                  <a:lnTo>
                    <a:pt x="3061" y="8557"/>
                  </a:lnTo>
                  <a:close/>
                  <a:moveTo>
                    <a:pt x="0" y="0"/>
                  </a:moveTo>
                  <a:lnTo>
                    <a:pt x="0" y="12359"/>
                  </a:lnTo>
                  <a:lnTo>
                    <a:pt x="5808" y="12359"/>
                  </a:lnTo>
                  <a:lnTo>
                    <a:pt x="5808"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0"/>
            <p:cNvSpPr/>
            <p:nvPr/>
          </p:nvSpPr>
          <p:spPr>
            <a:xfrm>
              <a:off x="4913426" y="4429164"/>
              <a:ext cx="96114" cy="96239"/>
            </a:xfrm>
            <a:custGeom>
              <a:rect b="b" l="l" r="r" t="t"/>
              <a:pathLst>
                <a:path extrusionOk="0" h="2301" w="2298">
                  <a:moveTo>
                    <a:pt x="1" y="1"/>
                  </a:moveTo>
                  <a:lnTo>
                    <a:pt x="1" y="2300"/>
                  </a:lnTo>
                  <a:lnTo>
                    <a:pt x="2298" y="2300"/>
                  </a:lnTo>
                  <a:lnTo>
                    <a:pt x="2298"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0"/>
            <p:cNvSpPr/>
            <p:nvPr/>
          </p:nvSpPr>
          <p:spPr>
            <a:xfrm>
              <a:off x="4803847" y="4429164"/>
              <a:ext cx="96114" cy="96239"/>
            </a:xfrm>
            <a:custGeom>
              <a:rect b="b" l="l" r="r" t="t"/>
              <a:pathLst>
                <a:path extrusionOk="0" h="2301" w="2298">
                  <a:moveTo>
                    <a:pt x="1" y="1"/>
                  </a:moveTo>
                  <a:lnTo>
                    <a:pt x="1" y="2300"/>
                  </a:lnTo>
                  <a:lnTo>
                    <a:pt x="2298" y="2300"/>
                  </a:lnTo>
                  <a:lnTo>
                    <a:pt x="2298"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0"/>
            <p:cNvSpPr/>
            <p:nvPr/>
          </p:nvSpPr>
          <p:spPr>
            <a:xfrm>
              <a:off x="4913426" y="4536652"/>
              <a:ext cx="96114" cy="96072"/>
            </a:xfrm>
            <a:custGeom>
              <a:rect b="b" l="l" r="r" t="t"/>
              <a:pathLst>
                <a:path extrusionOk="0" h="2297"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0"/>
            <p:cNvSpPr/>
            <p:nvPr/>
          </p:nvSpPr>
          <p:spPr>
            <a:xfrm>
              <a:off x="4803847" y="4536652"/>
              <a:ext cx="96114" cy="96072"/>
            </a:xfrm>
            <a:custGeom>
              <a:rect b="b" l="l" r="r" t="t"/>
              <a:pathLst>
                <a:path extrusionOk="0" h="2297"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0"/>
            <p:cNvSpPr/>
            <p:nvPr/>
          </p:nvSpPr>
          <p:spPr>
            <a:xfrm>
              <a:off x="4913426" y="4643681"/>
              <a:ext cx="96114" cy="96114"/>
            </a:xfrm>
            <a:custGeom>
              <a:rect b="b" l="l" r="r" t="t"/>
              <a:pathLst>
                <a:path extrusionOk="0" h="2298"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0"/>
            <p:cNvSpPr/>
            <p:nvPr/>
          </p:nvSpPr>
          <p:spPr>
            <a:xfrm>
              <a:off x="4803847" y="4643681"/>
              <a:ext cx="96114" cy="96114"/>
            </a:xfrm>
            <a:custGeom>
              <a:rect b="b" l="l" r="r" t="t"/>
              <a:pathLst>
                <a:path extrusionOk="0" h="2298"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0"/>
            <p:cNvSpPr/>
            <p:nvPr/>
          </p:nvSpPr>
          <p:spPr>
            <a:xfrm>
              <a:off x="4913426" y="4750625"/>
              <a:ext cx="96114" cy="96532"/>
            </a:xfrm>
            <a:custGeom>
              <a:rect b="b" l="l" r="r" t="t"/>
              <a:pathLst>
                <a:path extrusionOk="0" h="2308" w="2298">
                  <a:moveTo>
                    <a:pt x="1" y="0"/>
                  </a:moveTo>
                  <a:lnTo>
                    <a:pt x="1" y="2307"/>
                  </a:lnTo>
                  <a:lnTo>
                    <a:pt x="2298" y="230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0"/>
            <p:cNvSpPr/>
            <p:nvPr/>
          </p:nvSpPr>
          <p:spPr>
            <a:xfrm>
              <a:off x="4803847" y="4750625"/>
              <a:ext cx="96114" cy="96532"/>
            </a:xfrm>
            <a:custGeom>
              <a:rect b="b" l="l" r="r" t="t"/>
              <a:pathLst>
                <a:path extrusionOk="0" h="2308" w="2298">
                  <a:moveTo>
                    <a:pt x="1" y="0"/>
                  </a:moveTo>
                  <a:lnTo>
                    <a:pt x="1" y="2307"/>
                  </a:lnTo>
                  <a:lnTo>
                    <a:pt x="2298" y="230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5" name="Shape 25"/>
        <p:cNvGrpSpPr/>
        <p:nvPr/>
      </p:nvGrpSpPr>
      <p:grpSpPr>
        <a:xfrm>
          <a:off x="0" y="0"/>
          <a:ext cx="0" cy="0"/>
          <a:chOff x="0" y="0"/>
          <a:chExt cx="0" cy="0"/>
        </a:xfrm>
      </p:grpSpPr>
      <p:sp>
        <p:nvSpPr>
          <p:cNvPr id="26" name="Google Shape;26;p3"/>
          <p:cNvSpPr txBox="1"/>
          <p:nvPr>
            <p:ph type="title"/>
          </p:nvPr>
        </p:nvSpPr>
        <p:spPr>
          <a:xfrm>
            <a:off x="713100" y="2327850"/>
            <a:ext cx="3146400" cy="5610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3000">
                <a:solidFill>
                  <a:schemeClr val="dk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7" name="Google Shape;27;p3"/>
          <p:cNvSpPr txBox="1"/>
          <p:nvPr>
            <p:ph idx="1" type="body"/>
          </p:nvPr>
        </p:nvSpPr>
        <p:spPr>
          <a:xfrm>
            <a:off x="713100" y="2781564"/>
            <a:ext cx="3146400" cy="5610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600"/>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sp>
        <p:nvSpPr>
          <p:cNvPr id="28" name="Google Shape;28;p3"/>
          <p:cNvSpPr txBox="1"/>
          <p:nvPr>
            <p:ph hasCustomPrompt="1" idx="2" type="title"/>
          </p:nvPr>
        </p:nvSpPr>
        <p:spPr>
          <a:xfrm>
            <a:off x="713100" y="1644270"/>
            <a:ext cx="2678700" cy="719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4800">
                <a:solidFill>
                  <a:schemeClr val="accent5"/>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grpSp>
        <p:nvGrpSpPr>
          <p:cNvPr id="29" name="Google Shape;29;p3"/>
          <p:cNvGrpSpPr/>
          <p:nvPr/>
        </p:nvGrpSpPr>
        <p:grpSpPr>
          <a:xfrm>
            <a:off x="6204544" y="0"/>
            <a:ext cx="2939810" cy="4036968"/>
            <a:chOff x="6991674" y="-25"/>
            <a:chExt cx="3265005" cy="4595820"/>
          </a:xfrm>
        </p:grpSpPr>
        <p:sp>
          <p:nvSpPr>
            <p:cNvPr id="30" name="Google Shape;30;p3"/>
            <p:cNvSpPr/>
            <p:nvPr/>
          </p:nvSpPr>
          <p:spPr>
            <a:xfrm>
              <a:off x="6991674" y="918279"/>
              <a:ext cx="1237927" cy="477226"/>
            </a:xfrm>
            <a:custGeom>
              <a:rect b="b" l="l" r="r" t="t"/>
              <a:pathLst>
                <a:path extrusionOk="0" h="1493" w="3873">
                  <a:moveTo>
                    <a:pt x="2591" y="0"/>
                  </a:moveTo>
                  <a:cubicBezTo>
                    <a:pt x="2426" y="0"/>
                    <a:pt x="2260" y="45"/>
                    <a:pt x="2126" y="137"/>
                  </a:cubicBezTo>
                  <a:cubicBezTo>
                    <a:pt x="1876" y="328"/>
                    <a:pt x="1895" y="559"/>
                    <a:pt x="1816" y="819"/>
                  </a:cubicBezTo>
                  <a:cubicBezTo>
                    <a:pt x="1816" y="705"/>
                    <a:pt x="1698" y="658"/>
                    <a:pt x="1581" y="658"/>
                  </a:cubicBezTo>
                  <a:cubicBezTo>
                    <a:pt x="1524" y="658"/>
                    <a:pt x="1468" y="669"/>
                    <a:pt x="1426" y="689"/>
                  </a:cubicBezTo>
                  <a:cubicBezTo>
                    <a:pt x="1245" y="771"/>
                    <a:pt x="1195" y="920"/>
                    <a:pt x="1173" y="1091"/>
                  </a:cubicBezTo>
                  <a:cubicBezTo>
                    <a:pt x="1135" y="1061"/>
                    <a:pt x="1098" y="1048"/>
                    <a:pt x="1063" y="1048"/>
                  </a:cubicBezTo>
                  <a:cubicBezTo>
                    <a:pt x="978" y="1048"/>
                    <a:pt x="910" y="1127"/>
                    <a:pt x="903" y="1240"/>
                  </a:cubicBezTo>
                  <a:cubicBezTo>
                    <a:pt x="814" y="1171"/>
                    <a:pt x="689" y="1137"/>
                    <a:pt x="567" y="1137"/>
                  </a:cubicBezTo>
                  <a:cubicBezTo>
                    <a:pt x="498" y="1137"/>
                    <a:pt x="430" y="1148"/>
                    <a:pt x="371" y="1170"/>
                  </a:cubicBezTo>
                  <a:cubicBezTo>
                    <a:pt x="231" y="1221"/>
                    <a:pt x="89" y="1462"/>
                    <a:pt x="0" y="1493"/>
                  </a:cubicBezTo>
                  <a:lnTo>
                    <a:pt x="3862" y="1452"/>
                  </a:lnTo>
                  <a:cubicBezTo>
                    <a:pt x="3872" y="1211"/>
                    <a:pt x="3602" y="1161"/>
                    <a:pt x="3431" y="1161"/>
                  </a:cubicBezTo>
                  <a:cubicBezTo>
                    <a:pt x="3441" y="970"/>
                    <a:pt x="3482" y="809"/>
                    <a:pt x="3412" y="609"/>
                  </a:cubicBezTo>
                  <a:cubicBezTo>
                    <a:pt x="3321" y="349"/>
                    <a:pt x="3111" y="108"/>
                    <a:pt x="2839" y="36"/>
                  </a:cubicBezTo>
                  <a:cubicBezTo>
                    <a:pt x="2760" y="12"/>
                    <a:pt x="2676" y="0"/>
                    <a:pt x="2591" y="0"/>
                  </a:cubicBez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a:off x="6991674" y="907411"/>
              <a:ext cx="1237927" cy="488094"/>
            </a:xfrm>
            <a:custGeom>
              <a:rect b="b" l="l" r="r" t="t"/>
              <a:pathLst>
                <a:path extrusionOk="0" fill="none" h="1527" w="3873">
                  <a:moveTo>
                    <a:pt x="3862" y="1486"/>
                  </a:moveTo>
                  <a:cubicBezTo>
                    <a:pt x="3872" y="1245"/>
                    <a:pt x="3602" y="1195"/>
                    <a:pt x="3431" y="1195"/>
                  </a:cubicBezTo>
                  <a:cubicBezTo>
                    <a:pt x="3441" y="1004"/>
                    <a:pt x="3482" y="843"/>
                    <a:pt x="3412" y="643"/>
                  </a:cubicBezTo>
                  <a:cubicBezTo>
                    <a:pt x="3321" y="383"/>
                    <a:pt x="3111" y="142"/>
                    <a:pt x="2839" y="70"/>
                  </a:cubicBezTo>
                  <a:cubicBezTo>
                    <a:pt x="2608" y="0"/>
                    <a:pt x="2329" y="32"/>
                    <a:pt x="2126" y="171"/>
                  </a:cubicBezTo>
                  <a:cubicBezTo>
                    <a:pt x="1876" y="362"/>
                    <a:pt x="1895" y="593"/>
                    <a:pt x="1816" y="853"/>
                  </a:cubicBezTo>
                  <a:cubicBezTo>
                    <a:pt x="1816" y="684"/>
                    <a:pt x="1556" y="662"/>
                    <a:pt x="1426" y="723"/>
                  </a:cubicBezTo>
                  <a:cubicBezTo>
                    <a:pt x="1245" y="805"/>
                    <a:pt x="1195" y="954"/>
                    <a:pt x="1173" y="1125"/>
                  </a:cubicBezTo>
                  <a:cubicBezTo>
                    <a:pt x="1043" y="1024"/>
                    <a:pt x="913" y="1115"/>
                    <a:pt x="903" y="1274"/>
                  </a:cubicBezTo>
                  <a:cubicBezTo>
                    <a:pt x="764" y="1166"/>
                    <a:pt x="532" y="1144"/>
                    <a:pt x="371" y="1204"/>
                  </a:cubicBezTo>
                  <a:cubicBezTo>
                    <a:pt x="231" y="1255"/>
                    <a:pt x="89" y="1496"/>
                    <a:pt x="0" y="1527"/>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3"/>
            <p:cNvSpPr/>
            <p:nvPr/>
          </p:nvSpPr>
          <p:spPr>
            <a:xfrm>
              <a:off x="7847308" y="-25"/>
              <a:ext cx="2409371" cy="4595820"/>
            </a:xfrm>
            <a:custGeom>
              <a:rect b="b" l="l" r="r" t="t"/>
              <a:pathLst>
                <a:path extrusionOk="0" h="14378" w="7538">
                  <a:moveTo>
                    <a:pt x="1" y="1"/>
                  </a:moveTo>
                  <a:lnTo>
                    <a:pt x="1" y="14377"/>
                  </a:lnTo>
                  <a:lnTo>
                    <a:pt x="7537" y="14377"/>
                  </a:lnTo>
                  <a:lnTo>
                    <a:pt x="7537"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3"/>
            <p:cNvSpPr/>
            <p:nvPr/>
          </p:nvSpPr>
          <p:spPr>
            <a:xfrm>
              <a:off x="7956619" y="-25"/>
              <a:ext cx="2300057" cy="4435679"/>
            </a:xfrm>
            <a:custGeom>
              <a:rect b="b" l="l" r="r" t="t"/>
              <a:pathLst>
                <a:path extrusionOk="0" h="13877" w="7196">
                  <a:moveTo>
                    <a:pt x="1" y="1"/>
                  </a:moveTo>
                  <a:lnTo>
                    <a:pt x="1" y="13876"/>
                  </a:lnTo>
                  <a:lnTo>
                    <a:pt x="7195" y="13876"/>
                  </a:lnTo>
                  <a:lnTo>
                    <a:pt x="7195" y="1"/>
                  </a:ln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3"/>
            <p:cNvSpPr/>
            <p:nvPr/>
          </p:nvSpPr>
          <p:spPr>
            <a:xfrm>
              <a:off x="7956619" y="2885936"/>
              <a:ext cx="2300057" cy="99728"/>
            </a:xfrm>
            <a:custGeom>
              <a:rect b="b" l="l" r="r" t="t"/>
              <a:pathLst>
                <a:path extrusionOk="0" h="312" w="7196">
                  <a:moveTo>
                    <a:pt x="1" y="1"/>
                  </a:moveTo>
                  <a:lnTo>
                    <a:pt x="1" y="311"/>
                  </a:lnTo>
                  <a:lnTo>
                    <a:pt x="7195" y="311"/>
                  </a:lnTo>
                  <a:lnTo>
                    <a:pt x="7195"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3"/>
            <p:cNvSpPr/>
            <p:nvPr/>
          </p:nvSpPr>
          <p:spPr>
            <a:xfrm>
              <a:off x="7956619" y="1410832"/>
              <a:ext cx="2300057" cy="100368"/>
            </a:xfrm>
            <a:custGeom>
              <a:rect b="b" l="l" r="r" t="t"/>
              <a:pathLst>
                <a:path extrusionOk="0" h="314" w="7196">
                  <a:moveTo>
                    <a:pt x="1" y="0"/>
                  </a:moveTo>
                  <a:lnTo>
                    <a:pt x="1" y="313"/>
                  </a:lnTo>
                  <a:lnTo>
                    <a:pt x="7195" y="313"/>
                  </a:lnTo>
                  <a:lnTo>
                    <a:pt x="7195" y="0"/>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3"/>
            <p:cNvSpPr/>
            <p:nvPr/>
          </p:nvSpPr>
          <p:spPr>
            <a:xfrm>
              <a:off x="9547378" y="-25"/>
              <a:ext cx="121793" cy="4435706"/>
            </a:xfrm>
            <a:custGeom>
              <a:rect b="b" l="l" r="r" t="t"/>
              <a:pathLst>
                <a:path extrusionOk="0" h="13817" w="381">
                  <a:moveTo>
                    <a:pt x="1" y="1"/>
                  </a:moveTo>
                  <a:lnTo>
                    <a:pt x="1" y="13816"/>
                  </a:lnTo>
                  <a:lnTo>
                    <a:pt x="381" y="13816"/>
                  </a:lnTo>
                  <a:lnTo>
                    <a:pt x="381"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 name="Google Shape;37;p3"/>
          <p:cNvGrpSpPr/>
          <p:nvPr/>
        </p:nvGrpSpPr>
        <p:grpSpPr>
          <a:xfrm>
            <a:off x="-25" y="3825175"/>
            <a:ext cx="9144073" cy="1318252"/>
            <a:chOff x="-25" y="3825175"/>
            <a:chExt cx="9144073" cy="1318252"/>
          </a:xfrm>
        </p:grpSpPr>
        <p:sp>
          <p:nvSpPr>
            <p:cNvPr id="38" name="Google Shape;38;p3"/>
            <p:cNvSpPr/>
            <p:nvPr/>
          </p:nvSpPr>
          <p:spPr>
            <a:xfrm>
              <a:off x="50" y="3944350"/>
              <a:ext cx="9143998" cy="1199078"/>
            </a:xfrm>
            <a:custGeom>
              <a:rect b="b" l="l" r="r" t="t"/>
              <a:pathLst>
                <a:path extrusionOk="0" h="6321" w="30098">
                  <a:moveTo>
                    <a:pt x="1" y="1"/>
                  </a:moveTo>
                  <a:lnTo>
                    <a:pt x="1" y="6321"/>
                  </a:lnTo>
                  <a:lnTo>
                    <a:pt x="30098" y="6321"/>
                  </a:lnTo>
                  <a:lnTo>
                    <a:pt x="30098"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3"/>
            <p:cNvSpPr/>
            <p:nvPr/>
          </p:nvSpPr>
          <p:spPr>
            <a:xfrm>
              <a:off x="-25" y="3825175"/>
              <a:ext cx="9144018" cy="150026"/>
            </a:xfrm>
            <a:custGeom>
              <a:rect b="b" l="l" r="r" t="t"/>
              <a:pathLst>
                <a:path extrusionOk="0" h="976" w="30972">
                  <a:moveTo>
                    <a:pt x="1" y="0"/>
                  </a:moveTo>
                  <a:lnTo>
                    <a:pt x="1" y="976"/>
                  </a:lnTo>
                  <a:lnTo>
                    <a:pt x="30972" y="976"/>
                  </a:lnTo>
                  <a:lnTo>
                    <a:pt x="3097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5_2_1_1_1">
    <p:spTree>
      <p:nvGrpSpPr>
        <p:cNvPr id="268" name="Shape 268"/>
        <p:cNvGrpSpPr/>
        <p:nvPr/>
      </p:nvGrpSpPr>
      <p:grpSpPr>
        <a:xfrm>
          <a:off x="0" y="0"/>
          <a:ext cx="0" cy="0"/>
          <a:chOff x="0" y="0"/>
          <a:chExt cx="0" cy="0"/>
        </a:xfrm>
      </p:grpSpPr>
      <p:sp>
        <p:nvSpPr>
          <p:cNvPr id="269" name="Google Shape;269;p21"/>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270" name="Google Shape;270;p21"/>
          <p:cNvSpPr txBox="1"/>
          <p:nvPr>
            <p:ph idx="1" type="subTitle"/>
          </p:nvPr>
        </p:nvSpPr>
        <p:spPr>
          <a:xfrm>
            <a:off x="1916650" y="2707459"/>
            <a:ext cx="23160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71" name="Google Shape;271;p21"/>
          <p:cNvSpPr txBox="1"/>
          <p:nvPr>
            <p:ph idx="2" type="title"/>
          </p:nvPr>
        </p:nvSpPr>
        <p:spPr>
          <a:xfrm>
            <a:off x="1796700" y="2383407"/>
            <a:ext cx="2555700" cy="3777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272" name="Google Shape;272;p21"/>
          <p:cNvSpPr txBox="1"/>
          <p:nvPr>
            <p:ph idx="3" type="subTitle"/>
          </p:nvPr>
        </p:nvSpPr>
        <p:spPr>
          <a:xfrm>
            <a:off x="4911346" y="2707459"/>
            <a:ext cx="23160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73" name="Google Shape;273;p21"/>
          <p:cNvSpPr txBox="1"/>
          <p:nvPr>
            <p:ph idx="4" type="title"/>
          </p:nvPr>
        </p:nvSpPr>
        <p:spPr>
          <a:xfrm>
            <a:off x="4791400" y="2383407"/>
            <a:ext cx="2555700" cy="3777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grpSp>
        <p:nvGrpSpPr>
          <p:cNvPr id="274" name="Google Shape;274;p21"/>
          <p:cNvGrpSpPr/>
          <p:nvPr/>
        </p:nvGrpSpPr>
        <p:grpSpPr>
          <a:xfrm>
            <a:off x="-147" y="4595807"/>
            <a:ext cx="9144001" cy="547679"/>
            <a:chOff x="-147" y="4595807"/>
            <a:chExt cx="9144001" cy="547679"/>
          </a:xfrm>
        </p:grpSpPr>
        <p:sp>
          <p:nvSpPr>
            <p:cNvPr id="275" name="Google Shape;275;p21"/>
            <p:cNvSpPr/>
            <p:nvPr/>
          </p:nvSpPr>
          <p:spPr>
            <a:xfrm>
              <a:off x="1102468" y="4830237"/>
              <a:ext cx="7346321" cy="313249"/>
            </a:xfrm>
            <a:custGeom>
              <a:rect b="b" l="l" r="r" t="t"/>
              <a:pathLst>
                <a:path extrusionOk="0" h="3764" w="16443">
                  <a:moveTo>
                    <a:pt x="2969" y="0"/>
                  </a:moveTo>
                  <a:lnTo>
                    <a:pt x="0" y="3763"/>
                  </a:lnTo>
                  <a:lnTo>
                    <a:pt x="16443" y="3763"/>
                  </a:lnTo>
                  <a:lnTo>
                    <a:pt x="13474"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1"/>
            <p:cNvSpPr/>
            <p:nvPr/>
          </p:nvSpPr>
          <p:spPr>
            <a:xfrm>
              <a:off x="6131250" y="4595807"/>
              <a:ext cx="3012604" cy="234521"/>
            </a:xfrm>
            <a:custGeom>
              <a:rect b="b" l="l" r="r" t="t"/>
              <a:pathLst>
                <a:path extrusionOk="0" h="2818" w="6743">
                  <a:moveTo>
                    <a:pt x="1" y="0"/>
                  </a:moveTo>
                  <a:lnTo>
                    <a:pt x="2218" y="2817"/>
                  </a:lnTo>
                  <a:lnTo>
                    <a:pt x="6742" y="2817"/>
                  </a:lnTo>
                  <a:lnTo>
                    <a:pt x="6742"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1"/>
            <p:cNvSpPr/>
            <p:nvPr/>
          </p:nvSpPr>
          <p:spPr>
            <a:xfrm>
              <a:off x="-147" y="4595807"/>
              <a:ext cx="3424530" cy="234521"/>
            </a:xfrm>
            <a:custGeom>
              <a:rect b="b" l="l" r="r" t="t"/>
              <a:pathLst>
                <a:path extrusionOk="0" h="2818" w="7665">
                  <a:moveTo>
                    <a:pt x="0" y="0"/>
                  </a:moveTo>
                  <a:lnTo>
                    <a:pt x="0" y="2817"/>
                  </a:lnTo>
                  <a:lnTo>
                    <a:pt x="5437" y="2817"/>
                  </a:lnTo>
                  <a:lnTo>
                    <a:pt x="7664"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1"/>
            <p:cNvSpPr/>
            <p:nvPr/>
          </p:nvSpPr>
          <p:spPr>
            <a:xfrm>
              <a:off x="2428912" y="4595807"/>
              <a:ext cx="4693818" cy="234521"/>
            </a:xfrm>
            <a:custGeom>
              <a:rect b="b" l="l" r="r" t="t"/>
              <a:pathLst>
                <a:path extrusionOk="0" h="2818" w="10506">
                  <a:moveTo>
                    <a:pt x="2227" y="0"/>
                  </a:moveTo>
                  <a:lnTo>
                    <a:pt x="0" y="2817"/>
                  </a:lnTo>
                  <a:lnTo>
                    <a:pt x="10505" y="2817"/>
                  </a:lnTo>
                  <a:lnTo>
                    <a:pt x="8288"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1"/>
            <p:cNvSpPr/>
            <p:nvPr/>
          </p:nvSpPr>
          <p:spPr>
            <a:xfrm>
              <a:off x="7122174" y="4830237"/>
              <a:ext cx="2021657" cy="313249"/>
            </a:xfrm>
            <a:custGeom>
              <a:rect b="b" l="l" r="r" t="t"/>
              <a:pathLst>
                <a:path extrusionOk="0" h="3764" w="4525">
                  <a:moveTo>
                    <a:pt x="0" y="0"/>
                  </a:moveTo>
                  <a:lnTo>
                    <a:pt x="2969" y="3763"/>
                  </a:lnTo>
                  <a:lnTo>
                    <a:pt x="4524" y="3763"/>
                  </a:lnTo>
                  <a:lnTo>
                    <a:pt x="4524"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1"/>
            <p:cNvSpPr/>
            <p:nvPr/>
          </p:nvSpPr>
          <p:spPr>
            <a:xfrm>
              <a:off x="-147" y="4830237"/>
              <a:ext cx="2429562" cy="313249"/>
            </a:xfrm>
            <a:custGeom>
              <a:rect b="b" l="l" r="r" t="t"/>
              <a:pathLst>
                <a:path extrusionOk="0" h="3764" w="5438">
                  <a:moveTo>
                    <a:pt x="0" y="0"/>
                  </a:moveTo>
                  <a:lnTo>
                    <a:pt x="0" y="3763"/>
                  </a:lnTo>
                  <a:lnTo>
                    <a:pt x="2468" y="3763"/>
                  </a:lnTo>
                  <a:lnTo>
                    <a:pt x="5437"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 name="Google Shape;281;p21"/>
          <p:cNvGrpSpPr/>
          <p:nvPr/>
        </p:nvGrpSpPr>
        <p:grpSpPr>
          <a:xfrm>
            <a:off x="-963959" y="-4320"/>
            <a:ext cx="3026892" cy="4595820"/>
            <a:chOff x="-963959" y="-4320"/>
            <a:chExt cx="3026892" cy="4595820"/>
          </a:xfrm>
        </p:grpSpPr>
        <p:sp>
          <p:nvSpPr>
            <p:cNvPr id="282" name="Google Shape;282;p21"/>
            <p:cNvSpPr/>
            <p:nvPr/>
          </p:nvSpPr>
          <p:spPr>
            <a:xfrm>
              <a:off x="1183936" y="580607"/>
              <a:ext cx="878996" cy="332748"/>
            </a:xfrm>
            <a:custGeom>
              <a:rect b="b" l="l" r="r" t="t"/>
              <a:pathLst>
                <a:path extrusionOk="0" h="1041" w="2750">
                  <a:moveTo>
                    <a:pt x="906" y="0"/>
                  </a:moveTo>
                  <a:cubicBezTo>
                    <a:pt x="842" y="0"/>
                    <a:pt x="779" y="9"/>
                    <a:pt x="723" y="27"/>
                  </a:cubicBezTo>
                  <a:cubicBezTo>
                    <a:pt x="532" y="87"/>
                    <a:pt x="383" y="258"/>
                    <a:pt x="323" y="439"/>
                  </a:cubicBezTo>
                  <a:cubicBezTo>
                    <a:pt x="272" y="578"/>
                    <a:pt x="301" y="689"/>
                    <a:pt x="313" y="829"/>
                  </a:cubicBezTo>
                  <a:cubicBezTo>
                    <a:pt x="193" y="838"/>
                    <a:pt x="0" y="870"/>
                    <a:pt x="12" y="1041"/>
                  </a:cubicBezTo>
                  <a:lnTo>
                    <a:pt x="2750" y="1041"/>
                  </a:lnTo>
                  <a:cubicBezTo>
                    <a:pt x="2690" y="1031"/>
                    <a:pt x="2579" y="860"/>
                    <a:pt x="2480" y="819"/>
                  </a:cubicBezTo>
                  <a:cubicBezTo>
                    <a:pt x="2440" y="804"/>
                    <a:pt x="2392" y="796"/>
                    <a:pt x="2343" y="796"/>
                  </a:cubicBezTo>
                  <a:cubicBezTo>
                    <a:pt x="2259" y="796"/>
                    <a:pt x="2171" y="819"/>
                    <a:pt x="2107" y="870"/>
                  </a:cubicBezTo>
                  <a:cubicBezTo>
                    <a:pt x="2100" y="790"/>
                    <a:pt x="2052" y="731"/>
                    <a:pt x="1987" y="731"/>
                  </a:cubicBezTo>
                  <a:cubicBezTo>
                    <a:pt x="1962" y="731"/>
                    <a:pt x="1935" y="740"/>
                    <a:pt x="1907" y="759"/>
                  </a:cubicBezTo>
                  <a:cubicBezTo>
                    <a:pt x="1898" y="639"/>
                    <a:pt x="1857" y="537"/>
                    <a:pt x="1727" y="489"/>
                  </a:cubicBezTo>
                  <a:cubicBezTo>
                    <a:pt x="1700" y="472"/>
                    <a:pt x="1661" y="463"/>
                    <a:pt x="1620" y="463"/>
                  </a:cubicBezTo>
                  <a:cubicBezTo>
                    <a:pt x="1541" y="463"/>
                    <a:pt x="1457" y="499"/>
                    <a:pt x="1457" y="578"/>
                  </a:cubicBezTo>
                  <a:cubicBezTo>
                    <a:pt x="1397" y="398"/>
                    <a:pt x="1416" y="227"/>
                    <a:pt x="1235" y="97"/>
                  </a:cubicBezTo>
                  <a:cubicBezTo>
                    <a:pt x="1145" y="31"/>
                    <a:pt x="1024" y="0"/>
                    <a:pt x="906" y="0"/>
                  </a:cubicBez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1"/>
            <p:cNvSpPr/>
            <p:nvPr/>
          </p:nvSpPr>
          <p:spPr>
            <a:xfrm>
              <a:off x="1183936" y="572936"/>
              <a:ext cx="878996" cy="340419"/>
            </a:xfrm>
            <a:custGeom>
              <a:rect b="b" l="l" r="r" t="t"/>
              <a:pathLst>
                <a:path extrusionOk="0" fill="none" h="1065" w="2750">
                  <a:moveTo>
                    <a:pt x="12" y="1065"/>
                  </a:moveTo>
                  <a:cubicBezTo>
                    <a:pt x="0" y="894"/>
                    <a:pt x="193" y="862"/>
                    <a:pt x="313" y="853"/>
                  </a:cubicBezTo>
                  <a:cubicBezTo>
                    <a:pt x="301" y="713"/>
                    <a:pt x="272" y="602"/>
                    <a:pt x="323" y="463"/>
                  </a:cubicBezTo>
                  <a:cubicBezTo>
                    <a:pt x="383" y="282"/>
                    <a:pt x="532" y="111"/>
                    <a:pt x="723" y="51"/>
                  </a:cubicBezTo>
                  <a:cubicBezTo>
                    <a:pt x="884" y="0"/>
                    <a:pt x="1096" y="20"/>
                    <a:pt x="1235" y="121"/>
                  </a:cubicBezTo>
                  <a:cubicBezTo>
                    <a:pt x="1416" y="251"/>
                    <a:pt x="1397" y="422"/>
                    <a:pt x="1457" y="602"/>
                  </a:cubicBezTo>
                  <a:cubicBezTo>
                    <a:pt x="1457" y="482"/>
                    <a:pt x="1647" y="463"/>
                    <a:pt x="1727" y="513"/>
                  </a:cubicBezTo>
                  <a:cubicBezTo>
                    <a:pt x="1857" y="561"/>
                    <a:pt x="1898" y="663"/>
                    <a:pt x="1907" y="783"/>
                  </a:cubicBezTo>
                  <a:cubicBezTo>
                    <a:pt x="2008" y="713"/>
                    <a:pt x="2097" y="783"/>
                    <a:pt x="2107" y="894"/>
                  </a:cubicBezTo>
                  <a:cubicBezTo>
                    <a:pt x="2208" y="814"/>
                    <a:pt x="2370" y="802"/>
                    <a:pt x="2480" y="843"/>
                  </a:cubicBezTo>
                  <a:cubicBezTo>
                    <a:pt x="2579" y="884"/>
                    <a:pt x="2690" y="1055"/>
                    <a:pt x="2750" y="1065"/>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1"/>
            <p:cNvSpPr/>
            <p:nvPr/>
          </p:nvSpPr>
          <p:spPr>
            <a:xfrm>
              <a:off x="-963959" y="-4320"/>
              <a:ext cx="2411326" cy="4595820"/>
            </a:xfrm>
            <a:custGeom>
              <a:rect b="b" l="l" r="r" t="t"/>
              <a:pathLst>
                <a:path extrusionOk="0" h="14378" w="7544">
                  <a:moveTo>
                    <a:pt x="0" y="1"/>
                  </a:moveTo>
                  <a:lnTo>
                    <a:pt x="0" y="14377"/>
                  </a:lnTo>
                  <a:lnTo>
                    <a:pt x="7544" y="14377"/>
                  </a:lnTo>
                  <a:lnTo>
                    <a:pt x="7544" y="1"/>
                  </a:lnTo>
                  <a:close/>
                </a:path>
              </a:pathLst>
            </a:custGeom>
            <a:solidFill>
              <a:schemeClr val="accent5"/>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1"/>
            <p:cNvSpPr/>
            <p:nvPr/>
          </p:nvSpPr>
          <p:spPr>
            <a:xfrm>
              <a:off x="-963959" y="-4320"/>
              <a:ext cx="2299135" cy="4435679"/>
            </a:xfrm>
            <a:custGeom>
              <a:rect b="b" l="l" r="r" t="t"/>
              <a:pathLst>
                <a:path extrusionOk="0" h="13877" w="7193">
                  <a:moveTo>
                    <a:pt x="0" y="1"/>
                  </a:moveTo>
                  <a:lnTo>
                    <a:pt x="0" y="13876"/>
                  </a:lnTo>
                  <a:lnTo>
                    <a:pt x="7192" y="13876"/>
                  </a:lnTo>
                  <a:lnTo>
                    <a:pt x="7192" y="1"/>
                  </a:ln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1"/>
            <p:cNvSpPr/>
            <p:nvPr/>
          </p:nvSpPr>
          <p:spPr>
            <a:xfrm>
              <a:off x="-963959" y="2881640"/>
              <a:ext cx="2299135" cy="99728"/>
            </a:xfrm>
            <a:custGeom>
              <a:rect b="b" l="l" r="r" t="t"/>
              <a:pathLst>
                <a:path extrusionOk="0" h="312" w="7193">
                  <a:moveTo>
                    <a:pt x="0" y="1"/>
                  </a:moveTo>
                  <a:lnTo>
                    <a:pt x="0" y="311"/>
                  </a:lnTo>
                  <a:lnTo>
                    <a:pt x="7192" y="311"/>
                  </a:lnTo>
                  <a:lnTo>
                    <a:pt x="7192"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1"/>
            <p:cNvSpPr/>
            <p:nvPr/>
          </p:nvSpPr>
          <p:spPr>
            <a:xfrm>
              <a:off x="-963959" y="1406537"/>
              <a:ext cx="2299135" cy="100368"/>
            </a:xfrm>
            <a:custGeom>
              <a:rect b="b" l="l" r="r" t="t"/>
              <a:pathLst>
                <a:path extrusionOk="0" h="314" w="7193">
                  <a:moveTo>
                    <a:pt x="0" y="0"/>
                  </a:moveTo>
                  <a:lnTo>
                    <a:pt x="0" y="313"/>
                  </a:lnTo>
                  <a:lnTo>
                    <a:pt x="7192" y="313"/>
                  </a:lnTo>
                  <a:lnTo>
                    <a:pt x="7192" y="0"/>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1"/>
            <p:cNvSpPr/>
            <p:nvPr/>
          </p:nvSpPr>
          <p:spPr>
            <a:xfrm>
              <a:off x="-377763" y="14858"/>
              <a:ext cx="122740" cy="4416500"/>
            </a:xfrm>
            <a:custGeom>
              <a:rect b="b" l="l" r="r" t="t"/>
              <a:pathLst>
                <a:path extrusionOk="0" h="13817" w="384">
                  <a:moveTo>
                    <a:pt x="1" y="1"/>
                  </a:moveTo>
                  <a:lnTo>
                    <a:pt x="1" y="13816"/>
                  </a:lnTo>
                  <a:lnTo>
                    <a:pt x="384" y="13816"/>
                  </a:lnTo>
                  <a:lnTo>
                    <a:pt x="384"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 name="Google Shape;289;p21"/>
          <p:cNvGrpSpPr/>
          <p:nvPr/>
        </p:nvGrpSpPr>
        <p:grpSpPr>
          <a:xfrm>
            <a:off x="6842649" y="-25"/>
            <a:ext cx="3265005" cy="4595820"/>
            <a:chOff x="6991674" y="-25"/>
            <a:chExt cx="3265005" cy="4595820"/>
          </a:xfrm>
        </p:grpSpPr>
        <p:sp>
          <p:nvSpPr>
            <p:cNvPr id="290" name="Google Shape;290;p21"/>
            <p:cNvSpPr/>
            <p:nvPr/>
          </p:nvSpPr>
          <p:spPr>
            <a:xfrm>
              <a:off x="6991674" y="918279"/>
              <a:ext cx="1237927" cy="477226"/>
            </a:xfrm>
            <a:custGeom>
              <a:rect b="b" l="l" r="r" t="t"/>
              <a:pathLst>
                <a:path extrusionOk="0" h="1493" w="3873">
                  <a:moveTo>
                    <a:pt x="2591" y="0"/>
                  </a:moveTo>
                  <a:cubicBezTo>
                    <a:pt x="2426" y="0"/>
                    <a:pt x="2260" y="45"/>
                    <a:pt x="2126" y="137"/>
                  </a:cubicBezTo>
                  <a:cubicBezTo>
                    <a:pt x="1876" y="328"/>
                    <a:pt x="1895" y="559"/>
                    <a:pt x="1816" y="819"/>
                  </a:cubicBezTo>
                  <a:cubicBezTo>
                    <a:pt x="1816" y="705"/>
                    <a:pt x="1698" y="658"/>
                    <a:pt x="1581" y="658"/>
                  </a:cubicBezTo>
                  <a:cubicBezTo>
                    <a:pt x="1524" y="658"/>
                    <a:pt x="1468" y="669"/>
                    <a:pt x="1426" y="689"/>
                  </a:cubicBezTo>
                  <a:cubicBezTo>
                    <a:pt x="1245" y="771"/>
                    <a:pt x="1195" y="920"/>
                    <a:pt x="1173" y="1091"/>
                  </a:cubicBezTo>
                  <a:cubicBezTo>
                    <a:pt x="1135" y="1061"/>
                    <a:pt x="1098" y="1048"/>
                    <a:pt x="1063" y="1048"/>
                  </a:cubicBezTo>
                  <a:cubicBezTo>
                    <a:pt x="978" y="1048"/>
                    <a:pt x="910" y="1127"/>
                    <a:pt x="903" y="1240"/>
                  </a:cubicBezTo>
                  <a:cubicBezTo>
                    <a:pt x="814" y="1171"/>
                    <a:pt x="689" y="1137"/>
                    <a:pt x="567" y="1137"/>
                  </a:cubicBezTo>
                  <a:cubicBezTo>
                    <a:pt x="498" y="1137"/>
                    <a:pt x="430" y="1148"/>
                    <a:pt x="371" y="1170"/>
                  </a:cubicBezTo>
                  <a:cubicBezTo>
                    <a:pt x="231" y="1221"/>
                    <a:pt x="89" y="1462"/>
                    <a:pt x="0" y="1493"/>
                  </a:cubicBezTo>
                  <a:lnTo>
                    <a:pt x="3862" y="1452"/>
                  </a:lnTo>
                  <a:cubicBezTo>
                    <a:pt x="3872" y="1211"/>
                    <a:pt x="3602" y="1161"/>
                    <a:pt x="3431" y="1161"/>
                  </a:cubicBezTo>
                  <a:cubicBezTo>
                    <a:pt x="3441" y="970"/>
                    <a:pt x="3482" y="809"/>
                    <a:pt x="3412" y="609"/>
                  </a:cubicBezTo>
                  <a:cubicBezTo>
                    <a:pt x="3321" y="349"/>
                    <a:pt x="3111" y="108"/>
                    <a:pt x="2839" y="36"/>
                  </a:cubicBezTo>
                  <a:cubicBezTo>
                    <a:pt x="2760" y="12"/>
                    <a:pt x="2676" y="0"/>
                    <a:pt x="2591" y="0"/>
                  </a:cubicBez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1"/>
            <p:cNvSpPr/>
            <p:nvPr/>
          </p:nvSpPr>
          <p:spPr>
            <a:xfrm>
              <a:off x="6991674" y="907411"/>
              <a:ext cx="1237927" cy="488094"/>
            </a:xfrm>
            <a:custGeom>
              <a:rect b="b" l="l" r="r" t="t"/>
              <a:pathLst>
                <a:path extrusionOk="0" fill="none" h="1527" w="3873">
                  <a:moveTo>
                    <a:pt x="3862" y="1486"/>
                  </a:moveTo>
                  <a:cubicBezTo>
                    <a:pt x="3872" y="1245"/>
                    <a:pt x="3602" y="1195"/>
                    <a:pt x="3431" y="1195"/>
                  </a:cubicBezTo>
                  <a:cubicBezTo>
                    <a:pt x="3441" y="1004"/>
                    <a:pt x="3482" y="843"/>
                    <a:pt x="3412" y="643"/>
                  </a:cubicBezTo>
                  <a:cubicBezTo>
                    <a:pt x="3321" y="383"/>
                    <a:pt x="3111" y="142"/>
                    <a:pt x="2839" y="70"/>
                  </a:cubicBezTo>
                  <a:cubicBezTo>
                    <a:pt x="2608" y="0"/>
                    <a:pt x="2329" y="32"/>
                    <a:pt x="2126" y="171"/>
                  </a:cubicBezTo>
                  <a:cubicBezTo>
                    <a:pt x="1876" y="362"/>
                    <a:pt x="1895" y="593"/>
                    <a:pt x="1816" y="853"/>
                  </a:cubicBezTo>
                  <a:cubicBezTo>
                    <a:pt x="1816" y="684"/>
                    <a:pt x="1556" y="662"/>
                    <a:pt x="1426" y="723"/>
                  </a:cubicBezTo>
                  <a:cubicBezTo>
                    <a:pt x="1245" y="805"/>
                    <a:pt x="1195" y="954"/>
                    <a:pt x="1173" y="1125"/>
                  </a:cubicBezTo>
                  <a:cubicBezTo>
                    <a:pt x="1043" y="1024"/>
                    <a:pt x="913" y="1115"/>
                    <a:pt x="903" y="1274"/>
                  </a:cubicBezTo>
                  <a:cubicBezTo>
                    <a:pt x="764" y="1166"/>
                    <a:pt x="532" y="1144"/>
                    <a:pt x="371" y="1204"/>
                  </a:cubicBezTo>
                  <a:cubicBezTo>
                    <a:pt x="231" y="1255"/>
                    <a:pt x="89" y="1496"/>
                    <a:pt x="0" y="1527"/>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1"/>
            <p:cNvSpPr/>
            <p:nvPr/>
          </p:nvSpPr>
          <p:spPr>
            <a:xfrm>
              <a:off x="7847308" y="-25"/>
              <a:ext cx="2409371" cy="4595820"/>
            </a:xfrm>
            <a:custGeom>
              <a:rect b="b" l="l" r="r" t="t"/>
              <a:pathLst>
                <a:path extrusionOk="0" h="14378" w="7538">
                  <a:moveTo>
                    <a:pt x="1" y="1"/>
                  </a:moveTo>
                  <a:lnTo>
                    <a:pt x="1" y="14377"/>
                  </a:lnTo>
                  <a:lnTo>
                    <a:pt x="7537" y="14377"/>
                  </a:lnTo>
                  <a:lnTo>
                    <a:pt x="7537" y="1"/>
                  </a:lnTo>
                  <a:close/>
                </a:path>
              </a:pathLst>
            </a:custGeom>
            <a:solidFill>
              <a:schemeClr val="accent5"/>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1"/>
            <p:cNvSpPr/>
            <p:nvPr/>
          </p:nvSpPr>
          <p:spPr>
            <a:xfrm>
              <a:off x="7956619" y="-25"/>
              <a:ext cx="2300057" cy="4435679"/>
            </a:xfrm>
            <a:custGeom>
              <a:rect b="b" l="l" r="r" t="t"/>
              <a:pathLst>
                <a:path extrusionOk="0" h="13877" w="7196">
                  <a:moveTo>
                    <a:pt x="1" y="1"/>
                  </a:moveTo>
                  <a:lnTo>
                    <a:pt x="1" y="13876"/>
                  </a:lnTo>
                  <a:lnTo>
                    <a:pt x="7195" y="13876"/>
                  </a:lnTo>
                  <a:lnTo>
                    <a:pt x="7195" y="1"/>
                  </a:ln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1"/>
            <p:cNvSpPr/>
            <p:nvPr/>
          </p:nvSpPr>
          <p:spPr>
            <a:xfrm>
              <a:off x="7956619" y="2885936"/>
              <a:ext cx="2300057" cy="99728"/>
            </a:xfrm>
            <a:custGeom>
              <a:rect b="b" l="l" r="r" t="t"/>
              <a:pathLst>
                <a:path extrusionOk="0" h="312" w="7196">
                  <a:moveTo>
                    <a:pt x="1" y="1"/>
                  </a:moveTo>
                  <a:lnTo>
                    <a:pt x="1" y="311"/>
                  </a:lnTo>
                  <a:lnTo>
                    <a:pt x="7195" y="311"/>
                  </a:lnTo>
                  <a:lnTo>
                    <a:pt x="7195"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1"/>
            <p:cNvSpPr/>
            <p:nvPr/>
          </p:nvSpPr>
          <p:spPr>
            <a:xfrm>
              <a:off x="7956619" y="1410832"/>
              <a:ext cx="2300057" cy="100368"/>
            </a:xfrm>
            <a:custGeom>
              <a:rect b="b" l="l" r="r" t="t"/>
              <a:pathLst>
                <a:path extrusionOk="0" h="314" w="7196">
                  <a:moveTo>
                    <a:pt x="1" y="0"/>
                  </a:moveTo>
                  <a:lnTo>
                    <a:pt x="1" y="313"/>
                  </a:lnTo>
                  <a:lnTo>
                    <a:pt x="7195" y="313"/>
                  </a:lnTo>
                  <a:lnTo>
                    <a:pt x="7195" y="0"/>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1"/>
            <p:cNvSpPr/>
            <p:nvPr/>
          </p:nvSpPr>
          <p:spPr>
            <a:xfrm>
              <a:off x="9547389" y="19153"/>
              <a:ext cx="121779" cy="4416500"/>
            </a:xfrm>
            <a:custGeom>
              <a:rect b="b" l="l" r="r" t="t"/>
              <a:pathLst>
                <a:path extrusionOk="0" h="13817" w="381">
                  <a:moveTo>
                    <a:pt x="1" y="1"/>
                  </a:moveTo>
                  <a:lnTo>
                    <a:pt x="1" y="13816"/>
                  </a:lnTo>
                  <a:lnTo>
                    <a:pt x="381" y="13816"/>
                  </a:lnTo>
                  <a:lnTo>
                    <a:pt x="381" y="1"/>
                  </a:lnTo>
                  <a:close/>
                </a:path>
              </a:pathLst>
            </a:custGeom>
            <a:solidFill>
              <a:srgbClr val="C9B9BC"/>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0">
    <p:spTree>
      <p:nvGrpSpPr>
        <p:cNvPr id="297" name="Shape 297"/>
        <p:cNvGrpSpPr/>
        <p:nvPr/>
      </p:nvGrpSpPr>
      <p:grpSpPr>
        <a:xfrm>
          <a:off x="0" y="0"/>
          <a:ext cx="0" cy="0"/>
          <a:chOff x="0" y="0"/>
          <a:chExt cx="0" cy="0"/>
        </a:xfrm>
      </p:grpSpPr>
      <p:sp>
        <p:nvSpPr>
          <p:cNvPr id="298" name="Google Shape;298;p22"/>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3800"/>
              <a:buNone/>
              <a:defRPr>
                <a:latin typeface="Roboto"/>
                <a:ea typeface="Roboto"/>
                <a:cs typeface="Roboto"/>
                <a:sym typeface="Roboto"/>
              </a:defRPr>
            </a:lvl2pPr>
            <a:lvl3pPr lvl="2" rtl="0">
              <a:spcBef>
                <a:spcPts val="0"/>
              </a:spcBef>
              <a:spcAft>
                <a:spcPts val="0"/>
              </a:spcAft>
              <a:buSzPts val="3800"/>
              <a:buNone/>
              <a:defRPr>
                <a:latin typeface="Roboto"/>
                <a:ea typeface="Roboto"/>
                <a:cs typeface="Roboto"/>
                <a:sym typeface="Roboto"/>
              </a:defRPr>
            </a:lvl3pPr>
            <a:lvl4pPr lvl="3" rtl="0">
              <a:spcBef>
                <a:spcPts val="0"/>
              </a:spcBef>
              <a:spcAft>
                <a:spcPts val="0"/>
              </a:spcAft>
              <a:buSzPts val="3800"/>
              <a:buNone/>
              <a:defRPr>
                <a:latin typeface="Roboto"/>
                <a:ea typeface="Roboto"/>
                <a:cs typeface="Roboto"/>
                <a:sym typeface="Roboto"/>
              </a:defRPr>
            </a:lvl4pPr>
            <a:lvl5pPr lvl="4" rtl="0">
              <a:spcBef>
                <a:spcPts val="0"/>
              </a:spcBef>
              <a:spcAft>
                <a:spcPts val="0"/>
              </a:spcAft>
              <a:buSzPts val="3800"/>
              <a:buNone/>
              <a:defRPr>
                <a:latin typeface="Roboto"/>
                <a:ea typeface="Roboto"/>
                <a:cs typeface="Roboto"/>
                <a:sym typeface="Roboto"/>
              </a:defRPr>
            </a:lvl5pPr>
            <a:lvl6pPr lvl="5" rtl="0">
              <a:spcBef>
                <a:spcPts val="0"/>
              </a:spcBef>
              <a:spcAft>
                <a:spcPts val="0"/>
              </a:spcAft>
              <a:buSzPts val="3800"/>
              <a:buNone/>
              <a:defRPr>
                <a:latin typeface="Roboto"/>
                <a:ea typeface="Roboto"/>
                <a:cs typeface="Roboto"/>
                <a:sym typeface="Roboto"/>
              </a:defRPr>
            </a:lvl6pPr>
            <a:lvl7pPr lvl="6" rtl="0">
              <a:spcBef>
                <a:spcPts val="0"/>
              </a:spcBef>
              <a:spcAft>
                <a:spcPts val="0"/>
              </a:spcAft>
              <a:buSzPts val="3800"/>
              <a:buNone/>
              <a:defRPr>
                <a:latin typeface="Roboto"/>
                <a:ea typeface="Roboto"/>
                <a:cs typeface="Roboto"/>
                <a:sym typeface="Roboto"/>
              </a:defRPr>
            </a:lvl7pPr>
            <a:lvl8pPr lvl="7" rtl="0">
              <a:spcBef>
                <a:spcPts val="0"/>
              </a:spcBef>
              <a:spcAft>
                <a:spcPts val="0"/>
              </a:spcAft>
              <a:buSzPts val="3800"/>
              <a:buNone/>
              <a:defRPr>
                <a:latin typeface="Roboto"/>
                <a:ea typeface="Roboto"/>
                <a:cs typeface="Roboto"/>
                <a:sym typeface="Roboto"/>
              </a:defRPr>
            </a:lvl8pPr>
            <a:lvl9pPr lvl="8" rtl="0">
              <a:spcBef>
                <a:spcPts val="0"/>
              </a:spcBef>
              <a:spcAft>
                <a:spcPts val="0"/>
              </a:spcAft>
              <a:buSzPts val="3800"/>
              <a:buNone/>
              <a:defRPr>
                <a:latin typeface="Roboto"/>
                <a:ea typeface="Roboto"/>
                <a:cs typeface="Roboto"/>
                <a:sym typeface="Roboto"/>
              </a:defRPr>
            </a:lvl9pPr>
          </a:lstStyle>
          <a:p/>
        </p:txBody>
      </p:sp>
      <p:sp>
        <p:nvSpPr>
          <p:cNvPr id="299" name="Google Shape;299;p22"/>
          <p:cNvSpPr txBox="1"/>
          <p:nvPr>
            <p:ph idx="1" type="subTitle"/>
          </p:nvPr>
        </p:nvSpPr>
        <p:spPr>
          <a:xfrm>
            <a:off x="1970035" y="1903747"/>
            <a:ext cx="2269500" cy="518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00" name="Google Shape;300;p22"/>
          <p:cNvSpPr txBox="1"/>
          <p:nvPr>
            <p:ph idx="2" type="title"/>
          </p:nvPr>
        </p:nvSpPr>
        <p:spPr>
          <a:xfrm>
            <a:off x="1969938" y="1582550"/>
            <a:ext cx="2269500" cy="3777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301" name="Google Shape;301;p22"/>
          <p:cNvSpPr txBox="1"/>
          <p:nvPr>
            <p:ph idx="3" type="subTitle"/>
          </p:nvPr>
        </p:nvSpPr>
        <p:spPr>
          <a:xfrm>
            <a:off x="4904568" y="1903747"/>
            <a:ext cx="2269500" cy="518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02" name="Google Shape;302;p22"/>
          <p:cNvSpPr txBox="1"/>
          <p:nvPr>
            <p:ph idx="4" type="title"/>
          </p:nvPr>
        </p:nvSpPr>
        <p:spPr>
          <a:xfrm>
            <a:off x="4904486" y="1582550"/>
            <a:ext cx="2269500" cy="3777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303" name="Google Shape;303;p22"/>
          <p:cNvSpPr txBox="1"/>
          <p:nvPr>
            <p:ph idx="5" type="subTitle"/>
          </p:nvPr>
        </p:nvSpPr>
        <p:spPr>
          <a:xfrm>
            <a:off x="1969938" y="3465174"/>
            <a:ext cx="2269500" cy="518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04" name="Google Shape;304;p22"/>
          <p:cNvSpPr txBox="1"/>
          <p:nvPr>
            <p:ph idx="6" type="title"/>
          </p:nvPr>
        </p:nvSpPr>
        <p:spPr>
          <a:xfrm>
            <a:off x="1969938" y="3143974"/>
            <a:ext cx="2269500" cy="3777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305" name="Google Shape;305;p22"/>
          <p:cNvSpPr txBox="1"/>
          <p:nvPr>
            <p:ph idx="7" type="subTitle"/>
          </p:nvPr>
        </p:nvSpPr>
        <p:spPr>
          <a:xfrm>
            <a:off x="4904431" y="3465174"/>
            <a:ext cx="2269500" cy="518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06" name="Google Shape;306;p22"/>
          <p:cNvSpPr txBox="1"/>
          <p:nvPr>
            <p:ph idx="8" type="title"/>
          </p:nvPr>
        </p:nvSpPr>
        <p:spPr>
          <a:xfrm>
            <a:off x="4904459" y="3143974"/>
            <a:ext cx="2269500" cy="3777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grpSp>
        <p:nvGrpSpPr>
          <p:cNvPr id="307" name="Google Shape;307;p22"/>
          <p:cNvGrpSpPr/>
          <p:nvPr/>
        </p:nvGrpSpPr>
        <p:grpSpPr>
          <a:xfrm>
            <a:off x="0" y="-6"/>
            <a:ext cx="9143998" cy="5143512"/>
            <a:chOff x="0" y="-6"/>
            <a:chExt cx="9143998" cy="5143512"/>
          </a:xfrm>
        </p:grpSpPr>
        <p:sp>
          <p:nvSpPr>
            <p:cNvPr id="308" name="Google Shape;308;p22"/>
            <p:cNvSpPr/>
            <p:nvPr/>
          </p:nvSpPr>
          <p:spPr>
            <a:xfrm flipH="1">
              <a:off x="8431270" y="1000875"/>
              <a:ext cx="712674" cy="128875"/>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2"/>
            <p:cNvSpPr/>
            <p:nvPr/>
          </p:nvSpPr>
          <p:spPr>
            <a:xfrm flipH="1">
              <a:off x="8376325" y="-6"/>
              <a:ext cx="125352" cy="5050207"/>
            </a:xfrm>
            <a:custGeom>
              <a:rect b="b" l="l" r="r" t="t"/>
              <a:pathLst>
                <a:path extrusionOk="0" h="15793" w="392">
                  <a:moveTo>
                    <a:pt x="1" y="0"/>
                  </a:moveTo>
                  <a:lnTo>
                    <a:pt x="1" y="15793"/>
                  </a:lnTo>
                  <a:lnTo>
                    <a:pt x="391" y="15793"/>
                  </a:lnTo>
                  <a:lnTo>
                    <a:pt x="391"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2"/>
            <p:cNvSpPr/>
            <p:nvPr/>
          </p:nvSpPr>
          <p:spPr>
            <a:xfrm>
              <a:off x="450" y="1000875"/>
              <a:ext cx="712674" cy="128875"/>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2"/>
            <p:cNvSpPr/>
            <p:nvPr/>
          </p:nvSpPr>
          <p:spPr>
            <a:xfrm>
              <a:off x="642718" y="-6"/>
              <a:ext cx="125352" cy="5050207"/>
            </a:xfrm>
            <a:custGeom>
              <a:rect b="b" l="l" r="r" t="t"/>
              <a:pathLst>
                <a:path extrusionOk="0" h="15793" w="392">
                  <a:moveTo>
                    <a:pt x="1" y="0"/>
                  </a:moveTo>
                  <a:lnTo>
                    <a:pt x="1" y="15793"/>
                  </a:lnTo>
                  <a:lnTo>
                    <a:pt x="391" y="15793"/>
                  </a:lnTo>
                  <a:lnTo>
                    <a:pt x="391"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2"/>
            <p:cNvSpPr/>
            <p:nvPr/>
          </p:nvSpPr>
          <p:spPr>
            <a:xfrm>
              <a:off x="450" y="2204150"/>
              <a:ext cx="642279"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2"/>
            <p:cNvSpPr/>
            <p:nvPr/>
          </p:nvSpPr>
          <p:spPr>
            <a:xfrm flipH="1">
              <a:off x="8501665" y="2204150"/>
              <a:ext cx="642279"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2"/>
            <p:cNvSpPr/>
            <p:nvPr/>
          </p:nvSpPr>
          <p:spPr>
            <a:xfrm>
              <a:off x="0" y="4528204"/>
              <a:ext cx="9143998" cy="615302"/>
            </a:xfrm>
            <a:custGeom>
              <a:rect b="b" l="l" r="r" t="t"/>
              <a:pathLst>
                <a:path extrusionOk="0" h="6321" w="30098">
                  <a:moveTo>
                    <a:pt x="1" y="1"/>
                  </a:moveTo>
                  <a:lnTo>
                    <a:pt x="1" y="6321"/>
                  </a:lnTo>
                  <a:lnTo>
                    <a:pt x="30098" y="6321"/>
                  </a:lnTo>
                  <a:lnTo>
                    <a:pt x="30098"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2"/>
            <p:cNvSpPr/>
            <p:nvPr/>
          </p:nvSpPr>
          <p:spPr>
            <a:xfrm>
              <a:off x="0" y="4433301"/>
              <a:ext cx="9143941" cy="170075"/>
            </a:xfrm>
            <a:custGeom>
              <a:rect b="b" l="l" r="r" t="t"/>
              <a:pathLst>
                <a:path extrusionOk="0" h="976" w="30972">
                  <a:moveTo>
                    <a:pt x="1" y="0"/>
                  </a:moveTo>
                  <a:lnTo>
                    <a:pt x="1" y="976"/>
                  </a:lnTo>
                  <a:lnTo>
                    <a:pt x="30972" y="976"/>
                  </a:lnTo>
                  <a:lnTo>
                    <a:pt x="3097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9">
    <p:spTree>
      <p:nvGrpSpPr>
        <p:cNvPr id="316" name="Shape 316"/>
        <p:cNvGrpSpPr/>
        <p:nvPr/>
      </p:nvGrpSpPr>
      <p:grpSpPr>
        <a:xfrm>
          <a:off x="0" y="0"/>
          <a:ext cx="0" cy="0"/>
          <a:chOff x="0" y="0"/>
          <a:chExt cx="0" cy="0"/>
        </a:xfrm>
      </p:grpSpPr>
      <p:sp>
        <p:nvSpPr>
          <p:cNvPr id="317" name="Google Shape;317;p23"/>
          <p:cNvSpPr txBox="1"/>
          <p:nvPr>
            <p:ph type="title"/>
          </p:nvPr>
        </p:nvSpPr>
        <p:spPr>
          <a:xfrm>
            <a:off x="775500" y="2139725"/>
            <a:ext cx="3356400" cy="527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a:lvl1pPr>
            <a:lvl2pPr lvl="1" rtl="0">
              <a:spcBef>
                <a:spcPts val="0"/>
              </a:spcBef>
              <a:spcAft>
                <a:spcPts val="0"/>
              </a:spcAft>
              <a:buSzPts val="3800"/>
              <a:buNone/>
              <a:defRPr>
                <a:latin typeface="Roboto"/>
                <a:ea typeface="Roboto"/>
                <a:cs typeface="Roboto"/>
                <a:sym typeface="Roboto"/>
              </a:defRPr>
            </a:lvl2pPr>
            <a:lvl3pPr lvl="2" rtl="0">
              <a:spcBef>
                <a:spcPts val="0"/>
              </a:spcBef>
              <a:spcAft>
                <a:spcPts val="0"/>
              </a:spcAft>
              <a:buSzPts val="3800"/>
              <a:buNone/>
              <a:defRPr>
                <a:latin typeface="Roboto"/>
                <a:ea typeface="Roboto"/>
                <a:cs typeface="Roboto"/>
                <a:sym typeface="Roboto"/>
              </a:defRPr>
            </a:lvl3pPr>
            <a:lvl4pPr lvl="3" rtl="0">
              <a:spcBef>
                <a:spcPts val="0"/>
              </a:spcBef>
              <a:spcAft>
                <a:spcPts val="0"/>
              </a:spcAft>
              <a:buSzPts val="3800"/>
              <a:buNone/>
              <a:defRPr>
                <a:latin typeface="Roboto"/>
                <a:ea typeface="Roboto"/>
                <a:cs typeface="Roboto"/>
                <a:sym typeface="Roboto"/>
              </a:defRPr>
            </a:lvl4pPr>
            <a:lvl5pPr lvl="4" rtl="0">
              <a:spcBef>
                <a:spcPts val="0"/>
              </a:spcBef>
              <a:spcAft>
                <a:spcPts val="0"/>
              </a:spcAft>
              <a:buSzPts val="3800"/>
              <a:buNone/>
              <a:defRPr>
                <a:latin typeface="Roboto"/>
                <a:ea typeface="Roboto"/>
                <a:cs typeface="Roboto"/>
                <a:sym typeface="Roboto"/>
              </a:defRPr>
            </a:lvl5pPr>
            <a:lvl6pPr lvl="5" rtl="0">
              <a:spcBef>
                <a:spcPts val="0"/>
              </a:spcBef>
              <a:spcAft>
                <a:spcPts val="0"/>
              </a:spcAft>
              <a:buSzPts val="3800"/>
              <a:buNone/>
              <a:defRPr>
                <a:latin typeface="Roboto"/>
                <a:ea typeface="Roboto"/>
                <a:cs typeface="Roboto"/>
                <a:sym typeface="Roboto"/>
              </a:defRPr>
            </a:lvl6pPr>
            <a:lvl7pPr lvl="6" rtl="0">
              <a:spcBef>
                <a:spcPts val="0"/>
              </a:spcBef>
              <a:spcAft>
                <a:spcPts val="0"/>
              </a:spcAft>
              <a:buSzPts val="3800"/>
              <a:buNone/>
              <a:defRPr>
                <a:latin typeface="Roboto"/>
                <a:ea typeface="Roboto"/>
                <a:cs typeface="Roboto"/>
                <a:sym typeface="Roboto"/>
              </a:defRPr>
            </a:lvl7pPr>
            <a:lvl8pPr lvl="7" rtl="0">
              <a:spcBef>
                <a:spcPts val="0"/>
              </a:spcBef>
              <a:spcAft>
                <a:spcPts val="0"/>
              </a:spcAft>
              <a:buSzPts val="3800"/>
              <a:buNone/>
              <a:defRPr>
                <a:latin typeface="Roboto"/>
                <a:ea typeface="Roboto"/>
                <a:cs typeface="Roboto"/>
                <a:sym typeface="Roboto"/>
              </a:defRPr>
            </a:lvl8pPr>
            <a:lvl9pPr lvl="8" rtl="0">
              <a:spcBef>
                <a:spcPts val="0"/>
              </a:spcBef>
              <a:spcAft>
                <a:spcPts val="0"/>
              </a:spcAft>
              <a:buSzPts val="3800"/>
              <a:buNone/>
              <a:defRPr>
                <a:latin typeface="Roboto"/>
                <a:ea typeface="Roboto"/>
                <a:cs typeface="Roboto"/>
                <a:sym typeface="Roboto"/>
              </a:defRPr>
            </a:lvl9pPr>
          </a:lstStyle>
          <a:p/>
        </p:txBody>
      </p:sp>
      <p:sp>
        <p:nvSpPr>
          <p:cNvPr id="318" name="Google Shape;318;p23"/>
          <p:cNvSpPr txBox="1"/>
          <p:nvPr>
            <p:ph idx="1" type="subTitle"/>
          </p:nvPr>
        </p:nvSpPr>
        <p:spPr>
          <a:xfrm>
            <a:off x="1461900" y="2531048"/>
            <a:ext cx="2670000" cy="988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319" name="Google Shape;319;p23"/>
          <p:cNvSpPr/>
          <p:nvPr/>
        </p:nvSpPr>
        <p:spPr>
          <a:xfrm>
            <a:off x="0" y="4412753"/>
            <a:ext cx="9143998" cy="381252"/>
          </a:xfrm>
          <a:custGeom>
            <a:rect b="b" l="l" r="r" t="t"/>
            <a:pathLst>
              <a:path extrusionOk="0" h="1496" w="30098">
                <a:moveTo>
                  <a:pt x="0" y="0"/>
                </a:moveTo>
                <a:lnTo>
                  <a:pt x="0" y="1495"/>
                </a:lnTo>
                <a:lnTo>
                  <a:pt x="30097" y="1495"/>
                </a:lnTo>
                <a:lnTo>
                  <a:pt x="30097"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3"/>
          <p:cNvSpPr/>
          <p:nvPr/>
        </p:nvSpPr>
        <p:spPr>
          <a:xfrm>
            <a:off x="0" y="4616380"/>
            <a:ext cx="9143998" cy="527097"/>
          </a:xfrm>
          <a:custGeom>
            <a:rect b="b" l="l" r="r" t="t"/>
            <a:pathLst>
              <a:path extrusionOk="0" h="6322" w="30098">
                <a:moveTo>
                  <a:pt x="0" y="1"/>
                </a:moveTo>
                <a:lnTo>
                  <a:pt x="0" y="6321"/>
                </a:lnTo>
                <a:lnTo>
                  <a:pt x="30097" y="6321"/>
                </a:lnTo>
                <a:lnTo>
                  <a:pt x="30097"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 name="Google Shape;321;p23"/>
          <p:cNvGrpSpPr/>
          <p:nvPr/>
        </p:nvGrpSpPr>
        <p:grpSpPr>
          <a:xfrm>
            <a:off x="-2212420" y="164"/>
            <a:ext cx="2925560" cy="4619269"/>
            <a:chOff x="4699830" y="4392735"/>
            <a:chExt cx="328534" cy="516957"/>
          </a:xfrm>
        </p:grpSpPr>
        <p:sp>
          <p:nvSpPr>
            <p:cNvPr id="322" name="Google Shape;322;p23"/>
            <p:cNvSpPr/>
            <p:nvPr/>
          </p:nvSpPr>
          <p:spPr>
            <a:xfrm>
              <a:off x="4699830" y="4392735"/>
              <a:ext cx="243463" cy="516957"/>
            </a:xfrm>
            <a:custGeom>
              <a:rect b="b" l="l" r="r" t="t"/>
              <a:pathLst>
                <a:path extrusionOk="0" h="12360" w="5821">
                  <a:moveTo>
                    <a:pt x="2750" y="872"/>
                  </a:moveTo>
                  <a:lnTo>
                    <a:pt x="2750" y="3171"/>
                  </a:lnTo>
                  <a:lnTo>
                    <a:pt x="451" y="3171"/>
                  </a:lnTo>
                  <a:lnTo>
                    <a:pt x="451" y="872"/>
                  </a:lnTo>
                  <a:close/>
                  <a:moveTo>
                    <a:pt x="5368" y="872"/>
                  </a:moveTo>
                  <a:lnTo>
                    <a:pt x="5368" y="3171"/>
                  </a:lnTo>
                  <a:lnTo>
                    <a:pt x="3071" y="3171"/>
                  </a:lnTo>
                  <a:lnTo>
                    <a:pt x="3071" y="872"/>
                  </a:lnTo>
                  <a:close/>
                  <a:moveTo>
                    <a:pt x="2750" y="3441"/>
                  </a:moveTo>
                  <a:lnTo>
                    <a:pt x="2750" y="5738"/>
                  </a:lnTo>
                  <a:lnTo>
                    <a:pt x="451" y="5738"/>
                  </a:lnTo>
                  <a:lnTo>
                    <a:pt x="451" y="3441"/>
                  </a:lnTo>
                  <a:close/>
                  <a:moveTo>
                    <a:pt x="5368" y="3441"/>
                  </a:moveTo>
                  <a:lnTo>
                    <a:pt x="5368" y="5738"/>
                  </a:lnTo>
                  <a:lnTo>
                    <a:pt x="3071" y="5738"/>
                  </a:lnTo>
                  <a:lnTo>
                    <a:pt x="3071" y="3441"/>
                  </a:lnTo>
                  <a:close/>
                  <a:moveTo>
                    <a:pt x="2750" y="6000"/>
                  </a:moveTo>
                  <a:lnTo>
                    <a:pt x="2750" y="8297"/>
                  </a:lnTo>
                  <a:lnTo>
                    <a:pt x="451" y="8297"/>
                  </a:lnTo>
                  <a:lnTo>
                    <a:pt x="451" y="6000"/>
                  </a:lnTo>
                  <a:close/>
                  <a:moveTo>
                    <a:pt x="5368" y="6000"/>
                  </a:moveTo>
                  <a:lnTo>
                    <a:pt x="5368" y="8297"/>
                  </a:lnTo>
                  <a:lnTo>
                    <a:pt x="3071" y="8297"/>
                  </a:lnTo>
                  <a:lnTo>
                    <a:pt x="3071" y="6000"/>
                  </a:lnTo>
                  <a:close/>
                  <a:moveTo>
                    <a:pt x="2750" y="8557"/>
                  </a:moveTo>
                  <a:lnTo>
                    <a:pt x="2750" y="10864"/>
                  </a:lnTo>
                  <a:lnTo>
                    <a:pt x="451" y="10864"/>
                  </a:lnTo>
                  <a:lnTo>
                    <a:pt x="451" y="8557"/>
                  </a:lnTo>
                  <a:close/>
                  <a:moveTo>
                    <a:pt x="5368" y="8557"/>
                  </a:moveTo>
                  <a:lnTo>
                    <a:pt x="5368" y="10864"/>
                  </a:lnTo>
                  <a:lnTo>
                    <a:pt x="3071" y="10864"/>
                  </a:lnTo>
                  <a:lnTo>
                    <a:pt x="3071" y="8557"/>
                  </a:lnTo>
                  <a:close/>
                  <a:moveTo>
                    <a:pt x="1" y="0"/>
                  </a:moveTo>
                  <a:lnTo>
                    <a:pt x="1" y="12359"/>
                  </a:lnTo>
                  <a:lnTo>
                    <a:pt x="5820" y="12359"/>
                  </a:lnTo>
                  <a:lnTo>
                    <a:pt x="5820"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3"/>
            <p:cNvSpPr/>
            <p:nvPr/>
          </p:nvSpPr>
          <p:spPr>
            <a:xfrm>
              <a:off x="4828230" y="4429164"/>
              <a:ext cx="96114" cy="96239"/>
            </a:xfrm>
            <a:custGeom>
              <a:rect b="b" l="l" r="r" t="t"/>
              <a:pathLst>
                <a:path extrusionOk="0" h="2301" w="2298">
                  <a:moveTo>
                    <a:pt x="1" y="1"/>
                  </a:moveTo>
                  <a:lnTo>
                    <a:pt x="1" y="2300"/>
                  </a:lnTo>
                  <a:lnTo>
                    <a:pt x="2298" y="2300"/>
                  </a:lnTo>
                  <a:lnTo>
                    <a:pt x="2298"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3"/>
            <p:cNvSpPr/>
            <p:nvPr/>
          </p:nvSpPr>
          <p:spPr>
            <a:xfrm>
              <a:off x="4718693" y="4429164"/>
              <a:ext cx="96197" cy="96239"/>
            </a:xfrm>
            <a:custGeom>
              <a:rect b="b" l="l" r="r" t="t"/>
              <a:pathLst>
                <a:path extrusionOk="0" h="2301" w="2300">
                  <a:moveTo>
                    <a:pt x="0" y="1"/>
                  </a:moveTo>
                  <a:lnTo>
                    <a:pt x="0" y="2300"/>
                  </a:lnTo>
                  <a:lnTo>
                    <a:pt x="2299" y="2300"/>
                  </a:lnTo>
                  <a:lnTo>
                    <a:pt x="2299"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3"/>
            <p:cNvSpPr/>
            <p:nvPr/>
          </p:nvSpPr>
          <p:spPr>
            <a:xfrm>
              <a:off x="4828230" y="4536652"/>
              <a:ext cx="96114" cy="96072"/>
            </a:xfrm>
            <a:custGeom>
              <a:rect b="b" l="l" r="r" t="t"/>
              <a:pathLst>
                <a:path extrusionOk="0" h="2297"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3"/>
            <p:cNvSpPr/>
            <p:nvPr/>
          </p:nvSpPr>
          <p:spPr>
            <a:xfrm>
              <a:off x="4718693" y="4536652"/>
              <a:ext cx="96197" cy="96072"/>
            </a:xfrm>
            <a:custGeom>
              <a:rect b="b" l="l" r="r" t="t"/>
              <a:pathLst>
                <a:path extrusionOk="0" h="2297" w="2300">
                  <a:moveTo>
                    <a:pt x="0" y="0"/>
                  </a:moveTo>
                  <a:lnTo>
                    <a:pt x="0" y="2297"/>
                  </a:lnTo>
                  <a:lnTo>
                    <a:pt x="2299" y="2297"/>
                  </a:lnTo>
                  <a:lnTo>
                    <a:pt x="2299"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3"/>
            <p:cNvSpPr/>
            <p:nvPr/>
          </p:nvSpPr>
          <p:spPr>
            <a:xfrm>
              <a:off x="4828230" y="4643681"/>
              <a:ext cx="96114" cy="96114"/>
            </a:xfrm>
            <a:custGeom>
              <a:rect b="b" l="l" r="r" t="t"/>
              <a:pathLst>
                <a:path extrusionOk="0" h="2298"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3"/>
            <p:cNvSpPr/>
            <p:nvPr/>
          </p:nvSpPr>
          <p:spPr>
            <a:xfrm>
              <a:off x="4718693" y="4643681"/>
              <a:ext cx="96197" cy="96114"/>
            </a:xfrm>
            <a:custGeom>
              <a:rect b="b" l="l" r="r" t="t"/>
              <a:pathLst>
                <a:path extrusionOk="0" h="2298" w="2300">
                  <a:moveTo>
                    <a:pt x="0" y="0"/>
                  </a:moveTo>
                  <a:lnTo>
                    <a:pt x="0" y="2297"/>
                  </a:lnTo>
                  <a:lnTo>
                    <a:pt x="2299" y="2297"/>
                  </a:lnTo>
                  <a:lnTo>
                    <a:pt x="2299"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3"/>
            <p:cNvSpPr/>
            <p:nvPr/>
          </p:nvSpPr>
          <p:spPr>
            <a:xfrm>
              <a:off x="4828230" y="4750625"/>
              <a:ext cx="96114" cy="96532"/>
            </a:xfrm>
            <a:custGeom>
              <a:rect b="b" l="l" r="r" t="t"/>
              <a:pathLst>
                <a:path extrusionOk="0" h="2308" w="2298">
                  <a:moveTo>
                    <a:pt x="1" y="0"/>
                  </a:moveTo>
                  <a:lnTo>
                    <a:pt x="1" y="2307"/>
                  </a:lnTo>
                  <a:lnTo>
                    <a:pt x="2298" y="230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3"/>
            <p:cNvSpPr/>
            <p:nvPr/>
          </p:nvSpPr>
          <p:spPr>
            <a:xfrm>
              <a:off x="4718693" y="4750625"/>
              <a:ext cx="96197" cy="96532"/>
            </a:xfrm>
            <a:custGeom>
              <a:rect b="b" l="l" r="r" t="t"/>
              <a:pathLst>
                <a:path extrusionOk="0" h="2308" w="2300">
                  <a:moveTo>
                    <a:pt x="0" y="0"/>
                  </a:moveTo>
                  <a:lnTo>
                    <a:pt x="0" y="2307"/>
                  </a:lnTo>
                  <a:lnTo>
                    <a:pt x="2299" y="2307"/>
                  </a:lnTo>
                  <a:lnTo>
                    <a:pt x="2299"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3"/>
            <p:cNvSpPr/>
            <p:nvPr/>
          </p:nvSpPr>
          <p:spPr>
            <a:xfrm>
              <a:off x="4785444" y="4392735"/>
              <a:ext cx="242920" cy="516957"/>
            </a:xfrm>
            <a:custGeom>
              <a:rect b="b" l="l" r="r" t="t"/>
              <a:pathLst>
                <a:path extrusionOk="0" h="12360" w="5808">
                  <a:moveTo>
                    <a:pt x="2738" y="872"/>
                  </a:moveTo>
                  <a:lnTo>
                    <a:pt x="2738" y="3171"/>
                  </a:lnTo>
                  <a:lnTo>
                    <a:pt x="441" y="3171"/>
                  </a:lnTo>
                  <a:lnTo>
                    <a:pt x="441" y="872"/>
                  </a:lnTo>
                  <a:close/>
                  <a:moveTo>
                    <a:pt x="5358" y="872"/>
                  </a:moveTo>
                  <a:lnTo>
                    <a:pt x="5358" y="3171"/>
                  </a:lnTo>
                  <a:lnTo>
                    <a:pt x="3061" y="3171"/>
                  </a:lnTo>
                  <a:lnTo>
                    <a:pt x="3061" y="872"/>
                  </a:lnTo>
                  <a:close/>
                  <a:moveTo>
                    <a:pt x="2738" y="3441"/>
                  </a:moveTo>
                  <a:lnTo>
                    <a:pt x="2738" y="5738"/>
                  </a:lnTo>
                  <a:lnTo>
                    <a:pt x="441" y="5738"/>
                  </a:lnTo>
                  <a:lnTo>
                    <a:pt x="441" y="3441"/>
                  </a:lnTo>
                  <a:close/>
                  <a:moveTo>
                    <a:pt x="5358" y="3441"/>
                  </a:moveTo>
                  <a:lnTo>
                    <a:pt x="5358" y="5738"/>
                  </a:lnTo>
                  <a:lnTo>
                    <a:pt x="3061" y="5738"/>
                  </a:lnTo>
                  <a:lnTo>
                    <a:pt x="3061" y="3441"/>
                  </a:lnTo>
                  <a:close/>
                  <a:moveTo>
                    <a:pt x="2738" y="6000"/>
                  </a:moveTo>
                  <a:lnTo>
                    <a:pt x="2738" y="8297"/>
                  </a:lnTo>
                  <a:lnTo>
                    <a:pt x="441" y="8297"/>
                  </a:lnTo>
                  <a:lnTo>
                    <a:pt x="441" y="6000"/>
                  </a:lnTo>
                  <a:close/>
                  <a:moveTo>
                    <a:pt x="5358" y="6000"/>
                  </a:moveTo>
                  <a:lnTo>
                    <a:pt x="5358" y="8297"/>
                  </a:lnTo>
                  <a:lnTo>
                    <a:pt x="3061" y="8297"/>
                  </a:lnTo>
                  <a:lnTo>
                    <a:pt x="3061" y="6000"/>
                  </a:lnTo>
                  <a:close/>
                  <a:moveTo>
                    <a:pt x="2738" y="8557"/>
                  </a:moveTo>
                  <a:lnTo>
                    <a:pt x="2738" y="10864"/>
                  </a:lnTo>
                  <a:lnTo>
                    <a:pt x="441" y="10864"/>
                  </a:lnTo>
                  <a:lnTo>
                    <a:pt x="441" y="8557"/>
                  </a:lnTo>
                  <a:close/>
                  <a:moveTo>
                    <a:pt x="5358" y="8557"/>
                  </a:moveTo>
                  <a:lnTo>
                    <a:pt x="5358" y="10864"/>
                  </a:lnTo>
                  <a:lnTo>
                    <a:pt x="3061" y="10864"/>
                  </a:lnTo>
                  <a:lnTo>
                    <a:pt x="3061" y="8557"/>
                  </a:lnTo>
                  <a:close/>
                  <a:moveTo>
                    <a:pt x="0" y="0"/>
                  </a:moveTo>
                  <a:lnTo>
                    <a:pt x="0" y="12359"/>
                  </a:lnTo>
                  <a:lnTo>
                    <a:pt x="5808" y="12359"/>
                  </a:lnTo>
                  <a:lnTo>
                    <a:pt x="5808"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3"/>
            <p:cNvSpPr/>
            <p:nvPr/>
          </p:nvSpPr>
          <p:spPr>
            <a:xfrm>
              <a:off x="4913426" y="4429164"/>
              <a:ext cx="96114" cy="96239"/>
            </a:xfrm>
            <a:custGeom>
              <a:rect b="b" l="l" r="r" t="t"/>
              <a:pathLst>
                <a:path extrusionOk="0" h="2301" w="2298">
                  <a:moveTo>
                    <a:pt x="1" y="1"/>
                  </a:moveTo>
                  <a:lnTo>
                    <a:pt x="1" y="2300"/>
                  </a:lnTo>
                  <a:lnTo>
                    <a:pt x="2298" y="2300"/>
                  </a:lnTo>
                  <a:lnTo>
                    <a:pt x="2298"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3"/>
            <p:cNvSpPr/>
            <p:nvPr/>
          </p:nvSpPr>
          <p:spPr>
            <a:xfrm>
              <a:off x="4803847" y="4429164"/>
              <a:ext cx="96114" cy="96239"/>
            </a:xfrm>
            <a:custGeom>
              <a:rect b="b" l="l" r="r" t="t"/>
              <a:pathLst>
                <a:path extrusionOk="0" h="2301" w="2298">
                  <a:moveTo>
                    <a:pt x="1" y="1"/>
                  </a:moveTo>
                  <a:lnTo>
                    <a:pt x="1" y="2300"/>
                  </a:lnTo>
                  <a:lnTo>
                    <a:pt x="2298" y="2300"/>
                  </a:lnTo>
                  <a:lnTo>
                    <a:pt x="2298"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3"/>
            <p:cNvSpPr/>
            <p:nvPr/>
          </p:nvSpPr>
          <p:spPr>
            <a:xfrm>
              <a:off x="4913426" y="4536652"/>
              <a:ext cx="96114" cy="96072"/>
            </a:xfrm>
            <a:custGeom>
              <a:rect b="b" l="l" r="r" t="t"/>
              <a:pathLst>
                <a:path extrusionOk="0" h="2297"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3"/>
            <p:cNvSpPr/>
            <p:nvPr/>
          </p:nvSpPr>
          <p:spPr>
            <a:xfrm>
              <a:off x="4803847" y="4536652"/>
              <a:ext cx="96114" cy="96072"/>
            </a:xfrm>
            <a:custGeom>
              <a:rect b="b" l="l" r="r" t="t"/>
              <a:pathLst>
                <a:path extrusionOk="0" h="2297"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3"/>
            <p:cNvSpPr/>
            <p:nvPr/>
          </p:nvSpPr>
          <p:spPr>
            <a:xfrm>
              <a:off x="4913426" y="4643681"/>
              <a:ext cx="96114" cy="96114"/>
            </a:xfrm>
            <a:custGeom>
              <a:rect b="b" l="l" r="r" t="t"/>
              <a:pathLst>
                <a:path extrusionOk="0" h="2298"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3"/>
            <p:cNvSpPr/>
            <p:nvPr/>
          </p:nvSpPr>
          <p:spPr>
            <a:xfrm>
              <a:off x="4803847" y="4643681"/>
              <a:ext cx="96114" cy="96114"/>
            </a:xfrm>
            <a:custGeom>
              <a:rect b="b" l="l" r="r" t="t"/>
              <a:pathLst>
                <a:path extrusionOk="0" h="2298"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3"/>
            <p:cNvSpPr/>
            <p:nvPr/>
          </p:nvSpPr>
          <p:spPr>
            <a:xfrm>
              <a:off x="4913426" y="4750625"/>
              <a:ext cx="96114" cy="96532"/>
            </a:xfrm>
            <a:custGeom>
              <a:rect b="b" l="l" r="r" t="t"/>
              <a:pathLst>
                <a:path extrusionOk="0" h="2308" w="2298">
                  <a:moveTo>
                    <a:pt x="1" y="0"/>
                  </a:moveTo>
                  <a:lnTo>
                    <a:pt x="1" y="2307"/>
                  </a:lnTo>
                  <a:lnTo>
                    <a:pt x="2298" y="230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3"/>
            <p:cNvSpPr/>
            <p:nvPr/>
          </p:nvSpPr>
          <p:spPr>
            <a:xfrm>
              <a:off x="4803847" y="4750625"/>
              <a:ext cx="96114" cy="96532"/>
            </a:xfrm>
            <a:custGeom>
              <a:rect b="b" l="l" r="r" t="t"/>
              <a:pathLst>
                <a:path extrusionOk="0" h="2308" w="2298">
                  <a:moveTo>
                    <a:pt x="1" y="0"/>
                  </a:moveTo>
                  <a:lnTo>
                    <a:pt x="1" y="2307"/>
                  </a:lnTo>
                  <a:lnTo>
                    <a:pt x="2298" y="230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 name="Google Shape;340;p23"/>
          <p:cNvGrpSpPr/>
          <p:nvPr/>
        </p:nvGrpSpPr>
        <p:grpSpPr>
          <a:xfrm flipH="1">
            <a:off x="8430860" y="164"/>
            <a:ext cx="2925560" cy="4619269"/>
            <a:chOff x="4699830" y="4392735"/>
            <a:chExt cx="328534" cy="516957"/>
          </a:xfrm>
        </p:grpSpPr>
        <p:sp>
          <p:nvSpPr>
            <p:cNvPr id="341" name="Google Shape;341;p23"/>
            <p:cNvSpPr/>
            <p:nvPr/>
          </p:nvSpPr>
          <p:spPr>
            <a:xfrm>
              <a:off x="4699830" y="4392735"/>
              <a:ext cx="243463" cy="516957"/>
            </a:xfrm>
            <a:custGeom>
              <a:rect b="b" l="l" r="r" t="t"/>
              <a:pathLst>
                <a:path extrusionOk="0" h="12360" w="5821">
                  <a:moveTo>
                    <a:pt x="2750" y="872"/>
                  </a:moveTo>
                  <a:lnTo>
                    <a:pt x="2750" y="3171"/>
                  </a:lnTo>
                  <a:lnTo>
                    <a:pt x="451" y="3171"/>
                  </a:lnTo>
                  <a:lnTo>
                    <a:pt x="451" y="872"/>
                  </a:lnTo>
                  <a:close/>
                  <a:moveTo>
                    <a:pt x="5368" y="872"/>
                  </a:moveTo>
                  <a:lnTo>
                    <a:pt x="5368" y="3171"/>
                  </a:lnTo>
                  <a:lnTo>
                    <a:pt x="3071" y="3171"/>
                  </a:lnTo>
                  <a:lnTo>
                    <a:pt x="3071" y="872"/>
                  </a:lnTo>
                  <a:close/>
                  <a:moveTo>
                    <a:pt x="2750" y="3441"/>
                  </a:moveTo>
                  <a:lnTo>
                    <a:pt x="2750" y="5738"/>
                  </a:lnTo>
                  <a:lnTo>
                    <a:pt x="451" y="5738"/>
                  </a:lnTo>
                  <a:lnTo>
                    <a:pt x="451" y="3441"/>
                  </a:lnTo>
                  <a:close/>
                  <a:moveTo>
                    <a:pt x="5368" y="3441"/>
                  </a:moveTo>
                  <a:lnTo>
                    <a:pt x="5368" y="5738"/>
                  </a:lnTo>
                  <a:lnTo>
                    <a:pt x="3071" y="5738"/>
                  </a:lnTo>
                  <a:lnTo>
                    <a:pt x="3071" y="3441"/>
                  </a:lnTo>
                  <a:close/>
                  <a:moveTo>
                    <a:pt x="2750" y="6000"/>
                  </a:moveTo>
                  <a:lnTo>
                    <a:pt x="2750" y="8297"/>
                  </a:lnTo>
                  <a:lnTo>
                    <a:pt x="451" y="8297"/>
                  </a:lnTo>
                  <a:lnTo>
                    <a:pt x="451" y="6000"/>
                  </a:lnTo>
                  <a:close/>
                  <a:moveTo>
                    <a:pt x="5368" y="6000"/>
                  </a:moveTo>
                  <a:lnTo>
                    <a:pt x="5368" y="8297"/>
                  </a:lnTo>
                  <a:lnTo>
                    <a:pt x="3071" y="8297"/>
                  </a:lnTo>
                  <a:lnTo>
                    <a:pt x="3071" y="6000"/>
                  </a:lnTo>
                  <a:close/>
                  <a:moveTo>
                    <a:pt x="2750" y="8557"/>
                  </a:moveTo>
                  <a:lnTo>
                    <a:pt x="2750" y="10864"/>
                  </a:lnTo>
                  <a:lnTo>
                    <a:pt x="451" y="10864"/>
                  </a:lnTo>
                  <a:lnTo>
                    <a:pt x="451" y="8557"/>
                  </a:lnTo>
                  <a:close/>
                  <a:moveTo>
                    <a:pt x="5368" y="8557"/>
                  </a:moveTo>
                  <a:lnTo>
                    <a:pt x="5368" y="10864"/>
                  </a:lnTo>
                  <a:lnTo>
                    <a:pt x="3071" y="10864"/>
                  </a:lnTo>
                  <a:lnTo>
                    <a:pt x="3071" y="8557"/>
                  </a:lnTo>
                  <a:close/>
                  <a:moveTo>
                    <a:pt x="1" y="0"/>
                  </a:moveTo>
                  <a:lnTo>
                    <a:pt x="1" y="12359"/>
                  </a:lnTo>
                  <a:lnTo>
                    <a:pt x="5820" y="12359"/>
                  </a:lnTo>
                  <a:lnTo>
                    <a:pt x="5820"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3"/>
            <p:cNvSpPr/>
            <p:nvPr/>
          </p:nvSpPr>
          <p:spPr>
            <a:xfrm>
              <a:off x="4828230" y="4429164"/>
              <a:ext cx="96114" cy="96239"/>
            </a:xfrm>
            <a:custGeom>
              <a:rect b="b" l="l" r="r" t="t"/>
              <a:pathLst>
                <a:path extrusionOk="0" h="2301" w="2298">
                  <a:moveTo>
                    <a:pt x="1" y="1"/>
                  </a:moveTo>
                  <a:lnTo>
                    <a:pt x="1" y="2300"/>
                  </a:lnTo>
                  <a:lnTo>
                    <a:pt x="2298" y="2300"/>
                  </a:lnTo>
                  <a:lnTo>
                    <a:pt x="2298"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3"/>
            <p:cNvSpPr/>
            <p:nvPr/>
          </p:nvSpPr>
          <p:spPr>
            <a:xfrm>
              <a:off x="4718693" y="4429164"/>
              <a:ext cx="96197" cy="96239"/>
            </a:xfrm>
            <a:custGeom>
              <a:rect b="b" l="l" r="r" t="t"/>
              <a:pathLst>
                <a:path extrusionOk="0" h="2301" w="2300">
                  <a:moveTo>
                    <a:pt x="0" y="1"/>
                  </a:moveTo>
                  <a:lnTo>
                    <a:pt x="0" y="2300"/>
                  </a:lnTo>
                  <a:lnTo>
                    <a:pt x="2299" y="2300"/>
                  </a:lnTo>
                  <a:lnTo>
                    <a:pt x="2299"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3"/>
            <p:cNvSpPr/>
            <p:nvPr/>
          </p:nvSpPr>
          <p:spPr>
            <a:xfrm>
              <a:off x="4828230" y="4536652"/>
              <a:ext cx="96114" cy="96072"/>
            </a:xfrm>
            <a:custGeom>
              <a:rect b="b" l="l" r="r" t="t"/>
              <a:pathLst>
                <a:path extrusionOk="0" h="2297"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3"/>
            <p:cNvSpPr/>
            <p:nvPr/>
          </p:nvSpPr>
          <p:spPr>
            <a:xfrm>
              <a:off x="4718693" y="4536652"/>
              <a:ext cx="96197" cy="96072"/>
            </a:xfrm>
            <a:custGeom>
              <a:rect b="b" l="l" r="r" t="t"/>
              <a:pathLst>
                <a:path extrusionOk="0" h="2297" w="2300">
                  <a:moveTo>
                    <a:pt x="0" y="0"/>
                  </a:moveTo>
                  <a:lnTo>
                    <a:pt x="0" y="2297"/>
                  </a:lnTo>
                  <a:lnTo>
                    <a:pt x="2299" y="2297"/>
                  </a:lnTo>
                  <a:lnTo>
                    <a:pt x="2299"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3"/>
            <p:cNvSpPr/>
            <p:nvPr/>
          </p:nvSpPr>
          <p:spPr>
            <a:xfrm>
              <a:off x="4828230" y="4643681"/>
              <a:ext cx="96114" cy="96114"/>
            </a:xfrm>
            <a:custGeom>
              <a:rect b="b" l="l" r="r" t="t"/>
              <a:pathLst>
                <a:path extrusionOk="0" h="2298"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3"/>
            <p:cNvSpPr/>
            <p:nvPr/>
          </p:nvSpPr>
          <p:spPr>
            <a:xfrm>
              <a:off x="4718693" y="4643681"/>
              <a:ext cx="96197" cy="96114"/>
            </a:xfrm>
            <a:custGeom>
              <a:rect b="b" l="l" r="r" t="t"/>
              <a:pathLst>
                <a:path extrusionOk="0" h="2298" w="2300">
                  <a:moveTo>
                    <a:pt x="0" y="0"/>
                  </a:moveTo>
                  <a:lnTo>
                    <a:pt x="0" y="2297"/>
                  </a:lnTo>
                  <a:lnTo>
                    <a:pt x="2299" y="2297"/>
                  </a:lnTo>
                  <a:lnTo>
                    <a:pt x="2299"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3"/>
            <p:cNvSpPr/>
            <p:nvPr/>
          </p:nvSpPr>
          <p:spPr>
            <a:xfrm>
              <a:off x="4828230" y="4750625"/>
              <a:ext cx="96114" cy="96532"/>
            </a:xfrm>
            <a:custGeom>
              <a:rect b="b" l="l" r="r" t="t"/>
              <a:pathLst>
                <a:path extrusionOk="0" h="2308" w="2298">
                  <a:moveTo>
                    <a:pt x="1" y="0"/>
                  </a:moveTo>
                  <a:lnTo>
                    <a:pt x="1" y="2307"/>
                  </a:lnTo>
                  <a:lnTo>
                    <a:pt x="2298" y="230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3"/>
            <p:cNvSpPr/>
            <p:nvPr/>
          </p:nvSpPr>
          <p:spPr>
            <a:xfrm>
              <a:off x="4718693" y="4750625"/>
              <a:ext cx="96197" cy="96532"/>
            </a:xfrm>
            <a:custGeom>
              <a:rect b="b" l="l" r="r" t="t"/>
              <a:pathLst>
                <a:path extrusionOk="0" h="2308" w="2300">
                  <a:moveTo>
                    <a:pt x="0" y="0"/>
                  </a:moveTo>
                  <a:lnTo>
                    <a:pt x="0" y="2307"/>
                  </a:lnTo>
                  <a:lnTo>
                    <a:pt x="2299" y="2307"/>
                  </a:lnTo>
                  <a:lnTo>
                    <a:pt x="2299"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3"/>
            <p:cNvSpPr/>
            <p:nvPr/>
          </p:nvSpPr>
          <p:spPr>
            <a:xfrm>
              <a:off x="4785444" y="4392735"/>
              <a:ext cx="242920" cy="516957"/>
            </a:xfrm>
            <a:custGeom>
              <a:rect b="b" l="l" r="r" t="t"/>
              <a:pathLst>
                <a:path extrusionOk="0" h="12360" w="5808">
                  <a:moveTo>
                    <a:pt x="2738" y="872"/>
                  </a:moveTo>
                  <a:lnTo>
                    <a:pt x="2738" y="3171"/>
                  </a:lnTo>
                  <a:lnTo>
                    <a:pt x="441" y="3171"/>
                  </a:lnTo>
                  <a:lnTo>
                    <a:pt x="441" y="872"/>
                  </a:lnTo>
                  <a:close/>
                  <a:moveTo>
                    <a:pt x="5358" y="872"/>
                  </a:moveTo>
                  <a:lnTo>
                    <a:pt x="5358" y="3171"/>
                  </a:lnTo>
                  <a:lnTo>
                    <a:pt x="3061" y="3171"/>
                  </a:lnTo>
                  <a:lnTo>
                    <a:pt x="3061" y="872"/>
                  </a:lnTo>
                  <a:close/>
                  <a:moveTo>
                    <a:pt x="2738" y="3441"/>
                  </a:moveTo>
                  <a:lnTo>
                    <a:pt x="2738" y="5738"/>
                  </a:lnTo>
                  <a:lnTo>
                    <a:pt x="441" y="5738"/>
                  </a:lnTo>
                  <a:lnTo>
                    <a:pt x="441" y="3441"/>
                  </a:lnTo>
                  <a:close/>
                  <a:moveTo>
                    <a:pt x="5358" y="3441"/>
                  </a:moveTo>
                  <a:lnTo>
                    <a:pt x="5358" y="5738"/>
                  </a:lnTo>
                  <a:lnTo>
                    <a:pt x="3061" y="5738"/>
                  </a:lnTo>
                  <a:lnTo>
                    <a:pt x="3061" y="3441"/>
                  </a:lnTo>
                  <a:close/>
                  <a:moveTo>
                    <a:pt x="2738" y="6000"/>
                  </a:moveTo>
                  <a:lnTo>
                    <a:pt x="2738" y="8297"/>
                  </a:lnTo>
                  <a:lnTo>
                    <a:pt x="441" y="8297"/>
                  </a:lnTo>
                  <a:lnTo>
                    <a:pt x="441" y="6000"/>
                  </a:lnTo>
                  <a:close/>
                  <a:moveTo>
                    <a:pt x="5358" y="6000"/>
                  </a:moveTo>
                  <a:lnTo>
                    <a:pt x="5358" y="8297"/>
                  </a:lnTo>
                  <a:lnTo>
                    <a:pt x="3061" y="8297"/>
                  </a:lnTo>
                  <a:lnTo>
                    <a:pt x="3061" y="6000"/>
                  </a:lnTo>
                  <a:close/>
                  <a:moveTo>
                    <a:pt x="2738" y="8557"/>
                  </a:moveTo>
                  <a:lnTo>
                    <a:pt x="2738" y="10864"/>
                  </a:lnTo>
                  <a:lnTo>
                    <a:pt x="441" y="10864"/>
                  </a:lnTo>
                  <a:lnTo>
                    <a:pt x="441" y="8557"/>
                  </a:lnTo>
                  <a:close/>
                  <a:moveTo>
                    <a:pt x="5358" y="8557"/>
                  </a:moveTo>
                  <a:lnTo>
                    <a:pt x="5358" y="10864"/>
                  </a:lnTo>
                  <a:lnTo>
                    <a:pt x="3061" y="10864"/>
                  </a:lnTo>
                  <a:lnTo>
                    <a:pt x="3061" y="8557"/>
                  </a:lnTo>
                  <a:close/>
                  <a:moveTo>
                    <a:pt x="0" y="0"/>
                  </a:moveTo>
                  <a:lnTo>
                    <a:pt x="0" y="12359"/>
                  </a:lnTo>
                  <a:lnTo>
                    <a:pt x="5808" y="12359"/>
                  </a:lnTo>
                  <a:lnTo>
                    <a:pt x="5808"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3"/>
            <p:cNvSpPr/>
            <p:nvPr/>
          </p:nvSpPr>
          <p:spPr>
            <a:xfrm>
              <a:off x="4913426" y="4429164"/>
              <a:ext cx="96114" cy="96239"/>
            </a:xfrm>
            <a:custGeom>
              <a:rect b="b" l="l" r="r" t="t"/>
              <a:pathLst>
                <a:path extrusionOk="0" h="2301" w="2298">
                  <a:moveTo>
                    <a:pt x="1" y="1"/>
                  </a:moveTo>
                  <a:lnTo>
                    <a:pt x="1" y="2300"/>
                  </a:lnTo>
                  <a:lnTo>
                    <a:pt x="2298" y="2300"/>
                  </a:lnTo>
                  <a:lnTo>
                    <a:pt x="2298"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3"/>
            <p:cNvSpPr/>
            <p:nvPr/>
          </p:nvSpPr>
          <p:spPr>
            <a:xfrm>
              <a:off x="4803847" y="4429164"/>
              <a:ext cx="96114" cy="96239"/>
            </a:xfrm>
            <a:custGeom>
              <a:rect b="b" l="l" r="r" t="t"/>
              <a:pathLst>
                <a:path extrusionOk="0" h="2301" w="2298">
                  <a:moveTo>
                    <a:pt x="1" y="1"/>
                  </a:moveTo>
                  <a:lnTo>
                    <a:pt x="1" y="2300"/>
                  </a:lnTo>
                  <a:lnTo>
                    <a:pt x="2298" y="2300"/>
                  </a:lnTo>
                  <a:lnTo>
                    <a:pt x="2298"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3"/>
            <p:cNvSpPr/>
            <p:nvPr/>
          </p:nvSpPr>
          <p:spPr>
            <a:xfrm>
              <a:off x="4913426" y="4536652"/>
              <a:ext cx="96114" cy="96072"/>
            </a:xfrm>
            <a:custGeom>
              <a:rect b="b" l="l" r="r" t="t"/>
              <a:pathLst>
                <a:path extrusionOk="0" h="2297"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3"/>
            <p:cNvSpPr/>
            <p:nvPr/>
          </p:nvSpPr>
          <p:spPr>
            <a:xfrm>
              <a:off x="4803847" y="4536652"/>
              <a:ext cx="96114" cy="96072"/>
            </a:xfrm>
            <a:custGeom>
              <a:rect b="b" l="l" r="r" t="t"/>
              <a:pathLst>
                <a:path extrusionOk="0" h="2297"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3"/>
            <p:cNvSpPr/>
            <p:nvPr/>
          </p:nvSpPr>
          <p:spPr>
            <a:xfrm>
              <a:off x="4913426" y="4643681"/>
              <a:ext cx="96114" cy="96114"/>
            </a:xfrm>
            <a:custGeom>
              <a:rect b="b" l="l" r="r" t="t"/>
              <a:pathLst>
                <a:path extrusionOk="0" h="2298"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3"/>
            <p:cNvSpPr/>
            <p:nvPr/>
          </p:nvSpPr>
          <p:spPr>
            <a:xfrm>
              <a:off x="4803847" y="4643681"/>
              <a:ext cx="96114" cy="96114"/>
            </a:xfrm>
            <a:custGeom>
              <a:rect b="b" l="l" r="r" t="t"/>
              <a:pathLst>
                <a:path extrusionOk="0" h="2298" w="2298">
                  <a:moveTo>
                    <a:pt x="1" y="0"/>
                  </a:moveTo>
                  <a:lnTo>
                    <a:pt x="1" y="2297"/>
                  </a:lnTo>
                  <a:lnTo>
                    <a:pt x="2298" y="229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3"/>
            <p:cNvSpPr/>
            <p:nvPr/>
          </p:nvSpPr>
          <p:spPr>
            <a:xfrm>
              <a:off x="4913426" y="4750625"/>
              <a:ext cx="96114" cy="96532"/>
            </a:xfrm>
            <a:custGeom>
              <a:rect b="b" l="l" r="r" t="t"/>
              <a:pathLst>
                <a:path extrusionOk="0" h="2308" w="2298">
                  <a:moveTo>
                    <a:pt x="1" y="0"/>
                  </a:moveTo>
                  <a:lnTo>
                    <a:pt x="1" y="2307"/>
                  </a:lnTo>
                  <a:lnTo>
                    <a:pt x="2298" y="230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3"/>
            <p:cNvSpPr/>
            <p:nvPr/>
          </p:nvSpPr>
          <p:spPr>
            <a:xfrm>
              <a:off x="4803847" y="4750625"/>
              <a:ext cx="96114" cy="96532"/>
            </a:xfrm>
            <a:custGeom>
              <a:rect b="b" l="l" r="r" t="t"/>
              <a:pathLst>
                <a:path extrusionOk="0" h="2308" w="2298">
                  <a:moveTo>
                    <a:pt x="1" y="0"/>
                  </a:moveTo>
                  <a:lnTo>
                    <a:pt x="1" y="2307"/>
                  </a:lnTo>
                  <a:lnTo>
                    <a:pt x="2298" y="2307"/>
                  </a:lnTo>
                  <a:lnTo>
                    <a:pt x="2298"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9_1">
    <p:spTree>
      <p:nvGrpSpPr>
        <p:cNvPr id="359" name="Shape 359"/>
        <p:cNvGrpSpPr/>
        <p:nvPr/>
      </p:nvGrpSpPr>
      <p:grpSpPr>
        <a:xfrm>
          <a:off x="0" y="0"/>
          <a:ext cx="0" cy="0"/>
          <a:chOff x="0" y="0"/>
          <a:chExt cx="0" cy="0"/>
        </a:xfrm>
      </p:grpSpPr>
      <p:sp>
        <p:nvSpPr>
          <p:cNvPr id="360" name="Google Shape;360;p24"/>
          <p:cNvSpPr txBox="1"/>
          <p:nvPr>
            <p:ph type="title"/>
          </p:nvPr>
        </p:nvSpPr>
        <p:spPr>
          <a:xfrm>
            <a:off x="3283555" y="1358272"/>
            <a:ext cx="2577000" cy="521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3800"/>
              <a:buNone/>
              <a:defRPr>
                <a:latin typeface="Roboto"/>
                <a:ea typeface="Roboto"/>
                <a:cs typeface="Roboto"/>
                <a:sym typeface="Roboto"/>
              </a:defRPr>
            </a:lvl2pPr>
            <a:lvl3pPr lvl="2" rtl="0">
              <a:spcBef>
                <a:spcPts val="0"/>
              </a:spcBef>
              <a:spcAft>
                <a:spcPts val="0"/>
              </a:spcAft>
              <a:buSzPts val="3800"/>
              <a:buNone/>
              <a:defRPr>
                <a:latin typeface="Roboto"/>
                <a:ea typeface="Roboto"/>
                <a:cs typeface="Roboto"/>
                <a:sym typeface="Roboto"/>
              </a:defRPr>
            </a:lvl3pPr>
            <a:lvl4pPr lvl="3" rtl="0">
              <a:spcBef>
                <a:spcPts val="0"/>
              </a:spcBef>
              <a:spcAft>
                <a:spcPts val="0"/>
              </a:spcAft>
              <a:buSzPts val="3800"/>
              <a:buNone/>
              <a:defRPr>
                <a:latin typeface="Roboto"/>
                <a:ea typeface="Roboto"/>
                <a:cs typeface="Roboto"/>
                <a:sym typeface="Roboto"/>
              </a:defRPr>
            </a:lvl4pPr>
            <a:lvl5pPr lvl="4" rtl="0">
              <a:spcBef>
                <a:spcPts val="0"/>
              </a:spcBef>
              <a:spcAft>
                <a:spcPts val="0"/>
              </a:spcAft>
              <a:buSzPts val="3800"/>
              <a:buNone/>
              <a:defRPr>
                <a:latin typeface="Roboto"/>
                <a:ea typeface="Roboto"/>
                <a:cs typeface="Roboto"/>
                <a:sym typeface="Roboto"/>
              </a:defRPr>
            </a:lvl5pPr>
            <a:lvl6pPr lvl="5" rtl="0">
              <a:spcBef>
                <a:spcPts val="0"/>
              </a:spcBef>
              <a:spcAft>
                <a:spcPts val="0"/>
              </a:spcAft>
              <a:buSzPts val="3800"/>
              <a:buNone/>
              <a:defRPr>
                <a:latin typeface="Roboto"/>
                <a:ea typeface="Roboto"/>
                <a:cs typeface="Roboto"/>
                <a:sym typeface="Roboto"/>
              </a:defRPr>
            </a:lvl6pPr>
            <a:lvl7pPr lvl="6" rtl="0">
              <a:spcBef>
                <a:spcPts val="0"/>
              </a:spcBef>
              <a:spcAft>
                <a:spcPts val="0"/>
              </a:spcAft>
              <a:buSzPts val="3800"/>
              <a:buNone/>
              <a:defRPr>
                <a:latin typeface="Roboto"/>
                <a:ea typeface="Roboto"/>
                <a:cs typeface="Roboto"/>
                <a:sym typeface="Roboto"/>
              </a:defRPr>
            </a:lvl7pPr>
            <a:lvl8pPr lvl="7" rtl="0">
              <a:spcBef>
                <a:spcPts val="0"/>
              </a:spcBef>
              <a:spcAft>
                <a:spcPts val="0"/>
              </a:spcAft>
              <a:buSzPts val="3800"/>
              <a:buNone/>
              <a:defRPr>
                <a:latin typeface="Roboto"/>
                <a:ea typeface="Roboto"/>
                <a:cs typeface="Roboto"/>
                <a:sym typeface="Roboto"/>
              </a:defRPr>
            </a:lvl8pPr>
            <a:lvl9pPr lvl="8" rtl="0">
              <a:spcBef>
                <a:spcPts val="0"/>
              </a:spcBef>
              <a:spcAft>
                <a:spcPts val="0"/>
              </a:spcAft>
              <a:buSzPts val="3800"/>
              <a:buNone/>
              <a:defRPr>
                <a:latin typeface="Roboto"/>
                <a:ea typeface="Roboto"/>
                <a:cs typeface="Roboto"/>
                <a:sym typeface="Roboto"/>
              </a:defRPr>
            </a:lvl9pPr>
          </a:lstStyle>
          <a:p/>
        </p:txBody>
      </p:sp>
      <p:sp>
        <p:nvSpPr>
          <p:cNvPr id="361" name="Google Shape;361;p24"/>
          <p:cNvSpPr txBox="1"/>
          <p:nvPr>
            <p:ph idx="1" type="subTitle"/>
          </p:nvPr>
        </p:nvSpPr>
        <p:spPr>
          <a:xfrm>
            <a:off x="3283550" y="1759721"/>
            <a:ext cx="2577000" cy="955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160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362" name="Google Shape;362;p24"/>
          <p:cNvSpPr/>
          <p:nvPr/>
        </p:nvSpPr>
        <p:spPr>
          <a:xfrm>
            <a:off x="8" y="4501375"/>
            <a:ext cx="9143998" cy="242509"/>
          </a:xfrm>
          <a:custGeom>
            <a:rect b="b" l="l" r="r" t="t"/>
            <a:pathLst>
              <a:path extrusionOk="0" h="1496" w="30098">
                <a:moveTo>
                  <a:pt x="0" y="0"/>
                </a:moveTo>
                <a:lnTo>
                  <a:pt x="0" y="1495"/>
                </a:lnTo>
                <a:lnTo>
                  <a:pt x="30097" y="1495"/>
                </a:lnTo>
                <a:lnTo>
                  <a:pt x="30097"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4"/>
          <p:cNvSpPr/>
          <p:nvPr/>
        </p:nvSpPr>
        <p:spPr>
          <a:xfrm>
            <a:off x="0" y="4658801"/>
            <a:ext cx="9143998" cy="484708"/>
          </a:xfrm>
          <a:custGeom>
            <a:rect b="b" l="l" r="r" t="t"/>
            <a:pathLst>
              <a:path extrusionOk="0" h="6322" w="30098">
                <a:moveTo>
                  <a:pt x="0" y="1"/>
                </a:moveTo>
                <a:lnTo>
                  <a:pt x="0" y="6321"/>
                </a:lnTo>
                <a:lnTo>
                  <a:pt x="30097" y="6321"/>
                </a:lnTo>
                <a:lnTo>
                  <a:pt x="30097"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 name="Google Shape;364;p24"/>
          <p:cNvGrpSpPr/>
          <p:nvPr/>
        </p:nvGrpSpPr>
        <p:grpSpPr>
          <a:xfrm>
            <a:off x="2221425" y="4016648"/>
            <a:ext cx="4701146" cy="484740"/>
            <a:chOff x="2221414" y="3300664"/>
            <a:chExt cx="4701146" cy="660588"/>
          </a:xfrm>
        </p:grpSpPr>
        <p:sp>
          <p:nvSpPr>
            <p:cNvPr id="365" name="Google Shape;365;p24"/>
            <p:cNvSpPr/>
            <p:nvPr/>
          </p:nvSpPr>
          <p:spPr>
            <a:xfrm>
              <a:off x="2221421" y="3364219"/>
              <a:ext cx="4701140" cy="597033"/>
            </a:xfrm>
            <a:custGeom>
              <a:rect b="b" l="l" r="r" t="t"/>
              <a:pathLst>
                <a:path extrusionOk="0" h="3683" w="15702">
                  <a:moveTo>
                    <a:pt x="0" y="1"/>
                  </a:moveTo>
                  <a:lnTo>
                    <a:pt x="0" y="3682"/>
                  </a:lnTo>
                  <a:lnTo>
                    <a:pt x="15701" y="3682"/>
                  </a:lnTo>
                  <a:lnTo>
                    <a:pt x="15701" y="1"/>
                  </a:ln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4"/>
            <p:cNvSpPr/>
            <p:nvPr/>
          </p:nvSpPr>
          <p:spPr>
            <a:xfrm>
              <a:off x="2221414" y="3300664"/>
              <a:ext cx="4701140" cy="131337"/>
            </a:xfrm>
            <a:custGeom>
              <a:rect b="b" l="l" r="r" t="t"/>
              <a:pathLst>
                <a:path extrusionOk="0" h="735" w="15702">
                  <a:moveTo>
                    <a:pt x="0" y="0"/>
                  </a:moveTo>
                  <a:lnTo>
                    <a:pt x="0" y="734"/>
                  </a:lnTo>
                  <a:lnTo>
                    <a:pt x="15701" y="734"/>
                  </a:lnTo>
                  <a:lnTo>
                    <a:pt x="15701" y="0"/>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 name="Google Shape;367;p24"/>
          <p:cNvSpPr/>
          <p:nvPr/>
        </p:nvSpPr>
        <p:spPr>
          <a:xfrm>
            <a:off x="405059" y="4112992"/>
            <a:ext cx="1816367" cy="388374"/>
          </a:xfrm>
          <a:custGeom>
            <a:rect b="b" l="l" r="r" t="t"/>
            <a:pathLst>
              <a:path extrusionOk="0" h="1534" w="7174">
                <a:moveTo>
                  <a:pt x="0" y="0"/>
                </a:moveTo>
                <a:lnTo>
                  <a:pt x="0" y="1534"/>
                </a:lnTo>
                <a:lnTo>
                  <a:pt x="7173" y="1534"/>
                </a:lnTo>
                <a:lnTo>
                  <a:pt x="7173" y="0"/>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4"/>
          <p:cNvSpPr/>
          <p:nvPr/>
        </p:nvSpPr>
        <p:spPr>
          <a:xfrm flipH="1">
            <a:off x="6922584" y="4112992"/>
            <a:ext cx="1816367" cy="388374"/>
          </a:xfrm>
          <a:custGeom>
            <a:rect b="b" l="l" r="r" t="t"/>
            <a:pathLst>
              <a:path extrusionOk="0" h="1534" w="7174">
                <a:moveTo>
                  <a:pt x="0" y="0"/>
                </a:moveTo>
                <a:lnTo>
                  <a:pt x="0" y="1534"/>
                </a:lnTo>
                <a:lnTo>
                  <a:pt x="7173" y="1534"/>
                </a:lnTo>
                <a:lnTo>
                  <a:pt x="7173" y="0"/>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_1_1">
    <p:spTree>
      <p:nvGrpSpPr>
        <p:cNvPr id="369" name="Shape 369"/>
        <p:cNvGrpSpPr/>
        <p:nvPr/>
      </p:nvGrpSpPr>
      <p:grpSpPr>
        <a:xfrm>
          <a:off x="0" y="0"/>
          <a:ext cx="0" cy="0"/>
          <a:chOff x="0" y="0"/>
          <a:chExt cx="0" cy="0"/>
        </a:xfrm>
      </p:grpSpPr>
      <p:sp>
        <p:nvSpPr>
          <p:cNvPr id="370" name="Google Shape;370;p25"/>
          <p:cNvSpPr txBox="1"/>
          <p:nvPr>
            <p:ph type="title"/>
          </p:nvPr>
        </p:nvSpPr>
        <p:spPr>
          <a:xfrm>
            <a:off x="5322850" y="2281475"/>
            <a:ext cx="3108300" cy="5193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3000"/>
            </a:lvl1pPr>
            <a:lvl2pPr lvl="1" rtl="0" algn="r">
              <a:spcBef>
                <a:spcPts val="0"/>
              </a:spcBef>
              <a:spcAft>
                <a:spcPts val="0"/>
              </a:spcAft>
              <a:buSzPts val="3800"/>
              <a:buNone/>
              <a:defRPr>
                <a:latin typeface="Roboto"/>
                <a:ea typeface="Roboto"/>
                <a:cs typeface="Roboto"/>
                <a:sym typeface="Roboto"/>
              </a:defRPr>
            </a:lvl2pPr>
            <a:lvl3pPr lvl="2" rtl="0" algn="r">
              <a:spcBef>
                <a:spcPts val="0"/>
              </a:spcBef>
              <a:spcAft>
                <a:spcPts val="0"/>
              </a:spcAft>
              <a:buSzPts val="3800"/>
              <a:buNone/>
              <a:defRPr>
                <a:latin typeface="Roboto"/>
                <a:ea typeface="Roboto"/>
                <a:cs typeface="Roboto"/>
                <a:sym typeface="Roboto"/>
              </a:defRPr>
            </a:lvl3pPr>
            <a:lvl4pPr lvl="3" rtl="0" algn="r">
              <a:spcBef>
                <a:spcPts val="0"/>
              </a:spcBef>
              <a:spcAft>
                <a:spcPts val="0"/>
              </a:spcAft>
              <a:buSzPts val="3800"/>
              <a:buNone/>
              <a:defRPr>
                <a:latin typeface="Roboto"/>
                <a:ea typeface="Roboto"/>
                <a:cs typeface="Roboto"/>
                <a:sym typeface="Roboto"/>
              </a:defRPr>
            </a:lvl4pPr>
            <a:lvl5pPr lvl="4" rtl="0" algn="r">
              <a:spcBef>
                <a:spcPts val="0"/>
              </a:spcBef>
              <a:spcAft>
                <a:spcPts val="0"/>
              </a:spcAft>
              <a:buSzPts val="3800"/>
              <a:buNone/>
              <a:defRPr>
                <a:latin typeface="Roboto"/>
                <a:ea typeface="Roboto"/>
                <a:cs typeface="Roboto"/>
                <a:sym typeface="Roboto"/>
              </a:defRPr>
            </a:lvl5pPr>
            <a:lvl6pPr lvl="5" rtl="0" algn="r">
              <a:spcBef>
                <a:spcPts val="0"/>
              </a:spcBef>
              <a:spcAft>
                <a:spcPts val="0"/>
              </a:spcAft>
              <a:buSzPts val="3800"/>
              <a:buNone/>
              <a:defRPr>
                <a:latin typeface="Roboto"/>
                <a:ea typeface="Roboto"/>
                <a:cs typeface="Roboto"/>
                <a:sym typeface="Roboto"/>
              </a:defRPr>
            </a:lvl6pPr>
            <a:lvl7pPr lvl="6" rtl="0" algn="r">
              <a:spcBef>
                <a:spcPts val="0"/>
              </a:spcBef>
              <a:spcAft>
                <a:spcPts val="0"/>
              </a:spcAft>
              <a:buSzPts val="3800"/>
              <a:buNone/>
              <a:defRPr>
                <a:latin typeface="Roboto"/>
                <a:ea typeface="Roboto"/>
                <a:cs typeface="Roboto"/>
                <a:sym typeface="Roboto"/>
              </a:defRPr>
            </a:lvl7pPr>
            <a:lvl8pPr lvl="7" rtl="0" algn="r">
              <a:spcBef>
                <a:spcPts val="0"/>
              </a:spcBef>
              <a:spcAft>
                <a:spcPts val="0"/>
              </a:spcAft>
              <a:buSzPts val="3800"/>
              <a:buNone/>
              <a:defRPr>
                <a:latin typeface="Roboto"/>
                <a:ea typeface="Roboto"/>
                <a:cs typeface="Roboto"/>
                <a:sym typeface="Roboto"/>
              </a:defRPr>
            </a:lvl8pPr>
            <a:lvl9pPr lvl="8" rtl="0" algn="r">
              <a:spcBef>
                <a:spcPts val="0"/>
              </a:spcBef>
              <a:spcAft>
                <a:spcPts val="0"/>
              </a:spcAft>
              <a:buSzPts val="3800"/>
              <a:buNone/>
              <a:defRPr>
                <a:latin typeface="Roboto"/>
                <a:ea typeface="Roboto"/>
                <a:cs typeface="Roboto"/>
                <a:sym typeface="Roboto"/>
              </a:defRPr>
            </a:lvl9pPr>
          </a:lstStyle>
          <a:p/>
        </p:txBody>
      </p:sp>
      <p:sp>
        <p:nvSpPr>
          <p:cNvPr id="371" name="Google Shape;371;p25"/>
          <p:cNvSpPr txBox="1"/>
          <p:nvPr>
            <p:ph idx="1" type="subTitle"/>
          </p:nvPr>
        </p:nvSpPr>
        <p:spPr>
          <a:xfrm>
            <a:off x="5322850" y="2743825"/>
            <a:ext cx="3108300" cy="690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372" name="Google Shape;372;p25"/>
          <p:cNvSpPr txBox="1"/>
          <p:nvPr>
            <p:ph idx="2" type="title"/>
          </p:nvPr>
        </p:nvSpPr>
        <p:spPr>
          <a:xfrm>
            <a:off x="6114900" y="1577529"/>
            <a:ext cx="2316000" cy="733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4800">
                <a:solidFill>
                  <a:schemeClr val="accent5"/>
                </a:solidFill>
              </a:defRPr>
            </a:lvl1pPr>
            <a:lvl2pPr lvl="1" rtl="0" algn="r">
              <a:spcBef>
                <a:spcPts val="0"/>
              </a:spcBef>
              <a:spcAft>
                <a:spcPts val="0"/>
              </a:spcAft>
              <a:buSzPts val="3800"/>
              <a:buNone/>
              <a:defRPr>
                <a:latin typeface="Roboto"/>
                <a:ea typeface="Roboto"/>
                <a:cs typeface="Roboto"/>
                <a:sym typeface="Roboto"/>
              </a:defRPr>
            </a:lvl2pPr>
            <a:lvl3pPr lvl="2" rtl="0" algn="r">
              <a:spcBef>
                <a:spcPts val="0"/>
              </a:spcBef>
              <a:spcAft>
                <a:spcPts val="0"/>
              </a:spcAft>
              <a:buSzPts val="3800"/>
              <a:buNone/>
              <a:defRPr>
                <a:latin typeface="Roboto"/>
                <a:ea typeface="Roboto"/>
                <a:cs typeface="Roboto"/>
                <a:sym typeface="Roboto"/>
              </a:defRPr>
            </a:lvl3pPr>
            <a:lvl4pPr lvl="3" rtl="0" algn="r">
              <a:spcBef>
                <a:spcPts val="0"/>
              </a:spcBef>
              <a:spcAft>
                <a:spcPts val="0"/>
              </a:spcAft>
              <a:buSzPts val="3800"/>
              <a:buNone/>
              <a:defRPr>
                <a:latin typeface="Roboto"/>
                <a:ea typeface="Roboto"/>
                <a:cs typeface="Roboto"/>
                <a:sym typeface="Roboto"/>
              </a:defRPr>
            </a:lvl4pPr>
            <a:lvl5pPr lvl="4" rtl="0" algn="r">
              <a:spcBef>
                <a:spcPts val="0"/>
              </a:spcBef>
              <a:spcAft>
                <a:spcPts val="0"/>
              </a:spcAft>
              <a:buSzPts val="3800"/>
              <a:buNone/>
              <a:defRPr>
                <a:latin typeface="Roboto"/>
                <a:ea typeface="Roboto"/>
                <a:cs typeface="Roboto"/>
                <a:sym typeface="Roboto"/>
              </a:defRPr>
            </a:lvl5pPr>
            <a:lvl6pPr lvl="5" rtl="0" algn="r">
              <a:spcBef>
                <a:spcPts val="0"/>
              </a:spcBef>
              <a:spcAft>
                <a:spcPts val="0"/>
              </a:spcAft>
              <a:buSzPts val="3800"/>
              <a:buNone/>
              <a:defRPr>
                <a:latin typeface="Roboto"/>
                <a:ea typeface="Roboto"/>
                <a:cs typeface="Roboto"/>
                <a:sym typeface="Roboto"/>
              </a:defRPr>
            </a:lvl6pPr>
            <a:lvl7pPr lvl="6" rtl="0" algn="r">
              <a:spcBef>
                <a:spcPts val="0"/>
              </a:spcBef>
              <a:spcAft>
                <a:spcPts val="0"/>
              </a:spcAft>
              <a:buSzPts val="3800"/>
              <a:buNone/>
              <a:defRPr>
                <a:latin typeface="Roboto"/>
                <a:ea typeface="Roboto"/>
                <a:cs typeface="Roboto"/>
                <a:sym typeface="Roboto"/>
              </a:defRPr>
            </a:lvl7pPr>
            <a:lvl8pPr lvl="7" rtl="0" algn="r">
              <a:spcBef>
                <a:spcPts val="0"/>
              </a:spcBef>
              <a:spcAft>
                <a:spcPts val="0"/>
              </a:spcAft>
              <a:buSzPts val="3800"/>
              <a:buNone/>
              <a:defRPr>
                <a:latin typeface="Roboto"/>
                <a:ea typeface="Roboto"/>
                <a:cs typeface="Roboto"/>
                <a:sym typeface="Roboto"/>
              </a:defRPr>
            </a:lvl8pPr>
            <a:lvl9pPr lvl="8" rtl="0" algn="r">
              <a:spcBef>
                <a:spcPts val="0"/>
              </a:spcBef>
              <a:spcAft>
                <a:spcPts val="0"/>
              </a:spcAft>
              <a:buSzPts val="3800"/>
              <a:buNone/>
              <a:defRPr>
                <a:latin typeface="Roboto"/>
                <a:ea typeface="Roboto"/>
                <a:cs typeface="Roboto"/>
                <a:sym typeface="Roboto"/>
              </a:defRPr>
            </a:lvl9pPr>
          </a:lstStyle>
          <a:p/>
        </p:txBody>
      </p:sp>
      <p:sp>
        <p:nvSpPr>
          <p:cNvPr id="373" name="Google Shape;373;p25"/>
          <p:cNvSpPr/>
          <p:nvPr/>
        </p:nvSpPr>
        <p:spPr>
          <a:xfrm>
            <a:off x="-3550" y="4022100"/>
            <a:ext cx="9143998" cy="211127"/>
          </a:xfrm>
          <a:custGeom>
            <a:rect b="b" l="l" r="r" t="t"/>
            <a:pathLst>
              <a:path extrusionOk="0" h="1496" w="30098">
                <a:moveTo>
                  <a:pt x="0" y="1"/>
                </a:moveTo>
                <a:lnTo>
                  <a:pt x="0" y="1496"/>
                </a:lnTo>
                <a:lnTo>
                  <a:pt x="30097" y="1496"/>
                </a:lnTo>
                <a:lnTo>
                  <a:pt x="30097"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5"/>
          <p:cNvSpPr/>
          <p:nvPr/>
        </p:nvSpPr>
        <p:spPr>
          <a:xfrm>
            <a:off x="383659" y="3633717"/>
            <a:ext cx="1816367" cy="388374"/>
          </a:xfrm>
          <a:custGeom>
            <a:rect b="b" l="l" r="r" t="t"/>
            <a:pathLst>
              <a:path extrusionOk="0" h="1534" w="7174">
                <a:moveTo>
                  <a:pt x="0" y="0"/>
                </a:moveTo>
                <a:lnTo>
                  <a:pt x="0" y="1534"/>
                </a:lnTo>
                <a:lnTo>
                  <a:pt x="7173" y="1534"/>
                </a:lnTo>
                <a:lnTo>
                  <a:pt x="7173" y="0"/>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5"/>
          <p:cNvSpPr/>
          <p:nvPr/>
        </p:nvSpPr>
        <p:spPr>
          <a:xfrm>
            <a:off x="2192350" y="0"/>
            <a:ext cx="142300" cy="4364615"/>
          </a:xfrm>
          <a:custGeom>
            <a:rect b="b" l="l" r="r" t="t"/>
            <a:pathLst>
              <a:path extrusionOk="0" h="14096" w="562">
                <a:moveTo>
                  <a:pt x="1" y="1"/>
                </a:moveTo>
                <a:lnTo>
                  <a:pt x="1" y="14096"/>
                </a:lnTo>
                <a:lnTo>
                  <a:pt x="562" y="14096"/>
                </a:lnTo>
                <a:lnTo>
                  <a:pt x="562" y="1"/>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5"/>
          <p:cNvSpPr/>
          <p:nvPr/>
        </p:nvSpPr>
        <p:spPr>
          <a:xfrm>
            <a:off x="-7050" y="4233204"/>
            <a:ext cx="9150996" cy="910303"/>
          </a:xfrm>
          <a:custGeom>
            <a:rect b="b" l="l" r="r" t="t"/>
            <a:pathLst>
              <a:path extrusionOk="0" h="6321" w="30098">
                <a:moveTo>
                  <a:pt x="0" y="1"/>
                </a:moveTo>
                <a:lnTo>
                  <a:pt x="0" y="6321"/>
                </a:lnTo>
                <a:lnTo>
                  <a:pt x="30097" y="6321"/>
                </a:lnTo>
                <a:lnTo>
                  <a:pt x="30097"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2">
    <p:spTree>
      <p:nvGrpSpPr>
        <p:cNvPr id="377" name="Shape 377"/>
        <p:cNvGrpSpPr/>
        <p:nvPr/>
      </p:nvGrpSpPr>
      <p:grpSpPr>
        <a:xfrm>
          <a:off x="0" y="0"/>
          <a:ext cx="0" cy="0"/>
          <a:chOff x="0" y="0"/>
          <a:chExt cx="0" cy="0"/>
        </a:xfrm>
      </p:grpSpPr>
      <p:sp>
        <p:nvSpPr>
          <p:cNvPr id="378" name="Google Shape;378;p26"/>
          <p:cNvSpPr txBox="1"/>
          <p:nvPr>
            <p:ph type="title"/>
          </p:nvPr>
        </p:nvSpPr>
        <p:spPr>
          <a:xfrm>
            <a:off x="720050" y="1450863"/>
            <a:ext cx="3928500" cy="15276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a:lvl1pPr>
            <a:lvl2pPr lvl="1" rtl="0">
              <a:spcBef>
                <a:spcPts val="0"/>
              </a:spcBef>
              <a:spcAft>
                <a:spcPts val="0"/>
              </a:spcAft>
              <a:buSzPts val="3800"/>
              <a:buNone/>
              <a:defRPr>
                <a:latin typeface="Roboto"/>
                <a:ea typeface="Roboto"/>
                <a:cs typeface="Roboto"/>
                <a:sym typeface="Roboto"/>
              </a:defRPr>
            </a:lvl2pPr>
            <a:lvl3pPr lvl="2" rtl="0">
              <a:spcBef>
                <a:spcPts val="0"/>
              </a:spcBef>
              <a:spcAft>
                <a:spcPts val="0"/>
              </a:spcAft>
              <a:buSzPts val="3800"/>
              <a:buNone/>
              <a:defRPr>
                <a:latin typeface="Roboto"/>
                <a:ea typeface="Roboto"/>
                <a:cs typeface="Roboto"/>
                <a:sym typeface="Roboto"/>
              </a:defRPr>
            </a:lvl3pPr>
            <a:lvl4pPr lvl="3" rtl="0">
              <a:spcBef>
                <a:spcPts val="0"/>
              </a:spcBef>
              <a:spcAft>
                <a:spcPts val="0"/>
              </a:spcAft>
              <a:buSzPts val="3800"/>
              <a:buNone/>
              <a:defRPr>
                <a:latin typeface="Roboto"/>
                <a:ea typeface="Roboto"/>
                <a:cs typeface="Roboto"/>
                <a:sym typeface="Roboto"/>
              </a:defRPr>
            </a:lvl4pPr>
            <a:lvl5pPr lvl="4" rtl="0">
              <a:spcBef>
                <a:spcPts val="0"/>
              </a:spcBef>
              <a:spcAft>
                <a:spcPts val="0"/>
              </a:spcAft>
              <a:buSzPts val="3800"/>
              <a:buNone/>
              <a:defRPr>
                <a:latin typeface="Roboto"/>
                <a:ea typeface="Roboto"/>
                <a:cs typeface="Roboto"/>
                <a:sym typeface="Roboto"/>
              </a:defRPr>
            </a:lvl5pPr>
            <a:lvl6pPr lvl="5" rtl="0">
              <a:spcBef>
                <a:spcPts val="0"/>
              </a:spcBef>
              <a:spcAft>
                <a:spcPts val="0"/>
              </a:spcAft>
              <a:buSzPts val="3800"/>
              <a:buNone/>
              <a:defRPr>
                <a:latin typeface="Roboto"/>
                <a:ea typeface="Roboto"/>
                <a:cs typeface="Roboto"/>
                <a:sym typeface="Roboto"/>
              </a:defRPr>
            </a:lvl6pPr>
            <a:lvl7pPr lvl="6" rtl="0">
              <a:spcBef>
                <a:spcPts val="0"/>
              </a:spcBef>
              <a:spcAft>
                <a:spcPts val="0"/>
              </a:spcAft>
              <a:buSzPts val="3800"/>
              <a:buNone/>
              <a:defRPr>
                <a:latin typeface="Roboto"/>
                <a:ea typeface="Roboto"/>
                <a:cs typeface="Roboto"/>
                <a:sym typeface="Roboto"/>
              </a:defRPr>
            </a:lvl7pPr>
            <a:lvl8pPr lvl="7" rtl="0">
              <a:spcBef>
                <a:spcPts val="0"/>
              </a:spcBef>
              <a:spcAft>
                <a:spcPts val="0"/>
              </a:spcAft>
              <a:buSzPts val="3800"/>
              <a:buNone/>
              <a:defRPr>
                <a:latin typeface="Roboto"/>
                <a:ea typeface="Roboto"/>
                <a:cs typeface="Roboto"/>
                <a:sym typeface="Roboto"/>
              </a:defRPr>
            </a:lvl8pPr>
            <a:lvl9pPr lvl="8" rtl="0">
              <a:spcBef>
                <a:spcPts val="0"/>
              </a:spcBef>
              <a:spcAft>
                <a:spcPts val="0"/>
              </a:spcAft>
              <a:buSzPts val="3800"/>
              <a:buNone/>
              <a:defRPr>
                <a:latin typeface="Roboto"/>
                <a:ea typeface="Roboto"/>
                <a:cs typeface="Roboto"/>
                <a:sym typeface="Roboto"/>
              </a:defRPr>
            </a:lvl9pPr>
          </a:lstStyle>
          <a:p/>
        </p:txBody>
      </p:sp>
      <p:sp>
        <p:nvSpPr>
          <p:cNvPr id="379" name="Google Shape;379;p26"/>
          <p:cNvSpPr txBox="1"/>
          <p:nvPr>
            <p:ph idx="1" type="subTitle"/>
          </p:nvPr>
        </p:nvSpPr>
        <p:spPr>
          <a:xfrm>
            <a:off x="720000" y="2937225"/>
            <a:ext cx="3928500" cy="755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5B595B"/>
              </a:buClr>
              <a:buSzPts val="1400"/>
              <a:buFont typeface="Lato"/>
              <a:buChar char="●"/>
              <a:defRPr/>
            </a:lvl1pPr>
            <a:lvl2pPr lvl="1" rtl="0" algn="ctr">
              <a:lnSpc>
                <a:spcPct val="100000"/>
              </a:lnSpc>
              <a:spcBef>
                <a:spcPts val="0"/>
              </a:spcBef>
              <a:spcAft>
                <a:spcPts val="0"/>
              </a:spcAft>
              <a:buClr>
                <a:srgbClr val="5B595B"/>
              </a:buClr>
              <a:buSzPts val="1400"/>
              <a:buFont typeface="Lato"/>
              <a:buChar char="○"/>
              <a:defRPr sz="2100"/>
            </a:lvl2pPr>
            <a:lvl3pPr lvl="2" rtl="0" algn="ctr">
              <a:lnSpc>
                <a:spcPct val="100000"/>
              </a:lnSpc>
              <a:spcBef>
                <a:spcPts val="0"/>
              </a:spcBef>
              <a:spcAft>
                <a:spcPts val="0"/>
              </a:spcAft>
              <a:buClr>
                <a:srgbClr val="5B595B"/>
              </a:buClr>
              <a:buSzPts val="1400"/>
              <a:buFont typeface="Lato"/>
              <a:buChar char="■"/>
              <a:defRPr sz="2100"/>
            </a:lvl3pPr>
            <a:lvl4pPr lvl="3" rtl="0" algn="ctr">
              <a:lnSpc>
                <a:spcPct val="100000"/>
              </a:lnSpc>
              <a:spcBef>
                <a:spcPts val="0"/>
              </a:spcBef>
              <a:spcAft>
                <a:spcPts val="0"/>
              </a:spcAft>
              <a:buClr>
                <a:srgbClr val="5B595B"/>
              </a:buClr>
              <a:buSzPts val="1400"/>
              <a:buFont typeface="Lato"/>
              <a:buChar char="●"/>
              <a:defRPr sz="2100"/>
            </a:lvl4pPr>
            <a:lvl5pPr lvl="4" rtl="0" algn="ctr">
              <a:lnSpc>
                <a:spcPct val="100000"/>
              </a:lnSpc>
              <a:spcBef>
                <a:spcPts val="0"/>
              </a:spcBef>
              <a:spcAft>
                <a:spcPts val="0"/>
              </a:spcAft>
              <a:buClr>
                <a:srgbClr val="5B595B"/>
              </a:buClr>
              <a:buSzPts val="1400"/>
              <a:buFont typeface="Lato"/>
              <a:buChar char="○"/>
              <a:defRPr sz="2100"/>
            </a:lvl5pPr>
            <a:lvl6pPr lvl="5" rtl="0" algn="ctr">
              <a:lnSpc>
                <a:spcPct val="100000"/>
              </a:lnSpc>
              <a:spcBef>
                <a:spcPts val="0"/>
              </a:spcBef>
              <a:spcAft>
                <a:spcPts val="0"/>
              </a:spcAft>
              <a:buClr>
                <a:srgbClr val="5B595B"/>
              </a:buClr>
              <a:buSzPts val="1400"/>
              <a:buFont typeface="Lato"/>
              <a:buChar char="■"/>
              <a:defRPr sz="2100"/>
            </a:lvl6pPr>
            <a:lvl7pPr lvl="6" rtl="0" algn="ctr">
              <a:lnSpc>
                <a:spcPct val="100000"/>
              </a:lnSpc>
              <a:spcBef>
                <a:spcPts val="0"/>
              </a:spcBef>
              <a:spcAft>
                <a:spcPts val="0"/>
              </a:spcAft>
              <a:buClr>
                <a:srgbClr val="5B595B"/>
              </a:buClr>
              <a:buSzPts val="1400"/>
              <a:buFont typeface="Lato"/>
              <a:buChar char="●"/>
              <a:defRPr sz="2100"/>
            </a:lvl7pPr>
            <a:lvl8pPr lvl="7" rtl="0" algn="ctr">
              <a:lnSpc>
                <a:spcPct val="100000"/>
              </a:lnSpc>
              <a:spcBef>
                <a:spcPts val="0"/>
              </a:spcBef>
              <a:spcAft>
                <a:spcPts val="0"/>
              </a:spcAft>
              <a:buClr>
                <a:srgbClr val="5B595B"/>
              </a:buClr>
              <a:buSzPts val="1400"/>
              <a:buFont typeface="Lato"/>
              <a:buChar char="○"/>
              <a:defRPr sz="2100"/>
            </a:lvl8pPr>
            <a:lvl9pPr lvl="8" rtl="0" algn="ctr">
              <a:lnSpc>
                <a:spcPct val="100000"/>
              </a:lnSpc>
              <a:spcBef>
                <a:spcPts val="0"/>
              </a:spcBef>
              <a:spcAft>
                <a:spcPts val="0"/>
              </a:spcAft>
              <a:buClr>
                <a:srgbClr val="5B595B"/>
              </a:buClr>
              <a:buSzPts val="1400"/>
              <a:buFont typeface="Lato"/>
              <a:buChar char="■"/>
              <a:defRPr sz="2100"/>
            </a:lvl9pPr>
          </a:lstStyle>
          <a:p/>
        </p:txBody>
      </p:sp>
      <p:sp>
        <p:nvSpPr>
          <p:cNvPr id="380" name="Google Shape;380;p26"/>
          <p:cNvSpPr/>
          <p:nvPr/>
        </p:nvSpPr>
        <p:spPr>
          <a:xfrm flipH="1">
            <a:off x="450" y="364863"/>
            <a:ext cx="9144016" cy="128867"/>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6"/>
          <p:cNvSpPr/>
          <p:nvPr/>
        </p:nvSpPr>
        <p:spPr>
          <a:xfrm flipH="1">
            <a:off x="8376846" y="-6"/>
            <a:ext cx="125352" cy="5050207"/>
          </a:xfrm>
          <a:custGeom>
            <a:rect b="b" l="l" r="r" t="t"/>
            <a:pathLst>
              <a:path extrusionOk="0" h="15793" w="392">
                <a:moveTo>
                  <a:pt x="1" y="0"/>
                </a:moveTo>
                <a:lnTo>
                  <a:pt x="1" y="15793"/>
                </a:lnTo>
                <a:lnTo>
                  <a:pt x="391" y="15793"/>
                </a:lnTo>
                <a:lnTo>
                  <a:pt x="3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6"/>
          <p:cNvSpPr/>
          <p:nvPr/>
        </p:nvSpPr>
        <p:spPr>
          <a:xfrm flipH="1">
            <a:off x="591173" y="-6"/>
            <a:ext cx="128869" cy="5050207"/>
          </a:xfrm>
          <a:custGeom>
            <a:rect b="b" l="l" r="r" t="t"/>
            <a:pathLst>
              <a:path extrusionOk="0" h="15793" w="403">
                <a:moveTo>
                  <a:pt x="0" y="0"/>
                </a:moveTo>
                <a:lnTo>
                  <a:pt x="0" y="15793"/>
                </a:lnTo>
                <a:lnTo>
                  <a:pt x="402" y="15793"/>
                </a:lnTo>
                <a:lnTo>
                  <a:pt x="40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6"/>
          <p:cNvSpPr/>
          <p:nvPr/>
        </p:nvSpPr>
        <p:spPr>
          <a:xfrm flipH="1">
            <a:off x="495" y="4603375"/>
            <a:ext cx="9143970" cy="540124"/>
          </a:xfrm>
          <a:custGeom>
            <a:rect b="b" l="l" r="r" t="t"/>
            <a:pathLst>
              <a:path extrusionOk="0" h="1585" w="34762">
                <a:moveTo>
                  <a:pt x="1" y="1"/>
                </a:moveTo>
                <a:lnTo>
                  <a:pt x="1" y="1585"/>
                </a:lnTo>
                <a:lnTo>
                  <a:pt x="34762" y="1585"/>
                </a:lnTo>
                <a:lnTo>
                  <a:pt x="347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6"/>
          <p:cNvSpPr/>
          <p:nvPr/>
        </p:nvSpPr>
        <p:spPr>
          <a:xfrm flipH="1">
            <a:off x="8502187" y="2204150"/>
            <a:ext cx="642279"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6"/>
          <p:cNvSpPr/>
          <p:nvPr/>
        </p:nvSpPr>
        <p:spPr>
          <a:xfrm flipH="1">
            <a:off x="4896815" y="-1"/>
            <a:ext cx="128875" cy="4603379"/>
          </a:xfrm>
          <a:custGeom>
            <a:rect b="b" l="l" r="r" t="t"/>
            <a:pathLst>
              <a:path extrusionOk="0" h="15901" w="403">
                <a:moveTo>
                  <a:pt x="1" y="0"/>
                </a:moveTo>
                <a:lnTo>
                  <a:pt x="1" y="15901"/>
                </a:lnTo>
                <a:lnTo>
                  <a:pt x="403" y="15901"/>
                </a:lnTo>
                <a:lnTo>
                  <a:pt x="403"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 name="Google Shape;386;p26"/>
          <p:cNvGrpSpPr/>
          <p:nvPr/>
        </p:nvGrpSpPr>
        <p:grpSpPr>
          <a:xfrm>
            <a:off x="0" y="4433301"/>
            <a:ext cx="9143998" cy="710205"/>
            <a:chOff x="0" y="4433301"/>
            <a:chExt cx="9143998" cy="710205"/>
          </a:xfrm>
        </p:grpSpPr>
        <p:sp>
          <p:nvSpPr>
            <p:cNvPr id="387" name="Google Shape;387;p26"/>
            <p:cNvSpPr/>
            <p:nvPr/>
          </p:nvSpPr>
          <p:spPr>
            <a:xfrm>
              <a:off x="0" y="4528204"/>
              <a:ext cx="9143998" cy="615302"/>
            </a:xfrm>
            <a:custGeom>
              <a:rect b="b" l="l" r="r" t="t"/>
              <a:pathLst>
                <a:path extrusionOk="0" h="6321" w="30098">
                  <a:moveTo>
                    <a:pt x="1" y="1"/>
                  </a:moveTo>
                  <a:lnTo>
                    <a:pt x="1" y="6321"/>
                  </a:lnTo>
                  <a:lnTo>
                    <a:pt x="30098" y="6321"/>
                  </a:lnTo>
                  <a:lnTo>
                    <a:pt x="30098"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6"/>
            <p:cNvSpPr/>
            <p:nvPr/>
          </p:nvSpPr>
          <p:spPr>
            <a:xfrm>
              <a:off x="0" y="4433301"/>
              <a:ext cx="9143941" cy="170075"/>
            </a:xfrm>
            <a:custGeom>
              <a:rect b="b" l="l" r="r" t="t"/>
              <a:pathLst>
                <a:path extrusionOk="0" h="976" w="30972">
                  <a:moveTo>
                    <a:pt x="1" y="0"/>
                  </a:moveTo>
                  <a:lnTo>
                    <a:pt x="1" y="976"/>
                  </a:lnTo>
                  <a:lnTo>
                    <a:pt x="30972" y="976"/>
                  </a:lnTo>
                  <a:lnTo>
                    <a:pt x="3097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12_1">
    <p:spTree>
      <p:nvGrpSpPr>
        <p:cNvPr id="389" name="Shape 389"/>
        <p:cNvGrpSpPr/>
        <p:nvPr/>
      </p:nvGrpSpPr>
      <p:grpSpPr>
        <a:xfrm>
          <a:off x="0" y="0"/>
          <a:ext cx="0" cy="0"/>
          <a:chOff x="0" y="0"/>
          <a:chExt cx="0" cy="0"/>
        </a:xfrm>
      </p:grpSpPr>
      <p:sp>
        <p:nvSpPr>
          <p:cNvPr id="390" name="Google Shape;390;p27"/>
          <p:cNvSpPr/>
          <p:nvPr/>
        </p:nvSpPr>
        <p:spPr>
          <a:xfrm flipH="1">
            <a:off x="450" y="364863"/>
            <a:ext cx="9144016" cy="128867"/>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7"/>
          <p:cNvSpPr/>
          <p:nvPr/>
        </p:nvSpPr>
        <p:spPr>
          <a:xfrm flipH="1">
            <a:off x="8592509" y="-6"/>
            <a:ext cx="125352" cy="5050207"/>
          </a:xfrm>
          <a:custGeom>
            <a:rect b="b" l="l" r="r" t="t"/>
            <a:pathLst>
              <a:path extrusionOk="0" h="15793" w="392">
                <a:moveTo>
                  <a:pt x="1" y="0"/>
                </a:moveTo>
                <a:lnTo>
                  <a:pt x="1" y="15793"/>
                </a:lnTo>
                <a:lnTo>
                  <a:pt x="391" y="15793"/>
                </a:lnTo>
                <a:lnTo>
                  <a:pt x="3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7"/>
          <p:cNvSpPr/>
          <p:nvPr/>
        </p:nvSpPr>
        <p:spPr>
          <a:xfrm flipH="1">
            <a:off x="425836" y="-6"/>
            <a:ext cx="128869" cy="5050207"/>
          </a:xfrm>
          <a:custGeom>
            <a:rect b="b" l="l" r="r" t="t"/>
            <a:pathLst>
              <a:path extrusionOk="0" h="15793" w="403">
                <a:moveTo>
                  <a:pt x="0" y="0"/>
                </a:moveTo>
                <a:lnTo>
                  <a:pt x="0" y="15793"/>
                </a:lnTo>
                <a:lnTo>
                  <a:pt x="402" y="15793"/>
                </a:lnTo>
                <a:lnTo>
                  <a:pt x="40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7"/>
          <p:cNvSpPr txBox="1"/>
          <p:nvPr>
            <p:ph type="title"/>
          </p:nvPr>
        </p:nvSpPr>
        <p:spPr>
          <a:xfrm>
            <a:off x="3213400" y="1113325"/>
            <a:ext cx="2717100" cy="553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800"/>
              <a:buNone/>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94" name="Google Shape;394;p27"/>
          <p:cNvSpPr txBox="1"/>
          <p:nvPr>
            <p:ph idx="1" type="subTitle"/>
          </p:nvPr>
        </p:nvSpPr>
        <p:spPr>
          <a:xfrm>
            <a:off x="3073050" y="1921575"/>
            <a:ext cx="2997900" cy="199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95" name="Google Shape;395;p27"/>
          <p:cNvGrpSpPr/>
          <p:nvPr/>
        </p:nvGrpSpPr>
        <p:grpSpPr>
          <a:xfrm>
            <a:off x="-147" y="4595807"/>
            <a:ext cx="9144001" cy="547679"/>
            <a:chOff x="-147" y="4595807"/>
            <a:chExt cx="9144001" cy="547679"/>
          </a:xfrm>
        </p:grpSpPr>
        <p:sp>
          <p:nvSpPr>
            <p:cNvPr id="396" name="Google Shape;396;p27"/>
            <p:cNvSpPr/>
            <p:nvPr/>
          </p:nvSpPr>
          <p:spPr>
            <a:xfrm>
              <a:off x="1102468" y="4830237"/>
              <a:ext cx="7346321" cy="313249"/>
            </a:xfrm>
            <a:custGeom>
              <a:rect b="b" l="l" r="r" t="t"/>
              <a:pathLst>
                <a:path extrusionOk="0" h="3764" w="16443">
                  <a:moveTo>
                    <a:pt x="2969" y="0"/>
                  </a:moveTo>
                  <a:lnTo>
                    <a:pt x="0" y="3763"/>
                  </a:lnTo>
                  <a:lnTo>
                    <a:pt x="16443" y="3763"/>
                  </a:lnTo>
                  <a:lnTo>
                    <a:pt x="13474"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7"/>
            <p:cNvSpPr/>
            <p:nvPr/>
          </p:nvSpPr>
          <p:spPr>
            <a:xfrm>
              <a:off x="6131250" y="4595807"/>
              <a:ext cx="3012604" cy="234521"/>
            </a:xfrm>
            <a:custGeom>
              <a:rect b="b" l="l" r="r" t="t"/>
              <a:pathLst>
                <a:path extrusionOk="0" h="2818" w="6743">
                  <a:moveTo>
                    <a:pt x="1" y="0"/>
                  </a:moveTo>
                  <a:lnTo>
                    <a:pt x="2218" y="2817"/>
                  </a:lnTo>
                  <a:lnTo>
                    <a:pt x="6742" y="2817"/>
                  </a:lnTo>
                  <a:lnTo>
                    <a:pt x="6742"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7"/>
            <p:cNvSpPr/>
            <p:nvPr/>
          </p:nvSpPr>
          <p:spPr>
            <a:xfrm>
              <a:off x="-147" y="4595807"/>
              <a:ext cx="3424530" cy="234521"/>
            </a:xfrm>
            <a:custGeom>
              <a:rect b="b" l="l" r="r" t="t"/>
              <a:pathLst>
                <a:path extrusionOk="0" h="2818" w="7665">
                  <a:moveTo>
                    <a:pt x="0" y="0"/>
                  </a:moveTo>
                  <a:lnTo>
                    <a:pt x="0" y="2817"/>
                  </a:lnTo>
                  <a:lnTo>
                    <a:pt x="5437" y="2817"/>
                  </a:lnTo>
                  <a:lnTo>
                    <a:pt x="7664"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7"/>
            <p:cNvSpPr/>
            <p:nvPr/>
          </p:nvSpPr>
          <p:spPr>
            <a:xfrm>
              <a:off x="2428912" y="4595807"/>
              <a:ext cx="4693818" cy="234521"/>
            </a:xfrm>
            <a:custGeom>
              <a:rect b="b" l="l" r="r" t="t"/>
              <a:pathLst>
                <a:path extrusionOk="0" h="2818" w="10506">
                  <a:moveTo>
                    <a:pt x="2227" y="0"/>
                  </a:moveTo>
                  <a:lnTo>
                    <a:pt x="0" y="2817"/>
                  </a:lnTo>
                  <a:lnTo>
                    <a:pt x="10505" y="2817"/>
                  </a:lnTo>
                  <a:lnTo>
                    <a:pt x="8288"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7"/>
            <p:cNvSpPr/>
            <p:nvPr/>
          </p:nvSpPr>
          <p:spPr>
            <a:xfrm>
              <a:off x="7122174" y="4830237"/>
              <a:ext cx="2021657" cy="313249"/>
            </a:xfrm>
            <a:custGeom>
              <a:rect b="b" l="l" r="r" t="t"/>
              <a:pathLst>
                <a:path extrusionOk="0" h="3764" w="4525">
                  <a:moveTo>
                    <a:pt x="0" y="0"/>
                  </a:moveTo>
                  <a:lnTo>
                    <a:pt x="2969" y="3763"/>
                  </a:lnTo>
                  <a:lnTo>
                    <a:pt x="4524" y="3763"/>
                  </a:lnTo>
                  <a:lnTo>
                    <a:pt x="4524"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7"/>
            <p:cNvSpPr/>
            <p:nvPr/>
          </p:nvSpPr>
          <p:spPr>
            <a:xfrm>
              <a:off x="-147" y="4830237"/>
              <a:ext cx="2429562" cy="313249"/>
            </a:xfrm>
            <a:custGeom>
              <a:rect b="b" l="l" r="r" t="t"/>
              <a:pathLst>
                <a:path extrusionOk="0" h="3764" w="5438">
                  <a:moveTo>
                    <a:pt x="0" y="0"/>
                  </a:moveTo>
                  <a:lnTo>
                    <a:pt x="0" y="3763"/>
                  </a:lnTo>
                  <a:lnTo>
                    <a:pt x="2468" y="3763"/>
                  </a:lnTo>
                  <a:lnTo>
                    <a:pt x="5437"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7_1">
    <p:spTree>
      <p:nvGrpSpPr>
        <p:cNvPr id="402" name="Shape 402"/>
        <p:cNvGrpSpPr/>
        <p:nvPr/>
      </p:nvGrpSpPr>
      <p:grpSpPr>
        <a:xfrm>
          <a:off x="0" y="0"/>
          <a:ext cx="0" cy="0"/>
          <a:chOff x="0" y="0"/>
          <a:chExt cx="0" cy="0"/>
        </a:xfrm>
      </p:grpSpPr>
      <p:sp>
        <p:nvSpPr>
          <p:cNvPr id="403" name="Google Shape;403;p28"/>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404" name="Google Shape;404;p28"/>
          <p:cNvSpPr txBox="1"/>
          <p:nvPr>
            <p:ph idx="1" type="subTitle"/>
          </p:nvPr>
        </p:nvSpPr>
        <p:spPr>
          <a:xfrm>
            <a:off x="1014119" y="3562499"/>
            <a:ext cx="2245200" cy="518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405" name="Google Shape;405;p28"/>
          <p:cNvSpPr txBox="1"/>
          <p:nvPr>
            <p:ph idx="2" type="title"/>
          </p:nvPr>
        </p:nvSpPr>
        <p:spPr>
          <a:xfrm>
            <a:off x="1014119" y="3245954"/>
            <a:ext cx="2245200" cy="3726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406" name="Google Shape;406;p28"/>
          <p:cNvSpPr txBox="1"/>
          <p:nvPr>
            <p:ph idx="3" type="subTitle"/>
          </p:nvPr>
        </p:nvSpPr>
        <p:spPr>
          <a:xfrm>
            <a:off x="5885917" y="3562499"/>
            <a:ext cx="2245200" cy="518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407" name="Google Shape;407;p28"/>
          <p:cNvSpPr txBox="1"/>
          <p:nvPr>
            <p:ph idx="4" type="title"/>
          </p:nvPr>
        </p:nvSpPr>
        <p:spPr>
          <a:xfrm>
            <a:off x="5885917" y="3243404"/>
            <a:ext cx="2245200" cy="3777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408" name="Google Shape;408;p28"/>
          <p:cNvSpPr txBox="1"/>
          <p:nvPr>
            <p:ph idx="5" type="subTitle"/>
          </p:nvPr>
        </p:nvSpPr>
        <p:spPr>
          <a:xfrm>
            <a:off x="3450016" y="3562499"/>
            <a:ext cx="2245200" cy="518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409" name="Google Shape;409;p28"/>
          <p:cNvSpPr txBox="1"/>
          <p:nvPr>
            <p:ph idx="6" type="title"/>
          </p:nvPr>
        </p:nvSpPr>
        <p:spPr>
          <a:xfrm>
            <a:off x="3450016" y="3245954"/>
            <a:ext cx="2245200" cy="3726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410" name="Google Shape;410;p28"/>
          <p:cNvSpPr txBox="1"/>
          <p:nvPr>
            <p:ph idx="7" type="title"/>
          </p:nvPr>
        </p:nvSpPr>
        <p:spPr>
          <a:xfrm>
            <a:off x="1206869" y="2090832"/>
            <a:ext cx="1859700" cy="3726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411" name="Google Shape;411;p28"/>
          <p:cNvSpPr txBox="1"/>
          <p:nvPr>
            <p:ph idx="8" type="title"/>
          </p:nvPr>
        </p:nvSpPr>
        <p:spPr>
          <a:xfrm>
            <a:off x="6078667" y="2090832"/>
            <a:ext cx="1859700" cy="3726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412" name="Google Shape;412;p28"/>
          <p:cNvSpPr txBox="1"/>
          <p:nvPr>
            <p:ph idx="9" type="title"/>
          </p:nvPr>
        </p:nvSpPr>
        <p:spPr>
          <a:xfrm>
            <a:off x="3642766" y="2090832"/>
            <a:ext cx="1859700" cy="3726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grpSp>
        <p:nvGrpSpPr>
          <p:cNvPr id="413" name="Google Shape;413;p28"/>
          <p:cNvGrpSpPr/>
          <p:nvPr/>
        </p:nvGrpSpPr>
        <p:grpSpPr>
          <a:xfrm>
            <a:off x="0" y="-6"/>
            <a:ext cx="9143998" cy="5143512"/>
            <a:chOff x="0" y="-6"/>
            <a:chExt cx="9143998" cy="5143512"/>
          </a:xfrm>
        </p:grpSpPr>
        <p:sp>
          <p:nvSpPr>
            <p:cNvPr id="414" name="Google Shape;414;p28"/>
            <p:cNvSpPr/>
            <p:nvPr/>
          </p:nvSpPr>
          <p:spPr>
            <a:xfrm flipH="1">
              <a:off x="8431270" y="1000875"/>
              <a:ext cx="712674" cy="128875"/>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8"/>
            <p:cNvSpPr/>
            <p:nvPr/>
          </p:nvSpPr>
          <p:spPr>
            <a:xfrm flipH="1">
              <a:off x="8376325" y="-6"/>
              <a:ext cx="125352" cy="5050207"/>
            </a:xfrm>
            <a:custGeom>
              <a:rect b="b" l="l" r="r" t="t"/>
              <a:pathLst>
                <a:path extrusionOk="0" h="15793" w="392">
                  <a:moveTo>
                    <a:pt x="1" y="0"/>
                  </a:moveTo>
                  <a:lnTo>
                    <a:pt x="1" y="15793"/>
                  </a:lnTo>
                  <a:lnTo>
                    <a:pt x="391" y="15793"/>
                  </a:lnTo>
                  <a:lnTo>
                    <a:pt x="391"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8"/>
            <p:cNvSpPr/>
            <p:nvPr/>
          </p:nvSpPr>
          <p:spPr>
            <a:xfrm>
              <a:off x="450" y="1000875"/>
              <a:ext cx="712674" cy="128875"/>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8"/>
            <p:cNvSpPr/>
            <p:nvPr/>
          </p:nvSpPr>
          <p:spPr>
            <a:xfrm>
              <a:off x="642718" y="-6"/>
              <a:ext cx="125352" cy="5050207"/>
            </a:xfrm>
            <a:custGeom>
              <a:rect b="b" l="l" r="r" t="t"/>
              <a:pathLst>
                <a:path extrusionOk="0" h="15793" w="392">
                  <a:moveTo>
                    <a:pt x="1" y="0"/>
                  </a:moveTo>
                  <a:lnTo>
                    <a:pt x="1" y="15793"/>
                  </a:lnTo>
                  <a:lnTo>
                    <a:pt x="391" y="15793"/>
                  </a:lnTo>
                  <a:lnTo>
                    <a:pt x="391"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8"/>
            <p:cNvSpPr/>
            <p:nvPr/>
          </p:nvSpPr>
          <p:spPr>
            <a:xfrm>
              <a:off x="450" y="2204150"/>
              <a:ext cx="642279"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8"/>
            <p:cNvSpPr/>
            <p:nvPr/>
          </p:nvSpPr>
          <p:spPr>
            <a:xfrm flipH="1">
              <a:off x="8501665" y="2204150"/>
              <a:ext cx="642279"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8"/>
            <p:cNvSpPr/>
            <p:nvPr/>
          </p:nvSpPr>
          <p:spPr>
            <a:xfrm>
              <a:off x="0" y="4528204"/>
              <a:ext cx="9143998" cy="615302"/>
            </a:xfrm>
            <a:custGeom>
              <a:rect b="b" l="l" r="r" t="t"/>
              <a:pathLst>
                <a:path extrusionOk="0" h="6321" w="30098">
                  <a:moveTo>
                    <a:pt x="1" y="1"/>
                  </a:moveTo>
                  <a:lnTo>
                    <a:pt x="1" y="6321"/>
                  </a:lnTo>
                  <a:lnTo>
                    <a:pt x="30098" y="6321"/>
                  </a:lnTo>
                  <a:lnTo>
                    <a:pt x="30098"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8"/>
            <p:cNvSpPr/>
            <p:nvPr/>
          </p:nvSpPr>
          <p:spPr>
            <a:xfrm>
              <a:off x="0" y="4433301"/>
              <a:ext cx="9143941" cy="170075"/>
            </a:xfrm>
            <a:custGeom>
              <a:rect b="b" l="l" r="r" t="t"/>
              <a:pathLst>
                <a:path extrusionOk="0" h="976" w="30972">
                  <a:moveTo>
                    <a:pt x="1" y="0"/>
                  </a:moveTo>
                  <a:lnTo>
                    <a:pt x="1" y="976"/>
                  </a:lnTo>
                  <a:lnTo>
                    <a:pt x="30972" y="976"/>
                  </a:lnTo>
                  <a:lnTo>
                    <a:pt x="3097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4">
    <p:spTree>
      <p:nvGrpSpPr>
        <p:cNvPr id="422" name="Shape 422"/>
        <p:cNvGrpSpPr/>
        <p:nvPr/>
      </p:nvGrpSpPr>
      <p:grpSpPr>
        <a:xfrm>
          <a:off x="0" y="0"/>
          <a:ext cx="0" cy="0"/>
          <a:chOff x="0" y="0"/>
          <a:chExt cx="0" cy="0"/>
        </a:xfrm>
      </p:grpSpPr>
      <p:sp>
        <p:nvSpPr>
          <p:cNvPr id="423" name="Google Shape;423;p29"/>
          <p:cNvSpPr txBox="1"/>
          <p:nvPr>
            <p:ph idx="1" type="subTitle"/>
          </p:nvPr>
        </p:nvSpPr>
        <p:spPr>
          <a:xfrm>
            <a:off x="2642825" y="1370425"/>
            <a:ext cx="3852000" cy="107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424" name="Google Shape;424;p29"/>
          <p:cNvSpPr txBox="1"/>
          <p:nvPr>
            <p:ph type="ctrTitle"/>
          </p:nvPr>
        </p:nvSpPr>
        <p:spPr>
          <a:xfrm flipH="1">
            <a:off x="2649175" y="801675"/>
            <a:ext cx="3852000" cy="721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200"/>
              <a:buNone/>
              <a:defRPr sz="36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25" name="Google Shape;425;p29"/>
          <p:cNvSpPr txBox="1"/>
          <p:nvPr/>
        </p:nvSpPr>
        <p:spPr>
          <a:xfrm>
            <a:off x="2844200" y="2797314"/>
            <a:ext cx="3455700" cy="728700"/>
          </a:xfrm>
          <a:prstGeom prst="rect">
            <a:avLst/>
          </a:prstGeom>
          <a:noFill/>
          <a:ln>
            <a:noFill/>
          </a:ln>
        </p:spPr>
        <p:txBody>
          <a:bodyPr anchorCtr="0" anchor="t" bIns="91425" lIns="91425" spcFirstLastPara="1" rIns="91425" wrap="square" tIns="91425">
            <a:noAutofit/>
          </a:bodyPr>
          <a:lstStyle/>
          <a:p>
            <a:pPr indent="0" lvl="0" marL="0" rtl="0" algn="ctr">
              <a:lnSpc>
                <a:spcPct val="114000"/>
              </a:lnSpc>
              <a:spcBef>
                <a:spcPts val="0"/>
              </a:spcBef>
              <a:spcAft>
                <a:spcPts val="0"/>
              </a:spcAft>
              <a:buClr>
                <a:schemeClr val="dk1"/>
              </a:buClr>
              <a:buSzPts val="1100"/>
              <a:buFont typeface="Arial"/>
              <a:buNone/>
            </a:pPr>
            <a:r>
              <a:rPr lang="en" sz="1100">
                <a:solidFill>
                  <a:schemeClr val="accent2"/>
                </a:solidFill>
                <a:latin typeface="Lato"/>
                <a:ea typeface="Lato"/>
                <a:cs typeface="Lato"/>
                <a:sym typeface="Lato"/>
              </a:rPr>
              <a:t>CREDITS: This presentation template was created by </a:t>
            </a:r>
            <a:r>
              <a:rPr b="1" lang="en" sz="1100">
                <a:solidFill>
                  <a:schemeClr val="accent2"/>
                </a:solidFill>
                <a:uFill>
                  <a:noFill/>
                </a:uFill>
                <a:latin typeface="Lato"/>
                <a:ea typeface="Lato"/>
                <a:cs typeface="Lato"/>
                <a:sym typeface="Lato"/>
                <a:hlinkClick r:id="rId2">
                  <a:extLst>
                    <a:ext uri="{A12FA001-AC4F-418D-AE19-62706E023703}">
                      <ahyp:hlinkClr val="tx"/>
                    </a:ext>
                  </a:extLst>
                </a:hlinkClick>
              </a:rPr>
              <a:t>Slidesgo</a:t>
            </a:r>
            <a:r>
              <a:rPr b="1" lang="en" sz="1100">
                <a:solidFill>
                  <a:schemeClr val="accent2"/>
                </a:solidFill>
                <a:latin typeface="Lato"/>
                <a:ea typeface="Lato"/>
                <a:cs typeface="Lato"/>
                <a:sym typeface="Lato"/>
              </a:rPr>
              <a:t>,</a:t>
            </a:r>
            <a:r>
              <a:rPr lang="en" sz="1100">
                <a:solidFill>
                  <a:schemeClr val="accent2"/>
                </a:solidFill>
                <a:latin typeface="Lato"/>
                <a:ea typeface="Lato"/>
                <a:cs typeface="Lato"/>
                <a:sym typeface="Lato"/>
              </a:rPr>
              <a:t> including icons by </a:t>
            </a:r>
            <a:r>
              <a:rPr b="1" lang="en" sz="1100">
                <a:solidFill>
                  <a:schemeClr val="accent2"/>
                </a:solidFill>
                <a:uFill>
                  <a:noFill/>
                </a:uFill>
                <a:latin typeface="Lato"/>
                <a:ea typeface="Lato"/>
                <a:cs typeface="Lato"/>
                <a:sym typeface="Lato"/>
                <a:hlinkClick r:id="rId3">
                  <a:extLst>
                    <a:ext uri="{A12FA001-AC4F-418D-AE19-62706E023703}">
                      <ahyp:hlinkClr val="tx"/>
                    </a:ext>
                  </a:extLst>
                </a:hlinkClick>
              </a:rPr>
              <a:t>Flaticon</a:t>
            </a:r>
            <a:r>
              <a:rPr lang="en" sz="1100">
                <a:solidFill>
                  <a:schemeClr val="accent2"/>
                </a:solidFill>
                <a:latin typeface="Lato"/>
                <a:ea typeface="Lato"/>
                <a:cs typeface="Lato"/>
                <a:sym typeface="Lato"/>
              </a:rPr>
              <a:t>, infographics &amp; images by </a:t>
            </a:r>
            <a:r>
              <a:rPr b="1" lang="en" sz="1100">
                <a:solidFill>
                  <a:schemeClr val="accent2"/>
                </a:solidFill>
                <a:uFill>
                  <a:noFill/>
                </a:uFill>
                <a:latin typeface="Lato"/>
                <a:ea typeface="Lato"/>
                <a:cs typeface="Lato"/>
                <a:sym typeface="Lato"/>
                <a:hlinkClick r:id="rId4">
                  <a:extLst>
                    <a:ext uri="{A12FA001-AC4F-418D-AE19-62706E023703}">
                      <ahyp:hlinkClr val="tx"/>
                    </a:ext>
                  </a:extLst>
                </a:hlinkClick>
              </a:rPr>
              <a:t>Freepik</a:t>
            </a:r>
            <a:endParaRPr sz="1100">
              <a:solidFill>
                <a:schemeClr val="accent2"/>
              </a:solidFill>
              <a:latin typeface="Lato"/>
              <a:ea typeface="Lato"/>
              <a:cs typeface="Lato"/>
              <a:sym typeface="Lato"/>
            </a:endParaRPr>
          </a:p>
        </p:txBody>
      </p:sp>
      <p:sp>
        <p:nvSpPr>
          <p:cNvPr id="426" name="Google Shape;426;p29"/>
          <p:cNvSpPr/>
          <p:nvPr/>
        </p:nvSpPr>
        <p:spPr>
          <a:xfrm>
            <a:off x="306875" y="4117925"/>
            <a:ext cx="8523152" cy="378750"/>
          </a:xfrm>
          <a:custGeom>
            <a:rect b="b" l="l" r="r" t="t"/>
            <a:pathLst>
              <a:path extrusionOk="0" h="1496" w="30098">
                <a:moveTo>
                  <a:pt x="0" y="1"/>
                </a:moveTo>
                <a:lnTo>
                  <a:pt x="0" y="1496"/>
                </a:lnTo>
                <a:lnTo>
                  <a:pt x="30097" y="1496"/>
                </a:lnTo>
                <a:lnTo>
                  <a:pt x="30097"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9"/>
          <p:cNvSpPr/>
          <p:nvPr/>
        </p:nvSpPr>
        <p:spPr>
          <a:xfrm>
            <a:off x="301475" y="4117929"/>
            <a:ext cx="7620437" cy="253"/>
          </a:xfrm>
          <a:custGeom>
            <a:rect b="b" l="l" r="r" t="t"/>
            <a:pathLst>
              <a:path extrusionOk="0" fill="none" h="1" w="30098">
                <a:moveTo>
                  <a:pt x="0" y="1"/>
                </a:moveTo>
                <a:lnTo>
                  <a:pt x="30097" y="1"/>
                </a:ln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9"/>
          <p:cNvSpPr/>
          <p:nvPr/>
        </p:nvSpPr>
        <p:spPr>
          <a:xfrm>
            <a:off x="306875" y="4364259"/>
            <a:ext cx="8523152" cy="253"/>
          </a:xfrm>
          <a:custGeom>
            <a:rect b="b" l="l" r="r" t="t"/>
            <a:pathLst>
              <a:path extrusionOk="0" fill="none" h="1" w="30098">
                <a:moveTo>
                  <a:pt x="0" y="1"/>
                </a:moveTo>
                <a:lnTo>
                  <a:pt x="30097" y="1"/>
                </a:ln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9"/>
          <p:cNvSpPr/>
          <p:nvPr/>
        </p:nvSpPr>
        <p:spPr>
          <a:xfrm>
            <a:off x="2192350" y="0"/>
            <a:ext cx="142300" cy="4364615"/>
          </a:xfrm>
          <a:custGeom>
            <a:rect b="b" l="l" r="r" t="t"/>
            <a:pathLst>
              <a:path extrusionOk="0" h="14096" w="562">
                <a:moveTo>
                  <a:pt x="1" y="1"/>
                </a:moveTo>
                <a:lnTo>
                  <a:pt x="1" y="14096"/>
                </a:lnTo>
                <a:lnTo>
                  <a:pt x="562" y="14096"/>
                </a:lnTo>
                <a:lnTo>
                  <a:pt x="562" y="1"/>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9"/>
          <p:cNvSpPr/>
          <p:nvPr/>
        </p:nvSpPr>
        <p:spPr>
          <a:xfrm>
            <a:off x="-7050" y="4496639"/>
            <a:ext cx="9150996" cy="646844"/>
          </a:xfrm>
          <a:custGeom>
            <a:rect b="b" l="l" r="r" t="t"/>
            <a:pathLst>
              <a:path extrusionOk="0" h="6321" w="30098">
                <a:moveTo>
                  <a:pt x="0" y="1"/>
                </a:moveTo>
                <a:lnTo>
                  <a:pt x="0" y="6321"/>
                </a:lnTo>
                <a:lnTo>
                  <a:pt x="30097" y="6321"/>
                </a:lnTo>
                <a:lnTo>
                  <a:pt x="30097"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9"/>
          <p:cNvSpPr/>
          <p:nvPr/>
        </p:nvSpPr>
        <p:spPr>
          <a:xfrm flipH="1">
            <a:off x="6825184" y="0"/>
            <a:ext cx="142300" cy="4364615"/>
          </a:xfrm>
          <a:custGeom>
            <a:rect b="b" l="l" r="r" t="t"/>
            <a:pathLst>
              <a:path extrusionOk="0" h="14096" w="562">
                <a:moveTo>
                  <a:pt x="1" y="1"/>
                </a:moveTo>
                <a:lnTo>
                  <a:pt x="1" y="14096"/>
                </a:lnTo>
                <a:lnTo>
                  <a:pt x="562" y="14096"/>
                </a:lnTo>
                <a:lnTo>
                  <a:pt x="562" y="1"/>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
  <p:cSld name="CUSTOM_2">
    <p:spTree>
      <p:nvGrpSpPr>
        <p:cNvPr id="432" name="Shape 432"/>
        <p:cNvGrpSpPr/>
        <p:nvPr/>
      </p:nvGrpSpPr>
      <p:grpSpPr>
        <a:xfrm>
          <a:off x="0" y="0"/>
          <a:ext cx="0" cy="0"/>
          <a:chOff x="0" y="0"/>
          <a:chExt cx="0" cy="0"/>
        </a:xfrm>
      </p:grpSpPr>
      <p:grpSp>
        <p:nvGrpSpPr>
          <p:cNvPr id="433" name="Google Shape;433;p30"/>
          <p:cNvGrpSpPr/>
          <p:nvPr/>
        </p:nvGrpSpPr>
        <p:grpSpPr>
          <a:xfrm>
            <a:off x="-1366925" y="-9125"/>
            <a:ext cx="4857523" cy="4589171"/>
            <a:chOff x="24" y="-9118"/>
            <a:chExt cx="3757947" cy="3550341"/>
          </a:xfrm>
        </p:grpSpPr>
        <p:sp>
          <p:nvSpPr>
            <p:cNvPr id="434" name="Google Shape;434;p30"/>
            <p:cNvSpPr/>
            <p:nvPr/>
          </p:nvSpPr>
          <p:spPr>
            <a:xfrm>
              <a:off x="88490" y="-9118"/>
              <a:ext cx="1813716" cy="3299806"/>
            </a:xfrm>
            <a:custGeom>
              <a:rect b="b" l="l" r="r" t="t"/>
              <a:pathLst>
                <a:path extrusionOk="0" h="13092" w="7196">
                  <a:moveTo>
                    <a:pt x="1" y="1"/>
                  </a:moveTo>
                  <a:lnTo>
                    <a:pt x="1" y="13091"/>
                  </a:lnTo>
                  <a:lnTo>
                    <a:pt x="7195" y="13091"/>
                  </a:lnTo>
                  <a:lnTo>
                    <a:pt x="7195" y="1"/>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0"/>
            <p:cNvSpPr/>
            <p:nvPr/>
          </p:nvSpPr>
          <p:spPr>
            <a:xfrm>
              <a:off x="1945012" y="-9118"/>
              <a:ext cx="1812960" cy="3299806"/>
            </a:xfrm>
            <a:custGeom>
              <a:rect b="b" l="l" r="r" t="t"/>
              <a:pathLst>
                <a:path extrusionOk="0" h="13092" w="7193">
                  <a:moveTo>
                    <a:pt x="0" y="1"/>
                  </a:moveTo>
                  <a:lnTo>
                    <a:pt x="0" y="13091"/>
                  </a:lnTo>
                  <a:lnTo>
                    <a:pt x="7192" y="13091"/>
                  </a:lnTo>
                  <a:lnTo>
                    <a:pt x="7192" y="1"/>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0"/>
            <p:cNvSpPr/>
            <p:nvPr/>
          </p:nvSpPr>
          <p:spPr>
            <a:xfrm>
              <a:off x="3502111" y="-9118"/>
              <a:ext cx="179960" cy="3299806"/>
            </a:xfrm>
            <a:custGeom>
              <a:rect b="b" l="l" r="r" t="t"/>
              <a:pathLst>
                <a:path extrusionOk="0" h="13092" w="714">
                  <a:moveTo>
                    <a:pt x="0" y="1"/>
                  </a:moveTo>
                  <a:lnTo>
                    <a:pt x="0" y="13091"/>
                  </a:lnTo>
                  <a:lnTo>
                    <a:pt x="713" y="13091"/>
                  </a:lnTo>
                  <a:lnTo>
                    <a:pt x="713"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0"/>
            <p:cNvSpPr/>
            <p:nvPr/>
          </p:nvSpPr>
          <p:spPr>
            <a:xfrm>
              <a:off x="2642909" y="-9118"/>
              <a:ext cx="176684" cy="3299806"/>
            </a:xfrm>
            <a:custGeom>
              <a:rect b="b" l="l" r="r" t="t"/>
              <a:pathLst>
                <a:path extrusionOk="0" h="13092" w="701">
                  <a:moveTo>
                    <a:pt x="0" y="1"/>
                  </a:moveTo>
                  <a:lnTo>
                    <a:pt x="0" y="13091"/>
                  </a:lnTo>
                  <a:lnTo>
                    <a:pt x="701" y="13091"/>
                  </a:lnTo>
                  <a:lnTo>
                    <a:pt x="701"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0"/>
            <p:cNvSpPr/>
            <p:nvPr/>
          </p:nvSpPr>
          <p:spPr>
            <a:xfrm>
              <a:off x="1945012" y="342233"/>
              <a:ext cx="1812960" cy="91241"/>
            </a:xfrm>
            <a:custGeom>
              <a:rect b="b" l="l" r="r" t="t"/>
              <a:pathLst>
                <a:path extrusionOk="0" h="362" w="7193">
                  <a:moveTo>
                    <a:pt x="0" y="1"/>
                  </a:moveTo>
                  <a:lnTo>
                    <a:pt x="0" y="362"/>
                  </a:lnTo>
                  <a:lnTo>
                    <a:pt x="7192" y="362"/>
                  </a:lnTo>
                  <a:lnTo>
                    <a:pt x="7192"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0"/>
            <p:cNvSpPr/>
            <p:nvPr/>
          </p:nvSpPr>
          <p:spPr>
            <a:xfrm>
              <a:off x="1945012" y="1105677"/>
              <a:ext cx="1812960" cy="91241"/>
            </a:xfrm>
            <a:custGeom>
              <a:rect b="b" l="l" r="r" t="t"/>
              <a:pathLst>
                <a:path extrusionOk="0" h="362" w="7193">
                  <a:moveTo>
                    <a:pt x="0" y="1"/>
                  </a:moveTo>
                  <a:lnTo>
                    <a:pt x="0" y="362"/>
                  </a:lnTo>
                  <a:lnTo>
                    <a:pt x="7192" y="362"/>
                  </a:lnTo>
                  <a:lnTo>
                    <a:pt x="7192"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0"/>
            <p:cNvSpPr/>
            <p:nvPr/>
          </p:nvSpPr>
          <p:spPr>
            <a:xfrm>
              <a:off x="1945012" y="1869122"/>
              <a:ext cx="1812960" cy="91241"/>
            </a:xfrm>
            <a:custGeom>
              <a:rect b="b" l="l" r="r" t="t"/>
              <a:pathLst>
                <a:path extrusionOk="0" h="362" w="7193">
                  <a:moveTo>
                    <a:pt x="0" y="1"/>
                  </a:moveTo>
                  <a:lnTo>
                    <a:pt x="0" y="362"/>
                  </a:lnTo>
                  <a:lnTo>
                    <a:pt x="7192" y="362"/>
                  </a:lnTo>
                  <a:lnTo>
                    <a:pt x="7192"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0"/>
            <p:cNvSpPr/>
            <p:nvPr/>
          </p:nvSpPr>
          <p:spPr>
            <a:xfrm>
              <a:off x="1945012" y="2633071"/>
              <a:ext cx="1812960" cy="91493"/>
            </a:xfrm>
            <a:custGeom>
              <a:rect b="b" l="l" r="r" t="t"/>
              <a:pathLst>
                <a:path extrusionOk="0" h="363" w="7193">
                  <a:moveTo>
                    <a:pt x="0" y="1"/>
                  </a:moveTo>
                  <a:lnTo>
                    <a:pt x="0" y="362"/>
                  </a:lnTo>
                  <a:lnTo>
                    <a:pt x="7192" y="362"/>
                  </a:lnTo>
                  <a:lnTo>
                    <a:pt x="7192"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0"/>
            <p:cNvSpPr/>
            <p:nvPr/>
          </p:nvSpPr>
          <p:spPr>
            <a:xfrm>
              <a:off x="1646345" y="-9118"/>
              <a:ext cx="179960" cy="3299806"/>
            </a:xfrm>
            <a:custGeom>
              <a:rect b="b" l="l" r="r" t="t"/>
              <a:pathLst>
                <a:path extrusionOk="0" h="13092" w="714">
                  <a:moveTo>
                    <a:pt x="1" y="1"/>
                  </a:moveTo>
                  <a:lnTo>
                    <a:pt x="1" y="13091"/>
                  </a:lnTo>
                  <a:lnTo>
                    <a:pt x="713" y="13091"/>
                  </a:lnTo>
                  <a:lnTo>
                    <a:pt x="713"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0"/>
            <p:cNvSpPr/>
            <p:nvPr/>
          </p:nvSpPr>
          <p:spPr>
            <a:xfrm>
              <a:off x="786387" y="-9118"/>
              <a:ext cx="177440" cy="3299806"/>
            </a:xfrm>
            <a:custGeom>
              <a:rect b="b" l="l" r="r" t="t"/>
              <a:pathLst>
                <a:path extrusionOk="0" h="13092" w="704">
                  <a:moveTo>
                    <a:pt x="1" y="1"/>
                  </a:moveTo>
                  <a:lnTo>
                    <a:pt x="1" y="13091"/>
                  </a:lnTo>
                  <a:lnTo>
                    <a:pt x="704" y="13091"/>
                  </a:lnTo>
                  <a:lnTo>
                    <a:pt x="704"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0"/>
            <p:cNvSpPr/>
            <p:nvPr/>
          </p:nvSpPr>
          <p:spPr>
            <a:xfrm>
              <a:off x="88490" y="342233"/>
              <a:ext cx="1813716" cy="91241"/>
            </a:xfrm>
            <a:custGeom>
              <a:rect b="b" l="l" r="r" t="t"/>
              <a:pathLst>
                <a:path extrusionOk="0" h="362" w="7196">
                  <a:moveTo>
                    <a:pt x="1" y="1"/>
                  </a:moveTo>
                  <a:lnTo>
                    <a:pt x="1" y="362"/>
                  </a:lnTo>
                  <a:lnTo>
                    <a:pt x="7195" y="362"/>
                  </a:lnTo>
                  <a:lnTo>
                    <a:pt x="7195"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0"/>
            <p:cNvSpPr/>
            <p:nvPr/>
          </p:nvSpPr>
          <p:spPr>
            <a:xfrm>
              <a:off x="88490" y="1105677"/>
              <a:ext cx="1813716" cy="91241"/>
            </a:xfrm>
            <a:custGeom>
              <a:rect b="b" l="l" r="r" t="t"/>
              <a:pathLst>
                <a:path extrusionOk="0" h="362" w="7196">
                  <a:moveTo>
                    <a:pt x="1" y="1"/>
                  </a:moveTo>
                  <a:lnTo>
                    <a:pt x="1" y="362"/>
                  </a:lnTo>
                  <a:lnTo>
                    <a:pt x="7195" y="362"/>
                  </a:lnTo>
                  <a:lnTo>
                    <a:pt x="7195"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0"/>
            <p:cNvSpPr/>
            <p:nvPr/>
          </p:nvSpPr>
          <p:spPr>
            <a:xfrm>
              <a:off x="88490" y="1869122"/>
              <a:ext cx="1813716" cy="91241"/>
            </a:xfrm>
            <a:custGeom>
              <a:rect b="b" l="l" r="r" t="t"/>
              <a:pathLst>
                <a:path extrusionOk="0" h="362" w="7196">
                  <a:moveTo>
                    <a:pt x="1" y="1"/>
                  </a:moveTo>
                  <a:lnTo>
                    <a:pt x="1" y="362"/>
                  </a:lnTo>
                  <a:lnTo>
                    <a:pt x="7195" y="362"/>
                  </a:lnTo>
                  <a:lnTo>
                    <a:pt x="7195"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0"/>
            <p:cNvSpPr/>
            <p:nvPr/>
          </p:nvSpPr>
          <p:spPr>
            <a:xfrm>
              <a:off x="88490" y="2633071"/>
              <a:ext cx="1813716" cy="91493"/>
            </a:xfrm>
            <a:custGeom>
              <a:rect b="b" l="l" r="r" t="t"/>
              <a:pathLst>
                <a:path extrusionOk="0" h="363" w="7196">
                  <a:moveTo>
                    <a:pt x="1" y="1"/>
                  </a:moveTo>
                  <a:lnTo>
                    <a:pt x="1" y="362"/>
                  </a:lnTo>
                  <a:lnTo>
                    <a:pt x="7195" y="362"/>
                  </a:lnTo>
                  <a:lnTo>
                    <a:pt x="7195"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0"/>
            <p:cNvSpPr/>
            <p:nvPr/>
          </p:nvSpPr>
          <p:spPr>
            <a:xfrm>
              <a:off x="24" y="-9118"/>
              <a:ext cx="179708" cy="3550341"/>
            </a:xfrm>
            <a:custGeom>
              <a:rect b="b" l="l" r="r" t="t"/>
              <a:pathLst>
                <a:path extrusionOk="0" h="14086" w="713">
                  <a:moveTo>
                    <a:pt x="0" y="1"/>
                  </a:moveTo>
                  <a:lnTo>
                    <a:pt x="0" y="14086"/>
                  </a:lnTo>
                  <a:lnTo>
                    <a:pt x="713" y="14086"/>
                  </a:lnTo>
                  <a:lnTo>
                    <a:pt x="713"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0"/>
            <p:cNvSpPr/>
            <p:nvPr/>
          </p:nvSpPr>
          <p:spPr>
            <a:xfrm>
              <a:off x="134109" y="-9118"/>
              <a:ext cx="252" cy="3550341"/>
            </a:xfrm>
            <a:custGeom>
              <a:rect b="b" l="l" r="r" t="t"/>
              <a:pathLst>
                <a:path extrusionOk="0" fill="none" h="14086" w="1">
                  <a:moveTo>
                    <a:pt x="0" y="1"/>
                  </a:moveTo>
                  <a:lnTo>
                    <a:pt x="0" y="14086"/>
                  </a:ln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0"/>
            <p:cNvSpPr/>
            <p:nvPr/>
          </p:nvSpPr>
          <p:spPr>
            <a:xfrm>
              <a:off x="162085" y="286531"/>
              <a:ext cx="753867" cy="88721"/>
            </a:xfrm>
            <a:custGeom>
              <a:rect b="b" l="l" r="r" t="t"/>
              <a:pathLst>
                <a:path extrusionOk="0" h="352" w="2991">
                  <a:moveTo>
                    <a:pt x="0" y="0"/>
                  </a:moveTo>
                  <a:lnTo>
                    <a:pt x="0" y="352"/>
                  </a:lnTo>
                  <a:lnTo>
                    <a:pt x="2991" y="352"/>
                  </a:lnTo>
                  <a:lnTo>
                    <a:pt x="29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0"/>
            <p:cNvSpPr/>
            <p:nvPr/>
          </p:nvSpPr>
          <p:spPr>
            <a:xfrm>
              <a:off x="162085" y="1049975"/>
              <a:ext cx="753867" cy="88721"/>
            </a:xfrm>
            <a:custGeom>
              <a:rect b="b" l="l" r="r" t="t"/>
              <a:pathLst>
                <a:path extrusionOk="0" h="352" w="2991">
                  <a:moveTo>
                    <a:pt x="0" y="0"/>
                  </a:moveTo>
                  <a:lnTo>
                    <a:pt x="0" y="352"/>
                  </a:lnTo>
                  <a:lnTo>
                    <a:pt x="2991" y="352"/>
                  </a:lnTo>
                  <a:lnTo>
                    <a:pt x="29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0"/>
            <p:cNvSpPr/>
            <p:nvPr/>
          </p:nvSpPr>
          <p:spPr>
            <a:xfrm>
              <a:off x="162085" y="1816445"/>
              <a:ext cx="753867" cy="88721"/>
            </a:xfrm>
            <a:custGeom>
              <a:rect b="b" l="l" r="r" t="t"/>
              <a:pathLst>
                <a:path extrusionOk="0" h="352" w="2991">
                  <a:moveTo>
                    <a:pt x="0" y="0"/>
                  </a:moveTo>
                  <a:lnTo>
                    <a:pt x="0" y="352"/>
                  </a:lnTo>
                  <a:lnTo>
                    <a:pt x="2991" y="352"/>
                  </a:lnTo>
                  <a:lnTo>
                    <a:pt x="29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0"/>
            <p:cNvSpPr/>
            <p:nvPr/>
          </p:nvSpPr>
          <p:spPr>
            <a:xfrm>
              <a:off x="162085" y="2579637"/>
              <a:ext cx="753867" cy="88973"/>
            </a:xfrm>
            <a:custGeom>
              <a:rect b="b" l="l" r="r" t="t"/>
              <a:pathLst>
                <a:path extrusionOk="0" h="353" w="2991">
                  <a:moveTo>
                    <a:pt x="0" y="1"/>
                  </a:moveTo>
                  <a:lnTo>
                    <a:pt x="0" y="353"/>
                  </a:lnTo>
                  <a:lnTo>
                    <a:pt x="2991" y="353"/>
                  </a:lnTo>
                  <a:lnTo>
                    <a:pt x="2991"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0"/>
            <p:cNvSpPr/>
            <p:nvPr/>
          </p:nvSpPr>
          <p:spPr>
            <a:xfrm>
              <a:off x="859982" y="-9118"/>
              <a:ext cx="182229" cy="3550341"/>
            </a:xfrm>
            <a:custGeom>
              <a:rect b="b" l="l" r="r" t="t"/>
              <a:pathLst>
                <a:path extrusionOk="0" h="14086" w="723">
                  <a:moveTo>
                    <a:pt x="0" y="1"/>
                  </a:moveTo>
                  <a:lnTo>
                    <a:pt x="0" y="14086"/>
                  </a:lnTo>
                  <a:lnTo>
                    <a:pt x="722" y="14086"/>
                  </a:lnTo>
                  <a:lnTo>
                    <a:pt x="72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0"/>
            <p:cNvSpPr/>
            <p:nvPr/>
          </p:nvSpPr>
          <p:spPr>
            <a:xfrm>
              <a:off x="994067" y="-9118"/>
              <a:ext cx="252" cy="3550341"/>
            </a:xfrm>
            <a:custGeom>
              <a:rect b="b" l="l" r="r" t="t"/>
              <a:pathLst>
                <a:path extrusionOk="0" fill="none" h="14086" w="1">
                  <a:moveTo>
                    <a:pt x="0" y="1"/>
                  </a:moveTo>
                  <a:lnTo>
                    <a:pt x="0" y="14086"/>
                  </a:ln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0"/>
            <p:cNvSpPr/>
            <p:nvPr/>
          </p:nvSpPr>
          <p:spPr>
            <a:xfrm>
              <a:off x="1021792" y="286531"/>
              <a:ext cx="753363" cy="88721"/>
            </a:xfrm>
            <a:custGeom>
              <a:rect b="b" l="l" r="r" t="t"/>
              <a:pathLst>
                <a:path extrusionOk="0" h="352" w="2989">
                  <a:moveTo>
                    <a:pt x="1" y="0"/>
                  </a:moveTo>
                  <a:lnTo>
                    <a:pt x="1" y="352"/>
                  </a:lnTo>
                  <a:lnTo>
                    <a:pt x="2989" y="352"/>
                  </a:lnTo>
                  <a:lnTo>
                    <a:pt x="2989"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0"/>
            <p:cNvSpPr/>
            <p:nvPr/>
          </p:nvSpPr>
          <p:spPr>
            <a:xfrm>
              <a:off x="1021792" y="1049975"/>
              <a:ext cx="753363" cy="88721"/>
            </a:xfrm>
            <a:custGeom>
              <a:rect b="b" l="l" r="r" t="t"/>
              <a:pathLst>
                <a:path extrusionOk="0" h="352" w="2989">
                  <a:moveTo>
                    <a:pt x="1" y="0"/>
                  </a:moveTo>
                  <a:lnTo>
                    <a:pt x="1" y="352"/>
                  </a:lnTo>
                  <a:lnTo>
                    <a:pt x="2989" y="352"/>
                  </a:lnTo>
                  <a:lnTo>
                    <a:pt x="2989"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0"/>
            <p:cNvSpPr/>
            <p:nvPr/>
          </p:nvSpPr>
          <p:spPr>
            <a:xfrm>
              <a:off x="1021792" y="1816445"/>
              <a:ext cx="753363" cy="88721"/>
            </a:xfrm>
            <a:custGeom>
              <a:rect b="b" l="l" r="r" t="t"/>
              <a:pathLst>
                <a:path extrusionOk="0" h="352" w="2989">
                  <a:moveTo>
                    <a:pt x="1" y="0"/>
                  </a:moveTo>
                  <a:lnTo>
                    <a:pt x="1" y="352"/>
                  </a:lnTo>
                  <a:lnTo>
                    <a:pt x="2989" y="352"/>
                  </a:lnTo>
                  <a:lnTo>
                    <a:pt x="2989"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0"/>
            <p:cNvSpPr/>
            <p:nvPr/>
          </p:nvSpPr>
          <p:spPr>
            <a:xfrm>
              <a:off x="1021792" y="2579637"/>
              <a:ext cx="753363" cy="88973"/>
            </a:xfrm>
            <a:custGeom>
              <a:rect b="b" l="l" r="r" t="t"/>
              <a:pathLst>
                <a:path extrusionOk="0" h="353" w="2989">
                  <a:moveTo>
                    <a:pt x="1" y="1"/>
                  </a:moveTo>
                  <a:lnTo>
                    <a:pt x="1" y="353"/>
                  </a:lnTo>
                  <a:lnTo>
                    <a:pt x="2989" y="353"/>
                  </a:lnTo>
                  <a:lnTo>
                    <a:pt x="2989"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0"/>
            <p:cNvSpPr/>
            <p:nvPr/>
          </p:nvSpPr>
          <p:spPr>
            <a:xfrm>
              <a:off x="1722209" y="-9118"/>
              <a:ext cx="179960" cy="3550341"/>
            </a:xfrm>
            <a:custGeom>
              <a:rect b="b" l="l" r="r" t="t"/>
              <a:pathLst>
                <a:path extrusionOk="0" h="14086" w="714">
                  <a:moveTo>
                    <a:pt x="1" y="1"/>
                  </a:moveTo>
                  <a:lnTo>
                    <a:pt x="1" y="14086"/>
                  </a:lnTo>
                  <a:lnTo>
                    <a:pt x="713" y="14086"/>
                  </a:lnTo>
                  <a:lnTo>
                    <a:pt x="713"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0"/>
            <p:cNvSpPr/>
            <p:nvPr/>
          </p:nvSpPr>
          <p:spPr>
            <a:xfrm>
              <a:off x="1856294" y="-9118"/>
              <a:ext cx="252" cy="3550341"/>
            </a:xfrm>
            <a:custGeom>
              <a:rect b="b" l="l" r="r" t="t"/>
              <a:pathLst>
                <a:path extrusionOk="0" fill="none" h="14086" w="1">
                  <a:moveTo>
                    <a:pt x="1" y="1"/>
                  </a:moveTo>
                  <a:lnTo>
                    <a:pt x="1" y="14086"/>
                  </a:ln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0"/>
            <p:cNvSpPr/>
            <p:nvPr/>
          </p:nvSpPr>
          <p:spPr>
            <a:xfrm>
              <a:off x="1856294" y="-9118"/>
              <a:ext cx="179960" cy="3550341"/>
            </a:xfrm>
            <a:custGeom>
              <a:rect b="b" l="l" r="r" t="t"/>
              <a:pathLst>
                <a:path extrusionOk="0" h="14086" w="714">
                  <a:moveTo>
                    <a:pt x="1" y="1"/>
                  </a:moveTo>
                  <a:lnTo>
                    <a:pt x="1" y="14086"/>
                  </a:lnTo>
                  <a:lnTo>
                    <a:pt x="713" y="14086"/>
                  </a:lnTo>
                  <a:lnTo>
                    <a:pt x="713"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0"/>
            <p:cNvSpPr/>
            <p:nvPr/>
          </p:nvSpPr>
          <p:spPr>
            <a:xfrm>
              <a:off x="1990379" y="-9118"/>
              <a:ext cx="252" cy="3550341"/>
            </a:xfrm>
            <a:custGeom>
              <a:rect b="b" l="l" r="r" t="t"/>
              <a:pathLst>
                <a:path extrusionOk="0" fill="none" h="14086" w="1">
                  <a:moveTo>
                    <a:pt x="1" y="1"/>
                  </a:moveTo>
                  <a:lnTo>
                    <a:pt x="1" y="14086"/>
                  </a:ln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0"/>
            <p:cNvSpPr/>
            <p:nvPr/>
          </p:nvSpPr>
          <p:spPr>
            <a:xfrm>
              <a:off x="2017851" y="286531"/>
              <a:ext cx="753867" cy="88721"/>
            </a:xfrm>
            <a:custGeom>
              <a:rect b="b" l="l" r="r" t="t"/>
              <a:pathLst>
                <a:path extrusionOk="0" h="352" w="2991">
                  <a:moveTo>
                    <a:pt x="0" y="0"/>
                  </a:moveTo>
                  <a:lnTo>
                    <a:pt x="0" y="352"/>
                  </a:lnTo>
                  <a:lnTo>
                    <a:pt x="2991" y="352"/>
                  </a:lnTo>
                  <a:lnTo>
                    <a:pt x="29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0"/>
            <p:cNvSpPr/>
            <p:nvPr/>
          </p:nvSpPr>
          <p:spPr>
            <a:xfrm>
              <a:off x="2017851" y="1049975"/>
              <a:ext cx="753867" cy="88721"/>
            </a:xfrm>
            <a:custGeom>
              <a:rect b="b" l="l" r="r" t="t"/>
              <a:pathLst>
                <a:path extrusionOk="0" h="352" w="2991">
                  <a:moveTo>
                    <a:pt x="0" y="0"/>
                  </a:moveTo>
                  <a:lnTo>
                    <a:pt x="0" y="352"/>
                  </a:lnTo>
                  <a:lnTo>
                    <a:pt x="2991" y="352"/>
                  </a:lnTo>
                  <a:lnTo>
                    <a:pt x="29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0"/>
            <p:cNvSpPr/>
            <p:nvPr/>
          </p:nvSpPr>
          <p:spPr>
            <a:xfrm>
              <a:off x="2017851" y="1816445"/>
              <a:ext cx="753867" cy="88721"/>
            </a:xfrm>
            <a:custGeom>
              <a:rect b="b" l="l" r="r" t="t"/>
              <a:pathLst>
                <a:path extrusionOk="0" h="352" w="2991">
                  <a:moveTo>
                    <a:pt x="0" y="0"/>
                  </a:moveTo>
                  <a:lnTo>
                    <a:pt x="0" y="352"/>
                  </a:lnTo>
                  <a:lnTo>
                    <a:pt x="2991" y="352"/>
                  </a:lnTo>
                  <a:lnTo>
                    <a:pt x="29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0"/>
            <p:cNvSpPr/>
            <p:nvPr/>
          </p:nvSpPr>
          <p:spPr>
            <a:xfrm>
              <a:off x="2017851" y="2579637"/>
              <a:ext cx="753867" cy="88973"/>
            </a:xfrm>
            <a:custGeom>
              <a:rect b="b" l="l" r="r" t="t"/>
              <a:pathLst>
                <a:path extrusionOk="0" h="353" w="2991">
                  <a:moveTo>
                    <a:pt x="0" y="1"/>
                  </a:moveTo>
                  <a:lnTo>
                    <a:pt x="0" y="353"/>
                  </a:lnTo>
                  <a:lnTo>
                    <a:pt x="2991" y="353"/>
                  </a:lnTo>
                  <a:lnTo>
                    <a:pt x="2991"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0"/>
            <p:cNvSpPr/>
            <p:nvPr/>
          </p:nvSpPr>
          <p:spPr>
            <a:xfrm>
              <a:off x="2715748" y="-9118"/>
              <a:ext cx="182229" cy="3550341"/>
            </a:xfrm>
            <a:custGeom>
              <a:rect b="b" l="l" r="r" t="t"/>
              <a:pathLst>
                <a:path extrusionOk="0" h="14086" w="723">
                  <a:moveTo>
                    <a:pt x="0" y="1"/>
                  </a:moveTo>
                  <a:lnTo>
                    <a:pt x="0" y="14086"/>
                  </a:lnTo>
                  <a:lnTo>
                    <a:pt x="722" y="14086"/>
                  </a:lnTo>
                  <a:lnTo>
                    <a:pt x="72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0"/>
            <p:cNvSpPr/>
            <p:nvPr/>
          </p:nvSpPr>
          <p:spPr>
            <a:xfrm>
              <a:off x="2849833" y="-9118"/>
              <a:ext cx="252" cy="3550341"/>
            </a:xfrm>
            <a:custGeom>
              <a:rect b="b" l="l" r="r" t="t"/>
              <a:pathLst>
                <a:path extrusionOk="0" fill="none" h="14086" w="1">
                  <a:moveTo>
                    <a:pt x="0" y="1"/>
                  </a:moveTo>
                  <a:lnTo>
                    <a:pt x="0" y="14086"/>
                  </a:ln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0"/>
            <p:cNvSpPr/>
            <p:nvPr/>
          </p:nvSpPr>
          <p:spPr>
            <a:xfrm>
              <a:off x="2877557" y="286531"/>
              <a:ext cx="754119" cy="88721"/>
            </a:xfrm>
            <a:custGeom>
              <a:rect b="b" l="l" r="r" t="t"/>
              <a:pathLst>
                <a:path extrusionOk="0" h="352" w="2992">
                  <a:moveTo>
                    <a:pt x="1" y="0"/>
                  </a:moveTo>
                  <a:lnTo>
                    <a:pt x="1" y="352"/>
                  </a:lnTo>
                  <a:lnTo>
                    <a:pt x="2991" y="352"/>
                  </a:lnTo>
                  <a:lnTo>
                    <a:pt x="29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0"/>
            <p:cNvSpPr/>
            <p:nvPr/>
          </p:nvSpPr>
          <p:spPr>
            <a:xfrm>
              <a:off x="2877557" y="1049975"/>
              <a:ext cx="754119" cy="88721"/>
            </a:xfrm>
            <a:custGeom>
              <a:rect b="b" l="l" r="r" t="t"/>
              <a:pathLst>
                <a:path extrusionOk="0" h="352" w="2992">
                  <a:moveTo>
                    <a:pt x="1" y="0"/>
                  </a:moveTo>
                  <a:lnTo>
                    <a:pt x="1" y="352"/>
                  </a:lnTo>
                  <a:lnTo>
                    <a:pt x="2991" y="352"/>
                  </a:lnTo>
                  <a:lnTo>
                    <a:pt x="29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0"/>
            <p:cNvSpPr/>
            <p:nvPr/>
          </p:nvSpPr>
          <p:spPr>
            <a:xfrm>
              <a:off x="2877557" y="1816445"/>
              <a:ext cx="754119" cy="88721"/>
            </a:xfrm>
            <a:custGeom>
              <a:rect b="b" l="l" r="r" t="t"/>
              <a:pathLst>
                <a:path extrusionOk="0" h="352" w="2992">
                  <a:moveTo>
                    <a:pt x="1" y="0"/>
                  </a:moveTo>
                  <a:lnTo>
                    <a:pt x="1" y="352"/>
                  </a:lnTo>
                  <a:lnTo>
                    <a:pt x="2991" y="352"/>
                  </a:lnTo>
                  <a:lnTo>
                    <a:pt x="29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0"/>
            <p:cNvSpPr/>
            <p:nvPr/>
          </p:nvSpPr>
          <p:spPr>
            <a:xfrm>
              <a:off x="2877557" y="2579637"/>
              <a:ext cx="754119" cy="88973"/>
            </a:xfrm>
            <a:custGeom>
              <a:rect b="b" l="l" r="r" t="t"/>
              <a:pathLst>
                <a:path extrusionOk="0" h="353" w="2992">
                  <a:moveTo>
                    <a:pt x="1" y="1"/>
                  </a:moveTo>
                  <a:lnTo>
                    <a:pt x="1" y="353"/>
                  </a:lnTo>
                  <a:lnTo>
                    <a:pt x="2991" y="353"/>
                  </a:lnTo>
                  <a:lnTo>
                    <a:pt x="2991"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0"/>
            <p:cNvSpPr/>
            <p:nvPr/>
          </p:nvSpPr>
          <p:spPr>
            <a:xfrm>
              <a:off x="3577975" y="-9118"/>
              <a:ext cx="179960" cy="3550341"/>
            </a:xfrm>
            <a:custGeom>
              <a:rect b="b" l="l" r="r" t="t"/>
              <a:pathLst>
                <a:path extrusionOk="0" h="14086" w="714">
                  <a:moveTo>
                    <a:pt x="0" y="1"/>
                  </a:moveTo>
                  <a:lnTo>
                    <a:pt x="0" y="14086"/>
                  </a:lnTo>
                  <a:lnTo>
                    <a:pt x="713" y="14086"/>
                  </a:lnTo>
                  <a:lnTo>
                    <a:pt x="713"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0"/>
            <p:cNvSpPr/>
            <p:nvPr/>
          </p:nvSpPr>
          <p:spPr>
            <a:xfrm>
              <a:off x="3712060" y="-9118"/>
              <a:ext cx="252" cy="3550341"/>
            </a:xfrm>
            <a:custGeom>
              <a:rect b="b" l="l" r="r" t="t"/>
              <a:pathLst>
                <a:path extrusionOk="0" fill="none" h="14086" w="1">
                  <a:moveTo>
                    <a:pt x="1" y="1"/>
                  </a:moveTo>
                  <a:lnTo>
                    <a:pt x="1" y="14086"/>
                  </a:ln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 name="Google Shape;476;p30"/>
          <p:cNvSpPr/>
          <p:nvPr/>
        </p:nvSpPr>
        <p:spPr>
          <a:xfrm>
            <a:off x="0" y="4365500"/>
            <a:ext cx="9143998" cy="768882"/>
          </a:xfrm>
          <a:custGeom>
            <a:rect b="b" l="l" r="r" t="t"/>
            <a:pathLst>
              <a:path extrusionOk="0" h="6322" w="30098">
                <a:moveTo>
                  <a:pt x="1" y="1"/>
                </a:moveTo>
                <a:lnTo>
                  <a:pt x="1" y="6321"/>
                </a:lnTo>
                <a:lnTo>
                  <a:pt x="30098" y="6321"/>
                </a:lnTo>
                <a:lnTo>
                  <a:pt x="30098"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0"/>
          <p:cNvSpPr/>
          <p:nvPr/>
        </p:nvSpPr>
        <p:spPr>
          <a:xfrm>
            <a:off x="25" y="4218950"/>
            <a:ext cx="9144018" cy="246001"/>
          </a:xfrm>
          <a:custGeom>
            <a:rect b="b" l="l" r="r" t="t"/>
            <a:pathLst>
              <a:path extrusionOk="0" h="976" w="30972">
                <a:moveTo>
                  <a:pt x="1" y="1"/>
                </a:moveTo>
                <a:lnTo>
                  <a:pt x="1" y="976"/>
                </a:lnTo>
                <a:lnTo>
                  <a:pt x="30972" y="976"/>
                </a:lnTo>
                <a:lnTo>
                  <a:pt x="3097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0" name="Shape 40"/>
        <p:cNvGrpSpPr/>
        <p:nvPr/>
      </p:nvGrpSpPr>
      <p:grpSpPr>
        <a:xfrm>
          <a:off x="0" y="0"/>
          <a:ext cx="0" cy="0"/>
          <a:chOff x="0" y="0"/>
          <a:chExt cx="0" cy="0"/>
        </a:xfrm>
      </p:grpSpPr>
      <p:sp>
        <p:nvSpPr>
          <p:cNvPr id="41" name="Google Shape;41;p4"/>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42" name="Google Shape;42;p4"/>
          <p:cNvSpPr txBox="1"/>
          <p:nvPr>
            <p:ph idx="1" type="body"/>
          </p:nvPr>
        </p:nvSpPr>
        <p:spPr>
          <a:xfrm>
            <a:off x="720000" y="1071775"/>
            <a:ext cx="7704000" cy="35316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AutoNum type="arabicPeriod"/>
              <a:defRPr sz="1200"/>
            </a:lvl1pPr>
            <a:lvl2pPr indent="-304800" lvl="1" marL="914400" rtl="0">
              <a:lnSpc>
                <a:spcPct val="100000"/>
              </a:lnSpc>
              <a:spcBef>
                <a:spcPts val="0"/>
              </a:spcBef>
              <a:spcAft>
                <a:spcPts val="0"/>
              </a:spcAft>
              <a:buClr>
                <a:srgbClr val="434343"/>
              </a:buClr>
              <a:buSzPts val="1200"/>
              <a:buFont typeface="Roboto Condensed Light"/>
              <a:buAutoNum type="alphaLcPeriod"/>
              <a:defRPr/>
            </a:lvl2pPr>
            <a:lvl3pPr indent="-304800" lvl="2" marL="1371600" rtl="0">
              <a:lnSpc>
                <a:spcPct val="100000"/>
              </a:lnSpc>
              <a:spcBef>
                <a:spcPts val="0"/>
              </a:spcBef>
              <a:spcAft>
                <a:spcPts val="0"/>
              </a:spcAft>
              <a:buClr>
                <a:srgbClr val="434343"/>
              </a:buClr>
              <a:buSzPts val="1200"/>
              <a:buFont typeface="Roboto Condensed Light"/>
              <a:buAutoNum type="romanLcPeriod"/>
              <a:defRPr/>
            </a:lvl3pPr>
            <a:lvl4pPr indent="-304800" lvl="3" marL="1828800" rtl="0">
              <a:lnSpc>
                <a:spcPct val="100000"/>
              </a:lnSpc>
              <a:spcBef>
                <a:spcPts val="0"/>
              </a:spcBef>
              <a:spcAft>
                <a:spcPts val="0"/>
              </a:spcAft>
              <a:buClr>
                <a:srgbClr val="434343"/>
              </a:buClr>
              <a:buSzPts val="1200"/>
              <a:buFont typeface="Roboto Condensed Light"/>
              <a:buAutoNum type="arabicPeriod"/>
              <a:defRPr/>
            </a:lvl4pPr>
            <a:lvl5pPr indent="-304800" lvl="4" marL="2286000" rtl="0">
              <a:lnSpc>
                <a:spcPct val="100000"/>
              </a:lnSpc>
              <a:spcBef>
                <a:spcPts val="0"/>
              </a:spcBef>
              <a:spcAft>
                <a:spcPts val="0"/>
              </a:spcAft>
              <a:buClr>
                <a:srgbClr val="434343"/>
              </a:buClr>
              <a:buSzPts val="1200"/>
              <a:buFont typeface="Roboto Condensed Light"/>
              <a:buAutoNum type="alphaLcPeriod"/>
              <a:defRPr/>
            </a:lvl5pPr>
            <a:lvl6pPr indent="-304800" lvl="5" marL="2743200" rtl="0">
              <a:lnSpc>
                <a:spcPct val="100000"/>
              </a:lnSpc>
              <a:spcBef>
                <a:spcPts val="0"/>
              </a:spcBef>
              <a:spcAft>
                <a:spcPts val="0"/>
              </a:spcAft>
              <a:buClr>
                <a:srgbClr val="434343"/>
              </a:buClr>
              <a:buSzPts val="1200"/>
              <a:buFont typeface="Roboto Condensed Light"/>
              <a:buAutoNum type="romanLcPeriod"/>
              <a:defRPr/>
            </a:lvl6pPr>
            <a:lvl7pPr indent="-304800" lvl="6" marL="3200400" rtl="0">
              <a:lnSpc>
                <a:spcPct val="100000"/>
              </a:lnSpc>
              <a:spcBef>
                <a:spcPts val="0"/>
              </a:spcBef>
              <a:spcAft>
                <a:spcPts val="0"/>
              </a:spcAft>
              <a:buClr>
                <a:srgbClr val="434343"/>
              </a:buClr>
              <a:buSzPts val="1200"/>
              <a:buFont typeface="Roboto Condensed Light"/>
              <a:buAutoNum type="arabicPeriod"/>
              <a:defRPr/>
            </a:lvl7pPr>
            <a:lvl8pPr indent="-304800" lvl="7" marL="3657600" rtl="0">
              <a:lnSpc>
                <a:spcPct val="100000"/>
              </a:lnSpc>
              <a:spcBef>
                <a:spcPts val="0"/>
              </a:spcBef>
              <a:spcAft>
                <a:spcPts val="0"/>
              </a:spcAft>
              <a:buClr>
                <a:srgbClr val="434343"/>
              </a:buClr>
              <a:buSzPts val="1200"/>
              <a:buFont typeface="Roboto Condensed Light"/>
              <a:buAutoNum type="alphaLcPeriod"/>
              <a:defRPr/>
            </a:lvl8pPr>
            <a:lvl9pPr indent="-304800" lvl="8" marL="4114800" rtl="0">
              <a:lnSpc>
                <a:spcPct val="100000"/>
              </a:lnSpc>
              <a:spcBef>
                <a:spcPts val="0"/>
              </a:spcBef>
              <a:spcAft>
                <a:spcPts val="0"/>
              </a:spcAft>
              <a:buClr>
                <a:srgbClr val="434343"/>
              </a:buClr>
              <a:buSzPts val="1200"/>
              <a:buFont typeface="Roboto Condensed Light"/>
              <a:buAutoNum type="romanLcPeriod"/>
              <a:defRPr/>
            </a:lvl9pPr>
          </a:lstStyle>
          <a:p/>
        </p:txBody>
      </p:sp>
      <p:grpSp>
        <p:nvGrpSpPr>
          <p:cNvPr id="43" name="Google Shape;43;p4"/>
          <p:cNvGrpSpPr/>
          <p:nvPr/>
        </p:nvGrpSpPr>
        <p:grpSpPr>
          <a:xfrm>
            <a:off x="0" y="0"/>
            <a:ext cx="9143998" cy="5143480"/>
            <a:chOff x="0" y="0"/>
            <a:chExt cx="9143998" cy="5143480"/>
          </a:xfrm>
        </p:grpSpPr>
        <p:sp>
          <p:nvSpPr>
            <p:cNvPr id="44" name="Google Shape;44;p4"/>
            <p:cNvSpPr/>
            <p:nvPr/>
          </p:nvSpPr>
          <p:spPr>
            <a:xfrm>
              <a:off x="8523394" y="0"/>
              <a:ext cx="104793" cy="4760642"/>
            </a:xfrm>
            <a:custGeom>
              <a:rect b="b" l="l" r="r" t="t"/>
              <a:pathLst>
                <a:path extrusionOk="0" h="15793" w="403">
                  <a:moveTo>
                    <a:pt x="0" y="0"/>
                  </a:moveTo>
                  <a:lnTo>
                    <a:pt x="0" y="15793"/>
                  </a:lnTo>
                  <a:lnTo>
                    <a:pt x="402" y="15793"/>
                  </a:lnTo>
                  <a:lnTo>
                    <a:pt x="40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4"/>
            <p:cNvSpPr/>
            <p:nvPr/>
          </p:nvSpPr>
          <p:spPr>
            <a:xfrm>
              <a:off x="515813" y="0"/>
              <a:ext cx="101933" cy="4760642"/>
            </a:xfrm>
            <a:custGeom>
              <a:rect b="b" l="l" r="r" t="t"/>
              <a:pathLst>
                <a:path extrusionOk="0" h="15793" w="392">
                  <a:moveTo>
                    <a:pt x="1" y="0"/>
                  </a:moveTo>
                  <a:lnTo>
                    <a:pt x="1" y="15793"/>
                  </a:lnTo>
                  <a:lnTo>
                    <a:pt x="391" y="15793"/>
                  </a:lnTo>
                  <a:lnTo>
                    <a:pt x="3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4"/>
            <p:cNvSpPr/>
            <p:nvPr/>
          </p:nvSpPr>
          <p:spPr>
            <a:xfrm>
              <a:off x="0" y="4688375"/>
              <a:ext cx="9143998" cy="231173"/>
            </a:xfrm>
            <a:custGeom>
              <a:rect b="b" l="l" r="r" t="t"/>
              <a:pathLst>
                <a:path extrusionOk="0" h="1496" w="30098">
                  <a:moveTo>
                    <a:pt x="0" y="0"/>
                  </a:moveTo>
                  <a:lnTo>
                    <a:pt x="0" y="1495"/>
                  </a:lnTo>
                  <a:lnTo>
                    <a:pt x="30097" y="1495"/>
                  </a:lnTo>
                  <a:lnTo>
                    <a:pt x="30097"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4"/>
            <p:cNvSpPr/>
            <p:nvPr/>
          </p:nvSpPr>
          <p:spPr>
            <a:xfrm>
              <a:off x="0" y="4878999"/>
              <a:ext cx="9143998" cy="264481"/>
            </a:xfrm>
            <a:custGeom>
              <a:rect b="b" l="l" r="r" t="t"/>
              <a:pathLst>
                <a:path extrusionOk="0" h="6322" w="30098">
                  <a:moveTo>
                    <a:pt x="0" y="1"/>
                  </a:moveTo>
                  <a:lnTo>
                    <a:pt x="0" y="6321"/>
                  </a:lnTo>
                  <a:lnTo>
                    <a:pt x="30097" y="6321"/>
                  </a:lnTo>
                  <a:lnTo>
                    <a:pt x="30097"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2_1">
    <p:spTree>
      <p:nvGrpSpPr>
        <p:cNvPr id="478" name="Shape 478"/>
        <p:cNvGrpSpPr/>
        <p:nvPr/>
      </p:nvGrpSpPr>
      <p:grpSpPr>
        <a:xfrm>
          <a:off x="0" y="0"/>
          <a:ext cx="0" cy="0"/>
          <a:chOff x="0" y="0"/>
          <a:chExt cx="0" cy="0"/>
        </a:xfrm>
      </p:grpSpPr>
      <p:grpSp>
        <p:nvGrpSpPr>
          <p:cNvPr id="479" name="Google Shape;479;p31"/>
          <p:cNvGrpSpPr/>
          <p:nvPr/>
        </p:nvGrpSpPr>
        <p:grpSpPr>
          <a:xfrm>
            <a:off x="7205576" y="1823719"/>
            <a:ext cx="1379972" cy="2463682"/>
            <a:chOff x="7205576" y="757544"/>
            <a:chExt cx="1379972" cy="2463682"/>
          </a:xfrm>
        </p:grpSpPr>
        <p:sp>
          <p:nvSpPr>
            <p:cNvPr id="480" name="Google Shape;480;p31"/>
            <p:cNvSpPr/>
            <p:nvPr/>
          </p:nvSpPr>
          <p:spPr>
            <a:xfrm>
              <a:off x="7435051" y="1276480"/>
              <a:ext cx="920178" cy="630435"/>
            </a:xfrm>
            <a:custGeom>
              <a:rect b="b" l="l" r="r" t="t"/>
              <a:pathLst>
                <a:path extrusionOk="0" h="2228" w="3252">
                  <a:moveTo>
                    <a:pt x="834" y="1"/>
                  </a:moveTo>
                  <a:cubicBezTo>
                    <a:pt x="685" y="663"/>
                    <a:pt x="1" y="1525"/>
                    <a:pt x="774" y="2228"/>
                  </a:cubicBezTo>
                  <a:lnTo>
                    <a:pt x="2481" y="2228"/>
                  </a:lnTo>
                  <a:cubicBezTo>
                    <a:pt x="3251" y="1525"/>
                    <a:pt x="2570" y="663"/>
                    <a:pt x="2421" y="1"/>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1"/>
            <p:cNvSpPr/>
            <p:nvPr/>
          </p:nvSpPr>
          <p:spPr>
            <a:xfrm>
              <a:off x="7685182" y="757544"/>
              <a:ext cx="420758" cy="133557"/>
            </a:xfrm>
            <a:custGeom>
              <a:rect b="b" l="l" r="r" t="t"/>
              <a:pathLst>
                <a:path extrusionOk="0" h="472" w="1487">
                  <a:moveTo>
                    <a:pt x="121" y="0"/>
                  </a:moveTo>
                  <a:cubicBezTo>
                    <a:pt x="42" y="89"/>
                    <a:pt x="1" y="349"/>
                    <a:pt x="80" y="470"/>
                  </a:cubicBezTo>
                  <a:cubicBezTo>
                    <a:pt x="97" y="471"/>
                    <a:pt x="114" y="471"/>
                    <a:pt x="133" y="471"/>
                  </a:cubicBezTo>
                  <a:cubicBezTo>
                    <a:pt x="303" y="471"/>
                    <a:pt x="538" y="422"/>
                    <a:pt x="672" y="340"/>
                  </a:cubicBezTo>
                  <a:lnTo>
                    <a:pt x="814" y="340"/>
                  </a:lnTo>
                  <a:cubicBezTo>
                    <a:pt x="940" y="422"/>
                    <a:pt x="1182" y="471"/>
                    <a:pt x="1352" y="471"/>
                  </a:cubicBezTo>
                  <a:cubicBezTo>
                    <a:pt x="1370" y="471"/>
                    <a:pt x="1388" y="471"/>
                    <a:pt x="1404" y="470"/>
                  </a:cubicBezTo>
                  <a:cubicBezTo>
                    <a:pt x="1486" y="349"/>
                    <a:pt x="1436" y="89"/>
                    <a:pt x="1366" y="0"/>
                  </a:cubicBezTo>
                  <a:cubicBezTo>
                    <a:pt x="1164" y="0"/>
                    <a:pt x="913" y="120"/>
                    <a:pt x="783" y="219"/>
                  </a:cubicBezTo>
                  <a:lnTo>
                    <a:pt x="704" y="219"/>
                  </a:lnTo>
                  <a:cubicBezTo>
                    <a:pt x="562" y="120"/>
                    <a:pt x="321" y="0"/>
                    <a:pt x="121"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1"/>
            <p:cNvSpPr/>
            <p:nvPr/>
          </p:nvSpPr>
          <p:spPr>
            <a:xfrm>
              <a:off x="7636797" y="803665"/>
              <a:ext cx="517529" cy="186471"/>
            </a:xfrm>
            <a:custGeom>
              <a:rect b="b" l="l" r="r" t="t"/>
              <a:pathLst>
                <a:path extrusionOk="0" h="659" w="1829">
                  <a:moveTo>
                    <a:pt x="297" y="0"/>
                  </a:moveTo>
                  <a:cubicBezTo>
                    <a:pt x="215" y="0"/>
                    <a:pt x="134" y="8"/>
                    <a:pt x="61" y="27"/>
                  </a:cubicBezTo>
                  <a:cubicBezTo>
                    <a:pt x="1" y="177"/>
                    <a:pt x="32" y="538"/>
                    <a:pt x="181" y="658"/>
                  </a:cubicBezTo>
                  <a:cubicBezTo>
                    <a:pt x="403" y="620"/>
                    <a:pt x="754" y="458"/>
                    <a:pt x="913" y="287"/>
                  </a:cubicBezTo>
                  <a:cubicBezTo>
                    <a:pt x="1065" y="458"/>
                    <a:pt x="1416" y="620"/>
                    <a:pt x="1636" y="658"/>
                  </a:cubicBezTo>
                  <a:cubicBezTo>
                    <a:pt x="1797" y="538"/>
                    <a:pt x="1828" y="177"/>
                    <a:pt x="1756" y="27"/>
                  </a:cubicBezTo>
                  <a:cubicBezTo>
                    <a:pt x="1686" y="8"/>
                    <a:pt x="1607" y="0"/>
                    <a:pt x="1526" y="0"/>
                  </a:cubicBezTo>
                  <a:cubicBezTo>
                    <a:pt x="1307" y="0"/>
                    <a:pt x="1068" y="58"/>
                    <a:pt x="913" y="116"/>
                  </a:cubicBezTo>
                  <a:cubicBezTo>
                    <a:pt x="753" y="58"/>
                    <a:pt x="518" y="0"/>
                    <a:pt x="297"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1"/>
            <p:cNvSpPr/>
            <p:nvPr/>
          </p:nvSpPr>
          <p:spPr>
            <a:xfrm>
              <a:off x="7835713" y="808476"/>
              <a:ext cx="116861" cy="105261"/>
            </a:xfrm>
            <a:custGeom>
              <a:rect b="b" l="l" r="r" t="t"/>
              <a:pathLst>
                <a:path extrusionOk="0" h="372" w="413">
                  <a:moveTo>
                    <a:pt x="210" y="1"/>
                  </a:moveTo>
                  <a:cubicBezTo>
                    <a:pt x="90" y="1"/>
                    <a:pt x="1" y="90"/>
                    <a:pt x="1" y="191"/>
                  </a:cubicBezTo>
                  <a:cubicBezTo>
                    <a:pt x="1" y="290"/>
                    <a:pt x="90" y="371"/>
                    <a:pt x="210" y="371"/>
                  </a:cubicBezTo>
                  <a:cubicBezTo>
                    <a:pt x="321" y="371"/>
                    <a:pt x="412" y="290"/>
                    <a:pt x="412" y="191"/>
                  </a:cubicBezTo>
                  <a:cubicBezTo>
                    <a:pt x="412" y="90"/>
                    <a:pt x="321" y="1"/>
                    <a:pt x="210" y="1"/>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1"/>
            <p:cNvSpPr/>
            <p:nvPr/>
          </p:nvSpPr>
          <p:spPr>
            <a:xfrm>
              <a:off x="8014257" y="1830501"/>
              <a:ext cx="571291" cy="780404"/>
            </a:xfrm>
            <a:custGeom>
              <a:rect b="b" l="l" r="r" t="t"/>
              <a:pathLst>
                <a:path extrusionOk="0" h="2758" w="2019">
                  <a:moveTo>
                    <a:pt x="754" y="0"/>
                  </a:moveTo>
                  <a:lnTo>
                    <a:pt x="1" y="330"/>
                  </a:lnTo>
                  <a:lnTo>
                    <a:pt x="1" y="2757"/>
                  </a:lnTo>
                  <a:cubicBezTo>
                    <a:pt x="1204" y="2709"/>
                    <a:pt x="2018" y="2006"/>
                    <a:pt x="2018" y="2006"/>
                  </a:cubicBezTo>
                  <a:lnTo>
                    <a:pt x="754"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1"/>
            <p:cNvSpPr/>
            <p:nvPr/>
          </p:nvSpPr>
          <p:spPr>
            <a:xfrm>
              <a:off x="8014257" y="2273322"/>
              <a:ext cx="491497" cy="195808"/>
            </a:xfrm>
            <a:custGeom>
              <a:rect b="b" l="l" r="r" t="t"/>
              <a:pathLst>
                <a:path extrusionOk="0" fill="none" h="692" w="1737">
                  <a:moveTo>
                    <a:pt x="1737" y="0"/>
                  </a:moveTo>
                  <a:cubicBezTo>
                    <a:pt x="1546" y="150"/>
                    <a:pt x="894" y="590"/>
                    <a:pt x="1" y="691"/>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1"/>
            <p:cNvSpPr/>
            <p:nvPr/>
          </p:nvSpPr>
          <p:spPr>
            <a:xfrm>
              <a:off x="7205576" y="1830501"/>
              <a:ext cx="570442" cy="780404"/>
            </a:xfrm>
            <a:custGeom>
              <a:rect b="b" l="l" r="r" t="t"/>
              <a:pathLst>
                <a:path extrusionOk="0" h="2758" w="2016">
                  <a:moveTo>
                    <a:pt x="1255" y="0"/>
                  </a:moveTo>
                  <a:lnTo>
                    <a:pt x="1" y="2006"/>
                  </a:lnTo>
                  <a:cubicBezTo>
                    <a:pt x="1" y="2006"/>
                    <a:pt x="812" y="2709"/>
                    <a:pt x="2016" y="2757"/>
                  </a:cubicBezTo>
                  <a:lnTo>
                    <a:pt x="2016" y="330"/>
                  </a:lnTo>
                  <a:lnTo>
                    <a:pt x="1255"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1"/>
            <p:cNvSpPr/>
            <p:nvPr/>
          </p:nvSpPr>
          <p:spPr>
            <a:xfrm>
              <a:off x="7281974" y="2273322"/>
              <a:ext cx="494044" cy="195808"/>
            </a:xfrm>
            <a:custGeom>
              <a:rect b="b" l="l" r="r" t="t"/>
              <a:pathLst>
                <a:path extrusionOk="0" fill="none" h="692" w="1746">
                  <a:moveTo>
                    <a:pt x="0" y="0"/>
                  </a:moveTo>
                  <a:cubicBezTo>
                    <a:pt x="202" y="150"/>
                    <a:pt x="843" y="590"/>
                    <a:pt x="1746" y="691"/>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1"/>
            <p:cNvSpPr/>
            <p:nvPr/>
          </p:nvSpPr>
          <p:spPr>
            <a:xfrm>
              <a:off x="7574830" y="1475395"/>
              <a:ext cx="641465" cy="1070721"/>
            </a:xfrm>
            <a:custGeom>
              <a:rect b="b" l="l" r="r" t="t"/>
              <a:pathLst>
                <a:path extrusionOk="0" h="3784" w="2267">
                  <a:moveTo>
                    <a:pt x="711" y="1"/>
                  </a:moveTo>
                  <a:lnTo>
                    <a:pt x="711" y="622"/>
                  </a:lnTo>
                  <a:cubicBezTo>
                    <a:pt x="711" y="762"/>
                    <a:pt x="651" y="954"/>
                    <a:pt x="460" y="1053"/>
                  </a:cubicBezTo>
                  <a:cubicBezTo>
                    <a:pt x="280" y="1164"/>
                    <a:pt x="1" y="1294"/>
                    <a:pt x="1" y="1294"/>
                  </a:cubicBezTo>
                  <a:lnTo>
                    <a:pt x="1" y="3783"/>
                  </a:lnTo>
                  <a:lnTo>
                    <a:pt x="2266" y="3783"/>
                  </a:lnTo>
                  <a:lnTo>
                    <a:pt x="2266" y="1294"/>
                  </a:lnTo>
                  <a:cubicBezTo>
                    <a:pt x="2266" y="1294"/>
                    <a:pt x="1975" y="1164"/>
                    <a:pt x="1794" y="1053"/>
                  </a:cubicBezTo>
                  <a:cubicBezTo>
                    <a:pt x="1614" y="954"/>
                    <a:pt x="1554" y="762"/>
                    <a:pt x="1554" y="622"/>
                  </a:cubicBezTo>
                  <a:lnTo>
                    <a:pt x="1554" y="1"/>
                  </a:ln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1"/>
            <p:cNvSpPr/>
            <p:nvPr/>
          </p:nvSpPr>
          <p:spPr>
            <a:xfrm>
              <a:off x="7574830" y="1475395"/>
              <a:ext cx="641465" cy="1070721"/>
            </a:xfrm>
            <a:custGeom>
              <a:rect b="b" l="l" r="r" t="t"/>
              <a:pathLst>
                <a:path extrusionOk="0" fill="none" h="3784" w="2267">
                  <a:moveTo>
                    <a:pt x="2266" y="3783"/>
                  </a:moveTo>
                  <a:lnTo>
                    <a:pt x="2266" y="1294"/>
                  </a:lnTo>
                  <a:cubicBezTo>
                    <a:pt x="2266" y="1294"/>
                    <a:pt x="1975" y="1164"/>
                    <a:pt x="1794" y="1053"/>
                  </a:cubicBezTo>
                  <a:cubicBezTo>
                    <a:pt x="1614" y="954"/>
                    <a:pt x="1554" y="762"/>
                    <a:pt x="1554" y="622"/>
                  </a:cubicBezTo>
                  <a:lnTo>
                    <a:pt x="1554" y="1"/>
                  </a:lnTo>
                  <a:lnTo>
                    <a:pt x="711" y="1"/>
                  </a:lnTo>
                  <a:lnTo>
                    <a:pt x="711" y="622"/>
                  </a:lnTo>
                  <a:cubicBezTo>
                    <a:pt x="711" y="762"/>
                    <a:pt x="651" y="954"/>
                    <a:pt x="460" y="1053"/>
                  </a:cubicBezTo>
                  <a:cubicBezTo>
                    <a:pt x="280" y="1164"/>
                    <a:pt x="1" y="1294"/>
                    <a:pt x="1" y="1294"/>
                  </a:cubicBezTo>
                  <a:lnTo>
                    <a:pt x="1" y="3783"/>
                  </a:ln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1"/>
            <p:cNvSpPr/>
            <p:nvPr/>
          </p:nvSpPr>
          <p:spPr>
            <a:xfrm>
              <a:off x="7577660" y="910622"/>
              <a:ext cx="635806" cy="695233"/>
            </a:xfrm>
            <a:custGeom>
              <a:rect b="b" l="l" r="r" t="t"/>
              <a:pathLst>
                <a:path extrusionOk="0" h="2457" w="2247">
                  <a:moveTo>
                    <a:pt x="1122" y="1"/>
                  </a:moveTo>
                  <a:cubicBezTo>
                    <a:pt x="0" y="1"/>
                    <a:pt x="130" y="1284"/>
                    <a:pt x="361" y="1795"/>
                  </a:cubicBezTo>
                  <a:cubicBezTo>
                    <a:pt x="580" y="2307"/>
                    <a:pt x="954" y="2457"/>
                    <a:pt x="1122" y="2457"/>
                  </a:cubicBezTo>
                  <a:cubicBezTo>
                    <a:pt x="1284" y="2457"/>
                    <a:pt x="1664" y="2307"/>
                    <a:pt x="1885" y="1795"/>
                  </a:cubicBezTo>
                  <a:cubicBezTo>
                    <a:pt x="2107" y="1284"/>
                    <a:pt x="2247" y="1"/>
                    <a:pt x="1122" y="1"/>
                  </a:cubicBez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1"/>
            <p:cNvSpPr/>
            <p:nvPr/>
          </p:nvSpPr>
          <p:spPr>
            <a:xfrm>
              <a:off x="7875327" y="1435216"/>
              <a:ext cx="40463" cy="11884"/>
            </a:xfrm>
            <a:custGeom>
              <a:rect b="b" l="l" r="r" t="t"/>
              <a:pathLst>
                <a:path extrusionOk="0" fill="none" h="42" w="143">
                  <a:moveTo>
                    <a:pt x="0" y="1"/>
                  </a:moveTo>
                  <a:cubicBezTo>
                    <a:pt x="41" y="42"/>
                    <a:pt x="101" y="42"/>
                    <a:pt x="142" y="1"/>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1"/>
            <p:cNvSpPr/>
            <p:nvPr/>
          </p:nvSpPr>
          <p:spPr>
            <a:xfrm>
              <a:off x="7738943" y="1364478"/>
              <a:ext cx="11884" cy="14431"/>
            </a:xfrm>
            <a:custGeom>
              <a:rect b="b" l="l" r="r" t="t"/>
              <a:pathLst>
                <a:path extrusionOk="0" fill="none" h="51" w="42">
                  <a:moveTo>
                    <a:pt x="42" y="0"/>
                  </a:moveTo>
                  <a:lnTo>
                    <a:pt x="1" y="5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1"/>
            <p:cNvSpPr/>
            <p:nvPr/>
          </p:nvSpPr>
          <p:spPr>
            <a:xfrm>
              <a:off x="7758750" y="1364478"/>
              <a:ext cx="14714" cy="14431"/>
            </a:xfrm>
            <a:custGeom>
              <a:rect b="b" l="l" r="r" t="t"/>
              <a:pathLst>
                <a:path extrusionOk="0" fill="none" h="51" w="52">
                  <a:moveTo>
                    <a:pt x="51" y="0"/>
                  </a:moveTo>
                  <a:lnTo>
                    <a:pt x="1" y="5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1"/>
            <p:cNvSpPr/>
            <p:nvPr/>
          </p:nvSpPr>
          <p:spPr>
            <a:xfrm>
              <a:off x="7781952" y="1364478"/>
              <a:ext cx="14714" cy="14431"/>
            </a:xfrm>
            <a:custGeom>
              <a:rect b="b" l="l" r="r" t="t"/>
              <a:pathLst>
                <a:path extrusionOk="0" fill="none" h="51" w="52">
                  <a:moveTo>
                    <a:pt x="51" y="0"/>
                  </a:moveTo>
                  <a:lnTo>
                    <a:pt x="1" y="5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1"/>
            <p:cNvSpPr/>
            <p:nvPr/>
          </p:nvSpPr>
          <p:spPr>
            <a:xfrm>
              <a:off x="7994450" y="1364478"/>
              <a:ext cx="11884" cy="14431"/>
            </a:xfrm>
            <a:custGeom>
              <a:rect b="b" l="l" r="r" t="t"/>
              <a:pathLst>
                <a:path extrusionOk="0" fill="none" h="51" w="42">
                  <a:moveTo>
                    <a:pt x="42" y="0"/>
                  </a:moveTo>
                  <a:lnTo>
                    <a:pt x="1" y="5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1"/>
            <p:cNvSpPr/>
            <p:nvPr/>
          </p:nvSpPr>
          <p:spPr>
            <a:xfrm>
              <a:off x="8014257" y="1364478"/>
              <a:ext cx="14714" cy="14431"/>
            </a:xfrm>
            <a:custGeom>
              <a:rect b="b" l="l" r="r" t="t"/>
              <a:pathLst>
                <a:path extrusionOk="0" fill="none" h="51" w="52">
                  <a:moveTo>
                    <a:pt x="51" y="0"/>
                  </a:moveTo>
                  <a:lnTo>
                    <a:pt x="1" y="5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1"/>
            <p:cNvSpPr/>
            <p:nvPr/>
          </p:nvSpPr>
          <p:spPr>
            <a:xfrm>
              <a:off x="8037459" y="1364478"/>
              <a:ext cx="14431" cy="14431"/>
            </a:xfrm>
            <a:custGeom>
              <a:rect b="b" l="l" r="r" t="t"/>
              <a:pathLst>
                <a:path extrusionOk="0" fill="none" h="51" w="51">
                  <a:moveTo>
                    <a:pt x="51" y="0"/>
                  </a:moveTo>
                  <a:lnTo>
                    <a:pt x="0" y="5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1"/>
            <p:cNvSpPr/>
            <p:nvPr/>
          </p:nvSpPr>
          <p:spPr>
            <a:xfrm>
              <a:off x="7991904" y="1262332"/>
              <a:ext cx="51215" cy="51216"/>
            </a:xfrm>
            <a:custGeom>
              <a:rect b="b" l="l" r="r" t="t"/>
              <a:pathLst>
                <a:path extrusionOk="0" h="181" w="181">
                  <a:moveTo>
                    <a:pt x="92" y="0"/>
                  </a:moveTo>
                  <a:cubicBezTo>
                    <a:pt x="41" y="0"/>
                    <a:pt x="0" y="41"/>
                    <a:pt x="0" y="92"/>
                  </a:cubicBezTo>
                  <a:cubicBezTo>
                    <a:pt x="0" y="142"/>
                    <a:pt x="41" y="181"/>
                    <a:pt x="92" y="181"/>
                  </a:cubicBezTo>
                  <a:cubicBezTo>
                    <a:pt x="140" y="181"/>
                    <a:pt x="181" y="142"/>
                    <a:pt x="181" y="92"/>
                  </a:cubicBezTo>
                  <a:cubicBezTo>
                    <a:pt x="181" y="41"/>
                    <a:pt x="140" y="0"/>
                    <a:pt x="92" y="0"/>
                  </a:cubicBezTo>
                  <a:close/>
                </a:path>
              </a:pathLst>
            </a:custGeom>
            <a:solidFill>
              <a:srgbClr val="5875B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1"/>
            <p:cNvSpPr/>
            <p:nvPr/>
          </p:nvSpPr>
          <p:spPr>
            <a:xfrm>
              <a:off x="7991904" y="1262332"/>
              <a:ext cx="51215" cy="51216"/>
            </a:xfrm>
            <a:custGeom>
              <a:rect b="b" l="l" r="r" t="t"/>
              <a:pathLst>
                <a:path extrusionOk="0" fill="none" h="181" w="181">
                  <a:moveTo>
                    <a:pt x="181" y="92"/>
                  </a:moveTo>
                  <a:cubicBezTo>
                    <a:pt x="181" y="142"/>
                    <a:pt x="140" y="181"/>
                    <a:pt x="92" y="181"/>
                  </a:cubicBezTo>
                  <a:cubicBezTo>
                    <a:pt x="41" y="181"/>
                    <a:pt x="0" y="142"/>
                    <a:pt x="0" y="92"/>
                  </a:cubicBezTo>
                  <a:cubicBezTo>
                    <a:pt x="0" y="41"/>
                    <a:pt x="41" y="0"/>
                    <a:pt x="92" y="0"/>
                  </a:cubicBezTo>
                  <a:cubicBezTo>
                    <a:pt x="140" y="0"/>
                    <a:pt x="181" y="41"/>
                    <a:pt x="181" y="92"/>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1"/>
            <p:cNvSpPr/>
            <p:nvPr/>
          </p:nvSpPr>
          <p:spPr>
            <a:xfrm>
              <a:off x="8000675" y="1271104"/>
              <a:ext cx="34238" cy="34238"/>
            </a:xfrm>
            <a:custGeom>
              <a:rect b="b" l="l" r="r" t="t"/>
              <a:pathLst>
                <a:path extrusionOk="0" h="121" w="121">
                  <a:moveTo>
                    <a:pt x="61" y="0"/>
                  </a:moveTo>
                  <a:cubicBezTo>
                    <a:pt x="61" y="0"/>
                    <a:pt x="49" y="0"/>
                    <a:pt x="49" y="10"/>
                  </a:cubicBezTo>
                  <a:cubicBezTo>
                    <a:pt x="49" y="29"/>
                    <a:pt x="29" y="51"/>
                    <a:pt x="10" y="51"/>
                  </a:cubicBezTo>
                  <a:cubicBezTo>
                    <a:pt x="0" y="51"/>
                    <a:pt x="0" y="51"/>
                    <a:pt x="0" y="61"/>
                  </a:cubicBezTo>
                  <a:cubicBezTo>
                    <a:pt x="0" y="70"/>
                    <a:pt x="0" y="70"/>
                    <a:pt x="10" y="70"/>
                  </a:cubicBezTo>
                  <a:cubicBezTo>
                    <a:pt x="29" y="70"/>
                    <a:pt x="49" y="90"/>
                    <a:pt x="49" y="111"/>
                  </a:cubicBezTo>
                  <a:cubicBezTo>
                    <a:pt x="49" y="121"/>
                    <a:pt x="61" y="121"/>
                    <a:pt x="61" y="121"/>
                  </a:cubicBezTo>
                  <a:cubicBezTo>
                    <a:pt x="70" y="121"/>
                    <a:pt x="70" y="121"/>
                    <a:pt x="70" y="111"/>
                  </a:cubicBezTo>
                  <a:cubicBezTo>
                    <a:pt x="70" y="90"/>
                    <a:pt x="89" y="70"/>
                    <a:pt x="109" y="70"/>
                  </a:cubicBezTo>
                  <a:cubicBezTo>
                    <a:pt x="121" y="70"/>
                    <a:pt x="121" y="70"/>
                    <a:pt x="121" y="61"/>
                  </a:cubicBezTo>
                  <a:cubicBezTo>
                    <a:pt x="121" y="51"/>
                    <a:pt x="121" y="51"/>
                    <a:pt x="109" y="51"/>
                  </a:cubicBezTo>
                  <a:cubicBezTo>
                    <a:pt x="89" y="51"/>
                    <a:pt x="70" y="29"/>
                    <a:pt x="70" y="10"/>
                  </a:cubicBezTo>
                  <a:cubicBezTo>
                    <a:pt x="70" y="0"/>
                    <a:pt x="70" y="0"/>
                    <a:pt x="61" y="0"/>
                  </a:cubicBezTo>
                  <a:close/>
                </a:path>
              </a:pathLst>
            </a:custGeom>
            <a:solidFill>
              <a:srgbClr val="FEC405"/>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1"/>
            <p:cNvSpPr/>
            <p:nvPr/>
          </p:nvSpPr>
          <p:spPr>
            <a:xfrm>
              <a:off x="8000675" y="1271104"/>
              <a:ext cx="34238" cy="34238"/>
            </a:xfrm>
            <a:custGeom>
              <a:rect b="b" l="l" r="r" t="t"/>
              <a:pathLst>
                <a:path extrusionOk="0" fill="none" h="121" w="121">
                  <a:moveTo>
                    <a:pt x="109" y="51"/>
                  </a:moveTo>
                  <a:cubicBezTo>
                    <a:pt x="89" y="51"/>
                    <a:pt x="70" y="29"/>
                    <a:pt x="70" y="10"/>
                  </a:cubicBezTo>
                  <a:cubicBezTo>
                    <a:pt x="70" y="0"/>
                    <a:pt x="70" y="0"/>
                    <a:pt x="61" y="0"/>
                  </a:cubicBezTo>
                  <a:cubicBezTo>
                    <a:pt x="61" y="0"/>
                    <a:pt x="49" y="0"/>
                    <a:pt x="49" y="10"/>
                  </a:cubicBezTo>
                  <a:cubicBezTo>
                    <a:pt x="49" y="29"/>
                    <a:pt x="29" y="51"/>
                    <a:pt x="10" y="51"/>
                  </a:cubicBezTo>
                  <a:cubicBezTo>
                    <a:pt x="0" y="51"/>
                    <a:pt x="0" y="51"/>
                    <a:pt x="0" y="61"/>
                  </a:cubicBezTo>
                  <a:cubicBezTo>
                    <a:pt x="0" y="70"/>
                    <a:pt x="0" y="70"/>
                    <a:pt x="10" y="70"/>
                  </a:cubicBezTo>
                  <a:cubicBezTo>
                    <a:pt x="29" y="70"/>
                    <a:pt x="49" y="90"/>
                    <a:pt x="49" y="111"/>
                  </a:cubicBezTo>
                  <a:cubicBezTo>
                    <a:pt x="49" y="121"/>
                    <a:pt x="61" y="121"/>
                    <a:pt x="61" y="121"/>
                  </a:cubicBezTo>
                  <a:cubicBezTo>
                    <a:pt x="70" y="121"/>
                    <a:pt x="70" y="121"/>
                    <a:pt x="70" y="111"/>
                  </a:cubicBezTo>
                  <a:cubicBezTo>
                    <a:pt x="70" y="90"/>
                    <a:pt x="89" y="70"/>
                    <a:pt x="109" y="70"/>
                  </a:cubicBezTo>
                  <a:cubicBezTo>
                    <a:pt x="121" y="70"/>
                    <a:pt x="121" y="70"/>
                    <a:pt x="121" y="61"/>
                  </a:cubicBezTo>
                  <a:cubicBezTo>
                    <a:pt x="121" y="51"/>
                    <a:pt x="121" y="51"/>
                    <a:pt x="109" y="51"/>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1"/>
            <p:cNvSpPr/>
            <p:nvPr/>
          </p:nvSpPr>
          <p:spPr>
            <a:xfrm>
              <a:off x="7974644" y="1247901"/>
              <a:ext cx="82907" cy="17261"/>
            </a:xfrm>
            <a:custGeom>
              <a:rect b="b" l="l" r="r" t="t"/>
              <a:pathLst>
                <a:path extrusionOk="0" fill="none" h="61" w="293">
                  <a:moveTo>
                    <a:pt x="1" y="61"/>
                  </a:moveTo>
                  <a:cubicBezTo>
                    <a:pt x="42" y="22"/>
                    <a:pt x="92" y="1"/>
                    <a:pt x="153" y="1"/>
                  </a:cubicBezTo>
                  <a:cubicBezTo>
                    <a:pt x="232" y="1"/>
                    <a:pt x="292" y="42"/>
                    <a:pt x="292" y="42"/>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1"/>
            <p:cNvSpPr/>
            <p:nvPr/>
          </p:nvSpPr>
          <p:spPr>
            <a:xfrm>
              <a:off x="7949461" y="1205741"/>
              <a:ext cx="130443" cy="29994"/>
            </a:xfrm>
            <a:custGeom>
              <a:rect b="b" l="l" r="r" t="t"/>
              <a:pathLst>
                <a:path extrusionOk="0" h="106" w="461">
                  <a:moveTo>
                    <a:pt x="331" y="0"/>
                  </a:moveTo>
                  <a:cubicBezTo>
                    <a:pt x="270" y="0"/>
                    <a:pt x="150" y="0"/>
                    <a:pt x="30" y="29"/>
                  </a:cubicBezTo>
                  <a:cubicBezTo>
                    <a:pt x="10" y="41"/>
                    <a:pt x="1" y="51"/>
                    <a:pt x="10" y="51"/>
                  </a:cubicBezTo>
                  <a:cubicBezTo>
                    <a:pt x="10" y="61"/>
                    <a:pt x="20" y="89"/>
                    <a:pt x="39" y="101"/>
                  </a:cubicBezTo>
                  <a:cubicBezTo>
                    <a:pt x="50" y="105"/>
                    <a:pt x="60" y="106"/>
                    <a:pt x="70" y="106"/>
                  </a:cubicBezTo>
                  <a:cubicBezTo>
                    <a:pt x="90" y="106"/>
                    <a:pt x="110" y="101"/>
                    <a:pt x="131" y="101"/>
                  </a:cubicBezTo>
                  <a:cubicBezTo>
                    <a:pt x="160" y="89"/>
                    <a:pt x="280" y="51"/>
                    <a:pt x="340" y="51"/>
                  </a:cubicBezTo>
                  <a:cubicBezTo>
                    <a:pt x="375" y="51"/>
                    <a:pt x="439" y="72"/>
                    <a:pt x="456" y="72"/>
                  </a:cubicBezTo>
                  <a:cubicBezTo>
                    <a:pt x="459" y="72"/>
                    <a:pt x="461" y="72"/>
                    <a:pt x="461" y="70"/>
                  </a:cubicBezTo>
                  <a:cubicBezTo>
                    <a:pt x="461" y="61"/>
                    <a:pt x="381" y="0"/>
                    <a:pt x="331" y="0"/>
                  </a:cubicBez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1"/>
            <p:cNvSpPr/>
            <p:nvPr/>
          </p:nvSpPr>
          <p:spPr>
            <a:xfrm>
              <a:off x="7747998" y="1262332"/>
              <a:ext cx="51215" cy="51216"/>
            </a:xfrm>
            <a:custGeom>
              <a:rect b="b" l="l" r="r" t="t"/>
              <a:pathLst>
                <a:path extrusionOk="0" h="181" w="181">
                  <a:moveTo>
                    <a:pt x="89" y="0"/>
                  </a:moveTo>
                  <a:cubicBezTo>
                    <a:pt x="39" y="0"/>
                    <a:pt x="0" y="41"/>
                    <a:pt x="0" y="92"/>
                  </a:cubicBezTo>
                  <a:cubicBezTo>
                    <a:pt x="0" y="142"/>
                    <a:pt x="39" y="181"/>
                    <a:pt x="89" y="181"/>
                  </a:cubicBezTo>
                  <a:cubicBezTo>
                    <a:pt x="140" y="181"/>
                    <a:pt x="181" y="142"/>
                    <a:pt x="181" y="92"/>
                  </a:cubicBezTo>
                  <a:cubicBezTo>
                    <a:pt x="181" y="41"/>
                    <a:pt x="140" y="0"/>
                    <a:pt x="89" y="0"/>
                  </a:cubicBezTo>
                  <a:close/>
                </a:path>
              </a:pathLst>
            </a:custGeom>
            <a:solidFill>
              <a:srgbClr val="5875B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1"/>
            <p:cNvSpPr/>
            <p:nvPr/>
          </p:nvSpPr>
          <p:spPr>
            <a:xfrm>
              <a:off x="7747998" y="1262332"/>
              <a:ext cx="51215" cy="51216"/>
            </a:xfrm>
            <a:custGeom>
              <a:rect b="b" l="l" r="r" t="t"/>
              <a:pathLst>
                <a:path extrusionOk="0" fill="none" h="181" w="181">
                  <a:moveTo>
                    <a:pt x="0" y="92"/>
                  </a:moveTo>
                  <a:cubicBezTo>
                    <a:pt x="0" y="142"/>
                    <a:pt x="39" y="181"/>
                    <a:pt x="89" y="181"/>
                  </a:cubicBezTo>
                  <a:cubicBezTo>
                    <a:pt x="140" y="181"/>
                    <a:pt x="181" y="142"/>
                    <a:pt x="181" y="92"/>
                  </a:cubicBezTo>
                  <a:cubicBezTo>
                    <a:pt x="181" y="41"/>
                    <a:pt x="140" y="0"/>
                    <a:pt x="89" y="0"/>
                  </a:cubicBezTo>
                  <a:cubicBezTo>
                    <a:pt x="39" y="0"/>
                    <a:pt x="0" y="41"/>
                    <a:pt x="0" y="92"/>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1"/>
            <p:cNvSpPr/>
            <p:nvPr/>
          </p:nvSpPr>
          <p:spPr>
            <a:xfrm>
              <a:off x="7756203" y="1271104"/>
              <a:ext cx="34238" cy="34238"/>
            </a:xfrm>
            <a:custGeom>
              <a:rect b="b" l="l" r="r" t="t"/>
              <a:pathLst>
                <a:path extrusionOk="0" h="121" w="121">
                  <a:moveTo>
                    <a:pt x="60" y="0"/>
                  </a:moveTo>
                  <a:cubicBezTo>
                    <a:pt x="60" y="0"/>
                    <a:pt x="51" y="0"/>
                    <a:pt x="51" y="10"/>
                  </a:cubicBezTo>
                  <a:cubicBezTo>
                    <a:pt x="51" y="29"/>
                    <a:pt x="31" y="51"/>
                    <a:pt x="10" y="51"/>
                  </a:cubicBezTo>
                  <a:cubicBezTo>
                    <a:pt x="10" y="51"/>
                    <a:pt x="0" y="51"/>
                    <a:pt x="0" y="61"/>
                  </a:cubicBezTo>
                  <a:cubicBezTo>
                    <a:pt x="0" y="70"/>
                    <a:pt x="10" y="70"/>
                    <a:pt x="10" y="70"/>
                  </a:cubicBezTo>
                  <a:cubicBezTo>
                    <a:pt x="31" y="70"/>
                    <a:pt x="51" y="90"/>
                    <a:pt x="51" y="111"/>
                  </a:cubicBezTo>
                  <a:cubicBezTo>
                    <a:pt x="51" y="121"/>
                    <a:pt x="60" y="121"/>
                    <a:pt x="60" y="121"/>
                  </a:cubicBezTo>
                  <a:cubicBezTo>
                    <a:pt x="70" y="121"/>
                    <a:pt x="70" y="121"/>
                    <a:pt x="70" y="111"/>
                  </a:cubicBezTo>
                  <a:cubicBezTo>
                    <a:pt x="70" y="90"/>
                    <a:pt x="92" y="70"/>
                    <a:pt x="111" y="70"/>
                  </a:cubicBezTo>
                  <a:cubicBezTo>
                    <a:pt x="120" y="70"/>
                    <a:pt x="120" y="70"/>
                    <a:pt x="120" y="61"/>
                  </a:cubicBezTo>
                  <a:cubicBezTo>
                    <a:pt x="120" y="51"/>
                    <a:pt x="120" y="51"/>
                    <a:pt x="111" y="51"/>
                  </a:cubicBezTo>
                  <a:cubicBezTo>
                    <a:pt x="92" y="51"/>
                    <a:pt x="70" y="29"/>
                    <a:pt x="70" y="10"/>
                  </a:cubicBezTo>
                  <a:cubicBezTo>
                    <a:pt x="70" y="0"/>
                    <a:pt x="70" y="0"/>
                    <a:pt x="60" y="0"/>
                  </a:cubicBezTo>
                  <a:close/>
                </a:path>
              </a:pathLst>
            </a:custGeom>
            <a:solidFill>
              <a:srgbClr val="FEC405"/>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1"/>
            <p:cNvSpPr/>
            <p:nvPr/>
          </p:nvSpPr>
          <p:spPr>
            <a:xfrm>
              <a:off x="7756203" y="1271104"/>
              <a:ext cx="34238" cy="34238"/>
            </a:xfrm>
            <a:custGeom>
              <a:rect b="b" l="l" r="r" t="t"/>
              <a:pathLst>
                <a:path extrusionOk="0" fill="none" h="121" w="121">
                  <a:moveTo>
                    <a:pt x="111" y="51"/>
                  </a:moveTo>
                  <a:cubicBezTo>
                    <a:pt x="92" y="51"/>
                    <a:pt x="70" y="29"/>
                    <a:pt x="70" y="10"/>
                  </a:cubicBezTo>
                  <a:cubicBezTo>
                    <a:pt x="70" y="0"/>
                    <a:pt x="70" y="0"/>
                    <a:pt x="60" y="0"/>
                  </a:cubicBezTo>
                  <a:cubicBezTo>
                    <a:pt x="60" y="0"/>
                    <a:pt x="51" y="0"/>
                    <a:pt x="51" y="10"/>
                  </a:cubicBezTo>
                  <a:cubicBezTo>
                    <a:pt x="51" y="29"/>
                    <a:pt x="31" y="51"/>
                    <a:pt x="10" y="51"/>
                  </a:cubicBezTo>
                  <a:cubicBezTo>
                    <a:pt x="10" y="51"/>
                    <a:pt x="0" y="51"/>
                    <a:pt x="0" y="61"/>
                  </a:cubicBezTo>
                  <a:cubicBezTo>
                    <a:pt x="0" y="70"/>
                    <a:pt x="10" y="70"/>
                    <a:pt x="10" y="70"/>
                  </a:cubicBezTo>
                  <a:cubicBezTo>
                    <a:pt x="31" y="70"/>
                    <a:pt x="51" y="90"/>
                    <a:pt x="51" y="111"/>
                  </a:cubicBezTo>
                  <a:cubicBezTo>
                    <a:pt x="51" y="121"/>
                    <a:pt x="60" y="121"/>
                    <a:pt x="60" y="121"/>
                  </a:cubicBezTo>
                  <a:cubicBezTo>
                    <a:pt x="70" y="121"/>
                    <a:pt x="70" y="121"/>
                    <a:pt x="70" y="111"/>
                  </a:cubicBezTo>
                  <a:cubicBezTo>
                    <a:pt x="70" y="90"/>
                    <a:pt x="92" y="70"/>
                    <a:pt x="111" y="70"/>
                  </a:cubicBezTo>
                  <a:cubicBezTo>
                    <a:pt x="120" y="70"/>
                    <a:pt x="120" y="70"/>
                    <a:pt x="120" y="61"/>
                  </a:cubicBezTo>
                  <a:cubicBezTo>
                    <a:pt x="120" y="51"/>
                    <a:pt x="120" y="51"/>
                    <a:pt x="111" y="51"/>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1"/>
            <p:cNvSpPr/>
            <p:nvPr/>
          </p:nvSpPr>
          <p:spPr>
            <a:xfrm>
              <a:off x="7733567" y="1247901"/>
              <a:ext cx="82624" cy="17261"/>
            </a:xfrm>
            <a:custGeom>
              <a:rect b="b" l="l" r="r" t="t"/>
              <a:pathLst>
                <a:path extrusionOk="0" fill="none" h="61" w="292">
                  <a:moveTo>
                    <a:pt x="292" y="61"/>
                  </a:moveTo>
                  <a:cubicBezTo>
                    <a:pt x="241" y="22"/>
                    <a:pt x="200" y="1"/>
                    <a:pt x="131" y="1"/>
                  </a:cubicBezTo>
                  <a:cubicBezTo>
                    <a:pt x="61" y="1"/>
                    <a:pt x="1" y="42"/>
                    <a:pt x="1" y="42"/>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1"/>
            <p:cNvSpPr/>
            <p:nvPr/>
          </p:nvSpPr>
          <p:spPr>
            <a:xfrm>
              <a:off x="7707818" y="1205741"/>
              <a:ext cx="131009" cy="29994"/>
            </a:xfrm>
            <a:custGeom>
              <a:rect b="b" l="l" r="r" t="t"/>
              <a:pathLst>
                <a:path extrusionOk="0" h="106" w="463">
                  <a:moveTo>
                    <a:pt x="132" y="0"/>
                  </a:moveTo>
                  <a:cubicBezTo>
                    <a:pt x="82" y="0"/>
                    <a:pt x="0" y="61"/>
                    <a:pt x="0" y="70"/>
                  </a:cubicBezTo>
                  <a:cubicBezTo>
                    <a:pt x="0" y="72"/>
                    <a:pt x="2" y="72"/>
                    <a:pt x="5" y="72"/>
                  </a:cubicBezTo>
                  <a:cubicBezTo>
                    <a:pt x="25" y="72"/>
                    <a:pt x="96" y="51"/>
                    <a:pt x="120" y="51"/>
                  </a:cubicBezTo>
                  <a:cubicBezTo>
                    <a:pt x="181" y="51"/>
                    <a:pt x="313" y="89"/>
                    <a:pt x="342" y="101"/>
                  </a:cubicBezTo>
                  <a:cubicBezTo>
                    <a:pt x="363" y="101"/>
                    <a:pt x="378" y="106"/>
                    <a:pt x="395" y="106"/>
                  </a:cubicBezTo>
                  <a:cubicBezTo>
                    <a:pt x="403" y="106"/>
                    <a:pt x="412" y="105"/>
                    <a:pt x="421" y="101"/>
                  </a:cubicBezTo>
                  <a:cubicBezTo>
                    <a:pt x="453" y="89"/>
                    <a:pt x="462" y="61"/>
                    <a:pt x="462" y="51"/>
                  </a:cubicBezTo>
                  <a:cubicBezTo>
                    <a:pt x="462" y="51"/>
                    <a:pt x="462" y="41"/>
                    <a:pt x="443" y="29"/>
                  </a:cubicBezTo>
                  <a:cubicBezTo>
                    <a:pt x="323" y="0"/>
                    <a:pt x="193" y="0"/>
                    <a:pt x="132" y="0"/>
                  </a:cubicBez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1"/>
            <p:cNvSpPr/>
            <p:nvPr/>
          </p:nvSpPr>
          <p:spPr>
            <a:xfrm>
              <a:off x="7608785" y="845260"/>
              <a:ext cx="573272" cy="437173"/>
            </a:xfrm>
            <a:custGeom>
              <a:rect b="b" l="l" r="r" t="t"/>
              <a:pathLst>
                <a:path extrusionOk="0" h="1545" w="2026">
                  <a:moveTo>
                    <a:pt x="1012" y="1"/>
                  </a:moveTo>
                  <a:cubicBezTo>
                    <a:pt x="121" y="1"/>
                    <a:pt x="1" y="733"/>
                    <a:pt x="11" y="1053"/>
                  </a:cubicBezTo>
                  <a:cubicBezTo>
                    <a:pt x="30" y="1344"/>
                    <a:pt x="109" y="1525"/>
                    <a:pt x="109" y="1525"/>
                  </a:cubicBezTo>
                  <a:lnTo>
                    <a:pt x="121" y="1544"/>
                  </a:lnTo>
                  <a:cubicBezTo>
                    <a:pt x="422" y="1363"/>
                    <a:pt x="603" y="964"/>
                    <a:pt x="603" y="964"/>
                  </a:cubicBezTo>
                  <a:cubicBezTo>
                    <a:pt x="603" y="1113"/>
                    <a:pt x="663" y="1315"/>
                    <a:pt x="663" y="1315"/>
                  </a:cubicBezTo>
                  <a:lnTo>
                    <a:pt x="702" y="1325"/>
                  </a:lnTo>
                  <a:cubicBezTo>
                    <a:pt x="651" y="1084"/>
                    <a:pt x="733" y="742"/>
                    <a:pt x="733" y="742"/>
                  </a:cubicBezTo>
                  <a:cubicBezTo>
                    <a:pt x="733" y="742"/>
                    <a:pt x="803" y="1173"/>
                    <a:pt x="942" y="1385"/>
                  </a:cubicBezTo>
                  <a:lnTo>
                    <a:pt x="993" y="1385"/>
                  </a:lnTo>
                  <a:cubicBezTo>
                    <a:pt x="993" y="1385"/>
                    <a:pt x="923" y="1243"/>
                    <a:pt x="892" y="1094"/>
                  </a:cubicBezTo>
                  <a:lnTo>
                    <a:pt x="892" y="1094"/>
                  </a:lnTo>
                  <a:cubicBezTo>
                    <a:pt x="1012" y="1325"/>
                    <a:pt x="1123" y="1404"/>
                    <a:pt x="1123" y="1404"/>
                  </a:cubicBezTo>
                  <a:cubicBezTo>
                    <a:pt x="1123" y="1404"/>
                    <a:pt x="1230" y="1440"/>
                    <a:pt x="1317" y="1440"/>
                  </a:cubicBezTo>
                  <a:cubicBezTo>
                    <a:pt x="1334" y="1440"/>
                    <a:pt x="1349" y="1439"/>
                    <a:pt x="1364" y="1436"/>
                  </a:cubicBezTo>
                  <a:cubicBezTo>
                    <a:pt x="1313" y="1224"/>
                    <a:pt x="1313" y="844"/>
                    <a:pt x="1313" y="843"/>
                  </a:cubicBezTo>
                  <a:lnTo>
                    <a:pt x="1313" y="843"/>
                  </a:lnTo>
                  <a:cubicBezTo>
                    <a:pt x="1313" y="844"/>
                    <a:pt x="1446" y="1335"/>
                    <a:pt x="1905" y="1525"/>
                  </a:cubicBezTo>
                  <a:cubicBezTo>
                    <a:pt x="1905" y="1525"/>
                    <a:pt x="1997" y="1344"/>
                    <a:pt x="2007" y="1053"/>
                  </a:cubicBezTo>
                  <a:cubicBezTo>
                    <a:pt x="2026" y="733"/>
                    <a:pt x="1896" y="1"/>
                    <a:pt x="1012" y="1"/>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1"/>
            <p:cNvSpPr/>
            <p:nvPr/>
          </p:nvSpPr>
          <p:spPr>
            <a:xfrm>
              <a:off x="8065472" y="1108972"/>
              <a:ext cx="159588" cy="496878"/>
            </a:xfrm>
            <a:custGeom>
              <a:rect b="b" l="l" r="r" t="t"/>
              <a:pathLst>
                <a:path extrusionOk="0" h="1756" w="564">
                  <a:moveTo>
                    <a:pt x="393" y="0"/>
                  </a:moveTo>
                  <a:lnTo>
                    <a:pt x="0" y="32"/>
                  </a:lnTo>
                  <a:cubicBezTo>
                    <a:pt x="0" y="32"/>
                    <a:pt x="282" y="1134"/>
                    <a:pt x="82" y="1756"/>
                  </a:cubicBezTo>
                  <a:cubicBezTo>
                    <a:pt x="263" y="1635"/>
                    <a:pt x="352" y="1467"/>
                    <a:pt x="352" y="1467"/>
                  </a:cubicBezTo>
                  <a:cubicBezTo>
                    <a:pt x="352" y="1467"/>
                    <a:pt x="373" y="1546"/>
                    <a:pt x="373" y="1575"/>
                  </a:cubicBezTo>
                  <a:cubicBezTo>
                    <a:pt x="513" y="1467"/>
                    <a:pt x="564" y="1286"/>
                    <a:pt x="542" y="973"/>
                  </a:cubicBezTo>
                  <a:cubicBezTo>
                    <a:pt x="523" y="653"/>
                    <a:pt x="434" y="251"/>
                    <a:pt x="393"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1"/>
            <p:cNvSpPr/>
            <p:nvPr/>
          </p:nvSpPr>
          <p:spPr>
            <a:xfrm>
              <a:off x="8088391" y="1094541"/>
              <a:ext cx="136668" cy="511309"/>
            </a:xfrm>
            <a:custGeom>
              <a:rect b="b" l="l" r="r" t="t"/>
              <a:pathLst>
                <a:path extrusionOk="0" fill="none" h="1807" w="483">
                  <a:moveTo>
                    <a:pt x="1" y="482"/>
                  </a:moveTo>
                  <a:cubicBezTo>
                    <a:pt x="61" y="856"/>
                    <a:pt x="121" y="1426"/>
                    <a:pt x="1" y="1807"/>
                  </a:cubicBezTo>
                  <a:cubicBezTo>
                    <a:pt x="182" y="1686"/>
                    <a:pt x="271" y="1518"/>
                    <a:pt x="271" y="1518"/>
                  </a:cubicBezTo>
                  <a:cubicBezTo>
                    <a:pt x="271" y="1518"/>
                    <a:pt x="292" y="1597"/>
                    <a:pt x="292" y="1626"/>
                  </a:cubicBezTo>
                  <a:cubicBezTo>
                    <a:pt x="432" y="1518"/>
                    <a:pt x="483" y="1337"/>
                    <a:pt x="461" y="1024"/>
                  </a:cubicBezTo>
                  <a:cubicBezTo>
                    <a:pt x="442" y="704"/>
                    <a:pt x="353" y="302"/>
                    <a:pt x="312" y="51"/>
                  </a:cubicBezTo>
                  <a:lnTo>
                    <a:pt x="312" y="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1"/>
            <p:cNvSpPr/>
            <p:nvPr/>
          </p:nvSpPr>
          <p:spPr>
            <a:xfrm>
              <a:off x="8159412" y="1393056"/>
              <a:ext cx="28862" cy="139216"/>
            </a:xfrm>
            <a:custGeom>
              <a:rect b="b" l="l" r="r" t="t"/>
              <a:pathLst>
                <a:path extrusionOk="0" h="492" w="102">
                  <a:moveTo>
                    <a:pt x="89" y="0"/>
                  </a:moveTo>
                  <a:lnTo>
                    <a:pt x="89" y="10"/>
                  </a:lnTo>
                  <a:cubicBezTo>
                    <a:pt x="89" y="10"/>
                    <a:pt x="89" y="41"/>
                    <a:pt x="80" y="80"/>
                  </a:cubicBezTo>
                  <a:cubicBezTo>
                    <a:pt x="80" y="130"/>
                    <a:pt x="70" y="181"/>
                    <a:pt x="61" y="241"/>
                  </a:cubicBezTo>
                  <a:cubicBezTo>
                    <a:pt x="51" y="301"/>
                    <a:pt x="41" y="352"/>
                    <a:pt x="29" y="403"/>
                  </a:cubicBezTo>
                  <a:cubicBezTo>
                    <a:pt x="20" y="422"/>
                    <a:pt x="20" y="431"/>
                    <a:pt x="10" y="451"/>
                  </a:cubicBezTo>
                  <a:lnTo>
                    <a:pt x="10" y="472"/>
                  </a:lnTo>
                  <a:cubicBezTo>
                    <a:pt x="0" y="482"/>
                    <a:pt x="10" y="492"/>
                    <a:pt x="20" y="492"/>
                  </a:cubicBezTo>
                  <a:cubicBezTo>
                    <a:pt x="29" y="492"/>
                    <a:pt x="41" y="492"/>
                    <a:pt x="41" y="482"/>
                  </a:cubicBezTo>
                  <a:cubicBezTo>
                    <a:pt x="41" y="482"/>
                    <a:pt x="51" y="472"/>
                    <a:pt x="51" y="463"/>
                  </a:cubicBezTo>
                  <a:cubicBezTo>
                    <a:pt x="51" y="441"/>
                    <a:pt x="61" y="431"/>
                    <a:pt x="61" y="412"/>
                  </a:cubicBezTo>
                  <a:cubicBezTo>
                    <a:pt x="70" y="362"/>
                    <a:pt x="80" y="301"/>
                    <a:pt x="89" y="241"/>
                  </a:cubicBezTo>
                  <a:cubicBezTo>
                    <a:pt x="89" y="191"/>
                    <a:pt x="102" y="130"/>
                    <a:pt x="102" y="80"/>
                  </a:cubicBezTo>
                  <a:lnTo>
                    <a:pt x="102" y="10"/>
                  </a:lnTo>
                  <a:cubicBezTo>
                    <a:pt x="102" y="10"/>
                    <a:pt x="102" y="0"/>
                    <a:pt x="89" y="0"/>
                  </a:cubicBezTo>
                  <a:close/>
                </a:path>
              </a:pathLst>
            </a:custGeom>
            <a:solidFill>
              <a:srgbClr val="341E4D"/>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1"/>
            <p:cNvSpPr/>
            <p:nvPr/>
          </p:nvSpPr>
          <p:spPr>
            <a:xfrm>
              <a:off x="7563229" y="1108972"/>
              <a:ext cx="161852" cy="496878"/>
            </a:xfrm>
            <a:custGeom>
              <a:rect b="b" l="l" r="r" t="t"/>
              <a:pathLst>
                <a:path extrusionOk="0" h="1756" w="572">
                  <a:moveTo>
                    <a:pt x="172" y="0"/>
                  </a:moveTo>
                  <a:cubicBezTo>
                    <a:pt x="140" y="251"/>
                    <a:pt x="51" y="653"/>
                    <a:pt x="30" y="973"/>
                  </a:cubicBezTo>
                  <a:cubicBezTo>
                    <a:pt x="1" y="1286"/>
                    <a:pt x="61" y="1467"/>
                    <a:pt x="200" y="1575"/>
                  </a:cubicBezTo>
                  <a:cubicBezTo>
                    <a:pt x="200" y="1546"/>
                    <a:pt x="210" y="1467"/>
                    <a:pt x="210" y="1467"/>
                  </a:cubicBezTo>
                  <a:cubicBezTo>
                    <a:pt x="210" y="1467"/>
                    <a:pt x="311" y="1635"/>
                    <a:pt x="492" y="1756"/>
                  </a:cubicBezTo>
                  <a:cubicBezTo>
                    <a:pt x="292" y="1134"/>
                    <a:pt x="571" y="32"/>
                    <a:pt x="571" y="32"/>
                  </a:cubicBezTo>
                  <a:lnTo>
                    <a:pt x="172"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1"/>
            <p:cNvSpPr/>
            <p:nvPr/>
          </p:nvSpPr>
          <p:spPr>
            <a:xfrm>
              <a:off x="7563229" y="1094541"/>
              <a:ext cx="139215" cy="511309"/>
            </a:xfrm>
            <a:custGeom>
              <a:rect b="b" l="l" r="r" t="t"/>
              <a:pathLst>
                <a:path extrusionOk="0" fill="none" h="1807" w="492">
                  <a:moveTo>
                    <a:pt x="492" y="482"/>
                  </a:moveTo>
                  <a:cubicBezTo>
                    <a:pt x="422" y="856"/>
                    <a:pt x="362" y="1426"/>
                    <a:pt x="492" y="1807"/>
                  </a:cubicBezTo>
                  <a:cubicBezTo>
                    <a:pt x="311" y="1686"/>
                    <a:pt x="210" y="1518"/>
                    <a:pt x="210" y="1518"/>
                  </a:cubicBezTo>
                  <a:cubicBezTo>
                    <a:pt x="210" y="1518"/>
                    <a:pt x="200" y="1597"/>
                    <a:pt x="200" y="1626"/>
                  </a:cubicBezTo>
                  <a:cubicBezTo>
                    <a:pt x="61" y="1518"/>
                    <a:pt x="1" y="1337"/>
                    <a:pt x="30" y="1024"/>
                  </a:cubicBezTo>
                  <a:cubicBezTo>
                    <a:pt x="51" y="704"/>
                    <a:pt x="140" y="302"/>
                    <a:pt x="172" y="51"/>
                  </a:cubicBezTo>
                  <a:cubicBezTo>
                    <a:pt x="172" y="51"/>
                    <a:pt x="181" y="13"/>
                    <a:pt x="181" y="1"/>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1"/>
            <p:cNvSpPr/>
            <p:nvPr/>
          </p:nvSpPr>
          <p:spPr>
            <a:xfrm>
              <a:off x="7602843" y="1393056"/>
              <a:ext cx="26032" cy="139216"/>
            </a:xfrm>
            <a:custGeom>
              <a:rect b="b" l="l" r="r" t="t"/>
              <a:pathLst>
                <a:path extrusionOk="0" h="492" w="92">
                  <a:moveTo>
                    <a:pt x="0" y="0"/>
                  </a:moveTo>
                  <a:lnTo>
                    <a:pt x="0" y="10"/>
                  </a:lnTo>
                  <a:lnTo>
                    <a:pt x="0" y="80"/>
                  </a:lnTo>
                  <a:cubicBezTo>
                    <a:pt x="0" y="130"/>
                    <a:pt x="0" y="191"/>
                    <a:pt x="10" y="241"/>
                  </a:cubicBezTo>
                  <a:cubicBezTo>
                    <a:pt x="22" y="301"/>
                    <a:pt x="32" y="362"/>
                    <a:pt x="41" y="412"/>
                  </a:cubicBezTo>
                  <a:cubicBezTo>
                    <a:pt x="41" y="431"/>
                    <a:pt x="41" y="441"/>
                    <a:pt x="51" y="463"/>
                  </a:cubicBezTo>
                  <a:lnTo>
                    <a:pt x="51" y="482"/>
                  </a:lnTo>
                  <a:cubicBezTo>
                    <a:pt x="60" y="492"/>
                    <a:pt x="70" y="492"/>
                    <a:pt x="82" y="492"/>
                  </a:cubicBezTo>
                  <a:cubicBezTo>
                    <a:pt x="92" y="492"/>
                    <a:pt x="92" y="482"/>
                    <a:pt x="92" y="472"/>
                  </a:cubicBezTo>
                  <a:cubicBezTo>
                    <a:pt x="92" y="472"/>
                    <a:pt x="92" y="463"/>
                    <a:pt x="82" y="451"/>
                  </a:cubicBezTo>
                  <a:cubicBezTo>
                    <a:pt x="82" y="431"/>
                    <a:pt x="82" y="422"/>
                    <a:pt x="70" y="403"/>
                  </a:cubicBezTo>
                  <a:cubicBezTo>
                    <a:pt x="60" y="352"/>
                    <a:pt x="51" y="301"/>
                    <a:pt x="41" y="241"/>
                  </a:cubicBezTo>
                  <a:cubicBezTo>
                    <a:pt x="32" y="181"/>
                    <a:pt x="22" y="130"/>
                    <a:pt x="22" y="80"/>
                  </a:cubicBezTo>
                  <a:cubicBezTo>
                    <a:pt x="10" y="41"/>
                    <a:pt x="10" y="10"/>
                    <a:pt x="10" y="10"/>
                  </a:cubicBezTo>
                  <a:cubicBezTo>
                    <a:pt x="10" y="10"/>
                    <a:pt x="10" y="0"/>
                    <a:pt x="0" y="0"/>
                  </a:cubicBezTo>
                  <a:close/>
                </a:path>
              </a:pathLst>
            </a:custGeom>
            <a:solidFill>
              <a:srgbClr val="341E4D"/>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1"/>
            <p:cNvSpPr/>
            <p:nvPr/>
          </p:nvSpPr>
          <p:spPr>
            <a:xfrm>
              <a:off x="7858350" y="1736278"/>
              <a:ext cx="71022" cy="809832"/>
            </a:xfrm>
            <a:custGeom>
              <a:rect b="b" l="l" r="r" t="t"/>
              <a:pathLst>
                <a:path extrusionOk="0" h="2862" w="251">
                  <a:moveTo>
                    <a:pt x="0" y="1"/>
                  </a:moveTo>
                  <a:lnTo>
                    <a:pt x="0" y="2861"/>
                  </a:lnTo>
                  <a:lnTo>
                    <a:pt x="251" y="2861"/>
                  </a:lnTo>
                  <a:lnTo>
                    <a:pt x="251" y="1"/>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1"/>
            <p:cNvSpPr/>
            <p:nvPr/>
          </p:nvSpPr>
          <p:spPr>
            <a:xfrm>
              <a:off x="7733567" y="1665540"/>
              <a:ext cx="161852" cy="204580"/>
            </a:xfrm>
            <a:custGeom>
              <a:rect b="b" l="l" r="r" t="t"/>
              <a:pathLst>
                <a:path extrusionOk="0" h="723" w="572">
                  <a:moveTo>
                    <a:pt x="150" y="1"/>
                  </a:moveTo>
                  <a:lnTo>
                    <a:pt x="1" y="222"/>
                  </a:lnTo>
                  <a:lnTo>
                    <a:pt x="270" y="723"/>
                  </a:lnTo>
                  <a:lnTo>
                    <a:pt x="571" y="241"/>
                  </a:lnTo>
                  <a:lnTo>
                    <a:pt x="150" y="1"/>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1"/>
            <p:cNvSpPr/>
            <p:nvPr/>
          </p:nvSpPr>
          <p:spPr>
            <a:xfrm>
              <a:off x="7895134" y="1665540"/>
              <a:ext cx="162418" cy="204580"/>
            </a:xfrm>
            <a:custGeom>
              <a:rect b="b" l="l" r="r" t="t"/>
              <a:pathLst>
                <a:path extrusionOk="0" h="723" w="574">
                  <a:moveTo>
                    <a:pt x="422" y="1"/>
                  </a:moveTo>
                  <a:lnTo>
                    <a:pt x="0" y="241"/>
                  </a:lnTo>
                  <a:lnTo>
                    <a:pt x="292" y="723"/>
                  </a:lnTo>
                  <a:lnTo>
                    <a:pt x="573" y="222"/>
                  </a:lnTo>
                  <a:lnTo>
                    <a:pt x="422" y="1"/>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1"/>
            <p:cNvSpPr/>
            <p:nvPr/>
          </p:nvSpPr>
          <p:spPr>
            <a:xfrm>
              <a:off x="7753374" y="1810129"/>
              <a:ext cx="139215" cy="221558"/>
            </a:xfrm>
            <a:custGeom>
              <a:rect b="b" l="l" r="r" t="t"/>
              <a:pathLst>
                <a:path extrusionOk="0" h="783" w="492">
                  <a:moveTo>
                    <a:pt x="422" y="0"/>
                  </a:moveTo>
                  <a:lnTo>
                    <a:pt x="0" y="662"/>
                  </a:lnTo>
                  <a:lnTo>
                    <a:pt x="272" y="783"/>
                  </a:lnTo>
                  <a:lnTo>
                    <a:pt x="492" y="31"/>
                  </a:lnTo>
                  <a:lnTo>
                    <a:pt x="422"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1"/>
            <p:cNvSpPr/>
            <p:nvPr/>
          </p:nvSpPr>
          <p:spPr>
            <a:xfrm>
              <a:off x="7898529" y="1810129"/>
              <a:ext cx="139215" cy="221558"/>
            </a:xfrm>
            <a:custGeom>
              <a:rect b="b" l="l" r="r" t="t"/>
              <a:pathLst>
                <a:path extrusionOk="0" h="783" w="492">
                  <a:moveTo>
                    <a:pt x="70" y="0"/>
                  </a:moveTo>
                  <a:lnTo>
                    <a:pt x="0" y="31"/>
                  </a:lnTo>
                  <a:lnTo>
                    <a:pt x="219" y="783"/>
                  </a:lnTo>
                  <a:lnTo>
                    <a:pt x="491" y="662"/>
                  </a:lnTo>
                  <a:lnTo>
                    <a:pt x="70"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1"/>
            <p:cNvSpPr/>
            <p:nvPr/>
          </p:nvSpPr>
          <p:spPr>
            <a:xfrm>
              <a:off x="7855520" y="1770515"/>
              <a:ext cx="77247" cy="77248"/>
            </a:xfrm>
            <a:custGeom>
              <a:rect b="b" l="l" r="r" t="t"/>
              <a:pathLst>
                <a:path extrusionOk="0" h="273" w="273">
                  <a:moveTo>
                    <a:pt x="140" y="0"/>
                  </a:moveTo>
                  <a:cubicBezTo>
                    <a:pt x="61" y="0"/>
                    <a:pt x="1" y="61"/>
                    <a:pt x="1" y="140"/>
                  </a:cubicBezTo>
                  <a:cubicBezTo>
                    <a:pt x="1" y="212"/>
                    <a:pt x="61" y="272"/>
                    <a:pt x="140" y="272"/>
                  </a:cubicBezTo>
                  <a:cubicBezTo>
                    <a:pt x="212" y="272"/>
                    <a:pt x="273" y="212"/>
                    <a:pt x="273" y="140"/>
                  </a:cubicBezTo>
                  <a:cubicBezTo>
                    <a:pt x="273" y="61"/>
                    <a:pt x="212" y="0"/>
                    <a:pt x="140"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1"/>
            <p:cNvSpPr/>
            <p:nvPr/>
          </p:nvSpPr>
          <p:spPr>
            <a:xfrm>
              <a:off x="7495037" y="2797917"/>
              <a:ext cx="800770" cy="423308"/>
            </a:xfrm>
            <a:custGeom>
              <a:rect b="b" l="l" r="r" t="t"/>
              <a:pathLst>
                <a:path extrusionOk="0" h="1496" w="2830">
                  <a:moveTo>
                    <a:pt x="331" y="0"/>
                  </a:moveTo>
                  <a:lnTo>
                    <a:pt x="1" y="1495"/>
                  </a:lnTo>
                  <a:lnTo>
                    <a:pt x="2830" y="1495"/>
                  </a:lnTo>
                  <a:lnTo>
                    <a:pt x="2488" y="0"/>
                  </a:ln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1"/>
            <p:cNvSpPr/>
            <p:nvPr/>
          </p:nvSpPr>
          <p:spPr>
            <a:xfrm>
              <a:off x="7495037" y="2797917"/>
              <a:ext cx="800770" cy="423308"/>
            </a:xfrm>
            <a:custGeom>
              <a:rect b="b" l="l" r="r" t="t"/>
              <a:pathLst>
                <a:path extrusionOk="0" fill="none" h="1496" w="2830">
                  <a:moveTo>
                    <a:pt x="2830" y="1495"/>
                  </a:moveTo>
                  <a:lnTo>
                    <a:pt x="2488" y="0"/>
                  </a:lnTo>
                  <a:lnTo>
                    <a:pt x="331" y="0"/>
                  </a:lnTo>
                  <a:lnTo>
                    <a:pt x="1" y="1495"/>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1"/>
            <p:cNvSpPr/>
            <p:nvPr/>
          </p:nvSpPr>
          <p:spPr>
            <a:xfrm>
              <a:off x="7566059" y="2446207"/>
              <a:ext cx="329363" cy="460376"/>
            </a:xfrm>
            <a:custGeom>
              <a:rect b="b" l="l" r="r" t="t"/>
              <a:pathLst>
                <a:path extrusionOk="0" h="1627" w="1164">
                  <a:moveTo>
                    <a:pt x="662" y="1"/>
                  </a:moveTo>
                  <a:cubicBezTo>
                    <a:pt x="602" y="1"/>
                    <a:pt x="32" y="210"/>
                    <a:pt x="32" y="210"/>
                  </a:cubicBezTo>
                  <a:cubicBezTo>
                    <a:pt x="32" y="210"/>
                    <a:pt x="0" y="220"/>
                    <a:pt x="0" y="251"/>
                  </a:cubicBezTo>
                  <a:cubicBezTo>
                    <a:pt x="0" y="280"/>
                    <a:pt x="80" y="1043"/>
                    <a:pt x="80" y="1043"/>
                  </a:cubicBezTo>
                  <a:cubicBezTo>
                    <a:pt x="80" y="1084"/>
                    <a:pt x="20" y="1284"/>
                    <a:pt x="10" y="1294"/>
                  </a:cubicBezTo>
                  <a:cubicBezTo>
                    <a:pt x="10" y="1315"/>
                    <a:pt x="10" y="1344"/>
                    <a:pt x="32" y="1354"/>
                  </a:cubicBezTo>
                  <a:cubicBezTo>
                    <a:pt x="51" y="1376"/>
                    <a:pt x="552" y="1556"/>
                    <a:pt x="1163" y="1626"/>
                  </a:cubicBezTo>
                  <a:lnTo>
                    <a:pt x="1163" y="100"/>
                  </a:lnTo>
                  <a:cubicBezTo>
                    <a:pt x="1163" y="100"/>
                    <a:pt x="713" y="1"/>
                    <a:pt x="662" y="1"/>
                  </a:cubicBezTo>
                  <a:close/>
                </a:path>
              </a:pathLst>
            </a:custGeom>
            <a:solidFill>
              <a:srgbClr val="F7818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1"/>
            <p:cNvSpPr/>
            <p:nvPr/>
          </p:nvSpPr>
          <p:spPr>
            <a:xfrm>
              <a:off x="7566059" y="2446207"/>
              <a:ext cx="329363" cy="460376"/>
            </a:xfrm>
            <a:custGeom>
              <a:rect b="b" l="l" r="r" t="t"/>
              <a:pathLst>
                <a:path extrusionOk="0" fill="none" h="1627" w="1164">
                  <a:moveTo>
                    <a:pt x="1163" y="100"/>
                  </a:moveTo>
                  <a:cubicBezTo>
                    <a:pt x="1163" y="100"/>
                    <a:pt x="713" y="1"/>
                    <a:pt x="662" y="1"/>
                  </a:cubicBezTo>
                  <a:cubicBezTo>
                    <a:pt x="602" y="1"/>
                    <a:pt x="32" y="210"/>
                    <a:pt x="32" y="210"/>
                  </a:cubicBezTo>
                  <a:cubicBezTo>
                    <a:pt x="32" y="210"/>
                    <a:pt x="0" y="220"/>
                    <a:pt x="0" y="251"/>
                  </a:cubicBezTo>
                  <a:cubicBezTo>
                    <a:pt x="0" y="280"/>
                    <a:pt x="80" y="1043"/>
                    <a:pt x="80" y="1043"/>
                  </a:cubicBezTo>
                  <a:cubicBezTo>
                    <a:pt x="80" y="1084"/>
                    <a:pt x="20" y="1284"/>
                    <a:pt x="10" y="1294"/>
                  </a:cubicBezTo>
                  <a:cubicBezTo>
                    <a:pt x="10" y="1315"/>
                    <a:pt x="10" y="1344"/>
                    <a:pt x="32" y="1354"/>
                  </a:cubicBezTo>
                  <a:cubicBezTo>
                    <a:pt x="51" y="1376"/>
                    <a:pt x="552" y="1556"/>
                    <a:pt x="1163" y="1626"/>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1"/>
            <p:cNvSpPr/>
            <p:nvPr/>
          </p:nvSpPr>
          <p:spPr>
            <a:xfrm>
              <a:off x="7895134" y="2446207"/>
              <a:ext cx="329928" cy="460376"/>
            </a:xfrm>
            <a:custGeom>
              <a:rect b="b" l="l" r="r" t="t"/>
              <a:pathLst>
                <a:path extrusionOk="0" h="1627" w="1166">
                  <a:moveTo>
                    <a:pt x="503" y="1"/>
                  </a:moveTo>
                  <a:cubicBezTo>
                    <a:pt x="453" y="1"/>
                    <a:pt x="0" y="100"/>
                    <a:pt x="0" y="100"/>
                  </a:cubicBezTo>
                  <a:lnTo>
                    <a:pt x="0" y="1626"/>
                  </a:lnTo>
                  <a:cubicBezTo>
                    <a:pt x="602" y="1556"/>
                    <a:pt x="1115" y="1376"/>
                    <a:pt x="1134" y="1354"/>
                  </a:cubicBezTo>
                  <a:cubicBezTo>
                    <a:pt x="1144" y="1344"/>
                    <a:pt x="1156" y="1315"/>
                    <a:pt x="1144" y="1294"/>
                  </a:cubicBezTo>
                  <a:cubicBezTo>
                    <a:pt x="1144" y="1284"/>
                    <a:pt x="1084" y="1084"/>
                    <a:pt x="1084" y="1043"/>
                  </a:cubicBezTo>
                  <a:cubicBezTo>
                    <a:pt x="1084" y="1043"/>
                    <a:pt x="1156" y="280"/>
                    <a:pt x="1166" y="251"/>
                  </a:cubicBezTo>
                  <a:cubicBezTo>
                    <a:pt x="1166" y="220"/>
                    <a:pt x="1134" y="210"/>
                    <a:pt x="1134" y="210"/>
                  </a:cubicBezTo>
                  <a:cubicBezTo>
                    <a:pt x="1134" y="210"/>
                    <a:pt x="564" y="1"/>
                    <a:pt x="503" y="1"/>
                  </a:cubicBezTo>
                  <a:close/>
                </a:path>
              </a:pathLst>
            </a:custGeom>
            <a:solidFill>
              <a:srgbClr val="F7818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1"/>
            <p:cNvSpPr/>
            <p:nvPr/>
          </p:nvSpPr>
          <p:spPr>
            <a:xfrm>
              <a:off x="7895134" y="2446207"/>
              <a:ext cx="329928" cy="460376"/>
            </a:xfrm>
            <a:custGeom>
              <a:rect b="b" l="l" r="r" t="t"/>
              <a:pathLst>
                <a:path extrusionOk="0" fill="none" h="1627" w="1166">
                  <a:moveTo>
                    <a:pt x="0" y="100"/>
                  </a:moveTo>
                  <a:cubicBezTo>
                    <a:pt x="0" y="100"/>
                    <a:pt x="453" y="1"/>
                    <a:pt x="503" y="1"/>
                  </a:cubicBezTo>
                  <a:cubicBezTo>
                    <a:pt x="564" y="1"/>
                    <a:pt x="1134" y="210"/>
                    <a:pt x="1134" y="210"/>
                  </a:cubicBezTo>
                  <a:cubicBezTo>
                    <a:pt x="1134" y="210"/>
                    <a:pt x="1166" y="220"/>
                    <a:pt x="1166" y="251"/>
                  </a:cubicBezTo>
                  <a:cubicBezTo>
                    <a:pt x="1156" y="280"/>
                    <a:pt x="1084" y="1043"/>
                    <a:pt x="1084" y="1043"/>
                  </a:cubicBezTo>
                  <a:cubicBezTo>
                    <a:pt x="1084" y="1084"/>
                    <a:pt x="1144" y="1284"/>
                    <a:pt x="1144" y="1294"/>
                  </a:cubicBezTo>
                  <a:cubicBezTo>
                    <a:pt x="1156" y="1315"/>
                    <a:pt x="1144" y="1344"/>
                    <a:pt x="1134" y="1354"/>
                  </a:cubicBezTo>
                  <a:cubicBezTo>
                    <a:pt x="1115" y="1376"/>
                    <a:pt x="602" y="1556"/>
                    <a:pt x="0" y="1626"/>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1"/>
            <p:cNvSpPr/>
            <p:nvPr/>
          </p:nvSpPr>
          <p:spPr>
            <a:xfrm>
              <a:off x="7847314" y="2526282"/>
              <a:ext cx="93659" cy="89981"/>
            </a:xfrm>
            <a:custGeom>
              <a:rect b="b" l="l" r="r" t="t"/>
              <a:pathLst>
                <a:path extrusionOk="0" h="318" w="331">
                  <a:moveTo>
                    <a:pt x="50" y="0"/>
                  </a:moveTo>
                  <a:cubicBezTo>
                    <a:pt x="40" y="0"/>
                    <a:pt x="30" y="3"/>
                    <a:pt x="20" y="9"/>
                  </a:cubicBezTo>
                  <a:cubicBezTo>
                    <a:pt x="1" y="28"/>
                    <a:pt x="1" y="57"/>
                    <a:pt x="20" y="69"/>
                  </a:cubicBezTo>
                  <a:lnTo>
                    <a:pt x="261" y="310"/>
                  </a:lnTo>
                  <a:cubicBezTo>
                    <a:pt x="266" y="315"/>
                    <a:pt x="276" y="317"/>
                    <a:pt x="287" y="317"/>
                  </a:cubicBezTo>
                  <a:cubicBezTo>
                    <a:pt x="299" y="317"/>
                    <a:pt x="311" y="315"/>
                    <a:pt x="321" y="310"/>
                  </a:cubicBezTo>
                  <a:cubicBezTo>
                    <a:pt x="331" y="288"/>
                    <a:pt x="331" y="269"/>
                    <a:pt x="321" y="250"/>
                  </a:cubicBezTo>
                  <a:lnTo>
                    <a:pt x="80" y="9"/>
                  </a:lnTo>
                  <a:cubicBezTo>
                    <a:pt x="70" y="3"/>
                    <a:pt x="60" y="0"/>
                    <a:pt x="50"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1"/>
            <p:cNvSpPr/>
            <p:nvPr/>
          </p:nvSpPr>
          <p:spPr>
            <a:xfrm>
              <a:off x="7847314" y="2525433"/>
              <a:ext cx="93659" cy="91396"/>
            </a:xfrm>
            <a:custGeom>
              <a:rect b="b" l="l" r="r" t="t"/>
              <a:pathLst>
                <a:path extrusionOk="0" fill="none" h="323" w="331">
                  <a:moveTo>
                    <a:pt x="321" y="253"/>
                  </a:moveTo>
                  <a:cubicBezTo>
                    <a:pt x="331" y="272"/>
                    <a:pt x="331" y="291"/>
                    <a:pt x="321" y="313"/>
                  </a:cubicBezTo>
                  <a:lnTo>
                    <a:pt x="321" y="313"/>
                  </a:lnTo>
                  <a:cubicBezTo>
                    <a:pt x="302" y="323"/>
                    <a:pt x="270" y="323"/>
                    <a:pt x="261" y="313"/>
                  </a:cubicBezTo>
                  <a:lnTo>
                    <a:pt x="20" y="72"/>
                  </a:lnTo>
                  <a:cubicBezTo>
                    <a:pt x="1" y="60"/>
                    <a:pt x="1" y="31"/>
                    <a:pt x="20" y="12"/>
                  </a:cubicBezTo>
                  <a:lnTo>
                    <a:pt x="20" y="12"/>
                  </a:lnTo>
                  <a:cubicBezTo>
                    <a:pt x="39" y="0"/>
                    <a:pt x="61" y="0"/>
                    <a:pt x="80" y="12"/>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1"/>
            <p:cNvSpPr/>
            <p:nvPr/>
          </p:nvSpPr>
          <p:spPr>
            <a:xfrm>
              <a:off x="7847314" y="2526282"/>
              <a:ext cx="93659" cy="89981"/>
            </a:xfrm>
            <a:custGeom>
              <a:rect b="b" l="l" r="r" t="t"/>
              <a:pathLst>
                <a:path extrusionOk="0" h="318" w="331">
                  <a:moveTo>
                    <a:pt x="287" y="0"/>
                  </a:moveTo>
                  <a:cubicBezTo>
                    <a:pt x="276" y="0"/>
                    <a:pt x="266" y="3"/>
                    <a:pt x="261" y="9"/>
                  </a:cubicBezTo>
                  <a:lnTo>
                    <a:pt x="20" y="250"/>
                  </a:lnTo>
                  <a:cubicBezTo>
                    <a:pt x="1" y="269"/>
                    <a:pt x="1" y="288"/>
                    <a:pt x="20" y="310"/>
                  </a:cubicBezTo>
                  <a:cubicBezTo>
                    <a:pt x="30" y="315"/>
                    <a:pt x="40" y="317"/>
                    <a:pt x="50" y="317"/>
                  </a:cubicBezTo>
                  <a:cubicBezTo>
                    <a:pt x="60" y="317"/>
                    <a:pt x="70" y="315"/>
                    <a:pt x="80" y="310"/>
                  </a:cubicBezTo>
                  <a:lnTo>
                    <a:pt x="321" y="69"/>
                  </a:lnTo>
                  <a:cubicBezTo>
                    <a:pt x="331" y="57"/>
                    <a:pt x="331" y="28"/>
                    <a:pt x="321" y="9"/>
                  </a:cubicBezTo>
                  <a:cubicBezTo>
                    <a:pt x="311" y="3"/>
                    <a:pt x="299" y="0"/>
                    <a:pt x="287"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1"/>
            <p:cNvSpPr/>
            <p:nvPr/>
          </p:nvSpPr>
          <p:spPr>
            <a:xfrm>
              <a:off x="7847314" y="2525433"/>
              <a:ext cx="93659" cy="91396"/>
            </a:xfrm>
            <a:custGeom>
              <a:rect b="b" l="l" r="r" t="t"/>
              <a:pathLst>
                <a:path extrusionOk="0" fill="none" h="323" w="331">
                  <a:moveTo>
                    <a:pt x="20" y="253"/>
                  </a:moveTo>
                  <a:cubicBezTo>
                    <a:pt x="1" y="272"/>
                    <a:pt x="1" y="291"/>
                    <a:pt x="20" y="313"/>
                  </a:cubicBezTo>
                  <a:lnTo>
                    <a:pt x="20" y="313"/>
                  </a:lnTo>
                  <a:cubicBezTo>
                    <a:pt x="39" y="323"/>
                    <a:pt x="61" y="323"/>
                    <a:pt x="80" y="313"/>
                  </a:cubicBezTo>
                  <a:lnTo>
                    <a:pt x="321" y="72"/>
                  </a:lnTo>
                  <a:cubicBezTo>
                    <a:pt x="331" y="60"/>
                    <a:pt x="331" y="31"/>
                    <a:pt x="321" y="12"/>
                  </a:cubicBezTo>
                  <a:lnTo>
                    <a:pt x="321" y="12"/>
                  </a:lnTo>
                  <a:cubicBezTo>
                    <a:pt x="302" y="0"/>
                    <a:pt x="270" y="0"/>
                    <a:pt x="261" y="12"/>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1"/>
            <p:cNvSpPr/>
            <p:nvPr/>
          </p:nvSpPr>
          <p:spPr>
            <a:xfrm>
              <a:off x="7847314" y="2708504"/>
              <a:ext cx="93659" cy="91396"/>
            </a:xfrm>
            <a:custGeom>
              <a:rect b="b" l="l" r="r" t="t"/>
              <a:pathLst>
                <a:path extrusionOk="0" h="323" w="331">
                  <a:moveTo>
                    <a:pt x="50" y="1"/>
                  </a:moveTo>
                  <a:cubicBezTo>
                    <a:pt x="40" y="1"/>
                    <a:pt x="30" y="6"/>
                    <a:pt x="20" y="15"/>
                  </a:cubicBezTo>
                  <a:cubicBezTo>
                    <a:pt x="1" y="27"/>
                    <a:pt x="1" y="56"/>
                    <a:pt x="20" y="75"/>
                  </a:cubicBezTo>
                  <a:lnTo>
                    <a:pt x="261" y="307"/>
                  </a:lnTo>
                  <a:cubicBezTo>
                    <a:pt x="266" y="317"/>
                    <a:pt x="276" y="323"/>
                    <a:pt x="287" y="323"/>
                  </a:cubicBezTo>
                  <a:cubicBezTo>
                    <a:pt x="299" y="323"/>
                    <a:pt x="311" y="317"/>
                    <a:pt x="321" y="307"/>
                  </a:cubicBezTo>
                  <a:cubicBezTo>
                    <a:pt x="331" y="297"/>
                    <a:pt x="331" y="268"/>
                    <a:pt x="321" y="246"/>
                  </a:cubicBezTo>
                  <a:lnTo>
                    <a:pt x="80" y="15"/>
                  </a:lnTo>
                  <a:cubicBezTo>
                    <a:pt x="70" y="6"/>
                    <a:pt x="60" y="1"/>
                    <a:pt x="50" y="1"/>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1"/>
            <p:cNvSpPr/>
            <p:nvPr/>
          </p:nvSpPr>
          <p:spPr>
            <a:xfrm>
              <a:off x="7847314" y="2707372"/>
              <a:ext cx="93659" cy="94226"/>
            </a:xfrm>
            <a:custGeom>
              <a:rect b="b" l="l" r="r" t="t"/>
              <a:pathLst>
                <a:path extrusionOk="0" fill="none" h="333" w="331">
                  <a:moveTo>
                    <a:pt x="321" y="250"/>
                  </a:moveTo>
                  <a:cubicBezTo>
                    <a:pt x="331" y="272"/>
                    <a:pt x="331" y="301"/>
                    <a:pt x="321" y="311"/>
                  </a:cubicBezTo>
                  <a:lnTo>
                    <a:pt x="321" y="311"/>
                  </a:lnTo>
                  <a:cubicBezTo>
                    <a:pt x="302" y="332"/>
                    <a:pt x="270" y="332"/>
                    <a:pt x="261" y="311"/>
                  </a:cubicBezTo>
                  <a:lnTo>
                    <a:pt x="20" y="79"/>
                  </a:lnTo>
                  <a:cubicBezTo>
                    <a:pt x="1" y="60"/>
                    <a:pt x="1" y="31"/>
                    <a:pt x="20" y="19"/>
                  </a:cubicBezTo>
                  <a:lnTo>
                    <a:pt x="20" y="19"/>
                  </a:lnTo>
                  <a:cubicBezTo>
                    <a:pt x="39" y="0"/>
                    <a:pt x="61" y="0"/>
                    <a:pt x="80" y="19"/>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1"/>
            <p:cNvSpPr/>
            <p:nvPr/>
          </p:nvSpPr>
          <p:spPr>
            <a:xfrm>
              <a:off x="7847314" y="2708504"/>
              <a:ext cx="93659" cy="91396"/>
            </a:xfrm>
            <a:custGeom>
              <a:rect b="b" l="l" r="r" t="t"/>
              <a:pathLst>
                <a:path extrusionOk="0" h="323" w="331">
                  <a:moveTo>
                    <a:pt x="287" y="1"/>
                  </a:moveTo>
                  <a:cubicBezTo>
                    <a:pt x="276" y="1"/>
                    <a:pt x="266" y="6"/>
                    <a:pt x="261" y="15"/>
                  </a:cubicBezTo>
                  <a:lnTo>
                    <a:pt x="20" y="246"/>
                  </a:lnTo>
                  <a:cubicBezTo>
                    <a:pt x="1" y="268"/>
                    <a:pt x="1" y="297"/>
                    <a:pt x="20" y="307"/>
                  </a:cubicBezTo>
                  <a:cubicBezTo>
                    <a:pt x="30" y="317"/>
                    <a:pt x="40" y="323"/>
                    <a:pt x="50" y="323"/>
                  </a:cubicBezTo>
                  <a:cubicBezTo>
                    <a:pt x="60" y="323"/>
                    <a:pt x="70" y="317"/>
                    <a:pt x="80" y="307"/>
                  </a:cubicBezTo>
                  <a:lnTo>
                    <a:pt x="321" y="75"/>
                  </a:lnTo>
                  <a:cubicBezTo>
                    <a:pt x="331" y="56"/>
                    <a:pt x="331" y="27"/>
                    <a:pt x="321" y="15"/>
                  </a:cubicBezTo>
                  <a:cubicBezTo>
                    <a:pt x="311" y="6"/>
                    <a:pt x="299" y="1"/>
                    <a:pt x="287" y="1"/>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1"/>
            <p:cNvSpPr/>
            <p:nvPr/>
          </p:nvSpPr>
          <p:spPr>
            <a:xfrm>
              <a:off x="7847314" y="2707372"/>
              <a:ext cx="93659" cy="94226"/>
            </a:xfrm>
            <a:custGeom>
              <a:rect b="b" l="l" r="r" t="t"/>
              <a:pathLst>
                <a:path extrusionOk="0" fill="none" h="333" w="331">
                  <a:moveTo>
                    <a:pt x="20" y="250"/>
                  </a:moveTo>
                  <a:cubicBezTo>
                    <a:pt x="1" y="272"/>
                    <a:pt x="1" y="301"/>
                    <a:pt x="20" y="311"/>
                  </a:cubicBezTo>
                  <a:lnTo>
                    <a:pt x="20" y="311"/>
                  </a:lnTo>
                  <a:cubicBezTo>
                    <a:pt x="39" y="332"/>
                    <a:pt x="61" y="332"/>
                    <a:pt x="80" y="311"/>
                  </a:cubicBezTo>
                  <a:lnTo>
                    <a:pt x="321" y="79"/>
                  </a:lnTo>
                  <a:cubicBezTo>
                    <a:pt x="331" y="60"/>
                    <a:pt x="331" y="31"/>
                    <a:pt x="321" y="19"/>
                  </a:cubicBezTo>
                  <a:lnTo>
                    <a:pt x="321" y="19"/>
                  </a:lnTo>
                  <a:cubicBezTo>
                    <a:pt x="302" y="0"/>
                    <a:pt x="270" y="0"/>
                    <a:pt x="261" y="19"/>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1"/>
            <p:cNvSpPr/>
            <p:nvPr/>
          </p:nvSpPr>
          <p:spPr>
            <a:xfrm>
              <a:off x="8111027" y="2761133"/>
              <a:ext cx="94225" cy="460093"/>
            </a:xfrm>
            <a:custGeom>
              <a:rect b="b" l="l" r="r" t="t"/>
              <a:pathLst>
                <a:path extrusionOk="0" h="1626" w="333">
                  <a:moveTo>
                    <a:pt x="111" y="0"/>
                  </a:moveTo>
                  <a:lnTo>
                    <a:pt x="0" y="60"/>
                  </a:lnTo>
                  <a:cubicBezTo>
                    <a:pt x="0" y="60"/>
                    <a:pt x="61" y="703"/>
                    <a:pt x="130" y="1625"/>
                  </a:cubicBezTo>
                  <a:lnTo>
                    <a:pt x="333" y="1625"/>
                  </a:lnTo>
                  <a:cubicBezTo>
                    <a:pt x="273" y="1064"/>
                    <a:pt x="191" y="513"/>
                    <a:pt x="111" y="0"/>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1"/>
            <p:cNvSpPr/>
            <p:nvPr/>
          </p:nvSpPr>
          <p:spPr>
            <a:xfrm>
              <a:off x="8111027" y="2761133"/>
              <a:ext cx="94225" cy="460093"/>
            </a:xfrm>
            <a:custGeom>
              <a:rect b="b" l="l" r="r" t="t"/>
              <a:pathLst>
                <a:path extrusionOk="0" fill="none" h="1626" w="333">
                  <a:moveTo>
                    <a:pt x="333" y="1625"/>
                  </a:moveTo>
                  <a:cubicBezTo>
                    <a:pt x="273" y="1064"/>
                    <a:pt x="191" y="513"/>
                    <a:pt x="111" y="0"/>
                  </a:cubicBezTo>
                  <a:lnTo>
                    <a:pt x="0" y="60"/>
                  </a:lnTo>
                  <a:cubicBezTo>
                    <a:pt x="0" y="60"/>
                    <a:pt x="61" y="703"/>
                    <a:pt x="130" y="1625"/>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1"/>
            <p:cNvSpPr/>
            <p:nvPr/>
          </p:nvSpPr>
          <p:spPr>
            <a:xfrm>
              <a:off x="7577660" y="2602396"/>
              <a:ext cx="644577" cy="176001"/>
            </a:xfrm>
            <a:custGeom>
              <a:rect b="b" l="l" r="r" t="t"/>
              <a:pathLst>
                <a:path extrusionOk="0" h="622" w="2278">
                  <a:moveTo>
                    <a:pt x="0" y="0"/>
                  </a:moveTo>
                  <a:lnTo>
                    <a:pt x="29" y="241"/>
                  </a:lnTo>
                  <a:cubicBezTo>
                    <a:pt x="761" y="482"/>
                    <a:pt x="1765" y="621"/>
                    <a:pt x="1765" y="621"/>
                  </a:cubicBezTo>
                  <a:lnTo>
                    <a:pt x="1977" y="621"/>
                  </a:lnTo>
                  <a:cubicBezTo>
                    <a:pt x="2117" y="583"/>
                    <a:pt x="2278" y="491"/>
                    <a:pt x="2278" y="491"/>
                  </a:cubicBezTo>
                  <a:lnTo>
                    <a:pt x="2218" y="282"/>
                  </a:lnTo>
                  <a:lnTo>
                    <a:pt x="2025" y="463"/>
                  </a:lnTo>
                  <a:lnTo>
                    <a:pt x="1796" y="463"/>
                  </a:lnTo>
                  <a:cubicBezTo>
                    <a:pt x="983" y="352"/>
                    <a:pt x="0" y="0"/>
                    <a:pt x="0"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1"/>
            <p:cNvSpPr/>
            <p:nvPr/>
          </p:nvSpPr>
          <p:spPr>
            <a:xfrm>
              <a:off x="8048211" y="2741326"/>
              <a:ext cx="80077" cy="479900"/>
            </a:xfrm>
            <a:custGeom>
              <a:rect b="b" l="l" r="r" t="t"/>
              <a:pathLst>
                <a:path extrusionOk="0" h="1696" w="283">
                  <a:moveTo>
                    <a:pt x="83" y="0"/>
                  </a:moveTo>
                  <a:cubicBezTo>
                    <a:pt x="52" y="583"/>
                    <a:pt x="23" y="1163"/>
                    <a:pt x="1" y="1695"/>
                  </a:cubicBezTo>
                  <a:lnTo>
                    <a:pt x="263" y="1695"/>
                  </a:lnTo>
                  <a:cubicBezTo>
                    <a:pt x="263" y="1094"/>
                    <a:pt x="273" y="501"/>
                    <a:pt x="283" y="0"/>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1"/>
            <p:cNvSpPr/>
            <p:nvPr/>
          </p:nvSpPr>
          <p:spPr>
            <a:xfrm>
              <a:off x="8048211" y="2741326"/>
              <a:ext cx="80077" cy="479900"/>
            </a:xfrm>
            <a:custGeom>
              <a:rect b="b" l="l" r="r" t="t"/>
              <a:pathLst>
                <a:path extrusionOk="0" fill="none" h="1696" w="283">
                  <a:moveTo>
                    <a:pt x="263" y="1695"/>
                  </a:moveTo>
                  <a:cubicBezTo>
                    <a:pt x="263" y="1094"/>
                    <a:pt x="273" y="501"/>
                    <a:pt x="283" y="0"/>
                  </a:cubicBezTo>
                  <a:lnTo>
                    <a:pt x="83" y="0"/>
                  </a:lnTo>
                  <a:cubicBezTo>
                    <a:pt x="52" y="583"/>
                    <a:pt x="23" y="1163"/>
                    <a:pt x="1" y="1695"/>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1"/>
            <p:cNvSpPr/>
            <p:nvPr/>
          </p:nvSpPr>
          <p:spPr>
            <a:xfrm>
              <a:off x="8059813" y="2707372"/>
              <a:ext cx="105260" cy="111769"/>
            </a:xfrm>
            <a:custGeom>
              <a:rect b="b" l="l" r="r" t="t"/>
              <a:pathLst>
                <a:path extrusionOk="0" h="395" w="372">
                  <a:moveTo>
                    <a:pt x="51" y="0"/>
                  </a:moveTo>
                  <a:lnTo>
                    <a:pt x="1" y="371"/>
                  </a:lnTo>
                  <a:cubicBezTo>
                    <a:pt x="36" y="387"/>
                    <a:pt x="74" y="394"/>
                    <a:pt x="112" y="394"/>
                  </a:cubicBezTo>
                  <a:cubicBezTo>
                    <a:pt x="217" y="394"/>
                    <a:pt x="320" y="339"/>
                    <a:pt x="343" y="250"/>
                  </a:cubicBezTo>
                  <a:cubicBezTo>
                    <a:pt x="372" y="140"/>
                    <a:pt x="372" y="0"/>
                    <a:pt x="302"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1"/>
            <p:cNvSpPr/>
            <p:nvPr/>
          </p:nvSpPr>
          <p:spPr>
            <a:xfrm>
              <a:off x="7517674" y="1739107"/>
              <a:ext cx="221556" cy="1232857"/>
            </a:xfrm>
            <a:custGeom>
              <a:rect b="b" l="l" r="r" t="t"/>
              <a:pathLst>
                <a:path extrusionOk="0" h="4357" w="783">
                  <a:moveTo>
                    <a:pt x="783" y="1"/>
                  </a:moveTo>
                  <a:cubicBezTo>
                    <a:pt x="783" y="1"/>
                    <a:pt x="191" y="273"/>
                    <a:pt x="171" y="292"/>
                  </a:cubicBezTo>
                  <a:cubicBezTo>
                    <a:pt x="152" y="302"/>
                    <a:pt x="142" y="343"/>
                    <a:pt x="142" y="362"/>
                  </a:cubicBezTo>
                  <a:cubicBezTo>
                    <a:pt x="142" y="393"/>
                    <a:pt x="101" y="1144"/>
                    <a:pt x="101" y="1144"/>
                  </a:cubicBezTo>
                  <a:cubicBezTo>
                    <a:pt x="101" y="1144"/>
                    <a:pt x="0" y="1686"/>
                    <a:pt x="0" y="1727"/>
                  </a:cubicBezTo>
                  <a:cubicBezTo>
                    <a:pt x="0" y="1768"/>
                    <a:pt x="121" y="2459"/>
                    <a:pt x="121" y="2459"/>
                  </a:cubicBezTo>
                  <a:lnTo>
                    <a:pt x="32" y="4356"/>
                  </a:lnTo>
                  <a:cubicBezTo>
                    <a:pt x="463" y="4344"/>
                    <a:pt x="783" y="4224"/>
                    <a:pt x="783" y="4224"/>
                  </a:cubicBezTo>
                  <a:lnTo>
                    <a:pt x="783" y="1"/>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1"/>
            <p:cNvSpPr/>
            <p:nvPr/>
          </p:nvSpPr>
          <p:spPr>
            <a:xfrm>
              <a:off x="8051607" y="1739107"/>
              <a:ext cx="221839" cy="1232857"/>
            </a:xfrm>
            <a:custGeom>
              <a:rect b="b" l="l" r="r" t="t"/>
              <a:pathLst>
                <a:path extrusionOk="0" h="4357" w="784">
                  <a:moveTo>
                    <a:pt x="1" y="1"/>
                  </a:moveTo>
                  <a:lnTo>
                    <a:pt x="1" y="4224"/>
                  </a:lnTo>
                  <a:cubicBezTo>
                    <a:pt x="1" y="4224"/>
                    <a:pt x="321" y="4344"/>
                    <a:pt x="752" y="4356"/>
                  </a:cubicBezTo>
                  <a:lnTo>
                    <a:pt x="663" y="2459"/>
                  </a:lnTo>
                  <a:cubicBezTo>
                    <a:pt x="663" y="2459"/>
                    <a:pt x="783" y="1768"/>
                    <a:pt x="783" y="1727"/>
                  </a:cubicBezTo>
                  <a:cubicBezTo>
                    <a:pt x="783" y="1686"/>
                    <a:pt x="682" y="1144"/>
                    <a:pt x="682" y="1144"/>
                  </a:cubicBezTo>
                  <a:cubicBezTo>
                    <a:pt x="682" y="1144"/>
                    <a:pt x="641" y="393"/>
                    <a:pt x="632" y="362"/>
                  </a:cubicBezTo>
                  <a:cubicBezTo>
                    <a:pt x="632" y="343"/>
                    <a:pt x="622" y="302"/>
                    <a:pt x="603" y="292"/>
                  </a:cubicBezTo>
                  <a:cubicBezTo>
                    <a:pt x="581" y="273"/>
                    <a:pt x="1" y="1"/>
                    <a:pt x="1" y="1"/>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1"/>
            <p:cNvSpPr/>
            <p:nvPr/>
          </p:nvSpPr>
          <p:spPr>
            <a:xfrm>
              <a:off x="7662829" y="1773345"/>
              <a:ext cx="283" cy="1184188"/>
            </a:xfrm>
            <a:custGeom>
              <a:rect b="b" l="l" r="r" t="t"/>
              <a:pathLst>
                <a:path extrusionOk="0" h="4185" w="1">
                  <a:moveTo>
                    <a:pt x="0" y="0"/>
                  </a:moveTo>
                  <a:lnTo>
                    <a:pt x="0" y="4185"/>
                  </a:lnTo>
                  <a:close/>
                </a:path>
              </a:pathLst>
            </a:custGeom>
            <a:solidFill>
              <a:srgbClr val="FFD2DA"/>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1"/>
            <p:cNvSpPr/>
            <p:nvPr/>
          </p:nvSpPr>
          <p:spPr>
            <a:xfrm>
              <a:off x="7662829" y="1773345"/>
              <a:ext cx="283" cy="1184188"/>
            </a:xfrm>
            <a:custGeom>
              <a:rect b="b" l="l" r="r" t="t"/>
              <a:pathLst>
                <a:path extrusionOk="0" fill="none" h="4185" w="1">
                  <a:moveTo>
                    <a:pt x="0" y="0"/>
                  </a:moveTo>
                  <a:lnTo>
                    <a:pt x="0" y="4185"/>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1"/>
            <p:cNvSpPr/>
            <p:nvPr/>
          </p:nvSpPr>
          <p:spPr>
            <a:xfrm>
              <a:off x="8125458" y="1773345"/>
              <a:ext cx="0" cy="1184188"/>
            </a:xfrm>
            <a:custGeom>
              <a:rect b="b" l="l" r="r" t="t"/>
              <a:pathLst>
                <a:path extrusionOk="0" h="4185" w="0">
                  <a:moveTo>
                    <a:pt x="0" y="0"/>
                  </a:moveTo>
                  <a:lnTo>
                    <a:pt x="0" y="4185"/>
                  </a:lnTo>
                  <a:close/>
                </a:path>
              </a:pathLst>
            </a:custGeom>
            <a:solidFill>
              <a:srgbClr val="FFD2DA"/>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1"/>
            <p:cNvSpPr/>
            <p:nvPr/>
          </p:nvSpPr>
          <p:spPr>
            <a:xfrm>
              <a:off x="8125458" y="1773345"/>
              <a:ext cx="0" cy="1184188"/>
            </a:xfrm>
            <a:custGeom>
              <a:rect b="b" l="l" r="r" t="t"/>
              <a:pathLst>
                <a:path extrusionOk="0" fill="none" h="4185" w="0">
                  <a:moveTo>
                    <a:pt x="0" y="0"/>
                  </a:moveTo>
                  <a:lnTo>
                    <a:pt x="0" y="4185"/>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1"/>
            <p:cNvSpPr/>
            <p:nvPr/>
          </p:nvSpPr>
          <p:spPr>
            <a:xfrm>
              <a:off x="7960496" y="1758348"/>
              <a:ext cx="45839" cy="77814"/>
            </a:xfrm>
            <a:custGeom>
              <a:rect b="b" l="l" r="r" t="t"/>
              <a:pathLst>
                <a:path extrusionOk="0" h="275" w="162">
                  <a:moveTo>
                    <a:pt x="66" y="1"/>
                  </a:moveTo>
                  <a:cubicBezTo>
                    <a:pt x="31" y="1"/>
                    <a:pt x="0" y="24"/>
                    <a:pt x="0" y="24"/>
                  </a:cubicBezTo>
                  <a:cubicBezTo>
                    <a:pt x="32" y="63"/>
                    <a:pt x="130" y="224"/>
                    <a:pt x="142" y="243"/>
                  </a:cubicBezTo>
                  <a:cubicBezTo>
                    <a:pt x="150" y="253"/>
                    <a:pt x="158" y="261"/>
                    <a:pt x="161" y="269"/>
                  </a:cubicBezTo>
                  <a:lnTo>
                    <a:pt x="161" y="269"/>
                  </a:lnTo>
                  <a:cubicBezTo>
                    <a:pt x="141" y="159"/>
                    <a:pt x="111" y="14"/>
                    <a:pt x="82" y="2"/>
                  </a:cubicBezTo>
                  <a:cubicBezTo>
                    <a:pt x="77" y="1"/>
                    <a:pt x="71" y="1"/>
                    <a:pt x="66" y="1"/>
                  </a:cubicBezTo>
                  <a:close/>
                  <a:moveTo>
                    <a:pt x="161" y="269"/>
                  </a:moveTo>
                  <a:cubicBezTo>
                    <a:pt x="161" y="271"/>
                    <a:pt x="161" y="273"/>
                    <a:pt x="162" y="275"/>
                  </a:cubicBezTo>
                  <a:cubicBezTo>
                    <a:pt x="162" y="273"/>
                    <a:pt x="161" y="271"/>
                    <a:pt x="161" y="269"/>
                  </a:cubicBez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1"/>
            <p:cNvSpPr/>
            <p:nvPr/>
          </p:nvSpPr>
          <p:spPr>
            <a:xfrm>
              <a:off x="7815907" y="1755802"/>
              <a:ext cx="613452" cy="990360"/>
            </a:xfrm>
            <a:custGeom>
              <a:rect b="b" l="l" r="r" t="t"/>
              <a:pathLst>
                <a:path extrusionOk="0" h="3500" w="2168">
                  <a:moveTo>
                    <a:pt x="444" y="0"/>
                  </a:moveTo>
                  <a:cubicBezTo>
                    <a:pt x="434" y="0"/>
                    <a:pt x="426" y="2"/>
                    <a:pt x="422" y="2"/>
                  </a:cubicBezTo>
                  <a:cubicBezTo>
                    <a:pt x="413" y="11"/>
                    <a:pt x="340" y="43"/>
                    <a:pt x="340" y="43"/>
                  </a:cubicBezTo>
                  <a:cubicBezTo>
                    <a:pt x="335" y="40"/>
                    <a:pt x="327" y="39"/>
                    <a:pt x="319" y="39"/>
                  </a:cubicBezTo>
                  <a:cubicBezTo>
                    <a:pt x="299" y="39"/>
                    <a:pt x="275" y="46"/>
                    <a:pt x="261" y="52"/>
                  </a:cubicBezTo>
                  <a:cubicBezTo>
                    <a:pt x="251" y="72"/>
                    <a:pt x="191" y="144"/>
                    <a:pt x="191" y="144"/>
                  </a:cubicBezTo>
                  <a:cubicBezTo>
                    <a:pt x="172" y="153"/>
                    <a:pt x="112" y="223"/>
                    <a:pt x="90" y="252"/>
                  </a:cubicBezTo>
                  <a:cubicBezTo>
                    <a:pt x="61" y="293"/>
                    <a:pt x="1" y="344"/>
                    <a:pt x="11" y="373"/>
                  </a:cubicBezTo>
                  <a:cubicBezTo>
                    <a:pt x="11" y="383"/>
                    <a:pt x="28" y="389"/>
                    <a:pt x="51" y="389"/>
                  </a:cubicBezTo>
                  <a:cubicBezTo>
                    <a:pt x="73" y="389"/>
                    <a:pt x="101" y="383"/>
                    <a:pt x="121" y="373"/>
                  </a:cubicBezTo>
                  <a:cubicBezTo>
                    <a:pt x="172" y="344"/>
                    <a:pt x="220" y="293"/>
                    <a:pt x="220" y="293"/>
                  </a:cubicBezTo>
                  <a:lnTo>
                    <a:pt x="340" y="394"/>
                  </a:lnTo>
                  <a:cubicBezTo>
                    <a:pt x="340" y="394"/>
                    <a:pt x="261" y="553"/>
                    <a:pt x="242" y="613"/>
                  </a:cubicBezTo>
                  <a:cubicBezTo>
                    <a:pt x="220" y="674"/>
                    <a:pt x="191" y="816"/>
                    <a:pt x="210" y="946"/>
                  </a:cubicBezTo>
                  <a:cubicBezTo>
                    <a:pt x="251" y="1076"/>
                    <a:pt x="362" y="1095"/>
                    <a:pt x="401" y="1177"/>
                  </a:cubicBezTo>
                  <a:cubicBezTo>
                    <a:pt x="521" y="1427"/>
                    <a:pt x="933" y="2460"/>
                    <a:pt x="1164" y="3002"/>
                  </a:cubicBezTo>
                  <a:cubicBezTo>
                    <a:pt x="1284" y="3274"/>
                    <a:pt x="1544" y="3373"/>
                    <a:pt x="1696" y="3442"/>
                  </a:cubicBezTo>
                  <a:cubicBezTo>
                    <a:pt x="1769" y="3485"/>
                    <a:pt x="1818" y="3500"/>
                    <a:pt x="1857" y="3500"/>
                  </a:cubicBezTo>
                  <a:cubicBezTo>
                    <a:pt x="1894" y="3500"/>
                    <a:pt x="1923" y="3488"/>
                    <a:pt x="1956" y="3474"/>
                  </a:cubicBezTo>
                  <a:cubicBezTo>
                    <a:pt x="2007" y="3442"/>
                    <a:pt x="2168" y="3072"/>
                    <a:pt x="2057" y="2691"/>
                  </a:cubicBezTo>
                  <a:lnTo>
                    <a:pt x="2057" y="2691"/>
                  </a:lnTo>
                  <a:lnTo>
                    <a:pt x="1886" y="2812"/>
                  </a:lnTo>
                  <a:cubicBezTo>
                    <a:pt x="1857" y="2742"/>
                    <a:pt x="1816" y="2672"/>
                    <a:pt x="1756" y="2581"/>
                  </a:cubicBezTo>
                  <a:cubicBezTo>
                    <a:pt x="1496" y="2169"/>
                    <a:pt x="1255" y="2029"/>
                    <a:pt x="641" y="975"/>
                  </a:cubicBezTo>
                  <a:cubicBezTo>
                    <a:pt x="603" y="895"/>
                    <a:pt x="572" y="835"/>
                    <a:pt x="572" y="816"/>
                  </a:cubicBezTo>
                  <a:cubicBezTo>
                    <a:pt x="572" y="784"/>
                    <a:pt x="663" y="363"/>
                    <a:pt x="673" y="334"/>
                  </a:cubicBezTo>
                  <a:cubicBezTo>
                    <a:pt x="682" y="324"/>
                    <a:pt x="673" y="303"/>
                    <a:pt x="673" y="284"/>
                  </a:cubicBezTo>
                  <a:cubicBezTo>
                    <a:pt x="673" y="274"/>
                    <a:pt x="663" y="264"/>
                    <a:pt x="653" y="252"/>
                  </a:cubicBezTo>
                  <a:cubicBezTo>
                    <a:pt x="641" y="233"/>
                    <a:pt x="543" y="72"/>
                    <a:pt x="511" y="33"/>
                  </a:cubicBezTo>
                  <a:lnTo>
                    <a:pt x="502" y="23"/>
                  </a:lnTo>
                  <a:cubicBezTo>
                    <a:pt x="484" y="4"/>
                    <a:pt x="461" y="0"/>
                    <a:pt x="444" y="0"/>
                  </a:cubicBez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1"/>
            <p:cNvSpPr/>
            <p:nvPr/>
          </p:nvSpPr>
          <p:spPr>
            <a:xfrm>
              <a:off x="7815907" y="1792868"/>
              <a:ext cx="613452" cy="960366"/>
            </a:xfrm>
            <a:custGeom>
              <a:rect b="b" l="l" r="r" t="t"/>
              <a:pathLst>
                <a:path extrusionOk="0" fill="none" h="3394" w="2168">
                  <a:moveTo>
                    <a:pt x="1877" y="2671"/>
                  </a:moveTo>
                  <a:lnTo>
                    <a:pt x="2057" y="2560"/>
                  </a:lnTo>
                  <a:cubicBezTo>
                    <a:pt x="2168" y="2941"/>
                    <a:pt x="2007" y="3311"/>
                    <a:pt x="1956" y="3343"/>
                  </a:cubicBezTo>
                  <a:cubicBezTo>
                    <a:pt x="1886" y="3372"/>
                    <a:pt x="1836" y="3393"/>
                    <a:pt x="1696" y="3311"/>
                  </a:cubicBezTo>
                  <a:cubicBezTo>
                    <a:pt x="1544" y="3242"/>
                    <a:pt x="1284" y="3143"/>
                    <a:pt x="1164" y="2871"/>
                  </a:cubicBezTo>
                  <a:cubicBezTo>
                    <a:pt x="933" y="2329"/>
                    <a:pt x="521" y="1296"/>
                    <a:pt x="401" y="1046"/>
                  </a:cubicBezTo>
                  <a:cubicBezTo>
                    <a:pt x="362" y="964"/>
                    <a:pt x="251" y="945"/>
                    <a:pt x="210" y="815"/>
                  </a:cubicBezTo>
                  <a:cubicBezTo>
                    <a:pt x="191" y="685"/>
                    <a:pt x="220" y="543"/>
                    <a:pt x="242" y="482"/>
                  </a:cubicBezTo>
                  <a:cubicBezTo>
                    <a:pt x="261" y="422"/>
                    <a:pt x="340" y="263"/>
                    <a:pt x="340" y="263"/>
                  </a:cubicBezTo>
                  <a:lnTo>
                    <a:pt x="220" y="162"/>
                  </a:lnTo>
                  <a:cubicBezTo>
                    <a:pt x="220" y="162"/>
                    <a:pt x="172" y="213"/>
                    <a:pt x="121" y="242"/>
                  </a:cubicBezTo>
                  <a:cubicBezTo>
                    <a:pt x="80" y="263"/>
                    <a:pt x="11" y="263"/>
                    <a:pt x="11" y="242"/>
                  </a:cubicBezTo>
                  <a:cubicBezTo>
                    <a:pt x="1" y="213"/>
                    <a:pt x="61" y="162"/>
                    <a:pt x="90" y="121"/>
                  </a:cubicBezTo>
                  <a:cubicBezTo>
                    <a:pt x="112" y="92"/>
                    <a:pt x="172" y="22"/>
                    <a:pt x="191" y="13"/>
                  </a:cubicBezTo>
                  <a:lnTo>
                    <a:pt x="191" y="13"/>
                  </a:lnTo>
                  <a:cubicBezTo>
                    <a:pt x="210" y="1"/>
                    <a:pt x="251" y="1"/>
                    <a:pt x="280" y="22"/>
                  </a:cubicBezTo>
                  <a:cubicBezTo>
                    <a:pt x="311" y="32"/>
                    <a:pt x="451" y="121"/>
                    <a:pt x="451" y="121"/>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1"/>
            <p:cNvSpPr/>
            <p:nvPr/>
          </p:nvSpPr>
          <p:spPr>
            <a:xfrm>
              <a:off x="7869951" y="1765139"/>
              <a:ext cx="107807" cy="56592"/>
            </a:xfrm>
            <a:custGeom>
              <a:rect b="b" l="l" r="r" t="t"/>
              <a:pathLst>
                <a:path extrusionOk="0" fill="none" h="200" w="381">
                  <a:moveTo>
                    <a:pt x="381" y="200"/>
                  </a:moveTo>
                  <a:cubicBezTo>
                    <a:pt x="381" y="200"/>
                    <a:pt x="171" y="19"/>
                    <a:pt x="149" y="10"/>
                  </a:cubicBezTo>
                  <a:lnTo>
                    <a:pt x="149" y="10"/>
                  </a:lnTo>
                  <a:cubicBezTo>
                    <a:pt x="130" y="0"/>
                    <a:pt x="89" y="10"/>
                    <a:pt x="70" y="19"/>
                  </a:cubicBezTo>
                  <a:cubicBezTo>
                    <a:pt x="60" y="39"/>
                    <a:pt x="0" y="111"/>
                    <a:pt x="0" y="111"/>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1"/>
            <p:cNvSpPr/>
            <p:nvPr/>
          </p:nvSpPr>
          <p:spPr>
            <a:xfrm>
              <a:off x="7912111" y="1753538"/>
              <a:ext cx="451883" cy="863311"/>
            </a:xfrm>
            <a:custGeom>
              <a:rect b="b" l="l" r="r" t="t"/>
              <a:pathLst>
                <a:path extrusionOk="0" fill="none" h="3051" w="1597">
                  <a:moveTo>
                    <a:pt x="0" y="51"/>
                  </a:moveTo>
                  <a:cubicBezTo>
                    <a:pt x="0" y="51"/>
                    <a:pt x="73" y="19"/>
                    <a:pt x="82" y="10"/>
                  </a:cubicBezTo>
                  <a:cubicBezTo>
                    <a:pt x="92" y="10"/>
                    <a:pt x="133" y="0"/>
                    <a:pt x="162" y="31"/>
                  </a:cubicBezTo>
                  <a:lnTo>
                    <a:pt x="171" y="41"/>
                  </a:lnTo>
                  <a:cubicBezTo>
                    <a:pt x="203" y="80"/>
                    <a:pt x="301" y="241"/>
                    <a:pt x="313" y="260"/>
                  </a:cubicBezTo>
                  <a:cubicBezTo>
                    <a:pt x="323" y="272"/>
                    <a:pt x="333" y="282"/>
                    <a:pt x="333" y="292"/>
                  </a:cubicBezTo>
                  <a:cubicBezTo>
                    <a:pt x="333" y="311"/>
                    <a:pt x="342" y="332"/>
                    <a:pt x="333" y="342"/>
                  </a:cubicBezTo>
                  <a:cubicBezTo>
                    <a:pt x="323" y="371"/>
                    <a:pt x="232" y="792"/>
                    <a:pt x="232" y="824"/>
                  </a:cubicBezTo>
                  <a:cubicBezTo>
                    <a:pt x="232" y="843"/>
                    <a:pt x="263" y="903"/>
                    <a:pt x="301" y="983"/>
                  </a:cubicBezTo>
                  <a:cubicBezTo>
                    <a:pt x="915" y="2037"/>
                    <a:pt x="1156" y="2177"/>
                    <a:pt x="1416" y="2589"/>
                  </a:cubicBezTo>
                  <a:cubicBezTo>
                    <a:pt x="1476" y="2680"/>
                    <a:pt x="1517" y="2750"/>
                    <a:pt x="1546" y="2820"/>
                  </a:cubicBezTo>
                  <a:cubicBezTo>
                    <a:pt x="1565" y="2880"/>
                    <a:pt x="1587" y="2950"/>
                    <a:pt x="1597" y="3051"/>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1"/>
            <p:cNvSpPr/>
            <p:nvPr/>
          </p:nvSpPr>
          <p:spPr>
            <a:xfrm>
              <a:off x="7960496" y="1756085"/>
              <a:ext cx="45839" cy="80078"/>
            </a:xfrm>
            <a:custGeom>
              <a:rect b="b" l="l" r="r" t="t"/>
              <a:pathLst>
                <a:path extrusionOk="0" fill="none" h="283" w="162">
                  <a:moveTo>
                    <a:pt x="0" y="32"/>
                  </a:moveTo>
                  <a:cubicBezTo>
                    <a:pt x="0" y="32"/>
                    <a:pt x="41" y="1"/>
                    <a:pt x="82" y="10"/>
                  </a:cubicBezTo>
                  <a:cubicBezTo>
                    <a:pt x="111" y="22"/>
                    <a:pt x="142" y="172"/>
                    <a:pt x="162" y="283"/>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1"/>
            <p:cNvSpPr/>
            <p:nvPr/>
          </p:nvSpPr>
          <p:spPr>
            <a:xfrm>
              <a:off x="7884098" y="1997443"/>
              <a:ext cx="167794" cy="159589"/>
            </a:xfrm>
            <a:custGeom>
              <a:rect b="b" l="l" r="r" t="t"/>
              <a:pathLst>
                <a:path extrusionOk="0" h="564" w="593">
                  <a:moveTo>
                    <a:pt x="400" y="0"/>
                  </a:moveTo>
                  <a:cubicBezTo>
                    <a:pt x="400" y="0"/>
                    <a:pt x="172" y="51"/>
                    <a:pt x="1" y="241"/>
                  </a:cubicBezTo>
                  <a:lnTo>
                    <a:pt x="160" y="564"/>
                  </a:lnTo>
                  <a:lnTo>
                    <a:pt x="593" y="282"/>
                  </a:lnTo>
                  <a:lnTo>
                    <a:pt x="400" y="0"/>
                  </a:ln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1"/>
            <p:cNvSpPr/>
            <p:nvPr/>
          </p:nvSpPr>
          <p:spPr>
            <a:xfrm>
              <a:off x="7892304" y="2020645"/>
              <a:ext cx="125633" cy="73853"/>
            </a:xfrm>
            <a:custGeom>
              <a:rect b="b" l="l" r="r" t="t"/>
              <a:pathLst>
                <a:path extrusionOk="0" h="261" w="444">
                  <a:moveTo>
                    <a:pt x="422" y="0"/>
                  </a:moveTo>
                  <a:cubicBezTo>
                    <a:pt x="333" y="19"/>
                    <a:pt x="181" y="79"/>
                    <a:pt x="1" y="231"/>
                  </a:cubicBezTo>
                  <a:lnTo>
                    <a:pt x="22" y="260"/>
                  </a:lnTo>
                  <a:cubicBezTo>
                    <a:pt x="203" y="111"/>
                    <a:pt x="362" y="51"/>
                    <a:pt x="444" y="29"/>
                  </a:cubicBezTo>
                  <a:lnTo>
                    <a:pt x="422" y="0"/>
                  </a:ln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1"/>
            <p:cNvSpPr/>
            <p:nvPr/>
          </p:nvSpPr>
          <p:spPr>
            <a:xfrm>
              <a:off x="7903905" y="2042999"/>
              <a:ext cx="131009" cy="77248"/>
            </a:xfrm>
            <a:custGeom>
              <a:rect b="b" l="l" r="r" t="t"/>
              <a:pathLst>
                <a:path extrusionOk="0" h="273" w="463">
                  <a:moveTo>
                    <a:pt x="441" y="0"/>
                  </a:moveTo>
                  <a:cubicBezTo>
                    <a:pt x="352" y="20"/>
                    <a:pt x="191" y="80"/>
                    <a:pt x="0" y="232"/>
                  </a:cubicBezTo>
                  <a:lnTo>
                    <a:pt x="20" y="273"/>
                  </a:lnTo>
                  <a:cubicBezTo>
                    <a:pt x="222" y="111"/>
                    <a:pt x="381" y="51"/>
                    <a:pt x="463" y="32"/>
                  </a:cubicBezTo>
                  <a:lnTo>
                    <a:pt x="441" y="0"/>
                  </a:ln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1"/>
            <p:cNvSpPr/>
            <p:nvPr/>
          </p:nvSpPr>
          <p:spPr>
            <a:xfrm>
              <a:off x="7884098" y="1997443"/>
              <a:ext cx="167794" cy="159589"/>
            </a:xfrm>
            <a:custGeom>
              <a:rect b="b" l="l" r="r" t="t"/>
              <a:pathLst>
                <a:path extrusionOk="0" fill="none" h="564" w="593">
                  <a:moveTo>
                    <a:pt x="593" y="282"/>
                  </a:moveTo>
                  <a:lnTo>
                    <a:pt x="400" y="0"/>
                  </a:lnTo>
                  <a:cubicBezTo>
                    <a:pt x="400" y="0"/>
                    <a:pt x="172" y="51"/>
                    <a:pt x="1" y="241"/>
                  </a:cubicBezTo>
                  <a:lnTo>
                    <a:pt x="160" y="564"/>
                  </a:ln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1"/>
            <p:cNvSpPr/>
            <p:nvPr/>
          </p:nvSpPr>
          <p:spPr>
            <a:xfrm>
              <a:off x="7912111" y="2071577"/>
              <a:ext cx="525452" cy="684763"/>
            </a:xfrm>
            <a:custGeom>
              <a:rect b="b" l="l" r="r" t="t"/>
              <a:pathLst>
                <a:path extrusionOk="0" h="2420" w="1857">
                  <a:moveTo>
                    <a:pt x="482" y="1"/>
                  </a:moveTo>
                  <a:cubicBezTo>
                    <a:pt x="253" y="80"/>
                    <a:pt x="152" y="181"/>
                    <a:pt x="73" y="261"/>
                  </a:cubicBezTo>
                  <a:cubicBezTo>
                    <a:pt x="12" y="371"/>
                    <a:pt x="0" y="581"/>
                    <a:pt x="12" y="641"/>
                  </a:cubicBezTo>
                  <a:cubicBezTo>
                    <a:pt x="22" y="713"/>
                    <a:pt x="232" y="913"/>
                    <a:pt x="263" y="964"/>
                  </a:cubicBezTo>
                  <a:cubicBezTo>
                    <a:pt x="292" y="1024"/>
                    <a:pt x="723" y="1895"/>
                    <a:pt x="833" y="2057"/>
                  </a:cubicBezTo>
                  <a:cubicBezTo>
                    <a:pt x="949" y="2211"/>
                    <a:pt x="1387" y="2419"/>
                    <a:pt x="1504" y="2419"/>
                  </a:cubicBezTo>
                  <a:cubicBezTo>
                    <a:pt x="1509" y="2419"/>
                    <a:pt x="1513" y="2419"/>
                    <a:pt x="1517" y="2418"/>
                  </a:cubicBezTo>
                  <a:cubicBezTo>
                    <a:pt x="1616" y="2408"/>
                    <a:pt x="1667" y="2367"/>
                    <a:pt x="1758" y="2146"/>
                  </a:cubicBezTo>
                  <a:cubicBezTo>
                    <a:pt x="1847" y="1936"/>
                    <a:pt x="1857" y="1484"/>
                    <a:pt x="1857" y="1484"/>
                  </a:cubicBezTo>
                  <a:lnTo>
                    <a:pt x="1857" y="1484"/>
                  </a:lnTo>
                  <a:lnTo>
                    <a:pt x="1676" y="1566"/>
                  </a:lnTo>
                  <a:cubicBezTo>
                    <a:pt x="1597" y="1363"/>
                    <a:pt x="1115" y="822"/>
                    <a:pt x="995" y="701"/>
                  </a:cubicBezTo>
                  <a:cubicBezTo>
                    <a:pt x="995" y="701"/>
                    <a:pt x="874" y="391"/>
                    <a:pt x="783" y="172"/>
                  </a:cubicBezTo>
                  <a:cubicBezTo>
                    <a:pt x="703" y="39"/>
                    <a:pt x="482" y="1"/>
                    <a:pt x="482" y="1"/>
                  </a:cubicBez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1"/>
            <p:cNvSpPr/>
            <p:nvPr/>
          </p:nvSpPr>
          <p:spPr>
            <a:xfrm>
              <a:off x="8386341" y="2514398"/>
              <a:ext cx="19807" cy="102432"/>
            </a:xfrm>
            <a:custGeom>
              <a:rect b="b" l="l" r="r" t="t"/>
              <a:pathLst>
                <a:path extrusionOk="0" fill="none" h="362" w="70">
                  <a:moveTo>
                    <a:pt x="0" y="1"/>
                  </a:moveTo>
                  <a:cubicBezTo>
                    <a:pt x="0" y="1"/>
                    <a:pt x="70" y="160"/>
                    <a:pt x="41" y="362"/>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1"/>
            <p:cNvSpPr/>
            <p:nvPr/>
          </p:nvSpPr>
          <p:spPr>
            <a:xfrm>
              <a:off x="7815907" y="1775325"/>
              <a:ext cx="48669" cy="75267"/>
            </a:xfrm>
            <a:custGeom>
              <a:rect b="b" l="l" r="r" t="t"/>
              <a:pathLst>
                <a:path extrusionOk="0" h="266" w="172">
                  <a:moveTo>
                    <a:pt x="106" y="1"/>
                  </a:moveTo>
                  <a:cubicBezTo>
                    <a:pt x="101" y="1"/>
                    <a:pt x="95" y="1"/>
                    <a:pt x="90" y="3"/>
                  </a:cubicBezTo>
                  <a:cubicBezTo>
                    <a:pt x="62" y="3"/>
                    <a:pt x="22" y="149"/>
                    <a:pt x="2" y="259"/>
                  </a:cubicBezTo>
                  <a:lnTo>
                    <a:pt x="2" y="259"/>
                  </a:lnTo>
                  <a:cubicBezTo>
                    <a:pt x="5" y="251"/>
                    <a:pt x="12" y="242"/>
                    <a:pt x="20" y="234"/>
                  </a:cubicBezTo>
                  <a:cubicBezTo>
                    <a:pt x="30" y="215"/>
                    <a:pt x="131" y="63"/>
                    <a:pt x="172" y="24"/>
                  </a:cubicBezTo>
                  <a:cubicBezTo>
                    <a:pt x="172" y="24"/>
                    <a:pt x="141" y="1"/>
                    <a:pt x="106" y="1"/>
                  </a:cubicBezTo>
                  <a:close/>
                  <a:moveTo>
                    <a:pt x="2" y="259"/>
                  </a:moveTo>
                  <a:lnTo>
                    <a:pt x="2" y="259"/>
                  </a:lnTo>
                  <a:cubicBezTo>
                    <a:pt x="1" y="261"/>
                    <a:pt x="1" y="263"/>
                    <a:pt x="1" y="265"/>
                  </a:cubicBezTo>
                  <a:cubicBezTo>
                    <a:pt x="1" y="263"/>
                    <a:pt x="2" y="261"/>
                    <a:pt x="2" y="259"/>
                  </a:cubicBez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1"/>
            <p:cNvSpPr/>
            <p:nvPr/>
          </p:nvSpPr>
          <p:spPr>
            <a:xfrm>
              <a:off x="7358937" y="1772779"/>
              <a:ext cx="647407" cy="973665"/>
            </a:xfrm>
            <a:custGeom>
              <a:rect b="b" l="l" r="r" t="t"/>
              <a:pathLst>
                <a:path extrusionOk="0" h="3441" w="2288">
                  <a:moveTo>
                    <a:pt x="1854" y="1"/>
                  </a:moveTo>
                  <a:cubicBezTo>
                    <a:pt x="1837" y="1"/>
                    <a:pt x="1814" y="4"/>
                    <a:pt x="1796" y="24"/>
                  </a:cubicBezTo>
                  <a:cubicBezTo>
                    <a:pt x="1787" y="24"/>
                    <a:pt x="1787" y="24"/>
                    <a:pt x="1787" y="33"/>
                  </a:cubicBezTo>
                  <a:cubicBezTo>
                    <a:pt x="1746" y="72"/>
                    <a:pt x="1645" y="224"/>
                    <a:pt x="1635" y="243"/>
                  </a:cubicBezTo>
                  <a:cubicBezTo>
                    <a:pt x="1626" y="252"/>
                    <a:pt x="1616" y="264"/>
                    <a:pt x="1616" y="274"/>
                  </a:cubicBezTo>
                  <a:cubicBezTo>
                    <a:pt x="1606" y="293"/>
                    <a:pt x="1606" y="313"/>
                    <a:pt x="1606" y="325"/>
                  </a:cubicBezTo>
                  <a:cubicBezTo>
                    <a:pt x="1616" y="354"/>
                    <a:pt x="1686" y="785"/>
                    <a:pt x="1686" y="806"/>
                  </a:cubicBezTo>
                  <a:cubicBezTo>
                    <a:pt x="1686" y="825"/>
                    <a:pt x="1654" y="895"/>
                    <a:pt x="1616" y="965"/>
                  </a:cubicBezTo>
                  <a:cubicBezTo>
                    <a:pt x="963" y="1998"/>
                    <a:pt x="713" y="2130"/>
                    <a:pt x="431" y="2530"/>
                  </a:cubicBezTo>
                  <a:cubicBezTo>
                    <a:pt x="371" y="2622"/>
                    <a:pt x="330" y="2682"/>
                    <a:pt x="301" y="2752"/>
                  </a:cubicBezTo>
                  <a:lnTo>
                    <a:pt x="130" y="2641"/>
                  </a:lnTo>
                  <a:lnTo>
                    <a:pt x="130" y="2641"/>
                  </a:lnTo>
                  <a:cubicBezTo>
                    <a:pt x="0" y="3021"/>
                    <a:pt x="150" y="3373"/>
                    <a:pt x="200" y="3404"/>
                  </a:cubicBezTo>
                  <a:cubicBezTo>
                    <a:pt x="237" y="3424"/>
                    <a:pt x="266" y="3440"/>
                    <a:pt x="307" y="3440"/>
                  </a:cubicBezTo>
                  <a:cubicBezTo>
                    <a:pt x="344" y="3440"/>
                    <a:pt x="391" y="3428"/>
                    <a:pt x="463" y="3395"/>
                  </a:cubicBezTo>
                  <a:cubicBezTo>
                    <a:pt x="612" y="3322"/>
                    <a:pt x="884" y="3233"/>
                    <a:pt x="1004" y="2973"/>
                  </a:cubicBezTo>
                  <a:cubicBezTo>
                    <a:pt x="1264" y="2441"/>
                    <a:pt x="1715" y="1418"/>
                    <a:pt x="1847" y="1177"/>
                  </a:cubicBezTo>
                  <a:cubicBezTo>
                    <a:pt x="1886" y="1107"/>
                    <a:pt x="2006" y="1085"/>
                    <a:pt x="2037" y="955"/>
                  </a:cubicBezTo>
                  <a:cubicBezTo>
                    <a:pt x="2076" y="825"/>
                    <a:pt x="2047" y="686"/>
                    <a:pt x="2028" y="626"/>
                  </a:cubicBezTo>
                  <a:cubicBezTo>
                    <a:pt x="2006" y="565"/>
                    <a:pt x="1946" y="404"/>
                    <a:pt x="1946" y="404"/>
                  </a:cubicBezTo>
                  <a:lnTo>
                    <a:pt x="2066" y="303"/>
                  </a:lnTo>
                  <a:cubicBezTo>
                    <a:pt x="2066" y="303"/>
                    <a:pt x="2107" y="354"/>
                    <a:pt x="2158" y="385"/>
                  </a:cubicBezTo>
                  <a:cubicBezTo>
                    <a:pt x="2185" y="401"/>
                    <a:pt x="2216" y="408"/>
                    <a:pt x="2240" y="408"/>
                  </a:cubicBezTo>
                  <a:cubicBezTo>
                    <a:pt x="2259" y="408"/>
                    <a:pt x="2274" y="403"/>
                    <a:pt x="2278" y="394"/>
                  </a:cubicBezTo>
                  <a:cubicBezTo>
                    <a:pt x="2288" y="363"/>
                    <a:pt x="2218" y="303"/>
                    <a:pt x="2196" y="274"/>
                  </a:cubicBezTo>
                  <a:cubicBezTo>
                    <a:pt x="2177" y="233"/>
                    <a:pt x="2117" y="163"/>
                    <a:pt x="2107" y="154"/>
                  </a:cubicBezTo>
                  <a:lnTo>
                    <a:pt x="2097" y="154"/>
                  </a:lnTo>
                  <a:cubicBezTo>
                    <a:pt x="2097" y="154"/>
                    <a:pt x="2047" y="72"/>
                    <a:pt x="2028" y="62"/>
                  </a:cubicBezTo>
                  <a:cubicBezTo>
                    <a:pt x="2021" y="51"/>
                    <a:pt x="2004" y="46"/>
                    <a:pt x="1988" y="46"/>
                  </a:cubicBezTo>
                  <a:cubicBezTo>
                    <a:pt x="1976" y="46"/>
                    <a:pt x="1964" y="49"/>
                    <a:pt x="1955" y="53"/>
                  </a:cubicBezTo>
                  <a:cubicBezTo>
                    <a:pt x="1955" y="53"/>
                    <a:pt x="1886" y="12"/>
                    <a:pt x="1876" y="2"/>
                  </a:cubicBezTo>
                  <a:cubicBezTo>
                    <a:pt x="1872" y="2"/>
                    <a:pt x="1864" y="1"/>
                    <a:pt x="1854" y="1"/>
                  </a:cubicBez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1"/>
            <p:cNvSpPr/>
            <p:nvPr/>
          </p:nvSpPr>
          <p:spPr>
            <a:xfrm>
              <a:off x="7358937" y="1813524"/>
              <a:ext cx="647407" cy="939710"/>
            </a:xfrm>
            <a:custGeom>
              <a:rect b="b" l="l" r="r" t="t"/>
              <a:pathLst>
                <a:path extrusionOk="0" fill="none" h="3321" w="2288">
                  <a:moveTo>
                    <a:pt x="301" y="2608"/>
                  </a:moveTo>
                  <a:lnTo>
                    <a:pt x="130" y="2497"/>
                  </a:lnTo>
                  <a:cubicBezTo>
                    <a:pt x="0" y="2877"/>
                    <a:pt x="150" y="3229"/>
                    <a:pt x="200" y="3260"/>
                  </a:cubicBezTo>
                  <a:cubicBezTo>
                    <a:pt x="270" y="3299"/>
                    <a:pt x="311" y="3320"/>
                    <a:pt x="463" y="3251"/>
                  </a:cubicBezTo>
                  <a:cubicBezTo>
                    <a:pt x="612" y="3178"/>
                    <a:pt x="884" y="3089"/>
                    <a:pt x="1004" y="2829"/>
                  </a:cubicBezTo>
                  <a:cubicBezTo>
                    <a:pt x="1264" y="2297"/>
                    <a:pt x="1715" y="1274"/>
                    <a:pt x="1847" y="1033"/>
                  </a:cubicBezTo>
                  <a:cubicBezTo>
                    <a:pt x="1886" y="963"/>
                    <a:pt x="2006" y="941"/>
                    <a:pt x="2037" y="811"/>
                  </a:cubicBezTo>
                  <a:cubicBezTo>
                    <a:pt x="2076" y="681"/>
                    <a:pt x="2047" y="542"/>
                    <a:pt x="2028" y="482"/>
                  </a:cubicBezTo>
                  <a:cubicBezTo>
                    <a:pt x="2006" y="421"/>
                    <a:pt x="1946" y="260"/>
                    <a:pt x="1946" y="260"/>
                  </a:cubicBezTo>
                  <a:lnTo>
                    <a:pt x="2066" y="159"/>
                  </a:lnTo>
                  <a:cubicBezTo>
                    <a:pt x="2066" y="159"/>
                    <a:pt x="2107" y="210"/>
                    <a:pt x="2158" y="241"/>
                  </a:cubicBezTo>
                  <a:cubicBezTo>
                    <a:pt x="2208" y="270"/>
                    <a:pt x="2268" y="270"/>
                    <a:pt x="2278" y="250"/>
                  </a:cubicBezTo>
                  <a:cubicBezTo>
                    <a:pt x="2288" y="219"/>
                    <a:pt x="2218" y="159"/>
                    <a:pt x="2196" y="130"/>
                  </a:cubicBezTo>
                  <a:cubicBezTo>
                    <a:pt x="2177" y="89"/>
                    <a:pt x="2117" y="19"/>
                    <a:pt x="2107" y="10"/>
                  </a:cubicBezTo>
                  <a:lnTo>
                    <a:pt x="2097" y="10"/>
                  </a:lnTo>
                  <a:cubicBezTo>
                    <a:pt x="2088" y="10"/>
                    <a:pt x="2037" y="0"/>
                    <a:pt x="2006" y="10"/>
                  </a:cubicBezTo>
                  <a:cubicBezTo>
                    <a:pt x="1977" y="29"/>
                    <a:pt x="1835" y="108"/>
                    <a:pt x="1835" y="108"/>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1"/>
            <p:cNvSpPr/>
            <p:nvPr/>
          </p:nvSpPr>
          <p:spPr>
            <a:xfrm>
              <a:off x="7843919" y="1784663"/>
              <a:ext cx="108656" cy="51499"/>
            </a:xfrm>
            <a:custGeom>
              <a:rect b="b" l="l" r="r" t="t"/>
              <a:pathLst>
                <a:path extrusionOk="0" fill="none" h="182" w="384">
                  <a:moveTo>
                    <a:pt x="1" y="182"/>
                  </a:moveTo>
                  <a:cubicBezTo>
                    <a:pt x="1" y="182"/>
                    <a:pt x="222" y="20"/>
                    <a:pt x="241" y="11"/>
                  </a:cubicBezTo>
                  <a:lnTo>
                    <a:pt x="241" y="11"/>
                  </a:lnTo>
                  <a:cubicBezTo>
                    <a:pt x="263" y="1"/>
                    <a:pt x="302" y="1"/>
                    <a:pt x="314" y="20"/>
                  </a:cubicBezTo>
                  <a:cubicBezTo>
                    <a:pt x="333" y="30"/>
                    <a:pt x="383" y="112"/>
                    <a:pt x="383" y="112"/>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1"/>
            <p:cNvSpPr/>
            <p:nvPr/>
          </p:nvSpPr>
          <p:spPr>
            <a:xfrm>
              <a:off x="7427129" y="1770515"/>
              <a:ext cx="485272" cy="846333"/>
            </a:xfrm>
            <a:custGeom>
              <a:rect b="b" l="l" r="r" t="t"/>
              <a:pathLst>
                <a:path extrusionOk="0" fill="none" h="2991" w="1715">
                  <a:moveTo>
                    <a:pt x="1714" y="61"/>
                  </a:moveTo>
                  <a:cubicBezTo>
                    <a:pt x="1714" y="61"/>
                    <a:pt x="1645" y="20"/>
                    <a:pt x="1635" y="10"/>
                  </a:cubicBezTo>
                  <a:cubicBezTo>
                    <a:pt x="1625" y="10"/>
                    <a:pt x="1584" y="0"/>
                    <a:pt x="1555" y="32"/>
                  </a:cubicBezTo>
                  <a:cubicBezTo>
                    <a:pt x="1546" y="32"/>
                    <a:pt x="1546" y="32"/>
                    <a:pt x="1546" y="41"/>
                  </a:cubicBezTo>
                  <a:cubicBezTo>
                    <a:pt x="1505" y="80"/>
                    <a:pt x="1404" y="232"/>
                    <a:pt x="1394" y="251"/>
                  </a:cubicBezTo>
                  <a:cubicBezTo>
                    <a:pt x="1385" y="260"/>
                    <a:pt x="1375" y="272"/>
                    <a:pt x="1375" y="282"/>
                  </a:cubicBezTo>
                  <a:cubicBezTo>
                    <a:pt x="1365" y="301"/>
                    <a:pt x="1365" y="321"/>
                    <a:pt x="1365" y="333"/>
                  </a:cubicBezTo>
                  <a:cubicBezTo>
                    <a:pt x="1375" y="362"/>
                    <a:pt x="1445" y="793"/>
                    <a:pt x="1445" y="814"/>
                  </a:cubicBezTo>
                  <a:cubicBezTo>
                    <a:pt x="1445" y="833"/>
                    <a:pt x="1413" y="903"/>
                    <a:pt x="1375" y="973"/>
                  </a:cubicBezTo>
                  <a:cubicBezTo>
                    <a:pt x="722" y="2006"/>
                    <a:pt x="472" y="2138"/>
                    <a:pt x="190" y="2538"/>
                  </a:cubicBezTo>
                  <a:cubicBezTo>
                    <a:pt x="130" y="2630"/>
                    <a:pt x="89" y="2690"/>
                    <a:pt x="60" y="2760"/>
                  </a:cubicBezTo>
                  <a:cubicBezTo>
                    <a:pt x="29" y="2820"/>
                    <a:pt x="10" y="2890"/>
                    <a:pt x="0" y="2991"/>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1"/>
            <p:cNvSpPr/>
            <p:nvPr/>
          </p:nvSpPr>
          <p:spPr>
            <a:xfrm>
              <a:off x="7815907" y="1773345"/>
              <a:ext cx="48669" cy="77248"/>
            </a:xfrm>
            <a:custGeom>
              <a:rect b="b" l="l" r="r" t="t"/>
              <a:pathLst>
                <a:path extrusionOk="0" fill="none" h="273" w="172">
                  <a:moveTo>
                    <a:pt x="172" y="31"/>
                  </a:moveTo>
                  <a:cubicBezTo>
                    <a:pt x="172" y="31"/>
                    <a:pt x="131" y="0"/>
                    <a:pt x="90" y="10"/>
                  </a:cubicBezTo>
                  <a:cubicBezTo>
                    <a:pt x="61" y="10"/>
                    <a:pt x="20" y="161"/>
                    <a:pt x="1" y="272"/>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1"/>
            <p:cNvSpPr/>
            <p:nvPr/>
          </p:nvSpPr>
          <p:spPr>
            <a:xfrm>
              <a:off x="7756203" y="2017816"/>
              <a:ext cx="167794" cy="161853"/>
            </a:xfrm>
            <a:custGeom>
              <a:rect b="b" l="l" r="r" t="t"/>
              <a:pathLst>
                <a:path extrusionOk="0" h="572" w="593">
                  <a:moveTo>
                    <a:pt x="212" y="0"/>
                  </a:moveTo>
                  <a:lnTo>
                    <a:pt x="0" y="270"/>
                  </a:lnTo>
                  <a:lnTo>
                    <a:pt x="412" y="571"/>
                  </a:lnTo>
                  <a:lnTo>
                    <a:pt x="592" y="260"/>
                  </a:lnTo>
                  <a:cubicBezTo>
                    <a:pt x="431" y="61"/>
                    <a:pt x="212" y="0"/>
                    <a:pt x="212" y="0"/>
                  </a:cubicBez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1"/>
            <p:cNvSpPr/>
            <p:nvPr/>
          </p:nvSpPr>
          <p:spPr>
            <a:xfrm>
              <a:off x="7790158" y="2037623"/>
              <a:ext cx="125633" cy="82624"/>
            </a:xfrm>
            <a:custGeom>
              <a:rect b="b" l="l" r="r" t="t"/>
              <a:pathLst>
                <a:path extrusionOk="0" h="292" w="444">
                  <a:moveTo>
                    <a:pt x="32" y="0"/>
                  </a:moveTo>
                  <a:lnTo>
                    <a:pt x="0" y="39"/>
                  </a:lnTo>
                  <a:cubicBezTo>
                    <a:pt x="92" y="60"/>
                    <a:pt x="241" y="130"/>
                    <a:pt x="422" y="292"/>
                  </a:cubicBezTo>
                  <a:lnTo>
                    <a:pt x="443" y="251"/>
                  </a:lnTo>
                  <a:cubicBezTo>
                    <a:pt x="272" y="99"/>
                    <a:pt x="121" y="29"/>
                    <a:pt x="32" y="0"/>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1"/>
            <p:cNvSpPr/>
            <p:nvPr/>
          </p:nvSpPr>
          <p:spPr>
            <a:xfrm>
              <a:off x="7773181" y="2059976"/>
              <a:ext cx="128180" cy="82624"/>
            </a:xfrm>
            <a:custGeom>
              <a:rect b="b" l="l" r="r" t="t"/>
              <a:pathLst>
                <a:path extrusionOk="0" h="292" w="453">
                  <a:moveTo>
                    <a:pt x="32" y="1"/>
                  </a:moveTo>
                  <a:lnTo>
                    <a:pt x="0" y="42"/>
                  </a:lnTo>
                  <a:cubicBezTo>
                    <a:pt x="82" y="61"/>
                    <a:pt x="241" y="121"/>
                    <a:pt x="431" y="292"/>
                  </a:cubicBezTo>
                  <a:lnTo>
                    <a:pt x="453" y="251"/>
                  </a:lnTo>
                  <a:cubicBezTo>
                    <a:pt x="272" y="92"/>
                    <a:pt x="121" y="32"/>
                    <a:pt x="32" y="1"/>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1"/>
            <p:cNvSpPr/>
            <p:nvPr/>
          </p:nvSpPr>
          <p:spPr>
            <a:xfrm>
              <a:off x="7756203" y="2017816"/>
              <a:ext cx="167794" cy="161853"/>
            </a:xfrm>
            <a:custGeom>
              <a:rect b="b" l="l" r="r" t="t"/>
              <a:pathLst>
                <a:path extrusionOk="0" fill="none" h="572" w="593">
                  <a:moveTo>
                    <a:pt x="0" y="270"/>
                  </a:moveTo>
                  <a:lnTo>
                    <a:pt x="212" y="0"/>
                  </a:lnTo>
                  <a:cubicBezTo>
                    <a:pt x="212" y="0"/>
                    <a:pt x="431" y="61"/>
                    <a:pt x="592" y="260"/>
                  </a:cubicBezTo>
                  <a:lnTo>
                    <a:pt x="412" y="571"/>
                  </a:ln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1"/>
            <p:cNvSpPr/>
            <p:nvPr/>
          </p:nvSpPr>
          <p:spPr>
            <a:xfrm>
              <a:off x="7349882" y="2088554"/>
              <a:ext cx="537336" cy="673162"/>
            </a:xfrm>
            <a:custGeom>
              <a:rect b="b" l="l" r="r" t="t"/>
              <a:pathLst>
                <a:path extrusionOk="0" h="2379" w="1899">
                  <a:moveTo>
                    <a:pt x="1446" y="1"/>
                  </a:moveTo>
                  <a:cubicBezTo>
                    <a:pt x="1446" y="1"/>
                    <a:pt x="1227" y="30"/>
                    <a:pt x="1135" y="160"/>
                  </a:cubicBezTo>
                  <a:cubicBezTo>
                    <a:pt x="1046" y="372"/>
                    <a:pt x="904" y="682"/>
                    <a:pt x="904" y="682"/>
                  </a:cubicBezTo>
                  <a:cubicBezTo>
                    <a:pt x="774" y="793"/>
                    <a:pt x="283" y="1315"/>
                    <a:pt x="182" y="1515"/>
                  </a:cubicBezTo>
                  <a:lnTo>
                    <a:pt x="1" y="1424"/>
                  </a:lnTo>
                  <a:lnTo>
                    <a:pt x="1" y="1424"/>
                  </a:lnTo>
                  <a:cubicBezTo>
                    <a:pt x="1" y="1424"/>
                    <a:pt x="1" y="1876"/>
                    <a:pt x="83" y="2098"/>
                  </a:cubicBezTo>
                  <a:cubicBezTo>
                    <a:pt x="153" y="2317"/>
                    <a:pt x="213" y="2358"/>
                    <a:pt x="302" y="2377"/>
                  </a:cubicBezTo>
                  <a:cubicBezTo>
                    <a:pt x="307" y="2378"/>
                    <a:pt x="313" y="2379"/>
                    <a:pt x="320" y="2379"/>
                  </a:cubicBezTo>
                  <a:cubicBezTo>
                    <a:pt x="449" y="2379"/>
                    <a:pt x="881" y="2189"/>
                    <a:pt x="1005" y="2038"/>
                  </a:cubicBezTo>
                  <a:cubicBezTo>
                    <a:pt x="1125" y="1886"/>
                    <a:pt x="1597" y="1034"/>
                    <a:pt x="1626" y="974"/>
                  </a:cubicBezTo>
                  <a:cubicBezTo>
                    <a:pt x="1658" y="923"/>
                    <a:pt x="1867" y="733"/>
                    <a:pt x="1889" y="663"/>
                  </a:cubicBezTo>
                  <a:cubicBezTo>
                    <a:pt x="1898" y="603"/>
                    <a:pt x="1898" y="391"/>
                    <a:pt x="1848" y="280"/>
                  </a:cubicBezTo>
                  <a:cubicBezTo>
                    <a:pt x="1768" y="201"/>
                    <a:pt x="1677" y="100"/>
                    <a:pt x="1446" y="1"/>
                  </a:cubicBez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1"/>
            <p:cNvSpPr/>
            <p:nvPr/>
          </p:nvSpPr>
          <p:spPr>
            <a:xfrm>
              <a:off x="7381290" y="2517228"/>
              <a:ext cx="20090" cy="99602"/>
            </a:xfrm>
            <a:custGeom>
              <a:rect b="b" l="l" r="r" t="t"/>
              <a:pathLst>
                <a:path extrusionOk="0" fill="none" h="352" w="71">
                  <a:moveTo>
                    <a:pt x="71" y="0"/>
                  </a:moveTo>
                  <a:cubicBezTo>
                    <a:pt x="71" y="0"/>
                    <a:pt x="1" y="150"/>
                    <a:pt x="22" y="352"/>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1"/>
            <p:cNvSpPr/>
            <p:nvPr/>
          </p:nvSpPr>
          <p:spPr>
            <a:xfrm>
              <a:off x="7833167" y="1472849"/>
              <a:ext cx="122238" cy="79229"/>
            </a:xfrm>
            <a:custGeom>
              <a:rect b="b" l="l" r="r" t="t"/>
              <a:pathLst>
                <a:path extrusionOk="0" h="280" w="432">
                  <a:moveTo>
                    <a:pt x="219" y="0"/>
                  </a:moveTo>
                  <a:cubicBezTo>
                    <a:pt x="149" y="0"/>
                    <a:pt x="60" y="39"/>
                    <a:pt x="29" y="121"/>
                  </a:cubicBezTo>
                  <a:cubicBezTo>
                    <a:pt x="0" y="190"/>
                    <a:pt x="19" y="279"/>
                    <a:pt x="219" y="279"/>
                  </a:cubicBezTo>
                  <a:cubicBezTo>
                    <a:pt x="421" y="279"/>
                    <a:pt x="431" y="190"/>
                    <a:pt x="412" y="121"/>
                  </a:cubicBezTo>
                  <a:cubicBezTo>
                    <a:pt x="381" y="39"/>
                    <a:pt x="291" y="0"/>
                    <a:pt x="219" y="0"/>
                  </a:cubicBezTo>
                  <a:close/>
                </a:path>
              </a:pathLst>
            </a:custGeom>
            <a:solidFill>
              <a:srgbClr val="9E5159"/>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1"/>
            <p:cNvSpPr/>
            <p:nvPr/>
          </p:nvSpPr>
          <p:spPr>
            <a:xfrm>
              <a:off x="7833167" y="1472849"/>
              <a:ext cx="122238" cy="79229"/>
            </a:xfrm>
            <a:custGeom>
              <a:rect b="b" l="l" r="r" t="t"/>
              <a:pathLst>
                <a:path extrusionOk="0" fill="none" h="280" w="432">
                  <a:moveTo>
                    <a:pt x="219" y="279"/>
                  </a:moveTo>
                  <a:cubicBezTo>
                    <a:pt x="421" y="279"/>
                    <a:pt x="431" y="190"/>
                    <a:pt x="412" y="121"/>
                  </a:cubicBezTo>
                  <a:cubicBezTo>
                    <a:pt x="381" y="39"/>
                    <a:pt x="291" y="0"/>
                    <a:pt x="219" y="0"/>
                  </a:cubicBezTo>
                  <a:cubicBezTo>
                    <a:pt x="149" y="0"/>
                    <a:pt x="60" y="39"/>
                    <a:pt x="29" y="121"/>
                  </a:cubicBezTo>
                  <a:cubicBezTo>
                    <a:pt x="0" y="190"/>
                    <a:pt x="19" y="279"/>
                    <a:pt x="219" y="279"/>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1"/>
            <p:cNvSpPr/>
            <p:nvPr/>
          </p:nvSpPr>
          <p:spPr>
            <a:xfrm>
              <a:off x="7843919" y="1506803"/>
              <a:ext cx="102431" cy="45274"/>
            </a:xfrm>
            <a:custGeom>
              <a:rect b="b" l="l" r="r" t="t"/>
              <a:pathLst>
                <a:path extrusionOk="0" h="160" w="362">
                  <a:moveTo>
                    <a:pt x="181" y="1"/>
                  </a:moveTo>
                  <a:cubicBezTo>
                    <a:pt x="111" y="1"/>
                    <a:pt x="42" y="39"/>
                    <a:pt x="1" y="109"/>
                  </a:cubicBezTo>
                  <a:cubicBezTo>
                    <a:pt x="22" y="140"/>
                    <a:pt x="82" y="159"/>
                    <a:pt x="181" y="159"/>
                  </a:cubicBezTo>
                  <a:cubicBezTo>
                    <a:pt x="282" y="159"/>
                    <a:pt x="333" y="140"/>
                    <a:pt x="362" y="109"/>
                  </a:cubicBezTo>
                  <a:cubicBezTo>
                    <a:pt x="323" y="39"/>
                    <a:pt x="241" y="1"/>
                    <a:pt x="181" y="1"/>
                  </a:cubicBezTo>
                  <a:close/>
                </a:path>
              </a:pathLst>
            </a:custGeom>
            <a:solidFill>
              <a:srgbClr val="F7818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1"/>
            <p:cNvSpPr/>
            <p:nvPr/>
          </p:nvSpPr>
          <p:spPr>
            <a:xfrm>
              <a:off x="7843919" y="1506803"/>
              <a:ext cx="102431" cy="45274"/>
            </a:xfrm>
            <a:custGeom>
              <a:rect b="b" l="l" r="r" t="t"/>
              <a:pathLst>
                <a:path extrusionOk="0" fill="none" h="160" w="362">
                  <a:moveTo>
                    <a:pt x="181" y="1"/>
                  </a:moveTo>
                  <a:cubicBezTo>
                    <a:pt x="111" y="1"/>
                    <a:pt x="42" y="39"/>
                    <a:pt x="1" y="109"/>
                  </a:cubicBezTo>
                  <a:cubicBezTo>
                    <a:pt x="22" y="140"/>
                    <a:pt x="82" y="159"/>
                    <a:pt x="181" y="159"/>
                  </a:cubicBezTo>
                  <a:cubicBezTo>
                    <a:pt x="282" y="159"/>
                    <a:pt x="333" y="140"/>
                    <a:pt x="362" y="109"/>
                  </a:cubicBezTo>
                  <a:cubicBezTo>
                    <a:pt x="323" y="39"/>
                    <a:pt x="241" y="1"/>
                    <a:pt x="181" y="1"/>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1"/>
            <p:cNvSpPr/>
            <p:nvPr/>
          </p:nvSpPr>
          <p:spPr>
            <a:xfrm>
              <a:off x="8239205" y="1134720"/>
              <a:ext cx="71022" cy="68476"/>
            </a:xfrm>
            <a:custGeom>
              <a:rect b="b" l="l" r="r" t="t"/>
              <a:pathLst>
                <a:path extrusionOk="0" h="242" w="251">
                  <a:moveTo>
                    <a:pt x="120" y="1"/>
                  </a:moveTo>
                  <a:cubicBezTo>
                    <a:pt x="108" y="1"/>
                    <a:pt x="99" y="11"/>
                    <a:pt x="99" y="20"/>
                  </a:cubicBezTo>
                  <a:cubicBezTo>
                    <a:pt x="99" y="61"/>
                    <a:pt x="60" y="100"/>
                    <a:pt x="19" y="100"/>
                  </a:cubicBezTo>
                  <a:cubicBezTo>
                    <a:pt x="10" y="100"/>
                    <a:pt x="0" y="112"/>
                    <a:pt x="0" y="121"/>
                  </a:cubicBezTo>
                  <a:cubicBezTo>
                    <a:pt x="0" y="131"/>
                    <a:pt x="10" y="141"/>
                    <a:pt x="19" y="141"/>
                  </a:cubicBezTo>
                  <a:cubicBezTo>
                    <a:pt x="60" y="141"/>
                    <a:pt x="99" y="182"/>
                    <a:pt x="99" y="220"/>
                  </a:cubicBezTo>
                  <a:cubicBezTo>
                    <a:pt x="99" y="242"/>
                    <a:pt x="108" y="242"/>
                    <a:pt x="120" y="242"/>
                  </a:cubicBezTo>
                  <a:cubicBezTo>
                    <a:pt x="140" y="242"/>
                    <a:pt x="140" y="242"/>
                    <a:pt x="140" y="220"/>
                  </a:cubicBezTo>
                  <a:cubicBezTo>
                    <a:pt x="140" y="182"/>
                    <a:pt x="190" y="141"/>
                    <a:pt x="229" y="141"/>
                  </a:cubicBezTo>
                  <a:cubicBezTo>
                    <a:pt x="241" y="141"/>
                    <a:pt x="251" y="131"/>
                    <a:pt x="251" y="121"/>
                  </a:cubicBezTo>
                  <a:cubicBezTo>
                    <a:pt x="251" y="112"/>
                    <a:pt x="241" y="100"/>
                    <a:pt x="229" y="100"/>
                  </a:cubicBezTo>
                  <a:cubicBezTo>
                    <a:pt x="190" y="100"/>
                    <a:pt x="140" y="61"/>
                    <a:pt x="140" y="20"/>
                  </a:cubicBezTo>
                  <a:cubicBezTo>
                    <a:pt x="140" y="11"/>
                    <a:pt x="140" y="1"/>
                    <a:pt x="120" y="1"/>
                  </a:cubicBez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1"/>
            <p:cNvSpPr/>
            <p:nvPr/>
          </p:nvSpPr>
          <p:spPr>
            <a:xfrm>
              <a:off x="7441276" y="1149151"/>
              <a:ext cx="51498" cy="51499"/>
            </a:xfrm>
            <a:custGeom>
              <a:rect b="b" l="l" r="r" t="t"/>
              <a:pathLst>
                <a:path extrusionOk="0" h="182" w="182">
                  <a:moveTo>
                    <a:pt x="90" y="1"/>
                  </a:moveTo>
                  <a:cubicBezTo>
                    <a:pt x="90" y="1"/>
                    <a:pt x="80" y="10"/>
                    <a:pt x="80" y="20"/>
                  </a:cubicBezTo>
                  <a:cubicBezTo>
                    <a:pt x="80" y="49"/>
                    <a:pt x="51" y="80"/>
                    <a:pt x="20" y="80"/>
                  </a:cubicBezTo>
                  <a:cubicBezTo>
                    <a:pt x="10" y="80"/>
                    <a:pt x="1" y="80"/>
                    <a:pt x="1" y="90"/>
                  </a:cubicBezTo>
                  <a:cubicBezTo>
                    <a:pt x="1" y="99"/>
                    <a:pt x="10" y="109"/>
                    <a:pt x="20" y="109"/>
                  </a:cubicBezTo>
                  <a:cubicBezTo>
                    <a:pt x="51" y="109"/>
                    <a:pt x="80" y="140"/>
                    <a:pt x="80" y="169"/>
                  </a:cubicBezTo>
                  <a:cubicBezTo>
                    <a:pt x="80" y="181"/>
                    <a:pt x="90" y="181"/>
                    <a:pt x="90" y="181"/>
                  </a:cubicBezTo>
                  <a:cubicBezTo>
                    <a:pt x="99" y="181"/>
                    <a:pt x="111" y="181"/>
                    <a:pt x="111" y="169"/>
                  </a:cubicBezTo>
                  <a:cubicBezTo>
                    <a:pt x="111" y="140"/>
                    <a:pt x="140" y="109"/>
                    <a:pt x="172" y="109"/>
                  </a:cubicBezTo>
                  <a:cubicBezTo>
                    <a:pt x="181" y="109"/>
                    <a:pt x="181" y="99"/>
                    <a:pt x="181" y="90"/>
                  </a:cubicBezTo>
                  <a:cubicBezTo>
                    <a:pt x="181" y="80"/>
                    <a:pt x="181" y="80"/>
                    <a:pt x="172" y="80"/>
                  </a:cubicBezTo>
                  <a:cubicBezTo>
                    <a:pt x="140" y="80"/>
                    <a:pt x="111" y="49"/>
                    <a:pt x="111" y="20"/>
                  </a:cubicBezTo>
                  <a:cubicBezTo>
                    <a:pt x="111" y="10"/>
                    <a:pt x="99" y="1"/>
                    <a:pt x="90" y="1"/>
                  </a:cubicBez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1"/>
            <p:cNvSpPr/>
            <p:nvPr/>
          </p:nvSpPr>
          <p:spPr>
            <a:xfrm>
              <a:off x="7407322" y="1682517"/>
              <a:ext cx="71022" cy="71306"/>
            </a:xfrm>
            <a:custGeom>
              <a:rect b="b" l="l" r="r" t="t"/>
              <a:pathLst>
                <a:path extrusionOk="0" h="252" w="251">
                  <a:moveTo>
                    <a:pt x="121" y="1"/>
                  </a:moveTo>
                  <a:cubicBezTo>
                    <a:pt x="111" y="1"/>
                    <a:pt x="99" y="10"/>
                    <a:pt x="99" y="20"/>
                  </a:cubicBezTo>
                  <a:cubicBezTo>
                    <a:pt x="99" y="61"/>
                    <a:pt x="60" y="102"/>
                    <a:pt x="20" y="102"/>
                  </a:cubicBezTo>
                  <a:cubicBezTo>
                    <a:pt x="10" y="102"/>
                    <a:pt x="0" y="112"/>
                    <a:pt x="0" y="121"/>
                  </a:cubicBezTo>
                  <a:cubicBezTo>
                    <a:pt x="0" y="131"/>
                    <a:pt x="10" y="140"/>
                    <a:pt x="20" y="140"/>
                  </a:cubicBezTo>
                  <a:cubicBezTo>
                    <a:pt x="60" y="140"/>
                    <a:pt x="99" y="181"/>
                    <a:pt x="99" y="232"/>
                  </a:cubicBezTo>
                  <a:cubicBezTo>
                    <a:pt x="99" y="242"/>
                    <a:pt x="111" y="251"/>
                    <a:pt x="121" y="251"/>
                  </a:cubicBezTo>
                  <a:cubicBezTo>
                    <a:pt x="130" y="251"/>
                    <a:pt x="140" y="242"/>
                    <a:pt x="140" y="232"/>
                  </a:cubicBezTo>
                  <a:cubicBezTo>
                    <a:pt x="140" y="181"/>
                    <a:pt x="190" y="140"/>
                    <a:pt x="231" y="140"/>
                  </a:cubicBezTo>
                  <a:cubicBezTo>
                    <a:pt x="241" y="140"/>
                    <a:pt x="251" y="131"/>
                    <a:pt x="251" y="121"/>
                  </a:cubicBezTo>
                  <a:cubicBezTo>
                    <a:pt x="251" y="112"/>
                    <a:pt x="241" y="102"/>
                    <a:pt x="231" y="102"/>
                  </a:cubicBezTo>
                  <a:cubicBezTo>
                    <a:pt x="190" y="102"/>
                    <a:pt x="140" y="61"/>
                    <a:pt x="140" y="20"/>
                  </a:cubicBezTo>
                  <a:cubicBezTo>
                    <a:pt x="140" y="10"/>
                    <a:pt x="130" y="1"/>
                    <a:pt x="121" y="1"/>
                  </a:cubicBez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1"/>
            <p:cNvSpPr/>
            <p:nvPr/>
          </p:nvSpPr>
          <p:spPr>
            <a:xfrm>
              <a:off x="8273159" y="1702324"/>
              <a:ext cx="71022" cy="68476"/>
            </a:xfrm>
            <a:custGeom>
              <a:rect b="b" l="l" r="r" t="t"/>
              <a:pathLst>
                <a:path extrusionOk="0" h="242" w="251">
                  <a:moveTo>
                    <a:pt x="131" y="1"/>
                  </a:moveTo>
                  <a:cubicBezTo>
                    <a:pt x="121" y="1"/>
                    <a:pt x="109" y="1"/>
                    <a:pt x="109" y="20"/>
                  </a:cubicBezTo>
                  <a:cubicBezTo>
                    <a:pt x="109" y="61"/>
                    <a:pt x="70" y="102"/>
                    <a:pt x="20" y="102"/>
                  </a:cubicBezTo>
                  <a:cubicBezTo>
                    <a:pt x="10" y="102"/>
                    <a:pt x="0" y="111"/>
                    <a:pt x="0" y="121"/>
                  </a:cubicBezTo>
                  <a:cubicBezTo>
                    <a:pt x="0" y="131"/>
                    <a:pt x="10" y="140"/>
                    <a:pt x="20" y="140"/>
                  </a:cubicBezTo>
                  <a:cubicBezTo>
                    <a:pt x="70" y="140"/>
                    <a:pt x="109" y="181"/>
                    <a:pt x="109" y="222"/>
                  </a:cubicBezTo>
                  <a:cubicBezTo>
                    <a:pt x="109" y="232"/>
                    <a:pt x="121" y="241"/>
                    <a:pt x="131" y="241"/>
                  </a:cubicBezTo>
                  <a:cubicBezTo>
                    <a:pt x="140" y="241"/>
                    <a:pt x="150" y="232"/>
                    <a:pt x="150" y="222"/>
                  </a:cubicBezTo>
                  <a:cubicBezTo>
                    <a:pt x="150" y="181"/>
                    <a:pt x="191" y="140"/>
                    <a:pt x="229" y="140"/>
                  </a:cubicBezTo>
                  <a:cubicBezTo>
                    <a:pt x="241" y="140"/>
                    <a:pt x="251" y="131"/>
                    <a:pt x="251" y="121"/>
                  </a:cubicBezTo>
                  <a:cubicBezTo>
                    <a:pt x="251" y="111"/>
                    <a:pt x="241" y="102"/>
                    <a:pt x="229" y="102"/>
                  </a:cubicBezTo>
                  <a:cubicBezTo>
                    <a:pt x="191" y="102"/>
                    <a:pt x="150" y="61"/>
                    <a:pt x="150" y="20"/>
                  </a:cubicBezTo>
                  <a:cubicBezTo>
                    <a:pt x="150" y="1"/>
                    <a:pt x="140" y="1"/>
                    <a:pt x="131" y="1"/>
                  </a:cubicBez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1"/>
            <p:cNvSpPr/>
            <p:nvPr/>
          </p:nvSpPr>
          <p:spPr>
            <a:xfrm>
              <a:off x="8388887" y="1424464"/>
              <a:ext cx="34521" cy="34238"/>
            </a:xfrm>
            <a:custGeom>
              <a:rect b="b" l="l" r="r" t="t"/>
              <a:pathLst>
                <a:path extrusionOk="0" h="121" w="122">
                  <a:moveTo>
                    <a:pt x="61" y="0"/>
                  </a:moveTo>
                  <a:cubicBezTo>
                    <a:pt x="61" y="0"/>
                    <a:pt x="51" y="0"/>
                    <a:pt x="51" y="10"/>
                  </a:cubicBezTo>
                  <a:cubicBezTo>
                    <a:pt x="51" y="29"/>
                    <a:pt x="32" y="51"/>
                    <a:pt x="13" y="51"/>
                  </a:cubicBezTo>
                  <a:cubicBezTo>
                    <a:pt x="1" y="51"/>
                    <a:pt x="1" y="51"/>
                    <a:pt x="1" y="60"/>
                  </a:cubicBezTo>
                  <a:cubicBezTo>
                    <a:pt x="1" y="60"/>
                    <a:pt x="1" y="70"/>
                    <a:pt x="13" y="70"/>
                  </a:cubicBezTo>
                  <a:cubicBezTo>
                    <a:pt x="32" y="70"/>
                    <a:pt x="51" y="89"/>
                    <a:pt x="51" y="111"/>
                  </a:cubicBezTo>
                  <a:lnTo>
                    <a:pt x="61" y="121"/>
                  </a:lnTo>
                  <a:cubicBezTo>
                    <a:pt x="73" y="121"/>
                    <a:pt x="73" y="111"/>
                    <a:pt x="73" y="111"/>
                  </a:cubicBezTo>
                  <a:cubicBezTo>
                    <a:pt x="73" y="89"/>
                    <a:pt x="92" y="70"/>
                    <a:pt x="112" y="70"/>
                  </a:cubicBezTo>
                  <a:cubicBezTo>
                    <a:pt x="121" y="70"/>
                    <a:pt x="121" y="60"/>
                    <a:pt x="121" y="60"/>
                  </a:cubicBezTo>
                  <a:cubicBezTo>
                    <a:pt x="121" y="51"/>
                    <a:pt x="121" y="51"/>
                    <a:pt x="112" y="51"/>
                  </a:cubicBezTo>
                  <a:cubicBezTo>
                    <a:pt x="92" y="51"/>
                    <a:pt x="73" y="29"/>
                    <a:pt x="73" y="10"/>
                  </a:cubicBezTo>
                  <a:cubicBezTo>
                    <a:pt x="73" y="0"/>
                    <a:pt x="73" y="0"/>
                    <a:pt x="61" y="0"/>
                  </a:cubicBez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1"/>
            <p:cNvSpPr/>
            <p:nvPr/>
          </p:nvSpPr>
          <p:spPr>
            <a:xfrm>
              <a:off x="7347336" y="1435216"/>
              <a:ext cx="37067" cy="37917"/>
            </a:xfrm>
            <a:custGeom>
              <a:rect b="b" l="l" r="r" t="t"/>
              <a:pathLst>
                <a:path extrusionOk="0" h="134" w="131">
                  <a:moveTo>
                    <a:pt x="70" y="1"/>
                  </a:moveTo>
                  <a:cubicBezTo>
                    <a:pt x="61" y="1"/>
                    <a:pt x="61" y="13"/>
                    <a:pt x="61" y="13"/>
                  </a:cubicBezTo>
                  <a:cubicBezTo>
                    <a:pt x="61" y="32"/>
                    <a:pt x="32" y="51"/>
                    <a:pt x="10" y="51"/>
                  </a:cubicBezTo>
                  <a:lnTo>
                    <a:pt x="0" y="61"/>
                  </a:lnTo>
                  <a:cubicBezTo>
                    <a:pt x="0" y="73"/>
                    <a:pt x="10" y="73"/>
                    <a:pt x="10" y="73"/>
                  </a:cubicBezTo>
                  <a:cubicBezTo>
                    <a:pt x="32" y="73"/>
                    <a:pt x="61" y="102"/>
                    <a:pt x="61" y="121"/>
                  </a:cubicBezTo>
                  <a:cubicBezTo>
                    <a:pt x="61" y="121"/>
                    <a:pt x="61" y="133"/>
                    <a:pt x="70" y="133"/>
                  </a:cubicBezTo>
                  <a:lnTo>
                    <a:pt x="82" y="121"/>
                  </a:lnTo>
                  <a:cubicBezTo>
                    <a:pt x="82" y="102"/>
                    <a:pt x="101" y="73"/>
                    <a:pt x="121" y="73"/>
                  </a:cubicBezTo>
                  <a:cubicBezTo>
                    <a:pt x="121" y="73"/>
                    <a:pt x="130" y="73"/>
                    <a:pt x="130" y="61"/>
                  </a:cubicBezTo>
                  <a:lnTo>
                    <a:pt x="121" y="51"/>
                  </a:lnTo>
                  <a:cubicBezTo>
                    <a:pt x="101" y="51"/>
                    <a:pt x="82" y="32"/>
                    <a:pt x="82" y="13"/>
                  </a:cubicBezTo>
                  <a:lnTo>
                    <a:pt x="70" y="1"/>
                  </a:ln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 name="Google Shape;583;p31"/>
          <p:cNvSpPr/>
          <p:nvPr/>
        </p:nvSpPr>
        <p:spPr>
          <a:xfrm>
            <a:off x="0" y="4365500"/>
            <a:ext cx="9143998" cy="768882"/>
          </a:xfrm>
          <a:custGeom>
            <a:rect b="b" l="l" r="r" t="t"/>
            <a:pathLst>
              <a:path extrusionOk="0" h="6322" w="30098">
                <a:moveTo>
                  <a:pt x="1" y="1"/>
                </a:moveTo>
                <a:lnTo>
                  <a:pt x="1" y="6321"/>
                </a:lnTo>
                <a:lnTo>
                  <a:pt x="30098" y="6321"/>
                </a:lnTo>
                <a:lnTo>
                  <a:pt x="30098"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1"/>
          <p:cNvSpPr/>
          <p:nvPr/>
        </p:nvSpPr>
        <p:spPr>
          <a:xfrm>
            <a:off x="25" y="4218950"/>
            <a:ext cx="9144018" cy="246001"/>
          </a:xfrm>
          <a:custGeom>
            <a:rect b="b" l="l" r="r" t="t"/>
            <a:pathLst>
              <a:path extrusionOk="0" h="976" w="30972">
                <a:moveTo>
                  <a:pt x="1" y="1"/>
                </a:moveTo>
                <a:lnTo>
                  <a:pt x="1" y="976"/>
                </a:lnTo>
                <a:lnTo>
                  <a:pt x="30972" y="976"/>
                </a:lnTo>
                <a:lnTo>
                  <a:pt x="3097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2_2">
    <p:spTree>
      <p:nvGrpSpPr>
        <p:cNvPr id="585" name="Shape 585"/>
        <p:cNvGrpSpPr/>
        <p:nvPr/>
      </p:nvGrpSpPr>
      <p:grpSpPr>
        <a:xfrm>
          <a:off x="0" y="0"/>
          <a:ext cx="0" cy="0"/>
          <a:chOff x="0" y="0"/>
          <a:chExt cx="0" cy="0"/>
        </a:xfrm>
      </p:grpSpPr>
      <p:grpSp>
        <p:nvGrpSpPr>
          <p:cNvPr id="586" name="Google Shape;586;p32"/>
          <p:cNvGrpSpPr/>
          <p:nvPr/>
        </p:nvGrpSpPr>
        <p:grpSpPr>
          <a:xfrm>
            <a:off x="518674" y="1800950"/>
            <a:ext cx="1615672" cy="2464248"/>
            <a:chOff x="5028249" y="734775"/>
            <a:chExt cx="1615672" cy="2464248"/>
          </a:xfrm>
        </p:grpSpPr>
        <p:sp>
          <p:nvSpPr>
            <p:cNvPr id="587" name="Google Shape;587;p32"/>
            <p:cNvSpPr/>
            <p:nvPr/>
          </p:nvSpPr>
          <p:spPr>
            <a:xfrm>
              <a:off x="5261120" y="1254559"/>
              <a:ext cx="920178" cy="633264"/>
            </a:xfrm>
            <a:custGeom>
              <a:rect b="b" l="l" r="r" t="t"/>
              <a:pathLst>
                <a:path extrusionOk="0" h="2238" w="3252">
                  <a:moveTo>
                    <a:pt x="834" y="0"/>
                  </a:moveTo>
                  <a:cubicBezTo>
                    <a:pt x="682" y="672"/>
                    <a:pt x="1" y="1524"/>
                    <a:pt x="774" y="2237"/>
                  </a:cubicBezTo>
                  <a:lnTo>
                    <a:pt x="2478" y="2237"/>
                  </a:lnTo>
                  <a:cubicBezTo>
                    <a:pt x="3251" y="1524"/>
                    <a:pt x="2567" y="672"/>
                    <a:pt x="2418" y="0"/>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2"/>
            <p:cNvSpPr/>
            <p:nvPr/>
          </p:nvSpPr>
          <p:spPr>
            <a:xfrm>
              <a:off x="5510685" y="734775"/>
              <a:ext cx="420475" cy="134123"/>
            </a:xfrm>
            <a:custGeom>
              <a:rect b="b" l="l" r="r" t="t"/>
              <a:pathLst>
                <a:path extrusionOk="0" h="474" w="1486">
                  <a:moveTo>
                    <a:pt x="120" y="0"/>
                  </a:moveTo>
                  <a:cubicBezTo>
                    <a:pt x="41" y="101"/>
                    <a:pt x="0" y="352"/>
                    <a:pt x="82" y="472"/>
                  </a:cubicBezTo>
                  <a:cubicBezTo>
                    <a:pt x="98" y="473"/>
                    <a:pt x="115" y="473"/>
                    <a:pt x="133" y="473"/>
                  </a:cubicBezTo>
                  <a:cubicBezTo>
                    <a:pt x="303" y="473"/>
                    <a:pt x="537" y="432"/>
                    <a:pt x="674" y="352"/>
                  </a:cubicBezTo>
                  <a:lnTo>
                    <a:pt x="814" y="352"/>
                  </a:lnTo>
                  <a:cubicBezTo>
                    <a:pt x="940" y="432"/>
                    <a:pt x="1183" y="473"/>
                    <a:pt x="1354" y="473"/>
                  </a:cubicBezTo>
                  <a:cubicBezTo>
                    <a:pt x="1373" y="473"/>
                    <a:pt x="1390" y="473"/>
                    <a:pt x="1406" y="472"/>
                  </a:cubicBezTo>
                  <a:cubicBezTo>
                    <a:pt x="1486" y="352"/>
                    <a:pt x="1435" y="101"/>
                    <a:pt x="1365" y="0"/>
                  </a:cubicBezTo>
                  <a:cubicBezTo>
                    <a:pt x="1165" y="0"/>
                    <a:pt x="925" y="130"/>
                    <a:pt x="783" y="222"/>
                  </a:cubicBezTo>
                  <a:lnTo>
                    <a:pt x="703" y="222"/>
                  </a:lnTo>
                  <a:cubicBezTo>
                    <a:pt x="563" y="130"/>
                    <a:pt x="323" y="0"/>
                    <a:pt x="120"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2"/>
            <p:cNvSpPr/>
            <p:nvPr/>
          </p:nvSpPr>
          <p:spPr>
            <a:xfrm>
              <a:off x="5462866" y="782028"/>
              <a:ext cx="516680" cy="188734"/>
            </a:xfrm>
            <a:custGeom>
              <a:rect b="b" l="l" r="r" t="t"/>
              <a:pathLst>
                <a:path extrusionOk="0" h="667" w="1826">
                  <a:moveTo>
                    <a:pt x="292" y="1"/>
                  </a:moveTo>
                  <a:cubicBezTo>
                    <a:pt x="214" y="1"/>
                    <a:pt x="139" y="8"/>
                    <a:pt x="70" y="23"/>
                  </a:cubicBezTo>
                  <a:cubicBezTo>
                    <a:pt x="1" y="185"/>
                    <a:pt x="29" y="536"/>
                    <a:pt x="181" y="666"/>
                  </a:cubicBezTo>
                  <a:cubicBezTo>
                    <a:pt x="410" y="616"/>
                    <a:pt x="752" y="454"/>
                    <a:pt x="913" y="286"/>
                  </a:cubicBezTo>
                  <a:cubicBezTo>
                    <a:pt x="1072" y="454"/>
                    <a:pt x="1414" y="616"/>
                    <a:pt x="1635" y="666"/>
                  </a:cubicBezTo>
                  <a:cubicBezTo>
                    <a:pt x="1794" y="536"/>
                    <a:pt x="1826" y="185"/>
                    <a:pt x="1756" y="23"/>
                  </a:cubicBezTo>
                  <a:cubicBezTo>
                    <a:pt x="1687" y="8"/>
                    <a:pt x="1611" y="1"/>
                    <a:pt x="1533" y="1"/>
                  </a:cubicBezTo>
                  <a:cubicBezTo>
                    <a:pt x="1313" y="1"/>
                    <a:pt x="1075" y="55"/>
                    <a:pt x="913" y="115"/>
                  </a:cubicBezTo>
                  <a:cubicBezTo>
                    <a:pt x="750" y="55"/>
                    <a:pt x="511" y="1"/>
                    <a:pt x="292" y="1"/>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2"/>
            <p:cNvSpPr/>
            <p:nvPr/>
          </p:nvSpPr>
          <p:spPr>
            <a:xfrm>
              <a:off x="5661216" y="788536"/>
              <a:ext cx="116578" cy="105261"/>
            </a:xfrm>
            <a:custGeom>
              <a:rect b="b" l="l" r="r" t="t"/>
              <a:pathLst>
                <a:path extrusionOk="0" h="372" w="412">
                  <a:moveTo>
                    <a:pt x="212" y="0"/>
                  </a:moveTo>
                  <a:cubicBezTo>
                    <a:pt x="92" y="0"/>
                    <a:pt x="0" y="82"/>
                    <a:pt x="0" y="181"/>
                  </a:cubicBezTo>
                  <a:cubicBezTo>
                    <a:pt x="0" y="282"/>
                    <a:pt x="92" y="371"/>
                    <a:pt x="212" y="371"/>
                  </a:cubicBezTo>
                  <a:cubicBezTo>
                    <a:pt x="323" y="371"/>
                    <a:pt x="412" y="282"/>
                    <a:pt x="412" y="181"/>
                  </a:cubicBezTo>
                  <a:cubicBezTo>
                    <a:pt x="412" y="82"/>
                    <a:pt x="323" y="0"/>
                    <a:pt x="212"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2"/>
            <p:cNvSpPr/>
            <p:nvPr/>
          </p:nvSpPr>
          <p:spPr>
            <a:xfrm>
              <a:off x="5840326" y="1807732"/>
              <a:ext cx="570442" cy="780970"/>
            </a:xfrm>
            <a:custGeom>
              <a:rect b="b" l="l" r="r" t="t"/>
              <a:pathLst>
                <a:path extrusionOk="0" h="2760" w="2016">
                  <a:moveTo>
                    <a:pt x="752" y="0"/>
                  </a:moveTo>
                  <a:lnTo>
                    <a:pt x="0" y="342"/>
                  </a:lnTo>
                  <a:lnTo>
                    <a:pt x="0" y="2760"/>
                  </a:lnTo>
                  <a:cubicBezTo>
                    <a:pt x="1204" y="2709"/>
                    <a:pt x="2016" y="2006"/>
                    <a:pt x="2016" y="2006"/>
                  </a:cubicBezTo>
                  <a:lnTo>
                    <a:pt x="752"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2"/>
            <p:cNvSpPr/>
            <p:nvPr/>
          </p:nvSpPr>
          <p:spPr>
            <a:xfrm>
              <a:off x="5840326" y="2250553"/>
              <a:ext cx="491497" cy="196374"/>
            </a:xfrm>
            <a:custGeom>
              <a:rect b="b" l="l" r="r" t="t"/>
              <a:pathLst>
                <a:path extrusionOk="0" fill="none" h="694" w="1737">
                  <a:moveTo>
                    <a:pt x="1736" y="0"/>
                  </a:moveTo>
                  <a:cubicBezTo>
                    <a:pt x="1544" y="152"/>
                    <a:pt x="894" y="593"/>
                    <a:pt x="0" y="694"/>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2"/>
            <p:cNvSpPr/>
            <p:nvPr/>
          </p:nvSpPr>
          <p:spPr>
            <a:xfrm>
              <a:off x="5030796" y="1807732"/>
              <a:ext cx="571291" cy="780970"/>
            </a:xfrm>
            <a:custGeom>
              <a:rect b="b" l="l" r="r" t="t"/>
              <a:pathLst>
                <a:path extrusionOk="0" h="2760" w="2019">
                  <a:moveTo>
                    <a:pt x="1255" y="0"/>
                  </a:moveTo>
                  <a:lnTo>
                    <a:pt x="1" y="2006"/>
                  </a:lnTo>
                  <a:cubicBezTo>
                    <a:pt x="1" y="2006"/>
                    <a:pt x="815" y="2709"/>
                    <a:pt x="2019" y="2760"/>
                  </a:cubicBezTo>
                  <a:lnTo>
                    <a:pt x="2019" y="342"/>
                  </a:lnTo>
                  <a:lnTo>
                    <a:pt x="1255"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2"/>
            <p:cNvSpPr/>
            <p:nvPr/>
          </p:nvSpPr>
          <p:spPr>
            <a:xfrm>
              <a:off x="5108042" y="2250553"/>
              <a:ext cx="494044" cy="196374"/>
            </a:xfrm>
            <a:custGeom>
              <a:rect b="b" l="l" r="r" t="t"/>
              <a:pathLst>
                <a:path extrusionOk="0" fill="none" h="694" w="1746">
                  <a:moveTo>
                    <a:pt x="0" y="0"/>
                  </a:moveTo>
                  <a:cubicBezTo>
                    <a:pt x="200" y="152"/>
                    <a:pt x="843" y="593"/>
                    <a:pt x="1746" y="694"/>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2"/>
            <p:cNvSpPr/>
            <p:nvPr/>
          </p:nvSpPr>
          <p:spPr>
            <a:xfrm>
              <a:off x="5400050" y="1452626"/>
              <a:ext cx="642314" cy="1073550"/>
            </a:xfrm>
            <a:custGeom>
              <a:rect b="b" l="l" r="r" t="t"/>
              <a:pathLst>
                <a:path extrusionOk="0" h="3794" w="2270">
                  <a:moveTo>
                    <a:pt x="714" y="1"/>
                  </a:moveTo>
                  <a:lnTo>
                    <a:pt x="714" y="625"/>
                  </a:lnTo>
                  <a:cubicBezTo>
                    <a:pt x="714" y="764"/>
                    <a:pt x="653" y="954"/>
                    <a:pt x="463" y="1065"/>
                  </a:cubicBezTo>
                  <a:cubicBezTo>
                    <a:pt x="283" y="1176"/>
                    <a:pt x="1" y="1306"/>
                    <a:pt x="1" y="1306"/>
                  </a:cubicBezTo>
                  <a:lnTo>
                    <a:pt x="1" y="3793"/>
                  </a:lnTo>
                  <a:lnTo>
                    <a:pt x="2269" y="3793"/>
                  </a:lnTo>
                  <a:lnTo>
                    <a:pt x="2269" y="1306"/>
                  </a:lnTo>
                  <a:cubicBezTo>
                    <a:pt x="2269" y="1306"/>
                    <a:pt x="1978" y="1176"/>
                    <a:pt x="1797" y="1065"/>
                  </a:cubicBezTo>
                  <a:cubicBezTo>
                    <a:pt x="1617" y="954"/>
                    <a:pt x="1556" y="764"/>
                    <a:pt x="1556" y="625"/>
                  </a:cubicBezTo>
                  <a:lnTo>
                    <a:pt x="1556" y="1"/>
                  </a:ln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2"/>
            <p:cNvSpPr/>
            <p:nvPr/>
          </p:nvSpPr>
          <p:spPr>
            <a:xfrm>
              <a:off x="5400050" y="1452626"/>
              <a:ext cx="642314" cy="1073550"/>
            </a:xfrm>
            <a:custGeom>
              <a:rect b="b" l="l" r="r" t="t"/>
              <a:pathLst>
                <a:path extrusionOk="0" fill="none" h="3794" w="2270">
                  <a:moveTo>
                    <a:pt x="2269" y="3793"/>
                  </a:moveTo>
                  <a:lnTo>
                    <a:pt x="2269" y="1306"/>
                  </a:lnTo>
                  <a:cubicBezTo>
                    <a:pt x="2269" y="1306"/>
                    <a:pt x="1978" y="1176"/>
                    <a:pt x="1797" y="1065"/>
                  </a:cubicBezTo>
                  <a:cubicBezTo>
                    <a:pt x="1617" y="954"/>
                    <a:pt x="1556" y="764"/>
                    <a:pt x="1556" y="625"/>
                  </a:cubicBezTo>
                  <a:lnTo>
                    <a:pt x="1556" y="1"/>
                  </a:lnTo>
                  <a:lnTo>
                    <a:pt x="714" y="1"/>
                  </a:lnTo>
                  <a:lnTo>
                    <a:pt x="714" y="625"/>
                  </a:lnTo>
                  <a:cubicBezTo>
                    <a:pt x="714" y="764"/>
                    <a:pt x="653" y="954"/>
                    <a:pt x="463" y="1065"/>
                  </a:cubicBezTo>
                  <a:cubicBezTo>
                    <a:pt x="283" y="1176"/>
                    <a:pt x="1" y="1306"/>
                    <a:pt x="1" y="1306"/>
                  </a:cubicBezTo>
                  <a:lnTo>
                    <a:pt x="1" y="3793"/>
                  </a:ln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2"/>
            <p:cNvSpPr/>
            <p:nvPr/>
          </p:nvSpPr>
          <p:spPr>
            <a:xfrm>
              <a:off x="5402880" y="887853"/>
              <a:ext cx="636088" cy="696082"/>
            </a:xfrm>
            <a:custGeom>
              <a:rect b="b" l="l" r="r" t="t"/>
              <a:pathLst>
                <a:path extrusionOk="0" h="2460" w="2248">
                  <a:moveTo>
                    <a:pt x="1125" y="1"/>
                  </a:moveTo>
                  <a:cubicBezTo>
                    <a:pt x="1" y="1"/>
                    <a:pt x="131" y="1284"/>
                    <a:pt x="362" y="1797"/>
                  </a:cubicBezTo>
                  <a:cubicBezTo>
                    <a:pt x="583" y="2308"/>
                    <a:pt x="964" y="2459"/>
                    <a:pt x="1125" y="2459"/>
                  </a:cubicBezTo>
                  <a:cubicBezTo>
                    <a:pt x="1284" y="2459"/>
                    <a:pt x="1667" y="2308"/>
                    <a:pt x="1886" y="1797"/>
                  </a:cubicBezTo>
                  <a:cubicBezTo>
                    <a:pt x="2107" y="1284"/>
                    <a:pt x="2247" y="1"/>
                    <a:pt x="1125" y="1"/>
                  </a:cubicBez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2"/>
            <p:cNvSpPr/>
            <p:nvPr/>
          </p:nvSpPr>
          <p:spPr>
            <a:xfrm>
              <a:off x="5701396" y="1413296"/>
              <a:ext cx="39614" cy="11884"/>
            </a:xfrm>
            <a:custGeom>
              <a:rect b="b" l="l" r="r" t="t"/>
              <a:pathLst>
                <a:path extrusionOk="0" fill="none" h="42" w="140">
                  <a:moveTo>
                    <a:pt x="0" y="0"/>
                  </a:moveTo>
                  <a:cubicBezTo>
                    <a:pt x="39" y="41"/>
                    <a:pt x="99" y="41"/>
                    <a:pt x="140" y="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2"/>
            <p:cNvSpPr/>
            <p:nvPr/>
          </p:nvSpPr>
          <p:spPr>
            <a:xfrm>
              <a:off x="5669988" y="1472433"/>
              <a:ext cx="99601" cy="17261"/>
            </a:xfrm>
            <a:custGeom>
              <a:rect b="b" l="l" r="r" t="t"/>
              <a:pathLst>
                <a:path extrusionOk="0" fill="none" h="61" w="352">
                  <a:moveTo>
                    <a:pt x="0" y="1"/>
                  </a:moveTo>
                  <a:cubicBezTo>
                    <a:pt x="111" y="61"/>
                    <a:pt x="251" y="61"/>
                    <a:pt x="352" y="1"/>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2"/>
            <p:cNvSpPr/>
            <p:nvPr/>
          </p:nvSpPr>
          <p:spPr>
            <a:xfrm>
              <a:off x="5565012" y="1345104"/>
              <a:ext cx="11318" cy="11884"/>
            </a:xfrm>
            <a:custGeom>
              <a:rect b="b" l="l" r="r" t="t"/>
              <a:pathLst>
                <a:path extrusionOk="0" fill="none" h="42" w="40">
                  <a:moveTo>
                    <a:pt x="39" y="0"/>
                  </a:moveTo>
                  <a:lnTo>
                    <a:pt x="1" y="4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2"/>
            <p:cNvSpPr/>
            <p:nvPr/>
          </p:nvSpPr>
          <p:spPr>
            <a:xfrm>
              <a:off x="5584819" y="1345104"/>
              <a:ext cx="14714" cy="11884"/>
            </a:xfrm>
            <a:custGeom>
              <a:rect b="b" l="l" r="r" t="t"/>
              <a:pathLst>
                <a:path extrusionOk="0" fill="none" h="42" w="52">
                  <a:moveTo>
                    <a:pt x="51" y="0"/>
                  </a:moveTo>
                  <a:lnTo>
                    <a:pt x="0" y="4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2"/>
            <p:cNvSpPr/>
            <p:nvPr/>
          </p:nvSpPr>
          <p:spPr>
            <a:xfrm>
              <a:off x="5607172" y="1345104"/>
              <a:ext cx="14714" cy="11884"/>
            </a:xfrm>
            <a:custGeom>
              <a:rect b="b" l="l" r="r" t="t"/>
              <a:pathLst>
                <a:path extrusionOk="0" fill="none" h="42" w="52">
                  <a:moveTo>
                    <a:pt x="52" y="0"/>
                  </a:moveTo>
                  <a:lnTo>
                    <a:pt x="1" y="4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2"/>
            <p:cNvSpPr/>
            <p:nvPr/>
          </p:nvSpPr>
          <p:spPr>
            <a:xfrm>
              <a:off x="5820519" y="1345104"/>
              <a:ext cx="11318" cy="11884"/>
            </a:xfrm>
            <a:custGeom>
              <a:rect b="b" l="l" r="r" t="t"/>
              <a:pathLst>
                <a:path extrusionOk="0" fill="none" h="42" w="40">
                  <a:moveTo>
                    <a:pt x="39" y="0"/>
                  </a:moveTo>
                  <a:lnTo>
                    <a:pt x="1" y="4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2"/>
            <p:cNvSpPr/>
            <p:nvPr/>
          </p:nvSpPr>
          <p:spPr>
            <a:xfrm>
              <a:off x="5843155" y="1345104"/>
              <a:ext cx="11601" cy="11884"/>
            </a:xfrm>
            <a:custGeom>
              <a:rect b="b" l="l" r="r" t="t"/>
              <a:pathLst>
                <a:path extrusionOk="0" fill="none" h="42" w="41">
                  <a:moveTo>
                    <a:pt x="41" y="0"/>
                  </a:moveTo>
                  <a:lnTo>
                    <a:pt x="0" y="4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2"/>
            <p:cNvSpPr/>
            <p:nvPr/>
          </p:nvSpPr>
          <p:spPr>
            <a:xfrm>
              <a:off x="5862679" y="1345104"/>
              <a:ext cx="14714" cy="11884"/>
            </a:xfrm>
            <a:custGeom>
              <a:rect b="b" l="l" r="r" t="t"/>
              <a:pathLst>
                <a:path extrusionOk="0" fill="none" h="42" w="52">
                  <a:moveTo>
                    <a:pt x="51" y="0"/>
                  </a:moveTo>
                  <a:lnTo>
                    <a:pt x="1" y="4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2"/>
            <p:cNvSpPr/>
            <p:nvPr/>
          </p:nvSpPr>
          <p:spPr>
            <a:xfrm>
              <a:off x="5814294" y="1234187"/>
              <a:ext cx="51498" cy="48386"/>
            </a:xfrm>
            <a:custGeom>
              <a:rect b="b" l="l" r="r" t="t"/>
              <a:pathLst>
                <a:path extrusionOk="0" h="171" w="182">
                  <a:moveTo>
                    <a:pt x="92" y="0"/>
                  </a:moveTo>
                  <a:cubicBezTo>
                    <a:pt x="42" y="0"/>
                    <a:pt x="1" y="41"/>
                    <a:pt x="1" y="92"/>
                  </a:cubicBezTo>
                  <a:cubicBezTo>
                    <a:pt x="1" y="132"/>
                    <a:pt x="42" y="171"/>
                    <a:pt x="92" y="171"/>
                  </a:cubicBezTo>
                  <a:cubicBezTo>
                    <a:pt x="143" y="171"/>
                    <a:pt x="181" y="132"/>
                    <a:pt x="181" y="92"/>
                  </a:cubicBezTo>
                  <a:cubicBezTo>
                    <a:pt x="181" y="41"/>
                    <a:pt x="143" y="0"/>
                    <a:pt x="92" y="0"/>
                  </a:cubicBezTo>
                  <a:close/>
                </a:path>
              </a:pathLst>
            </a:custGeom>
            <a:solidFill>
              <a:srgbClr val="5875B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2"/>
            <p:cNvSpPr/>
            <p:nvPr/>
          </p:nvSpPr>
          <p:spPr>
            <a:xfrm>
              <a:off x="5814294" y="1234187"/>
              <a:ext cx="51498" cy="48386"/>
            </a:xfrm>
            <a:custGeom>
              <a:rect b="b" l="l" r="r" t="t"/>
              <a:pathLst>
                <a:path extrusionOk="0" fill="none" h="171" w="182">
                  <a:moveTo>
                    <a:pt x="181" y="92"/>
                  </a:moveTo>
                  <a:cubicBezTo>
                    <a:pt x="181" y="132"/>
                    <a:pt x="143" y="171"/>
                    <a:pt x="92" y="171"/>
                  </a:cubicBezTo>
                  <a:cubicBezTo>
                    <a:pt x="42" y="171"/>
                    <a:pt x="1" y="132"/>
                    <a:pt x="1" y="92"/>
                  </a:cubicBezTo>
                  <a:cubicBezTo>
                    <a:pt x="1" y="41"/>
                    <a:pt x="42" y="0"/>
                    <a:pt x="92" y="0"/>
                  </a:cubicBezTo>
                  <a:cubicBezTo>
                    <a:pt x="143" y="0"/>
                    <a:pt x="181" y="41"/>
                    <a:pt x="181" y="92"/>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2"/>
            <p:cNvSpPr/>
            <p:nvPr/>
          </p:nvSpPr>
          <p:spPr>
            <a:xfrm>
              <a:off x="5800146" y="1237582"/>
              <a:ext cx="80077" cy="17261"/>
            </a:xfrm>
            <a:custGeom>
              <a:rect b="b" l="l" r="r" t="t"/>
              <a:pathLst>
                <a:path extrusionOk="0" fill="none" h="61" w="283">
                  <a:moveTo>
                    <a:pt x="0" y="60"/>
                  </a:moveTo>
                  <a:cubicBezTo>
                    <a:pt x="41" y="19"/>
                    <a:pt x="82" y="0"/>
                    <a:pt x="152" y="0"/>
                  </a:cubicBezTo>
                  <a:cubicBezTo>
                    <a:pt x="222" y="0"/>
                    <a:pt x="282" y="39"/>
                    <a:pt x="282" y="39"/>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2"/>
            <p:cNvSpPr/>
            <p:nvPr/>
          </p:nvSpPr>
          <p:spPr>
            <a:xfrm>
              <a:off x="5774963" y="1182972"/>
              <a:ext cx="127614" cy="30843"/>
            </a:xfrm>
            <a:custGeom>
              <a:rect b="b" l="l" r="r" t="t"/>
              <a:pathLst>
                <a:path extrusionOk="0" h="109" w="451">
                  <a:moveTo>
                    <a:pt x="330" y="0"/>
                  </a:moveTo>
                  <a:cubicBezTo>
                    <a:pt x="270" y="0"/>
                    <a:pt x="140" y="0"/>
                    <a:pt x="29" y="41"/>
                  </a:cubicBezTo>
                  <a:cubicBezTo>
                    <a:pt x="10" y="41"/>
                    <a:pt x="0" y="51"/>
                    <a:pt x="0" y="61"/>
                  </a:cubicBezTo>
                  <a:cubicBezTo>
                    <a:pt x="0" y="73"/>
                    <a:pt x="10" y="92"/>
                    <a:pt x="41" y="102"/>
                  </a:cubicBezTo>
                  <a:cubicBezTo>
                    <a:pt x="56" y="106"/>
                    <a:pt x="68" y="109"/>
                    <a:pt x="80" y="109"/>
                  </a:cubicBezTo>
                  <a:cubicBezTo>
                    <a:pt x="92" y="109"/>
                    <a:pt x="105" y="106"/>
                    <a:pt x="121" y="102"/>
                  </a:cubicBezTo>
                  <a:cubicBezTo>
                    <a:pt x="157" y="93"/>
                    <a:pt x="258" y="59"/>
                    <a:pt x="322" y="59"/>
                  </a:cubicBezTo>
                  <a:cubicBezTo>
                    <a:pt x="329" y="59"/>
                    <a:pt x="336" y="60"/>
                    <a:pt x="342" y="61"/>
                  </a:cubicBezTo>
                  <a:cubicBezTo>
                    <a:pt x="366" y="61"/>
                    <a:pt x="423" y="75"/>
                    <a:pt x="443" y="75"/>
                  </a:cubicBezTo>
                  <a:cubicBezTo>
                    <a:pt x="448" y="75"/>
                    <a:pt x="451" y="74"/>
                    <a:pt x="451" y="73"/>
                  </a:cubicBezTo>
                  <a:cubicBezTo>
                    <a:pt x="451" y="61"/>
                    <a:pt x="381" y="12"/>
                    <a:pt x="330" y="0"/>
                  </a:cubicBez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2"/>
            <p:cNvSpPr/>
            <p:nvPr/>
          </p:nvSpPr>
          <p:spPr>
            <a:xfrm>
              <a:off x="5576047" y="1234187"/>
              <a:ext cx="48669" cy="48386"/>
            </a:xfrm>
            <a:custGeom>
              <a:rect b="b" l="l" r="r" t="t"/>
              <a:pathLst>
                <a:path extrusionOk="0" h="171" w="172">
                  <a:moveTo>
                    <a:pt x="82" y="0"/>
                  </a:moveTo>
                  <a:cubicBezTo>
                    <a:pt x="41" y="0"/>
                    <a:pt x="0" y="41"/>
                    <a:pt x="0" y="92"/>
                  </a:cubicBezTo>
                  <a:cubicBezTo>
                    <a:pt x="0" y="132"/>
                    <a:pt x="41" y="171"/>
                    <a:pt x="82" y="171"/>
                  </a:cubicBezTo>
                  <a:cubicBezTo>
                    <a:pt x="130" y="171"/>
                    <a:pt x="171" y="132"/>
                    <a:pt x="171" y="92"/>
                  </a:cubicBezTo>
                  <a:cubicBezTo>
                    <a:pt x="171" y="41"/>
                    <a:pt x="130" y="0"/>
                    <a:pt x="82" y="0"/>
                  </a:cubicBezTo>
                  <a:close/>
                </a:path>
              </a:pathLst>
            </a:custGeom>
            <a:solidFill>
              <a:srgbClr val="5875B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2"/>
            <p:cNvSpPr/>
            <p:nvPr/>
          </p:nvSpPr>
          <p:spPr>
            <a:xfrm>
              <a:off x="5576047" y="1234187"/>
              <a:ext cx="48669" cy="48386"/>
            </a:xfrm>
            <a:custGeom>
              <a:rect b="b" l="l" r="r" t="t"/>
              <a:pathLst>
                <a:path extrusionOk="0" fill="none" h="171" w="172">
                  <a:moveTo>
                    <a:pt x="0" y="92"/>
                  </a:moveTo>
                  <a:cubicBezTo>
                    <a:pt x="0" y="132"/>
                    <a:pt x="41" y="171"/>
                    <a:pt x="82" y="171"/>
                  </a:cubicBezTo>
                  <a:cubicBezTo>
                    <a:pt x="130" y="171"/>
                    <a:pt x="171" y="132"/>
                    <a:pt x="171" y="92"/>
                  </a:cubicBezTo>
                  <a:cubicBezTo>
                    <a:pt x="171" y="41"/>
                    <a:pt x="130" y="0"/>
                    <a:pt x="82" y="0"/>
                  </a:cubicBezTo>
                  <a:cubicBezTo>
                    <a:pt x="41" y="0"/>
                    <a:pt x="0" y="41"/>
                    <a:pt x="0" y="92"/>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2"/>
            <p:cNvSpPr/>
            <p:nvPr/>
          </p:nvSpPr>
          <p:spPr>
            <a:xfrm>
              <a:off x="5561617" y="1237582"/>
              <a:ext cx="80077" cy="17261"/>
            </a:xfrm>
            <a:custGeom>
              <a:rect b="b" l="l" r="r" t="t"/>
              <a:pathLst>
                <a:path extrusionOk="0" fill="none" h="61" w="283">
                  <a:moveTo>
                    <a:pt x="282" y="60"/>
                  </a:moveTo>
                  <a:cubicBezTo>
                    <a:pt x="241" y="19"/>
                    <a:pt x="193" y="0"/>
                    <a:pt x="133" y="0"/>
                  </a:cubicBezTo>
                  <a:cubicBezTo>
                    <a:pt x="61" y="0"/>
                    <a:pt x="1" y="39"/>
                    <a:pt x="1" y="39"/>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2"/>
            <p:cNvSpPr/>
            <p:nvPr/>
          </p:nvSpPr>
          <p:spPr>
            <a:xfrm>
              <a:off x="5536434" y="1182972"/>
              <a:ext cx="127614" cy="30843"/>
            </a:xfrm>
            <a:custGeom>
              <a:rect b="b" l="l" r="r" t="t"/>
              <a:pathLst>
                <a:path extrusionOk="0" h="109" w="451">
                  <a:moveTo>
                    <a:pt x="131" y="0"/>
                  </a:moveTo>
                  <a:cubicBezTo>
                    <a:pt x="80" y="12"/>
                    <a:pt x="1" y="61"/>
                    <a:pt x="1" y="73"/>
                  </a:cubicBezTo>
                  <a:cubicBezTo>
                    <a:pt x="1" y="74"/>
                    <a:pt x="3" y="75"/>
                    <a:pt x="8" y="75"/>
                  </a:cubicBezTo>
                  <a:cubicBezTo>
                    <a:pt x="28" y="75"/>
                    <a:pt x="87" y="61"/>
                    <a:pt x="121" y="61"/>
                  </a:cubicBezTo>
                  <a:cubicBezTo>
                    <a:pt x="127" y="60"/>
                    <a:pt x="134" y="59"/>
                    <a:pt x="141" y="59"/>
                  </a:cubicBezTo>
                  <a:cubicBezTo>
                    <a:pt x="205" y="59"/>
                    <a:pt x="305" y="93"/>
                    <a:pt x="330" y="102"/>
                  </a:cubicBezTo>
                  <a:cubicBezTo>
                    <a:pt x="351" y="106"/>
                    <a:pt x="366" y="109"/>
                    <a:pt x="380" y="109"/>
                  </a:cubicBezTo>
                  <a:cubicBezTo>
                    <a:pt x="394" y="109"/>
                    <a:pt x="406" y="106"/>
                    <a:pt x="422" y="102"/>
                  </a:cubicBezTo>
                  <a:cubicBezTo>
                    <a:pt x="441" y="92"/>
                    <a:pt x="451" y="73"/>
                    <a:pt x="451" y="61"/>
                  </a:cubicBezTo>
                  <a:cubicBezTo>
                    <a:pt x="451" y="51"/>
                    <a:pt x="451" y="41"/>
                    <a:pt x="432" y="41"/>
                  </a:cubicBezTo>
                  <a:cubicBezTo>
                    <a:pt x="311" y="0"/>
                    <a:pt x="191" y="0"/>
                    <a:pt x="131" y="0"/>
                  </a:cubicBez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2"/>
            <p:cNvSpPr/>
            <p:nvPr/>
          </p:nvSpPr>
          <p:spPr>
            <a:xfrm>
              <a:off x="5434287" y="822490"/>
              <a:ext cx="573838" cy="440569"/>
            </a:xfrm>
            <a:custGeom>
              <a:rect b="b" l="l" r="r" t="t"/>
              <a:pathLst>
                <a:path extrusionOk="0" h="1557" w="2028">
                  <a:moveTo>
                    <a:pt x="1014" y="1"/>
                  </a:moveTo>
                  <a:cubicBezTo>
                    <a:pt x="121" y="1"/>
                    <a:pt x="0" y="745"/>
                    <a:pt x="10" y="1055"/>
                  </a:cubicBezTo>
                  <a:cubicBezTo>
                    <a:pt x="29" y="1347"/>
                    <a:pt x="111" y="1527"/>
                    <a:pt x="111" y="1527"/>
                  </a:cubicBezTo>
                  <a:lnTo>
                    <a:pt x="121" y="1556"/>
                  </a:lnTo>
                  <a:cubicBezTo>
                    <a:pt x="422" y="1366"/>
                    <a:pt x="602" y="964"/>
                    <a:pt x="602" y="964"/>
                  </a:cubicBezTo>
                  <a:cubicBezTo>
                    <a:pt x="602" y="1116"/>
                    <a:pt x="663" y="1315"/>
                    <a:pt x="663" y="1315"/>
                  </a:cubicBezTo>
                  <a:lnTo>
                    <a:pt x="703" y="1335"/>
                  </a:lnTo>
                  <a:cubicBezTo>
                    <a:pt x="653" y="1084"/>
                    <a:pt x="732" y="745"/>
                    <a:pt x="732" y="745"/>
                  </a:cubicBezTo>
                  <a:cubicBezTo>
                    <a:pt x="732" y="745"/>
                    <a:pt x="802" y="1176"/>
                    <a:pt x="944" y="1385"/>
                  </a:cubicBezTo>
                  <a:lnTo>
                    <a:pt x="992" y="1395"/>
                  </a:lnTo>
                  <a:cubicBezTo>
                    <a:pt x="992" y="1395"/>
                    <a:pt x="923" y="1255"/>
                    <a:pt x="894" y="1094"/>
                  </a:cubicBezTo>
                  <a:lnTo>
                    <a:pt x="894" y="1094"/>
                  </a:lnTo>
                  <a:cubicBezTo>
                    <a:pt x="1014" y="1335"/>
                    <a:pt x="1125" y="1417"/>
                    <a:pt x="1125" y="1417"/>
                  </a:cubicBezTo>
                  <a:cubicBezTo>
                    <a:pt x="1125" y="1417"/>
                    <a:pt x="1243" y="1447"/>
                    <a:pt x="1333" y="1447"/>
                  </a:cubicBezTo>
                  <a:cubicBezTo>
                    <a:pt x="1345" y="1447"/>
                    <a:pt x="1355" y="1446"/>
                    <a:pt x="1366" y="1445"/>
                  </a:cubicBezTo>
                  <a:cubicBezTo>
                    <a:pt x="1315" y="1226"/>
                    <a:pt x="1315" y="844"/>
                    <a:pt x="1315" y="843"/>
                  </a:cubicBezTo>
                  <a:lnTo>
                    <a:pt x="1315" y="843"/>
                  </a:lnTo>
                  <a:cubicBezTo>
                    <a:pt x="1315" y="844"/>
                    <a:pt x="1445" y="1335"/>
                    <a:pt x="1907" y="1527"/>
                  </a:cubicBezTo>
                  <a:cubicBezTo>
                    <a:pt x="1907" y="1527"/>
                    <a:pt x="1996" y="1347"/>
                    <a:pt x="2006" y="1055"/>
                  </a:cubicBezTo>
                  <a:cubicBezTo>
                    <a:pt x="2028" y="745"/>
                    <a:pt x="1895" y="1"/>
                    <a:pt x="1014" y="1"/>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2"/>
            <p:cNvSpPr/>
            <p:nvPr/>
          </p:nvSpPr>
          <p:spPr>
            <a:xfrm>
              <a:off x="5891257" y="1089598"/>
              <a:ext cx="159022" cy="494331"/>
            </a:xfrm>
            <a:custGeom>
              <a:rect b="b" l="l" r="r" t="t"/>
              <a:pathLst>
                <a:path extrusionOk="0" h="1747" w="562">
                  <a:moveTo>
                    <a:pt x="391" y="1"/>
                  </a:moveTo>
                  <a:lnTo>
                    <a:pt x="1" y="20"/>
                  </a:lnTo>
                  <a:cubicBezTo>
                    <a:pt x="1" y="20"/>
                    <a:pt x="280" y="1125"/>
                    <a:pt x="80" y="1746"/>
                  </a:cubicBezTo>
                  <a:cubicBezTo>
                    <a:pt x="261" y="1635"/>
                    <a:pt x="353" y="1465"/>
                    <a:pt x="353" y="1465"/>
                  </a:cubicBezTo>
                  <a:cubicBezTo>
                    <a:pt x="353" y="1465"/>
                    <a:pt x="372" y="1534"/>
                    <a:pt x="372" y="1566"/>
                  </a:cubicBezTo>
                  <a:cubicBezTo>
                    <a:pt x="511" y="1455"/>
                    <a:pt x="562" y="1284"/>
                    <a:pt x="543" y="964"/>
                  </a:cubicBezTo>
                  <a:cubicBezTo>
                    <a:pt x="521" y="643"/>
                    <a:pt x="432" y="251"/>
                    <a:pt x="391"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2"/>
            <p:cNvSpPr/>
            <p:nvPr/>
          </p:nvSpPr>
          <p:spPr>
            <a:xfrm>
              <a:off x="5913894" y="1072621"/>
              <a:ext cx="136386" cy="511309"/>
            </a:xfrm>
            <a:custGeom>
              <a:rect b="b" l="l" r="r" t="t"/>
              <a:pathLst>
                <a:path extrusionOk="0" fill="none" h="1807" w="482">
                  <a:moveTo>
                    <a:pt x="0" y="482"/>
                  </a:moveTo>
                  <a:cubicBezTo>
                    <a:pt x="61" y="853"/>
                    <a:pt x="121" y="1426"/>
                    <a:pt x="0" y="1806"/>
                  </a:cubicBezTo>
                  <a:cubicBezTo>
                    <a:pt x="181" y="1695"/>
                    <a:pt x="273" y="1525"/>
                    <a:pt x="273" y="1525"/>
                  </a:cubicBezTo>
                  <a:cubicBezTo>
                    <a:pt x="273" y="1525"/>
                    <a:pt x="292" y="1594"/>
                    <a:pt x="292" y="1626"/>
                  </a:cubicBezTo>
                  <a:cubicBezTo>
                    <a:pt x="431" y="1515"/>
                    <a:pt x="482" y="1344"/>
                    <a:pt x="463" y="1024"/>
                  </a:cubicBezTo>
                  <a:cubicBezTo>
                    <a:pt x="441" y="703"/>
                    <a:pt x="352" y="311"/>
                    <a:pt x="311" y="61"/>
                  </a:cubicBezTo>
                  <a:lnTo>
                    <a:pt x="311" y="0"/>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2"/>
            <p:cNvSpPr/>
            <p:nvPr/>
          </p:nvSpPr>
          <p:spPr>
            <a:xfrm>
              <a:off x="5388732" y="1089598"/>
              <a:ext cx="162418" cy="494331"/>
            </a:xfrm>
            <a:custGeom>
              <a:rect b="b" l="l" r="r" t="t"/>
              <a:pathLst>
                <a:path extrusionOk="0" h="1747" w="574">
                  <a:moveTo>
                    <a:pt x="181" y="1"/>
                  </a:moveTo>
                  <a:cubicBezTo>
                    <a:pt x="142" y="251"/>
                    <a:pt x="51" y="643"/>
                    <a:pt x="31" y="964"/>
                  </a:cubicBezTo>
                  <a:cubicBezTo>
                    <a:pt x="0" y="1284"/>
                    <a:pt x="60" y="1455"/>
                    <a:pt x="202" y="1566"/>
                  </a:cubicBezTo>
                  <a:cubicBezTo>
                    <a:pt x="202" y="1534"/>
                    <a:pt x="212" y="1465"/>
                    <a:pt x="212" y="1465"/>
                  </a:cubicBezTo>
                  <a:cubicBezTo>
                    <a:pt x="212" y="1465"/>
                    <a:pt x="311" y="1635"/>
                    <a:pt x="491" y="1746"/>
                  </a:cubicBezTo>
                  <a:cubicBezTo>
                    <a:pt x="291" y="1125"/>
                    <a:pt x="573" y="20"/>
                    <a:pt x="573" y="20"/>
                  </a:cubicBezTo>
                  <a:lnTo>
                    <a:pt x="181"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2"/>
            <p:cNvSpPr/>
            <p:nvPr/>
          </p:nvSpPr>
          <p:spPr>
            <a:xfrm>
              <a:off x="5388732" y="1072621"/>
              <a:ext cx="139215" cy="511309"/>
            </a:xfrm>
            <a:custGeom>
              <a:rect b="b" l="l" r="r" t="t"/>
              <a:pathLst>
                <a:path extrusionOk="0" fill="none" h="1807" w="492">
                  <a:moveTo>
                    <a:pt x="491" y="482"/>
                  </a:moveTo>
                  <a:cubicBezTo>
                    <a:pt x="421" y="853"/>
                    <a:pt x="371" y="1426"/>
                    <a:pt x="491" y="1806"/>
                  </a:cubicBezTo>
                  <a:cubicBezTo>
                    <a:pt x="311" y="1695"/>
                    <a:pt x="212" y="1525"/>
                    <a:pt x="212" y="1525"/>
                  </a:cubicBezTo>
                  <a:cubicBezTo>
                    <a:pt x="212" y="1525"/>
                    <a:pt x="202" y="1594"/>
                    <a:pt x="202" y="1626"/>
                  </a:cubicBezTo>
                  <a:cubicBezTo>
                    <a:pt x="60" y="1515"/>
                    <a:pt x="0" y="1344"/>
                    <a:pt x="31" y="1024"/>
                  </a:cubicBezTo>
                  <a:cubicBezTo>
                    <a:pt x="51" y="703"/>
                    <a:pt x="142" y="311"/>
                    <a:pt x="181" y="61"/>
                  </a:cubicBezTo>
                  <a:lnTo>
                    <a:pt x="181" y="0"/>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2"/>
            <p:cNvSpPr/>
            <p:nvPr/>
          </p:nvSpPr>
          <p:spPr>
            <a:xfrm>
              <a:off x="5684418" y="1714358"/>
              <a:ext cx="71022" cy="811812"/>
            </a:xfrm>
            <a:custGeom>
              <a:rect b="b" l="l" r="r" t="t"/>
              <a:pathLst>
                <a:path extrusionOk="0" h="2869" w="251">
                  <a:moveTo>
                    <a:pt x="0" y="0"/>
                  </a:moveTo>
                  <a:lnTo>
                    <a:pt x="0" y="2868"/>
                  </a:lnTo>
                  <a:lnTo>
                    <a:pt x="250" y="2868"/>
                  </a:lnTo>
                  <a:lnTo>
                    <a:pt x="250" y="0"/>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2"/>
            <p:cNvSpPr/>
            <p:nvPr/>
          </p:nvSpPr>
          <p:spPr>
            <a:xfrm>
              <a:off x="5559070" y="1642771"/>
              <a:ext cx="162418" cy="208259"/>
            </a:xfrm>
            <a:custGeom>
              <a:rect b="b" l="l" r="r" t="t"/>
              <a:pathLst>
                <a:path extrusionOk="0" h="736" w="574">
                  <a:moveTo>
                    <a:pt x="152" y="1"/>
                  </a:moveTo>
                  <a:lnTo>
                    <a:pt x="0" y="222"/>
                  </a:lnTo>
                  <a:lnTo>
                    <a:pt x="272" y="735"/>
                  </a:lnTo>
                  <a:lnTo>
                    <a:pt x="573" y="253"/>
                  </a:lnTo>
                  <a:lnTo>
                    <a:pt x="152" y="1"/>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2"/>
            <p:cNvSpPr/>
            <p:nvPr/>
          </p:nvSpPr>
          <p:spPr>
            <a:xfrm>
              <a:off x="5721202" y="1642771"/>
              <a:ext cx="161569" cy="208259"/>
            </a:xfrm>
            <a:custGeom>
              <a:rect b="b" l="l" r="r" t="t"/>
              <a:pathLst>
                <a:path extrusionOk="0" h="736" w="571">
                  <a:moveTo>
                    <a:pt x="421" y="1"/>
                  </a:moveTo>
                  <a:lnTo>
                    <a:pt x="0" y="253"/>
                  </a:lnTo>
                  <a:lnTo>
                    <a:pt x="301" y="735"/>
                  </a:lnTo>
                  <a:lnTo>
                    <a:pt x="571" y="222"/>
                  </a:lnTo>
                  <a:lnTo>
                    <a:pt x="421" y="1"/>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2"/>
            <p:cNvSpPr/>
            <p:nvPr/>
          </p:nvSpPr>
          <p:spPr>
            <a:xfrm>
              <a:off x="5578594" y="1787925"/>
              <a:ext cx="140064" cy="221841"/>
            </a:xfrm>
            <a:custGeom>
              <a:rect b="b" l="l" r="r" t="t"/>
              <a:pathLst>
                <a:path extrusionOk="0" h="784" w="495">
                  <a:moveTo>
                    <a:pt x="422" y="1"/>
                  </a:moveTo>
                  <a:lnTo>
                    <a:pt x="1" y="663"/>
                  </a:lnTo>
                  <a:lnTo>
                    <a:pt x="273" y="783"/>
                  </a:lnTo>
                  <a:lnTo>
                    <a:pt x="494" y="29"/>
                  </a:lnTo>
                  <a:lnTo>
                    <a:pt x="422" y="1"/>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2"/>
            <p:cNvSpPr/>
            <p:nvPr/>
          </p:nvSpPr>
          <p:spPr>
            <a:xfrm>
              <a:off x="5723749" y="1787925"/>
              <a:ext cx="139215" cy="221841"/>
            </a:xfrm>
            <a:custGeom>
              <a:rect b="b" l="l" r="r" t="t"/>
              <a:pathLst>
                <a:path extrusionOk="0" h="784" w="492">
                  <a:moveTo>
                    <a:pt x="71" y="1"/>
                  </a:moveTo>
                  <a:lnTo>
                    <a:pt x="1" y="29"/>
                  </a:lnTo>
                  <a:lnTo>
                    <a:pt x="222" y="783"/>
                  </a:lnTo>
                  <a:lnTo>
                    <a:pt x="492" y="663"/>
                  </a:lnTo>
                  <a:lnTo>
                    <a:pt x="71" y="1"/>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2"/>
            <p:cNvSpPr/>
            <p:nvPr/>
          </p:nvSpPr>
          <p:spPr>
            <a:xfrm>
              <a:off x="5684418" y="1751142"/>
              <a:ext cx="73852" cy="73853"/>
            </a:xfrm>
            <a:custGeom>
              <a:rect b="b" l="l" r="r" t="t"/>
              <a:pathLst>
                <a:path extrusionOk="0" h="261" w="261">
                  <a:moveTo>
                    <a:pt x="130" y="1"/>
                  </a:moveTo>
                  <a:cubicBezTo>
                    <a:pt x="48" y="1"/>
                    <a:pt x="0" y="61"/>
                    <a:pt x="0" y="131"/>
                  </a:cubicBezTo>
                  <a:cubicBezTo>
                    <a:pt x="0" y="200"/>
                    <a:pt x="48" y="261"/>
                    <a:pt x="130" y="261"/>
                  </a:cubicBezTo>
                  <a:cubicBezTo>
                    <a:pt x="200" y="261"/>
                    <a:pt x="260" y="200"/>
                    <a:pt x="260" y="131"/>
                  </a:cubicBezTo>
                  <a:cubicBezTo>
                    <a:pt x="260" y="61"/>
                    <a:pt x="200" y="1"/>
                    <a:pt x="130" y="1"/>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2"/>
            <p:cNvSpPr/>
            <p:nvPr/>
          </p:nvSpPr>
          <p:spPr>
            <a:xfrm>
              <a:off x="5320540" y="2778543"/>
              <a:ext cx="800770" cy="420479"/>
            </a:xfrm>
            <a:custGeom>
              <a:rect b="b" l="l" r="r" t="t"/>
              <a:pathLst>
                <a:path extrusionOk="0" h="1486" w="2830">
                  <a:moveTo>
                    <a:pt x="333" y="0"/>
                  </a:moveTo>
                  <a:lnTo>
                    <a:pt x="0" y="1486"/>
                  </a:lnTo>
                  <a:lnTo>
                    <a:pt x="2829" y="1486"/>
                  </a:lnTo>
                  <a:lnTo>
                    <a:pt x="2490" y="0"/>
                  </a:ln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2"/>
            <p:cNvSpPr/>
            <p:nvPr/>
          </p:nvSpPr>
          <p:spPr>
            <a:xfrm>
              <a:off x="5320540" y="2778543"/>
              <a:ext cx="800770" cy="420479"/>
            </a:xfrm>
            <a:custGeom>
              <a:rect b="b" l="l" r="r" t="t"/>
              <a:pathLst>
                <a:path extrusionOk="0" fill="none" h="1486" w="2830">
                  <a:moveTo>
                    <a:pt x="2829" y="1486"/>
                  </a:moveTo>
                  <a:lnTo>
                    <a:pt x="2490" y="0"/>
                  </a:lnTo>
                  <a:lnTo>
                    <a:pt x="333" y="0"/>
                  </a:lnTo>
                  <a:lnTo>
                    <a:pt x="0" y="1486"/>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2"/>
            <p:cNvSpPr/>
            <p:nvPr/>
          </p:nvSpPr>
          <p:spPr>
            <a:xfrm>
              <a:off x="5391279" y="2426267"/>
              <a:ext cx="330211" cy="457546"/>
            </a:xfrm>
            <a:custGeom>
              <a:rect b="b" l="l" r="r" t="t"/>
              <a:pathLst>
                <a:path extrusionOk="0" h="1617" w="1167">
                  <a:moveTo>
                    <a:pt x="663" y="1"/>
                  </a:moveTo>
                  <a:cubicBezTo>
                    <a:pt x="603" y="1"/>
                    <a:pt x="32" y="203"/>
                    <a:pt x="32" y="203"/>
                  </a:cubicBezTo>
                  <a:cubicBezTo>
                    <a:pt x="32" y="203"/>
                    <a:pt x="1" y="222"/>
                    <a:pt x="1" y="241"/>
                  </a:cubicBezTo>
                  <a:cubicBezTo>
                    <a:pt x="1" y="273"/>
                    <a:pt x="83" y="1046"/>
                    <a:pt x="83" y="1046"/>
                  </a:cubicBezTo>
                  <a:cubicBezTo>
                    <a:pt x="83" y="1074"/>
                    <a:pt x="22" y="1277"/>
                    <a:pt x="13" y="1296"/>
                  </a:cubicBezTo>
                  <a:cubicBezTo>
                    <a:pt x="13" y="1306"/>
                    <a:pt x="13" y="1337"/>
                    <a:pt x="32" y="1356"/>
                  </a:cubicBezTo>
                  <a:cubicBezTo>
                    <a:pt x="51" y="1366"/>
                    <a:pt x="554" y="1556"/>
                    <a:pt x="1166" y="1616"/>
                  </a:cubicBezTo>
                  <a:lnTo>
                    <a:pt x="1166" y="102"/>
                  </a:lnTo>
                  <a:cubicBezTo>
                    <a:pt x="1166" y="102"/>
                    <a:pt x="713" y="1"/>
                    <a:pt x="663" y="1"/>
                  </a:cubicBezTo>
                  <a:close/>
                </a:path>
              </a:pathLst>
            </a:custGeom>
            <a:solidFill>
              <a:srgbClr val="F7818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2"/>
            <p:cNvSpPr/>
            <p:nvPr/>
          </p:nvSpPr>
          <p:spPr>
            <a:xfrm>
              <a:off x="5391279" y="2426267"/>
              <a:ext cx="330211" cy="457546"/>
            </a:xfrm>
            <a:custGeom>
              <a:rect b="b" l="l" r="r" t="t"/>
              <a:pathLst>
                <a:path extrusionOk="0" fill="none" h="1617" w="1167">
                  <a:moveTo>
                    <a:pt x="1166" y="102"/>
                  </a:moveTo>
                  <a:cubicBezTo>
                    <a:pt x="1166" y="102"/>
                    <a:pt x="713" y="1"/>
                    <a:pt x="663" y="1"/>
                  </a:cubicBezTo>
                  <a:cubicBezTo>
                    <a:pt x="603" y="1"/>
                    <a:pt x="32" y="203"/>
                    <a:pt x="32" y="203"/>
                  </a:cubicBezTo>
                  <a:cubicBezTo>
                    <a:pt x="32" y="203"/>
                    <a:pt x="1" y="222"/>
                    <a:pt x="1" y="241"/>
                  </a:cubicBezTo>
                  <a:cubicBezTo>
                    <a:pt x="1" y="273"/>
                    <a:pt x="83" y="1046"/>
                    <a:pt x="83" y="1046"/>
                  </a:cubicBezTo>
                  <a:cubicBezTo>
                    <a:pt x="83" y="1074"/>
                    <a:pt x="22" y="1277"/>
                    <a:pt x="13" y="1296"/>
                  </a:cubicBezTo>
                  <a:cubicBezTo>
                    <a:pt x="13" y="1306"/>
                    <a:pt x="13" y="1337"/>
                    <a:pt x="32" y="1356"/>
                  </a:cubicBezTo>
                  <a:cubicBezTo>
                    <a:pt x="51" y="1366"/>
                    <a:pt x="554" y="1556"/>
                    <a:pt x="1166" y="1616"/>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2"/>
            <p:cNvSpPr/>
            <p:nvPr/>
          </p:nvSpPr>
          <p:spPr>
            <a:xfrm>
              <a:off x="5721202" y="2426267"/>
              <a:ext cx="329080" cy="457546"/>
            </a:xfrm>
            <a:custGeom>
              <a:rect b="b" l="l" r="r" t="t"/>
              <a:pathLst>
                <a:path extrusionOk="0" h="1617" w="1163">
                  <a:moveTo>
                    <a:pt x="501" y="1"/>
                  </a:moveTo>
                  <a:cubicBezTo>
                    <a:pt x="450" y="1"/>
                    <a:pt x="0" y="102"/>
                    <a:pt x="0" y="102"/>
                  </a:cubicBezTo>
                  <a:lnTo>
                    <a:pt x="0" y="1616"/>
                  </a:lnTo>
                  <a:cubicBezTo>
                    <a:pt x="602" y="1556"/>
                    <a:pt x="1112" y="1366"/>
                    <a:pt x="1134" y="1356"/>
                  </a:cubicBezTo>
                  <a:cubicBezTo>
                    <a:pt x="1144" y="1337"/>
                    <a:pt x="1153" y="1306"/>
                    <a:pt x="1144" y="1296"/>
                  </a:cubicBezTo>
                  <a:cubicBezTo>
                    <a:pt x="1144" y="1277"/>
                    <a:pt x="1084" y="1074"/>
                    <a:pt x="1084" y="1046"/>
                  </a:cubicBezTo>
                  <a:cubicBezTo>
                    <a:pt x="1084" y="1046"/>
                    <a:pt x="1153" y="273"/>
                    <a:pt x="1163" y="241"/>
                  </a:cubicBezTo>
                  <a:cubicBezTo>
                    <a:pt x="1163" y="222"/>
                    <a:pt x="1134" y="203"/>
                    <a:pt x="1134" y="203"/>
                  </a:cubicBezTo>
                  <a:cubicBezTo>
                    <a:pt x="1134" y="203"/>
                    <a:pt x="561" y="1"/>
                    <a:pt x="501" y="1"/>
                  </a:cubicBezTo>
                  <a:close/>
                </a:path>
              </a:pathLst>
            </a:custGeom>
            <a:solidFill>
              <a:srgbClr val="F7818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2"/>
            <p:cNvSpPr/>
            <p:nvPr/>
          </p:nvSpPr>
          <p:spPr>
            <a:xfrm>
              <a:off x="5721202" y="2426267"/>
              <a:ext cx="329080" cy="457546"/>
            </a:xfrm>
            <a:custGeom>
              <a:rect b="b" l="l" r="r" t="t"/>
              <a:pathLst>
                <a:path extrusionOk="0" fill="none" h="1617" w="1163">
                  <a:moveTo>
                    <a:pt x="0" y="102"/>
                  </a:moveTo>
                  <a:cubicBezTo>
                    <a:pt x="0" y="102"/>
                    <a:pt x="450" y="1"/>
                    <a:pt x="501" y="1"/>
                  </a:cubicBezTo>
                  <a:cubicBezTo>
                    <a:pt x="561" y="1"/>
                    <a:pt x="1134" y="203"/>
                    <a:pt x="1134" y="203"/>
                  </a:cubicBezTo>
                  <a:cubicBezTo>
                    <a:pt x="1134" y="203"/>
                    <a:pt x="1163" y="222"/>
                    <a:pt x="1163" y="241"/>
                  </a:cubicBezTo>
                  <a:cubicBezTo>
                    <a:pt x="1153" y="273"/>
                    <a:pt x="1084" y="1046"/>
                    <a:pt x="1084" y="1046"/>
                  </a:cubicBezTo>
                  <a:cubicBezTo>
                    <a:pt x="1084" y="1074"/>
                    <a:pt x="1144" y="1277"/>
                    <a:pt x="1144" y="1296"/>
                  </a:cubicBezTo>
                  <a:cubicBezTo>
                    <a:pt x="1153" y="1306"/>
                    <a:pt x="1144" y="1337"/>
                    <a:pt x="1134" y="1356"/>
                  </a:cubicBezTo>
                  <a:cubicBezTo>
                    <a:pt x="1112" y="1366"/>
                    <a:pt x="602" y="1556"/>
                    <a:pt x="0" y="1616"/>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2"/>
            <p:cNvSpPr/>
            <p:nvPr/>
          </p:nvSpPr>
          <p:spPr>
            <a:xfrm>
              <a:off x="5675364" y="2504645"/>
              <a:ext cx="90829" cy="90830"/>
            </a:xfrm>
            <a:custGeom>
              <a:rect b="b" l="l" r="r" t="t"/>
              <a:pathLst>
                <a:path extrusionOk="0" h="321" w="321">
                  <a:moveTo>
                    <a:pt x="41" y="0"/>
                  </a:moveTo>
                  <a:cubicBezTo>
                    <a:pt x="31" y="0"/>
                    <a:pt x="21" y="5"/>
                    <a:pt x="10" y="15"/>
                  </a:cubicBezTo>
                  <a:cubicBezTo>
                    <a:pt x="1" y="25"/>
                    <a:pt x="1" y="56"/>
                    <a:pt x="10" y="75"/>
                  </a:cubicBezTo>
                  <a:lnTo>
                    <a:pt x="251" y="306"/>
                  </a:lnTo>
                  <a:cubicBezTo>
                    <a:pt x="256" y="316"/>
                    <a:pt x="266" y="321"/>
                    <a:pt x="278" y="321"/>
                  </a:cubicBezTo>
                  <a:cubicBezTo>
                    <a:pt x="289" y="321"/>
                    <a:pt x="302" y="316"/>
                    <a:pt x="311" y="306"/>
                  </a:cubicBezTo>
                  <a:cubicBezTo>
                    <a:pt x="321" y="297"/>
                    <a:pt x="321" y="265"/>
                    <a:pt x="311" y="246"/>
                  </a:cubicBezTo>
                  <a:lnTo>
                    <a:pt x="71" y="15"/>
                  </a:lnTo>
                  <a:cubicBezTo>
                    <a:pt x="61" y="5"/>
                    <a:pt x="51" y="0"/>
                    <a:pt x="41"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2"/>
            <p:cNvSpPr/>
            <p:nvPr/>
          </p:nvSpPr>
          <p:spPr>
            <a:xfrm>
              <a:off x="5675364" y="2503230"/>
              <a:ext cx="90829" cy="93660"/>
            </a:xfrm>
            <a:custGeom>
              <a:rect b="b" l="l" r="r" t="t"/>
              <a:pathLst>
                <a:path extrusionOk="0" fill="none" h="331" w="321">
                  <a:moveTo>
                    <a:pt x="311" y="251"/>
                  </a:moveTo>
                  <a:cubicBezTo>
                    <a:pt x="321" y="270"/>
                    <a:pt x="321" y="302"/>
                    <a:pt x="311" y="311"/>
                  </a:cubicBezTo>
                  <a:lnTo>
                    <a:pt x="311" y="311"/>
                  </a:lnTo>
                  <a:cubicBezTo>
                    <a:pt x="292" y="331"/>
                    <a:pt x="261" y="331"/>
                    <a:pt x="251" y="311"/>
                  </a:cubicBezTo>
                  <a:lnTo>
                    <a:pt x="10" y="80"/>
                  </a:lnTo>
                  <a:cubicBezTo>
                    <a:pt x="1" y="61"/>
                    <a:pt x="1" y="30"/>
                    <a:pt x="10" y="20"/>
                  </a:cubicBezTo>
                  <a:lnTo>
                    <a:pt x="10" y="20"/>
                  </a:lnTo>
                  <a:cubicBezTo>
                    <a:pt x="32" y="1"/>
                    <a:pt x="51" y="1"/>
                    <a:pt x="71" y="20"/>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2"/>
            <p:cNvSpPr/>
            <p:nvPr/>
          </p:nvSpPr>
          <p:spPr>
            <a:xfrm>
              <a:off x="5675364" y="2504645"/>
              <a:ext cx="90829" cy="90830"/>
            </a:xfrm>
            <a:custGeom>
              <a:rect b="b" l="l" r="r" t="t"/>
              <a:pathLst>
                <a:path extrusionOk="0" h="321" w="321">
                  <a:moveTo>
                    <a:pt x="278" y="0"/>
                  </a:moveTo>
                  <a:cubicBezTo>
                    <a:pt x="266" y="0"/>
                    <a:pt x="256" y="5"/>
                    <a:pt x="251" y="15"/>
                  </a:cubicBezTo>
                  <a:lnTo>
                    <a:pt x="10" y="246"/>
                  </a:lnTo>
                  <a:cubicBezTo>
                    <a:pt x="1" y="265"/>
                    <a:pt x="1" y="297"/>
                    <a:pt x="10" y="306"/>
                  </a:cubicBezTo>
                  <a:cubicBezTo>
                    <a:pt x="21" y="316"/>
                    <a:pt x="31" y="321"/>
                    <a:pt x="41" y="321"/>
                  </a:cubicBezTo>
                  <a:cubicBezTo>
                    <a:pt x="51" y="321"/>
                    <a:pt x="61" y="316"/>
                    <a:pt x="71" y="306"/>
                  </a:cubicBezTo>
                  <a:lnTo>
                    <a:pt x="311" y="75"/>
                  </a:lnTo>
                  <a:cubicBezTo>
                    <a:pt x="321" y="56"/>
                    <a:pt x="321" y="25"/>
                    <a:pt x="311" y="15"/>
                  </a:cubicBezTo>
                  <a:cubicBezTo>
                    <a:pt x="302" y="5"/>
                    <a:pt x="289" y="0"/>
                    <a:pt x="278"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2"/>
            <p:cNvSpPr/>
            <p:nvPr/>
          </p:nvSpPr>
          <p:spPr>
            <a:xfrm>
              <a:off x="5675364" y="2503230"/>
              <a:ext cx="90829" cy="93660"/>
            </a:xfrm>
            <a:custGeom>
              <a:rect b="b" l="l" r="r" t="t"/>
              <a:pathLst>
                <a:path extrusionOk="0" fill="none" h="331" w="321">
                  <a:moveTo>
                    <a:pt x="10" y="251"/>
                  </a:moveTo>
                  <a:cubicBezTo>
                    <a:pt x="1" y="270"/>
                    <a:pt x="1" y="302"/>
                    <a:pt x="10" y="311"/>
                  </a:cubicBezTo>
                  <a:lnTo>
                    <a:pt x="10" y="311"/>
                  </a:lnTo>
                  <a:cubicBezTo>
                    <a:pt x="32" y="331"/>
                    <a:pt x="51" y="331"/>
                    <a:pt x="71" y="311"/>
                  </a:cubicBezTo>
                  <a:lnTo>
                    <a:pt x="311" y="80"/>
                  </a:lnTo>
                  <a:cubicBezTo>
                    <a:pt x="321" y="61"/>
                    <a:pt x="321" y="30"/>
                    <a:pt x="311" y="20"/>
                  </a:cubicBezTo>
                  <a:lnTo>
                    <a:pt x="311" y="20"/>
                  </a:lnTo>
                  <a:cubicBezTo>
                    <a:pt x="292" y="1"/>
                    <a:pt x="261" y="1"/>
                    <a:pt x="251" y="20"/>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2"/>
            <p:cNvSpPr/>
            <p:nvPr/>
          </p:nvSpPr>
          <p:spPr>
            <a:xfrm>
              <a:off x="5675364" y="2686584"/>
              <a:ext cx="90829" cy="91396"/>
            </a:xfrm>
            <a:custGeom>
              <a:rect b="b" l="l" r="r" t="t"/>
              <a:pathLst>
                <a:path extrusionOk="0" h="323" w="321">
                  <a:moveTo>
                    <a:pt x="41" y="0"/>
                  </a:moveTo>
                  <a:cubicBezTo>
                    <a:pt x="31" y="0"/>
                    <a:pt x="21" y="5"/>
                    <a:pt x="10" y="15"/>
                  </a:cubicBezTo>
                  <a:cubicBezTo>
                    <a:pt x="1" y="34"/>
                    <a:pt x="1" y="56"/>
                    <a:pt x="10" y="75"/>
                  </a:cubicBezTo>
                  <a:lnTo>
                    <a:pt x="251" y="316"/>
                  </a:lnTo>
                  <a:cubicBezTo>
                    <a:pt x="256" y="321"/>
                    <a:pt x="266" y="323"/>
                    <a:pt x="278" y="323"/>
                  </a:cubicBezTo>
                  <a:cubicBezTo>
                    <a:pt x="289" y="323"/>
                    <a:pt x="302" y="321"/>
                    <a:pt x="311" y="316"/>
                  </a:cubicBezTo>
                  <a:cubicBezTo>
                    <a:pt x="321" y="296"/>
                    <a:pt x="321" y="265"/>
                    <a:pt x="311" y="256"/>
                  </a:cubicBezTo>
                  <a:lnTo>
                    <a:pt x="71" y="15"/>
                  </a:lnTo>
                  <a:cubicBezTo>
                    <a:pt x="61" y="5"/>
                    <a:pt x="51" y="0"/>
                    <a:pt x="41"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2"/>
            <p:cNvSpPr/>
            <p:nvPr/>
          </p:nvSpPr>
          <p:spPr>
            <a:xfrm>
              <a:off x="5675364" y="2685169"/>
              <a:ext cx="90829" cy="93660"/>
            </a:xfrm>
            <a:custGeom>
              <a:rect b="b" l="l" r="r" t="t"/>
              <a:pathLst>
                <a:path extrusionOk="0" fill="none" h="331" w="321">
                  <a:moveTo>
                    <a:pt x="311" y="261"/>
                  </a:moveTo>
                  <a:cubicBezTo>
                    <a:pt x="321" y="270"/>
                    <a:pt x="321" y="301"/>
                    <a:pt x="311" y="321"/>
                  </a:cubicBezTo>
                  <a:lnTo>
                    <a:pt x="311" y="321"/>
                  </a:lnTo>
                  <a:cubicBezTo>
                    <a:pt x="292" y="330"/>
                    <a:pt x="261" y="330"/>
                    <a:pt x="251" y="321"/>
                  </a:cubicBezTo>
                  <a:lnTo>
                    <a:pt x="10" y="80"/>
                  </a:lnTo>
                  <a:cubicBezTo>
                    <a:pt x="1" y="61"/>
                    <a:pt x="1" y="39"/>
                    <a:pt x="10" y="20"/>
                  </a:cubicBezTo>
                  <a:lnTo>
                    <a:pt x="10" y="20"/>
                  </a:lnTo>
                  <a:cubicBezTo>
                    <a:pt x="32" y="1"/>
                    <a:pt x="51" y="1"/>
                    <a:pt x="71" y="20"/>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2"/>
            <p:cNvSpPr/>
            <p:nvPr/>
          </p:nvSpPr>
          <p:spPr>
            <a:xfrm>
              <a:off x="5675364" y="2686584"/>
              <a:ext cx="90829" cy="91396"/>
            </a:xfrm>
            <a:custGeom>
              <a:rect b="b" l="l" r="r" t="t"/>
              <a:pathLst>
                <a:path extrusionOk="0" h="323" w="321">
                  <a:moveTo>
                    <a:pt x="278" y="0"/>
                  </a:moveTo>
                  <a:cubicBezTo>
                    <a:pt x="266" y="0"/>
                    <a:pt x="256" y="5"/>
                    <a:pt x="251" y="15"/>
                  </a:cubicBezTo>
                  <a:lnTo>
                    <a:pt x="10" y="256"/>
                  </a:lnTo>
                  <a:cubicBezTo>
                    <a:pt x="1" y="265"/>
                    <a:pt x="1" y="296"/>
                    <a:pt x="10" y="316"/>
                  </a:cubicBezTo>
                  <a:cubicBezTo>
                    <a:pt x="21" y="321"/>
                    <a:pt x="31" y="323"/>
                    <a:pt x="41" y="323"/>
                  </a:cubicBezTo>
                  <a:cubicBezTo>
                    <a:pt x="51" y="323"/>
                    <a:pt x="61" y="321"/>
                    <a:pt x="71" y="316"/>
                  </a:cubicBezTo>
                  <a:lnTo>
                    <a:pt x="311" y="75"/>
                  </a:lnTo>
                  <a:cubicBezTo>
                    <a:pt x="321" y="56"/>
                    <a:pt x="321" y="34"/>
                    <a:pt x="311" y="15"/>
                  </a:cubicBezTo>
                  <a:cubicBezTo>
                    <a:pt x="302" y="5"/>
                    <a:pt x="289" y="0"/>
                    <a:pt x="278"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2"/>
            <p:cNvSpPr/>
            <p:nvPr/>
          </p:nvSpPr>
          <p:spPr>
            <a:xfrm>
              <a:off x="5675364" y="2685169"/>
              <a:ext cx="90829" cy="93660"/>
            </a:xfrm>
            <a:custGeom>
              <a:rect b="b" l="l" r="r" t="t"/>
              <a:pathLst>
                <a:path extrusionOk="0" fill="none" h="331" w="321">
                  <a:moveTo>
                    <a:pt x="10" y="261"/>
                  </a:moveTo>
                  <a:cubicBezTo>
                    <a:pt x="1" y="270"/>
                    <a:pt x="1" y="301"/>
                    <a:pt x="10" y="321"/>
                  </a:cubicBezTo>
                  <a:lnTo>
                    <a:pt x="10" y="321"/>
                  </a:lnTo>
                  <a:cubicBezTo>
                    <a:pt x="32" y="330"/>
                    <a:pt x="51" y="330"/>
                    <a:pt x="71" y="321"/>
                  </a:cubicBezTo>
                  <a:lnTo>
                    <a:pt x="311" y="80"/>
                  </a:lnTo>
                  <a:cubicBezTo>
                    <a:pt x="321" y="61"/>
                    <a:pt x="321" y="39"/>
                    <a:pt x="311" y="20"/>
                  </a:cubicBezTo>
                  <a:lnTo>
                    <a:pt x="311" y="20"/>
                  </a:lnTo>
                  <a:cubicBezTo>
                    <a:pt x="292" y="1"/>
                    <a:pt x="261" y="1"/>
                    <a:pt x="251" y="20"/>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2"/>
            <p:cNvSpPr/>
            <p:nvPr/>
          </p:nvSpPr>
          <p:spPr>
            <a:xfrm>
              <a:off x="5936247" y="2741759"/>
              <a:ext cx="94508" cy="457263"/>
            </a:xfrm>
            <a:custGeom>
              <a:rect b="b" l="l" r="r" t="t"/>
              <a:pathLst>
                <a:path extrusionOk="0" h="1616" w="334">
                  <a:moveTo>
                    <a:pt x="112" y="0"/>
                  </a:moveTo>
                  <a:lnTo>
                    <a:pt x="1" y="61"/>
                  </a:lnTo>
                  <a:cubicBezTo>
                    <a:pt x="1" y="61"/>
                    <a:pt x="61" y="703"/>
                    <a:pt x="133" y="1616"/>
                  </a:cubicBezTo>
                  <a:lnTo>
                    <a:pt x="333" y="1616"/>
                  </a:lnTo>
                  <a:cubicBezTo>
                    <a:pt x="273" y="1053"/>
                    <a:pt x="194" y="501"/>
                    <a:pt x="112" y="0"/>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2"/>
            <p:cNvSpPr/>
            <p:nvPr/>
          </p:nvSpPr>
          <p:spPr>
            <a:xfrm>
              <a:off x="5936247" y="2741759"/>
              <a:ext cx="94508" cy="457263"/>
            </a:xfrm>
            <a:custGeom>
              <a:rect b="b" l="l" r="r" t="t"/>
              <a:pathLst>
                <a:path extrusionOk="0" fill="none" h="1616" w="334">
                  <a:moveTo>
                    <a:pt x="333" y="1616"/>
                  </a:moveTo>
                  <a:cubicBezTo>
                    <a:pt x="273" y="1053"/>
                    <a:pt x="194" y="501"/>
                    <a:pt x="112" y="0"/>
                  </a:cubicBezTo>
                  <a:lnTo>
                    <a:pt x="1" y="61"/>
                  </a:lnTo>
                  <a:cubicBezTo>
                    <a:pt x="1" y="61"/>
                    <a:pt x="61" y="703"/>
                    <a:pt x="133" y="1616"/>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2"/>
            <p:cNvSpPr/>
            <p:nvPr/>
          </p:nvSpPr>
          <p:spPr>
            <a:xfrm>
              <a:off x="5402880" y="2579627"/>
              <a:ext cx="647407" cy="176567"/>
            </a:xfrm>
            <a:custGeom>
              <a:rect b="b" l="l" r="r" t="t"/>
              <a:pathLst>
                <a:path extrusionOk="0" h="624" w="2288">
                  <a:moveTo>
                    <a:pt x="1" y="0"/>
                  </a:moveTo>
                  <a:lnTo>
                    <a:pt x="32" y="241"/>
                  </a:lnTo>
                  <a:cubicBezTo>
                    <a:pt x="764" y="482"/>
                    <a:pt x="1766" y="624"/>
                    <a:pt x="1766" y="624"/>
                  </a:cubicBezTo>
                  <a:lnTo>
                    <a:pt x="1977" y="624"/>
                  </a:lnTo>
                  <a:cubicBezTo>
                    <a:pt x="2117" y="593"/>
                    <a:pt x="2288" y="494"/>
                    <a:pt x="2288" y="494"/>
                  </a:cubicBezTo>
                  <a:lnTo>
                    <a:pt x="2218" y="292"/>
                  </a:lnTo>
                  <a:lnTo>
                    <a:pt x="2028" y="463"/>
                  </a:lnTo>
                  <a:lnTo>
                    <a:pt x="1797" y="463"/>
                  </a:lnTo>
                  <a:cubicBezTo>
                    <a:pt x="983" y="352"/>
                    <a:pt x="1" y="0"/>
                    <a:pt x="1"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2"/>
            <p:cNvSpPr/>
            <p:nvPr/>
          </p:nvSpPr>
          <p:spPr>
            <a:xfrm>
              <a:off x="5874280" y="2719123"/>
              <a:ext cx="79511" cy="479900"/>
            </a:xfrm>
            <a:custGeom>
              <a:rect b="b" l="l" r="r" t="t"/>
              <a:pathLst>
                <a:path extrusionOk="0" h="1696" w="281">
                  <a:moveTo>
                    <a:pt x="80" y="1"/>
                  </a:moveTo>
                  <a:cubicBezTo>
                    <a:pt x="51" y="581"/>
                    <a:pt x="20" y="1164"/>
                    <a:pt x="1" y="1696"/>
                  </a:cubicBezTo>
                  <a:lnTo>
                    <a:pt x="261" y="1696"/>
                  </a:lnTo>
                  <a:cubicBezTo>
                    <a:pt x="270" y="1094"/>
                    <a:pt x="270" y="511"/>
                    <a:pt x="280" y="1"/>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2"/>
            <p:cNvSpPr/>
            <p:nvPr/>
          </p:nvSpPr>
          <p:spPr>
            <a:xfrm>
              <a:off x="5874280" y="2719123"/>
              <a:ext cx="79511" cy="479900"/>
            </a:xfrm>
            <a:custGeom>
              <a:rect b="b" l="l" r="r" t="t"/>
              <a:pathLst>
                <a:path extrusionOk="0" fill="none" h="1696" w="281">
                  <a:moveTo>
                    <a:pt x="261" y="1696"/>
                  </a:moveTo>
                  <a:cubicBezTo>
                    <a:pt x="270" y="1094"/>
                    <a:pt x="270" y="511"/>
                    <a:pt x="280" y="1"/>
                  </a:cubicBezTo>
                  <a:lnTo>
                    <a:pt x="80" y="1"/>
                  </a:lnTo>
                  <a:cubicBezTo>
                    <a:pt x="51" y="581"/>
                    <a:pt x="20" y="1164"/>
                    <a:pt x="1" y="1696"/>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2"/>
            <p:cNvSpPr/>
            <p:nvPr/>
          </p:nvSpPr>
          <p:spPr>
            <a:xfrm>
              <a:off x="5885315" y="2685169"/>
              <a:ext cx="105826" cy="113184"/>
            </a:xfrm>
            <a:custGeom>
              <a:rect b="b" l="l" r="r" t="t"/>
              <a:pathLst>
                <a:path extrusionOk="0" h="400" w="374">
                  <a:moveTo>
                    <a:pt x="51" y="1"/>
                  </a:moveTo>
                  <a:lnTo>
                    <a:pt x="0" y="381"/>
                  </a:lnTo>
                  <a:cubicBezTo>
                    <a:pt x="33" y="393"/>
                    <a:pt x="68" y="399"/>
                    <a:pt x="103" y="399"/>
                  </a:cubicBezTo>
                  <a:cubicBezTo>
                    <a:pt x="212" y="399"/>
                    <a:pt x="320" y="344"/>
                    <a:pt x="342" y="261"/>
                  </a:cubicBezTo>
                  <a:cubicBezTo>
                    <a:pt x="374" y="150"/>
                    <a:pt x="374" y="1"/>
                    <a:pt x="301" y="1"/>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2"/>
            <p:cNvSpPr/>
            <p:nvPr/>
          </p:nvSpPr>
          <p:spPr>
            <a:xfrm>
              <a:off x="5343742" y="1717187"/>
              <a:ext cx="221556" cy="1232008"/>
            </a:xfrm>
            <a:custGeom>
              <a:rect b="b" l="l" r="r" t="t"/>
              <a:pathLst>
                <a:path extrusionOk="0" h="4354" w="783">
                  <a:moveTo>
                    <a:pt x="783" y="0"/>
                  </a:moveTo>
                  <a:cubicBezTo>
                    <a:pt x="783" y="0"/>
                    <a:pt x="190" y="279"/>
                    <a:pt x="169" y="291"/>
                  </a:cubicBezTo>
                  <a:cubicBezTo>
                    <a:pt x="149" y="311"/>
                    <a:pt x="140" y="340"/>
                    <a:pt x="140" y="371"/>
                  </a:cubicBezTo>
                  <a:cubicBezTo>
                    <a:pt x="140" y="390"/>
                    <a:pt x="99" y="1144"/>
                    <a:pt x="99" y="1144"/>
                  </a:cubicBezTo>
                  <a:cubicBezTo>
                    <a:pt x="99" y="1144"/>
                    <a:pt x="0" y="1686"/>
                    <a:pt x="0" y="1736"/>
                  </a:cubicBezTo>
                  <a:cubicBezTo>
                    <a:pt x="0" y="1775"/>
                    <a:pt x="121" y="2468"/>
                    <a:pt x="121" y="2468"/>
                  </a:cubicBezTo>
                  <a:lnTo>
                    <a:pt x="29" y="4353"/>
                  </a:lnTo>
                  <a:cubicBezTo>
                    <a:pt x="460" y="4353"/>
                    <a:pt x="783" y="4233"/>
                    <a:pt x="783" y="4233"/>
                  </a:cubicBezTo>
                  <a:lnTo>
                    <a:pt x="783"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2"/>
            <p:cNvSpPr/>
            <p:nvPr/>
          </p:nvSpPr>
          <p:spPr>
            <a:xfrm>
              <a:off x="5877110" y="1717187"/>
              <a:ext cx="221556" cy="1232008"/>
            </a:xfrm>
            <a:custGeom>
              <a:rect b="b" l="l" r="r" t="t"/>
              <a:pathLst>
                <a:path extrusionOk="0" h="4354" w="783">
                  <a:moveTo>
                    <a:pt x="0" y="0"/>
                  </a:moveTo>
                  <a:lnTo>
                    <a:pt x="0" y="4233"/>
                  </a:lnTo>
                  <a:cubicBezTo>
                    <a:pt x="0" y="4233"/>
                    <a:pt x="321" y="4353"/>
                    <a:pt x="752" y="4353"/>
                  </a:cubicBezTo>
                  <a:lnTo>
                    <a:pt x="663" y="2468"/>
                  </a:lnTo>
                  <a:cubicBezTo>
                    <a:pt x="663" y="2468"/>
                    <a:pt x="783" y="1775"/>
                    <a:pt x="783" y="1736"/>
                  </a:cubicBezTo>
                  <a:cubicBezTo>
                    <a:pt x="783" y="1686"/>
                    <a:pt x="682" y="1144"/>
                    <a:pt x="682" y="1144"/>
                  </a:cubicBezTo>
                  <a:cubicBezTo>
                    <a:pt x="682" y="1144"/>
                    <a:pt x="643" y="390"/>
                    <a:pt x="643" y="371"/>
                  </a:cubicBezTo>
                  <a:cubicBezTo>
                    <a:pt x="631" y="340"/>
                    <a:pt x="622" y="311"/>
                    <a:pt x="602" y="291"/>
                  </a:cubicBezTo>
                  <a:cubicBezTo>
                    <a:pt x="593" y="279"/>
                    <a:pt x="0" y="0"/>
                    <a:pt x="0"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2"/>
            <p:cNvSpPr/>
            <p:nvPr/>
          </p:nvSpPr>
          <p:spPr>
            <a:xfrm>
              <a:off x="5488049" y="1753971"/>
              <a:ext cx="283" cy="1180792"/>
            </a:xfrm>
            <a:custGeom>
              <a:rect b="b" l="l" r="r" t="t"/>
              <a:pathLst>
                <a:path extrusionOk="0" h="4173" w="1">
                  <a:moveTo>
                    <a:pt x="1" y="0"/>
                  </a:moveTo>
                  <a:lnTo>
                    <a:pt x="1" y="4173"/>
                  </a:lnTo>
                  <a:close/>
                </a:path>
              </a:pathLst>
            </a:custGeom>
            <a:solidFill>
              <a:srgbClr val="FFD2DA"/>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2"/>
            <p:cNvSpPr/>
            <p:nvPr/>
          </p:nvSpPr>
          <p:spPr>
            <a:xfrm>
              <a:off x="5488049" y="1753971"/>
              <a:ext cx="283" cy="1180792"/>
            </a:xfrm>
            <a:custGeom>
              <a:rect b="b" l="l" r="r" t="t"/>
              <a:pathLst>
                <a:path extrusionOk="0" fill="none" h="4173" w="1">
                  <a:moveTo>
                    <a:pt x="1" y="0"/>
                  </a:moveTo>
                  <a:lnTo>
                    <a:pt x="1" y="4173"/>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2"/>
            <p:cNvSpPr/>
            <p:nvPr/>
          </p:nvSpPr>
          <p:spPr>
            <a:xfrm>
              <a:off x="5950678" y="1753971"/>
              <a:ext cx="283" cy="1180792"/>
            </a:xfrm>
            <a:custGeom>
              <a:rect b="b" l="l" r="r" t="t"/>
              <a:pathLst>
                <a:path extrusionOk="0" h="4173" w="1">
                  <a:moveTo>
                    <a:pt x="0" y="0"/>
                  </a:moveTo>
                  <a:lnTo>
                    <a:pt x="0" y="4173"/>
                  </a:lnTo>
                  <a:close/>
                </a:path>
              </a:pathLst>
            </a:custGeom>
            <a:solidFill>
              <a:srgbClr val="FFD2DA"/>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2"/>
            <p:cNvSpPr/>
            <p:nvPr/>
          </p:nvSpPr>
          <p:spPr>
            <a:xfrm>
              <a:off x="5950678" y="1753971"/>
              <a:ext cx="283" cy="1180792"/>
            </a:xfrm>
            <a:custGeom>
              <a:rect b="b" l="l" r="r" t="t"/>
              <a:pathLst>
                <a:path extrusionOk="0" fill="none" h="4173" w="1">
                  <a:moveTo>
                    <a:pt x="0" y="0"/>
                  </a:moveTo>
                  <a:lnTo>
                    <a:pt x="0" y="4173"/>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2"/>
            <p:cNvSpPr/>
            <p:nvPr/>
          </p:nvSpPr>
          <p:spPr>
            <a:xfrm>
              <a:off x="6106585" y="1474980"/>
              <a:ext cx="537336" cy="1193808"/>
            </a:xfrm>
            <a:custGeom>
              <a:rect b="b" l="l" r="r" t="t"/>
              <a:pathLst>
                <a:path extrusionOk="0" h="4219" w="1899">
                  <a:moveTo>
                    <a:pt x="1388" y="0"/>
                  </a:moveTo>
                  <a:cubicBezTo>
                    <a:pt x="1372" y="0"/>
                    <a:pt x="1356" y="13"/>
                    <a:pt x="1356" y="23"/>
                  </a:cubicBezTo>
                  <a:cubicBezTo>
                    <a:pt x="1347" y="52"/>
                    <a:pt x="1315" y="112"/>
                    <a:pt x="1306" y="163"/>
                  </a:cubicBezTo>
                  <a:cubicBezTo>
                    <a:pt x="1287" y="204"/>
                    <a:pt x="1255" y="293"/>
                    <a:pt x="1236" y="343"/>
                  </a:cubicBezTo>
                  <a:cubicBezTo>
                    <a:pt x="1226" y="384"/>
                    <a:pt x="1157" y="666"/>
                    <a:pt x="1157" y="666"/>
                  </a:cubicBezTo>
                  <a:cubicBezTo>
                    <a:pt x="1135" y="666"/>
                    <a:pt x="1125" y="654"/>
                    <a:pt x="1125" y="654"/>
                  </a:cubicBezTo>
                  <a:cubicBezTo>
                    <a:pt x="1125" y="654"/>
                    <a:pt x="1125" y="574"/>
                    <a:pt x="1116" y="514"/>
                  </a:cubicBezTo>
                  <a:cubicBezTo>
                    <a:pt x="1116" y="464"/>
                    <a:pt x="1106" y="353"/>
                    <a:pt x="1106" y="264"/>
                  </a:cubicBezTo>
                  <a:cubicBezTo>
                    <a:pt x="1096" y="163"/>
                    <a:pt x="1055" y="103"/>
                    <a:pt x="1024" y="93"/>
                  </a:cubicBezTo>
                  <a:cubicBezTo>
                    <a:pt x="1020" y="92"/>
                    <a:pt x="1017" y="91"/>
                    <a:pt x="1014" y="91"/>
                  </a:cubicBezTo>
                  <a:cubicBezTo>
                    <a:pt x="993" y="91"/>
                    <a:pt x="986" y="119"/>
                    <a:pt x="986" y="163"/>
                  </a:cubicBezTo>
                  <a:lnTo>
                    <a:pt x="986" y="324"/>
                  </a:lnTo>
                  <a:lnTo>
                    <a:pt x="986" y="594"/>
                  </a:lnTo>
                  <a:cubicBezTo>
                    <a:pt x="986" y="644"/>
                    <a:pt x="976" y="885"/>
                    <a:pt x="976" y="895"/>
                  </a:cubicBezTo>
                  <a:lnTo>
                    <a:pt x="945" y="834"/>
                  </a:lnTo>
                  <a:cubicBezTo>
                    <a:pt x="945" y="774"/>
                    <a:pt x="916" y="695"/>
                    <a:pt x="856" y="666"/>
                  </a:cubicBezTo>
                  <a:cubicBezTo>
                    <a:pt x="842" y="659"/>
                    <a:pt x="831" y="656"/>
                    <a:pt x="821" y="656"/>
                  </a:cubicBezTo>
                  <a:cubicBezTo>
                    <a:pt x="787" y="656"/>
                    <a:pt x="776" y="692"/>
                    <a:pt x="783" y="714"/>
                  </a:cubicBezTo>
                  <a:cubicBezTo>
                    <a:pt x="795" y="736"/>
                    <a:pt x="834" y="907"/>
                    <a:pt x="834" y="977"/>
                  </a:cubicBezTo>
                  <a:cubicBezTo>
                    <a:pt x="844" y="1015"/>
                    <a:pt x="925" y="1196"/>
                    <a:pt x="954" y="1268"/>
                  </a:cubicBezTo>
                  <a:cubicBezTo>
                    <a:pt x="995" y="1328"/>
                    <a:pt x="976" y="1407"/>
                    <a:pt x="935" y="1569"/>
                  </a:cubicBezTo>
                  <a:cubicBezTo>
                    <a:pt x="584" y="2741"/>
                    <a:pt x="504" y="2843"/>
                    <a:pt x="343" y="3302"/>
                  </a:cubicBezTo>
                  <a:cubicBezTo>
                    <a:pt x="292" y="3454"/>
                    <a:pt x="232" y="3543"/>
                    <a:pt x="203" y="3685"/>
                  </a:cubicBezTo>
                  <a:lnTo>
                    <a:pt x="1" y="3774"/>
                  </a:lnTo>
                  <a:cubicBezTo>
                    <a:pt x="121" y="4005"/>
                    <a:pt x="302" y="4196"/>
                    <a:pt x="352" y="4205"/>
                  </a:cubicBezTo>
                  <a:cubicBezTo>
                    <a:pt x="381" y="4213"/>
                    <a:pt x="406" y="4219"/>
                    <a:pt x="430" y="4219"/>
                  </a:cubicBezTo>
                  <a:cubicBezTo>
                    <a:pt x="477" y="4219"/>
                    <a:pt x="524" y="4198"/>
                    <a:pt x="603" y="4126"/>
                  </a:cubicBezTo>
                  <a:cubicBezTo>
                    <a:pt x="735" y="4015"/>
                    <a:pt x="964" y="3866"/>
                    <a:pt x="1015" y="3574"/>
                  </a:cubicBezTo>
                  <a:cubicBezTo>
                    <a:pt x="1116" y="2992"/>
                    <a:pt x="1287" y="1940"/>
                    <a:pt x="1347" y="1668"/>
                  </a:cubicBezTo>
                  <a:cubicBezTo>
                    <a:pt x="1366" y="1588"/>
                    <a:pt x="1417" y="1427"/>
                    <a:pt x="1458" y="1347"/>
                  </a:cubicBezTo>
                  <a:cubicBezTo>
                    <a:pt x="1518" y="1237"/>
                    <a:pt x="1556" y="1176"/>
                    <a:pt x="1566" y="1107"/>
                  </a:cubicBezTo>
                  <a:cubicBezTo>
                    <a:pt x="1588" y="1046"/>
                    <a:pt x="1626" y="885"/>
                    <a:pt x="1626" y="885"/>
                  </a:cubicBezTo>
                  <a:cubicBezTo>
                    <a:pt x="1626" y="856"/>
                    <a:pt x="1657" y="796"/>
                    <a:pt x="1667" y="774"/>
                  </a:cubicBezTo>
                  <a:cubicBezTo>
                    <a:pt x="1667" y="774"/>
                    <a:pt x="1727" y="704"/>
                    <a:pt x="1778" y="644"/>
                  </a:cubicBezTo>
                  <a:cubicBezTo>
                    <a:pt x="1828" y="615"/>
                    <a:pt x="1889" y="546"/>
                    <a:pt x="1898" y="505"/>
                  </a:cubicBezTo>
                  <a:cubicBezTo>
                    <a:pt x="1898" y="465"/>
                    <a:pt x="1886" y="438"/>
                    <a:pt x="1871" y="438"/>
                  </a:cubicBezTo>
                  <a:cubicBezTo>
                    <a:pt x="1866" y="438"/>
                    <a:pt x="1862" y="440"/>
                    <a:pt x="1857" y="444"/>
                  </a:cubicBezTo>
                  <a:cubicBezTo>
                    <a:pt x="1838" y="464"/>
                    <a:pt x="1758" y="514"/>
                    <a:pt x="1737" y="533"/>
                  </a:cubicBezTo>
                  <a:cubicBezTo>
                    <a:pt x="1708" y="546"/>
                    <a:pt x="1677" y="565"/>
                    <a:pt x="1648" y="594"/>
                  </a:cubicBezTo>
                  <a:cubicBezTo>
                    <a:pt x="1626" y="625"/>
                    <a:pt x="1518" y="745"/>
                    <a:pt x="1518" y="745"/>
                  </a:cubicBezTo>
                  <a:lnTo>
                    <a:pt x="1518" y="726"/>
                  </a:lnTo>
                  <a:cubicBezTo>
                    <a:pt x="1518" y="726"/>
                    <a:pt x="1566" y="555"/>
                    <a:pt x="1616" y="435"/>
                  </a:cubicBezTo>
                  <a:cubicBezTo>
                    <a:pt x="1667" y="375"/>
                    <a:pt x="1698" y="264"/>
                    <a:pt x="1686" y="213"/>
                  </a:cubicBezTo>
                  <a:cubicBezTo>
                    <a:pt x="1686" y="175"/>
                    <a:pt x="1667" y="161"/>
                    <a:pt x="1649" y="161"/>
                  </a:cubicBezTo>
                  <a:cubicBezTo>
                    <a:pt x="1639" y="161"/>
                    <a:pt x="1630" y="165"/>
                    <a:pt x="1626" y="172"/>
                  </a:cubicBezTo>
                  <a:cubicBezTo>
                    <a:pt x="1607" y="204"/>
                    <a:pt x="1537" y="314"/>
                    <a:pt x="1527" y="334"/>
                  </a:cubicBezTo>
                  <a:cubicBezTo>
                    <a:pt x="1506" y="353"/>
                    <a:pt x="1486" y="384"/>
                    <a:pt x="1467" y="425"/>
                  </a:cubicBezTo>
                  <a:cubicBezTo>
                    <a:pt x="1458" y="454"/>
                    <a:pt x="1347" y="654"/>
                    <a:pt x="1347" y="666"/>
                  </a:cubicBezTo>
                  <a:cubicBezTo>
                    <a:pt x="1337" y="615"/>
                    <a:pt x="1356" y="444"/>
                    <a:pt x="1376" y="353"/>
                  </a:cubicBezTo>
                  <a:cubicBezTo>
                    <a:pt x="1407" y="254"/>
                    <a:pt x="1445" y="134"/>
                    <a:pt x="1426" y="52"/>
                  </a:cubicBezTo>
                  <a:cubicBezTo>
                    <a:pt x="1421" y="13"/>
                    <a:pt x="1404" y="0"/>
                    <a:pt x="1388" y="0"/>
                  </a:cubicBez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2"/>
            <p:cNvSpPr/>
            <p:nvPr/>
          </p:nvSpPr>
          <p:spPr>
            <a:xfrm>
              <a:off x="6161195" y="1654372"/>
              <a:ext cx="227215" cy="897549"/>
            </a:xfrm>
            <a:custGeom>
              <a:rect b="b" l="l" r="r" t="t"/>
              <a:pathLst>
                <a:path extrusionOk="0" fill="none" h="3172" w="803">
                  <a:moveTo>
                    <a:pt x="0" y="3172"/>
                  </a:moveTo>
                  <a:cubicBezTo>
                    <a:pt x="0" y="3121"/>
                    <a:pt x="10" y="3080"/>
                    <a:pt x="10" y="3051"/>
                  </a:cubicBezTo>
                  <a:cubicBezTo>
                    <a:pt x="39" y="2909"/>
                    <a:pt x="99" y="2820"/>
                    <a:pt x="150" y="2668"/>
                  </a:cubicBezTo>
                  <a:cubicBezTo>
                    <a:pt x="311" y="2209"/>
                    <a:pt x="391" y="2107"/>
                    <a:pt x="742" y="935"/>
                  </a:cubicBezTo>
                  <a:cubicBezTo>
                    <a:pt x="783" y="773"/>
                    <a:pt x="802" y="694"/>
                    <a:pt x="761" y="634"/>
                  </a:cubicBezTo>
                  <a:cubicBezTo>
                    <a:pt x="732" y="562"/>
                    <a:pt x="651" y="381"/>
                    <a:pt x="641" y="343"/>
                  </a:cubicBezTo>
                  <a:cubicBezTo>
                    <a:pt x="641" y="273"/>
                    <a:pt x="602" y="102"/>
                    <a:pt x="590" y="80"/>
                  </a:cubicBezTo>
                  <a:cubicBezTo>
                    <a:pt x="581" y="51"/>
                    <a:pt x="602" y="1"/>
                    <a:pt x="663" y="32"/>
                  </a:cubicBezTo>
                  <a:cubicBezTo>
                    <a:pt x="723" y="61"/>
                    <a:pt x="752" y="140"/>
                    <a:pt x="752" y="200"/>
                  </a:cubicBezTo>
                  <a:lnTo>
                    <a:pt x="783" y="26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2"/>
            <p:cNvSpPr/>
            <p:nvPr/>
          </p:nvSpPr>
          <p:spPr>
            <a:xfrm>
              <a:off x="6382464" y="1498465"/>
              <a:ext cx="51498" cy="229764"/>
            </a:xfrm>
            <a:custGeom>
              <a:rect b="b" l="l" r="r" t="t"/>
              <a:pathLst>
                <a:path extrusionOk="0" fill="none" h="812" w="182">
                  <a:moveTo>
                    <a:pt x="1" y="812"/>
                  </a:moveTo>
                  <a:lnTo>
                    <a:pt x="1" y="812"/>
                  </a:lnTo>
                  <a:cubicBezTo>
                    <a:pt x="1" y="802"/>
                    <a:pt x="11" y="561"/>
                    <a:pt x="11" y="511"/>
                  </a:cubicBezTo>
                  <a:lnTo>
                    <a:pt x="11" y="241"/>
                  </a:lnTo>
                  <a:lnTo>
                    <a:pt x="11" y="80"/>
                  </a:lnTo>
                  <a:cubicBezTo>
                    <a:pt x="11" y="29"/>
                    <a:pt x="20" y="0"/>
                    <a:pt x="49" y="10"/>
                  </a:cubicBezTo>
                  <a:cubicBezTo>
                    <a:pt x="80" y="20"/>
                    <a:pt x="121" y="80"/>
                    <a:pt x="131" y="181"/>
                  </a:cubicBezTo>
                  <a:cubicBezTo>
                    <a:pt x="131" y="270"/>
                    <a:pt x="141" y="381"/>
                    <a:pt x="141" y="431"/>
                  </a:cubicBezTo>
                  <a:cubicBezTo>
                    <a:pt x="150" y="491"/>
                    <a:pt x="150" y="571"/>
                    <a:pt x="150" y="571"/>
                  </a:cubicBezTo>
                  <a:cubicBezTo>
                    <a:pt x="150" y="571"/>
                    <a:pt x="160" y="583"/>
                    <a:pt x="182" y="583"/>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2"/>
            <p:cNvSpPr/>
            <p:nvPr/>
          </p:nvSpPr>
          <p:spPr>
            <a:xfrm>
              <a:off x="6487440" y="1663143"/>
              <a:ext cx="283" cy="5942"/>
            </a:xfrm>
            <a:custGeom>
              <a:rect b="b" l="l" r="r" t="t"/>
              <a:pathLst>
                <a:path extrusionOk="0" fill="none" h="21" w="1">
                  <a:moveTo>
                    <a:pt x="1" y="1"/>
                  </a:moveTo>
                  <a:lnTo>
                    <a:pt x="1" y="20"/>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2"/>
            <p:cNvSpPr/>
            <p:nvPr/>
          </p:nvSpPr>
          <p:spPr>
            <a:xfrm>
              <a:off x="6433679" y="1467057"/>
              <a:ext cx="82058" cy="196374"/>
            </a:xfrm>
            <a:custGeom>
              <a:rect b="b" l="l" r="r" t="t"/>
              <a:pathLst>
                <a:path extrusionOk="0" fill="none" h="694" w="290">
                  <a:moveTo>
                    <a:pt x="1" y="694"/>
                  </a:moveTo>
                  <a:cubicBezTo>
                    <a:pt x="1" y="694"/>
                    <a:pt x="70" y="412"/>
                    <a:pt x="80" y="371"/>
                  </a:cubicBezTo>
                  <a:cubicBezTo>
                    <a:pt x="99" y="321"/>
                    <a:pt x="131" y="232"/>
                    <a:pt x="150" y="191"/>
                  </a:cubicBezTo>
                  <a:cubicBezTo>
                    <a:pt x="159" y="140"/>
                    <a:pt x="191" y="80"/>
                    <a:pt x="200" y="51"/>
                  </a:cubicBezTo>
                  <a:cubicBezTo>
                    <a:pt x="200" y="32"/>
                    <a:pt x="261" y="0"/>
                    <a:pt x="270" y="80"/>
                  </a:cubicBezTo>
                  <a:cubicBezTo>
                    <a:pt x="289" y="162"/>
                    <a:pt x="251" y="282"/>
                    <a:pt x="220" y="381"/>
                  </a:cubicBezTo>
                  <a:cubicBezTo>
                    <a:pt x="200" y="472"/>
                    <a:pt x="181" y="643"/>
                    <a:pt x="191" y="694"/>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2"/>
            <p:cNvSpPr/>
            <p:nvPr/>
          </p:nvSpPr>
          <p:spPr>
            <a:xfrm>
              <a:off x="6487440" y="1518271"/>
              <a:ext cx="99884" cy="184773"/>
            </a:xfrm>
            <a:custGeom>
              <a:rect b="b" l="l" r="r" t="t"/>
              <a:pathLst>
                <a:path extrusionOk="0" fill="none" h="653" w="353">
                  <a:moveTo>
                    <a:pt x="1" y="513"/>
                  </a:moveTo>
                  <a:lnTo>
                    <a:pt x="1" y="513"/>
                  </a:lnTo>
                  <a:cubicBezTo>
                    <a:pt x="1" y="501"/>
                    <a:pt x="112" y="301"/>
                    <a:pt x="121" y="272"/>
                  </a:cubicBezTo>
                  <a:cubicBezTo>
                    <a:pt x="140" y="231"/>
                    <a:pt x="160" y="200"/>
                    <a:pt x="181" y="181"/>
                  </a:cubicBezTo>
                  <a:cubicBezTo>
                    <a:pt x="191" y="161"/>
                    <a:pt x="261" y="51"/>
                    <a:pt x="280" y="19"/>
                  </a:cubicBezTo>
                  <a:cubicBezTo>
                    <a:pt x="292" y="0"/>
                    <a:pt x="340" y="0"/>
                    <a:pt x="340" y="60"/>
                  </a:cubicBezTo>
                  <a:cubicBezTo>
                    <a:pt x="352" y="111"/>
                    <a:pt x="321" y="222"/>
                    <a:pt x="270" y="282"/>
                  </a:cubicBezTo>
                  <a:cubicBezTo>
                    <a:pt x="220" y="402"/>
                    <a:pt x="172" y="573"/>
                    <a:pt x="172" y="573"/>
                  </a:cubicBezTo>
                  <a:lnTo>
                    <a:pt x="172" y="592"/>
                  </a:lnTo>
                  <a:lnTo>
                    <a:pt x="172" y="653"/>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2"/>
            <p:cNvSpPr/>
            <p:nvPr/>
          </p:nvSpPr>
          <p:spPr>
            <a:xfrm>
              <a:off x="6106585" y="1595235"/>
              <a:ext cx="537336" cy="1078644"/>
            </a:xfrm>
            <a:custGeom>
              <a:rect b="b" l="l" r="r" t="t"/>
              <a:pathLst>
                <a:path extrusionOk="0" fill="none" h="3812" w="1899">
                  <a:moveTo>
                    <a:pt x="203" y="3260"/>
                  </a:moveTo>
                  <a:lnTo>
                    <a:pt x="203" y="3260"/>
                  </a:lnTo>
                  <a:lnTo>
                    <a:pt x="1" y="3349"/>
                  </a:lnTo>
                  <a:cubicBezTo>
                    <a:pt x="121" y="3580"/>
                    <a:pt x="302" y="3771"/>
                    <a:pt x="352" y="3780"/>
                  </a:cubicBezTo>
                  <a:cubicBezTo>
                    <a:pt x="434" y="3802"/>
                    <a:pt x="482" y="3812"/>
                    <a:pt x="603" y="3701"/>
                  </a:cubicBezTo>
                  <a:cubicBezTo>
                    <a:pt x="735" y="3590"/>
                    <a:pt x="964" y="3441"/>
                    <a:pt x="1015" y="3149"/>
                  </a:cubicBezTo>
                  <a:cubicBezTo>
                    <a:pt x="1116" y="2567"/>
                    <a:pt x="1287" y="1515"/>
                    <a:pt x="1347" y="1243"/>
                  </a:cubicBezTo>
                  <a:cubicBezTo>
                    <a:pt x="1366" y="1163"/>
                    <a:pt x="1417" y="1002"/>
                    <a:pt x="1458" y="922"/>
                  </a:cubicBezTo>
                  <a:cubicBezTo>
                    <a:pt x="1518" y="812"/>
                    <a:pt x="1556" y="751"/>
                    <a:pt x="1566" y="682"/>
                  </a:cubicBezTo>
                  <a:cubicBezTo>
                    <a:pt x="1588" y="621"/>
                    <a:pt x="1626" y="460"/>
                    <a:pt x="1626" y="460"/>
                  </a:cubicBezTo>
                  <a:cubicBezTo>
                    <a:pt x="1626" y="431"/>
                    <a:pt x="1657" y="371"/>
                    <a:pt x="1667" y="349"/>
                  </a:cubicBezTo>
                  <a:cubicBezTo>
                    <a:pt x="1667" y="349"/>
                    <a:pt x="1727" y="279"/>
                    <a:pt x="1778" y="219"/>
                  </a:cubicBezTo>
                  <a:cubicBezTo>
                    <a:pt x="1828" y="190"/>
                    <a:pt x="1889" y="121"/>
                    <a:pt x="1898" y="80"/>
                  </a:cubicBezTo>
                  <a:cubicBezTo>
                    <a:pt x="1898" y="29"/>
                    <a:pt x="1879" y="0"/>
                    <a:pt x="1857" y="19"/>
                  </a:cubicBezTo>
                  <a:cubicBezTo>
                    <a:pt x="1838" y="39"/>
                    <a:pt x="1758" y="89"/>
                    <a:pt x="1737" y="108"/>
                  </a:cubicBezTo>
                  <a:cubicBezTo>
                    <a:pt x="1708" y="121"/>
                    <a:pt x="1677" y="140"/>
                    <a:pt x="1648" y="169"/>
                  </a:cubicBezTo>
                  <a:cubicBezTo>
                    <a:pt x="1626" y="200"/>
                    <a:pt x="1518" y="320"/>
                    <a:pt x="1518" y="32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2"/>
            <p:cNvSpPr/>
            <p:nvPr/>
          </p:nvSpPr>
          <p:spPr>
            <a:xfrm>
              <a:off x="6072630" y="2525866"/>
              <a:ext cx="102431" cy="133840"/>
            </a:xfrm>
            <a:custGeom>
              <a:rect b="b" l="l" r="r" t="t"/>
              <a:pathLst>
                <a:path extrusionOk="0" h="473" w="362">
                  <a:moveTo>
                    <a:pt x="253" y="0"/>
                  </a:moveTo>
                  <a:lnTo>
                    <a:pt x="0" y="92"/>
                  </a:lnTo>
                  <a:lnTo>
                    <a:pt x="0" y="161"/>
                  </a:lnTo>
                  <a:cubicBezTo>
                    <a:pt x="0" y="161"/>
                    <a:pt x="121" y="332"/>
                    <a:pt x="362" y="472"/>
                  </a:cubicBezTo>
                  <a:lnTo>
                    <a:pt x="253" y="0"/>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2"/>
            <p:cNvSpPr/>
            <p:nvPr/>
          </p:nvSpPr>
          <p:spPr>
            <a:xfrm>
              <a:off x="6342285" y="1875924"/>
              <a:ext cx="159871" cy="139216"/>
            </a:xfrm>
            <a:custGeom>
              <a:rect b="b" l="l" r="r" t="t"/>
              <a:pathLst>
                <a:path extrusionOk="0" h="492" w="565">
                  <a:moveTo>
                    <a:pt x="112" y="0"/>
                  </a:moveTo>
                  <a:lnTo>
                    <a:pt x="1" y="332"/>
                  </a:lnTo>
                  <a:lnTo>
                    <a:pt x="492" y="491"/>
                  </a:lnTo>
                  <a:lnTo>
                    <a:pt x="564" y="130"/>
                  </a:lnTo>
                  <a:cubicBezTo>
                    <a:pt x="343" y="0"/>
                    <a:pt x="112" y="0"/>
                    <a:pt x="112" y="0"/>
                  </a:cubicBez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2"/>
            <p:cNvSpPr/>
            <p:nvPr/>
          </p:nvSpPr>
          <p:spPr>
            <a:xfrm>
              <a:off x="6359545" y="1904502"/>
              <a:ext cx="136386" cy="48669"/>
            </a:xfrm>
            <a:custGeom>
              <a:rect b="b" l="l" r="r" t="t"/>
              <a:pathLst>
                <a:path extrusionOk="0" h="172" w="482">
                  <a:moveTo>
                    <a:pt x="22" y="0"/>
                  </a:moveTo>
                  <a:lnTo>
                    <a:pt x="0" y="39"/>
                  </a:lnTo>
                  <a:cubicBezTo>
                    <a:pt x="92" y="39"/>
                    <a:pt x="263" y="70"/>
                    <a:pt x="472" y="171"/>
                  </a:cubicBezTo>
                  <a:lnTo>
                    <a:pt x="482" y="140"/>
                  </a:lnTo>
                  <a:cubicBezTo>
                    <a:pt x="282" y="29"/>
                    <a:pt x="121" y="0"/>
                    <a:pt x="22" y="0"/>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2"/>
            <p:cNvSpPr/>
            <p:nvPr/>
          </p:nvSpPr>
          <p:spPr>
            <a:xfrm>
              <a:off x="6351340" y="1929685"/>
              <a:ext cx="136386" cy="48669"/>
            </a:xfrm>
            <a:custGeom>
              <a:rect b="b" l="l" r="r" t="t"/>
              <a:pathLst>
                <a:path extrusionOk="0" h="172" w="482">
                  <a:moveTo>
                    <a:pt x="10" y="0"/>
                  </a:moveTo>
                  <a:lnTo>
                    <a:pt x="0" y="41"/>
                  </a:lnTo>
                  <a:cubicBezTo>
                    <a:pt x="80" y="41"/>
                    <a:pt x="251" y="61"/>
                    <a:pt x="472" y="171"/>
                  </a:cubicBezTo>
                  <a:lnTo>
                    <a:pt x="482" y="130"/>
                  </a:lnTo>
                  <a:cubicBezTo>
                    <a:pt x="270" y="32"/>
                    <a:pt x="99" y="0"/>
                    <a:pt x="10" y="0"/>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2"/>
            <p:cNvSpPr/>
            <p:nvPr/>
          </p:nvSpPr>
          <p:spPr>
            <a:xfrm>
              <a:off x="6342285" y="1875924"/>
              <a:ext cx="159871" cy="139216"/>
            </a:xfrm>
            <a:custGeom>
              <a:rect b="b" l="l" r="r" t="t"/>
              <a:pathLst>
                <a:path extrusionOk="0" fill="none" h="492" w="565">
                  <a:moveTo>
                    <a:pt x="1" y="332"/>
                  </a:moveTo>
                  <a:lnTo>
                    <a:pt x="112" y="0"/>
                  </a:lnTo>
                  <a:cubicBezTo>
                    <a:pt x="112" y="0"/>
                    <a:pt x="343" y="0"/>
                    <a:pt x="564" y="130"/>
                  </a:cubicBezTo>
                  <a:lnTo>
                    <a:pt x="492" y="491"/>
                  </a:ln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2"/>
            <p:cNvSpPr/>
            <p:nvPr/>
          </p:nvSpPr>
          <p:spPr>
            <a:xfrm>
              <a:off x="6115639" y="1968732"/>
              <a:ext cx="403497" cy="711078"/>
            </a:xfrm>
            <a:custGeom>
              <a:rect b="b" l="l" r="r" t="t"/>
              <a:pathLst>
                <a:path extrusionOk="0" h="2513" w="1426">
                  <a:moveTo>
                    <a:pt x="849" y="0"/>
                  </a:moveTo>
                  <a:cubicBezTo>
                    <a:pt x="818" y="0"/>
                    <a:pt x="802" y="4"/>
                    <a:pt x="802" y="4"/>
                  </a:cubicBezTo>
                  <a:cubicBezTo>
                    <a:pt x="802" y="4"/>
                    <a:pt x="523" y="255"/>
                    <a:pt x="491" y="375"/>
                  </a:cubicBezTo>
                  <a:cubicBezTo>
                    <a:pt x="462" y="486"/>
                    <a:pt x="29" y="2061"/>
                    <a:pt x="29" y="2061"/>
                  </a:cubicBezTo>
                  <a:cubicBezTo>
                    <a:pt x="0" y="2232"/>
                    <a:pt x="161" y="2482"/>
                    <a:pt x="371" y="2511"/>
                  </a:cubicBezTo>
                  <a:cubicBezTo>
                    <a:pt x="381" y="2512"/>
                    <a:pt x="392" y="2512"/>
                    <a:pt x="403" y="2512"/>
                  </a:cubicBezTo>
                  <a:cubicBezTo>
                    <a:pt x="607" y="2512"/>
                    <a:pt x="837" y="2322"/>
                    <a:pt x="913" y="2171"/>
                  </a:cubicBezTo>
                  <a:cubicBezTo>
                    <a:pt x="944" y="2099"/>
                    <a:pt x="1353" y="797"/>
                    <a:pt x="1394" y="645"/>
                  </a:cubicBezTo>
                  <a:cubicBezTo>
                    <a:pt x="1426" y="496"/>
                    <a:pt x="1283" y="144"/>
                    <a:pt x="1283" y="144"/>
                  </a:cubicBezTo>
                  <a:cubicBezTo>
                    <a:pt x="1063" y="20"/>
                    <a:pt x="918" y="0"/>
                    <a:pt x="849" y="0"/>
                  </a:cubicBez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2"/>
            <p:cNvSpPr/>
            <p:nvPr/>
          </p:nvSpPr>
          <p:spPr>
            <a:xfrm>
              <a:off x="5045226" y="2432492"/>
              <a:ext cx="541298" cy="686744"/>
            </a:xfrm>
            <a:custGeom>
              <a:rect b="b" l="l" r="r" t="t"/>
              <a:pathLst>
                <a:path extrusionOk="0" h="2427" w="1913">
                  <a:moveTo>
                    <a:pt x="222" y="0"/>
                  </a:moveTo>
                  <a:cubicBezTo>
                    <a:pt x="222" y="0"/>
                    <a:pt x="20" y="352"/>
                    <a:pt x="10" y="390"/>
                  </a:cubicBezTo>
                  <a:cubicBezTo>
                    <a:pt x="1" y="422"/>
                    <a:pt x="41" y="602"/>
                    <a:pt x="162" y="894"/>
                  </a:cubicBezTo>
                  <a:cubicBezTo>
                    <a:pt x="282" y="1182"/>
                    <a:pt x="713" y="1987"/>
                    <a:pt x="793" y="2136"/>
                  </a:cubicBezTo>
                  <a:cubicBezTo>
                    <a:pt x="847" y="2236"/>
                    <a:pt x="921" y="2270"/>
                    <a:pt x="983" y="2270"/>
                  </a:cubicBezTo>
                  <a:cubicBezTo>
                    <a:pt x="1015" y="2270"/>
                    <a:pt x="1044" y="2261"/>
                    <a:pt x="1065" y="2247"/>
                  </a:cubicBezTo>
                  <a:cubicBezTo>
                    <a:pt x="1125" y="2218"/>
                    <a:pt x="1144" y="2146"/>
                    <a:pt x="1144" y="2146"/>
                  </a:cubicBezTo>
                  <a:cubicBezTo>
                    <a:pt x="1144" y="2146"/>
                    <a:pt x="1176" y="2186"/>
                    <a:pt x="1195" y="2247"/>
                  </a:cubicBezTo>
                  <a:cubicBezTo>
                    <a:pt x="1195" y="2307"/>
                    <a:pt x="1214" y="2367"/>
                    <a:pt x="1236" y="2408"/>
                  </a:cubicBezTo>
                  <a:cubicBezTo>
                    <a:pt x="1246" y="2422"/>
                    <a:pt x="1257" y="2427"/>
                    <a:pt x="1266" y="2427"/>
                  </a:cubicBezTo>
                  <a:cubicBezTo>
                    <a:pt x="1283" y="2427"/>
                    <a:pt x="1296" y="2411"/>
                    <a:pt x="1296" y="2398"/>
                  </a:cubicBezTo>
                  <a:cubicBezTo>
                    <a:pt x="1296" y="2367"/>
                    <a:pt x="1306" y="2338"/>
                    <a:pt x="1315" y="2297"/>
                  </a:cubicBezTo>
                  <a:cubicBezTo>
                    <a:pt x="1315" y="2256"/>
                    <a:pt x="1325" y="2218"/>
                    <a:pt x="1315" y="2177"/>
                  </a:cubicBezTo>
                  <a:cubicBezTo>
                    <a:pt x="1306" y="2158"/>
                    <a:pt x="1284" y="2076"/>
                    <a:pt x="1284" y="2037"/>
                  </a:cubicBezTo>
                  <a:lnTo>
                    <a:pt x="1284" y="2037"/>
                  </a:lnTo>
                  <a:cubicBezTo>
                    <a:pt x="1284" y="2037"/>
                    <a:pt x="1395" y="2126"/>
                    <a:pt x="1404" y="2146"/>
                  </a:cubicBezTo>
                  <a:cubicBezTo>
                    <a:pt x="1426" y="2167"/>
                    <a:pt x="1426" y="2186"/>
                    <a:pt x="1464" y="2256"/>
                  </a:cubicBezTo>
                  <a:cubicBezTo>
                    <a:pt x="1492" y="2318"/>
                    <a:pt x="1535" y="2350"/>
                    <a:pt x="1571" y="2350"/>
                  </a:cubicBezTo>
                  <a:cubicBezTo>
                    <a:pt x="1576" y="2350"/>
                    <a:pt x="1580" y="2349"/>
                    <a:pt x="1585" y="2348"/>
                  </a:cubicBezTo>
                  <a:cubicBezTo>
                    <a:pt x="1626" y="2348"/>
                    <a:pt x="1597" y="2307"/>
                    <a:pt x="1585" y="2278"/>
                  </a:cubicBezTo>
                  <a:cubicBezTo>
                    <a:pt x="1575" y="2247"/>
                    <a:pt x="1537" y="2158"/>
                    <a:pt x="1537" y="2126"/>
                  </a:cubicBezTo>
                  <a:cubicBezTo>
                    <a:pt x="1525" y="2097"/>
                    <a:pt x="1496" y="2037"/>
                    <a:pt x="1486" y="2006"/>
                  </a:cubicBezTo>
                  <a:cubicBezTo>
                    <a:pt x="1477" y="1987"/>
                    <a:pt x="1455" y="1946"/>
                    <a:pt x="1445" y="1917"/>
                  </a:cubicBezTo>
                  <a:lnTo>
                    <a:pt x="1445" y="1917"/>
                  </a:lnTo>
                  <a:cubicBezTo>
                    <a:pt x="1455" y="1917"/>
                    <a:pt x="1566" y="2025"/>
                    <a:pt x="1575" y="2047"/>
                  </a:cubicBezTo>
                  <a:cubicBezTo>
                    <a:pt x="1597" y="2056"/>
                    <a:pt x="1616" y="2097"/>
                    <a:pt x="1645" y="2136"/>
                  </a:cubicBezTo>
                  <a:cubicBezTo>
                    <a:pt x="1676" y="2177"/>
                    <a:pt x="1727" y="2196"/>
                    <a:pt x="1765" y="2196"/>
                  </a:cubicBezTo>
                  <a:cubicBezTo>
                    <a:pt x="1797" y="2186"/>
                    <a:pt x="1806" y="2167"/>
                    <a:pt x="1797" y="2146"/>
                  </a:cubicBezTo>
                  <a:cubicBezTo>
                    <a:pt x="1777" y="2126"/>
                    <a:pt x="1705" y="2025"/>
                    <a:pt x="1696" y="1996"/>
                  </a:cubicBezTo>
                  <a:cubicBezTo>
                    <a:pt x="1676" y="1965"/>
                    <a:pt x="1667" y="1946"/>
                    <a:pt x="1645" y="1926"/>
                  </a:cubicBezTo>
                  <a:cubicBezTo>
                    <a:pt x="1635" y="1905"/>
                    <a:pt x="1556" y="1796"/>
                    <a:pt x="1515" y="1746"/>
                  </a:cubicBezTo>
                  <a:lnTo>
                    <a:pt x="1607" y="1746"/>
                  </a:lnTo>
                  <a:cubicBezTo>
                    <a:pt x="1616" y="1746"/>
                    <a:pt x="1717" y="1775"/>
                    <a:pt x="1727" y="1775"/>
                  </a:cubicBezTo>
                  <a:cubicBezTo>
                    <a:pt x="1737" y="1784"/>
                    <a:pt x="1777" y="1857"/>
                    <a:pt x="1816" y="1886"/>
                  </a:cubicBezTo>
                  <a:cubicBezTo>
                    <a:pt x="1836" y="1906"/>
                    <a:pt x="1862" y="1914"/>
                    <a:pt x="1881" y="1914"/>
                  </a:cubicBezTo>
                  <a:cubicBezTo>
                    <a:pt x="1900" y="1914"/>
                    <a:pt x="1912" y="1906"/>
                    <a:pt x="1907" y="1895"/>
                  </a:cubicBezTo>
                  <a:cubicBezTo>
                    <a:pt x="1898" y="1876"/>
                    <a:pt x="1857" y="1796"/>
                    <a:pt x="1847" y="1756"/>
                  </a:cubicBezTo>
                  <a:cubicBezTo>
                    <a:pt x="1826" y="1715"/>
                    <a:pt x="1816" y="1686"/>
                    <a:pt x="1797" y="1676"/>
                  </a:cubicBezTo>
                  <a:cubicBezTo>
                    <a:pt x="1777" y="1654"/>
                    <a:pt x="1667" y="1585"/>
                    <a:pt x="1645" y="1575"/>
                  </a:cubicBezTo>
                  <a:cubicBezTo>
                    <a:pt x="1626" y="1565"/>
                    <a:pt x="1575" y="1565"/>
                    <a:pt x="1566" y="1565"/>
                  </a:cubicBezTo>
                  <a:cubicBezTo>
                    <a:pt x="1546" y="1575"/>
                    <a:pt x="1375" y="1635"/>
                    <a:pt x="1356" y="1635"/>
                  </a:cubicBezTo>
                  <a:cubicBezTo>
                    <a:pt x="1344" y="1645"/>
                    <a:pt x="1185" y="1705"/>
                    <a:pt x="1065" y="1784"/>
                  </a:cubicBezTo>
                  <a:cubicBezTo>
                    <a:pt x="875" y="1483"/>
                    <a:pt x="783" y="992"/>
                    <a:pt x="754" y="821"/>
                  </a:cubicBezTo>
                  <a:cubicBezTo>
                    <a:pt x="713" y="653"/>
                    <a:pt x="663" y="542"/>
                    <a:pt x="663" y="542"/>
                  </a:cubicBezTo>
                  <a:lnTo>
                    <a:pt x="894" y="330"/>
                  </a:lnTo>
                  <a:cubicBezTo>
                    <a:pt x="643" y="241"/>
                    <a:pt x="222" y="0"/>
                    <a:pt x="222" y="0"/>
                  </a:cubicBez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2"/>
            <p:cNvSpPr/>
            <p:nvPr/>
          </p:nvSpPr>
          <p:spPr>
            <a:xfrm>
              <a:off x="5346289" y="2875313"/>
              <a:ext cx="241646" cy="102432"/>
            </a:xfrm>
            <a:custGeom>
              <a:rect b="b" l="l" r="r" t="t"/>
              <a:pathLst>
                <a:path extrusionOk="0" fill="none" h="362" w="854">
                  <a:moveTo>
                    <a:pt x="1" y="219"/>
                  </a:moveTo>
                  <a:cubicBezTo>
                    <a:pt x="121" y="140"/>
                    <a:pt x="280" y="80"/>
                    <a:pt x="292" y="70"/>
                  </a:cubicBezTo>
                  <a:cubicBezTo>
                    <a:pt x="311" y="70"/>
                    <a:pt x="482" y="10"/>
                    <a:pt x="502" y="0"/>
                  </a:cubicBezTo>
                  <a:cubicBezTo>
                    <a:pt x="511" y="0"/>
                    <a:pt x="562" y="0"/>
                    <a:pt x="581" y="10"/>
                  </a:cubicBezTo>
                  <a:cubicBezTo>
                    <a:pt x="603" y="20"/>
                    <a:pt x="713" y="89"/>
                    <a:pt x="733" y="111"/>
                  </a:cubicBezTo>
                  <a:cubicBezTo>
                    <a:pt x="752" y="121"/>
                    <a:pt x="762" y="150"/>
                    <a:pt x="783" y="191"/>
                  </a:cubicBezTo>
                  <a:cubicBezTo>
                    <a:pt x="793" y="231"/>
                    <a:pt x="834" y="311"/>
                    <a:pt x="843" y="330"/>
                  </a:cubicBezTo>
                  <a:cubicBezTo>
                    <a:pt x="853" y="352"/>
                    <a:pt x="793" y="361"/>
                    <a:pt x="752" y="321"/>
                  </a:cubicBezTo>
                  <a:cubicBezTo>
                    <a:pt x="713" y="292"/>
                    <a:pt x="673" y="219"/>
                    <a:pt x="663" y="210"/>
                  </a:cubicBezTo>
                  <a:cubicBezTo>
                    <a:pt x="653" y="210"/>
                    <a:pt x="552" y="181"/>
                    <a:pt x="543" y="181"/>
                  </a:cubicBezTo>
                  <a:lnTo>
                    <a:pt x="451" y="18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2"/>
            <p:cNvSpPr/>
            <p:nvPr/>
          </p:nvSpPr>
          <p:spPr>
            <a:xfrm>
              <a:off x="5454094" y="2920303"/>
              <a:ext cx="102431" cy="133840"/>
            </a:xfrm>
            <a:custGeom>
              <a:rect b="b" l="l" r="r" t="t"/>
              <a:pathLst>
                <a:path extrusionOk="0" fill="none" h="473" w="362">
                  <a:moveTo>
                    <a:pt x="51" y="0"/>
                  </a:moveTo>
                  <a:lnTo>
                    <a:pt x="70" y="22"/>
                  </a:lnTo>
                  <a:cubicBezTo>
                    <a:pt x="111" y="72"/>
                    <a:pt x="190" y="181"/>
                    <a:pt x="200" y="202"/>
                  </a:cubicBezTo>
                  <a:cubicBezTo>
                    <a:pt x="222" y="222"/>
                    <a:pt x="231" y="241"/>
                    <a:pt x="251" y="272"/>
                  </a:cubicBezTo>
                  <a:cubicBezTo>
                    <a:pt x="260" y="301"/>
                    <a:pt x="332" y="402"/>
                    <a:pt x="352" y="422"/>
                  </a:cubicBezTo>
                  <a:cubicBezTo>
                    <a:pt x="361" y="443"/>
                    <a:pt x="352" y="462"/>
                    <a:pt x="320" y="472"/>
                  </a:cubicBezTo>
                  <a:cubicBezTo>
                    <a:pt x="282" y="472"/>
                    <a:pt x="231" y="453"/>
                    <a:pt x="200" y="412"/>
                  </a:cubicBezTo>
                  <a:cubicBezTo>
                    <a:pt x="171" y="373"/>
                    <a:pt x="152" y="332"/>
                    <a:pt x="130" y="323"/>
                  </a:cubicBezTo>
                  <a:cubicBezTo>
                    <a:pt x="121" y="301"/>
                    <a:pt x="10" y="193"/>
                    <a:pt x="0" y="193"/>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2"/>
            <p:cNvSpPr/>
            <p:nvPr/>
          </p:nvSpPr>
          <p:spPr>
            <a:xfrm>
              <a:off x="5408256" y="2957652"/>
              <a:ext cx="97054" cy="142046"/>
            </a:xfrm>
            <a:custGeom>
              <a:rect b="b" l="l" r="r" t="t"/>
              <a:pathLst>
                <a:path extrusionOk="0" fill="none" h="502" w="343">
                  <a:moveTo>
                    <a:pt x="143" y="1"/>
                  </a:moveTo>
                  <a:cubicBezTo>
                    <a:pt x="143" y="1"/>
                    <a:pt x="153" y="30"/>
                    <a:pt x="162" y="61"/>
                  </a:cubicBezTo>
                  <a:lnTo>
                    <a:pt x="162" y="61"/>
                  </a:lnTo>
                  <a:cubicBezTo>
                    <a:pt x="172" y="90"/>
                    <a:pt x="194" y="131"/>
                    <a:pt x="203" y="150"/>
                  </a:cubicBezTo>
                  <a:cubicBezTo>
                    <a:pt x="213" y="181"/>
                    <a:pt x="242" y="241"/>
                    <a:pt x="254" y="270"/>
                  </a:cubicBezTo>
                  <a:cubicBezTo>
                    <a:pt x="254" y="302"/>
                    <a:pt x="292" y="391"/>
                    <a:pt x="302" y="422"/>
                  </a:cubicBezTo>
                  <a:cubicBezTo>
                    <a:pt x="314" y="451"/>
                    <a:pt x="343" y="492"/>
                    <a:pt x="302" y="492"/>
                  </a:cubicBezTo>
                  <a:cubicBezTo>
                    <a:pt x="263" y="501"/>
                    <a:pt x="213" y="470"/>
                    <a:pt x="181" y="400"/>
                  </a:cubicBezTo>
                  <a:cubicBezTo>
                    <a:pt x="143" y="330"/>
                    <a:pt x="143" y="311"/>
                    <a:pt x="121" y="290"/>
                  </a:cubicBezTo>
                  <a:cubicBezTo>
                    <a:pt x="112" y="270"/>
                    <a:pt x="1" y="181"/>
                    <a:pt x="1" y="181"/>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2"/>
            <p:cNvSpPr/>
            <p:nvPr/>
          </p:nvSpPr>
          <p:spPr>
            <a:xfrm>
              <a:off x="5045226" y="2432492"/>
              <a:ext cx="374919" cy="692403"/>
            </a:xfrm>
            <a:custGeom>
              <a:rect b="b" l="l" r="r" t="t"/>
              <a:pathLst>
                <a:path extrusionOk="0" fill="none" h="2447" w="1325">
                  <a:moveTo>
                    <a:pt x="1065" y="1784"/>
                  </a:moveTo>
                  <a:cubicBezTo>
                    <a:pt x="875" y="1483"/>
                    <a:pt x="783" y="992"/>
                    <a:pt x="754" y="821"/>
                  </a:cubicBezTo>
                  <a:cubicBezTo>
                    <a:pt x="713" y="653"/>
                    <a:pt x="663" y="542"/>
                    <a:pt x="663" y="542"/>
                  </a:cubicBezTo>
                  <a:lnTo>
                    <a:pt x="894" y="330"/>
                  </a:lnTo>
                  <a:cubicBezTo>
                    <a:pt x="634" y="241"/>
                    <a:pt x="222" y="0"/>
                    <a:pt x="222" y="0"/>
                  </a:cubicBezTo>
                  <a:cubicBezTo>
                    <a:pt x="222" y="0"/>
                    <a:pt x="20" y="352"/>
                    <a:pt x="10" y="390"/>
                  </a:cubicBezTo>
                  <a:cubicBezTo>
                    <a:pt x="1" y="422"/>
                    <a:pt x="41" y="602"/>
                    <a:pt x="162" y="894"/>
                  </a:cubicBezTo>
                  <a:cubicBezTo>
                    <a:pt x="282" y="1182"/>
                    <a:pt x="713" y="1987"/>
                    <a:pt x="793" y="2136"/>
                  </a:cubicBezTo>
                  <a:cubicBezTo>
                    <a:pt x="875" y="2288"/>
                    <a:pt x="1005" y="2288"/>
                    <a:pt x="1065" y="2247"/>
                  </a:cubicBezTo>
                  <a:cubicBezTo>
                    <a:pt x="1125" y="2218"/>
                    <a:pt x="1144" y="2146"/>
                    <a:pt x="1144" y="2146"/>
                  </a:cubicBezTo>
                  <a:cubicBezTo>
                    <a:pt x="1144" y="2146"/>
                    <a:pt x="1176" y="2186"/>
                    <a:pt x="1195" y="2247"/>
                  </a:cubicBezTo>
                  <a:cubicBezTo>
                    <a:pt x="1195" y="2307"/>
                    <a:pt x="1214" y="2367"/>
                    <a:pt x="1236" y="2408"/>
                  </a:cubicBezTo>
                  <a:cubicBezTo>
                    <a:pt x="1265" y="2447"/>
                    <a:pt x="1296" y="2418"/>
                    <a:pt x="1296" y="2398"/>
                  </a:cubicBezTo>
                  <a:cubicBezTo>
                    <a:pt x="1296" y="2367"/>
                    <a:pt x="1306" y="2338"/>
                    <a:pt x="1315" y="2297"/>
                  </a:cubicBezTo>
                  <a:cubicBezTo>
                    <a:pt x="1315" y="2256"/>
                    <a:pt x="1325" y="2218"/>
                    <a:pt x="1315" y="2177"/>
                  </a:cubicBezTo>
                  <a:cubicBezTo>
                    <a:pt x="1306" y="2158"/>
                    <a:pt x="1284" y="2076"/>
                    <a:pt x="1284" y="2037"/>
                  </a:cubicBezTo>
                  <a:lnTo>
                    <a:pt x="1284" y="2025"/>
                  </a:lnTo>
                  <a:cubicBezTo>
                    <a:pt x="1274" y="2016"/>
                    <a:pt x="1274" y="2006"/>
                    <a:pt x="1274" y="2006"/>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2"/>
            <p:cNvSpPr/>
            <p:nvPr/>
          </p:nvSpPr>
          <p:spPr>
            <a:xfrm>
              <a:off x="5118794" y="2542844"/>
              <a:ext cx="114032" cy="43010"/>
            </a:xfrm>
            <a:custGeom>
              <a:rect b="b" l="l" r="r" t="t"/>
              <a:pathLst>
                <a:path extrusionOk="0" fill="none" h="152" w="403">
                  <a:moveTo>
                    <a:pt x="403" y="152"/>
                  </a:moveTo>
                  <a:cubicBezTo>
                    <a:pt x="403" y="152"/>
                    <a:pt x="282" y="51"/>
                    <a:pt x="1" y="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2"/>
            <p:cNvSpPr/>
            <p:nvPr/>
          </p:nvSpPr>
          <p:spPr>
            <a:xfrm>
              <a:off x="5028249" y="2423437"/>
              <a:ext cx="323986" cy="562524"/>
            </a:xfrm>
            <a:custGeom>
              <a:rect b="b" l="l" r="r" t="t"/>
              <a:pathLst>
                <a:path extrusionOk="0" h="1988" w="1145">
                  <a:moveTo>
                    <a:pt x="241" y="1"/>
                  </a:moveTo>
                  <a:cubicBezTo>
                    <a:pt x="241" y="1"/>
                    <a:pt x="51" y="283"/>
                    <a:pt x="32" y="324"/>
                  </a:cubicBezTo>
                  <a:cubicBezTo>
                    <a:pt x="10" y="362"/>
                    <a:pt x="0" y="413"/>
                    <a:pt x="10" y="492"/>
                  </a:cubicBezTo>
                  <a:cubicBezTo>
                    <a:pt x="32" y="574"/>
                    <a:pt x="282" y="1588"/>
                    <a:pt x="381" y="1889"/>
                  </a:cubicBezTo>
                  <a:cubicBezTo>
                    <a:pt x="463" y="1958"/>
                    <a:pt x="672" y="1987"/>
                    <a:pt x="672" y="1987"/>
                  </a:cubicBezTo>
                  <a:cubicBezTo>
                    <a:pt x="764" y="1828"/>
                    <a:pt x="954" y="1708"/>
                    <a:pt x="1043" y="1667"/>
                  </a:cubicBezTo>
                  <a:cubicBezTo>
                    <a:pt x="1144" y="1537"/>
                    <a:pt x="1134" y="1395"/>
                    <a:pt x="1125" y="1366"/>
                  </a:cubicBezTo>
                  <a:cubicBezTo>
                    <a:pt x="1125" y="1347"/>
                    <a:pt x="802" y="593"/>
                    <a:pt x="802" y="593"/>
                  </a:cubicBezTo>
                  <a:lnTo>
                    <a:pt x="1004" y="384"/>
                  </a:lnTo>
                  <a:cubicBezTo>
                    <a:pt x="732" y="292"/>
                    <a:pt x="241" y="1"/>
                    <a:pt x="241" y="1"/>
                  </a:cubicBez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2"/>
            <p:cNvSpPr/>
            <p:nvPr/>
          </p:nvSpPr>
          <p:spPr>
            <a:xfrm>
              <a:off x="5218394" y="2895120"/>
              <a:ext cx="133839" cy="146007"/>
            </a:xfrm>
            <a:custGeom>
              <a:rect b="b" l="l" r="r" t="t"/>
              <a:pathLst>
                <a:path extrusionOk="0" h="516" w="473">
                  <a:moveTo>
                    <a:pt x="371" y="0"/>
                  </a:moveTo>
                  <a:cubicBezTo>
                    <a:pt x="92" y="89"/>
                    <a:pt x="0" y="320"/>
                    <a:pt x="0" y="320"/>
                  </a:cubicBezTo>
                  <a:cubicBezTo>
                    <a:pt x="0" y="320"/>
                    <a:pt x="121" y="501"/>
                    <a:pt x="142" y="511"/>
                  </a:cubicBezTo>
                  <a:cubicBezTo>
                    <a:pt x="149" y="515"/>
                    <a:pt x="156" y="516"/>
                    <a:pt x="163" y="516"/>
                  </a:cubicBezTo>
                  <a:cubicBezTo>
                    <a:pt x="177" y="516"/>
                    <a:pt x="190" y="511"/>
                    <a:pt x="190" y="511"/>
                  </a:cubicBezTo>
                  <a:cubicBezTo>
                    <a:pt x="272" y="291"/>
                    <a:pt x="472" y="140"/>
                    <a:pt x="472" y="140"/>
                  </a:cubicBezTo>
                  <a:lnTo>
                    <a:pt x="371" y="0"/>
                  </a:ln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2"/>
            <p:cNvSpPr/>
            <p:nvPr/>
          </p:nvSpPr>
          <p:spPr>
            <a:xfrm>
              <a:off x="5237918" y="2917473"/>
              <a:ext cx="108656" cy="108657"/>
            </a:xfrm>
            <a:custGeom>
              <a:rect b="b" l="l" r="r" t="t"/>
              <a:pathLst>
                <a:path extrusionOk="0" h="384" w="384">
                  <a:moveTo>
                    <a:pt x="362" y="1"/>
                  </a:moveTo>
                  <a:cubicBezTo>
                    <a:pt x="162" y="92"/>
                    <a:pt x="52" y="251"/>
                    <a:pt x="1" y="342"/>
                  </a:cubicBezTo>
                  <a:cubicBezTo>
                    <a:pt x="1" y="352"/>
                    <a:pt x="13" y="362"/>
                    <a:pt x="23" y="383"/>
                  </a:cubicBezTo>
                  <a:cubicBezTo>
                    <a:pt x="73" y="292"/>
                    <a:pt x="182" y="121"/>
                    <a:pt x="384" y="32"/>
                  </a:cubicBezTo>
                  <a:lnTo>
                    <a:pt x="362" y="1"/>
                  </a:ln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2"/>
            <p:cNvSpPr/>
            <p:nvPr/>
          </p:nvSpPr>
          <p:spPr>
            <a:xfrm>
              <a:off x="5224336" y="2903325"/>
              <a:ext cx="113466" cy="102432"/>
            </a:xfrm>
            <a:custGeom>
              <a:rect b="b" l="l" r="r" t="t"/>
              <a:pathLst>
                <a:path extrusionOk="0" h="362" w="401">
                  <a:moveTo>
                    <a:pt x="372" y="0"/>
                  </a:moveTo>
                  <a:cubicBezTo>
                    <a:pt x="169" y="82"/>
                    <a:pt x="61" y="231"/>
                    <a:pt x="1" y="323"/>
                  </a:cubicBezTo>
                  <a:cubicBezTo>
                    <a:pt x="10" y="332"/>
                    <a:pt x="10" y="352"/>
                    <a:pt x="20" y="361"/>
                  </a:cubicBezTo>
                  <a:cubicBezTo>
                    <a:pt x="80" y="272"/>
                    <a:pt x="191" y="111"/>
                    <a:pt x="400" y="41"/>
                  </a:cubicBezTo>
                  <a:lnTo>
                    <a:pt x="372" y="0"/>
                  </a:ln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2"/>
            <p:cNvSpPr/>
            <p:nvPr/>
          </p:nvSpPr>
          <p:spPr>
            <a:xfrm>
              <a:off x="5218394" y="2895120"/>
              <a:ext cx="133839" cy="147988"/>
            </a:xfrm>
            <a:custGeom>
              <a:rect b="b" l="l" r="r" t="t"/>
              <a:pathLst>
                <a:path extrusionOk="0" fill="none" h="523" w="473">
                  <a:moveTo>
                    <a:pt x="371" y="0"/>
                  </a:moveTo>
                  <a:lnTo>
                    <a:pt x="472" y="140"/>
                  </a:lnTo>
                  <a:cubicBezTo>
                    <a:pt x="472" y="140"/>
                    <a:pt x="272" y="291"/>
                    <a:pt x="190" y="511"/>
                  </a:cubicBezTo>
                  <a:cubicBezTo>
                    <a:pt x="190" y="511"/>
                    <a:pt x="161" y="523"/>
                    <a:pt x="142" y="511"/>
                  </a:cubicBezTo>
                  <a:cubicBezTo>
                    <a:pt x="121" y="501"/>
                    <a:pt x="0" y="320"/>
                    <a:pt x="0" y="320"/>
                  </a:cubicBezTo>
                  <a:cubicBezTo>
                    <a:pt x="0" y="320"/>
                    <a:pt x="92" y="89"/>
                    <a:pt x="371" y="0"/>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2"/>
            <p:cNvSpPr/>
            <p:nvPr/>
          </p:nvSpPr>
          <p:spPr>
            <a:xfrm>
              <a:off x="5130395" y="2542844"/>
              <a:ext cx="125067" cy="48669"/>
            </a:xfrm>
            <a:custGeom>
              <a:rect b="b" l="l" r="r" t="t"/>
              <a:pathLst>
                <a:path extrusionOk="0" fill="none" h="172" w="442">
                  <a:moveTo>
                    <a:pt x="441" y="171"/>
                  </a:moveTo>
                  <a:cubicBezTo>
                    <a:pt x="441" y="171"/>
                    <a:pt x="301" y="61"/>
                    <a:pt x="1" y="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 name="Google Shape;676;p32"/>
          <p:cNvSpPr/>
          <p:nvPr/>
        </p:nvSpPr>
        <p:spPr>
          <a:xfrm>
            <a:off x="0" y="4365500"/>
            <a:ext cx="9143998" cy="768882"/>
          </a:xfrm>
          <a:custGeom>
            <a:rect b="b" l="l" r="r" t="t"/>
            <a:pathLst>
              <a:path extrusionOk="0" h="6322" w="30098">
                <a:moveTo>
                  <a:pt x="1" y="1"/>
                </a:moveTo>
                <a:lnTo>
                  <a:pt x="1" y="6321"/>
                </a:lnTo>
                <a:lnTo>
                  <a:pt x="30098" y="6321"/>
                </a:lnTo>
                <a:lnTo>
                  <a:pt x="30098"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2"/>
          <p:cNvSpPr/>
          <p:nvPr/>
        </p:nvSpPr>
        <p:spPr>
          <a:xfrm>
            <a:off x="25" y="4218950"/>
            <a:ext cx="9144018" cy="246001"/>
          </a:xfrm>
          <a:custGeom>
            <a:rect b="b" l="l" r="r" t="t"/>
            <a:pathLst>
              <a:path extrusionOk="0" h="976" w="30972">
                <a:moveTo>
                  <a:pt x="1" y="1"/>
                </a:moveTo>
                <a:lnTo>
                  <a:pt x="1" y="976"/>
                </a:lnTo>
                <a:lnTo>
                  <a:pt x="30972" y="976"/>
                </a:lnTo>
                <a:lnTo>
                  <a:pt x="3097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681" name="Shape 681"/>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682" name="Shape 682"/>
        <p:cNvGrpSpPr/>
        <p:nvPr/>
      </p:nvGrpSpPr>
      <p:grpSpPr>
        <a:xfrm>
          <a:off x="0" y="0"/>
          <a:ext cx="0" cy="0"/>
          <a:chOff x="0" y="0"/>
          <a:chExt cx="0" cy="0"/>
        </a:xfrm>
      </p:grpSpPr>
      <p:sp>
        <p:nvSpPr>
          <p:cNvPr id="683" name="Google Shape;683;p3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Font typeface="Arial"/>
              <a:buNone/>
              <a:defRPr>
                <a:latin typeface="Arial"/>
                <a:ea typeface="Arial"/>
                <a:cs typeface="Arial"/>
                <a:sym typeface="Arial"/>
              </a:defRPr>
            </a:lvl1pPr>
            <a:lvl2pPr lvl="1">
              <a:spcBef>
                <a:spcPts val="0"/>
              </a:spcBef>
              <a:spcAft>
                <a:spcPts val="0"/>
              </a:spcAft>
              <a:buSzPts val="2400"/>
              <a:buFont typeface="Arial"/>
              <a:buNone/>
              <a:defRPr>
                <a:latin typeface="Arial"/>
                <a:ea typeface="Arial"/>
                <a:cs typeface="Arial"/>
                <a:sym typeface="Arial"/>
              </a:defRPr>
            </a:lvl2pPr>
            <a:lvl3pPr lvl="2">
              <a:spcBef>
                <a:spcPts val="0"/>
              </a:spcBef>
              <a:spcAft>
                <a:spcPts val="0"/>
              </a:spcAft>
              <a:buSzPts val="2400"/>
              <a:buFont typeface="Arial"/>
              <a:buNone/>
              <a:defRPr>
                <a:latin typeface="Arial"/>
                <a:ea typeface="Arial"/>
                <a:cs typeface="Arial"/>
                <a:sym typeface="Arial"/>
              </a:defRPr>
            </a:lvl3pPr>
            <a:lvl4pPr lvl="3">
              <a:spcBef>
                <a:spcPts val="0"/>
              </a:spcBef>
              <a:spcAft>
                <a:spcPts val="0"/>
              </a:spcAft>
              <a:buSzPts val="2400"/>
              <a:buFont typeface="Arial"/>
              <a:buNone/>
              <a:defRPr>
                <a:latin typeface="Arial"/>
                <a:ea typeface="Arial"/>
                <a:cs typeface="Arial"/>
                <a:sym typeface="Arial"/>
              </a:defRPr>
            </a:lvl4pPr>
            <a:lvl5pPr lvl="4">
              <a:spcBef>
                <a:spcPts val="0"/>
              </a:spcBef>
              <a:spcAft>
                <a:spcPts val="0"/>
              </a:spcAft>
              <a:buSzPts val="2400"/>
              <a:buFont typeface="Arial"/>
              <a:buNone/>
              <a:defRPr>
                <a:latin typeface="Arial"/>
                <a:ea typeface="Arial"/>
                <a:cs typeface="Arial"/>
                <a:sym typeface="Arial"/>
              </a:defRPr>
            </a:lvl5pPr>
            <a:lvl6pPr lvl="5">
              <a:spcBef>
                <a:spcPts val="0"/>
              </a:spcBef>
              <a:spcAft>
                <a:spcPts val="0"/>
              </a:spcAft>
              <a:buSzPts val="2400"/>
              <a:buFont typeface="Arial"/>
              <a:buNone/>
              <a:defRPr>
                <a:latin typeface="Arial"/>
                <a:ea typeface="Arial"/>
                <a:cs typeface="Arial"/>
                <a:sym typeface="Arial"/>
              </a:defRPr>
            </a:lvl6pPr>
            <a:lvl7pPr lvl="6">
              <a:spcBef>
                <a:spcPts val="0"/>
              </a:spcBef>
              <a:spcAft>
                <a:spcPts val="0"/>
              </a:spcAft>
              <a:buSzPts val="2400"/>
              <a:buFont typeface="Arial"/>
              <a:buNone/>
              <a:defRPr>
                <a:latin typeface="Arial"/>
                <a:ea typeface="Arial"/>
                <a:cs typeface="Arial"/>
                <a:sym typeface="Arial"/>
              </a:defRPr>
            </a:lvl7pPr>
            <a:lvl8pPr lvl="7">
              <a:spcBef>
                <a:spcPts val="0"/>
              </a:spcBef>
              <a:spcAft>
                <a:spcPts val="0"/>
              </a:spcAft>
              <a:buSzPts val="2400"/>
              <a:buFont typeface="Arial"/>
              <a:buNone/>
              <a:defRPr>
                <a:latin typeface="Arial"/>
                <a:ea typeface="Arial"/>
                <a:cs typeface="Arial"/>
                <a:sym typeface="Arial"/>
              </a:defRPr>
            </a:lvl8pPr>
            <a:lvl9pPr lvl="8">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8" name="Shape 48"/>
        <p:cNvGrpSpPr/>
        <p:nvPr/>
      </p:nvGrpSpPr>
      <p:grpSpPr>
        <a:xfrm>
          <a:off x="0" y="0"/>
          <a:ext cx="0" cy="0"/>
          <a:chOff x="0" y="0"/>
          <a:chExt cx="0" cy="0"/>
        </a:xfrm>
      </p:grpSpPr>
      <p:sp>
        <p:nvSpPr>
          <p:cNvPr id="49" name="Google Shape;49;p5"/>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50" name="Google Shape;50;p5"/>
          <p:cNvSpPr txBox="1"/>
          <p:nvPr>
            <p:ph idx="1" type="subTitle"/>
          </p:nvPr>
        </p:nvSpPr>
        <p:spPr>
          <a:xfrm>
            <a:off x="1925002" y="1726601"/>
            <a:ext cx="2555700" cy="69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51" name="Google Shape;51;p5"/>
          <p:cNvSpPr txBox="1"/>
          <p:nvPr>
            <p:ph idx="2" type="title"/>
          </p:nvPr>
        </p:nvSpPr>
        <p:spPr>
          <a:xfrm>
            <a:off x="1925000" y="1415676"/>
            <a:ext cx="2555700" cy="3108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52" name="Google Shape;52;p5"/>
          <p:cNvSpPr txBox="1"/>
          <p:nvPr>
            <p:ph idx="3" type="subTitle"/>
          </p:nvPr>
        </p:nvSpPr>
        <p:spPr>
          <a:xfrm>
            <a:off x="1933302" y="3029101"/>
            <a:ext cx="2555700" cy="69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53" name="Google Shape;53;p5"/>
          <p:cNvSpPr txBox="1"/>
          <p:nvPr>
            <p:ph idx="4" type="title"/>
          </p:nvPr>
        </p:nvSpPr>
        <p:spPr>
          <a:xfrm>
            <a:off x="1933300" y="2718176"/>
            <a:ext cx="2555700" cy="3108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1800"/>
            </a:lvl1pPr>
            <a:lvl2pPr lvl="1" rtl="0">
              <a:spcBef>
                <a:spcPts val="0"/>
              </a:spcBef>
              <a:spcAft>
                <a:spcPts val="0"/>
              </a:spcAft>
              <a:buSzPts val="3800"/>
              <a:buFont typeface="Patrick Hand"/>
              <a:buNone/>
              <a:defRPr>
                <a:latin typeface="Patrick Hand"/>
                <a:ea typeface="Patrick Hand"/>
                <a:cs typeface="Patrick Hand"/>
                <a:sym typeface="Patrick Hand"/>
              </a:defRPr>
            </a:lvl2pPr>
            <a:lvl3pPr lvl="2" rtl="0">
              <a:spcBef>
                <a:spcPts val="0"/>
              </a:spcBef>
              <a:spcAft>
                <a:spcPts val="0"/>
              </a:spcAft>
              <a:buSzPts val="3800"/>
              <a:buFont typeface="Patrick Hand"/>
              <a:buNone/>
              <a:defRPr>
                <a:latin typeface="Patrick Hand"/>
                <a:ea typeface="Patrick Hand"/>
                <a:cs typeface="Patrick Hand"/>
                <a:sym typeface="Patrick Hand"/>
              </a:defRPr>
            </a:lvl3pPr>
            <a:lvl4pPr lvl="3" rtl="0">
              <a:spcBef>
                <a:spcPts val="0"/>
              </a:spcBef>
              <a:spcAft>
                <a:spcPts val="0"/>
              </a:spcAft>
              <a:buSzPts val="3800"/>
              <a:buFont typeface="Patrick Hand"/>
              <a:buNone/>
              <a:defRPr>
                <a:latin typeface="Patrick Hand"/>
                <a:ea typeface="Patrick Hand"/>
                <a:cs typeface="Patrick Hand"/>
                <a:sym typeface="Patrick Hand"/>
              </a:defRPr>
            </a:lvl4pPr>
            <a:lvl5pPr lvl="4" rtl="0">
              <a:spcBef>
                <a:spcPts val="0"/>
              </a:spcBef>
              <a:spcAft>
                <a:spcPts val="0"/>
              </a:spcAft>
              <a:buSzPts val="3800"/>
              <a:buFont typeface="Patrick Hand"/>
              <a:buNone/>
              <a:defRPr>
                <a:latin typeface="Patrick Hand"/>
                <a:ea typeface="Patrick Hand"/>
                <a:cs typeface="Patrick Hand"/>
                <a:sym typeface="Patrick Hand"/>
              </a:defRPr>
            </a:lvl5pPr>
            <a:lvl6pPr lvl="5" rtl="0">
              <a:spcBef>
                <a:spcPts val="0"/>
              </a:spcBef>
              <a:spcAft>
                <a:spcPts val="0"/>
              </a:spcAft>
              <a:buSzPts val="3800"/>
              <a:buFont typeface="Patrick Hand"/>
              <a:buNone/>
              <a:defRPr>
                <a:latin typeface="Patrick Hand"/>
                <a:ea typeface="Patrick Hand"/>
                <a:cs typeface="Patrick Hand"/>
                <a:sym typeface="Patrick Hand"/>
              </a:defRPr>
            </a:lvl6pPr>
            <a:lvl7pPr lvl="6" rtl="0">
              <a:spcBef>
                <a:spcPts val="0"/>
              </a:spcBef>
              <a:spcAft>
                <a:spcPts val="0"/>
              </a:spcAft>
              <a:buSzPts val="3800"/>
              <a:buFont typeface="Patrick Hand"/>
              <a:buNone/>
              <a:defRPr>
                <a:latin typeface="Patrick Hand"/>
                <a:ea typeface="Patrick Hand"/>
                <a:cs typeface="Patrick Hand"/>
                <a:sym typeface="Patrick Hand"/>
              </a:defRPr>
            </a:lvl7pPr>
            <a:lvl8pPr lvl="7" rtl="0">
              <a:spcBef>
                <a:spcPts val="0"/>
              </a:spcBef>
              <a:spcAft>
                <a:spcPts val="0"/>
              </a:spcAft>
              <a:buSzPts val="3800"/>
              <a:buFont typeface="Patrick Hand"/>
              <a:buNone/>
              <a:defRPr>
                <a:latin typeface="Patrick Hand"/>
                <a:ea typeface="Patrick Hand"/>
                <a:cs typeface="Patrick Hand"/>
                <a:sym typeface="Patrick Hand"/>
              </a:defRPr>
            </a:lvl8pPr>
            <a:lvl9pPr lvl="8" rtl="0">
              <a:spcBef>
                <a:spcPts val="0"/>
              </a:spcBef>
              <a:spcAft>
                <a:spcPts val="0"/>
              </a:spcAft>
              <a:buSzPts val="3800"/>
              <a:buFont typeface="Patrick Hand"/>
              <a:buNone/>
              <a:defRPr>
                <a:latin typeface="Patrick Hand"/>
                <a:ea typeface="Patrick Hand"/>
                <a:cs typeface="Patrick Hand"/>
                <a:sym typeface="Patrick Hand"/>
              </a:defRPr>
            </a:lvl9pPr>
          </a:lstStyle>
          <a:p/>
        </p:txBody>
      </p:sp>
      <p:sp>
        <p:nvSpPr>
          <p:cNvPr id="54" name="Google Shape;54;p5"/>
          <p:cNvSpPr/>
          <p:nvPr/>
        </p:nvSpPr>
        <p:spPr>
          <a:xfrm flipH="1">
            <a:off x="8501688" y="1000875"/>
            <a:ext cx="642261" cy="128875"/>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5"/>
          <p:cNvSpPr/>
          <p:nvPr/>
        </p:nvSpPr>
        <p:spPr>
          <a:xfrm flipH="1">
            <a:off x="8376325" y="-6"/>
            <a:ext cx="125352" cy="5050207"/>
          </a:xfrm>
          <a:custGeom>
            <a:rect b="b" l="l" r="r" t="t"/>
            <a:pathLst>
              <a:path extrusionOk="0" h="15793" w="392">
                <a:moveTo>
                  <a:pt x="1" y="0"/>
                </a:moveTo>
                <a:lnTo>
                  <a:pt x="1" y="15793"/>
                </a:lnTo>
                <a:lnTo>
                  <a:pt x="391" y="15793"/>
                </a:lnTo>
                <a:lnTo>
                  <a:pt x="391"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5"/>
          <p:cNvSpPr/>
          <p:nvPr/>
        </p:nvSpPr>
        <p:spPr>
          <a:xfrm>
            <a:off x="450" y="1000875"/>
            <a:ext cx="712674" cy="128875"/>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5"/>
          <p:cNvSpPr/>
          <p:nvPr/>
        </p:nvSpPr>
        <p:spPr>
          <a:xfrm>
            <a:off x="642718" y="-6"/>
            <a:ext cx="125352" cy="5050207"/>
          </a:xfrm>
          <a:custGeom>
            <a:rect b="b" l="l" r="r" t="t"/>
            <a:pathLst>
              <a:path extrusionOk="0" h="15793" w="392">
                <a:moveTo>
                  <a:pt x="1" y="0"/>
                </a:moveTo>
                <a:lnTo>
                  <a:pt x="1" y="15793"/>
                </a:lnTo>
                <a:lnTo>
                  <a:pt x="391" y="15793"/>
                </a:lnTo>
                <a:lnTo>
                  <a:pt x="391"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5"/>
          <p:cNvSpPr/>
          <p:nvPr/>
        </p:nvSpPr>
        <p:spPr>
          <a:xfrm>
            <a:off x="450" y="2204150"/>
            <a:ext cx="642279"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5"/>
          <p:cNvSpPr/>
          <p:nvPr/>
        </p:nvSpPr>
        <p:spPr>
          <a:xfrm flipH="1">
            <a:off x="8501665" y="2204150"/>
            <a:ext cx="642279"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5"/>
          <p:cNvSpPr/>
          <p:nvPr/>
        </p:nvSpPr>
        <p:spPr>
          <a:xfrm>
            <a:off x="0" y="4350383"/>
            <a:ext cx="9143998" cy="793112"/>
          </a:xfrm>
          <a:custGeom>
            <a:rect b="b" l="l" r="r" t="t"/>
            <a:pathLst>
              <a:path extrusionOk="0" h="6321" w="30098">
                <a:moveTo>
                  <a:pt x="1" y="1"/>
                </a:moveTo>
                <a:lnTo>
                  <a:pt x="1" y="6321"/>
                </a:lnTo>
                <a:lnTo>
                  <a:pt x="30098" y="6321"/>
                </a:lnTo>
                <a:lnTo>
                  <a:pt x="30098"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5"/>
          <p:cNvSpPr/>
          <p:nvPr/>
        </p:nvSpPr>
        <p:spPr>
          <a:xfrm>
            <a:off x="0" y="4228050"/>
            <a:ext cx="9143941" cy="122449"/>
          </a:xfrm>
          <a:custGeom>
            <a:rect b="b" l="l" r="r" t="t"/>
            <a:pathLst>
              <a:path extrusionOk="0" h="976" w="30972">
                <a:moveTo>
                  <a:pt x="1" y="0"/>
                </a:moveTo>
                <a:lnTo>
                  <a:pt x="1" y="976"/>
                </a:lnTo>
                <a:lnTo>
                  <a:pt x="30972" y="976"/>
                </a:lnTo>
                <a:lnTo>
                  <a:pt x="3097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2" name="Shape 62"/>
        <p:cNvGrpSpPr/>
        <p:nvPr/>
      </p:nvGrpSpPr>
      <p:grpSpPr>
        <a:xfrm>
          <a:off x="0" y="0"/>
          <a:ext cx="0" cy="0"/>
          <a:chOff x="0" y="0"/>
          <a:chExt cx="0" cy="0"/>
        </a:xfrm>
      </p:grpSpPr>
      <p:sp>
        <p:nvSpPr>
          <p:cNvPr id="63" name="Google Shape;63;p6"/>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
        <p:nvSpPr>
          <p:cNvPr id="64" name="Google Shape;64;p6"/>
          <p:cNvSpPr/>
          <p:nvPr/>
        </p:nvSpPr>
        <p:spPr>
          <a:xfrm flipH="1">
            <a:off x="8542475" y="-6"/>
            <a:ext cx="125352" cy="5050207"/>
          </a:xfrm>
          <a:custGeom>
            <a:rect b="b" l="l" r="r" t="t"/>
            <a:pathLst>
              <a:path extrusionOk="0" h="15793" w="392">
                <a:moveTo>
                  <a:pt x="1" y="0"/>
                </a:moveTo>
                <a:lnTo>
                  <a:pt x="1" y="15793"/>
                </a:lnTo>
                <a:lnTo>
                  <a:pt x="391" y="15793"/>
                </a:lnTo>
                <a:lnTo>
                  <a:pt x="391"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6"/>
          <p:cNvSpPr/>
          <p:nvPr/>
        </p:nvSpPr>
        <p:spPr>
          <a:xfrm>
            <a:off x="479796" y="-6"/>
            <a:ext cx="125352" cy="5050207"/>
          </a:xfrm>
          <a:custGeom>
            <a:rect b="b" l="l" r="r" t="t"/>
            <a:pathLst>
              <a:path extrusionOk="0" h="15793" w="392">
                <a:moveTo>
                  <a:pt x="1" y="0"/>
                </a:moveTo>
                <a:lnTo>
                  <a:pt x="1" y="15793"/>
                </a:lnTo>
                <a:lnTo>
                  <a:pt x="391" y="15793"/>
                </a:lnTo>
                <a:lnTo>
                  <a:pt x="391"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6"/>
          <p:cNvSpPr/>
          <p:nvPr/>
        </p:nvSpPr>
        <p:spPr>
          <a:xfrm>
            <a:off x="0" y="4847401"/>
            <a:ext cx="9143998" cy="296107"/>
          </a:xfrm>
          <a:custGeom>
            <a:rect b="b" l="l" r="r" t="t"/>
            <a:pathLst>
              <a:path extrusionOk="0" h="6321" w="30098">
                <a:moveTo>
                  <a:pt x="1" y="1"/>
                </a:moveTo>
                <a:lnTo>
                  <a:pt x="1" y="6321"/>
                </a:lnTo>
                <a:lnTo>
                  <a:pt x="30098" y="6321"/>
                </a:lnTo>
                <a:lnTo>
                  <a:pt x="30098"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6"/>
          <p:cNvSpPr/>
          <p:nvPr/>
        </p:nvSpPr>
        <p:spPr>
          <a:xfrm>
            <a:off x="0" y="4724950"/>
            <a:ext cx="9143941" cy="122449"/>
          </a:xfrm>
          <a:custGeom>
            <a:rect b="b" l="l" r="r" t="t"/>
            <a:pathLst>
              <a:path extrusionOk="0" h="976" w="30972">
                <a:moveTo>
                  <a:pt x="1" y="0"/>
                </a:moveTo>
                <a:lnTo>
                  <a:pt x="1" y="976"/>
                </a:lnTo>
                <a:lnTo>
                  <a:pt x="30972" y="976"/>
                </a:lnTo>
                <a:lnTo>
                  <a:pt x="3097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6"/>
          <p:cNvSpPr/>
          <p:nvPr/>
        </p:nvSpPr>
        <p:spPr>
          <a:xfrm flipH="1">
            <a:off x="8667806" y="1000875"/>
            <a:ext cx="476141" cy="128875"/>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6"/>
          <p:cNvSpPr/>
          <p:nvPr/>
        </p:nvSpPr>
        <p:spPr>
          <a:xfrm flipH="1">
            <a:off x="8667821" y="2204150"/>
            <a:ext cx="476123"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6"/>
          <p:cNvSpPr/>
          <p:nvPr/>
        </p:nvSpPr>
        <p:spPr>
          <a:xfrm>
            <a:off x="3675" y="1000875"/>
            <a:ext cx="476141" cy="128875"/>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6"/>
          <p:cNvSpPr/>
          <p:nvPr/>
        </p:nvSpPr>
        <p:spPr>
          <a:xfrm>
            <a:off x="3679" y="2204150"/>
            <a:ext cx="476123"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2" name="Shape 72"/>
        <p:cNvGrpSpPr/>
        <p:nvPr/>
      </p:nvGrpSpPr>
      <p:grpSpPr>
        <a:xfrm>
          <a:off x="0" y="0"/>
          <a:ext cx="0" cy="0"/>
          <a:chOff x="0" y="0"/>
          <a:chExt cx="0" cy="0"/>
        </a:xfrm>
      </p:grpSpPr>
      <p:sp>
        <p:nvSpPr>
          <p:cNvPr id="73" name="Google Shape;73;p7"/>
          <p:cNvSpPr txBox="1"/>
          <p:nvPr>
            <p:ph type="title"/>
          </p:nvPr>
        </p:nvSpPr>
        <p:spPr>
          <a:xfrm>
            <a:off x="1537976" y="544276"/>
            <a:ext cx="5760300" cy="519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lgn="r">
              <a:spcBef>
                <a:spcPts val="0"/>
              </a:spcBef>
              <a:spcAft>
                <a:spcPts val="0"/>
              </a:spcAft>
              <a:buSzPts val="3800"/>
              <a:buNone/>
              <a:defRPr>
                <a:latin typeface="Roboto"/>
                <a:ea typeface="Roboto"/>
                <a:cs typeface="Roboto"/>
                <a:sym typeface="Roboto"/>
              </a:defRPr>
            </a:lvl2pPr>
            <a:lvl3pPr lvl="2" rtl="0" algn="r">
              <a:spcBef>
                <a:spcPts val="0"/>
              </a:spcBef>
              <a:spcAft>
                <a:spcPts val="0"/>
              </a:spcAft>
              <a:buSzPts val="3800"/>
              <a:buNone/>
              <a:defRPr>
                <a:latin typeface="Roboto"/>
                <a:ea typeface="Roboto"/>
                <a:cs typeface="Roboto"/>
                <a:sym typeface="Roboto"/>
              </a:defRPr>
            </a:lvl3pPr>
            <a:lvl4pPr lvl="3" rtl="0" algn="r">
              <a:spcBef>
                <a:spcPts val="0"/>
              </a:spcBef>
              <a:spcAft>
                <a:spcPts val="0"/>
              </a:spcAft>
              <a:buSzPts val="3800"/>
              <a:buNone/>
              <a:defRPr>
                <a:latin typeface="Roboto"/>
                <a:ea typeface="Roboto"/>
                <a:cs typeface="Roboto"/>
                <a:sym typeface="Roboto"/>
              </a:defRPr>
            </a:lvl4pPr>
            <a:lvl5pPr lvl="4" rtl="0" algn="r">
              <a:spcBef>
                <a:spcPts val="0"/>
              </a:spcBef>
              <a:spcAft>
                <a:spcPts val="0"/>
              </a:spcAft>
              <a:buSzPts val="3800"/>
              <a:buNone/>
              <a:defRPr>
                <a:latin typeface="Roboto"/>
                <a:ea typeface="Roboto"/>
                <a:cs typeface="Roboto"/>
                <a:sym typeface="Roboto"/>
              </a:defRPr>
            </a:lvl5pPr>
            <a:lvl6pPr lvl="5" rtl="0" algn="r">
              <a:spcBef>
                <a:spcPts val="0"/>
              </a:spcBef>
              <a:spcAft>
                <a:spcPts val="0"/>
              </a:spcAft>
              <a:buSzPts val="3800"/>
              <a:buNone/>
              <a:defRPr>
                <a:latin typeface="Roboto"/>
                <a:ea typeface="Roboto"/>
                <a:cs typeface="Roboto"/>
                <a:sym typeface="Roboto"/>
              </a:defRPr>
            </a:lvl6pPr>
            <a:lvl7pPr lvl="6" rtl="0" algn="r">
              <a:spcBef>
                <a:spcPts val="0"/>
              </a:spcBef>
              <a:spcAft>
                <a:spcPts val="0"/>
              </a:spcAft>
              <a:buSzPts val="3800"/>
              <a:buNone/>
              <a:defRPr>
                <a:latin typeface="Roboto"/>
                <a:ea typeface="Roboto"/>
                <a:cs typeface="Roboto"/>
                <a:sym typeface="Roboto"/>
              </a:defRPr>
            </a:lvl7pPr>
            <a:lvl8pPr lvl="7" rtl="0" algn="r">
              <a:spcBef>
                <a:spcPts val="0"/>
              </a:spcBef>
              <a:spcAft>
                <a:spcPts val="0"/>
              </a:spcAft>
              <a:buSzPts val="3800"/>
              <a:buNone/>
              <a:defRPr>
                <a:latin typeface="Roboto"/>
                <a:ea typeface="Roboto"/>
                <a:cs typeface="Roboto"/>
                <a:sym typeface="Roboto"/>
              </a:defRPr>
            </a:lvl8pPr>
            <a:lvl9pPr lvl="8" rtl="0" algn="r">
              <a:spcBef>
                <a:spcPts val="0"/>
              </a:spcBef>
              <a:spcAft>
                <a:spcPts val="0"/>
              </a:spcAft>
              <a:buSzPts val="3800"/>
              <a:buNone/>
              <a:defRPr>
                <a:latin typeface="Roboto"/>
                <a:ea typeface="Roboto"/>
                <a:cs typeface="Roboto"/>
                <a:sym typeface="Roboto"/>
              </a:defRPr>
            </a:lvl9pPr>
          </a:lstStyle>
          <a:p/>
        </p:txBody>
      </p:sp>
      <p:sp>
        <p:nvSpPr>
          <p:cNvPr id="74" name="Google Shape;74;p7"/>
          <p:cNvSpPr txBox="1"/>
          <p:nvPr>
            <p:ph idx="1" type="subTitle"/>
          </p:nvPr>
        </p:nvSpPr>
        <p:spPr>
          <a:xfrm>
            <a:off x="2237250" y="2090550"/>
            <a:ext cx="4669500" cy="1495500"/>
          </a:xfrm>
          <a:prstGeom prst="rect">
            <a:avLst/>
          </a:prstGeom>
        </p:spPr>
        <p:txBody>
          <a:bodyPr anchorCtr="0" anchor="t" bIns="91425" lIns="91425" spcFirstLastPara="1" rIns="91425" wrap="square" tIns="91425">
            <a:noAutofit/>
          </a:bodyPr>
          <a:lstStyle>
            <a:lvl1pPr lvl="0" marR="0" rtl="0">
              <a:lnSpc>
                <a:spcPct val="100000"/>
              </a:lnSpc>
              <a:spcBef>
                <a:spcPts val="0"/>
              </a:spcBef>
              <a:spcAft>
                <a:spcPts val="0"/>
              </a:spcAft>
              <a:buSzPts val="1400"/>
              <a:buChar char="●"/>
              <a:defRPr/>
            </a:lvl1pPr>
            <a:lvl2pPr lvl="1" rtl="0" algn="r">
              <a:lnSpc>
                <a:spcPct val="100000"/>
              </a:lnSpc>
              <a:spcBef>
                <a:spcPts val="0"/>
              </a:spcBef>
              <a:spcAft>
                <a:spcPts val="0"/>
              </a:spcAft>
              <a:buSzPts val="1400"/>
              <a:buChar char="○"/>
              <a:defRPr sz="2100"/>
            </a:lvl2pPr>
            <a:lvl3pPr lvl="2" rtl="0" algn="r">
              <a:lnSpc>
                <a:spcPct val="100000"/>
              </a:lnSpc>
              <a:spcBef>
                <a:spcPts val="0"/>
              </a:spcBef>
              <a:spcAft>
                <a:spcPts val="0"/>
              </a:spcAft>
              <a:buSzPts val="1400"/>
              <a:buChar char="■"/>
              <a:defRPr sz="2100"/>
            </a:lvl3pPr>
            <a:lvl4pPr lvl="3" rtl="0" algn="r">
              <a:lnSpc>
                <a:spcPct val="100000"/>
              </a:lnSpc>
              <a:spcBef>
                <a:spcPts val="0"/>
              </a:spcBef>
              <a:spcAft>
                <a:spcPts val="0"/>
              </a:spcAft>
              <a:buSzPts val="1400"/>
              <a:buChar char="●"/>
              <a:defRPr sz="2100"/>
            </a:lvl4pPr>
            <a:lvl5pPr lvl="4" rtl="0" algn="r">
              <a:lnSpc>
                <a:spcPct val="100000"/>
              </a:lnSpc>
              <a:spcBef>
                <a:spcPts val="0"/>
              </a:spcBef>
              <a:spcAft>
                <a:spcPts val="0"/>
              </a:spcAft>
              <a:buSzPts val="1400"/>
              <a:buChar char="○"/>
              <a:defRPr sz="2100"/>
            </a:lvl5pPr>
            <a:lvl6pPr lvl="5" rtl="0" algn="r">
              <a:lnSpc>
                <a:spcPct val="100000"/>
              </a:lnSpc>
              <a:spcBef>
                <a:spcPts val="0"/>
              </a:spcBef>
              <a:spcAft>
                <a:spcPts val="0"/>
              </a:spcAft>
              <a:buSzPts val="1400"/>
              <a:buChar char="■"/>
              <a:defRPr sz="2100"/>
            </a:lvl6pPr>
            <a:lvl7pPr lvl="6" rtl="0" algn="r">
              <a:lnSpc>
                <a:spcPct val="100000"/>
              </a:lnSpc>
              <a:spcBef>
                <a:spcPts val="0"/>
              </a:spcBef>
              <a:spcAft>
                <a:spcPts val="0"/>
              </a:spcAft>
              <a:buSzPts val="1400"/>
              <a:buChar char="●"/>
              <a:defRPr sz="2100"/>
            </a:lvl7pPr>
            <a:lvl8pPr lvl="7" rtl="0" algn="r">
              <a:lnSpc>
                <a:spcPct val="100000"/>
              </a:lnSpc>
              <a:spcBef>
                <a:spcPts val="0"/>
              </a:spcBef>
              <a:spcAft>
                <a:spcPts val="0"/>
              </a:spcAft>
              <a:buSzPts val="1400"/>
              <a:buChar char="○"/>
              <a:defRPr sz="2100"/>
            </a:lvl8pPr>
            <a:lvl9pPr lvl="8" rtl="0" algn="r">
              <a:lnSpc>
                <a:spcPct val="100000"/>
              </a:lnSpc>
              <a:spcBef>
                <a:spcPts val="0"/>
              </a:spcBef>
              <a:spcAft>
                <a:spcPts val="0"/>
              </a:spcAft>
              <a:buSzPts val="1400"/>
              <a:buChar char="■"/>
              <a:defRPr sz="21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75" name="Shape 75"/>
        <p:cNvGrpSpPr/>
        <p:nvPr/>
      </p:nvGrpSpPr>
      <p:grpSpPr>
        <a:xfrm>
          <a:off x="0" y="0"/>
          <a:ext cx="0" cy="0"/>
          <a:chOff x="0" y="0"/>
          <a:chExt cx="0" cy="0"/>
        </a:xfrm>
      </p:grpSpPr>
      <p:sp>
        <p:nvSpPr>
          <p:cNvPr id="76" name="Google Shape;76;p8"/>
          <p:cNvSpPr txBox="1"/>
          <p:nvPr>
            <p:ph type="title"/>
          </p:nvPr>
        </p:nvSpPr>
        <p:spPr>
          <a:xfrm>
            <a:off x="713100" y="780850"/>
            <a:ext cx="7717800" cy="1472100"/>
          </a:xfrm>
          <a:prstGeom prst="rect">
            <a:avLst/>
          </a:prstGeom>
        </p:spPr>
        <p:txBody>
          <a:bodyPr anchorCtr="0" anchor="t" bIns="91425" lIns="91425" spcFirstLastPara="1" rIns="91425" wrap="square" tIns="91425">
            <a:noAutofit/>
          </a:bodyPr>
          <a:lstStyle>
            <a:lvl1pPr lvl="0" rtl="0">
              <a:spcBef>
                <a:spcPts val="0"/>
              </a:spcBef>
              <a:spcAft>
                <a:spcPts val="0"/>
              </a:spcAft>
              <a:buSzPts val="4800"/>
              <a:buNone/>
              <a:defRPr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77" name="Google Shape;77;p8"/>
          <p:cNvSpPr txBox="1"/>
          <p:nvPr>
            <p:ph idx="1" type="subTitle"/>
          </p:nvPr>
        </p:nvSpPr>
        <p:spPr>
          <a:xfrm>
            <a:off x="713025" y="2389375"/>
            <a:ext cx="7717800" cy="38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78" name="Google Shape;78;p8"/>
          <p:cNvGrpSpPr/>
          <p:nvPr/>
        </p:nvGrpSpPr>
        <p:grpSpPr>
          <a:xfrm>
            <a:off x="-150" y="3995886"/>
            <a:ext cx="9144001" cy="1147771"/>
            <a:chOff x="-147" y="4595807"/>
            <a:chExt cx="9144001" cy="547679"/>
          </a:xfrm>
        </p:grpSpPr>
        <p:sp>
          <p:nvSpPr>
            <p:cNvPr id="79" name="Google Shape;79;p8"/>
            <p:cNvSpPr/>
            <p:nvPr/>
          </p:nvSpPr>
          <p:spPr>
            <a:xfrm>
              <a:off x="1102468" y="4830237"/>
              <a:ext cx="7346321" cy="313249"/>
            </a:xfrm>
            <a:custGeom>
              <a:rect b="b" l="l" r="r" t="t"/>
              <a:pathLst>
                <a:path extrusionOk="0" h="3764" w="16443">
                  <a:moveTo>
                    <a:pt x="2969" y="0"/>
                  </a:moveTo>
                  <a:lnTo>
                    <a:pt x="0" y="3763"/>
                  </a:lnTo>
                  <a:lnTo>
                    <a:pt x="16443" y="3763"/>
                  </a:lnTo>
                  <a:lnTo>
                    <a:pt x="13474"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8"/>
            <p:cNvSpPr/>
            <p:nvPr/>
          </p:nvSpPr>
          <p:spPr>
            <a:xfrm>
              <a:off x="6131250" y="4595807"/>
              <a:ext cx="3012604" cy="234521"/>
            </a:xfrm>
            <a:custGeom>
              <a:rect b="b" l="l" r="r" t="t"/>
              <a:pathLst>
                <a:path extrusionOk="0" h="2818" w="6743">
                  <a:moveTo>
                    <a:pt x="1" y="0"/>
                  </a:moveTo>
                  <a:lnTo>
                    <a:pt x="2218" y="2817"/>
                  </a:lnTo>
                  <a:lnTo>
                    <a:pt x="6742" y="2817"/>
                  </a:lnTo>
                  <a:lnTo>
                    <a:pt x="6742"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8"/>
            <p:cNvSpPr/>
            <p:nvPr/>
          </p:nvSpPr>
          <p:spPr>
            <a:xfrm>
              <a:off x="-147" y="4595807"/>
              <a:ext cx="3424530" cy="234521"/>
            </a:xfrm>
            <a:custGeom>
              <a:rect b="b" l="l" r="r" t="t"/>
              <a:pathLst>
                <a:path extrusionOk="0" h="2818" w="7665">
                  <a:moveTo>
                    <a:pt x="0" y="0"/>
                  </a:moveTo>
                  <a:lnTo>
                    <a:pt x="0" y="2817"/>
                  </a:lnTo>
                  <a:lnTo>
                    <a:pt x="5437" y="2817"/>
                  </a:lnTo>
                  <a:lnTo>
                    <a:pt x="7664"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8"/>
            <p:cNvSpPr/>
            <p:nvPr/>
          </p:nvSpPr>
          <p:spPr>
            <a:xfrm>
              <a:off x="2428912" y="4595807"/>
              <a:ext cx="4693818" cy="234521"/>
            </a:xfrm>
            <a:custGeom>
              <a:rect b="b" l="l" r="r" t="t"/>
              <a:pathLst>
                <a:path extrusionOk="0" h="2818" w="10506">
                  <a:moveTo>
                    <a:pt x="2227" y="0"/>
                  </a:moveTo>
                  <a:lnTo>
                    <a:pt x="0" y="2817"/>
                  </a:lnTo>
                  <a:lnTo>
                    <a:pt x="10505" y="2817"/>
                  </a:lnTo>
                  <a:lnTo>
                    <a:pt x="8288"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8"/>
            <p:cNvSpPr/>
            <p:nvPr/>
          </p:nvSpPr>
          <p:spPr>
            <a:xfrm>
              <a:off x="7122174" y="4830237"/>
              <a:ext cx="2021657" cy="313249"/>
            </a:xfrm>
            <a:custGeom>
              <a:rect b="b" l="l" r="r" t="t"/>
              <a:pathLst>
                <a:path extrusionOk="0" h="3764" w="4525">
                  <a:moveTo>
                    <a:pt x="0" y="0"/>
                  </a:moveTo>
                  <a:lnTo>
                    <a:pt x="2969" y="3763"/>
                  </a:lnTo>
                  <a:lnTo>
                    <a:pt x="4524" y="3763"/>
                  </a:lnTo>
                  <a:lnTo>
                    <a:pt x="4524"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8"/>
            <p:cNvSpPr/>
            <p:nvPr/>
          </p:nvSpPr>
          <p:spPr>
            <a:xfrm>
              <a:off x="-147" y="4830237"/>
              <a:ext cx="2429562" cy="313249"/>
            </a:xfrm>
            <a:custGeom>
              <a:rect b="b" l="l" r="r" t="t"/>
              <a:pathLst>
                <a:path extrusionOk="0" h="3764" w="5438">
                  <a:moveTo>
                    <a:pt x="0" y="0"/>
                  </a:moveTo>
                  <a:lnTo>
                    <a:pt x="0" y="3763"/>
                  </a:lnTo>
                  <a:lnTo>
                    <a:pt x="2468" y="3763"/>
                  </a:lnTo>
                  <a:lnTo>
                    <a:pt x="5437" y="0"/>
                  </a:lnTo>
                  <a:close/>
                </a:path>
              </a:pathLst>
            </a:custGeom>
            <a:solidFill>
              <a:srgbClr val="E5D8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85" name="Shape 85"/>
        <p:cNvGrpSpPr/>
        <p:nvPr/>
      </p:nvGrpSpPr>
      <p:grpSpPr>
        <a:xfrm>
          <a:off x="0" y="0"/>
          <a:ext cx="0" cy="0"/>
          <a:chOff x="0" y="0"/>
          <a:chExt cx="0" cy="0"/>
        </a:xfrm>
      </p:grpSpPr>
      <p:sp>
        <p:nvSpPr>
          <p:cNvPr id="86" name="Google Shape;86;p9"/>
          <p:cNvSpPr txBox="1"/>
          <p:nvPr>
            <p:ph type="title"/>
          </p:nvPr>
        </p:nvSpPr>
        <p:spPr>
          <a:xfrm>
            <a:off x="889150" y="1653675"/>
            <a:ext cx="4020300" cy="6201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3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87" name="Google Shape;87;p9"/>
          <p:cNvSpPr txBox="1"/>
          <p:nvPr>
            <p:ph idx="1" type="subTitle"/>
          </p:nvPr>
        </p:nvSpPr>
        <p:spPr>
          <a:xfrm>
            <a:off x="889150" y="2297638"/>
            <a:ext cx="3428100" cy="920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88" name="Google Shape;88;p9"/>
          <p:cNvGrpSpPr/>
          <p:nvPr/>
        </p:nvGrpSpPr>
        <p:grpSpPr>
          <a:xfrm>
            <a:off x="450" y="-6"/>
            <a:ext cx="9144016" cy="5143505"/>
            <a:chOff x="450" y="-6"/>
            <a:chExt cx="9144016" cy="5143505"/>
          </a:xfrm>
        </p:grpSpPr>
        <p:sp>
          <p:nvSpPr>
            <p:cNvPr id="89" name="Google Shape;89;p9"/>
            <p:cNvSpPr/>
            <p:nvPr/>
          </p:nvSpPr>
          <p:spPr>
            <a:xfrm>
              <a:off x="450" y="1000875"/>
              <a:ext cx="9144016" cy="128867"/>
            </a:xfrm>
            <a:custGeom>
              <a:rect b="b" l="l" r="r" t="t"/>
              <a:pathLst>
                <a:path extrusionOk="0" h="403" w="34181">
                  <a:moveTo>
                    <a:pt x="0" y="0"/>
                  </a:moveTo>
                  <a:lnTo>
                    <a:pt x="0" y="402"/>
                  </a:lnTo>
                  <a:lnTo>
                    <a:pt x="34181" y="402"/>
                  </a:lnTo>
                  <a:lnTo>
                    <a:pt x="3418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9"/>
            <p:cNvSpPr/>
            <p:nvPr/>
          </p:nvSpPr>
          <p:spPr>
            <a:xfrm>
              <a:off x="642718" y="-6"/>
              <a:ext cx="125352" cy="5050207"/>
            </a:xfrm>
            <a:custGeom>
              <a:rect b="b" l="l" r="r" t="t"/>
              <a:pathLst>
                <a:path extrusionOk="0" h="15793" w="392">
                  <a:moveTo>
                    <a:pt x="1" y="0"/>
                  </a:moveTo>
                  <a:lnTo>
                    <a:pt x="1" y="15793"/>
                  </a:lnTo>
                  <a:lnTo>
                    <a:pt x="391" y="15793"/>
                  </a:lnTo>
                  <a:lnTo>
                    <a:pt x="391"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9"/>
            <p:cNvSpPr/>
            <p:nvPr/>
          </p:nvSpPr>
          <p:spPr>
            <a:xfrm>
              <a:off x="9015123" y="-6"/>
              <a:ext cx="128869" cy="5050207"/>
            </a:xfrm>
            <a:custGeom>
              <a:rect b="b" l="l" r="r" t="t"/>
              <a:pathLst>
                <a:path extrusionOk="0" h="15793" w="403">
                  <a:moveTo>
                    <a:pt x="0" y="0"/>
                  </a:moveTo>
                  <a:lnTo>
                    <a:pt x="0" y="15793"/>
                  </a:lnTo>
                  <a:lnTo>
                    <a:pt x="402" y="15793"/>
                  </a:lnTo>
                  <a:lnTo>
                    <a:pt x="402"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9"/>
            <p:cNvSpPr/>
            <p:nvPr/>
          </p:nvSpPr>
          <p:spPr>
            <a:xfrm>
              <a:off x="450" y="4603375"/>
              <a:ext cx="9143970" cy="540124"/>
            </a:xfrm>
            <a:custGeom>
              <a:rect b="b" l="l" r="r" t="t"/>
              <a:pathLst>
                <a:path extrusionOk="0" h="1585" w="34762">
                  <a:moveTo>
                    <a:pt x="1" y="1"/>
                  </a:moveTo>
                  <a:lnTo>
                    <a:pt x="1" y="1585"/>
                  </a:lnTo>
                  <a:lnTo>
                    <a:pt x="34762" y="1585"/>
                  </a:lnTo>
                  <a:lnTo>
                    <a:pt x="347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9"/>
            <p:cNvSpPr/>
            <p:nvPr/>
          </p:nvSpPr>
          <p:spPr>
            <a:xfrm>
              <a:off x="768077" y="3581075"/>
              <a:ext cx="4399686" cy="90175"/>
            </a:xfrm>
            <a:custGeom>
              <a:rect b="b" l="l" r="r" t="t"/>
              <a:pathLst>
                <a:path extrusionOk="0" h="282" w="11666">
                  <a:moveTo>
                    <a:pt x="0" y="0"/>
                  </a:moveTo>
                  <a:lnTo>
                    <a:pt x="0" y="282"/>
                  </a:lnTo>
                  <a:lnTo>
                    <a:pt x="11666" y="282"/>
                  </a:lnTo>
                  <a:lnTo>
                    <a:pt x="11666" y="0"/>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9"/>
            <p:cNvSpPr/>
            <p:nvPr/>
          </p:nvSpPr>
          <p:spPr>
            <a:xfrm>
              <a:off x="838100" y="3679723"/>
              <a:ext cx="57879" cy="920102"/>
            </a:xfrm>
            <a:custGeom>
              <a:rect b="b" l="l" r="r" t="t"/>
              <a:pathLst>
                <a:path extrusionOk="0" h="3071" w="181">
                  <a:moveTo>
                    <a:pt x="0" y="1"/>
                  </a:moveTo>
                  <a:lnTo>
                    <a:pt x="0"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9"/>
            <p:cNvSpPr/>
            <p:nvPr/>
          </p:nvSpPr>
          <p:spPr>
            <a:xfrm>
              <a:off x="1070082" y="3679723"/>
              <a:ext cx="54042" cy="920102"/>
            </a:xfrm>
            <a:custGeom>
              <a:rect b="b" l="l" r="r" t="t"/>
              <a:pathLst>
                <a:path extrusionOk="0" h="3071" w="169">
                  <a:moveTo>
                    <a:pt x="0" y="1"/>
                  </a:moveTo>
                  <a:lnTo>
                    <a:pt x="0" y="3071"/>
                  </a:lnTo>
                  <a:lnTo>
                    <a:pt x="169" y="3071"/>
                  </a:lnTo>
                  <a:lnTo>
                    <a:pt x="169"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9"/>
            <p:cNvSpPr/>
            <p:nvPr/>
          </p:nvSpPr>
          <p:spPr>
            <a:xfrm>
              <a:off x="1298227" y="3679723"/>
              <a:ext cx="57879" cy="920102"/>
            </a:xfrm>
            <a:custGeom>
              <a:rect b="b" l="l" r="r" t="t"/>
              <a:pathLst>
                <a:path extrusionOk="0" h="3071" w="181">
                  <a:moveTo>
                    <a:pt x="0" y="1"/>
                  </a:moveTo>
                  <a:lnTo>
                    <a:pt x="0"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9"/>
            <p:cNvSpPr/>
            <p:nvPr/>
          </p:nvSpPr>
          <p:spPr>
            <a:xfrm>
              <a:off x="1530209" y="3679723"/>
              <a:ext cx="57879" cy="920102"/>
            </a:xfrm>
            <a:custGeom>
              <a:rect b="b" l="l" r="r" t="t"/>
              <a:pathLst>
                <a:path extrusionOk="0" h="3071" w="181">
                  <a:moveTo>
                    <a:pt x="0" y="1"/>
                  </a:moveTo>
                  <a:lnTo>
                    <a:pt x="0"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9"/>
            <p:cNvSpPr/>
            <p:nvPr/>
          </p:nvSpPr>
          <p:spPr>
            <a:xfrm>
              <a:off x="1762191" y="3679723"/>
              <a:ext cx="55001" cy="920102"/>
            </a:xfrm>
            <a:custGeom>
              <a:rect b="b" l="l" r="r" t="t"/>
              <a:pathLst>
                <a:path extrusionOk="0" h="3071" w="172">
                  <a:moveTo>
                    <a:pt x="1" y="1"/>
                  </a:moveTo>
                  <a:lnTo>
                    <a:pt x="1" y="3071"/>
                  </a:lnTo>
                  <a:lnTo>
                    <a:pt x="172" y="3071"/>
                  </a:lnTo>
                  <a:lnTo>
                    <a:pt x="172"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9"/>
            <p:cNvSpPr/>
            <p:nvPr/>
          </p:nvSpPr>
          <p:spPr>
            <a:xfrm>
              <a:off x="1991295" y="3679723"/>
              <a:ext cx="58199" cy="920102"/>
            </a:xfrm>
            <a:custGeom>
              <a:rect b="b" l="l" r="r" t="t"/>
              <a:pathLst>
                <a:path extrusionOk="0" h="3071" w="182">
                  <a:moveTo>
                    <a:pt x="1" y="1"/>
                  </a:moveTo>
                  <a:lnTo>
                    <a:pt x="1"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9"/>
            <p:cNvSpPr/>
            <p:nvPr/>
          </p:nvSpPr>
          <p:spPr>
            <a:xfrm>
              <a:off x="2455579" y="3679723"/>
              <a:ext cx="55001" cy="920102"/>
            </a:xfrm>
            <a:custGeom>
              <a:rect b="b" l="l" r="r" t="t"/>
              <a:pathLst>
                <a:path extrusionOk="0" h="3071" w="172">
                  <a:moveTo>
                    <a:pt x="1" y="1"/>
                  </a:moveTo>
                  <a:lnTo>
                    <a:pt x="1" y="3071"/>
                  </a:lnTo>
                  <a:lnTo>
                    <a:pt x="172" y="3071"/>
                  </a:lnTo>
                  <a:lnTo>
                    <a:pt x="172"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9"/>
            <p:cNvSpPr/>
            <p:nvPr/>
          </p:nvSpPr>
          <p:spPr>
            <a:xfrm>
              <a:off x="2916984" y="3679723"/>
              <a:ext cx="58199" cy="920102"/>
            </a:xfrm>
            <a:custGeom>
              <a:rect b="b" l="l" r="r" t="t"/>
              <a:pathLst>
                <a:path extrusionOk="0" h="3071" w="182">
                  <a:moveTo>
                    <a:pt x="1" y="1"/>
                  </a:moveTo>
                  <a:lnTo>
                    <a:pt x="1"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9"/>
            <p:cNvSpPr/>
            <p:nvPr/>
          </p:nvSpPr>
          <p:spPr>
            <a:xfrm>
              <a:off x="2223597" y="3679723"/>
              <a:ext cx="57879" cy="920102"/>
            </a:xfrm>
            <a:custGeom>
              <a:rect b="b" l="l" r="r" t="t"/>
              <a:pathLst>
                <a:path extrusionOk="0" h="3071" w="181">
                  <a:moveTo>
                    <a:pt x="0" y="1"/>
                  </a:moveTo>
                  <a:lnTo>
                    <a:pt x="0"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9"/>
            <p:cNvSpPr/>
            <p:nvPr/>
          </p:nvSpPr>
          <p:spPr>
            <a:xfrm>
              <a:off x="2684683" y="3679723"/>
              <a:ext cx="58199" cy="920102"/>
            </a:xfrm>
            <a:custGeom>
              <a:rect b="b" l="l" r="r" t="t"/>
              <a:pathLst>
                <a:path extrusionOk="0" h="3071" w="182">
                  <a:moveTo>
                    <a:pt x="1" y="1"/>
                  </a:moveTo>
                  <a:lnTo>
                    <a:pt x="1"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9"/>
            <p:cNvSpPr/>
            <p:nvPr/>
          </p:nvSpPr>
          <p:spPr>
            <a:xfrm>
              <a:off x="3149286" y="3679723"/>
              <a:ext cx="54362" cy="920102"/>
            </a:xfrm>
            <a:custGeom>
              <a:rect b="b" l="l" r="r" t="t"/>
              <a:pathLst>
                <a:path extrusionOk="0" h="3071" w="170">
                  <a:moveTo>
                    <a:pt x="1" y="1"/>
                  </a:moveTo>
                  <a:lnTo>
                    <a:pt x="1" y="3071"/>
                  </a:lnTo>
                  <a:lnTo>
                    <a:pt x="169" y="3071"/>
                  </a:lnTo>
                  <a:lnTo>
                    <a:pt x="169"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9"/>
            <p:cNvSpPr/>
            <p:nvPr/>
          </p:nvSpPr>
          <p:spPr>
            <a:xfrm>
              <a:off x="3377751" y="3679723"/>
              <a:ext cx="58199" cy="920102"/>
            </a:xfrm>
            <a:custGeom>
              <a:rect b="b" l="l" r="r" t="t"/>
              <a:pathLst>
                <a:path extrusionOk="0" h="3071" w="182">
                  <a:moveTo>
                    <a:pt x="1" y="1"/>
                  </a:moveTo>
                  <a:lnTo>
                    <a:pt x="1"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9"/>
            <p:cNvSpPr/>
            <p:nvPr/>
          </p:nvSpPr>
          <p:spPr>
            <a:xfrm>
              <a:off x="3610053" y="3679723"/>
              <a:ext cx="58199" cy="920102"/>
            </a:xfrm>
            <a:custGeom>
              <a:rect b="b" l="l" r="r" t="t"/>
              <a:pathLst>
                <a:path extrusionOk="0" h="3071" w="182">
                  <a:moveTo>
                    <a:pt x="1" y="1"/>
                  </a:moveTo>
                  <a:lnTo>
                    <a:pt x="1"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9"/>
            <p:cNvSpPr/>
            <p:nvPr/>
          </p:nvSpPr>
          <p:spPr>
            <a:xfrm>
              <a:off x="3842354" y="3679723"/>
              <a:ext cx="55001" cy="920102"/>
            </a:xfrm>
            <a:custGeom>
              <a:rect b="b" l="l" r="r" t="t"/>
              <a:pathLst>
                <a:path extrusionOk="0" h="3071" w="172">
                  <a:moveTo>
                    <a:pt x="0" y="1"/>
                  </a:moveTo>
                  <a:lnTo>
                    <a:pt x="0" y="3071"/>
                  </a:lnTo>
                  <a:lnTo>
                    <a:pt x="171" y="3071"/>
                  </a:lnTo>
                  <a:lnTo>
                    <a:pt x="17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9"/>
            <p:cNvSpPr/>
            <p:nvPr/>
          </p:nvSpPr>
          <p:spPr>
            <a:xfrm>
              <a:off x="4071458" y="3679723"/>
              <a:ext cx="57879" cy="920102"/>
            </a:xfrm>
            <a:custGeom>
              <a:rect b="b" l="l" r="r" t="t"/>
              <a:pathLst>
                <a:path extrusionOk="0" h="3071" w="181">
                  <a:moveTo>
                    <a:pt x="0" y="1"/>
                  </a:moveTo>
                  <a:lnTo>
                    <a:pt x="0"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9"/>
            <p:cNvSpPr/>
            <p:nvPr/>
          </p:nvSpPr>
          <p:spPr>
            <a:xfrm>
              <a:off x="4303440" y="3679723"/>
              <a:ext cx="58199" cy="920102"/>
            </a:xfrm>
            <a:custGeom>
              <a:rect b="b" l="l" r="r" t="t"/>
              <a:pathLst>
                <a:path extrusionOk="0" h="3071" w="182">
                  <a:moveTo>
                    <a:pt x="1" y="1"/>
                  </a:moveTo>
                  <a:lnTo>
                    <a:pt x="1"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9"/>
            <p:cNvSpPr/>
            <p:nvPr/>
          </p:nvSpPr>
          <p:spPr>
            <a:xfrm>
              <a:off x="450" y="2204150"/>
              <a:ext cx="642279" cy="125025"/>
            </a:xfrm>
            <a:custGeom>
              <a:rect b="b" l="l" r="r" t="t"/>
              <a:pathLst>
                <a:path extrusionOk="0" h="391" w="4063">
                  <a:moveTo>
                    <a:pt x="0" y="1"/>
                  </a:moveTo>
                  <a:lnTo>
                    <a:pt x="0" y="391"/>
                  </a:lnTo>
                  <a:lnTo>
                    <a:pt x="4062" y="391"/>
                  </a:lnTo>
                  <a:lnTo>
                    <a:pt x="406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9"/>
            <p:cNvSpPr/>
            <p:nvPr/>
          </p:nvSpPr>
          <p:spPr>
            <a:xfrm>
              <a:off x="5167750" y="-1"/>
              <a:ext cx="128875" cy="4603379"/>
            </a:xfrm>
            <a:custGeom>
              <a:rect b="b" l="l" r="r" t="t"/>
              <a:pathLst>
                <a:path extrusionOk="0" h="15901" w="403">
                  <a:moveTo>
                    <a:pt x="1" y="0"/>
                  </a:moveTo>
                  <a:lnTo>
                    <a:pt x="1" y="15901"/>
                  </a:lnTo>
                  <a:lnTo>
                    <a:pt x="403" y="15901"/>
                  </a:lnTo>
                  <a:lnTo>
                    <a:pt x="403"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9"/>
            <p:cNvSpPr/>
            <p:nvPr/>
          </p:nvSpPr>
          <p:spPr>
            <a:xfrm>
              <a:off x="4768044" y="3679723"/>
              <a:ext cx="57879" cy="920102"/>
            </a:xfrm>
            <a:custGeom>
              <a:rect b="b" l="l" r="r" t="t"/>
              <a:pathLst>
                <a:path extrusionOk="0" h="3071" w="181">
                  <a:moveTo>
                    <a:pt x="0" y="1"/>
                  </a:moveTo>
                  <a:lnTo>
                    <a:pt x="0"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9"/>
            <p:cNvSpPr/>
            <p:nvPr/>
          </p:nvSpPr>
          <p:spPr>
            <a:xfrm>
              <a:off x="5000026" y="3679723"/>
              <a:ext cx="58199" cy="920102"/>
            </a:xfrm>
            <a:custGeom>
              <a:rect b="b" l="l" r="r" t="t"/>
              <a:pathLst>
                <a:path extrusionOk="0" h="3071" w="182">
                  <a:moveTo>
                    <a:pt x="1" y="1"/>
                  </a:moveTo>
                  <a:lnTo>
                    <a:pt x="1"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9"/>
            <p:cNvSpPr/>
            <p:nvPr/>
          </p:nvSpPr>
          <p:spPr>
            <a:xfrm>
              <a:off x="4535742" y="3679723"/>
              <a:ext cx="58199" cy="920102"/>
            </a:xfrm>
            <a:custGeom>
              <a:rect b="b" l="l" r="r" t="t"/>
              <a:pathLst>
                <a:path extrusionOk="0" h="3071" w="182">
                  <a:moveTo>
                    <a:pt x="1" y="1"/>
                  </a:moveTo>
                  <a:lnTo>
                    <a:pt x="1" y="3071"/>
                  </a:lnTo>
                  <a:lnTo>
                    <a:pt x="181" y="3071"/>
                  </a:lnTo>
                  <a:lnTo>
                    <a:pt x="181"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5" name="Shape 115"/>
        <p:cNvGrpSpPr/>
        <p:nvPr/>
      </p:nvGrpSpPr>
      <p:grpSpPr>
        <a:xfrm>
          <a:off x="0" y="0"/>
          <a:ext cx="0" cy="0"/>
          <a:chOff x="0" y="0"/>
          <a:chExt cx="0" cy="0"/>
        </a:xfrm>
      </p:grpSpPr>
      <p:sp>
        <p:nvSpPr>
          <p:cNvPr id="116" name="Google Shape;116;p10"/>
          <p:cNvSpPr txBox="1"/>
          <p:nvPr>
            <p:ph type="title"/>
          </p:nvPr>
        </p:nvSpPr>
        <p:spPr>
          <a:xfrm>
            <a:off x="3220100" y="3608350"/>
            <a:ext cx="5252100" cy="995100"/>
          </a:xfrm>
          <a:prstGeom prst="rect">
            <a:avLst/>
          </a:prstGeom>
          <a:solidFill>
            <a:schemeClr val="accent4"/>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lvl1pPr lvl="0" rtl="0" algn="r">
              <a:spcBef>
                <a:spcPts val="0"/>
              </a:spcBef>
              <a:spcAft>
                <a:spcPts val="0"/>
              </a:spcAft>
              <a:buSzPts val="2400"/>
              <a:buNone/>
              <a:defRPr>
                <a:solidFill>
                  <a:schemeClr val="accent3"/>
                </a:solidFill>
              </a:defRPr>
            </a:lvl1pPr>
            <a:lvl2pPr lvl="1" rtl="0">
              <a:spcBef>
                <a:spcPts val="0"/>
              </a:spcBef>
              <a:spcAft>
                <a:spcPts val="0"/>
              </a:spcAft>
              <a:buSzPts val="3800"/>
              <a:buNone/>
              <a:defRPr/>
            </a:lvl2pPr>
            <a:lvl3pPr lvl="2" rtl="0">
              <a:spcBef>
                <a:spcPts val="0"/>
              </a:spcBef>
              <a:spcAft>
                <a:spcPts val="0"/>
              </a:spcAft>
              <a:buSzPts val="3800"/>
              <a:buNone/>
              <a:defRPr/>
            </a:lvl3pPr>
            <a:lvl4pPr lvl="3" rtl="0">
              <a:spcBef>
                <a:spcPts val="0"/>
              </a:spcBef>
              <a:spcAft>
                <a:spcPts val="0"/>
              </a:spcAft>
              <a:buSzPts val="3800"/>
              <a:buNone/>
              <a:defRPr/>
            </a:lvl4pPr>
            <a:lvl5pPr lvl="4" rtl="0">
              <a:spcBef>
                <a:spcPts val="0"/>
              </a:spcBef>
              <a:spcAft>
                <a:spcPts val="0"/>
              </a:spcAft>
              <a:buSzPts val="3800"/>
              <a:buNone/>
              <a:defRPr/>
            </a:lvl5pPr>
            <a:lvl6pPr lvl="5" rtl="0">
              <a:spcBef>
                <a:spcPts val="0"/>
              </a:spcBef>
              <a:spcAft>
                <a:spcPts val="0"/>
              </a:spcAft>
              <a:buSzPts val="3800"/>
              <a:buNone/>
              <a:defRPr/>
            </a:lvl6pPr>
            <a:lvl7pPr lvl="6" rtl="0">
              <a:spcBef>
                <a:spcPts val="0"/>
              </a:spcBef>
              <a:spcAft>
                <a:spcPts val="0"/>
              </a:spcAft>
              <a:buSzPts val="3800"/>
              <a:buNone/>
              <a:defRPr/>
            </a:lvl7pPr>
            <a:lvl8pPr lvl="7" rtl="0">
              <a:spcBef>
                <a:spcPts val="0"/>
              </a:spcBef>
              <a:spcAft>
                <a:spcPts val="0"/>
              </a:spcAft>
              <a:buSzPts val="3800"/>
              <a:buNone/>
              <a:defRPr/>
            </a:lvl8pPr>
            <a:lvl9pPr lvl="8" rtl="0">
              <a:spcBef>
                <a:spcPts val="0"/>
              </a:spcBef>
              <a:spcAft>
                <a:spcPts val="0"/>
              </a:spcAft>
              <a:buSzPts val="38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3.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4"/>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429300"/>
            <a:ext cx="7704000" cy="5883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accent2"/>
              </a:buClr>
              <a:buSzPts val="2400"/>
              <a:buFont typeface="Michroma"/>
              <a:buNone/>
              <a:defRPr b="1" sz="2400">
                <a:solidFill>
                  <a:schemeClr val="accent2"/>
                </a:solidFill>
                <a:latin typeface="Michroma"/>
                <a:ea typeface="Michroma"/>
                <a:cs typeface="Michroma"/>
                <a:sym typeface="Michroma"/>
              </a:defRPr>
            </a:lvl1pPr>
            <a:lvl2pPr lvl="1" rtl="0">
              <a:spcBef>
                <a:spcPts val="0"/>
              </a:spcBef>
              <a:spcAft>
                <a:spcPts val="0"/>
              </a:spcAft>
              <a:buClr>
                <a:schemeClr val="accent2"/>
              </a:buClr>
              <a:buSzPts val="3800"/>
              <a:buFont typeface="Caveat Brush"/>
              <a:buNone/>
              <a:defRPr sz="3800">
                <a:solidFill>
                  <a:schemeClr val="accent2"/>
                </a:solidFill>
                <a:latin typeface="Caveat Brush"/>
                <a:ea typeface="Caveat Brush"/>
                <a:cs typeface="Caveat Brush"/>
                <a:sym typeface="Caveat Brush"/>
              </a:defRPr>
            </a:lvl2pPr>
            <a:lvl3pPr lvl="2" rtl="0">
              <a:spcBef>
                <a:spcPts val="0"/>
              </a:spcBef>
              <a:spcAft>
                <a:spcPts val="0"/>
              </a:spcAft>
              <a:buClr>
                <a:schemeClr val="accent2"/>
              </a:buClr>
              <a:buSzPts val="3800"/>
              <a:buFont typeface="Caveat Brush"/>
              <a:buNone/>
              <a:defRPr sz="3800">
                <a:solidFill>
                  <a:schemeClr val="accent2"/>
                </a:solidFill>
                <a:latin typeface="Caveat Brush"/>
                <a:ea typeface="Caveat Brush"/>
                <a:cs typeface="Caveat Brush"/>
                <a:sym typeface="Caveat Brush"/>
              </a:defRPr>
            </a:lvl3pPr>
            <a:lvl4pPr lvl="3" rtl="0">
              <a:spcBef>
                <a:spcPts val="0"/>
              </a:spcBef>
              <a:spcAft>
                <a:spcPts val="0"/>
              </a:spcAft>
              <a:buClr>
                <a:schemeClr val="accent2"/>
              </a:buClr>
              <a:buSzPts val="3800"/>
              <a:buFont typeface="Caveat Brush"/>
              <a:buNone/>
              <a:defRPr sz="3800">
                <a:solidFill>
                  <a:schemeClr val="accent2"/>
                </a:solidFill>
                <a:latin typeface="Caveat Brush"/>
                <a:ea typeface="Caveat Brush"/>
                <a:cs typeface="Caveat Brush"/>
                <a:sym typeface="Caveat Brush"/>
              </a:defRPr>
            </a:lvl4pPr>
            <a:lvl5pPr lvl="4" rtl="0">
              <a:spcBef>
                <a:spcPts val="0"/>
              </a:spcBef>
              <a:spcAft>
                <a:spcPts val="0"/>
              </a:spcAft>
              <a:buClr>
                <a:schemeClr val="accent2"/>
              </a:buClr>
              <a:buSzPts val="3800"/>
              <a:buFont typeface="Caveat Brush"/>
              <a:buNone/>
              <a:defRPr sz="3800">
                <a:solidFill>
                  <a:schemeClr val="accent2"/>
                </a:solidFill>
                <a:latin typeface="Caveat Brush"/>
                <a:ea typeface="Caveat Brush"/>
                <a:cs typeface="Caveat Brush"/>
                <a:sym typeface="Caveat Brush"/>
              </a:defRPr>
            </a:lvl5pPr>
            <a:lvl6pPr lvl="5" rtl="0">
              <a:spcBef>
                <a:spcPts val="0"/>
              </a:spcBef>
              <a:spcAft>
                <a:spcPts val="0"/>
              </a:spcAft>
              <a:buClr>
                <a:schemeClr val="accent2"/>
              </a:buClr>
              <a:buSzPts val="3800"/>
              <a:buFont typeface="Caveat Brush"/>
              <a:buNone/>
              <a:defRPr sz="3800">
                <a:solidFill>
                  <a:schemeClr val="accent2"/>
                </a:solidFill>
                <a:latin typeface="Caveat Brush"/>
                <a:ea typeface="Caveat Brush"/>
                <a:cs typeface="Caveat Brush"/>
                <a:sym typeface="Caveat Brush"/>
              </a:defRPr>
            </a:lvl6pPr>
            <a:lvl7pPr lvl="6" rtl="0">
              <a:spcBef>
                <a:spcPts val="0"/>
              </a:spcBef>
              <a:spcAft>
                <a:spcPts val="0"/>
              </a:spcAft>
              <a:buClr>
                <a:schemeClr val="accent2"/>
              </a:buClr>
              <a:buSzPts val="3800"/>
              <a:buFont typeface="Caveat Brush"/>
              <a:buNone/>
              <a:defRPr sz="3800">
                <a:solidFill>
                  <a:schemeClr val="accent2"/>
                </a:solidFill>
                <a:latin typeface="Caveat Brush"/>
                <a:ea typeface="Caveat Brush"/>
                <a:cs typeface="Caveat Brush"/>
                <a:sym typeface="Caveat Brush"/>
              </a:defRPr>
            </a:lvl7pPr>
            <a:lvl8pPr lvl="7" rtl="0">
              <a:spcBef>
                <a:spcPts val="0"/>
              </a:spcBef>
              <a:spcAft>
                <a:spcPts val="0"/>
              </a:spcAft>
              <a:buClr>
                <a:schemeClr val="accent2"/>
              </a:buClr>
              <a:buSzPts val="3800"/>
              <a:buFont typeface="Caveat Brush"/>
              <a:buNone/>
              <a:defRPr sz="3800">
                <a:solidFill>
                  <a:schemeClr val="accent2"/>
                </a:solidFill>
                <a:latin typeface="Caveat Brush"/>
                <a:ea typeface="Caveat Brush"/>
                <a:cs typeface="Caveat Brush"/>
                <a:sym typeface="Caveat Brush"/>
              </a:defRPr>
            </a:lvl8pPr>
            <a:lvl9pPr lvl="8" rtl="0">
              <a:spcBef>
                <a:spcPts val="0"/>
              </a:spcBef>
              <a:spcAft>
                <a:spcPts val="0"/>
              </a:spcAft>
              <a:buClr>
                <a:schemeClr val="accent2"/>
              </a:buClr>
              <a:buSzPts val="3800"/>
              <a:buFont typeface="Caveat Brush"/>
              <a:buNone/>
              <a:defRPr sz="3800">
                <a:solidFill>
                  <a:schemeClr val="accent2"/>
                </a:solidFill>
                <a:latin typeface="Caveat Brush"/>
                <a:ea typeface="Caveat Brush"/>
                <a:cs typeface="Caveat Brush"/>
                <a:sym typeface="Caveat Brush"/>
              </a:defRPr>
            </a:lvl9pPr>
          </a:lstStyle>
          <a:p/>
        </p:txBody>
      </p:sp>
      <p:sp>
        <p:nvSpPr>
          <p:cNvPr id="7" name="Google Shape;7;p1"/>
          <p:cNvSpPr txBox="1"/>
          <p:nvPr>
            <p:ph idx="1" type="body"/>
          </p:nvPr>
        </p:nvSpPr>
        <p:spPr>
          <a:xfrm>
            <a:off x="720000" y="1152475"/>
            <a:ext cx="7704000" cy="3450900"/>
          </a:xfrm>
          <a:prstGeom prst="rect">
            <a:avLst/>
          </a:prstGeom>
          <a:noFill/>
          <a:ln>
            <a:noFill/>
          </a:ln>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2"/>
              </a:buClr>
              <a:buSzPts val="1400"/>
              <a:buFont typeface="Lato"/>
              <a:buChar char="●"/>
              <a:defRPr>
                <a:solidFill>
                  <a:schemeClr val="accent2"/>
                </a:solidFill>
                <a:latin typeface="Lato"/>
                <a:ea typeface="Lato"/>
                <a:cs typeface="Lato"/>
                <a:sym typeface="Lato"/>
              </a:defRPr>
            </a:lvl1pPr>
            <a:lvl2pPr indent="-317500" lvl="1" marL="914400" rtl="0">
              <a:lnSpc>
                <a:spcPct val="100000"/>
              </a:lnSpc>
              <a:spcBef>
                <a:spcPts val="0"/>
              </a:spcBef>
              <a:spcAft>
                <a:spcPts val="0"/>
              </a:spcAft>
              <a:buClr>
                <a:schemeClr val="accent2"/>
              </a:buClr>
              <a:buSzPts val="1400"/>
              <a:buFont typeface="Lato"/>
              <a:buChar char="○"/>
              <a:defRPr>
                <a:solidFill>
                  <a:schemeClr val="accent2"/>
                </a:solidFill>
                <a:latin typeface="Lato"/>
                <a:ea typeface="Lato"/>
                <a:cs typeface="Lato"/>
                <a:sym typeface="Lato"/>
              </a:defRPr>
            </a:lvl2pPr>
            <a:lvl3pPr indent="-317500" lvl="2" marL="1371600" rtl="0">
              <a:lnSpc>
                <a:spcPct val="100000"/>
              </a:lnSpc>
              <a:spcBef>
                <a:spcPts val="0"/>
              </a:spcBef>
              <a:spcAft>
                <a:spcPts val="0"/>
              </a:spcAft>
              <a:buClr>
                <a:schemeClr val="accent2"/>
              </a:buClr>
              <a:buSzPts val="1400"/>
              <a:buFont typeface="Lato"/>
              <a:buChar char="■"/>
              <a:defRPr>
                <a:solidFill>
                  <a:schemeClr val="accent2"/>
                </a:solidFill>
                <a:latin typeface="Lato"/>
                <a:ea typeface="Lato"/>
                <a:cs typeface="Lato"/>
                <a:sym typeface="Lato"/>
              </a:defRPr>
            </a:lvl3pPr>
            <a:lvl4pPr indent="-317500" lvl="3" marL="1828800" rtl="0">
              <a:lnSpc>
                <a:spcPct val="100000"/>
              </a:lnSpc>
              <a:spcBef>
                <a:spcPts val="0"/>
              </a:spcBef>
              <a:spcAft>
                <a:spcPts val="0"/>
              </a:spcAft>
              <a:buClr>
                <a:schemeClr val="accent2"/>
              </a:buClr>
              <a:buSzPts val="1400"/>
              <a:buFont typeface="Lato"/>
              <a:buChar char="●"/>
              <a:defRPr>
                <a:solidFill>
                  <a:schemeClr val="accent2"/>
                </a:solidFill>
                <a:latin typeface="Lato"/>
                <a:ea typeface="Lato"/>
                <a:cs typeface="Lato"/>
                <a:sym typeface="Lato"/>
              </a:defRPr>
            </a:lvl4pPr>
            <a:lvl5pPr indent="-317500" lvl="4" marL="2286000" rtl="0">
              <a:lnSpc>
                <a:spcPct val="100000"/>
              </a:lnSpc>
              <a:spcBef>
                <a:spcPts val="0"/>
              </a:spcBef>
              <a:spcAft>
                <a:spcPts val="0"/>
              </a:spcAft>
              <a:buClr>
                <a:schemeClr val="accent2"/>
              </a:buClr>
              <a:buSzPts val="1400"/>
              <a:buFont typeface="Lato"/>
              <a:buChar char="○"/>
              <a:defRPr>
                <a:solidFill>
                  <a:schemeClr val="accent2"/>
                </a:solidFill>
                <a:latin typeface="Lato"/>
                <a:ea typeface="Lato"/>
                <a:cs typeface="Lato"/>
                <a:sym typeface="Lato"/>
              </a:defRPr>
            </a:lvl5pPr>
            <a:lvl6pPr indent="-317500" lvl="5" marL="2743200" rtl="0">
              <a:lnSpc>
                <a:spcPct val="100000"/>
              </a:lnSpc>
              <a:spcBef>
                <a:spcPts val="0"/>
              </a:spcBef>
              <a:spcAft>
                <a:spcPts val="0"/>
              </a:spcAft>
              <a:buClr>
                <a:schemeClr val="accent2"/>
              </a:buClr>
              <a:buSzPts val="1400"/>
              <a:buFont typeface="Lato"/>
              <a:buChar char="■"/>
              <a:defRPr>
                <a:solidFill>
                  <a:schemeClr val="accent2"/>
                </a:solidFill>
                <a:latin typeface="Lato"/>
                <a:ea typeface="Lato"/>
                <a:cs typeface="Lato"/>
                <a:sym typeface="Lato"/>
              </a:defRPr>
            </a:lvl6pPr>
            <a:lvl7pPr indent="-317500" lvl="6" marL="3200400" rtl="0">
              <a:lnSpc>
                <a:spcPct val="100000"/>
              </a:lnSpc>
              <a:spcBef>
                <a:spcPts val="0"/>
              </a:spcBef>
              <a:spcAft>
                <a:spcPts val="0"/>
              </a:spcAft>
              <a:buClr>
                <a:schemeClr val="accent2"/>
              </a:buClr>
              <a:buSzPts val="1400"/>
              <a:buFont typeface="Lato"/>
              <a:buChar char="●"/>
              <a:defRPr>
                <a:solidFill>
                  <a:schemeClr val="accent2"/>
                </a:solidFill>
                <a:latin typeface="Lato"/>
                <a:ea typeface="Lato"/>
                <a:cs typeface="Lato"/>
                <a:sym typeface="Lato"/>
              </a:defRPr>
            </a:lvl7pPr>
            <a:lvl8pPr indent="-317500" lvl="7" marL="3657600" rtl="0">
              <a:lnSpc>
                <a:spcPct val="100000"/>
              </a:lnSpc>
              <a:spcBef>
                <a:spcPts val="0"/>
              </a:spcBef>
              <a:spcAft>
                <a:spcPts val="0"/>
              </a:spcAft>
              <a:buClr>
                <a:schemeClr val="accent2"/>
              </a:buClr>
              <a:buSzPts val="1400"/>
              <a:buFont typeface="Lato"/>
              <a:buChar char="○"/>
              <a:defRPr>
                <a:solidFill>
                  <a:schemeClr val="accent2"/>
                </a:solidFill>
                <a:latin typeface="Lato"/>
                <a:ea typeface="Lato"/>
                <a:cs typeface="Lato"/>
                <a:sym typeface="Lato"/>
              </a:defRPr>
            </a:lvl8pPr>
            <a:lvl9pPr indent="-317500" lvl="8" marL="4114800" rtl="0">
              <a:lnSpc>
                <a:spcPct val="100000"/>
              </a:lnSpc>
              <a:spcBef>
                <a:spcPts val="0"/>
              </a:spcBef>
              <a:spcAft>
                <a:spcPts val="0"/>
              </a:spcAft>
              <a:buClr>
                <a:schemeClr val="accent2"/>
              </a:buClr>
              <a:buSzPts val="1400"/>
              <a:buFont typeface="Lato"/>
              <a:buChar char="■"/>
              <a:defRPr>
                <a:solidFill>
                  <a:schemeClr val="accent2"/>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678" name="Shape 678"/>
        <p:cNvGrpSpPr/>
        <p:nvPr/>
      </p:nvGrpSpPr>
      <p:grpSpPr>
        <a:xfrm>
          <a:off x="0" y="0"/>
          <a:ext cx="0" cy="0"/>
          <a:chOff x="0" y="0"/>
          <a:chExt cx="0" cy="0"/>
        </a:xfrm>
      </p:grpSpPr>
      <p:sp>
        <p:nvSpPr>
          <p:cNvPr id="679" name="Google Shape;679;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680" name="Google Shape;680;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l02uIBGNvQnRLNyaobmo74eR2Pu22gSYfvtYjPxVxAI/copy" TargetMode="External"/><Relationship Id="rId5"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34.xml"/><Relationship Id="rId4" Type="http://schemas.openxmlformats.org/officeDocument/2006/relationships/slide" Target="/ppt/slides/slide31.xml"/><Relationship Id="rId9" Type="http://schemas.openxmlformats.org/officeDocument/2006/relationships/slide" Target="/ppt/slides/slide36.xml"/><Relationship Id="rId5" Type="http://schemas.openxmlformats.org/officeDocument/2006/relationships/slide" Target="/ppt/slides/slide29.xml"/><Relationship Id="rId6" Type="http://schemas.openxmlformats.org/officeDocument/2006/relationships/slide" Target="/ppt/slides/slide29.xml"/><Relationship Id="rId7" Type="http://schemas.openxmlformats.org/officeDocument/2006/relationships/slide" Target="/ppt/slides/slide27.xml"/><Relationship Id="rId8" Type="http://schemas.openxmlformats.org/officeDocument/2006/relationships/slide" Target="/ppt/slides/slide34.xml"/><Relationship Id="rId11" Type="http://schemas.openxmlformats.org/officeDocument/2006/relationships/hyperlink" Target="http://bit.ly/2Tynxth" TargetMode="External"/><Relationship Id="rId10" Type="http://schemas.openxmlformats.org/officeDocument/2006/relationships/slide" Target="/ppt/slides/slide42.xml"/><Relationship Id="rId13" Type="http://schemas.openxmlformats.org/officeDocument/2006/relationships/hyperlink" Target="http://bit.ly/33VAFh3" TargetMode="External"/><Relationship Id="rId12" Type="http://schemas.openxmlformats.org/officeDocument/2006/relationships/hyperlink" Target="http://bit.ly/30B07Gq" TargetMode="External"/><Relationship Id="rId15" Type="http://schemas.openxmlformats.org/officeDocument/2006/relationships/hyperlink" Target="https://www.flaticon.com/?utm_source=slidesgo_template&amp;utm_medium=referral-link&amp;utm_campaign=promo-slide&amp;utm_term=slidesgo&amp;utm_content=flaticon" TargetMode="External"/><Relationship Id="rId14" Type="http://schemas.openxmlformats.org/officeDocument/2006/relationships/hyperlink" Target="https://www.freepik.com/?utm_source=slidesgo_template&amp;utm_medium=referral-link&amp;utm_campaign=promo-slide&amp;utm_term=slidesgo&amp;utm_content=freepik" TargetMode="External"/><Relationship Id="rId17" Type="http://schemas.openxmlformats.org/officeDocument/2006/relationships/hyperlink" Target="https://wepik.com/?utm_source=slidesgo_template&amp;utm_medium=referral-link&amp;utm_campaign=promo-slide&amp;utm_term=slidesgo&amp;utm_content=wepik" TargetMode="External"/><Relationship Id="rId16" Type="http://schemas.openxmlformats.org/officeDocument/2006/relationships/hyperlink" Target="https://storyset.com/?utm_source=slidesgo_template&amp;utm_medium=referral-link&amp;utm_campaign=promo-slide&amp;utm_term=slidesgo&amp;utm_content=storyset" TargetMode="External"/><Relationship Id="rId18" Type="http://schemas.openxmlformats.org/officeDocument/2006/relationships/hyperlink" Target="https://vidfy.com/?utm_source=slidesgo_template&amp;utm_medium=referral-link&amp;utm_campaign=promo-slide&amp;utm_term=slidesgo&amp;utm_content=vidfy"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1.xml"/><Relationship Id="rId3" Type="http://schemas.openxmlformats.org/officeDocument/2006/relationships/image" Target="../media/image4.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 Id="rId3" Type="http://schemas.openxmlformats.org/officeDocument/2006/relationships/image" Target="../media/image2.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xml"/><Relationship Id="rId3" Type="http://schemas.openxmlformats.org/officeDocument/2006/relationships/hyperlink" Target="https://www.freepik.com/free-photo/flat-lay-workspace-with-keyboard-pencils_5116504.htm/?utm_source=slidesgo_template&amp;utm_medium=referral-link&amp;utm_campaign=sg_resources&amp;utm_content=freepik" TargetMode="External"/><Relationship Id="rId4" Type="http://schemas.openxmlformats.org/officeDocument/2006/relationships/hyperlink" Target="https://www.freepik.com/free-photo/young-female-designer-working-project_19673146.htm/?utm_source=slidesgo_template&amp;utm_medium=referral-link&amp;utm_campaign=sg_resources&amp;utm_content=freepik" TargetMode="External"/><Relationship Id="rId5" Type="http://schemas.openxmlformats.org/officeDocument/2006/relationships/hyperlink" Target="https://www.freepik.com/free-vector/set-girl-having-different-emotions-manga-style_9925804.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1.xml"/><Relationship Id="rId3" Type="http://schemas.openxmlformats.org/officeDocument/2006/relationships/hyperlink" Target="https://www.freepik.com/free-photo/young-female-designer-choosing-right-colors-logo_19673163.htm/?utm_source=slidesgo_template&amp;utm_medium=referral-link&amp;utm_campaign=sg_resources&amp;utm_content=freepik" TargetMode="External"/><Relationship Id="rId4" Type="http://schemas.openxmlformats.org/officeDocument/2006/relationships/hyperlink" Target="https://www.freepik.com/free-photo/graphic-designer-making-logo-notebook_19673135.htm/?utm_source=slidesgo_template&amp;utm_medium=referral-link&amp;utm_campaign=sg_resources&amp;utm_content=freepik" TargetMode="External"/><Relationship Id="rId9" Type="http://schemas.openxmlformats.org/officeDocument/2006/relationships/hyperlink" Target="https://www.freepik.com/free-vector/family-eating-occidental-house-manga-style_9925810.htm/?utm_source=slidesgo_template&amp;utm_medium=referral-link&amp;utm_campaign=sg_resources&amp;utm_content=freepik" TargetMode="External"/><Relationship Id="rId5" Type="http://schemas.openxmlformats.org/officeDocument/2006/relationships/hyperlink" Target="https://www.freepik.com/free-vector/collection-girl-having-different-emotions-manga-style_9925802.htm/?utm_source=slidesgo_template&amp;utm_medium=referral-link&amp;utm_campaign=sg_resources&amp;utm_content=freepik" TargetMode="External"/><Relationship Id="rId6" Type="http://schemas.openxmlformats.org/officeDocument/2006/relationships/hyperlink" Target="https://www.freepik.com/free-vector/japanese-teenagers-standing-manga-style_9925866.htm/?utm_source=slidesgo_template&amp;utm_medium=referral-link&amp;utm_campaign=sg_resources&amp;utm_content=freepik" TargetMode="External"/><Relationship Id="rId7" Type="http://schemas.openxmlformats.org/officeDocument/2006/relationships/hyperlink" Target="https://www.freepik.com/free-vector/family-eating-traditional-house_9925807.htm/?utm_source=slidesgo_template&amp;utm_medium=referral-link&amp;utm_campaign=sg_resources&amp;utm_content=freepik" TargetMode="External"/><Relationship Id="rId8" Type="http://schemas.openxmlformats.org/officeDocument/2006/relationships/hyperlink" Target="https://www.freepik.com/free-vector/kawaii-animals-sitting-living-room_9925826.htm/?utm_source=slidesgo_template&amp;utm_medium=referral-link&amp;utm_campaign=sg_resources&amp;utm_content=freepik" TargetMode="External"/><Relationship Id="rId10" Type="http://schemas.openxmlformats.org/officeDocument/2006/relationships/hyperlink" Target="https://www.freepik.com/free-vector/japanese-talking-eating-table_9925811.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2.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2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4.xml"/><Relationship Id="rId3" Type="http://schemas.openxmlformats.org/officeDocument/2006/relationships/hyperlink" Target="https://fonts.google.com/specimen/Michroma" TargetMode="External"/><Relationship Id="rId4" Type="http://schemas.openxmlformats.org/officeDocument/2006/relationships/hyperlink" Target="https://fonts.google.com/specimen/Lato"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5.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5.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7.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9.gif"/><Relationship Id="rId14" Type="http://schemas.openxmlformats.org/officeDocument/2006/relationships/image" Target="../media/image8.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6.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6.xml"/><Relationship Id="rId3" Type="http://schemas.openxmlformats.org/officeDocument/2006/relationships/hyperlink" Target="https://bit.ly/2ZjL1pd"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42.xml"/><Relationship Id="rId3" Type="http://schemas.openxmlformats.org/officeDocument/2006/relationships/hyperlink" Target="https://chrome.google.com/webstore/detail/flaticon-for-gsuit-gslide/haekgjfnhhdkgfgmldhfokhmfkgmciba"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7.xml"/><Relationship Id="rId3" Type="http://schemas.openxmlformats.org/officeDocument/2006/relationships/image" Target="../media/image3.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 name="Shape 687"/>
        <p:cNvGrpSpPr/>
        <p:nvPr/>
      </p:nvGrpSpPr>
      <p:grpSpPr>
        <a:xfrm>
          <a:off x="0" y="0"/>
          <a:ext cx="0" cy="0"/>
          <a:chOff x="0" y="0"/>
          <a:chExt cx="0" cy="0"/>
        </a:xfrm>
      </p:grpSpPr>
      <p:sp>
        <p:nvSpPr>
          <p:cNvPr id="688" name="Google Shape;688;p36"/>
          <p:cNvSpPr txBox="1"/>
          <p:nvPr>
            <p:ph type="ctrTitle"/>
          </p:nvPr>
        </p:nvSpPr>
        <p:spPr>
          <a:xfrm>
            <a:off x="713100" y="811373"/>
            <a:ext cx="6103500" cy="215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MANGA ILLUSTRATOR </a:t>
            </a:r>
            <a:r>
              <a:rPr lang="en">
                <a:solidFill>
                  <a:schemeClr val="accent3"/>
                </a:solidFill>
              </a:rPr>
              <a:t>PORTFOLIO</a:t>
            </a:r>
            <a:endParaRPr>
              <a:solidFill>
                <a:schemeClr val="accent3"/>
              </a:solidFill>
            </a:endParaRPr>
          </a:p>
        </p:txBody>
      </p:sp>
      <p:sp>
        <p:nvSpPr>
          <p:cNvPr id="689" name="Google Shape;689;p36"/>
          <p:cNvSpPr txBox="1"/>
          <p:nvPr>
            <p:ph idx="1" type="subTitle"/>
          </p:nvPr>
        </p:nvSpPr>
        <p:spPr>
          <a:xfrm>
            <a:off x="713100" y="3033136"/>
            <a:ext cx="5133300" cy="38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690" name="Google Shape;690;p36"/>
          <p:cNvGrpSpPr/>
          <p:nvPr/>
        </p:nvGrpSpPr>
        <p:grpSpPr>
          <a:xfrm flipH="1">
            <a:off x="5200985" y="2271365"/>
            <a:ext cx="2073432" cy="2332016"/>
            <a:chOff x="6484510" y="2007203"/>
            <a:chExt cx="2073432" cy="2332016"/>
          </a:xfrm>
        </p:grpSpPr>
        <p:sp>
          <p:nvSpPr>
            <p:cNvPr id="691" name="Google Shape;691;p36"/>
            <p:cNvSpPr/>
            <p:nvPr/>
          </p:nvSpPr>
          <p:spPr>
            <a:xfrm>
              <a:off x="7908602" y="2982405"/>
              <a:ext cx="342171" cy="230815"/>
            </a:xfrm>
            <a:custGeom>
              <a:rect b="b" l="l" r="r" t="t"/>
              <a:pathLst>
                <a:path extrusionOk="0" h="995" w="1475">
                  <a:moveTo>
                    <a:pt x="121" y="0"/>
                  </a:moveTo>
                  <a:cubicBezTo>
                    <a:pt x="71" y="0"/>
                    <a:pt x="20" y="70"/>
                    <a:pt x="40" y="130"/>
                  </a:cubicBezTo>
                  <a:cubicBezTo>
                    <a:pt x="49" y="200"/>
                    <a:pt x="1" y="682"/>
                    <a:pt x="552" y="995"/>
                  </a:cubicBezTo>
                  <a:lnTo>
                    <a:pt x="914" y="995"/>
                  </a:lnTo>
                  <a:cubicBezTo>
                    <a:pt x="1475" y="682"/>
                    <a:pt x="1414" y="200"/>
                    <a:pt x="1434" y="130"/>
                  </a:cubicBezTo>
                  <a:cubicBezTo>
                    <a:pt x="1446" y="70"/>
                    <a:pt x="1405" y="0"/>
                    <a:pt x="1354" y="0"/>
                  </a:cubicBezTo>
                  <a:close/>
                </a:path>
              </a:pathLst>
            </a:custGeom>
            <a:solidFill>
              <a:srgbClr val="3B9AAD"/>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6"/>
            <p:cNvSpPr/>
            <p:nvPr/>
          </p:nvSpPr>
          <p:spPr>
            <a:xfrm>
              <a:off x="7505895" y="2540038"/>
              <a:ext cx="135012" cy="223624"/>
            </a:xfrm>
            <a:custGeom>
              <a:rect b="b" l="l" r="r" t="t"/>
              <a:pathLst>
                <a:path extrusionOk="0" h="964" w="582">
                  <a:moveTo>
                    <a:pt x="492" y="0"/>
                  </a:moveTo>
                  <a:cubicBezTo>
                    <a:pt x="492" y="0"/>
                    <a:pt x="150" y="323"/>
                    <a:pt x="1" y="593"/>
                  </a:cubicBezTo>
                  <a:lnTo>
                    <a:pt x="172" y="964"/>
                  </a:lnTo>
                  <a:cubicBezTo>
                    <a:pt x="172" y="634"/>
                    <a:pt x="353" y="282"/>
                    <a:pt x="581" y="22"/>
                  </a:cubicBezTo>
                  <a:lnTo>
                    <a:pt x="492" y="0"/>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6"/>
            <p:cNvSpPr/>
            <p:nvPr/>
          </p:nvSpPr>
          <p:spPr>
            <a:xfrm>
              <a:off x="6719037" y="2507562"/>
              <a:ext cx="379983" cy="174445"/>
            </a:xfrm>
            <a:custGeom>
              <a:rect b="b" l="l" r="r" t="t"/>
              <a:pathLst>
                <a:path extrusionOk="0" h="752" w="1638">
                  <a:moveTo>
                    <a:pt x="51" y="1"/>
                  </a:moveTo>
                  <a:lnTo>
                    <a:pt x="0" y="51"/>
                  </a:lnTo>
                  <a:cubicBezTo>
                    <a:pt x="0" y="51"/>
                    <a:pt x="133" y="112"/>
                    <a:pt x="282" y="242"/>
                  </a:cubicBezTo>
                  <a:cubicBezTo>
                    <a:pt x="422" y="372"/>
                    <a:pt x="614" y="593"/>
                    <a:pt x="723" y="663"/>
                  </a:cubicBezTo>
                  <a:cubicBezTo>
                    <a:pt x="790" y="709"/>
                    <a:pt x="958" y="751"/>
                    <a:pt x="1155" y="751"/>
                  </a:cubicBezTo>
                  <a:cubicBezTo>
                    <a:pt x="1255" y="751"/>
                    <a:pt x="1362" y="740"/>
                    <a:pt x="1467" y="713"/>
                  </a:cubicBezTo>
                  <a:lnTo>
                    <a:pt x="1638" y="502"/>
                  </a:lnTo>
                  <a:lnTo>
                    <a:pt x="1638" y="502"/>
                  </a:lnTo>
                  <a:cubicBezTo>
                    <a:pt x="1638" y="502"/>
                    <a:pt x="1359" y="588"/>
                    <a:pt x="1089" y="588"/>
                  </a:cubicBezTo>
                  <a:cubicBezTo>
                    <a:pt x="979" y="588"/>
                    <a:pt x="870" y="573"/>
                    <a:pt x="783" y="533"/>
                  </a:cubicBezTo>
                  <a:cubicBezTo>
                    <a:pt x="614" y="473"/>
                    <a:pt x="403" y="121"/>
                    <a:pt x="51" y="1"/>
                  </a:cubicBez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6"/>
            <p:cNvSpPr/>
            <p:nvPr/>
          </p:nvSpPr>
          <p:spPr>
            <a:xfrm>
              <a:off x="6598410" y="2137802"/>
              <a:ext cx="991715" cy="668784"/>
            </a:xfrm>
            <a:custGeom>
              <a:rect b="b" l="l" r="r" t="t"/>
              <a:pathLst>
                <a:path extrusionOk="0" h="2883" w="4275">
                  <a:moveTo>
                    <a:pt x="3350" y="1"/>
                  </a:moveTo>
                  <a:cubicBezTo>
                    <a:pt x="3350" y="1"/>
                    <a:pt x="3010" y="181"/>
                    <a:pt x="2928" y="401"/>
                  </a:cubicBezTo>
                  <a:cubicBezTo>
                    <a:pt x="2940" y="562"/>
                    <a:pt x="3099" y="651"/>
                    <a:pt x="3099" y="651"/>
                  </a:cubicBezTo>
                  <a:cubicBezTo>
                    <a:pt x="3099" y="651"/>
                    <a:pt x="2969" y="832"/>
                    <a:pt x="2728" y="872"/>
                  </a:cubicBezTo>
                  <a:cubicBezTo>
                    <a:pt x="2618" y="933"/>
                    <a:pt x="2399" y="1154"/>
                    <a:pt x="2326" y="1414"/>
                  </a:cubicBezTo>
                  <a:cubicBezTo>
                    <a:pt x="2358" y="1604"/>
                    <a:pt x="2437" y="1816"/>
                    <a:pt x="2618" y="1845"/>
                  </a:cubicBezTo>
                  <a:cubicBezTo>
                    <a:pt x="2798" y="1876"/>
                    <a:pt x="3121" y="1886"/>
                    <a:pt x="3121" y="1886"/>
                  </a:cubicBezTo>
                  <a:cubicBezTo>
                    <a:pt x="3121" y="1886"/>
                    <a:pt x="3270" y="2016"/>
                    <a:pt x="3301" y="2076"/>
                  </a:cubicBezTo>
                  <a:cubicBezTo>
                    <a:pt x="3141" y="2061"/>
                    <a:pt x="2977" y="2054"/>
                    <a:pt x="2820" y="2054"/>
                  </a:cubicBezTo>
                  <a:cubicBezTo>
                    <a:pt x="2563" y="2054"/>
                    <a:pt x="2325" y="2072"/>
                    <a:pt x="2158" y="2096"/>
                  </a:cubicBezTo>
                  <a:cubicBezTo>
                    <a:pt x="1946" y="2238"/>
                    <a:pt x="1524" y="2608"/>
                    <a:pt x="1043" y="2748"/>
                  </a:cubicBezTo>
                  <a:cubicBezTo>
                    <a:pt x="1008" y="2753"/>
                    <a:pt x="972" y="2755"/>
                    <a:pt x="935" y="2755"/>
                  </a:cubicBezTo>
                  <a:cubicBezTo>
                    <a:pt x="642" y="2755"/>
                    <a:pt x="296" y="2620"/>
                    <a:pt x="99" y="2488"/>
                  </a:cubicBezTo>
                  <a:lnTo>
                    <a:pt x="0" y="2529"/>
                  </a:lnTo>
                  <a:cubicBezTo>
                    <a:pt x="0" y="2529"/>
                    <a:pt x="365" y="2883"/>
                    <a:pt x="975" y="2883"/>
                  </a:cubicBezTo>
                  <a:cubicBezTo>
                    <a:pt x="1013" y="2883"/>
                    <a:pt x="1053" y="2881"/>
                    <a:pt x="1094" y="2878"/>
                  </a:cubicBezTo>
                  <a:cubicBezTo>
                    <a:pt x="1556" y="2738"/>
                    <a:pt x="2247" y="2298"/>
                    <a:pt x="2247" y="2298"/>
                  </a:cubicBezTo>
                  <a:cubicBezTo>
                    <a:pt x="2360" y="2288"/>
                    <a:pt x="2530" y="2277"/>
                    <a:pt x="2699" y="2277"/>
                  </a:cubicBezTo>
                  <a:cubicBezTo>
                    <a:pt x="2903" y="2277"/>
                    <a:pt x="3106" y="2293"/>
                    <a:pt x="3210" y="2348"/>
                  </a:cubicBezTo>
                  <a:cubicBezTo>
                    <a:pt x="3311" y="2498"/>
                    <a:pt x="3371" y="2849"/>
                    <a:pt x="3371" y="2849"/>
                  </a:cubicBezTo>
                  <a:lnTo>
                    <a:pt x="4274" y="2849"/>
                  </a:lnTo>
                  <a:cubicBezTo>
                    <a:pt x="4274" y="2849"/>
                    <a:pt x="4024" y="2539"/>
                    <a:pt x="3973" y="2216"/>
                  </a:cubicBezTo>
                  <a:cubicBezTo>
                    <a:pt x="3663" y="1937"/>
                    <a:pt x="3511" y="1766"/>
                    <a:pt x="3210" y="1686"/>
                  </a:cubicBezTo>
                  <a:cubicBezTo>
                    <a:pt x="3186" y="1687"/>
                    <a:pt x="3162" y="1687"/>
                    <a:pt x="3138" y="1687"/>
                  </a:cubicBezTo>
                  <a:cubicBezTo>
                    <a:pt x="2763" y="1687"/>
                    <a:pt x="2492" y="1614"/>
                    <a:pt x="2557" y="1414"/>
                  </a:cubicBezTo>
                  <a:cubicBezTo>
                    <a:pt x="2627" y="1193"/>
                    <a:pt x="2808" y="1034"/>
                    <a:pt x="2808" y="1034"/>
                  </a:cubicBezTo>
                  <a:cubicBezTo>
                    <a:pt x="3130" y="964"/>
                    <a:pt x="3280" y="812"/>
                    <a:pt x="3280" y="812"/>
                  </a:cubicBezTo>
                  <a:cubicBezTo>
                    <a:pt x="3280" y="812"/>
                    <a:pt x="3280" y="622"/>
                    <a:pt x="3200" y="531"/>
                  </a:cubicBezTo>
                  <a:cubicBezTo>
                    <a:pt x="3193" y="533"/>
                    <a:pt x="3185" y="534"/>
                    <a:pt x="3177" y="534"/>
                  </a:cubicBezTo>
                  <a:cubicBezTo>
                    <a:pt x="3116" y="534"/>
                    <a:pt x="3064" y="461"/>
                    <a:pt x="3090" y="381"/>
                  </a:cubicBezTo>
                  <a:cubicBezTo>
                    <a:pt x="3121" y="290"/>
                    <a:pt x="3381" y="39"/>
                    <a:pt x="3381" y="39"/>
                  </a:cubicBezTo>
                  <a:lnTo>
                    <a:pt x="3350" y="1"/>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6"/>
            <p:cNvSpPr/>
            <p:nvPr/>
          </p:nvSpPr>
          <p:spPr>
            <a:xfrm>
              <a:off x="7491976" y="2414310"/>
              <a:ext cx="256106" cy="147072"/>
            </a:xfrm>
            <a:custGeom>
              <a:rect b="b" l="l" r="r" t="t"/>
              <a:pathLst>
                <a:path extrusionOk="0" h="634" w="1104">
                  <a:moveTo>
                    <a:pt x="482" y="1"/>
                  </a:moveTo>
                  <a:cubicBezTo>
                    <a:pt x="302" y="1"/>
                    <a:pt x="150" y="143"/>
                    <a:pt x="150" y="314"/>
                  </a:cubicBezTo>
                  <a:lnTo>
                    <a:pt x="150" y="362"/>
                  </a:lnTo>
                  <a:cubicBezTo>
                    <a:pt x="71" y="362"/>
                    <a:pt x="1" y="422"/>
                    <a:pt x="1" y="494"/>
                  </a:cubicBezTo>
                  <a:cubicBezTo>
                    <a:pt x="1" y="574"/>
                    <a:pt x="71" y="634"/>
                    <a:pt x="150" y="634"/>
                  </a:cubicBezTo>
                  <a:lnTo>
                    <a:pt x="964" y="634"/>
                  </a:lnTo>
                  <a:cubicBezTo>
                    <a:pt x="1043" y="634"/>
                    <a:pt x="1104" y="574"/>
                    <a:pt x="1104" y="494"/>
                  </a:cubicBezTo>
                  <a:cubicBezTo>
                    <a:pt x="1104" y="422"/>
                    <a:pt x="1043" y="362"/>
                    <a:pt x="964" y="362"/>
                  </a:cubicBezTo>
                  <a:lnTo>
                    <a:pt x="913" y="362"/>
                  </a:lnTo>
                  <a:cubicBezTo>
                    <a:pt x="923" y="343"/>
                    <a:pt x="933" y="323"/>
                    <a:pt x="933" y="292"/>
                  </a:cubicBezTo>
                  <a:cubicBezTo>
                    <a:pt x="933" y="181"/>
                    <a:pt x="834" y="92"/>
                    <a:pt x="713" y="92"/>
                  </a:cubicBezTo>
                  <a:cubicBezTo>
                    <a:pt x="653" y="42"/>
                    <a:pt x="571" y="1"/>
                    <a:pt x="482"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6"/>
            <p:cNvSpPr/>
            <p:nvPr/>
          </p:nvSpPr>
          <p:spPr>
            <a:xfrm>
              <a:off x="6484510" y="2593623"/>
              <a:ext cx="255874" cy="147072"/>
            </a:xfrm>
            <a:custGeom>
              <a:rect b="b" l="l" r="r" t="t"/>
              <a:pathLst>
                <a:path extrusionOk="0" h="634" w="1103">
                  <a:moveTo>
                    <a:pt x="482" y="1"/>
                  </a:moveTo>
                  <a:cubicBezTo>
                    <a:pt x="301" y="1"/>
                    <a:pt x="149" y="143"/>
                    <a:pt x="149" y="311"/>
                  </a:cubicBezTo>
                  <a:lnTo>
                    <a:pt x="149" y="352"/>
                  </a:lnTo>
                  <a:cubicBezTo>
                    <a:pt x="70" y="352"/>
                    <a:pt x="0" y="412"/>
                    <a:pt x="0" y="492"/>
                  </a:cubicBezTo>
                  <a:cubicBezTo>
                    <a:pt x="0" y="574"/>
                    <a:pt x="70" y="634"/>
                    <a:pt x="149" y="634"/>
                  </a:cubicBezTo>
                  <a:lnTo>
                    <a:pt x="963" y="634"/>
                  </a:lnTo>
                  <a:cubicBezTo>
                    <a:pt x="1043" y="634"/>
                    <a:pt x="1103" y="574"/>
                    <a:pt x="1103" y="492"/>
                  </a:cubicBezTo>
                  <a:cubicBezTo>
                    <a:pt x="1103" y="412"/>
                    <a:pt x="1043" y="352"/>
                    <a:pt x="963" y="352"/>
                  </a:cubicBezTo>
                  <a:cubicBezTo>
                    <a:pt x="942" y="352"/>
                    <a:pt x="932" y="352"/>
                    <a:pt x="913" y="362"/>
                  </a:cubicBezTo>
                  <a:cubicBezTo>
                    <a:pt x="922" y="342"/>
                    <a:pt x="932" y="311"/>
                    <a:pt x="932" y="292"/>
                  </a:cubicBezTo>
                  <a:cubicBezTo>
                    <a:pt x="932" y="181"/>
                    <a:pt x="831" y="92"/>
                    <a:pt x="710" y="92"/>
                  </a:cubicBezTo>
                  <a:cubicBezTo>
                    <a:pt x="650" y="32"/>
                    <a:pt x="571" y="1"/>
                    <a:pt x="482"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6"/>
            <p:cNvSpPr/>
            <p:nvPr/>
          </p:nvSpPr>
          <p:spPr>
            <a:xfrm>
              <a:off x="7075350" y="2007203"/>
              <a:ext cx="479503" cy="219216"/>
            </a:xfrm>
            <a:custGeom>
              <a:rect b="b" l="l" r="r" t="t"/>
              <a:pathLst>
                <a:path extrusionOk="0" h="945" w="2067">
                  <a:moveTo>
                    <a:pt x="993" y="0"/>
                  </a:moveTo>
                  <a:cubicBezTo>
                    <a:pt x="843" y="0"/>
                    <a:pt x="723" y="111"/>
                    <a:pt x="704" y="251"/>
                  </a:cubicBezTo>
                  <a:cubicBezTo>
                    <a:pt x="511" y="251"/>
                    <a:pt x="362" y="403"/>
                    <a:pt x="362" y="593"/>
                  </a:cubicBezTo>
                  <a:lnTo>
                    <a:pt x="362" y="602"/>
                  </a:lnTo>
                  <a:cubicBezTo>
                    <a:pt x="292" y="624"/>
                    <a:pt x="232" y="663"/>
                    <a:pt x="191" y="713"/>
                  </a:cubicBezTo>
                  <a:cubicBezTo>
                    <a:pt x="172" y="703"/>
                    <a:pt x="150" y="694"/>
                    <a:pt x="121" y="694"/>
                  </a:cubicBezTo>
                  <a:cubicBezTo>
                    <a:pt x="51" y="694"/>
                    <a:pt x="1" y="744"/>
                    <a:pt x="1" y="814"/>
                  </a:cubicBezTo>
                  <a:cubicBezTo>
                    <a:pt x="1" y="884"/>
                    <a:pt x="51" y="944"/>
                    <a:pt x="121" y="944"/>
                  </a:cubicBezTo>
                  <a:lnTo>
                    <a:pt x="1946" y="944"/>
                  </a:lnTo>
                  <a:cubicBezTo>
                    <a:pt x="2006" y="944"/>
                    <a:pt x="2066" y="884"/>
                    <a:pt x="2066" y="814"/>
                  </a:cubicBezTo>
                  <a:cubicBezTo>
                    <a:pt x="2066" y="744"/>
                    <a:pt x="2006" y="694"/>
                    <a:pt x="1946" y="694"/>
                  </a:cubicBezTo>
                  <a:lnTo>
                    <a:pt x="1927" y="694"/>
                  </a:lnTo>
                  <a:cubicBezTo>
                    <a:pt x="1927" y="602"/>
                    <a:pt x="1867" y="533"/>
                    <a:pt x="1787" y="523"/>
                  </a:cubicBezTo>
                  <a:cubicBezTo>
                    <a:pt x="1737" y="342"/>
                    <a:pt x="1566" y="203"/>
                    <a:pt x="1366" y="203"/>
                  </a:cubicBezTo>
                  <a:cubicBezTo>
                    <a:pt x="1335" y="203"/>
                    <a:pt x="1306" y="203"/>
                    <a:pt x="1274" y="212"/>
                  </a:cubicBezTo>
                  <a:cubicBezTo>
                    <a:pt x="1233" y="92"/>
                    <a:pt x="1125" y="0"/>
                    <a:pt x="993" y="0"/>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6"/>
            <p:cNvSpPr/>
            <p:nvPr/>
          </p:nvSpPr>
          <p:spPr>
            <a:xfrm>
              <a:off x="7012253" y="2274664"/>
              <a:ext cx="335443" cy="151712"/>
            </a:xfrm>
            <a:custGeom>
              <a:rect b="b" l="l" r="r" t="t"/>
              <a:pathLst>
                <a:path extrusionOk="0" h="654" w="1446">
                  <a:moveTo>
                    <a:pt x="754" y="1"/>
                  </a:moveTo>
                  <a:cubicBezTo>
                    <a:pt x="663" y="1"/>
                    <a:pt x="583" y="61"/>
                    <a:pt x="554" y="143"/>
                  </a:cubicBezTo>
                  <a:lnTo>
                    <a:pt x="494" y="143"/>
                  </a:lnTo>
                  <a:cubicBezTo>
                    <a:pt x="352" y="143"/>
                    <a:pt x="232" y="232"/>
                    <a:pt x="203" y="362"/>
                  </a:cubicBezTo>
                  <a:cubicBezTo>
                    <a:pt x="143" y="374"/>
                    <a:pt x="102" y="422"/>
                    <a:pt x="102" y="482"/>
                  </a:cubicBezTo>
                  <a:lnTo>
                    <a:pt x="92" y="482"/>
                  </a:lnTo>
                  <a:cubicBezTo>
                    <a:pt x="41" y="482"/>
                    <a:pt x="1" y="523"/>
                    <a:pt x="1" y="564"/>
                  </a:cubicBezTo>
                  <a:cubicBezTo>
                    <a:pt x="1" y="615"/>
                    <a:pt x="41" y="653"/>
                    <a:pt x="92" y="653"/>
                  </a:cubicBezTo>
                  <a:lnTo>
                    <a:pt x="1366" y="653"/>
                  </a:lnTo>
                  <a:cubicBezTo>
                    <a:pt x="1416" y="653"/>
                    <a:pt x="1445" y="615"/>
                    <a:pt x="1445" y="564"/>
                  </a:cubicBezTo>
                  <a:cubicBezTo>
                    <a:pt x="1445" y="523"/>
                    <a:pt x="1426" y="494"/>
                    <a:pt x="1385" y="482"/>
                  </a:cubicBezTo>
                  <a:lnTo>
                    <a:pt x="1385" y="453"/>
                  </a:lnTo>
                  <a:cubicBezTo>
                    <a:pt x="1385" y="374"/>
                    <a:pt x="1325" y="302"/>
                    <a:pt x="1236" y="302"/>
                  </a:cubicBezTo>
                  <a:cubicBezTo>
                    <a:pt x="1216" y="302"/>
                    <a:pt x="1195" y="314"/>
                    <a:pt x="1176" y="323"/>
                  </a:cubicBezTo>
                  <a:cubicBezTo>
                    <a:pt x="1144" y="232"/>
                    <a:pt x="1055" y="172"/>
                    <a:pt x="964" y="172"/>
                  </a:cubicBezTo>
                  <a:lnTo>
                    <a:pt x="954" y="172"/>
                  </a:lnTo>
                  <a:cubicBezTo>
                    <a:pt x="944" y="73"/>
                    <a:pt x="855" y="1"/>
                    <a:pt x="754"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6"/>
            <p:cNvSpPr/>
            <p:nvPr/>
          </p:nvSpPr>
          <p:spPr>
            <a:xfrm>
              <a:off x="6600730" y="2377427"/>
              <a:ext cx="377199" cy="172357"/>
            </a:xfrm>
            <a:custGeom>
              <a:rect b="b" l="l" r="r" t="t"/>
              <a:pathLst>
                <a:path extrusionOk="0" h="743" w="1626">
                  <a:moveTo>
                    <a:pt x="843" y="1"/>
                  </a:moveTo>
                  <a:cubicBezTo>
                    <a:pt x="732" y="1"/>
                    <a:pt x="653" y="71"/>
                    <a:pt x="621" y="160"/>
                  </a:cubicBezTo>
                  <a:lnTo>
                    <a:pt x="551" y="160"/>
                  </a:lnTo>
                  <a:cubicBezTo>
                    <a:pt x="390" y="160"/>
                    <a:pt x="260" y="270"/>
                    <a:pt x="222" y="412"/>
                  </a:cubicBezTo>
                  <a:cubicBezTo>
                    <a:pt x="161" y="422"/>
                    <a:pt x="111" y="473"/>
                    <a:pt x="111" y="543"/>
                  </a:cubicBezTo>
                  <a:lnTo>
                    <a:pt x="101" y="543"/>
                  </a:lnTo>
                  <a:cubicBezTo>
                    <a:pt x="41" y="543"/>
                    <a:pt x="0" y="593"/>
                    <a:pt x="0" y="641"/>
                  </a:cubicBezTo>
                  <a:cubicBezTo>
                    <a:pt x="0" y="692"/>
                    <a:pt x="41" y="742"/>
                    <a:pt x="101" y="742"/>
                  </a:cubicBezTo>
                  <a:lnTo>
                    <a:pt x="1524" y="742"/>
                  </a:lnTo>
                  <a:cubicBezTo>
                    <a:pt x="1575" y="742"/>
                    <a:pt x="1625" y="692"/>
                    <a:pt x="1625" y="641"/>
                  </a:cubicBezTo>
                  <a:cubicBezTo>
                    <a:pt x="1625" y="593"/>
                    <a:pt x="1594" y="562"/>
                    <a:pt x="1555" y="552"/>
                  </a:cubicBezTo>
                  <a:lnTo>
                    <a:pt x="1555" y="511"/>
                  </a:lnTo>
                  <a:cubicBezTo>
                    <a:pt x="1555" y="422"/>
                    <a:pt x="1474" y="352"/>
                    <a:pt x="1384" y="352"/>
                  </a:cubicBezTo>
                  <a:cubicBezTo>
                    <a:pt x="1365" y="352"/>
                    <a:pt x="1334" y="352"/>
                    <a:pt x="1315" y="362"/>
                  </a:cubicBezTo>
                  <a:cubicBezTo>
                    <a:pt x="1274" y="270"/>
                    <a:pt x="1185" y="201"/>
                    <a:pt x="1074" y="201"/>
                  </a:cubicBezTo>
                  <a:lnTo>
                    <a:pt x="1064" y="201"/>
                  </a:lnTo>
                  <a:cubicBezTo>
                    <a:pt x="1052" y="90"/>
                    <a:pt x="953" y="1"/>
                    <a:pt x="843"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6"/>
            <p:cNvSpPr/>
            <p:nvPr/>
          </p:nvSpPr>
          <p:spPr>
            <a:xfrm>
              <a:off x="7219406" y="2782447"/>
              <a:ext cx="472775" cy="46627"/>
            </a:xfrm>
            <a:custGeom>
              <a:rect b="b" l="l" r="r" t="t"/>
              <a:pathLst>
                <a:path extrusionOk="0" h="201" w="2038">
                  <a:moveTo>
                    <a:pt x="131" y="0"/>
                  </a:moveTo>
                  <a:cubicBezTo>
                    <a:pt x="61" y="0"/>
                    <a:pt x="1" y="61"/>
                    <a:pt x="1" y="130"/>
                  </a:cubicBezTo>
                  <a:lnTo>
                    <a:pt x="1" y="200"/>
                  </a:lnTo>
                  <a:lnTo>
                    <a:pt x="2038" y="200"/>
                  </a:lnTo>
                  <a:lnTo>
                    <a:pt x="2038" y="130"/>
                  </a:lnTo>
                  <a:cubicBezTo>
                    <a:pt x="2038" y="61"/>
                    <a:pt x="1978" y="0"/>
                    <a:pt x="1908" y="0"/>
                  </a:cubicBezTo>
                  <a:close/>
                </a:path>
              </a:pathLst>
            </a:custGeom>
            <a:solidFill>
              <a:srgbClr val="FFFFFF"/>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6"/>
            <p:cNvSpPr/>
            <p:nvPr/>
          </p:nvSpPr>
          <p:spPr>
            <a:xfrm>
              <a:off x="7045193" y="2828841"/>
              <a:ext cx="819121" cy="384383"/>
            </a:xfrm>
            <a:custGeom>
              <a:rect b="b" l="l" r="r" t="t"/>
              <a:pathLst>
                <a:path extrusionOk="0" h="1657" w="3531">
                  <a:moveTo>
                    <a:pt x="752" y="0"/>
                  </a:moveTo>
                  <a:cubicBezTo>
                    <a:pt x="441" y="121"/>
                    <a:pt x="80" y="402"/>
                    <a:pt x="1" y="662"/>
                  </a:cubicBezTo>
                  <a:cubicBezTo>
                    <a:pt x="111" y="1103"/>
                    <a:pt x="400" y="1486"/>
                    <a:pt x="822" y="1657"/>
                  </a:cubicBezTo>
                  <a:lnTo>
                    <a:pt x="2719" y="1657"/>
                  </a:lnTo>
                  <a:cubicBezTo>
                    <a:pt x="3131" y="1486"/>
                    <a:pt x="3422" y="1103"/>
                    <a:pt x="3530" y="662"/>
                  </a:cubicBezTo>
                  <a:cubicBezTo>
                    <a:pt x="3451" y="402"/>
                    <a:pt x="3099" y="121"/>
                    <a:pt x="2789" y="0"/>
                  </a:cubicBezTo>
                  <a:close/>
                </a:path>
              </a:pathLst>
            </a:custGeom>
            <a:solidFill>
              <a:srgbClr val="FFFFFF"/>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6"/>
            <p:cNvSpPr/>
            <p:nvPr/>
          </p:nvSpPr>
          <p:spPr>
            <a:xfrm>
              <a:off x="7045193" y="2982405"/>
              <a:ext cx="819121" cy="232"/>
            </a:xfrm>
            <a:custGeom>
              <a:rect b="b" l="l" r="r" t="t"/>
              <a:pathLst>
                <a:path extrusionOk="0" fill="none" h="1" w="3531">
                  <a:moveTo>
                    <a:pt x="3530" y="0"/>
                  </a:moveTo>
                  <a:lnTo>
                    <a:pt x="1" y="0"/>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6"/>
            <p:cNvSpPr/>
            <p:nvPr/>
          </p:nvSpPr>
          <p:spPr>
            <a:xfrm>
              <a:off x="6784454" y="3380698"/>
              <a:ext cx="1711084" cy="958521"/>
            </a:xfrm>
            <a:custGeom>
              <a:rect b="b" l="l" r="r" t="t"/>
              <a:pathLst>
                <a:path extrusionOk="0" h="4132" w="7376">
                  <a:moveTo>
                    <a:pt x="0" y="0"/>
                  </a:moveTo>
                  <a:lnTo>
                    <a:pt x="0" y="4132"/>
                  </a:lnTo>
                  <a:lnTo>
                    <a:pt x="7375" y="4132"/>
                  </a:lnTo>
                  <a:lnTo>
                    <a:pt x="7375" y="0"/>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6"/>
            <p:cNvSpPr/>
            <p:nvPr/>
          </p:nvSpPr>
          <p:spPr>
            <a:xfrm>
              <a:off x="6721820" y="3212983"/>
              <a:ext cx="1836122" cy="195787"/>
            </a:xfrm>
            <a:custGeom>
              <a:rect b="b" l="l" r="r" t="t"/>
              <a:pathLst>
                <a:path extrusionOk="0" h="844" w="7915">
                  <a:moveTo>
                    <a:pt x="0" y="1"/>
                  </a:moveTo>
                  <a:lnTo>
                    <a:pt x="0" y="843"/>
                  </a:lnTo>
                  <a:lnTo>
                    <a:pt x="7915" y="843"/>
                  </a:lnTo>
                  <a:lnTo>
                    <a:pt x="7915" y="1"/>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6"/>
            <p:cNvSpPr/>
            <p:nvPr/>
          </p:nvSpPr>
          <p:spPr>
            <a:xfrm>
              <a:off x="7414960" y="3524751"/>
              <a:ext cx="449345" cy="121323"/>
            </a:xfrm>
            <a:custGeom>
              <a:rect b="b" l="l" r="r" t="t"/>
              <a:pathLst>
                <a:path extrusionOk="0" h="523" w="1937">
                  <a:moveTo>
                    <a:pt x="1" y="0"/>
                  </a:moveTo>
                  <a:lnTo>
                    <a:pt x="1" y="523"/>
                  </a:lnTo>
                  <a:lnTo>
                    <a:pt x="1936" y="523"/>
                  </a:lnTo>
                  <a:lnTo>
                    <a:pt x="1936" y="0"/>
                  </a:lnTo>
                  <a:close/>
                </a:path>
              </a:pathLst>
            </a:custGeom>
            <a:solidFill>
              <a:srgbClr val="5A4C70"/>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6"/>
            <p:cNvSpPr/>
            <p:nvPr/>
          </p:nvSpPr>
          <p:spPr>
            <a:xfrm>
              <a:off x="6886522" y="3501322"/>
              <a:ext cx="1506246" cy="765981"/>
            </a:xfrm>
            <a:custGeom>
              <a:rect b="b" l="l" r="r" t="t"/>
              <a:pathLst>
                <a:path extrusionOk="0" h="3302" w="6493">
                  <a:moveTo>
                    <a:pt x="1" y="0"/>
                  </a:moveTo>
                  <a:lnTo>
                    <a:pt x="1" y="3301"/>
                  </a:lnTo>
                  <a:lnTo>
                    <a:pt x="6492" y="3301"/>
                  </a:lnTo>
                  <a:lnTo>
                    <a:pt x="6492" y="0"/>
                  </a:lnTo>
                  <a:lnTo>
                    <a:pt x="4094" y="0"/>
                  </a:lnTo>
                  <a:cubicBezTo>
                    <a:pt x="4046" y="231"/>
                    <a:pt x="3685" y="412"/>
                    <a:pt x="3251" y="412"/>
                  </a:cubicBezTo>
                  <a:cubicBezTo>
                    <a:pt x="2811" y="412"/>
                    <a:pt x="2449" y="231"/>
                    <a:pt x="2409" y="0"/>
                  </a:cubicBez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 name="Google Shape;707;p36"/>
          <p:cNvGrpSpPr/>
          <p:nvPr/>
        </p:nvGrpSpPr>
        <p:grpSpPr>
          <a:xfrm>
            <a:off x="7345122" y="1212485"/>
            <a:ext cx="949848" cy="3390884"/>
            <a:chOff x="9865672" y="1512385"/>
            <a:chExt cx="949848" cy="3390884"/>
          </a:xfrm>
        </p:grpSpPr>
        <p:sp>
          <p:nvSpPr>
            <p:cNvPr id="708" name="Google Shape;708;p36"/>
            <p:cNvSpPr/>
            <p:nvPr/>
          </p:nvSpPr>
          <p:spPr>
            <a:xfrm>
              <a:off x="10023652" y="1851252"/>
              <a:ext cx="633880" cy="412441"/>
            </a:xfrm>
            <a:custGeom>
              <a:rect b="b" l="l" r="r" t="t"/>
              <a:pathLst>
                <a:path extrusionOk="0" h="2237" w="3262">
                  <a:moveTo>
                    <a:pt x="844" y="0"/>
                  </a:moveTo>
                  <a:cubicBezTo>
                    <a:pt x="692" y="672"/>
                    <a:pt x="1" y="1524"/>
                    <a:pt x="784" y="2237"/>
                  </a:cubicBezTo>
                  <a:lnTo>
                    <a:pt x="2479" y="2237"/>
                  </a:lnTo>
                  <a:cubicBezTo>
                    <a:pt x="3261" y="1524"/>
                    <a:pt x="2570" y="672"/>
                    <a:pt x="2418" y="0"/>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6"/>
            <p:cNvSpPr/>
            <p:nvPr/>
          </p:nvSpPr>
          <p:spPr>
            <a:xfrm>
              <a:off x="10195429" y="1512385"/>
              <a:ext cx="290318" cy="87577"/>
            </a:xfrm>
            <a:custGeom>
              <a:rect b="b" l="l" r="r" t="t"/>
              <a:pathLst>
                <a:path extrusionOk="0" h="475" w="1494">
                  <a:moveTo>
                    <a:pt x="131" y="1"/>
                  </a:moveTo>
                  <a:cubicBezTo>
                    <a:pt x="49" y="102"/>
                    <a:pt x="1" y="353"/>
                    <a:pt x="90" y="473"/>
                  </a:cubicBezTo>
                  <a:cubicBezTo>
                    <a:pt x="105" y="474"/>
                    <a:pt x="122" y="474"/>
                    <a:pt x="139" y="474"/>
                  </a:cubicBezTo>
                  <a:cubicBezTo>
                    <a:pt x="303" y="474"/>
                    <a:pt x="544" y="433"/>
                    <a:pt x="672" y="353"/>
                  </a:cubicBezTo>
                  <a:lnTo>
                    <a:pt x="822" y="353"/>
                  </a:lnTo>
                  <a:cubicBezTo>
                    <a:pt x="950" y="433"/>
                    <a:pt x="1191" y="474"/>
                    <a:pt x="1355" y="474"/>
                  </a:cubicBezTo>
                  <a:cubicBezTo>
                    <a:pt x="1372" y="474"/>
                    <a:pt x="1389" y="474"/>
                    <a:pt x="1404" y="473"/>
                  </a:cubicBezTo>
                  <a:cubicBezTo>
                    <a:pt x="1493" y="353"/>
                    <a:pt x="1445" y="102"/>
                    <a:pt x="1363" y="1"/>
                  </a:cubicBezTo>
                  <a:cubicBezTo>
                    <a:pt x="1173" y="1"/>
                    <a:pt x="923" y="131"/>
                    <a:pt x="783" y="222"/>
                  </a:cubicBezTo>
                  <a:lnTo>
                    <a:pt x="711" y="222"/>
                  </a:lnTo>
                  <a:cubicBezTo>
                    <a:pt x="571" y="131"/>
                    <a:pt x="321" y="1"/>
                    <a:pt x="131" y="1"/>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6"/>
            <p:cNvSpPr/>
            <p:nvPr/>
          </p:nvSpPr>
          <p:spPr>
            <a:xfrm>
              <a:off x="10164144" y="1543359"/>
              <a:ext cx="352890" cy="122976"/>
            </a:xfrm>
            <a:custGeom>
              <a:rect b="b" l="l" r="r" t="t"/>
              <a:pathLst>
                <a:path extrusionOk="0" h="667" w="1816">
                  <a:moveTo>
                    <a:pt x="284" y="1"/>
                  </a:moveTo>
                  <a:cubicBezTo>
                    <a:pt x="205" y="1"/>
                    <a:pt x="129" y="7"/>
                    <a:pt x="61" y="23"/>
                  </a:cubicBezTo>
                  <a:cubicBezTo>
                    <a:pt x="0" y="185"/>
                    <a:pt x="29" y="536"/>
                    <a:pt x="181" y="666"/>
                  </a:cubicBezTo>
                  <a:cubicBezTo>
                    <a:pt x="402" y="615"/>
                    <a:pt x="752" y="454"/>
                    <a:pt x="913" y="286"/>
                  </a:cubicBezTo>
                  <a:cubicBezTo>
                    <a:pt x="1065" y="454"/>
                    <a:pt x="1414" y="615"/>
                    <a:pt x="1635" y="666"/>
                  </a:cubicBezTo>
                  <a:cubicBezTo>
                    <a:pt x="1787" y="536"/>
                    <a:pt x="1816" y="185"/>
                    <a:pt x="1756" y="23"/>
                  </a:cubicBezTo>
                  <a:cubicBezTo>
                    <a:pt x="1687" y="7"/>
                    <a:pt x="1611" y="1"/>
                    <a:pt x="1532" y="1"/>
                  </a:cubicBezTo>
                  <a:cubicBezTo>
                    <a:pt x="1312" y="1"/>
                    <a:pt x="1069" y="54"/>
                    <a:pt x="913" y="115"/>
                  </a:cubicBezTo>
                  <a:cubicBezTo>
                    <a:pt x="750" y="54"/>
                    <a:pt x="505" y="1"/>
                    <a:pt x="284" y="1"/>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6"/>
            <p:cNvSpPr/>
            <p:nvPr/>
          </p:nvSpPr>
          <p:spPr>
            <a:xfrm>
              <a:off x="10300749" y="1547599"/>
              <a:ext cx="79672" cy="68402"/>
            </a:xfrm>
            <a:custGeom>
              <a:rect b="b" l="l" r="r" t="t"/>
              <a:pathLst>
                <a:path extrusionOk="0" h="371" w="410">
                  <a:moveTo>
                    <a:pt x="210" y="0"/>
                  </a:moveTo>
                  <a:cubicBezTo>
                    <a:pt x="89" y="0"/>
                    <a:pt x="0" y="82"/>
                    <a:pt x="0" y="181"/>
                  </a:cubicBezTo>
                  <a:cubicBezTo>
                    <a:pt x="0" y="282"/>
                    <a:pt x="89" y="371"/>
                    <a:pt x="210" y="371"/>
                  </a:cubicBezTo>
                  <a:cubicBezTo>
                    <a:pt x="321" y="371"/>
                    <a:pt x="410" y="282"/>
                    <a:pt x="410" y="181"/>
                  </a:cubicBezTo>
                  <a:cubicBezTo>
                    <a:pt x="410" y="82"/>
                    <a:pt x="321" y="0"/>
                    <a:pt x="210"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6"/>
            <p:cNvSpPr/>
            <p:nvPr/>
          </p:nvSpPr>
          <p:spPr>
            <a:xfrm>
              <a:off x="9896957" y="2261468"/>
              <a:ext cx="306252" cy="1090563"/>
            </a:xfrm>
            <a:custGeom>
              <a:rect b="b" l="l" r="r" t="t"/>
              <a:pathLst>
                <a:path extrusionOk="0" h="5915" w="1576">
                  <a:moveTo>
                    <a:pt x="1201" y="1"/>
                  </a:moveTo>
                  <a:cubicBezTo>
                    <a:pt x="1124" y="1"/>
                    <a:pt x="1067" y="27"/>
                    <a:pt x="1043" y="62"/>
                  </a:cubicBezTo>
                  <a:cubicBezTo>
                    <a:pt x="1043" y="62"/>
                    <a:pt x="824" y="291"/>
                    <a:pt x="764" y="734"/>
                  </a:cubicBezTo>
                  <a:cubicBezTo>
                    <a:pt x="704" y="1175"/>
                    <a:pt x="593" y="2037"/>
                    <a:pt x="574" y="2179"/>
                  </a:cubicBezTo>
                  <a:cubicBezTo>
                    <a:pt x="552" y="2318"/>
                    <a:pt x="472" y="2509"/>
                    <a:pt x="422" y="3022"/>
                  </a:cubicBezTo>
                  <a:cubicBezTo>
                    <a:pt x="371" y="3532"/>
                    <a:pt x="212" y="4466"/>
                    <a:pt x="171" y="4606"/>
                  </a:cubicBezTo>
                  <a:cubicBezTo>
                    <a:pt x="140" y="4745"/>
                    <a:pt x="0" y="5157"/>
                    <a:pt x="0" y="5188"/>
                  </a:cubicBezTo>
                  <a:cubicBezTo>
                    <a:pt x="0" y="5217"/>
                    <a:pt x="61" y="5528"/>
                    <a:pt x="80" y="5579"/>
                  </a:cubicBezTo>
                  <a:cubicBezTo>
                    <a:pt x="102" y="5629"/>
                    <a:pt x="121" y="5648"/>
                    <a:pt x="181" y="5709"/>
                  </a:cubicBezTo>
                  <a:cubicBezTo>
                    <a:pt x="241" y="5769"/>
                    <a:pt x="311" y="5860"/>
                    <a:pt x="342" y="5901"/>
                  </a:cubicBezTo>
                  <a:cubicBezTo>
                    <a:pt x="349" y="5910"/>
                    <a:pt x="356" y="5914"/>
                    <a:pt x="362" y="5914"/>
                  </a:cubicBezTo>
                  <a:cubicBezTo>
                    <a:pt x="384" y="5914"/>
                    <a:pt x="400" y="5869"/>
                    <a:pt x="393" y="5800"/>
                  </a:cubicBezTo>
                  <a:cubicBezTo>
                    <a:pt x="371" y="5709"/>
                    <a:pt x="282" y="5600"/>
                    <a:pt x="261" y="5569"/>
                  </a:cubicBezTo>
                  <a:cubicBezTo>
                    <a:pt x="251" y="5540"/>
                    <a:pt x="232" y="5369"/>
                    <a:pt x="232" y="5347"/>
                  </a:cubicBezTo>
                  <a:cubicBezTo>
                    <a:pt x="232" y="5338"/>
                    <a:pt x="241" y="5268"/>
                    <a:pt x="241" y="5268"/>
                  </a:cubicBezTo>
                  <a:cubicBezTo>
                    <a:pt x="241" y="5268"/>
                    <a:pt x="301" y="5319"/>
                    <a:pt x="311" y="5359"/>
                  </a:cubicBezTo>
                  <a:cubicBezTo>
                    <a:pt x="321" y="5429"/>
                    <a:pt x="321" y="5468"/>
                    <a:pt x="342" y="5518"/>
                  </a:cubicBezTo>
                  <a:cubicBezTo>
                    <a:pt x="362" y="5579"/>
                    <a:pt x="412" y="5588"/>
                    <a:pt x="431" y="5588"/>
                  </a:cubicBezTo>
                  <a:cubicBezTo>
                    <a:pt x="453" y="5579"/>
                    <a:pt x="453" y="5518"/>
                    <a:pt x="463" y="5458"/>
                  </a:cubicBezTo>
                  <a:cubicBezTo>
                    <a:pt x="472" y="5398"/>
                    <a:pt x="501" y="5347"/>
                    <a:pt x="492" y="5299"/>
                  </a:cubicBezTo>
                  <a:cubicBezTo>
                    <a:pt x="492" y="5258"/>
                    <a:pt x="542" y="5107"/>
                    <a:pt x="523" y="4998"/>
                  </a:cubicBezTo>
                  <a:cubicBezTo>
                    <a:pt x="501" y="4888"/>
                    <a:pt x="453" y="4777"/>
                    <a:pt x="492" y="4637"/>
                  </a:cubicBezTo>
                  <a:cubicBezTo>
                    <a:pt x="713" y="3713"/>
                    <a:pt x="1005" y="3082"/>
                    <a:pt x="1084" y="2740"/>
                  </a:cubicBezTo>
                  <a:cubicBezTo>
                    <a:pt x="1163" y="2398"/>
                    <a:pt x="1144" y="2208"/>
                    <a:pt x="1163" y="2119"/>
                  </a:cubicBezTo>
                  <a:cubicBezTo>
                    <a:pt x="1185" y="2037"/>
                    <a:pt x="1496" y="893"/>
                    <a:pt x="1537" y="614"/>
                  </a:cubicBezTo>
                  <a:cubicBezTo>
                    <a:pt x="1575" y="322"/>
                    <a:pt x="1566" y="123"/>
                    <a:pt x="1385" y="41"/>
                  </a:cubicBezTo>
                  <a:cubicBezTo>
                    <a:pt x="1316" y="13"/>
                    <a:pt x="1254" y="1"/>
                    <a:pt x="1201" y="1"/>
                  </a:cubicBez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6"/>
            <p:cNvSpPr/>
            <p:nvPr/>
          </p:nvSpPr>
          <p:spPr>
            <a:xfrm>
              <a:off x="9896957" y="2255937"/>
              <a:ext cx="306252" cy="1100704"/>
            </a:xfrm>
            <a:custGeom>
              <a:rect b="b" l="l" r="r" t="t"/>
              <a:pathLst>
                <a:path extrusionOk="0" fill="none" h="5970" w="1576">
                  <a:moveTo>
                    <a:pt x="1043" y="92"/>
                  </a:moveTo>
                  <a:cubicBezTo>
                    <a:pt x="1043" y="92"/>
                    <a:pt x="824" y="321"/>
                    <a:pt x="764" y="764"/>
                  </a:cubicBezTo>
                  <a:cubicBezTo>
                    <a:pt x="704" y="1205"/>
                    <a:pt x="593" y="2067"/>
                    <a:pt x="574" y="2209"/>
                  </a:cubicBezTo>
                  <a:cubicBezTo>
                    <a:pt x="552" y="2348"/>
                    <a:pt x="472" y="2539"/>
                    <a:pt x="422" y="3052"/>
                  </a:cubicBezTo>
                  <a:cubicBezTo>
                    <a:pt x="371" y="3562"/>
                    <a:pt x="212" y="4496"/>
                    <a:pt x="171" y="4636"/>
                  </a:cubicBezTo>
                  <a:cubicBezTo>
                    <a:pt x="140" y="4775"/>
                    <a:pt x="0" y="5187"/>
                    <a:pt x="0" y="5218"/>
                  </a:cubicBezTo>
                  <a:cubicBezTo>
                    <a:pt x="0" y="5247"/>
                    <a:pt x="61" y="5558"/>
                    <a:pt x="80" y="5609"/>
                  </a:cubicBezTo>
                  <a:cubicBezTo>
                    <a:pt x="102" y="5659"/>
                    <a:pt x="121" y="5678"/>
                    <a:pt x="181" y="5739"/>
                  </a:cubicBezTo>
                  <a:cubicBezTo>
                    <a:pt x="241" y="5799"/>
                    <a:pt x="311" y="5890"/>
                    <a:pt x="342" y="5931"/>
                  </a:cubicBezTo>
                  <a:cubicBezTo>
                    <a:pt x="371" y="5970"/>
                    <a:pt x="403" y="5919"/>
                    <a:pt x="393" y="5830"/>
                  </a:cubicBezTo>
                  <a:cubicBezTo>
                    <a:pt x="371" y="5739"/>
                    <a:pt x="282" y="5630"/>
                    <a:pt x="261" y="5599"/>
                  </a:cubicBezTo>
                  <a:cubicBezTo>
                    <a:pt x="251" y="5570"/>
                    <a:pt x="232" y="5399"/>
                    <a:pt x="232" y="5377"/>
                  </a:cubicBezTo>
                  <a:cubicBezTo>
                    <a:pt x="232" y="5368"/>
                    <a:pt x="241" y="5298"/>
                    <a:pt x="241" y="5298"/>
                  </a:cubicBezTo>
                  <a:cubicBezTo>
                    <a:pt x="241" y="5298"/>
                    <a:pt x="301" y="5349"/>
                    <a:pt x="311" y="5389"/>
                  </a:cubicBezTo>
                  <a:cubicBezTo>
                    <a:pt x="321" y="5459"/>
                    <a:pt x="321" y="5498"/>
                    <a:pt x="342" y="5548"/>
                  </a:cubicBezTo>
                  <a:cubicBezTo>
                    <a:pt x="362" y="5609"/>
                    <a:pt x="412" y="5618"/>
                    <a:pt x="431" y="5618"/>
                  </a:cubicBezTo>
                  <a:cubicBezTo>
                    <a:pt x="453" y="5609"/>
                    <a:pt x="453" y="5548"/>
                    <a:pt x="463" y="5488"/>
                  </a:cubicBezTo>
                  <a:cubicBezTo>
                    <a:pt x="472" y="5428"/>
                    <a:pt x="501" y="5377"/>
                    <a:pt x="492" y="5329"/>
                  </a:cubicBezTo>
                  <a:cubicBezTo>
                    <a:pt x="492" y="5288"/>
                    <a:pt x="542" y="5137"/>
                    <a:pt x="523" y="5028"/>
                  </a:cubicBezTo>
                  <a:cubicBezTo>
                    <a:pt x="501" y="4918"/>
                    <a:pt x="453" y="4807"/>
                    <a:pt x="492" y="4667"/>
                  </a:cubicBezTo>
                  <a:cubicBezTo>
                    <a:pt x="713" y="3743"/>
                    <a:pt x="1005" y="3112"/>
                    <a:pt x="1084" y="2770"/>
                  </a:cubicBezTo>
                  <a:cubicBezTo>
                    <a:pt x="1163" y="2428"/>
                    <a:pt x="1144" y="2238"/>
                    <a:pt x="1163" y="2149"/>
                  </a:cubicBezTo>
                  <a:cubicBezTo>
                    <a:pt x="1185" y="2067"/>
                    <a:pt x="1496" y="923"/>
                    <a:pt x="1537" y="644"/>
                  </a:cubicBezTo>
                  <a:cubicBezTo>
                    <a:pt x="1575" y="352"/>
                    <a:pt x="1566" y="153"/>
                    <a:pt x="1385" y="71"/>
                  </a:cubicBezTo>
                  <a:cubicBezTo>
                    <a:pt x="1214" y="1"/>
                    <a:pt x="1084" y="32"/>
                    <a:pt x="1043" y="92"/>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6"/>
            <p:cNvSpPr/>
            <p:nvPr/>
          </p:nvSpPr>
          <p:spPr>
            <a:xfrm>
              <a:off x="9906867" y="3084852"/>
              <a:ext cx="105323" cy="77068"/>
            </a:xfrm>
            <a:custGeom>
              <a:rect b="b" l="l" r="r" t="t"/>
              <a:pathLst>
                <a:path extrusionOk="0" h="418" w="542">
                  <a:moveTo>
                    <a:pt x="29" y="0"/>
                  </a:moveTo>
                  <a:lnTo>
                    <a:pt x="0" y="352"/>
                  </a:lnTo>
                  <a:cubicBezTo>
                    <a:pt x="0" y="352"/>
                    <a:pt x="155" y="418"/>
                    <a:pt x="366" y="418"/>
                  </a:cubicBezTo>
                  <a:cubicBezTo>
                    <a:pt x="400" y="418"/>
                    <a:pt x="435" y="416"/>
                    <a:pt x="472" y="412"/>
                  </a:cubicBezTo>
                  <a:lnTo>
                    <a:pt x="542" y="60"/>
                  </a:lnTo>
                  <a:lnTo>
                    <a:pt x="29" y="0"/>
                  </a:ln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6"/>
            <p:cNvSpPr/>
            <p:nvPr/>
          </p:nvSpPr>
          <p:spPr>
            <a:xfrm>
              <a:off x="9908616" y="3123384"/>
              <a:ext cx="93858" cy="24153"/>
            </a:xfrm>
            <a:custGeom>
              <a:rect b="b" l="l" r="r" t="t"/>
              <a:pathLst>
                <a:path extrusionOk="0" h="131" w="483">
                  <a:moveTo>
                    <a:pt x="10" y="1"/>
                  </a:moveTo>
                  <a:lnTo>
                    <a:pt x="1" y="42"/>
                  </a:lnTo>
                  <a:cubicBezTo>
                    <a:pt x="92" y="83"/>
                    <a:pt x="241" y="131"/>
                    <a:pt x="473" y="131"/>
                  </a:cubicBezTo>
                  <a:lnTo>
                    <a:pt x="482" y="92"/>
                  </a:lnTo>
                  <a:cubicBezTo>
                    <a:pt x="251" y="92"/>
                    <a:pt x="92" y="32"/>
                    <a:pt x="10" y="1"/>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6"/>
            <p:cNvSpPr/>
            <p:nvPr/>
          </p:nvSpPr>
          <p:spPr>
            <a:xfrm>
              <a:off x="9910559" y="3105132"/>
              <a:ext cx="95607" cy="25997"/>
            </a:xfrm>
            <a:custGeom>
              <a:rect b="b" l="l" r="r" t="t"/>
              <a:pathLst>
                <a:path extrusionOk="0" h="141" w="492">
                  <a:moveTo>
                    <a:pt x="0" y="1"/>
                  </a:moveTo>
                  <a:lnTo>
                    <a:pt x="0" y="39"/>
                  </a:lnTo>
                  <a:cubicBezTo>
                    <a:pt x="82" y="80"/>
                    <a:pt x="241" y="141"/>
                    <a:pt x="482" y="141"/>
                  </a:cubicBezTo>
                  <a:lnTo>
                    <a:pt x="491" y="100"/>
                  </a:lnTo>
                  <a:cubicBezTo>
                    <a:pt x="241" y="100"/>
                    <a:pt x="82" y="39"/>
                    <a:pt x="0" y="1"/>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6"/>
            <p:cNvSpPr/>
            <p:nvPr/>
          </p:nvSpPr>
          <p:spPr>
            <a:xfrm>
              <a:off x="9906867" y="3084852"/>
              <a:ext cx="105323" cy="81308"/>
            </a:xfrm>
            <a:custGeom>
              <a:rect b="b" l="l" r="r" t="t"/>
              <a:pathLst>
                <a:path extrusionOk="0" fill="none" h="441" w="542">
                  <a:moveTo>
                    <a:pt x="29" y="0"/>
                  </a:moveTo>
                  <a:lnTo>
                    <a:pt x="0" y="352"/>
                  </a:lnTo>
                  <a:cubicBezTo>
                    <a:pt x="0" y="352"/>
                    <a:pt x="210" y="441"/>
                    <a:pt x="472" y="412"/>
                  </a:cubicBezTo>
                  <a:lnTo>
                    <a:pt x="542" y="60"/>
                  </a:ln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6"/>
            <p:cNvSpPr/>
            <p:nvPr/>
          </p:nvSpPr>
          <p:spPr>
            <a:xfrm>
              <a:off x="9891322" y="2231232"/>
              <a:ext cx="337150" cy="877797"/>
            </a:xfrm>
            <a:custGeom>
              <a:rect b="b" l="l" r="r" t="t"/>
              <a:pathLst>
                <a:path extrusionOk="0" h="4761" w="1735">
                  <a:moveTo>
                    <a:pt x="1295" y="1"/>
                  </a:moveTo>
                  <a:cubicBezTo>
                    <a:pt x="1224" y="1"/>
                    <a:pt x="1158" y="23"/>
                    <a:pt x="1113" y="75"/>
                  </a:cubicBezTo>
                  <a:cubicBezTo>
                    <a:pt x="1113" y="75"/>
                    <a:pt x="831" y="325"/>
                    <a:pt x="761" y="657"/>
                  </a:cubicBezTo>
                  <a:cubicBezTo>
                    <a:pt x="692" y="997"/>
                    <a:pt x="460" y="2463"/>
                    <a:pt x="460" y="2463"/>
                  </a:cubicBezTo>
                  <a:cubicBezTo>
                    <a:pt x="460" y="2463"/>
                    <a:pt x="61" y="4048"/>
                    <a:pt x="29" y="4158"/>
                  </a:cubicBezTo>
                  <a:cubicBezTo>
                    <a:pt x="1" y="4279"/>
                    <a:pt x="109" y="4630"/>
                    <a:pt x="109" y="4630"/>
                  </a:cubicBezTo>
                  <a:cubicBezTo>
                    <a:pt x="109" y="4630"/>
                    <a:pt x="229" y="4751"/>
                    <a:pt x="603" y="4760"/>
                  </a:cubicBezTo>
                  <a:cubicBezTo>
                    <a:pt x="603" y="4760"/>
                    <a:pt x="983" y="4519"/>
                    <a:pt x="1024" y="4368"/>
                  </a:cubicBezTo>
                  <a:cubicBezTo>
                    <a:pt x="1072" y="4228"/>
                    <a:pt x="1214" y="2622"/>
                    <a:pt x="1214" y="2543"/>
                  </a:cubicBezTo>
                  <a:cubicBezTo>
                    <a:pt x="1214" y="2463"/>
                    <a:pt x="1566" y="1108"/>
                    <a:pt x="1635" y="797"/>
                  </a:cubicBezTo>
                  <a:cubicBezTo>
                    <a:pt x="1715" y="486"/>
                    <a:pt x="1734" y="325"/>
                    <a:pt x="1635" y="176"/>
                  </a:cubicBezTo>
                  <a:cubicBezTo>
                    <a:pt x="1576" y="77"/>
                    <a:pt x="1427" y="1"/>
                    <a:pt x="1295" y="1"/>
                  </a:cubicBez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6"/>
            <p:cNvSpPr/>
            <p:nvPr/>
          </p:nvSpPr>
          <p:spPr>
            <a:xfrm>
              <a:off x="10477967" y="2261468"/>
              <a:ext cx="306252" cy="1090563"/>
            </a:xfrm>
            <a:custGeom>
              <a:rect b="b" l="l" r="r" t="t"/>
              <a:pathLst>
                <a:path extrusionOk="0" h="5915" w="1576">
                  <a:moveTo>
                    <a:pt x="375" y="1"/>
                  </a:moveTo>
                  <a:cubicBezTo>
                    <a:pt x="322" y="1"/>
                    <a:pt x="260" y="13"/>
                    <a:pt x="191" y="41"/>
                  </a:cubicBezTo>
                  <a:cubicBezTo>
                    <a:pt x="11" y="123"/>
                    <a:pt x="1" y="322"/>
                    <a:pt x="39" y="614"/>
                  </a:cubicBezTo>
                  <a:cubicBezTo>
                    <a:pt x="80" y="893"/>
                    <a:pt x="391" y="2037"/>
                    <a:pt x="413" y="2119"/>
                  </a:cubicBezTo>
                  <a:cubicBezTo>
                    <a:pt x="432" y="2208"/>
                    <a:pt x="413" y="2398"/>
                    <a:pt x="492" y="2740"/>
                  </a:cubicBezTo>
                  <a:cubicBezTo>
                    <a:pt x="572" y="3082"/>
                    <a:pt x="863" y="3713"/>
                    <a:pt x="1084" y="4637"/>
                  </a:cubicBezTo>
                  <a:cubicBezTo>
                    <a:pt x="1123" y="4777"/>
                    <a:pt x="1075" y="4888"/>
                    <a:pt x="1053" y="4998"/>
                  </a:cubicBezTo>
                  <a:cubicBezTo>
                    <a:pt x="1034" y="5107"/>
                    <a:pt x="1084" y="5258"/>
                    <a:pt x="1084" y="5299"/>
                  </a:cubicBezTo>
                  <a:cubicBezTo>
                    <a:pt x="1075" y="5347"/>
                    <a:pt x="1104" y="5398"/>
                    <a:pt x="1113" y="5458"/>
                  </a:cubicBezTo>
                  <a:cubicBezTo>
                    <a:pt x="1123" y="5518"/>
                    <a:pt x="1123" y="5579"/>
                    <a:pt x="1145" y="5588"/>
                  </a:cubicBezTo>
                  <a:cubicBezTo>
                    <a:pt x="1164" y="5588"/>
                    <a:pt x="1214" y="5579"/>
                    <a:pt x="1234" y="5518"/>
                  </a:cubicBezTo>
                  <a:cubicBezTo>
                    <a:pt x="1255" y="5468"/>
                    <a:pt x="1255" y="5429"/>
                    <a:pt x="1265" y="5359"/>
                  </a:cubicBezTo>
                  <a:cubicBezTo>
                    <a:pt x="1275" y="5319"/>
                    <a:pt x="1335" y="5268"/>
                    <a:pt x="1335" y="5268"/>
                  </a:cubicBezTo>
                  <a:cubicBezTo>
                    <a:pt x="1335" y="5268"/>
                    <a:pt x="1344" y="5338"/>
                    <a:pt x="1344" y="5347"/>
                  </a:cubicBezTo>
                  <a:cubicBezTo>
                    <a:pt x="1344" y="5369"/>
                    <a:pt x="1325" y="5540"/>
                    <a:pt x="1316" y="5569"/>
                  </a:cubicBezTo>
                  <a:cubicBezTo>
                    <a:pt x="1294" y="5600"/>
                    <a:pt x="1205" y="5709"/>
                    <a:pt x="1183" y="5800"/>
                  </a:cubicBezTo>
                  <a:cubicBezTo>
                    <a:pt x="1176" y="5869"/>
                    <a:pt x="1192" y="5914"/>
                    <a:pt x="1214" y="5914"/>
                  </a:cubicBezTo>
                  <a:cubicBezTo>
                    <a:pt x="1220" y="5914"/>
                    <a:pt x="1227" y="5910"/>
                    <a:pt x="1234" y="5901"/>
                  </a:cubicBezTo>
                  <a:cubicBezTo>
                    <a:pt x="1265" y="5860"/>
                    <a:pt x="1335" y="5769"/>
                    <a:pt x="1395" y="5709"/>
                  </a:cubicBezTo>
                  <a:cubicBezTo>
                    <a:pt x="1455" y="5648"/>
                    <a:pt x="1474" y="5629"/>
                    <a:pt x="1496" y="5579"/>
                  </a:cubicBezTo>
                  <a:cubicBezTo>
                    <a:pt x="1515" y="5528"/>
                    <a:pt x="1576" y="5217"/>
                    <a:pt x="1576" y="5188"/>
                  </a:cubicBezTo>
                  <a:cubicBezTo>
                    <a:pt x="1576" y="5157"/>
                    <a:pt x="1436" y="4745"/>
                    <a:pt x="1405" y="4606"/>
                  </a:cubicBezTo>
                  <a:cubicBezTo>
                    <a:pt x="1364" y="4466"/>
                    <a:pt x="1205" y="3532"/>
                    <a:pt x="1154" y="3022"/>
                  </a:cubicBezTo>
                  <a:cubicBezTo>
                    <a:pt x="1104" y="2509"/>
                    <a:pt x="1024" y="2318"/>
                    <a:pt x="1003" y="2179"/>
                  </a:cubicBezTo>
                  <a:cubicBezTo>
                    <a:pt x="983" y="2037"/>
                    <a:pt x="873" y="1175"/>
                    <a:pt x="812" y="734"/>
                  </a:cubicBezTo>
                  <a:cubicBezTo>
                    <a:pt x="752" y="291"/>
                    <a:pt x="533" y="62"/>
                    <a:pt x="533" y="62"/>
                  </a:cubicBezTo>
                  <a:cubicBezTo>
                    <a:pt x="509" y="27"/>
                    <a:pt x="452" y="1"/>
                    <a:pt x="375" y="1"/>
                  </a:cubicBez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6"/>
            <p:cNvSpPr/>
            <p:nvPr/>
          </p:nvSpPr>
          <p:spPr>
            <a:xfrm>
              <a:off x="10477967" y="2255937"/>
              <a:ext cx="306252" cy="1100704"/>
            </a:xfrm>
            <a:custGeom>
              <a:rect b="b" l="l" r="r" t="t"/>
              <a:pathLst>
                <a:path extrusionOk="0" fill="none" h="5970" w="1576">
                  <a:moveTo>
                    <a:pt x="533" y="92"/>
                  </a:moveTo>
                  <a:cubicBezTo>
                    <a:pt x="533" y="92"/>
                    <a:pt x="752" y="321"/>
                    <a:pt x="812" y="764"/>
                  </a:cubicBezTo>
                  <a:cubicBezTo>
                    <a:pt x="873" y="1205"/>
                    <a:pt x="983" y="2067"/>
                    <a:pt x="1003" y="2209"/>
                  </a:cubicBezTo>
                  <a:cubicBezTo>
                    <a:pt x="1024" y="2348"/>
                    <a:pt x="1104" y="2539"/>
                    <a:pt x="1154" y="3052"/>
                  </a:cubicBezTo>
                  <a:cubicBezTo>
                    <a:pt x="1205" y="3562"/>
                    <a:pt x="1364" y="4496"/>
                    <a:pt x="1405" y="4636"/>
                  </a:cubicBezTo>
                  <a:cubicBezTo>
                    <a:pt x="1436" y="4775"/>
                    <a:pt x="1576" y="5187"/>
                    <a:pt x="1576" y="5218"/>
                  </a:cubicBezTo>
                  <a:cubicBezTo>
                    <a:pt x="1576" y="5247"/>
                    <a:pt x="1515" y="5558"/>
                    <a:pt x="1496" y="5609"/>
                  </a:cubicBezTo>
                  <a:cubicBezTo>
                    <a:pt x="1474" y="5659"/>
                    <a:pt x="1455" y="5678"/>
                    <a:pt x="1395" y="5739"/>
                  </a:cubicBezTo>
                  <a:cubicBezTo>
                    <a:pt x="1335" y="5799"/>
                    <a:pt x="1265" y="5890"/>
                    <a:pt x="1234" y="5931"/>
                  </a:cubicBezTo>
                  <a:cubicBezTo>
                    <a:pt x="1205" y="5970"/>
                    <a:pt x="1173" y="5919"/>
                    <a:pt x="1183" y="5830"/>
                  </a:cubicBezTo>
                  <a:cubicBezTo>
                    <a:pt x="1205" y="5739"/>
                    <a:pt x="1294" y="5630"/>
                    <a:pt x="1316" y="5599"/>
                  </a:cubicBezTo>
                  <a:cubicBezTo>
                    <a:pt x="1325" y="5570"/>
                    <a:pt x="1344" y="5399"/>
                    <a:pt x="1344" y="5377"/>
                  </a:cubicBezTo>
                  <a:cubicBezTo>
                    <a:pt x="1344" y="5368"/>
                    <a:pt x="1335" y="5298"/>
                    <a:pt x="1335" y="5298"/>
                  </a:cubicBezTo>
                  <a:cubicBezTo>
                    <a:pt x="1335" y="5298"/>
                    <a:pt x="1275" y="5349"/>
                    <a:pt x="1265" y="5389"/>
                  </a:cubicBezTo>
                  <a:cubicBezTo>
                    <a:pt x="1255" y="5459"/>
                    <a:pt x="1255" y="5498"/>
                    <a:pt x="1234" y="5548"/>
                  </a:cubicBezTo>
                  <a:cubicBezTo>
                    <a:pt x="1214" y="5609"/>
                    <a:pt x="1164" y="5618"/>
                    <a:pt x="1145" y="5618"/>
                  </a:cubicBezTo>
                  <a:cubicBezTo>
                    <a:pt x="1123" y="5609"/>
                    <a:pt x="1123" y="5548"/>
                    <a:pt x="1113" y="5488"/>
                  </a:cubicBezTo>
                  <a:cubicBezTo>
                    <a:pt x="1104" y="5428"/>
                    <a:pt x="1075" y="5377"/>
                    <a:pt x="1084" y="5329"/>
                  </a:cubicBezTo>
                  <a:cubicBezTo>
                    <a:pt x="1084" y="5288"/>
                    <a:pt x="1034" y="5137"/>
                    <a:pt x="1053" y="5028"/>
                  </a:cubicBezTo>
                  <a:cubicBezTo>
                    <a:pt x="1075" y="4918"/>
                    <a:pt x="1123" y="4807"/>
                    <a:pt x="1084" y="4667"/>
                  </a:cubicBezTo>
                  <a:cubicBezTo>
                    <a:pt x="863" y="3743"/>
                    <a:pt x="572" y="3112"/>
                    <a:pt x="492" y="2770"/>
                  </a:cubicBezTo>
                  <a:cubicBezTo>
                    <a:pt x="413" y="2428"/>
                    <a:pt x="432" y="2238"/>
                    <a:pt x="413" y="2149"/>
                  </a:cubicBezTo>
                  <a:cubicBezTo>
                    <a:pt x="391" y="2067"/>
                    <a:pt x="80" y="923"/>
                    <a:pt x="39" y="644"/>
                  </a:cubicBezTo>
                  <a:cubicBezTo>
                    <a:pt x="1" y="352"/>
                    <a:pt x="11" y="153"/>
                    <a:pt x="191" y="71"/>
                  </a:cubicBezTo>
                  <a:cubicBezTo>
                    <a:pt x="362" y="1"/>
                    <a:pt x="492" y="32"/>
                    <a:pt x="533" y="92"/>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6"/>
            <p:cNvSpPr/>
            <p:nvPr/>
          </p:nvSpPr>
          <p:spPr>
            <a:xfrm>
              <a:off x="10668982" y="3084852"/>
              <a:ext cx="105517" cy="77068"/>
            </a:xfrm>
            <a:custGeom>
              <a:rect b="b" l="l" r="r" t="t"/>
              <a:pathLst>
                <a:path extrusionOk="0" h="418" w="543">
                  <a:moveTo>
                    <a:pt x="513" y="0"/>
                  </a:moveTo>
                  <a:lnTo>
                    <a:pt x="0" y="60"/>
                  </a:lnTo>
                  <a:lnTo>
                    <a:pt x="70" y="412"/>
                  </a:lnTo>
                  <a:cubicBezTo>
                    <a:pt x="107" y="416"/>
                    <a:pt x="142" y="418"/>
                    <a:pt x="176" y="418"/>
                  </a:cubicBezTo>
                  <a:cubicBezTo>
                    <a:pt x="387" y="418"/>
                    <a:pt x="542" y="352"/>
                    <a:pt x="542" y="352"/>
                  </a:cubicBezTo>
                  <a:lnTo>
                    <a:pt x="513" y="0"/>
                  </a:ln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6"/>
            <p:cNvSpPr/>
            <p:nvPr/>
          </p:nvSpPr>
          <p:spPr>
            <a:xfrm>
              <a:off x="10678698" y="3123384"/>
              <a:ext cx="93858" cy="24153"/>
            </a:xfrm>
            <a:custGeom>
              <a:rect b="b" l="l" r="r" t="t"/>
              <a:pathLst>
                <a:path extrusionOk="0" h="131" w="483">
                  <a:moveTo>
                    <a:pt x="473" y="1"/>
                  </a:moveTo>
                  <a:cubicBezTo>
                    <a:pt x="391" y="32"/>
                    <a:pt x="232" y="92"/>
                    <a:pt x="1" y="92"/>
                  </a:cubicBezTo>
                  <a:lnTo>
                    <a:pt x="10" y="131"/>
                  </a:lnTo>
                  <a:cubicBezTo>
                    <a:pt x="242" y="131"/>
                    <a:pt x="391" y="83"/>
                    <a:pt x="482" y="42"/>
                  </a:cubicBezTo>
                  <a:lnTo>
                    <a:pt x="473" y="1"/>
                  </a:ln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6"/>
            <p:cNvSpPr/>
            <p:nvPr/>
          </p:nvSpPr>
          <p:spPr>
            <a:xfrm>
              <a:off x="10675006" y="3105132"/>
              <a:ext cx="95607" cy="25997"/>
            </a:xfrm>
            <a:custGeom>
              <a:rect b="b" l="l" r="r" t="t"/>
              <a:pathLst>
                <a:path extrusionOk="0" h="141" w="492">
                  <a:moveTo>
                    <a:pt x="492" y="1"/>
                  </a:moveTo>
                  <a:cubicBezTo>
                    <a:pt x="410" y="39"/>
                    <a:pt x="251" y="100"/>
                    <a:pt x="1" y="100"/>
                  </a:cubicBezTo>
                  <a:lnTo>
                    <a:pt x="10" y="141"/>
                  </a:lnTo>
                  <a:cubicBezTo>
                    <a:pt x="251" y="141"/>
                    <a:pt x="410" y="80"/>
                    <a:pt x="492" y="39"/>
                  </a:cubicBezTo>
                  <a:lnTo>
                    <a:pt x="492" y="1"/>
                  </a:ln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6"/>
            <p:cNvSpPr/>
            <p:nvPr/>
          </p:nvSpPr>
          <p:spPr>
            <a:xfrm>
              <a:off x="10668982" y="3084852"/>
              <a:ext cx="105517" cy="81308"/>
            </a:xfrm>
            <a:custGeom>
              <a:rect b="b" l="l" r="r" t="t"/>
              <a:pathLst>
                <a:path extrusionOk="0" fill="none" h="441" w="543">
                  <a:moveTo>
                    <a:pt x="513" y="0"/>
                  </a:moveTo>
                  <a:lnTo>
                    <a:pt x="542" y="352"/>
                  </a:lnTo>
                  <a:cubicBezTo>
                    <a:pt x="542" y="352"/>
                    <a:pt x="333" y="441"/>
                    <a:pt x="70" y="412"/>
                  </a:cubicBezTo>
                  <a:lnTo>
                    <a:pt x="0" y="60"/>
                  </a:ln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6"/>
            <p:cNvSpPr/>
            <p:nvPr/>
          </p:nvSpPr>
          <p:spPr>
            <a:xfrm>
              <a:off x="10452706" y="2231232"/>
              <a:ext cx="337150" cy="877797"/>
            </a:xfrm>
            <a:custGeom>
              <a:rect b="b" l="l" r="r" t="t"/>
              <a:pathLst>
                <a:path extrusionOk="0" h="4761" w="1735">
                  <a:moveTo>
                    <a:pt x="440" y="1"/>
                  </a:moveTo>
                  <a:cubicBezTo>
                    <a:pt x="308" y="1"/>
                    <a:pt x="159" y="77"/>
                    <a:pt x="100" y="176"/>
                  </a:cubicBezTo>
                  <a:cubicBezTo>
                    <a:pt x="1" y="325"/>
                    <a:pt x="20" y="486"/>
                    <a:pt x="100" y="797"/>
                  </a:cubicBezTo>
                  <a:cubicBezTo>
                    <a:pt x="169" y="1108"/>
                    <a:pt x="521" y="2463"/>
                    <a:pt x="521" y="2543"/>
                  </a:cubicBezTo>
                  <a:cubicBezTo>
                    <a:pt x="521" y="2622"/>
                    <a:pt x="663" y="4228"/>
                    <a:pt x="711" y="4368"/>
                  </a:cubicBezTo>
                  <a:cubicBezTo>
                    <a:pt x="752" y="4519"/>
                    <a:pt x="1133" y="4760"/>
                    <a:pt x="1133" y="4760"/>
                  </a:cubicBezTo>
                  <a:cubicBezTo>
                    <a:pt x="1506" y="4751"/>
                    <a:pt x="1626" y="4630"/>
                    <a:pt x="1626" y="4630"/>
                  </a:cubicBezTo>
                  <a:cubicBezTo>
                    <a:pt x="1626" y="4630"/>
                    <a:pt x="1734" y="4279"/>
                    <a:pt x="1706" y="4158"/>
                  </a:cubicBezTo>
                  <a:cubicBezTo>
                    <a:pt x="1674" y="4048"/>
                    <a:pt x="1275" y="2463"/>
                    <a:pt x="1275" y="2463"/>
                  </a:cubicBezTo>
                  <a:cubicBezTo>
                    <a:pt x="1275" y="2463"/>
                    <a:pt x="1043" y="997"/>
                    <a:pt x="974" y="657"/>
                  </a:cubicBezTo>
                  <a:cubicBezTo>
                    <a:pt x="904" y="325"/>
                    <a:pt x="622" y="75"/>
                    <a:pt x="622" y="75"/>
                  </a:cubicBezTo>
                  <a:cubicBezTo>
                    <a:pt x="577" y="23"/>
                    <a:pt x="511" y="1"/>
                    <a:pt x="440" y="1"/>
                  </a:cubicBez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6"/>
            <p:cNvSpPr/>
            <p:nvPr/>
          </p:nvSpPr>
          <p:spPr>
            <a:xfrm>
              <a:off x="10421421" y="2211689"/>
              <a:ext cx="394086" cy="508868"/>
            </a:xfrm>
            <a:custGeom>
              <a:rect b="b" l="l" r="r" t="t"/>
              <a:pathLst>
                <a:path extrusionOk="0" h="2760" w="2028">
                  <a:moveTo>
                    <a:pt x="764" y="0"/>
                  </a:moveTo>
                  <a:lnTo>
                    <a:pt x="1" y="342"/>
                  </a:lnTo>
                  <a:lnTo>
                    <a:pt x="1" y="2759"/>
                  </a:lnTo>
                  <a:cubicBezTo>
                    <a:pt x="1204" y="2709"/>
                    <a:pt x="2028" y="2006"/>
                    <a:pt x="2028" y="2006"/>
                  </a:cubicBezTo>
                  <a:lnTo>
                    <a:pt x="764"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6"/>
            <p:cNvSpPr/>
            <p:nvPr/>
          </p:nvSpPr>
          <p:spPr>
            <a:xfrm>
              <a:off x="10421421" y="2500224"/>
              <a:ext cx="339481" cy="127955"/>
            </a:xfrm>
            <a:custGeom>
              <a:rect b="b" l="l" r="r" t="t"/>
              <a:pathLst>
                <a:path extrusionOk="0" fill="none" h="694" w="1747">
                  <a:moveTo>
                    <a:pt x="1746" y="0"/>
                  </a:moveTo>
                  <a:cubicBezTo>
                    <a:pt x="1556" y="152"/>
                    <a:pt x="903" y="592"/>
                    <a:pt x="1" y="694"/>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6"/>
            <p:cNvSpPr/>
            <p:nvPr/>
          </p:nvSpPr>
          <p:spPr>
            <a:xfrm>
              <a:off x="9865672" y="2211689"/>
              <a:ext cx="394086" cy="508868"/>
            </a:xfrm>
            <a:custGeom>
              <a:rect b="b" l="l" r="r" t="t"/>
              <a:pathLst>
                <a:path extrusionOk="0" h="2760" w="2028">
                  <a:moveTo>
                    <a:pt x="1264" y="0"/>
                  </a:moveTo>
                  <a:lnTo>
                    <a:pt x="0" y="2006"/>
                  </a:lnTo>
                  <a:cubicBezTo>
                    <a:pt x="0" y="2006"/>
                    <a:pt x="824" y="2709"/>
                    <a:pt x="2027" y="2759"/>
                  </a:cubicBezTo>
                  <a:lnTo>
                    <a:pt x="2027" y="342"/>
                  </a:lnTo>
                  <a:lnTo>
                    <a:pt x="1264"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6"/>
            <p:cNvSpPr/>
            <p:nvPr/>
          </p:nvSpPr>
          <p:spPr>
            <a:xfrm>
              <a:off x="9920275" y="2500224"/>
              <a:ext cx="339481" cy="127955"/>
            </a:xfrm>
            <a:custGeom>
              <a:rect b="b" l="l" r="r" t="t"/>
              <a:pathLst>
                <a:path extrusionOk="0" fill="none" h="694" w="1747">
                  <a:moveTo>
                    <a:pt x="1" y="0"/>
                  </a:moveTo>
                  <a:cubicBezTo>
                    <a:pt x="191" y="152"/>
                    <a:pt x="844" y="592"/>
                    <a:pt x="1746" y="694"/>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6"/>
            <p:cNvSpPr/>
            <p:nvPr/>
          </p:nvSpPr>
          <p:spPr>
            <a:xfrm>
              <a:off x="10084085" y="3552591"/>
              <a:ext cx="222499" cy="1317342"/>
            </a:xfrm>
            <a:custGeom>
              <a:rect b="b" l="l" r="r" t="t"/>
              <a:pathLst>
                <a:path extrusionOk="0" h="7145" w="1145">
                  <a:moveTo>
                    <a:pt x="1" y="1"/>
                  </a:moveTo>
                  <a:cubicBezTo>
                    <a:pt x="1" y="1"/>
                    <a:pt x="80" y="653"/>
                    <a:pt x="121" y="945"/>
                  </a:cubicBezTo>
                  <a:cubicBezTo>
                    <a:pt x="162" y="1234"/>
                    <a:pt x="172" y="1535"/>
                    <a:pt x="162" y="1886"/>
                  </a:cubicBezTo>
                  <a:cubicBezTo>
                    <a:pt x="162" y="1978"/>
                    <a:pt x="152" y="2076"/>
                    <a:pt x="162" y="2187"/>
                  </a:cubicBezTo>
                  <a:cubicBezTo>
                    <a:pt x="162" y="2510"/>
                    <a:pt x="172" y="2900"/>
                    <a:pt x="200" y="3191"/>
                  </a:cubicBezTo>
                  <a:cubicBezTo>
                    <a:pt x="241" y="3572"/>
                    <a:pt x="453" y="5900"/>
                    <a:pt x="463" y="6011"/>
                  </a:cubicBezTo>
                  <a:cubicBezTo>
                    <a:pt x="473" y="6131"/>
                    <a:pt x="463" y="6271"/>
                    <a:pt x="441" y="6331"/>
                  </a:cubicBezTo>
                  <a:cubicBezTo>
                    <a:pt x="432" y="6391"/>
                    <a:pt x="222" y="6942"/>
                    <a:pt x="212" y="7034"/>
                  </a:cubicBezTo>
                  <a:cubicBezTo>
                    <a:pt x="191" y="7113"/>
                    <a:pt x="251" y="7145"/>
                    <a:pt x="342" y="7145"/>
                  </a:cubicBezTo>
                  <a:lnTo>
                    <a:pt x="923" y="7145"/>
                  </a:lnTo>
                  <a:cubicBezTo>
                    <a:pt x="1055" y="7145"/>
                    <a:pt x="1055" y="7072"/>
                    <a:pt x="1055" y="6993"/>
                  </a:cubicBezTo>
                  <a:lnTo>
                    <a:pt x="1055" y="6663"/>
                  </a:lnTo>
                  <a:cubicBezTo>
                    <a:pt x="1055" y="6492"/>
                    <a:pt x="995" y="6170"/>
                    <a:pt x="973" y="5929"/>
                  </a:cubicBezTo>
                  <a:cubicBezTo>
                    <a:pt x="944" y="5688"/>
                    <a:pt x="1084" y="3733"/>
                    <a:pt x="1125" y="2979"/>
                  </a:cubicBezTo>
                  <a:cubicBezTo>
                    <a:pt x="1135" y="2690"/>
                    <a:pt x="1125" y="2409"/>
                    <a:pt x="1115" y="2178"/>
                  </a:cubicBezTo>
                  <a:cubicBezTo>
                    <a:pt x="1094" y="1816"/>
                    <a:pt x="1055" y="1547"/>
                    <a:pt x="1043" y="1405"/>
                  </a:cubicBezTo>
                  <a:cubicBezTo>
                    <a:pt x="1043" y="1186"/>
                    <a:pt x="1144" y="1"/>
                    <a:pt x="1144" y="1"/>
                  </a:cubicBezTo>
                  <a:close/>
                </a:path>
              </a:pathLst>
            </a:custGeom>
            <a:solidFill>
              <a:schemeClr val="dk2"/>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6"/>
            <p:cNvSpPr/>
            <p:nvPr/>
          </p:nvSpPr>
          <p:spPr>
            <a:xfrm>
              <a:off x="10084085" y="3552591"/>
              <a:ext cx="224248" cy="1317342"/>
            </a:xfrm>
            <a:custGeom>
              <a:rect b="b" l="l" r="r" t="t"/>
              <a:pathLst>
                <a:path extrusionOk="0" fill="none" h="7145" w="1154">
                  <a:moveTo>
                    <a:pt x="1144" y="1"/>
                  </a:moveTo>
                  <a:cubicBezTo>
                    <a:pt x="1144" y="1"/>
                    <a:pt x="1043" y="1186"/>
                    <a:pt x="1043" y="1405"/>
                  </a:cubicBezTo>
                  <a:cubicBezTo>
                    <a:pt x="1055" y="1636"/>
                    <a:pt x="1154" y="2238"/>
                    <a:pt x="1125" y="2979"/>
                  </a:cubicBezTo>
                  <a:cubicBezTo>
                    <a:pt x="1084" y="3733"/>
                    <a:pt x="944" y="5688"/>
                    <a:pt x="973" y="5929"/>
                  </a:cubicBezTo>
                  <a:cubicBezTo>
                    <a:pt x="995" y="6170"/>
                    <a:pt x="1055" y="6492"/>
                    <a:pt x="1055" y="6663"/>
                  </a:cubicBezTo>
                  <a:lnTo>
                    <a:pt x="1055" y="6993"/>
                  </a:lnTo>
                  <a:cubicBezTo>
                    <a:pt x="1055" y="7072"/>
                    <a:pt x="1055" y="7145"/>
                    <a:pt x="923" y="7145"/>
                  </a:cubicBezTo>
                  <a:lnTo>
                    <a:pt x="342" y="7145"/>
                  </a:lnTo>
                  <a:cubicBezTo>
                    <a:pt x="251" y="7145"/>
                    <a:pt x="191" y="7113"/>
                    <a:pt x="212" y="7034"/>
                  </a:cubicBezTo>
                  <a:cubicBezTo>
                    <a:pt x="222" y="6942"/>
                    <a:pt x="432" y="6391"/>
                    <a:pt x="441" y="6331"/>
                  </a:cubicBezTo>
                  <a:cubicBezTo>
                    <a:pt x="463" y="6271"/>
                    <a:pt x="473" y="6131"/>
                    <a:pt x="463" y="6011"/>
                  </a:cubicBezTo>
                  <a:cubicBezTo>
                    <a:pt x="453" y="5900"/>
                    <a:pt x="241" y="3572"/>
                    <a:pt x="200" y="3191"/>
                  </a:cubicBezTo>
                  <a:cubicBezTo>
                    <a:pt x="162" y="2811"/>
                    <a:pt x="152" y="2238"/>
                    <a:pt x="162" y="1886"/>
                  </a:cubicBezTo>
                  <a:cubicBezTo>
                    <a:pt x="172" y="1535"/>
                    <a:pt x="162" y="1234"/>
                    <a:pt x="121" y="945"/>
                  </a:cubicBezTo>
                  <a:cubicBezTo>
                    <a:pt x="80" y="653"/>
                    <a:pt x="1" y="1"/>
                    <a:pt x="1" y="1"/>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6"/>
            <p:cNvSpPr/>
            <p:nvPr/>
          </p:nvSpPr>
          <p:spPr>
            <a:xfrm>
              <a:off x="10165893" y="4292640"/>
              <a:ext cx="93858" cy="460563"/>
            </a:xfrm>
            <a:custGeom>
              <a:rect b="b" l="l" r="r" t="t"/>
              <a:pathLst>
                <a:path extrusionOk="0" h="2498" w="483">
                  <a:moveTo>
                    <a:pt x="242" y="1"/>
                  </a:moveTo>
                  <a:cubicBezTo>
                    <a:pt x="52" y="61"/>
                    <a:pt x="1" y="251"/>
                    <a:pt x="1" y="251"/>
                  </a:cubicBezTo>
                  <a:lnTo>
                    <a:pt x="80" y="2497"/>
                  </a:lnTo>
                  <a:lnTo>
                    <a:pt x="482" y="2497"/>
                  </a:lnTo>
                  <a:lnTo>
                    <a:pt x="482" y="251"/>
                  </a:lnTo>
                  <a:cubicBezTo>
                    <a:pt x="482" y="251"/>
                    <a:pt x="432" y="61"/>
                    <a:pt x="242" y="1"/>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6"/>
            <p:cNvSpPr/>
            <p:nvPr/>
          </p:nvSpPr>
          <p:spPr>
            <a:xfrm>
              <a:off x="10115370" y="4733830"/>
              <a:ext cx="185578" cy="169438"/>
            </a:xfrm>
            <a:custGeom>
              <a:rect b="b" l="l" r="r" t="t"/>
              <a:pathLst>
                <a:path extrusionOk="0" h="919" w="955">
                  <a:moveTo>
                    <a:pt x="544" y="0"/>
                  </a:moveTo>
                  <a:cubicBezTo>
                    <a:pt x="468" y="0"/>
                    <a:pt x="378" y="11"/>
                    <a:pt x="292" y="44"/>
                  </a:cubicBezTo>
                  <a:cubicBezTo>
                    <a:pt x="261" y="54"/>
                    <a:pt x="232" y="64"/>
                    <a:pt x="220" y="114"/>
                  </a:cubicBezTo>
                  <a:cubicBezTo>
                    <a:pt x="201" y="165"/>
                    <a:pt x="172" y="234"/>
                    <a:pt x="172" y="256"/>
                  </a:cubicBezTo>
                  <a:cubicBezTo>
                    <a:pt x="160" y="275"/>
                    <a:pt x="121" y="285"/>
                    <a:pt x="112" y="316"/>
                  </a:cubicBezTo>
                  <a:cubicBezTo>
                    <a:pt x="100" y="345"/>
                    <a:pt x="11" y="605"/>
                    <a:pt x="11" y="617"/>
                  </a:cubicBezTo>
                  <a:cubicBezTo>
                    <a:pt x="1" y="637"/>
                    <a:pt x="1" y="687"/>
                    <a:pt x="1" y="726"/>
                  </a:cubicBezTo>
                  <a:lnTo>
                    <a:pt x="1" y="868"/>
                  </a:lnTo>
                  <a:cubicBezTo>
                    <a:pt x="1" y="897"/>
                    <a:pt x="11" y="918"/>
                    <a:pt x="51" y="918"/>
                  </a:cubicBezTo>
                  <a:lnTo>
                    <a:pt x="904" y="918"/>
                  </a:lnTo>
                  <a:cubicBezTo>
                    <a:pt x="933" y="918"/>
                    <a:pt x="954" y="887"/>
                    <a:pt x="954" y="868"/>
                  </a:cubicBezTo>
                  <a:cubicBezTo>
                    <a:pt x="954" y="846"/>
                    <a:pt x="933" y="405"/>
                    <a:pt x="933" y="386"/>
                  </a:cubicBezTo>
                  <a:cubicBezTo>
                    <a:pt x="933" y="355"/>
                    <a:pt x="894" y="295"/>
                    <a:pt x="894" y="295"/>
                  </a:cubicBezTo>
                  <a:cubicBezTo>
                    <a:pt x="894" y="295"/>
                    <a:pt x="873" y="266"/>
                    <a:pt x="863" y="244"/>
                  </a:cubicBezTo>
                  <a:cubicBezTo>
                    <a:pt x="853" y="225"/>
                    <a:pt x="803" y="114"/>
                    <a:pt x="793" y="85"/>
                  </a:cubicBezTo>
                  <a:cubicBezTo>
                    <a:pt x="783" y="64"/>
                    <a:pt x="742" y="35"/>
                    <a:pt x="723" y="25"/>
                  </a:cubicBezTo>
                  <a:cubicBezTo>
                    <a:pt x="697" y="14"/>
                    <a:pt x="629" y="0"/>
                    <a:pt x="544" y="0"/>
                  </a:cubicBezTo>
                  <a:close/>
                </a:path>
              </a:pathLst>
            </a:custGeom>
            <a:solidFill>
              <a:schemeClr val="accent5"/>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6"/>
            <p:cNvSpPr/>
            <p:nvPr/>
          </p:nvSpPr>
          <p:spPr>
            <a:xfrm>
              <a:off x="10226326" y="4291903"/>
              <a:ext cx="72288" cy="522512"/>
            </a:xfrm>
            <a:custGeom>
              <a:rect b="b" l="l" r="r" t="t"/>
              <a:pathLst>
                <a:path extrusionOk="0" h="2834" w="372">
                  <a:moveTo>
                    <a:pt x="347" y="1"/>
                  </a:moveTo>
                  <a:cubicBezTo>
                    <a:pt x="340" y="1"/>
                    <a:pt x="333" y="5"/>
                    <a:pt x="333" y="5"/>
                  </a:cubicBezTo>
                  <a:cubicBezTo>
                    <a:pt x="333" y="5"/>
                    <a:pt x="131" y="144"/>
                    <a:pt x="82" y="195"/>
                  </a:cubicBezTo>
                  <a:cubicBezTo>
                    <a:pt x="32" y="245"/>
                    <a:pt x="1" y="354"/>
                    <a:pt x="10" y="395"/>
                  </a:cubicBezTo>
                  <a:cubicBezTo>
                    <a:pt x="10" y="436"/>
                    <a:pt x="61" y="2441"/>
                    <a:pt x="61" y="2492"/>
                  </a:cubicBezTo>
                  <a:cubicBezTo>
                    <a:pt x="61" y="2542"/>
                    <a:pt x="92" y="2593"/>
                    <a:pt x="111" y="2612"/>
                  </a:cubicBezTo>
                  <a:cubicBezTo>
                    <a:pt x="131" y="2631"/>
                    <a:pt x="362" y="2834"/>
                    <a:pt x="362" y="2834"/>
                  </a:cubicBezTo>
                  <a:cubicBezTo>
                    <a:pt x="362" y="2834"/>
                    <a:pt x="371" y="2752"/>
                    <a:pt x="371" y="2733"/>
                  </a:cubicBezTo>
                  <a:cubicBezTo>
                    <a:pt x="371" y="2682"/>
                    <a:pt x="371" y="2631"/>
                    <a:pt x="362" y="2603"/>
                  </a:cubicBezTo>
                  <a:cubicBezTo>
                    <a:pt x="362" y="2562"/>
                    <a:pt x="292" y="2150"/>
                    <a:pt x="282" y="2099"/>
                  </a:cubicBezTo>
                  <a:cubicBezTo>
                    <a:pt x="282" y="2051"/>
                    <a:pt x="371" y="94"/>
                    <a:pt x="371" y="43"/>
                  </a:cubicBezTo>
                  <a:cubicBezTo>
                    <a:pt x="371" y="8"/>
                    <a:pt x="358" y="1"/>
                    <a:pt x="347" y="1"/>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6"/>
            <p:cNvSpPr/>
            <p:nvPr/>
          </p:nvSpPr>
          <p:spPr>
            <a:xfrm>
              <a:off x="10128972" y="4291903"/>
              <a:ext cx="75980" cy="522512"/>
            </a:xfrm>
            <a:custGeom>
              <a:rect b="b" l="l" r="r" t="t"/>
              <a:pathLst>
                <a:path extrusionOk="0" h="2834" w="391">
                  <a:moveTo>
                    <a:pt x="26" y="1"/>
                  </a:moveTo>
                  <a:cubicBezTo>
                    <a:pt x="15" y="1"/>
                    <a:pt x="1" y="8"/>
                    <a:pt x="1" y="43"/>
                  </a:cubicBezTo>
                  <a:cubicBezTo>
                    <a:pt x="1" y="94"/>
                    <a:pt x="162" y="2051"/>
                    <a:pt x="162" y="2099"/>
                  </a:cubicBezTo>
                  <a:cubicBezTo>
                    <a:pt x="162" y="2150"/>
                    <a:pt x="42" y="2552"/>
                    <a:pt x="10" y="2682"/>
                  </a:cubicBezTo>
                  <a:cubicBezTo>
                    <a:pt x="1" y="2701"/>
                    <a:pt x="1" y="2834"/>
                    <a:pt x="1" y="2834"/>
                  </a:cubicBezTo>
                  <a:cubicBezTo>
                    <a:pt x="1" y="2834"/>
                    <a:pt x="311" y="2631"/>
                    <a:pt x="331" y="2612"/>
                  </a:cubicBezTo>
                  <a:cubicBezTo>
                    <a:pt x="362" y="2593"/>
                    <a:pt x="381" y="2542"/>
                    <a:pt x="391" y="2492"/>
                  </a:cubicBezTo>
                  <a:cubicBezTo>
                    <a:pt x="391" y="2441"/>
                    <a:pt x="362" y="436"/>
                    <a:pt x="362" y="395"/>
                  </a:cubicBezTo>
                  <a:cubicBezTo>
                    <a:pt x="362" y="354"/>
                    <a:pt x="343" y="245"/>
                    <a:pt x="292" y="195"/>
                  </a:cubicBezTo>
                  <a:cubicBezTo>
                    <a:pt x="232" y="144"/>
                    <a:pt x="42" y="5"/>
                    <a:pt x="42" y="5"/>
                  </a:cubicBezTo>
                  <a:cubicBezTo>
                    <a:pt x="42" y="5"/>
                    <a:pt x="34" y="1"/>
                    <a:pt x="26" y="1"/>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6"/>
            <p:cNvSpPr/>
            <p:nvPr/>
          </p:nvSpPr>
          <p:spPr>
            <a:xfrm>
              <a:off x="10115370" y="4871553"/>
              <a:ext cx="185578" cy="184"/>
            </a:xfrm>
            <a:custGeom>
              <a:rect b="b" l="l" r="r" t="t"/>
              <a:pathLst>
                <a:path extrusionOk="0" fill="none" h="1" w="955">
                  <a:moveTo>
                    <a:pt x="1" y="0"/>
                  </a:moveTo>
                  <a:lnTo>
                    <a:pt x="954" y="0"/>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6"/>
            <p:cNvSpPr/>
            <p:nvPr/>
          </p:nvSpPr>
          <p:spPr>
            <a:xfrm>
              <a:off x="10183770" y="4405841"/>
              <a:ext cx="74037" cy="67665"/>
            </a:xfrm>
            <a:custGeom>
              <a:rect b="b" l="l" r="r" t="t"/>
              <a:pathLst>
                <a:path extrusionOk="0" h="367" w="381">
                  <a:moveTo>
                    <a:pt x="331" y="1"/>
                  </a:moveTo>
                  <a:cubicBezTo>
                    <a:pt x="321" y="1"/>
                    <a:pt x="311" y="3"/>
                    <a:pt x="301" y="8"/>
                  </a:cubicBezTo>
                  <a:lnTo>
                    <a:pt x="20" y="299"/>
                  </a:lnTo>
                  <a:cubicBezTo>
                    <a:pt x="0" y="309"/>
                    <a:pt x="0" y="338"/>
                    <a:pt x="20" y="359"/>
                  </a:cubicBezTo>
                  <a:cubicBezTo>
                    <a:pt x="25" y="364"/>
                    <a:pt x="35" y="367"/>
                    <a:pt x="45" y="367"/>
                  </a:cubicBezTo>
                  <a:cubicBezTo>
                    <a:pt x="55" y="367"/>
                    <a:pt x="65" y="364"/>
                    <a:pt x="70" y="359"/>
                  </a:cubicBezTo>
                  <a:lnTo>
                    <a:pt x="362" y="68"/>
                  </a:lnTo>
                  <a:cubicBezTo>
                    <a:pt x="381" y="49"/>
                    <a:pt x="381" y="27"/>
                    <a:pt x="362" y="8"/>
                  </a:cubicBezTo>
                  <a:cubicBezTo>
                    <a:pt x="351" y="3"/>
                    <a:pt x="341" y="1"/>
                    <a:pt x="331" y="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6"/>
            <p:cNvSpPr/>
            <p:nvPr/>
          </p:nvSpPr>
          <p:spPr>
            <a:xfrm>
              <a:off x="10173860" y="4405841"/>
              <a:ext cx="74231" cy="67665"/>
            </a:xfrm>
            <a:custGeom>
              <a:rect b="b" l="l" r="r" t="t"/>
              <a:pathLst>
                <a:path extrusionOk="0" h="367" w="382">
                  <a:moveTo>
                    <a:pt x="44" y="1"/>
                  </a:moveTo>
                  <a:cubicBezTo>
                    <a:pt x="33" y="1"/>
                    <a:pt x="20" y="3"/>
                    <a:pt x="11" y="8"/>
                  </a:cubicBezTo>
                  <a:cubicBezTo>
                    <a:pt x="1" y="27"/>
                    <a:pt x="1" y="49"/>
                    <a:pt x="11" y="68"/>
                  </a:cubicBezTo>
                  <a:lnTo>
                    <a:pt x="302" y="359"/>
                  </a:lnTo>
                  <a:cubicBezTo>
                    <a:pt x="311" y="364"/>
                    <a:pt x="321" y="367"/>
                    <a:pt x="331" y="367"/>
                  </a:cubicBezTo>
                  <a:cubicBezTo>
                    <a:pt x="341" y="367"/>
                    <a:pt x="351" y="364"/>
                    <a:pt x="362" y="359"/>
                  </a:cubicBezTo>
                  <a:cubicBezTo>
                    <a:pt x="381" y="338"/>
                    <a:pt x="381" y="309"/>
                    <a:pt x="362" y="299"/>
                  </a:cubicBezTo>
                  <a:lnTo>
                    <a:pt x="71" y="8"/>
                  </a:lnTo>
                  <a:cubicBezTo>
                    <a:pt x="66" y="3"/>
                    <a:pt x="56" y="1"/>
                    <a:pt x="44" y="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6"/>
            <p:cNvSpPr/>
            <p:nvPr/>
          </p:nvSpPr>
          <p:spPr>
            <a:xfrm>
              <a:off x="10183770" y="4527892"/>
              <a:ext cx="74037" cy="67665"/>
            </a:xfrm>
            <a:custGeom>
              <a:rect b="b" l="l" r="r" t="t"/>
              <a:pathLst>
                <a:path extrusionOk="0" h="367" w="381">
                  <a:moveTo>
                    <a:pt x="331" y="1"/>
                  </a:moveTo>
                  <a:cubicBezTo>
                    <a:pt x="321" y="1"/>
                    <a:pt x="311" y="3"/>
                    <a:pt x="301" y="8"/>
                  </a:cubicBezTo>
                  <a:lnTo>
                    <a:pt x="20" y="299"/>
                  </a:lnTo>
                  <a:cubicBezTo>
                    <a:pt x="0" y="309"/>
                    <a:pt x="0" y="338"/>
                    <a:pt x="20" y="359"/>
                  </a:cubicBezTo>
                  <a:cubicBezTo>
                    <a:pt x="25" y="364"/>
                    <a:pt x="35" y="367"/>
                    <a:pt x="45" y="367"/>
                  </a:cubicBezTo>
                  <a:cubicBezTo>
                    <a:pt x="55" y="367"/>
                    <a:pt x="65" y="364"/>
                    <a:pt x="70" y="359"/>
                  </a:cubicBezTo>
                  <a:lnTo>
                    <a:pt x="362" y="68"/>
                  </a:lnTo>
                  <a:cubicBezTo>
                    <a:pt x="381" y="49"/>
                    <a:pt x="381" y="27"/>
                    <a:pt x="362" y="8"/>
                  </a:cubicBezTo>
                  <a:cubicBezTo>
                    <a:pt x="351" y="3"/>
                    <a:pt x="341" y="1"/>
                    <a:pt x="331" y="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6"/>
            <p:cNvSpPr/>
            <p:nvPr/>
          </p:nvSpPr>
          <p:spPr>
            <a:xfrm>
              <a:off x="10173860" y="4527892"/>
              <a:ext cx="74231" cy="67665"/>
            </a:xfrm>
            <a:custGeom>
              <a:rect b="b" l="l" r="r" t="t"/>
              <a:pathLst>
                <a:path extrusionOk="0" h="367" w="382">
                  <a:moveTo>
                    <a:pt x="44" y="1"/>
                  </a:moveTo>
                  <a:cubicBezTo>
                    <a:pt x="33" y="1"/>
                    <a:pt x="20" y="3"/>
                    <a:pt x="11" y="8"/>
                  </a:cubicBezTo>
                  <a:cubicBezTo>
                    <a:pt x="1" y="27"/>
                    <a:pt x="1" y="49"/>
                    <a:pt x="11" y="68"/>
                  </a:cubicBezTo>
                  <a:lnTo>
                    <a:pt x="302" y="359"/>
                  </a:lnTo>
                  <a:cubicBezTo>
                    <a:pt x="311" y="364"/>
                    <a:pt x="321" y="367"/>
                    <a:pt x="331" y="367"/>
                  </a:cubicBezTo>
                  <a:cubicBezTo>
                    <a:pt x="341" y="367"/>
                    <a:pt x="351" y="364"/>
                    <a:pt x="362" y="359"/>
                  </a:cubicBezTo>
                  <a:cubicBezTo>
                    <a:pt x="381" y="338"/>
                    <a:pt x="381" y="309"/>
                    <a:pt x="362" y="299"/>
                  </a:cubicBezTo>
                  <a:lnTo>
                    <a:pt x="71" y="8"/>
                  </a:lnTo>
                  <a:cubicBezTo>
                    <a:pt x="66" y="3"/>
                    <a:pt x="56" y="1"/>
                    <a:pt x="44" y="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6"/>
            <p:cNvSpPr/>
            <p:nvPr/>
          </p:nvSpPr>
          <p:spPr>
            <a:xfrm>
              <a:off x="10187462" y="4649943"/>
              <a:ext cx="74231" cy="67665"/>
            </a:xfrm>
            <a:custGeom>
              <a:rect b="b" l="l" r="r" t="t"/>
              <a:pathLst>
                <a:path extrusionOk="0" h="367" w="382">
                  <a:moveTo>
                    <a:pt x="338" y="1"/>
                  </a:moveTo>
                  <a:cubicBezTo>
                    <a:pt x="326" y="1"/>
                    <a:pt x="316" y="3"/>
                    <a:pt x="311" y="8"/>
                  </a:cubicBezTo>
                  <a:lnTo>
                    <a:pt x="20" y="299"/>
                  </a:lnTo>
                  <a:cubicBezTo>
                    <a:pt x="1" y="309"/>
                    <a:pt x="1" y="338"/>
                    <a:pt x="20" y="360"/>
                  </a:cubicBezTo>
                  <a:cubicBezTo>
                    <a:pt x="31" y="364"/>
                    <a:pt x="41" y="367"/>
                    <a:pt x="51" y="367"/>
                  </a:cubicBezTo>
                  <a:cubicBezTo>
                    <a:pt x="61" y="367"/>
                    <a:pt x="71" y="364"/>
                    <a:pt x="80" y="360"/>
                  </a:cubicBezTo>
                  <a:lnTo>
                    <a:pt x="371" y="68"/>
                  </a:lnTo>
                  <a:cubicBezTo>
                    <a:pt x="381" y="49"/>
                    <a:pt x="381" y="27"/>
                    <a:pt x="371" y="8"/>
                  </a:cubicBezTo>
                  <a:cubicBezTo>
                    <a:pt x="362" y="3"/>
                    <a:pt x="349" y="1"/>
                    <a:pt x="338" y="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6"/>
            <p:cNvSpPr/>
            <p:nvPr/>
          </p:nvSpPr>
          <p:spPr>
            <a:xfrm>
              <a:off x="10177746" y="4649943"/>
              <a:ext cx="74037" cy="67665"/>
            </a:xfrm>
            <a:custGeom>
              <a:rect b="b" l="l" r="r" t="t"/>
              <a:pathLst>
                <a:path extrusionOk="0" h="367" w="381">
                  <a:moveTo>
                    <a:pt x="50" y="1"/>
                  </a:moveTo>
                  <a:cubicBezTo>
                    <a:pt x="40" y="1"/>
                    <a:pt x="30" y="3"/>
                    <a:pt x="19" y="8"/>
                  </a:cubicBezTo>
                  <a:cubicBezTo>
                    <a:pt x="0" y="27"/>
                    <a:pt x="0" y="49"/>
                    <a:pt x="19" y="68"/>
                  </a:cubicBezTo>
                  <a:lnTo>
                    <a:pt x="311" y="360"/>
                  </a:lnTo>
                  <a:cubicBezTo>
                    <a:pt x="316" y="364"/>
                    <a:pt x="326" y="367"/>
                    <a:pt x="336" y="367"/>
                  </a:cubicBezTo>
                  <a:cubicBezTo>
                    <a:pt x="346" y="367"/>
                    <a:pt x="356" y="364"/>
                    <a:pt x="361" y="360"/>
                  </a:cubicBezTo>
                  <a:cubicBezTo>
                    <a:pt x="381" y="338"/>
                    <a:pt x="381" y="309"/>
                    <a:pt x="361" y="299"/>
                  </a:cubicBezTo>
                  <a:lnTo>
                    <a:pt x="80" y="8"/>
                  </a:lnTo>
                  <a:cubicBezTo>
                    <a:pt x="70" y="3"/>
                    <a:pt x="60" y="1"/>
                    <a:pt x="50" y="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6"/>
            <p:cNvSpPr/>
            <p:nvPr/>
          </p:nvSpPr>
          <p:spPr>
            <a:xfrm>
              <a:off x="10179495" y="4361040"/>
              <a:ext cx="72288" cy="14750"/>
            </a:xfrm>
            <a:custGeom>
              <a:rect b="b" l="l" r="r" t="t"/>
              <a:pathLst>
                <a:path extrusionOk="0" h="80" w="372">
                  <a:moveTo>
                    <a:pt x="42" y="0"/>
                  </a:moveTo>
                  <a:cubicBezTo>
                    <a:pt x="10" y="0"/>
                    <a:pt x="1" y="20"/>
                    <a:pt x="1" y="39"/>
                  </a:cubicBezTo>
                  <a:cubicBezTo>
                    <a:pt x="1" y="61"/>
                    <a:pt x="10" y="80"/>
                    <a:pt x="42" y="80"/>
                  </a:cubicBezTo>
                  <a:lnTo>
                    <a:pt x="333" y="80"/>
                  </a:lnTo>
                  <a:cubicBezTo>
                    <a:pt x="352" y="80"/>
                    <a:pt x="372" y="61"/>
                    <a:pt x="372" y="39"/>
                  </a:cubicBezTo>
                  <a:cubicBezTo>
                    <a:pt x="372" y="20"/>
                    <a:pt x="352" y="0"/>
                    <a:pt x="333" y="0"/>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6"/>
            <p:cNvSpPr/>
            <p:nvPr/>
          </p:nvSpPr>
          <p:spPr>
            <a:xfrm>
              <a:off x="10374590" y="3552591"/>
              <a:ext cx="222499" cy="1317342"/>
            </a:xfrm>
            <a:custGeom>
              <a:rect b="b" l="l" r="r" t="t"/>
              <a:pathLst>
                <a:path extrusionOk="0" h="7145" w="1145">
                  <a:moveTo>
                    <a:pt x="1" y="1"/>
                  </a:moveTo>
                  <a:cubicBezTo>
                    <a:pt x="1" y="1"/>
                    <a:pt x="102" y="1186"/>
                    <a:pt x="102" y="1405"/>
                  </a:cubicBezTo>
                  <a:cubicBezTo>
                    <a:pt x="90" y="1547"/>
                    <a:pt x="51" y="1816"/>
                    <a:pt x="30" y="2178"/>
                  </a:cubicBezTo>
                  <a:cubicBezTo>
                    <a:pt x="20" y="2409"/>
                    <a:pt x="10" y="2690"/>
                    <a:pt x="20" y="2979"/>
                  </a:cubicBezTo>
                  <a:cubicBezTo>
                    <a:pt x="61" y="3733"/>
                    <a:pt x="201" y="5688"/>
                    <a:pt x="172" y="5929"/>
                  </a:cubicBezTo>
                  <a:cubicBezTo>
                    <a:pt x="150" y="6170"/>
                    <a:pt x="90" y="6492"/>
                    <a:pt x="90" y="6663"/>
                  </a:cubicBezTo>
                  <a:lnTo>
                    <a:pt x="90" y="6993"/>
                  </a:lnTo>
                  <a:cubicBezTo>
                    <a:pt x="90" y="7072"/>
                    <a:pt x="90" y="7145"/>
                    <a:pt x="222" y="7145"/>
                  </a:cubicBezTo>
                  <a:lnTo>
                    <a:pt x="803" y="7145"/>
                  </a:lnTo>
                  <a:cubicBezTo>
                    <a:pt x="894" y="7145"/>
                    <a:pt x="954" y="7113"/>
                    <a:pt x="933" y="7034"/>
                  </a:cubicBezTo>
                  <a:cubicBezTo>
                    <a:pt x="923" y="6942"/>
                    <a:pt x="713" y="6391"/>
                    <a:pt x="704" y="6331"/>
                  </a:cubicBezTo>
                  <a:cubicBezTo>
                    <a:pt x="682" y="6271"/>
                    <a:pt x="673" y="6131"/>
                    <a:pt x="682" y="6011"/>
                  </a:cubicBezTo>
                  <a:cubicBezTo>
                    <a:pt x="692" y="5900"/>
                    <a:pt x="904" y="3572"/>
                    <a:pt x="945" y="3191"/>
                  </a:cubicBezTo>
                  <a:cubicBezTo>
                    <a:pt x="974" y="2900"/>
                    <a:pt x="983" y="2510"/>
                    <a:pt x="983" y="2187"/>
                  </a:cubicBezTo>
                  <a:cubicBezTo>
                    <a:pt x="993" y="2076"/>
                    <a:pt x="983" y="1978"/>
                    <a:pt x="983" y="1886"/>
                  </a:cubicBezTo>
                  <a:cubicBezTo>
                    <a:pt x="974" y="1535"/>
                    <a:pt x="983" y="1234"/>
                    <a:pt x="1024" y="945"/>
                  </a:cubicBezTo>
                  <a:cubicBezTo>
                    <a:pt x="1065" y="653"/>
                    <a:pt x="1144" y="1"/>
                    <a:pt x="1144" y="1"/>
                  </a:cubicBezTo>
                  <a:close/>
                </a:path>
              </a:pathLst>
            </a:custGeom>
            <a:solidFill>
              <a:schemeClr val="dk2"/>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6"/>
            <p:cNvSpPr/>
            <p:nvPr/>
          </p:nvSpPr>
          <p:spPr>
            <a:xfrm>
              <a:off x="10372841" y="3552591"/>
              <a:ext cx="224248" cy="1317342"/>
            </a:xfrm>
            <a:custGeom>
              <a:rect b="b" l="l" r="r" t="t"/>
              <a:pathLst>
                <a:path extrusionOk="0" fill="none" h="7145" w="1154">
                  <a:moveTo>
                    <a:pt x="10" y="1"/>
                  </a:moveTo>
                  <a:cubicBezTo>
                    <a:pt x="10" y="1"/>
                    <a:pt x="111" y="1186"/>
                    <a:pt x="111" y="1405"/>
                  </a:cubicBezTo>
                  <a:cubicBezTo>
                    <a:pt x="99" y="1636"/>
                    <a:pt x="0" y="2238"/>
                    <a:pt x="29" y="2979"/>
                  </a:cubicBezTo>
                  <a:cubicBezTo>
                    <a:pt x="70" y="3733"/>
                    <a:pt x="210" y="5688"/>
                    <a:pt x="181" y="5929"/>
                  </a:cubicBezTo>
                  <a:cubicBezTo>
                    <a:pt x="159" y="6170"/>
                    <a:pt x="99" y="6492"/>
                    <a:pt x="99" y="6663"/>
                  </a:cubicBezTo>
                  <a:lnTo>
                    <a:pt x="99" y="6993"/>
                  </a:lnTo>
                  <a:cubicBezTo>
                    <a:pt x="99" y="7072"/>
                    <a:pt x="99" y="7145"/>
                    <a:pt x="231" y="7145"/>
                  </a:cubicBezTo>
                  <a:lnTo>
                    <a:pt x="812" y="7145"/>
                  </a:lnTo>
                  <a:cubicBezTo>
                    <a:pt x="903" y="7145"/>
                    <a:pt x="963" y="7113"/>
                    <a:pt x="942" y="7034"/>
                  </a:cubicBezTo>
                  <a:cubicBezTo>
                    <a:pt x="932" y="6942"/>
                    <a:pt x="722" y="6391"/>
                    <a:pt x="713" y="6331"/>
                  </a:cubicBezTo>
                  <a:cubicBezTo>
                    <a:pt x="691" y="6271"/>
                    <a:pt x="682" y="6131"/>
                    <a:pt x="691" y="6011"/>
                  </a:cubicBezTo>
                  <a:cubicBezTo>
                    <a:pt x="701" y="5900"/>
                    <a:pt x="913" y="3572"/>
                    <a:pt x="954" y="3191"/>
                  </a:cubicBezTo>
                  <a:cubicBezTo>
                    <a:pt x="992" y="2811"/>
                    <a:pt x="1002" y="2238"/>
                    <a:pt x="992" y="1886"/>
                  </a:cubicBezTo>
                  <a:cubicBezTo>
                    <a:pt x="983" y="1535"/>
                    <a:pt x="992" y="1234"/>
                    <a:pt x="1033" y="945"/>
                  </a:cubicBezTo>
                  <a:cubicBezTo>
                    <a:pt x="1074" y="653"/>
                    <a:pt x="1153" y="1"/>
                    <a:pt x="1153" y="1"/>
                  </a:cubicBezTo>
                  <a:close/>
                </a:path>
              </a:pathLst>
            </a:custGeom>
            <a:solidFill>
              <a:schemeClr val="dk2"/>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6"/>
            <p:cNvSpPr/>
            <p:nvPr/>
          </p:nvSpPr>
          <p:spPr>
            <a:xfrm>
              <a:off x="10421421" y="4292640"/>
              <a:ext cx="93858" cy="460563"/>
            </a:xfrm>
            <a:custGeom>
              <a:rect b="b" l="l" r="r" t="t"/>
              <a:pathLst>
                <a:path extrusionOk="0" h="2498" w="483">
                  <a:moveTo>
                    <a:pt x="241" y="1"/>
                  </a:moveTo>
                  <a:cubicBezTo>
                    <a:pt x="51" y="61"/>
                    <a:pt x="1" y="251"/>
                    <a:pt x="1" y="251"/>
                  </a:cubicBezTo>
                  <a:lnTo>
                    <a:pt x="1" y="2497"/>
                  </a:lnTo>
                  <a:lnTo>
                    <a:pt x="403" y="2497"/>
                  </a:lnTo>
                  <a:lnTo>
                    <a:pt x="482" y="251"/>
                  </a:lnTo>
                  <a:cubicBezTo>
                    <a:pt x="482" y="251"/>
                    <a:pt x="432" y="61"/>
                    <a:pt x="241" y="1"/>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6"/>
            <p:cNvSpPr/>
            <p:nvPr/>
          </p:nvSpPr>
          <p:spPr>
            <a:xfrm>
              <a:off x="10380225" y="4733830"/>
              <a:ext cx="185578" cy="169438"/>
            </a:xfrm>
            <a:custGeom>
              <a:rect b="b" l="l" r="r" t="t"/>
              <a:pathLst>
                <a:path extrusionOk="0" h="919" w="955">
                  <a:moveTo>
                    <a:pt x="411" y="0"/>
                  </a:moveTo>
                  <a:cubicBezTo>
                    <a:pt x="326" y="0"/>
                    <a:pt x="258" y="14"/>
                    <a:pt x="232" y="25"/>
                  </a:cubicBezTo>
                  <a:cubicBezTo>
                    <a:pt x="213" y="35"/>
                    <a:pt x="172" y="64"/>
                    <a:pt x="162" y="85"/>
                  </a:cubicBezTo>
                  <a:cubicBezTo>
                    <a:pt x="152" y="114"/>
                    <a:pt x="102" y="225"/>
                    <a:pt x="92" y="244"/>
                  </a:cubicBezTo>
                  <a:cubicBezTo>
                    <a:pt x="83" y="266"/>
                    <a:pt x="61" y="295"/>
                    <a:pt x="61" y="295"/>
                  </a:cubicBezTo>
                  <a:cubicBezTo>
                    <a:pt x="61" y="295"/>
                    <a:pt x="22" y="355"/>
                    <a:pt x="22" y="386"/>
                  </a:cubicBezTo>
                  <a:cubicBezTo>
                    <a:pt x="22" y="405"/>
                    <a:pt x="1" y="846"/>
                    <a:pt x="1" y="868"/>
                  </a:cubicBezTo>
                  <a:cubicBezTo>
                    <a:pt x="1" y="887"/>
                    <a:pt x="22" y="918"/>
                    <a:pt x="51" y="918"/>
                  </a:cubicBezTo>
                  <a:lnTo>
                    <a:pt x="904" y="918"/>
                  </a:lnTo>
                  <a:cubicBezTo>
                    <a:pt x="945" y="918"/>
                    <a:pt x="954" y="897"/>
                    <a:pt x="954" y="868"/>
                  </a:cubicBezTo>
                  <a:lnTo>
                    <a:pt x="954" y="726"/>
                  </a:lnTo>
                  <a:cubicBezTo>
                    <a:pt x="954" y="687"/>
                    <a:pt x="954" y="637"/>
                    <a:pt x="945" y="617"/>
                  </a:cubicBezTo>
                  <a:cubicBezTo>
                    <a:pt x="945" y="605"/>
                    <a:pt x="855" y="345"/>
                    <a:pt x="843" y="316"/>
                  </a:cubicBezTo>
                  <a:cubicBezTo>
                    <a:pt x="834" y="285"/>
                    <a:pt x="795" y="275"/>
                    <a:pt x="783" y="256"/>
                  </a:cubicBezTo>
                  <a:cubicBezTo>
                    <a:pt x="783" y="234"/>
                    <a:pt x="754" y="165"/>
                    <a:pt x="735" y="114"/>
                  </a:cubicBezTo>
                  <a:cubicBezTo>
                    <a:pt x="723" y="64"/>
                    <a:pt x="694" y="54"/>
                    <a:pt x="663" y="44"/>
                  </a:cubicBezTo>
                  <a:cubicBezTo>
                    <a:pt x="577" y="11"/>
                    <a:pt x="487" y="0"/>
                    <a:pt x="411" y="0"/>
                  </a:cubicBezTo>
                  <a:close/>
                </a:path>
              </a:pathLst>
            </a:custGeom>
            <a:solidFill>
              <a:schemeClr val="accent5"/>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6"/>
            <p:cNvSpPr/>
            <p:nvPr/>
          </p:nvSpPr>
          <p:spPr>
            <a:xfrm>
              <a:off x="10382557" y="4291903"/>
              <a:ext cx="72288" cy="522512"/>
            </a:xfrm>
            <a:custGeom>
              <a:rect b="b" l="l" r="r" t="t"/>
              <a:pathLst>
                <a:path extrusionOk="0" h="2834" w="372">
                  <a:moveTo>
                    <a:pt x="25" y="1"/>
                  </a:moveTo>
                  <a:cubicBezTo>
                    <a:pt x="14" y="1"/>
                    <a:pt x="1" y="8"/>
                    <a:pt x="1" y="43"/>
                  </a:cubicBezTo>
                  <a:cubicBezTo>
                    <a:pt x="1" y="94"/>
                    <a:pt x="90" y="2051"/>
                    <a:pt x="90" y="2099"/>
                  </a:cubicBezTo>
                  <a:cubicBezTo>
                    <a:pt x="80" y="2150"/>
                    <a:pt x="10" y="2562"/>
                    <a:pt x="10" y="2603"/>
                  </a:cubicBezTo>
                  <a:cubicBezTo>
                    <a:pt x="1" y="2631"/>
                    <a:pt x="1" y="2682"/>
                    <a:pt x="1" y="2733"/>
                  </a:cubicBezTo>
                  <a:cubicBezTo>
                    <a:pt x="1" y="2752"/>
                    <a:pt x="10" y="2834"/>
                    <a:pt x="10" y="2834"/>
                  </a:cubicBezTo>
                  <a:cubicBezTo>
                    <a:pt x="10" y="2834"/>
                    <a:pt x="242" y="2631"/>
                    <a:pt x="261" y="2612"/>
                  </a:cubicBezTo>
                  <a:cubicBezTo>
                    <a:pt x="280" y="2593"/>
                    <a:pt x="311" y="2542"/>
                    <a:pt x="311" y="2492"/>
                  </a:cubicBezTo>
                  <a:cubicBezTo>
                    <a:pt x="311" y="2441"/>
                    <a:pt x="362" y="436"/>
                    <a:pt x="362" y="395"/>
                  </a:cubicBezTo>
                  <a:cubicBezTo>
                    <a:pt x="372" y="354"/>
                    <a:pt x="340" y="245"/>
                    <a:pt x="290" y="195"/>
                  </a:cubicBezTo>
                  <a:cubicBezTo>
                    <a:pt x="242" y="144"/>
                    <a:pt x="39" y="5"/>
                    <a:pt x="39" y="5"/>
                  </a:cubicBezTo>
                  <a:cubicBezTo>
                    <a:pt x="39" y="5"/>
                    <a:pt x="33" y="1"/>
                    <a:pt x="25" y="1"/>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6"/>
            <p:cNvSpPr/>
            <p:nvPr/>
          </p:nvSpPr>
          <p:spPr>
            <a:xfrm>
              <a:off x="10476218" y="4291903"/>
              <a:ext cx="75980" cy="522512"/>
            </a:xfrm>
            <a:custGeom>
              <a:rect b="b" l="l" r="r" t="t"/>
              <a:pathLst>
                <a:path extrusionOk="0" h="2834" w="391">
                  <a:moveTo>
                    <a:pt x="365" y="1"/>
                  </a:moveTo>
                  <a:cubicBezTo>
                    <a:pt x="357" y="1"/>
                    <a:pt x="349" y="5"/>
                    <a:pt x="349" y="5"/>
                  </a:cubicBezTo>
                  <a:cubicBezTo>
                    <a:pt x="349" y="5"/>
                    <a:pt x="159" y="144"/>
                    <a:pt x="99" y="195"/>
                  </a:cubicBezTo>
                  <a:cubicBezTo>
                    <a:pt x="48" y="245"/>
                    <a:pt x="29" y="354"/>
                    <a:pt x="29" y="395"/>
                  </a:cubicBezTo>
                  <a:cubicBezTo>
                    <a:pt x="29" y="436"/>
                    <a:pt x="0" y="2441"/>
                    <a:pt x="0" y="2492"/>
                  </a:cubicBezTo>
                  <a:cubicBezTo>
                    <a:pt x="10" y="2542"/>
                    <a:pt x="29" y="2593"/>
                    <a:pt x="60" y="2612"/>
                  </a:cubicBezTo>
                  <a:cubicBezTo>
                    <a:pt x="80" y="2631"/>
                    <a:pt x="390" y="2834"/>
                    <a:pt x="390" y="2834"/>
                  </a:cubicBezTo>
                  <a:cubicBezTo>
                    <a:pt x="390" y="2834"/>
                    <a:pt x="390" y="2701"/>
                    <a:pt x="381" y="2682"/>
                  </a:cubicBezTo>
                  <a:cubicBezTo>
                    <a:pt x="349" y="2552"/>
                    <a:pt x="229" y="2150"/>
                    <a:pt x="229" y="2099"/>
                  </a:cubicBezTo>
                  <a:cubicBezTo>
                    <a:pt x="229" y="2051"/>
                    <a:pt x="390" y="94"/>
                    <a:pt x="390" y="43"/>
                  </a:cubicBezTo>
                  <a:cubicBezTo>
                    <a:pt x="390" y="8"/>
                    <a:pt x="377" y="1"/>
                    <a:pt x="365" y="1"/>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6"/>
            <p:cNvSpPr/>
            <p:nvPr/>
          </p:nvSpPr>
          <p:spPr>
            <a:xfrm>
              <a:off x="10380225" y="4871553"/>
              <a:ext cx="185578" cy="184"/>
            </a:xfrm>
            <a:custGeom>
              <a:rect b="b" l="l" r="r" t="t"/>
              <a:pathLst>
                <a:path extrusionOk="0" fill="none" h="1" w="955">
                  <a:moveTo>
                    <a:pt x="954" y="0"/>
                  </a:moveTo>
                  <a:lnTo>
                    <a:pt x="1" y="0"/>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6"/>
            <p:cNvSpPr/>
            <p:nvPr/>
          </p:nvSpPr>
          <p:spPr>
            <a:xfrm>
              <a:off x="10423364" y="4405841"/>
              <a:ext cx="74037" cy="67665"/>
            </a:xfrm>
            <a:custGeom>
              <a:rect b="b" l="l" r="r" t="t"/>
              <a:pathLst>
                <a:path extrusionOk="0" h="367" w="381">
                  <a:moveTo>
                    <a:pt x="50" y="1"/>
                  </a:moveTo>
                  <a:cubicBezTo>
                    <a:pt x="41" y="1"/>
                    <a:pt x="30" y="3"/>
                    <a:pt x="19" y="8"/>
                  </a:cubicBezTo>
                  <a:cubicBezTo>
                    <a:pt x="0" y="27"/>
                    <a:pt x="0" y="49"/>
                    <a:pt x="19" y="68"/>
                  </a:cubicBezTo>
                  <a:lnTo>
                    <a:pt x="311" y="359"/>
                  </a:lnTo>
                  <a:cubicBezTo>
                    <a:pt x="316" y="364"/>
                    <a:pt x="326" y="367"/>
                    <a:pt x="336" y="367"/>
                  </a:cubicBezTo>
                  <a:cubicBezTo>
                    <a:pt x="346" y="367"/>
                    <a:pt x="357" y="364"/>
                    <a:pt x="361" y="359"/>
                  </a:cubicBezTo>
                  <a:cubicBezTo>
                    <a:pt x="381" y="338"/>
                    <a:pt x="381" y="309"/>
                    <a:pt x="361" y="299"/>
                  </a:cubicBezTo>
                  <a:lnTo>
                    <a:pt x="80" y="8"/>
                  </a:lnTo>
                  <a:cubicBezTo>
                    <a:pt x="70" y="3"/>
                    <a:pt x="60" y="1"/>
                    <a:pt x="50" y="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6"/>
            <p:cNvSpPr/>
            <p:nvPr/>
          </p:nvSpPr>
          <p:spPr>
            <a:xfrm>
              <a:off x="10433080" y="4405841"/>
              <a:ext cx="74231" cy="67665"/>
            </a:xfrm>
            <a:custGeom>
              <a:rect b="b" l="l" r="r" t="t"/>
              <a:pathLst>
                <a:path extrusionOk="0" h="367" w="382">
                  <a:moveTo>
                    <a:pt x="338" y="1"/>
                  </a:moveTo>
                  <a:cubicBezTo>
                    <a:pt x="326" y="1"/>
                    <a:pt x="316" y="3"/>
                    <a:pt x="311" y="8"/>
                  </a:cubicBezTo>
                  <a:lnTo>
                    <a:pt x="20" y="299"/>
                  </a:lnTo>
                  <a:cubicBezTo>
                    <a:pt x="1" y="309"/>
                    <a:pt x="1" y="338"/>
                    <a:pt x="20" y="359"/>
                  </a:cubicBezTo>
                  <a:cubicBezTo>
                    <a:pt x="31" y="364"/>
                    <a:pt x="41" y="367"/>
                    <a:pt x="51" y="367"/>
                  </a:cubicBezTo>
                  <a:cubicBezTo>
                    <a:pt x="61" y="367"/>
                    <a:pt x="71" y="364"/>
                    <a:pt x="80" y="359"/>
                  </a:cubicBezTo>
                  <a:lnTo>
                    <a:pt x="372" y="68"/>
                  </a:lnTo>
                  <a:cubicBezTo>
                    <a:pt x="381" y="49"/>
                    <a:pt x="381" y="27"/>
                    <a:pt x="372" y="8"/>
                  </a:cubicBezTo>
                  <a:cubicBezTo>
                    <a:pt x="362" y="3"/>
                    <a:pt x="349" y="1"/>
                    <a:pt x="338" y="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6"/>
            <p:cNvSpPr/>
            <p:nvPr/>
          </p:nvSpPr>
          <p:spPr>
            <a:xfrm>
              <a:off x="10423364" y="4527892"/>
              <a:ext cx="74037" cy="67665"/>
            </a:xfrm>
            <a:custGeom>
              <a:rect b="b" l="l" r="r" t="t"/>
              <a:pathLst>
                <a:path extrusionOk="0" h="367" w="381">
                  <a:moveTo>
                    <a:pt x="50" y="1"/>
                  </a:moveTo>
                  <a:cubicBezTo>
                    <a:pt x="41" y="1"/>
                    <a:pt x="30" y="3"/>
                    <a:pt x="19" y="8"/>
                  </a:cubicBezTo>
                  <a:cubicBezTo>
                    <a:pt x="0" y="27"/>
                    <a:pt x="0" y="49"/>
                    <a:pt x="19" y="68"/>
                  </a:cubicBezTo>
                  <a:lnTo>
                    <a:pt x="311" y="359"/>
                  </a:lnTo>
                  <a:cubicBezTo>
                    <a:pt x="316" y="364"/>
                    <a:pt x="326" y="367"/>
                    <a:pt x="336" y="367"/>
                  </a:cubicBezTo>
                  <a:cubicBezTo>
                    <a:pt x="346" y="367"/>
                    <a:pt x="357" y="364"/>
                    <a:pt x="361" y="359"/>
                  </a:cubicBezTo>
                  <a:cubicBezTo>
                    <a:pt x="381" y="338"/>
                    <a:pt x="381" y="309"/>
                    <a:pt x="361" y="299"/>
                  </a:cubicBezTo>
                  <a:lnTo>
                    <a:pt x="80" y="8"/>
                  </a:lnTo>
                  <a:cubicBezTo>
                    <a:pt x="70" y="3"/>
                    <a:pt x="60" y="1"/>
                    <a:pt x="50" y="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6"/>
            <p:cNvSpPr/>
            <p:nvPr/>
          </p:nvSpPr>
          <p:spPr>
            <a:xfrm>
              <a:off x="10433080" y="4527892"/>
              <a:ext cx="74231" cy="67665"/>
            </a:xfrm>
            <a:custGeom>
              <a:rect b="b" l="l" r="r" t="t"/>
              <a:pathLst>
                <a:path extrusionOk="0" h="367" w="382">
                  <a:moveTo>
                    <a:pt x="338" y="1"/>
                  </a:moveTo>
                  <a:cubicBezTo>
                    <a:pt x="326" y="1"/>
                    <a:pt x="316" y="3"/>
                    <a:pt x="311" y="8"/>
                  </a:cubicBezTo>
                  <a:lnTo>
                    <a:pt x="20" y="299"/>
                  </a:lnTo>
                  <a:cubicBezTo>
                    <a:pt x="1" y="309"/>
                    <a:pt x="1" y="338"/>
                    <a:pt x="20" y="359"/>
                  </a:cubicBezTo>
                  <a:cubicBezTo>
                    <a:pt x="31" y="364"/>
                    <a:pt x="41" y="367"/>
                    <a:pt x="51" y="367"/>
                  </a:cubicBezTo>
                  <a:cubicBezTo>
                    <a:pt x="61" y="367"/>
                    <a:pt x="71" y="364"/>
                    <a:pt x="80" y="359"/>
                  </a:cubicBezTo>
                  <a:lnTo>
                    <a:pt x="372" y="68"/>
                  </a:lnTo>
                  <a:cubicBezTo>
                    <a:pt x="381" y="49"/>
                    <a:pt x="381" y="27"/>
                    <a:pt x="372" y="8"/>
                  </a:cubicBezTo>
                  <a:cubicBezTo>
                    <a:pt x="362" y="3"/>
                    <a:pt x="349" y="1"/>
                    <a:pt x="338" y="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6"/>
            <p:cNvSpPr/>
            <p:nvPr/>
          </p:nvSpPr>
          <p:spPr>
            <a:xfrm>
              <a:off x="10419478" y="4649943"/>
              <a:ext cx="74231" cy="67665"/>
            </a:xfrm>
            <a:custGeom>
              <a:rect b="b" l="l" r="r" t="t"/>
              <a:pathLst>
                <a:path extrusionOk="0" h="367" w="382">
                  <a:moveTo>
                    <a:pt x="44" y="1"/>
                  </a:moveTo>
                  <a:cubicBezTo>
                    <a:pt x="33" y="1"/>
                    <a:pt x="20" y="3"/>
                    <a:pt x="11" y="8"/>
                  </a:cubicBezTo>
                  <a:cubicBezTo>
                    <a:pt x="1" y="27"/>
                    <a:pt x="1" y="49"/>
                    <a:pt x="11" y="68"/>
                  </a:cubicBezTo>
                  <a:lnTo>
                    <a:pt x="302" y="360"/>
                  </a:lnTo>
                  <a:cubicBezTo>
                    <a:pt x="312" y="364"/>
                    <a:pt x="321" y="367"/>
                    <a:pt x="331" y="367"/>
                  </a:cubicBezTo>
                  <a:cubicBezTo>
                    <a:pt x="341" y="367"/>
                    <a:pt x="351" y="364"/>
                    <a:pt x="362" y="360"/>
                  </a:cubicBezTo>
                  <a:cubicBezTo>
                    <a:pt x="381" y="338"/>
                    <a:pt x="381" y="309"/>
                    <a:pt x="362" y="299"/>
                  </a:cubicBezTo>
                  <a:lnTo>
                    <a:pt x="71" y="8"/>
                  </a:lnTo>
                  <a:cubicBezTo>
                    <a:pt x="66" y="3"/>
                    <a:pt x="56" y="1"/>
                    <a:pt x="44" y="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6"/>
            <p:cNvSpPr/>
            <p:nvPr/>
          </p:nvSpPr>
          <p:spPr>
            <a:xfrm>
              <a:off x="10429388" y="4649943"/>
              <a:ext cx="74037" cy="67665"/>
            </a:xfrm>
            <a:custGeom>
              <a:rect b="b" l="l" r="r" t="t"/>
              <a:pathLst>
                <a:path extrusionOk="0" h="367" w="381">
                  <a:moveTo>
                    <a:pt x="331" y="1"/>
                  </a:moveTo>
                  <a:cubicBezTo>
                    <a:pt x="321" y="1"/>
                    <a:pt x="311" y="3"/>
                    <a:pt x="301" y="8"/>
                  </a:cubicBezTo>
                  <a:lnTo>
                    <a:pt x="10" y="299"/>
                  </a:lnTo>
                  <a:cubicBezTo>
                    <a:pt x="1" y="309"/>
                    <a:pt x="1" y="338"/>
                    <a:pt x="10" y="360"/>
                  </a:cubicBezTo>
                  <a:cubicBezTo>
                    <a:pt x="20" y="364"/>
                    <a:pt x="32" y="367"/>
                    <a:pt x="44" y="367"/>
                  </a:cubicBezTo>
                  <a:cubicBezTo>
                    <a:pt x="55" y="367"/>
                    <a:pt x="66" y="364"/>
                    <a:pt x="70" y="360"/>
                  </a:cubicBezTo>
                  <a:lnTo>
                    <a:pt x="362" y="68"/>
                  </a:lnTo>
                  <a:cubicBezTo>
                    <a:pt x="381" y="49"/>
                    <a:pt x="381" y="27"/>
                    <a:pt x="362" y="8"/>
                  </a:cubicBezTo>
                  <a:cubicBezTo>
                    <a:pt x="351" y="3"/>
                    <a:pt x="341" y="1"/>
                    <a:pt x="331" y="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6"/>
            <p:cNvSpPr/>
            <p:nvPr/>
          </p:nvSpPr>
          <p:spPr>
            <a:xfrm>
              <a:off x="10429388" y="4361040"/>
              <a:ext cx="72288" cy="14750"/>
            </a:xfrm>
            <a:custGeom>
              <a:rect b="b" l="l" r="r" t="t"/>
              <a:pathLst>
                <a:path extrusionOk="0" h="80" w="372">
                  <a:moveTo>
                    <a:pt x="39" y="0"/>
                  </a:moveTo>
                  <a:cubicBezTo>
                    <a:pt x="20" y="0"/>
                    <a:pt x="1" y="20"/>
                    <a:pt x="1" y="39"/>
                  </a:cubicBezTo>
                  <a:cubicBezTo>
                    <a:pt x="1" y="61"/>
                    <a:pt x="20" y="80"/>
                    <a:pt x="39" y="80"/>
                  </a:cubicBezTo>
                  <a:lnTo>
                    <a:pt x="330" y="80"/>
                  </a:lnTo>
                  <a:cubicBezTo>
                    <a:pt x="362" y="80"/>
                    <a:pt x="371" y="61"/>
                    <a:pt x="371" y="39"/>
                  </a:cubicBezTo>
                  <a:cubicBezTo>
                    <a:pt x="371" y="20"/>
                    <a:pt x="362" y="0"/>
                    <a:pt x="330" y="0"/>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6"/>
            <p:cNvSpPr/>
            <p:nvPr/>
          </p:nvSpPr>
          <p:spPr>
            <a:xfrm>
              <a:off x="10121005" y="1980309"/>
              <a:ext cx="439169" cy="699325"/>
            </a:xfrm>
            <a:custGeom>
              <a:rect b="b" l="l" r="r" t="t"/>
              <a:pathLst>
                <a:path extrusionOk="0" h="3793" w="2260">
                  <a:moveTo>
                    <a:pt x="713" y="1"/>
                  </a:moveTo>
                  <a:lnTo>
                    <a:pt x="713" y="624"/>
                  </a:lnTo>
                  <a:cubicBezTo>
                    <a:pt x="713" y="764"/>
                    <a:pt x="644" y="954"/>
                    <a:pt x="463" y="1065"/>
                  </a:cubicBezTo>
                  <a:cubicBezTo>
                    <a:pt x="283" y="1176"/>
                    <a:pt x="1" y="1306"/>
                    <a:pt x="1" y="1306"/>
                  </a:cubicBezTo>
                  <a:lnTo>
                    <a:pt x="1" y="3793"/>
                  </a:lnTo>
                  <a:lnTo>
                    <a:pt x="2259" y="3793"/>
                  </a:lnTo>
                  <a:lnTo>
                    <a:pt x="2259" y="1306"/>
                  </a:lnTo>
                  <a:cubicBezTo>
                    <a:pt x="2259" y="1306"/>
                    <a:pt x="1978" y="1176"/>
                    <a:pt x="1797" y="1065"/>
                  </a:cubicBezTo>
                  <a:cubicBezTo>
                    <a:pt x="1616" y="954"/>
                    <a:pt x="1547" y="764"/>
                    <a:pt x="1547" y="624"/>
                  </a:cubicBezTo>
                  <a:lnTo>
                    <a:pt x="1547" y="1"/>
                  </a:ln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6"/>
            <p:cNvSpPr/>
            <p:nvPr/>
          </p:nvSpPr>
          <p:spPr>
            <a:xfrm>
              <a:off x="10121005" y="1980309"/>
              <a:ext cx="439169" cy="699325"/>
            </a:xfrm>
            <a:custGeom>
              <a:rect b="b" l="l" r="r" t="t"/>
              <a:pathLst>
                <a:path extrusionOk="0" fill="none" h="3793" w="2260">
                  <a:moveTo>
                    <a:pt x="2259" y="3793"/>
                  </a:moveTo>
                  <a:lnTo>
                    <a:pt x="2259" y="1306"/>
                  </a:lnTo>
                  <a:cubicBezTo>
                    <a:pt x="2259" y="1306"/>
                    <a:pt x="1978" y="1176"/>
                    <a:pt x="1797" y="1065"/>
                  </a:cubicBezTo>
                  <a:cubicBezTo>
                    <a:pt x="1616" y="954"/>
                    <a:pt x="1547" y="764"/>
                    <a:pt x="1547" y="624"/>
                  </a:cubicBezTo>
                  <a:lnTo>
                    <a:pt x="1547" y="1"/>
                  </a:lnTo>
                  <a:lnTo>
                    <a:pt x="713" y="1"/>
                  </a:lnTo>
                  <a:lnTo>
                    <a:pt x="713" y="624"/>
                  </a:lnTo>
                  <a:cubicBezTo>
                    <a:pt x="713" y="764"/>
                    <a:pt x="644" y="954"/>
                    <a:pt x="463" y="1065"/>
                  </a:cubicBezTo>
                  <a:cubicBezTo>
                    <a:pt x="283" y="1176"/>
                    <a:pt x="1" y="1306"/>
                    <a:pt x="1" y="1306"/>
                  </a:cubicBezTo>
                  <a:lnTo>
                    <a:pt x="1" y="3793"/>
                  </a:ln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6"/>
            <p:cNvSpPr/>
            <p:nvPr/>
          </p:nvSpPr>
          <p:spPr>
            <a:xfrm>
              <a:off x="10121005" y="1612312"/>
              <a:ext cx="439169" cy="453556"/>
            </a:xfrm>
            <a:custGeom>
              <a:rect b="b" l="l" r="r" t="t"/>
              <a:pathLst>
                <a:path extrusionOk="0" h="2460" w="2260">
                  <a:moveTo>
                    <a:pt x="1135" y="1"/>
                  </a:moveTo>
                  <a:cubicBezTo>
                    <a:pt x="1" y="1"/>
                    <a:pt x="143" y="1284"/>
                    <a:pt x="362" y="1797"/>
                  </a:cubicBezTo>
                  <a:cubicBezTo>
                    <a:pt x="583" y="2307"/>
                    <a:pt x="964" y="2459"/>
                    <a:pt x="1135" y="2459"/>
                  </a:cubicBezTo>
                  <a:cubicBezTo>
                    <a:pt x="1296" y="2459"/>
                    <a:pt x="1677" y="2307"/>
                    <a:pt x="1898" y="1797"/>
                  </a:cubicBezTo>
                  <a:cubicBezTo>
                    <a:pt x="2117" y="1284"/>
                    <a:pt x="2259" y="1"/>
                    <a:pt x="1135" y="1"/>
                  </a:cubicBez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6"/>
            <p:cNvSpPr/>
            <p:nvPr/>
          </p:nvSpPr>
          <p:spPr>
            <a:xfrm>
              <a:off x="10327954" y="1954682"/>
              <a:ext cx="25456" cy="7744"/>
            </a:xfrm>
            <a:custGeom>
              <a:rect b="b" l="l" r="r" t="t"/>
              <a:pathLst>
                <a:path extrusionOk="0" fill="none" h="42" w="131">
                  <a:moveTo>
                    <a:pt x="0" y="0"/>
                  </a:moveTo>
                  <a:cubicBezTo>
                    <a:pt x="41" y="41"/>
                    <a:pt x="89" y="41"/>
                    <a:pt x="130" y="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6"/>
            <p:cNvSpPr/>
            <p:nvPr/>
          </p:nvSpPr>
          <p:spPr>
            <a:xfrm>
              <a:off x="10306385" y="1993214"/>
              <a:ext cx="68402" cy="11247"/>
            </a:xfrm>
            <a:custGeom>
              <a:rect b="b" l="l" r="r" t="t"/>
              <a:pathLst>
                <a:path extrusionOk="0" fill="none" h="61" w="352">
                  <a:moveTo>
                    <a:pt x="0" y="1"/>
                  </a:moveTo>
                  <a:cubicBezTo>
                    <a:pt x="111" y="61"/>
                    <a:pt x="241" y="61"/>
                    <a:pt x="352" y="1"/>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6"/>
            <p:cNvSpPr/>
            <p:nvPr/>
          </p:nvSpPr>
          <p:spPr>
            <a:xfrm>
              <a:off x="10232350" y="1910249"/>
              <a:ext cx="10105" cy="7744"/>
            </a:xfrm>
            <a:custGeom>
              <a:rect b="b" l="l" r="r" t="t"/>
              <a:pathLst>
                <a:path extrusionOk="0" fill="none" h="42" w="52">
                  <a:moveTo>
                    <a:pt x="51" y="0"/>
                  </a:moveTo>
                  <a:lnTo>
                    <a:pt x="1" y="4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6"/>
            <p:cNvSpPr/>
            <p:nvPr/>
          </p:nvSpPr>
          <p:spPr>
            <a:xfrm>
              <a:off x="10247895" y="1910249"/>
              <a:ext cx="9910" cy="7744"/>
            </a:xfrm>
            <a:custGeom>
              <a:rect b="b" l="l" r="r" t="t"/>
              <a:pathLst>
                <a:path extrusionOk="0" fill="none" h="42" w="51">
                  <a:moveTo>
                    <a:pt x="51" y="0"/>
                  </a:moveTo>
                  <a:lnTo>
                    <a:pt x="0" y="4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6"/>
            <p:cNvSpPr/>
            <p:nvPr/>
          </p:nvSpPr>
          <p:spPr>
            <a:xfrm>
              <a:off x="10263246" y="1910249"/>
              <a:ext cx="10105" cy="7744"/>
            </a:xfrm>
            <a:custGeom>
              <a:rect b="b" l="l" r="r" t="t"/>
              <a:pathLst>
                <a:path extrusionOk="0" fill="none" h="42" w="52">
                  <a:moveTo>
                    <a:pt x="51" y="0"/>
                  </a:moveTo>
                  <a:lnTo>
                    <a:pt x="1" y="4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6"/>
            <p:cNvSpPr/>
            <p:nvPr/>
          </p:nvSpPr>
          <p:spPr>
            <a:xfrm>
              <a:off x="10407819" y="1910249"/>
              <a:ext cx="10105" cy="7744"/>
            </a:xfrm>
            <a:custGeom>
              <a:rect b="b" l="l" r="r" t="t"/>
              <a:pathLst>
                <a:path extrusionOk="0" fill="none" h="42" w="52">
                  <a:moveTo>
                    <a:pt x="51" y="0"/>
                  </a:moveTo>
                  <a:lnTo>
                    <a:pt x="1" y="4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6"/>
            <p:cNvSpPr/>
            <p:nvPr/>
          </p:nvSpPr>
          <p:spPr>
            <a:xfrm>
              <a:off x="10423364" y="1910249"/>
              <a:ext cx="9910" cy="7744"/>
            </a:xfrm>
            <a:custGeom>
              <a:rect b="b" l="l" r="r" t="t"/>
              <a:pathLst>
                <a:path extrusionOk="0" fill="none" h="42" w="51">
                  <a:moveTo>
                    <a:pt x="51" y="0"/>
                  </a:moveTo>
                  <a:lnTo>
                    <a:pt x="0" y="4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6"/>
            <p:cNvSpPr/>
            <p:nvPr/>
          </p:nvSpPr>
          <p:spPr>
            <a:xfrm>
              <a:off x="10438715" y="1910249"/>
              <a:ext cx="10105" cy="7744"/>
            </a:xfrm>
            <a:custGeom>
              <a:rect b="b" l="l" r="r" t="t"/>
              <a:pathLst>
                <a:path extrusionOk="0" fill="none" h="42" w="52">
                  <a:moveTo>
                    <a:pt x="51" y="0"/>
                  </a:moveTo>
                  <a:lnTo>
                    <a:pt x="1" y="4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6"/>
            <p:cNvSpPr/>
            <p:nvPr/>
          </p:nvSpPr>
          <p:spPr>
            <a:xfrm>
              <a:off x="10406070" y="1837793"/>
              <a:ext cx="35172" cy="31712"/>
            </a:xfrm>
            <a:custGeom>
              <a:rect b="b" l="l" r="r" t="t"/>
              <a:pathLst>
                <a:path extrusionOk="0" h="172" w="181">
                  <a:moveTo>
                    <a:pt x="89" y="1"/>
                  </a:moveTo>
                  <a:cubicBezTo>
                    <a:pt x="39" y="1"/>
                    <a:pt x="0" y="42"/>
                    <a:pt x="0" y="92"/>
                  </a:cubicBezTo>
                  <a:cubicBezTo>
                    <a:pt x="0" y="133"/>
                    <a:pt x="39" y="172"/>
                    <a:pt x="89" y="172"/>
                  </a:cubicBezTo>
                  <a:cubicBezTo>
                    <a:pt x="140" y="172"/>
                    <a:pt x="181" y="133"/>
                    <a:pt x="181" y="92"/>
                  </a:cubicBezTo>
                  <a:cubicBezTo>
                    <a:pt x="181" y="42"/>
                    <a:pt x="140" y="1"/>
                    <a:pt x="89" y="1"/>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6"/>
            <p:cNvSpPr/>
            <p:nvPr/>
          </p:nvSpPr>
          <p:spPr>
            <a:xfrm>
              <a:off x="10406070" y="1837793"/>
              <a:ext cx="35172" cy="31712"/>
            </a:xfrm>
            <a:custGeom>
              <a:rect b="b" l="l" r="r" t="t"/>
              <a:pathLst>
                <a:path extrusionOk="0" fill="none" h="172" w="181">
                  <a:moveTo>
                    <a:pt x="181" y="92"/>
                  </a:moveTo>
                  <a:cubicBezTo>
                    <a:pt x="181" y="133"/>
                    <a:pt x="140" y="172"/>
                    <a:pt x="89" y="172"/>
                  </a:cubicBezTo>
                  <a:cubicBezTo>
                    <a:pt x="39" y="172"/>
                    <a:pt x="0" y="133"/>
                    <a:pt x="0" y="92"/>
                  </a:cubicBezTo>
                  <a:cubicBezTo>
                    <a:pt x="0" y="42"/>
                    <a:pt x="39" y="1"/>
                    <a:pt x="89" y="1"/>
                  </a:cubicBezTo>
                  <a:cubicBezTo>
                    <a:pt x="140" y="1"/>
                    <a:pt x="181" y="42"/>
                    <a:pt x="181" y="92"/>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6"/>
            <p:cNvSpPr/>
            <p:nvPr/>
          </p:nvSpPr>
          <p:spPr>
            <a:xfrm>
              <a:off x="10394216" y="1840005"/>
              <a:ext cx="56354" cy="11431"/>
            </a:xfrm>
            <a:custGeom>
              <a:rect b="b" l="l" r="r" t="t"/>
              <a:pathLst>
                <a:path extrusionOk="0" fill="none" h="62" w="290">
                  <a:moveTo>
                    <a:pt x="1" y="61"/>
                  </a:moveTo>
                  <a:cubicBezTo>
                    <a:pt x="39" y="20"/>
                    <a:pt x="90" y="1"/>
                    <a:pt x="150" y="1"/>
                  </a:cubicBezTo>
                  <a:cubicBezTo>
                    <a:pt x="230" y="1"/>
                    <a:pt x="290" y="39"/>
                    <a:pt x="290" y="39"/>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6"/>
            <p:cNvSpPr/>
            <p:nvPr/>
          </p:nvSpPr>
          <p:spPr>
            <a:xfrm>
              <a:off x="10378477" y="1804607"/>
              <a:ext cx="88028" cy="20097"/>
            </a:xfrm>
            <a:custGeom>
              <a:rect b="b" l="l" r="r" t="t"/>
              <a:pathLst>
                <a:path extrusionOk="0" h="109" w="453">
                  <a:moveTo>
                    <a:pt x="323" y="0"/>
                  </a:moveTo>
                  <a:cubicBezTo>
                    <a:pt x="263" y="0"/>
                    <a:pt x="142" y="0"/>
                    <a:pt x="22" y="41"/>
                  </a:cubicBezTo>
                  <a:cubicBezTo>
                    <a:pt x="0" y="41"/>
                    <a:pt x="0" y="51"/>
                    <a:pt x="0" y="60"/>
                  </a:cubicBezTo>
                  <a:cubicBezTo>
                    <a:pt x="0" y="72"/>
                    <a:pt x="10" y="92"/>
                    <a:pt x="41" y="101"/>
                  </a:cubicBezTo>
                  <a:cubicBezTo>
                    <a:pt x="55" y="106"/>
                    <a:pt x="68" y="109"/>
                    <a:pt x="81" y="109"/>
                  </a:cubicBezTo>
                  <a:cubicBezTo>
                    <a:pt x="93" y="109"/>
                    <a:pt x="106" y="106"/>
                    <a:pt x="120" y="101"/>
                  </a:cubicBezTo>
                  <a:cubicBezTo>
                    <a:pt x="148" y="93"/>
                    <a:pt x="248" y="59"/>
                    <a:pt x="312" y="59"/>
                  </a:cubicBezTo>
                  <a:cubicBezTo>
                    <a:pt x="319" y="59"/>
                    <a:pt x="326" y="59"/>
                    <a:pt x="332" y="60"/>
                  </a:cubicBezTo>
                  <a:cubicBezTo>
                    <a:pt x="364" y="60"/>
                    <a:pt x="424" y="75"/>
                    <a:pt x="445" y="75"/>
                  </a:cubicBezTo>
                  <a:cubicBezTo>
                    <a:pt x="450" y="75"/>
                    <a:pt x="453" y="74"/>
                    <a:pt x="453" y="72"/>
                  </a:cubicBezTo>
                  <a:cubicBezTo>
                    <a:pt x="453" y="60"/>
                    <a:pt x="371" y="12"/>
                    <a:pt x="323" y="0"/>
                  </a:cubicBez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6"/>
            <p:cNvSpPr/>
            <p:nvPr/>
          </p:nvSpPr>
          <p:spPr>
            <a:xfrm>
              <a:off x="10239928" y="1837793"/>
              <a:ext cx="35172" cy="31712"/>
            </a:xfrm>
            <a:custGeom>
              <a:rect b="b" l="l" r="r" t="t"/>
              <a:pathLst>
                <a:path extrusionOk="0" h="172" w="181">
                  <a:moveTo>
                    <a:pt x="92" y="1"/>
                  </a:moveTo>
                  <a:cubicBezTo>
                    <a:pt x="41" y="1"/>
                    <a:pt x="0" y="42"/>
                    <a:pt x="0" y="92"/>
                  </a:cubicBezTo>
                  <a:cubicBezTo>
                    <a:pt x="0" y="133"/>
                    <a:pt x="41" y="172"/>
                    <a:pt x="92" y="172"/>
                  </a:cubicBezTo>
                  <a:cubicBezTo>
                    <a:pt x="142" y="172"/>
                    <a:pt x="181" y="133"/>
                    <a:pt x="181" y="92"/>
                  </a:cubicBezTo>
                  <a:cubicBezTo>
                    <a:pt x="181" y="42"/>
                    <a:pt x="142" y="1"/>
                    <a:pt x="92" y="1"/>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6"/>
            <p:cNvSpPr/>
            <p:nvPr/>
          </p:nvSpPr>
          <p:spPr>
            <a:xfrm>
              <a:off x="10239928" y="1837793"/>
              <a:ext cx="35172" cy="31712"/>
            </a:xfrm>
            <a:custGeom>
              <a:rect b="b" l="l" r="r" t="t"/>
              <a:pathLst>
                <a:path extrusionOk="0" fill="none" h="172" w="181">
                  <a:moveTo>
                    <a:pt x="0" y="92"/>
                  </a:moveTo>
                  <a:cubicBezTo>
                    <a:pt x="0" y="133"/>
                    <a:pt x="41" y="172"/>
                    <a:pt x="92" y="172"/>
                  </a:cubicBezTo>
                  <a:cubicBezTo>
                    <a:pt x="142" y="172"/>
                    <a:pt x="181" y="133"/>
                    <a:pt x="181" y="92"/>
                  </a:cubicBezTo>
                  <a:cubicBezTo>
                    <a:pt x="181" y="42"/>
                    <a:pt x="142" y="1"/>
                    <a:pt x="92" y="1"/>
                  </a:cubicBezTo>
                  <a:cubicBezTo>
                    <a:pt x="41" y="1"/>
                    <a:pt x="0" y="42"/>
                    <a:pt x="0" y="92"/>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6"/>
            <p:cNvSpPr/>
            <p:nvPr/>
          </p:nvSpPr>
          <p:spPr>
            <a:xfrm>
              <a:off x="10230601" y="1840005"/>
              <a:ext cx="56354" cy="11431"/>
            </a:xfrm>
            <a:custGeom>
              <a:rect b="b" l="l" r="r" t="t"/>
              <a:pathLst>
                <a:path extrusionOk="0" fill="none" h="62" w="290">
                  <a:moveTo>
                    <a:pt x="289" y="61"/>
                  </a:moveTo>
                  <a:cubicBezTo>
                    <a:pt x="251" y="20"/>
                    <a:pt x="200" y="1"/>
                    <a:pt x="140" y="1"/>
                  </a:cubicBezTo>
                  <a:cubicBezTo>
                    <a:pt x="60" y="1"/>
                    <a:pt x="0" y="39"/>
                    <a:pt x="0" y="39"/>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6"/>
            <p:cNvSpPr/>
            <p:nvPr/>
          </p:nvSpPr>
          <p:spPr>
            <a:xfrm>
              <a:off x="10214667" y="1804607"/>
              <a:ext cx="88028" cy="20097"/>
            </a:xfrm>
            <a:custGeom>
              <a:rect b="b" l="l" r="r" t="t"/>
              <a:pathLst>
                <a:path extrusionOk="0" h="109" w="453">
                  <a:moveTo>
                    <a:pt x="130" y="0"/>
                  </a:moveTo>
                  <a:cubicBezTo>
                    <a:pt x="82" y="12"/>
                    <a:pt x="0" y="60"/>
                    <a:pt x="0" y="72"/>
                  </a:cubicBezTo>
                  <a:cubicBezTo>
                    <a:pt x="0" y="74"/>
                    <a:pt x="3" y="75"/>
                    <a:pt x="8" y="75"/>
                  </a:cubicBezTo>
                  <a:cubicBezTo>
                    <a:pt x="29" y="75"/>
                    <a:pt x="89" y="60"/>
                    <a:pt x="121" y="60"/>
                  </a:cubicBezTo>
                  <a:cubicBezTo>
                    <a:pt x="127" y="59"/>
                    <a:pt x="134" y="59"/>
                    <a:pt x="141" y="59"/>
                  </a:cubicBezTo>
                  <a:cubicBezTo>
                    <a:pt x="205" y="59"/>
                    <a:pt x="305" y="93"/>
                    <a:pt x="333" y="101"/>
                  </a:cubicBezTo>
                  <a:cubicBezTo>
                    <a:pt x="347" y="106"/>
                    <a:pt x="360" y="109"/>
                    <a:pt x="372" y="109"/>
                  </a:cubicBezTo>
                  <a:cubicBezTo>
                    <a:pt x="385" y="109"/>
                    <a:pt x="398" y="106"/>
                    <a:pt x="412" y="101"/>
                  </a:cubicBezTo>
                  <a:cubicBezTo>
                    <a:pt x="443" y="92"/>
                    <a:pt x="453" y="72"/>
                    <a:pt x="453" y="60"/>
                  </a:cubicBezTo>
                  <a:cubicBezTo>
                    <a:pt x="453" y="51"/>
                    <a:pt x="453" y="41"/>
                    <a:pt x="431" y="41"/>
                  </a:cubicBezTo>
                  <a:cubicBezTo>
                    <a:pt x="311" y="0"/>
                    <a:pt x="191" y="0"/>
                    <a:pt x="130" y="0"/>
                  </a:cubicBez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6"/>
            <p:cNvSpPr/>
            <p:nvPr/>
          </p:nvSpPr>
          <p:spPr>
            <a:xfrm>
              <a:off x="10144518" y="1569723"/>
              <a:ext cx="392143" cy="286884"/>
            </a:xfrm>
            <a:custGeom>
              <a:rect b="b" l="l" r="r" t="t"/>
              <a:pathLst>
                <a:path extrusionOk="0" h="1556" w="2018">
                  <a:moveTo>
                    <a:pt x="1004" y="1"/>
                  </a:moveTo>
                  <a:cubicBezTo>
                    <a:pt x="1006" y="1"/>
                    <a:pt x="1007" y="1"/>
                    <a:pt x="1009" y="1"/>
                  </a:cubicBezTo>
                  <a:lnTo>
                    <a:pt x="1009" y="1"/>
                  </a:lnTo>
                  <a:cubicBezTo>
                    <a:pt x="1011" y="1"/>
                    <a:pt x="1012" y="1"/>
                    <a:pt x="1014" y="1"/>
                  </a:cubicBezTo>
                  <a:close/>
                  <a:moveTo>
                    <a:pt x="1009" y="1"/>
                  </a:moveTo>
                  <a:cubicBezTo>
                    <a:pt x="120" y="3"/>
                    <a:pt x="0" y="745"/>
                    <a:pt x="10" y="1055"/>
                  </a:cubicBezTo>
                  <a:cubicBezTo>
                    <a:pt x="22" y="1346"/>
                    <a:pt x="111" y="1527"/>
                    <a:pt x="111" y="1527"/>
                  </a:cubicBezTo>
                  <a:lnTo>
                    <a:pt x="111" y="1556"/>
                  </a:lnTo>
                  <a:cubicBezTo>
                    <a:pt x="422" y="1366"/>
                    <a:pt x="602" y="964"/>
                    <a:pt x="602" y="964"/>
                  </a:cubicBezTo>
                  <a:cubicBezTo>
                    <a:pt x="602" y="1115"/>
                    <a:pt x="662" y="1315"/>
                    <a:pt x="662" y="1315"/>
                  </a:cubicBezTo>
                  <a:lnTo>
                    <a:pt x="703" y="1334"/>
                  </a:lnTo>
                  <a:cubicBezTo>
                    <a:pt x="653" y="1084"/>
                    <a:pt x="732" y="745"/>
                    <a:pt x="732" y="745"/>
                  </a:cubicBezTo>
                  <a:cubicBezTo>
                    <a:pt x="732" y="745"/>
                    <a:pt x="804" y="1176"/>
                    <a:pt x="934" y="1385"/>
                  </a:cubicBezTo>
                  <a:lnTo>
                    <a:pt x="985" y="1395"/>
                  </a:lnTo>
                  <a:cubicBezTo>
                    <a:pt x="985" y="1395"/>
                    <a:pt x="925" y="1255"/>
                    <a:pt x="893" y="1094"/>
                  </a:cubicBezTo>
                  <a:lnTo>
                    <a:pt x="893" y="1094"/>
                  </a:lnTo>
                  <a:cubicBezTo>
                    <a:pt x="1004" y="1334"/>
                    <a:pt x="1125" y="1416"/>
                    <a:pt x="1125" y="1416"/>
                  </a:cubicBezTo>
                  <a:cubicBezTo>
                    <a:pt x="1125" y="1416"/>
                    <a:pt x="1243" y="1447"/>
                    <a:pt x="1326" y="1447"/>
                  </a:cubicBezTo>
                  <a:cubicBezTo>
                    <a:pt x="1337" y="1447"/>
                    <a:pt x="1347" y="1446"/>
                    <a:pt x="1356" y="1445"/>
                  </a:cubicBezTo>
                  <a:cubicBezTo>
                    <a:pt x="1315" y="1226"/>
                    <a:pt x="1305" y="843"/>
                    <a:pt x="1305" y="843"/>
                  </a:cubicBezTo>
                  <a:lnTo>
                    <a:pt x="1305" y="843"/>
                  </a:lnTo>
                  <a:cubicBezTo>
                    <a:pt x="1305" y="844"/>
                    <a:pt x="1445" y="1335"/>
                    <a:pt x="1907" y="1527"/>
                  </a:cubicBezTo>
                  <a:cubicBezTo>
                    <a:pt x="1907" y="1527"/>
                    <a:pt x="1996" y="1346"/>
                    <a:pt x="2008" y="1055"/>
                  </a:cubicBezTo>
                  <a:cubicBezTo>
                    <a:pt x="2018" y="745"/>
                    <a:pt x="1898" y="3"/>
                    <a:pt x="1009" y="1"/>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6"/>
            <p:cNvSpPr/>
            <p:nvPr/>
          </p:nvSpPr>
          <p:spPr>
            <a:xfrm>
              <a:off x="10458341" y="1743766"/>
              <a:ext cx="109209" cy="322099"/>
            </a:xfrm>
            <a:custGeom>
              <a:rect b="b" l="l" r="r" t="t"/>
              <a:pathLst>
                <a:path extrusionOk="0" h="1747" w="562">
                  <a:moveTo>
                    <a:pt x="393" y="0"/>
                  </a:moveTo>
                  <a:lnTo>
                    <a:pt x="1" y="20"/>
                  </a:lnTo>
                  <a:cubicBezTo>
                    <a:pt x="1" y="20"/>
                    <a:pt x="273" y="1125"/>
                    <a:pt x="80" y="1746"/>
                  </a:cubicBezTo>
                  <a:cubicBezTo>
                    <a:pt x="251" y="1635"/>
                    <a:pt x="352" y="1464"/>
                    <a:pt x="352" y="1464"/>
                  </a:cubicBezTo>
                  <a:cubicBezTo>
                    <a:pt x="352" y="1464"/>
                    <a:pt x="362" y="1534"/>
                    <a:pt x="362" y="1565"/>
                  </a:cubicBezTo>
                  <a:cubicBezTo>
                    <a:pt x="502" y="1455"/>
                    <a:pt x="562" y="1284"/>
                    <a:pt x="543" y="964"/>
                  </a:cubicBezTo>
                  <a:cubicBezTo>
                    <a:pt x="523" y="643"/>
                    <a:pt x="432" y="251"/>
                    <a:pt x="393"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6"/>
            <p:cNvSpPr/>
            <p:nvPr/>
          </p:nvSpPr>
          <p:spPr>
            <a:xfrm>
              <a:off x="10456592" y="1745609"/>
              <a:ext cx="21570" cy="79649"/>
            </a:xfrm>
            <a:custGeom>
              <a:rect b="b" l="l" r="r" t="t"/>
              <a:pathLst>
                <a:path extrusionOk="0" h="432" w="111">
                  <a:moveTo>
                    <a:pt x="10" y="0"/>
                  </a:moveTo>
                  <a:cubicBezTo>
                    <a:pt x="0" y="0"/>
                    <a:pt x="0" y="10"/>
                    <a:pt x="0" y="19"/>
                  </a:cubicBezTo>
                  <a:cubicBezTo>
                    <a:pt x="0" y="19"/>
                    <a:pt x="19" y="111"/>
                    <a:pt x="41" y="212"/>
                  </a:cubicBezTo>
                  <a:cubicBezTo>
                    <a:pt x="51" y="311"/>
                    <a:pt x="70" y="412"/>
                    <a:pt x="70" y="412"/>
                  </a:cubicBezTo>
                  <a:cubicBezTo>
                    <a:pt x="70" y="421"/>
                    <a:pt x="80" y="431"/>
                    <a:pt x="89" y="431"/>
                  </a:cubicBezTo>
                  <a:cubicBezTo>
                    <a:pt x="101" y="431"/>
                    <a:pt x="111" y="421"/>
                    <a:pt x="111" y="402"/>
                  </a:cubicBezTo>
                  <a:cubicBezTo>
                    <a:pt x="111" y="402"/>
                    <a:pt x="89" y="311"/>
                    <a:pt x="70" y="212"/>
                  </a:cubicBezTo>
                  <a:cubicBezTo>
                    <a:pt x="41" y="111"/>
                    <a:pt x="19" y="10"/>
                    <a:pt x="19" y="10"/>
                  </a:cubicBezTo>
                  <a:lnTo>
                    <a:pt x="10" y="0"/>
                  </a:lnTo>
                  <a:close/>
                </a:path>
              </a:pathLst>
            </a:custGeom>
            <a:solidFill>
              <a:srgbClr val="341E4D"/>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6"/>
            <p:cNvSpPr/>
            <p:nvPr/>
          </p:nvSpPr>
          <p:spPr>
            <a:xfrm>
              <a:off x="10113621" y="1743766"/>
              <a:ext cx="109209" cy="322099"/>
            </a:xfrm>
            <a:custGeom>
              <a:rect b="b" l="l" r="r" t="t"/>
              <a:pathLst>
                <a:path extrusionOk="0" h="1747" w="562">
                  <a:moveTo>
                    <a:pt x="169" y="0"/>
                  </a:moveTo>
                  <a:cubicBezTo>
                    <a:pt x="130" y="251"/>
                    <a:pt x="39" y="643"/>
                    <a:pt x="20" y="964"/>
                  </a:cubicBezTo>
                  <a:cubicBezTo>
                    <a:pt x="0" y="1284"/>
                    <a:pt x="60" y="1455"/>
                    <a:pt x="200" y="1565"/>
                  </a:cubicBezTo>
                  <a:cubicBezTo>
                    <a:pt x="200" y="1534"/>
                    <a:pt x="210" y="1464"/>
                    <a:pt x="210" y="1464"/>
                  </a:cubicBezTo>
                  <a:cubicBezTo>
                    <a:pt x="210" y="1464"/>
                    <a:pt x="311" y="1635"/>
                    <a:pt x="482" y="1746"/>
                  </a:cubicBezTo>
                  <a:cubicBezTo>
                    <a:pt x="289" y="1125"/>
                    <a:pt x="561" y="20"/>
                    <a:pt x="561" y="20"/>
                  </a:cubicBezTo>
                  <a:lnTo>
                    <a:pt x="169"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6"/>
            <p:cNvSpPr/>
            <p:nvPr/>
          </p:nvSpPr>
          <p:spPr>
            <a:xfrm>
              <a:off x="10113621" y="1732704"/>
              <a:ext cx="93663" cy="333161"/>
            </a:xfrm>
            <a:custGeom>
              <a:rect b="b" l="l" r="r" t="t"/>
              <a:pathLst>
                <a:path extrusionOk="0" fill="none" h="1807" w="482">
                  <a:moveTo>
                    <a:pt x="482" y="482"/>
                  </a:moveTo>
                  <a:cubicBezTo>
                    <a:pt x="422" y="853"/>
                    <a:pt x="361" y="1426"/>
                    <a:pt x="482" y="1806"/>
                  </a:cubicBezTo>
                  <a:cubicBezTo>
                    <a:pt x="311" y="1695"/>
                    <a:pt x="210" y="1524"/>
                    <a:pt x="210" y="1524"/>
                  </a:cubicBezTo>
                  <a:cubicBezTo>
                    <a:pt x="210" y="1524"/>
                    <a:pt x="200" y="1594"/>
                    <a:pt x="200" y="1625"/>
                  </a:cubicBezTo>
                  <a:cubicBezTo>
                    <a:pt x="60" y="1515"/>
                    <a:pt x="0" y="1344"/>
                    <a:pt x="20" y="1024"/>
                  </a:cubicBezTo>
                  <a:cubicBezTo>
                    <a:pt x="39" y="703"/>
                    <a:pt x="130" y="311"/>
                    <a:pt x="169" y="60"/>
                  </a:cubicBezTo>
                  <a:cubicBezTo>
                    <a:pt x="169" y="60"/>
                    <a:pt x="181" y="10"/>
                    <a:pt x="181" y="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6"/>
            <p:cNvSpPr/>
            <p:nvPr/>
          </p:nvSpPr>
          <p:spPr>
            <a:xfrm>
              <a:off x="10203008" y="1745609"/>
              <a:ext cx="21570" cy="79649"/>
            </a:xfrm>
            <a:custGeom>
              <a:rect b="b" l="l" r="r" t="t"/>
              <a:pathLst>
                <a:path extrusionOk="0" h="432" w="111">
                  <a:moveTo>
                    <a:pt x="101" y="0"/>
                  </a:moveTo>
                  <a:lnTo>
                    <a:pt x="92" y="10"/>
                  </a:lnTo>
                  <a:cubicBezTo>
                    <a:pt x="92" y="10"/>
                    <a:pt x="70" y="111"/>
                    <a:pt x="41" y="212"/>
                  </a:cubicBezTo>
                  <a:cubicBezTo>
                    <a:pt x="22" y="311"/>
                    <a:pt x="0" y="402"/>
                    <a:pt x="0" y="402"/>
                  </a:cubicBezTo>
                  <a:lnTo>
                    <a:pt x="0" y="412"/>
                  </a:lnTo>
                  <a:cubicBezTo>
                    <a:pt x="0" y="421"/>
                    <a:pt x="10" y="431"/>
                    <a:pt x="22" y="431"/>
                  </a:cubicBezTo>
                  <a:cubicBezTo>
                    <a:pt x="31" y="431"/>
                    <a:pt x="41" y="421"/>
                    <a:pt x="41" y="412"/>
                  </a:cubicBezTo>
                  <a:cubicBezTo>
                    <a:pt x="41" y="412"/>
                    <a:pt x="60" y="311"/>
                    <a:pt x="70" y="212"/>
                  </a:cubicBezTo>
                  <a:cubicBezTo>
                    <a:pt x="92" y="111"/>
                    <a:pt x="111" y="19"/>
                    <a:pt x="111" y="19"/>
                  </a:cubicBezTo>
                  <a:cubicBezTo>
                    <a:pt x="111" y="10"/>
                    <a:pt x="111" y="0"/>
                    <a:pt x="101" y="0"/>
                  </a:cubicBezTo>
                  <a:close/>
                </a:path>
              </a:pathLst>
            </a:custGeom>
            <a:solidFill>
              <a:srgbClr val="341E4D"/>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6"/>
            <p:cNvSpPr/>
            <p:nvPr/>
          </p:nvSpPr>
          <p:spPr>
            <a:xfrm>
              <a:off x="10138883" y="1928870"/>
              <a:ext cx="19238" cy="89605"/>
            </a:xfrm>
            <a:custGeom>
              <a:rect b="b" l="l" r="r" t="t"/>
              <a:pathLst>
                <a:path extrusionOk="0" h="486" w="99">
                  <a:moveTo>
                    <a:pt x="0" y="0"/>
                  </a:moveTo>
                  <a:lnTo>
                    <a:pt x="0" y="80"/>
                  </a:lnTo>
                  <a:cubicBezTo>
                    <a:pt x="10" y="121"/>
                    <a:pt x="10" y="181"/>
                    <a:pt x="20" y="241"/>
                  </a:cubicBezTo>
                  <a:cubicBezTo>
                    <a:pt x="20" y="301"/>
                    <a:pt x="29" y="350"/>
                    <a:pt x="39" y="400"/>
                  </a:cubicBezTo>
                  <a:cubicBezTo>
                    <a:pt x="51" y="422"/>
                    <a:pt x="51" y="441"/>
                    <a:pt x="51" y="451"/>
                  </a:cubicBezTo>
                  <a:cubicBezTo>
                    <a:pt x="60" y="460"/>
                    <a:pt x="60" y="470"/>
                    <a:pt x="60" y="470"/>
                  </a:cubicBezTo>
                  <a:cubicBezTo>
                    <a:pt x="60" y="479"/>
                    <a:pt x="65" y="486"/>
                    <a:pt x="72" y="486"/>
                  </a:cubicBezTo>
                  <a:cubicBezTo>
                    <a:pt x="74" y="486"/>
                    <a:pt x="77" y="485"/>
                    <a:pt x="80" y="482"/>
                  </a:cubicBezTo>
                  <a:cubicBezTo>
                    <a:pt x="99" y="482"/>
                    <a:pt x="99" y="470"/>
                    <a:pt x="99" y="460"/>
                  </a:cubicBezTo>
                  <a:cubicBezTo>
                    <a:pt x="99" y="460"/>
                    <a:pt x="99" y="451"/>
                    <a:pt x="89" y="441"/>
                  </a:cubicBezTo>
                  <a:cubicBezTo>
                    <a:pt x="89" y="431"/>
                    <a:pt x="80" y="410"/>
                    <a:pt x="80" y="390"/>
                  </a:cubicBezTo>
                  <a:cubicBezTo>
                    <a:pt x="70" y="350"/>
                    <a:pt x="51" y="289"/>
                    <a:pt x="39" y="229"/>
                  </a:cubicBezTo>
                  <a:cubicBezTo>
                    <a:pt x="29" y="181"/>
                    <a:pt x="29" y="121"/>
                    <a:pt x="20" y="80"/>
                  </a:cubicBezTo>
                  <a:lnTo>
                    <a:pt x="20" y="0"/>
                  </a:lnTo>
                  <a:close/>
                </a:path>
              </a:pathLst>
            </a:custGeom>
            <a:solidFill>
              <a:srgbClr val="341E4D"/>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6"/>
            <p:cNvSpPr/>
            <p:nvPr/>
          </p:nvSpPr>
          <p:spPr>
            <a:xfrm>
              <a:off x="10316101" y="2150848"/>
              <a:ext cx="48969" cy="528780"/>
            </a:xfrm>
            <a:custGeom>
              <a:rect b="b" l="l" r="r" t="t"/>
              <a:pathLst>
                <a:path extrusionOk="0" h="2868" w="252">
                  <a:moveTo>
                    <a:pt x="1" y="0"/>
                  </a:moveTo>
                  <a:lnTo>
                    <a:pt x="1" y="2868"/>
                  </a:lnTo>
                  <a:lnTo>
                    <a:pt x="251" y="2868"/>
                  </a:lnTo>
                  <a:lnTo>
                    <a:pt x="251" y="0"/>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6"/>
            <p:cNvSpPr/>
            <p:nvPr/>
          </p:nvSpPr>
          <p:spPr>
            <a:xfrm>
              <a:off x="10228269" y="2104203"/>
              <a:ext cx="111541" cy="135514"/>
            </a:xfrm>
            <a:custGeom>
              <a:rect b="b" l="l" r="r" t="t"/>
              <a:pathLst>
                <a:path extrusionOk="0" h="735" w="574">
                  <a:moveTo>
                    <a:pt x="152" y="0"/>
                  </a:moveTo>
                  <a:lnTo>
                    <a:pt x="0" y="222"/>
                  </a:lnTo>
                  <a:lnTo>
                    <a:pt x="282" y="735"/>
                  </a:lnTo>
                  <a:lnTo>
                    <a:pt x="573" y="253"/>
                  </a:lnTo>
                  <a:lnTo>
                    <a:pt x="152" y="0"/>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6"/>
            <p:cNvSpPr/>
            <p:nvPr/>
          </p:nvSpPr>
          <p:spPr>
            <a:xfrm>
              <a:off x="10339613" y="2104203"/>
              <a:ext cx="113290" cy="135514"/>
            </a:xfrm>
            <a:custGeom>
              <a:rect b="b" l="l" r="r" t="t"/>
              <a:pathLst>
                <a:path extrusionOk="0" h="735" w="583">
                  <a:moveTo>
                    <a:pt x="431" y="0"/>
                  </a:moveTo>
                  <a:lnTo>
                    <a:pt x="0" y="253"/>
                  </a:lnTo>
                  <a:lnTo>
                    <a:pt x="301" y="735"/>
                  </a:lnTo>
                  <a:lnTo>
                    <a:pt x="583" y="222"/>
                  </a:lnTo>
                  <a:lnTo>
                    <a:pt x="431" y="0"/>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6"/>
            <p:cNvSpPr/>
            <p:nvPr/>
          </p:nvSpPr>
          <p:spPr>
            <a:xfrm>
              <a:off x="10244203" y="2198784"/>
              <a:ext cx="95607" cy="144364"/>
            </a:xfrm>
            <a:custGeom>
              <a:rect b="b" l="l" r="r" t="t"/>
              <a:pathLst>
                <a:path extrusionOk="0" h="783" w="492">
                  <a:moveTo>
                    <a:pt x="412" y="0"/>
                  </a:moveTo>
                  <a:lnTo>
                    <a:pt x="0" y="662"/>
                  </a:lnTo>
                  <a:lnTo>
                    <a:pt x="270" y="783"/>
                  </a:lnTo>
                  <a:lnTo>
                    <a:pt x="491" y="29"/>
                  </a:lnTo>
                  <a:lnTo>
                    <a:pt x="412"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6"/>
            <p:cNvSpPr/>
            <p:nvPr/>
          </p:nvSpPr>
          <p:spPr>
            <a:xfrm>
              <a:off x="10341362" y="2198784"/>
              <a:ext cx="95801" cy="144364"/>
            </a:xfrm>
            <a:custGeom>
              <a:rect b="b" l="l" r="r" t="t"/>
              <a:pathLst>
                <a:path extrusionOk="0" h="783" w="493">
                  <a:moveTo>
                    <a:pt x="80" y="0"/>
                  </a:moveTo>
                  <a:lnTo>
                    <a:pt x="1" y="29"/>
                  </a:lnTo>
                  <a:lnTo>
                    <a:pt x="222" y="783"/>
                  </a:lnTo>
                  <a:lnTo>
                    <a:pt x="492" y="662"/>
                  </a:lnTo>
                  <a:lnTo>
                    <a:pt x="80"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6"/>
            <p:cNvSpPr/>
            <p:nvPr/>
          </p:nvSpPr>
          <p:spPr>
            <a:xfrm>
              <a:off x="10314352" y="2174816"/>
              <a:ext cx="52467" cy="48121"/>
            </a:xfrm>
            <a:custGeom>
              <a:rect b="b" l="l" r="r" t="t"/>
              <a:pathLst>
                <a:path extrusionOk="0" h="261" w="270">
                  <a:moveTo>
                    <a:pt x="130" y="0"/>
                  </a:moveTo>
                  <a:cubicBezTo>
                    <a:pt x="60" y="0"/>
                    <a:pt x="0" y="61"/>
                    <a:pt x="0" y="130"/>
                  </a:cubicBezTo>
                  <a:cubicBezTo>
                    <a:pt x="0" y="200"/>
                    <a:pt x="60" y="260"/>
                    <a:pt x="130" y="260"/>
                  </a:cubicBezTo>
                  <a:cubicBezTo>
                    <a:pt x="210" y="260"/>
                    <a:pt x="270" y="200"/>
                    <a:pt x="270" y="130"/>
                  </a:cubicBezTo>
                  <a:cubicBezTo>
                    <a:pt x="270" y="61"/>
                    <a:pt x="210" y="0"/>
                    <a:pt x="130"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6"/>
            <p:cNvSpPr/>
            <p:nvPr/>
          </p:nvSpPr>
          <p:spPr>
            <a:xfrm>
              <a:off x="9865672" y="2844253"/>
              <a:ext cx="949848" cy="1208009"/>
            </a:xfrm>
            <a:custGeom>
              <a:rect b="b" l="l" r="r" t="t"/>
              <a:pathLst>
                <a:path extrusionOk="0" h="6552" w="4888">
                  <a:moveTo>
                    <a:pt x="1365" y="0"/>
                  </a:moveTo>
                  <a:lnTo>
                    <a:pt x="0" y="6039"/>
                  </a:lnTo>
                  <a:cubicBezTo>
                    <a:pt x="0" y="6039"/>
                    <a:pt x="202" y="6200"/>
                    <a:pt x="684" y="6340"/>
                  </a:cubicBezTo>
                  <a:lnTo>
                    <a:pt x="735" y="6060"/>
                  </a:lnTo>
                  <a:cubicBezTo>
                    <a:pt x="824" y="6089"/>
                    <a:pt x="925" y="6111"/>
                    <a:pt x="1035" y="6130"/>
                  </a:cubicBezTo>
                  <a:lnTo>
                    <a:pt x="995" y="6422"/>
                  </a:lnTo>
                  <a:cubicBezTo>
                    <a:pt x="1185" y="6460"/>
                    <a:pt x="1406" y="6491"/>
                    <a:pt x="1657" y="6511"/>
                  </a:cubicBezTo>
                  <a:lnTo>
                    <a:pt x="1676" y="6231"/>
                  </a:lnTo>
                  <a:cubicBezTo>
                    <a:pt x="1777" y="6241"/>
                    <a:pt x="1878" y="6241"/>
                    <a:pt x="1987" y="6251"/>
                  </a:cubicBezTo>
                  <a:lnTo>
                    <a:pt x="1977" y="6542"/>
                  </a:lnTo>
                  <a:cubicBezTo>
                    <a:pt x="2129" y="6552"/>
                    <a:pt x="2278" y="6552"/>
                    <a:pt x="2439" y="6552"/>
                  </a:cubicBezTo>
                  <a:cubicBezTo>
                    <a:pt x="2610" y="6552"/>
                    <a:pt x="2759" y="6552"/>
                    <a:pt x="2911" y="6542"/>
                  </a:cubicBezTo>
                  <a:lnTo>
                    <a:pt x="2902" y="6251"/>
                  </a:lnTo>
                  <a:cubicBezTo>
                    <a:pt x="3010" y="6241"/>
                    <a:pt x="3111" y="6241"/>
                    <a:pt x="3212" y="6231"/>
                  </a:cubicBezTo>
                  <a:lnTo>
                    <a:pt x="3231" y="6511"/>
                  </a:lnTo>
                  <a:cubicBezTo>
                    <a:pt x="3482" y="6491"/>
                    <a:pt x="3703" y="6460"/>
                    <a:pt x="3893" y="6422"/>
                  </a:cubicBezTo>
                  <a:lnTo>
                    <a:pt x="3853" y="6130"/>
                  </a:lnTo>
                  <a:cubicBezTo>
                    <a:pt x="3963" y="6111"/>
                    <a:pt x="4064" y="6089"/>
                    <a:pt x="4154" y="6060"/>
                  </a:cubicBezTo>
                  <a:lnTo>
                    <a:pt x="4204" y="6340"/>
                  </a:lnTo>
                  <a:cubicBezTo>
                    <a:pt x="4686" y="6200"/>
                    <a:pt x="4888" y="6039"/>
                    <a:pt x="4888" y="6039"/>
                  </a:cubicBezTo>
                  <a:lnTo>
                    <a:pt x="352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6"/>
            <p:cNvSpPr/>
            <p:nvPr/>
          </p:nvSpPr>
          <p:spPr>
            <a:xfrm>
              <a:off x="10191154" y="3993044"/>
              <a:ext cx="60629" cy="3687"/>
            </a:xfrm>
            <a:custGeom>
              <a:rect b="b" l="l" r="r" t="t"/>
              <a:pathLst>
                <a:path extrusionOk="0" fill="none" h="20" w="312">
                  <a:moveTo>
                    <a:pt x="1" y="0"/>
                  </a:moveTo>
                  <a:cubicBezTo>
                    <a:pt x="102" y="10"/>
                    <a:pt x="203" y="10"/>
                    <a:pt x="312" y="2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6"/>
            <p:cNvSpPr/>
            <p:nvPr/>
          </p:nvSpPr>
          <p:spPr>
            <a:xfrm>
              <a:off x="10008301" y="3961517"/>
              <a:ext cx="58685" cy="13090"/>
            </a:xfrm>
            <a:custGeom>
              <a:rect b="b" l="l" r="r" t="t"/>
              <a:pathLst>
                <a:path extrusionOk="0" fill="none" h="71" w="302">
                  <a:moveTo>
                    <a:pt x="1" y="0"/>
                  </a:moveTo>
                  <a:cubicBezTo>
                    <a:pt x="90" y="29"/>
                    <a:pt x="191" y="51"/>
                    <a:pt x="301" y="7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6"/>
            <p:cNvSpPr/>
            <p:nvPr/>
          </p:nvSpPr>
          <p:spPr>
            <a:xfrm>
              <a:off x="9865672" y="2844253"/>
              <a:ext cx="949848" cy="1168922"/>
            </a:xfrm>
            <a:custGeom>
              <a:rect b="b" l="l" r="r" t="t"/>
              <a:pathLst>
                <a:path extrusionOk="0" fill="none" h="6340" w="4888">
                  <a:moveTo>
                    <a:pt x="1336" y="2579"/>
                  </a:moveTo>
                  <a:lnTo>
                    <a:pt x="684" y="6340"/>
                  </a:lnTo>
                  <a:lnTo>
                    <a:pt x="684" y="6340"/>
                  </a:lnTo>
                  <a:cubicBezTo>
                    <a:pt x="202" y="6200"/>
                    <a:pt x="0" y="6039"/>
                    <a:pt x="0" y="6039"/>
                  </a:cubicBezTo>
                  <a:lnTo>
                    <a:pt x="1365" y="0"/>
                  </a:lnTo>
                  <a:lnTo>
                    <a:pt x="3523" y="0"/>
                  </a:lnTo>
                  <a:lnTo>
                    <a:pt x="4888" y="6039"/>
                  </a:lnTo>
                  <a:cubicBezTo>
                    <a:pt x="4888" y="6039"/>
                    <a:pt x="4686" y="6200"/>
                    <a:pt x="4204" y="6340"/>
                  </a:cubicBezTo>
                  <a:lnTo>
                    <a:pt x="4204" y="6340"/>
                  </a:lnTo>
                  <a:lnTo>
                    <a:pt x="3552" y="2579"/>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6"/>
            <p:cNvSpPr/>
            <p:nvPr/>
          </p:nvSpPr>
          <p:spPr>
            <a:xfrm>
              <a:off x="10058824" y="3321395"/>
              <a:ext cx="179360" cy="723293"/>
            </a:xfrm>
            <a:custGeom>
              <a:rect b="b" l="l" r="r" t="t"/>
              <a:pathLst>
                <a:path extrusionOk="0" fill="none" h="3923" w="923">
                  <a:moveTo>
                    <a:pt x="923" y="10"/>
                  </a:moveTo>
                  <a:lnTo>
                    <a:pt x="663" y="3923"/>
                  </a:lnTo>
                  <a:cubicBezTo>
                    <a:pt x="412" y="3903"/>
                    <a:pt x="191" y="3872"/>
                    <a:pt x="1" y="3834"/>
                  </a:cubicBezTo>
                  <a:lnTo>
                    <a:pt x="533" y="0"/>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6"/>
            <p:cNvSpPr/>
            <p:nvPr/>
          </p:nvSpPr>
          <p:spPr>
            <a:xfrm>
              <a:off x="10429388" y="3993044"/>
              <a:ext cx="60629" cy="3687"/>
            </a:xfrm>
            <a:custGeom>
              <a:rect b="b" l="l" r="r" t="t"/>
              <a:pathLst>
                <a:path extrusionOk="0" fill="none" h="20" w="312">
                  <a:moveTo>
                    <a:pt x="311" y="0"/>
                  </a:moveTo>
                  <a:cubicBezTo>
                    <a:pt x="210" y="10"/>
                    <a:pt x="109" y="10"/>
                    <a:pt x="1" y="2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6"/>
            <p:cNvSpPr/>
            <p:nvPr/>
          </p:nvSpPr>
          <p:spPr>
            <a:xfrm>
              <a:off x="10614184" y="3961517"/>
              <a:ext cx="58685" cy="13090"/>
            </a:xfrm>
            <a:custGeom>
              <a:rect b="b" l="l" r="r" t="t"/>
              <a:pathLst>
                <a:path extrusionOk="0" fill="none" h="71" w="302">
                  <a:moveTo>
                    <a:pt x="302" y="0"/>
                  </a:moveTo>
                  <a:cubicBezTo>
                    <a:pt x="212" y="29"/>
                    <a:pt x="111" y="51"/>
                    <a:pt x="1" y="7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6"/>
            <p:cNvSpPr/>
            <p:nvPr/>
          </p:nvSpPr>
          <p:spPr>
            <a:xfrm>
              <a:off x="10442990" y="3321395"/>
              <a:ext cx="179360" cy="723293"/>
            </a:xfrm>
            <a:custGeom>
              <a:rect b="b" l="l" r="r" t="t"/>
              <a:pathLst>
                <a:path extrusionOk="0" fill="none" h="3923" w="923">
                  <a:moveTo>
                    <a:pt x="0" y="10"/>
                  </a:moveTo>
                  <a:lnTo>
                    <a:pt x="260" y="3923"/>
                  </a:lnTo>
                  <a:cubicBezTo>
                    <a:pt x="511" y="3903"/>
                    <a:pt x="732" y="3872"/>
                    <a:pt x="922" y="3834"/>
                  </a:cubicBezTo>
                  <a:lnTo>
                    <a:pt x="390" y="0"/>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6"/>
            <p:cNvSpPr/>
            <p:nvPr/>
          </p:nvSpPr>
          <p:spPr>
            <a:xfrm>
              <a:off x="10249644" y="3324897"/>
              <a:ext cx="181886" cy="727350"/>
            </a:xfrm>
            <a:custGeom>
              <a:rect b="b" l="l" r="r" t="t"/>
              <a:pathLst>
                <a:path extrusionOk="0" fill="none" h="3945" w="936">
                  <a:moveTo>
                    <a:pt x="805" y="1"/>
                  </a:moveTo>
                  <a:lnTo>
                    <a:pt x="935" y="3935"/>
                  </a:lnTo>
                  <a:cubicBezTo>
                    <a:pt x="783" y="3945"/>
                    <a:pt x="634" y="3945"/>
                    <a:pt x="463" y="3945"/>
                  </a:cubicBezTo>
                  <a:cubicBezTo>
                    <a:pt x="302" y="3945"/>
                    <a:pt x="153" y="3945"/>
                    <a:pt x="1" y="3935"/>
                  </a:cubicBezTo>
                  <a:lnTo>
                    <a:pt x="131" y="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6"/>
            <p:cNvSpPr/>
            <p:nvPr/>
          </p:nvSpPr>
          <p:spPr>
            <a:xfrm>
              <a:off x="10113621" y="2614716"/>
              <a:ext cx="226191" cy="297946"/>
            </a:xfrm>
            <a:custGeom>
              <a:rect b="b" l="l" r="r" t="t"/>
              <a:pathLst>
                <a:path extrusionOk="0" h="1616" w="1164">
                  <a:moveTo>
                    <a:pt x="662" y="0"/>
                  </a:moveTo>
                  <a:cubicBezTo>
                    <a:pt x="612" y="0"/>
                    <a:pt x="39" y="203"/>
                    <a:pt x="39" y="203"/>
                  </a:cubicBezTo>
                  <a:cubicBezTo>
                    <a:pt x="39" y="203"/>
                    <a:pt x="0" y="222"/>
                    <a:pt x="10" y="241"/>
                  </a:cubicBezTo>
                  <a:cubicBezTo>
                    <a:pt x="10" y="272"/>
                    <a:pt x="80" y="1045"/>
                    <a:pt x="80" y="1045"/>
                  </a:cubicBezTo>
                  <a:cubicBezTo>
                    <a:pt x="80" y="1074"/>
                    <a:pt x="29" y="1276"/>
                    <a:pt x="20" y="1296"/>
                  </a:cubicBezTo>
                  <a:cubicBezTo>
                    <a:pt x="10" y="1305"/>
                    <a:pt x="20" y="1337"/>
                    <a:pt x="39" y="1356"/>
                  </a:cubicBezTo>
                  <a:cubicBezTo>
                    <a:pt x="48" y="1366"/>
                    <a:pt x="561" y="1556"/>
                    <a:pt x="1163" y="1616"/>
                  </a:cubicBezTo>
                  <a:lnTo>
                    <a:pt x="1163" y="102"/>
                  </a:lnTo>
                  <a:cubicBezTo>
                    <a:pt x="1163" y="102"/>
                    <a:pt x="723" y="0"/>
                    <a:pt x="662" y="0"/>
                  </a:cubicBezTo>
                  <a:close/>
                </a:path>
              </a:pathLst>
            </a:custGeom>
            <a:solidFill>
              <a:srgbClr val="F7818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6"/>
            <p:cNvSpPr/>
            <p:nvPr/>
          </p:nvSpPr>
          <p:spPr>
            <a:xfrm>
              <a:off x="10113621" y="2614716"/>
              <a:ext cx="226191" cy="297946"/>
            </a:xfrm>
            <a:custGeom>
              <a:rect b="b" l="l" r="r" t="t"/>
              <a:pathLst>
                <a:path extrusionOk="0" fill="none" h="1616" w="1164">
                  <a:moveTo>
                    <a:pt x="1163" y="102"/>
                  </a:moveTo>
                  <a:cubicBezTo>
                    <a:pt x="1163" y="102"/>
                    <a:pt x="723" y="0"/>
                    <a:pt x="662" y="0"/>
                  </a:cubicBezTo>
                  <a:cubicBezTo>
                    <a:pt x="612" y="0"/>
                    <a:pt x="39" y="203"/>
                    <a:pt x="39" y="203"/>
                  </a:cubicBezTo>
                  <a:cubicBezTo>
                    <a:pt x="39" y="203"/>
                    <a:pt x="0" y="222"/>
                    <a:pt x="10" y="241"/>
                  </a:cubicBezTo>
                  <a:cubicBezTo>
                    <a:pt x="10" y="272"/>
                    <a:pt x="80" y="1045"/>
                    <a:pt x="80" y="1045"/>
                  </a:cubicBezTo>
                  <a:cubicBezTo>
                    <a:pt x="80" y="1074"/>
                    <a:pt x="29" y="1276"/>
                    <a:pt x="20" y="1296"/>
                  </a:cubicBezTo>
                  <a:cubicBezTo>
                    <a:pt x="10" y="1305"/>
                    <a:pt x="20" y="1337"/>
                    <a:pt x="39" y="1356"/>
                  </a:cubicBezTo>
                  <a:cubicBezTo>
                    <a:pt x="48" y="1366"/>
                    <a:pt x="561" y="1556"/>
                    <a:pt x="1163" y="1616"/>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6"/>
            <p:cNvSpPr/>
            <p:nvPr/>
          </p:nvSpPr>
          <p:spPr>
            <a:xfrm>
              <a:off x="10339613" y="2614716"/>
              <a:ext cx="227940" cy="297946"/>
            </a:xfrm>
            <a:custGeom>
              <a:rect b="b" l="l" r="r" t="t"/>
              <a:pathLst>
                <a:path extrusionOk="0" h="1616" w="1173">
                  <a:moveTo>
                    <a:pt x="511" y="0"/>
                  </a:moveTo>
                  <a:cubicBezTo>
                    <a:pt x="450" y="0"/>
                    <a:pt x="0" y="102"/>
                    <a:pt x="0" y="102"/>
                  </a:cubicBezTo>
                  <a:lnTo>
                    <a:pt x="0" y="1616"/>
                  </a:lnTo>
                  <a:cubicBezTo>
                    <a:pt x="612" y="1556"/>
                    <a:pt x="1125" y="1366"/>
                    <a:pt x="1134" y="1356"/>
                  </a:cubicBezTo>
                  <a:cubicBezTo>
                    <a:pt x="1154" y="1337"/>
                    <a:pt x="1163" y="1305"/>
                    <a:pt x="1154" y="1296"/>
                  </a:cubicBezTo>
                  <a:cubicBezTo>
                    <a:pt x="1144" y="1276"/>
                    <a:pt x="1093" y="1074"/>
                    <a:pt x="1093" y="1045"/>
                  </a:cubicBezTo>
                  <a:cubicBezTo>
                    <a:pt x="1093" y="1045"/>
                    <a:pt x="1163" y="272"/>
                    <a:pt x="1163" y="241"/>
                  </a:cubicBezTo>
                  <a:cubicBezTo>
                    <a:pt x="1173" y="222"/>
                    <a:pt x="1134" y="203"/>
                    <a:pt x="1134" y="203"/>
                  </a:cubicBezTo>
                  <a:cubicBezTo>
                    <a:pt x="1134" y="203"/>
                    <a:pt x="561" y="0"/>
                    <a:pt x="511" y="0"/>
                  </a:cubicBezTo>
                  <a:close/>
                </a:path>
              </a:pathLst>
            </a:custGeom>
            <a:solidFill>
              <a:srgbClr val="F7818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6"/>
            <p:cNvSpPr/>
            <p:nvPr/>
          </p:nvSpPr>
          <p:spPr>
            <a:xfrm>
              <a:off x="10339613" y="2614716"/>
              <a:ext cx="227940" cy="297946"/>
            </a:xfrm>
            <a:custGeom>
              <a:rect b="b" l="l" r="r" t="t"/>
              <a:pathLst>
                <a:path extrusionOk="0" fill="none" h="1616" w="1173">
                  <a:moveTo>
                    <a:pt x="0" y="102"/>
                  </a:moveTo>
                  <a:cubicBezTo>
                    <a:pt x="0" y="102"/>
                    <a:pt x="450" y="0"/>
                    <a:pt x="511" y="0"/>
                  </a:cubicBezTo>
                  <a:cubicBezTo>
                    <a:pt x="561" y="0"/>
                    <a:pt x="1134" y="203"/>
                    <a:pt x="1134" y="203"/>
                  </a:cubicBezTo>
                  <a:cubicBezTo>
                    <a:pt x="1134" y="203"/>
                    <a:pt x="1173" y="222"/>
                    <a:pt x="1163" y="241"/>
                  </a:cubicBezTo>
                  <a:cubicBezTo>
                    <a:pt x="1163" y="272"/>
                    <a:pt x="1093" y="1045"/>
                    <a:pt x="1093" y="1045"/>
                  </a:cubicBezTo>
                  <a:cubicBezTo>
                    <a:pt x="1093" y="1074"/>
                    <a:pt x="1144" y="1276"/>
                    <a:pt x="1154" y="1296"/>
                  </a:cubicBezTo>
                  <a:cubicBezTo>
                    <a:pt x="1163" y="1305"/>
                    <a:pt x="1154" y="1337"/>
                    <a:pt x="1134" y="1356"/>
                  </a:cubicBezTo>
                  <a:cubicBezTo>
                    <a:pt x="1125" y="1366"/>
                    <a:pt x="612" y="1556"/>
                    <a:pt x="0" y="1616"/>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6"/>
            <p:cNvSpPr/>
            <p:nvPr/>
          </p:nvSpPr>
          <p:spPr>
            <a:xfrm>
              <a:off x="10308133" y="2665785"/>
              <a:ext cx="64904" cy="59184"/>
            </a:xfrm>
            <a:custGeom>
              <a:rect b="b" l="l" r="r" t="t"/>
              <a:pathLst>
                <a:path extrusionOk="0" h="321" w="334">
                  <a:moveTo>
                    <a:pt x="48" y="0"/>
                  </a:moveTo>
                  <a:cubicBezTo>
                    <a:pt x="37" y="0"/>
                    <a:pt x="27" y="5"/>
                    <a:pt x="23" y="15"/>
                  </a:cubicBezTo>
                  <a:cubicBezTo>
                    <a:pt x="1" y="24"/>
                    <a:pt x="1" y="56"/>
                    <a:pt x="23" y="75"/>
                  </a:cubicBezTo>
                  <a:lnTo>
                    <a:pt x="251" y="306"/>
                  </a:lnTo>
                  <a:cubicBezTo>
                    <a:pt x="262" y="316"/>
                    <a:pt x="275" y="321"/>
                    <a:pt x="286" y="321"/>
                  </a:cubicBezTo>
                  <a:cubicBezTo>
                    <a:pt x="297" y="321"/>
                    <a:pt x="307" y="316"/>
                    <a:pt x="311" y="306"/>
                  </a:cubicBezTo>
                  <a:cubicBezTo>
                    <a:pt x="333" y="296"/>
                    <a:pt x="333" y="265"/>
                    <a:pt x="311" y="246"/>
                  </a:cubicBezTo>
                  <a:lnTo>
                    <a:pt x="83" y="15"/>
                  </a:lnTo>
                  <a:cubicBezTo>
                    <a:pt x="72" y="5"/>
                    <a:pt x="59" y="0"/>
                    <a:pt x="48"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6"/>
            <p:cNvSpPr/>
            <p:nvPr/>
          </p:nvSpPr>
          <p:spPr>
            <a:xfrm>
              <a:off x="10308133" y="2664863"/>
              <a:ext cx="64904" cy="61027"/>
            </a:xfrm>
            <a:custGeom>
              <a:rect b="b" l="l" r="r" t="t"/>
              <a:pathLst>
                <a:path extrusionOk="0" fill="none" h="331" w="334">
                  <a:moveTo>
                    <a:pt x="311" y="251"/>
                  </a:moveTo>
                  <a:cubicBezTo>
                    <a:pt x="333" y="270"/>
                    <a:pt x="333" y="301"/>
                    <a:pt x="311" y="311"/>
                  </a:cubicBezTo>
                  <a:lnTo>
                    <a:pt x="311" y="311"/>
                  </a:lnTo>
                  <a:cubicBezTo>
                    <a:pt x="302" y="330"/>
                    <a:pt x="273" y="330"/>
                    <a:pt x="251" y="311"/>
                  </a:cubicBezTo>
                  <a:lnTo>
                    <a:pt x="23" y="80"/>
                  </a:lnTo>
                  <a:cubicBezTo>
                    <a:pt x="1" y="61"/>
                    <a:pt x="1" y="29"/>
                    <a:pt x="23" y="20"/>
                  </a:cubicBezTo>
                  <a:lnTo>
                    <a:pt x="23" y="20"/>
                  </a:lnTo>
                  <a:cubicBezTo>
                    <a:pt x="32" y="0"/>
                    <a:pt x="61" y="0"/>
                    <a:pt x="83" y="20"/>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6"/>
            <p:cNvSpPr/>
            <p:nvPr/>
          </p:nvSpPr>
          <p:spPr>
            <a:xfrm>
              <a:off x="10308133" y="2665785"/>
              <a:ext cx="64904" cy="59184"/>
            </a:xfrm>
            <a:custGeom>
              <a:rect b="b" l="l" r="r" t="t"/>
              <a:pathLst>
                <a:path extrusionOk="0" h="321" w="334">
                  <a:moveTo>
                    <a:pt x="286" y="0"/>
                  </a:moveTo>
                  <a:cubicBezTo>
                    <a:pt x="275" y="0"/>
                    <a:pt x="262" y="5"/>
                    <a:pt x="251" y="15"/>
                  </a:cubicBezTo>
                  <a:lnTo>
                    <a:pt x="23" y="246"/>
                  </a:lnTo>
                  <a:cubicBezTo>
                    <a:pt x="1" y="265"/>
                    <a:pt x="1" y="296"/>
                    <a:pt x="23" y="306"/>
                  </a:cubicBezTo>
                  <a:cubicBezTo>
                    <a:pt x="27" y="316"/>
                    <a:pt x="37" y="321"/>
                    <a:pt x="48" y="321"/>
                  </a:cubicBezTo>
                  <a:cubicBezTo>
                    <a:pt x="59" y="321"/>
                    <a:pt x="72" y="316"/>
                    <a:pt x="83" y="306"/>
                  </a:cubicBezTo>
                  <a:lnTo>
                    <a:pt x="311" y="75"/>
                  </a:lnTo>
                  <a:cubicBezTo>
                    <a:pt x="333" y="56"/>
                    <a:pt x="333" y="24"/>
                    <a:pt x="311" y="15"/>
                  </a:cubicBezTo>
                  <a:cubicBezTo>
                    <a:pt x="307" y="5"/>
                    <a:pt x="297" y="0"/>
                    <a:pt x="286"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6"/>
            <p:cNvSpPr/>
            <p:nvPr/>
          </p:nvSpPr>
          <p:spPr>
            <a:xfrm>
              <a:off x="10308133" y="2664863"/>
              <a:ext cx="64904" cy="61027"/>
            </a:xfrm>
            <a:custGeom>
              <a:rect b="b" l="l" r="r" t="t"/>
              <a:pathLst>
                <a:path extrusionOk="0" fill="none" h="331" w="334">
                  <a:moveTo>
                    <a:pt x="23" y="251"/>
                  </a:moveTo>
                  <a:cubicBezTo>
                    <a:pt x="1" y="270"/>
                    <a:pt x="1" y="301"/>
                    <a:pt x="23" y="311"/>
                  </a:cubicBezTo>
                  <a:lnTo>
                    <a:pt x="23" y="311"/>
                  </a:lnTo>
                  <a:cubicBezTo>
                    <a:pt x="32" y="330"/>
                    <a:pt x="61" y="330"/>
                    <a:pt x="83" y="311"/>
                  </a:cubicBezTo>
                  <a:lnTo>
                    <a:pt x="311" y="80"/>
                  </a:lnTo>
                  <a:cubicBezTo>
                    <a:pt x="333" y="61"/>
                    <a:pt x="333" y="29"/>
                    <a:pt x="311" y="20"/>
                  </a:cubicBezTo>
                  <a:lnTo>
                    <a:pt x="311" y="20"/>
                  </a:lnTo>
                  <a:cubicBezTo>
                    <a:pt x="302" y="0"/>
                    <a:pt x="273" y="0"/>
                    <a:pt x="251" y="20"/>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6"/>
            <p:cNvSpPr/>
            <p:nvPr/>
          </p:nvSpPr>
          <p:spPr>
            <a:xfrm>
              <a:off x="10308133" y="2784333"/>
              <a:ext cx="64904" cy="59552"/>
            </a:xfrm>
            <a:custGeom>
              <a:rect b="b" l="l" r="r" t="t"/>
              <a:pathLst>
                <a:path extrusionOk="0" h="323" w="334">
                  <a:moveTo>
                    <a:pt x="48" y="0"/>
                  </a:moveTo>
                  <a:cubicBezTo>
                    <a:pt x="37" y="0"/>
                    <a:pt x="27" y="5"/>
                    <a:pt x="23" y="15"/>
                  </a:cubicBezTo>
                  <a:cubicBezTo>
                    <a:pt x="1" y="34"/>
                    <a:pt x="1" y="56"/>
                    <a:pt x="23" y="75"/>
                  </a:cubicBezTo>
                  <a:lnTo>
                    <a:pt x="251" y="316"/>
                  </a:lnTo>
                  <a:cubicBezTo>
                    <a:pt x="262" y="320"/>
                    <a:pt x="275" y="323"/>
                    <a:pt x="286" y="323"/>
                  </a:cubicBezTo>
                  <a:cubicBezTo>
                    <a:pt x="297" y="323"/>
                    <a:pt x="307" y="320"/>
                    <a:pt x="311" y="316"/>
                  </a:cubicBezTo>
                  <a:cubicBezTo>
                    <a:pt x="333" y="296"/>
                    <a:pt x="333" y="265"/>
                    <a:pt x="311" y="255"/>
                  </a:cubicBezTo>
                  <a:lnTo>
                    <a:pt x="83" y="15"/>
                  </a:lnTo>
                  <a:cubicBezTo>
                    <a:pt x="72" y="5"/>
                    <a:pt x="59" y="0"/>
                    <a:pt x="48"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6"/>
            <p:cNvSpPr/>
            <p:nvPr/>
          </p:nvSpPr>
          <p:spPr>
            <a:xfrm>
              <a:off x="10308133" y="2783411"/>
              <a:ext cx="64904" cy="61027"/>
            </a:xfrm>
            <a:custGeom>
              <a:rect b="b" l="l" r="r" t="t"/>
              <a:pathLst>
                <a:path extrusionOk="0" fill="none" h="331" w="334">
                  <a:moveTo>
                    <a:pt x="311" y="260"/>
                  </a:moveTo>
                  <a:cubicBezTo>
                    <a:pt x="333" y="270"/>
                    <a:pt x="333" y="301"/>
                    <a:pt x="311" y="321"/>
                  </a:cubicBezTo>
                  <a:lnTo>
                    <a:pt x="311" y="321"/>
                  </a:lnTo>
                  <a:cubicBezTo>
                    <a:pt x="302" y="330"/>
                    <a:pt x="273" y="330"/>
                    <a:pt x="251" y="321"/>
                  </a:cubicBezTo>
                  <a:lnTo>
                    <a:pt x="23" y="80"/>
                  </a:lnTo>
                  <a:cubicBezTo>
                    <a:pt x="1" y="61"/>
                    <a:pt x="1" y="39"/>
                    <a:pt x="23" y="20"/>
                  </a:cubicBezTo>
                  <a:lnTo>
                    <a:pt x="23" y="20"/>
                  </a:lnTo>
                  <a:cubicBezTo>
                    <a:pt x="32" y="0"/>
                    <a:pt x="61" y="0"/>
                    <a:pt x="83" y="20"/>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6"/>
            <p:cNvSpPr/>
            <p:nvPr/>
          </p:nvSpPr>
          <p:spPr>
            <a:xfrm>
              <a:off x="10308133" y="2784333"/>
              <a:ext cx="64904" cy="59552"/>
            </a:xfrm>
            <a:custGeom>
              <a:rect b="b" l="l" r="r" t="t"/>
              <a:pathLst>
                <a:path extrusionOk="0" h="323" w="334">
                  <a:moveTo>
                    <a:pt x="286" y="0"/>
                  </a:moveTo>
                  <a:cubicBezTo>
                    <a:pt x="275" y="0"/>
                    <a:pt x="262" y="5"/>
                    <a:pt x="251" y="15"/>
                  </a:cubicBezTo>
                  <a:lnTo>
                    <a:pt x="23" y="255"/>
                  </a:lnTo>
                  <a:cubicBezTo>
                    <a:pt x="1" y="265"/>
                    <a:pt x="1" y="296"/>
                    <a:pt x="23" y="316"/>
                  </a:cubicBezTo>
                  <a:cubicBezTo>
                    <a:pt x="27" y="320"/>
                    <a:pt x="37" y="323"/>
                    <a:pt x="48" y="323"/>
                  </a:cubicBezTo>
                  <a:cubicBezTo>
                    <a:pt x="59" y="323"/>
                    <a:pt x="72" y="320"/>
                    <a:pt x="83" y="316"/>
                  </a:cubicBezTo>
                  <a:lnTo>
                    <a:pt x="311" y="75"/>
                  </a:lnTo>
                  <a:cubicBezTo>
                    <a:pt x="333" y="56"/>
                    <a:pt x="333" y="34"/>
                    <a:pt x="311" y="15"/>
                  </a:cubicBezTo>
                  <a:cubicBezTo>
                    <a:pt x="307" y="5"/>
                    <a:pt x="297" y="0"/>
                    <a:pt x="286"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6"/>
            <p:cNvSpPr/>
            <p:nvPr/>
          </p:nvSpPr>
          <p:spPr>
            <a:xfrm>
              <a:off x="10308133" y="2783411"/>
              <a:ext cx="64904" cy="61027"/>
            </a:xfrm>
            <a:custGeom>
              <a:rect b="b" l="l" r="r" t="t"/>
              <a:pathLst>
                <a:path extrusionOk="0" fill="none" h="331" w="334">
                  <a:moveTo>
                    <a:pt x="23" y="260"/>
                  </a:moveTo>
                  <a:cubicBezTo>
                    <a:pt x="1" y="270"/>
                    <a:pt x="1" y="301"/>
                    <a:pt x="23" y="321"/>
                  </a:cubicBezTo>
                  <a:lnTo>
                    <a:pt x="23" y="321"/>
                  </a:lnTo>
                  <a:cubicBezTo>
                    <a:pt x="32" y="330"/>
                    <a:pt x="61" y="330"/>
                    <a:pt x="83" y="321"/>
                  </a:cubicBezTo>
                  <a:lnTo>
                    <a:pt x="311" y="80"/>
                  </a:lnTo>
                  <a:cubicBezTo>
                    <a:pt x="333" y="61"/>
                    <a:pt x="333" y="39"/>
                    <a:pt x="311" y="20"/>
                  </a:cubicBezTo>
                  <a:lnTo>
                    <a:pt x="311" y="20"/>
                  </a:lnTo>
                  <a:cubicBezTo>
                    <a:pt x="302" y="0"/>
                    <a:pt x="273" y="0"/>
                    <a:pt x="251" y="20"/>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6"/>
            <p:cNvSpPr/>
            <p:nvPr/>
          </p:nvSpPr>
          <p:spPr>
            <a:xfrm>
              <a:off x="10489821" y="2820285"/>
              <a:ext cx="132528" cy="1017552"/>
            </a:xfrm>
            <a:custGeom>
              <a:rect b="b" l="l" r="r" t="t"/>
              <a:pathLst>
                <a:path extrusionOk="0" h="5519" w="682">
                  <a:moveTo>
                    <a:pt x="99" y="0"/>
                  </a:moveTo>
                  <a:lnTo>
                    <a:pt x="0" y="60"/>
                  </a:lnTo>
                  <a:cubicBezTo>
                    <a:pt x="0" y="60"/>
                    <a:pt x="291" y="3241"/>
                    <a:pt x="352" y="5519"/>
                  </a:cubicBezTo>
                  <a:lnTo>
                    <a:pt x="681" y="5427"/>
                  </a:lnTo>
                  <a:cubicBezTo>
                    <a:pt x="681" y="5427"/>
                    <a:pt x="472" y="2227"/>
                    <a:pt x="99"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6"/>
            <p:cNvSpPr/>
            <p:nvPr/>
          </p:nvSpPr>
          <p:spPr>
            <a:xfrm>
              <a:off x="10122949" y="2714643"/>
              <a:ext cx="442861" cy="115048"/>
            </a:xfrm>
            <a:custGeom>
              <a:rect b="b" l="l" r="r" t="t"/>
              <a:pathLst>
                <a:path extrusionOk="0" h="624" w="2279">
                  <a:moveTo>
                    <a:pt x="0" y="0"/>
                  </a:moveTo>
                  <a:lnTo>
                    <a:pt x="22" y="241"/>
                  </a:lnTo>
                  <a:cubicBezTo>
                    <a:pt x="764" y="482"/>
                    <a:pt x="1768" y="624"/>
                    <a:pt x="1768" y="624"/>
                  </a:cubicBezTo>
                  <a:lnTo>
                    <a:pt x="1977" y="624"/>
                  </a:lnTo>
                  <a:cubicBezTo>
                    <a:pt x="2119" y="592"/>
                    <a:pt x="2278" y="494"/>
                    <a:pt x="2278" y="494"/>
                  </a:cubicBezTo>
                  <a:lnTo>
                    <a:pt x="2208" y="291"/>
                  </a:lnTo>
                  <a:lnTo>
                    <a:pt x="2028" y="462"/>
                  </a:lnTo>
                  <a:lnTo>
                    <a:pt x="1797" y="462"/>
                  </a:lnTo>
                  <a:cubicBezTo>
                    <a:pt x="985" y="352"/>
                    <a:pt x="1" y="0"/>
                    <a:pt x="0"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6"/>
            <p:cNvSpPr/>
            <p:nvPr/>
          </p:nvSpPr>
          <p:spPr>
            <a:xfrm>
              <a:off x="10435023" y="2805536"/>
              <a:ext cx="66653" cy="712231"/>
            </a:xfrm>
            <a:custGeom>
              <a:rect b="b" l="l" r="r" t="t"/>
              <a:pathLst>
                <a:path extrusionOk="0" h="3863" w="343">
                  <a:moveTo>
                    <a:pt x="140" y="1"/>
                  </a:moveTo>
                  <a:cubicBezTo>
                    <a:pt x="20" y="1905"/>
                    <a:pt x="0" y="3803"/>
                    <a:pt x="0" y="3803"/>
                  </a:cubicBezTo>
                  <a:lnTo>
                    <a:pt x="342" y="3863"/>
                  </a:lnTo>
                  <a:cubicBezTo>
                    <a:pt x="301" y="2628"/>
                    <a:pt x="321" y="1123"/>
                    <a:pt x="342" y="1"/>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6"/>
            <p:cNvSpPr/>
            <p:nvPr/>
          </p:nvSpPr>
          <p:spPr>
            <a:xfrm>
              <a:off x="10454649" y="2783411"/>
              <a:ext cx="72288" cy="73565"/>
            </a:xfrm>
            <a:custGeom>
              <a:rect b="b" l="l" r="r" t="t"/>
              <a:pathLst>
                <a:path extrusionOk="0" h="399" w="372">
                  <a:moveTo>
                    <a:pt x="51" y="0"/>
                  </a:moveTo>
                  <a:lnTo>
                    <a:pt x="1" y="381"/>
                  </a:lnTo>
                  <a:cubicBezTo>
                    <a:pt x="32" y="393"/>
                    <a:pt x="67" y="399"/>
                    <a:pt x="102" y="399"/>
                  </a:cubicBezTo>
                  <a:cubicBezTo>
                    <a:pt x="210" y="399"/>
                    <a:pt x="318" y="344"/>
                    <a:pt x="340" y="260"/>
                  </a:cubicBezTo>
                  <a:cubicBezTo>
                    <a:pt x="371" y="150"/>
                    <a:pt x="371" y="0"/>
                    <a:pt x="301"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6"/>
            <p:cNvSpPr/>
            <p:nvPr/>
          </p:nvSpPr>
          <p:spPr>
            <a:xfrm>
              <a:off x="10080393" y="2152507"/>
              <a:ext cx="154098" cy="802942"/>
            </a:xfrm>
            <a:custGeom>
              <a:rect b="b" l="l" r="r" t="t"/>
              <a:pathLst>
                <a:path extrusionOk="0" h="4355" w="793">
                  <a:moveTo>
                    <a:pt x="792" y="1"/>
                  </a:moveTo>
                  <a:cubicBezTo>
                    <a:pt x="792" y="1"/>
                    <a:pt x="200" y="280"/>
                    <a:pt x="181" y="292"/>
                  </a:cubicBezTo>
                  <a:cubicBezTo>
                    <a:pt x="159" y="312"/>
                    <a:pt x="150" y="340"/>
                    <a:pt x="150" y="372"/>
                  </a:cubicBezTo>
                  <a:cubicBezTo>
                    <a:pt x="150" y="391"/>
                    <a:pt x="99" y="1145"/>
                    <a:pt x="99" y="1145"/>
                  </a:cubicBezTo>
                  <a:cubicBezTo>
                    <a:pt x="99" y="1145"/>
                    <a:pt x="0" y="1686"/>
                    <a:pt x="0" y="1737"/>
                  </a:cubicBezTo>
                  <a:cubicBezTo>
                    <a:pt x="0" y="1775"/>
                    <a:pt x="121" y="2469"/>
                    <a:pt x="121" y="2469"/>
                  </a:cubicBezTo>
                  <a:lnTo>
                    <a:pt x="29" y="4354"/>
                  </a:lnTo>
                  <a:cubicBezTo>
                    <a:pt x="460" y="4354"/>
                    <a:pt x="792" y="4234"/>
                    <a:pt x="792" y="4234"/>
                  </a:cubicBezTo>
                  <a:lnTo>
                    <a:pt x="792" y="1"/>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6"/>
            <p:cNvSpPr/>
            <p:nvPr/>
          </p:nvSpPr>
          <p:spPr>
            <a:xfrm>
              <a:off x="10446682" y="2152507"/>
              <a:ext cx="152349" cy="802942"/>
            </a:xfrm>
            <a:custGeom>
              <a:rect b="b" l="l" r="r" t="t"/>
              <a:pathLst>
                <a:path extrusionOk="0" h="4355" w="784">
                  <a:moveTo>
                    <a:pt x="1" y="1"/>
                  </a:moveTo>
                  <a:lnTo>
                    <a:pt x="1" y="4234"/>
                  </a:lnTo>
                  <a:cubicBezTo>
                    <a:pt x="1" y="4234"/>
                    <a:pt x="333" y="4354"/>
                    <a:pt x="754" y="4354"/>
                  </a:cubicBezTo>
                  <a:lnTo>
                    <a:pt x="663" y="2469"/>
                  </a:lnTo>
                  <a:cubicBezTo>
                    <a:pt x="663" y="2469"/>
                    <a:pt x="783" y="1775"/>
                    <a:pt x="783" y="1737"/>
                  </a:cubicBezTo>
                  <a:cubicBezTo>
                    <a:pt x="783" y="1686"/>
                    <a:pt x="682" y="1145"/>
                    <a:pt x="682" y="1145"/>
                  </a:cubicBezTo>
                  <a:cubicBezTo>
                    <a:pt x="682" y="1145"/>
                    <a:pt x="643" y="391"/>
                    <a:pt x="643" y="372"/>
                  </a:cubicBezTo>
                  <a:cubicBezTo>
                    <a:pt x="643" y="340"/>
                    <a:pt x="634" y="312"/>
                    <a:pt x="612" y="292"/>
                  </a:cubicBezTo>
                  <a:cubicBezTo>
                    <a:pt x="593" y="280"/>
                    <a:pt x="1" y="1"/>
                    <a:pt x="1" y="1"/>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6"/>
            <p:cNvSpPr/>
            <p:nvPr/>
          </p:nvSpPr>
          <p:spPr>
            <a:xfrm>
              <a:off x="10181438" y="2176475"/>
              <a:ext cx="194" cy="769571"/>
            </a:xfrm>
            <a:custGeom>
              <a:rect b="b" l="l" r="r" t="t"/>
              <a:pathLst>
                <a:path extrusionOk="0" h="4174" w="1">
                  <a:moveTo>
                    <a:pt x="0" y="1"/>
                  </a:moveTo>
                  <a:lnTo>
                    <a:pt x="0" y="4174"/>
                  </a:lnTo>
                  <a:close/>
                </a:path>
              </a:pathLst>
            </a:custGeom>
            <a:solidFill>
              <a:srgbClr val="FFD2DA"/>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6"/>
            <p:cNvSpPr/>
            <p:nvPr/>
          </p:nvSpPr>
          <p:spPr>
            <a:xfrm>
              <a:off x="10181438" y="2176475"/>
              <a:ext cx="194" cy="769571"/>
            </a:xfrm>
            <a:custGeom>
              <a:rect b="b" l="l" r="r" t="t"/>
              <a:pathLst>
                <a:path extrusionOk="0" fill="none" h="4174" w="1">
                  <a:moveTo>
                    <a:pt x="0" y="1"/>
                  </a:moveTo>
                  <a:lnTo>
                    <a:pt x="0" y="4174"/>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6"/>
            <p:cNvSpPr/>
            <p:nvPr/>
          </p:nvSpPr>
          <p:spPr>
            <a:xfrm>
              <a:off x="10499537" y="2176475"/>
              <a:ext cx="194" cy="769571"/>
            </a:xfrm>
            <a:custGeom>
              <a:rect b="b" l="l" r="r" t="t"/>
              <a:pathLst>
                <a:path extrusionOk="0" h="4174" w="1">
                  <a:moveTo>
                    <a:pt x="1" y="1"/>
                  </a:moveTo>
                  <a:lnTo>
                    <a:pt x="1" y="4174"/>
                  </a:lnTo>
                  <a:close/>
                </a:path>
              </a:pathLst>
            </a:custGeom>
            <a:solidFill>
              <a:srgbClr val="FFD2DA"/>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6"/>
            <p:cNvSpPr/>
            <p:nvPr/>
          </p:nvSpPr>
          <p:spPr>
            <a:xfrm>
              <a:off x="10499537" y="2176475"/>
              <a:ext cx="194" cy="769571"/>
            </a:xfrm>
            <a:custGeom>
              <a:rect b="b" l="l" r="r" t="t"/>
              <a:pathLst>
                <a:path extrusionOk="0" fill="none" h="4174" w="1">
                  <a:moveTo>
                    <a:pt x="1" y="1"/>
                  </a:moveTo>
                  <a:lnTo>
                    <a:pt x="1" y="4174"/>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6"/>
            <p:cNvSpPr/>
            <p:nvPr/>
          </p:nvSpPr>
          <p:spPr>
            <a:xfrm>
              <a:off x="10473887" y="1732704"/>
              <a:ext cx="93663" cy="333161"/>
            </a:xfrm>
            <a:custGeom>
              <a:rect b="b" l="l" r="r" t="t"/>
              <a:pathLst>
                <a:path extrusionOk="0" fill="none" h="1807" w="482">
                  <a:moveTo>
                    <a:pt x="0" y="482"/>
                  </a:moveTo>
                  <a:cubicBezTo>
                    <a:pt x="60" y="853"/>
                    <a:pt x="121" y="1426"/>
                    <a:pt x="0" y="1806"/>
                  </a:cubicBezTo>
                  <a:cubicBezTo>
                    <a:pt x="171" y="1695"/>
                    <a:pt x="272" y="1524"/>
                    <a:pt x="272" y="1524"/>
                  </a:cubicBezTo>
                  <a:cubicBezTo>
                    <a:pt x="272" y="1524"/>
                    <a:pt x="282" y="1594"/>
                    <a:pt x="282" y="1625"/>
                  </a:cubicBezTo>
                  <a:cubicBezTo>
                    <a:pt x="422" y="1515"/>
                    <a:pt x="482" y="1344"/>
                    <a:pt x="463" y="1024"/>
                  </a:cubicBezTo>
                  <a:cubicBezTo>
                    <a:pt x="443" y="703"/>
                    <a:pt x="352" y="311"/>
                    <a:pt x="313" y="60"/>
                  </a:cubicBezTo>
                  <a:cubicBezTo>
                    <a:pt x="313" y="60"/>
                    <a:pt x="301" y="10"/>
                    <a:pt x="301" y="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6"/>
            <p:cNvSpPr/>
            <p:nvPr/>
          </p:nvSpPr>
          <p:spPr>
            <a:xfrm>
              <a:off x="10523049" y="1928870"/>
              <a:ext cx="19238" cy="89605"/>
            </a:xfrm>
            <a:custGeom>
              <a:rect b="b" l="l" r="r" t="t"/>
              <a:pathLst>
                <a:path extrusionOk="0" h="486" w="99">
                  <a:moveTo>
                    <a:pt x="80" y="0"/>
                  </a:moveTo>
                  <a:lnTo>
                    <a:pt x="80" y="80"/>
                  </a:lnTo>
                  <a:cubicBezTo>
                    <a:pt x="70" y="121"/>
                    <a:pt x="70" y="181"/>
                    <a:pt x="60" y="229"/>
                  </a:cubicBezTo>
                  <a:cubicBezTo>
                    <a:pt x="48" y="289"/>
                    <a:pt x="29" y="350"/>
                    <a:pt x="19" y="390"/>
                  </a:cubicBezTo>
                  <a:cubicBezTo>
                    <a:pt x="19" y="410"/>
                    <a:pt x="10" y="431"/>
                    <a:pt x="10" y="441"/>
                  </a:cubicBezTo>
                  <a:cubicBezTo>
                    <a:pt x="0" y="451"/>
                    <a:pt x="0" y="460"/>
                    <a:pt x="0" y="460"/>
                  </a:cubicBezTo>
                  <a:cubicBezTo>
                    <a:pt x="0" y="470"/>
                    <a:pt x="10" y="482"/>
                    <a:pt x="19" y="482"/>
                  </a:cubicBezTo>
                  <a:cubicBezTo>
                    <a:pt x="22" y="485"/>
                    <a:pt x="25" y="486"/>
                    <a:pt x="27" y="486"/>
                  </a:cubicBezTo>
                  <a:cubicBezTo>
                    <a:pt x="34" y="486"/>
                    <a:pt x="39" y="479"/>
                    <a:pt x="39" y="470"/>
                  </a:cubicBezTo>
                  <a:cubicBezTo>
                    <a:pt x="39" y="470"/>
                    <a:pt x="39" y="460"/>
                    <a:pt x="48" y="451"/>
                  </a:cubicBezTo>
                  <a:cubicBezTo>
                    <a:pt x="48" y="441"/>
                    <a:pt x="48" y="422"/>
                    <a:pt x="60" y="400"/>
                  </a:cubicBezTo>
                  <a:cubicBezTo>
                    <a:pt x="70" y="350"/>
                    <a:pt x="80" y="301"/>
                    <a:pt x="80" y="241"/>
                  </a:cubicBezTo>
                  <a:cubicBezTo>
                    <a:pt x="89" y="181"/>
                    <a:pt x="89" y="121"/>
                    <a:pt x="99" y="80"/>
                  </a:cubicBezTo>
                  <a:lnTo>
                    <a:pt x="99" y="0"/>
                  </a:lnTo>
                  <a:close/>
                </a:path>
              </a:pathLst>
            </a:custGeom>
            <a:solidFill>
              <a:srgbClr val="341E4D"/>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8" name="Shape 1768"/>
        <p:cNvGrpSpPr/>
        <p:nvPr/>
      </p:nvGrpSpPr>
      <p:grpSpPr>
        <a:xfrm>
          <a:off x="0" y="0"/>
          <a:ext cx="0" cy="0"/>
          <a:chOff x="0" y="0"/>
          <a:chExt cx="0" cy="0"/>
        </a:xfrm>
      </p:grpSpPr>
      <p:sp>
        <p:nvSpPr>
          <p:cNvPr id="1769" name="Google Shape;1769;p45"/>
          <p:cNvSpPr txBox="1"/>
          <p:nvPr>
            <p:ph type="title"/>
          </p:nvPr>
        </p:nvSpPr>
        <p:spPr>
          <a:xfrm>
            <a:off x="713100" y="780850"/>
            <a:ext cx="7717800" cy="147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AWESOME </a:t>
            </a:r>
            <a:r>
              <a:rPr lang="en">
                <a:solidFill>
                  <a:schemeClr val="accent3"/>
                </a:solidFill>
              </a:rPr>
              <a:t>WORDS</a:t>
            </a:r>
            <a:endParaRPr>
              <a:solidFill>
                <a:schemeClr val="accent3"/>
              </a:solidFill>
            </a:endParaRPr>
          </a:p>
        </p:txBody>
      </p:sp>
      <p:sp>
        <p:nvSpPr>
          <p:cNvPr id="1770" name="Google Shape;1770;p45"/>
          <p:cNvSpPr txBox="1"/>
          <p:nvPr>
            <p:ph idx="1" type="subTitle"/>
          </p:nvPr>
        </p:nvSpPr>
        <p:spPr>
          <a:xfrm>
            <a:off x="713025" y="2389375"/>
            <a:ext cx="7717800" cy="38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Because key words are great for catching your audience’s attention</a:t>
            </a:r>
            <a:endParaRPr/>
          </a:p>
        </p:txBody>
      </p:sp>
      <p:grpSp>
        <p:nvGrpSpPr>
          <p:cNvPr id="1771" name="Google Shape;1771;p45"/>
          <p:cNvGrpSpPr/>
          <p:nvPr/>
        </p:nvGrpSpPr>
        <p:grpSpPr>
          <a:xfrm>
            <a:off x="7644495" y="1408604"/>
            <a:ext cx="786404" cy="3062348"/>
            <a:chOff x="6311901" y="2471830"/>
            <a:chExt cx="187248" cy="729165"/>
          </a:xfrm>
        </p:grpSpPr>
        <p:sp>
          <p:nvSpPr>
            <p:cNvPr id="1772" name="Google Shape;1772;p45"/>
            <p:cNvSpPr/>
            <p:nvPr/>
          </p:nvSpPr>
          <p:spPr>
            <a:xfrm>
              <a:off x="6459624" y="2780200"/>
              <a:ext cx="13844" cy="90258"/>
            </a:xfrm>
            <a:custGeom>
              <a:rect b="b" l="l" r="r" t="t"/>
              <a:pathLst>
                <a:path extrusionOk="0" h="2158" w="331">
                  <a:moveTo>
                    <a:pt x="10" y="0"/>
                  </a:moveTo>
                  <a:lnTo>
                    <a:pt x="0" y="1999"/>
                  </a:lnTo>
                  <a:lnTo>
                    <a:pt x="241" y="2157"/>
                  </a:lnTo>
                  <a:cubicBezTo>
                    <a:pt x="241" y="2157"/>
                    <a:pt x="330" y="421"/>
                    <a:pt x="321" y="231"/>
                  </a:cubicBezTo>
                  <a:cubicBezTo>
                    <a:pt x="311" y="41"/>
                    <a:pt x="10" y="0"/>
                    <a:pt x="10"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5"/>
            <p:cNvSpPr/>
            <p:nvPr/>
          </p:nvSpPr>
          <p:spPr>
            <a:xfrm>
              <a:off x="6339589" y="2729718"/>
              <a:ext cx="128026" cy="156676"/>
            </a:xfrm>
            <a:custGeom>
              <a:rect b="b" l="l" r="r" t="t"/>
              <a:pathLst>
                <a:path extrusionOk="0" h="3746" w="3061">
                  <a:moveTo>
                    <a:pt x="676" y="1"/>
                  </a:moveTo>
                  <a:cubicBezTo>
                    <a:pt x="602" y="1"/>
                    <a:pt x="547" y="35"/>
                    <a:pt x="523" y="95"/>
                  </a:cubicBezTo>
                  <a:cubicBezTo>
                    <a:pt x="472" y="196"/>
                    <a:pt x="82" y="1508"/>
                    <a:pt x="41" y="1720"/>
                  </a:cubicBezTo>
                  <a:cubicBezTo>
                    <a:pt x="0" y="1941"/>
                    <a:pt x="111" y="2211"/>
                    <a:pt x="251" y="2332"/>
                  </a:cubicBezTo>
                  <a:cubicBezTo>
                    <a:pt x="402" y="2452"/>
                    <a:pt x="2078" y="3627"/>
                    <a:pt x="2418" y="3726"/>
                  </a:cubicBezTo>
                  <a:cubicBezTo>
                    <a:pt x="2464" y="3739"/>
                    <a:pt x="2509" y="3745"/>
                    <a:pt x="2552" y="3745"/>
                  </a:cubicBezTo>
                  <a:cubicBezTo>
                    <a:pt x="2831" y="3745"/>
                    <a:pt x="3020" y="3489"/>
                    <a:pt x="3020" y="3374"/>
                  </a:cubicBezTo>
                  <a:cubicBezTo>
                    <a:pt x="3020" y="3244"/>
                    <a:pt x="3061" y="1749"/>
                    <a:pt x="3061" y="1559"/>
                  </a:cubicBezTo>
                  <a:cubicBezTo>
                    <a:pt x="3061" y="1378"/>
                    <a:pt x="3020" y="1238"/>
                    <a:pt x="2820" y="1137"/>
                  </a:cubicBezTo>
                  <a:cubicBezTo>
                    <a:pt x="2610" y="1039"/>
                    <a:pt x="853" y="54"/>
                    <a:pt x="853" y="54"/>
                  </a:cubicBezTo>
                  <a:cubicBezTo>
                    <a:pt x="787" y="17"/>
                    <a:pt x="727" y="1"/>
                    <a:pt x="676" y="1"/>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5"/>
            <p:cNvSpPr/>
            <p:nvPr/>
          </p:nvSpPr>
          <p:spPr>
            <a:xfrm>
              <a:off x="6434446" y="2788231"/>
              <a:ext cx="12213" cy="97327"/>
            </a:xfrm>
            <a:custGeom>
              <a:rect b="b" l="l" r="r" t="t"/>
              <a:pathLst>
                <a:path extrusionOk="0" fill="none" h="2327" w="292">
                  <a:moveTo>
                    <a:pt x="130" y="2327"/>
                  </a:moveTo>
                  <a:cubicBezTo>
                    <a:pt x="70" y="2298"/>
                    <a:pt x="0" y="2197"/>
                    <a:pt x="0" y="2035"/>
                  </a:cubicBezTo>
                  <a:cubicBezTo>
                    <a:pt x="10" y="1876"/>
                    <a:pt x="270" y="121"/>
                    <a:pt x="292"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5"/>
            <p:cNvSpPr/>
            <p:nvPr/>
          </p:nvSpPr>
          <p:spPr>
            <a:xfrm>
              <a:off x="6356778" y="2726205"/>
              <a:ext cx="119201" cy="145049"/>
            </a:xfrm>
            <a:custGeom>
              <a:rect b="b" l="l" r="r" t="t"/>
              <a:pathLst>
                <a:path extrusionOk="0" h="3468" w="2850">
                  <a:moveTo>
                    <a:pt x="257" y="0"/>
                  </a:moveTo>
                  <a:cubicBezTo>
                    <a:pt x="212" y="0"/>
                    <a:pt x="174" y="10"/>
                    <a:pt x="153" y="27"/>
                  </a:cubicBezTo>
                  <a:cubicBezTo>
                    <a:pt x="92" y="78"/>
                    <a:pt x="52" y="188"/>
                    <a:pt x="32" y="249"/>
                  </a:cubicBezTo>
                  <a:cubicBezTo>
                    <a:pt x="1" y="309"/>
                    <a:pt x="11" y="359"/>
                    <a:pt x="42" y="379"/>
                  </a:cubicBezTo>
                  <a:cubicBezTo>
                    <a:pt x="71" y="400"/>
                    <a:pt x="2067" y="1522"/>
                    <a:pt x="2158" y="1563"/>
                  </a:cubicBezTo>
                  <a:cubicBezTo>
                    <a:pt x="2215" y="1586"/>
                    <a:pt x="2246" y="1599"/>
                    <a:pt x="2264" y="1599"/>
                  </a:cubicBezTo>
                  <a:cubicBezTo>
                    <a:pt x="2278" y="1599"/>
                    <a:pt x="2284" y="1591"/>
                    <a:pt x="2288" y="1573"/>
                  </a:cubicBezTo>
                  <a:cubicBezTo>
                    <a:pt x="2339" y="1443"/>
                    <a:pt x="2409" y="1383"/>
                    <a:pt x="2488" y="1373"/>
                  </a:cubicBezTo>
                  <a:cubicBezTo>
                    <a:pt x="2505" y="1369"/>
                    <a:pt x="2521" y="1367"/>
                    <a:pt x="2538" y="1367"/>
                  </a:cubicBezTo>
                  <a:cubicBezTo>
                    <a:pt x="2616" y="1367"/>
                    <a:pt x="2694" y="1413"/>
                    <a:pt x="2710" y="1554"/>
                  </a:cubicBezTo>
                  <a:cubicBezTo>
                    <a:pt x="2719" y="1725"/>
                    <a:pt x="2681" y="3299"/>
                    <a:pt x="2681" y="3388"/>
                  </a:cubicBezTo>
                  <a:cubicBezTo>
                    <a:pt x="2675" y="3440"/>
                    <a:pt x="2709" y="3468"/>
                    <a:pt x="2745" y="3468"/>
                  </a:cubicBezTo>
                  <a:cubicBezTo>
                    <a:pt x="2779" y="3468"/>
                    <a:pt x="2816" y="3442"/>
                    <a:pt x="2820" y="3388"/>
                  </a:cubicBezTo>
                  <a:cubicBezTo>
                    <a:pt x="2820" y="3290"/>
                    <a:pt x="2849" y="1703"/>
                    <a:pt x="2840" y="1544"/>
                  </a:cubicBezTo>
                  <a:cubicBezTo>
                    <a:pt x="2820" y="1392"/>
                    <a:pt x="2751" y="1253"/>
                    <a:pt x="2599" y="1183"/>
                  </a:cubicBezTo>
                  <a:cubicBezTo>
                    <a:pt x="2450" y="1111"/>
                    <a:pt x="552" y="109"/>
                    <a:pt x="442" y="49"/>
                  </a:cubicBezTo>
                  <a:cubicBezTo>
                    <a:pt x="381" y="15"/>
                    <a:pt x="314" y="0"/>
                    <a:pt x="257" y="0"/>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5"/>
            <p:cNvSpPr/>
            <p:nvPr/>
          </p:nvSpPr>
          <p:spPr>
            <a:xfrm>
              <a:off x="6338376" y="3122156"/>
              <a:ext cx="39901" cy="25430"/>
            </a:xfrm>
            <a:custGeom>
              <a:rect b="b" l="l" r="r" t="t"/>
              <a:pathLst>
                <a:path extrusionOk="0" h="608" w="954">
                  <a:moveTo>
                    <a:pt x="894" y="1"/>
                  </a:moveTo>
                  <a:lnTo>
                    <a:pt x="181" y="92"/>
                  </a:lnTo>
                  <a:lnTo>
                    <a:pt x="0" y="523"/>
                  </a:lnTo>
                  <a:cubicBezTo>
                    <a:pt x="0" y="523"/>
                    <a:pt x="206" y="608"/>
                    <a:pt x="406" y="608"/>
                  </a:cubicBezTo>
                  <a:cubicBezTo>
                    <a:pt x="463" y="608"/>
                    <a:pt x="520" y="601"/>
                    <a:pt x="571" y="583"/>
                  </a:cubicBezTo>
                  <a:cubicBezTo>
                    <a:pt x="802" y="504"/>
                    <a:pt x="954" y="302"/>
                    <a:pt x="954" y="302"/>
                  </a:cubicBezTo>
                  <a:lnTo>
                    <a:pt x="894" y="1"/>
                  </a:lnTo>
                  <a:close/>
                </a:path>
              </a:pathLst>
            </a:custGeom>
            <a:solidFill>
              <a:srgbClr val="2027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5"/>
            <p:cNvSpPr/>
            <p:nvPr/>
          </p:nvSpPr>
          <p:spPr>
            <a:xfrm>
              <a:off x="6338376" y="3122156"/>
              <a:ext cx="39901" cy="27730"/>
            </a:xfrm>
            <a:custGeom>
              <a:rect b="b" l="l" r="r" t="t"/>
              <a:pathLst>
                <a:path extrusionOk="0" fill="none" h="663" w="954">
                  <a:moveTo>
                    <a:pt x="181" y="92"/>
                  </a:moveTo>
                  <a:lnTo>
                    <a:pt x="0" y="523"/>
                  </a:lnTo>
                  <a:cubicBezTo>
                    <a:pt x="0" y="523"/>
                    <a:pt x="340" y="663"/>
                    <a:pt x="571" y="583"/>
                  </a:cubicBezTo>
                  <a:cubicBezTo>
                    <a:pt x="802" y="504"/>
                    <a:pt x="954" y="302"/>
                    <a:pt x="954" y="302"/>
                  </a:cubicBezTo>
                  <a:lnTo>
                    <a:pt x="894" y="1"/>
                  </a:ln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5"/>
            <p:cNvSpPr/>
            <p:nvPr/>
          </p:nvSpPr>
          <p:spPr>
            <a:xfrm>
              <a:off x="6311901" y="3125585"/>
              <a:ext cx="71814" cy="59266"/>
            </a:xfrm>
            <a:custGeom>
              <a:rect b="b" l="l" r="r" t="t"/>
              <a:pathLst>
                <a:path extrusionOk="0" h="1417" w="1717">
                  <a:moveTo>
                    <a:pt x="1556" y="1"/>
                  </a:moveTo>
                  <a:cubicBezTo>
                    <a:pt x="1556" y="1"/>
                    <a:pt x="1385" y="150"/>
                    <a:pt x="1286" y="251"/>
                  </a:cubicBezTo>
                  <a:cubicBezTo>
                    <a:pt x="1185" y="350"/>
                    <a:pt x="1165" y="422"/>
                    <a:pt x="1134" y="432"/>
                  </a:cubicBezTo>
                  <a:cubicBezTo>
                    <a:pt x="1119" y="439"/>
                    <a:pt x="1109" y="442"/>
                    <a:pt x="1103" y="442"/>
                  </a:cubicBezTo>
                  <a:cubicBezTo>
                    <a:pt x="1093" y="442"/>
                    <a:pt x="1093" y="434"/>
                    <a:pt x="1093" y="422"/>
                  </a:cubicBezTo>
                  <a:cubicBezTo>
                    <a:pt x="1093" y="381"/>
                    <a:pt x="1105" y="321"/>
                    <a:pt x="1115" y="280"/>
                  </a:cubicBezTo>
                  <a:cubicBezTo>
                    <a:pt x="1125" y="229"/>
                    <a:pt x="1084" y="191"/>
                    <a:pt x="1055" y="169"/>
                  </a:cubicBezTo>
                  <a:cubicBezTo>
                    <a:pt x="1023" y="150"/>
                    <a:pt x="874" y="160"/>
                    <a:pt x="814" y="140"/>
                  </a:cubicBezTo>
                  <a:cubicBezTo>
                    <a:pt x="795" y="133"/>
                    <a:pt x="778" y="130"/>
                    <a:pt x="765" y="130"/>
                  </a:cubicBezTo>
                  <a:cubicBezTo>
                    <a:pt x="743" y="130"/>
                    <a:pt x="728" y="138"/>
                    <a:pt x="722" y="150"/>
                  </a:cubicBezTo>
                  <a:cubicBezTo>
                    <a:pt x="703" y="169"/>
                    <a:pt x="542" y="482"/>
                    <a:pt x="542" y="482"/>
                  </a:cubicBezTo>
                  <a:cubicBezTo>
                    <a:pt x="542" y="482"/>
                    <a:pt x="533" y="477"/>
                    <a:pt x="525" y="477"/>
                  </a:cubicBezTo>
                  <a:cubicBezTo>
                    <a:pt x="520" y="477"/>
                    <a:pt x="516" y="478"/>
                    <a:pt x="513" y="482"/>
                  </a:cubicBezTo>
                  <a:cubicBezTo>
                    <a:pt x="491" y="492"/>
                    <a:pt x="371" y="641"/>
                    <a:pt x="361" y="641"/>
                  </a:cubicBezTo>
                  <a:cubicBezTo>
                    <a:pt x="352" y="651"/>
                    <a:pt x="352" y="672"/>
                    <a:pt x="352" y="672"/>
                  </a:cubicBezTo>
                  <a:cubicBezTo>
                    <a:pt x="352" y="672"/>
                    <a:pt x="130" y="863"/>
                    <a:pt x="111" y="882"/>
                  </a:cubicBezTo>
                  <a:cubicBezTo>
                    <a:pt x="101" y="892"/>
                    <a:pt x="22" y="932"/>
                    <a:pt x="10" y="964"/>
                  </a:cubicBezTo>
                  <a:cubicBezTo>
                    <a:pt x="10" y="1002"/>
                    <a:pt x="0" y="1154"/>
                    <a:pt x="10" y="1205"/>
                  </a:cubicBezTo>
                  <a:cubicBezTo>
                    <a:pt x="31" y="1253"/>
                    <a:pt x="152" y="1313"/>
                    <a:pt x="241" y="1363"/>
                  </a:cubicBezTo>
                  <a:cubicBezTo>
                    <a:pt x="314" y="1393"/>
                    <a:pt x="417" y="1416"/>
                    <a:pt x="496" y="1416"/>
                  </a:cubicBezTo>
                  <a:cubicBezTo>
                    <a:pt x="527" y="1416"/>
                    <a:pt x="554" y="1413"/>
                    <a:pt x="573" y="1404"/>
                  </a:cubicBezTo>
                  <a:cubicBezTo>
                    <a:pt x="653" y="1373"/>
                    <a:pt x="903" y="1274"/>
                    <a:pt x="1033" y="1154"/>
                  </a:cubicBezTo>
                  <a:cubicBezTo>
                    <a:pt x="1165" y="1034"/>
                    <a:pt x="1214" y="973"/>
                    <a:pt x="1305" y="942"/>
                  </a:cubicBezTo>
                  <a:cubicBezTo>
                    <a:pt x="1406" y="913"/>
                    <a:pt x="1565" y="822"/>
                    <a:pt x="1625" y="771"/>
                  </a:cubicBezTo>
                  <a:cubicBezTo>
                    <a:pt x="1695" y="723"/>
                    <a:pt x="1717" y="701"/>
                    <a:pt x="1717" y="663"/>
                  </a:cubicBezTo>
                  <a:cubicBezTo>
                    <a:pt x="1717" y="612"/>
                    <a:pt x="1686" y="501"/>
                    <a:pt x="1686" y="492"/>
                  </a:cubicBezTo>
                  <a:cubicBezTo>
                    <a:pt x="1676" y="482"/>
                    <a:pt x="1587" y="49"/>
                    <a:pt x="1587" y="30"/>
                  </a:cubicBezTo>
                  <a:cubicBezTo>
                    <a:pt x="1575" y="10"/>
                    <a:pt x="1556" y="1"/>
                    <a:pt x="1556" y="1"/>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5"/>
            <p:cNvSpPr/>
            <p:nvPr/>
          </p:nvSpPr>
          <p:spPr>
            <a:xfrm>
              <a:off x="6312779" y="3143235"/>
              <a:ext cx="44878" cy="31829"/>
            </a:xfrm>
            <a:custGeom>
              <a:rect b="b" l="l" r="r" t="t"/>
              <a:pathLst>
                <a:path extrusionOk="0" fill="none" h="761" w="1073">
                  <a:moveTo>
                    <a:pt x="10" y="520"/>
                  </a:moveTo>
                  <a:cubicBezTo>
                    <a:pt x="1" y="530"/>
                    <a:pt x="10" y="561"/>
                    <a:pt x="49" y="580"/>
                  </a:cubicBezTo>
                  <a:cubicBezTo>
                    <a:pt x="80" y="602"/>
                    <a:pt x="290" y="701"/>
                    <a:pt x="372" y="732"/>
                  </a:cubicBezTo>
                  <a:cubicBezTo>
                    <a:pt x="441" y="761"/>
                    <a:pt x="552" y="722"/>
                    <a:pt x="622" y="662"/>
                  </a:cubicBezTo>
                  <a:cubicBezTo>
                    <a:pt x="692" y="602"/>
                    <a:pt x="964" y="311"/>
                    <a:pt x="993" y="270"/>
                  </a:cubicBezTo>
                  <a:cubicBezTo>
                    <a:pt x="1043" y="169"/>
                    <a:pt x="1072" y="0"/>
                    <a:pt x="1072"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5"/>
            <p:cNvSpPr/>
            <p:nvPr/>
          </p:nvSpPr>
          <p:spPr>
            <a:xfrm>
              <a:off x="6334528" y="3145744"/>
              <a:ext cx="19783" cy="10498"/>
            </a:xfrm>
            <a:custGeom>
              <a:rect b="b" l="l" r="r" t="t"/>
              <a:pathLst>
                <a:path extrusionOk="0" fill="none" h="251" w="473">
                  <a:moveTo>
                    <a:pt x="1" y="0"/>
                  </a:moveTo>
                  <a:cubicBezTo>
                    <a:pt x="1" y="0"/>
                    <a:pt x="343" y="130"/>
                    <a:pt x="384" y="159"/>
                  </a:cubicBezTo>
                  <a:cubicBezTo>
                    <a:pt x="432" y="181"/>
                    <a:pt x="473" y="210"/>
                    <a:pt x="444" y="25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5"/>
            <p:cNvSpPr/>
            <p:nvPr/>
          </p:nvSpPr>
          <p:spPr>
            <a:xfrm>
              <a:off x="6326581" y="3153691"/>
              <a:ext cx="21498" cy="8783"/>
            </a:xfrm>
            <a:custGeom>
              <a:rect b="b" l="l" r="r" t="t"/>
              <a:pathLst>
                <a:path extrusionOk="0" fill="none" h="210" w="514">
                  <a:moveTo>
                    <a:pt x="1" y="0"/>
                  </a:moveTo>
                  <a:cubicBezTo>
                    <a:pt x="1" y="0"/>
                    <a:pt x="381" y="171"/>
                    <a:pt x="422" y="191"/>
                  </a:cubicBezTo>
                  <a:cubicBezTo>
                    <a:pt x="453" y="210"/>
                    <a:pt x="492" y="210"/>
                    <a:pt x="513" y="19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5"/>
            <p:cNvSpPr/>
            <p:nvPr/>
          </p:nvSpPr>
          <p:spPr>
            <a:xfrm>
              <a:off x="6312277" y="3147752"/>
              <a:ext cx="70141" cy="34882"/>
            </a:xfrm>
            <a:custGeom>
              <a:rect b="b" l="l" r="r" t="t"/>
              <a:pathLst>
                <a:path extrusionOk="0" fill="none" h="834" w="1677">
                  <a:moveTo>
                    <a:pt x="1" y="634"/>
                  </a:moveTo>
                  <a:cubicBezTo>
                    <a:pt x="1" y="634"/>
                    <a:pt x="162" y="735"/>
                    <a:pt x="314" y="783"/>
                  </a:cubicBezTo>
                  <a:cubicBezTo>
                    <a:pt x="453" y="833"/>
                    <a:pt x="555" y="805"/>
                    <a:pt x="624" y="773"/>
                  </a:cubicBezTo>
                  <a:cubicBezTo>
                    <a:pt x="685" y="744"/>
                    <a:pt x="875" y="663"/>
                    <a:pt x="945" y="593"/>
                  </a:cubicBezTo>
                  <a:cubicBezTo>
                    <a:pt x="1024" y="513"/>
                    <a:pt x="1144" y="402"/>
                    <a:pt x="1205" y="374"/>
                  </a:cubicBezTo>
                  <a:cubicBezTo>
                    <a:pt x="1265" y="342"/>
                    <a:pt x="1325" y="193"/>
                    <a:pt x="1397" y="162"/>
                  </a:cubicBezTo>
                  <a:cubicBezTo>
                    <a:pt x="1457" y="121"/>
                    <a:pt x="1677" y="0"/>
                    <a:pt x="1677"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5"/>
            <p:cNvSpPr/>
            <p:nvPr/>
          </p:nvSpPr>
          <p:spPr>
            <a:xfrm>
              <a:off x="6416420" y="3138174"/>
              <a:ext cx="39901" cy="25764"/>
            </a:xfrm>
            <a:custGeom>
              <a:rect b="b" l="l" r="r" t="t"/>
              <a:pathLst>
                <a:path extrusionOk="0" h="616" w="954">
                  <a:moveTo>
                    <a:pt x="894" y="1"/>
                  </a:moveTo>
                  <a:lnTo>
                    <a:pt x="181" y="99"/>
                  </a:lnTo>
                  <a:lnTo>
                    <a:pt x="0" y="530"/>
                  </a:lnTo>
                  <a:cubicBezTo>
                    <a:pt x="0" y="530"/>
                    <a:pt x="205" y="616"/>
                    <a:pt x="405" y="616"/>
                  </a:cubicBezTo>
                  <a:cubicBezTo>
                    <a:pt x="462" y="616"/>
                    <a:pt x="519" y="609"/>
                    <a:pt x="571" y="591"/>
                  </a:cubicBezTo>
                  <a:cubicBezTo>
                    <a:pt x="802" y="511"/>
                    <a:pt x="954" y="302"/>
                    <a:pt x="954" y="302"/>
                  </a:cubicBezTo>
                  <a:lnTo>
                    <a:pt x="894" y="1"/>
                  </a:lnTo>
                  <a:close/>
                </a:path>
              </a:pathLst>
            </a:custGeom>
            <a:solidFill>
              <a:srgbClr val="2027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5"/>
            <p:cNvSpPr/>
            <p:nvPr/>
          </p:nvSpPr>
          <p:spPr>
            <a:xfrm>
              <a:off x="6416420" y="3138174"/>
              <a:ext cx="39901" cy="28148"/>
            </a:xfrm>
            <a:custGeom>
              <a:rect b="b" l="l" r="r" t="t"/>
              <a:pathLst>
                <a:path extrusionOk="0" fill="none" h="673" w="954">
                  <a:moveTo>
                    <a:pt x="181" y="99"/>
                  </a:moveTo>
                  <a:lnTo>
                    <a:pt x="0" y="530"/>
                  </a:lnTo>
                  <a:cubicBezTo>
                    <a:pt x="0" y="530"/>
                    <a:pt x="340" y="672"/>
                    <a:pt x="571" y="591"/>
                  </a:cubicBezTo>
                  <a:cubicBezTo>
                    <a:pt x="802" y="511"/>
                    <a:pt x="954" y="302"/>
                    <a:pt x="954" y="302"/>
                  </a:cubicBezTo>
                  <a:lnTo>
                    <a:pt x="894" y="1"/>
                  </a:ln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5"/>
            <p:cNvSpPr/>
            <p:nvPr/>
          </p:nvSpPr>
          <p:spPr>
            <a:xfrm>
              <a:off x="6389945" y="3141897"/>
              <a:ext cx="71814" cy="59099"/>
            </a:xfrm>
            <a:custGeom>
              <a:rect b="b" l="l" r="r" t="t"/>
              <a:pathLst>
                <a:path extrusionOk="0" h="1413" w="1717">
                  <a:moveTo>
                    <a:pt x="1556" y="1"/>
                  </a:moveTo>
                  <a:cubicBezTo>
                    <a:pt x="1556" y="1"/>
                    <a:pt x="1385" y="140"/>
                    <a:pt x="1286" y="242"/>
                  </a:cubicBezTo>
                  <a:cubicBezTo>
                    <a:pt x="1185" y="352"/>
                    <a:pt x="1165" y="422"/>
                    <a:pt x="1134" y="432"/>
                  </a:cubicBezTo>
                  <a:cubicBezTo>
                    <a:pt x="1117" y="436"/>
                    <a:pt x="1107" y="438"/>
                    <a:pt x="1101" y="438"/>
                  </a:cubicBezTo>
                  <a:cubicBezTo>
                    <a:pt x="1093" y="438"/>
                    <a:pt x="1093" y="433"/>
                    <a:pt x="1093" y="422"/>
                  </a:cubicBezTo>
                  <a:cubicBezTo>
                    <a:pt x="1093" y="381"/>
                    <a:pt x="1105" y="321"/>
                    <a:pt x="1115" y="273"/>
                  </a:cubicBezTo>
                  <a:cubicBezTo>
                    <a:pt x="1125" y="232"/>
                    <a:pt x="1084" y="191"/>
                    <a:pt x="1055" y="172"/>
                  </a:cubicBezTo>
                  <a:cubicBezTo>
                    <a:pt x="1023" y="152"/>
                    <a:pt x="874" y="152"/>
                    <a:pt x="814" y="140"/>
                  </a:cubicBezTo>
                  <a:cubicBezTo>
                    <a:pt x="795" y="133"/>
                    <a:pt x="779" y="130"/>
                    <a:pt x="765" y="130"/>
                  </a:cubicBezTo>
                  <a:cubicBezTo>
                    <a:pt x="743" y="130"/>
                    <a:pt x="728" y="139"/>
                    <a:pt x="722" y="152"/>
                  </a:cubicBezTo>
                  <a:cubicBezTo>
                    <a:pt x="703" y="172"/>
                    <a:pt x="542" y="473"/>
                    <a:pt x="542" y="473"/>
                  </a:cubicBezTo>
                  <a:cubicBezTo>
                    <a:pt x="542" y="473"/>
                    <a:pt x="523" y="473"/>
                    <a:pt x="513" y="482"/>
                  </a:cubicBezTo>
                  <a:cubicBezTo>
                    <a:pt x="491" y="492"/>
                    <a:pt x="371" y="634"/>
                    <a:pt x="361" y="644"/>
                  </a:cubicBezTo>
                  <a:cubicBezTo>
                    <a:pt x="352" y="653"/>
                    <a:pt x="352" y="672"/>
                    <a:pt x="352" y="672"/>
                  </a:cubicBezTo>
                  <a:cubicBezTo>
                    <a:pt x="352" y="672"/>
                    <a:pt x="130" y="863"/>
                    <a:pt x="111" y="875"/>
                  </a:cubicBezTo>
                  <a:cubicBezTo>
                    <a:pt x="101" y="894"/>
                    <a:pt x="22" y="923"/>
                    <a:pt x="10" y="964"/>
                  </a:cubicBezTo>
                  <a:cubicBezTo>
                    <a:pt x="10" y="995"/>
                    <a:pt x="0" y="1144"/>
                    <a:pt x="10" y="1205"/>
                  </a:cubicBezTo>
                  <a:cubicBezTo>
                    <a:pt x="31" y="1255"/>
                    <a:pt x="152" y="1315"/>
                    <a:pt x="241" y="1356"/>
                  </a:cubicBezTo>
                  <a:cubicBezTo>
                    <a:pt x="315" y="1392"/>
                    <a:pt x="423" y="1413"/>
                    <a:pt x="502" y="1413"/>
                  </a:cubicBezTo>
                  <a:cubicBezTo>
                    <a:pt x="530" y="1413"/>
                    <a:pt x="555" y="1410"/>
                    <a:pt x="573" y="1404"/>
                  </a:cubicBezTo>
                  <a:cubicBezTo>
                    <a:pt x="653" y="1376"/>
                    <a:pt x="903" y="1265"/>
                    <a:pt x="1033" y="1144"/>
                  </a:cubicBezTo>
                  <a:cubicBezTo>
                    <a:pt x="1165" y="1024"/>
                    <a:pt x="1214" y="964"/>
                    <a:pt x="1305" y="935"/>
                  </a:cubicBezTo>
                  <a:cubicBezTo>
                    <a:pt x="1406" y="904"/>
                    <a:pt x="1565" y="824"/>
                    <a:pt x="1625" y="774"/>
                  </a:cubicBezTo>
                  <a:cubicBezTo>
                    <a:pt x="1695" y="713"/>
                    <a:pt x="1717" y="694"/>
                    <a:pt x="1717" y="653"/>
                  </a:cubicBezTo>
                  <a:cubicBezTo>
                    <a:pt x="1717" y="612"/>
                    <a:pt x="1686" y="502"/>
                    <a:pt x="1686" y="492"/>
                  </a:cubicBezTo>
                  <a:cubicBezTo>
                    <a:pt x="1676" y="482"/>
                    <a:pt x="1587" y="51"/>
                    <a:pt x="1587" y="32"/>
                  </a:cubicBezTo>
                  <a:cubicBezTo>
                    <a:pt x="1575" y="10"/>
                    <a:pt x="1556" y="1"/>
                    <a:pt x="1556" y="1"/>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5"/>
            <p:cNvSpPr/>
            <p:nvPr/>
          </p:nvSpPr>
          <p:spPr>
            <a:xfrm>
              <a:off x="6390823" y="3159546"/>
              <a:ext cx="44878" cy="31536"/>
            </a:xfrm>
            <a:custGeom>
              <a:rect b="b" l="l" r="r" t="t"/>
              <a:pathLst>
                <a:path extrusionOk="0" fill="none" h="754" w="1073">
                  <a:moveTo>
                    <a:pt x="10" y="523"/>
                  </a:moveTo>
                  <a:cubicBezTo>
                    <a:pt x="1" y="532"/>
                    <a:pt x="10" y="561"/>
                    <a:pt x="49" y="583"/>
                  </a:cubicBezTo>
                  <a:cubicBezTo>
                    <a:pt x="80" y="602"/>
                    <a:pt x="290" y="703"/>
                    <a:pt x="372" y="732"/>
                  </a:cubicBezTo>
                  <a:cubicBezTo>
                    <a:pt x="441" y="754"/>
                    <a:pt x="552" y="722"/>
                    <a:pt x="622" y="662"/>
                  </a:cubicBezTo>
                  <a:cubicBezTo>
                    <a:pt x="692" y="602"/>
                    <a:pt x="964" y="311"/>
                    <a:pt x="993" y="272"/>
                  </a:cubicBezTo>
                  <a:cubicBezTo>
                    <a:pt x="1043" y="171"/>
                    <a:pt x="1072" y="0"/>
                    <a:pt x="1072"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5"/>
            <p:cNvSpPr/>
            <p:nvPr/>
          </p:nvSpPr>
          <p:spPr>
            <a:xfrm>
              <a:off x="6412572" y="3161638"/>
              <a:ext cx="19783" cy="10916"/>
            </a:xfrm>
            <a:custGeom>
              <a:rect b="b" l="l" r="r" t="t"/>
              <a:pathLst>
                <a:path extrusionOk="0" fill="none" h="261" w="473">
                  <a:moveTo>
                    <a:pt x="1" y="1"/>
                  </a:moveTo>
                  <a:cubicBezTo>
                    <a:pt x="1" y="1"/>
                    <a:pt x="343" y="140"/>
                    <a:pt x="384" y="162"/>
                  </a:cubicBezTo>
                  <a:cubicBezTo>
                    <a:pt x="432" y="181"/>
                    <a:pt x="473" y="222"/>
                    <a:pt x="444" y="26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5"/>
            <p:cNvSpPr/>
            <p:nvPr/>
          </p:nvSpPr>
          <p:spPr>
            <a:xfrm>
              <a:off x="6404625" y="3170003"/>
              <a:ext cx="21498" cy="8909"/>
            </a:xfrm>
            <a:custGeom>
              <a:rect b="b" l="l" r="r" t="t"/>
              <a:pathLst>
                <a:path extrusionOk="0" fill="none" h="213" w="514">
                  <a:moveTo>
                    <a:pt x="1" y="0"/>
                  </a:moveTo>
                  <a:cubicBezTo>
                    <a:pt x="1" y="0"/>
                    <a:pt x="381" y="171"/>
                    <a:pt x="422" y="191"/>
                  </a:cubicBezTo>
                  <a:cubicBezTo>
                    <a:pt x="453" y="203"/>
                    <a:pt x="492" y="212"/>
                    <a:pt x="514" y="19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5"/>
            <p:cNvSpPr/>
            <p:nvPr/>
          </p:nvSpPr>
          <p:spPr>
            <a:xfrm>
              <a:off x="6390321" y="3163771"/>
              <a:ext cx="70141" cy="35258"/>
            </a:xfrm>
            <a:custGeom>
              <a:rect b="b" l="l" r="r" t="t"/>
              <a:pathLst>
                <a:path extrusionOk="0" fill="none" h="843" w="1677">
                  <a:moveTo>
                    <a:pt x="1" y="641"/>
                  </a:moveTo>
                  <a:cubicBezTo>
                    <a:pt x="1" y="641"/>
                    <a:pt x="162" y="742"/>
                    <a:pt x="314" y="792"/>
                  </a:cubicBezTo>
                  <a:cubicBezTo>
                    <a:pt x="453" y="843"/>
                    <a:pt x="555" y="812"/>
                    <a:pt x="624" y="783"/>
                  </a:cubicBezTo>
                  <a:cubicBezTo>
                    <a:pt x="685" y="742"/>
                    <a:pt x="875" y="662"/>
                    <a:pt x="945" y="593"/>
                  </a:cubicBezTo>
                  <a:cubicBezTo>
                    <a:pt x="1024" y="520"/>
                    <a:pt x="1144" y="400"/>
                    <a:pt x="1205" y="381"/>
                  </a:cubicBezTo>
                  <a:cubicBezTo>
                    <a:pt x="1265" y="352"/>
                    <a:pt x="1325" y="200"/>
                    <a:pt x="1397" y="159"/>
                  </a:cubicBezTo>
                  <a:cubicBezTo>
                    <a:pt x="1457" y="130"/>
                    <a:pt x="1677" y="0"/>
                    <a:pt x="1677"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5"/>
            <p:cNvSpPr/>
            <p:nvPr/>
          </p:nvSpPr>
          <p:spPr>
            <a:xfrm>
              <a:off x="6316502" y="2880077"/>
              <a:ext cx="13384" cy="19867"/>
            </a:xfrm>
            <a:custGeom>
              <a:rect b="b" l="l" r="r" t="t"/>
              <a:pathLst>
                <a:path extrusionOk="0" h="475" w="320">
                  <a:moveTo>
                    <a:pt x="1" y="1"/>
                  </a:moveTo>
                  <a:cubicBezTo>
                    <a:pt x="1" y="1"/>
                    <a:pt x="71" y="191"/>
                    <a:pt x="92" y="251"/>
                  </a:cubicBezTo>
                  <a:cubicBezTo>
                    <a:pt x="112" y="302"/>
                    <a:pt x="141" y="333"/>
                    <a:pt x="172" y="371"/>
                  </a:cubicBezTo>
                  <a:cubicBezTo>
                    <a:pt x="201" y="403"/>
                    <a:pt x="261" y="463"/>
                    <a:pt x="273" y="473"/>
                  </a:cubicBezTo>
                  <a:cubicBezTo>
                    <a:pt x="276" y="474"/>
                    <a:pt x="279" y="475"/>
                    <a:pt x="283" y="475"/>
                  </a:cubicBezTo>
                  <a:cubicBezTo>
                    <a:pt x="300" y="475"/>
                    <a:pt x="320" y="452"/>
                    <a:pt x="311" y="393"/>
                  </a:cubicBezTo>
                  <a:cubicBezTo>
                    <a:pt x="292" y="333"/>
                    <a:pt x="232" y="261"/>
                    <a:pt x="213" y="232"/>
                  </a:cubicBezTo>
                  <a:cubicBezTo>
                    <a:pt x="191" y="200"/>
                    <a:pt x="141" y="1"/>
                    <a:pt x="141"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5"/>
            <p:cNvSpPr/>
            <p:nvPr/>
          </p:nvSpPr>
          <p:spPr>
            <a:xfrm>
              <a:off x="6320726" y="2879658"/>
              <a:ext cx="16270" cy="18570"/>
            </a:xfrm>
            <a:custGeom>
              <a:rect b="b" l="l" r="r" t="t"/>
              <a:pathLst>
                <a:path extrusionOk="0" h="444" w="389">
                  <a:moveTo>
                    <a:pt x="141" y="1"/>
                  </a:moveTo>
                  <a:lnTo>
                    <a:pt x="1" y="20"/>
                  </a:lnTo>
                  <a:cubicBezTo>
                    <a:pt x="1" y="20"/>
                    <a:pt x="100" y="201"/>
                    <a:pt x="131" y="251"/>
                  </a:cubicBezTo>
                  <a:cubicBezTo>
                    <a:pt x="160" y="302"/>
                    <a:pt x="191" y="331"/>
                    <a:pt x="232" y="352"/>
                  </a:cubicBezTo>
                  <a:cubicBezTo>
                    <a:pt x="271" y="381"/>
                    <a:pt x="331" y="432"/>
                    <a:pt x="353" y="442"/>
                  </a:cubicBezTo>
                  <a:cubicBezTo>
                    <a:pt x="354" y="443"/>
                    <a:pt x="355" y="443"/>
                    <a:pt x="357" y="443"/>
                  </a:cubicBezTo>
                  <a:cubicBezTo>
                    <a:pt x="369" y="443"/>
                    <a:pt x="389" y="415"/>
                    <a:pt x="372" y="362"/>
                  </a:cubicBezTo>
                  <a:cubicBezTo>
                    <a:pt x="340" y="292"/>
                    <a:pt x="271" y="242"/>
                    <a:pt x="242" y="210"/>
                  </a:cubicBezTo>
                  <a:cubicBezTo>
                    <a:pt x="220" y="191"/>
                    <a:pt x="141" y="1"/>
                    <a:pt x="141"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5"/>
            <p:cNvSpPr/>
            <p:nvPr/>
          </p:nvSpPr>
          <p:spPr>
            <a:xfrm>
              <a:off x="6324072" y="2875852"/>
              <a:ext cx="17274" cy="17274"/>
            </a:xfrm>
            <a:custGeom>
              <a:rect b="b" l="l" r="r" t="t"/>
              <a:pathLst>
                <a:path extrusionOk="0" h="413" w="413">
                  <a:moveTo>
                    <a:pt x="140" y="0"/>
                  </a:moveTo>
                  <a:lnTo>
                    <a:pt x="0" y="41"/>
                  </a:lnTo>
                  <a:cubicBezTo>
                    <a:pt x="0" y="41"/>
                    <a:pt x="111" y="203"/>
                    <a:pt x="152" y="241"/>
                  </a:cubicBezTo>
                  <a:cubicBezTo>
                    <a:pt x="181" y="292"/>
                    <a:pt x="212" y="313"/>
                    <a:pt x="251" y="342"/>
                  </a:cubicBezTo>
                  <a:cubicBezTo>
                    <a:pt x="292" y="362"/>
                    <a:pt x="352" y="403"/>
                    <a:pt x="371" y="412"/>
                  </a:cubicBezTo>
                  <a:cubicBezTo>
                    <a:pt x="393" y="412"/>
                    <a:pt x="412" y="393"/>
                    <a:pt x="381" y="333"/>
                  </a:cubicBezTo>
                  <a:cubicBezTo>
                    <a:pt x="352" y="273"/>
                    <a:pt x="282" y="222"/>
                    <a:pt x="251" y="203"/>
                  </a:cubicBezTo>
                  <a:cubicBezTo>
                    <a:pt x="232" y="181"/>
                    <a:pt x="140" y="0"/>
                    <a:pt x="140"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5"/>
            <p:cNvSpPr/>
            <p:nvPr/>
          </p:nvSpPr>
          <p:spPr>
            <a:xfrm>
              <a:off x="6327878" y="2874221"/>
              <a:ext cx="17692" cy="13049"/>
            </a:xfrm>
            <a:custGeom>
              <a:rect b="b" l="l" r="r" t="t"/>
              <a:pathLst>
                <a:path extrusionOk="0" h="312" w="423">
                  <a:moveTo>
                    <a:pt x="109" y="1"/>
                  </a:moveTo>
                  <a:lnTo>
                    <a:pt x="1" y="61"/>
                  </a:lnTo>
                  <a:cubicBezTo>
                    <a:pt x="1" y="61"/>
                    <a:pt x="121" y="182"/>
                    <a:pt x="160" y="210"/>
                  </a:cubicBezTo>
                  <a:cubicBezTo>
                    <a:pt x="201" y="242"/>
                    <a:pt x="230" y="261"/>
                    <a:pt x="271" y="271"/>
                  </a:cubicBezTo>
                  <a:cubicBezTo>
                    <a:pt x="312" y="280"/>
                    <a:pt x="372" y="302"/>
                    <a:pt x="381" y="312"/>
                  </a:cubicBezTo>
                  <a:cubicBezTo>
                    <a:pt x="401" y="312"/>
                    <a:pt x="422" y="280"/>
                    <a:pt x="381" y="242"/>
                  </a:cubicBezTo>
                  <a:cubicBezTo>
                    <a:pt x="340" y="191"/>
                    <a:pt x="271" y="172"/>
                    <a:pt x="251" y="150"/>
                  </a:cubicBezTo>
                  <a:cubicBezTo>
                    <a:pt x="220" y="141"/>
                    <a:pt x="109" y="1"/>
                    <a:pt x="109"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5"/>
            <p:cNvSpPr/>
            <p:nvPr/>
          </p:nvSpPr>
          <p:spPr>
            <a:xfrm>
              <a:off x="6314410" y="2619972"/>
              <a:ext cx="55000" cy="261950"/>
            </a:xfrm>
            <a:custGeom>
              <a:rect b="b" l="l" r="r" t="t"/>
              <a:pathLst>
                <a:path extrusionOk="0" h="6263" w="1315">
                  <a:moveTo>
                    <a:pt x="787" y="0"/>
                  </a:moveTo>
                  <a:cubicBezTo>
                    <a:pt x="692" y="0"/>
                    <a:pt x="618" y="28"/>
                    <a:pt x="602" y="80"/>
                  </a:cubicBezTo>
                  <a:cubicBezTo>
                    <a:pt x="602" y="80"/>
                    <a:pt x="361" y="2098"/>
                    <a:pt x="311" y="2659"/>
                  </a:cubicBezTo>
                  <a:cubicBezTo>
                    <a:pt x="263" y="3220"/>
                    <a:pt x="231" y="3771"/>
                    <a:pt x="191" y="4243"/>
                  </a:cubicBezTo>
                  <a:cubicBezTo>
                    <a:pt x="152" y="4724"/>
                    <a:pt x="82" y="5427"/>
                    <a:pt x="82" y="5427"/>
                  </a:cubicBezTo>
                  <a:cubicBezTo>
                    <a:pt x="82" y="5427"/>
                    <a:pt x="10" y="5890"/>
                    <a:pt x="0" y="5919"/>
                  </a:cubicBezTo>
                  <a:cubicBezTo>
                    <a:pt x="0" y="5960"/>
                    <a:pt x="32" y="6169"/>
                    <a:pt x="51" y="6239"/>
                  </a:cubicBezTo>
                  <a:cubicBezTo>
                    <a:pt x="54" y="6256"/>
                    <a:pt x="74" y="6263"/>
                    <a:pt x="104" y="6263"/>
                  </a:cubicBezTo>
                  <a:cubicBezTo>
                    <a:pt x="178" y="6263"/>
                    <a:pt x="308" y="6224"/>
                    <a:pt x="371" y="6210"/>
                  </a:cubicBezTo>
                  <a:cubicBezTo>
                    <a:pt x="463" y="6179"/>
                    <a:pt x="472" y="6140"/>
                    <a:pt x="472" y="6109"/>
                  </a:cubicBezTo>
                  <a:cubicBezTo>
                    <a:pt x="472" y="6070"/>
                    <a:pt x="491" y="5830"/>
                    <a:pt x="482" y="5748"/>
                  </a:cubicBezTo>
                  <a:cubicBezTo>
                    <a:pt x="472" y="5668"/>
                    <a:pt x="422" y="5456"/>
                    <a:pt x="422" y="5456"/>
                  </a:cubicBezTo>
                  <a:cubicBezTo>
                    <a:pt x="422" y="5456"/>
                    <a:pt x="732" y="4024"/>
                    <a:pt x="773" y="3691"/>
                  </a:cubicBezTo>
                  <a:cubicBezTo>
                    <a:pt x="824" y="3362"/>
                    <a:pt x="814" y="3020"/>
                    <a:pt x="824" y="2940"/>
                  </a:cubicBezTo>
                  <a:cubicBezTo>
                    <a:pt x="833" y="2858"/>
                    <a:pt x="1235" y="1375"/>
                    <a:pt x="1274" y="903"/>
                  </a:cubicBezTo>
                  <a:cubicBezTo>
                    <a:pt x="1315" y="431"/>
                    <a:pt x="1296" y="200"/>
                    <a:pt x="1093" y="80"/>
                  </a:cubicBezTo>
                  <a:cubicBezTo>
                    <a:pt x="991" y="26"/>
                    <a:pt x="879" y="0"/>
                    <a:pt x="787"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5"/>
            <p:cNvSpPr/>
            <p:nvPr/>
          </p:nvSpPr>
          <p:spPr>
            <a:xfrm>
              <a:off x="6316502" y="2848792"/>
              <a:ext cx="13468" cy="38228"/>
            </a:xfrm>
            <a:custGeom>
              <a:rect b="b" l="l" r="r" t="t"/>
              <a:pathLst>
                <a:path extrusionOk="0" h="914" w="322">
                  <a:moveTo>
                    <a:pt x="184" y="1"/>
                  </a:moveTo>
                  <a:cubicBezTo>
                    <a:pt x="131" y="1"/>
                    <a:pt x="78" y="28"/>
                    <a:pt x="51" y="77"/>
                  </a:cubicBezTo>
                  <a:cubicBezTo>
                    <a:pt x="11" y="147"/>
                    <a:pt x="1" y="207"/>
                    <a:pt x="11" y="298"/>
                  </a:cubicBezTo>
                  <a:cubicBezTo>
                    <a:pt x="32" y="378"/>
                    <a:pt x="51" y="527"/>
                    <a:pt x="61" y="587"/>
                  </a:cubicBezTo>
                  <a:cubicBezTo>
                    <a:pt x="61" y="638"/>
                    <a:pt x="80" y="698"/>
                    <a:pt x="92" y="739"/>
                  </a:cubicBezTo>
                  <a:cubicBezTo>
                    <a:pt x="102" y="780"/>
                    <a:pt x="131" y="900"/>
                    <a:pt x="141" y="910"/>
                  </a:cubicBezTo>
                  <a:cubicBezTo>
                    <a:pt x="141" y="912"/>
                    <a:pt x="142" y="914"/>
                    <a:pt x="144" y="914"/>
                  </a:cubicBezTo>
                  <a:cubicBezTo>
                    <a:pt x="158" y="914"/>
                    <a:pt x="214" y="862"/>
                    <a:pt x="222" y="818"/>
                  </a:cubicBezTo>
                  <a:cubicBezTo>
                    <a:pt x="242" y="780"/>
                    <a:pt x="213" y="688"/>
                    <a:pt x="222" y="628"/>
                  </a:cubicBezTo>
                  <a:cubicBezTo>
                    <a:pt x="222" y="578"/>
                    <a:pt x="251" y="558"/>
                    <a:pt x="292" y="448"/>
                  </a:cubicBezTo>
                  <a:cubicBezTo>
                    <a:pt x="321" y="337"/>
                    <a:pt x="321" y="147"/>
                    <a:pt x="321" y="147"/>
                  </a:cubicBezTo>
                  <a:cubicBezTo>
                    <a:pt x="316" y="45"/>
                    <a:pt x="250" y="1"/>
                    <a:pt x="184" y="1"/>
                  </a:cubicBez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5"/>
            <p:cNvSpPr/>
            <p:nvPr/>
          </p:nvSpPr>
          <p:spPr>
            <a:xfrm>
              <a:off x="6316125" y="2854898"/>
              <a:ext cx="13426" cy="32791"/>
            </a:xfrm>
            <a:custGeom>
              <a:rect b="b" l="l" r="r" t="t"/>
              <a:pathLst>
                <a:path extrusionOk="0" fill="none" h="784" w="321">
                  <a:moveTo>
                    <a:pt x="320" y="140"/>
                  </a:moveTo>
                  <a:cubicBezTo>
                    <a:pt x="320" y="200"/>
                    <a:pt x="311" y="261"/>
                    <a:pt x="301" y="302"/>
                  </a:cubicBezTo>
                  <a:cubicBezTo>
                    <a:pt x="260" y="412"/>
                    <a:pt x="231" y="432"/>
                    <a:pt x="231" y="482"/>
                  </a:cubicBezTo>
                  <a:cubicBezTo>
                    <a:pt x="222" y="542"/>
                    <a:pt x="251" y="634"/>
                    <a:pt x="231" y="672"/>
                  </a:cubicBezTo>
                  <a:cubicBezTo>
                    <a:pt x="222" y="723"/>
                    <a:pt x="150" y="783"/>
                    <a:pt x="150" y="764"/>
                  </a:cubicBezTo>
                  <a:cubicBezTo>
                    <a:pt x="140" y="754"/>
                    <a:pt x="111" y="634"/>
                    <a:pt x="101" y="593"/>
                  </a:cubicBezTo>
                  <a:cubicBezTo>
                    <a:pt x="89" y="552"/>
                    <a:pt x="70" y="492"/>
                    <a:pt x="70" y="441"/>
                  </a:cubicBezTo>
                  <a:cubicBezTo>
                    <a:pt x="60" y="381"/>
                    <a:pt x="29" y="232"/>
                    <a:pt x="20" y="152"/>
                  </a:cubicBezTo>
                  <a:cubicBezTo>
                    <a:pt x="20" y="121"/>
                    <a:pt x="0" y="42"/>
                    <a:pt x="10"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5"/>
            <p:cNvSpPr/>
            <p:nvPr/>
          </p:nvSpPr>
          <p:spPr>
            <a:xfrm>
              <a:off x="6315289" y="2834781"/>
              <a:ext cx="20996" cy="13008"/>
            </a:xfrm>
            <a:custGeom>
              <a:rect b="b" l="l" r="r" t="t"/>
              <a:pathLst>
                <a:path extrusionOk="0" h="311" w="502">
                  <a:moveTo>
                    <a:pt x="11" y="0"/>
                  </a:moveTo>
                  <a:lnTo>
                    <a:pt x="1" y="212"/>
                  </a:lnTo>
                  <a:cubicBezTo>
                    <a:pt x="141" y="272"/>
                    <a:pt x="461" y="311"/>
                    <a:pt x="461" y="311"/>
                  </a:cubicBezTo>
                  <a:lnTo>
                    <a:pt x="502" y="140"/>
                  </a:lnTo>
                  <a:lnTo>
                    <a:pt x="11" y="0"/>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5"/>
            <p:cNvSpPr/>
            <p:nvPr/>
          </p:nvSpPr>
          <p:spPr>
            <a:xfrm>
              <a:off x="6313616" y="2619302"/>
              <a:ext cx="57509" cy="222258"/>
            </a:xfrm>
            <a:custGeom>
              <a:rect b="b" l="l" r="r" t="t"/>
              <a:pathLst>
                <a:path extrusionOk="0" h="5314" w="1375">
                  <a:moveTo>
                    <a:pt x="933" y="0"/>
                  </a:moveTo>
                  <a:cubicBezTo>
                    <a:pt x="779" y="0"/>
                    <a:pt x="624" y="38"/>
                    <a:pt x="612" y="77"/>
                  </a:cubicBezTo>
                  <a:cubicBezTo>
                    <a:pt x="592" y="137"/>
                    <a:pt x="361" y="2053"/>
                    <a:pt x="311" y="2453"/>
                  </a:cubicBezTo>
                  <a:cubicBezTo>
                    <a:pt x="260" y="2855"/>
                    <a:pt x="0" y="5171"/>
                    <a:pt x="0" y="5171"/>
                  </a:cubicBezTo>
                  <a:cubicBezTo>
                    <a:pt x="0" y="5171"/>
                    <a:pt x="412" y="5313"/>
                    <a:pt x="583" y="5313"/>
                  </a:cubicBezTo>
                  <a:cubicBezTo>
                    <a:pt x="583" y="5313"/>
                    <a:pt x="811" y="3948"/>
                    <a:pt x="872" y="3597"/>
                  </a:cubicBezTo>
                  <a:cubicBezTo>
                    <a:pt x="922" y="3236"/>
                    <a:pt x="1315" y="1090"/>
                    <a:pt x="1344" y="768"/>
                  </a:cubicBezTo>
                  <a:cubicBezTo>
                    <a:pt x="1375" y="438"/>
                    <a:pt x="1344" y="137"/>
                    <a:pt x="1173" y="45"/>
                  </a:cubicBezTo>
                  <a:cubicBezTo>
                    <a:pt x="1111" y="13"/>
                    <a:pt x="1022" y="0"/>
                    <a:pt x="933"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5"/>
            <p:cNvSpPr/>
            <p:nvPr/>
          </p:nvSpPr>
          <p:spPr>
            <a:xfrm>
              <a:off x="6332018" y="2799523"/>
              <a:ext cx="82312" cy="337821"/>
            </a:xfrm>
            <a:custGeom>
              <a:rect b="b" l="l" r="r" t="t"/>
              <a:pathLst>
                <a:path extrusionOk="0" h="8077" w="1968">
                  <a:moveTo>
                    <a:pt x="102" y="0"/>
                  </a:moveTo>
                  <a:cubicBezTo>
                    <a:pt x="102" y="0"/>
                    <a:pt x="1" y="181"/>
                    <a:pt x="10" y="232"/>
                  </a:cubicBezTo>
                  <a:cubicBezTo>
                    <a:pt x="22" y="272"/>
                    <a:pt x="102" y="754"/>
                    <a:pt x="102" y="754"/>
                  </a:cubicBezTo>
                  <a:cubicBezTo>
                    <a:pt x="102" y="754"/>
                    <a:pt x="61" y="3764"/>
                    <a:pt x="61" y="3884"/>
                  </a:cubicBezTo>
                  <a:cubicBezTo>
                    <a:pt x="51" y="4014"/>
                    <a:pt x="61" y="4144"/>
                    <a:pt x="83" y="4233"/>
                  </a:cubicBezTo>
                  <a:cubicBezTo>
                    <a:pt x="102" y="4325"/>
                    <a:pt x="343" y="6713"/>
                    <a:pt x="343" y="6713"/>
                  </a:cubicBezTo>
                  <a:cubicBezTo>
                    <a:pt x="343" y="6713"/>
                    <a:pt x="232" y="7062"/>
                    <a:pt x="232" y="7154"/>
                  </a:cubicBezTo>
                  <a:cubicBezTo>
                    <a:pt x="232" y="7243"/>
                    <a:pt x="273" y="7464"/>
                    <a:pt x="273" y="7464"/>
                  </a:cubicBezTo>
                  <a:cubicBezTo>
                    <a:pt x="273" y="7464"/>
                    <a:pt x="191" y="7736"/>
                    <a:pt x="191" y="7797"/>
                  </a:cubicBezTo>
                  <a:cubicBezTo>
                    <a:pt x="191" y="7866"/>
                    <a:pt x="263" y="7987"/>
                    <a:pt x="263" y="7987"/>
                  </a:cubicBezTo>
                  <a:cubicBezTo>
                    <a:pt x="263" y="7987"/>
                    <a:pt x="448" y="8076"/>
                    <a:pt x="666" y="8076"/>
                  </a:cubicBezTo>
                  <a:cubicBezTo>
                    <a:pt x="721" y="8076"/>
                    <a:pt x="777" y="8071"/>
                    <a:pt x="834" y="8057"/>
                  </a:cubicBezTo>
                  <a:cubicBezTo>
                    <a:pt x="1115" y="7997"/>
                    <a:pt x="1185" y="7895"/>
                    <a:pt x="1185" y="7895"/>
                  </a:cubicBezTo>
                  <a:lnTo>
                    <a:pt x="1154" y="7676"/>
                  </a:lnTo>
                  <a:cubicBezTo>
                    <a:pt x="1154" y="7676"/>
                    <a:pt x="1245" y="7284"/>
                    <a:pt x="1236" y="7062"/>
                  </a:cubicBezTo>
                  <a:cubicBezTo>
                    <a:pt x="1214" y="6853"/>
                    <a:pt x="1195" y="6340"/>
                    <a:pt x="1195" y="6340"/>
                  </a:cubicBezTo>
                  <a:cubicBezTo>
                    <a:pt x="1195" y="6340"/>
                    <a:pt x="1325" y="4977"/>
                    <a:pt x="1306" y="4787"/>
                  </a:cubicBezTo>
                  <a:cubicBezTo>
                    <a:pt x="1286" y="4594"/>
                    <a:pt x="1176" y="4043"/>
                    <a:pt x="1176" y="4043"/>
                  </a:cubicBezTo>
                  <a:cubicBezTo>
                    <a:pt x="1176" y="4043"/>
                    <a:pt x="1245" y="3913"/>
                    <a:pt x="1236" y="3872"/>
                  </a:cubicBezTo>
                  <a:cubicBezTo>
                    <a:pt x="1236" y="3824"/>
                    <a:pt x="1176" y="3682"/>
                    <a:pt x="1176" y="3682"/>
                  </a:cubicBezTo>
                  <a:cubicBezTo>
                    <a:pt x="1176" y="3682"/>
                    <a:pt x="1486" y="2379"/>
                    <a:pt x="1527" y="2167"/>
                  </a:cubicBezTo>
                  <a:cubicBezTo>
                    <a:pt x="1566" y="1946"/>
                    <a:pt x="1968" y="973"/>
                    <a:pt x="1937" y="51"/>
                  </a:cubicBezTo>
                  <a:lnTo>
                    <a:pt x="102" y="0"/>
                  </a:lnTo>
                  <a:close/>
                </a:path>
              </a:pathLst>
            </a:custGeom>
            <a:solidFill>
              <a:schemeClr val="accent5"/>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5"/>
            <p:cNvSpPr/>
            <p:nvPr/>
          </p:nvSpPr>
          <p:spPr>
            <a:xfrm>
              <a:off x="6343018" y="3111699"/>
              <a:ext cx="3764" cy="11836"/>
            </a:xfrm>
            <a:custGeom>
              <a:rect b="b" l="l" r="r" t="t"/>
              <a:pathLst>
                <a:path extrusionOk="0" h="283" w="90">
                  <a:moveTo>
                    <a:pt x="10" y="0"/>
                  </a:moveTo>
                  <a:lnTo>
                    <a:pt x="0" y="41"/>
                  </a:lnTo>
                  <a:cubicBezTo>
                    <a:pt x="0" y="41"/>
                    <a:pt x="29" y="181"/>
                    <a:pt x="39" y="212"/>
                  </a:cubicBezTo>
                  <a:cubicBezTo>
                    <a:pt x="39" y="251"/>
                    <a:pt x="29" y="282"/>
                    <a:pt x="29" y="282"/>
                  </a:cubicBezTo>
                  <a:cubicBezTo>
                    <a:pt x="29" y="282"/>
                    <a:pt x="89" y="282"/>
                    <a:pt x="89" y="272"/>
                  </a:cubicBezTo>
                  <a:cubicBezTo>
                    <a:pt x="89" y="260"/>
                    <a:pt x="10" y="0"/>
                    <a:pt x="10"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5"/>
            <p:cNvSpPr/>
            <p:nvPr/>
          </p:nvSpPr>
          <p:spPr>
            <a:xfrm>
              <a:off x="6343018" y="3111699"/>
              <a:ext cx="3764" cy="11836"/>
            </a:xfrm>
            <a:custGeom>
              <a:rect b="b" l="l" r="r" t="t"/>
              <a:pathLst>
                <a:path extrusionOk="0" fill="none" h="283" w="90">
                  <a:moveTo>
                    <a:pt x="10" y="0"/>
                  </a:moveTo>
                  <a:cubicBezTo>
                    <a:pt x="10" y="0"/>
                    <a:pt x="89" y="260"/>
                    <a:pt x="89" y="272"/>
                  </a:cubicBezTo>
                  <a:cubicBezTo>
                    <a:pt x="89" y="282"/>
                    <a:pt x="29" y="282"/>
                    <a:pt x="29" y="282"/>
                  </a:cubicBezTo>
                  <a:cubicBezTo>
                    <a:pt x="29" y="282"/>
                    <a:pt x="39" y="251"/>
                    <a:pt x="39" y="212"/>
                  </a:cubicBezTo>
                  <a:cubicBezTo>
                    <a:pt x="29" y="181"/>
                    <a:pt x="0" y="41"/>
                    <a:pt x="0" y="4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5"/>
            <p:cNvSpPr/>
            <p:nvPr/>
          </p:nvSpPr>
          <p:spPr>
            <a:xfrm>
              <a:off x="6352554" y="3079369"/>
              <a:ext cx="21498" cy="31578"/>
            </a:xfrm>
            <a:custGeom>
              <a:rect b="b" l="l" r="r" t="t"/>
              <a:pathLst>
                <a:path extrusionOk="0" h="755" w="514">
                  <a:moveTo>
                    <a:pt x="514" y="1"/>
                  </a:moveTo>
                  <a:lnTo>
                    <a:pt x="514" y="1"/>
                  </a:lnTo>
                  <a:cubicBezTo>
                    <a:pt x="302" y="333"/>
                    <a:pt x="112" y="624"/>
                    <a:pt x="92" y="643"/>
                  </a:cubicBezTo>
                  <a:cubicBezTo>
                    <a:pt x="91" y="644"/>
                    <a:pt x="90" y="644"/>
                    <a:pt x="89" y="644"/>
                  </a:cubicBezTo>
                  <a:cubicBezTo>
                    <a:pt x="67" y="644"/>
                    <a:pt x="1" y="552"/>
                    <a:pt x="1" y="552"/>
                  </a:cubicBezTo>
                  <a:lnTo>
                    <a:pt x="1" y="552"/>
                  </a:lnTo>
                  <a:cubicBezTo>
                    <a:pt x="1" y="552"/>
                    <a:pt x="51" y="754"/>
                    <a:pt x="83" y="754"/>
                  </a:cubicBezTo>
                  <a:cubicBezTo>
                    <a:pt x="112" y="745"/>
                    <a:pt x="434" y="203"/>
                    <a:pt x="514" y="1"/>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5"/>
            <p:cNvSpPr/>
            <p:nvPr/>
          </p:nvSpPr>
          <p:spPr>
            <a:xfrm>
              <a:off x="6352554" y="3079369"/>
              <a:ext cx="21498" cy="31578"/>
            </a:xfrm>
            <a:custGeom>
              <a:rect b="b" l="l" r="r" t="t"/>
              <a:pathLst>
                <a:path extrusionOk="0" fill="none" h="755" w="514">
                  <a:moveTo>
                    <a:pt x="1" y="552"/>
                  </a:moveTo>
                  <a:cubicBezTo>
                    <a:pt x="1" y="552"/>
                    <a:pt x="51" y="754"/>
                    <a:pt x="83" y="754"/>
                  </a:cubicBezTo>
                  <a:cubicBezTo>
                    <a:pt x="112" y="745"/>
                    <a:pt x="434" y="203"/>
                    <a:pt x="514" y="1"/>
                  </a:cubicBezTo>
                  <a:cubicBezTo>
                    <a:pt x="302" y="333"/>
                    <a:pt x="112" y="624"/>
                    <a:pt x="92" y="643"/>
                  </a:cubicBezTo>
                  <a:cubicBezTo>
                    <a:pt x="73" y="653"/>
                    <a:pt x="1" y="552"/>
                    <a:pt x="1" y="55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5"/>
            <p:cNvSpPr/>
            <p:nvPr/>
          </p:nvSpPr>
          <p:spPr>
            <a:xfrm>
              <a:off x="6366858" y="2801238"/>
              <a:ext cx="94525" cy="351497"/>
            </a:xfrm>
            <a:custGeom>
              <a:rect b="b" l="l" r="r" t="t"/>
              <a:pathLst>
                <a:path extrusionOk="0" h="8404" w="2260">
                  <a:moveTo>
                    <a:pt x="1946" y="0"/>
                  </a:moveTo>
                  <a:lnTo>
                    <a:pt x="10" y="99"/>
                  </a:lnTo>
                  <a:cubicBezTo>
                    <a:pt x="10" y="99"/>
                    <a:pt x="1" y="1214"/>
                    <a:pt x="10" y="1293"/>
                  </a:cubicBezTo>
                  <a:cubicBezTo>
                    <a:pt x="20" y="1375"/>
                    <a:pt x="251" y="1765"/>
                    <a:pt x="251" y="1765"/>
                  </a:cubicBezTo>
                  <a:cubicBezTo>
                    <a:pt x="251" y="1765"/>
                    <a:pt x="853" y="4122"/>
                    <a:pt x="913" y="4445"/>
                  </a:cubicBezTo>
                  <a:cubicBezTo>
                    <a:pt x="983" y="4756"/>
                    <a:pt x="1325" y="6951"/>
                    <a:pt x="1325" y="7012"/>
                  </a:cubicBezTo>
                  <a:cubicBezTo>
                    <a:pt x="1315" y="7072"/>
                    <a:pt x="1214" y="7464"/>
                    <a:pt x="1224" y="7503"/>
                  </a:cubicBezTo>
                  <a:cubicBezTo>
                    <a:pt x="1236" y="7544"/>
                    <a:pt x="1325" y="7864"/>
                    <a:pt x="1325" y="7864"/>
                  </a:cubicBezTo>
                  <a:cubicBezTo>
                    <a:pt x="1325" y="7864"/>
                    <a:pt x="1236" y="8095"/>
                    <a:pt x="1236" y="8146"/>
                  </a:cubicBezTo>
                  <a:cubicBezTo>
                    <a:pt x="1246" y="8206"/>
                    <a:pt x="1325" y="8336"/>
                    <a:pt x="1325" y="8336"/>
                  </a:cubicBezTo>
                  <a:cubicBezTo>
                    <a:pt x="1325" y="8336"/>
                    <a:pt x="1524" y="8404"/>
                    <a:pt x="1733" y="8404"/>
                  </a:cubicBezTo>
                  <a:cubicBezTo>
                    <a:pt x="1802" y="8404"/>
                    <a:pt x="1872" y="8397"/>
                    <a:pt x="1937" y="8377"/>
                  </a:cubicBezTo>
                  <a:cubicBezTo>
                    <a:pt x="2209" y="8297"/>
                    <a:pt x="2218" y="8225"/>
                    <a:pt x="2218" y="8225"/>
                  </a:cubicBezTo>
                  <a:lnTo>
                    <a:pt x="2148" y="7924"/>
                  </a:lnTo>
                  <a:cubicBezTo>
                    <a:pt x="2148" y="7924"/>
                    <a:pt x="2259" y="7484"/>
                    <a:pt x="2238" y="7334"/>
                  </a:cubicBezTo>
                  <a:cubicBezTo>
                    <a:pt x="2218" y="7173"/>
                    <a:pt x="2139" y="6752"/>
                    <a:pt x="2139" y="6752"/>
                  </a:cubicBezTo>
                  <a:cubicBezTo>
                    <a:pt x="2139" y="6752"/>
                    <a:pt x="2199" y="5386"/>
                    <a:pt x="2168" y="5117"/>
                  </a:cubicBezTo>
                  <a:cubicBezTo>
                    <a:pt x="2139" y="4845"/>
                    <a:pt x="2038" y="4484"/>
                    <a:pt x="2038" y="4484"/>
                  </a:cubicBezTo>
                  <a:cubicBezTo>
                    <a:pt x="2038" y="4484"/>
                    <a:pt x="2057" y="4303"/>
                    <a:pt x="2047" y="4243"/>
                  </a:cubicBezTo>
                  <a:cubicBezTo>
                    <a:pt x="2047" y="4183"/>
                    <a:pt x="1997" y="4062"/>
                    <a:pt x="1997" y="4062"/>
                  </a:cubicBezTo>
                  <a:cubicBezTo>
                    <a:pt x="1997" y="4062"/>
                    <a:pt x="2018" y="1496"/>
                    <a:pt x="2018" y="1264"/>
                  </a:cubicBezTo>
                  <a:lnTo>
                    <a:pt x="2018" y="210"/>
                  </a:lnTo>
                  <a:cubicBezTo>
                    <a:pt x="2018" y="130"/>
                    <a:pt x="1946" y="0"/>
                    <a:pt x="1946" y="0"/>
                  </a:cubicBezTo>
                  <a:close/>
                </a:path>
              </a:pathLst>
            </a:custGeom>
            <a:solidFill>
              <a:schemeClr val="accent5"/>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5"/>
            <p:cNvSpPr/>
            <p:nvPr/>
          </p:nvSpPr>
          <p:spPr>
            <a:xfrm>
              <a:off x="6421439" y="3130144"/>
              <a:ext cx="4684" cy="12004"/>
            </a:xfrm>
            <a:custGeom>
              <a:rect b="b" l="l" r="r" t="t"/>
              <a:pathLst>
                <a:path extrusionOk="0" h="287" w="112">
                  <a:moveTo>
                    <a:pt x="20" y="0"/>
                  </a:moveTo>
                  <a:lnTo>
                    <a:pt x="1" y="41"/>
                  </a:lnTo>
                  <a:cubicBezTo>
                    <a:pt x="1" y="41"/>
                    <a:pt x="39" y="181"/>
                    <a:pt x="51" y="222"/>
                  </a:cubicBezTo>
                  <a:cubicBezTo>
                    <a:pt x="61" y="253"/>
                    <a:pt x="39" y="282"/>
                    <a:pt x="39" y="282"/>
                  </a:cubicBezTo>
                  <a:cubicBezTo>
                    <a:pt x="39" y="282"/>
                    <a:pt x="71" y="286"/>
                    <a:pt x="93" y="286"/>
                  </a:cubicBezTo>
                  <a:cubicBezTo>
                    <a:pt x="103" y="286"/>
                    <a:pt x="112" y="285"/>
                    <a:pt x="112" y="282"/>
                  </a:cubicBezTo>
                  <a:cubicBezTo>
                    <a:pt x="112" y="262"/>
                    <a:pt x="20" y="0"/>
                    <a:pt x="20"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5"/>
            <p:cNvSpPr/>
            <p:nvPr/>
          </p:nvSpPr>
          <p:spPr>
            <a:xfrm>
              <a:off x="6421439" y="3130144"/>
              <a:ext cx="4684" cy="12213"/>
            </a:xfrm>
            <a:custGeom>
              <a:rect b="b" l="l" r="r" t="t"/>
              <a:pathLst>
                <a:path extrusionOk="0" fill="none" h="292" w="112">
                  <a:moveTo>
                    <a:pt x="20" y="0"/>
                  </a:moveTo>
                  <a:cubicBezTo>
                    <a:pt x="20" y="0"/>
                    <a:pt x="112" y="262"/>
                    <a:pt x="112" y="282"/>
                  </a:cubicBezTo>
                  <a:cubicBezTo>
                    <a:pt x="112" y="291"/>
                    <a:pt x="39" y="282"/>
                    <a:pt x="39" y="282"/>
                  </a:cubicBezTo>
                  <a:cubicBezTo>
                    <a:pt x="39" y="282"/>
                    <a:pt x="61" y="253"/>
                    <a:pt x="51" y="222"/>
                  </a:cubicBezTo>
                  <a:cubicBezTo>
                    <a:pt x="39" y="181"/>
                    <a:pt x="1" y="41"/>
                    <a:pt x="1" y="4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5"/>
            <p:cNvSpPr/>
            <p:nvPr/>
          </p:nvSpPr>
          <p:spPr>
            <a:xfrm>
              <a:off x="6430222" y="3094468"/>
              <a:ext cx="20160" cy="32373"/>
            </a:xfrm>
            <a:custGeom>
              <a:rect b="b" l="l" r="r" t="t"/>
              <a:pathLst>
                <a:path extrusionOk="0" h="774" w="482">
                  <a:moveTo>
                    <a:pt x="482" y="1"/>
                  </a:moveTo>
                  <a:lnTo>
                    <a:pt x="482" y="1"/>
                  </a:lnTo>
                  <a:cubicBezTo>
                    <a:pt x="292" y="343"/>
                    <a:pt x="121" y="644"/>
                    <a:pt x="101" y="663"/>
                  </a:cubicBezTo>
                  <a:cubicBezTo>
                    <a:pt x="100" y="663"/>
                    <a:pt x="99" y="664"/>
                    <a:pt x="98" y="664"/>
                  </a:cubicBezTo>
                  <a:cubicBezTo>
                    <a:pt x="74" y="664"/>
                    <a:pt x="0" y="583"/>
                    <a:pt x="0" y="583"/>
                  </a:cubicBezTo>
                  <a:lnTo>
                    <a:pt x="0" y="583"/>
                  </a:lnTo>
                  <a:cubicBezTo>
                    <a:pt x="0" y="583"/>
                    <a:pt x="60" y="774"/>
                    <a:pt x="92" y="774"/>
                  </a:cubicBezTo>
                  <a:cubicBezTo>
                    <a:pt x="121" y="764"/>
                    <a:pt x="412" y="203"/>
                    <a:pt x="482" y="1"/>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5"/>
            <p:cNvSpPr/>
            <p:nvPr/>
          </p:nvSpPr>
          <p:spPr>
            <a:xfrm>
              <a:off x="6430222" y="3094468"/>
              <a:ext cx="20160" cy="32373"/>
            </a:xfrm>
            <a:custGeom>
              <a:rect b="b" l="l" r="r" t="t"/>
              <a:pathLst>
                <a:path extrusionOk="0" fill="none" h="774" w="482">
                  <a:moveTo>
                    <a:pt x="0" y="583"/>
                  </a:moveTo>
                  <a:cubicBezTo>
                    <a:pt x="0" y="583"/>
                    <a:pt x="60" y="774"/>
                    <a:pt x="92" y="774"/>
                  </a:cubicBezTo>
                  <a:cubicBezTo>
                    <a:pt x="121" y="764"/>
                    <a:pt x="412" y="203"/>
                    <a:pt x="482" y="1"/>
                  </a:cubicBezTo>
                  <a:cubicBezTo>
                    <a:pt x="292" y="343"/>
                    <a:pt x="121" y="644"/>
                    <a:pt x="101" y="663"/>
                  </a:cubicBezTo>
                  <a:cubicBezTo>
                    <a:pt x="82" y="672"/>
                    <a:pt x="0" y="583"/>
                    <a:pt x="0" y="583"/>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5"/>
            <p:cNvSpPr/>
            <p:nvPr/>
          </p:nvSpPr>
          <p:spPr>
            <a:xfrm>
              <a:off x="6376938" y="2806257"/>
              <a:ext cx="460" cy="68844"/>
            </a:xfrm>
            <a:custGeom>
              <a:rect b="b" l="l" r="r" t="t"/>
              <a:pathLst>
                <a:path extrusionOk="0" fill="none" h="1646" w="11">
                  <a:moveTo>
                    <a:pt x="10" y="1645"/>
                  </a:moveTo>
                  <a:cubicBezTo>
                    <a:pt x="10" y="1645"/>
                    <a:pt x="1" y="502"/>
                    <a:pt x="10"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5"/>
            <p:cNvSpPr/>
            <p:nvPr/>
          </p:nvSpPr>
          <p:spPr>
            <a:xfrm>
              <a:off x="6334946" y="2793668"/>
              <a:ext cx="114642" cy="16186"/>
            </a:xfrm>
            <a:custGeom>
              <a:rect b="b" l="l" r="r" t="t"/>
              <a:pathLst>
                <a:path extrusionOk="0" h="387" w="2741">
                  <a:moveTo>
                    <a:pt x="22" y="1"/>
                  </a:moveTo>
                  <a:cubicBezTo>
                    <a:pt x="22" y="1"/>
                    <a:pt x="13" y="10"/>
                    <a:pt x="0" y="30"/>
                  </a:cubicBezTo>
                  <a:lnTo>
                    <a:pt x="0" y="150"/>
                  </a:lnTo>
                  <a:cubicBezTo>
                    <a:pt x="0" y="160"/>
                    <a:pt x="13" y="181"/>
                    <a:pt x="32" y="191"/>
                  </a:cubicBezTo>
                  <a:cubicBezTo>
                    <a:pt x="51" y="201"/>
                    <a:pt x="313" y="362"/>
                    <a:pt x="824" y="381"/>
                  </a:cubicBezTo>
                  <a:cubicBezTo>
                    <a:pt x="944" y="385"/>
                    <a:pt x="1059" y="387"/>
                    <a:pt x="1168" y="387"/>
                  </a:cubicBezTo>
                  <a:cubicBezTo>
                    <a:pt x="2180" y="387"/>
                    <a:pt x="2673" y="231"/>
                    <a:pt x="2700" y="220"/>
                  </a:cubicBezTo>
                  <a:cubicBezTo>
                    <a:pt x="2731" y="220"/>
                    <a:pt x="2741" y="210"/>
                    <a:pt x="2731" y="181"/>
                  </a:cubicBezTo>
                  <a:cubicBezTo>
                    <a:pt x="2731" y="150"/>
                    <a:pt x="2700" y="30"/>
                    <a:pt x="2700" y="30"/>
                  </a:cubicBezTo>
                  <a:lnTo>
                    <a:pt x="22" y="1"/>
                  </a:lnTo>
                  <a:close/>
                </a:path>
              </a:pathLst>
            </a:custGeom>
            <a:solidFill>
              <a:srgbClr val="DE7A6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5"/>
            <p:cNvSpPr/>
            <p:nvPr/>
          </p:nvSpPr>
          <p:spPr>
            <a:xfrm>
              <a:off x="6334946" y="2793668"/>
              <a:ext cx="114642" cy="17692"/>
            </a:xfrm>
            <a:custGeom>
              <a:rect b="b" l="l" r="r" t="t"/>
              <a:pathLst>
                <a:path extrusionOk="0" fill="none" h="423" w="2741">
                  <a:moveTo>
                    <a:pt x="22" y="1"/>
                  </a:moveTo>
                  <a:cubicBezTo>
                    <a:pt x="22" y="1"/>
                    <a:pt x="13" y="10"/>
                    <a:pt x="0" y="30"/>
                  </a:cubicBezTo>
                  <a:lnTo>
                    <a:pt x="0" y="150"/>
                  </a:lnTo>
                  <a:cubicBezTo>
                    <a:pt x="0" y="160"/>
                    <a:pt x="13" y="181"/>
                    <a:pt x="32" y="191"/>
                  </a:cubicBezTo>
                  <a:cubicBezTo>
                    <a:pt x="51" y="201"/>
                    <a:pt x="313" y="362"/>
                    <a:pt x="824" y="381"/>
                  </a:cubicBezTo>
                  <a:cubicBezTo>
                    <a:pt x="2069" y="422"/>
                    <a:pt x="2671" y="232"/>
                    <a:pt x="2700" y="220"/>
                  </a:cubicBezTo>
                  <a:cubicBezTo>
                    <a:pt x="2731" y="220"/>
                    <a:pt x="2741" y="210"/>
                    <a:pt x="2731" y="181"/>
                  </a:cubicBezTo>
                  <a:cubicBezTo>
                    <a:pt x="2731" y="150"/>
                    <a:pt x="2700" y="30"/>
                    <a:pt x="2700" y="30"/>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5"/>
            <p:cNvSpPr/>
            <p:nvPr/>
          </p:nvSpPr>
          <p:spPr>
            <a:xfrm>
              <a:off x="6336243" y="2559159"/>
              <a:ext cx="125935" cy="240494"/>
            </a:xfrm>
            <a:custGeom>
              <a:rect b="b" l="l" r="r" t="t"/>
              <a:pathLst>
                <a:path extrusionOk="0" h="5750" w="3011">
                  <a:moveTo>
                    <a:pt x="1005" y="0"/>
                  </a:moveTo>
                  <a:lnTo>
                    <a:pt x="1024" y="932"/>
                  </a:lnTo>
                  <a:cubicBezTo>
                    <a:pt x="1024" y="932"/>
                    <a:pt x="102" y="1464"/>
                    <a:pt x="102" y="1474"/>
                  </a:cubicBezTo>
                  <a:cubicBezTo>
                    <a:pt x="90" y="1483"/>
                    <a:pt x="71" y="5044"/>
                    <a:pt x="71" y="5044"/>
                  </a:cubicBezTo>
                  <a:lnTo>
                    <a:pt x="1" y="5557"/>
                  </a:lnTo>
                  <a:cubicBezTo>
                    <a:pt x="537" y="5705"/>
                    <a:pt x="1040" y="5750"/>
                    <a:pt x="1455" y="5750"/>
                  </a:cubicBezTo>
                  <a:cubicBezTo>
                    <a:pt x="2112" y="5750"/>
                    <a:pt x="2548" y="5637"/>
                    <a:pt x="2548" y="5637"/>
                  </a:cubicBezTo>
                  <a:lnTo>
                    <a:pt x="2469" y="4864"/>
                  </a:lnTo>
                  <a:cubicBezTo>
                    <a:pt x="2469" y="4864"/>
                    <a:pt x="3010" y="1625"/>
                    <a:pt x="3010" y="1604"/>
                  </a:cubicBezTo>
                  <a:cubicBezTo>
                    <a:pt x="3010" y="1594"/>
                    <a:pt x="1987" y="963"/>
                    <a:pt x="1978" y="922"/>
                  </a:cubicBezTo>
                  <a:cubicBezTo>
                    <a:pt x="1956" y="881"/>
                    <a:pt x="1917" y="0"/>
                    <a:pt x="1917"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5"/>
            <p:cNvSpPr/>
            <p:nvPr/>
          </p:nvSpPr>
          <p:spPr>
            <a:xfrm>
              <a:off x="6336243" y="2559159"/>
              <a:ext cx="125935" cy="248357"/>
            </a:xfrm>
            <a:custGeom>
              <a:rect b="b" l="l" r="r" t="t"/>
              <a:pathLst>
                <a:path extrusionOk="0" fill="none" h="5938" w="3011">
                  <a:moveTo>
                    <a:pt x="1917" y="0"/>
                  </a:moveTo>
                  <a:cubicBezTo>
                    <a:pt x="1917" y="0"/>
                    <a:pt x="1956" y="881"/>
                    <a:pt x="1978" y="922"/>
                  </a:cubicBezTo>
                  <a:cubicBezTo>
                    <a:pt x="1987" y="963"/>
                    <a:pt x="3010" y="1594"/>
                    <a:pt x="3010" y="1604"/>
                  </a:cubicBezTo>
                  <a:cubicBezTo>
                    <a:pt x="3010" y="1625"/>
                    <a:pt x="2469" y="4864"/>
                    <a:pt x="2469" y="4864"/>
                  </a:cubicBezTo>
                  <a:lnTo>
                    <a:pt x="2548" y="5637"/>
                  </a:lnTo>
                  <a:cubicBezTo>
                    <a:pt x="2548" y="5637"/>
                    <a:pt x="1385" y="5938"/>
                    <a:pt x="1" y="5557"/>
                  </a:cubicBezTo>
                  <a:lnTo>
                    <a:pt x="71" y="5044"/>
                  </a:lnTo>
                  <a:cubicBezTo>
                    <a:pt x="71" y="5044"/>
                    <a:pt x="90" y="1483"/>
                    <a:pt x="102" y="1474"/>
                  </a:cubicBezTo>
                  <a:cubicBezTo>
                    <a:pt x="102" y="1464"/>
                    <a:pt x="1024" y="932"/>
                    <a:pt x="1024" y="932"/>
                  </a:cubicBezTo>
                  <a:lnTo>
                    <a:pt x="1005" y="0"/>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5"/>
            <p:cNvSpPr/>
            <p:nvPr/>
          </p:nvSpPr>
          <p:spPr>
            <a:xfrm>
              <a:off x="6345904" y="2481450"/>
              <a:ext cx="89715" cy="110878"/>
            </a:xfrm>
            <a:custGeom>
              <a:rect b="b" l="l" r="r" t="t"/>
              <a:pathLst>
                <a:path extrusionOk="0" h="2651" w="2145">
                  <a:moveTo>
                    <a:pt x="1103" y="1"/>
                  </a:moveTo>
                  <a:cubicBezTo>
                    <a:pt x="1087" y="1"/>
                    <a:pt x="1070" y="1"/>
                    <a:pt x="1053" y="2"/>
                  </a:cubicBezTo>
                  <a:cubicBezTo>
                    <a:pt x="372" y="31"/>
                    <a:pt x="20" y="452"/>
                    <a:pt x="11" y="883"/>
                  </a:cubicBezTo>
                  <a:cubicBezTo>
                    <a:pt x="1" y="1304"/>
                    <a:pt x="80" y="1567"/>
                    <a:pt x="80" y="1567"/>
                  </a:cubicBezTo>
                  <a:cubicBezTo>
                    <a:pt x="80" y="1567"/>
                    <a:pt x="141" y="1966"/>
                    <a:pt x="160" y="2068"/>
                  </a:cubicBezTo>
                  <a:cubicBezTo>
                    <a:pt x="191" y="2169"/>
                    <a:pt x="321" y="2460"/>
                    <a:pt x="663" y="2650"/>
                  </a:cubicBezTo>
                  <a:cubicBezTo>
                    <a:pt x="933" y="2629"/>
                    <a:pt x="1234" y="2499"/>
                    <a:pt x="1395" y="2349"/>
                  </a:cubicBezTo>
                  <a:cubicBezTo>
                    <a:pt x="1525" y="2239"/>
                    <a:pt x="1686" y="1998"/>
                    <a:pt x="1686" y="1998"/>
                  </a:cubicBezTo>
                  <a:cubicBezTo>
                    <a:pt x="1686" y="1998"/>
                    <a:pt x="2016" y="1738"/>
                    <a:pt x="2076" y="1165"/>
                  </a:cubicBezTo>
                  <a:cubicBezTo>
                    <a:pt x="2145" y="596"/>
                    <a:pt x="1757" y="1"/>
                    <a:pt x="1103"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5"/>
            <p:cNvSpPr/>
            <p:nvPr/>
          </p:nvSpPr>
          <p:spPr>
            <a:xfrm>
              <a:off x="6333315" y="2471830"/>
              <a:ext cx="108703" cy="81015"/>
            </a:xfrm>
            <a:custGeom>
              <a:rect b="b" l="l" r="r" t="t"/>
              <a:pathLst>
                <a:path extrusionOk="0" h="1937" w="2599">
                  <a:moveTo>
                    <a:pt x="1896" y="1"/>
                  </a:moveTo>
                  <a:cubicBezTo>
                    <a:pt x="1867" y="70"/>
                    <a:pt x="1845" y="172"/>
                    <a:pt x="1845" y="222"/>
                  </a:cubicBezTo>
                  <a:cubicBezTo>
                    <a:pt x="1696" y="162"/>
                    <a:pt x="1436" y="80"/>
                    <a:pt x="1354" y="70"/>
                  </a:cubicBezTo>
                  <a:cubicBezTo>
                    <a:pt x="1275" y="70"/>
                    <a:pt x="1024" y="29"/>
                    <a:pt x="964" y="10"/>
                  </a:cubicBezTo>
                  <a:lnTo>
                    <a:pt x="964" y="10"/>
                  </a:lnTo>
                  <a:cubicBezTo>
                    <a:pt x="954" y="111"/>
                    <a:pt x="1003" y="172"/>
                    <a:pt x="1003" y="172"/>
                  </a:cubicBezTo>
                  <a:cubicBezTo>
                    <a:pt x="1003" y="172"/>
                    <a:pt x="702" y="261"/>
                    <a:pt x="632" y="292"/>
                  </a:cubicBezTo>
                  <a:cubicBezTo>
                    <a:pt x="578" y="314"/>
                    <a:pt x="448" y="338"/>
                    <a:pt x="363" y="338"/>
                  </a:cubicBezTo>
                  <a:cubicBezTo>
                    <a:pt x="338" y="338"/>
                    <a:pt x="316" y="336"/>
                    <a:pt x="302" y="330"/>
                  </a:cubicBezTo>
                  <a:lnTo>
                    <a:pt x="302" y="330"/>
                  </a:lnTo>
                  <a:cubicBezTo>
                    <a:pt x="292" y="412"/>
                    <a:pt x="372" y="571"/>
                    <a:pt x="372" y="571"/>
                  </a:cubicBezTo>
                  <a:cubicBezTo>
                    <a:pt x="261" y="653"/>
                    <a:pt x="71" y="742"/>
                    <a:pt x="71" y="742"/>
                  </a:cubicBezTo>
                  <a:cubicBezTo>
                    <a:pt x="71" y="742"/>
                    <a:pt x="160" y="863"/>
                    <a:pt x="232" y="872"/>
                  </a:cubicBezTo>
                  <a:cubicBezTo>
                    <a:pt x="131" y="973"/>
                    <a:pt x="1" y="1113"/>
                    <a:pt x="1" y="1113"/>
                  </a:cubicBezTo>
                  <a:cubicBezTo>
                    <a:pt x="1" y="1113"/>
                    <a:pt x="80" y="1144"/>
                    <a:pt x="156" y="1144"/>
                  </a:cubicBezTo>
                  <a:cubicBezTo>
                    <a:pt x="178" y="1144"/>
                    <a:pt x="200" y="1141"/>
                    <a:pt x="220" y="1135"/>
                  </a:cubicBezTo>
                  <a:lnTo>
                    <a:pt x="220" y="1135"/>
                  </a:lnTo>
                  <a:cubicBezTo>
                    <a:pt x="131" y="1306"/>
                    <a:pt x="100" y="1445"/>
                    <a:pt x="100" y="1445"/>
                  </a:cubicBezTo>
                  <a:lnTo>
                    <a:pt x="210" y="1436"/>
                  </a:lnTo>
                  <a:cubicBezTo>
                    <a:pt x="210" y="1436"/>
                    <a:pt x="251" y="1676"/>
                    <a:pt x="372" y="1775"/>
                  </a:cubicBezTo>
                  <a:cubicBezTo>
                    <a:pt x="340" y="1556"/>
                    <a:pt x="362" y="1325"/>
                    <a:pt x="362" y="1325"/>
                  </a:cubicBezTo>
                  <a:cubicBezTo>
                    <a:pt x="521" y="1224"/>
                    <a:pt x="622" y="1125"/>
                    <a:pt x="622" y="1125"/>
                  </a:cubicBezTo>
                  <a:lnTo>
                    <a:pt x="622" y="1125"/>
                  </a:lnTo>
                  <a:cubicBezTo>
                    <a:pt x="622" y="1125"/>
                    <a:pt x="603" y="1274"/>
                    <a:pt x="603" y="1334"/>
                  </a:cubicBezTo>
                  <a:cubicBezTo>
                    <a:pt x="803" y="1306"/>
                    <a:pt x="1053" y="1125"/>
                    <a:pt x="1053" y="1125"/>
                  </a:cubicBezTo>
                  <a:lnTo>
                    <a:pt x="1053" y="1125"/>
                  </a:lnTo>
                  <a:cubicBezTo>
                    <a:pt x="1003" y="1195"/>
                    <a:pt x="942" y="1325"/>
                    <a:pt x="942" y="1325"/>
                  </a:cubicBezTo>
                  <a:cubicBezTo>
                    <a:pt x="1084" y="1284"/>
                    <a:pt x="1414" y="1065"/>
                    <a:pt x="1414" y="1065"/>
                  </a:cubicBezTo>
                  <a:lnTo>
                    <a:pt x="1414" y="1065"/>
                  </a:lnTo>
                  <a:cubicBezTo>
                    <a:pt x="1376" y="1265"/>
                    <a:pt x="1376" y="1366"/>
                    <a:pt x="1376" y="1366"/>
                  </a:cubicBezTo>
                  <a:cubicBezTo>
                    <a:pt x="1376" y="1366"/>
                    <a:pt x="1576" y="1294"/>
                    <a:pt x="1665" y="1125"/>
                  </a:cubicBezTo>
                  <a:cubicBezTo>
                    <a:pt x="1665" y="1125"/>
                    <a:pt x="1766" y="1414"/>
                    <a:pt x="1747" y="1585"/>
                  </a:cubicBezTo>
                  <a:cubicBezTo>
                    <a:pt x="1807" y="1546"/>
                    <a:pt x="1836" y="1486"/>
                    <a:pt x="1836" y="1486"/>
                  </a:cubicBezTo>
                  <a:cubicBezTo>
                    <a:pt x="1836" y="1486"/>
                    <a:pt x="1886" y="1775"/>
                    <a:pt x="2076" y="1876"/>
                  </a:cubicBezTo>
                  <a:lnTo>
                    <a:pt x="2279" y="1936"/>
                  </a:lnTo>
                  <a:cubicBezTo>
                    <a:pt x="2279" y="1936"/>
                    <a:pt x="2368" y="1867"/>
                    <a:pt x="2387" y="1756"/>
                  </a:cubicBezTo>
                  <a:cubicBezTo>
                    <a:pt x="2428" y="1797"/>
                    <a:pt x="2459" y="1797"/>
                    <a:pt x="2459" y="1797"/>
                  </a:cubicBezTo>
                  <a:cubicBezTo>
                    <a:pt x="2459" y="1797"/>
                    <a:pt x="2488" y="1556"/>
                    <a:pt x="2488" y="1436"/>
                  </a:cubicBezTo>
                  <a:cubicBezTo>
                    <a:pt x="2508" y="1442"/>
                    <a:pt x="2526" y="1444"/>
                    <a:pt x="2541" y="1444"/>
                  </a:cubicBezTo>
                  <a:cubicBezTo>
                    <a:pt x="2571" y="1444"/>
                    <a:pt x="2589" y="1436"/>
                    <a:pt x="2589" y="1436"/>
                  </a:cubicBezTo>
                  <a:cubicBezTo>
                    <a:pt x="2589" y="1436"/>
                    <a:pt x="2519" y="1185"/>
                    <a:pt x="2498" y="1125"/>
                  </a:cubicBezTo>
                  <a:lnTo>
                    <a:pt x="2498" y="1125"/>
                  </a:lnTo>
                  <a:cubicBezTo>
                    <a:pt x="2502" y="1126"/>
                    <a:pt x="2505" y="1126"/>
                    <a:pt x="2509" y="1126"/>
                  </a:cubicBezTo>
                  <a:cubicBezTo>
                    <a:pt x="2556" y="1126"/>
                    <a:pt x="2599" y="1074"/>
                    <a:pt x="2599" y="1074"/>
                  </a:cubicBezTo>
                  <a:cubicBezTo>
                    <a:pt x="2548" y="1034"/>
                    <a:pt x="2409" y="853"/>
                    <a:pt x="2409" y="853"/>
                  </a:cubicBezTo>
                  <a:cubicBezTo>
                    <a:pt x="2459" y="802"/>
                    <a:pt x="2498" y="672"/>
                    <a:pt x="2498" y="672"/>
                  </a:cubicBezTo>
                  <a:lnTo>
                    <a:pt x="2498" y="672"/>
                  </a:lnTo>
                  <a:cubicBezTo>
                    <a:pt x="2498" y="672"/>
                    <a:pt x="2399" y="723"/>
                    <a:pt x="2358" y="723"/>
                  </a:cubicBezTo>
                  <a:cubicBezTo>
                    <a:pt x="2349" y="603"/>
                    <a:pt x="2279" y="473"/>
                    <a:pt x="2187" y="371"/>
                  </a:cubicBezTo>
                  <a:cubicBezTo>
                    <a:pt x="2086" y="270"/>
                    <a:pt x="1918" y="121"/>
                    <a:pt x="1896"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5"/>
            <p:cNvSpPr/>
            <p:nvPr/>
          </p:nvSpPr>
          <p:spPr>
            <a:xfrm>
              <a:off x="6388314" y="2542722"/>
              <a:ext cx="7612" cy="7612"/>
            </a:xfrm>
            <a:custGeom>
              <a:rect b="b" l="l" r="r" t="t"/>
              <a:pathLst>
                <a:path extrusionOk="0" h="182" w="182">
                  <a:moveTo>
                    <a:pt x="90" y="1"/>
                  </a:moveTo>
                  <a:cubicBezTo>
                    <a:pt x="39" y="1"/>
                    <a:pt x="1" y="42"/>
                    <a:pt x="1" y="92"/>
                  </a:cubicBezTo>
                  <a:cubicBezTo>
                    <a:pt x="1" y="140"/>
                    <a:pt x="39" y="181"/>
                    <a:pt x="90" y="181"/>
                  </a:cubicBezTo>
                  <a:cubicBezTo>
                    <a:pt x="140" y="181"/>
                    <a:pt x="181" y="140"/>
                    <a:pt x="181" y="92"/>
                  </a:cubicBezTo>
                  <a:cubicBezTo>
                    <a:pt x="181" y="42"/>
                    <a:pt x="140" y="1"/>
                    <a:pt x="90"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5"/>
            <p:cNvSpPr/>
            <p:nvPr/>
          </p:nvSpPr>
          <p:spPr>
            <a:xfrm>
              <a:off x="6384090" y="2543517"/>
              <a:ext cx="12631" cy="2593"/>
            </a:xfrm>
            <a:custGeom>
              <a:rect b="b" l="l" r="r" t="t"/>
              <a:pathLst>
                <a:path extrusionOk="0" fill="none" h="62" w="302">
                  <a:moveTo>
                    <a:pt x="0" y="61"/>
                  </a:moveTo>
                  <a:cubicBezTo>
                    <a:pt x="51" y="23"/>
                    <a:pt x="90" y="1"/>
                    <a:pt x="162" y="1"/>
                  </a:cubicBezTo>
                  <a:cubicBezTo>
                    <a:pt x="232" y="1"/>
                    <a:pt x="301" y="42"/>
                    <a:pt x="301" y="4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5"/>
            <p:cNvSpPr/>
            <p:nvPr/>
          </p:nvSpPr>
          <p:spPr>
            <a:xfrm>
              <a:off x="6379447" y="2535194"/>
              <a:ext cx="19783" cy="4726"/>
            </a:xfrm>
            <a:custGeom>
              <a:rect b="b" l="l" r="r" t="t"/>
              <a:pathLst>
                <a:path extrusionOk="0" h="113" w="473">
                  <a:moveTo>
                    <a:pt x="333" y="0"/>
                  </a:moveTo>
                  <a:cubicBezTo>
                    <a:pt x="273" y="0"/>
                    <a:pt x="152" y="0"/>
                    <a:pt x="32" y="41"/>
                  </a:cubicBezTo>
                  <a:cubicBezTo>
                    <a:pt x="10" y="41"/>
                    <a:pt x="1" y="51"/>
                    <a:pt x="1" y="60"/>
                  </a:cubicBezTo>
                  <a:cubicBezTo>
                    <a:pt x="1" y="70"/>
                    <a:pt x="10" y="92"/>
                    <a:pt x="42" y="101"/>
                  </a:cubicBezTo>
                  <a:cubicBezTo>
                    <a:pt x="54" y="109"/>
                    <a:pt x="65" y="112"/>
                    <a:pt x="76" y="112"/>
                  </a:cubicBezTo>
                  <a:cubicBezTo>
                    <a:pt x="92" y="112"/>
                    <a:pt x="108" y="107"/>
                    <a:pt x="131" y="101"/>
                  </a:cubicBezTo>
                  <a:cubicBezTo>
                    <a:pt x="162" y="92"/>
                    <a:pt x="282" y="60"/>
                    <a:pt x="352" y="60"/>
                  </a:cubicBezTo>
                  <a:cubicBezTo>
                    <a:pt x="376" y="60"/>
                    <a:pt x="445" y="82"/>
                    <a:pt x="466" y="82"/>
                  </a:cubicBezTo>
                  <a:cubicBezTo>
                    <a:pt x="470" y="82"/>
                    <a:pt x="473" y="81"/>
                    <a:pt x="473" y="80"/>
                  </a:cubicBezTo>
                  <a:cubicBezTo>
                    <a:pt x="473" y="70"/>
                    <a:pt x="393" y="10"/>
                    <a:pt x="333"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5"/>
            <p:cNvSpPr/>
            <p:nvPr/>
          </p:nvSpPr>
          <p:spPr>
            <a:xfrm>
              <a:off x="6379447" y="2535194"/>
              <a:ext cx="19783" cy="5061"/>
            </a:xfrm>
            <a:custGeom>
              <a:rect b="b" l="l" r="r" t="t"/>
              <a:pathLst>
                <a:path extrusionOk="0" fill="none" h="121" w="473">
                  <a:moveTo>
                    <a:pt x="32" y="41"/>
                  </a:moveTo>
                  <a:cubicBezTo>
                    <a:pt x="10" y="41"/>
                    <a:pt x="1" y="51"/>
                    <a:pt x="1" y="60"/>
                  </a:cubicBezTo>
                  <a:cubicBezTo>
                    <a:pt x="1" y="70"/>
                    <a:pt x="10" y="92"/>
                    <a:pt x="42" y="101"/>
                  </a:cubicBezTo>
                  <a:cubicBezTo>
                    <a:pt x="71" y="120"/>
                    <a:pt x="92" y="111"/>
                    <a:pt x="131" y="101"/>
                  </a:cubicBezTo>
                  <a:cubicBezTo>
                    <a:pt x="162" y="92"/>
                    <a:pt x="282" y="60"/>
                    <a:pt x="352" y="60"/>
                  </a:cubicBezTo>
                  <a:cubicBezTo>
                    <a:pt x="381" y="60"/>
                    <a:pt x="473" y="92"/>
                    <a:pt x="473" y="80"/>
                  </a:cubicBezTo>
                  <a:cubicBezTo>
                    <a:pt x="473" y="70"/>
                    <a:pt x="393" y="10"/>
                    <a:pt x="333" y="0"/>
                  </a:cubicBezTo>
                  <a:cubicBezTo>
                    <a:pt x="273" y="0"/>
                    <a:pt x="152" y="0"/>
                    <a:pt x="32" y="4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5"/>
            <p:cNvSpPr/>
            <p:nvPr/>
          </p:nvSpPr>
          <p:spPr>
            <a:xfrm>
              <a:off x="6356778" y="2542722"/>
              <a:ext cx="6399" cy="7612"/>
            </a:xfrm>
            <a:custGeom>
              <a:rect b="b" l="l" r="r" t="t"/>
              <a:pathLst>
                <a:path extrusionOk="0" h="182" w="153">
                  <a:moveTo>
                    <a:pt x="71" y="1"/>
                  </a:moveTo>
                  <a:cubicBezTo>
                    <a:pt x="32" y="1"/>
                    <a:pt x="1" y="42"/>
                    <a:pt x="1" y="92"/>
                  </a:cubicBezTo>
                  <a:cubicBezTo>
                    <a:pt x="1" y="140"/>
                    <a:pt x="32" y="181"/>
                    <a:pt x="71" y="181"/>
                  </a:cubicBezTo>
                  <a:cubicBezTo>
                    <a:pt x="121" y="181"/>
                    <a:pt x="153" y="140"/>
                    <a:pt x="153" y="92"/>
                  </a:cubicBezTo>
                  <a:cubicBezTo>
                    <a:pt x="153" y="42"/>
                    <a:pt x="121" y="1"/>
                    <a:pt x="71"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5"/>
            <p:cNvSpPr/>
            <p:nvPr/>
          </p:nvSpPr>
          <p:spPr>
            <a:xfrm>
              <a:off x="6353892" y="2543517"/>
              <a:ext cx="10080" cy="2593"/>
            </a:xfrm>
            <a:custGeom>
              <a:rect b="b" l="l" r="r" t="t"/>
              <a:pathLst>
                <a:path extrusionOk="0" fill="none" h="62" w="241">
                  <a:moveTo>
                    <a:pt x="241" y="61"/>
                  </a:moveTo>
                  <a:cubicBezTo>
                    <a:pt x="210" y="23"/>
                    <a:pt x="171" y="1"/>
                    <a:pt x="111" y="1"/>
                  </a:cubicBezTo>
                  <a:cubicBezTo>
                    <a:pt x="51" y="1"/>
                    <a:pt x="0" y="42"/>
                    <a:pt x="0" y="4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5"/>
            <p:cNvSpPr/>
            <p:nvPr/>
          </p:nvSpPr>
          <p:spPr>
            <a:xfrm>
              <a:off x="6352178" y="2535194"/>
              <a:ext cx="14722" cy="4726"/>
            </a:xfrm>
            <a:custGeom>
              <a:rect b="b" l="l" r="r" t="t"/>
              <a:pathLst>
                <a:path extrusionOk="0" h="113" w="352">
                  <a:moveTo>
                    <a:pt x="101" y="0"/>
                  </a:moveTo>
                  <a:cubicBezTo>
                    <a:pt x="60" y="10"/>
                    <a:pt x="0" y="60"/>
                    <a:pt x="0" y="70"/>
                  </a:cubicBezTo>
                  <a:cubicBezTo>
                    <a:pt x="0" y="72"/>
                    <a:pt x="3" y="73"/>
                    <a:pt x="8" y="73"/>
                  </a:cubicBezTo>
                  <a:cubicBezTo>
                    <a:pt x="26" y="73"/>
                    <a:pt x="74" y="60"/>
                    <a:pt x="92" y="60"/>
                  </a:cubicBezTo>
                  <a:cubicBezTo>
                    <a:pt x="97" y="59"/>
                    <a:pt x="103" y="59"/>
                    <a:pt x="109" y="59"/>
                  </a:cubicBezTo>
                  <a:cubicBezTo>
                    <a:pt x="160" y="59"/>
                    <a:pt x="235" y="93"/>
                    <a:pt x="263" y="101"/>
                  </a:cubicBezTo>
                  <a:cubicBezTo>
                    <a:pt x="274" y="107"/>
                    <a:pt x="285" y="112"/>
                    <a:pt x="296" y="112"/>
                  </a:cubicBezTo>
                  <a:cubicBezTo>
                    <a:pt x="305" y="112"/>
                    <a:pt x="314" y="109"/>
                    <a:pt x="323" y="101"/>
                  </a:cubicBezTo>
                  <a:cubicBezTo>
                    <a:pt x="342" y="92"/>
                    <a:pt x="352" y="70"/>
                    <a:pt x="352" y="60"/>
                  </a:cubicBezTo>
                  <a:cubicBezTo>
                    <a:pt x="352" y="51"/>
                    <a:pt x="352" y="41"/>
                    <a:pt x="332" y="41"/>
                  </a:cubicBezTo>
                  <a:cubicBezTo>
                    <a:pt x="241" y="0"/>
                    <a:pt x="152" y="0"/>
                    <a:pt x="101"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5"/>
            <p:cNvSpPr/>
            <p:nvPr/>
          </p:nvSpPr>
          <p:spPr>
            <a:xfrm>
              <a:off x="6352178" y="2535194"/>
              <a:ext cx="14722" cy="5061"/>
            </a:xfrm>
            <a:custGeom>
              <a:rect b="b" l="l" r="r" t="t"/>
              <a:pathLst>
                <a:path extrusionOk="0" fill="none" h="121" w="352">
                  <a:moveTo>
                    <a:pt x="332" y="41"/>
                  </a:moveTo>
                  <a:cubicBezTo>
                    <a:pt x="352" y="41"/>
                    <a:pt x="352" y="51"/>
                    <a:pt x="352" y="60"/>
                  </a:cubicBezTo>
                  <a:cubicBezTo>
                    <a:pt x="352" y="70"/>
                    <a:pt x="342" y="92"/>
                    <a:pt x="323" y="101"/>
                  </a:cubicBezTo>
                  <a:cubicBezTo>
                    <a:pt x="301" y="120"/>
                    <a:pt x="282" y="111"/>
                    <a:pt x="263" y="101"/>
                  </a:cubicBezTo>
                  <a:cubicBezTo>
                    <a:pt x="231" y="92"/>
                    <a:pt x="142" y="51"/>
                    <a:pt x="92" y="60"/>
                  </a:cubicBezTo>
                  <a:cubicBezTo>
                    <a:pt x="70" y="60"/>
                    <a:pt x="0" y="80"/>
                    <a:pt x="0" y="70"/>
                  </a:cubicBezTo>
                  <a:cubicBezTo>
                    <a:pt x="0" y="60"/>
                    <a:pt x="60" y="10"/>
                    <a:pt x="101" y="0"/>
                  </a:cubicBezTo>
                  <a:cubicBezTo>
                    <a:pt x="152" y="0"/>
                    <a:pt x="241" y="0"/>
                    <a:pt x="332" y="4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5"/>
            <p:cNvSpPr/>
            <p:nvPr/>
          </p:nvSpPr>
          <p:spPr>
            <a:xfrm>
              <a:off x="6415123" y="2542722"/>
              <a:ext cx="13928" cy="21916"/>
            </a:xfrm>
            <a:custGeom>
              <a:rect b="b" l="l" r="r" t="t"/>
              <a:pathLst>
                <a:path extrusionOk="0" h="524" w="333">
                  <a:moveTo>
                    <a:pt x="208" y="0"/>
                  </a:moveTo>
                  <a:cubicBezTo>
                    <a:pt x="174" y="0"/>
                    <a:pt x="92" y="111"/>
                    <a:pt x="92" y="111"/>
                  </a:cubicBezTo>
                  <a:lnTo>
                    <a:pt x="0" y="513"/>
                  </a:lnTo>
                  <a:cubicBezTo>
                    <a:pt x="0" y="513"/>
                    <a:pt x="41" y="523"/>
                    <a:pt x="82" y="523"/>
                  </a:cubicBezTo>
                  <a:cubicBezTo>
                    <a:pt x="110" y="523"/>
                    <a:pt x="139" y="518"/>
                    <a:pt x="152" y="501"/>
                  </a:cubicBezTo>
                  <a:cubicBezTo>
                    <a:pt x="181" y="473"/>
                    <a:pt x="311" y="302"/>
                    <a:pt x="323" y="232"/>
                  </a:cubicBezTo>
                  <a:cubicBezTo>
                    <a:pt x="332" y="172"/>
                    <a:pt x="311" y="32"/>
                    <a:pt x="212" y="1"/>
                  </a:cubicBezTo>
                  <a:cubicBezTo>
                    <a:pt x="211" y="0"/>
                    <a:pt x="209" y="0"/>
                    <a:pt x="208"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5"/>
            <p:cNvSpPr/>
            <p:nvPr/>
          </p:nvSpPr>
          <p:spPr>
            <a:xfrm>
              <a:off x="6415123" y="2542346"/>
              <a:ext cx="13928" cy="23882"/>
            </a:xfrm>
            <a:custGeom>
              <a:rect b="b" l="l" r="r" t="t"/>
              <a:pathLst>
                <a:path extrusionOk="0" fill="none" h="571" w="333">
                  <a:moveTo>
                    <a:pt x="70" y="200"/>
                  </a:moveTo>
                  <a:lnTo>
                    <a:pt x="92" y="120"/>
                  </a:lnTo>
                  <a:cubicBezTo>
                    <a:pt x="92" y="120"/>
                    <a:pt x="181" y="0"/>
                    <a:pt x="212" y="10"/>
                  </a:cubicBezTo>
                  <a:cubicBezTo>
                    <a:pt x="311" y="41"/>
                    <a:pt x="332" y="181"/>
                    <a:pt x="323" y="241"/>
                  </a:cubicBezTo>
                  <a:cubicBezTo>
                    <a:pt x="311" y="311"/>
                    <a:pt x="181" y="482"/>
                    <a:pt x="152" y="510"/>
                  </a:cubicBezTo>
                  <a:cubicBezTo>
                    <a:pt x="120" y="551"/>
                    <a:pt x="10" y="551"/>
                    <a:pt x="10" y="551"/>
                  </a:cubicBezTo>
                  <a:lnTo>
                    <a:pt x="0" y="57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5"/>
            <p:cNvSpPr/>
            <p:nvPr/>
          </p:nvSpPr>
          <p:spPr>
            <a:xfrm>
              <a:off x="6327878" y="2586847"/>
              <a:ext cx="136015" cy="258018"/>
            </a:xfrm>
            <a:custGeom>
              <a:rect b="b" l="l" r="r" t="t"/>
              <a:pathLst>
                <a:path extrusionOk="0" h="6169" w="3252">
                  <a:moveTo>
                    <a:pt x="2156" y="0"/>
                  </a:moveTo>
                  <a:cubicBezTo>
                    <a:pt x="2156" y="0"/>
                    <a:pt x="1706" y="241"/>
                    <a:pt x="1364" y="270"/>
                  </a:cubicBezTo>
                  <a:cubicBezTo>
                    <a:pt x="1294" y="241"/>
                    <a:pt x="1224" y="109"/>
                    <a:pt x="1224" y="109"/>
                  </a:cubicBezTo>
                  <a:cubicBezTo>
                    <a:pt x="1224" y="109"/>
                    <a:pt x="1214" y="109"/>
                    <a:pt x="1205" y="130"/>
                  </a:cubicBezTo>
                  <a:cubicBezTo>
                    <a:pt x="1183" y="140"/>
                    <a:pt x="1174" y="301"/>
                    <a:pt x="1174" y="301"/>
                  </a:cubicBezTo>
                  <a:cubicBezTo>
                    <a:pt x="983" y="410"/>
                    <a:pt x="321" y="783"/>
                    <a:pt x="302" y="802"/>
                  </a:cubicBezTo>
                  <a:cubicBezTo>
                    <a:pt x="271" y="821"/>
                    <a:pt x="271" y="843"/>
                    <a:pt x="271" y="872"/>
                  </a:cubicBezTo>
                  <a:cubicBezTo>
                    <a:pt x="271" y="891"/>
                    <a:pt x="280" y="1534"/>
                    <a:pt x="280" y="1635"/>
                  </a:cubicBezTo>
                  <a:cubicBezTo>
                    <a:pt x="280" y="1746"/>
                    <a:pt x="220" y="4394"/>
                    <a:pt x="220" y="4394"/>
                  </a:cubicBezTo>
                  <a:cubicBezTo>
                    <a:pt x="220" y="4394"/>
                    <a:pt x="109" y="4794"/>
                    <a:pt x="109" y="4816"/>
                  </a:cubicBezTo>
                  <a:cubicBezTo>
                    <a:pt x="1" y="5367"/>
                    <a:pt x="1" y="5707"/>
                    <a:pt x="1" y="5707"/>
                  </a:cubicBezTo>
                  <a:cubicBezTo>
                    <a:pt x="1" y="5707"/>
                    <a:pt x="312" y="6080"/>
                    <a:pt x="362" y="6089"/>
                  </a:cubicBezTo>
                  <a:cubicBezTo>
                    <a:pt x="422" y="6089"/>
                    <a:pt x="892" y="5878"/>
                    <a:pt x="892" y="5878"/>
                  </a:cubicBezTo>
                  <a:cubicBezTo>
                    <a:pt x="892" y="5878"/>
                    <a:pt x="1414" y="6169"/>
                    <a:pt x="1595" y="6169"/>
                  </a:cubicBezTo>
                  <a:cubicBezTo>
                    <a:pt x="1766" y="6169"/>
                    <a:pt x="2970" y="5808"/>
                    <a:pt x="3011" y="5767"/>
                  </a:cubicBezTo>
                  <a:cubicBezTo>
                    <a:pt x="3100" y="5678"/>
                    <a:pt x="2859" y="4182"/>
                    <a:pt x="2859" y="4182"/>
                  </a:cubicBezTo>
                  <a:cubicBezTo>
                    <a:pt x="2859" y="4182"/>
                    <a:pt x="3230" y="1072"/>
                    <a:pt x="3239" y="1033"/>
                  </a:cubicBezTo>
                  <a:cubicBezTo>
                    <a:pt x="3251" y="1002"/>
                    <a:pt x="3239" y="951"/>
                    <a:pt x="3220" y="942"/>
                  </a:cubicBezTo>
                  <a:cubicBezTo>
                    <a:pt x="3201" y="922"/>
                    <a:pt x="2488" y="460"/>
                    <a:pt x="2257" y="311"/>
                  </a:cubicBezTo>
                  <a:cubicBezTo>
                    <a:pt x="2247" y="251"/>
                    <a:pt x="2206" y="39"/>
                    <a:pt x="2197" y="29"/>
                  </a:cubicBezTo>
                  <a:cubicBezTo>
                    <a:pt x="2187" y="10"/>
                    <a:pt x="2156" y="0"/>
                    <a:pt x="2156"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5"/>
            <p:cNvSpPr/>
            <p:nvPr/>
          </p:nvSpPr>
          <p:spPr>
            <a:xfrm>
              <a:off x="6384508" y="2601945"/>
              <a:ext cx="5856" cy="7068"/>
            </a:xfrm>
            <a:custGeom>
              <a:rect b="b" l="l" r="r" t="t"/>
              <a:pathLst>
                <a:path extrusionOk="0" h="169" w="140">
                  <a:moveTo>
                    <a:pt x="70" y="0"/>
                  </a:moveTo>
                  <a:cubicBezTo>
                    <a:pt x="31" y="0"/>
                    <a:pt x="0" y="39"/>
                    <a:pt x="0" y="80"/>
                  </a:cubicBezTo>
                  <a:cubicBezTo>
                    <a:pt x="0" y="130"/>
                    <a:pt x="31" y="169"/>
                    <a:pt x="70" y="169"/>
                  </a:cubicBezTo>
                  <a:cubicBezTo>
                    <a:pt x="111" y="169"/>
                    <a:pt x="140" y="130"/>
                    <a:pt x="140" y="80"/>
                  </a:cubicBezTo>
                  <a:cubicBezTo>
                    <a:pt x="140" y="39"/>
                    <a:pt x="111" y="0"/>
                    <a:pt x="70" y="0"/>
                  </a:cubicBezTo>
                  <a:close/>
                </a:path>
              </a:pathLst>
            </a:custGeom>
            <a:solidFill>
              <a:srgbClr val="E3C187"/>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5"/>
            <p:cNvSpPr/>
            <p:nvPr/>
          </p:nvSpPr>
          <p:spPr>
            <a:xfrm>
              <a:off x="6384508" y="2601945"/>
              <a:ext cx="5856" cy="7068"/>
            </a:xfrm>
            <a:custGeom>
              <a:rect b="b" l="l" r="r" t="t"/>
              <a:pathLst>
                <a:path extrusionOk="0" fill="none" h="169" w="140">
                  <a:moveTo>
                    <a:pt x="140" y="80"/>
                  </a:moveTo>
                  <a:cubicBezTo>
                    <a:pt x="140" y="130"/>
                    <a:pt x="111" y="169"/>
                    <a:pt x="70" y="169"/>
                  </a:cubicBezTo>
                  <a:cubicBezTo>
                    <a:pt x="31" y="169"/>
                    <a:pt x="0" y="130"/>
                    <a:pt x="0" y="80"/>
                  </a:cubicBezTo>
                  <a:cubicBezTo>
                    <a:pt x="0" y="39"/>
                    <a:pt x="31" y="0"/>
                    <a:pt x="70" y="0"/>
                  </a:cubicBezTo>
                  <a:cubicBezTo>
                    <a:pt x="111" y="0"/>
                    <a:pt x="140" y="39"/>
                    <a:pt x="140" y="80"/>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5"/>
            <p:cNvSpPr/>
            <p:nvPr/>
          </p:nvSpPr>
          <p:spPr>
            <a:xfrm>
              <a:off x="6365645" y="2596006"/>
              <a:ext cx="18905" cy="237106"/>
            </a:xfrm>
            <a:custGeom>
              <a:rect b="b" l="l" r="r" t="t"/>
              <a:pathLst>
                <a:path extrusionOk="0" fill="none" h="5669" w="452">
                  <a:moveTo>
                    <a:pt x="1" y="5668"/>
                  </a:moveTo>
                  <a:cubicBezTo>
                    <a:pt x="49" y="5047"/>
                    <a:pt x="381" y="1065"/>
                    <a:pt x="451" y="412"/>
                  </a:cubicBezTo>
                  <a:lnTo>
                    <a:pt x="451" y="402"/>
                  </a:lnTo>
                  <a:lnTo>
                    <a:pt x="451" y="402"/>
                  </a:lnTo>
                  <a:cubicBezTo>
                    <a:pt x="410" y="371"/>
                    <a:pt x="381" y="323"/>
                    <a:pt x="372" y="323"/>
                  </a:cubicBezTo>
                  <a:cubicBezTo>
                    <a:pt x="372" y="301"/>
                    <a:pt x="391" y="130"/>
                    <a:pt x="40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5"/>
            <p:cNvSpPr/>
            <p:nvPr/>
          </p:nvSpPr>
          <p:spPr>
            <a:xfrm>
              <a:off x="6399188" y="2659830"/>
              <a:ext cx="34882" cy="8030"/>
            </a:xfrm>
            <a:custGeom>
              <a:rect b="b" l="l" r="r" t="t"/>
              <a:pathLst>
                <a:path extrusionOk="0" h="192" w="834">
                  <a:moveTo>
                    <a:pt x="1" y="1"/>
                  </a:moveTo>
                  <a:lnTo>
                    <a:pt x="1" y="131"/>
                  </a:lnTo>
                  <a:lnTo>
                    <a:pt x="834" y="191"/>
                  </a:lnTo>
                  <a:lnTo>
                    <a:pt x="834" y="61"/>
                  </a:lnTo>
                  <a:lnTo>
                    <a:pt x="1"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5"/>
            <p:cNvSpPr/>
            <p:nvPr/>
          </p:nvSpPr>
          <p:spPr>
            <a:xfrm>
              <a:off x="6368991" y="2573338"/>
              <a:ext cx="13844" cy="3471"/>
            </a:xfrm>
            <a:custGeom>
              <a:rect b="b" l="l" r="r" t="t"/>
              <a:pathLst>
                <a:path extrusionOk="0" fill="none" h="83" w="331">
                  <a:moveTo>
                    <a:pt x="0" y="82"/>
                  </a:moveTo>
                  <a:cubicBezTo>
                    <a:pt x="130" y="82"/>
                    <a:pt x="260" y="42"/>
                    <a:pt x="330"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5"/>
            <p:cNvSpPr/>
            <p:nvPr/>
          </p:nvSpPr>
          <p:spPr>
            <a:xfrm>
              <a:off x="6367694" y="2559536"/>
              <a:ext cx="1715" cy="7194"/>
            </a:xfrm>
            <a:custGeom>
              <a:rect b="b" l="l" r="r" t="t"/>
              <a:pathLst>
                <a:path extrusionOk="0" fill="none" h="172" w="41">
                  <a:moveTo>
                    <a:pt x="22" y="1"/>
                  </a:moveTo>
                  <a:lnTo>
                    <a:pt x="0" y="131"/>
                  </a:lnTo>
                  <a:cubicBezTo>
                    <a:pt x="0" y="131"/>
                    <a:pt x="12" y="150"/>
                    <a:pt x="41" y="17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5"/>
            <p:cNvSpPr/>
            <p:nvPr/>
          </p:nvSpPr>
          <p:spPr>
            <a:xfrm>
              <a:off x="6441180" y="2625409"/>
              <a:ext cx="57969" cy="141452"/>
            </a:xfrm>
            <a:custGeom>
              <a:rect b="b" l="l" r="r" t="t"/>
              <a:pathLst>
                <a:path extrusionOk="0" h="3382" w="1386">
                  <a:moveTo>
                    <a:pt x="482" y="0"/>
                  </a:moveTo>
                  <a:cubicBezTo>
                    <a:pt x="482" y="0"/>
                    <a:pt x="169" y="260"/>
                    <a:pt x="90" y="783"/>
                  </a:cubicBezTo>
                  <a:cubicBezTo>
                    <a:pt x="1" y="1305"/>
                    <a:pt x="20" y="1635"/>
                    <a:pt x="70" y="1787"/>
                  </a:cubicBezTo>
                  <a:cubicBezTo>
                    <a:pt x="109" y="1886"/>
                    <a:pt x="581" y="3061"/>
                    <a:pt x="581" y="3061"/>
                  </a:cubicBezTo>
                  <a:cubicBezTo>
                    <a:pt x="603" y="3140"/>
                    <a:pt x="692" y="3362"/>
                    <a:pt x="942" y="3381"/>
                  </a:cubicBezTo>
                  <a:cubicBezTo>
                    <a:pt x="949" y="3381"/>
                    <a:pt x="957" y="3381"/>
                    <a:pt x="964" y="3381"/>
                  </a:cubicBezTo>
                  <a:cubicBezTo>
                    <a:pt x="1168" y="3381"/>
                    <a:pt x="1363" y="3253"/>
                    <a:pt x="1363" y="3039"/>
                  </a:cubicBezTo>
                  <a:cubicBezTo>
                    <a:pt x="1373" y="2880"/>
                    <a:pt x="1385" y="2820"/>
                    <a:pt x="1224" y="2367"/>
                  </a:cubicBezTo>
                  <a:cubicBezTo>
                    <a:pt x="1103" y="2016"/>
                    <a:pt x="762" y="973"/>
                    <a:pt x="762" y="964"/>
                  </a:cubicBezTo>
                  <a:cubicBezTo>
                    <a:pt x="711" y="723"/>
                    <a:pt x="571" y="102"/>
                    <a:pt x="562" y="70"/>
                  </a:cubicBezTo>
                  <a:cubicBezTo>
                    <a:pt x="542" y="41"/>
                    <a:pt x="482" y="0"/>
                    <a:pt x="482"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5"/>
            <p:cNvSpPr/>
            <p:nvPr/>
          </p:nvSpPr>
          <p:spPr>
            <a:xfrm>
              <a:off x="6377439" y="2687016"/>
              <a:ext cx="23129" cy="21331"/>
            </a:xfrm>
            <a:custGeom>
              <a:rect b="b" l="l" r="r" t="t"/>
              <a:pathLst>
                <a:path extrusionOk="0" h="510" w="553">
                  <a:moveTo>
                    <a:pt x="34" y="0"/>
                  </a:moveTo>
                  <a:cubicBezTo>
                    <a:pt x="0" y="0"/>
                    <a:pt x="22" y="94"/>
                    <a:pt x="68" y="121"/>
                  </a:cubicBezTo>
                  <a:cubicBezTo>
                    <a:pt x="119" y="162"/>
                    <a:pt x="169" y="182"/>
                    <a:pt x="169" y="182"/>
                  </a:cubicBezTo>
                  <a:cubicBezTo>
                    <a:pt x="169" y="182"/>
                    <a:pt x="159" y="292"/>
                    <a:pt x="220" y="403"/>
                  </a:cubicBezTo>
                  <a:cubicBezTo>
                    <a:pt x="258" y="464"/>
                    <a:pt x="364" y="510"/>
                    <a:pt x="443" y="510"/>
                  </a:cubicBezTo>
                  <a:cubicBezTo>
                    <a:pt x="507" y="510"/>
                    <a:pt x="553" y="480"/>
                    <a:pt x="530" y="403"/>
                  </a:cubicBezTo>
                  <a:cubicBezTo>
                    <a:pt x="530" y="403"/>
                    <a:pt x="340" y="143"/>
                    <a:pt x="321" y="102"/>
                  </a:cubicBezTo>
                  <a:cubicBezTo>
                    <a:pt x="289" y="61"/>
                    <a:pt x="200" y="32"/>
                    <a:pt x="169" y="23"/>
                  </a:cubicBezTo>
                  <a:cubicBezTo>
                    <a:pt x="140" y="23"/>
                    <a:pt x="80" y="1"/>
                    <a:pt x="39" y="1"/>
                  </a:cubicBezTo>
                  <a:cubicBezTo>
                    <a:pt x="37" y="1"/>
                    <a:pt x="36" y="0"/>
                    <a:pt x="34"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5"/>
            <p:cNvSpPr/>
            <p:nvPr/>
          </p:nvSpPr>
          <p:spPr>
            <a:xfrm>
              <a:off x="6347535" y="2604873"/>
              <a:ext cx="111715" cy="196787"/>
            </a:xfrm>
            <a:custGeom>
              <a:rect b="b" l="l" r="r" t="t"/>
              <a:pathLst>
                <a:path extrusionOk="0" h="4705" w="2671">
                  <a:moveTo>
                    <a:pt x="403" y="0"/>
                  </a:moveTo>
                  <a:lnTo>
                    <a:pt x="133" y="159"/>
                  </a:lnTo>
                  <a:cubicBezTo>
                    <a:pt x="133" y="159"/>
                    <a:pt x="0" y="2839"/>
                    <a:pt x="2579" y="4705"/>
                  </a:cubicBezTo>
                  <a:cubicBezTo>
                    <a:pt x="2579" y="4705"/>
                    <a:pt x="2630" y="4695"/>
                    <a:pt x="2671" y="4353"/>
                  </a:cubicBezTo>
                  <a:cubicBezTo>
                    <a:pt x="253" y="2468"/>
                    <a:pt x="403" y="0"/>
                    <a:pt x="403" y="0"/>
                  </a:cubicBezTo>
                  <a:close/>
                </a:path>
              </a:pathLst>
            </a:custGeom>
            <a:solidFill>
              <a:srgbClr val="C9B9BC"/>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5"/>
            <p:cNvSpPr/>
            <p:nvPr/>
          </p:nvSpPr>
          <p:spPr>
            <a:xfrm>
              <a:off x="6359330" y="2688354"/>
              <a:ext cx="136391" cy="78255"/>
            </a:xfrm>
            <a:custGeom>
              <a:rect b="b" l="l" r="r" t="t"/>
              <a:pathLst>
                <a:path extrusionOk="0" h="1871" w="3261">
                  <a:moveTo>
                    <a:pt x="171" y="0"/>
                  </a:moveTo>
                  <a:cubicBezTo>
                    <a:pt x="130" y="0"/>
                    <a:pt x="101" y="10"/>
                    <a:pt x="111" y="51"/>
                  </a:cubicBezTo>
                  <a:cubicBezTo>
                    <a:pt x="121" y="89"/>
                    <a:pt x="393" y="121"/>
                    <a:pt x="412" y="130"/>
                  </a:cubicBezTo>
                  <a:cubicBezTo>
                    <a:pt x="422" y="130"/>
                    <a:pt x="532" y="181"/>
                    <a:pt x="561" y="200"/>
                  </a:cubicBezTo>
                  <a:lnTo>
                    <a:pt x="361" y="200"/>
                  </a:lnTo>
                  <a:cubicBezTo>
                    <a:pt x="342" y="200"/>
                    <a:pt x="111" y="231"/>
                    <a:pt x="70" y="231"/>
                  </a:cubicBezTo>
                  <a:cubicBezTo>
                    <a:pt x="31" y="231"/>
                    <a:pt x="0" y="251"/>
                    <a:pt x="19" y="292"/>
                  </a:cubicBezTo>
                  <a:cubicBezTo>
                    <a:pt x="34" y="317"/>
                    <a:pt x="172" y="322"/>
                    <a:pt x="269" y="322"/>
                  </a:cubicBezTo>
                  <a:cubicBezTo>
                    <a:pt x="317" y="322"/>
                    <a:pt x="355" y="320"/>
                    <a:pt x="361" y="320"/>
                  </a:cubicBezTo>
                  <a:cubicBezTo>
                    <a:pt x="381" y="320"/>
                    <a:pt x="472" y="342"/>
                    <a:pt x="523" y="342"/>
                  </a:cubicBezTo>
                  <a:lnTo>
                    <a:pt x="523" y="352"/>
                  </a:lnTo>
                  <a:cubicBezTo>
                    <a:pt x="462" y="361"/>
                    <a:pt x="361" y="371"/>
                    <a:pt x="342" y="381"/>
                  </a:cubicBezTo>
                  <a:cubicBezTo>
                    <a:pt x="320" y="381"/>
                    <a:pt x="111" y="431"/>
                    <a:pt x="80" y="441"/>
                  </a:cubicBezTo>
                  <a:cubicBezTo>
                    <a:pt x="41" y="450"/>
                    <a:pt x="10" y="472"/>
                    <a:pt x="41" y="501"/>
                  </a:cubicBezTo>
                  <a:cubicBezTo>
                    <a:pt x="51" y="515"/>
                    <a:pt x="88" y="519"/>
                    <a:pt x="135" y="519"/>
                  </a:cubicBezTo>
                  <a:cubicBezTo>
                    <a:pt x="229" y="519"/>
                    <a:pt x="358" y="501"/>
                    <a:pt x="371" y="501"/>
                  </a:cubicBezTo>
                  <a:cubicBezTo>
                    <a:pt x="381" y="491"/>
                    <a:pt x="441" y="491"/>
                    <a:pt x="482" y="491"/>
                  </a:cubicBezTo>
                  <a:cubicBezTo>
                    <a:pt x="431" y="523"/>
                    <a:pt x="352" y="552"/>
                    <a:pt x="332" y="561"/>
                  </a:cubicBezTo>
                  <a:cubicBezTo>
                    <a:pt x="311" y="571"/>
                    <a:pt x="260" y="653"/>
                    <a:pt x="231" y="672"/>
                  </a:cubicBezTo>
                  <a:cubicBezTo>
                    <a:pt x="200" y="682"/>
                    <a:pt x="181" y="713"/>
                    <a:pt x="212" y="732"/>
                  </a:cubicBezTo>
                  <a:cubicBezTo>
                    <a:pt x="216" y="736"/>
                    <a:pt x="221" y="738"/>
                    <a:pt x="228" y="738"/>
                  </a:cubicBezTo>
                  <a:cubicBezTo>
                    <a:pt x="271" y="738"/>
                    <a:pt x="364" y="662"/>
                    <a:pt x="381" y="662"/>
                  </a:cubicBezTo>
                  <a:cubicBezTo>
                    <a:pt x="393" y="653"/>
                    <a:pt x="453" y="631"/>
                    <a:pt x="491" y="621"/>
                  </a:cubicBezTo>
                  <a:cubicBezTo>
                    <a:pt x="513" y="643"/>
                    <a:pt x="542" y="653"/>
                    <a:pt x="583" y="682"/>
                  </a:cubicBezTo>
                  <a:cubicBezTo>
                    <a:pt x="745" y="767"/>
                    <a:pt x="836" y="787"/>
                    <a:pt x="920" y="787"/>
                  </a:cubicBezTo>
                  <a:cubicBezTo>
                    <a:pt x="945" y="787"/>
                    <a:pt x="969" y="785"/>
                    <a:pt x="995" y="783"/>
                  </a:cubicBezTo>
                  <a:cubicBezTo>
                    <a:pt x="1344" y="992"/>
                    <a:pt x="2487" y="1727"/>
                    <a:pt x="2658" y="1796"/>
                  </a:cubicBezTo>
                  <a:cubicBezTo>
                    <a:pt x="2798" y="1859"/>
                    <a:pt x="2890" y="1870"/>
                    <a:pt x="2951" y="1870"/>
                  </a:cubicBezTo>
                  <a:cubicBezTo>
                    <a:pt x="2986" y="1870"/>
                    <a:pt x="3011" y="1866"/>
                    <a:pt x="3029" y="1866"/>
                  </a:cubicBezTo>
                  <a:cubicBezTo>
                    <a:pt x="3041" y="1857"/>
                    <a:pt x="3200" y="1816"/>
                    <a:pt x="3260" y="1705"/>
                  </a:cubicBezTo>
                  <a:cubicBezTo>
                    <a:pt x="3260" y="1474"/>
                    <a:pt x="3070" y="1255"/>
                    <a:pt x="2930" y="1163"/>
                  </a:cubicBezTo>
                  <a:cubicBezTo>
                    <a:pt x="2930" y="1163"/>
                    <a:pt x="2589" y="1024"/>
                    <a:pt x="2439" y="973"/>
                  </a:cubicBezTo>
                  <a:cubicBezTo>
                    <a:pt x="2328" y="932"/>
                    <a:pt x="1476" y="593"/>
                    <a:pt x="1115" y="450"/>
                  </a:cubicBezTo>
                  <a:cubicBezTo>
                    <a:pt x="913" y="311"/>
                    <a:pt x="763" y="150"/>
                    <a:pt x="722" y="121"/>
                  </a:cubicBezTo>
                  <a:cubicBezTo>
                    <a:pt x="703" y="101"/>
                    <a:pt x="682" y="89"/>
                    <a:pt x="672" y="89"/>
                  </a:cubicBezTo>
                  <a:lnTo>
                    <a:pt x="662" y="80"/>
                  </a:lnTo>
                  <a:cubicBezTo>
                    <a:pt x="621" y="70"/>
                    <a:pt x="472" y="29"/>
                    <a:pt x="453" y="29"/>
                  </a:cubicBezTo>
                  <a:cubicBezTo>
                    <a:pt x="422" y="20"/>
                    <a:pt x="212" y="10"/>
                    <a:pt x="171"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5"/>
            <p:cNvSpPr/>
            <p:nvPr/>
          </p:nvSpPr>
          <p:spPr>
            <a:xfrm>
              <a:off x="6399606" y="2706381"/>
              <a:ext cx="11795" cy="19365"/>
            </a:xfrm>
            <a:custGeom>
              <a:rect b="b" l="l" r="r" t="t"/>
              <a:pathLst>
                <a:path extrusionOk="0" h="463" w="282">
                  <a:moveTo>
                    <a:pt x="171" y="0"/>
                  </a:moveTo>
                  <a:cubicBezTo>
                    <a:pt x="171" y="0"/>
                    <a:pt x="32" y="222"/>
                    <a:pt x="0" y="381"/>
                  </a:cubicBezTo>
                  <a:lnTo>
                    <a:pt x="140" y="463"/>
                  </a:lnTo>
                  <a:lnTo>
                    <a:pt x="282" y="41"/>
                  </a:lnTo>
                  <a:lnTo>
                    <a:pt x="171" y="0"/>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5"/>
            <p:cNvSpPr/>
            <p:nvPr/>
          </p:nvSpPr>
          <p:spPr>
            <a:xfrm>
              <a:off x="6402910" y="2705962"/>
              <a:ext cx="95737" cy="61232"/>
            </a:xfrm>
            <a:custGeom>
              <a:rect b="b" l="l" r="r" t="t"/>
              <a:pathLst>
                <a:path extrusionOk="0" h="1464" w="2289">
                  <a:moveTo>
                    <a:pt x="181" y="1"/>
                  </a:moveTo>
                  <a:cubicBezTo>
                    <a:pt x="181" y="1"/>
                    <a:pt x="61" y="282"/>
                    <a:pt x="1" y="473"/>
                  </a:cubicBezTo>
                  <a:cubicBezTo>
                    <a:pt x="1" y="473"/>
                    <a:pt x="1296" y="1334"/>
                    <a:pt x="1527" y="1426"/>
                  </a:cubicBezTo>
                  <a:cubicBezTo>
                    <a:pt x="1599" y="1451"/>
                    <a:pt x="1685" y="1464"/>
                    <a:pt x="1773" y="1464"/>
                  </a:cubicBezTo>
                  <a:cubicBezTo>
                    <a:pt x="1969" y="1464"/>
                    <a:pt x="2173" y="1399"/>
                    <a:pt x="2250" y="1255"/>
                  </a:cubicBezTo>
                  <a:cubicBezTo>
                    <a:pt x="2250" y="1255"/>
                    <a:pt x="2288" y="834"/>
                    <a:pt x="1917" y="692"/>
                  </a:cubicBezTo>
                  <a:cubicBezTo>
                    <a:pt x="1556" y="552"/>
                    <a:pt x="181" y="1"/>
                    <a:pt x="181"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5"/>
            <p:cNvSpPr/>
            <p:nvPr/>
          </p:nvSpPr>
          <p:spPr>
            <a:xfrm>
              <a:off x="6402910" y="2705962"/>
              <a:ext cx="95319" cy="62988"/>
            </a:xfrm>
            <a:custGeom>
              <a:rect b="b" l="l" r="r" t="t"/>
              <a:pathLst>
                <a:path extrusionOk="0" fill="none" h="1506" w="2279">
                  <a:moveTo>
                    <a:pt x="1518" y="533"/>
                  </a:moveTo>
                  <a:cubicBezTo>
                    <a:pt x="1156" y="391"/>
                    <a:pt x="181" y="1"/>
                    <a:pt x="181" y="1"/>
                  </a:cubicBezTo>
                  <a:cubicBezTo>
                    <a:pt x="181" y="1"/>
                    <a:pt x="61" y="282"/>
                    <a:pt x="1" y="473"/>
                  </a:cubicBezTo>
                  <a:cubicBezTo>
                    <a:pt x="1" y="473"/>
                    <a:pt x="1296" y="1334"/>
                    <a:pt x="1527" y="1426"/>
                  </a:cubicBezTo>
                  <a:cubicBezTo>
                    <a:pt x="1758" y="1505"/>
                    <a:pt x="2139" y="1465"/>
                    <a:pt x="2250" y="1255"/>
                  </a:cubicBezTo>
                  <a:cubicBezTo>
                    <a:pt x="2250" y="1255"/>
                    <a:pt x="2278" y="1173"/>
                    <a:pt x="2278" y="107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45"/>
          <p:cNvGrpSpPr/>
          <p:nvPr/>
        </p:nvGrpSpPr>
        <p:grpSpPr>
          <a:xfrm>
            <a:off x="713033" y="1565463"/>
            <a:ext cx="1082035" cy="2858439"/>
            <a:chOff x="5922981" y="2509179"/>
            <a:chExt cx="257640" cy="680613"/>
          </a:xfrm>
        </p:grpSpPr>
        <p:sp>
          <p:nvSpPr>
            <p:cNvPr id="1841" name="Google Shape;1841;p45"/>
            <p:cNvSpPr/>
            <p:nvPr/>
          </p:nvSpPr>
          <p:spPr>
            <a:xfrm>
              <a:off x="6127292" y="2540924"/>
              <a:ext cx="40738" cy="50065"/>
            </a:xfrm>
            <a:custGeom>
              <a:rect b="b" l="l" r="r" t="t"/>
              <a:pathLst>
                <a:path extrusionOk="0" h="1197" w="974">
                  <a:moveTo>
                    <a:pt x="60" y="0"/>
                  </a:moveTo>
                  <a:cubicBezTo>
                    <a:pt x="28" y="0"/>
                    <a:pt x="6" y="15"/>
                    <a:pt x="1" y="15"/>
                  </a:cubicBezTo>
                  <a:cubicBezTo>
                    <a:pt x="1" y="24"/>
                    <a:pt x="51" y="63"/>
                    <a:pt x="102" y="135"/>
                  </a:cubicBezTo>
                  <a:cubicBezTo>
                    <a:pt x="141" y="205"/>
                    <a:pt x="172" y="256"/>
                    <a:pt x="213" y="316"/>
                  </a:cubicBezTo>
                  <a:cubicBezTo>
                    <a:pt x="251" y="376"/>
                    <a:pt x="333" y="506"/>
                    <a:pt x="333" y="506"/>
                  </a:cubicBezTo>
                  <a:cubicBezTo>
                    <a:pt x="333" y="506"/>
                    <a:pt x="292" y="544"/>
                    <a:pt x="283" y="566"/>
                  </a:cubicBezTo>
                  <a:cubicBezTo>
                    <a:pt x="273" y="576"/>
                    <a:pt x="261" y="585"/>
                    <a:pt x="261" y="605"/>
                  </a:cubicBezTo>
                  <a:cubicBezTo>
                    <a:pt x="261" y="626"/>
                    <a:pt x="302" y="747"/>
                    <a:pt x="321" y="766"/>
                  </a:cubicBezTo>
                  <a:cubicBezTo>
                    <a:pt x="333" y="797"/>
                    <a:pt x="473" y="906"/>
                    <a:pt x="514" y="947"/>
                  </a:cubicBezTo>
                  <a:cubicBezTo>
                    <a:pt x="562" y="987"/>
                    <a:pt x="584" y="1057"/>
                    <a:pt x="603" y="1197"/>
                  </a:cubicBezTo>
                  <a:lnTo>
                    <a:pt x="974" y="1127"/>
                  </a:lnTo>
                  <a:cubicBezTo>
                    <a:pt x="954" y="1057"/>
                    <a:pt x="935" y="918"/>
                    <a:pt x="945" y="836"/>
                  </a:cubicBezTo>
                  <a:cubicBezTo>
                    <a:pt x="954" y="756"/>
                    <a:pt x="935" y="617"/>
                    <a:pt x="904" y="496"/>
                  </a:cubicBezTo>
                  <a:cubicBezTo>
                    <a:pt x="904" y="424"/>
                    <a:pt x="885" y="304"/>
                    <a:pt x="824" y="265"/>
                  </a:cubicBezTo>
                  <a:cubicBezTo>
                    <a:pt x="805" y="249"/>
                    <a:pt x="786" y="242"/>
                    <a:pt x="770" y="242"/>
                  </a:cubicBezTo>
                  <a:cubicBezTo>
                    <a:pt x="737" y="242"/>
                    <a:pt x="714" y="271"/>
                    <a:pt x="714" y="304"/>
                  </a:cubicBezTo>
                  <a:cubicBezTo>
                    <a:pt x="705" y="287"/>
                    <a:pt x="665" y="253"/>
                    <a:pt x="628" y="253"/>
                  </a:cubicBezTo>
                  <a:cubicBezTo>
                    <a:pt x="623" y="253"/>
                    <a:pt x="618" y="254"/>
                    <a:pt x="612" y="256"/>
                  </a:cubicBezTo>
                  <a:cubicBezTo>
                    <a:pt x="574" y="265"/>
                    <a:pt x="552" y="284"/>
                    <a:pt x="552" y="284"/>
                  </a:cubicBezTo>
                  <a:cubicBezTo>
                    <a:pt x="537" y="276"/>
                    <a:pt x="519" y="271"/>
                    <a:pt x="503" y="271"/>
                  </a:cubicBezTo>
                  <a:cubicBezTo>
                    <a:pt x="465" y="271"/>
                    <a:pt x="429" y="293"/>
                    <a:pt x="422" y="335"/>
                  </a:cubicBezTo>
                  <a:cubicBezTo>
                    <a:pt x="422" y="335"/>
                    <a:pt x="372" y="335"/>
                    <a:pt x="362" y="316"/>
                  </a:cubicBezTo>
                  <a:cubicBezTo>
                    <a:pt x="362" y="304"/>
                    <a:pt x="242" y="145"/>
                    <a:pt x="162" y="53"/>
                  </a:cubicBezTo>
                  <a:cubicBezTo>
                    <a:pt x="124" y="12"/>
                    <a:pt x="88" y="0"/>
                    <a:pt x="60"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5"/>
            <p:cNvSpPr/>
            <p:nvPr/>
          </p:nvSpPr>
          <p:spPr>
            <a:xfrm>
              <a:off x="6127292" y="2539418"/>
              <a:ext cx="40738" cy="51570"/>
            </a:xfrm>
            <a:custGeom>
              <a:rect b="b" l="l" r="r" t="t"/>
              <a:pathLst>
                <a:path extrusionOk="0" fill="none" h="1233" w="974">
                  <a:moveTo>
                    <a:pt x="603" y="1233"/>
                  </a:moveTo>
                  <a:cubicBezTo>
                    <a:pt x="584" y="1093"/>
                    <a:pt x="562" y="1023"/>
                    <a:pt x="514" y="983"/>
                  </a:cubicBezTo>
                  <a:cubicBezTo>
                    <a:pt x="473" y="942"/>
                    <a:pt x="333" y="833"/>
                    <a:pt x="321" y="802"/>
                  </a:cubicBezTo>
                  <a:cubicBezTo>
                    <a:pt x="302" y="783"/>
                    <a:pt x="261" y="662"/>
                    <a:pt x="261" y="641"/>
                  </a:cubicBezTo>
                  <a:cubicBezTo>
                    <a:pt x="261" y="621"/>
                    <a:pt x="273" y="612"/>
                    <a:pt x="283" y="602"/>
                  </a:cubicBezTo>
                  <a:cubicBezTo>
                    <a:pt x="292" y="580"/>
                    <a:pt x="333" y="542"/>
                    <a:pt x="333" y="542"/>
                  </a:cubicBezTo>
                  <a:cubicBezTo>
                    <a:pt x="333" y="542"/>
                    <a:pt x="251" y="412"/>
                    <a:pt x="213" y="352"/>
                  </a:cubicBezTo>
                  <a:cubicBezTo>
                    <a:pt x="172" y="292"/>
                    <a:pt x="141" y="241"/>
                    <a:pt x="102" y="171"/>
                  </a:cubicBezTo>
                  <a:cubicBezTo>
                    <a:pt x="51" y="99"/>
                    <a:pt x="1" y="60"/>
                    <a:pt x="1" y="51"/>
                  </a:cubicBezTo>
                  <a:cubicBezTo>
                    <a:pt x="11" y="51"/>
                    <a:pt x="80" y="0"/>
                    <a:pt x="162" y="89"/>
                  </a:cubicBezTo>
                  <a:cubicBezTo>
                    <a:pt x="242" y="181"/>
                    <a:pt x="362" y="340"/>
                    <a:pt x="362" y="352"/>
                  </a:cubicBezTo>
                  <a:cubicBezTo>
                    <a:pt x="372" y="371"/>
                    <a:pt x="422" y="371"/>
                    <a:pt x="422" y="371"/>
                  </a:cubicBezTo>
                  <a:cubicBezTo>
                    <a:pt x="432" y="311"/>
                    <a:pt x="502" y="292"/>
                    <a:pt x="552" y="320"/>
                  </a:cubicBezTo>
                  <a:cubicBezTo>
                    <a:pt x="552" y="320"/>
                    <a:pt x="574" y="301"/>
                    <a:pt x="612" y="292"/>
                  </a:cubicBezTo>
                  <a:cubicBezTo>
                    <a:pt x="653" y="279"/>
                    <a:pt x="704" y="320"/>
                    <a:pt x="714" y="340"/>
                  </a:cubicBezTo>
                  <a:cubicBezTo>
                    <a:pt x="714" y="292"/>
                    <a:pt x="764" y="251"/>
                    <a:pt x="824" y="301"/>
                  </a:cubicBezTo>
                  <a:cubicBezTo>
                    <a:pt x="885" y="340"/>
                    <a:pt x="904" y="460"/>
                    <a:pt x="904" y="532"/>
                  </a:cubicBezTo>
                  <a:cubicBezTo>
                    <a:pt x="935" y="653"/>
                    <a:pt x="954" y="792"/>
                    <a:pt x="945" y="872"/>
                  </a:cubicBezTo>
                  <a:cubicBezTo>
                    <a:pt x="935" y="954"/>
                    <a:pt x="954" y="1093"/>
                    <a:pt x="974" y="116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5"/>
            <p:cNvSpPr/>
            <p:nvPr/>
          </p:nvSpPr>
          <p:spPr>
            <a:xfrm>
              <a:off x="6159622" y="2561669"/>
              <a:ext cx="5479" cy="2049"/>
            </a:xfrm>
            <a:custGeom>
              <a:rect b="b" l="l" r="r" t="t"/>
              <a:pathLst>
                <a:path extrusionOk="0" fill="none" h="49" w="131">
                  <a:moveTo>
                    <a:pt x="1" y="29"/>
                  </a:moveTo>
                  <a:cubicBezTo>
                    <a:pt x="30" y="48"/>
                    <a:pt x="112" y="48"/>
                    <a:pt x="13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5"/>
            <p:cNvSpPr/>
            <p:nvPr/>
          </p:nvSpPr>
          <p:spPr>
            <a:xfrm>
              <a:off x="6150379" y="2552802"/>
              <a:ext cx="9285" cy="12631"/>
            </a:xfrm>
            <a:custGeom>
              <a:rect b="b" l="l" r="r" t="t"/>
              <a:pathLst>
                <a:path extrusionOk="0" fill="none" h="302" w="222">
                  <a:moveTo>
                    <a:pt x="0" y="0"/>
                  </a:moveTo>
                  <a:cubicBezTo>
                    <a:pt x="0" y="0"/>
                    <a:pt x="60" y="162"/>
                    <a:pt x="92" y="232"/>
                  </a:cubicBezTo>
                  <a:cubicBezTo>
                    <a:pt x="111" y="301"/>
                    <a:pt x="191" y="272"/>
                    <a:pt x="222" y="241"/>
                  </a:cubicBezTo>
                  <a:cubicBezTo>
                    <a:pt x="212" y="212"/>
                    <a:pt x="191" y="111"/>
                    <a:pt x="162" y="2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5"/>
            <p:cNvSpPr/>
            <p:nvPr/>
          </p:nvSpPr>
          <p:spPr>
            <a:xfrm>
              <a:off x="6141220" y="2555730"/>
              <a:ext cx="14639" cy="15141"/>
            </a:xfrm>
            <a:custGeom>
              <a:rect b="b" l="l" r="r" t="t"/>
              <a:pathLst>
                <a:path extrusionOk="0" fill="none" h="362" w="350">
                  <a:moveTo>
                    <a:pt x="349" y="361"/>
                  </a:moveTo>
                  <a:cubicBezTo>
                    <a:pt x="270" y="231"/>
                    <a:pt x="181" y="251"/>
                    <a:pt x="99" y="251"/>
                  </a:cubicBezTo>
                  <a:cubicBezTo>
                    <a:pt x="149" y="190"/>
                    <a:pt x="181" y="101"/>
                    <a:pt x="169" y="60"/>
                  </a:cubicBezTo>
                  <a:cubicBezTo>
                    <a:pt x="169" y="22"/>
                    <a:pt x="140" y="0"/>
                    <a:pt x="121" y="22"/>
                  </a:cubicBezTo>
                  <a:cubicBezTo>
                    <a:pt x="89" y="41"/>
                    <a:pt x="0" y="152"/>
                    <a:pt x="0" y="15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5"/>
            <p:cNvSpPr/>
            <p:nvPr/>
          </p:nvSpPr>
          <p:spPr>
            <a:xfrm>
              <a:off x="6144942" y="2554893"/>
              <a:ext cx="836" cy="2175"/>
            </a:xfrm>
            <a:custGeom>
              <a:rect b="b" l="l" r="r" t="t"/>
              <a:pathLst>
                <a:path extrusionOk="0" fill="none" h="52" w="20">
                  <a:moveTo>
                    <a:pt x="0" y="1"/>
                  </a:moveTo>
                  <a:lnTo>
                    <a:pt x="20" y="52"/>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5"/>
            <p:cNvSpPr/>
            <p:nvPr/>
          </p:nvSpPr>
          <p:spPr>
            <a:xfrm>
              <a:off x="6147870" y="2562045"/>
              <a:ext cx="6357" cy="4183"/>
            </a:xfrm>
            <a:custGeom>
              <a:rect b="b" l="l" r="r" t="t"/>
              <a:pathLst>
                <a:path extrusionOk="0" fill="none" h="100" w="152">
                  <a:moveTo>
                    <a:pt x="0" y="1"/>
                  </a:moveTo>
                  <a:cubicBezTo>
                    <a:pt x="0" y="1"/>
                    <a:pt x="10" y="39"/>
                    <a:pt x="22" y="61"/>
                  </a:cubicBezTo>
                  <a:cubicBezTo>
                    <a:pt x="31" y="80"/>
                    <a:pt x="51" y="100"/>
                    <a:pt x="70" y="90"/>
                  </a:cubicBezTo>
                  <a:cubicBezTo>
                    <a:pt x="101" y="90"/>
                    <a:pt x="120" y="80"/>
                    <a:pt x="130" y="71"/>
                  </a:cubicBezTo>
                  <a:cubicBezTo>
                    <a:pt x="142" y="51"/>
                    <a:pt x="152" y="30"/>
                    <a:pt x="152" y="1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5"/>
            <p:cNvSpPr/>
            <p:nvPr/>
          </p:nvSpPr>
          <p:spPr>
            <a:xfrm>
              <a:off x="6050587" y="2581242"/>
              <a:ext cx="130034" cy="96281"/>
            </a:xfrm>
            <a:custGeom>
              <a:rect b="b" l="l" r="r" t="t"/>
              <a:pathLst>
                <a:path extrusionOk="0" h="2302" w="3109">
                  <a:moveTo>
                    <a:pt x="2805" y="0"/>
                  </a:moveTo>
                  <a:cubicBezTo>
                    <a:pt x="2803" y="0"/>
                    <a:pt x="2800" y="1"/>
                    <a:pt x="2798" y="2"/>
                  </a:cubicBezTo>
                  <a:cubicBezTo>
                    <a:pt x="2769" y="14"/>
                    <a:pt x="2386" y="113"/>
                    <a:pt x="2377" y="113"/>
                  </a:cubicBezTo>
                  <a:cubicBezTo>
                    <a:pt x="2374" y="110"/>
                    <a:pt x="2372" y="109"/>
                    <a:pt x="2369" y="109"/>
                  </a:cubicBezTo>
                  <a:cubicBezTo>
                    <a:pt x="2363" y="109"/>
                    <a:pt x="2357" y="118"/>
                    <a:pt x="2357" y="134"/>
                  </a:cubicBezTo>
                  <a:cubicBezTo>
                    <a:pt x="2348" y="154"/>
                    <a:pt x="2408" y="385"/>
                    <a:pt x="2408" y="385"/>
                  </a:cubicBezTo>
                  <a:cubicBezTo>
                    <a:pt x="2408" y="385"/>
                    <a:pt x="2307" y="635"/>
                    <a:pt x="2307" y="664"/>
                  </a:cubicBezTo>
                  <a:cubicBezTo>
                    <a:pt x="2297" y="705"/>
                    <a:pt x="2377" y="917"/>
                    <a:pt x="2377" y="917"/>
                  </a:cubicBezTo>
                  <a:lnTo>
                    <a:pt x="2307" y="1557"/>
                  </a:lnTo>
                  <a:cubicBezTo>
                    <a:pt x="2307" y="1557"/>
                    <a:pt x="2266" y="1557"/>
                    <a:pt x="2256" y="1567"/>
                  </a:cubicBezTo>
                  <a:cubicBezTo>
                    <a:pt x="2256" y="1589"/>
                    <a:pt x="2247" y="1598"/>
                    <a:pt x="2247" y="1598"/>
                  </a:cubicBezTo>
                  <a:lnTo>
                    <a:pt x="1806" y="1497"/>
                  </a:lnTo>
                  <a:cubicBezTo>
                    <a:pt x="1806" y="1497"/>
                    <a:pt x="1144" y="1418"/>
                    <a:pt x="1024" y="1386"/>
                  </a:cubicBezTo>
                  <a:cubicBezTo>
                    <a:pt x="903" y="1367"/>
                    <a:pt x="732" y="1288"/>
                    <a:pt x="732" y="1288"/>
                  </a:cubicBezTo>
                  <a:cubicBezTo>
                    <a:pt x="732" y="1288"/>
                    <a:pt x="140" y="1579"/>
                    <a:pt x="60" y="2109"/>
                  </a:cubicBezTo>
                  <a:cubicBezTo>
                    <a:pt x="60" y="2109"/>
                    <a:pt x="0" y="2210"/>
                    <a:pt x="60" y="2229"/>
                  </a:cubicBezTo>
                  <a:cubicBezTo>
                    <a:pt x="89" y="2251"/>
                    <a:pt x="140" y="2260"/>
                    <a:pt x="190" y="2270"/>
                  </a:cubicBezTo>
                  <a:cubicBezTo>
                    <a:pt x="198" y="2270"/>
                    <a:pt x="208" y="2271"/>
                    <a:pt x="219" y="2271"/>
                  </a:cubicBezTo>
                  <a:cubicBezTo>
                    <a:pt x="400" y="2271"/>
                    <a:pt x="968" y="2200"/>
                    <a:pt x="1043" y="2190"/>
                  </a:cubicBezTo>
                  <a:cubicBezTo>
                    <a:pt x="1119" y="2190"/>
                    <a:pt x="2449" y="2302"/>
                    <a:pt x="2605" y="2302"/>
                  </a:cubicBezTo>
                  <a:cubicBezTo>
                    <a:pt x="2611" y="2302"/>
                    <a:pt x="2615" y="2302"/>
                    <a:pt x="2617" y="2301"/>
                  </a:cubicBezTo>
                  <a:cubicBezTo>
                    <a:pt x="2678" y="2289"/>
                    <a:pt x="2938" y="2070"/>
                    <a:pt x="2998" y="1820"/>
                  </a:cubicBezTo>
                  <a:cubicBezTo>
                    <a:pt x="3058" y="1567"/>
                    <a:pt x="3029" y="1097"/>
                    <a:pt x="3048" y="955"/>
                  </a:cubicBezTo>
                  <a:cubicBezTo>
                    <a:pt x="3080" y="816"/>
                    <a:pt x="3109" y="664"/>
                    <a:pt x="3080" y="594"/>
                  </a:cubicBezTo>
                  <a:cubicBezTo>
                    <a:pt x="3039" y="524"/>
                    <a:pt x="2868" y="315"/>
                    <a:pt x="2868" y="315"/>
                  </a:cubicBezTo>
                  <a:cubicBezTo>
                    <a:pt x="2868" y="315"/>
                    <a:pt x="2829" y="62"/>
                    <a:pt x="2829" y="43"/>
                  </a:cubicBezTo>
                  <a:cubicBezTo>
                    <a:pt x="2819" y="26"/>
                    <a:pt x="2817" y="0"/>
                    <a:pt x="2805"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5"/>
            <p:cNvSpPr/>
            <p:nvPr/>
          </p:nvSpPr>
          <p:spPr>
            <a:xfrm>
              <a:off x="6149961" y="2589356"/>
              <a:ext cx="20201" cy="5061"/>
            </a:xfrm>
            <a:custGeom>
              <a:rect b="b" l="l" r="r" t="t"/>
              <a:pathLst>
                <a:path extrusionOk="0" h="121" w="483">
                  <a:moveTo>
                    <a:pt x="473" y="0"/>
                  </a:moveTo>
                  <a:cubicBezTo>
                    <a:pt x="292" y="49"/>
                    <a:pt x="102" y="70"/>
                    <a:pt x="1" y="80"/>
                  </a:cubicBezTo>
                  <a:cubicBezTo>
                    <a:pt x="10" y="99"/>
                    <a:pt x="10" y="109"/>
                    <a:pt x="10" y="121"/>
                  </a:cubicBezTo>
                  <a:cubicBezTo>
                    <a:pt x="111" y="109"/>
                    <a:pt x="292" y="90"/>
                    <a:pt x="482" y="39"/>
                  </a:cubicBezTo>
                  <a:cubicBezTo>
                    <a:pt x="482" y="29"/>
                    <a:pt x="473" y="20"/>
                    <a:pt x="473" y="0"/>
                  </a:cubicBezTo>
                  <a:close/>
                </a:path>
              </a:pathLst>
            </a:custGeom>
            <a:solidFill>
              <a:srgbClr val="FA6E6E"/>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5"/>
            <p:cNvSpPr/>
            <p:nvPr/>
          </p:nvSpPr>
          <p:spPr>
            <a:xfrm>
              <a:off x="6149961" y="2589356"/>
              <a:ext cx="20201" cy="5061"/>
            </a:xfrm>
            <a:custGeom>
              <a:rect b="b" l="l" r="r" t="t"/>
              <a:pathLst>
                <a:path extrusionOk="0" fill="none" h="121" w="483">
                  <a:moveTo>
                    <a:pt x="1" y="80"/>
                  </a:moveTo>
                  <a:cubicBezTo>
                    <a:pt x="10" y="99"/>
                    <a:pt x="10" y="109"/>
                    <a:pt x="10" y="121"/>
                  </a:cubicBezTo>
                  <a:cubicBezTo>
                    <a:pt x="111" y="109"/>
                    <a:pt x="292" y="90"/>
                    <a:pt x="482" y="39"/>
                  </a:cubicBezTo>
                  <a:cubicBezTo>
                    <a:pt x="482" y="29"/>
                    <a:pt x="473" y="20"/>
                    <a:pt x="473" y="0"/>
                  </a:cubicBezTo>
                  <a:cubicBezTo>
                    <a:pt x="292" y="49"/>
                    <a:pt x="102" y="70"/>
                    <a:pt x="1" y="8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5"/>
            <p:cNvSpPr/>
            <p:nvPr/>
          </p:nvSpPr>
          <p:spPr>
            <a:xfrm>
              <a:off x="6149584" y="2586847"/>
              <a:ext cx="19741" cy="4141"/>
            </a:xfrm>
            <a:custGeom>
              <a:rect b="b" l="l" r="r" t="t"/>
              <a:pathLst>
                <a:path extrusionOk="0" h="99" w="472">
                  <a:moveTo>
                    <a:pt x="472" y="0"/>
                  </a:moveTo>
                  <a:cubicBezTo>
                    <a:pt x="291" y="39"/>
                    <a:pt x="101" y="70"/>
                    <a:pt x="0" y="80"/>
                  </a:cubicBezTo>
                  <a:lnTo>
                    <a:pt x="0" y="99"/>
                  </a:lnTo>
                  <a:cubicBezTo>
                    <a:pt x="111" y="89"/>
                    <a:pt x="291" y="60"/>
                    <a:pt x="472" y="20"/>
                  </a:cubicBezTo>
                  <a:lnTo>
                    <a:pt x="472" y="0"/>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5"/>
            <p:cNvSpPr/>
            <p:nvPr/>
          </p:nvSpPr>
          <p:spPr>
            <a:xfrm>
              <a:off x="6048453" y="2580908"/>
              <a:ext cx="132167" cy="96992"/>
            </a:xfrm>
            <a:custGeom>
              <a:rect b="b" l="l" r="r" t="t"/>
              <a:pathLst>
                <a:path extrusionOk="0" fill="none" h="2319" w="3160">
                  <a:moveTo>
                    <a:pt x="1" y="2117"/>
                  </a:moveTo>
                  <a:cubicBezTo>
                    <a:pt x="1" y="2117"/>
                    <a:pt x="51" y="2218"/>
                    <a:pt x="111" y="2237"/>
                  </a:cubicBezTo>
                  <a:cubicBezTo>
                    <a:pt x="140" y="2259"/>
                    <a:pt x="191" y="2268"/>
                    <a:pt x="241" y="2278"/>
                  </a:cubicBezTo>
                  <a:cubicBezTo>
                    <a:pt x="381" y="2288"/>
                    <a:pt x="1014" y="2208"/>
                    <a:pt x="1094" y="2198"/>
                  </a:cubicBezTo>
                  <a:cubicBezTo>
                    <a:pt x="1173" y="2198"/>
                    <a:pt x="2608" y="2319"/>
                    <a:pt x="2668" y="2309"/>
                  </a:cubicBezTo>
                  <a:cubicBezTo>
                    <a:pt x="2729" y="2297"/>
                    <a:pt x="2989" y="2078"/>
                    <a:pt x="3049" y="1828"/>
                  </a:cubicBezTo>
                  <a:cubicBezTo>
                    <a:pt x="3109" y="1575"/>
                    <a:pt x="3080" y="1105"/>
                    <a:pt x="3099" y="963"/>
                  </a:cubicBezTo>
                  <a:cubicBezTo>
                    <a:pt x="3131" y="824"/>
                    <a:pt x="3160" y="672"/>
                    <a:pt x="3131" y="602"/>
                  </a:cubicBezTo>
                  <a:cubicBezTo>
                    <a:pt x="3090" y="532"/>
                    <a:pt x="2919" y="323"/>
                    <a:pt x="2919" y="323"/>
                  </a:cubicBezTo>
                  <a:cubicBezTo>
                    <a:pt x="2919" y="323"/>
                    <a:pt x="2880" y="70"/>
                    <a:pt x="2880" y="51"/>
                  </a:cubicBezTo>
                  <a:cubicBezTo>
                    <a:pt x="2868" y="31"/>
                    <a:pt x="2868" y="0"/>
                    <a:pt x="2849" y="10"/>
                  </a:cubicBezTo>
                  <a:cubicBezTo>
                    <a:pt x="2820" y="22"/>
                    <a:pt x="2437" y="121"/>
                    <a:pt x="2428" y="121"/>
                  </a:cubicBezTo>
                  <a:cubicBezTo>
                    <a:pt x="2418" y="111"/>
                    <a:pt x="2408" y="121"/>
                    <a:pt x="2408" y="142"/>
                  </a:cubicBezTo>
                  <a:cubicBezTo>
                    <a:pt x="2399" y="162"/>
                    <a:pt x="2459" y="393"/>
                    <a:pt x="2459" y="393"/>
                  </a:cubicBezTo>
                  <a:cubicBezTo>
                    <a:pt x="2459" y="393"/>
                    <a:pt x="2358" y="643"/>
                    <a:pt x="2358" y="672"/>
                  </a:cubicBezTo>
                  <a:cubicBezTo>
                    <a:pt x="2348" y="713"/>
                    <a:pt x="2428" y="925"/>
                    <a:pt x="2428" y="925"/>
                  </a:cubicBezTo>
                  <a:lnTo>
                    <a:pt x="2358" y="1565"/>
                  </a:lnTo>
                  <a:cubicBezTo>
                    <a:pt x="2358" y="1565"/>
                    <a:pt x="2317" y="1565"/>
                    <a:pt x="2307" y="1575"/>
                  </a:cubicBezTo>
                  <a:cubicBezTo>
                    <a:pt x="2307" y="1597"/>
                    <a:pt x="2298" y="1606"/>
                    <a:pt x="2298" y="1606"/>
                  </a:cubicBezTo>
                  <a:lnTo>
                    <a:pt x="1857" y="1505"/>
                  </a:lnTo>
                  <a:cubicBezTo>
                    <a:pt x="1857" y="1505"/>
                    <a:pt x="1195" y="1426"/>
                    <a:pt x="1075" y="1394"/>
                  </a:cubicBezTo>
                  <a:cubicBezTo>
                    <a:pt x="954" y="1375"/>
                    <a:pt x="783" y="1296"/>
                    <a:pt x="783" y="1296"/>
                  </a:cubicBezTo>
                  <a:cubicBezTo>
                    <a:pt x="783" y="1296"/>
                    <a:pt x="663" y="1264"/>
                    <a:pt x="603" y="127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5"/>
            <p:cNvSpPr/>
            <p:nvPr/>
          </p:nvSpPr>
          <p:spPr>
            <a:xfrm>
              <a:off x="6151257" y="2594375"/>
              <a:ext cx="19281" cy="2970"/>
            </a:xfrm>
            <a:custGeom>
              <a:rect b="b" l="l" r="r" t="t"/>
              <a:pathLst>
                <a:path extrusionOk="0" fill="none" h="71" w="461">
                  <a:moveTo>
                    <a:pt x="1" y="71"/>
                  </a:moveTo>
                  <a:cubicBezTo>
                    <a:pt x="1" y="71"/>
                    <a:pt x="191" y="71"/>
                    <a:pt x="461"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5"/>
            <p:cNvSpPr/>
            <p:nvPr/>
          </p:nvSpPr>
          <p:spPr>
            <a:xfrm>
              <a:off x="6146238" y="2646363"/>
              <a:ext cx="3388" cy="17232"/>
            </a:xfrm>
            <a:custGeom>
              <a:rect b="b" l="l" r="r" t="t"/>
              <a:pathLst>
                <a:path extrusionOk="0" fill="none" h="412" w="81">
                  <a:moveTo>
                    <a:pt x="20" y="0"/>
                  </a:moveTo>
                  <a:cubicBezTo>
                    <a:pt x="20" y="0"/>
                    <a:pt x="1" y="202"/>
                    <a:pt x="80" y="41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5"/>
            <p:cNvSpPr/>
            <p:nvPr/>
          </p:nvSpPr>
          <p:spPr>
            <a:xfrm>
              <a:off x="6144524" y="2648077"/>
              <a:ext cx="2551" cy="3764"/>
            </a:xfrm>
            <a:custGeom>
              <a:rect b="b" l="l" r="r" t="t"/>
              <a:pathLst>
                <a:path extrusionOk="0" fill="none" h="90" w="61">
                  <a:moveTo>
                    <a:pt x="1" y="0"/>
                  </a:moveTo>
                  <a:lnTo>
                    <a:pt x="61" y="89"/>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5"/>
            <p:cNvSpPr/>
            <p:nvPr/>
          </p:nvSpPr>
          <p:spPr>
            <a:xfrm>
              <a:off x="5985926" y="2534776"/>
              <a:ext cx="83943" cy="147559"/>
            </a:xfrm>
            <a:custGeom>
              <a:rect b="b" l="l" r="r" t="t"/>
              <a:pathLst>
                <a:path extrusionOk="0" h="3528" w="2007">
                  <a:moveTo>
                    <a:pt x="1695" y="0"/>
                  </a:moveTo>
                  <a:cubicBezTo>
                    <a:pt x="1695" y="0"/>
                    <a:pt x="292" y="121"/>
                    <a:pt x="260" y="270"/>
                  </a:cubicBezTo>
                  <a:cubicBezTo>
                    <a:pt x="222" y="412"/>
                    <a:pt x="270" y="872"/>
                    <a:pt x="210" y="1284"/>
                  </a:cubicBezTo>
                  <a:cubicBezTo>
                    <a:pt x="140" y="1797"/>
                    <a:pt x="0" y="1977"/>
                    <a:pt x="0" y="2497"/>
                  </a:cubicBezTo>
                  <a:cubicBezTo>
                    <a:pt x="0" y="3211"/>
                    <a:pt x="524" y="3527"/>
                    <a:pt x="1071" y="3527"/>
                  </a:cubicBezTo>
                  <a:cubicBezTo>
                    <a:pt x="1162" y="3527"/>
                    <a:pt x="1254" y="3519"/>
                    <a:pt x="1344" y="3501"/>
                  </a:cubicBezTo>
                  <a:cubicBezTo>
                    <a:pt x="1968" y="3381"/>
                    <a:pt x="2006" y="2979"/>
                    <a:pt x="1936" y="2690"/>
                  </a:cubicBezTo>
                  <a:cubicBezTo>
                    <a:pt x="1876" y="2408"/>
                    <a:pt x="1835" y="1876"/>
                    <a:pt x="1987" y="1505"/>
                  </a:cubicBezTo>
                  <a:lnTo>
                    <a:pt x="1695" y="0"/>
                  </a:ln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5"/>
            <p:cNvSpPr/>
            <p:nvPr/>
          </p:nvSpPr>
          <p:spPr>
            <a:xfrm>
              <a:off x="6025785" y="2790740"/>
              <a:ext cx="93604" cy="388554"/>
            </a:xfrm>
            <a:custGeom>
              <a:rect b="b" l="l" r="r" t="t"/>
              <a:pathLst>
                <a:path extrusionOk="0" h="9290" w="2238">
                  <a:moveTo>
                    <a:pt x="997" y="0"/>
                  </a:moveTo>
                  <a:cubicBezTo>
                    <a:pt x="986" y="0"/>
                    <a:pt x="975" y="0"/>
                    <a:pt x="964" y="1"/>
                  </a:cubicBezTo>
                  <a:cubicBezTo>
                    <a:pt x="422" y="20"/>
                    <a:pt x="191" y="191"/>
                    <a:pt x="90" y="470"/>
                  </a:cubicBezTo>
                  <a:cubicBezTo>
                    <a:pt x="1" y="752"/>
                    <a:pt x="30" y="1313"/>
                    <a:pt x="90" y="1775"/>
                  </a:cubicBezTo>
                  <a:cubicBezTo>
                    <a:pt x="90" y="1775"/>
                    <a:pt x="742" y="3914"/>
                    <a:pt x="752" y="4142"/>
                  </a:cubicBezTo>
                  <a:cubicBezTo>
                    <a:pt x="752" y="4364"/>
                    <a:pt x="742" y="4706"/>
                    <a:pt x="673" y="4975"/>
                  </a:cubicBezTo>
                  <a:cubicBezTo>
                    <a:pt x="593" y="5247"/>
                    <a:pt x="572" y="5548"/>
                    <a:pt x="622" y="5878"/>
                  </a:cubicBezTo>
                  <a:cubicBezTo>
                    <a:pt x="653" y="6119"/>
                    <a:pt x="793" y="7573"/>
                    <a:pt x="793" y="7715"/>
                  </a:cubicBezTo>
                  <a:cubicBezTo>
                    <a:pt x="793" y="7845"/>
                    <a:pt x="774" y="7886"/>
                    <a:pt x="774" y="7934"/>
                  </a:cubicBezTo>
                  <a:cubicBezTo>
                    <a:pt x="774" y="7985"/>
                    <a:pt x="762" y="8086"/>
                    <a:pt x="774" y="8127"/>
                  </a:cubicBezTo>
                  <a:cubicBezTo>
                    <a:pt x="774" y="8166"/>
                    <a:pt x="682" y="8498"/>
                    <a:pt x="682" y="8609"/>
                  </a:cubicBezTo>
                  <a:cubicBezTo>
                    <a:pt x="682" y="8717"/>
                    <a:pt x="733" y="8768"/>
                    <a:pt x="844" y="8828"/>
                  </a:cubicBezTo>
                  <a:cubicBezTo>
                    <a:pt x="942" y="8878"/>
                    <a:pt x="1084" y="8919"/>
                    <a:pt x="1214" y="8979"/>
                  </a:cubicBezTo>
                  <a:cubicBezTo>
                    <a:pt x="1335" y="9040"/>
                    <a:pt x="1556" y="9239"/>
                    <a:pt x="1747" y="9280"/>
                  </a:cubicBezTo>
                  <a:cubicBezTo>
                    <a:pt x="1776" y="9286"/>
                    <a:pt x="1806" y="9289"/>
                    <a:pt x="1834" y="9289"/>
                  </a:cubicBezTo>
                  <a:cubicBezTo>
                    <a:pt x="1988" y="9289"/>
                    <a:pt x="2117" y="9212"/>
                    <a:pt x="2168" y="9170"/>
                  </a:cubicBezTo>
                  <a:cubicBezTo>
                    <a:pt x="2238" y="9109"/>
                    <a:pt x="2238" y="8999"/>
                    <a:pt x="2178" y="8948"/>
                  </a:cubicBezTo>
                  <a:cubicBezTo>
                    <a:pt x="2127" y="8910"/>
                    <a:pt x="1857" y="8669"/>
                    <a:pt x="1756" y="8548"/>
                  </a:cubicBezTo>
                  <a:cubicBezTo>
                    <a:pt x="1645" y="8438"/>
                    <a:pt x="1354" y="8076"/>
                    <a:pt x="1344" y="8045"/>
                  </a:cubicBezTo>
                  <a:cubicBezTo>
                    <a:pt x="1335" y="8016"/>
                    <a:pt x="1275" y="7706"/>
                    <a:pt x="1354" y="7164"/>
                  </a:cubicBezTo>
                  <a:cubicBezTo>
                    <a:pt x="1436" y="6622"/>
                    <a:pt x="1525" y="5156"/>
                    <a:pt x="1604" y="4414"/>
                  </a:cubicBezTo>
                  <a:cubicBezTo>
                    <a:pt x="1645" y="4012"/>
                    <a:pt x="1696" y="933"/>
                    <a:pt x="1696" y="933"/>
                  </a:cubicBezTo>
                  <a:cubicBezTo>
                    <a:pt x="1677" y="366"/>
                    <a:pt x="1381" y="0"/>
                    <a:pt x="997"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5"/>
            <p:cNvSpPr/>
            <p:nvPr/>
          </p:nvSpPr>
          <p:spPr>
            <a:xfrm>
              <a:off x="6050963" y="3032861"/>
              <a:ext cx="68426" cy="146429"/>
            </a:xfrm>
            <a:custGeom>
              <a:rect b="b" l="l" r="r" t="t"/>
              <a:pathLst>
                <a:path extrusionOk="0" h="3501" w="1636">
                  <a:moveTo>
                    <a:pt x="882" y="0"/>
                  </a:moveTo>
                  <a:lnTo>
                    <a:pt x="882" y="0"/>
                  </a:lnTo>
                  <a:cubicBezTo>
                    <a:pt x="708" y="37"/>
                    <a:pt x="528" y="49"/>
                    <a:pt x="369" y="49"/>
                  </a:cubicBezTo>
                  <a:cubicBezTo>
                    <a:pt x="226" y="49"/>
                    <a:pt x="100" y="39"/>
                    <a:pt x="10" y="29"/>
                  </a:cubicBezTo>
                  <a:cubicBezTo>
                    <a:pt x="10" y="51"/>
                    <a:pt x="1" y="70"/>
                    <a:pt x="10" y="89"/>
                  </a:cubicBezTo>
                  <a:cubicBezTo>
                    <a:pt x="39" y="330"/>
                    <a:pt x="181" y="1784"/>
                    <a:pt x="181" y="1926"/>
                  </a:cubicBezTo>
                  <a:cubicBezTo>
                    <a:pt x="181" y="2056"/>
                    <a:pt x="172" y="2097"/>
                    <a:pt x="160" y="2157"/>
                  </a:cubicBezTo>
                  <a:lnTo>
                    <a:pt x="160" y="2338"/>
                  </a:lnTo>
                  <a:cubicBezTo>
                    <a:pt x="172" y="2377"/>
                    <a:pt x="80" y="2709"/>
                    <a:pt x="80" y="2820"/>
                  </a:cubicBezTo>
                  <a:cubicBezTo>
                    <a:pt x="80" y="2928"/>
                    <a:pt x="131" y="2979"/>
                    <a:pt x="242" y="3039"/>
                  </a:cubicBezTo>
                  <a:cubicBezTo>
                    <a:pt x="340" y="3089"/>
                    <a:pt x="482" y="3130"/>
                    <a:pt x="612" y="3190"/>
                  </a:cubicBezTo>
                  <a:cubicBezTo>
                    <a:pt x="733" y="3251"/>
                    <a:pt x="954" y="3450"/>
                    <a:pt x="1145" y="3491"/>
                  </a:cubicBezTo>
                  <a:cubicBezTo>
                    <a:pt x="1174" y="3497"/>
                    <a:pt x="1204" y="3500"/>
                    <a:pt x="1232" y="3500"/>
                  </a:cubicBezTo>
                  <a:cubicBezTo>
                    <a:pt x="1386" y="3500"/>
                    <a:pt x="1515" y="3423"/>
                    <a:pt x="1566" y="3381"/>
                  </a:cubicBezTo>
                  <a:cubicBezTo>
                    <a:pt x="1636" y="3320"/>
                    <a:pt x="1636" y="3210"/>
                    <a:pt x="1576" y="3159"/>
                  </a:cubicBezTo>
                  <a:cubicBezTo>
                    <a:pt x="1525" y="3121"/>
                    <a:pt x="1255" y="2880"/>
                    <a:pt x="1154" y="2759"/>
                  </a:cubicBezTo>
                  <a:cubicBezTo>
                    <a:pt x="1043" y="2649"/>
                    <a:pt x="774" y="2287"/>
                    <a:pt x="762" y="2247"/>
                  </a:cubicBezTo>
                  <a:cubicBezTo>
                    <a:pt x="742" y="2218"/>
                    <a:pt x="673" y="1917"/>
                    <a:pt x="762" y="1375"/>
                  </a:cubicBezTo>
                  <a:cubicBezTo>
                    <a:pt x="803" y="1093"/>
                    <a:pt x="844" y="552"/>
                    <a:pt x="882"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5"/>
            <p:cNvSpPr/>
            <p:nvPr/>
          </p:nvSpPr>
          <p:spPr>
            <a:xfrm>
              <a:off x="6051381" y="3032861"/>
              <a:ext cx="36513" cy="2928"/>
            </a:xfrm>
            <a:custGeom>
              <a:rect b="b" l="l" r="r" t="t"/>
              <a:pathLst>
                <a:path extrusionOk="0" fill="none" h="70" w="873">
                  <a:moveTo>
                    <a:pt x="872" y="0"/>
                  </a:moveTo>
                  <a:cubicBezTo>
                    <a:pt x="533" y="70"/>
                    <a:pt x="191" y="51"/>
                    <a:pt x="0" y="29"/>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5"/>
            <p:cNvSpPr/>
            <p:nvPr/>
          </p:nvSpPr>
          <p:spPr>
            <a:xfrm>
              <a:off x="6054309" y="2996306"/>
              <a:ext cx="36597" cy="5981"/>
            </a:xfrm>
            <a:custGeom>
              <a:rect b="b" l="l" r="r" t="t"/>
              <a:pathLst>
                <a:path extrusionOk="0" fill="none" h="143" w="875">
                  <a:moveTo>
                    <a:pt x="0" y="0"/>
                  </a:moveTo>
                  <a:cubicBezTo>
                    <a:pt x="422" y="142"/>
                    <a:pt x="754" y="92"/>
                    <a:pt x="874" y="7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5"/>
            <p:cNvSpPr/>
            <p:nvPr/>
          </p:nvSpPr>
          <p:spPr>
            <a:xfrm>
              <a:off x="6025785" y="2789862"/>
              <a:ext cx="93604" cy="390646"/>
            </a:xfrm>
            <a:custGeom>
              <a:rect b="b" l="l" r="r" t="t"/>
              <a:pathLst>
                <a:path extrusionOk="0" fill="none" h="9340" w="2238">
                  <a:moveTo>
                    <a:pt x="1696" y="954"/>
                  </a:moveTo>
                  <a:cubicBezTo>
                    <a:pt x="1696" y="954"/>
                    <a:pt x="1645" y="4033"/>
                    <a:pt x="1604" y="4435"/>
                  </a:cubicBezTo>
                  <a:cubicBezTo>
                    <a:pt x="1525" y="5177"/>
                    <a:pt x="1436" y="6643"/>
                    <a:pt x="1354" y="7185"/>
                  </a:cubicBezTo>
                  <a:cubicBezTo>
                    <a:pt x="1275" y="7727"/>
                    <a:pt x="1335" y="8037"/>
                    <a:pt x="1344" y="8066"/>
                  </a:cubicBezTo>
                  <a:cubicBezTo>
                    <a:pt x="1354" y="8097"/>
                    <a:pt x="1645" y="8459"/>
                    <a:pt x="1756" y="8569"/>
                  </a:cubicBezTo>
                  <a:cubicBezTo>
                    <a:pt x="1857" y="8690"/>
                    <a:pt x="2127" y="8931"/>
                    <a:pt x="2178" y="8969"/>
                  </a:cubicBezTo>
                  <a:cubicBezTo>
                    <a:pt x="2238" y="9020"/>
                    <a:pt x="2238" y="9130"/>
                    <a:pt x="2168" y="9191"/>
                  </a:cubicBezTo>
                  <a:cubicBezTo>
                    <a:pt x="2108" y="9241"/>
                    <a:pt x="1937" y="9340"/>
                    <a:pt x="1747" y="9301"/>
                  </a:cubicBezTo>
                  <a:cubicBezTo>
                    <a:pt x="1556" y="9260"/>
                    <a:pt x="1335" y="9061"/>
                    <a:pt x="1214" y="9000"/>
                  </a:cubicBezTo>
                  <a:cubicBezTo>
                    <a:pt x="1084" y="8940"/>
                    <a:pt x="942" y="8899"/>
                    <a:pt x="844" y="8849"/>
                  </a:cubicBezTo>
                  <a:cubicBezTo>
                    <a:pt x="733" y="8789"/>
                    <a:pt x="682" y="8738"/>
                    <a:pt x="682" y="8630"/>
                  </a:cubicBezTo>
                  <a:cubicBezTo>
                    <a:pt x="682" y="8519"/>
                    <a:pt x="774" y="8187"/>
                    <a:pt x="774" y="8148"/>
                  </a:cubicBezTo>
                  <a:cubicBezTo>
                    <a:pt x="762" y="8107"/>
                    <a:pt x="774" y="8006"/>
                    <a:pt x="774" y="7955"/>
                  </a:cubicBezTo>
                  <a:cubicBezTo>
                    <a:pt x="774" y="7907"/>
                    <a:pt x="793" y="7866"/>
                    <a:pt x="793" y="7736"/>
                  </a:cubicBezTo>
                  <a:cubicBezTo>
                    <a:pt x="793" y="7594"/>
                    <a:pt x="653" y="6140"/>
                    <a:pt x="622" y="5899"/>
                  </a:cubicBezTo>
                  <a:cubicBezTo>
                    <a:pt x="572" y="5569"/>
                    <a:pt x="593" y="5268"/>
                    <a:pt x="673" y="4996"/>
                  </a:cubicBezTo>
                  <a:cubicBezTo>
                    <a:pt x="742" y="4727"/>
                    <a:pt x="752" y="4385"/>
                    <a:pt x="752" y="4163"/>
                  </a:cubicBezTo>
                  <a:cubicBezTo>
                    <a:pt x="742" y="3935"/>
                    <a:pt x="90" y="1796"/>
                    <a:pt x="90" y="1796"/>
                  </a:cubicBezTo>
                  <a:cubicBezTo>
                    <a:pt x="30" y="1334"/>
                    <a:pt x="1" y="773"/>
                    <a:pt x="90" y="491"/>
                  </a:cubicBezTo>
                  <a:cubicBezTo>
                    <a:pt x="191" y="212"/>
                    <a:pt x="422" y="41"/>
                    <a:pt x="964" y="22"/>
                  </a:cubicBezTo>
                  <a:cubicBezTo>
                    <a:pt x="1364" y="0"/>
                    <a:pt x="1677" y="371"/>
                    <a:pt x="1696" y="954"/>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5"/>
            <p:cNvSpPr/>
            <p:nvPr/>
          </p:nvSpPr>
          <p:spPr>
            <a:xfrm>
              <a:off x="6031222" y="2870834"/>
              <a:ext cx="25220" cy="67589"/>
            </a:xfrm>
            <a:custGeom>
              <a:rect b="b" l="l" r="r" t="t"/>
              <a:pathLst>
                <a:path extrusionOk="0" h="1616" w="603">
                  <a:moveTo>
                    <a:pt x="1" y="0"/>
                  </a:moveTo>
                  <a:cubicBezTo>
                    <a:pt x="102" y="323"/>
                    <a:pt x="321" y="1074"/>
                    <a:pt x="473" y="1616"/>
                  </a:cubicBezTo>
                  <a:lnTo>
                    <a:pt x="603" y="0"/>
                  </a:lnTo>
                  <a:close/>
                </a:path>
              </a:pathLst>
            </a:custGeom>
            <a:solidFill>
              <a:srgbClr val="FFB1A4"/>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5"/>
            <p:cNvSpPr/>
            <p:nvPr/>
          </p:nvSpPr>
          <p:spPr>
            <a:xfrm>
              <a:off x="6031222" y="2870834"/>
              <a:ext cx="25220" cy="67589"/>
            </a:xfrm>
            <a:custGeom>
              <a:rect b="b" l="l" r="r" t="t"/>
              <a:pathLst>
                <a:path extrusionOk="0" fill="none" h="1616" w="603">
                  <a:moveTo>
                    <a:pt x="603" y="0"/>
                  </a:moveTo>
                  <a:lnTo>
                    <a:pt x="473" y="1616"/>
                  </a:lnTo>
                  <a:cubicBezTo>
                    <a:pt x="321" y="1074"/>
                    <a:pt x="102" y="323"/>
                    <a:pt x="1" y="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5"/>
            <p:cNvSpPr/>
            <p:nvPr/>
          </p:nvSpPr>
          <p:spPr>
            <a:xfrm>
              <a:off x="6052176" y="3137254"/>
              <a:ext cx="68426" cy="47597"/>
            </a:xfrm>
            <a:custGeom>
              <a:rect b="b" l="l" r="r" t="t"/>
              <a:pathLst>
                <a:path extrusionOk="0" h="1138" w="1636">
                  <a:moveTo>
                    <a:pt x="102" y="1"/>
                  </a:moveTo>
                  <a:cubicBezTo>
                    <a:pt x="102" y="1"/>
                    <a:pt x="92" y="11"/>
                    <a:pt x="83" y="32"/>
                  </a:cubicBezTo>
                  <a:cubicBezTo>
                    <a:pt x="83" y="52"/>
                    <a:pt x="32" y="251"/>
                    <a:pt x="32" y="263"/>
                  </a:cubicBezTo>
                  <a:cubicBezTo>
                    <a:pt x="32" y="273"/>
                    <a:pt x="1" y="372"/>
                    <a:pt x="1" y="413"/>
                  </a:cubicBezTo>
                  <a:cubicBezTo>
                    <a:pt x="1" y="454"/>
                    <a:pt x="22" y="473"/>
                    <a:pt x="83" y="523"/>
                  </a:cubicBezTo>
                  <a:cubicBezTo>
                    <a:pt x="143" y="574"/>
                    <a:pt x="302" y="653"/>
                    <a:pt x="393" y="685"/>
                  </a:cubicBezTo>
                  <a:cubicBezTo>
                    <a:pt x="482" y="714"/>
                    <a:pt x="533" y="764"/>
                    <a:pt x="653" y="885"/>
                  </a:cubicBezTo>
                  <a:cubicBezTo>
                    <a:pt x="774" y="995"/>
                    <a:pt x="1014" y="1106"/>
                    <a:pt x="1084" y="1125"/>
                  </a:cubicBezTo>
                  <a:cubicBezTo>
                    <a:pt x="1107" y="1134"/>
                    <a:pt x="1135" y="1137"/>
                    <a:pt x="1165" y="1137"/>
                  </a:cubicBezTo>
                  <a:cubicBezTo>
                    <a:pt x="1242" y="1137"/>
                    <a:pt x="1334" y="1114"/>
                    <a:pt x="1407" y="1084"/>
                  </a:cubicBezTo>
                  <a:cubicBezTo>
                    <a:pt x="1496" y="1046"/>
                    <a:pt x="1607" y="986"/>
                    <a:pt x="1616" y="935"/>
                  </a:cubicBezTo>
                  <a:cubicBezTo>
                    <a:pt x="1636" y="885"/>
                    <a:pt x="1626" y="733"/>
                    <a:pt x="1616" y="704"/>
                  </a:cubicBezTo>
                  <a:cubicBezTo>
                    <a:pt x="1616" y="673"/>
                    <a:pt x="1547" y="634"/>
                    <a:pt x="1527" y="625"/>
                  </a:cubicBezTo>
                  <a:cubicBezTo>
                    <a:pt x="1515" y="613"/>
                    <a:pt x="1296" y="422"/>
                    <a:pt x="1296" y="422"/>
                  </a:cubicBezTo>
                  <a:lnTo>
                    <a:pt x="1296" y="403"/>
                  </a:lnTo>
                  <a:cubicBezTo>
                    <a:pt x="1286" y="393"/>
                    <a:pt x="1166" y="263"/>
                    <a:pt x="1154" y="251"/>
                  </a:cubicBezTo>
                  <a:cubicBezTo>
                    <a:pt x="1135" y="242"/>
                    <a:pt x="1116" y="242"/>
                    <a:pt x="1116" y="242"/>
                  </a:cubicBezTo>
                  <a:cubicBezTo>
                    <a:pt x="1116" y="242"/>
                    <a:pt x="1005" y="61"/>
                    <a:pt x="995" y="42"/>
                  </a:cubicBezTo>
                  <a:cubicBezTo>
                    <a:pt x="982" y="31"/>
                    <a:pt x="971" y="26"/>
                    <a:pt x="953" y="26"/>
                  </a:cubicBezTo>
                  <a:cubicBezTo>
                    <a:pt x="940" y="26"/>
                    <a:pt x="925" y="28"/>
                    <a:pt x="904" y="32"/>
                  </a:cubicBezTo>
                  <a:cubicBezTo>
                    <a:pt x="843" y="52"/>
                    <a:pt x="685" y="121"/>
                    <a:pt x="653" y="143"/>
                  </a:cubicBezTo>
                  <a:cubicBezTo>
                    <a:pt x="624" y="162"/>
                    <a:pt x="593" y="203"/>
                    <a:pt x="603" y="242"/>
                  </a:cubicBezTo>
                  <a:cubicBezTo>
                    <a:pt x="612" y="292"/>
                    <a:pt x="653" y="372"/>
                    <a:pt x="653" y="393"/>
                  </a:cubicBezTo>
                  <a:cubicBezTo>
                    <a:pt x="660" y="408"/>
                    <a:pt x="652" y="416"/>
                    <a:pt x="631" y="416"/>
                  </a:cubicBezTo>
                  <a:cubicBezTo>
                    <a:pt x="623" y="416"/>
                    <a:pt x="614" y="415"/>
                    <a:pt x="603" y="413"/>
                  </a:cubicBezTo>
                  <a:cubicBezTo>
                    <a:pt x="574" y="403"/>
                    <a:pt x="422" y="343"/>
                    <a:pt x="323" y="263"/>
                  </a:cubicBezTo>
                  <a:cubicBezTo>
                    <a:pt x="222" y="172"/>
                    <a:pt x="102" y="1"/>
                    <a:pt x="102"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5"/>
            <p:cNvSpPr/>
            <p:nvPr/>
          </p:nvSpPr>
          <p:spPr>
            <a:xfrm>
              <a:off x="6079069" y="3152771"/>
              <a:ext cx="40738" cy="22293"/>
            </a:xfrm>
            <a:custGeom>
              <a:rect b="b" l="l" r="r" t="t"/>
              <a:pathLst>
                <a:path extrusionOk="0" fill="none" h="533" w="974">
                  <a:moveTo>
                    <a:pt x="954" y="302"/>
                  </a:moveTo>
                  <a:cubicBezTo>
                    <a:pt x="973" y="333"/>
                    <a:pt x="954" y="374"/>
                    <a:pt x="923" y="393"/>
                  </a:cubicBezTo>
                  <a:cubicBezTo>
                    <a:pt x="894" y="403"/>
                    <a:pt x="713" y="494"/>
                    <a:pt x="631" y="514"/>
                  </a:cubicBezTo>
                  <a:cubicBezTo>
                    <a:pt x="542" y="533"/>
                    <a:pt x="451" y="533"/>
                    <a:pt x="403" y="482"/>
                  </a:cubicBezTo>
                  <a:cubicBezTo>
                    <a:pt x="343" y="444"/>
                    <a:pt x="90" y="172"/>
                    <a:pt x="70" y="143"/>
                  </a:cubicBezTo>
                  <a:cubicBezTo>
                    <a:pt x="42" y="102"/>
                    <a:pt x="1" y="1"/>
                    <a:pt x="1"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5"/>
            <p:cNvSpPr/>
            <p:nvPr/>
          </p:nvSpPr>
          <p:spPr>
            <a:xfrm>
              <a:off x="6081578" y="3147334"/>
              <a:ext cx="17274" cy="11418"/>
            </a:xfrm>
            <a:custGeom>
              <a:rect b="b" l="l" r="r" t="t"/>
              <a:pathLst>
                <a:path extrusionOk="0" fill="none" h="273" w="413">
                  <a:moveTo>
                    <a:pt x="413" y="1"/>
                  </a:moveTo>
                  <a:cubicBezTo>
                    <a:pt x="413" y="1"/>
                    <a:pt x="71" y="162"/>
                    <a:pt x="42" y="191"/>
                  </a:cubicBezTo>
                  <a:cubicBezTo>
                    <a:pt x="1" y="213"/>
                    <a:pt x="1" y="263"/>
                    <a:pt x="10" y="27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5"/>
            <p:cNvSpPr/>
            <p:nvPr/>
          </p:nvSpPr>
          <p:spPr>
            <a:xfrm>
              <a:off x="6085802" y="3154904"/>
              <a:ext cx="20620" cy="8909"/>
            </a:xfrm>
            <a:custGeom>
              <a:rect b="b" l="l" r="r" t="t"/>
              <a:pathLst>
                <a:path extrusionOk="0" fill="none" h="213" w="493">
                  <a:moveTo>
                    <a:pt x="492" y="0"/>
                  </a:moveTo>
                  <a:cubicBezTo>
                    <a:pt x="492" y="0"/>
                    <a:pt x="121" y="181"/>
                    <a:pt x="90" y="191"/>
                  </a:cubicBezTo>
                  <a:cubicBezTo>
                    <a:pt x="61" y="212"/>
                    <a:pt x="20" y="212"/>
                    <a:pt x="1" y="19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5"/>
            <p:cNvSpPr/>
            <p:nvPr/>
          </p:nvSpPr>
          <p:spPr>
            <a:xfrm>
              <a:off x="6053514" y="3148672"/>
              <a:ext cx="66669" cy="33962"/>
            </a:xfrm>
            <a:custGeom>
              <a:rect b="b" l="l" r="r" t="t"/>
              <a:pathLst>
                <a:path extrusionOk="0" fill="none" h="812" w="1594">
                  <a:moveTo>
                    <a:pt x="1594" y="592"/>
                  </a:moveTo>
                  <a:cubicBezTo>
                    <a:pt x="1594" y="621"/>
                    <a:pt x="1565" y="653"/>
                    <a:pt x="1505" y="681"/>
                  </a:cubicBezTo>
                  <a:cubicBezTo>
                    <a:pt x="1454" y="713"/>
                    <a:pt x="1334" y="761"/>
                    <a:pt x="1242" y="783"/>
                  </a:cubicBezTo>
                  <a:cubicBezTo>
                    <a:pt x="1144" y="811"/>
                    <a:pt x="1062" y="802"/>
                    <a:pt x="1002" y="761"/>
                  </a:cubicBezTo>
                  <a:cubicBezTo>
                    <a:pt x="932" y="732"/>
                    <a:pt x="783" y="662"/>
                    <a:pt x="691" y="580"/>
                  </a:cubicBezTo>
                  <a:cubicBezTo>
                    <a:pt x="602" y="491"/>
                    <a:pt x="482" y="371"/>
                    <a:pt x="421" y="352"/>
                  </a:cubicBezTo>
                  <a:cubicBezTo>
                    <a:pt x="361" y="320"/>
                    <a:pt x="291" y="250"/>
                    <a:pt x="260" y="190"/>
                  </a:cubicBezTo>
                  <a:cubicBezTo>
                    <a:pt x="231" y="140"/>
                    <a:pt x="0" y="0"/>
                    <a:pt x="0"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5"/>
            <p:cNvSpPr/>
            <p:nvPr/>
          </p:nvSpPr>
          <p:spPr>
            <a:xfrm>
              <a:off x="5969113" y="2799398"/>
              <a:ext cx="104563" cy="388763"/>
            </a:xfrm>
            <a:custGeom>
              <a:rect b="b" l="l" r="r" t="t"/>
              <a:pathLst>
                <a:path extrusionOk="0" h="9295" w="2500">
                  <a:moveTo>
                    <a:pt x="1497" y="1"/>
                  </a:moveTo>
                  <a:cubicBezTo>
                    <a:pt x="1115" y="1"/>
                    <a:pt x="821" y="218"/>
                    <a:pt x="732" y="434"/>
                  </a:cubicBezTo>
                  <a:cubicBezTo>
                    <a:pt x="612" y="716"/>
                    <a:pt x="612" y="1239"/>
                    <a:pt x="624" y="1698"/>
                  </a:cubicBezTo>
                  <a:cubicBezTo>
                    <a:pt x="624" y="1698"/>
                    <a:pt x="773" y="3837"/>
                    <a:pt x="764" y="4068"/>
                  </a:cubicBezTo>
                  <a:cubicBezTo>
                    <a:pt x="744" y="4287"/>
                    <a:pt x="602" y="4619"/>
                    <a:pt x="504" y="4879"/>
                  </a:cubicBezTo>
                  <a:cubicBezTo>
                    <a:pt x="412" y="5151"/>
                    <a:pt x="333" y="5573"/>
                    <a:pt x="311" y="5813"/>
                  </a:cubicBezTo>
                  <a:cubicBezTo>
                    <a:pt x="301" y="6054"/>
                    <a:pt x="222" y="7499"/>
                    <a:pt x="212" y="7629"/>
                  </a:cubicBezTo>
                  <a:cubicBezTo>
                    <a:pt x="203" y="7759"/>
                    <a:pt x="171" y="7809"/>
                    <a:pt x="171" y="7860"/>
                  </a:cubicBezTo>
                  <a:cubicBezTo>
                    <a:pt x="162" y="7908"/>
                    <a:pt x="152" y="8009"/>
                    <a:pt x="152" y="8050"/>
                  </a:cubicBezTo>
                  <a:cubicBezTo>
                    <a:pt x="152" y="8079"/>
                    <a:pt x="32" y="8402"/>
                    <a:pt x="22" y="8510"/>
                  </a:cubicBezTo>
                  <a:cubicBezTo>
                    <a:pt x="0" y="8621"/>
                    <a:pt x="51" y="8681"/>
                    <a:pt x="152" y="8751"/>
                  </a:cubicBezTo>
                  <a:cubicBezTo>
                    <a:pt x="251" y="8811"/>
                    <a:pt x="393" y="8861"/>
                    <a:pt x="513" y="8931"/>
                  </a:cubicBezTo>
                  <a:cubicBezTo>
                    <a:pt x="624" y="9004"/>
                    <a:pt x="824" y="9223"/>
                    <a:pt x="1014" y="9273"/>
                  </a:cubicBezTo>
                  <a:cubicBezTo>
                    <a:pt x="1062" y="9289"/>
                    <a:pt x="1110" y="9295"/>
                    <a:pt x="1154" y="9295"/>
                  </a:cubicBezTo>
                  <a:cubicBezTo>
                    <a:pt x="1285" y="9295"/>
                    <a:pt x="1393" y="9241"/>
                    <a:pt x="1445" y="9203"/>
                  </a:cubicBezTo>
                  <a:cubicBezTo>
                    <a:pt x="1515" y="9153"/>
                    <a:pt x="1536" y="9042"/>
                    <a:pt x="1476" y="8992"/>
                  </a:cubicBezTo>
                  <a:cubicBezTo>
                    <a:pt x="1426" y="8943"/>
                    <a:pt x="1185" y="8681"/>
                    <a:pt x="1084" y="8551"/>
                  </a:cubicBezTo>
                  <a:cubicBezTo>
                    <a:pt x="995" y="8431"/>
                    <a:pt x="744" y="8050"/>
                    <a:pt x="732" y="8009"/>
                  </a:cubicBezTo>
                  <a:cubicBezTo>
                    <a:pt x="723" y="7980"/>
                    <a:pt x="684" y="7667"/>
                    <a:pt x="814" y="7138"/>
                  </a:cubicBezTo>
                  <a:cubicBezTo>
                    <a:pt x="944" y="6605"/>
                    <a:pt x="1476" y="4819"/>
                    <a:pt x="1587" y="4438"/>
                  </a:cubicBezTo>
                  <a:cubicBezTo>
                    <a:pt x="1695" y="4046"/>
                    <a:pt x="2418" y="1007"/>
                    <a:pt x="2418" y="1007"/>
                  </a:cubicBezTo>
                  <a:cubicBezTo>
                    <a:pt x="2500" y="545"/>
                    <a:pt x="2319" y="194"/>
                    <a:pt x="1797" y="44"/>
                  </a:cubicBezTo>
                  <a:cubicBezTo>
                    <a:pt x="1693" y="14"/>
                    <a:pt x="1592" y="1"/>
                    <a:pt x="1497"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5"/>
            <p:cNvSpPr/>
            <p:nvPr/>
          </p:nvSpPr>
          <p:spPr>
            <a:xfrm>
              <a:off x="5969113" y="3026922"/>
              <a:ext cx="64285" cy="161235"/>
            </a:xfrm>
            <a:custGeom>
              <a:rect b="b" l="l" r="r" t="t"/>
              <a:pathLst>
                <a:path extrusionOk="0" h="3855" w="1537">
                  <a:moveTo>
                    <a:pt x="352" y="0"/>
                  </a:moveTo>
                  <a:cubicBezTo>
                    <a:pt x="333" y="142"/>
                    <a:pt x="311" y="272"/>
                    <a:pt x="311" y="373"/>
                  </a:cubicBezTo>
                  <a:cubicBezTo>
                    <a:pt x="292" y="614"/>
                    <a:pt x="212" y="2059"/>
                    <a:pt x="203" y="2189"/>
                  </a:cubicBezTo>
                  <a:cubicBezTo>
                    <a:pt x="191" y="2319"/>
                    <a:pt x="162" y="2369"/>
                    <a:pt x="162" y="2420"/>
                  </a:cubicBezTo>
                  <a:cubicBezTo>
                    <a:pt x="152" y="2468"/>
                    <a:pt x="142" y="2569"/>
                    <a:pt x="142" y="2610"/>
                  </a:cubicBezTo>
                  <a:cubicBezTo>
                    <a:pt x="142" y="2649"/>
                    <a:pt x="32" y="2962"/>
                    <a:pt x="22" y="3070"/>
                  </a:cubicBezTo>
                  <a:cubicBezTo>
                    <a:pt x="0" y="3181"/>
                    <a:pt x="51" y="3241"/>
                    <a:pt x="152" y="3311"/>
                  </a:cubicBezTo>
                  <a:cubicBezTo>
                    <a:pt x="251" y="3371"/>
                    <a:pt x="393" y="3421"/>
                    <a:pt x="513" y="3491"/>
                  </a:cubicBezTo>
                  <a:cubicBezTo>
                    <a:pt x="624" y="3564"/>
                    <a:pt x="824" y="3783"/>
                    <a:pt x="1014" y="3833"/>
                  </a:cubicBezTo>
                  <a:cubicBezTo>
                    <a:pt x="1062" y="3849"/>
                    <a:pt x="1110" y="3855"/>
                    <a:pt x="1154" y="3855"/>
                  </a:cubicBezTo>
                  <a:cubicBezTo>
                    <a:pt x="1285" y="3855"/>
                    <a:pt x="1393" y="3801"/>
                    <a:pt x="1445" y="3763"/>
                  </a:cubicBezTo>
                  <a:cubicBezTo>
                    <a:pt x="1515" y="3713"/>
                    <a:pt x="1536" y="3602"/>
                    <a:pt x="1476" y="3552"/>
                  </a:cubicBezTo>
                  <a:cubicBezTo>
                    <a:pt x="1426" y="3503"/>
                    <a:pt x="1185" y="3241"/>
                    <a:pt x="1084" y="3111"/>
                  </a:cubicBezTo>
                  <a:cubicBezTo>
                    <a:pt x="995" y="2991"/>
                    <a:pt x="744" y="2610"/>
                    <a:pt x="732" y="2579"/>
                  </a:cubicBezTo>
                  <a:cubicBezTo>
                    <a:pt x="723" y="2540"/>
                    <a:pt x="694" y="2227"/>
                    <a:pt x="824" y="1698"/>
                  </a:cubicBezTo>
                  <a:cubicBezTo>
                    <a:pt x="894" y="1406"/>
                    <a:pt x="1084" y="734"/>
                    <a:pt x="1255" y="120"/>
                  </a:cubicBezTo>
                  <a:lnTo>
                    <a:pt x="1255" y="120"/>
                  </a:lnTo>
                  <a:cubicBezTo>
                    <a:pt x="1200" y="123"/>
                    <a:pt x="1148" y="124"/>
                    <a:pt x="1098" y="124"/>
                  </a:cubicBezTo>
                  <a:cubicBezTo>
                    <a:pt x="752" y="124"/>
                    <a:pt x="510" y="63"/>
                    <a:pt x="352"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5"/>
            <p:cNvSpPr/>
            <p:nvPr/>
          </p:nvSpPr>
          <p:spPr>
            <a:xfrm>
              <a:off x="5984212" y="3027424"/>
              <a:ext cx="37392" cy="5479"/>
            </a:xfrm>
            <a:custGeom>
              <a:rect b="b" l="l" r="r" t="t"/>
              <a:pathLst>
                <a:path extrusionOk="0" fill="none" h="131" w="894">
                  <a:moveTo>
                    <a:pt x="894" y="108"/>
                  </a:moveTo>
                  <a:cubicBezTo>
                    <a:pt x="463" y="130"/>
                    <a:pt x="181" y="60"/>
                    <a:pt x="0"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5"/>
            <p:cNvSpPr/>
            <p:nvPr/>
          </p:nvSpPr>
          <p:spPr>
            <a:xfrm>
              <a:off x="5993873" y="2993755"/>
              <a:ext cx="36095" cy="10122"/>
            </a:xfrm>
            <a:custGeom>
              <a:rect b="b" l="l" r="r" t="t"/>
              <a:pathLst>
                <a:path extrusionOk="0" fill="none" h="242" w="863">
                  <a:moveTo>
                    <a:pt x="1" y="1"/>
                  </a:moveTo>
                  <a:cubicBezTo>
                    <a:pt x="311" y="191"/>
                    <a:pt x="733" y="232"/>
                    <a:pt x="863" y="24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5"/>
            <p:cNvSpPr/>
            <p:nvPr/>
          </p:nvSpPr>
          <p:spPr>
            <a:xfrm>
              <a:off x="5969113" y="2794881"/>
              <a:ext cx="104563" cy="394912"/>
            </a:xfrm>
            <a:custGeom>
              <a:rect b="b" l="l" r="r" t="t"/>
              <a:pathLst>
                <a:path extrusionOk="0" fill="none" h="9442" w="2500">
                  <a:moveTo>
                    <a:pt x="2418" y="1115"/>
                  </a:moveTo>
                  <a:cubicBezTo>
                    <a:pt x="2418" y="1115"/>
                    <a:pt x="1695" y="4154"/>
                    <a:pt x="1587" y="4546"/>
                  </a:cubicBezTo>
                  <a:cubicBezTo>
                    <a:pt x="1476" y="4927"/>
                    <a:pt x="944" y="6713"/>
                    <a:pt x="814" y="7246"/>
                  </a:cubicBezTo>
                  <a:cubicBezTo>
                    <a:pt x="684" y="7775"/>
                    <a:pt x="723" y="8088"/>
                    <a:pt x="732" y="8117"/>
                  </a:cubicBezTo>
                  <a:cubicBezTo>
                    <a:pt x="744" y="8158"/>
                    <a:pt x="995" y="8539"/>
                    <a:pt x="1084" y="8659"/>
                  </a:cubicBezTo>
                  <a:cubicBezTo>
                    <a:pt x="1185" y="8789"/>
                    <a:pt x="1426" y="9051"/>
                    <a:pt x="1476" y="9100"/>
                  </a:cubicBezTo>
                  <a:cubicBezTo>
                    <a:pt x="1536" y="9150"/>
                    <a:pt x="1515" y="9261"/>
                    <a:pt x="1445" y="9311"/>
                  </a:cubicBezTo>
                  <a:cubicBezTo>
                    <a:pt x="1375" y="9362"/>
                    <a:pt x="1204" y="9441"/>
                    <a:pt x="1014" y="9381"/>
                  </a:cubicBezTo>
                  <a:cubicBezTo>
                    <a:pt x="824" y="9331"/>
                    <a:pt x="624" y="9112"/>
                    <a:pt x="513" y="9039"/>
                  </a:cubicBezTo>
                  <a:cubicBezTo>
                    <a:pt x="393" y="8969"/>
                    <a:pt x="251" y="8919"/>
                    <a:pt x="152" y="8859"/>
                  </a:cubicBezTo>
                  <a:cubicBezTo>
                    <a:pt x="51" y="8789"/>
                    <a:pt x="0" y="8729"/>
                    <a:pt x="22" y="8618"/>
                  </a:cubicBezTo>
                  <a:cubicBezTo>
                    <a:pt x="32" y="8510"/>
                    <a:pt x="152" y="8187"/>
                    <a:pt x="152" y="8158"/>
                  </a:cubicBezTo>
                  <a:cubicBezTo>
                    <a:pt x="152" y="8117"/>
                    <a:pt x="162" y="8016"/>
                    <a:pt x="171" y="7968"/>
                  </a:cubicBezTo>
                  <a:cubicBezTo>
                    <a:pt x="171" y="7917"/>
                    <a:pt x="203" y="7867"/>
                    <a:pt x="212" y="7737"/>
                  </a:cubicBezTo>
                  <a:cubicBezTo>
                    <a:pt x="222" y="7607"/>
                    <a:pt x="301" y="6162"/>
                    <a:pt x="311" y="5921"/>
                  </a:cubicBezTo>
                  <a:cubicBezTo>
                    <a:pt x="333" y="5681"/>
                    <a:pt x="412" y="5259"/>
                    <a:pt x="504" y="4987"/>
                  </a:cubicBezTo>
                  <a:cubicBezTo>
                    <a:pt x="602" y="4727"/>
                    <a:pt x="744" y="4395"/>
                    <a:pt x="764" y="4176"/>
                  </a:cubicBezTo>
                  <a:cubicBezTo>
                    <a:pt x="773" y="3945"/>
                    <a:pt x="624" y="1806"/>
                    <a:pt x="624" y="1806"/>
                  </a:cubicBezTo>
                  <a:cubicBezTo>
                    <a:pt x="612" y="1347"/>
                    <a:pt x="612" y="824"/>
                    <a:pt x="732" y="542"/>
                  </a:cubicBezTo>
                  <a:cubicBezTo>
                    <a:pt x="843" y="273"/>
                    <a:pt x="1274" y="1"/>
                    <a:pt x="1797" y="152"/>
                  </a:cubicBezTo>
                  <a:cubicBezTo>
                    <a:pt x="2319" y="302"/>
                    <a:pt x="2500" y="653"/>
                    <a:pt x="2418" y="1115"/>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5"/>
            <p:cNvSpPr/>
            <p:nvPr/>
          </p:nvSpPr>
          <p:spPr>
            <a:xfrm>
              <a:off x="5967900" y="3142691"/>
              <a:ext cx="68426" cy="47011"/>
            </a:xfrm>
            <a:custGeom>
              <a:rect b="b" l="l" r="r" t="t"/>
              <a:pathLst>
                <a:path extrusionOk="0" h="1124" w="1636">
                  <a:moveTo>
                    <a:pt x="99" y="1"/>
                  </a:moveTo>
                  <a:cubicBezTo>
                    <a:pt x="99" y="1"/>
                    <a:pt x="80" y="1"/>
                    <a:pt x="70" y="32"/>
                  </a:cubicBezTo>
                  <a:cubicBezTo>
                    <a:pt x="70" y="52"/>
                    <a:pt x="29" y="242"/>
                    <a:pt x="20" y="254"/>
                  </a:cubicBezTo>
                  <a:cubicBezTo>
                    <a:pt x="20" y="263"/>
                    <a:pt x="0" y="374"/>
                    <a:pt x="0" y="413"/>
                  </a:cubicBezTo>
                  <a:cubicBezTo>
                    <a:pt x="0" y="454"/>
                    <a:pt x="20" y="473"/>
                    <a:pt x="80" y="523"/>
                  </a:cubicBezTo>
                  <a:cubicBezTo>
                    <a:pt x="140" y="574"/>
                    <a:pt x="292" y="653"/>
                    <a:pt x="381" y="675"/>
                  </a:cubicBezTo>
                  <a:cubicBezTo>
                    <a:pt x="472" y="704"/>
                    <a:pt x="533" y="764"/>
                    <a:pt x="653" y="875"/>
                  </a:cubicBezTo>
                  <a:cubicBezTo>
                    <a:pt x="773" y="995"/>
                    <a:pt x="1014" y="1097"/>
                    <a:pt x="1084" y="1116"/>
                  </a:cubicBezTo>
                  <a:cubicBezTo>
                    <a:pt x="1104" y="1121"/>
                    <a:pt x="1129" y="1123"/>
                    <a:pt x="1157" y="1123"/>
                  </a:cubicBezTo>
                  <a:cubicBezTo>
                    <a:pt x="1237" y="1123"/>
                    <a:pt x="1338" y="1103"/>
                    <a:pt x="1404" y="1065"/>
                  </a:cubicBezTo>
                  <a:cubicBezTo>
                    <a:pt x="1496" y="1024"/>
                    <a:pt x="1604" y="976"/>
                    <a:pt x="1616" y="916"/>
                  </a:cubicBezTo>
                  <a:cubicBezTo>
                    <a:pt x="1635" y="865"/>
                    <a:pt x="1626" y="723"/>
                    <a:pt x="1616" y="694"/>
                  </a:cubicBezTo>
                  <a:cubicBezTo>
                    <a:pt x="1604" y="653"/>
                    <a:pt x="1544" y="625"/>
                    <a:pt x="1525" y="615"/>
                  </a:cubicBezTo>
                  <a:cubicBezTo>
                    <a:pt x="1515" y="603"/>
                    <a:pt x="1293" y="413"/>
                    <a:pt x="1293" y="413"/>
                  </a:cubicBezTo>
                  <a:cubicBezTo>
                    <a:pt x="1293" y="413"/>
                    <a:pt x="1293" y="393"/>
                    <a:pt x="1284" y="393"/>
                  </a:cubicBezTo>
                  <a:cubicBezTo>
                    <a:pt x="1284" y="384"/>
                    <a:pt x="1154" y="242"/>
                    <a:pt x="1144" y="232"/>
                  </a:cubicBezTo>
                  <a:lnTo>
                    <a:pt x="1113" y="232"/>
                  </a:lnTo>
                  <a:cubicBezTo>
                    <a:pt x="1113" y="232"/>
                    <a:pt x="992" y="52"/>
                    <a:pt x="983" y="32"/>
                  </a:cubicBezTo>
                  <a:cubicBezTo>
                    <a:pt x="977" y="21"/>
                    <a:pt x="964" y="16"/>
                    <a:pt x="945" y="16"/>
                  </a:cubicBezTo>
                  <a:cubicBezTo>
                    <a:pt x="931" y="16"/>
                    <a:pt x="914" y="19"/>
                    <a:pt x="894" y="23"/>
                  </a:cubicBezTo>
                  <a:cubicBezTo>
                    <a:pt x="834" y="42"/>
                    <a:pt x="682" y="112"/>
                    <a:pt x="653" y="133"/>
                  </a:cubicBezTo>
                  <a:cubicBezTo>
                    <a:pt x="622" y="153"/>
                    <a:pt x="593" y="194"/>
                    <a:pt x="602" y="232"/>
                  </a:cubicBezTo>
                  <a:cubicBezTo>
                    <a:pt x="612" y="283"/>
                    <a:pt x="641" y="362"/>
                    <a:pt x="653" y="384"/>
                  </a:cubicBezTo>
                  <a:cubicBezTo>
                    <a:pt x="653" y="398"/>
                    <a:pt x="646" y="407"/>
                    <a:pt x="628" y="407"/>
                  </a:cubicBezTo>
                  <a:cubicBezTo>
                    <a:pt x="621" y="407"/>
                    <a:pt x="613" y="406"/>
                    <a:pt x="602" y="403"/>
                  </a:cubicBezTo>
                  <a:cubicBezTo>
                    <a:pt x="561" y="393"/>
                    <a:pt x="422" y="343"/>
                    <a:pt x="311" y="254"/>
                  </a:cubicBezTo>
                  <a:cubicBezTo>
                    <a:pt x="210" y="172"/>
                    <a:pt x="99" y="1"/>
                    <a:pt x="99"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5"/>
            <p:cNvSpPr/>
            <p:nvPr/>
          </p:nvSpPr>
          <p:spPr>
            <a:xfrm>
              <a:off x="5994668" y="3157832"/>
              <a:ext cx="40863" cy="22293"/>
            </a:xfrm>
            <a:custGeom>
              <a:rect b="b" l="l" r="r" t="t"/>
              <a:pathLst>
                <a:path extrusionOk="0" fill="none" h="533" w="977">
                  <a:moveTo>
                    <a:pt x="954" y="301"/>
                  </a:moveTo>
                  <a:cubicBezTo>
                    <a:pt x="976" y="332"/>
                    <a:pt x="954" y="361"/>
                    <a:pt x="925" y="383"/>
                  </a:cubicBezTo>
                  <a:cubicBezTo>
                    <a:pt x="894" y="402"/>
                    <a:pt x="714" y="482"/>
                    <a:pt x="634" y="513"/>
                  </a:cubicBezTo>
                  <a:cubicBezTo>
                    <a:pt x="543" y="532"/>
                    <a:pt x="454" y="523"/>
                    <a:pt x="403" y="482"/>
                  </a:cubicBezTo>
                  <a:cubicBezTo>
                    <a:pt x="343" y="434"/>
                    <a:pt x="92" y="171"/>
                    <a:pt x="61" y="142"/>
                  </a:cubicBezTo>
                  <a:cubicBezTo>
                    <a:pt x="32" y="101"/>
                    <a:pt x="1" y="0"/>
                    <a:pt x="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5"/>
            <p:cNvSpPr/>
            <p:nvPr/>
          </p:nvSpPr>
          <p:spPr>
            <a:xfrm>
              <a:off x="5996801" y="3152394"/>
              <a:ext cx="17650" cy="11418"/>
            </a:xfrm>
            <a:custGeom>
              <a:rect b="b" l="l" r="r" t="t"/>
              <a:pathLst>
                <a:path extrusionOk="0" fill="none" h="273" w="422">
                  <a:moveTo>
                    <a:pt x="422" y="0"/>
                  </a:moveTo>
                  <a:cubicBezTo>
                    <a:pt x="422" y="0"/>
                    <a:pt x="82" y="171"/>
                    <a:pt x="41" y="190"/>
                  </a:cubicBezTo>
                  <a:cubicBezTo>
                    <a:pt x="10" y="212"/>
                    <a:pt x="0" y="263"/>
                    <a:pt x="22" y="27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5"/>
            <p:cNvSpPr/>
            <p:nvPr/>
          </p:nvSpPr>
          <p:spPr>
            <a:xfrm>
              <a:off x="6001443" y="3159923"/>
              <a:ext cx="20578" cy="8909"/>
            </a:xfrm>
            <a:custGeom>
              <a:rect b="b" l="l" r="r" t="t"/>
              <a:pathLst>
                <a:path extrusionOk="0" fill="none" h="213" w="492">
                  <a:moveTo>
                    <a:pt x="491" y="1"/>
                  </a:moveTo>
                  <a:cubicBezTo>
                    <a:pt x="491" y="1"/>
                    <a:pt x="111" y="181"/>
                    <a:pt x="92" y="191"/>
                  </a:cubicBezTo>
                  <a:cubicBezTo>
                    <a:pt x="60" y="213"/>
                    <a:pt x="19" y="213"/>
                    <a:pt x="0" y="19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5"/>
            <p:cNvSpPr/>
            <p:nvPr/>
          </p:nvSpPr>
          <p:spPr>
            <a:xfrm>
              <a:off x="5968695" y="3154109"/>
              <a:ext cx="67213" cy="33167"/>
            </a:xfrm>
            <a:custGeom>
              <a:rect b="b" l="l" r="r" t="t"/>
              <a:pathLst>
                <a:path extrusionOk="0" fill="none" h="793" w="1607">
                  <a:moveTo>
                    <a:pt x="1607" y="571"/>
                  </a:moveTo>
                  <a:cubicBezTo>
                    <a:pt x="1607" y="602"/>
                    <a:pt x="1575" y="631"/>
                    <a:pt x="1525" y="662"/>
                  </a:cubicBezTo>
                  <a:cubicBezTo>
                    <a:pt x="1465" y="703"/>
                    <a:pt x="1344" y="751"/>
                    <a:pt x="1255" y="773"/>
                  </a:cubicBezTo>
                  <a:cubicBezTo>
                    <a:pt x="1164" y="792"/>
                    <a:pt x="1084" y="792"/>
                    <a:pt x="1014" y="751"/>
                  </a:cubicBezTo>
                  <a:cubicBezTo>
                    <a:pt x="945" y="713"/>
                    <a:pt x="793" y="653"/>
                    <a:pt x="704" y="571"/>
                  </a:cubicBezTo>
                  <a:cubicBezTo>
                    <a:pt x="612" y="491"/>
                    <a:pt x="492" y="371"/>
                    <a:pt x="432" y="342"/>
                  </a:cubicBezTo>
                  <a:cubicBezTo>
                    <a:pt x="362" y="311"/>
                    <a:pt x="302" y="241"/>
                    <a:pt x="273" y="190"/>
                  </a:cubicBezTo>
                  <a:cubicBezTo>
                    <a:pt x="232" y="140"/>
                    <a:pt x="1" y="0"/>
                    <a:pt x="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5"/>
            <p:cNvSpPr/>
            <p:nvPr/>
          </p:nvSpPr>
          <p:spPr>
            <a:xfrm>
              <a:off x="6018633" y="2590151"/>
              <a:ext cx="34506" cy="35719"/>
            </a:xfrm>
            <a:custGeom>
              <a:rect b="b" l="l" r="r" t="t"/>
              <a:pathLst>
                <a:path extrusionOk="0" h="854" w="825">
                  <a:moveTo>
                    <a:pt x="1" y="1"/>
                  </a:moveTo>
                  <a:lnTo>
                    <a:pt x="1" y="51"/>
                  </a:lnTo>
                  <a:cubicBezTo>
                    <a:pt x="292" y="723"/>
                    <a:pt x="644" y="843"/>
                    <a:pt x="714" y="853"/>
                  </a:cubicBezTo>
                  <a:cubicBezTo>
                    <a:pt x="716" y="854"/>
                    <a:pt x="719" y="854"/>
                    <a:pt x="722" y="854"/>
                  </a:cubicBezTo>
                  <a:cubicBezTo>
                    <a:pt x="768" y="854"/>
                    <a:pt x="804" y="780"/>
                    <a:pt x="824" y="723"/>
                  </a:cubicBezTo>
                  <a:cubicBezTo>
                    <a:pt x="793" y="482"/>
                    <a:pt x="752" y="1"/>
                    <a:pt x="752" y="1"/>
                  </a:cubicBezTo>
                  <a:close/>
                </a:path>
              </a:pathLst>
            </a:custGeom>
            <a:solidFill>
              <a:srgbClr val="FFB1A4"/>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5"/>
            <p:cNvSpPr/>
            <p:nvPr/>
          </p:nvSpPr>
          <p:spPr>
            <a:xfrm>
              <a:off x="6018633" y="2590151"/>
              <a:ext cx="34506" cy="36095"/>
            </a:xfrm>
            <a:custGeom>
              <a:rect b="b" l="l" r="r" t="t"/>
              <a:pathLst>
                <a:path extrusionOk="0" fill="none" h="863" w="825">
                  <a:moveTo>
                    <a:pt x="752" y="1"/>
                  </a:moveTo>
                  <a:cubicBezTo>
                    <a:pt x="752" y="1"/>
                    <a:pt x="793" y="482"/>
                    <a:pt x="824" y="723"/>
                  </a:cubicBezTo>
                  <a:cubicBezTo>
                    <a:pt x="803" y="783"/>
                    <a:pt x="764" y="863"/>
                    <a:pt x="714" y="853"/>
                  </a:cubicBezTo>
                  <a:cubicBezTo>
                    <a:pt x="644" y="843"/>
                    <a:pt x="292" y="723"/>
                    <a:pt x="1" y="51"/>
                  </a:cubicBezTo>
                  <a:lnTo>
                    <a:pt x="1" y="1"/>
                  </a:ln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5"/>
            <p:cNvSpPr/>
            <p:nvPr/>
          </p:nvSpPr>
          <p:spPr>
            <a:xfrm>
              <a:off x="5988018" y="2589774"/>
              <a:ext cx="112049" cy="252205"/>
            </a:xfrm>
            <a:custGeom>
              <a:rect b="b" l="l" r="r" t="t"/>
              <a:pathLst>
                <a:path extrusionOk="0" h="6030" w="2679">
                  <a:moveTo>
                    <a:pt x="803" y="0"/>
                  </a:moveTo>
                  <a:cubicBezTo>
                    <a:pt x="803" y="0"/>
                    <a:pt x="844" y="602"/>
                    <a:pt x="822" y="783"/>
                  </a:cubicBezTo>
                  <a:cubicBezTo>
                    <a:pt x="793" y="954"/>
                    <a:pt x="752" y="1052"/>
                    <a:pt x="552" y="1144"/>
                  </a:cubicBezTo>
                  <a:cubicBezTo>
                    <a:pt x="362" y="1242"/>
                    <a:pt x="172" y="1324"/>
                    <a:pt x="80" y="1445"/>
                  </a:cubicBezTo>
                  <a:cubicBezTo>
                    <a:pt x="1" y="1565"/>
                    <a:pt x="201" y="2307"/>
                    <a:pt x="340" y="2649"/>
                  </a:cubicBezTo>
                  <a:cubicBezTo>
                    <a:pt x="473" y="3000"/>
                    <a:pt x="752" y="3852"/>
                    <a:pt x="784" y="4334"/>
                  </a:cubicBezTo>
                  <a:cubicBezTo>
                    <a:pt x="492" y="4765"/>
                    <a:pt x="172" y="5297"/>
                    <a:pt x="141" y="5446"/>
                  </a:cubicBezTo>
                  <a:cubicBezTo>
                    <a:pt x="141" y="5446"/>
                    <a:pt x="1015" y="5608"/>
                    <a:pt x="1826" y="6029"/>
                  </a:cubicBezTo>
                  <a:cubicBezTo>
                    <a:pt x="2247" y="5817"/>
                    <a:pt x="2609" y="5738"/>
                    <a:pt x="2609" y="5738"/>
                  </a:cubicBezTo>
                  <a:cubicBezTo>
                    <a:pt x="2609" y="5738"/>
                    <a:pt x="2447" y="4613"/>
                    <a:pt x="2447" y="4423"/>
                  </a:cubicBezTo>
                  <a:cubicBezTo>
                    <a:pt x="2447" y="4233"/>
                    <a:pt x="2488" y="3048"/>
                    <a:pt x="2488" y="3048"/>
                  </a:cubicBezTo>
                  <a:cubicBezTo>
                    <a:pt x="2488" y="3048"/>
                    <a:pt x="2678" y="2487"/>
                    <a:pt x="2640" y="2338"/>
                  </a:cubicBezTo>
                  <a:cubicBezTo>
                    <a:pt x="2609" y="2186"/>
                    <a:pt x="2288" y="1515"/>
                    <a:pt x="2279" y="1495"/>
                  </a:cubicBezTo>
                  <a:cubicBezTo>
                    <a:pt x="2238" y="1363"/>
                    <a:pt x="2187" y="1194"/>
                    <a:pt x="2178" y="1163"/>
                  </a:cubicBezTo>
                  <a:cubicBezTo>
                    <a:pt x="2168" y="1144"/>
                    <a:pt x="2146" y="1112"/>
                    <a:pt x="2086" y="1093"/>
                  </a:cubicBezTo>
                  <a:cubicBezTo>
                    <a:pt x="2026" y="1074"/>
                    <a:pt x="1766" y="982"/>
                    <a:pt x="1715" y="963"/>
                  </a:cubicBezTo>
                  <a:cubicBezTo>
                    <a:pt x="1677" y="941"/>
                    <a:pt x="1636" y="913"/>
                    <a:pt x="1636" y="872"/>
                  </a:cubicBezTo>
                  <a:cubicBezTo>
                    <a:pt x="1626" y="833"/>
                    <a:pt x="1556" y="0"/>
                    <a:pt x="1556"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5"/>
            <p:cNvSpPr/>
            <p:nvPr/>
          </p:nvSpPr>
          <p:spPr>
            <a:xfrm>
              <a:off x="5988018" y="2589774"/>
              <a:ext cx="112049" cy="252205"/>
            </a:xfrm>
            <a:custGeom>
              <a:rect b="b" l="l" r="r" t="t"/>
              <a:pathLst>
                <a:path extrusionOk="0" fill="none" h="6030" w="2679">
                  <a:moveTo>
                    <a:pt x="803" y="0"/>
                  </a:moveTo>
                  <a:cubicBezTo>
                    <a:pt x="803" y="0"/>
                    <a:pt x="844" y="602"/>
                    <a:pt x="822" y="783"/>
                  </a:cubicBezTo>
                  <a:cubicBezTo>
                    <a:pt x="793" y="954"/>
                    <a:pt x="752" y="1052"/>
                    <a:pt x="552" y="1144"/>
                  </a:cubicBezTo>
                  <a:cubicBezTo>
                    <a:pt x="362" y="1242"/>
                    <a:pt x="172" y="1324"/>
                    <a:pt x="80" y="1445"/>
                  </a:cubicBezTo>
                  <a:cubicBezTo>
                    <a:pt x="1" y="1565"/>
                    <a:pt x="201" y="2307"/>
                    <a:pt x="340" y="2649"/>
                  </a:cubicBezTo>
                  <a:cubicBezTo>
                    <a:pt x="473" y="3000"/>
                    <a:pt x="752" y="3852"/>
                    <a:pt x="784" y="4334"/>
                  </a:cubicBezTo>
                  <a:cubicBezTo>
                    <a:pt x="492" y="4765"/>
                    <a:pt x="172" y="5297"/>
                    <a:pt x="141" y="5446"/>
                  </a:cubicBezTo>
                  <a:cubicBezTo>
                    <a:pt x="141" y="5446"/>
                    <a:pt x="1015" y="5608"/>
                    <a:pt x="1826" y="6029"/>
                  </a:cubicBezTo>
                  <a:cubicBezTo>
                    <a:pt x="2247" y="5817"/>
                    <a:pt x="2609" y="5738"/>
                    <a:pt x="2609" y="5738"/>
                  </a:cubicBezTo>
                  <a:cubicBezTo>
                    <a:pt x="2609" y="5738"/>
                    <a:pt x="2447" y="4613"/>
                    <a:pt x="2447" y="4423"/>
                  </a:cubicBezTo>
                  <a:cubicBezTo>
                    <a:pt x="2447" y="4233"/>
                    <a:pt x="2488" y="3048"/>
                    <a:pt x="2488" y="3048"/>
                  </a:cubicBezTo>
                  <a:cubicBezTo>
                    <a:pt x="2488" y="3048"/>
                    <a:pt x="2678" y="2487"/>
                    <a:pt x="2640" y="2338"/>
                  </a:cubicBezTo>
                  <a:cubicBezTo>
                    <a:pt x="2609" y="2186"/>
                    <a:pt x="2288" y="1515"/>
                    <a:pt x="2279" y="1495"/>
                  </a:cubicBezTo>
                  <a:cubicBezTo>
                    <a:pt x="2238" y="1363"/>
                    <a:pt x="2187" y="1194"/>
                    <a:pt x="2178" y="1163"/>
                  </a:cubicBezTo>
                  <a:cubicBezTo>
                    <a:pt x="2168" y="1144"/>
                    <a:pt x="2146" y="1112"/>
                    <a:pt x="2086" y="1093"/>
                  </a:cubicBezTo>
                  <a:cubicBezTo>
                    <a:pt x="2026" y="1074"/>
                    <a:pt x="1766" y="982"/>
                    <a:pt x="1715" y="963"/>
                  </a:cubicBezTo>
                  <a:cubicBezTo>
                    <a:pt x="1677" y="941"/>
                    <a:pt x="1636" y="913"/>
                    <a:pt x="1636" y="872"/>
                  </a:cubicBezTo>
                  <a:cubicBezTo>
                    <a:pt x="1626" y="833"/>
                    <a:pt x="1556" y="0"/>
                    <a:pt x="1556" y="0"/>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5"/>
            <p:cNvSpPr/>
            <p:nvPr/>
          </p:nvSpPr>
          <p:spPr>
            <a:xfrm>
              <a:off x="5965391" y="2755900"/>
              <a:ext cx="146471" cy="260193"/>
            </a:xfrm>
            <a:custGeom>
              <a:rect b="b" l="l" r="r" t="t"/>
              <a:pathLst>
                <a:path extrusionOk="0" h="6221" w="3502">
                  <a:moveTo>
                    <a:pt x="1214" y="1"/>
                  </a:moveTo>
                  <a:lnTo>
                    <a:pt x="1194" y="362"/>
                  </a:lnTo>
                  <a:cubicBezTo>
                    <a:pt x="1194" y="362"/>
                    <a:pt x="881" y="653"/>
                    <a:pt x="602" y="1515"/>
                  </a:cubicBezTo>
                  <a:cubicBezTo>
                    <a:pt x="482" y="1917"/>
                    <a:pt x="190" y="4956"/>
                    <a:pt x="0" y="5748"/>
                  </a:cubicBezTo>
                  <a:cubicBezTo>
                    <a:pt x="181" y="5849"/>
                    <a:pt x="472" y="5869"/>
                    <a:pt x="472" y="5869"/>
                  </a:cubicBezTo>
                  <a:lnTo>
                    <a:pt x="441" y="6049"/>
                  </a:lnTo>
                  <a:cubicBezTo>
                    <a:pt x="441" y="6049"/>
                    <a:pt x="626" y="6109"/>
                    <a:pt x="948" y="6109"/>
                  </a:cubicBezTo>
                  <a:cubicBezTo>
                    <a:pt x="1063" y="6109"/>
                    <a:pt x="1196" y="6101"/>
                    <a:pt x="1344" y="6080"/>
                  </a:cubicBezTo>
                  <a:cubicBezTo>
                    <a:pt x="1650" y="6208"/>
                    <a:pt x="2009" y="6221"/>
                    <a:pt x="2138" y="6221"/>
                  </a:cubicBezTo>
                  <a:cubicBezTo>
                    <a:pt x="2169" y="6221"/>
                    <a:pt x="2186" y="6220"/>
                    <a:pt x="2186" y="6220"/>
                  </a:cubicBezTo>
                  <a:lnTo>
                    <a:pt x="2186" y="6090"/>
                  </a:lnTo>
                  <a:cubicBezTo>
                    <a:pt x="2379" y="6161"/>
                    <a:pt x="2649" y="6174"/>
                    <a:pt x="2819" y="6174"/>
                  </a:cubicBezTo>
                  <a:cubicBezTo>
                    <a:pt x="2915" y="6174"/>
                    <a:pt x="2979" y="6169"/>
                    <a:pt x="2979" y="6169"/>
                  </a:cubicBezTo>
                  <a:lnTo>
                    <a:pt x="2988" y="6020"/>
                  </a:lnTo>
                  <a:cubicBezTo>
                    <a:pt x="3241" y="5999"/>
                    <a:pt x="3501" y="5950"/>
                    <a:pt x="3501" y="5950"/>
                  </a:cubicBezTo>
                  <a:lnTo>
                    <a:pt x="3121" y="733"/>
                  </a:lnTo>
                  <a:lnTo>
                    <a:pt x="3048" y="271"/>
                  </a:lnTo>
                  <a:lnTo>
                    <a:pt x="3048" y="1"/>
                  </a:ln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5"/>
            <p:cNvSpPr/>
            <p:nvPr/>
          </p:nvSpPr>
          <p:spPr>
            <a:xfrm>
              <a:off x="6015329" y="2771041"/>
              <a:ext cx="78882" cy="9703"/>
            </a:xfrm>
            <a:custGeom>
              <a:rect b="b" l="l" r="r" t="t"/>
              <a:pathLst>
                <a:path extrusionOk="0" fill="none" h="232" w="1886">
                  <a:moveTo>
                    <a:pt x="0" y="0"/>
                  </a:moveTo>
                  <a:cubicBezTo>
                    <a:pt x="0" y="0"/>
                    <a:pt x="802" y="231"/>
                    <a:pt x="1886" y="99"/>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5"/>
            <p:cNvSpPr/>
            <p:nvPr/>
          </p:nvSpPr>
          <p:spPr>
            <a:xfrm>
              <a:off x="6082415" y="2776478"/>
              <a:ext cx="7989" cy="231250"/>
            </a:xfrm>
            <a:custGeom>
              <a:rect b="b" l="l" r="r" t="t"/>
              <a:pathLst>
                <a:path extrusionOk="0" fill="none" h="5529" w="191">
                  <a:moveTo>
                    <a:pt x="190" y="5528"/>
                  </a:moveTo>
                  <a:lnTo>
                    <a:pt x="0" y="0"/>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5"/>
            <p:cNvSpPr/>
            <p:nvPr/>
          </p:nvSpPr>
          <p:spPr>
            <a:xfrm>
              <a:off x="6056818" y="2776854"/>
              <a:ext cx="7612" cy="233802"/>
            </a:xfrm>
            <a:custGeom>
              <a:rect b="b" l="l" r="r" t="t"/>
              <a:pathLst>
                <a:path extrusionOk="0" fill="none" h="5590" w="182">
                  <a:moveTo>
                    <a:pt x="0" y="5589"/>
                  </a:moveTo>
                  <a:lnTo>
                    <a:pt x="181" y="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5"/>
            <p:cNvSpPr/>
            <p:nvPr/>
          </p:nvSpPr>
          <p:spPr>
            <a:xfrm>
              <a:off x="6021561" y="2776060"/>
              <a:ext cx="24008" cy="234178"/>
            </a:xfrm>
            <a:custGeom>
              <a:rect b="b" l="l" r="r" t="t"/>
              <a:pathLst>
                <a:path extrusionOk="0" fill="none" h="5599" w="574">
                  <a:moveTo>
                    <a:pt x="1" y="5598"/>
                  </a:moveTo>
                  <a:lnTo>
                    <a:pt x="574" y="0"/>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5"/>
            <p:cNvSpPr/>
            <p:nvPr/>
          </p:nvSpPr>
          <p:spPr>
            <a:xfrm>
              <a:off x="5985132" y="2773132"/>
              <a:ext cx="39399" cy="228239"/>
            </a:xfrm>
            <a:custGeom>
              <a:rect b="b" l="l" r="r" t="t"/>
              <a:pathLst>
                <a:path extrusionOk="0" fill="none" h="5457" w="942">
                  <a:moveTo>
                    <a:pt x="0" y="5457"/>
                  </a:moveTo>
                  <a:cubicBezTo>
                    <a:pt x="0" y="5457"/>
                    <a:pt x="561" y="1554"/>
                    <a:pt x="650" y="1183"/>
                  </a:cubicBezTo>
                  <a:cubicBezTo>
                    <a:pt x="732" y="822"/>
                    <a:pt x="942" y="1"/>
                    <a:pt x="942"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5"/>
            <p:cNvSpPr/>
            <p:nvPr/>
          </p:nvSpPr>
          <p:spPr>
            <a:xfrm>
              <a:off x="5990945" y="2635028"/>
              <a:ext cx="112049" cy="138148"/>
            </a:xfrm>
            <a:custGeom>
              <a:rect b="b" l="l" r="r" t="t"/>
              <a:pathLst>
                <a:path extrusionOk="0" h="3303" w="2679">
                  <a:moveTo>
                    <a:pt x="2083" y="1"/>
                  </a:moveTo>
                  <a:cubicBezTo>
                    <a:pt x="2038" y="1"/>
                    <a:pt x="1826" y="100"/>
                    <a:pt x="1826" y="100"/>
                  </a:cubicBezTo>
                  <a:cubicBezTo>
                    <a:pt x="1826" y="100"/>
                    <a:pt x="1708" y="84"/>
                    <a:pt x="1611" y="84"/>
                  </a:cubicBezTo>
                  <a:cubicBezTo>
                    <a:pt x="1578" y="84"/>
                    <a:pt x="1548" y="86"/>
                    <a:pt x="1525" y="91"/>
                  </a:cubicBezTo>
                  <a:cubicBezTo>
                    <a:pt x="1414" y="112"/>
                    <a:pt x="1335" y="151"/>
                    <a:pt x="1053" y="271"/>
                  </a:cubicBezTo>
                  <a:cubicBezTo>
                    <a:pt x="1053" y="271"/>
                    <a:pt x="42" y="341"/>
                    <a:pt x="20" y="353"/>
                  </a:cubicBezTo>
                  <a:cubicBezTo>
                    <a:pt x="1" y="363"/>
                    <a:pt x="30" y="442"/>
                    <a:pt x="30" y="693"/>
                  </a:cubicBezTo>
                  <a:cubicBezTo>
                    <a:pt x="30" y="933"/>
                    <a:pt x="432" y="2327"/>
                    <a:pt x="432" y="2327"/>
                  </a:cubicBezTo>
                  <a:cubicBezTo>
                    <a:pt x="432" y="2327"/>
                    <a:pt x="372" y="3100"/>
                    <a:pt x="372" y="3110"/>
                  </a:cubicBezTo>
                  <a:cubicBezTo>
                    <a:pt x="372" y="3132"/>
                    <a:pt x="1125" y="3303"/>
                    <a:pt x="1787" y="3303"/>
                  </a:cubicBezTo>
                  <a:cubicBezTo>
                    <a:pt x="2450" y="3291"/>
                    <a:pt x="2570" y="3242"/>
                    <a:pt x="2570" y="3242"/>
                  </a:cubicBezTo>
                  <a:cubicBezTo>
                    <a:pt x="2570" y="3242"/>
                    <a:pt x="2678" y="1345"/>
                    <a:pt x="2669" y="1266"/>
                  </a:cubicBezTo>
                  <a:cubicBezTo>
                    <a:pt x="2649" y="1174"/>
                    <a:pt x="2197" y="81"/>
                    <a:pt x="2187" y="62"/>
                  </a:cubicBezTo>
                  <a:cubicBezTo>
                    <a:pt x="2177" y="52"/>
                    <a:pt x="2117" y="11"/>
                    <a:pt x="2088" y="2"/>
                  </a:cubicBezTo>
                  <a:cubicBezTo>
                    <a:pt x="2087" y="1"/>
                    <a:pt x="2085" y="1"/>
                    <a:pt x="2083"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5"/>
            <p:cNvSpPr/>
            <p:nvPr/>
          </p:nvSpPr>
          <p:spPr>
            <a:xfrm>
              <a:off x="5924696" y="2734654"/>
              <a:ext cx="116650" cy="75996"/>
            </a:xfrm>
            <a:custGeom>
              <a:rect b="b" l="l" r="r" t="t"/>
              <a:pathLst>
                <a:path extrusionOk="0" h="1817" w="2789">
                  <a:moveTo>
                    <a:pt x="285" y="1"/>
                  </a:moveTo>
                  <a:cubicBezTo>
                    <a:pt x="154" y="1"/>
                    <a:pt x="34" y="52"/>
                    <a:pt x="20" y="66"/>
                  </a:cubicBezTo>
                  <a:cubicBezTo>
                    <a:pt x="1" y="97"/>
                    <a:pt x="20" y="177"/>
                    <a:pt x="80" y="307"/>
                  </a:cubicBezTo>
                  <a:cubicBezTo>
                    <a:pt x="131" y="449"/>
                    <a:pt x="181" y="518"/>
                    <a:pt x="381" y="680"/>
                  </a:cubicBezTo>
                  <a:cubicBezTo>
                    <a:pt x="571" y="829"/>
                    <a:pt x="1655" y="1412"/>
                    <a:pt x="1696" y="1431"/>
                  </a:cubicBezTo>
                  <a:cubicBezTo>
                    <a:pt x="1724" y="1450"/>
                    <a:pt x="1785" y="1523"/>
                    <a:pt x="1854" y="1551"/>
                  </a:cubicBezTo>
                  <a:cubicBezTo>
                    <a:pt x="1910" y="1579"/>
                    <a:pt x="2016" y="1584"/>
                    <a:pt x="2078" y="1584"/>
                  </a:cubicBezTo>
                  <a:cubicBezTo>
                    <a:pt x="2107" y="1584"/>
                    <a:pt x="2127" y="1583"/>
                    <a:pt x="2127" y="1583"/>
                  </a:cubicBezTo>
                  <a:cubicBezTo>
                    <a:pt x="2127" y="1583"/>
                    <a:pt x="2146" y="1621"/>
                    <a:pt x="2155" y="1631"/>
                  </a:cubicBezTo>
                  <a:cubicBezTo>
                    <a:pt x="2155" y="1643"/>
                    <a:pt x="2155" y="1653"/>
                    <a:pt x="2167" y="1713"/>
                  </a:cubicBezTo>
                  <a:cubicBezTo>
                    <a:pt x="2177" y="1763"/>
                    <a:pt x="2206" y="1792"/>
                    <a:pt x="2228" y="1811"/>
                  </a:cubicBezTo>
                  <a:cubicBezTo>
                    <a:pt x="2233" y="1815"/>
                    <a:pt x="2238" y="1816"/>
                    <a:pt x="2243" y="1816"/>
                  </a:cubicBezTo>
                  <a:cubicBezTo>
                    <a:pt x="2256" y="1816"/>
                    <a:pt x="2266" y="1806"/>
                    <a:pt x="2266" y="1792"/>
                  </a:cubicBezTo>
                  <a:lnTo>
                    <a:pt x="2266" y="1681"/>
                  </a:lnTo>
                  <a:cubicBezTo>
                    <a:pt x="2266" y="1653"/>
                    <a:pt x="2266" y="1602"/>
                    <a:pt x="2257" y="1571"/>
                  </a:cubicBezTo>
                  <a:cubicBezTo>
                    <a:pt x="2247" y="1542"/>
                    <a:pt x="2228" y="1450"/>
                    <a:pt x="2228" y="1450"/>
                  </a:cubicBezTo>
                  <a:lnTo>
                    <a:pt x="2228" y="1450"/>
                  </a:lnTo>
                  <a:cubicBezTo>
                    <a:pt x="2228" y="1450"/>
                    <a:pt x="2307" y="1510"/>
                    <a:pt x="2326" y="1532"/>
                  </a:cubicBezTo>
                  <a:cubicBezTo>
                    <a:pt x="2348" y="1561"/>
                    <a:pt x="2358" y="1612"/>
                    <a:pt x="2408" y="1681"/>
                  </a:cubicBezTo>
                  <a:cubicBezTo>
                    <a:pt x="2440" y="1727"/>
                    <a:pt x="2472" y="1739"/>
                    <a:pt x="2497" y="1739"/>
                  </a:cubicBezTo>
                  <a:cubicBezTo>
                    <a:pt x="2510" y="1739"/>
                    <a:pt x="2521" y="1735"/>
                    <a:pt x="2529" y="1732"/>
                  </a:cubicBezTo>
                  <a:cubicBezTo>
                    <a:pt x="2548" y="1732"/>
                    <a:pt x="2538" y="1703"/>
                    <a:pt x="2517" y="1672"/>
                  </a:cubicBezTo>
                  <a:cubicBezTo>
                    <a:pt x="2497" y="1643"/>
                    <a:pt x="2447" y="1510"/>
                    <a:pt x="2437" y="1501"/>
                  </a:cubicBezTo>
                  <a:cubicBezTo>
                    <a:pt x="2437" y="1482"/>
                    <a:pt x="2367" y="1371"/>
                    <a:pt x="2367" y="1371"/>
                  </a:cubicBezTo>
                  <a:lnTo>
                    <a:pt x="2367" y="1371"/>
                  </a:lnTo>
                  <a:cubicBezTo>
                    <a:pt x="2367" y="1371"/>
                    <a:pt x="2437" y="1421"/>
                    <a:pt x="2456" y="1431"/>
                  </a:cubicBezTo>
                  <a:cubicBezTo>
                    <a:pt x="2478" y="1441"/>
                    <a:pt x="2529" y="1532"/>
                    <a:pt x="2589" y="1571"/>
                  </a:cubicBezTo>
                  <a:cubicBezTo>
                    <a:pt x="2613" y="1596"/>
                    <a:pt x="2644" y="1604"/>
                    <a:pt x="2669" y="1604"/>
                  </a:cubicBezTo>
                  <a:cubicBezTo>
                    <a:pt x="2692" y="1604"/>
                    <a:pt x="2709" y="1597"/>
                    <a:pt x="2709" y="1592"/>
                  </a:cubicBezTo>
                  <a:cubicBezTo>
                    <a:pt x="2719" y="1583"/>
                    <a:pt x="2678" y="1532"/>
                    <a:pt x="2649" y="1501"/>
                  </a:cubicBezTo>
                  <a:cubicBezTo>
                    <a:pt x="2618" y="1472"/>
                    <a:pt x="2567" y="1380"/>
                    <a:pt x="2558" y="1361"/>
                  </a:cubicBezTo>
                  <a:cubicBezTo>
                    <a:pt x="2538" y="1342"/>
                    <a:pt x="2408" y="1222"/>
                    <a:pt x="2408" y="1222"/>
                  </a:cubicBezTo>
                  <a:cubicBezTo>
                    <a:pt x="2408" y="1222"/>
                    <a:pt x="2478" y="1200"/>
                    <a:pt x="2488" y="1200"/>
                  </a:cubicBezTo>
                  <a:cubicBezTo>
                    <a:pt x="2507" y="1200"/>
                    <a:pt x="2608" y="1241"/>
                    <a:pt x="2627" y="1250"/>
                  </a:cubicBezTo>
                  <a:cubicBezTo>
                    <a:pt x="2637" y="1260"/>
                    <a:pt x="2678" y="1320"/>
                    <a:pt x="2728" y="1342"/>
                  </a:cubicBezTo>
                  <a:cubicBezTo>
                    <a:pt x="2740" y="1346"/>
                    <a:pt x="2749" y="1348"/>
                    <a:pt x="2757" y="1348"/>
                  </a:cubicBezTo>
                  <a:cubicBezTo>
                    <a:pt x="2783" y="1348"/>
                    <a:pt x="2789" y="1328"/>
                    <a:pt x="2789" y="1320"/>
                  </a:cubicBezTo>
                  <a:cubicBezTo>
                    <a:pt x="2779" y="1320"/>
                    <a:pt x="2748" y="1270"/>
                    <a:pt x="2728" y="1241"/>
                  </a:cubicBezTo>
                  <a:cubicBezTo>
                    <a:pt x="2709" y="1209"/>
                    <a:pt x="2688" y="1161"/>
                    <a:pt x="2668" y="1149"/>
                  </a:cubicBezTo>
                  <a:cubicBezTo>
                    <a:pt x="2659" y="1140"/>
                    <a:pt x="2589" y="1089"/>
                    <a:pt x="2567" y="1079"/>
                  </a:cubicBezTo>
                  <a:cubicBezTo>
                    <a:pt x="2538" y="1070"/>
                    <a:pt x="2517" y="1051"/>
                    <a:pt x="2497" y="1051"/>
                  </a:cubicBezTo>
                  <a:cubicBezTo>
                    <a:pt x="2478" y="1051"/>
                    <a:pt x="2326" y="1101"/>
                    <a:pt x="2298" y="1101"/>
                  </a:cubicBezTo>
                  <a:cubicBezTo>
                    <a:pt x="2266" y="1111"/>
                    <a:pt x="1845" y="1140"/>
                    <a:pt x="1845" y="1140"/>
                  </a:cubicBezTo>
                  <a:cubicBezTo>
                    <a:pt x="1062" y="668"/>
                    <a:pt x="923" y="379"/>
                    <a:pt x="802" y="268"/>
                  </a:cubicBezTo>
                  <a:cubicBezTo>
                    <a:pt x="682" y="148"/>
                    <a:pt x="612" y="107"/>
                    <a:pt x="431" y="27"/>
                  </a:cubicBezTo>
                  <a:cubicBezTo>
                    <a:pt x="385" y="8"/>
                    <a:pt x="334" y="1"/>
                    <a:pt x="285"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5"/>
            <p:cNvSpPr/>
            <p:nvPr/>
          </p:nvSpPr>
          <p:spPr>
            <a:xfrm>
              <a:off x="5922981" y="2651089"/>
              <a:ext cx="87372" cy="148437"/>
            </a:xfrm>
            <a:custGeom>
              <a:rect b="b" l="l" r="r" t="t"/>
              <a:pathLst>
                <a:path extrusionOk="0" h="3549" w="2089">
                  <a:moveTo>
                    <a:pt x="1636" y="0"/>
                  </a:moveTo>
                  <a:cubicBezTo>
                    <a:pt x="1630" y="0"/>
                    <a:pt x="1623" y="2"/>
                    <a:pt x="1616" y="8"/>
                  </a:cubicBezTo>
                  <a:cubicBezTo>
                    <a:pt x="1585" y="29"/>
                    <a:pt x="1546" y="58"/>
                    <a:pt x="1505" y="99"/>
                  </a:cubicBezTo>
                  <a:cubicBezTo>
                    <a:pt x="1414" y="198"/>
                    <a:pt x="1103" y="752"/>
                    <a:pt x="1065" y="821"/>
                  </a:cubicBezTo>
                  <a:cubicBezTo>
                    <a:pt x="1014" y="891"/>
                    <a:pt x="51" y="1965"/>
                    <a:pt x="29" y="2025"/>
                  </a:cubicBezTo>
                  <a:cubicBezTo>
                    <a:pt x="1" y="2076"/>
                    <a:pt x="29" y="2415"/>
                    <a:pt x="191" y="2618"/>
                  </a:cubicBezTo>
                  <a:cubicBezTo>
                    <a:pt x="352" y="2817"/>
                    <a:pt x="752" y="3077"/>
                    <a:pt x="853" y="3179"/>
                  </a:cubicBezTo>
                  <a:cubicBezTo>
                    <a:pt x="944" y="3280"/>
                    <a:pt x="1043" y="3388"/>
                    <a:pt x="1125" y="3410"/>
                  </a:cubicBezTo>
                  <a:cubicBezTo>
                    <a:pt x="1151" y="3413"/>
                    <a:pt x="1199" y="3414"/>
                    <a:pt x="1251" y="3414"/>
                  </a:cubicBezTo>
                  <a:cubicBezTo>
                    <a:pt x="1354" y="3414"/>
                    <a:pt x="1474" y="3410"/>
                    <a:pt x="1474" y="3410"/>
                  </a:cubicBezTo>
                  <a:cubicBezTo>
                    <a:pt x="1474" y="3410"/>
                    <a:pt x="1705" y="3530"/>
                    <a:pt x="1715" y="3540"/>
                  </a:cubicBezTo>
                  <a:cubicBezTo>
                    <a:pt x="1729" y="3540"/>
                    <a:pt x="1747" y="3548"/>
                    <a:pt x="1757" y="3548"/>
                  </a:cubicBezTo>
                  <a:cubicBezTo>
                    <a:pt x="1762" y="3548"/>
                    <a:pt x="1765" y="3546"/>
                    <a:pt x="1765" y="3540"/>
                  </a:cubicBezTo>
                  <a:cubicBezTo>
                    <a:pt x="1775" y="3508"/>
                    <a:pt x="1927" y="3138"/>
                    <a:pt x="1936" y="3138"/>
                  </a:cubicBezTo>
                  <a:cubicBezTo>
                    <a:pt x="1936" y="3128"/>
                    <a:pt x="1946" y="3118"/>
                    <a:pt x="1927" y="3109"/>
                  </a:cubicBezTo>
                  <a:cubicBezTo>
                    <a:pt x="1917" y="3087"/>
                    <a:pt x="1696" y="2998"/>
                    <a:pt x="1696" y="2998"/>
                  </a:cubicBezTo>
                  <a:cubicBezTo>
                    <a:pt x="1696" y="2998"/>
                    <a:pt x="1556" y="2767"/>
                    <a:pt x="1525" y="2748"/>
                  </a:cubicBezTo>
                  <a:cubicBezTo>
                    <a:pt x="1505" y="2716"/>
                    <a:pt x="1294" y="2656"/>
                    <a:pt x="1294" y="2656"/>
                  </a:cubicBezTo>
                  <a:lnTo>
                    <a:pt x="812" y="2216"/>
                  </a:lnTo>
                  <a:cubicBezTo>
                    <a:pt x="812" y="2216"/>
                    <a:pt x="834" y="2184"/>
                    <a:pt x="834" y="2175"/>
                  </a:cubicBezTo>
                  <a:cubicBezTo>
                    <a:pt x="824" y="2155"/>
                    <a:pt x="824" y="2146"/>
                    <a:pt x="824" y="2146"/>
                  </a:cubicBezTo>
                  <a:lnTo>
                    <a:pt x="1164" y="1845"/>
                  </a:lnTo>
                  <a:cubicBezTo>
                    <a:pt x="1164" y="1845"/>
                    <a:pt x="1626" y="1363"/>
                    <a:pt x="1715" y="1281"/>
                  </a:cubicBezTo>
                  <a:cubicBezTo>
                    <a:pt x="1806" y="1202"/>
                    <a:pt x="1977" y="1113"/>
                    <a:pt x="1977" y="1113"/>
                  </a:cubicBezTo>
                  <a:cubicBezTo>
                    <a:pt x="1977" y="1113"/>
                    <a:pt x="2088" y="460"/>
                    <a:pt x="1705" y="89"/>
                  </a:cubicBezTo>
                  <a:cubicBezTo>
                    <a:pt x="1705" y="89"/>
                    <a:pt x="1677" y="0"/>
                    <a:pt x="1636"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5"/>
            <p:cNvSpPr/>
            <p:nvPr/>
          </p:nvSpPr>
          <p:spPr>
            <a:xfrm>
              <a:off x="5987641" y="2777649"/>
              <a:ext cx="10498" cy="18194"/>
            </a:xfrm>
            <a:custGeom>
              <a:rect b="b" l="l" r="r" t="t"/>
              <a:pathLst>
                <a:path extrusionOk="0" h="435" w="251">
                  <a:moveTo>
                    <a:pt x="210" y="1"/>
                  </a:moveTo>
                  <a:cubicBezTo>
                    <a:pt x="169" y="83"/>
                    <a:pt x="70" y="242"/>
                    <a:pt x="0" y="422"/>
                  </a:cubicBezTo>
                  <a:cubicBezTo>
                    <a:pt x="10" y="422"/>
                    <a:pt x="20" y="434"/>
                    <a:pt x="29" y="434"/>
                  </a:cubicBezTo>
                  <a:cubicBezTo>
                    <a:pt x="109" y="263"/>
                    <a:pt x="200" y="92"/>
                    <a:pt x="251" y="13"/>
                  </a:cubicBezTo>
                  <a:cubicBezTo>
                    <a:pt x="241" y="13"/>
                    <a:pt x="229" y="1"/>
                    <a:pt x="210" y="1"/>
                  </a:cubicBezTo>
                  <a:close/>
                </a:path>
              </a:pathLst>
            </a:custGeom>
            <a:solidFill>
              <a:srgbClr val="FA6E6E"/>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5"/>
            <p:cNvSpPr/>
            <p:nvPr/>
          </p:nvSpPr>
          <p:spPr>
            <a:xfrm>
              <a:off x="5987641" y="2777649"/>
              <a:ext cx="10498" cy="18194"/>
            </a:xfrm>
            <a:custGeom>
              <a:rect b="b" l="l" r="r" t="t"/>
              <a:pathLst>
                <a:path extrusionOk="0" fill="none" h="435" w="251">
                  <a:moveTo>
                    <a:pt x="251" y="13"/>
                  </a:moveTo>
                  <a:cubicBezTo>
                    <a:pt x="241" y="13"/>
                    <a:pt x="229" y="1"/>
                    <a:pt x="210" y="1"/>
                  </a:cubicBezTo>
                  <a:cubicBezTo>
                    <a:pt x="169" y="83"/>
                    <a:pt x="70" y="242"/>
                    <a:pt x="0" y="422"/>
                  </a:cubicBezTo>
                  <a:cubicBezTo>
                    <a:pt x="10" y="422"/>
                    <a:pt x="20" y="434"/>
                    <a:pt x="29" y="434"/>
                  </a:cubicBezTo>
                  <a:cubicBezTo>
                    <a:pt x="109" y="263"/>
                    <a:pt x="200" y="92"/>
                    <a:pt x="251" y="13"/>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5"/>
            <p:cNvSpPr/>
            <p:nvPr/>
          </p:nvSpPr>
          <p:spPr>
            <a:xfrm>
              <a:off x="5990569" y="2778987"/>
              <a:ext cx="10080" cy="18068"/>
            </a:xfrm>
            <a:custGeom>
              <a:rect b="b" l="l" r="r" t="t"/>
              <a:pathLst>
                <a:path extrusionOk="0" h="432" w="241">
                  <a:moveTo>
                    <a:pt x="219" y="0"/>
                  </a:moveTo>
                  <a:cubicBezTo>
                    <a:pt x="171" y="89"/>
                    <a:pt x="80" y="251"/>
                    <a:pt x="0" y="422"/>
                  </a:cubicBezTo>
                  <a:cubicBezTo>
                    <a:pt x="10" y="431"/>
                    <a:pt x="19" y="431"/>
                    <a:pt x="19" y="431"/>
                  </a:cubicBezTo>
                  <a:cubicBezTo>
                    <a:pt x="99" y="260"/>
                    <a:pt x="190" y="101"/>
                    <a:pt x="241" y="10"/>
                  </a:cubicBezTo>
                  <a:cubicBezTo>
                    <a:pt x="231" y="10"/>
                    <a:pt x="231" y="0"/>
                    <a:pt x="219"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5"/>
            <p:cNvSpPr/>
            <p:nvPr/>
          </p:nvSpPr>
          <p:spPr>
            <a:xfrm>
              <a:off x="5922981" y="2649792"/>
              <a:ext cx="87749" cy="150194"/>
            </a:xfrm>
            <a:custGeom>
              <a:rect b="b" l="l" r="r" t="t"/>
              <a:pathLst>
                <a:path extrusionOk="0" fill="none" h="3591" w="2098">
                  <a:moveTo>
                    <a:pt x="1775" y="29"/>
                  </a:moveTo>
                  <a:cubicBezTo>
                    <a:pt x="1775" y="29"/>
                    <a:pt x="1667" y="0"/>
                    <a:pt x="1616" y="39"/>
                  </a:cubicBezTo>
                  <a:cubicBezTo>
                    <a:pt x="1585" y="60"/>
                    <a:pt x="1546" y="89"/>
                    <a:pt x="1505" y="130"/>
                  </a:cubicBezTo>
                  <a:cubicBezTo>
                    <a:pt x="1414" y="229"/>
                    <a:pt x="1103" y="783"/>
                    <a:pt x="1065" y="852"/>
                  </a:cubicBezTo>
                  <a:cubicBezTo>
                    <a:pt x="1014" y="922"/>
                    <a:pt x="51" y="1996"/>
                    <a:pt x="29" y="2056"/>
                  </a:cubicBezTo>
                  <a:cubicBezTo>
                    <a:pt x="1" y="2107"/>
                    <a:pt x="29" y="2446"/>
                    <a:pt x="191" y="2649"/>
                  </a:cubicBezTo>
                  <a:cubicBezTo>
                    <a:pt x="352" y="2848"/>
                    <a:pt x="752" y="3108"/>
                    <a:pt x="853" y="3210"/>
                  </a:cubicBezTo>
                  <a:cubicBezTo>
                    <a:pt x="944" y="3311"/>
                    <a:pt x="1043" y="3419"/>
                    <a:pt x="1125" y="3441"/>
                  </a:cubicBezTo>
                  <a:cubicBezTo>
                    <a:pt x="1204" y="3450"/>
                    <a:pt x="1474" y="3441"/>
                    <a:pt x="1474" y="3441"/>
                  </a:cubicBezTo>
                  <a:cubicBezTo>
                    <a:pt x="1474" y="3441"/>
                    <a:pt x="1705" y="3561"/>
                    <a:pt x="1715" y="3571"/>
                  </a:cubicBezTo>
                  <a:cubicBezTo>
                    <a:pt x="1737" y="3571"/>
                    <a:pt x="1765" y="3590"/>
                    <a:pt x="1765" y="3571"/>
                  </a:cubicBezTo>
                  <a:cubicBezTo>
                    <a:pt x="1775" y="3539"/>
                    <a:pt x="1927" y="3169"/>
                    <a:pt x="1936" y="3169"/>
                  </a:cubicBezTo>
                  <a:cubicBezTo>
                    <a:pt x="1936" y="3159"/>
                    <a:pt x="1946" y="3149"/>
                    <a:pt x="1927" y="3140"/>
                  </a:cubicBezTo>
                  <a:cubicBezTo>
                    <a:pt x="1917" y="3118"/>
                    <a:pt x="1696" y="3029"/>
                    <a:pt x="1696" y="3029"/>
                  </a:cubicBezTo>
                  <a:cubicBezTo>
                    <a:pt x="1696" y="3029"/>
                    <a:pt x="1556" y="2798"/>
                    <a:pt x="1525" y="2779"/>
                  </a:cubicBezTo>
                  <a:cubicBezTo>
                    <a:pt x="1505" y="2747"/>
                    <a:pt x="1294" y="2687"/>
                    <a:pt x="1294" y="2687"/>
                  </a:cubicBezTo>
                  <a:lnTo>
                    <a:pt x="812" y="2247"/>
                  </a:lnTo>
                  <a:cubicBezTo>
                    <a:pt x="812" y="2247"/>
                    <a:pt x="834" y="2215"/>
                    <a:pt x="834" y="2206"/>
                  </a:cubicBezTo>
                  <a:cubicBezTo>
                    <a:pt x="824" y="2186"/>
                    <a:pt x="824" y="2177"/>
                    <a:pt x="824" y="2177"/>
                  </a:cubicBezTo>
                  <a:lnTo>
                    <a:pt x="1164" y="1876"/>
                  </a:lnTo>
                  <a:cubicBezTo>
                    <a:pt x="1164" y="1876"/>
                    <a:pt x="1626" y="1394"/>
                    <a:pt x="1715" y="1312"/>
                  </a:cubicBezTo>
                  <a:cubicBezTo>
                    <a:pt x="1806" y="1233"/>
                    <a:pt x="1977" y="1144"/>
                    <a:pt x="1977" y="1144"/>
                  </a:cubicBezTo>
                  <a:cubicBezTo>
                    <a:pt x="1977" y="1144"/>
                    <a:pt x="2066" y="1072"/>
                    <a:pt x="2098" y="101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5"/>
            <p:cNvSpPr/>
            <p:nvPr/>
          </p:nvSpPr>
          <p:spPr>
            <a:xfrm>
              <a:off x="5947364" y="2686639"/>
              <a:ext cx="41532" cy="44125"/>
            </a:xfrm>
            <a:custGeom>
              <a:rect b="b" l="l" r="r" t="t"/>
              <a:pathLst>
                <a:path extrusionOk="0" h="1055" w="993">
                  <a:moveTo>
                    <a:pt x="400" y="0"/>
                  </a:moveTo>
                  <a:lnTo>
                    <a:pt x="0" y="453"/>
                  </a:lnTo>
                  <a:lnTo>
                    <a:pt x="581" y="1055"/>
                  </a:lnTo>
                  <a:lnTo>
                    <a:pt x="992" y="684"/>
                  </a:lnTo>
                  <a:cubicBezTo>
                    <a:pt x="831" y="504"/>
                    <a:pt x="400" y="0"/>
                    <a:pt x="400" y="0"/>
                  </a:cubicBezTo>
                  <a:close/>
                </a:path>
              </a:pathLst>
            </a:custGeom>
            <a:solidFill>
              <a:schemeClr val="accent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5"/>
            <p:cNvSpPr/>
            <p:nvPr/>
          </p:nvSpPr>
          <p:spPr>
            <a:xfrm>
              <a:off x="5947364" y="2686639"/>
              <a:ext cx="41532" cy="44125"/>
            </a:xfrm>
            <a:custGeom>
              <a:rect b="b" l="l" r="r" t="t"/>
              <a:pathLst>
                <a:path extrusionOk="0" fill="none" h="1055" w="993">
                  <a:moveTo>
                    <a:pt x="400" y="0"/>
                  </a:moveTo>
                  <a:cubicBezTo>
                    <a:pt x="400" y="0"/>
                    <a:pt x="831" y="504"/>
                    <a:pt x="992" y="684"/>
                  </a:cubicBezTo>
                  <a:lnTo>
                    <a:pt x="581" y="1055"/>
                  </a:lnTo>
                  <a:lnTo>
                    <a:pt x="0" y="453"/>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5"/>
            <p:cNvSpPr/>
            <p:nvPr/>
          </p:nvSpPr>
          <p:spPr>
            <a:xfrm>
              <a:off x="5984630" y="2776478"/>
              <a:ext cx="9285" cy="17232"/>
            </a:xfrm>
            <a:custGeom>
              <a:rect b="b" l="l" r="r" t="t"/>
              <a:pathLst>
                <a:path extrusionOk="0" fill="none" h="412" w="222">
                  <a:moveTo>
                    <a:pt x="222" y="0"/>
                  </a:moveTo>
                  <a:cubicBezTo>
                    <a:pt x="222" y="0"/>
                    <a:pt x="101" y="149"/>
                    <a:pt x="0" y="41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5"/>
            <p:cNvSpPr/>
            <p:nvPr/>
          </p:nvSpPr>
          <p:spPr>
            <a:xfrm>
              <a:off x="5941425" y="2735365"/>
              <a:ext cx="15517" cy="8407"/>
            </a:xfrm>
            <a:custGeom>
              <a:rect b="b" l="l" r="r" t="t"/>
              <a:pathLst>
                <a:path extrusionOk="0" fill="none" h="201" w="371">
                  <a:moveTo>
                    <a:pt x="371" y="201"/>
                  </a:moveTo>
                  <a:cubicBezTo>
                    <a:pt x="371" y="201"/>
                    <a:pt x="231" y="61"/>
                    <a:pt x="0"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5"/>
            <p:cNvSpPr/>
            <p:nvPr/>
          </p:nvSpPr>
          <p:spPr>
            <a:xfrm>
              <a:off x="5952802" y="2740425"/>
              <a:ext cx="4684" cy="418"/>
            </a:xfrm>
            <a:custGeom>
              <a:rect b="b" l="l" r="r" t="t"/>
              <a:pathLst>
                <a:path extrusionOk="0" fill="none" h="10" w="112">
                  <a:moveTo>
                    <a:pt x="111" y="10"/>
                  </a:moveTo>
                  <a:lnTo>
                    <a:pt x="0" y="0"/>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5"/>
            <p:cNvSpPr/>
            <p:nvPr/>
          </p:nvSpPr>
          <p:spPr>
            <a:xfrm>
              <a:off x="6036659" y="2641218"/>
              <a:ext cx="32791" cy="9411"/>
            </a:xfrm>
            <a:custGeom>
              <a:rect b="b" l="l" r="r" t="t"/>
              <a:pathLst>
                <a:path extrusionOk="0" h="225" w="784">
                  <a:moveTo>
                    <a:pt x="548" y="0"/>
                  </a:moveTo>
                  <a:cubicBezTo>
                    <a:pt x="523" y="0"/>
                    <a:pt x="501" y="1"/>
                    <a:pt x="482" y="3"/>
                  </a:cubicBezTo>
                  <a:cubicBezTo>
                    <a:pt x="381" y="24"/>
                    <a:pt x="302" y="53"/>
                    <a:pt x="80" y="155"/>
                  </a:cubicBezTo>
                  <a:lnTo>
                    <a:pt x="1" y="183"/>
                  </a:lnTo>
                  <a:lnTo>
                    <a:pt x="20" y="224"/>
                  </a:lnTo>
                  <a:lnTo>
                    <a:pt x="102" y="183"/>
                  </a:lnTo>
                  <a:cubicBezTo>
                    <a:pt x="312" y="94"/>
                    <a:pt x="393" y="63"/>
                    <a:pt x="492" y="44"/>
                  </a:cubicBezTo>
                  <a:cubicBezTo>
                    <a:pt x="508" y="42"/>
                    <a:pt x="530" y="41"/>
                    <a:pt x="554" y="41"/>
                  </a:cubicBezTo>
                  <a:cubicBezTo>
                    <a:pt x="649" y="41"/>
                    <a:pt x="783" y="53"/>
                    <a:pt x="783" y="53"/>
                  </a:cubicBezTo>
                  <a:lnTo>
                    <a:pt x="783" y="12"/>
                  </a:lnTo>
                  <a:cubicBezTo>
                    <a:pt x="776" y="12"/>
                    <a:pt x="646" y="0"/>
                    <a:pt x="548" y="0"/>
                  </a:cubicBezTo>
                  <a:close/>
                </a:path>
              </a:pathLst>
            </a:custGeom>
            <a:solidFill>
              <a:srgbClr val="FA6E6E"/>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5"/>
            <p:cNvSpPr/>
            <p:nvPr/>
          </p:nvSpPr>
          <p:spPr>
            <a:xfrm>
              <a:off x="6036659" y="2640926"/>
              <a:ext cx="32791" cy="9703"/>
            </a:xfrm>
            <a:custGeom>
              <a:rect b="b" l="l" r="r" t="t"/>
              <a:pathLst>
                <a:path extrusionOk="0" fill="none" h="232" w="784">
                  <a:moveTo>
                    <a:pt x="20" y="231"/>
                  </a:moveTo>
                  <a:lnTo>
                    <a:pt x="1" y="190"/>
                  </a:lnTo>
                  <a:lnTo>
                    <a:pt x="80" y="162"/>
                  </a:lnTo>
                  <a:cubicBezTo>
                    <a:pt x="302" y="60"/>
                    <a:pt x="381" y="31"/>
                    <a:pt x="482" y="10"/>
                  </a:cubicBezTo>
                  <a:cubicBezTo>
                    <a:pt x="574" y="0"/>
                    <a:pt x="774" y="19"/>
                    <a:pt x="783" y="19"/>
                  </a:cubicBezTo>
                  <a:lnTo>
                    <a:pt x="783" y="60"/>
                  </a:lnTo>
                  <a:cubicBezTo>
                    <a:pt x="783" y="60"/>
                    <a:pt x="574" y="41"/>
                    <a:pt x="492" y="51"/>
                  </a:cubicBezTo>
                  <a:cubicBezTo>
                    <a:pt x="393" y="70"/>
                    <a:pt x="312" y="101"/>
                    <a:pt x="102" y="19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5"/>
            <p:cNvSpPr/>
            <p:nvPr/>
          </p:nvSpPr>
          <p:spPr>
            <a:xfrm>
              <a:off x="6038374" y="2644146"/>
              <a:ext cx="32791" cy="8574"/>
            </a:xfrm>
            <a:custGeom>
              <a:rect b="b" l="l" r="r" t="t"/>
              <a:pathLst>
                <a:path extrusionOk="0" h="205" w="784">
                  <a:moveTo>
                    <a:pt x="540" y="0"/>
                  </a:moveTo>
                  <a:cubicBezTo>
                    <a:pt x="519" y="0"/>
                    <a:pt x="499" y="1"/>
                    <a:pt x="482" y="3"/>
                  </a:cubicBezTo>
                  <a:cubicBezTo>
                    <a:pt x="381" y="24"/>
                    <a:pt x="311" y="53"/>
                    <a:pt x="90" y="154"/>
                  </a:cubicBezTo>
                  <a:lnTo>
                    <a:pt x="1" y="183"/>
                  </a:lnTo>
                  <a:lnTo>
                    <a:pt x="10" y="205"/>
                  </a:lnTo>
                  <a:lnTo>
                    <a:pt x="90" y="164"/>
                  </a:lnTo>
                  <a:cubicBezTo>
                    <a:pt x="311" y="75"/>
                    <a:pt x="381" y="44"/>
                    <a:pt x="492" y="24"/>
                  </a:cubicBezTo>
                  <a:cubicBezTo>
                    <a:pt x="508" y="22"/>
                    <a:pt x="529" y="22"/>
                    <a:pt x="553" y="22"/>
                  </a:cubicBezTo>
                  <a:cubicBezTo>
                    <a:pt x="648" y="22"/>
                    <a:pt x="783" y="34"/>
                    <a:pt x="783" y="34"/>
                  </a:cubicBezTo>
                  <a:lnTo>
                    <a:pt x="783" y="15"/>
                  </a:lnTo>
                  <a:cubicBezTo>
                    <a:pt x="776" y="15"/>
                    <a:pt x="639" y="0"/>
                    <a:pt x="540" y="0"/>
                  </a:cubicBezTo>
                  <a:close/>
                </a:path>
              </a:pathLst>
            </a:custGeom>
            <a:solidFill>
              <a:srgbClr val="FA6E6E"/>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5"/>
            <p:cNvSpPr/>
            <p:nvPr/>
          </p:nvSpPr>
          <p:spPr>
            <a:xfrm>
              <a:off x="6038374" y="2643853"/>
              <a:ext cx="32791" cy="8867"/>
            </a:xfrm>
            <a:custGeom>
              <a:rect b="b" l="l" r="r" t="t"/>
              <a:pathLst>
                <a:path extrusionOk="0" fill="none" h="212" w="784">
                  <a:moveTo>
                    <a:pt x="10" y="212"/>
                  </a:moveTo>
                  <a:lnTo>
                    <a:pt x="1" y="190"/>
                  </a:lnTo>
                  <a:lnTo>
                    <a:pt x="90" y="161"/>
                  </a:lnTo>
                  <a:cubicBezTo>
                    <a:pt x="311" y="60"/>
                    <a:pt x="381" y="31"/>
                    <a:pt x="482" y="10"/>
                  </a:cubicBezTo>
                  <a:cubicBezTo>
                    <a:pt x="572" y="0"/>
                    <a:pt x="774" y="22"/>
                    <a:pt x="783" y="22"/>
                  </a:cubicBezTo>
                  <a:lnTo>
                    <a:pt x="783" y="41"/>
                  </a:lnTo>
                  <a:cubicBezTo>
                    <a:pt x="783" y="41"/>
                    <a:pt x="572" y="22"/>
                    <a:pt x="492" y="31"/>
                  </a:cubicBezTo>
                  <a:cubicBezTo>
                    <a:pt x="381" y="51"/>
                    <a:pt x="311" y="82"/>
                    <a:pt x="90" y="17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5"/>
            <p:cNvSpPr/>
            <p:nvPr/>
          </p:nvSpPr>
          <p:spPr>
            <a:xfrm>
              <a:off x="5999310" y="2639211"/>
              <a:ext cx="90677" cy="71437"/>
            </a:xfrm>
            <a:custGeom>
              <a:rect b="b" l="l" r="r" t="t"/>
              <a:pathLst>
                <a:path extrusionOk="0" h="1708" w="2168">
                  <a:moveTo>
                    <a:pt x="1917" y="0"/>
                  </a:moveTo>
                  <a:cubicBezTo>
                    <a:pt x="1917" y="0"/>
                    <a:pt x="1657" y="614"/>
                    <a:pt x="1587" y="703"/>
                  </a:cubicBezTo>
                  <a:lnTo>
                    <a:pt x="1" y="301"/>
                  </a:lnTo>
                  <a:lnTo>
                    <a:pt x="1" y="301"/>
                  </a:lnTo>
                  <a:cubicBezTo>
                    <a:pt x="1" y="301"/>
                    <a:pt x="463" y="723"/>
                    <a:pt x="704" y="814"/>
                  </a:cubicBezTo>
                  <a:cubicBezTo>
                    <a:pt x="759" y="835"/>
                    <a:pt x="832" y="842"/>
                    <a:pt x="911" y="842"/>
                  </a:cubicBezTo>
                  <a:cubicBezTo>
                    <a:pt x="1177" y="842"/>
                    <a:pt x="1515" y="754"/>
                    <a:pt x="1515" y="754"/>
                  </a:cubicBezTo>
                  <a:lnTo>
                    <a:pt x="1515" y="754"/>
                  </a:lnTo>
                  <a:cubicBezTo>
                    <a:pt x="1515" y="754"/>
                    <a:pt x="1166" y="934"/>
                    <a:pt x="1135" y="1084"/>
                  </a:cubicBezTo>
                  <a:cubicBezTo>
                    <a:pt x="1106" y="1235"/>
                    <a:pt x="1055" y="1707"/>
                    <a:pt x="1075" y="1707"/>
                  </a:cubicBezTo>
                  <a:cubicBezTo>
                    <a:pt x="1084" y="1707"/>
                    <a:pt x="1436" y="1346"/>
                    <a:pt x="1496" y="1216"/>
                  </a:cubicBezTo>
                  <a:cubicBezTo>
                    <a:pt x="1556" y="1096"/>
                    <a:pt x="1597" y="843"/>
                    <a:pt x="1597" y="843"/>
                  </a:cubicBezTo>
                  <a:cubicBezTo>
                    <a:pt x="1597" y="843"/>
                    <a:pt x="1607" y="845"/>
                    <a:pt x="1619" y="845"/>
                  </a:cubicBezTo>
                  <a:cubicBezTo>
                    <a:pt x="1635" y="845"/>
                    <a:pt x="1656" y="841"/>
                    <a:pt x="1667" y="824"/>
                  </a:cubicBezTo>
                  <a:cubicBezTo>
                    <a:pt x="1667" y="824"/>
                    <a:pt x="1797" y="1134"/>
                    <a:pt x="1857" y="1216"/>
                  </a:cubicBezTo>
                  <a:cubicBezTo>
                    <a:pt x="1915" y="1284"/>
                    <a:pt x="2142" y="1547"/>
                    <a:pt x="2166" y="1547"/>
                  </a:cubicBezTo>
                  <a:cubicBezTo>
                    <a:pt x="2167" y="1547"/>
                    <a:pt x="2167" y="1547"/>
                    <a:pt x="2168" y="1546"/>
                  </a:cubicBezTo>
                  <a:cubicBezTo>
                    <a:pt x="2168" y="1527"/>
                    <a:pt x="2139" y="1144"/>
                    <a:pt x="2079" y="1045"/>
                  </a:cubicBezTo>
                  <a:cubicBezTo>
                    <a:pt x="2018" y="944"/>
                    <a:pt x="1816" y="795"/>
                    <a:pt x="1667" y="703"/>
                  </a:cubicBezTo>
                  <a:cubicBezTo>
                    <a:pt x="1797" y="643"/>
                    <a:pt x="1917" y="554"/>
                    <a:pt x="1936" y="523"/>
                  </a:cubicBezTo>
                  <a:cubicBezTo>
                    <a:pt x="1949" y="503"/>
                    <a:pt x="1968" y="181"/>
                    <a:pt x="1917" y="0"/>
                  </a:cubicBezTo>
                  <a:close/>
                </a:path>
              </a:pathLst>
            </a:custGeom>
            <a:solidFill>
              <a:srgbClr val="FA6E6E"/>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5"/>
            <p:cNvSpPr/>
            <p:nvPr/>
          </p:nvSpPr>
          <p:spPr>
            <a:xfrm>
              <a:off x="5999310" y="2639211"/>
              <a:ext cx="90677" cy="71437"/>
            </a:xfrm>
            <a:custGeom>
              <a:rect b="b" l="l" r="r" t="t"/>
              <a:pathLst>
                <a:path extrusionOk="0" fill="none" h="1708" w="2168">
                  <a:moveTo>
                    <a:pt x="1" y="301"/>
                  </a:moveTo>
                  <a:cubicBezTo>
                    <a:pt x="1" y="301"/>
                    <a:pt x="463" y="723"/>
                    <a:pt x="704" y="814"/>
                  </a:cubicBezTo>
                  <a:cubicBezTo>
                    <a:pt x="944" y="903"/>
                    <a:pt x="1515" y="754"/>
                    <a:pt x="1515" y="754"/>
                  </a:cubicBezTo>
                  <a:cubicBezTo>
                    <a:pt x="1515" y="754"/>
                    <a:pt x="1166" y="934"/>
                    <a:pt x="1135" y="1084"/>
                  </a:cubicBezTo>
                  <a:cubicBezTo>
                    <a:pt x="1106" y="1235"/>
                    <a:pt x="1055" y="1707"/>
                    <a:pt x="1075" y="1707"/>
                  </a:cubicBezTo>
                  <a:cubicBezTo>
                    <a:pt x="1084" y="1707"/>
                    <a:pt x="1436" y="1346"/>
                    <a:pt x="1496" y="1216"/>
                  </a:cubicBezTo>
                  <a:cubicBezTo>
                    <a:pt x="1556" y="1096"/>
                    <a:pt x="1597" y="843"/>
                    <a:pt x="1597" y="843"/>
                  </a:cubicBezTo>
                  <a:cubicBezTo>
                    <a:pt x="1597" y="843"/>
                    <a:pt x="1648" y="855"/>
                    <a:pt x="1667" y="824"/>
                  </a:cubicBezTo>
                  <a:cubicBezTo>
                    <a:pt x="1667" y="824"/>
                    <a:pt x="1797" y="1134"/>
                    <a:pt x="1857" y="1216"/>
                  </a:cubicBezTo>
                  <a:cubicBezTo>
                    <a:pt x="1917" y="1286"/>
                    <a:pt x="2158" y="1565"/>
                    <a:pt x="2168" y="1546"/>
                  </a:cubicBezTo>
                  <a:cubicBezTo>
                    <a:pt x="2168" y="1527"/>
                    <a:pt x="2139" y="1144"/>
                    <a:pt x="2079" y="1045"/>
                  </a:cubicBezTo>
                  <a:cubicBezTo>
                    <a:pt x="2018" y="944"/>
                    <a:pt x="1816" y="795"/>
                    <a:pt x="1667" y="703"/>
                  </a:cubicBezTo>
                  <a:cubicBezTo>
                    <a:pt x="1797" y="643"/>
                    <a:pt x="1917" y="554"/>
                    <a:pt x="1936" y="523"/>
                  </a:cubicBezTo>
                  <a:cubicBezTo>
                    <a:pt x="1949" y="503"/>
                    <a:pt x="1968" y="181"/>
                    <a:pt x="1917" y="0"/>
                  </a:cubicBezTo>
                  <a:cubicBezTo>
                    <a:pt x="1917" y="0"/>
                    <a:pt x="1657" y="614"/>
                    <a:pt x="1587" y="703"/>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5"/>
            <p:cNvSpPr/>
            <p:nvPr/>
          </p:nvSpPr>
          <p:spPr>
            <a:xfrm>
              <a:off x="5990945" y="2628253"/>
              <a:ext cx="89882" cy="42118"/>
            </a:xfrm>
            <a:custGeom>
              <a:rect b="b" l="l" r="r" t="t"/>
              <a:pathLst>
                <a:path extrusionOk="0" h="1007" w="2149">
                  <a:moveTo>
                    <a:pt x="1710" y="0"/>
                  </a:moveTo>
                  <a:cubicBezTo>
                    <a:pt x="1709" y="0"/>
                    <a:pt x="1707" y="1"/>
                    <a:pt x="1706" y="2"/>
                  </a:cubicBezTo>
                  <a:lnTo>
                    <a:pt x="1686" y="21"/>
                  </a:lnTo>
                  <a:cubicBezTo>
                    <a:pt x="1686" y="21"/>
                    <a:pt x="1797" y="373"/>
                    <a:pt x="1775" y="956"/>
                  </a:cubicBezTo>
                  <a:cubicBezTo>
                    <a:pt x="1775" y="956"/>
                    <a:pt x="653" y="72"/>
                    <a:pt x="644" y="72"/>
                  </a:cubicBezTo>
                  <a:cubicBezTo>
                    <a:pt x="632" y="72"/>
                    <a:pt x="593" y="123"/>
                    <a:pt x="583" y="132"/>
                  </a:cubicBezTo>
                  <a:cubicBezTo>
                    <a:pt x="571" y="132"/>
                    <a:pt x="201" y="322"/>
                    <a:pt x="140" y="373"/>
                  </a:cubicBezTo>
                  <a:cubicBezTo>
                    <a:pt x="71" y="424"/>
                    <a:pt x="1" y="515"/>
                    <a:pt x="1" y="544"/>
                  </a:cubicBezTo>
                  <a:cubicBezTo>
                    <a:pt x="10" y="563"/>
                    <a:pt x="1094" y="915"/>
                    <a:pt x="1797" y="1006"/>
                  </a:cubicBezTo>
                  <a:cubicBezTo>
                    <a:pt x="1797" y="1006"/>
                    <a:pt x="2076" y="585"/>
                    <a:pt x="2149" y="183"/>
                  </a:cubicBezTo>
                  <a:cubicBezTo>
                    <a:pt x="2149" y="183"/>
                    <a:pt x="2127" y="154"/>
                    <a:pt x="2108" y="142"/>
                  </a:cubicBezTo>
                  <a:cubicBezTo>
                    <a:pt x="2098" y="132"/>
                    <a:pt x="1737" y="21"/>
                    <a:pt x="1737" y="21"/>
                  </a:cubicBezTo>
                  <a:cubicBezTo>
                    <a:pt x="1737" y="21"/>
                    <a:pt x="1721" y="0"/>
                    <a:pt x="1710"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5"/>
            <p:cNvSpPr/>
            <p:nvPr/>
          </p:nvSpPr>
          <p:spPr>
            <a:xfrm>
              <a:off x="5996006" y="2643853"/>
              <a:ext cx="62570" cy="18947"/>
            </a:xfrm>
            <a:custGeom>
              <a:rect b="b" l="l" r="r" t="t"/>
              <a:pathLst>
                <a:path extrusionOk="0" h="453" w="1496">
                  <a:moveTo>
                    <a:pt x="19" y="0"/>
                  </a:moveTo>
                  <a:cubicBezTo>
                    <a:pt x="10" y="10"/>
                    <a:pt x="10" y="10"/>
                    <a:pt x="0" y="22"/>
                  </a:cubicBezTo>
                  <a:cubicBezTo>
                    <a:pt x="231" y="101"/>
                    <a:pt x="884" y="342"/>
                    <a:pt x="1495" y="453"/>
                  </a:cubicBezTo>
                  <a:lnTo>
                    <a:pt x="1464" y="421"/>
                  </a:lnTo>
                  <a:cubicBezTo>
                    <a:pt x="872" y="323"/>
                    <a:pt x="251" y="92"/>
                    <a:pt x="19"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5"/>
            <p:cNvSpPr/>
            <p:nvPr/>
          </p:nvSpPr>
          <p:spPr>
            <a:xfrm>
              <a:off x="6065183" y="2632937"/>
              <a:ext cx="11000" cy="27354"/>
            </a:xfrm>
            <a:custGeom>
              <a:rect b="b" l="l" r="r" t="t"/>
              <a:pathLst>
                <a:path extrusionOk="0" h="654" w="263">
                  <a:moveTo>
                    <a:pt x="241" y="1"/>
                  </a:moveTo>
                  <a:cubicBezTo>
                    <a:pt x="212" y="222"/>
                    <a:pt x="82" y="483"/>
                    <a:pt x="0" y="613"/>
                  </a:cubicBezTo>
                  <a:lnTo>
                    <a:pt x="0" y="653"/>
                  </a:lnTo>
                  <a:cubicBezTo>
                    <a:pt x="82" y="523"/>
                    <a:pt x="231" y="242"/>
                    <a:pt x="263"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5"/>
            <p:cNvSpPr/>
            <p:nvPr/>
          </p:nvSpPr>
          <p:spPr>
            <a:xfrm>
              <a:off x="6065183" y="2633355"/>
              <a:ext cx="13509" cy="31954"/>
            </a:xfrm>
            <a:custGeom>
              <a:rect b="b" l="l" r="r" t="t"/>
              <a:pathLst>
                <a:path extrusionOk="0" h="764" w="323">
                  <a:moveTo>
                    <a:pt x="282" y="1"/>
                  </a:moveTo>
                  <a:cubicBezTo>
                    <a:pt x="241" y="251"/>
                    <a:pt x="82" y="552"/>
                    <a:pt x="0" y="682"/>
                  </a:cubicBezTo>
                  <a:lnTo>
                    <a:pt x="0" y="764"/>
                  </a:lnTo>
                  <a:cubicBezTo>
                    <a:pt x="61" y="682"/>
                    <a:pt x="272" y="321"/>
                    <a:pt x="323" y="10"/>
                  </a:cubicBezTo>
                  <a:cubicBezTo>
                    <a:pt x="313" y="10"/>
                    <a:pt x="292" y="10"/>
                    <a:pt x="282"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5"/>
            <p:cNvSpPr/>
            <p:nvPr/>
          </p:nvSpPr>
          <p:spPr>
            <a:xfrm>
              <a:off x="5993873" y="2645526"/>
              <a:ext cx="69346" cy="20996"/>
            </a:xfrm>
            <a:custGeom>
              <a:rect b="b" l="l" r="r" t="t"/>
              <a:pathLst>
                <a:path extrusionOk="0" h="502" w="1658">
                  <a:moveTo>
                    <a:pt x="32" y="1"/>
                  </a:moveTo>
                  <a:cubicBezTo>
                    <a:pt x="20" y="11"/>
                    <a:pt x="10" y="20"/>
                    <a:pt x="1" y="30"/>
                  </a:cubicBezTo>
                  <a:cubicBezTo>
                    <a:pt x="162" y="90"/>
                    <a:pt x="964" y="391"/>
                    <a:pt x="1657" y="502"/>
                  </a:cubicBezTo>
                  <a:cubicBezTo>
                    <a:pt x="1636" y="483"/>
                    <a:pt x="1616" y="473"/>
                    <a:pt x="1597" y="451"/>
                  </a:cubicBezTo>
                  <a:cubicBezTo>
                    <a:pt x="944" y="343"/>
                    <a:pt x="222" y="71"/>
                    <a:pt x="32"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5"/>
            <p:cNvSpPr/>
            <p:nvPr/>
          </p:nvSpPr>
          <p:spPr>
            <a:xfrm>
              <a:off x="5990945" y="2627918"/>
              <a:ext cx="89882" cy="42452"/>
            </a:xfrm>
            <a:custGeom>
              <a:rect b="b" l="l" r="r" t="t"/>
              <a:pathLst>
                <a:path extrusionOk="0" fill="none" h="1015" w="2149">
                  <a:moveTo>
                    <a:pt x="1775" y="964"/>
                  </a:moveTo>
                  <a:cubicBezTo>
                    <a:pt x="1775" y="964"/>
                    <a:pt x="653" y="80"/>
                    <a:pt x="644" y="80"/>
                  </a:cubicBezTo>
                  <a:cubicBezTo>
                    <a:pt x="632" y="80"/>
                    <a:pt x="593" y="131"/>
                    <a:pt x="583" y="140"/>
                  </a:cubicBezTo>
                  <a:cubicBezTo>
                    <a:pt x="571" y="140"/>
                    <a:pt x="201" y="330"/>
                    <a:pt x="140" y="381"/>
                  </a:cubicBezTo>
                  <a:cubicBezTo>
                    <a:pt x="71" y="432"/>
                    <a:pt x="1" y="523"/>
                    <a:pt x="1" y="552"/>
                  </a:cubicBezTo>
                  <a:cubicBezTo>
                    <a:pt x="10" y="571"/>
                    <a:pt x="1094" y="923"/>
                    <a:pt x="1797" y="1014"/>
                  </a:cubicBezTo>
                  <a:cubicBezTo>
                    <a:pt x="1797" y="1014"/>
                    <a:pt x="2076" y="593"/>
                    <a:pt x="2149" y="191"/>
                  </a:cubicBezTo>
                  <a:cubicBezTo>
                    <a:pt x="2149" y="191"/>
                    <a:pt x="2127" y="162"/>
                    <a:pt x="2108" y="150"/>
                  </a:cubicBezTo>
                  <a:cubicBezTo>
                    <a:pt x="2098" y="140"/>
                    <a:pt x="1737" y="29"/>
                    <a:pt x="1737" y="29"/>
                  </a:cubicBezTo>
                  <a:cubicBezTo>
                    <a:pt x="1737" y="29"/>
                    <a:pt x="1715" y="1"/>
                    <a:pt x="1706" y="10"/>
                  </a:cubicBezTo>
                  <a:lnTo>
                    <a:pt x="1686" y="29"/>
                  </a:lnTo>
                  <a:cubicBezTo>
                    <a:pt x="1686" y="29"/>
                    <a:pt x="1797" y="381"/>
                    <a:pt x="1775" y="964"/>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5"/>
            <p:cNvSpPr/>
            <p:nvPr/>
          </p:nvSpPr>
          <p:spPr>
            <a:xfrm>
              <a:off x="6067693" y="2667400"/>
              <a:ext cx="3471" cy="6274"/>
            </a:xfrm>
            <a:custGeom>
              <a:rect b="b" l="l" r="r" t="t"/>
              <a:pathLst>
                <a:path extrusionOk="0" fill="none" h="150" w="83">
                  <a:moveTo>
                    <a:pt x="32" y="150"/>
                  </a:moveTo>
                  <a:cubicBezTo>
                    <a:pt x="32" y="150"/>
                    <a:pt x="82" y="49"/>
                    <a:pt x="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5"/>
            <p:cNvSpPr/>
            <p:nvPr/>
          </p:nvSpPr>
          <p:spPr>
            <a:xfrm>
              <a:off x="6062674" y="2670704"/>
              <a:ext cx="3430" cy="3764"/>
            </a:xfrm>
            <a:custGeom>
              <a:rect b="b" l="l" r="r" t="t"/>
              <a:pathLst>
                <a:path extrusionOk="0" fill="none" h="90" w="82">
                  <a:moveTo>
                    <a:pt x="0" y="1"/>
                  </a:moveTo>
                  <a:cubicBezTo>
                    <a:pt x="0" y="1"/>
                    <a:pt x="60" y="20"/>
                    <a:pt x="82" y="9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5"/>
            <p:cNvSpPr/>
            <p:nvPr/>
          </p:nvSpPr>
          <p:spPr>
            <a:xfrm>
              <a:off x="6051381" y="2670830"/>
              <a:ext cx="14346" cy="22585"/>
            </a:xfrm>
            <a:custGeom>
              <a:rect b="b" l="l" r="r" t="t"/>
              <a:pathLst>
                <a:path extrusionOk="0" h="540" w="343">
                  <a:moveTo>
                    <a:pt x="316" y="0"/>
                  </a:moveTo>
                  <a:cubicBezTo>
                    <a:pt x="311" y="0"/>
                    <a:pt x="306" y="3"/>
                    <a:pt x="301" y="8"/>
                  </a:cubicBezTo>
                  <a:cubicBezTo>
                    <a:pt x="301" y="8"/>
                    <a:pt x="282" y="39"/>
                    <a:pt x="241" y="87"/>
                  </a:cubicBezTo>
                  <a:cubicBezTo>
                    <a:pt x="210" y="128"/>
                    <a:pt x="171" y="198"/>
                    <a:pt x="140" y="258"/>
                  </a:cubicBezTo>
                  <a:cubicBezTo>
                    <a:pt x="61" y="388"/>
                    <a:pt x="0" y="530"/>
                    <a:pt x="0" y="530"/>
                  </a:cubicBezTo>
                  <a:cubicBezTo>
                    <a:pt x="0" y="530"/>
                    <a:pt x="0" y="540"/>
                    <a:pt x="10" y="540"/>
                  </a:cubicBezTo>
                  <a:lnTo>
                    <a:pt x="20" y="540"/>
                  </a:lnTo>
                  <a:cubicBezTo>
                    <a:pt x="20" y="540"/>
                    <a:pt x="80" y="400"/>
                    <a:pt x="162" y="280"/>
                  </a:cubicBezTo>
                  <a:cubicBezTo>
                    <a:pt x="200" y="207"/>
                    <a:pt x="241" y="147"/>
                    <a:pt x="270" y="109"/>
                  </a:cubicBezTo>
                  <a:cubicBezTo>
                    <a:pt x="311" y="58"/>
                    <a:pt x="330" y="27"/>
                    <a:pt x="330" y="27"/>
                  </a:cubicBezTo>
                  <a:cubicBezTo>
                    <a:pt x="342" y="27"/>
                    <a:pt x="342" y="8"/>
                    <a:pt x="330" y="8"/>
                  </a:cubicBezTo>
                  <a:cubicBezTo>
                    <a:pt x="326" y="3"/>
                    <a:pt x="321" y="0"/>
                    <a:pt x="316" y="0"/>
                  </a:cubicBezTo>
                  <a:close/>
                </a:path>
              </a:pathLst>
            </a:custGeom>
            <a:solidFill>
              <a:srgbClr val="341E4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5"/>
            <p:cNvSpPr/>
            <p:nvPr/>
          </p:nvSpPr>
          <p:spPr>
            <a:xfrm>
              <a:off x="6068613" y="2669533"/>
              <a:ext cx="15141" cy="19240"/>
            </a:xfrm>
            <a:custGeom>
              <a:rect b="b" l="l" r="r" t="t"/>
              <a:pathLst>
                <a:path extrusionOk="0" h="460" w="362">
                  <a:moveTo>
                    <a:pt x="24" y="1"/>
                  </a:moveTo>
                  <a:cubicBezTo>
                    <a:pt x="19" y="1"/>
                    <a:pt x="15" y="4"/>
                    <a:pt x="10" y="10"/>
                  </a:cubicBezTo>
                  <a:cubicBezTo>
                    <a:pt x="0" y="19"/>
                    <a:pt x="0" y="29"/>
                    <a:pt x="10" y="39"/>
                  </a:cubicBezTo>
                  <a:cubicBezTo>
                    <a:pt x="10" y="39"/>
                    <a:pt x="39" y="58"/>
                    <a:pt x="70" y="99"/>
                  </a:cubicBezTo>
                  <a:cubicBezTo>
                    <a:pt x="99" y="130"/>
                    <a:pt x="149" y="178"/>
                    <a:pt x="190" y="229"/>
                  </a:cubicBezTo>
                  <a:cubicBezTo>
                    <a:pt x="231" y="289"/>
                    <a:pt x="270" y="339"/>
                    <a:pt x="301" y="380"/>
                  </a:cubicBezTo>
                  <a:cubicBezTo>
                    <a:pt x="311" y="400"/>
                    <a:pt x="320" y="419"/>
                    <a:pt x="330" y="431"/>
                  </a:cubicBezTo>
                  <a:lnTo>
                    <a:pt x="340" y="450"/>
                  </a:lnTo>
                  <a:cubicBezTo>
                    <a:pt x="340" y="460"/>
                    <a:pt x="352" y="460"/>
                    <a:pt x="352" y="460"/>
                  </a:cubicBezTo>
                  <a:cubicBezTo>
                    <a:pt x="352" y="460"/>
                    <a:pt x="361" y="450"/>
                    <a:pt x="352" y="450"/>
                  </a:cubicBezTo>
                  <a:cubicBezTo>
                    <a:pt x="352" y="450"/>
                    <a:pt x="352" y="441"/>
                    <a:pt x="340" y="431"/>
                  </a:cubicBezTo>
                  <a:cubicBezTo>
                    <a:pt x="340" y="409"/>
                    <a:pt x="330" y="390"/>
                    <a:pt x="311" y="371"/>
                  </a:cubicBezTo>
                  <a:cubicBezTo>
                    <a:pt x="292" y="330"/>
                    <a:pt x="251" y="270"/>
                    <a:pt x="210" y="219"/>
                  </a:cubicBezTo>
                  <a:cubicBezTo>
                    <a:pt x="171" y="159"/>
                    <a:pt x="130" y="108"/>
                    <a:pt x="99" y="70"/>
                  </a:cubicBezTo>
                  <a:cubicBezTo>
                    <a:pt x="60" y="39"/>
                    <a:pt x="39" y="10"/>
                    <a:pt x="39" y="10"/>
                  </a:cubicBezTo>
                  <a:cubicBezTo>
                    <a:pt x="34" y="4"/>
                    <a:pt x="29" y="1"/>
                    <a:pt x="24" y="1"/>
                  </a:cubicBezTo>
                  <a:close/>
                </a:path>
              </a:pathLst>
            </a:custGeom>
            <a:solidFill>
              <a:srgbClr val="341E4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5"/>
            <p:cNvSpPr/>
            <p:nvPr/>
          </p:nvSpPr>
          <p:spPr>
            <a:xfrm>
              <a:off x="6071122" y="2538080"/>
              <a:ext cx="26810" cy="104604"/>
            </a:xfrm>
            <a:custGeom>
              <a:rect b="b" l="l" r="r" t="t"/>
              <a:pathLst>
                <a:path extrusionOk="0" h="2501" w="641">
                  <a:moveTo>
                    <a:pt x="20" y="1"/>
                  </a:moveTo>
                  <a:cubicBezTo>
                    <a:pt x="20" y="1"/>
                    <a:pt x="191" y="986"/>
                    <a:pt x="200" y="1347"/>
                  </a:cubicBezTo>
                  <a:cubicBezTo>
                    <a:pt x="210" y="1718"/>
                    <a:pt x="130" y="1958"/>
                    <a:pt x="0" y="2129"/>
                  </a:cubicBezTo>
                  <a:cubicBezTo>
                    <a:pt x="140" y="2108"/>
                    <a:pt x="232" y="1968"/>
                    <a:pt x="270" y="1848"/>
                  </a:cubicBezTo>
                  <a:lnTo>
                    <a:pt x="270" y="1848"/>
                  </a:lnTo>
                  <a:cubicBezTo>
                    <a:pt x="270" y="2038"/>
                    <a:pt x="99" y="2469"/>
                    <a:pt x="61" y="2500"/>
                  </a:cubicBezTo>
                  <a:cubicBezTo>
                    <a:pt x="581" y="2418"/>
                    <a:pt x="641" y="1889"/>
                    <a:pt x="612" y="1566"/>
                  </a:cubicBezTo>
                  <a:cubicBezTo>
                    <a:pt x="581" y="1205"/>
                    <a:pt x="520" y="1015"/>
                    <a:pt x="520" y="653"/>
                  </a:cubicBezTo>
                  <a:cubicBezTo>
                    <a:pt x="533" y="283"/>
                    <a:pt x="431" y="1"/>
                    <a:pt x="431"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5"/>
            <p:cNvSpPr/>
            <p:nvPr/>
          </p:nvSpPr>
          <p:spPr>
            <a:xfrm>
              <a:off x="5998097" y="2514031"/>
              <a:ext cx="87749" cy="104688"/>
            </a:xfrm>
            <a:custGeom>
              <a:rect b="b" l="l" r="r" t="t"/>
              <a:pathLst>
                <a:path extrusionOk="0" h="2503" w="2098">
                  <a:moveTo>
                    <a:pt x="1014" y="1"/>
                  </a:moveTo>
                  <a:cubicBezTo>
                    <a:pt x="560" y="1"/>
                    <a:pt x="173" y="254"/>
                    <a:pt x="99" y="756"/>
                  </a:cubicBezTo>
                  <a:cubicBezTo>
                    <a:pt x="1" y="1368"/>
                    <a:pt x="302" y="1850"/>
                    <a:pt x="502" y="1941"/>
                  </a:cubicBezTo>
                  <a:cubicBezTo>
                    <a:pt x="733" y="2331"/>
                    <a:pt x="1364" y="2502"/>
                    <a:pt x="1385" y="2502"/>
                  </a:cubicBezTo>
                  <a:cubicBezTo>
                    <a:pt x="1404" y="2502"/>
                    <a:pt x="1626" y="2423"/>
                    <a:pt x="1816" y="2172"/>
                  </a:cubicBezTo>
                  <a:cubicBezTo>
                    <a:pt x="1997" y="1910"/>
                    <a:pt x="1987" y="1681"/>
                    <a:pt x="2016" y="1488"/>
                  </a:cubicBezTo>
                  <a:cubicBezTo>
                    <a:pt x="2038" y="1330"/>
                    <a:pt x="2086" y="1308"/>
                    <a:pt x="2086" y="978"/>
                  </a:cubicBezTo>
                  <a:cubicBezTo>
                    <a:pt x="2098" y="646"/>
                    <a:pt x="1905" y="176"/>
                    <a:pt x="1344" y="44"/>
                  </a:cubicBezTo>
                  <a:cubicBezTo>
                    <a:pt x="1233" y="15"/>
                    <a:pt x="1121" y="1"/>
                    <a:pt x="1014"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5"/>
            <p:cNvSpPr/>
            <p:nvPr/>
          </p:nvSpPr>
          <p:spPr>
            <a:xfrm>
              <a:off x="6038792" y="2571748"/>
              <a:ext cx="7612" cy="7570"/>
            </a:xfrm>
            <a:custGeom>
              <a:rect b="b" l="l" r="r" t="t"/>
              <a:pathLst>
                <a:path extrusionOk="0" h="181" w="182">
                  <a:moveTo>
                    <a:pt x="90" y="0"/>
                  </a:moveTo>
                  <a:cubicBezTo>
                    <a:pt x="41" y="0"/>
                    <a:pt x="0" y="39"/>
                    <a:pt x="0" y="89"/>
                  </a:cubicBezTo>
                  <a:cubicBezTo>
                    <a:pt x="0" y="140"/>
                    <a:pt x="41" y="181"/>
                    <a:pt x="90" y="181"/>
                  </a:cubicBezTo>
                  <a:cubicBezTo>
                    <a:pt x="140" y="181"/>
                    <a:pt x="181" y="140"/>
                    <a:pt x="181" y="89"/>
                  </a:cubicBezTo>
                  <a:cubicBezTo>
                    <a:pt x="181" y="39"/>
                    <a:pt x="140" y="0"/>
                    <a:pt x="90"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5"/>
            <p:cNvSpPr/>
            <p:nvPr/>
          </p:nvSpPr>
          <p:spPr>
            <a:xfrm>
              <a:off x="6038374" y="2572125"/>
              <a:ext cx="12255" cy="2970"/>
            </a:xfrm>
            <a:custGeom>
              <a:rect b="b" l="l" r="r" t="t"/>
              <a:pathLst>
                <a:path extrusionOk="0" fill="none" h="71" w="293">
                  <a:moveTo>
                    <a:pt x="292" y="71"/>
                  </a:moveTo>
                  <a:cubicBezTo>
                    <a:pt x="251" y="30"/>
                    <a:pt x="201" y="1"/>
                    <a:pt x="141" y="1"/>
                  </a:cubicBezTo>
                  <a:cubicBezTo>
                    <a:pt x="61" y="1"/>
                    <a:pt x="1" y="51"/>
                    <a:pt x="1" y="5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5"/>
            <p:cNvSpPr/>
            <p:nvPr/>
          </p:nvSpPr>
          <p:spPr>
            <a:xfrm>
              <a:off x="6035864" y="2564178"/>
              <a:ext cx="19281" cy="3513"/>
            </a:xfrm>
            <a:custGeom>
              <a:rect b="b" l="l" r="r" t="t"/>
              <a:pathLst>
                <a:path extrusionOk="0" h="84" w="461">
                  <a:moveTo>
                    <a:pt x="131" y="0"/>
                  </a:moveTo>
                  <a:cubicBezTo>
                    <a:pt x="80" y="10"/>
                    <a:pt x="1" y="61"/>
                    <a:pt x="1" y="70"/>
                  </a:cubicBezTo>
                  <a:cubicBezTo>
                    <a:pt x="1" y="75"/>
                    <a:pt x="6" y="77"/>
                    <a:pt x="14" y="77"/>
                  </a:cubicBezTo>
                  <a:cubicBezTo>
                    <a:pt x="38" y="77"/>
                    <a:pt x="90" y="61"/>
                    <a:pt x="121" y="61"/>
                  </a:cubicBezTo>
                  <a:cubicBezTo>
                    <a:pt x="181" y="61"/>
                    <a:pt x="302" y="61"/>
                    <a:pt x="331" y="70"/>
                  </a:cubicBezTo>
                  <a:cubicBezTo>
                    <a:pt x="353" y="77"/>
                    <a:pt x="378" y="84"/>
                    <a:pt x="403" y="84"/>
                  </a:cubicBezTo>
                  <a:cubicBezTo>
                    <a:pt x="413" y="84"/>
                    <a:pt x="422" y="83"/>
                    <a:pt x="432" y="80"/>
                  </a:cubicBezTo>
                  <a:cubicBezTo>
                    <a:pt x="441" y="70"/>
                    <a:pt x="461" y="70"/>
                    <a:pt x="461" y="61"/>
                  </a:cubicBezTo>
                  <a:cubicBezTo>
                    <a:pt x="461" y="49"/>
                    <a:pt x="451" y="39"/>
                    <a:pt x="432" y="39"/>
                  </a:cubicBezTo>
                  <a:cubicBezTo>
                    <a:pt x="311" y="0"/>
                    <a:pt x="191" y="0"/>
                    <a:pt x="131"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5"/>
            <p:cNvSpPr/>
            <p:nvPr/>
          </p:nvSpPr>
          <p:spPr>
            <a:xfrm>
              <a:off x="6035864" y="2564178"/>
              <a:ext cx="19281" cy="3764"/>
            </a:xfrm>
            <a:custGeom>
              <a:rect b="b" l="l" r="r" t="t"/>
              <a:pathLst>
                <a:path extrusionOk="0" fill="none" h="90" w="461">
                  <a:moveTo>
                    <a:pt x="432" y="39"/>
                  </a:moveTo>
                  <a:cubicBezTo>
                    <a:pt x="451" y="39"/>
                    <a:pt x="461" y="49"/>
                    <a:pt x="461" y="61"/>
                  </a:cubicBezTo>
                  <a:cubicBezTo>
                    <a:pt x="461" y="70"/>
                    <a:pt x="441" y="70"/>
                    <a:pt x="432" y="80"/>
                  </a:cubicBezTo>
                  <a:cubicBezTo>
                    <a:pt x="400" y="90"/>
                    <a:pt x="362" y="80"/>
                    <a:pt x="331" y="70"/>
                  </a:cubicBezTo>
                  <a:cubicBezTo>
                    <a:pt x="302" y="61"/>
                    <a:pt x="181" y="61"/>
                    <a:pt x="121" y="61"/>
                  </a:cubicBezTo>
                  <a:cubicBezTo>
                    <a:pt x="80" y="61"/>
                    <a:pt x="1" y="90"/>
                    <a:pt x="1" y="70"/>
                  </a:cubicBezTo>
                  <a:cubicBezTo>
                    <a:pt x="1" y="61"/>
                    <a:pt x="80" y="10"/>
                    <a:pt x="131" y="0"/>
                  </a:cubicBezTo>
                  <a:cubicBezTo>
                    <a:pt x="191" y="0"/>
                    <a:pt x="311" y="0"/>
                    <a:pt x="432" y="39"/>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5"/>
            <p:cNvSpPr/>
            <p:nvPr/>
          </p:nvSpPr>
          <p:spPr>
            <a:xfrm>
              <a:off x="6071540" y="2572543"/>
              <a:ext cx="5856" cy="7194"/>
            </a:xfrm>
            <a:custGeom>
              <a:rect b="b" l="l" r="r" t="t"/>
              <a:pathLst>
                <a:path extrusionOk="0" h="172" w="140">
                  <a:moveTo>
                    <a:pt x="70" y="0"/>
                  </a:moveTo>
                  <a:cubicBezTo>
                    <a:pt x="29" y="0"/>
                    <a:pt x="0" y="41"/>
                    <a:pt x="0" y="80"/>
                  </a:cubicBezTo>
                  <a:cubicBezTo>
                    <a:pt x="0" y="130"/>
                    <a:pt x="29" y="171"/>
                    <a:pt x="70" y="171"/>
                  </a:cubicBezTo>
                  <a:cubicBezTo>
                    <a:pt x="111" y="171"/>
                    <a:pt x="140" y="130"/>
                    <a:pt x="140" y="80"/>
                  </a:cubicBezTo>
                  <a:cubicBezTo>
                    <a:pt x="140" y="41"/>
                    <a:pt x="111" y="0"/>
                    <a:pt x="70"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5"/>
            <p:cNvSpPr/>
            <p:nvPr/>
          </p:nvSpPr>
          <p:spPr>
            <a:xfrm>
              <a:off x="6070704" y="2572919"/>
              <a:ext cx="9201" cy="2593"/>
            </a:xfrm>
            <a:custGeom>
              <a:rect b="b" l="l" r="r" t="t"/>
              <a:pathLst>
                <a:path extrusionOk="0" fill="none" h="62" w="220">
                  <a:moveTo>
                    <a:pt x="1" y="61"/>
                  </a:moveTo>
                  <a:cubicBezTo>
                    <a:pt x="30" y="20"/>
                    <a:pt x="71" y="1"/>
                    <a:pt x="109" y="1"/>
                  </a:cubicBezTo>
                  <a:cubicBezTo>
                    <a:pt x="169" y="1"/>
                    <a:pt x="220" y="42"/>
                    <a:pt x="220" y="4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5"/>
            <p:cNvSpPr/>
            <p:nvPr/>
          </p:nvSpPr>
          <p:spPr>
            <a:xfrm>
              <a:off x="6068195" y="2566144"/>
              <a:ext cx="13049" cy="2802"/>
            </a:xfrm>
            <a:custGeom>
              <a:rect b="b" l="l" r="r" t="t"/>
              <a:pathLst>
                <a:path extrusionOk="0" h="67" w="312">
                  <a:moveTo>
                    <a:pt x="162" y="0"/>
                  </a:moveTo>
                  <a:cubicBezTo>
                    <a:pt x="119" y="0"/>
                    <a:pt x="69" y="4"/>
                    <a:pt x="20" y="23"/>
                  </a:cubicBezTo>
                  <a:cubicBezTo>
                    <a:pt x="1" y="33"/>
                    <a:pt x="1" y="33"/>
                    <a:pt x="1" y="43"/>
                  </a:cubicBezTo>
                  <a:cubicBezTo>
                    <a:pt x="1" y="52"/>
                    <a:pt x="1" y="52"/>
                    <a:pt x="20" y="62"/>
                  </a:cubicBezTo>
                  <a:cubicBezTo>
                    <a:pt x="26" y="65"/>
                    <a:pt x="32" y="67"/>
                    <a:pt x="38" y="67"/>
                  </a:cubicBezTo>
                  <a:cubicBezTo>
                    <a:pt x="52" y="67"/>
                    <a:pt x="67" y="59"/>
                    <a:pt x="80" y="52"/>
                  </a:cubicBezTo>
                  <a:cubicBezTo>
                    <a:pt x="99" y="52"/>
                    <a:pt x="191" y="33"/>
                    <a:pt x="229" y="33"/>
                  </a:cubicBezTo>
                  <a:cubicBezTo>
                    <a:pt x="256" y="33"/>
                    <a:pt x="297" y="54"/>
                    <a:pt x="308" y="54"/>
                  </a:cubicBezTo>
                  <a:cubicBezTo>
                    <a:pt x="310" y="54"/>
                    <a:pt x="311" y="54"/>
                    <a:pt x="311" y="52"/>
                  </a:cubicBezTo>
                  <a:cubicBezTo>
                    <a:pt x="311" y="43"/>
                    <a:pt x="261" y="2"/>
                    <a:pt x="229" y="2"/>
                  </a:cubicBezTo>
                  <a:cubicBezTo>
                    <a:pt x="211" y="2"/>
                    <a:pt x="188" y="0"/>
                    <a:pt x="162"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5"/>
            <p:cNvSpPr/>
            <p:nvPr/>
          </p:nvSpPr>
          <p:spPr>
            <a:xfrm>
              <a:off x="6068195" y="2565809"/>
              <a:ext cx="13049" cy="3430"/>
            </a:xfrm>
            <a:custGeom>
              <a:rect b="b" l="l" r="r" t="t"/>
              <a:pathLst>
                <a:path extrusionOk="0" fill="none" h="82" w="312">
                  <a:moveTo>
                    <a:pt x="20" y="31"/>
                  </a:moveTo>
                  <a:cubicBezTo>
                    <a:pt x="1" y="41"/>
                    <a:pt x="1" y="41"/>
                    <a:pt x="1" y="51"/>
                  </a:cubicBezTo>
                  <a:cubicBezTo>
                    <a:pt x="1" y="60"/>
                    <a:pt x="1" y="60"/>
                    <a:pt x="20" y="70"/>
                  </a:cubicBezTo>
                  <a:cubicBezTo>
                    <a:pt x="39" y="82"/>
                    <a:pt x="61" y="70"/>
                    <a:pt x="80" y="60"/>
                  </a:cubicBezTo>
                  <a:cubicBezTo>
                    <a:pt x="99" y="60"/>
                    <a:pt x="191" y="41"/>
                    <a:pt x="229" y="41"/>
                  </a:cubicBezTo>
                  <a:cubicBezTo>
                    <a:pt x="261" y="41"/>
                    <a:pt x="311" y="70"/>
                    <a:pt x="311" y="60"/>
                  </a:cubicBezTo>
                  <a:cubicBezTo>
                    <a:pt x="311" y="51"/>
                    <a:pt x="261" y="10"/>
                    <a:pt x="229" y="10"/>
                  </a:cubicBezTo>
                  <a:cubicBezTo>
                    <a:pt x="181" y="10"/>
                    <a:pt x="99" y="0"/>
                    <a:pt x="20" y="3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5"/>
            <p:cNvSpPr/>
            <p:nvPr/>
          </p:nvSpPr>
          <p:spPr>
            <a:xfrm>
              <a:off x="6050963" y="2598934"/>
              <a:ext cx="13844" cy="3471"/>
            </a:xfrm>
            <a:custGeom>
              <a:rect b="b" l="l" r="r" t="t"/>
              <a:pathLst>
                <a:path extrusionOk="0" fill="none" h="83" w="331">
                  <a:moveTo>
                    <a:pt x="331" y="82"/>
                  </a:moveTo>
                  <a:cubicBezTo>
                    <a:pt x="191" y="72"/>
                    <a:pt x="61" y="41"/>
                    <a:pt x="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5"/>
            <p:cNvSpPr/>
            <p:nvPr/>
          </p:nvSpPr>
          <p:spPr>
            <a:xfrm>
              <a:off x="6066103" y="2584714"/>
              <a:ext cx="1631" cy="7612"/>
            </a:xfrm>
            <a:custGeom>
              <a:rect b="b" l="l" r="r" t="t"/>
              <a:pathLst>
                <a:path extrusionOk="0" fill="none" h="182" w="39">
                  <a:moveTo>
                    <a:pt x="0" y="1"/>
                  </a:moveTo>
                  <a:lnTo>
                    <a:pt x="39" y="140"/>
                  </a:lnTo>
                  <a:cubicBezTo>
                    <a:pt x="39" y="140"/>
                    <a:pt x="29" y="160"/>
                    <a:pt x="0" y="18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5"/>
            <p:cNvSpPr/>
            <p:nvPr/>
          </p:nvSpPr>
          <p:spPr>
            <a:xfrm>
              <a:off x="6075765" y="2583501"/>
              <a:ext cx="2928" cy="2886"/>
            </a:xfrm>
            <a:custGeom>
              <a:rect b="b" l="l" r="r" t="t"/>
              <a:pathLst>
                <a:path extrusionOk="0" h="69" w="70">
                  <a:moveTo>
                    <a:pt x="16" y="1"/>
                  </a:moveTo>
                  <a:cubicBezTo>
                    <a:pt x="12" y="1"/>
                    <a:pt x="10" y="3"/>
                    <a:pt x="10" y="8"/>
                  </a:cubicBezTo>
                  <a:cubicBezTo>
                    <a:pt x="0" y="20"/>
                    <a:pt x="0" y="30"/>
                    <a:pt x="10" y="30"/>
                  </a:cubicBezTo>
                  <a:lnTo>
                    <a:pt x="60" y="68"/>
                  </a:lnTo>
                  <a:cubicBezTo>
                    <a:pt x="60" y="59"/>
                    <a:pt x="70" y="59"/>
                    <a:pt x="60" y="59"/>
                  </a:cubicBezTo>
                  <a:lnTo>
                    <a:pt x="29" y="8"/>
                  </a:lnTo>
                  <a:cubicBezTo>
                    <a:pt x="24" y="3"/>
                    <a:pt x="19" y="1"/>
                    <a:pt x="1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5"/>
            <p:cNvSpPr/>
            <p:nvPr/>
          </p:nvSpPr>
          <p:spPr>
            <a:xfrm>
              <a:off x="6073213" y="2583501"/>
              <a:ext cx="2593" cy="2886"/>
            </a:xfrm>
            <a:custGeom>
              <a:rect b="b" l="l" r="r" t="t"/>
              <a:pathLst>
                <a:path extrusionOk="0" h="69" w="62">
                  <a:moveTo>
                    <a:pt x="14" y="1"/>
                  </a:moveTo>
                  <a:cubicBezTo>
                    <a:pt x="11" y="1"/>
                    <a:pt x="6" y="3"/>
                    <a:pt x="1" y="8"/>
                  </a:cubicBezTo>
                  <a:lnTo>
                    <a:pt x="1" y="30"/>
                  </a:lnTo>
                  <a:lnTo>
                    <a:pt x="49" y="68"/>
                  </a:lnTo>
                  <a:lnTo>
                    <a:pt x="61" y="68"/>
                  </a:lnTo>
                  <a:lnTo>
                    <a:pt x="61" y="59"/>
                  </a:lnTo>
                  <a:lnTo>
                    <a:pt x="30" y="8"/>
                  </a:lnTo>
                  <a:lnTo>
                    <a:pt x="20" y="8"/>
                  </a:lnTo>
                  <a:cubicBezTo>
                    <a:pt x="20" y="3"/>
                    <a:pt x="18" y="1"/>
                    <a:pt x="1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5"/>
            <p:cNvSpPr/>
            <p:nvPr/>
          </p:nvSpPr>
          <p:spPr>
            <a:xfrm>
              <a:off x="6070202" y="2583501"/>
              <a:ext cx="2551" cy="2468"/>
            </a:xfrm>
            <a:custGeom>
              <a:rect b="b" l="l" r="r" t="t"/>
              <a:pathLst>
                <a:path extrusionOk="0" h="59" w="61">
                  <a:moveTo>
                    <a:pt x="19" y="1"/>
                  </a:moveTo>
                  <a:cubicBezTo>
                    <a:pt x="15" y="1"/>
                    <a:pt x="13" y="3"/>
                    <a:pt x="13" y="8"/>
                  </a:cubicBezTo>
                  <a:cubicBezTo>
                    <a:pt x="1" y="20"/>
                    <a:pt x="1" y="30"/>
                    <a:pt x="13" y="30"/>
                  </a:cubicBezTo>
                  <a:lnTo>
                    <a:pt x="61" y="59"/>
                  </a:lnTo>
                  <a:lnTo>
                    <a:pt x="32" y="8"/>
                  </a:lnTo>
                  <a:cubicBezTo>
                    <a:pt x="27" y="3"/>
                    <a:pt x="22" y="1"/>
                    <a:pt x="1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5"/>
            <p:cNvSpPr/>
            <p:nvPr/>
          </p:nvSpPr>
          <p:spPr>
            <a:xfrm>
              <a:off x="6044647" y="2583124"/>
              <a:ext cx="2551" cy="2760"/>
            </a:xfrm>
            <a:custGeom>
              <a:rect b="b" l="l" r="r" t="t"/>
              <a:pathLst>
                <a:path extrusionOk="0" h="66" w="61">
                  <a:moveTo>
                    <a:pt x="15" y="0"/>
                  </a:moveTo>
                  <a:cubicBezTo>
                    <a:pt x="10" y="0"/>
                    <a:pt x="5" y="3"/>
                    <a:pt x="0" y="7"/>
                  </a:cubicBezTo>
                  <a:lnTo>
                    <a:pt x="0" y="29"/>
                  </a:lnTo>
                  <a:lnTo>
                    <a:pt x="51" y="58"/>
                  </a:lnTo>
                  <a:cubicBezTo>
                    <a:pt x="51" y="63"/>
                    <a:pt x="51" y="65"/>
                    <a:pt x="52" y="65"/>
                  </a:cubicBezTo>
                  <a:cubicBezTo>
                    <a:pt x="53" y="65"/>
                    <a:pt x="56" y="63"/>
                    <a:pt x="60" y="58"/>
                  </a:cubicBezTo>
                  <a:lnTo>
                    <a:pt x="31" y="7"/>
                  </a:lnTo>
                  <a:lnTo>
                    <a:pt x="22" y="7"/>
                  </a:lnTo>
                  <a:cubicBezTo>
                    <a:pt x="22" y="3"/>
                    <a:pt x="19" y="0"/>
                    <a:pt x="1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5"/>
            <p:cNvSpPr/>
            <p:nvPr/>
          </p:nvSpPr>
          <p:spPr>
            <a:xfrm>
              <a:off x="6041720" y="2583124"/>
              <a:ext cx="2551" cy="2760"/>
            </a:xfrm>
            <a:custGeom>
              <a:rect b="b" l="l" r="r" t="t"/>
              <a:pathLst>
                <a:path extrusionOk="0" h="66" w="61">
                  <a:moveTo>
                    <a:pt x="16" y="0"/>
                  </a:moveTo>
                  <a:cubicBezTo>
                    <a:pt x="12" y="0"/>
                    <a:pt x="10" y="3"/>
                    <a:pt x="10" y="7"/>
                  </a:cubicBezTo>
                  <a:cubicBezTo>
                    <a:pt x="0" y="17"/>
                    <a:pt x="0" y="29"/>
                    <a:pt x="10" y="29"/>
                  </a:cubicBezTo>
                  <a:lnTo>
                    <a:pt x="51" y="58"/>
                  </a:lnTo>
                  <a:cubicBezTo>
                    <a:pt x="56" y="63"/>
                    <a:pt x="58" y="65"/>
                    <a:pt x="59" y="65"/>
                  </a:cubicBezTo>
                  <a:cubicBezTo>
                    <a:pt x="61" y="65"/>
                    <a:pt x="61" y="63"/>
                    <a:pt x="61" y="58"/>
                  </a:cubicBezTo>
                  <a:lnTo>
                    <a:pt x="32" y="7"/>
                  </a:lnTo>
                  <a:cubicBezTo>
                    <a:pt x="26" y="3"/>
                    <a:pt x="20" y="0"/>
                    <a:pt x="1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5"/>
            <p:cNvSpPr/>
            <p:nvPr/>
          </p:nvSpPr>
          <p:spPr>
            <a:xfrm>
              <a:off x="6039210" y="2582999"/>
              <a:ext cx="2551" cy="2551"/>
            </a:xfrm>
            <a:custGeom>
              <a:rect b="b" l="l" r="r" t="t"/>
              <a:pathLst>
                <a:path extrusionOk="0" h="61" w="61">
                  <a:moveTo>
                    <a:pt x="19" y="1"/>
                  </a:moveTo>
                  <a:cubicBezTo>
                    <a:pt x="19" y="1"/>
                    <a:pt x="10" y="1"/>
                    <a:pt x="0" y="10"/>
                  </a:cubicBezTo>
                  <a:lnTo>
                    <a:pt x="0" y="32"/>
                  </a:lnTo>
                  <a:lnTo>
                    <a:pt x="51" y="61"/>
                  </a:lnTo>
                  <a:lnTo>
                    <a:pt x="60" y="61"/>
                  </a:lnTo>
                  <a:lnTo>
                    <a:pt x="60" y="51"/>
                  </a:lnTo>
                  <a:lnTo>
                    <a:pt x="31" y="10"/>
                  </a:lnTo>
                  <a:cubicBezTo>
                    <a:pt x="19" y="10"/>
                    <a:pt x="19" y="10"/>
                    <a:pt x="1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5"/>
            <p:cNvSpPr/>
            <p:nvPr/>
          </p:nvSpPr>
          <p:spPr>
            <a:xfrm>
              <a:off x="5995169" y="2510350"/>
              <a:ext cx="98665" cy="91137"/>
            </a:xfrm>
            <a:custGeom>
              <a:rect b="b" l="l" r="r" t="t"/>
              <a:pathLst>
                <a:path extrusionOk="0" h="2179" w="2359">
                  <a:moveTo>
                    <a:pt x="1185" y="1"/>
                  </a:moveTo>
                  <a:cubicBezTo>
                    <a:pt x="1164" y="1"/>
                    <a:pt x="1144" y="1"/>
                    <a:pt x="1123" y="2"/>
                  </a:cubicBezTo>
                  <a:cubicBezTo>
                    <a:pt x="521" y="33"/>
                    <a:pt x="312" y="334"/>
                    <a:pt x="312" y="334"/>
                  </a:cubicBezTo>
                  <a:cubicBezTo>
                    <a:pt x="90" y="474"/>
                    <a:pt x="1" y="784"/>
                    <a:pt x="39" y="1155"/>
                  </a:cubicBezTo>
                  <a:cubicBezTo>
                    <a:pt x="80" y="1538"/>
                    <a:pt x="290" y="1769"/>
                    <a:pt x="290" y="1769"/>
                  </a:cubicBezTo>
                  <a:lnTo>
                    <a:pt x="581" y="1567"/>
                  </a:lnTo>
                  <a:cubicBezTo>
                    <a:pt x="964" y="1468"/>
                    <a:pt x="1145" y="996"/>
                    <a:pt x="1145" y="996"/>
                  </a:cubicBezTo>
                  <a:cubicBezTo>
                    <a:pt x="1154" y="1126"/>
                    <a:pt x="1214" y="1275"/>
                    <a:pt x="1325" y="1307"/>
                  </a:cubicBezTo>
                  <a:cubicBezTo>
                    <a:pt x="1325" y="1307"/>
                    <a:pt x="1253" y="1167"/>
                    <a:pt x="1243" y="974"/>
                  </a:cubicBezTo>
                  <a:lnTo>
                    <a:pt x="1243" y="974"/>
                  </a:lnTo>
                  <a:cubicBezTo>
                    <a:pt x="1446" y="1307"/>
                    <a:pt x="1585" y="1418"/>
                    <a:pt x="1614" y="1427"/>
                  </a:cubicBezTo>
                  <a:cubicBezTo>
                    <a:pt x="1636" y="1446"/>
                    <a:pt x="1686" y="1446"/>
                    <a:pt x="1686" y="1446"/>
                  </a:cubicBezTo>
                  <a:cubicBezTo>
                    <a:pt x="1686" y="1446"/>
                    <a:pt x="1626" y="1266"/>
                    <a:pt x="1605" y="1145"/>
                  </a:cubicBezTo>
                  <a:lnTo>
                    <a:pt x="1605" y="1145"/>
                  </a:lnTo>
                  <a:cubicBezTo>
                    <a:pt x="1715" y="1326"/>
                    <a:pt x="1836" y="1396"/>
                    <a:pt x="1836" y="1396"/>
                  </a:cubicBezTo>
                  <a:lnTo>
                    <a:pt x="1877" y="1396"/>
                  </a:lnTo>
                  <a:cubicBezTo>
                    <a:pt x="1877" y="1396"/>
                    <a:pt x="1756" y="1206"/>
                    <a:pt x="1725" y="1117"/>
                  </a:cubicBezTo>
                  <a:lnTo>
                    <a:pt x="1725" y="1117"/>
                  </a:lnTo>
                  <a:cubicBezTo>
                    <a:pt x="1877" y="1336"/>
                    <a:pt x="2016" y="1446"/>
                    <a:pt x="2016" y="1446"/>
                  </a:cubicBezTo>
                  <a:cubicBezTo>
                    <a:pt x="2016" y="1446"/>
                    <a:pt x="2108" y="1608"/>
                    <a:pt x="2228" y="2178"/>
                  </a:cubicBezTo>
                  <a:cubicBezTo>
                    <a:pt x="2358" y="1608"/>
                    <a:pt x="2327" y="974"/>
                    <a:pt x="2257" y="714"/>
                  </a:cubicBezTo>
                  <a:cubicBezTo>
                    <a:pt x="2189" y="462"/>
                    <a:pt x="1865" y="1"/>
                    <a:pt x="1185"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5"/>
            <p:cNvSpPr/>
            <p:nvPr/>
          </p:nvSpPr>
          <p:spPr>
            <a:xfrm>
              <a:off x="6007257" y="2551087"/>
              <a:ext cx="76498" cy="33293"/>
            </a:xfrm>
            <a:custGeom>
              <a:rect b="b" l="l" r="r" t="t"/>
              <a:pathLst>
                <a:path extrusionOk="0" fill="none" h="796" w="1829">
                  <a:moveTo>
                    <a:pt x="1" y="795"/>
                  </a:moveTo>
                  <a:lnTo>
                    <a:pt x="292" y="593"/>
                  </a:lnTo>
                  <a:cubicBezTo>
                    <a:pt x="675" y="494"/>
                    <a:pt x="856" y="22"/>
                    <a:pt x="856" y="22"/>
                  </a:cubicBezTo>
                  <a:cubicBezTo>
                    <a:pt x="865" y="152"/>
                    <a:pt x="925" y="301"/>
                    <a:pt x="1036" y="333"/>
                  </a:cubicBezTo>
                  <a:cubicBezTo>
                    <a:pt x="1036" y="333"/>
                    <a:pt x="964" y="193"/>
                    <a:pt x="954" y="0"/>
                  </a:cubicBezTo>
                  <a:cubicBezTo>
                    <a:pt x="1157" y="333"/>
                    <a:pt x="1296" y="444"/>
                    <a:pt x="1325" y="453"/>
                  </a:cubicBezTo>
                  <a:cubicBezTo>
                    <a:pt x="1347" y="472"/>
                    <a:pt x="1397" y="472"/>
                    <a:pt x="1397" y="472"/>
                  </a:cubicBezTo>
                  <a:cubicBezTo>
                    <a:pt x="1397" y="472"/>
                    <a:pt x="1337" y="292"/>
                    <a:pt x="1316" y="171"/>
                  </a:cubicBezTo>
                  <a:cubicBezTo>
                    <a:pt x="1426" y="352"/>
                    <a:pt x="1547" y="422"/>
                    <a:pt x="1547" y="422"/>
                  </a:cubicBezTo>
                  <a:lnTo>
                    <a:pt x="1588" y="422"/>
                  </a:lnTo>
                  <a:cubicBezTo>
                    <a:pt x="1588" y="422"/>
                    <a:pt x="1467" y="232"/>
                    <a:pt x="1436" y="143"/>
                  </a:cubicBezTo>
                  <a:cubicBezTo>
                    <a:pt x="1588" y="362"/>
                    <a:pt x="1727" y="472"/>
                    <a:pt x="1727" y="472"/>
                  </a:cubicBezTo>
                  <a:cubicBezTo>
                    <a:pt x="1727" y="472"/>
                    <a:pt x="1768" y="542"/>
                    <a:pt x="1828" y="76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5"/>
            <p:cNvSpPr/>
            <p:nvPr/>
          </p:nvSpPr>
          <p:spPr>
            <a:xfrm>
              <a:off x="5995588" y="2509179"/>
              <a:ext cx="98247" cy="92308"/>
            </a:xfrm>
            <a:custGeom>
              <a:rect b="b" l="l" r="r" t="t"/>
              <a:pathLst>
                <a:path extrusionOk="0" fill="none" h="2207" w="2349">
                  <a:moveTo>
                    <a:pt x="2218" y="2206"/>
                  </a:moveTo>
                  <a:cubicBezTo>
                    <a:pt x="2348" y="1636"/>
                    <a:pt x="2317" y="1002"/>
                    <a:pt x="2247" y="742"/>
                  </a:cubicBezTo>
                  <a:cubicBezTo>
                    <a:pt x="2177" y="482"/>
                    <a:pt x="1835" y="1"/>
                    <a:pt x="1113" y="30"/>
                  </a:cubicBezTo>
                  <a:cubicBezTo>
                    <a:pt x="511" y="61"/>
                    <a:pt x="302" y="362"/>
                    <a:pt x="302" y="362"/>
                  </a:cubicBezTo>
                  <a:cubicBezTo>
                    <a:pt x="140" y="461"/>
                    <a:pt x="51" y="641"/>
                    <a:pt x="29" y="882"/>
                  </a:cubicBezTo>
                  <a:cubicBezTo>
                    <a:pt x="29" y="882"/>
                    <a:pt x="1" y="1104"/>
                    <a:pt x="10" y="1315"/>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5"/>
            <p:cNvSpPr/>
            <p:nvPr/>
          </p:nvSpPr>
          <p:spPr>
            <a:xfrm>
              <a:off x="6005249" y="2572083"/>
              <a:ext cx="13844" cy="23213"/>
            </a:xfrm>
            <a:custGeom>
              <a:rect b="b" l="l" r="r" t="t"/>
              <a:pathLst>
                <a:path extrusionOk="0" h="555" w="331">
                  <a:moveTo>
                    <a:pt x="148" y="1"/>
                  </a:moveTo>
                  <a:cubicBezTo>
                    <a:pt x="145" y="1"/>
                    <a:pt x="143" y="1"/>
                    <a:pt x="140" y="2"/>
                  </a:cubicBezTo>
                  <a:cubicBezTo>
                    <a:pt x="109" y="11"/>
                    <a:pt x="1" y="100"/>
                    <a:pt x="30" y="252"/>
                  </a:cubicBezTo>
                  <a:cubicBezTo>
                    <a:pt x="61" y="401"/>
                    <a:pt x="181" y="512"/>
                    <a:pt x="229" y="534"/>
                  </a:cubicBezTo>
                  <a:cubicBezTo>
                    <a:pt x="260" y="551"/>
                    <a:pt x="290" y="555"/>
                    <a:pt x="310" y="555"/>
                  </a:cubicBezTo>
                  <a:cubicBezTo>
                    <a:pt x="322" y="555"/>
                    <a:pt x="331" y="553"/>
                    <a:pt x="331" y="553"/>
                  </a:cubicBezTo>
                  <a:lnTo>
                    <a:pt x="311" y="271"/>
                  </a:lnTo>
                  <a:cubicBezTo>
                    <a:pt x="311" y="271"/>
                    <a:pt x="302" y="173"/>
                    <a:pt x="290" y="122"/>
                  </a:cubicBezTo>
                  <a:cubicBezTo>
                    <a:pt x="271" y="74"/>
                    <a:pt x="191" y="1"/>
                    <a:pt x="148"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5"/>
            <p:cNvSpPr/>
            <p:nvPr/>
          </p:nvSpPr>
          <p:spPr>
            <a:xfrm>
              <a:off x="6005249" y="2571748"/>
              <a:ext cx="13844" cy="23882"/>
            </a:xfrm>
            <a:custGeom>
              <a:rect b="b" l="l" r="r" t="t"/>
              <a:pathLst>
                <a:path extrusionOk="0" fill="none" h="571" w="331">
                  <a:moveTo>
                    <a:pt x="290" y="130"/>
                  </a:moveTo>
                  <a:cubicBezTo>
                    <a:pt x="270" y="80"/>
                    <a:pt x="181" y="0"/>
                    <a:pt x="140" y="10"/>
                  </a:cubicBezTo>
                  <a:cubicBezTo>
                    <a:pt x="109" y="19"/>
                    <a:pt x="1" y="108"/>
                    <a:pt x="30" y="260"/>
                  </a:cubicBezTo>
                  <a:cubicBezTo>
                    <a:pt x="61" y="409"/>
                    <a:pt x="181" y="520"/>
                    <a:pt x="229" y="542"/>
                  </a:cubicBezTo>
                  <a:cubicBezTo>
                    <a:pt x="280" y="571"/>
                    <a:pt x="331" y="561"/>
                    <a:pt x="331" y="56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5"/>
            <p:cNvSpPr/>
            <p:nvPr/>
          </p:nvSpPr>
          <p:spPr>
            <a:xfrm>
              <a:off x="6016123" y="2572125"/>
              <a:ext cx="6817" cy="20201"/>
            </a:xfrm>
            <a:custGeom>
              <a:rect b="b" l="l" r="r" t="t"/>
              <a:pathLst>
                <a:path extrusionOk="0" h="483" w="163">
                  <a:moveTo>
                    <a:pt x="61" y="1"/>
                  </a:moveTo>
                  <a:lnTo>
                    <a:pt x="1" y="80"/>
                  </a:lnTo>
                  <a:cubicBezTo>
                    <a:pt x="1" y="80"/>
                    <a:pt x="112" y="292"/>
                    <a:pt x="51" y="482"/>
                  </a:cubicBezTo>
                  <a:cubicBezTo>
                    <a:pt x="131" y="321"/>
                    <a:pt x="162" y="150"/>
                    <a:pt x="61"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5"/>
            <p:cNvSpPr/>
            <p:nvPr/>
          </p:nvSpPr>
          <p:spPr>
            <a:xfrm>
              <a:off x="6015747" y="2572125"/>
              <a:ext cx="7194" cy="20201"/>
            </a:xfrm>
            <a:custGeom>
              <a:rect b="b" l="l" r="r" t="t"/>
              <a:pathLst>
                <a:path extrusionOk="0" fill="none" h="483" w="172">
                  <a:moveTo>
                    <a:pt x="0" y="61"/>
                  </a:moveTo>
                  <a:cubicBezTo>
                    <a:pt x="51" y="121"/>
                    <a:pt x="121" y="292"/>
                    <a:pt x="60" y="482"/>
                  </a:cubicBezTo>
                  <a:cubicBezTo>
                    <a:pt x="140" y="321"/>
                    <a:pt x="171" y="150"/>
                    <a:pt x="70"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 name="Google Shape;1942;p45"/>
          <p:cNvGrpSpPr/>
          <p:nvPr/>
        </p:nvGrpSpPr>
        <p:grpSpPr>
          <a:xfrm>
            <a:off x="3121257" y="3038027"/>
            <a:ext cx="2901487" cy="1147771"/>
            <a:chOff x="5168930" y="4753553"/>
            <a:chExt cx="473334" cy="187251"/>
          </a:xfrm>
        </p:grpSpPr>
        <p:sp>
          <p:nvSpPr>
            <p:cNvPr id="1943" name="Google Shape;1943;p45"/>
            <p:cNvSpPr/>
            <p:nvPr/>
          </p:nvSpPr>
          <p:spPr>
            <a:xfrm>
              <a:off x="5168930" y="4753553"/>
              <a:ext cx="473334" cy="187251"/>
            </a:xfrm>
            <a:custGeom>
              <a:rect b="b" l="l" r="r" t="t"/>
              <a:pathLst>
                <a:path extrusionOk="0" h="4477" w="11317">
                  <a:moveTo>
                    <a:pt x="0" y="0"/>
                  </a:moveTo>
                  <a:lnTo>
                    <a:pt x="0" y="4476"/>
                  </a:lnTo>
                  <a:lnTo>
                    <a:pt x="11317" y="4476"/>
                  </a:lnTo>
                  <a:lnTo>
                    <a:pt x="11317" y="0"/>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5"/>
            <p:cNvSpPr/>
            <p:nvPr/>
          </p:nvSpPr>
          <p:spPr>
            <a:xfrm>
              <a:off x="5181101" y="4763633"/>
              <a:ext cx="448991" cy="68886"/>
            </a:xfrm>
            <a:custGeom>
              <a:rect b="b" l="l" r="r" t="t"/>
              <a:pathLst>
                <a:path extrusionOk="0" h="1647" w="10735">
                  <a:moveTo>
                    <a:pt x="0" y="0"/>
                  </a:moveTo>
                  <a:lnTo>
                    <a:pt x="0" y="1647"/>
                  </a:lnTo>
                  <a:lnTo>
                    <a:pt x="10734" y="1647"/>
                  </a:lnTo>
                  <a:lnTo>
                    <a:pt x="10734" y="0"/>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5"/>
            <p:cNvSpPr/>
            <p:nvPr/>
          </p:nvSpPr>
          <p:spPr>
            <a:xfrm>
              <a:off x="5181101" y="4842973"/>
              <a:ext cx="448991" cy="68426"/>
            </a:xfrm>
            <a:custGeom>
              <a:rect b="b" l="l" r="r" t="t"/>
              <a:pathLst>
                <a:path extrusionOk="0" h="1636" w="10735">
                  <a:moveTo>
                    <a:pt x="0" y="0"/>
                  </a:moveTo>
                  <a:lnTo>
                    <a:pt x="0" y="1635"/>
                  </a:lnTo>
                  <a:lnTo>
                    <a:pt x="10734" y="1635"/>
                  </a:lnTo>
                  <a:lnTo>
                    <a:pt x="10734" y="0"/>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5"/>
            <p:cNvSpPr/>
            <p:nvPr/>
          </p:nvSpPr>
          <p:spPr>
            <a:xfrm>
              <a:off x="5181101" y="4770366"/>
              <a:ext cx="14722" cy="62152"/>
            </a:xfrm>
            <a:custGeom>
              <a:rect b="b" l="l" r="r" t="t"/>
              <a:pathLst>
                <a:path extrusionOk="0" h="1486" w="352">
                  <a:moveTo>
                    <a:pt x="0" y="0"/>
                  </a:moveTo>
                  <a:lnTo>
                    <a:pt x="0" y="1486"/>
                  </a:lnTo>
                  <a:lnTo>
                    <a:pt x="352" y="1486"/>
                  </a:lnTo>
                  <a:lnTo>
                    <a:pt x="352" y="0"/>
                  </a:ln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5"/>
            <p:cNvSpPr/>
            <p:nvPr/>
          </p:nvSpPr>
          <p:spPr>
            <a:xfrm>
              <a:off x="5297706" y="4771161"/>
              <a:ext cx="28650" cy="60855"/>
            </a:xfrm>
            <a:custGeom>
              <a:rect b="b" l="l" r="r" t="t"/>
              <a:pathLst>
                <a:path extrusionOk="0" h="1455" w="685">
                  <a:moveTo>
                    <a:pt x="162" y="1"/>
                  </a:moveTo>
                  <a:lnTo>
                    <a:pt x="1" y="61"/>
                  </a:lnTo>
                  <a:lnTo>
                    <a:pt x="523" y="1455"/>
                  </a:lnTo>
                  <a:lnTo>
                    <a:pt x="684" y="1385"/>
                  </a:lnTo>
                  <a:lnTo>
                    <a:pt x="162" y="1"/>
                  </a:ln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5"/>
            <p:cNvSpPr/>
            <p:nvPr/>
          </p:nvSpPr>
          <p:spPr>
            <a:xfrm>
              <a:off x="5195781" y="4780446"/>
              <a:ext cx="16395" cy="52072"/>
            </a:xfrm>
            <a:custGeom>
              <a:rect b="b" l="l" r="r" t="t"/>
              <a:pathLst>
                <a:path extrusionOk="0" h="1245" w="392">
                  <a:moveTo>
                    <a:pt x="1" y="0"/>
                  </a:moveTo>
                  <a:lnTo>
                    <a:pt x="1" y="1245"/>
                  </a:lnTo>
                  <a:lnTo>
                    <a:pt x="391" y="1245"/>
                  </a:lnTo>
                  <a:lnTo>
                    <a:pt x="391" y="0"/>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5"/>
            <p:cNvSpPr/>
            <p:nvPr/>
          </p:nvSpPr>
          <p:spPr>
            <a:xfrm>
              <a:off x="5274243" y="4770366"/>
              <a:ext cx="23506" cy="62152"/>
            </a:xfrm>
            <a:custGeom>
              <a:rect b="b" l="l" r="r" t="t"/>
              <a:pathLst>
                <a:path extrusionOk="0" h="1486" w="562">
                  <a:moveTo>
                    <a:pt x="1" y="0"/>
                  </a:moveTo>
                  <a:lnTo>
                    <a:pt x="1" y="1486"/>
                  </a:lnTo>
                  <a:lnTo>
                    <a:pt x="562" y="1486"/>
                  </a:lnTo>
                  <a:lnTo>
                    <a:pt x="562" y="0"/>
                  </a:ln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5"/>
            <p:cNvSpPr/>
            <p:nvPr/>
          </p:nvSpPr>
          <p:spPr>
            <a:xfrm>
              <a:off x="5259563" y="4770366"/>
              <a:ext cx="14722" cy="62152"/>
            </a:xfrm>
            <a:custGeom>
              <a:rect b="b" l="l" r="r" t="t"/>
              <a:pathLst>
                <a:path extrusionOk="0" h="1486" w="352">
                  <a:moveTo>
                    <a:pt x="0" y="0"/>
                  </a:moveTo>
                  <a:lnTo>
                    <a:pt x="0" y="1486"/>
                  </a:lnTo>
                  <a:lnTo>
                    <a:pt x="352" y="1486"/>
                  </a:lnTo>
                  <a:lnTo>
                    <a:pt x="352" y="0"/>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5"/>
            <p:cNvSpPr/>
            <p:nvPr/>
          </p:nvSpPr>
          <p:spPr>
            <a:xfrm>
              <a:off x="5212134" y="4774591"/>
              <a:ext cx="47471" cy="57928"/>
            </a:xfrm>
            <a:custGeom>
              <a:rect b="b" l="l" r="r" t="t"/>
              <a:pathLst>
                <a:path extrusionOk="0" h="1385" w="1135">
                  <a:moveTo>
                    <a:pt x="0" y="1"/>
                  </a:moveTo>
                  <a:lnTo>
                    <a:pt x="0" y="1385"/>
                  </a:lnTo>
                  <a:lnTo>
                    <a:pt x="1134" y="1385"/>
                  </a:lnTo>
                  <a:lnTo>
                    <a:pt x="1134"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5"/>
            <p:cNvSpPr/>
            <p:nvPr/>
          </p:nvSpPr>
          <p:spPr>
            <a:xfrm>
              <a:off x="5550366" y="4770366"/>
              <a:ext cx="14764" cy="62152"/>
            </a:xfrm>
            <a:custGeom>
              <a:rect b="b" l="l" r="r" t="t"/>
              <a:pathLst>
                <a:path extrusionOk="0" h="1486" w="353">
                  <a:moveTo>
                    <a:pt x="1" y="0"/>
                  </a:moveTo>
                  <a:lnTo>
                    <a:pt x="1" y="1486"/>
                  </a:lnTo>
                  <a:lnTo>
                    <a:pt x="352" y="1486"/>
                  </a:lnTo>
                  <a:lnTo>
                    <a:pt x="352" y="0"/>
                  </a:ln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5"/>
            <p:cNvSpPr/>
            <p:nvPr/>
          </p:nvSpPr>
          <p:spPr>
            <a:xfrm>
              <a:off x="5565088" y="4780446"/>
              <a:ext cx="16354" cy="52072"/>
            </a:xfrm>
            <a:custGeom>
              <a:rect b="b" l="l" r="r" t="t"/>
              <a:pathLst>
                <a:path extrusionOk="0" h="1245" w="391">
                  <a:moveTo>
                    <a:pt x="0" y="0"/>
                  </a:moveTo>
                  <a:lnTo>
                    <a:pt x="0" y="1245"/>
                  </a:lnTo>
                  <a:lnTo>
                    <a:pt x="390" y="1245"/>
                  </a:lnTo>
                  <a:lnTo>
                    <a:pt x="390" y="0"/>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5"/>
            <p:cNvSpPr/>
            <p:nvPr/>
          </p:nvSpPr>
          <p:spPr>
            <a:xfrm>
              <a:off x="5609882" y="4780446"/>
              <a:ext cx="20201" cy="52072"/>
            </a:xfrm>
            <a:custGeom>
              <a:rect b="b" l="l" r="r" t="t"/>
              <a:pathLst>
                <a:path extrusionOk="0" h="1245" w="483">
                  <a:moveTo>
                    <a:pt x="1" y="0"/>
                  </a:moveTo>
                  <a:lnTo>
                    <a:pt x="1" y="1245"/>
                  </a:lnTo>
                  <a:lnTo>
                    <a:pt x="482" y="1245"/>
                  </a:lnTo>
                  <a:lnTo>
                    <a:pt x="482" y="0"/>
                  </a:ln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5"/>
            <p:cNvSpPr/>
            <p:nvPr/>
          </p:nvSpPr>
          <p:spPr>
            <a:xfrm>
              <a:off x="5581400" y="4774591"/>
              <a:ext cx="28525" cy="57928"/>
            </a:xfrm>
            <a:custGeom>
              <a:rect b="b" l="l" r="r" t="t"/>
              <a:pathLst>
                <a:path extrusionOk="0" h="1385" w="682">
                  <a:moveTo>
                    <a:pt x="0" y="1"/>
                  </a:moveTo>
                  <a:lnTo>
                    <a:pt x="0" y="1385"/>
                  </a:lnTo>
                  <a:lnTo>
                    <a:pt x="682" y="1385"/>
                  </a:lnTo>
                  <a:lnTo>
                    <a:pt x="682"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5"/>
            <p:cNvSpPr/>
            <p:nvPr/>
          </p:nvSpPr>
          <p:spPr>
            <a:xfrm>
              <a:off x="5414814" y="4777518"/>
              <a:ext cx="94023" cy="37392"/>
            </a:xfrm>
            <a:custGeom>
              <a:rect b="b" l="l" r="r" t="t"/>
              <a:pathLst>
                <a:path extrusionOk="0" h="894" w="2248">
                  <a:moveTo>
                    <a:pt x="1" y="0"/>
                  </a:moveTo>
                  <a:lnTo>
                    <a:pt x="1" y="894"/>
                  </a:lnTo>
                  <a:lnTo>
                    <a:pt x="2247" y="894"/>
                  </a:lnTo>
                  <a:lnTo>
                    <a:pt x="2247" y="0"/>
                  </a:ln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5"/>
            <p:cNvSpPr/>
            <p:nvPr/>
          </p:nvSpPr>
          <p:spPr>
            <a:xfrm>
              <a:off x="5405571" y="4813947"/>
              <a:ext cx="112509" cy="18570"/>
            </a:xfrm>
            <a:custGeom>
              <a:rect b="b" l="l" r="r" t="t"/>
              <a:pathLst>
                <a:path extrusionOk="0" h="444" w="2690">
                  <a:moveTo>
                    <a:pt x="0" y="1"/>
                  </a:moveTo>
                  <a:lnTo>
                    <a:pt x="0" y="444"/>
                  </a:lnTo>
                  <a:lnTo>
                    <a:pt x="2690" y="444"/>
                  </a:lnTo>
                  <a:lnTo>
                    <a:pt x="2690" y="1"/>
                  </a:ln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5"/>
            <p:cNvSpPr/>
            <p:nvPr/>
          </p:nvSpPr>
          <p:spPr>
            <a:xfrm>
              <a:off x="5523473" y="4854642"/>
              <a:ext cx="99543" cy="56757"/>
            </a:xfrm>
            <a:custGeom>
              <a:rect b="b" l="l" r="r" t="t"/>
              <a:pathLst>
                <a:path extrusionOk="0" h="1357" w="2380">
                  <a:moveTo>
                    <a:pt x="1426" y="152"/>
                  </a:moveTo>
                  <a:cubicBezTo>
                    <a:pt x="1486" y="152"/>
                    <a:pt x="1525" y="203"/>
                    <a:pt x="1525" y="253"/>
                  </a:cubicBezTo>
                  <a:cubicBezTo>
                    <a:pt x="1525" y="314"/>
                    <a:pt x="1486" y="352"/>
                    <a:pt x="1426" y="352"/>
                  </a:cubicBezTo>
                  <a:lnTo>
                    <a:pt x="964" y="352"/>
                  </a:lnTo>
                  <a:cubicBezTo>
                    <a:pt x="913" y="352"/>
                    <a:pt x="863" y="314"/>
                    <a:pt x="863" y="253"/>
                  </a:cubicBezTo>
                  <a:cubicBezTo>
                    <a:pt x="863" y="203"/>
                    <a:pt x="913" y="152"/>
                    <a:pt x="964" y="152"/>
                  </a:cubicBezTo>
                  <a:close/>
                  <a:moveTo>
                    <a:pt x="1" y="1"/>
                  </a:moveTo>
                  <a:lnTo>
                    <a:pt x="1" y="1356"/>
                  </a:lnTo>
                  <a:lnTo>
                    <a:pt x="2380" y="1356"/>
                  </a:lnTo>
                  <a:lnTo>
                    <a:pt x="2380" y="1"/>
                  </a:ln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5"/>
            <p:cNvSpPr/>
            <p:nvPr/>
          </p:nvSpPr>
          <p:spPr>
            <a:xfrm>
              <a:off x="5424099" y="4854642"/>
              <a:ext cx="99418" cy="56757"/>
            </a:xfrm>
            <a:custGeom>
              <a:rect b="b" l="l" r="r" t="t"/>
              <a:pathLst>
                <a:path extrusionOk="0" h="1357" w="2377">
                  <a:moveTo>
                    <a:pt x="1423" y="152"/>
                  </a:moveTo>
                  <a:cubicBezTo>
                    <a:pt x="1484" y="152"/>
                    <a:pt x="1534" y="203"/>
                    <a:pt x="1534" y="253"/>
                  </a:cubicBezTo>
                  <a:cubicBezTo>
                    <a:pt x="1534" y="314"/>
                    <a:pt x="1484" y="352"/>
                    <a:pt x="1423" y="352"/>
                  </a:cubicBezTo>
                  <a:lnTo>
                    <a:pt x="973" y="352"/>
                  </a:lnTo>
                  <a:cubicBezTo>
                    <a:pt x="913" y="352"/>
                    <a:pt x="872" y="314"/>
                    <a:pt x="872" y="253"/>
                  </a:cubicBezTo>
                  <a:cubicBezTo>
                    <a:pt x="872" y="203"/>
                    <a:pt x="913" y="152"/>
                    <a:pt x="973" y="152"/>
                  </a:cubicBezTo>
                  <a:close/>
                  <a:moveTo>
                    <a:pt x="0" y="1"/>
                  </a:moveTo>
                  <a:lnTo>
                    <a:pt x="0" y="1356"/>
                  </a:lnTo>
                  <a:lnTo>
                    <a:pt x="2377" y="1356"/>
                  </a:lnTo>
                  <a:lnTo>
                    <a:pt x="2377" y="1"/>
                  </a:ln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5"/>
            <p:cNvSpPr/>
            <p:nvPr/>
          </p:nvSpPr>
          <p:spPr>
            <a:xfrm>
              <a:off x="5442920" y="4883250"/>
              <a:ext cx="61776" cy="10498"/>
            </a:xfrm>
            <a:custGeom>
              <a:rect b="b" l="l" r="r" t="t"/>
              <a:pathLst>
                <a:path extrusionOk="0" h="251" w="1477">
                  <a:moveTo>
                    <a:pt x="1" y="0"/>
                  </a:moveTo>
                  <a:lnTo>
                    <a:pt x="1" y="251"/>
                  </a:lnTo>
                  <a:lnTo>
                    <a:pt x="1477" y="251"/>
                  </a:lnTo>
                  <a:lnTo>
                    <a:pt x="1477" y="0"/>
                  </a:lnTo>
                  <a:close/>
                </a:path>
              </a:pathLst>
            </a:custGeom>
            <a:solidFill>
              <a:srgbClr val="FEEFD9"/>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5"/>
            <p:cNvSpPr/>
            <p:nvPr/>
          </p:nvSpPr>
          <p:spPr>
            <a:xfrm>
              <a:off x="5542420" y="4883250"/>
              <a:ext cx="61650" cy="10498"/>
            </a:xfrm>
            <a:custGeom>
              <a:rect b="b" l="l" r="r" t="t"/>
              <a:pathLst>
                <a:path extrusionOk="0" h="251" w="1474">
                  <a:moveTo>
                    <a:pt x="0" y="0"/>
                  </a:moveTo>
                  <a:lnTo>
                    <a:pt x="0" y="251"/>
                  </a:lnTo>
                  <a:lnTo>
                    <a:pt x="1474" y="251"/>
                  </a:lnTo>
                  <a:lnTo>
                    <a:pt x="1474" y="0"/>
                  </a:lnTo>
                  <a:close/>
                </a:path>
              </a:pathLst>
            </a:custGeom>
            <a:solidFill>
              <a:srgbClr val="FEEFD9"/>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5" name="Shape 1965"/>
        <p:cNvGrpSpPr/>
        <p:nvPr/>
      </p:nvGrpSpPr>
      <p:grpSpPr>
        <a:xfrm>
          <a:off x="0" y="0"/>
          <a:ext cx="0" cy="0"/>
          <a:chOff x="0" y="0"/>
          <a:chExt cx="0" cy="0"/>
        </a:xfrm>
      </p:grpSpPr>
      <p:sp>
        <p:nvSpPr>
          <p:cNvPr id="1966" name="Google Shape;1966;p46"/>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MY RESUME</a:t>
            </a:r>
            <a:endParaRPr/>
          </a:p>
        </p:txBody>
      </p:sp>
      <p:sp>
        <p:nvSpPr>
          <p:cNvPr id="1967" name="Google Shape;1967;p46"/>
          <p:cNvSpPr txBox="1"/>
          <p:nvPr/>
        </p:nvSpPr>
        <p:spPr>
          <a:xfrm>
            <a:off x="713100" y="1043150"/>
            <a:ext cx="3858900" cy="44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accent2"/>
                </a:solidFill>
                <a:latin typeface="Michroma"/>
                <a:ea typeface="Michroma"/>
                <a:cs typeface="Michroma"/>
                <a:sym typeface="Michroma"/>
              </a:rPr>
              <a:t>EDUCATION</a:t>
            </a:r>
            <a:endParaRPr b="1" sz="1800">
              <a:solidFill>
                <a:schemeClr val="accent2"/>
              </a:solidFill>
              <a:latin typeface="Michroma"/>
              <a:ea typeface="Michroma"/>
              <a:cs typeface="Michroma"/>
              <a:sym typeface="Michroma"/>
            </a:endParaRPr>
          </a:p>
        </p:txBody>
      </p:sp>
      <p:sp>
        <p:nvSpPr>
          <p:cNvPr id="1968" name="Google Shape;1968;p46"/>
          <p:cNvSpPr txBox="1"/>
          <p:nvPr/>
        </p:nvSpPr>
        <p:spPr>
          <a:xfrm>
            <a:off x="4572000" y="1043150"/>
            <a:ext cx="3858900" cy="44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accent2"/>
                </a:solidFill>
                <a:latin typeface="Michroma"/>
                <a:ea typeface="Michroma"/>
                <a:cs typeface="Michroma"/>
                <a:sym typeface="Michroma"/>
              </a:rPr>
              <a:t>EXPERIENCE</a:t>
            </a:r>
            <a:endParaRPr b="1" sz="1800">
              <a:solidFill>
                <a:schemeClr val="accent2"/>
              </a:solidFill>
              <a:latin typeface="Michroma"/>
              <a:ea typeface="Michroma"/>
              <a:cs typeface="Michroma"/>
              <a:sym typeface="Michroma"/>
            </a:endParaRPr>
          </a:p>
        </p:txBody>
      </p:sp>
      <p:sp>
        <p:nvSpPr>
          <p:cNvPr id="1969" name="Google Shape;1969;p46"/>
          <p:cNvSpPr txBox="1"/>
          <p:nvPr/>
        </p:nvSpPr>
        <p:spPr>
          <a:xfrm>
            <a:off x="3419850" y="3308249"/>
            <a:ext cx="2304300" cy="44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800">
                <a:solidFill>
                  <a:schemeClr val="accent2"/>
                </a:solidFill>
                <a:latin typeface="Michroma"/>
                <a:ea typeface="Michroma"/>
                <a:cs typeface="Michroma"/>
                <a:sym typeface="Michroma"/>
              </a:rPr>
              <a:t>SKILLS</a:t>
            </a:r>
            <a:endParaRPr b="1" sz="1800">
              <a:solidFill>
                <a:schemeClr val="accent2"/>
              </a:solidFill>
              <a:latin typeface="Michroma"/>
              <a:ea typeface="Michroma"/>
              <a:cs typeface="Michroma"/>
              <a:sym typeface="Michroma"/>
            </a:endParaRPr>
          </a:p>
        </p:txBody>
      </p:sp>
      <p:sp>
        <p:nvSpPr>
          <p:cNvPr id="1970" name="Google Shape;1970;p46"/>
          <p:cNvSpPr txBox="1"/>
          <p:nvPr/>
        </p:nvSpPr>
        <p:spPr>
          <a:xfrm>
            <a:off x="2483675" y="1472654"/>
            <a:ext cx="20883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Lato"/>
                <a:ea typeface="Lato"/>
                <a:cs typeface="Lato"/>
                <a:sym typeface="Lato"/>
              </a:rPr>
              <a:t>Mention the institution List your studies here</a:t>
            </a:r>
            <a:endParaRPr>
              <a:solidFill>
                <a:schemeClr val="accent2"/>
              </a:solidFill>
              <a:latin typeface="Lato"/>
              <a:ea typeface="Lato"/>
              <a:cs typeface="Lato"/>
              <a:sym typeface="Lato"/>
            </a:endParaRPr>
          </a:p>
        </p:txBody>
      </p:sp>
      <p:sp>
        <p:nvSpPr>
          <p:cNvPr id="1971" name="Google Shape;1971;p46"/>
          <p:cNvSpPr txBox="1"/>
          <p:nvPr/>
        </p:nvSpPr>
        <p:spPr>
          <a:xfrm>
            <a:off x="2483675" y="2104104"/>
            <a:ext cx="20883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Lato"/>
                <a:ea typeface="Lato"/>
                <a:cs typeface="Lato"/>
                <a:sym typeface="Lato"/>
              </a:rPr>
              <a:t>Mention the institution List your studies here</a:t>
            </a:r>
            <a:endParaRPr>
              <a:solidFill>
                <a:schemeClr val="accent2"/>
              </a:solidFill>
              <a:latin typeface="Lato"/>
              <a:ea typeface="Lato"/>
              <a:cs typeface="Lato"/>
              <a:sym typeface="Lato"/>
            </a:endParaRPr>
          </a:p>
        </p:txBody>
      </p:sp>
      <p:sp>
        <p:nvSpPr>
          <p:cNvPr id="1972" name="Google Shape;1972;p46"/>
          <p:cNvSpPr txBox="1"/>
          <p:nvPr/>
        </p:nvSpPr>
        <p:spPr>
          <a:xfrm>
            <a:off x="2483675" y="2735554"/>
            <a:ext cx="20883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Lato"/>
                <a:ea typeface="Lato"/>
                <a:cs typeface="Lato"/>
                <a:sym typeface="Lato"/>
              </a:rPr>
              <a:t>Mention the institution List your studies here</a:t>
            </a:r>
            <a:endParaRPr>
              <a:solidFill>
                <a:schemeClr val="accent2"/>
              </a:solidFill>
              <a:latin typeface="Lato"/>
              <a:ea typeface="Lato"/>
              <a:cs typeface="Lato"/>
              <a:sym typeface="Lato"/>
            </a:endParaRPr>
          </a:p>
        </p:txBody>
      </p:sp>
      <p:sp>
        <p:nvSpPr>
          <p:cNvPr id="1973" name="Google Shape;1973;p46"/>
          <p:cNvSpPr txBox="1"/>
          <p:nvPr/>
        </p:nvSpPr>
        <p:spPr>
          <a:xfrm>
            <a:off x="6322450" y="1472654"/>
            <a:ext cx="20883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Lato"/>
                <a:ea typeface="Lato"/>
                <a:cs typeface="Lato"/>
                <a:sym typeface="Lato"/>
              </a:rPr>
              <a:t>Mention the company Describe your job here</a:t>
            </a:r>
            <a:endParaRPr>
              <a:solidFill>
                <a:schemeClr val="accent2"/>
              </a:solidFill>
              <a:latin typeface="Lato"/>
              <a:ea typeface="Lato"/>
              <a:cs typeface="Lato"/>
              <a:sym typeface="Lato"/>
            </a:endParaRPr>
          </a:p>
        </p:txBody>
      </p:sp>
      <p:sp>
        <p:nvSpPr>
          <p:cNvPr id="1974" name="Google Shape;1974;p46"/>
          <p:cNvSpPr txBox="1"/>
          <p:nvPr/>
        </p:nvSpPr>
        <p:spPr>
          <a:xfrm>
            <a:off x="6322450" y="2104104"/>
            <a:ext cx="20883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Lato"/>
                <a:ea typeface="Lato"/>
                <a:cs typeface="Lato"/>
                <a:sym typeface="Lato"/>
              </a:rPr>
              <a:t>Mention the company Describe your job here</a:t>
            </a:r>
            <a:endParaRPr>
              <a:solidFill>
                <a:schemeClr val="accent2"/>
              </a:solidFill>
              <a:latin typeface="Lato"/>
              <a:ea typeface="Lato"/>
              <a:cs typeface="Lato"/>
              <a:sym typeface="Lato"/>
            </a:endParaRPr>
          </a:p>
        </p:txBody>
      </p:sp>
      <p:sp>
        <p:nvSpPr>
          <p:cNvPr id="1975" name="Google Shape;1975;p46"/>
          <p:cNvSpPr txBox="1"/>
          <p:nvPr/>
        </p:nvSpPr>
        <p:spPr>
          <a:xfrm>
            <a:off x="6322450" y="2735554"/>
            <a:ext cx="20883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2"/>
                </a:solidFill>
                <a:latin typeface="Lato"/>
                <a:ea typeface="Lato"/>
                <a:cs typeface="Lato"/>
                <a:sym typeface="Lato"/>
              </a:rPr>
              <a:t>Mention the company Describe your job here</a:t>
            </a:r>
            <a:endParaRPr>
              <a:solidFill>
                <a:schemeClr val="accent2"/>
              </a:solidFill>
              <a:latin typeface="Lato"/>
              <a:ea typeface="Lato"/>
              <a:cs typeface="Lato"/>
              <a:sym typeface="Lato"/>
            </a:endParaRPr>
          </a:p>
        </p:txBody>
      </p:sp>
      <p:sp>
        <p:nvSpPr>
          <p:cNvPr id="1976" name="Google Shape;1976;p46"/>
          <p:cNvSpPr txBox="1"/>
          <p:nvPr/>
        </p:nvSpPr>
        <p:spPr>
          <a:xfrm>
            <a:off x="713100" y="1610954"/>
            <a:ext cx="1733400" cy="29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5"/>
                </a:solidFill>
                <a:latin typeface="Michroma"/>
                <a:ea typeface="Michroma"/>
                <a:cs typeface="Michroma"/>
                <a:sym typeface="Michroma"/>
              </a:rPr>
              <a:t>2012 - 2014</a:t>
            </a:r>
            <a:endParaRPr b="1">
              <a:solidFill>
                <a:schemeClr val="accent5"/>
              </a:solidFill>
              <a:latin typeface="Michroma"/>
              <a:ea typeface="Michroma"/>
              <a:cs typeface="Michroma"/>
              <a:sym typeface="Michroma"/>
            </a:endParaRPr>
          </a:p>
        </p:txBody>
      </p:sp>
      <p:sp>
        <p:nvSpPr>
          <p:cNvPr id="1977" name="Google Shape;1977;p46"/>
          <p:cNvSpPr txBox="1"/>
          <p:nvPr/>
        </p:nvSpPr>
        <p:spPr>
          <a:xfrm>
            <a:off x="713100" y="2242404"/>
            <a:ext cx="1733400" cy="29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5"/>
                </a:solidFill>
                <a:latin typeface="Michroma"/>
                <a:ea typeface="Michroma"/>
                <a:cs typeface="Michroma"/>
                <a:sym typeface="Michroma"/>
              </a:rPr>
              <a:t>2014 - 2016</a:t>
            </a:r>
            <a:endParaRPr b="1">
              <a:solidFill>
                <a:schemeClr val="accent5"/>
              </a:solidFill>
              <a:latin typeface="Michroma"/>
              <a:ea typeface="Michroma"/>
              <a:cs typeface="Michroma"/>
              <a:sym typeface="Michroma"/>
            </a:endParaRPr>
          </a:p>
        </p:txBody>
      </p:sp>
      <p:sp>
        <p:nvSpPr>
          <p:cNvPr id="1978" name="Google Shape;1978;p46"/>
          <p:cNvSpPr txBox="1"/>
          <p:nvPr/>
        </p:nvSpPr>
        <p:spPr>
          <a:xfrm>
            <a:off x="713100" y="2873854"/>
            <a:ext cx="1733400" cy="29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5"/>
                </a:solidFill>
                <a:latin typeface="Michroma"/>
                <a:ea typeface="Michroma"/>
                <a:cs typeface="Michroma"/>
                <a:sym typeface="Michroma"/>
              </a:rPr>
              <a:t>2016 - 2018</a:t>
            </a:r>
            <a:endParaRPr b="1">
              <a:solidFill>
                <a:schemeClr val="accent5"/>
              </a:solidFill>
              <a:latin typeface="Michroma"/>
              <a:ea typeface="Michroma"/>
              <a:cs typeface="Michroma"/>
              <a:sym typeface="Michroma"/>
            </a:endParaRPr>
          </a:p>
        </p:txBody>
      </p:sp>
      <p:sp>
        <p:nvSpPr>
          <p:cNvPr id="1979" name="Google Shape;1979;p46"/>
          <p:cNvSpPr txBox="1"/>
          <p:nvPr/>
        </p:nvSpPr>
        <p:spPr>
          <a:xfrm>
            <a:off x="4572000" y="1610954"/>
            <a:ext cx="1733400" cy="29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5"/>
                </a:solidFill>
                <a:latin typeface="Michroma"/>
                <a:ea typeface="Michroma"/>
                <a:cs typeface="Michroma"/>
                <a:sym typeface="Michroma"/>
              </a:rPr>
              <a:t>2018 - 2019</a:t>
            </a:r>
            <a:endParaRPr b="1">
              <a:solidFill>
                <a:schemeClr val="accent5"/>
              </a:solidFill>
              <a:latin typeface="Michroma"/>
              <a:ea typeface="Michroma"/>
              <a:cs typeface="Michroma"/>
              <a:sym typeface="Michroma"/>
            </a:endParaRPr>
          </a:p>
        </p:txBody>
      </p:sp>
      <p:sp>
        <p:nvSpPr>
          <p:cNvPr id="1980" name="Google Shape;1980;p46"/>
          <p:cNvSpPr txBox="1"/>
          <p:nvPr/>
        </p:nvSpPr>
        <p:spPr>
          <a:xfrm>
            <a:off x="4572000" y="2242404"/>
            <a:ext cx="1733400" cy="29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5"/>
                </a:solidFill>
                <a:latin typeface="Michroma"/>
                <a:ea typeface="Michroma"/>
                <a:cs typeface="Michroma"/>
                <a:sym typeface="Michroma"/>
              </a:rPr>
              <a:t>2019 - 2021</a:t>
            </a:r>
            <a:endParaRPr b="1">
              <a:solidFill>
                <a:schemeClr val="accent5"/>
              </a:solidFill>
              <a:latin typeface="Michroma"/>
              <a:ea typeface="Michroma"/>
              <a:cs typeface="Michroma"/>
              <a:sym typeface="Michroma"/>
            </a:endParaRPr>
          </a:p>
        </p:txBody>
      </p:sp>
      <p:sp>
        <p:nvSpPr>
          <p:cNvPr id="1981" name="Google Shape;1981;p46"/>
          <p:cNvSpPr txBox="1"/>
          <p:nvPr/>
        </p:nvSpPr>
        <p:spPr>
          <a:xfrm>
            <a:off x="4572000" y="2873854"/>
            <a:ext cx="1733400" cy="296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5"/>
                </a:solidFill>
                <a:latin typeface="Michroma"/>
                <a:ea typeface="Michroma"/>
                <a:cs typeface="Michroma"/>
                <a:sym typeface="Michroma"/>
              </a:rPr>
              <a:t>2021 - 2022</a:t>
            </a:r>
            <a:endParaRPr b="1">
              <a:solidFill>
                <a:schemeClr val="accent5"/>
              </a:solidFill>
              <a:latin typeface="Michroma"/>
              <a:ea typeface="Michroma"/>
              <a:cs typeface="Michroma"/>
              <a:sym typeface="Michroma"/>
            </a:endParaRPr>
          </a:p>
        </p:txBody>
      </p:sp>
      <p:sp>
        <p:nvSpPr>
          <p:cNvPr id="1982" name="Google Shape;1982;p46"/>
          <p:cNvSpPr txBox="1"/>
          <p:nvPr/>
        </p:nvSpPr>
        <p:spPr>
          <a:xfrm>
            <a:off x="720000" y="3779554"/>
            <a:ext cx="2511600" cy="355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accent2"/>
                </a:solidFill>
                <a:latin typeface="Michroma"/>
                <a:ea typeface="Michroma"/>
                <a:cs typeface="Michroma"/>
                <a:sym typeface="Michroma"/>
              </a:rPr>
              <a:t>CREATIVITY</a:t>
            </a:r>
            <a:endParaRPr b="1" sz="1600">
              <a:solidFill>
                <a:schemeClr val="accent2"/>
              </a:solidFill>
              <a:latin typeface="Michroma"/>
              <a:ea typeface="Michroma"/>
              <a:cs typeface="Michroma"/>
              <a:sym typeface="Michroma"/>
            </a:endParaRPr>
          </a:p>
        </p:txBody>
      </p:sp>
      <p:sp>
        <p:nvSpPr>
          <p:cNvPr id="1983" name="Google Shape;1983;p46"/>
          <p:cNvSpPr txBox="1"/>
          <p:nvPr/>
        </p:nvSpPr>
        <p:spPr>
          <a:xfrm>
            <a:off x="3316199" y="3792204"/>
            <a:ext cx="2511600" cy="355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accent2"/>
                </a:solidFill>
                <a:latin typeface="Michroma"/>
                <a:ea typeface="Michroma"/>
                <a:cs typeface="Michroma"/>
                <a:sym typeface="Michroma"/>
              </a:rPr>
              <a:t>PHOTOGRAPHY</a:t>
            </a:r>
            <a:endParaRPr b="1" sz="1600">
              <a:solidFill>
                <a:schemeClr val="accent2"/>
              </a:solidFill>
              <a:latin typeface="Michroma"/>
              <a:ea typeface="Michroma"/>
              <a:cs typeface="Michroma"/>
              <a:sym typeface="Michroma"/>
            </a:endParaRPr>
          </a:p>
        </p:txBody>
      </p:sp>
      <p:sp>
        <p:nvSpPr>
          <p:cNvPr id="1984" name="Google Shape;1984;p46"/>
          <p:cNvSpPr txBox="1"/>
          <p:nvPr/>
        </p:nvSpPr>
        <p:spPr>
          <a:xfrm>
            <a:off x="5912397" y="3779554"/>
            <a:ext cx="2511600" cy="355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accent2"/>
                </a:solidFill>
                <a:latin typeface="Michroma"/>
                <a:ea typeface="Michroma"/>
                <a:cs typeface="Michroma"/>
                <a:sym typeface="Michroma"/>
              </a:rPr>
              <a:t>PAINTING</a:t>
            </a:r>
            <a:endParaRPr b="1" sz="1600">
              <a:solidFill>
                <a:schemeClr val="accent2"/>
              </a:solidFill>
              <a:latin typeface="Michroma"/>
              <a:ea typeface="Michroma"/>
              <a:cs typeface="Michroma"/>
              <a:sym typeface="Michroma"/>
            </a:endParaRPr>
          </a:p>
        </p:txBody>
      </p:sp>
      <p:sp>
        <p:nvSpPr>
          <p:cNvPr id="1985" name="Google Shape;1985;p46"/>
          <p:cNvSpPr txBox="1"/>
          <p:nvPr>
            <p:ph idx="4294967295" type="subTitle"/>
          </p:nvPr>
        </p:nvSpPr>
        <p:spPr>
          <a:xfrm>
            <a:off x="909900" y="4046179"/>
            <a:ext cx="2131800" cy="52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986" name="Google Shape;1986;p46"/>
          <p:cNvSpPr txBox="1"/>
          <p:nvPr>
            <p:ph idx="4294967295" type="subTitle"/>
          </p:nvPr>
        </p:nvSpPr>
        <p:spPr>
          <a:xfrm>
            <a:off x="3506099" y="4058829"/>
            <a:ext cx="2131800" cy="52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but it’s terribly hot</a:t>
            </a:r>
            <a:endParaRPr/>
          </a:p>
        </p:txBody>
      </p:sp>
      <p:sp>
        <p:nvSpPr>
          <p:cNvPr id="1987" name="Google Shape;1987;p46"/>
          <p:cNvSpPr txBox="1"/>
          <p:nvPr>
            <p:ph idx="4294967295" type="subTitle"/>
          </p:nvPr>
        </p:nvSpPr>
        <p:spPr>
          <a:xfrm>
            <a:off x="6102297" y="4046179"/>
            <a:ext cx="2131800" cy="52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1" name="Shape 1991"/>
        <p:cNvGrpSpPr/>
        <p:nvPr/>
      </p:nvGrpSpPr>
      <p:grpSpPr>
        <a:xfrm>
          <a:off x="0" y="0"/>
          <a:ext cx="0" cy="0"/>
          <a:chOff x="0" y="0"/>
          <a:chExt cx="0" cy="0"/>
        </a:xfrm>
      </p:grpSpPr>
      <p:sp>
        <p:nvSpPr>
          <p:cNvPr id="1992" name="Google Shape;1992;p47"/>
          <p:cNvSpPr txBox="1"/>
          <p:nvPr>
            <p:ph type="title"/>
          </p:nvPr>
        </p:nvSpPr>
        <p:spPr>
          <a:xfrm>
            <a:off x="713100" y="2327850"/>
            <a:ext cx="3146400" cy="56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2"/>
                </a:solidFill>
              </a:rPr>
              <a:t>MY </a:t>
            </a:r>
            <a:r>
              <a:rPr lang="en">
                <a:solidFill>
                  <a:schemeClr val="accent3"/>
                </a:solidFill>
              </a:rPr>
              <a:t>WORK</a:t>
            </a:r>
            <a:endParaRPr>
              <a:solidFill>
                <a:schemeClr val="accent3"/>
              </a:solidFill>
            </a:endParaRPr>
          </a:p>
        </p:txBody>
      </p:sp>
      <p:sp>
        <p:nvSpPr>
          <p:cNvPr id="1993" name="Google Shape;1993;p47"/>
          <p:cNvSpPr txBox="1"/>
          <p:nvPr>
            <p:ph idx="1" type="body"/>
          </p:nvPr>
        </p:nvSpPr>
        <p:spPr>
          <a:xfrm>
            <a:off x="713100" y="2781564"/>
            <a:ext cx="3146400" cy="56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1994" name="Google Shape;1994;p47"/>
          <p:cNvSpPr txBox="1"/>
          <p:nvPr>
            <p:ph idx="2" type="title"/>
          </p:nvPr>
        </p:nvSpPr>
        <p:spPr>
          <a:xfrm>
            <a:off x="713100" y="1644270"/>
            <a:ext cx="2678700" cy="71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1995" name="Google Shape;1995;p47"/>
          <p:cNvGrpSpPr/>
          <p:nvPr/>
        </p:nvGrpSpPr>
        <p:grpSpPr>
          <a:xfrm>
            <a:off x="4143910" y="2133252"/>
            <a:ext cx="4035932" cy="2536726"/>
            <a:chOff x="2343790" y="1320910"/>
            <a:chExt cx="1068838" cy="671785"/>
          </a:xfrm>
        </p:grpSpPr>
        <p:sp>
          <p:nvSpPr>
            <p:cNvPr id="1996" name="Google Shape;1996;p47"/>
            <p:cNvSpPr/>
            <p:nvPr/>
          </p:nvSpPr>
          <p:spPr>
            <a:xfrm>
              <a:off x="2787294" y="1415014"/>
              <a:ext cx="82939" cy="98874"/>
            </a:xfrm>
            <a:custGeom>
              <a:rect b="b" l="l" r="r" t="t"/>
              <a:pathLst>
                <a:path extrusionOk="0" h="2364" w="1983">
                  <a:moveTo>
                    <a:pt x="982" y="1"/>
                  </a:moveTo>
                  <a:cubicBezTo>
                    <a:pt x="955" y="1"/>
                    <a:pt x="938" y="29"/>
                    <a:pt x="913" y="76"/>
                  </a:cubicBezTo>
                  <a:cubicBezTo>
                    <a:pt x="894" y="149"/>
                    <a:pt x="865" y="197"/>
                    <a:pt x="824" y="298"/>
                  </a:cubicBezTo>
                  <a:cubicBezTo>
                    <a:pt x="783" y="399"/>
                    <a:pt x="704" y="599"/>
                    <a:pt x="672" y="669"/>
                  </a:cubicBezTo>
                  <a:cubicBezTo>
                    <a:pt x="644" y="738"/>
                    <a:pt x="504" y="1051"/>
                    <a:pt x="504" y="1071"/>
                  </a:cubicBezTo>
                  <a:lnTo>
                    <a:pt x="492" y="970"/>
                  </a:lnTo>
                  <a:cubicBezTo>
                    <a:pt x="523" y="890"/>
                    <a:pt x="523" y="760"/>
                    <a:pt x="463" y="690"/>
                  </a:cubicBezTo>
                  <a:cubicBezTo>
                    <a:pt x="439" y="666"/>
                    <a:pt x="418" y="657"/>
                    <a:pt x="400" y="657"/>
                  </a:cubicBezTo>
                  <a:cubicBezTo>
                    <a:pt x="365" y="657"/>
                    <a:pt x="343" y="692"/>
                    <a:pt x="343" y="719"/>
                  </a:cubicBezTo>
                  <a:cubicBezTo>
                    <a:pt x="333" y="760"/>
                    <a:pt x="292" y="1011"/>
                    <a:pt x="263" y="1112"/>
                  </a:cubicBezTo>
                  <a:cubicBezTo>
                    <a:pt x="251" y="1150"/>
                    <a:pt x="273" y="1451"/>
                    <a:pt x="273" y="1552"/>
                  </a:cubicBezTo>
                  <a:cubicBezTo>
                    <a:pt x="282" y="1663"/>
                    <a:pt x="222" y="1762"/>
                    <a:pt x="70" y="1954"/>
                  </a:cubicBezTo>
                  <a:cubicBezTo>
                    <a:pt x="51" y="1983"/>
                    <a:pt x="22" y="2015"/>
                    <a:pt x="1" y="2053"/>
                  </a:cubicBezTo>
                  <a:lnTo>
                    <a:pt x="542" y="2364"/>
                  </a:lnTo>
                  <a:cubicBezTo>
                    <a:pt x="552" y="2344"/>
                    <a:pt x="574" y="2335"/>
                    <a:pt x="574" y="2316"/>
                  </a:cubicBezTo>
                  <a:cubicBezTo>
                    <a:pt x="653" y="2214"/>
                    <a:pt x="805" y="2034"/>
                    <a:pt x="904" y="1942"/>
                  </a:cubicBezTo>
                  <a:cubicBezTo>
                    <a:pt x="1055" y="1822"/>
                    <a:pt x="1125" y="1762"/>
                    <a:pt x="1185" y="1682"/>
                  </a:cubicBezTo>
                  <a:cubicBezTo>
                    <a:pt x="1245" y="1603"/>
                    <a:pt x="1385" y="1401"/>
                    <a:pt x="1385" y="1401"/>
                  </a:cubicBezTo>
                  <a:cubicBezTo>
                    <a:pt x="1407" y="1372"/>
                    <a:pt x="1477" y="1302"/>
                    <a:pt x="1506" y="1280"/>
                  </a:cubicBezTo>
                  <a:cubicBezTo>
                    <a:pt x="1506" y="1280"/>
                    <a:pt x="1626" y="1220"/>
                    <a:pt x="1717" y="1160"/>
                  </a:cubicBezTo>
                  <a:cubicBezTo>
                    <a:pt x="1806" y="1141"/>
                    <a:pt x="1927" y="1090"/>
                    <a:pt x="1958" y="1030"/>
                  </a:cubicBezTo>
                  <a:cubicBezTo>
                    <a:pt x="1982" y="979"/>
                    <a:pt x="1980" y="936"/>
                    <a:pt x="1954" y="936"/>
                  </a:cubicBezTo>
                  <a:cubicBezTo>
                    <a:pt x="1949" y="936"/>
                    <a:pt x="1943" y="937"/>
                    <a:pt x="1937" y="941"/>
                  </a:cubicBezTo>
                  <a:cubicBezTo>
                    <a:pt x="1898" y="950"/>
                    <a:pt x="1768" y="970"/>
                    <a:pt x="1727" y="991"/>
                  </a:cubicBezTo>
                  <a:cubicBezTo>
                    <a:pt x="1686" y="1001"/>
                    <a:pt x="1626" y="1001"/>
                    <a:pt x="1575" y="1030"/>
                  </a:cubicBezTo>
                  <a:cubicBezTo>
                    <a:pt x="1527" y="1061"/>
                    <a:pt x="1315" y="1160"/>
                    <a:pt x="1315" y="1160"/>
                  </a:cubicBezTo>
                  <a:cubicBezTo>
                    <a:pt x="1315" y="1150"/>
                    <a:pt x="1315" y="1141"/>
                    <a:pt x="1325" y="1141"/>
                  </a:cubicBezTo>
                  <a:cubicBezTo>
                    <a:pt x="1325" y="1141"/>
                    <a:pt x="1486" y="931"/>
                    <a:pt x="1616" y="799"/>
                  </a:cubicBezTo>
                  <a:cubicBezTo>
                    <a:pt x="1717" y="738"/>
                    <a:pt x="1816" y="599"/>
                    <a:pt x="1838" y="529"/>
                  </a:cubicBezTo>
                  <a:cubicBezTo>
                    <a:pt x="1853" y="475"/>
                    <a:pt x="1826" y="439"/>
                    <a:pt x="1796" y="439"/>
                  </a:cubicBezTo>
                  <a:cubicBezTo>
                    <a:pt x="1787" y="439"/>
                    <a:pt x="1777" y="442"/>
                    <a:pt x="1768" y="450"/>
                  </a:cubicBezTo>
                  <a:cubicBezTo>
                    <a:pt x="1737" y="469"/>
                    <a:pt x="1575" y="589"/>
                    <a:pt x="1546" y="608"/>
                  </a:cubicBezTo>
                  <a:cubicBezTo>
                    <a:pt x="1515" y="618"/>
                    <a:pt x="1467" y="659"/>
                    <a:pt x="1426" y="700"/>
                  </a:cubicBezTo>
                  <a:cubicBezTo>
                    <a:pt x="1395" y="729"/>
                    <a:pt x="1135" y="950"/>
                    <a:pt x="1125" y="960"/>
                  </a:cubicBezTo>
                  <a:cubicBezTo>
                    <a:pt x="1144" y="881"/>
                    <a:pt x="1255" y="659"/>
                    <a:pt x="1335" y="548"/>
                  </a:cubicBezTo>
                  <a:cubicBezTo>
                    <a:pt x="1426" y="438"/>
                    <a:pt x="1556" y="288"/>
                    <a:pt x="1575" y="168"/>
                  </a:cubicBezTo>
                  <a:cubicBezTo>
                    <a:pt x="1589" y="100"/>
                    <a:pt x="1559" y="77"/>
                    <a:pt x="1530" y="77"/>
                  </a:cubicBezTo>
                  <a:cubicBezTo>
                    <a:pt x="1512" y="77"/>
                    <a:pt x="1494" y="86"/>
                    <a:pt x="1486" y="98"/>
                  </a:cubicBezTo>
                  <a:cubicBezTo>
                    <a:pt x="1455" y="127"/>
                    <a:pt x="1385" y="197"/>
                    <a:pt x="1335" y="247"/>
                  </a:cubicBezTo>
                  <a:cubicBezTo>
                    <a:pt x="1296" y="308"/>
                    <a:pt x="1195" y="409"/>
                    <a:pt x="1154" y="459"/>
                  </a:cubicBezTo>
                  <a:cubicBezTo>
                    <a:pt x="1115" y="519"/>
                    <a:pt x="865" y="849"/>
                    <a:pt x="865" y="849"/>
                  </a:cubicBezTo>
                  <a:cubicBezTo>
                    <a:pt x="843" y="840"/>
                    <a:pt x="834" y="830"/>
                    <a:pt x="834" y="830"/>
                  </a:cubicBezTo>
                  <a:cubicBezTo>
                    <a:pt x="834" y="830"/>
                    <a:pt x="875" y="710"/>
                    <a:pt x="894" y="640"/>
                  </a:cubicBezTo>
                  <a:cubicBezTo>
                    <a:pt x="925" y="558"/>
                    <a:pt x="964" y="409"/>
                    <a:pt x="1014" y="279"/>
                  </a:cubicBezTo>
                  <a:cubicBezTo>
                    <a:pt x="1055" y="137"/>
                    <a:pt x="1034" y="28"/>
                    <a:pt x="1005" y="7"/>
                  </a:cubicBezTo>
                  <a:cubicBezTo>
                    <a:pt x="996" y="3"/>
                    <a:pt x="989" y="1"/>
                    <a:pt x="982"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7"/>
            <p:cNvSpPr/>
            <p:nvPr/>
          </p:nvSpPr>
          <p:spPr>
            <a:xfrm>
              <a:off x="2787294" y="1440862"/>
              <a:ext cx="21916" cy="60061"/>
            </a:xfrm>
            <a:custGeom>
              <a:rect b="b" l="l" r="r" t="t"/>
              <a:pathLst>
                <a:path extrusionOk="0" fill="none" h="1436" w="524">
                  <a:moveTo>
                    <a:pt x="1" y="1435"/>
                  </a:moveTo>
                  <a:cubicBezTo>
                    <a:pt x="22" y="1397"/>
                    <a:pt x="51" y="1365"/>
                    <a:pt x="70" y="1336"/>
                  </a:cubicBezTo>
                  <a:cubicBezTo>
                    <a:pt x="222" y="1144"/>
                    <a:pt x="282" y="1045"/>
                    <a:pt x="273" y="934"/>
                  </a:cubicBezTo>
                  <a:cubicBezTo>
                    <a:pt x="273" y="833"/>
                    <a:pt x="251" y="532"/>
                    <a:pt x="263" y="494"/>
                  </a:cubicBezTo>
                  <a:cubicBezTo>
                    <a:pt x="292" y="393"/>
                    <a:pt x="333" y="142"/>
                    <a:pt x="343" y="101"/>
                  </a:cubicBezTo>
                  <a:cubicBezTo>
                    <a:pt x="343" y="60"/>
                    <a:pt x="393" y="0"/>
                    <a:pt x="463" y="72"/>
                  </a:cubicBezTo>
                  <a:cubicBezTo>
                    <a:pt x="523" y="142"/>
                    <a:pt x="523" y="272"/>
                    <a:pt x="492" y="352"/>
                  </a:cubicBezTo>
                  <a:lnTo>
                    <a:pt x="504" y="453"/>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7"/>
            <p:cNvSpPr/>
            <p:nvPr/>
          </p:nvSpPr>
          <p:spPr>
            <a:xfrm>
              <a:off x="2808331" y="1414471"/>
              <a:ext cx="23129" cy="45338"/>
            </a:xfrm>
            <a:custGeom>
              <a:rect b="b" l="l" r="r" t="t"/>
              <a:pathLst>
                <a:path extrusionOk="0" fill="none" h="1084" w="553">
                  <a:moveTo>
                    <a:pt x="1" y="1084"/>
                  </a:moveTo>
                  <a:lnTo>
                    <a:pt x="1" y="1084"/>
                  </a:lnTo>
                  <a:cubicBezTo>
                    <a:pt x="1" y="1064"/>
                    <a:pt x="141" y="751"/>
                    <a:pt x="169" y="682"/>
                  </a:cubicBezTo>
                  <a:cubicBezTo>
                    <a:pt x="201" y="612"/>
                    <a:pt x="280" y="412"/>
                    <a:pt x="321" y="311"/>
                  </a:cubicBezTo>
                  <a:cubicBezTo>
                    <a:pt x="362" y="210"/>
                    <a:pt x="391" y="162"/>
                    <a:pt x="410" y="89"/>
                  </a:cubicBezTo>
                  <a:cubicBezTo>
                    <a:pt x="442" y="29"/>
                    <a:pt x="461" y="0"/>
                    <a:pt x="502" y="20"/>
                  </a:cubicBezTo>
                  <a:cubicBezTo>
                    <a:pt x="531" y="41"/>
                    <a:pt x="552" y="150"/>
                    <a:pt x="511" y="292"/>
                  </a:cubicBezTo>
                  <a:cubicBezTo>
                    <a:pt x="461" y="422"/>
                    <a:pt x="422" y="571"/>
                    <a:pt x="391" y="653"/>
                  </a:cubicBezTo>
                  <a:cubicBezTo>
                    <a:pt x="372" y="723"/>
                    <a:pt x="331" y="843"/>
                    <a:pt x="331" y="843"/>
                  </a:cubicBezTo>
                  <a:cubicBezTo>
                    <a:pt x="331" y="843"/>
                    <a:pt x="340" y="853"/>
                    <a:pt x="362" y="86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7"/>
            <p:cNvSpPr/>
            <p:nvPr/>
          </p:nvSpPr>
          <p:spPr>
            <a:xfrm>
              <a:off x="2833928" y="1455166"/>
              <a:ext cx="460" cy="836"/>
            </a:xfrm>
            <a:custGeom>
              <a:rect b="b" l="l" r="r" t="t"/>
              <a:pathLst>
                <a:path extrusionOk="0" fill="none" h="20" w="11">
                  <a:moveTo>
                    <a:pt x="10" y="0"/>
                  </a:moveTo>
                  <a:cubicBezTo>
                    <a:pt x="0" y="10"/>
                    <a:pt x="0" y="10"/>
                    <a:pt x="0" y="19"/>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7"/>
            <p:cNvSpPr/>
            <p:nvPr/>
          </p:nvSpPr>
          <p:spPr>
            <a:xfrm>
              <a:off x="2823472" y="1417398"/>
              <a:ext cx="30658" cy="37768"/>
            </a:xfrm>
            <a:custGeom>
              <a:rect b="b" l="l" r="r" t="t"/>
              <a:pathLst>
                <a:path extrusionOk="0" fill="none" h="903" w="733">
                  <a:moveTo>
                    <a:pt x="0" y="792"/>
                  </a:moveTo>
                  <a:cubicBezTo>
                    <a:pt x="0" y="792"/>
                    <a:pt x="250" y="462"/>
                    <a:pt x="289" y="402"/>
                  </a:cubicBezTo>
                  <a:cubicBezTo>
                    <a:pt x="330" y="352"/>
                    <a:pt x="431" y="251"/>
                    <a:pt x="470" y="190"/>
                  </a:cubicBezTo>
                  <a:cubicBezTo>
                    <a:pt x="520" y="140"/>
                    <a:pt x="590" y="70"/>
                    <a:pt x="621" y="41"/>
                  </a:cubicBezTo>
                  <a:cubicBezTo>
                    <a:pt x="641" y="10"/>
                    <a:pt x="732" y="0"/>
                    <a:pt x="710" y="111"/>
                  </a:cubicBezTo>
                  <a:cubicBezTo>
                    <a:pt x="691" y="231"/>
                    <a:pt x="561" y="381"/>
                    <a:pt x="470" y="491"/>
                  </a:cubicBezTo>
                  <a:cubicBezTo>
                    <a:pt x="390" y="602"/>
                    <a:pt x="279" y="824"/>
                    <a:pt x="260" y="90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7"/>
            <p:cNvSpPr/>
            <p:nvPr/>
          </p:nvSpPr>
          <p:spPr>
            <a:xfrm>
              <a:off x="2834346" y="1432497"/>
              <a:ext cx="30658" cy="34464"/>
            </a:xfrm>
            <a:custGeom>
              <a:rect b="b" l="l" r="r" t="t"/>
              <a:pathLst>
                <a:path extrusionOk="0" fill="none" h="824" w="733">
                  <a:moveTo>
                    <a:pt x="0" y="542"/>
                  </a:moveTo>
                  <a:lnTo>
                    <a:pt x="0" y="542"/>
                  </a:lnTo>
                  <a:cubicBezTo>
                    <a:pt x="10" y="532"/>
                    <a:pt x="270" y="311"/>
                    <a:pt x="301" y="282"/>
                  </a:cubicBezTo>
                  <a:cubicBezTo>
                    <a:pt x="342" y="241"/>
                    <a:pt x="390" y="200"/>
                    <a:pt x="421" y="190"/>
                  </a:cubicBezTo>
                  <a:cubicBezTo>
                    <a:pt x="450" y="171"/>
                    <a:pt x="612" y="51"/>
                    <a:pt x="643" y="32"/>
                  </a:cubicBezTo>
                  <a:cubicBezTo>
                    <a:pt x="681" y="0"/>
                    <a:pt x="732" y="41"/>
                    <a:pt x="713" y="111"/>
                  </a:cubicBezTo>
                  <a:cubicBezTo>
                    <a:pt x="691" y="181"/>
                    <a:pt x="592" y="320"/>
                    <a:pt x="491" y="381"/>
                  </a:cubicBezTo>
                  <a:cubicBezTo>
                    <a:pt x="361" y="513"/>
                    <a:pt x="200" y="723"/>
                    <a:pt x="200" y="723"/>
                  </a:cubicBezTo>
                  <a:cubicBezTo>
                    <a:pt x="190" y="723"/>
                    <a:pt x="190" y="732"/>
                    <a:pt x="190" y="742"/>
                  </a:cubicBezTo>
                  <a:cubicBezTo>
                    <a:pt x="181" y="773"/>
                    <a:pt x="161" y="824"/>
                    <a:pt x="161" y="82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7"/>
            <p:cNvSpPr/>
            <p:nvPr/>
          </p:nvSpPr>
          <p:spPr>
            <a:xfrm>
              <a:off x="2809962" y="1453451"/>
              <a:ext cx="60479" cy="60437"/>
            </a:xfrm>
            <a:custGeom>
              <a:rect b="b" l="l" r="r" t="t"/>
              <a:pathLst>
                <a:path extrusionOk="0" fill="none" h="1445" w="1446">
                  <a:moveTo>
                    <a:pt x="0" y="1445"/>
                  </a:moveTo>
                  <a:cubicBezTo>
                    <a:pt x="10" y="1425"/>
                    <a:pt x="32" y="1416"/>
                    <a:pt x="32" y="1397"/>
                  </a:cubicBezTo>
                  <a:cubicBezTo>
                    <a:pt x="111" y="1295"/>
                    <a:pt x="263" y="1115"/>
                    <a:pt x="362" y="1023"/>
                  </a:cubicBezTo>
                  <a:cubicBezTo>
                    <a:pt x="513" y="903"/>
                    <a:pt x="583" y="843"/>
                    <a:pt x="643" y="763"/>
                  </a:cubicBezTo>
                  <a:cubicBezTo>
                    <a:pt x="703" y="684"/>
                    <a:pt x="843" y="482"/>
                    <a:pt x="843" y="482"/>
                  </a:cubicBezTo>
                  <a:cubicBezTo>
                    <a:pt x="865" y="453"/>
                    <a:pt x="935" y="383"/>
                    <a:pt x="964" y="361"/>
                  </a:cubicBezTo>
                  <a:cubicBezTo>
                    <a:pt x="964" y="361"/>
                    <a:pt x="1084" y="301"/>
                    <a:pt x="1175" y="241"/>
                  </a:cubicBezTo>
                  <a:cubicBezTo>
                    <a:pt x="1264" y="222"/>
                    <a:pt x="1385" y="171"/>
                    <a:pt x="1416" y="111"/>
                  </a:cubicBezTo>
                  <a:cubicBezTo>
                    <a:pt x="1445" y="51"/>
                    <a:pt x="1435" y="0"/>
                    <a:pt x="1395" y="22"/>
                  </a:cubicBezTo>
                  <a:cubicBezTo>
                    <a:pt x="1356" y="31"/>
                    <a:pt x="1226" y="51"/>
                    <a:pt x="1185" y="72"/>
                  </a:cubicBezTo>
                  <a:cubicBezTo>
                    <a:pt x="1144" y="82"/>
                    <a:pt x="1084" y="82"/>
                    <a:pt x="1033" y="111"/>
                  </a:cubicBezTo>
                  <a:cubicBezTo>
                    <a:pt x="985" y="142"/>
                    <a:pt x="773" y="241"/>
                    <a:pt x="773" y="24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7"/>
            <p:cNvSpPr/>
            <p:nvPr/>
          </p:nvSpPr>
          <p:spPr>
            <a:xfrm>
              <a:off x="2775123" y="1482310"/>
              <a:ext cx="50399" cy="49228"/>
            </a:xfrm>
            <a:custGeom>
              <a:rect b="b" l="l" r="r" t="t"/>
              <a:pathLst>
                <a:path extrusionOk="0" h="1177" w="1205">
                  <a:moveTo>
                    <a:pt x="481" y="1"/>
                  </a:moveTo>
                  <a:cubicBezTo>
                    <a:pt x="460" y="1"/>
                    <a:pt x="439" y="6"/>
                    <a:pt x="422" y="23"/>
                  </a:cubicBezTo>
                  <a:cubicBezTo>
                    <a:pt x="393" y="64"/>
                    <a:pt x="82" y="415"/>
                    <a:pt x="82" y="415"/>
                  </a:cubicBezTo>
                  <a:lnTo>
                    <a:pt x="0" y="504"/>
                  </a:lnTo>
                  <a:lnTo>
                    <a:pt x="764" y="1176"/>
                  </a:lnTo>
                  <a:cubicBezTo>
                    <a:pt x="903" y="1008"/>
                    <a:pt x="1134" y="685"/>
                    <a:pt x="1166" y="634"/>
                  </a:cubicBezTo>
                  <a:cubicBezTo>
                    <a:pt x="1195" y="586"/>
                    <a:pt x="1204" y="565"/>
                    <a:pt x="1144" y="495"/>
                  </a:cubicBezTo>
                  <a:cubicBezTo>
                    <a:pt x="1074" y="425"/>
                    <a:pt x="614" y="54"/>
                    <a:pt x="564" y="23"/>
                  </a:cubicBezTo>
                  <a:cubicBezTo>
                    <a:pt x="540" y="12"/>
                    <a:pt x="510" y="1"/>
                    <a:pt x="481" y="1"/>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7"/>
            <p:cNvSpPr/>
            <p:nvPr/>
          </p:nvSpPr>
          <p:spPr>
            <a:xfrm>
              <a:off x="2662741" y="1494690"/>
              <a:ext cx="167802" cy="127775"/>
            </a:xfrm>
            <a:custGeom>
              <a:rect b="b" l="l" r="r" t="t"/>
              <a:pathLst>
                <a:path extrusionOk="0" h="3055" w="4012">
                  <a:moveTo>
                    <a:pt x="475" y="1"/>
                  </a:moveTo>
                  <a:cubicBezTo>
                    <a:pt x="254" y="1"/>
                    <a:pt x="86" y="83"/>
                    <a:pt x="0" y="179"/>
                  </a:cubicBezTo>
                  <a:cubicBezTo>
                    <a:pt x="60" y="1273"/>
                    <a:pt x="1505" y="2717"/>
                    <a:pt x="1695" y="2907"/>
                  </a:cubicBezTo>
                  <a:cubicBezTo>
                    <a:pt x="1810" y="3011"/>
                    <a:pt x="2004" y="3055"/>
                    <a:pt x="2175" y="3055"/>
                  </a:cubicBezTo>
                  <a:cubicBezTo>
                    <a:pt x="2303" y="3055"/>
                    <a:pt x="2418" y="3030"/>
                    <a:pt x="2478" y="2987"/>
                  </a:cubicBezTo>
                  <a:cubicBezTo>
                    <a:pt x="2959" y="2638"/>
                    <a:pt x="3783" y="1634"/>
                    <a:pt x="3882" y="1504"/>
                  </a:cubicBezTo>
                  <a:cubicBezTo>
                    <a:pt x="3973" y="1374"/>
                    <a:pt x="4012" y="1222"/>
                    <a:pt x="3951" y="1171"/>
                  </a:cubicBezTo>
                  <a:cubicBezTo>
                    <a:pt x="3891" y="1121"/>
                    <a:pt x="2769" y="119"/>
                    <a:pt x="2769" y="119"/>
                  </a:cubicBezTo>
                  <a:cubicBezTo>
                    <a:pt x="2769" y="119"/>
                    <a:pt x="2758" y="118"/>
                    <a:pt x="2741" y="118"/>
                  </a:cubicBezTo>
                  <a:cubicBezTo>
                    <a:pt x="2708" y="118"/>
                    <a:pt x="2654" y="122"/>
                    <a:pt x="2627" y="148"/>
                  </a:cubicBezTo>
                  <a:cubicBezTo>
                    <a:pt x="2598" y="189"/>
                    <a:pt x="2177" y="721"/>
                    <a:pt x="1987" y="1133"/>
                  </a:cubicBezTo>
                  <a:cubicBezTo>
                    <a:pt x="1987" y="1133"/>
                    <a:pt x="1816" y="801"/>
                    <a:pt x="1353" y="389"/>
                  </a:cubicBezTo>
                  <a:cubicBezTo>
                    <a:pt x="1023" y="100"/>
                    <a:pt x="717" y="1"/>
                    <a:pt x="475" y="1"/>
                  </a:cubicBezTo>
                  <a:close/>
                </a:path>
              </a:pathLst>
            </a:custGeom>
            <a:solidFill>
              <a:srgbClr val="F5828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7"/>
            <p:cNvSpPr/>
            <p:nvPr/>
          </p:nvSpPr>
          <p:spPr>
            <a:xfrm>
              <a:off x="2662741" y="1487872"/>
              <a:ext cx="167802" cy="135973"/>
            </a:xfrm>
            <a:custGeom>
              <a:rect b="b" l="l" r="r" t="t"/>
              <a:pathLst>
                <a:path extrusionOk="0" fill="none" h="3251" w="4012">
                  <a:moveTo>
                    <a:pt x="0" y="342"/>
                  </a:moveTo>
                  <a:cubicBezTo>
                    <a:pt x="181" y="140"/>
                    <a:pt x="723" y="1"/>
                    <a:pt x="1353" y="552"/>
                  </a:cubicBezTo>
                  <a:cubicBezTo>
                    <a:pt x="1816" y="964"/>
                    <a:pt x="1987" y="1296"/>
                    <a:pt x="1987" y="1296"/>
                  </a:cubicBezTo>
                  <a:cubicBezTo>
                    <a:pt x="2177" y="884"/>
                    <a:pt x="2598" y="352"/>
                    <a:pt x="2627" y="311"/>
                  </a:cubicBezTo>
                  <a:cubicBezTo>
                    <a:pt x="2668" y="273"/>
                    <a:pt x="2769" y="282"/>
                    <a:pt x="2769" y="282"/>
                  </a:cubicBezTo>
                  <a:cubicBezTo>
                    <a:pt x="2769" y="282"/>
                    <a:pt x="3891" y="1284"/>
                    <a:pt x="3951" y="1334"/>
                  </a:cubicBezTo>
                  <a:cubicBezTo>
                    <a:pt x="4012" y="1385"/>
                    <a:pt x="3973" y="1537"/>
                    <a:pt x="3882" y="1667"/>
                  </a:cubicBezTo>
                  <a:cubicBezTo>
                    <a:pt x="3783" y="1797"/>
                    <a:pt x="2959" y="2801"/>
                    <a:pt x="2478" y="3150"/>
                  </a:cubicBezTo>
                  <a:cubicBezTo>
                    <a:pt x="2338" y="3251"/>
                    <a:pt x="1895" y="3251"/>
                    <a:pt x="1695" y="3070"/>
                  </a:cubicBezTo>
                  <a:cubicBezTo>
                    <a:pt x="1505" y="2880"/>
                    <a:pt x="60" y="1436"/>
                    <a:pt x="0" y="342"/>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7"/>
            <p:cNvSpPr/>
            <p:nvPr/>
          </p:nvSpPr>
          <p:spPr>
            <a:xfrm>
              <a:off x="2735348" y="1542035"/>
              <a:ext cx="15935" cy="58346"/>
            </a:xfrm>
            <a:custGeom>
              <a:rect b="b" l="l" r="r" t="t"/>
              <a:pathLst>
                <a:path extrusionOk="0" fill="none" h="1395" w="381">
                  <a:moveTo>
                    <a:pt x="251" y="1"/>
                  </a:moveTo>
                  <a:cubicBezTo>
                    <a:pt x="251" y="1"/>
                    <a:pt x="0" y="511"/>
                    <a:pt x="381" y="1395"/>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7"/>
            <p:cNvSpPr/>
            <p:nvPr/>
          </p:nvSpPr>
          <p:spPr>
            <a:xfrm>
              <a:off x="2730287" y="1541156"/>
              <a:ext cx="15182" cy="36597"/>
            </a:xfrm>
            <a:custGeom>
              <a:rect b="b" l="l" r="r" t="t"/>
              <a:pathLst>
                <a:path extrusionOk="0" fill="none" h="875" w="363">
                  <a:moveTo>
                    <a:pt x="362" y="0"/>
                  </a:moveTo>
                  <a:cubicBezTo>
                    <a:pt x="362" y="0"/>
                    <a:pt x="11" y="282"/>
                    <a:pt x="1" y="87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7"/>
            <p:cNvSpPr/>
            <p:nvPr/>
          </p:nvSpPr>
          <p:spPr>
            <a:xfrm>
              <a:off x="2603518" y="1502594"/>
              <a:ext cx="118365" cy="228532"/>
            </a:xfrm>
            <a:custGeom>
              <a:rect b="b" l="l" r="r" t="t"/>
              <a:pathLst>
                <a:path extrusionOk="0" h="5464" w="2830">
                  <a:moveTo>
                    <a:pt x="2288" y="0"/>
                  </a:moveTo>
                  <a:lnTo>
                    <a:pt x="1" y="149"/>
                  </a:lnTo>
                  <a:lnTo>
                    <a:pt x="1" y="5437"/>
                  </a:lnTo>
                  <a:cubicBezTo>
                    <a:pt x="241" y="5455"/>
                    <a:pt x="463" y="5463"/>
                    <a:pt x="668" y="5463"/>
                  </a:cubicBezTo>
                  <a:cubicBezTo>
                    <a:pt x="2278" y="5463"/>
                    <a:pt x="2830" y="4965"/>
                    <a:pt x="2830" y="4965"/>
                  </a:cubicBezTo>
                  <a:lnTo>
                    <a:pt x="2288" y="0"/>
                  </a:ln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7"/>
            <p:cNvSpPr/>
            <p:nvPr/>
          </p:nvSpPr>
          <p:spPr>
            <a:xfrm>
              <a:off x="2622841" y="1450105"/>
              <a:ext cx="57551" cy="65916"/>
            </a:xfrm>
            <a:custGeom>
              <a:rect b="b" l="l" r="r" t="t"/>
              <a:pathLst>
                <a:path extrusionOk="0" h="1576" w="1376">
                  <a:moveTo>
                    <a:pt x="121" y="1"/>
                  </a:moveTo>
                  <a:lnTo>
                    <a:pt x="1" y="1164"/>
                  </a:lnTo>
                  <a:cubicBezTo>
                    <a:pt x="1" y="1164"/>
                    <a:pt x="511" y="1575"/>
                    <a:pt x="1005" y="1575"/>
                  </a:cubicBezTo>
                  <a:cubicBezTo>
                    <a:pt x="1144" y="1575"/>
                    <a:pt x="1376" y="1416"/>
                    <a:pt x="1376" y="1416"/>
                  </a:cubicBezTo>
                  <a:lnTo>
                    <a:pt x="1344" y="1"/>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7"/>
            <p:cNvSpPr/>
            <p:nvPr/>
          </p:nvSpPr>
          <p:spPr>
            <a:xfrm>
              <a:off x="2622841" y="1450105"/>
              <a:ext cx="57551" cy="65916"/>
            </a:xfrm>
            <a:custGeom>
              <a:rect b="b" l="l" r="r" t="t"/>
              <a:pathLst>
                <a:path extrusionOk="0" fill="none" h="1576" w="1376">
                  <a:moveTo>
                    <a:pt x="121" y="1"/>
                  </a:moveTo>
                  <a:lnTo>
                    <a:pt x="1" y="1164"/>
                  </a:lnTo>
                  <a:cubicBezTo>
                    <a:pt x="1" y="1164"/>
                    <a:pt x="511" y="1575"/>
                    <a:pt x="1005" y="1575"/>
                  </a:cubicBezTo>
                  <a:cubicBezTo>
                    <a:pt x="1144" y="1575"/>
                    <a:pt x="1376" y="1416"/>
                    <a:pt x="1376" y="1416"/>
                  </a:cubicBezTo>
                  <a:lnTo>
                    <a:pt x="1344" y="1"/>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7"/>
            <p:cNvSpPr/>
            <p:nvPr/>
          </p:nvSpPr>
          <p:spPr>
            <a:xfrm>
              <a:off x="2514600" y="1484485"/>
              <a:ext cx="141829" cy="263456"/>
            </a:xfrm>
            <a:custGeom>
              <a:rect b="b" l="l" r="r" t="t"/>
              <a:pathLst>
                <a:path extrusionOk="0" h="6299" w="3391">
                  <a:moveTo>
                    <a:pt x="2125" y="0"/>
                  </a:moveTo>
                  <a:cubicBezTo>
                    <a:pt x="2119" y="0"/>
                    <a:pt x="2113" y="1"/>
                    <a:pt x="2107" y="2"/>
                  </a:cubicBezTo>
                  <a:cubicBezTo>
                    <a:pt x="2006" y="21"/>
                    <a:pt x="1315" y="544"/>
                    <a:pt x="1113" y="674"/>
                  </a:cubicBezTo>
                  <a:cubicBezTo>
                    <a:pt x="913" y="794"/>
                    <a:pt x="783" y="2590"/>
                    <a:pt x="732" y="3773"/>
                  </a:cubicBezTo>
                  <a:cubicBezTo>
                    <a:pt x="121" y="4517"/>
                    <a:pt x="0" y="5781"/>
                    <a:pt x="20" y="5940"/>
                  </a:cubicBezTo>
                  <a:cubicBezTo>
                    <a:pt x="44" y="6065"/>
                    <a:pt x="1101" y="6294"/>
                    <a:pt x="2037" y="6294"/>
                  </a:cubicBezTo>
                  <a:cubicBezTo>
                    <a:pt x="2303" y="6294"/>
                    <a:pt x="2559" y="6276"/>
                    <a:pt x="2779" y="6231"/>
                  </a:cubicBezTo>
                  <a:cubicBezTo>
                    <a:pt x="2840" y="6274"/>
                    <a:pt x="2956" y="6299"/>
                    <a:pt x="3064" y="6299"/>
                  </a:cubicBezTo>
                  <a:cubicBezTo>
                    <a:pt x="3186" y="6299"/>
                    <a:pt x="3296" y="6267"/>
                    <a:pt x="3302" y="6192"/>
                  </a:cubicBezTo>
                  <a:cubicBezTo>
                    <a:pt x="3391" y="4907"/>
                    <a:pt x="3330" y="3753"/>
                    <a:pt x="3210" y="2109"/>
                  </a:cubicBezTo>
                  <a:cubicBezTo>
                    <a:pt x="3090" y="462"/>
                    <a:pt x="2649" y="281"/>
                    <a:pt x="2649" y="281"/>
                  </a:cubicBezTo>
                  <a:cubicBezTo>
                    <a:pt x="2469" y="168"/>
                    <a:pt x="2236" y="0"/>
                    <a:pt x="2125" y="0"/>
                  </a:cubicBezTo>
                  <a:close/>
                </a:path>
              </a:pathLst>
            </a:custGeom>
            <a:solidFill>
              <a:srgbClr val="F5828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7"/>
            <p:cNvSpPr/>
            <p:nvPr/>
          </p:nvSpPr>
          <p:spPr>
            <a:xfrm>
              <a:off x="2514600" y="1483648"/>
              <a:ext cx="141829" cy="269939"/>
            </a:xfrm>
            <a:custGeom>
              <a:rect b="b" l="l" r="r" t="t"/>
              <a:pathLst>
                <a:path extrusionOk="0" fill="none" h="6454" w="3391">
                  <a:moveTo>
                    <a:pt x="2649" y="301"/>
                  </a:moveTo>
                  <a:cubicBezTo>
                    <a:pt x="2649" y="301"/>
                    <a:pt x="3090" y="482"/>
                    <a:pt x="3210" y="2129"/>
                  </a:cubicBezTo>
                  <a:cubicBezTo>
                    <a:pt x="3330" y="3773"/>
                    <a:pt x="3391" y="4927"/>
                    <a:pt x="3302" y="6212"/>
                  </a:cubicBezTo>
                  <a:cubicBezTo>
                    <a:pt x="3292" y="6352"/>
                    <a:pt x="2909" y="6342"/>
                    <a:pt x="2779" y="6251"/>
                  </a:cubicBezTo>
                  <a:cubicBezTo>
                    <a:pt x="1787" y="6453"/>
                    <a:pt x="51" y="6121"/>
                    <a:pt x="20" y="5960"/>
                  </a:cubicBezTo>
                  <a:cubicBezTo>
                    <a:pt x="0" y="5801"/>
                    <a:pt x="121" y="4537"/>
                    <a:pt x="732" y="3793"/>
                  </a:cubicBezTo>
                  <a:cubicBezTo>
                    <a:pt x="783" y="2610"/>
                    <a:pt x="913" y="814"/>
                    <a:pt x="1113" y="694"/>
                  </a:cubicBezTo>
                  <a:cubicBezTo>
                    <a:pt x="1315" y="564"/>
                    <a:pt x="2006" y="41"/>
                    <a:pt x="2107" y="22"/>
                  </a:cubicBezTo>
                  <a:cubicBezTo>
                    <a:pt x="2208" y="0"/>
                    <a:pt x="2459" y="181"/>
                    <a:pt x="2649" y="301"/>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7"/>
            <p:cNvSpPr/>
            <p:nvPr/>
          </p:nvSpPr>
          <p:spPr>
            <a:xfrm>
              <a:off x="2608161" y="1492891"/>
              <a:ext cx="28148" cy="252205"/>
            </a:xfrm>
            <a:custGeom>
              <a:rect b="b" l="l" r="r" t="t"/>
              <a:pathLst>
                <a:path extrusionOk="0" fill="none" h="6030" w="673">
                  <a:moveTo>
                    <a:pt x="0" y="1"/>
                  </a:moveTo>
                  <a:cubicBezTo>
                    <a:pt x="0" y="1"/>
                    <a:pt x="222" y="312"/>
                    <a:pt x="381" y="1186"/>
                  </a:cubicBezTo>
                  <a:cubicBezTo>
                    <a:pt x="542" y="2067"/>
                    <a:pt x="672" y="3752"/>
                    <a:pt x="542" y="603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7"/>
            <p:cNvSpPr/>
            <p:nvPr/>
          </p:nvSpPr>
          <p:spPr>
            <a:xfrm>
              <a:off x="2679429" y="1492515"/>
              <a:ext cx="77293" cy="240494"/>
            </a:xfrm>
            <a:custGeom>
              <a:rect b="b" l="l" r="r" t="t"/>
              <a:pathLst>
                <a:path extrusionOk="0" h="5750" w="1848">
                  <a:moveTo>
                    <a:pt x="172" y="0"/>
                  </a:moveTo>
                  <a:cubicBezTo>
                    <a:pt x="73" y="70"/>
                    <a:pt x="1" y="282"/>
                    <a:pt x="23" y="431"/>
                  </a:cubicBezTo>
                  <a:cubicBezTo>
                    <a:pt x="273" y="1825"/>
                    <a:pt x="314" y="5687"/>
                    <a:pt x="324" y="5709"/>
                  </a:cubicBezTo>
                  <a:cubicBezTo>
                    <a:pt x="324" y="5721"/>
                    <a:pt x="409" y="5749"/>
                    <a:pt x="505" y="5749"/>
                  </a:cubicBezTo>
                  <a:cubicBezTo>
                    <a:pt x="563" y="5749"/>
                    <a:pt x="625" y="5739"/>
                    <a:pt x="675" y="5709"/>
                  </a:cubicBezTo>
                  <a:cubicBezTo>
                    <a:pt x="1446" y="5627"/>
                    <a:pt x="1828" y="5266"/>
                    <a:pt x="1838" y="5227"/>
                  </a:cubicBezTo>
                  <a:cubicBezTo>
                    <a:pt x="1848" y="5187"/>
                    <a:pt x="1727" y="4695"/>
                    <a:pt x="1376" y="4062"/>
                  </a:cubicBezTo>
                  <a:cubicBezTo>
                    <a:pt x="1337" y="3000"/>
                    <a:pt x="1166" y="1876"/>
                    <a:pt x="856" y="371"/>
                  </a:cubicBezTo>
                  <a:cubicBezTo>
                    <a:pt x="634" y="121"/>
                    <a:pt x="172" y="0"/>
                    <a:pt x="172" y="0"/>
                  </a:cubicBezTo>
                  <a:close/>
                </a:path>
              </a:pathLst>
            </a:custGeom>
            <a:solidFill>
              <a:srgbClr val="F5828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7"/>
            <p:cNvSpPr/>
            <p:nvPr/>
          </p:nvSpPr>
          <p:spPr>
            <a:xfrm>
              <a:off x="2679429" y="1492515"/>
              <a:ext cx="77293" cy="242125"/>
            </a:xfrm>
            <a:custGeom>
              <a:rect b="b" l="l" r="r" t="t"/>
              <a:pathLst>
                <a:path extrusionOk="0" fill="none" h="5789" w="1848">
                  <a:moveTo>
                    <a:pt x="172" y="0"/>
                  </a:moveTo>
                  <a:cubicBezTo>
                    <a:pt x="172" y="0"/>
                    <a:pt x="634" y="121"/>
                    <a:pt x="856" y="371"/>
                  </a:cubicBezTo>
                  <a:cubicBezTo>
                    <a:pt x="1166" y="1876"/>
                    <a:pt x="1337" y="3000"/>
                    <a:pt x="1376" y="4062"/>
                  </a:cubicBezTo>
                  <a:cubicBezTo>
                    <a:pt x="1727" y="4695"/>
                    <a:pt x="1848" y="5187"/>
                    <a:pt x="1838" y="5227"/>
                  </a:cubicBezTo>
                  <a:cubicBezTo>
                    <a:pt x="1828" y="5266"/>
                    <a:pt x="1446" y="5627"/>
                    <a:pt x="675" y="5709"/>
                  </a:cubicBezTo>
                  <a:cubicBezTo>
                    <a:pt x="543" y="5788"/>
                    <a:pt x="324" y="5728"/>
                    <a:pt x="324" y="5709"/>
                  </a:cubicBezTo>
                  <a:cubicBezTo>
                    <a:pt x="314" y="5687"/>
                    <a:pt x="273" y="1825"/>
                    <a:pt x="23" y="431"/>
                  </a:cubicBezTo>
                  <a:cubicBezTo>
                    <a:pt x="1" y="282"/>
                    <a:pt x="73" y="70"/>
                    <a:pt x="172" y="0"/>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7"/>
            <p:cNvSpPr/>
            <p:nvPr/>
          </p:nvSpPr>
          <p:spPr>
            <a:xfrm>
              <a:off x="2690011" y="1493728"/>
              <a:ext cx="19281" cy="237608"/>
            </a:xfrm>
            <a:custGeom>
              <a:rect b="b" l="l" r="r" t="t"/>
              <a:pathLst>
                <a:path extrusionOk="0" fill="none" h="5681" w="461">
                  <a:moveTo>
                    <a:pt x="1" y="0"/>
                  </a:moveTo>
                  <a:cubicBezTo>
                    <a:pt x="230" y="713"/>
                    <a:pt x="461" y="4226"/>
                    <a:pt x="422" y="568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7"/>
            <p:cNvSpPr/>
            <p:nvPr/>
          </p:nvSpPr>
          <p:spPr>
            <a:xfrm>
              <a:off x="2653080" y="1561609"/>
              <a:ext cx="106570" cy="59893"/>
            </a:xfrm>
            <a:custGeom>
              <a:rect b="b" l="l" r="r" t="t"/>
              <a:pathLst>
                <a:path extrusionOk="0" h="1432" w="2548">
                  <a:moveTo>
                    <a:pt x="2149" y="0"/>
                  </a:moveTo>
                  <a:cubicBezTo>
                    <a:pt x="2130" y="0"/>
                    <a:pt x="2106" y="5"/>
                    <a:pt x="2076" y="14"/>
                  </a:cubicBezTo>
                  <a:cubicBezTo>
                    <a:pt x="2015" y="43"/>
                    <a:pt x="1955" y="63"/>
                    <a:pt x="1857" y="94"/>
                  </a:cubicBezTo>
                  <a:cubicBezTo>
                    <a:pt x="1755" y="135"/>
                    <a:pt x="1546" y="205"/>
                    <a:pt x="1474" y="224"/>
                  </a:cubicBezTo>
                  <a:cubicBezTo>
                    <a:pt x="1413" y="255"/>
                    <a:pt x="1084" y="364"/>
                    <a:pt x="1064" y="364"/>
                  </a:cubicBezTo>
                  <a:lnTo>
                    <a:pt x="1144" y="294"/>
                  </a:lnTo>
                  <a:cubicBezTo>
                    <a:pt x="1214" y="265"/>
                    <a:pt x="1315" y="173"/>
                    <a:pt x="1324" y="84"/>
                  </a:cubicBezTo>
                  <a:cubicBezTo>
                    <a:pt x="1331" y="20"/>
                    <a:pt x="1300" y="0"/>
                    <a:pt x="1270" y="0"/>
                  </a:cubicBezTo>
                  <a:cubicBezTo>
                    <a:pt x="1252" y="0"/>
                    <a:pt x="1235" y="7"/>
                    <a:pt x="1223" y="14"/>
                  </a:cubicBezTo>
                  <a:cubicBezTo>
                    <a:pt x="1185" y="34"/>
                    <a:pt x="973" y="173"/>
                    <a:pt x="884" y="214"/>
                  </a:cubicBezTo>
                  <a:cubicBezTo>
                    <a:pt x="843" y="234"/>
                    <a:pt x="621" y="445"/>
                    <a:pt x="552" y="525"/>
                  </a:cubicBezTo>
                  <a:cubicBezTo>
                    <a:pt x="482" y="604"/>
                    <a:pt x="361" y="626"/>
                    <a:pt x="130" y="636"/>
                  </a:cubicBezTo>
                  <a:cubicBezTo>
                    <a:pt x="80" y="645"/>
                    <a:pt x="41" y="645"/>
                    <a:pt x="0" y="645"/>
                  </a:cubicBezTo>
                  <a:lnTo>
                    <a:pt x="130" y="1266"/>
                  </a:lnTo>
                  <a:cubicBezTo>
                    <a:pt x="149" y="1266"/>
                    <a:pt x="171" y="1257"/>
                    <a:pt x="190" y="1257"/>
                  </a:cubicBezTo>
                  <a:cubicBezTo>
                    <a:pt x="260" y="1251"/>
                    <a:pt x="369" y="1246"/>
                    <a:pt x="475" y="1246"/>
                  </a:cubicBezTo>
                  <a:cubicBezTo>
                    <a:pt x="552" y="1246"/>
                    <a:pt x="627" y="1249"/>
                    <a:pt x="682" y="1257"/>
                  </a:cubicBezTo>
                  <a:cubicBezTo>
                    <a:pt x="837" y="1275"/>
                    <a:pt x="933" y="1291"/>
                    <a:pt x="1018" y="1291"/>
                  </a:cubicBezTo>
                  <a:cubicBezTo>
                    <a:pt x="1037" y="1291"/>
                    <a:pt x="1056" y="1290"/>
                    <a:pt x="1074" y="1288"/>
                  </a:cubicBezTo>
                  <a:cubicBezTo>
                    <a:pt x="1173" y="1279"/>
                    <a:pt x="1404" y="1247"/>
                    <a:pt x="1404" y="1247"/>
                  </a:cubicBezTo>
                  <a:cubicBezTo>
                    <a:pt x="1412" y="1245"/>
                    <a:pt x="1423" y="1245"/>
                    <a:pt x="1435" y="1245"/>
                  </a:cubicBezTo>
                  <a:cubicBezTo>
                    <a:pt x="1483" y="1245"/>
                    <a:pt x="1554" y="1257"/>
                    <a:pt x="1584" y="1257"/>
                  </a:cubicBezTo>
                  <a:cubicBezTo>
                    <a:pt x="1584" y="1257"/>
                    <a:pt x="1705" y="1307"/>
                    <a:pt x="1806" y="1339"/>
                  </a:cubicBezTo>
                  <a:cubicBezTo>
                    <a:pt x="1875" y="1381"/>
                    <a:pt x="1968" y="1431"/>
                    <a:pt x="2037" y="1431"/>
                  </a:cubicBezTo>
                  <a:cubicBezTo>
                    <a:pt x="2047" y="1431"/>
                    <a:pt x="2057" y="1430"/>
                    <a:pt x="2066" y="1428"/>
                  </a:cubicBezTo>
                  <a:cubicBezTo>
                    <a:pt x="2136" y="1409"/>
                    <a:pt x="2157" y="1368"/>
                    <a:pt x="2126" y="1348"/>
                  </a:cubicBezTo>
                  <a:cubicBezTo>
                    <a:pt x="2088" y="1327"/>
                    <a:pt x="1977" y="1247"/>
                    <a:pt x="1946" y="1228"/>
                  </a:cubicBezTo>
                  <a:cubicBezTo>
                    <a:pt x="1907" y="1197"/>
                    <a:pt x="1866" y="1158"/>
                    <a:pt x="1816" y="1136"/>
                  </a:cubicBezTo>
                  <a:cubicBezTo>
                    <a:pt x="1755" y="1127"/>
                    <a:pt x="1546" y="1038"/>
                    <a:pt x="1546" y="1038"/>
                  </a:cubicBezTo>
                  <a:cubicBezTo>
                    <a:pt x="1556" y="1026"/>
                    <a:pt x="1556" y="1026"/>
                    <a:pt x="1565" y="1026"/>
                  </a:cubicBezTo>
                  <a:cubicBezTo>
                    <a:pt x="1565" y="1026"/>
                    <a:pt x="1825" y="1016"/>
                    <a:pt x="2015" y="1016"/>
                  </a:cubicBezTo>
                  <a:cubicBezTo>
                    <a:pt x="2060" y="1033"/>
                    <a:pt x="2115" y="1039"/>
                    <a:pt x="2169" y="1039"/>
                  </a:cubicBezTo>
                  <a:cubicBezTo>
                    <a:pt x="2247" y="1039"/>
                    <a:pt x="2322" y="1025"/>
                    <a:pt x="2357" y="1006"/>
                  </a:cubicBezTo>
                  <a:cubicBezTo>
                    <a:pt x="2427" y="965"/>
                    <a:pt x="2418" y="905"/>
                    <a:pt x="2377" y="896"/>
                  </a:cubicBezTo>
                  <a:cubicBezTo>
                    <a:pt x="2338" y="886"/>
                    <a:pt x="2148" y="845"/>
                    <a:pt x="2107" y="835"/>
                  </a:cubicBezTo>
                  <a:cubicBezTo>
                    <a:pt x="2076" y="826"/>
                    <a:pt x="2015" y="807"/>
                    <a:pt x="1967" y="807"/>
                  </a:cubicBezTo>
                  <a:cubicBezTo>
                    <a:pt x="1917" y="807"/>
                    <a:pt x="1584" y="756"/>
                    <a:pt x="1565" y="756"/>
                  </a:cubicBezTo>
                  <a:cubicBezTo>
                    <a:pt x="1635" y="725"/>
                    <a:pt x="1876" y="655"/>
                    <a:pt x="2006" y="636"/>
                  </a:cubicBezTo>
                  <a:cubicBezTo>
                    <a:pt x="2157" y="636"/>
                    <a:pt x="2348" y="626"/>
                    <a:pt x="2449" y="566"/>
                  </a:cubicBezTo>
                  <a:cubicBezTo>
                    <a:pt x="2548" y="506"/>
                    <a:pt x="2478" y="445"/>
                    <a:pt x="2449" y="445"/>
                  </a:cubicBezTo>
                  <a:cubicBezTo>
                    <a:pt x="2435" y="449"/>
                    <a:pt x="2415" y="450"/>
                    <a:pt x="2391" y="450"/>
                  </a:cubicBezTo>
                  <a:cubicBezTo>
                    <a:pt x="2344" y="450"/>
                    <a:pt x="2283" y="445"/>
                    <a:pt x="2237" y="445"/>
                  </a:cubicBezTo>
                  <a:lnTo>
                    <a:pt x="1955" y="445"/>
                  </a:lnTo>
                  <a:cubicBezTo>
                    <a:pt x="1885" y="455"/>
                    <a:pt x="1474" y="496"/>
                    <a:pt x="1474" y="496"/>
                  </a:cubicBezTo>
                  <a:cubicBezTo>
                    <a:pt x="1464" y="474"/>
                    <a:pt x="1464" y="455"/>
                    <a:pt x="1464" y="455"/>
                  </a:cubicBezTo>
                  <a:cubicBezTo>
                    <a:pt x="1464" y="455"/>
                    <a:pt x="1575" y="404"/>
                    <a:pt x="1654" y="376"/>
                  </a:cubicBezTo>
                  <a:cubicBezTo>
                    <a:pt x="1726" y="344"/>
                    <a:pt x="1876" y="274"/>
                    <a:pt x="1996" y="224"/>
                  </a:cubicBezTo>
                  <a:cubicBezTo>
                    <a:pt x="2126" y="154"/>
                    <a:pt x="2196" y="75"/>
                    <a:pt x="2186" y="34"/>
                  </a:cubicBezTo>
                  <a:cubicBezTo>
                    <a:pt x="2186" y="10"/>
                    <a:pt x="2173" y="0"/>
                    <a:pt x="2149"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7"/>
            <p:cNvSpPr/>
            <p:nvPr/>
          </p:nvSpPr>
          <p:spPr>
            <a:xfrm>
              <a:off x="2653080" y="1560897"/>
              <a:ext cx="55836" cy="27730"/>
            </a:xfrm>
            <a:custGeom>
              <a:rect b="b" l="l" r="r" t="t"/>
              <a:pathLst>
                <a:path extrusionOk="0" fill="none" h="663" w="1335">
                  <a:moveTo>
                    <a:pt x="0" y="662"/>
                  </a:moveTo>
                  <a:cubicBezTo>
                    <a:pt x="41" y="662"/>
                    <a:pt x="80" y="662"/>
                    <a:pt x="130" y="653"/>
                  </a:cubicBezTo>
                  <a:cubicBezTo>
                    <a:pt x="361" y="643"/>
                    <a:pt x="482" y="621"/>
                    <a:pt x="552" y="542"/>
                  </a:cubicBezTo>
                  <a:cubicBezTo>
                    <a:pt x="621" y="462"/>
                    <a:pt x="843" y="251"/>
                    <a:pt x="884" y="231"/>
                  </a:cubicBezTo>
                  <a:cubicBezTo>
                    <a:pt x="973" y="190"/>
                    <a:pt x="1185" y="51"/>
                    <a:pt x="1223" y="31"/>
                  </a:cubicBezTo>
                  <a:cubicBezTo>
                    <a:pt x="1255" y="10"/>
                    <a:pt x="1334" y="0"/>
                    <a:pt x="1324" y="101"/>
                  </a:cubicBezTo>
                  <a:cubicBezTo>
                    <a:pt x="1315" y="190"/>
                    <a:pt x="1214" y="282"/>
                    <a:pt x="1144" y="311"/>
                  </a:cubicBezTo>
                  <a:lnTo>
                    <a:pt x="1064" y="38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7"/>
            <p:cNvSpPr/>
            <p:nvPr/>
          </p:nvSpPr>
          <p:spPr>
            <a:xfrm>
              <a:off x="2697581" y="1561274"/>
              <a:ext cx="47388" cy="21080"/>
            </a:xfrm>
            <a:custGeom>
              <a:rect b="b" l="l" r="r" t="t"/>
              <a:pathLst>
                <a:path extrusionOk="0" fill="none" h="504" w="1133">
                  <a:moveTo>
                    <a:pt x="0" y="372"/>
                  </a:moveTo>
                  <a:lnTo>
                    <a:pt x="0" y="372"/>
                  </a:lnTo>
                  <a:cubicBezTo>
                    <a:pt x="20" y="372"/>
                    <a:pt x="349" y="263"/>
                    <a:pt x="410" y="232"/>
                  </a:cubicBezTo>
                  <a:cubicBezTo>
                    <a:pt x="482" y="213"/>
                    <a:pt x="691" y="143"/>
                    <a:pt x="793" y="102"/>
                  </a:cubicBezTo>
                  <a:cubicBezTo>
                    <a:pt x="891" y="71"/>
                    <a:pt x="951" y="51"/>
                    <a:pt x="1012" y="22"/>
                  </a:cubicBezTo>
                  <a:cubicBezTo>
                    <a:pt x="1084" y="1"/>
                    <a:pt x="1122" y="1"/>
                    <a:pt x="1122" y="42"/>
                  </a:cubicBezTo>
                  <a:cubicBezTo>
                    <a:pt x="1132" y="83"/>
                    <a:pt x="1062" y="162"/>
                    <a:pt x="932" y="232"/>
                  </a:cubicBezTo>
                  <a:cubicBezTo>
                    <a:pt x="812" y="282"/>
                    <a:pt x="662" y="352"/>
                    <a:pt x="590" y="384"/>
                  </a:cubicBezTo>
                  <a:cubicBezTo>
                    <a:pt x="511" y="412"/>
                    <a:pt x="400" y="463"/>
                    <a:pt x="400" y="463"/>
                  </a:cubicBezTo>
                  <a:cubicBezTo>
                    <a:pt x="400" y="463"/>
                    <a:pt x="400" y="482"/>
                    <a:pt x="410" y="50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7"/>
            <p:cNvSpPr/>
            <p:nvPr/>
          </p:nvSpPr>
          <p:spPr>
            <a:xfrm>
              <a:off x="2717698" y="1593228"/>
              <a:ext cx="878" cy="418"/>
            </a:xfrm>
            <a:custGeom>
              <a:rect b="b" l="l" r="r" t="t"/>
              <a:pathLst>
                <a:path extrusionOk="0" fill="none" h="10" w="21">
                  <a:moveTo>
                    <a:pt x="20" y="0"/>
                  </a:moveTo>
                  <a:cubicBezTo>
                    <a:pt x="11" y="0"/>
                    <a:pt x="1" y="10"/>
                    <a:pt x="1" y="1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7"/>
            <p:cNvSpPr/>
            <p:nvPr/>
          </p:nvSpPr>
          <p:spPr>
            <a:xfrm>
              <a:off x="2714687" y="1580220"/>
              <a:ext cx="44962" cy="13049"/>
            </a:xfrm>
            <a:custGeom>
              <a:rect b="b" l="l" r="r" t="t"/>
              <a:pathLst>
                <a:path extrusionOk="0" fill="none" h="312" w="1075">
                  <a:moveTo>
                    <a:pt x="1" y="51"/>
                  </a:moveTo>
                  <a:cubicBezTo>
                    <a:pt x="1" y="51"/>
                    <a:pt x="412" y="10"/>
                    <a:pt x="482" y="0"/>
                  </a:cubicBezTo>
                  <a:lnTo>
                    <a:pt x="764" y="0"/>
                  </a:lnTo>
                  <a:cubicBezTo>
                    <a:pt x="834" y="0"/>
                    <a:pt x="935" y="10"/>
                    <a:pt x="976" y="0"/>
                  </a:cubicBezTo>
                  <a:cubicBezTo>
                    <a:pt x="1005" y="0"/>
                    <a:pt x="1075" y="61"/>
                    <a:pt x="976" y="121"/>
                  </a:cubicBezTo>
                  <a:cubicBezTo>
                    <a:pt x="875" y="181"/>
                    <a:pt x="684" y="191"/>
                    <a:pt x="533" y="191"/>
                  </a:cubicBezTo>
                  <a:cubicBezTo>
                    <a:pt x="403" y="210"/>
                    <a:pt x="162" y="280"/>
                    <a:pt x="92" y="31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7"/>
            <p:cNvSpPr/>
            <p:nvPr/>
          </p:nvSpPr>
          <p:spPr>
            <a:xfrm>
              <a:off x="2713892" y="1593228"/>
              <a:ext cx="40738" cy="13008"/>
            </a:xfrm>
            <a:custGeom>
              <a:rect b="b" l="l" r="r" t="t"/>
              <a:pathLst>
                <a:path extrusionOk="0" fill="none" h="311" w="974">
                  <a:moveTo>
                    <a:pt x="111" y="0"/>
                  </a:moveTo>
                  <a:lnTo>
                    <a:pt x="111" y="0"/>
                  </a:lnTo>
                  <a:cubicBezTo>
                    <a:pt x="130" y="0"/>
                    <a:pt x="463" y="51"/>
                    <a:pt x="513" y="51"/>
                  </a:cubicBezTo>
                  <a:cubicBezTo>
                    <a:pt x="561" y="51"/>
                    <a:pt x="622" y="70"/>
                    <a:pt x="653" y="79"/>
                  </a:cubicBezTo>
                  <a:cubicBezTo>
                    <a:pt x="694" y="89"/>
                    <a:pt x="884" y="130"/>
                    <a:pt x="923" y="140"/>
                  </a:cubicBezTo>
                  <a:cubicBezTo>
                    <a:pt x="964" y="149"/>
                    <a:pt x="973" y="209"/>
                    <a:pt x="903" y="250"/>
                  </a:cubicBezTo>
                  <a:cubicBezTo>
                    <a:pt x="843" y="282"/>
                    <a:pt x="672" y="301"/>
                    <a:pt x="561" y="260"/>
                  </a:cubicBezTo>
                  <a:cubicBezTo>
                    <a:pt x="371" y="260"/>
                    <a:pt x="111" y="270"/>
                    <a:pt x="111" y="270"/>
                  </a:cubicBezTo>
                  <a:cubicBezTo>
                    <a:pt x="102" y="270"/>
                    <a:pt x="102" y="270"/>
                    <a:pt x="92" y="282"/>
                  </a:cubicBezTo>
                  <a:cubicBezTo>
                    <a:pt x="51" y="291"/>
                    <a:pt x="0" y="311"/>
                    <a:pt x="0" y="31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7"/>
            <p:cNvSpPr/>
            <p:nvPr/>
          </p:nvSpPr>
          <p:spPr>
            <a:xfrm>
              <a:off x="2658517" y="1604980"/>
              <a:ext cx="84821" cy="17190"/>
            </a:xfrm>
            <a:custGeom>
              <a:rect b="b" l="l" r="r" t="t"/>
              <a:pathLst>
                <a:path extrusionOk="0" fill="none" h="411" w="2028">
                  <a:moveTo>
                    <a:pt x="0" y="229"/>
                  </a:moveTo>
                  <a:cubicBezTo>
                    <a:pt x="19" y="229"/>
                    <a:pt x="41" y="220"/>
                    <a:pt x="60" y="220"/>
                  </a:cubicBezTo>
                  <a:cubicBezTo>
                    <a:pt x="181" y="210"/>
                    <a:pt x="422" y="201"/>
                    <a:pt x="552" y="220"/>
                  </a:cubicBezTo>
                  <a:cubicBezTo>
                    <a:pt x="742" y="242"/>
                    <a:pt x="843" y="261"/>
                    <a:pt x="944" y="251"/>
                  </a:cubicBezTo>
                  <a:cubicBezTo>
                    <a:pt x="1043" y="242"/>
                    <a:pt x="1274" y="210"/>
                    <a:pt x="1274" y="210"/>
                  </a:cubicBezTo>
                  <a:cubicBezTo>
                    <a:pt x="1315" y="201"/>
                    <a:pt x="1416" y="220"/>
                    <a:pt x="1454" y="220"/>
                  </a:cubicBezTo>
                  <a:cubicBezTo>
                    <a:pt x="1454" y="220"/>
                    <a:pt x="1575" y="270"/>
                    <a:pt x="1676" y="302"/>
                  </a:cubicBezTo>
                  <a:cubicBezTo>
                    <a:pt x="1755" y="350"/>
                    <a:pt x="1866" y="410"/>
                    <a:pt x="1936" y="391"/>
                  </a:cubicBezTo>
                  <a:cubicBezTo>
                    <a:pt x="2006" y="372"/>
                    <a:pt x="2027" y="331"/>
                    <a:pt x="1996" y="311"/>
                  </a:cubicBezTo>
                  <a:cubicBezTo>
                    <a:pt x="1958" y="290"/>
                    <a:pt x="1847" y="210"/>
                    <a:pt x="1816" y="191"/>
                  </a:cubicBezTo>
                  <a:cubicBezTo>
                    <a:pt x="1777" y="160"/>
                    <a:pt x="1736" y="121"/>
                    <a:pt x="1686" y="99"/>
                  </a:cubicBezTo>
                  <a:cubicBezTo>
                    <a:pt x="1625" y="90"/>
                    <a:pt x="1416" y="1"/>
                    <a:pt x="1416"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7"/>
            <p:cNvSpPr/>
            <p:nvPr/>
          </p:nvSpPr>
          <p:spPr>
            <a:xfrm>
              <a:off x="2647225" y="1580555"/>
              <a:ext cx="37810" cy="46635"/>
            </a:xfrm>
            <a:custGeom>
              <a:rect b="b" l="l" r="r" t="t"/>
              <a:pathLst>
                <a:path extrusionOk="0" h="1115" w="904">
                  <a:moveTo>
                    <a:pt x="644" y="1"/>
                  </a:moveTo>
                  <a:cubicBezTo>
                    <a:pt x="640" y="1"/>
                    <a:pt x="636" y="1"/>
                    <a:pt x="631" y="2"/>
                  </a:cubicBezTo>
                  <a:cubicBezTo>
                    <a:pt x="581" y="12"/>
                    <a:pt x="109" y="82"/>
                    <a:pt x="109" y="82"/>
                  </a:cubicBezTo>
                  <a:lnTo>
                    <a:pt x="0" y="103"/>
                  </a:lnTo>
                  <a:lnTo>
                    <a:pt x="169" y="1114"/>
                  </a:lnTo>
                  <a:cubicBezTo>
                    <a:pt x="391" y="1066"/>
                    <a:pt x="761" y="956"/>
                    <a:pt x="822" y="934"/>
                  </a:cubicBezTo>
                  <a:cubicBezTo>
                    <a:pt x="872" y="924"/>
                    <a:pt x="903" y="905"/>
                    <a:pt x="891" y="813"/>
                  </a:cubicBezTo>
                  <a:cubicBezTo>
                    <a:pt x="882" y="715"/>
                    <a:pt x="752" y="132"/>
                    <a:pt x="742" y="91"/>
                  </a:cubicBezTo>
                  <a:cubicBezTo>
                    <a:pt x="724" y="47"/>
                    <a:pt x="689" y="1"/>
                    <a:pt x="644" y="1"/>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7"/>
            <p:cNvSpPr/>
            <p:nvPr/>
          </p:nvSpPr>
          <p:spPr>
            <a:xfrm>
              <a:off x="2533923" y="1512967"/>
              <a:ext cx="129658" cy="156802"/>
            </a:xfrm>
            <a:custGeom>
              <a:rect b="b" l="l" r="r" t="t"/>
              <a:pathLst>
                <a:path extrusionOk="0" h="3749" w="3100">
                  <a:moveTo>
                    <a:pt x="678" y="0"/>
                  </a:moveTo>
                  <a:cubicBezTo>
                    <a:pt x="662" y="0"/>
                    <a:pt x="646" y="1"/>
                    <a:pt x="632" y="2"/>
                  </a:cubicBezTo>
                  <a:cubicBezTo>
                    <a:pt x="1" y="896"/>
                    <a:pt x="210" y="2933"/>
                    <a:pt x="242" y="3202"/>
                  </a:cubicBezTo>
                  <a:cubicBezTo>
                    <a:pt x="280" y="3465"/>
                    <a:pt x="622" y="3734"/>
                    <a:pt x="793" y="3744"/>
                  </a:cubicBezTo>
                  <a:cubicBezTo>
                    <a:pt x="836" y="3747"/>
                    <a:pt x="882" y="3748"/>
                    <a:pt x="932" y="3748"/>
                  </a:cubicBezTo>
                  <a:cubicBezTo>
                    <a:pt x="1565" y="3748"/>
                    <a:pt x="2679" y="3521"/>
                    <a:pt x="2818" y="3474"/>
                  </a:cubicBezTo>
                  <a:cubicBezTo>
                    <a:pt x="2979" y="3433"/>
                    <a:pt x="3100" y="3344"/>
                    <a:pt x="3080" y="3263"/>
                  </a:cubicBezTo>
                  <a:cubicBezTo>
                    <a:pt x="3071" y="3193"/>
                    <a:pt x="2818" y="1698"/>
                    <a:pt x="2818" y="1698"/>
                  </a:cubicBezTo>
                  <a:cubicBezTo>
                    <a:pt x="2818" y="1698"/>
                    <a:pt x="2757" y="1636"/>
                    <a:pt x="2707" y="1636"/>
                  </a:cubicBezTo>
                  <a:cubicBezTo>
                    <a:pt x="2704" y="1636"/>
                    <a:pt x="2701" y="1637"/>
                    <a:pt x="2697" y="1637"/>
                  </a:cubicBezTo>
                  <a:cubicBezTo>
                    <a:pt x="2649" y="1637"/>
                    <a:pt x="1987" y="1799"/>
                    <a:pt x="1575" y="1998"/>
                  </a:cubicBezTo>
                  <a:cubicBezTo>
                    <a:pt x="1575" y="1998"/>
                    <a:pt x="1655" y="1637"/>
                    <a:pt x="1544" y="1026"/>
                  </a:cubicBezTo>
                  <a:cubicBezTo>
                    <a:pt x="1412" y="247"/>
                    <a:pt x="957" y="0"/>
                    <a:pt x="678" y="0"/>
                  </a:cubicBezTo>
                  <a:close/>
                </a:path>
              </a:pathLst>
            </a:custGeom>
            <a:solidFill>
              <a:srgbClr val="F5828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7"/>
            <p:cNvSpPr/>
            <p:nvPr/>
          </p:nvSpPr>
          <p:spPr>
            <a:xfrm>
              <a:off x="2533923" y="1511838"/>
              <a:ext cx="129658" cy="159479"/>
            </a:xfrm>
            <a:custGeom>
              <a:rect b="b" l="l" r="r" t="t"/>
              <a:pathLst>
                <a:path extrusionOk="0" fill="none" h="3813" w="3100">
                  <a:moveTo>
                    <a:pt x="632" y="29"/>
                  </a:moveTo>
                  <a:cubicBezTo>
                    <a:pt x="904" y="1"/>
                    <a:pt x="1404" y="229"/>
                    <a:pt x="1544" y="1053"/>
                  </a:cubicBezTo>
                  <a:cubicBezTo>
                    <a:pt x="1655" y="1664"/>
                    <a:pt x="1575" y="2025"/>
                    <a:pt x="1575" y="2025"/>
                  </a:cubicBezTo>
                  <a:cubicBezTo>
                    <a:pt x="1987" y="1826"/>
                    <a:pt x="2649" y="1664"/>
                    <a:pt x="2697" y="1664"/>
                  </a:cubicBezTo>
                  <a:cubicBezTo>
                    <a:pt x="2748" y="1655"/>
                    <a:pt x="2818" y="1725"/>
                    <a:pt x="2818" y="1725"/>
                  </a:cubicBezTo>
                  <a:cubicBezTo>
                    <a:pt x="2818" y="1725"/>
                    <a:pt x="3071" y="3220"/>
                    <a:pt x="3080" y="3290"/>
                  </a:cubicBezTo>
                  <a:cubicBezTo>
                    <a:pt x="3100" y="3371"/>
                    <a:pt x="2979" y="3460"/>
                    <a:pt x="2818" y="3501"/>
                  </a:cubicBezTo>
                  <a:cubicBezTo>
                    <a:pt x="2669" y="3552"/>
                    <a:pt x="1385" y="3812"/>
                    <a:pt x="793" y="3771"/>
                  </a:cubicBezTo>
                  <a:cubicBezTo>
                    <a:pt x="622" y="3761"/>
                    <a:pt x="280" y="3492"/>
                    <a:pt x="242" y="3229"/>
                  </a:cubicBezTo>
                  <a:cubicBezTo>
                    <a:pt x="210" y="2960"/>
                    <a:pt x="1" y="923"/>
                    <a:pt x="632" y="29"/>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7"/>
            <p:cNvSpPr/>
            <p:nvPr/>
          </p:nvSpPr>
          <p:spPr>
            <a:xfrm>
              <a:off x="2567466" y="1596532"/>
              <a:ext cx="32373" cy="49186"/>
            </a:xfrm>
            <a:custGeom>
              <a:rect b="b" l="l" r="r" t="t"/>
              <a:pathLst>
                <a:path extrusionOk="0" fill="none" h="1176" w="774">
                  <a:moveTo>
                    <a:pt x="773" y="0"/>
                  </a:moveTo>
                  <a:cubicBezTo>
                    <a:pt x="773" y="0"/>
                    <a:pt x="261" y="241"/>
                    <a:pt x="1" y="1175"/>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7"/>
            <p:cNvSpPr/>
            <p:nvPr/>
          </p:nvSpPr>
          <p:spPr>
            <a:xfrm>
              <a:off x="2565333" y="1595319"/>
              <a:ext cx="34924" cy="19783"/>
            </a:xfrm>
            <a:custGeom>
              <a:rect b="b" l="l" r="r" t="t"/>
              <a:pathLst>
                <a:path extrusionOk="0" fill="none" h="473" w="835">
                  <a:moveTo>
                    <a:pt x="834" y="1"/>
                  </a:moveTo>
                  <a:cubicBezTo>
                    <a:pt x="834" y="1"/>
                    <a:pt x="381" y="10"/>
                    <a:pt x="1" y="47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7"/>
            <p:cNvSpPr/>
            <p:nvPr/>
          </p:nvSpPr>
          <p:spPr>
            <a:xfrm>
              <a:off x="2694151" y="1380928"/>
              <a:ext cx="37810" cy="104855"/>
            </a:xfrm>
            <a:custGeom>
              <a:rect b="b" l="l" r="r" t="t"/>
              <a:pathLst>
                <a:path extrusionOk="0" h="2507" w="904">
                  <a:moveTo>
                    <a:pt x="0" y="0"/>
                  </a:moveTo>
                  <a:cubicBezTo>
                    <a:pt x="1" y="1"/>
                    <a:pt x="212" y="1183"/>
                    <a:pt x="232" y="1756"/>
                  </a:cubicBezTo>
                  <a:cubicBezTo>
                    <a:pt x="263" y="2326"/>
                    <a:pt x="222" y="2507"/>
                    <a:pt x="222" y="2507"/>
                  </a:cubicBezTo>
                  <a:cubicBezTo>
                    <a:pt x="222" y="2507"/>
                    <a:pt x="612" y="2396"/>
                    <a:pt x="653" y="2006"/>
                  </a:cubicBezTo>
                  <a:cubicBezTo>
                    <a:pt x="653" y="2006"/>
                    <a:pt x="672" y="2117"/>
                    <a:pt x="672" y="2187"/>
                  </a:cubicBezTo>
                  <a:cubicBezTo>
                    <a:pt x="783" y="2086"/>
                    <a:pt x="903" y="1854"/>
                    <a:pt x="843" y="1395"/>
                  </a:cubicBezTo>
                  <a:cubicBezTo>
                    <a:pt x="764" y="822"/>
                    <a:pt x="482" y="10"/>
                    <a:pt x="482" y="10"/>
                  </a:cubicBezTo>
                  <a:lnTo>
                    <a:pt x="0" y="0"/>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7"/>
            <p:cNvSpPr/>
            <p:nvPr/>
          </p:nvSpPr>
          <p:spPr>
            <a:xfrm>
              <a:off x="2698794" y="1409828"/>
              <a:ext cx="33167" cy="75954"/>
            </a:xfrm>
            <a:custGeom>
              <a:rect b="b" l="l" r="r" t="t"/>
              <a:pathLst>
                <a:path extrusionOk="0" fill="none" h="1816" w="793">
                  <a:moveTo>
                    <a:pt x="0" y="1"/>
                  </a:moveTo>
                  <a:cubicBezTo>
                    <a:pt x="60" y="362"/>
                    <a:pt x="111" y="783"/>
                    <a:pt x="121" y="1065"/>
                  </a:cubicBezTo>
                  <a:cubicBezTo>
                    <a:pt x="152" y="1635"/>
                    <a:pt x="111" y="1816"/>
                    <a:pt x="111" y="1816"/>
                  </a:cubicBezTo>
                  <a:cubicBezTo>
                    <a:pt x="111" y="1816"/>
                    <a:pt x="501" y="1705"/>
                    <a:pt x="542" y="1315"/>
                  </a:cubicBezTo>
                  <a:cubicBezTo>
                    <a:pt x="542" y="1315"/>
                    <a:pt x="561" y="1426"/>
                    <a:pt x="561" y="1496"/>
                  </a:cubicBezTo>
                  <a:cubicBezTo>
                    <a:pt x="672" y="1395"/>
                    <a:pt x="792" y="1163"/>
                    <a:pt x="732" y="704"/>
                  </a:cubicBezTo>
                  <a:cubicBezTo>
                    <a:pt x="713" y="552"/>
                    <a:pt x="672" y="381"/>
                    <a:pt x="633" y="21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7"/>
            <p:cNvSpPr/>
            <p:nvPr/>
          </p:nvSpPr>
          <p:spPr>
            <a:xfrm>
              <a:off x="2693733" y="1380426"/>
              <a:ext cx="6817" cy="30741"/>
            </a:xfrm>
            <a:custGeom>
              <a:rect b="b" l="l" r="r" t="t"/>
              <a:pathLst>
                <a:path extrusionOk="0" h="735" w="163">
                  <a:moveTo>
                    <a:pt x="10" y="0"/>
                  </a:moveTo>
                  <a:cubicBezTo>
                    <a:pt x="10" y="0"/>
                    <a:pt x="1" y="0"/>
                    <a:pt x="1" y="12"/>
                  </a:cubicBezTo>
                  <a:lnTo>
                    <a:pt x="92" y="704"/>
                  </a:lnTo>
                  <a:lnTo>
                    <a:pt x="92" y="713"/>
                  </a:lnTo>
                  <a:cubicBezTo>
                    <a:pt x="102" y="723"/>
                    <a:pt x="112" y="735"/>
                    <a:pt x="131" y="735"/>
                  </a:cubicBezTo>
                  <a:cubicBezTo>
                    <a:pt x="141" y="735"/>
                    <a:pt x="162" y="713"/>
                    <a:pt x="153" y="694"/>
                  </a:cubicBezTo>
                  <a:lnTo>
                    <a:pt x="20" y="12"/>
                  </a:lnTo>
                  <a:cubicBezTo>
                    <a:pt x="20" y="0"/>
                    <a:pt x="20" y="0"/>
                    <a:pt x="10" y="0"/>
                  </a:cubicBezTo>
                  <a:close/>
                </a:path>
              </a:pathLst>
            </a:custGeom>
            <a:solidFill>
              <a:srgbClr val="341E4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7"/>
            <p:cNvSpPr/>
            <p:nvPr/>
          </p:nvSpPr>
          <p:spPr>
            <a:xfrm>
              <a:off x="2602807" y="1349350"/>
              <a:ext cx="109916" cy="135262"/>
            </a:xfrm>
            <a:custGeom>
              <a:rect b="b" l="l" r="r" t="t"/>
              <a:pathLst>
                <a:path extrusionOk="0" h="3234" w="2628">
                  <a:moveTo>
                    <a:pt x="1268" y="0"/>
                  </a:moveTo>
                  <a:cubicBezTo>
                    <a:pt x="473" y="0"/>
                    <a:pt x="0" y="733"/>
                    <a:pt x="78" y="1418"/>
                  </a:cubicBezTo>
                  <a:cubicBezTo>
                    <a:pt x="169" y="2118"/>
                    <a:pt x="569" y="2429"/>
                    <a:pt x="569" y="2429"/>
                  </a:cubicBezTo>
                  <a:cubicBezTo>
                    <a:pt x="569" y="2429"/>
                    <a:pt x="762" y="2730"/>
                    <a:pt x="920" y="2872"/>
                  </a:cubicBezTo>
                  <a:cubicBezTo>
                    <a:pt x="1123" y="3052"/>
                    <a:pt x="1484" y="3211"/>
                    <a:pt x="1814" y="3233"/>
                  </a:cubicBezTo>
                  <a:cubicBezTo>
                    <a:pt x="2235" y="3002"/>
                    <a:pt x="2396" y="2650"/>
                    <a:pt x="2425" y="2520"/>
                  </a:cubicBezTo>
                  <a:cubicBezTo>
                    <a:pt x="2457" y="2400"/>
                    <a:pt x="2526" y="1909"/>
                    <a:pt x="2526" y="1909"/>
                  </a:cubicBezTo>
                  <a:cubicBezTo>
                    <a:pt x="2526" y="1909"/>
                    <a:pt x="2628" y="1598"/>
                    <a:pt x="2615" y="1076"/>
                  </a:cubicBezTo>
                  <a:cubicBezTo>
                    <a:pt x="2606" y="553"/>
                    <a:pt x="2165" y="43"/>
                    <a:pt x="1332" y="2"/>
                  </a:cubicBezTo>
                  <a:cubicBezTo>
                    <a:pt x="1310" y="1"/>
                    <a:pt x="1289" y="0"/>
                    <a:pt x="1268"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7"/>
            <p:cNvSpPr/>
            <p:nvPr/>
          </p:nvSpPr>
          <p:spPr>
            <a:xfrm>
              <a:off x="2657304" y="1437641"/>
              <a:ext cx="2970" cy="3262"/>
            </a:xfrm>
            <a:custGeom>
              <a:rect b="b" l="l" r="r" t="t"/>
              <a:pathLst>
                <a:path extrusionOk="0" h="78" w="71">
                  <a:moveTo>
                    <a:pt x="49" y="0"/>
                  </a:moveTo>
                  <a:cubicBezTo>
                    <a:pt x="46" y="0"/>
                    <a:pt x="44" y="2"/>
                    <a:pt x="39" y="7"/>
                  </a:cubicBezTo>
                  <a:lnTo>
                    <a:pt x="0" y="67"/>
                  </a:lnTo>
                  <a:cubicBezTo>
                    <a:pt x="0" y="77"/>
                    <a:pt x="0" y="77"/>
                    <a:pt x="10" y="77"/>
                  </a:cubicBezTo>
                  <a:lnTo>
                    <a:pt x="60" y="29"/>
                  </a:lnTo>
                  <a:cubicBezTo>
                    <a:pt x="70" y="17"/>
                    <a:pt x="70" y="7"/>
                    <a:pt x="60" y="7"/>
                  </a:cubicBezTo>
                  <a:cubicBezTo>
                    <a:pt x="54" y="2"/>
                    <a:pt x="51" y="0"/>
                    <a:pt x="49" y="0"/>
                  </a:cubicBezTo>
                  <a:close/>
                </a:path>
              </a:pathLst>
            </a:custGeom>
            <a:solidFill>
              <a:srgbClr val="341E4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7"/>
            <p:cNvSpPr/>
            <p:nvPr/>
          </p:nvSpPr>
          <p:spPr>
            <a:xfrm>
              <a:off x="2660608" y="1437516"/>
              <a:ext cx="3388" cy="3137"/>
            </a:xfrm>
            <a:custGeom>
              <a:rect b="b" l="l" r="r" t="t"/>
              <a:pathLst>
                <a:path extrusionOk="0" h="75" w="81">
                  <a:moveTo>
                    <a:pt x="71" y="1"/>
                  </a:moveTo>
                  <a:cubicBezTo>
                    <a:pt x="61" y="1"/>
                    <a:pt x="51" y="1"/>
                    <a:pt x="51" y="10"/>
                  </a:cubicBezTo>
                  <a:lnTo>
                    <a:pt x="1" y="70"/>
                  </a:lnTo>
                  <a:cubicBezTo>
                    <a:pt x="1" y="70"/>
                    <a:pt x="5" y="75"/>
                    <a:pt x="8" y="75"/>
                  </a:cubicBezTo>
                  <a:cubicBezTo>
                    <a:pt x="9" y="75"/>
                    <a:pt x="10" y="74"/>
                    <a:pt x="10" y="70"/>
                  </a:cubicBezTo>
                  <a:lnTo>
                    <a:pt x="71" y="32"/>
                  </a:lnTo>
                  <a:lnTo>
                    <a:pt x="71" y="20"/>
                  </a:lnTo>
                  <a:cubicBezTo>
                    <a:pt x="80" y="20"/>
                    <a:pt x="71" y="10"/>
                    <a:pt x="71" y="1"/>
                  </a:cubicBezTo>
                  <a:close/>
                </a:path>
              </a:pathLst>
            </a:custGeom>
            <a:solidFill>
              <a:srgbClr val="341E4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7"/>
            <p:cNvSpPr/>
            <p:nvPr/>
          </p:nvSpPr>
          <p:spPr>
            <a:xfrm>
              <a:off x="2664331" y="1437516"/>
              <a:ext cx="3095" cy="2970"/>
            </a:xfrm>
            <a:custGeom>
              <a:rect b="b" l="l" r="r" t="t"/>
              <a:pathLst>
                <a:path extrusionOk="0" h="71" w="74">
                  <a:moveTo>
                    <a:pt x="42" y="1"/>
                  </a:moveTo>
                  <a:lnTo>
                    <a:pt x="1" y="61"/>
                  </a:lnTo>
                  <a:lnTo>
                    <a:pt x="1" y="70"/>
                  </a:lnTo>
                  <a:lnTo>
                    <a:pt x="13" y="70"/>
                  </a:lnTo>
                  <a:lnTo>
                    <a:pt x="61" y="20"/>
                  </a:lnTo>
                  <a:lnTo>
                    <a:pt x="73" y="20"/>
                  </a:lnTo>
                  <a:cubicBezTo>
                    <a:pt x="73" y="10"/>
                    <a:pt x="73" y="10"/>
                    <a:pt x="61" y="1"/>
                  </a:cubicBezTo>
                  <a:close/>
                </a:path>
              </a:pathLst>
            </a:custGeom>
            <a:solidFill>
              <a:srgbClr val="341E4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7"/>
            <p:cNvSpPr/>
            <p:nvPr/>
          </p:nvSpPr>
          <p:spPr>
            <a:xfrm>
              <a:off x="2697957" y="1437641"/>
              <a:ext cx="2970" cy="3262"/>
            </a:xfrm>
            <a:custGeom>
              <a:rect b="b" l="l" r="r" t="t"/>
              <a:pathLst>
                <a:path extrusionOk="0" h="78" w="71">
                  <a:moveTo>
                    <a:pt x="55" y="0"/>
                  </a:moveTo>
                  <a:cubicBezTo>
                    <a:pt x="51" y="0"/>
                    <a:pt x="46" y="2"/>
                    <a:pt x="40" y="7"/>
                  </a:cubicBezTo>
                  <a:lnTo>
                    <a:pt x="1" y="67"/>
                  </a:lnTo>
                  <a:cubicBezTo>
                    <a:pt x="1" y="77"/>
                    <a:pt x="1" y="77"/>
                    <a:pt x="11" y="77"/>
                  </a:cubicBezTo>
                  <a:lnTo>
                    <a:pt x="61" y="29"/>
                  </a:lnTo>
                  <a:lnTo>
                    <a:pt x="71" y="29"/>
                  </a:lnTo>
                  <a:cubicBezTo>
                    <a:pt x="71" y="17"/>
                    <a:pt x="71" y="7"/>
                    <a:pt x="61" y="7"/>
                  </a:cubicBezTo>
                  <a:cubicBezTo>
                    <a:pt x="61" y="2"/>
                    <a:pt x="59" y="0"/>
                    <a:pt x="55" y="0"/>
                  </a:cubicBezTo>
                  <a:close/>
                </a:path>
              </a:pathLst>
            </a:custGeom>
            <a:solidFill>
              <a:srgbClr val="341E4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7"/>
            <p:cNvSpPr/>
            <p:nvPr/>
          </p:nvSpPr>
          <p:spPr>
            <a:xfrm>
              <a:off x="2701303" y="1437516"/>
              <a:ext cx="3346" cy="3137"/>
            </a:xfrm>
            <a:custGeom>
              <a:rect b="b" l="l" r="r" t="t"/>
              <a:pathLst>
                <a:path extrusionOk="0" h="75" w="80">
                  <a:moveTo>
                    <a:pt x="70" y="1"/>
                  </a:moveTo>
                  <a:cubicBezTo>
                    <a:pt x="61" y="1"/>
                    <a:pt x="51" y="1"/>
                    <a:pt x="51" y="10"/>
                  </a:cubicBezTo>
                  <a:lnTo>
                    <a:pt x="0" y="70"/>
                  </a:lnTo>
                  <a:cubicBezTo>
                    <a:pt x="7" y="70"/>
                    <a:pt x="9" y="75"/>
                    <a:pt x="10" y="75"/>
                  </a:cubicBezTo>
                  <a:cubicBezTo>
                    <a:pt x="10" y="75"/>
                    <a:pt x="10" y="74"/>
                    <a:pt x="10" y="70"/>
                  </a:cubicBezTo>
                  <a:lnTo>
                    <a:pt x="70" y="32"/>
                  </a:lnTo>
                  <a:lnTo>
                    <a:pt x="70" y="20"/>
                  </a:lnTo>
                  <a:cubicBezTo>
                    <a:pt x="80" y="20"/>
                    <a:pt x="80" y="10"/>
                    <a:pt x="70" y="1"/>
                  </a:cubicBezTo>
                  <a:close/>
                </a:path>
              </a:pathLst>
            </a:custGeom>
            <a:solidFill>
              <a:srgbClr val="341E4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7"/>
            <p:cNvSpPr/>
            <p:nvPr/>
          </p:nvSpPr>
          <p:spPr>
            <a:xfrm>
              <a:off x="2647643" y="1414847"/>
              <a:ext cx="23882" cy="5646"/>
            </a:xfrm>
            <a:custGeom>
              <a:rect b="b" l="l" r="r" t="t"/>
              <a:pathLst>
                <a:path extrusionOk="0" h="135" w="571">
                  <a:moveTo>
                    <a:pt x="159" y="1"/>
                  </a:moveTo>
                  <a:cubicBezTo>
                    <a:pt x="99" y="11"/>
                    <a:pt x="0" y="80"/>
                    <a:pt x="0" y="92"/>
                  </a:cubicBezTo>
                  <a:cubicBezTo>
                    <a:pt x="0" y="94"/>
                    <a:pt x="2" y="94"/>
                    <a:pt x="5" y="94"/>
                  </a:cubicBezTo>
                  <a:cubicBezTo>
                    <a:pt x="26" y="94"/>
                    <a:pt x="106" y="71"/>
                    <a:pt x="149" y="71"/>
                  </a:cubicBezTo>
                  <a:cubicBezTo>
                    <a:pt x="219" y="71"/>
                    <a:pt x="381" y="112"/>
                    <a:pt x="421" y="121"/>
                  </a:cubicBezTo>
                  <a:cubicBezTo>
                    <a:pt x="449" y="128"/>
                    <a:pt x="468" y="135"/>
                    <a:pt x="490" y="135"/>
                  </a:cubicBezTo>
                  <a:cubicBezTo>
                    <a:pt x="499" y="135"/>
                    <a:pt x="509" y="134"/>
                    <a:pt x="520" y="131"/>
                  </a:cubicBezTo>
                  <a:cubicBezTo>
                    <a:pt x="551" y="112"/>
                    <a:pt x="571" y="80"/>
                    <a:pt x="571" y="71"/>
                  </a:cubicBezTo>
                  <a:cubicBezTo>
                    <a:pt x="571" y="61"/>
                    <a:pt x="561" y="51"/>
                    <a:pt x="542" y="42"/>
                  </a:cubicBezTo>
                  <a:cubicBezTo>
                    <a:pt x="390" y="1"/>
                    <a:pt x="241" y="1"/>
                    <a:pt x="159" y="1"/>
                  </a:cubicBezTo>
                  <a:close/>
                </a:path>
              </a:pathLst>
            </a:custGeom>
            <a:solidFill>
              <a:srgbClr val="262C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7"/>
            <p:cNvSpPr/>
            <p:nvPr/>
          </p:nvSpPr>
          <p:spPr>
            <a:xfrm>
              <a:off x="2647643" y="1414847"/>
              <a:ext cx="23882" cy="5897"/>
            </a:xfrm>
            <a:custGeom>
              <a:rect b="b" l="l" r="r" t="t"/>
              <a:pathLst>
                <a:path extrusionOk="0" fill="none" h="141" w="571">
                  <a:moveTo>
                    <a:pt x="542" y="42"/>
                  </a:moveTo>
                  <a:cubicBezTo>
                    <a:pt x="561" y="51"/>
                    <a:pt x="571" y="61"/>
                    <a:pt x="571" y="71"/>
                  </a:cubicBezTo>
                  <a:cubicBezTo>
                    <a:pt x="571" y="80"/>
                    <a:pt x="551" y="112"/>
                    <a:pt x="520" y="131"/>
                  </a:cubicBezTo>
                  <a:cubicBezTo>
                    <a:pt x="482" y="141"/>
                    <a:pt x="460" y="131"/>
                    <a:pt x="421" y="121"/>
                  </a:cubicBezTo>
                  <a:cubicBezTo>
                    <a:pt x="381" y="112"/>
                    <a:pt x="219" y="71"/>
                    <a:pt x="149" y="71"/>
                  </a:cubicBezTo>
                  <a:cubicBezTo>
                    <a:pt x="99" y="71"/>
                    <a:pt x="0" y="102"/>
                    <a:pt x="0" y="92"/>
                  </a:cubicBezTo>
                  <a:cubicBezTo>
                    <a:pt x="0" y="80"/>
                    <a:pt x="99" y="11"/>
                    <a:pt x="159" y="1"/>
                  </a:cubicBezTo>
                  <a:cubicBezTo>
                    <a:pt x="241" y="1"/>
                    <a:pt x="390" y="1"/>
                    <a:pt x="542" y="4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7"/>
            <p:cNvSpPr/>
            <p:nvPr/>
          </p:nvSpPr>
          <p:spPr>
            <a:xfrm>
              <a:off x="2650947" y="1425345"/>
              <a:ext cx="15141" cy="5479"/>
            </a:xfrm>
            <a:custGeom>
              <a:rect b="b" l="l" r="r" t="t"/>
              <a:pathLst>
                <a:path extrusionOk="0" h="131" w="362">
                  <a:moveTo>
                    <a:pt x="191" y="0"/>
                  </a:moveTo>
                  <a:cubicBezTo>
                    <a:pt x="140" y="0"/>
                    <a:pt x="70" y="32"/>
                    <a:pt x="42" y="61"/>
                  </a:cubicBezTo>
                  <a:cubicBezTo>
                    <a:pt x="1" y="101"/>
                    <a:pt x="10" y="121"/>
                    <a:pt x="32" y="130"/>
                  </a:cubicBezTo>
                  <a:cubicBezTo>
                    <a:pt x="51" y="130"/>
                    <a:pt x="131" y="92"/>
                    <a:pt x="222" y="82"/>
                  </a:cubicBezTo>
                  <a:cubicBezTo>
                    <a:pt x="282" y="82"/>
                    <a:pt x="330" y="98"/>
                    <a:pt x="351" y="98"/>
                  </a:cubicBezTo>
                  <a:cubicBezTo>
                    <a:pt x="358" y="98"/>
                    <a:pt x="362" y="97"/>
                    <a:pt x="362" y="92"/>
                  </a:cubicBezTo>
                  <a:cubicBezTo>
                    <a:pt x="362" y="82"/>
                    <a:pt x="333" y="0"/>
                    <a:pt x="191" y="0"/>
                  </a:cubicBezTo>
                  <a:close/>
                </a:path>
              </a:pathLst>
            </a:custGeom>
            <a:solidFill>
              <a:srgbClr val="262C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7"/>
            <p:cNvSpPr/>
            <p:nvPr/>
          </p:nvSpPr>
          <p:spPr>
            <a:xfrm>
              <a:off x="2650947" y="1425345"/>
              <a:ext cx="15141" cy="5479"/>
            </a:xfrm>
            <a:custGeom>
              <a:rect b="b" l="l" r="r" t="t"/>
              <a:pathLst>
                <a:path extrusionOk="0" fill="none" h="131" w="362">
                  <a:moveTo>
                    <a:pt x="191" y="0"/>
                  </a:moveTo>
                  <a:cubicBezTo>
                    <a:pt x="140" y="0"/>
                    <a:pt x="70" y="32"/>
                    <a:pt x="42" y="61"/>
                  </a:cubicBezTo>
                  <a:cubicBezTo>
                    <a:pt x="1" y="101"/>
                    <a:pt x="10" y="121"/>
                    <a:pt x="32" y="130"/>
                  </a:cubicBezTo>
                  <a:cubicBezTo>
                    <a:pt x="51" y="130"/>
                    <a:pt x="131" y="92"/>
                    <a:pt x="222" y="82"/>
                  </a:cubicBezTo>
                  <a:cubicBezTo>
                    <a:pt x="302" y="82"/>
                    <a:pt x="362" y="111"/>
                    <a:pt x="362" y="92"/>
                  </a:cubicBezTo>
                  <a:cubicBezTo>
                    <a:pt x="362" y="82"/>
                    <a:pt x="333" y="0"/>
                    <a:pt x="191" y="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7"/>
            <p:cNvSpPr/>
            <p:nvPr/>
          </p:nvSpPr>
          <p:spPr>
            <a:xfrm>
              <a:off x="2693357" y="1424927"/>
              <a:ext cx="11293" cy="5144"/>
            </a:xfrm>
            <a:custGeom>
              <a:rect b="b" l="l" r="r" t="t"/>
              <a:pathLst>
                <a:path extrusionOk="0" h="123" w="270">
                  <a:moveTo>
                    <a:pt x="130" y="1"/>
                  </a:moveTo>
                  <a:cubicBezTo>
                    <a:pt x="19" y="1"/>
                    <a:pt x="0" y="80"/>
                    <a:pt x="0" y="92"/>
                  </a:cubicBezTo>
                  <a:cubicBezTo>
                    <a:pt x="0" y="97"/>
                    <a:pt x="3" y="98"/>
                    <a:pt x="8" y="98"/>
                  </a:cubicBezTo>
                  <a:cubicBezTo>
                    <a:pt x="25" y="98"/>
                    <a:pt x="65" y="80"/>
                    <a:pt x="111" y="80"/>
                  </a:cubicBezTo>
                  <a:cubicBezTo>
                    <a:pt x="175" y="80"/>
                    <a:pt x="222" y="122"/>
                    <a:pt x="245" y="122"/>
                  </a:cubicBezTo>
                  <a:cubicBezTo>
                    <a:pt x="247" y="122"/>
                    <a:pt x="249" y="122"/>
                    <a:pt x="251" y="121"/>
                  </a:cubicBezTo>
                  <a:cubicBezTo>
                    <a:pt x="260" y="121"/>
                    <a:pt x="270" y="102"/>
                    <a:pt x="251" y="61"/>
                  </a:cubicBezTo>
                  <a:cubicBezTo>
                    <a:pt x="222" y="32"/>
                    <a:pt x="171" y="1"/>
                    <a:pt x="130" y="1"/>
                  </a:cubicBezTo>
                  <a:close/>
                </a:path>
              </a:pathLst>
            </a:custGeom>
            <a:solidFill>
              <a:srgbClr val="262C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7"/>
            <p:cNvSpPr/>
            <p:nvPr/>
          </p:nvSpPr>
          <p:spPr>
            <a:xfrm>
              <a:off x="2693357" y="1424927"/>
              <a:ext cx="11293" cy="5479"/>
            </a:xfrm>
            <a:custGeom>
              <a:rect b="b" l="l" r="r" t="t"/>
              <a:pathLst>
                <a:path extrusionOk="0" fill="none" h="131" w="270">
                  <a:moveTo>
                    <a:pt x="130" y="1"/>
                  </a:moveTo>
                  <a:cubicBezTo>
                    <a:pt x="171" y="1"/>
                    <a:pt x="222" y="32"/>
                    <a:pt x="251" y="61"/>
                  </a:cubicBezTo>
                  <a:cubicBezTo>
                    <a:pt x="270" y="102"/>
                    <a:pt x="260" y="121"/>
                    <a:pt x="251" y="121"/>
                  </a:cubicBezTo>
                  <a:cubicBezTo>
                    <a:pt x="231" y="131"/>
                    <a:pt x="181" y="80"/>
                    <a:pt x="111" y="80"/>
                  </a:cubicBezTo>
                  <a:cubicBezTo>
                    <a:pt x="51" y="80"/>
                    <a:pt x="0" y="111"/>
                    <a:pt x="0" y="92"/>
                  </a:cubicBezTo>
                  <a:cubicBezTo>
                    <a:pt x="0" y="80"/>
                    <a:pt x="19" y="1"/>
                    <a:pt x="130" y="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7"/>
            <p:cNvSpPr/>
            <p:nvPr/>
          </p:nvSpPr>
          <p:spPr>
            <a:xfrm>
              <a:off x="2688296" y="1414847"/>
              <a:ext cx="18068" cy="5646"/>
            </a:xfrm>
            <a:custGeom>
              <a:rect b="b" l="l" r="r" t="t"/>
              <a:pathLst>
                <a:path extrusionOk="0" h="135" w="432">
                  <a:moveTo>
                    <a:pt x="311" y="1"/>
                  </a:moveTo>
                  <a:cubicBezTo>
                    <a:pt x="251" y="1"/>
                    <a:pt x="140" y="1"/>
                    <a:pt x="30" y="42"/>
                  </a:cubicBezTo>
                  <a:cubicBezTo>
                    <a:pt x="10" y="51"/>
                    <a:pt x="1" y="61"/>
                    <a:pt x="1" y="71"/>
                  </a:cubicBezTo>
                  <a:cubicBezTo>
                    <a:pt x="10" y="80"/>
                    <a:pt x="10" y="112"/>
                    <a:pt x="42" y="131"/>
                  </a:cubicBezTo>
                  <a:cubicBezTo>
                    <a:pt x="50" y="134"/>
                    <a:pt x="58" y="135"/>
                    <a:pt x="65" y="135"/>
                  </a:cubicBezTo>
                  <a:cubicBezTo>
                    <a:pt x="83" y="135"/>
                    <a:pt x="99" y="128"/>
                    <a:pt x="121" y="121"/>
                  </a:cubicBezTo>
                  <a:cubicBezTo>
                    <a:pt x="150" y="112"/>
                    <a:pt x="261" y="71"/>
                    <a:pt x="321" y="71"/>
                  </a:cubicBezTo>
                  <a:cubicBezTo>
                    <a:pt x="348" y="71"/>
                    <a:pt x="412" y="94"/>
                    <a:pt x="428" y="94"/>
                  </a:cubicBezTo>
                  <a:cubicBezTo>
                    <a:pt x="430" y="94"/>
                    <a:pt x="432" y="94"/>
                    <a:pt x="432" y="92"/>
                  </a:cubicBezTo>
                  <a:cubicBezTo>
                    <a:pt x="432" y="80"/>
                    <a:pt x="362" y="11"/>
                    <a:pt x="311" y="1"/>
                  </a:cubicBezTo>
                  <a:close/>
                </a:path>
              </a:pathLst>
            </a:custGeom>
            <a:solidFill>
              <a:srgbClr val="262C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7"/>
            <p:cNvSpPr/>
            <p:nvPr/>
          </p:nvSpPr>
          <p:spPr>
            <a:xfrm>
              <a:off x="2688296" y="1414847"/>
              <a:ext cx="18068" cy="5897"/>
            </a:xfrm>
            <a:custGeom>
              <a:rect b="b" l="l" r="r" t="t"/>
              <a:pathLst>
                <a:path extrusionOk="0" fill="none" h="141" w="432">
                  <a:moveTo>
                    <a:pt x="30" y="42"/>
                  </a:moveTo>
                  <a:cubicBezTo>
                    <a:pt x="10" y="51"/>
                    <a:pt x="1" y="61"/>
                    <a:pt x="1" y="71"/>
                  </a:cubicBezTo>
                  <a:cubicBezTo>
                    <a:pt x="10" y="80"/>
                    <a:pt x="10" y="112"/>
                    <a:pt x="42" y="131"/>
                  </a:cubicBezTo>
                  <a:cubicBezTo>
                    <a:pt x="71" y="141"/>
                    <a:pt x="90" y="131"/>
                    <a:pt x="121" y="121"/>
                  </a:cubicBezTo>
                  <a:cubicBezTo>
                    <a:pt x="150" y="112"/>
                    <a:pt x="261" y="71"/>
                    <a:pt x="321" y="71"/>
                  </a:cubicBezTo>
                  <a:cubicBezTo>
                    <a:pt x="352" y="71"/>
                    <a:pt x="432" y="102"/>
                    <a:pt x="432" y="92"/>
                  </a:cubicBezTo>
                  <a:cubicBezTo>
                    <a:pt x="432" y="80"/>
                    <a:pt x="362" y="11"/>
                    <a:pt x="311" y="1"/>
                  </a:cubicBezTo>
                  <a:cubicBezTo>
                    <a:pt x="251" y="1"/>
                    <a:pt x="140" y="1"/>
                    <a:pt x="30" y="4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7"/>
            <p:cNvSpPr/>
            <p:nvPr/>
          </p:nvSpPr>
          <p:spPr>
            <a:xfrm>
              <a:off x="2611088" y="1424090"/>
              <a:ext cx="16855" cy="26852"/>
            </a:xfrm>
            <a:custGeom>
              <a:rect b="b" l="l" r="r" t="t"/>
              <a:pathLst>
                <a:path extrusionOk="0" h="642" w="403">
                  <a:moveTo>
                    <a:pt x="147" y="1"/>
                  </a:moveTo>
                  <a:cubicBezTo>
                    <a:pt x="145" y="1"/>
                    <a:pt x="144" y="1"/>
                    <a:pt x="142" y="1"/>
                  </a:cubicBezTo>
                  <a:cubicBezTo>
                    <a:pt x="22" y="30"/>
                    <a:pt x="0" y="211"/>
                    <a:pt x="10" y="281"/>
                  </a:cubicBezTo>
                  <a:cubicBezTo>
                    <a:pt x="31" y="363"/>
                    <a:pt x="181" y="572"/>
                    <a:pt x="222" y="613"/>
                  </a:cubicBezTo>
                  <a:cubicBezTo>
                    <a:pt x="240" y="636"/>
                    <a:pt x="278" y="642"/>
                    <a:pt x="314" y="642"/>
                  </a:cubicBezTo>
                  <a:cubicBezTo>
                    <a:pt x="359" y="642"/>
                    <a:pt x="402" y="632"/>
                    <a:pt x="402" y="632"/>
                  </a:cubicBezTo>
                  <a:lnTo>
                    <a:pt x="291" y="131"/>
                  </a:lnTo>
                  <a:cubicBezTo>
                    <a:pt x="291" y="131"/>
                    <a:pt x="197" y="1"/>
                    <a:pt x="147"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7"/>
            <p:cNvSpPr/>
            <p:nvPr/>
          </p:nvSpPr>
          <p:spPr>
            <a:xfrm>
              <a:off x="2611088" y="1423714"/>
              <a:ext cx="16855" cy="29361"/>
            </a:xfrm>
            <a:custGeom>
              <a:rect b="b" l="l" r="r" t="t"/>
              <a:pathLst>
                <a:path extrusionOk="0" fill="none" h="702" w="403">
                  <a:moveTo>
                    <a:pt x="291" y="140"/>
                  </a:moveTo>
                  <a:cubicBezTo>
                    <a:pt x="291" y="140"/>
                    <a:pt x="190" y="1"/>
                    <a:pt x="142" y="10"/>
                  </a:cubicBezTo>
                  <a:cubicBezTo>
                    <a:pt x="22" y="39"/>
                    <a:pt x="0" y="220"/>
                    <a:pt x="10" y="290"/>
                  </a:cubicBezTo>
                  <a:cubicBezTo>
                    <a:pt x="31" y="372"/>
                    <a:pt x="181" y="581"/>
                    <a:pt x="222" y="622"/>
                  </a:cubicBezTo>
                  <a:cubicBezTo>
                    <a:pt x="263" y="673"/>
                    <a:pt x="383" y="673"/>
                    <a:pt x="383" y="673"/>
                  </a:cubicBezTo>
                  <a:lnTo>
                    <a:pt x="402" y="70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7"/>
            <p:cNvSpPr/>
            <p:nvPr/>
          </p:nvSpPr>
          <p:spPr>
            <a:xfrm>
              <a:off x="2690011" y="1442577"/>
              <a:ext cx="2049" cy="9703"/>
            </a:xfrm>
            <a:custGeom>
              <a:rect b="b" l="l" r="r" t="t"/>
              <a:pathLst>
                <a:path extrusionOk="0" fill="none" h="232" w="49">
                  <a:moveTo>
                    <a:pt x="1" y="0"/>
                  </a:moveTo>
                  <a:lnTo>
                    <a:pt x="49" y="130"/>
                  </a:lnTo>
                  <a:cubicBezTo>
                    <a:pt x="49" y="130"/>
                    <a:pt x="49" y="190"/>
                    <a:pt x="10" y="23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7"/>
            <p:cNvSpPr/>
            <p:nvPr/>
          </p:nvSpPr>
          <p:spPr>
            <a:xfrm>
              <a:off x="2666840" y="1454748"/>
              <a:ext cx="24384" cy="17692"/>
            </a:xfrm>
            <a:custGeom>
              <a:rect b="b" l="l" r="r" t="t"/>
              <a:pathLst>
                <a:path extrusionOk="0" h="423" w="583">
                  <a:moveTo>
                    <a:pt x="148" y="1"/>
                  </a:moveTo>
                  <a:cubicBezTo>
                    <a:pt x="98" y="1"/>
                    <a:pt x="59" y="9"/>
                    <a:pt x="42" y="29"/>
                  </a:cubicBezTo>
                  <a:cubicBezTo>
                    <a:pt x="1" y="80"/>
                    <a:pt x="13" y="362"/>
                    <a:pt x="232" y="412"/>
                  </a:cubicBezTo>
                  <a:cubicBezTo>
                    <a:pt x="258" y="419"/>
                    <a:pt x="283" y="422"/>
                    <a:pt x="306" y="422"/>
                  </a:cubicBezTo>
                  <a:cubicBezTo>
                    <a:pt x="482" y="422"/>
                    <a:pt x="583" y="240"/>
                    <a:pt x="574" y="162"/>
                  </a:cubicBezTo>
                  <a:cubicBezTo>
                    <a:pt x="574" y="130"/>
                    <a:pt x="523" y="80"/>
                    <a:pt x="384" y="41"/>
                  </a:cubicBezTo>
                  <a:cubicBezTo>
                    <a:pt x="308" y="17"/>
                    <a:pt x="218" y="1"/>
                    <a:pt x="148" y="1"/>
                  </a:cubicBez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7"/>
            <p:cNvSpPr/>
            <p:nvPr/>
          </p:nvSpPr>
          <p:spPr>
            <a:xfrm>
              <a:off x="2668178" y="1459976"/>
              <a:ext cx="20578" cy="12338"/>
            </a:xfrm>
            <a:custGeom>
              <a:rect b="b" l="l" r="r" t="t"/>
              <a:pathLst>
                <a:path extrusionOk="0" h="295" w="492">
                  <a:moveTo>
                    <a:pt x="106" y="1"/>
                  </a:moveTo>
                  <a:cubicBezTo>
                    <a:pt x="70" y="1"/>
                    <a:pt x="35" y="5"/>
                    <a:pt x="0" y="15"/>
                  </a:cubicBezTo>
                  <a:cubicBezTo>
                    <a:pt x="0" y="116"/>
                    <a:pt x="51" y="256"/>
                    <a:pt x="200" y="287"/>
                  </a:cubicBezTo>
                  <a:cubicBezTo>
                    <a:pt x="223" y="292"/>
                    <a:pt x="245" y="295"/>
                    <a:pt x="266" y="295"/>
                  </a:cubicBezTo>
                  <a:cubicBezTo>
                    <a:pt x="364" y="295"/>
                    <a:pt x="442" y="244"/>
                    <a:pt x="491" y="186"/>
                  </a:cubicBezTo>
                  <a:cubicBezTo>
                    <a:pt x="410" y="81"/>
                    <a:pt x="257" y="1"/>
                    <a:pt x="106" y="1"/>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7"/>
            <p:cNvSpPr/>
            <p:nvPr/>
          </p:nvSpPr>
          <p:spPr>
            <a:xfrm>
              <a:off x="2559896" y="1360183"/>
              <a:ext cx="54874" cy="53369"/>
            </a:xfrm>
            <a:custGeom>
              <a:rect b="b" l="l" r="r" t="t"/>
              <a:pathLst>
                <a:path extrusionOk="0" h="1276" w="1312">
                  <a:moveTo>
                    <a:pt x="1005" y="0"/>
                  </a:moveTo>
                  <a:cubicBezTo>
                    <a:pt x="995" y="0"/>
                    <a:pt x="985" y="1"/>
                    <a:pt x="974" y="3"/>
                  </a:cubicBezTo>
                  <a:cubicBezTo>
                    <a:pt x="584" y="15"/>
                    <a:pt x="80" y="215"/>
                    <a:pt x="30" y="655"/>
                  </a:cubicBezTo>
                  <a:cubicBezTo>
                    <a:pt x="1" y="979"/>
                    <a:pt x="208" y="1276"/>
                    <a:pt x="500" y="1276"/>
                  </a:cubicBezTo>
                  <a:cubicBezTo>
                    <a:pt x="597" y="1276"/>
                    <a:pt x="703" y="1243"/>
                    <a:pt x="812" y="1168"/>
                  </a:cubicBezTo>
                  <a:cubicBezTo>
                    <a:pt x="1241" y="867"/>
                    <a:pt x="1311" y="0"/>
                    <a:pt x="1005"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7"/>
            <p:cNvSpPr/>
            <p:nvPr/>
          </p:nvSpPr>
          <p:spPr>
            <a:xfrm>
              <a:off x="2555295" y="1320910"/>
              <a:ext cx="65080" cy="63574"/>
            </a:xfrm>
            <a:custGeom>
              <a:rect b="b" l="l" r="r" t="t"/>
              <a:pathLst>
                <a:path extrusionOk="0" h="1520" w="1556">
                  <a:moveTo>
                    <a:pt x="573" y="0"/>
                  </a:moveTo>
                  <a:cubicBezTo>
                    <a:pt x="573" y="0"/>
                    <a:pt x="732" y="241"/>
                    <a:pt x="773" y="381"/>
                  </a:cubicBezTo>
                  <a:cubicBezTo>
                    <a:pt x="596" y="309"/>
                    <a:pt x="419" y="289"/>
                    <a:pt x="274" y="289"/>
                  </a:cubicBezTo>
                  <a:cubicBezTo>
                    <a:pt x="155" y="289"/>
                    <a:pt x="58" y="302"/>
                    <a:pt x="0" y="311"/>
                  </a:cubicBezTo>
                  <a:cubicBezTo>
                    <a:pt x="190" y="422"/>
                    <a:pt x="482" y="672"/>
                    <a:pt x="482" y="672"/>
                  </a:cubicBezTo>
                  <a:cubicBezTo>
                    <a:pt x="476" y="672"/>
                    <a:pt x="469" y="672"/>
                    <a:pt x="463" y="672"/>
                  </a:cubicBezTo>
                  <a:cubicBezTo>
                    <a:pt x="257" y="672"/>
                    <a:pt x="0" y="822"/>
                    <a:pt x="0" y="822"/>
                  </a:cubicBezTo>
                  <a:cubicBezTo>
                    <a:pt x="222" y="942"/>
                    <a:pt x="662" y="1144"/>
                    <a:pt x="874" y="1505"/>
                  </a:cubicBezTo>
                  <a:cubicBezTo>
                    <a:pt x="902" y="1515"/>
                    <a:pt x="932" y="1519"/>
                    <a:pt x="963" y="1519"/>
                  </a:cubicBezTo>
                  <a:cubicBezTo>
                    <a:pt x="1220" y="1519"/>
                    <a:pt x="1556" y="1206"/>
                    <a:pt x="1476" y="894"/>
                  </a:cubicBezTo>
                  <a:cubicBezTo>
                    <a:pt x="1334" y="330"/>
                    <a:pt x="934" y="20"/>
                    <a:pt x="573"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7"/>
            <p:cNvSpPr/>
            <p:nvPr/>
          </p:nvSpPr>
          <p:spPr>
            <a:xfrm>
              <a:off x="2588796" y="1356210"/>
              <a:ext cx="41239" cy="41950"/>
            </a:xfrm>
            <a:custGeom>
              <a:rect b="b" l="l" r="r" t="t"/>
              <a:pathLst>
                <a:path extrusionOk="0" h="1003" w="986">
                  <a:moveTo>
                    <a:pt x="548" y="1"/>
                  </a:moveTo>
                  <a:cubicBezTo>
                    <a:pt x="362" y="1"/>
                    <a:pt x="176" y="135"/>
                    <a:pt x="92" y="360"/>
                  </a:cubicBezTo>
                  <a:cubicBezTo>
                    <a:pt x="1" y="620"/>
                    <a:pt x="102" y="902"/>
                    <a:pt x="324" y="982"/>
                  </a:cubicBezTo>
                  <a:cubicBezTo>
                    <a:pt x="362" y="996"/>
                    <a:pt x="401" y="1003"/>
                    <a:pt x="441" y="1003"/>
                  </a:cubicBezTo>
                  <a:cubicBezTo>
                    <a:pt x="623" y="1003"/>
                    <a:pt x="812" y="862"/>
                    <a:pt x="885" y="640"/>
                  </a:cubicBezTo>
                  <a:cubicBezTo>
                    <a:pt x="986" y="380"/>
                    <a:pt x="885" y="98"/>
                    <a:pt x="663" y="18"/>
                  </a:cubicBezTo>
                  <a:cubicBezTo>
                    <a:pt x="625" y="6"/>
                    <a:pt x="587" y="1"/>
                    <a:pt x="548" y="1"/>
                  </a:cubicBezTo>
                  <a:close/>
                </a:path>
              </a:pathLst>
            </a:custGeom>
            <a:solidFill>
              <a:srgbClr val="F5828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7"/>
            <p:cNvSpPr/>
            <p:nvPr/>
          </p:nvSpPr>
          <p:spPr>
            <a:xfrm>
              <a:off x="2588796" y="1354035"/>
              <a:ext cx="41239" cy="46551"/>
            </a:xfrm>
            <a:custGeom>
              <a:rect b="b" l="l" r="r" t="t"/>
              <a:pathLst>
                <a:path extrusionOk="0" fill="none" h="1113" w="986">
                  <a:moveTo>
                    <a:pt x="885" y="692"/>
                  </a:moveTo>
                  <a:cubicBezTo>
                    <a:pt x="796" y="964"/>
                    <a:pt x="533" y="1113"/>
                    <a:pt x="324" y="1034"/>
                  </a:cubicBezTo>
                  <a:cubicBezTo>
                    <a:pt x="102" y="954"/>
                    <a:pt x="1" y="672"/>
                    <a:pt x="92" y="412"/>
                  </a:cubicBezTo>
                  <a:cubicBezTo>
                    <a:pt x="194" y="140"/>
                    <a:pt x="444" y="1"/>
                    <a:pt x="663" y="70"/>
                  </a:cubicBezTo>
                  <a:cubicBezTo>
                    <a:pt x="885" y="150"/>
                    <a:pt x="986" y="432"/>
                    <a:pt x="885" y="692"/>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7"/>
            <p:cNvSpPr/>
            <p:nvPr/>
          </p:nvSpPr>
          <p:spPr>
            <a:xfrm>
              <a:off x="2580850" y="1339689"/>
              <a:ext cx="140616" cy="119619"/>
            </a:xfrm>
            <a:custGeom>
              <a:rect b="b" l="l" r="r" t="t"/>
              <a:pathLst>
                <a:path extrusionOk="0" h="2860" w="3362">
                  <a:moveTo>
                    <a:pt x="1742" y="0"/>
                  </a:moveTo>
                  <a:cubicBezTo>
                    <a:pt x="1546" y="0"/>
                    <a:pt x="1342" y="35"/>
                    <a:pt x="1144" y="122"/>
                  </a:cubicBezTo>
                  <a:cubicBezTo>
                    <a:pt x="393" y="445"/>
                    <a:pt x="372" y="1015"/>
                    <a:pt x="282" y="1427"/>
                  </a:cubicBezTo>
                  <a:cubicBezTo>
                    <a:pt x="71" y="1769"/>
                    <a:pt x="1" y="2178"/>
                    <a:pt x="282" y="2561"/>
                  </a:cubicBezTo>
                  <a:cubicBezTo>
                    <a:pt x="480" y="2821"/>
                    <a:pt x="804" y="2860"/>
                    <a:pt x="981" y="2860"/>
                  </a:cubicBezTo>
                  <a:cubicBezTo>
                    <a:pt x="1057" y="2860"/>
                    <a:pt x="1106" y="2852"/>
                    <a:pt x="1106" y="2852"/>
                  </a:cubicBezTo>
                  <a:lnTo>
                    <a:pt x="1106" y="2682"/>
                  </a:lnTo>
                  <a:lnTo>
                    <a:pt x="1144" y="1928"/>
                  </a:lnTo>
                  <a:cubicBezTo>
                    <a:pt x="1547" y="1798"/>
                    <a:pt x="1917" y="1427"/>
                    <a:pt x="2117" y="1107"/>
                  </a:cubicBezTo>
                  <a:lnTo>
                    <a:pt x="2117" y="1107"/>
                  </a:lnTo>
                  <a:cubicBezTo>
                    <a:pt x="2117" y="1107"/>
                    <a:pt x="2108" y="1627"/>
                    <a:pt x="2069" y="1829"/>
                  </a:cubicBezTo>
                  <a:cubicBezTo>
                    <a:pt x="2092" y="1832"/>
                    <a:pt x="2128" y="1833"/>
                    <a:pt x="2165" y="1833"/>
                  </a:cubicBezTo>
                  <a:cubicBezTo>
                    <a:pt x="2239" y="1833"/>
                    <a:pt x="2319" y="1829"/>
                    <a:pt x="2319" y="1829"/>
                  </a:cubicBezTo>
                  <a:cubicBezTo>
                    <a:pt x="2589" y="1598"/>
                    <a:pt x="2700" y="1085"/>
                    <a:pt x="2700" y="1085"/>
                  </a:cubicBezTo>
                  <a:lnTo>
                    <a:pt x="2700" y="1085"/>
                  </a:lnTo>
                  <a:cubicBezTo>
                    <a:pt x="2750" y="1357"/>
                    <a:pt x="2630" y="1769"/>
                    <a:pt x="2630" y="1769"/>
                  </a:cubicBezTo>
                  <a:lnTo>
                    <a:pt x="2709" y="1769"/>
                  </a:lnTo>
                  <a:cubicBezTo>
                    <a:pt x="2750" y="1697"/>
                    <a:pt x="2871" y="1297"/>
                    <a:pt x="2861" y="1095"/>
                  </a:cubicBezTo>
                  <a:lnTo>
                    <a:pt x="2861" y="1095"/>
                  </a:lnTo>
                  <a:cubicBezTo>
                    <a:pt x="3042" y="1336"/>
                    <a:pt x="3102" y="1909"/>
                    <a:pt x="3102" y="1909"/>
                  </a:cubicBezTo>
                  <a:cubicBezTo>
                    <a:pt x="3102" y="1909"/>
                    <a:pt x="3333" y="1709"/>
                    <a:pt x="3343" y="1177"/>
                  </a:cubicBezTo>
                  <a:cubicBezTo>
                    <a:pt x="3362" y="625"/>
                    <a:pt x="3010" y="324"/>
                    <a:pt x="2700" y="303"/>
                  </a:cubicBezTo>
                  <a:cubicBezTo>
                    <a:pt x="2524" y="154"/>
                    <a:pt x="2153" y="0"/>
                    <a:pt x="1742"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7"/>
            <p:cNvSpPr/>
            <p:nvPr/>
          </p:nvSpPr>
          <p:spPr>
            <a:xfrm>
              <a:off x="2549481" y="1449687"/>
              <a:ext cx="56589" cy="46593"/>
            </a:xfrm>
            <a:custGeom>
              <a:rect b="b" l="l" r="r" t="t"/>
              <a:pathLst>
                <a:path extrusionOk="0" h="1114" w="1353">
                  <a:moveTo>
                    <a:pt x="329" y="1"/>
                  </a:moveTo>
                  <a:cubicBezTo>
                    <a:pt x="231" y="1"/>
                    <a:pt x="190" y="71"/>
                    <a:pt x="158" y="141"/>
                  </a:cubicBezTo>
                  <a:cubicBezTo>
                    <a:pt x="130" y="222"/>
                    <a:pt x="9" y="644"/>
                    <a:pt x="9" y="714"/>
                  </a:cubicBezTo>
                  <a:cubicBezTo>
                    <a:pt x="0" y="779"/>
                    <a:pt x="25" y="835"/>
                    <a:pt x="101" y="835"/>
                  </a:cubicBezTo>
                  <a:cubicBezTo>
                    <a:pt x="107" y="835"/>
                    <a:pt x="113" y="835"/>
                    <a:pt x="120" y="834"/>
                  </a:cubicBezTo>
                  <a:cubicBezTo>
                    <a:pt x="133" y="834"/>
                    <a:pt x="146" y="833"/>
                    <a:pt x="160" y="833"/>
                  </a:cubicBezTo>
                  <a:cubicBezTo>
                    <a:pt x="428" y="833"/>
                    <a:pt x="803" y="923"/>
                    <a:pt x="1032" y="1113"/>
                  </a:cubicBezTo>
                  <a:lnTo>
                    <a:pt x="1353" y="502"/>
                  </a:lnTo>
                  <a:cubicBezTo>
                    <a:pt x="992" y="162"/>
                    <a:pt x="601" y="30"/>
                    <a:pt x="329" y="1"/>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7"/>
            <p:cNvSpPr/>
            <p:nvPr/>
          </p:nvSpPr>
          <p:spPr>
            <a:xfrm>
              <a:off x="2557386" y="1450523"/>
              <a:ext cx="9703" cy="34087"/>
            </a:xfrm>
            <a:custGeom>
              <a:rect b="b" l="l" r="r" t="t"/>
              <a:pathLst>
                <a:path extrusionOk="0" fill="none" h="815" w="232">
                  <a:moveTo>
                    <a:pt x="232" y="0"/>
                  </a:moveTo>
                  <a:cubicBezTo>
                    <a:pt x="232" y="0"/>
                    <a:pt x="162" y="32"/>
                    <a:pt x="131" y="130"/>
                  </a:cubicBezTo>
                  <a:cubicBezTo>
                    <a:pt x="112" y="222"/>
                    <a:pt x="20" y="624"/>
                    <a:pt x="10" y="672"/>
                  </a:cubicBezTo>
                  <a:cubicBezTo>
                    <a:pt x="1" y="732"/>
                    <a:pt x="10" y="814"/>
                    <a:pt x="61" y="81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7"/>
            <p:cNvSpPr/>
            <p:nvPr/>
          </p:nvSpPr>
          <p:spPr>
            <a:xfrm>
              <a:off x="2572108" y="1489587"/>
              <a:ext cx="51988" cy="51152"/>
            </a:xfrm>
            <a:custGeom>
              <a:rect b="b" l="l" r="r" t="t"/>
              <a:pathLst>
                <a:path extrusionOk="0" h="1223" w="1243">
                  <a:moveTo>
                    <a:pt x="571" y="0"/>
                  </a:moveTo>
                  <a:cubicBezTo>
                    <a:pt x="311" y="159"/>
                    <a:pt x="111" y="492"/>
                    <a:pt x="20" y="752"/>
                  </a:cubicBezTo>
                  <a:cubicBezTo>
                    <a:pt x="0" y="843"/>
                    <a:pt x="51" y="903"/>
                    <a:pt x="121" y="942"/>
                  </a:cubicBezTo>
                  <a:cubicBezTo>
                    <a:pt x="191" y="983"/>
                    <a:pt x="571" y="1195"/>
                    <a:pt x="641" y="1214"/>
                  </a:cubicBezTo>
                  <a:cubicBezTo>
                    <a:pt x="657" y="1219"/>
                    <a:pt x="674" y="1222"/>
                    <a:pt x="691" y="1222"/>
                  </a:cubicBezTo>
                  <a:cubicBezTo>
                    <a:pt x="735" y="1222"/>
                    <a:pt x="776" y="1200"/>
                    <a:pt x="783" y="1134"/>
                  </a:cubicBezTo>
                  <a:cubicBezTo>
                    <a:pt x="843" y="862"/>
                    <a:pt x="992" y="561"/>
                    <a:pt x="1243" y="371"/>
                  </a:cubicBezTo>
                  <a:lnTo>
                    <a:pt x="571" y="0"/>
                  </a:ln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7"/>
            <p:cNvSpPr/>
            <p:nvPr/>
          </p:nvSpPr>
          <p:spPr>
            <a:xfrm>
              <a:off x="2574200" y="1517275"/>
              <a:ext cx="31871" cy="16354"/>
            </a:xfrm>
            <a:custGeom>
              <a:rect b="b" l="l" r="r" t="t"/>
              <a:pathLst>
                <a:path extrusionOk="0" fill="none" h="391" w="762">
                  <a:moveTo>
                    <a:pt x="1" y="1"/>
                  </a:moveTo>
                  <a:cubicBezTo>
                    <a:pt x="1" y="1"/>
                    <a:pt x="20" y="80"/>
                    <a:pt x="109" y="121"/>
                  </a:cubicBezTo>
                  <a:cubicBezTo>
                    <a:pt x="201" y="172"/>
                    <a:pt x="562" y="340"/>
                    <a:pt x="622" y="362"/>
                  </a:cubicBezTo>
                  <a:cubicBezTo>
                    <a:pt x="673" y="381"/>
                    <a:pt x="752" y="391"/>
                    <a:pt x="762" y="35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7"/>
            <p:cNvSpPr/>
            <p:nvPr/>
          </p:nvSpPr>
          <p:spPr>
            <a:xfrm>
              <a:off x="2622046" y="1470641"/>
              <a:ext cx="81810" cy="39399"/>
            </a:xfrm>
            <a:custGeom>
              <a:rect b="b" l="l" r="r" t="t"/>
              <a:pathLst>
                <a:path extrusionOk="0" h="942" w="1956">
                  <a:moveTo>
                    <a:pt x="289" y="1"/>
                  </a:moveTo>
                  <a:cubicBezTo>
                    <a:pt x="289" y="1"/>
                    <a:pt x="1" y="634"/>
                    <a:pt x="422" y="834"/>
                  </a:cubicBezTo>
                  <a:cubicBezTo>
                    <a:pt x="584" y="914"/>
                    <a:pt x="797" y="942"/>
                    <a:pt x="1008" y="942"/>
                  </a:cubicBezTo>
                  <a:cubicBezTo>
                    <a:pt x="1358" y="942"/>
                    <a:pt x="1701" y="864"/>
                    <a:pt x="1794" y="815"/>
                  </a:cubicBezTo>
                  <a:cubicBezTo>
                    <a:pt x="1936" y="723"/>
                    <a:pt x="1956" y="583"/>
                    <a:pt x="1915" y="533"/>
                  </a:cubicBezTo>
                  <a:cubicBezTo>
                    <a:pt x="1867" y="492"/>
                    <a:pt x="1806" y="473"/>
                    <a:pt x="1816" y="333"/>
                  </a:cubicBezTo>
                  <a:cubicBezTo>
                    <a:pt x="1835" y="181"/>
                    <a:pt x="1626" y="143"/>
                    <a:pt x="1626" y="143"/>
                  </a:cubicBezTo>
                  <a:cubicBezTo>
                    <a:pt x="1552" y="250"/>
                    <a:pt x="1412" y="291"/>
                    <a:pt x="1247" y="291"/>
                  </a:cubicBezTo>
                  <a:cubicBezTo>
                    <a:pt x="918" y="291"/>
                    <a:pt x="490" y="128"/>
                    <a:pt x="289" y="1"/>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7"/>
            <p:cNvSpPr/>
            <p:nvPr/>
          </p:nvSpPr>
          <p:spPr>
            <a:xfrm>
              <a:off x="2588001" y="1449227"/>
              <a:ext cx="110836" cy="75661"/>
            </a:xfrm>
            <a:custGeom>
              <a:rect b="b" l="l" r="r" t="t"/>
              <a:pathLst>
                <a:path extrusionOk="0" h="1809" w="2650">
                  <a:moveTo>
                    <a:pt x="711" y="1"/>
                  </a:moveTo>
                  <a:cubicBezTo>
                    <a:pt x="672" y="1"/>
                    <a:pt x="616" y="4"/>
                    <a:pt x="574" y="22"/>
                  </a:cubicBezTo>
                  <a:cubicBezTo>
                    <a:pt x="514" y="41"/>
                    <a:pt x="482" y="193"/>
                    <a:pt x="463" y="272"/>
                  </a:cubicBezTo>
                  <a:cubicBezTo>
                    <a:pt x="453" y="342"/>
                    <a:pt x="261" y="414"/>
                    <a:pt x="162" y="474"/>
                  </a:cubicBezTo>
                  <a:cubicBezTo>
                    <a:pt x="71" y="534"/>
                    <a:pt x="1" y="775"/>
                    <a:pt x="71" y="1026"/>
                  </a:cubicBezTo>
                  <a:cubicBezTo>
                    <a:pt x="723" y="1618"/>
                    <a:pt x="1585" y="1808"/>
                    <a:pt x="1927" y="1808"/>
                  </a:cubicBezTo>
                  <a:cubicBezTo>
                    <a:pt x="2278" y="1808"/>
                    <a:pt x="2599" y="1567"/>
                    <a:pt x="2620" y="1517"/>
                  </a:cubicBezTo>
                  <a:cubicBezTo>
                    <a:pt x="2649" y="1466"/>
                    <a:pt x="2620" y="1327"/>
                    <a:pt x="2620" y="1327"/>
                  </a:cubicBezTo>
                  <a:cubicBezTo>
                    <a:pt x="1404" y="1045"/>
                    <a:pt x="754" y="2"/>
                    <a:pt x="754" y="2"/>
                  </a:cubicBezTo>
                  <a:cubicBezTo>
                    <a:pt x="754" y="2"/>
                    <a:pt x="737" y="1"/>
                    <a:pt x="711" y="1"/>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7"/>
            <p:cNvSpPr/>
            <p:nvPr/>
          </p:nvSpPr>
          <p:spPr>
            <a:xfrm>
              <a:off x="2610252" y="1386783"/>
              <a:ext cx="31076" cy="105357"/>
            </a:xfrm>
            <a:custGeom>
              <a:rect b="b" l="l" r="r" t="t"/>
              <a:pathLst>
                <a:path extrusionOk="0" h="2519" w="743">
                  <a:moveTo>
                    <a:pt x="723" y="0"/>
                  </a:moveTo>
                  <a:lnTo>
                    <a:pt x="242" y="51"/>
                  </a:lnTo>
                  <a:cubicBezTo>
                    <a:pt x="242" y="51"/>
                    <a:pt x="42" y="893"/>
                    <a:pt x="20" y="1464"/>
                  </a:cubicBezTo>
                  <a:cubicBezTo>
                    <a:pt x="1" y="1936"/>
                    <a:pt x="140" y="2157"/>
                    <a:pt x="271" y="2247"/>
                  </a:cubicBezTo>
                  <a:cubicBezTo>
                    <a:pt x="261" y="2167"/>
                    <a:pt x="271" y="2066"/>
                    <a:pt x="271" y="2066"/>
                  </a:cubicBezTo>
                  <a:cubicBezTo>
                    <a:pt x="352" y="2449"/>
                    <a:pt x="742" y="2519"/>
                    <a:pt x="742" y="2519"/>
                  </a:cubicBezTo>
                  <a:cubicBezTo>
                    <a:pt x="742" y="2519"/>
                    <a:pt x="692" y="2348"/>
                    <a:pt x="663" y="1775"/>
                  </a:cubicBezTo>
                  <a:cubicBezTo>
                    <a:pt x="632" y="1204"/>
                    <a:pt x="723" y="0"/>
                    <a:pt x="723"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7"/>
            <p:cNvSpPr/>
            <p:nvPr/>
          </p:nvSpPr>
          <p:spPr>
            <a:xfrm>
              <a:off x="2610252" y="1416186"/>
              <a:ext cx="31076" cy="75954"/>
            </a:xfrm>
            <a:custGeom>
              <a:rect b="b" l="l" r="r" t="t"/>
              <a:pathLst>
                <a:path extrusionOk="0" fill="none" h="1816" w="743">
                  <a:moveTo>
                    <a:pt x="682" y="0"/>
                  </a:moveTo>
                  <a:cubicBezTo>
                    <a:pt x="663" y="361"/>
                    <a:pt x="653" y="792"/>
                    <a:pt x="663" y="1072"/>
                  </a:cubicBezTo>
                  <a:cubicBezTo>
                    <a:pt x="692" y="1645"/>
                    <a:pt x="742" y="1816"/>
                    <a:pt x="742" y="1816"/>
                  </a:cubicBezTo>
                  <a:cubicBezTo>
                    <a:pt x="742" y="1816"/>
                    <a:pt x="352" y="1746"/>
                    <a:pt x="271" y="1363"/>
                  </a:cubicBezTo>
                  <a:cubicBezTo>
                    <a:pt x="271" y="1363"/>
                    <a:pt x="261" y="1464"/>
                    <a:pt x="271" y="1544"/>
                  </a:cubicBezTo>
                  <a:cubicBezTo>
                    <a:pt x="140" y="1454"/>
                    <a:pt x="1" y="1233"/>
                    <a:pt x="20" y="761"/>
                  </a:cubicBezTo>
                  <a:cubicBezTo>
                    <a:pt x="30" y="612"/>
                    <a:pt x="51" y="441"/>
                    <a:pt x="71" y="27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7"/>
            <p:cNvSpPr/>
            <p:nvPr/>
          </p:nvSpPr>
          <p:spPr>
            <a:xfrm>
              <a:off x="2953461" y="1534548"/>
              <a:ext cx="42034" cy="30992"/>
            </a:xfrm>
            <a:custGeom>
              <a:rect b="b" l="l" r="r" t="t"/>
              <a:pathLst>
                <a:path extrusionOk="0" h="741" w="1005">
                  <a:moveTo>
                    <a:pt x="819" y="0"/>
                  </a:moveTo>
                  <a:cubicBezTo>
                    <a:pt x="777" y="0"/>
                    <a:pt x="734" y="11"/>
                    <a:pt x="704" y="28"/>
                  </a:cubicBezTo>
                  <a:cubicBezTo>
                    <a:pt x="612" y="69"/>
                    <a:pt x="241" y="240"/>
                    <a:pt x="162" y="288"/>
                  </a:cubicBezTo>
                  <a:cubicBezTo>
                    <a:pt x="92" y="339"/>
                    <a:pt x="10" y="450"/>
                    <a:pt x="0" y="529"/>
                  </a:cubicBezTo>
                  <a:cubicBezTo>
                    <a:pt x="0" y="601"/>
                    <a:pt x="22" y="741"/>
                    <a:pt x="22" y="741"/>
                  </a:cubicBezTo>
                  <a:cubicBezTo>
                    <a:pt x="232" y="681"/>
                    <a:pt x="552" y="551"/>
                    <a:pt x="834" y="339"/>
                  </a:cubicBezTo>
                  <a:cubicBezTo>
                    <a:pt x="894" y="279"/>
                    <a:pt x="964" y="209"/>
                    <a:pt x="1005" y="129"/>
                  </a:cubicBezTo>
                  <a:cubicBezTo>
                    <a:pt x="984" y="37"/>
                    <a:pt x="900" y="0"/>
                    <a:pt x="819"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7"/>
            <p:cNvSpPr/>
            <p:nvPr/>
          </p:nvSpPr>
          <p:spPr>
            <a:xfrm>
              <a:off x="2937568" y="1503389"/>
              <a:ext cx="99418" cy="139445"/>
            </a:xfrm>
            <a:custGeom>
              <a:rect b="b" l="l" r="r" t="t"/>
              <a:pathLst>
                <a:path extrusionOk="0" h="3334" w="2377">
                  <a:moveTo>
                    <a:pt x="1199" y="745"/>
                  </a:moveTo>
                  <a:cubicBezTo>
                    <a:pt x="1280" y="745"/>
                    <a:pt x="1364" y="782"/>
                    <a:pt x="1385" y="874"/>
                  </a:cubicBezTo>
                  <a:cubicBezTo>
                    <a:pt x="1344" y="954"/>
                    <a:pt x="1274" y="1024"/>
                    <a:pt x="1214" y="1084"/>
                  </a:cubicBezTo>
                  <a:cubicBezTo>
                    <a:pt x="932" y="1296"/>
                    <a:pt x="612" y="1426"/>
                    <a:pt x="402" y="1486"/>
                  </a:cubicBezTo>
                  <a:cubicBezTo>
                    <a:pt x="402" y="1486"/>
                    <a:pt x="380" y="1346"/>
                    <a:pt x="380" y="1274"/>
                  </a:cubicBezTo>
                  <a:cubicBezTo>
                    <a:pt x="390" y="1195"/>
                    <a:pt x="472" y="1084"/>
                    <a:pt x="542" y="1033"/>
                  </a:cubicBezTo>
                  <a:cubicBezTo>
                    <a:pt x="621" y="985"/>
                    <a:pt x="992" y="814"/>
                    <a:pt x="1084" y="773"/>
                  </a:cubicBezTo>
                  <a:cubicBezTo>
                    <a:pt x="1114" y="756"/>
                    <a:pt x="1157" y="745"/>
                    <a:pt x="1199" y="745"/>
                  </a:cubicBezTo>
                  <a:close/>
                  <a:moveTo>
                    <a:pt x="1815" y="0"/>
                  </a:moveTo>
                  <a:cubicBezTo>
                    <a:pt x="1815" y="0"/>
                    <a:pt x="1606" y="694"/>
                    <a:pt x="1495" y="973"/>
                  </a:cubicBezTo>
                  <a:cubicBezTo>
                    <a:pt x="1495" y="973"/>
                    <a:pt x="1454" y="833"/>
                    <a:pt x="1425" y="744"/>
                  </a:cubicBezTo>
                  <a:cubicBezTo>
                    <a:pt x="1413" y="703"/>
                    <a:pt x="1404" y="684"/>
                    <a:pt x="1404" y="672"/>
                  </a:cubicBezTo>
                  <a:cubicBezTo>
                    <a:pt x="1394" y="662"/>
                    <a:pt x="1385" y="643"/>
                    <a:pt x="1353" y="634"/>
                  </a:cubicBezTo>
                  <a:lnTo>
                    <a:pt x="1344" y="634"/>
                  </a:lnTo>
                  <a:cubicBezTo>
                    <a:pt x="1325" y="625"/>
                    <a:pt x="1299" y="620"/>
                    <a:pt x="1264" y="620"/>
                  </a:cubicBezTo>
                  <a:cubicBezTo>
                    <a:pt x="1166" y="620"/>
                    <a:pt x="996" y="662"/>
                    <a:pt x="722" y="804"/>
                  </a:cubicBezTo>
                  <a:cubicBezTo>
                    <a:pt x="330" y="995"/>
                    <a:pt x="111" y="1245"/>
                    <a:pt x="29" y="1406"/>
                  </a:cubicBezTo>
                  <a:cubicBezTo>
                    <a:pt x="10" y="1455"/>
                    <a:pt x="0" y="1496"/>
                    <a:pt x="0" y="1527"/>
                  </a:cubicBezTo>
                  <a:cubicBezTo>
                    <a:pt x="0" y="1657"/>
                    <a:pt x="101" y="2189"/>
                    <a:pt x="523" y="2680"/>
                  </a:cubicBezTo>
                  <a:cubicBezTo>
                    <a:pt x="932" y="3181"/>
                    <a:pt x="1204" y="3321"/>
                    <a:pt x="1486" y="3333"/>
                  </a:cubicBezTo>
                  <a:cubicBezTo>
                    <a:pt x="1492" y="3333"/>
                    <a:pt x="1498" y="3333"/>
                    <a:pt x="1505" y="3333"/>
                  </a:cubicBezTo>
                  <a:cubicBezTo>
                    <a:pt x="1772" y="3333"/>
                    <a:pt x="2118" y="2953"/>
                    <a:pt x="2186" y="2671"/>
                  </a:cubicBezTo>
                  <a:lnTo>
                    <a:pt x="2376" y="251"/>
                  </a:lnTo>
                  <a:lnTo>
                    <a:pt x="1815" y="0"/>
                  </a:lnTo>
                  <a:close/>
                </a:path>
              </a:pathLst>
            </a:custGeom>
            <a:solidFill>
              <a:srgbClr val="F5828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7"/>
            <p:cNvSpPr/>
            <p:nvPr/>
          </p:nvSpPr>
          <p:spPr>
            <a:xfrm>
              <a:off x="2937568" y="1503389"/>
              <a:ext cx="99418" cy="140197"/>
            </a:xfrm>
            <a:custGeom>
              <a:rect b="b" l="l" r="r" t="t"/>
              <a:pathLst>
                <a:path extrusionOk="0" fill="none" h="3352" w="2377">
                  <a:moveTo>
                    <a:pt x="1815" y="0"/>
                  </a:moveTo>
                  <a:cubicBezTo>
                    <a:pt x="1815" y="0"/>
                    <a:pt x="1606" y="694"/>
                    <a:pt x="1495" y="973"/>
                  </a:cubicBezTo>
                  <a:cubicBezTo>
                    <a:pt x="1495" y="973"/>
                    <a:pt x="1454" y="833"/>
                    <a:pt x="1425" y="744"/>
                  </a:cubicBezTo>
                  <a:cubicBezTo>
                    <a:pt x="1413" y="703"/>
                    <a:pt x="1404" y="684"/>
                    <a:pt x="1404" y="672"/>
                  </a:cubicBezTo>
                  <a:cubicBezTo>
                    <a:pt x="1394" y="662"/>
                    <a:pt x="1385" y="643"/>
                    <a:pt x="1353" y="634"/>
                  </a:cubicBezTo>
                  <a:lnTo>
                    <a:pt x="1344" y="634"/>
                  </a:lnTo>
                  <a:cubicBezTo>
                    <a:pt x="1274" y="602"/>
                    <a:pt x="1093" y="612"/>
                    <a:pt x="722" y="804"/>
                  </a:cubicBezTo>
                  <a:cubicBezTo>
                    <a:pt x="330" y="995"/>
                    <a:pt x="111" y="1245"/>
                    <a:pt x="29" y="1406"/>
                  </a:cubicBezTo>
                  <a:cubicBezTo>
                    <a:pt x="10" y="1455"/>
                    <a:pt x="0" y="1496"/>
                    <a:pt x="0" y="1527"/>
                  </a:cubicBezTo>
                  <a:cubicBezTo>
                    <a:pt x="0" y="1657"/>
                    <a:pt x="101" y="2189"/>
                    <a:pt x="523" y="2680"/>
                  </a:cubicBezTo>
                  <a:cubicBezTo>
                    <a:pt x="932" y="3181"/>
                    <a:pt x="1204" y="3321"/>
                    <a:pt x="1486" y="3333"/>
                  </a:cubicBezTo>
                  <a:cubicBezTo>
                    <a:pt x="1755" y="3352"/>
                    <a:pt x="2116" y="2959"/>
                    <a:pt x="2186" y="2671"/>
                  </a:cubicBezTo>
                  <a:lnTo>
                    <a:pt x="2376" y="251"/>
                  </a:lnTo>
                  <a:close/>
                  <a:moveTo>
                    <a:pt x="1214" y="1084"/>
                  </a:moveTo>
                  <a:cubicBezTo>
                    <a:pt x="932" y="1296"/>
                    <a:pt x="612" y="1426"/>
                    <a:pt x="402" y="1486"/>
                  </a:cubicBezTo>
                  <a:cubicBezTo>
                    <a:pt x="402" y="1486"/>
                    <a:pt x="380" y="1346"/>
                    <a:pt x="380" y="1274"/>
                  </a:cubicBezTo>
                  <a:cubicBezTo>
                    <a:pt x="390" y="1195"/>
                    <a:pt x="472" y="1084"/>
                    <a:pt x="542" y="1033"/>
                  </a:cubicBezTo>
                  <a:cubicBezTo>
                    <a:pt x="621" y="985"/>
                    <a:pt x="992" y="814"/>
                    <a:pt x="1084" y="773"/>
                  </a:cubicBezTo>
                  <a:cubicBezTo>
                    <a:pt x="1173" y="723"/>
                    <a:pt x="1353" y="732"/>
                    <a:pt x="1385" y="874"/>
                  </a:cubicBezTo>
                  <a:cubicBezTo>
                    <a:pt x="1344" y="954"/>
                    <a:pt x="1274" y="1024"/>
                    <a:pt x="1214" y="1084"/>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7"/>
            <p:cNvSpPr/>
            <p:nvPr/>
          </p:nvSpPr>
          <p:spPr>
            <a:xfrm>
              <a:off x="2937568" y="1503389"/>
              <a:ext cx="99418" cy="140197"/>
            </a:xfrm>
            <a:custGeom>
              <a:rect b="b" l="l" r="r" t="t"/>
              <a:pathLst>
                <a:path extrusionOk="0" fill="none" h="3352" w="2377">
                  <a:moveTo>
                    <a:pt x="1344" y="634"/>
                  </a:moveTo>
                  <a:cubicBezTo>
                    <a:pt x="1274" y="602"/>
                    <a:pt x="1093" y="612"/>
                    <a:pt x="722" y="804"/>
                  </a:cubicBezTo>
                  <a:cubicBezTo>
                    <a:pt x="330" y="995"/>
                    <a:pt x="111" y="1245"/>
                    <a:pt x="29" y="1406"/>
                  </a:cubicBezTo>
                  <a:cubicBezTo>
                    <a:pt x="10" y="1455"/>
                    <a:pt x="0" y="1496"/>
                    <a:pt x="0" y="1527"/>
                  </a:cubicBezTo>
                  <a:cubicBezTo>
                    <a:pt x="0" y="1657"/>
                    <a:pt x="101" y="2189"/>
                    <a:pt x="523" y="2680"/>
                  </a:cubicBezTo>
                  <a:cubicBezTo>
                    <a:pt x="932" y="3181"/>
                    <a:pt x="1204" y="3321"/>
                    <a:pt x="1486" y="3333"/>
                  </a:cubicBezTo>
                  <a:cubicBezTo>
                    <a:pt x="1755" y="3352"/>
                    <a:pt x="2116" y="2959"/>
                    <a:pt x="2186" y="2671"/>
                  </a:cubicBezTo>
                  <a:lnTo>
                    <a:pt x="2376" y="251"/>
                  </a:lnTo>
                  <a:lnTo>
                    <a:pt x="1815" y="0"/>
                  </a:lnTo>
                  <a:cubicBezTo>
                    <a:pt x="1815" y="0"/>
                    <a:pt x="1606" y="694"/>
                    <a:pt x="1495" y="973"/>
                  </a:cubicBezTo>
                  <a:cubicBezTo>
                    <a:pt x="1495" y="973"/>
                    <a:pt x="1454" y="833"/>
                    <a:pt x="1425" y="744"/>
                  </a:cubicBezTo>
                  <a:cubicBezTo>
                    <a:pt x="1413" y="703"/>
                    <a:pt x="1404" y="684"/>
                    <a:pt x="1404" y="672"/>
                  </a:cubicBezTo>
                  <a:cubicBezTo>
                    <a:pt x="1394" y="662"/>
                    <a:pt x="1385" y="643"/>
                    <a:pt x="1353" y="63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7"/>
            <p:cNvSpPr/>
            <p:nvPr/>
          </p:nvSpPr>
          <p:spPr>
            <a:xfrm>
              <a:off x="2942169" y="1529864"/>
              <a:ext cx="55042" cy="37392"/>
            </a:xfrm>
            <a:custGeom>
              <a:rect b="b" l="l" r="r" t="t"/>
              <a:pathLst>
                <a:path extrusionOk="0" fill="none" h="894" w="1316">
                  <a:moveTo>
                    <a:pt x="80" y="713"/>
                  </a:moveTo>
                  <a:cubicBezTo>
                    <a:pt x="61" y="733"/>
                    <a:pt x="39" y="761"/>
                    <a:pt x="30" y="793"/>
                  </a:cubicBezTo>
                  <a:cubicBezTo>
                    <a:pt x="1" y="834"/>
                    <a:pt x="1" y="882"/>
                    <a:pt x="51" y="894"/>
                  </a:cubicBezTo>
                  <a:cubicBezTo>
                    <a:pt x="80" y="894"/>
                    <a:pt x="172" y="882"/>
                    <a:pt x="292" y="853"/>
                  </a:cubicBezTo>
                  <a:cubicBezTo>
                    <a:pt x="502" y="793"/>
                    <a:pt x="822" y="663"/>
                    <a:pt x="1104" y="451"/>
                  </a:cubicBezTo>
                  <a:cubicBezTo>
                    <a:pt x="1164" y="391"/>
                    <a:pt x="1234" y="321"/>
                    <a:pt x="1275" y="241"/>
                  </a:cubicBezTo>
                  <a:cubicBezTo>
                    <a:pt x="1294" y="191"/>
                    <a:pt x="1315" y="150"/>
                    <a:pt x="1315" y="111"/>
                  </a:cubicBezTo>
                  <a:cubicBezTo>
                    <a:pt x="1315" y="51"/>
                    <a:pt x="1294" y="10"/>
                    <a:pt x="1243" y="1"/>
                  </a:cubicBezTo>
                  <a:lnTo>
                    <a:pt x="1234" y="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7"/>
            <p:cNvSpPr/>
            <p:nvPr/>
          </p:nvSpPr>
          <p:spPr>
            <a:xfrm>
              <a:off x="2953461" y="1533586"/>
              <a:ext cx="42034" cy="31954"/>
            </a:xfrm>
            <a:custGeom>
              <a:rect b="b" l="l" r="r" t="t"/>
              <a:pathLst>
                <a:path extrusionOk="0" fill="none" h="764" w="1005">
                  <a:moveTo>
                    <a:pt x="22" y="764"/>
                  </a:moveTo>
                  <a:cubicBezTo>
                    <a:pt x="22" y="764"/>
                    <a:pt x="0" y="624"/>
                    <a:pt x="0" y="552"/>
                  </a:cubicBezTo>
                  <a:cubicBezTo>
                    <a:pt x="10" y="473"/>
                    <a:pt x="92" y="362"/>
                    <a:pt x="162" y="311"/>
                  </a:cubicBezTo>
                  <a:cubicBezTo>
                    <a:pt x="241" y="263"/>
                    <a:pt x="612" y="92"/>
                    <a:pt x="704" y="51"/>
                  </a:cubicBezTo>
                  <a:cubicBezTo>
                    <a:pt x="793" y="1"/>
                    <a:pt x="973" y="10"/>
                    <a:pt x="1005" y="15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7"/>
            <p:cNvSpPr/>
            <p:nvPr/>
          </p:nvSpPr>
          <p:spPr>
            <a:xfrm>
              <a:off x="2953043" y="1514263"/>
              <a:ext cx="36095" cy="38563"/>
            </a:xfrm>
            <a:custGeom>
              <a:rect b="b" l="l" r="r" t="t"/>
              <a:pathLst>
                <a:path extrusionOk="0" h="922" w="863">
                  <a:moveTo>
                    <a:pt x="681" y="1"/>
                  </a:moveTo>
                  <a:cubicBezTo>
                    <a:pt x="675" y="1"/>
                    <a:pt x="669" y="2"/>
                    <a:pt x="663" y="3"/>
                  </a:cubicBezTo>
                  <a:cubicBezTo>
                    <a:pt x="593" y="12"/>
                    <a:pt x="181" y="152"/>
                    <a:pt x="80" y="253"/>
                  </a:cubicBezTo>
                  <a:cubicBezTo>
                    <a:pt x="80" y="253"/>
                    <a:pt x="1" y="272"/>
                    <a:pt x="1" y="364"/>
                  </a:cubicBezTo>
                  <a:cubicBezTo>
                    <a:pt x="10" y="453"/>
                    <a:pt x="80" y="874"/>
                    <a:pt x="80" y="874"/>
                  </a:cubicBezTo>
                  <a:cubicBezTo>
                    <a:pt x="80" y="874"/>
                    <a:pt x="123" y="921"/>
                    <a:pt x="287" y="921"/>
                  </a:cubicBezTo>
                  <a:cubicBezTo>
                    <a:pt x="337" y="921"/>
                    <a:pt x="398" y="917"/>
                    <a:pt x="473" y="906"/>
                  </a:cubicBezTo>
                  <a:cubicBezTo>
                    <a:pt x="783" y="845"/>
                    <a:pt x="863" y="583"/>
                    <a:pt x="863" y="583"/>
                  </a:cubicBezTo>
                  <a:cubicBezTo>
                    <a:pt x="863" y="583"/>
                    <a:pt x="815" y="162"/>
                    <a:pt x="803" y="101"/>
                  </a:cubicBezTo>
                  <a:cubicBezTo>
                    <a:pt x="794" y="47"/>
                    <a:pt x="737" y="1"/>
                    <a:pt x="681" y="1"/>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7"/>
            <p:cNvSpPr/>
            <p:nvPr/>
          </p:nvSpPr>
          <p:spPr>
            <a:xfrm>
              <a:off x="3006745" y="1497534"/>
              <a:ext cx="120874" cy="233300"/>
            </a:xfrm>
            <a:custGeom>
              <a:rect b="b" l="l" r="r" t="t"/>
              <a:pathLst>
                <a:path extrusionOk="0" h="5578" w="2890">
                  <a:moveTo>
                    <a:pt x="564" y="1"/>
                  </a:moveTo>
                  <a:lnTo>
                    <a:pt x="0" y="5076"/>
                  </a:lnTo>
                  <a:cubicBezTo>
                    <a:pt x="0" y="5076"/>
                    <a:pt x="563" y="5577"/>
                    <a:pt x="2185" y="5577"/>
                  </a:cubicBezTo>
                  <a:cubicBezTo>
                    <a:pt x="2401" y="5577"/>
                    <a:pt x="2635" y="5568"/>
                    <a:pt x="2889" y="5548"/>
                  </a:cubicBezTo>
                  <a:lnTo>
                    <a:pt x="2889" y="162"/>
                  </a:lnTo>
                  <a:lnTo>
                    <a:pt x="564" y="1"/>
                  </a:ln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7"/>
            <p:cNvSpPr/>
            <p:nvPr/>
          </p:nvSpPr>
          <p:spPr>
            <a:xfrm>
              <a:off x="3026863" y="1465580"/>
              <a:ext cx="117988" cy="67631"/>
            </a:xfrm>
            <a:custGeom>
              <a:rect b="b" l="l" r="r" t="t"/>
              <a:pathLst>
                <a:path extrusionOk="0" h="1617" w="2821">
                  <a:moveTo>
                    <a:pt x="1903" y="0"/>
                  </a:moveTo>
                  <a:cubicBezTo>
                    <a:pt x="1864" y="0"/>
                    <a:pt x="1838" y="1"/>
                    <a:pt x="1838" y="1"/>
                  </a:cubicBezTo>
                  <a:lnTo>
                    <a:pt x="1898" y="543"/>
                  </a:lnTo>
                  <a:cubicBezTo>
                    <a:pt x="1626" y="733"/>
                    <a:pt x="945" y="1215"/>
                    <a:pt x="855" y="1265"/>
                  </a:cubicBezTo>
                  <a:cubicBezTo>
                    <a:pt x="564" y="1025"/>
                    <a:pt x="434" y="584"/>
                    <a:pt x="434" y="584"/>
                  </a:cubicBezTo>
                  <a:lnTo>
                    <a:pt x="434" y="372"/>
                  </a:lnTo>
                  <a:cubicBezTo>
                    <a:pt x="427" y="372"/>
                    <a:pt x="420" y="371"/>
                    <a:pt x="413" y="371"/>
                  </a:cubicBezTo>
                  <a:cubicBezTo>
                    <a:pt x="162" y="371"/>
                    <a:pt x="162" y="706"/>
                    <a:pt x="143" y="745"/>
                  </a:cubicBezTo>
                  <a:cubicBezTo>
                    <a:pt x="111" y="784"/>
                    <a:pt x="1" y="834"/>
                    <a:pt x="13" y="926"/>
                  </a:cubicBezTo>
                  <a:cubicBezTo>
                    <a:pt x="13" y="1025"/>
                    <a:pt x="463" y="1456"/>
                    <a:pt x="783" y="1617"/>
                  </a:cubicBezTo>
                  <a:cubicBezTo>
                    <a:pt x="1857" y="1487"/>
                    <a:pt x="2750" y="1005"/>
                    <a:pt x="2770" y="1005"/>
                  </a:cubicBezTo>
                  <a:cubicBezTo>
                    <a:pt x="2782" y="996"/>
                    <a:pt x="2820" y="834"/>
                    <a:pt x="2750" y="603"/>
                  </a:cubicBezTo>
                  <a:cubicBezTo>
                    <a:pt x="2681" y="372"/>
                    <a:pt x="2440" y="363"/>
                    <a:pt x="2360" y="283"/>
                  </a:cubicBezTo>
                  <a:cubicBezTo>
                    <a:pt x="2288" y="213"/>
                    <a:pt x="2250" y="52"/>
                    <a:pt x="2129" y="23"/>
                  </a:cubicBezTo>
                  <a:cubicBezTo>
                    <a:pt x="2061" y="4"/>
                    <a:pt x="1965" y="0"/>
                    <a:pt x="1903" y="0"/>
                  </a:cubicBez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7"/>
            <p:cNvSpPr/>
            <p:nvPr/>
          </p:nvSpPr>
          <p:spPr>
            <a:xfrm>
              <a:off x="3044094" y="1444250"/>
              <a:ext cx="64285" cy="67129"/>
            </a:xfrm>
            <a:custGeom>
              <a:rect b="b" l="l" r="r" t="t"/>
              <a:pathLst>
                <a:path extrusionOk="0" h="1605" w="1537">
                  <a:moveTo>
                    <a:pt x="32" y="1"/>
                  </a:moveTo>
                  <a:lnTo>
                    <a:pt x="0" y="1446"/>
                  </a:lnTo>
                  <a:cubicBezTo>
                    <a:pt x="0" y="1446"/>
                    <a:pt x="263" y="1605"/>
                    <a:pt x="412" y="1605"/>
                  </a:cubicBezTo>
                  <a:cubicBezTo>
                    <a:pt x="954" y="1605"/>
                    <a:pt x="1537" y="1183"/>
                    <a:pt x="1537" y="1183"/>
                  </a:cubicBezTo>
                  <a:lnTo>
                    <a:pt x="1395" y="1"/>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7"/>
            <p:cNvSpPr/>
            <p:nvPr/>
          </p:nvSpPr>
          <p:spPr>
            <a:xfrm>
              <a:off x="3044094" y="1444250"/>
              <a:ext cx="64285" cy="67129"/>
            </a:xfrm>
            <a:custGeom>
              <a:rect b="b" l="l" r="r" t="t"/>
              <a:pathLst>
                <a:path extrusionOk="0" fill="none" h="1605" w="1537">
                  <a:moveTo>
                    <a:pt x="1395" y="1"/>
                  </a:moveTo>
                  <a:lnTo>
                    <a:pt x="1537" y="1183"/>
                  </a:lnTo>
                  <a:cubicBezTo>
                    <a:pt x="1537" y="1183"/>
                    <a:pt x="954" y="1605"/>
                    <a:pt x="412" y="1605"/>
                  </a:cubicBezTo>
                  <a:cubicBezTo>
                    <a:pt x="263" y="1605"/>
                    <a:pt x="0" y="1446"/>
                    <a:pt x="0" y="1446"/>
                  </a:cubicBezTo>
                  <a:lnTo>
                    <a:pt x="32" y="1"/>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7"/>
            <p:cNvSpPr/>
            <p:nvPr/>
          </p:nvSpPr>
          <p:spPr>
            <a:xfrm>
              <a:off x="3073497" y="1486952"/>
              <a:ext cx="145258" cy="260946"/>
            </a:xfrm>
            <a:custGeom>
              <a:rect b="b" l="l" r="r" t="t"/>
              <a:pathLst>
                <a:path extrusionOk="0" h="6239" w="3473">
                  <a:moveTo>
                    <a:pt x="1046" y="1"/>
                  </a:moveTo>
                  <a:cubicBezTo>
                    <a:pt x="975" y="1"/>
                    <a:pt x="896" y="22"/>
                    <a:pt x="764" y="102"/>
                  </a:cubicBezTo>
                  <a:cubicBezTo>
                    <a:pt x="764" y="102"/>
                    <a:pt x="311" y="295"/>
                    <a:pt x="191" y="1968"/>
                  </a:cubicBezTo>
                  <a:cubicBezTo>
                    <a:pt x="70" y="3644"/>
                    <a:pt x="1" y="4819"/>
                    <a:pt x="102" y="6133"/>
                  </a:cubicBezTo>
                  <a:cubicBezTo>
                    <a:pt x="107" y="6206"/>
                    <a:pt x="215" y="6238"/>
                    <a:pt x="335" y="6238"/>
                  </a:cubicBezTo>
                  <a:cubicBezTo>
                    <a:pt x="447" y="6238"/>
                    <a:pt x="569" y="6211"/>
                    <a:pt x="631" y="6162"/>
                  </a:cubicBezTo>
                  <a:cubicBezTo>
                    <a:pt x="863" y="6211"/>
                    <a:pt x="1135" y="6231"/>
                    <a:pt x="1416" y="6231"/>
                  </a:cubicBezTo>
                  <a:cubicBezTo>
                    <a:pt x="2365" y="6231"/>
                    <a:pt x="3426" y="6003"/>
                    <a:pt x="3441" y="5871"/>
                  </a:cubicBezTo>
                  <a:cubicBezTo>
                    <a:pt x="3472" y="5712"/>
                    <a:pt x="3340" y="4426"/>
                    <a:pt x="2719" y="3665"/>
                  </a:cubicBezTo>
                  <a:cubicBezTo>
                    <a:pt x="2659" y="2462"/>
                    <a:pt x="2529" y="634"/>
                    <a:pt x="2329" y="494"/>
                  </a:cubicBezTo>
                  <a:cubicBezTo>
                    <a:pt x="2127" y="364"/>
                    <a:pt x="1255" y="42"/>
                    <a:pt x="1154" y="13"/>
                  </a:cubicBezTo>
                  <a:cubicBezTo>
                    <a:pt x="1116" y="6"/>
                    <a:pt x="1082" y="1"/>
                    <a:pt x="1046" y="1"/>
                  </a:cubicBezTo>
                  <a:close/>
                </a:path>
              </a:pathLst>
            </a:custGeom>
            <a:solidFill>
              <a:srgbClr val="F5828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7"/>
            <p:cNvSpPr/>
            <p:nvPr/>
          </p:nvSpPr>
          <p:spPr>
            <a:xfrm>
              <a:off x="3073497" y="1486158"/>
              <a:ext cx="145258" cy="267429"/>
            </a:xfrm>
            <a:custGeom>
              <a:rect b="b" l="l" r="r" t="t"/>
              <a:pathLst>
                <a:path extrusionOk="0" fill="none" h="6394" w="3473">
                  <a:moveTo>
                    <a:pt x="764" y="121"/>
                  </a:moveTo>
                  <a:cubicBezTo>
                    <a:pt x="764" y="121"/>
                    <a:pt x="311" y="314"/>
                    <a:pt x="191" y="1987"/>
                  </a:cubicBezTo>
                  <a:cubicBezTo>
                    <a:pt x="70" y="3663"/>
                    <a:pt x="1" y="4838"/>
                    <a:pt x="102" y="6152"/>
                  </a:cubicBezTo>
                  <a:cubicBezTo>
                    <a:pt x="111" y="6292"/>
                    <a:pt x="501" y="6282"/>
                    <a:pt x="631" y="6181"/>
                  </a:cubicBezTo>
                  <a:cubicBezTo>
                    <a:pt x="1645" y="6393"/>
                    <a:pt x="3422" y="6061"/>
                    <a:pt x="3441" y="5890"/>
                  </a:cubicBezTo>
                  <a:cubicBezTo>
                    <a:pt x="3472" y="5731"/>
                    <a:pt x="3340" y="4445"/>
                    <a:pt x="2719" y="3684"/>
                  </a:cubicBezTo>
                  <a:cubicBezTo>
                    <a:pt x="2659" y="2481"/>
                    <a:pt x="2529" y="653"/>
                    <a:pt x="2329" y="513"/>
                  </a:cubicBezTo>
                  <a:cubicBezTo>
                    <a:pt x="2127" y="383"/>
                    <a:pt x="1255" y="61"/>
                    <a:pt x="1154" y="32"/>
                  </a:cubicBezTo>
                  <a:cubicBezTo>
                    <a:pt x="1043" y="13"/>
                    <a:pt x="964" y="1"/>
                    <a:pt x="764" y="121"/>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7"/>
            <p:cNvSpPr/>
            <p:nvPr/>
          </p:nvSpPr>
          <p:spPr>
            <a:xfrm>
              <a:off x="3094032" y="1487872"/>
              <a:ext cx="29068" cy="256847"/>
            </a:xfrm>
            <a:custGeom>
              <a:rect b="b" l="l" r="r" t="t"/>
              <a:pathLst>
                <a:path extrusionOk="0" fill="none" h="6141" w="695">
                  <a:moveTo>
                    <a:pt x="694" y="1"/>
                  </a:moveTo>
                  <a:cubicBezTo>
                    <a:pt x="694" y="1"/>
                    <a:pt x="473" y="311"/>
                    <a:pt x="302" y="1204"/>
                  </a:cubicBezTo>
                  <a:cubicBezTo>
                    <a:pt x="140" y="2107"/>
                    <a:pt x="1" y="3824"/>
                    <a:pt x="140" y="614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7"/>
            <p:cNvSpPr/>
            <p:nvPr/>
          </p:nvSpPr>
          <p:spPr>
            <a:xfrm>
              <a:off x="2971487" y="1487454"/>
              <a:ext cx="79007" cy="245136"/>
            </a:xfrm>
            <a:custGeom>
              <a:rect b="b" l="l" r="r" t="t"/>
              <a:pathLst>
                <a:path extrusionOk="0" h="5861" w="1889">
                  <a:moveTo>
                    <a:pt x="1717" y="1"/>
                  </a:moveTo>
                  <a:cubicBezTo>
                    <a:pt x="1717" y="1"/>
                    <a:pt x="1245" y="121"/>
                    <a:pt x="1004" y="381"/>
                  </a:cubicBezTo>
                  <a:cubicBezTo>
                    <a:pt x="704" y="1917"/>
                    <a:pt x="523" y="3061"/>
                    <a:pt x="482" y="4145"/>
                  </a:cubicBezTo>
                  <a:cubicBezTo>
                    <a:pt x="121" y="4785"/>
                    <a:pt x="0" y="5298"/>
                    <a:pt x="12" y="5339"/>
                  </a:cubicBezTo>
                  <a:cubicBezTo>
                    <a:pt x="22" y="5377"/>
                    <a:pt x="412" y="5748"/>
                    <a:pt x="1195" y="5820"/>
                  </a:cubicBezTo>
                  <a:cubicBezTo>
                    <a:pt x="1244" y="5850"/>
                    <a:pt x="1307" y="5860"/>
                    <a:pt x="1366" y="5860"/>
                  </a:cubicBezTo>
                  <a:cubicBezTo>
                    <a:pt x="1466" y="5860"/>
                    <a:pt x="1556" y="5832"/>
                    <a:pt x="1556" y="5820"/>
                  </a:cubicBezTo>
                  <a:cubicBezTo>
                    <a:pt x="1565" y="5799"/>
                    <a:pt x="1606" y="1867"/>
                    <a:pt x="1857" y="432"/>
                  </a:cubicBezTo>
                  <a:cubicBezTo>
                    <a:pt x="1888" y="292"/>
                    <a:pt x="1806" y="71"/>
                    <a:pt x="1717" y="1"/>
                  </a:cubicBezTo>
                  <a:close/>
                </a:path>
              </a:pathLst>
            </a:custGeom>
            <a:solidFill>
              <a:srgbClr val="F5828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7"/>
            <p:cNvSpPr/>
            <p:nvPr/>
          </p:nvSpPr>
          <p:spPr>
            <a:xfrm>
              <a:off x="2971487" y="1487454"/>
              <a:ext cx="79007" cy="246768"/>
            </a:xfrm>
            <a:custGeom>
              <a:rect b="b" l="l" r="r" t="t"/>
              <a:pathLst>
                <a:path extrusionOk="0" fill="none" h="5900" w="1889">
                  <a:moveTo>
                    <a:pt x="1717" y="1"/>
                  </a:moveTo>
                  <a:cubicBezTo>
                    <a:pt x="1717" y="1"/>
                    <a:pt x="1245" y="121"/>
                    <a:pt x="1004" y="381"/>
                  </a:cubicBezTo>
                  <a:cubicBezTo>
                    <a:pt x="704" y="1917"/>
                    <a:pt x="523" y="3061"/>
                    <a:pt x="482" y="4145"/>
                  </a:cubicBezTo>
                  <a:cubicBezTo>
                    <a:pt x="121" y="4785"/>
                    <a:pt x="0" y="5298"/>
                    <a:pt x="12" y="5339"/>
                  </a:cubicBezTo>
                  <a:cubicBezTo>
                    <a:pt x="22" y="5377"/>
                    <a:pt x="412" y="5748"/>
                    <a:pt x="1195" y="5820"/>
                  </a:cubicBezTo>
                  <a:cubicBezTo>
                    <a:pt x="1325" y="5900"/>
                    <a:pt x="1556" y="5840"/>
                    <a:pt x="1556" y="5820"/>
                  </a:cubicBezTo>
                  <a:cubicBezTo>
                    <a:pt x="1565" y="5799"/>
                    <a:pt x="1606" y="1867"/>
                    <a:pt x="1857" y="432"/>
                  </a:cubicBezTo>
                  <a:cubicBezTo>
                    <a:pt x="1888" y="292"/>
                    <a:pt x="1806" y="71"/>
                    <a:pt x="1717" y="1"/>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7"/>
            <p:cNvSpPr/>
            <p:nvPr/>
          </p:nvSpPr>
          <p:spPr>
            <a:xfrm>
              <a:off x="3019836" y="1488667"/>
              <a:ext cx="19658" cy="242250"/>
            </a:xfrm>
            <a:custGeom>
              <a:rect b="b" l="l" r="r" t="t"/>
              <a:pathLst>
                <a:path extrusionOk="0" fill="none" h="5792" w="470">
                  <a:moveTo>
                    <a:pt x="470" y="1"/>
                  </a:moveTo>
                  <a:cubicBezTo>
                    <a:pt x="241" y="735"/>
                    <a:pt x="0" y="4306"/>
                    <a:pt x="39" y="579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7"/>
            <p:cNvSpPr/>
            <p:nvPr/>
          </p:nvSpPr>
          <p:spPr>
            <a:xfrm>
              <a:off x="3026863" y="1453827"/>
              <a:ext cx="117988" cy="67631"/>
            </a:xfrm>
            <a:custGeom>
              <a:rect b="b" l="l" r="r" t="t"/>
              <a:pathLst>
                <a:path extrusionOk="0" h="1617" w="2821">
                  <a:moveTo>
                    <a:pt x="1920" y="1"/>
                  </a:moveTo>
                  <a:cubicBezTo>
                    <a:pt x="1872" y="1"/>
                    <a:pt x="1838" y="3"/>
                    <a:pt x="1838" y="3"/>
                  </a:cubicBezTo>
                  <a:lnTo>
                    <a:pt x="1898" y="533"/>
                  </a:lnTo>
                  <a:cubicBezTo>
                    <a:pt x="1626" y="735"/>
                    <a:pt x="945" y="1217"/>
                    <a:pt x="855" y="1255"/>
                  </a:cubicBezTo>
                  <a:cubicBezTo>
                    <a:pt x="564" y="1026"/>
                    <a:pt x="434" y="583"/>
                    <a:pt x="434" y="583"/>
                  </a:cubicBezTo>
                  <a:lnTo>
                    <a:pt x="434" y="364"/>
                  </a:lnTo>
                  <a:cubicBezTo>
                    <a:pt x="430" y="364"/>
                    <a:pt x="425" y="364"/>
                    <a:pt x="421" y="364"/>
                  </a:cubicBezTo>
                  <a:cubicBezTo>
                    <a:pt x="162" y="364"/>
                    <a:pt x="162" y="704"/>
                    <a:pt x="143" y="745"/>
                  </a:cubicBezTo>
                  <a:cubicBezTo>
                    <a:pt x="111" y="786"/>
                    <a:pt x="1" y="834"/>
                    <a:pt x="13" y="925"/>
                  </a:cubicBezTo>
                  <a:cubicBezTo>
                    <a:pt x="13" y="1014"/>
                    <a:pt x="463" y="1457"/>
                    <a:pt x="783" y="1616"/>
                  </a:cubicBezTo>
                  <a:cubicBezTo>
                    <a:pt x="1857" y="1477"/>
                    <a:pt x="2750" y="1005"/>
                    <a:pt x="2770" y="995"/>
                  </a:cubicBezTo>
                  <a:cubicBezTo>
                    <a:pt x="2782" y="995"/>
                    <a:pt x="2820" y="834"/>
                    <a:pt x="2750" y="605"/>
                  </a:cubicBezTo>
                  <a:cubicBezTo>
                    <a:pt x="2681" y="374"/>
                    <a:pt x="2440" y="352"/>
                    <a:pt x="2360" y="282"/>
                  </a:cubicBezTo>
                  <a:cubicBezTo>
                    <a:pt x="2288" y="213"/>
                    <a:pt x="2250" y="51"/>
                    <a:pt x="2129" y="22"/>
                  </a:cubicBezTo>
                  <a:cubicBezTo>
                    <a:pt x="2067" y="5"/>
                    <a:pt x="1982" y="1"/>
                    <a:pt x="1920" y="1"/>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7"/>
            <p:cNvSpPr/>
            <p:nvPr/>
          </p:nvSpPr>
          <p:spPr>
            <a:xfrm>
              <a:off x="3055052" y="1465204"/>
              <a:ext cx="60479" cy="43665"/>
            </a:xfrm>
            <a:custGeom>
              <a:rect b="b" l="l" r="r" t="t"/>
              <a:pathLst>
                <a:path extrusionOk="0" fill="none" h="1044" w="1446">
                  <a:moveTo>
                    <a:pt x="1" y="1005"/>
                  </a:moveTo>
                  <a:cubicBezTo>
                    <a:pt x="1" y="1005"/>
                    <a:pt x="80" y="1043"/>
                    <a:pt x="181" y="983"/>
                  </a:cubicBezTo>
                  <a:cubicBezTo>
                    <a:pt x="271" y="945"/>
                    <a:pt x="952" y="463"/>
                    <a:pt x="1224" y="261"/>
                  </a:cubicBezTo>
                  <a:cubicBezTo>
                    <a:pt x="1275" y="232"/>
                    <a:pt x="1313" y="201"/>
                    <a:pt x="1335" y="191"/>
                  </a:cubicBezTo>
                  <a:cubicBezTo>
                    <a:pt x="1446" y="102"/>
                    <a:pt x="1424" y="20"/>
                    <a:pt x="1373"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7"/>
            <p:cNvSpPr/>
            <p:nvPr/>
          </p:nvSpPr>
          <p:spPr>
            <a:xfrm>
              <a:off x="3026863" y="1453451"/>
              <a:ext cx="117988" cy="68007"/>
            </a:xfrm>
            <a:custGeom>
              <a:rect b="b" l="l" r="r" t="t"/>
              <a:pathLst>
                <a:path extrusionOk="0" fill="none" h="1626" w="2821">
                  <a:moveTo>
                    <a:pt x="1898" y="542"/>
                  </a:moveTo>
                  <a:lnTo>
                    <a:pt x="1838" y="12"/>
                  </a:lnTo>
                  <a:cubicBezTo>
                    <a:pt x="1838" y="12"/>
                    <a:pt x="2018" y="0"/>
                    <a:pt x="2129" y="31"/>
                  </a:cubicBezTo>
                  <a:cubicBezTo>
                    <a:pt x="2250" y="60"/>
                    <a:pt x="2288" y="222"/>
                    <a:pt x="2360" y="291"/>
                  </a:cubicBezTo>
                  <a:cubicBezTo>
                    <a:pt x="2440" y="361"/>
                    <a:pt x="2681" y="383"/>
                    <a:pt x="2750" y="614"/>
                  </a:cubicBezTo>
                  <a:cubicBezTo>
                    <a:pt x="2820" y="843"/>
                    <a:pt x="2782" y="1004"/>
                    <a:pt x="2770" y="1004"/>
                  </a:cubicBezTo>
                  <a:cubicBezTo>
                    <a:pt x="2750" y="1014"/>
                    <a:pt x="1857" y="1486"/>
                    <a:pt x="783" y="1625"/>
                  </a:cubicBezTo>
                  <a:cubicBezTo>
                    <a:pt x="463" y="1466"/>
                    <a:pt x="13" y="1023"/>
                    <a:pt x="13" y="934"/>
                  </a:cubicBezTo>
                  <a:cubicBezTo>
                    <a:pt x="1" y="843"/>
                    <a:pt x="111" y="795"/>
                    <a:pt x="143" y="754"/>
                  </a:cubicBezTo>
                  <a:cubicBezTo>
                    <a:pt x="162" y="713"/>
                    <a:pt x="162" y="361"/>
                    <a:pt x="434" y="373"/>
                  </a:cubicBezTo>
                  <a:lnTo>
                    <a:pt x="434" y="592"/>
                  </a:lnTo>
                  <a:cubicBezTo>
                    <a:pt x="434" y="592"/>
                    <a:pt x="564" y="1035"/>
                    <a:pt x="855" y="126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7"/>
            <p:cNvSpPr/>
            <p:nvPr/>
          </p:nvSpPr>
          <p:spPr>
            <a:xfrm>
              <a:off x="3017703" y="1349350"/>
              <a:ext cx="109832" cy="135262"/>
            </a:xfrm>
            <a:custGeom>
              <a:rect b="b" l="l" r="r" t="t"/>
              <a:pathLst>
                <a:path extrusionOk="0" h="3234" w="2626">
                  <a:moveTo>
                    <a:pt x="1358" y="0"/>
                  </a:moveTo>
                  <a:cubicBezTo>
                    <a:pt x="1337" y="0"/>
                    <a:pt x="1315" y="1"/>
                    <a:pt x="1294" y="2"/>
                  </a:cubicBezTo>
                  <a:cubicBezTo>
                    <a:pt x="460" y="43"/>
                    <a:pt x="20" y="553"/>
                    <a:pt x="10" y="1076"/>
                  </a:cubicBezTo>
                  <a:cubicBezTo>
                    <a:pt x="1" y="1598"/>
                    <a:pt x="99" y="1909"/>
                    <a:pt x="99" y="1909"/>
                  </a:cubicBezTo>
                  <a:cubicBezTo>
                    <a:pt x="99" y="1909"/>
                    <a:pt x="172" y="2400"/>
                    <a:pt x="200" y="2520"/>
                  </a:cubicBezTo>
                  <a:cubicBezTo>
                    <a:pt x="232" y="2650"/>
                    <a:pt x="391" y="3002"/>
                    <a:pt x="812" y="3233"/>
                  </a:cubicBezTo>
                  <a:cubicBezTo>
                    <a:pt x="1144" y="3211"/>
                    <a:pt x="1505" y="3052"/>
                    <a:pt x="1705" y="2872"/>
                  </a:cubicBezTo>
                  <a:cubicBezTo>
                    <a:pt x="1867" y="2730"/>
                    <a:pt x="2057" y="2429"/>
                    <a:pt x="2057" y="2429"/>
                  </a:cubicBezTo>
                  <a:cubicBezTo>
                    <a:pt x="2057" y="2429"/>
                    <a:pt x="2459" y="2118"/>
                    <a:pt x="2548" y="1418"/>
                  </a:cubicBezTo>
                  <a:cubicBezTo>
                    <a:pt x="2625" y="733"/>
                    <a:pt x="2152" y="0"/>
                    <a:pt x="1358"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7"/>
            <p:cNvSpPr/>
            <p:nvPr/>
          </p:nvSpPr>
          <p:spPr>
            <a:xfrm>
              <a:off x="3065550" y="1424132"/>
              <a:ext cx="9201" cy="9201"/>
            </a:xfrm>
            <a:custGeom>
              <a:rect b="b" l="l" r="r" t="t"/>
              <a:pathLst>
                <a:path extrusionOk="0" h="220" w="220">
                  <a:moveTo>
                    <a:pt x="111" y="0"/>
                  </a:moveTo>
                  <a:cubicBezTo>
                    <a:pt x="51" y="0"/>
                    <a:pt x="0" y="51"/>
                    <a:pt x="0" y="111"/>
                  </a:cubicBezTo>
                  <a:cubicBezTo>
                    <a:pt x="0" y="171"/>
                    <a:pt x="51" y="220"/>
                    <a:pt x="111" y="220"/>
                  </a:cubicBezTo>
                  <a:cubicBezTo>
                    <a:pt x="171" y="220"/>
                    <a:pt x="219" y="171"/>
                    <a:pt x="219" y="111"/>
                  </a:cubicBezTo>
                  <a:cubicBezTo>
                    <a:pt x="219" y="51"/>
                    <a:pt x="171" y="0"/>
                    <a:pt x="111"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7"/>
            <p:cNvSpPr/>
            <p:nvPr/>
          </p:nvSpPr>
          <p:spPr>
            <a:xfrm>
              <a:off x="3063417" y="1423212"/>
              <a:ext cx="15141" cy="3471"/>
            </a:xfrm>
            <a:custGeom>
              <a:rect b="b" l="l" r="r" t="t"/>
              <a:pathLst>
                <a:path extrusionOk="0" fill="none" h="83" w="362">
                  <a:moveTo>
                    <a:pt x="1" y="83"/>
                  </a:moveTo>
                  <a:cubicBezTo>
                    <a:pt x="51" y="32"/>
                    <a:pt x="111" y="1"/>
                    <a:pt x="191" y="1"/>
                  </a:cubicBezTo>
                  <a:cubicBezTo>
                    <a:pt x="282" y="1"/>
                    <a:pt x="362" y="51"/>
                    <a:pt x="362" y="5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7"/>
            <p:cNvSpPr/>
            <p:nvPr/>
          </p:nvSpPr>
          <p:spPr>
            <a:xfrm>
              <a:off x="3058774" y="1414847"/>
              <a:ext cx="24049" cy="5646"/>
            </a:xfrm>
            <a:custGeom>
              <a:rect b="b" l="l" r="r" t="t"/>
              <a:pathLst>
                <a:path extrusionOk="0" h="135" w="575">
                  <a:moveTo>
                    <a:pt x="413" y="1"/>
                  </a:moveTo>
                  <a:cubicBezTo>
                    <a:pt x="333" y="1"/>
                    <a:pt x="182" y="1"/>
                    <a:pt x="32" y="42"/>
                  </a:cubicBezTo>
                  <a:cubicBezTo>
                    <a:pt x="11" y="51"/>
                    <a:pt x="1" y="61"/>
                    <a:pt x="1" y="71"/>
                  </a:cubicBezTo>
                  <a:cubicBezTo>
                    <a:pt x="1" y="80"/>
                    <a:pt x="20" y="112"/>
                    <a:pt x="52" y="131"/>
                  </a:cubicBezTo>
                  <a:cubicBezTo>
                    <a:pt x="64" y="134"/>
                    <a:pt x="74" y="135"/>
                    <a:pt x="83" y="135"/>
                  </a:cubicBezTo>
                  <a:cubicBezTo>
                    <a:pt x="106" y="135"/>
                    <a:pt x="124" y="128"/>
                    <a:pt x="153" y="121"/>
                  </a:cubicBezTo>
                  <a:cubicBezTo>
                    <a:pt x="191" y="112"/>
                    <a:pt x="353" y="71"/>
                    <a:pt x="422" y="71"/>
                  </a:cubicBezTo>
                  <a:cubicBezTo>
                    <a:pt x="466" y="71"/>
                    <a:pt x="548" y="94"/>
                    <a:pt x="569" y="94"/>
                  </a:cubicBezTo>
                  <a:cubicBezTo>
                    <a:pt x="572" y="94"/>
                    <a:pt x="574" y="94"/>
                    <a:pt x="574" y="92"/>
                  </a:cubicBezTo>
                  <a:cubicBezTo>
                    <a:pt x="574" y="80"/>
                    <a:pt x="473" y="11"/>
                    <a:pt x="413" y="1"/>
                  </a:cubicBezTo>
                  <a:close/>
                </a:path>
              </a:pathLst>
            </a:custGeom>
            <a:solidFill>
              <a:srgbClr val="262C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7"/>
            <p:cNvSpPr/>
            <p:nvPr/>
          </p:nvSpPr>
          <p:spPr>
            <a:xfrm>
              <a:off x="3058774" y="1414847"/>
              <a:ext cx="24049" cy="5897"/>
            </a:xfrm>
            <a:custGeom>
              <a:rect b="b" l="l" r="r" t="t"/>
              <a:pathLst>
                <a:path extrusionOk="0" fill="none" h="141" w="575">
                  <a:moveTo>
                    <a:pt x="32" y="42"/>
                  </a:moveTo>
                  <a:cubicBezTo>
                    <a:pt x="11" y="51"/>
                    <a:pt x="1" y="61"/>
                    <a:pt x="1" y="71"/>
                  </a:cubicBezTo>
                  <a:cubicBezTo>
                    <a:pt x="1" y="80"/>
                    <a:pt x="20" y="112"/>
                    <a:pt x="52" y="131"/>
                  </a:cubicBezTo>
                  <a:cubicBezTo>
                    <a:pt x="92" y="141"/>
                    <a:pt x="112" y="131"/>
                    <a:pt x="153" y="121"/>
                  </a:cubicBezTo>
                  <a:cubicBezTo>
                    <a:pt x="191" y="112"/>
                    <a:pt x="353" y="71"/>
                    <a:pt x="422" y="71"/>
                  </a:cubicBezTo>
                  <a:cubicBezTo>
                    <a:pt x="473" y="71"/>
                    <a:pt x="574" y="102"/>
                    <a:pt x="574" y="92"/>
                  </a:cubicBezTo>
                  <a:cubicBezTo>
                    <a:pt x="574" y="80"/>
                    <a:pt x="473" y="11"/>
                    <a:pt x="413" y="1"/>
                  </a:cubicBezTo>
                  <a:cubicBezTo>
                    <a:pt x="333" y="1"/>
                    <a:pt x="182" y="1"/>
                    <a:pt x="32" y="4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7"/>
            <p:cNvSpPr/>
            <p:nvPr/>
          </p:nvSpPr>
          <p:spPr>
            <a:xfrm>
              <a:off x="3028201" y="1424132"/>
              <a:ext cx="7570" cy="9201"/>
            </a:xfrm>
            <a:custGeom>
              <a:rect b="b" l="l" r="r" t="t"/>
              <a:pathLst>
                <a:path extrusionOk="0" h="220" w="181">
                  <a:moveTo>
                    <a:pt x="89" y="0"/>
                  </a:moveTo>
                  <a:cubicBezTo>
                    <a:pt x="41" y="0"/>
                    <a:pt x="0" y="51"/>
                    <a:pt x="0" y="111"/>
                  </a:cubicBezTo>
                  <a:cubicBezTo>
                    <a:pt x="0" y="171"/>
                    <a:pt x="41" y="220"/>
                    <a:pt x="89" y="220"/>
                  </a:cubicBezTo>
                  <a:cubicBezTo>
                    <a:pt x="140" y="220"/>
                    <a:pt x="181" y="171"/>
                    <a:pt x="181" y="111"/>
                  </a:cubicBezTo>
                  <a:cubicBezTo>
                    <a:pt x="181" y="51"/>
                    <a:pt x="140" y="0"/>
                    <a:pt x="89"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7"/>
            <p:cNvSpPr/>
            <p:nvPr/>
          </p:nvSpPr>
          <p:spPr>
            <a:xfrm>
              <a:off x="3026863" y="1423212"/>
              <a:ext cx="12255" cy="3471"/>
            </a:xfrm>
            <a:custGeom>
              <a:rect b="b" l="l" r="r" t="t"/>
              <a:pathLst>
                <a:path extrusionOk="0" fill="none" h="83" w="293">
                  <a:moveTo>
                    <a:pt x="292" y="83"/>
                  </a:moveTo>
                  <a:cubicBezTo>
                    <a:pt x="254" y="32"/>
                    <a:pt x="203" y="1"/>
                    <a:pt x="133" y="1"/>
                  </a:cubicBezTo>
                  <a:cubicBezTo>
                    <a:pt x="61" y="1"/>
                    <a:pt x="1" y="51"/>
                    <a:pt x="1" y="5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7"/>
            <p:cNvSpPr/>
            <p:nvPr/>
          </p:nvSpPr>
          <p:spPr>
            <a:xfrm>
              <a:off x="3023935" y="1414847"/>
              <a:ext cx="18068" cy="5646"/>
            </a:xfrm>
            <a:custGeom>
              <a:rect b="b" l="l" r="r" t="t"/>
              <a:pathLst>
                <a:path extrusionOk="0" h="135" w="432">
                  <a:moveTo>
                    <a:pt x="121" y="1"/>
                  </a:moveTo>
                  <a:cubicBezTo>
                    <a:pt x="71" y="11"/>
                    <a:pt x="1" y="80"/>
                    <a:pt x="1" y="92"/>
                  </a:cubicBezTo>
                  <a:cubicBezTo>
                    <a:pt x="1" y="94"/>
                    <a:pt x="2" y="94"/>
                    <a:pt x="5" y="94"/>
                  </a:cubicBezTo>
                  <a:cubicBezTo>
                    <a:pt x="22" y="94"/>
                    <a:pt x="87" y="71"/>
                    <a:pt x="112" y="71"/>
                  </a:cubicBezTo>
                  <a:cubicBezTo>
                    <a:pt x="172" y="71"/>
                    <a:pt x="283" y="112"/>
                    <a:pt x="311" y="121"/>
                  </a:cubicBezTo>
                  <a:cubicBezTo>
                    <a:pt x="334" y="128"/>
                    <a:pt x="350" y="135"/>
                    <a:pt x="368" y="135"/>
                  </a:cubicBezTo>
                  <a:cubicBezTo>
                    <a:pt x="376" y="135"/>
                    <a:pt x="384" y="134"/>
                    <a:pt x="393" y="131"/>
                  </a:cubicBezTo>
                  <a:cubicBezTo>
                    <a:pt x="422" y="112"/>
                    <a:pt x="432" y="80"/>
                    <a:pt x="432" y="71"/>
                  </a:cubicBezTo>
                  <a:cubicBezTo>
                    <a:pt x="432" y="61"/>
                    <a:pt x="422" y="51"/>
                    <a:pt x="403" y="42"/>
                  </a:cubicBezTo>
                  <a:cubicBezTo>
                    <a:pt x="292" y="1"/>
                    <a:pt x="181" y="1"/>
                    <a:pt x="121" y="1"/>
                  </a:cubicBezTo>
                  <a:close/>
                </a:path>
              </a:pathLst>
            </a:custGeom>
            <a:solidFill>
              <a:srgbClr val="262C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7"/>
            <p:cNvSpPr/>
            <p:nvPr/>
          </p:nvSpPr>
          <p:spPr>
            <a:xfrm>
              <a:off x="3023935" y="1414847"/>
              <a:ext cx="18068" cy="5897"/>
            </a:xfrm>
            <a:custGeom>
              <a:rect b="b" l="l" r="r" t="t"/>
              <a:pathLst>
                <a:path extrusionOk="0" fill="none" h="141" w="432">
                  <a:moveTo>
                    <a:pt x="403" y="42"/>
                  </a:moveTo>
                  <a:cubicBezTo>
                    <a:pt x="422" y="51"/>
                    <a:pt x="432" y="61"/>
                    <a:pt x="432" y="71"/>
                  </a:cubicBezTo>
                  <a:cubicBezTo>
                    <a:pt x="432" y="80"/>
                    <a:pt x="422" y="112"/>
                    <a:pt x="393" y="131"/>
                  </a:cubicBezTo>
                  <a:cubicBezTo>
                    <a:pt x="362" y="141"/>
                    <a:pt x="343" y="131"/>
                    <a:pt x="311" y="121"/>
                  </a:cubicBezTo>
                  <a:cubicBezTo>
                    <a:pt x="283" y="112"/>
                    <a:pt x="172" y="71"/>
                    <a:pt x="112" y="71"/>
                  </a:cubicBezTo>
                  <a:cubicBezTo>
                    <a:pt x="83" y="71"/>
                    <a:pt x="1" y="102"/>
                    <a:pt x="1" y="92"/>
                  </a:cubicBezTo>
                  <a:cubicBezTo>
                    <a:pt x="1" y="80"/>
                    <a:pt x="71" y="11"/>
                    <a:pt x="121" y="1"/>
                  </a:cubicBezTo>
                  <a:cubicBezTo>
                    <a:pt x="181" y="1"/>
                    <a:pt x="292" y="1"/>
                    <a:pt x="403" y="4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7"/>
            <p:cNvSpPr/>
            <p:nvPr/>
          </p:nvSpPr>
          <p:spPr>
            <a:xfrm>
              <a:off x="2999677" y="1338141"/>
              <a:ext cx="135095" cy="95194"/>
            </a:xfrm>
            <a:custGeom>
              <a:rect b="b" l="l" r="r" t="t"/>
              <a:pathLst>
                <a:path extrusionOk="0" h="2276" w="3230">
                  <a:moveTo>
                    <a:pt x="1746" y="0"/>
                  </a:moveTo>
                  <a:cubicBezTo>
                    <a:pt x="1414" y="0"/>
                    <a:pt x="1012" y="80"/>
                    <a:pt x="863" y="320"/>
                  </a:cubicBezTo>
                  <a:cubicBezTo>
                    <a:pt x="701" y="371"/>
                    <a:pt x="451" y="482"/>
                    <a:pt x="330" y="672"/>
                  </a:cubicBezTo>
                  <a:cubicBezTo>
                    <a:pt x="210" y="872"/>
                    <a:pt x="90" y="1093"/>
                    <a:pt x="1" y="1144"/>
                  </a:cubicBezTo>
                  <a:cubicBezTo>
                    <a:pt x="32" y="1150"/>
                    <a:pt x="59" y="1153"/>
                    <a:pt x="82" y="1153"/>
                  </a:cubicBezTo>
                  <a:cubicBezTo>
                    <a:pt x="164" y="1153"/>
                    <a:pt x="200" y="1122"/>
                    <a:pt x="200" y="1122"/>
                  </a:cubicBezTo>
                  <a:lnTo>
                    <a:pt x="200" y="1122"/>
                  </a:lnTo>
                  <a:cubicBezTo>
                    <a:pt x="160" y="1324"/>
                    <a:pt x="160" y="1594"/>
                    <a:pt x="251" y="1724"/>
                  </a:cubicBezTo>
                  <a:cubicBezTo>
                    <a:pt x="340" y="1854"/>
                    <a:pt x="482" y="1936"/>
                    <a:pt x="482" y="1936"/>
                  </a:cubicBezTo>
                  <a:cubicBezTo>
                    <a:pt x="482" y="1936"/>
                    <a:pt x="501" y="1664"/>
                    <a:pt x="530" y="1553"/>
                  </a:cubicBezTo>
                  <a:cubicBezTo>
                    <a:pt x="562" y="1686"/>
                    <a:pt x="682" y="1866"/>
                    <a:pt x="682" y="1866"/>
                  </a:cubicBezTo>
                  <a:lnTo>
                    <a:pt x="723" y="1866"/>
                  </a:lnTo>
                  <a:cubicBezTo>
                    <a:pt x="723" y="1866"/>
                    <a:pt x="682" y="1505"/>
                    <a:pt x="793" y="1163"/>
                  </a:cubicBezTo>
                  <a:cubicBezTo>
                    <a:pt x="882" y="1544"/>
                    <a:pt x="1094" y="1905"/>
                    <a:pt x="1164" y="1955"/>
                  </a:cubicBezTo>
                  <a:cubicBezTo>
                    <a:pt x="1224" y="2015"/>
                    <a:pt x="1354" y="2035"/>
                    <a:pt x="1354" y="2035"/>
                  </a:cubicBezTo>
                  <a:cubicBezTo>
                    <a:pt x="1354" y="2035"/>
                    <a:pt x="1183" y="1755"/>
                    <a:pt x="1132" y="1324"/>
                  </a:cubicBezTo>
                  <a:lnTo>
                    <a:pt x="1132" y="1324"/>
                  </a:lnTo>
                  <a:cubicBezTo>
                    <a:pt x="1224" y="1524"/>
                    <a:pt x="1373" y="1695"/>
                    <a:pt x="1433" y="1746"/>
                  </a:cubicBezTo>
                  <a:cubicBezTo>
                    <a:pt x="1493" y="1806"/>
                    <a:pt x="1645" y="1876"/>
                    <a:pt x="1705" y="1895"/>
                  </a:cubicBezTo>
                  <a:cubicBezTo>
                    <a:pt x="1655" y="1784"/>
                    <a:pt x="1604" y="1594"/>
                    <a:pt x="1604" y="1594"/>
                  </a:cubicBezTo>
                  <a:lnTo>
                    <a:pt x="1604" y="1594"/>
                  </a:lnTo>
                  <a:cubicBezTo>
                    <a:pt x="1794" y="1784"/>
                    <a:pt x="2156" y="1965"/>
                    <a:pt x="2428" y="2047"/>
                  </a:cubicBezTo>
                  <a:lnTo>
                    <a:pt x="2849" y="2276"/>
                  </a:lnTo>
                  <a:cubicBezTo>
                    <a:pt x="2849" y="2276"/>
                    <a:pt x="3030" y="2066"/>
                    <a:pt x="3049" y="1946"/>
                  </a:cubicBezTo>
                  <a:cubicBezTo>
                    <a:pt x="3071" y="1825"/>
                    <a:pt x="3071" y="1775"/>
                    <a:pt x="3071" y="1775"/>
                  </a:cubicBezTo>
                  <a:cubicBezTo>
                    <a:pt x="3133" y="1829"/>
                    <a:pt x="3195" y="1835"/>
                    <a:pt x="3219" y="1835"/>
                  </a:cubicBezTo>
                  <a:cubicBezTo>
                    <a:pt x="3226" y="1835"/>
                    <a:pt x="3229" y="1835"/>
                    <a:pt x="3229" y="1835"/>
                  </a:cubicBezTo>
                  <a:cubicBezTo>
                    <a:pt x="3229" y="1835"/>
                    <a:pt x="3169" y="1674"/>
                    <a:pt x="3169" y="1505"/>
                  </a:cubicBezTo>
                  <a:cubicBezTo>
                    <a:pt x="3179" y="1334"/>
                    <a:pt x="3201" y="862"/>
                    <a:pt x="2849" y="501"/>
                  </a:cubicBezTo>
                  <a:cubicBezTo>
                    <a:pt x="2497" y="140"/>
                    <a:pt x="2076" y="0"/>
                    <a:pt x="1746"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7"/>
            <p:cNvSpPr/>
            <p:nvPr/>
          </p:nvSpPr>
          <p:spPr>
            <a:xfrm>
              <a:off x="3102397" y="1424090"/>
              <a:ext cx="16855" cy="26852"/>
            </a:xfrm>
            <a:custGeom>
              <a:rect b="b" l="l" r="r" t="t"/>
              <a:pathLst>
                <a:path extrusionOk="0" h="642" w="403">
                  <a:moveTo>
                    <a:pt x="258" y="1"/>
                  </a:moveTo>
                  <a:cubicBezTo>
                    <a:pt x="206" y="1"/>
                    <a:pt x="111" y="131"/>
                    <a:pt x="111" y="131"/>
                  </a:cubicBezTo>
                  <a:lnTo>
                    <a:pt x="1" y="632"/>
                  </a:lnTo>
                  <a:cubicBezTo>
                    <a:pt x="1" y="632"/>
                    <a:pt x="44" y="642"/>
                    <a:pt x="89" y="642"/>
                  </a:cubicBezTo>
                  <a:cubicBezTo>
                    <a:pt x="126" y="642"/>
                    <a:pt x="164" y="636"/>
                    <a:pt x="181" y="613"/>
                  </a:cubicBezTo>
                  <a:cubicBezTo>
                    <a:pt x="222" y="572"/>
                    <a:pt x="374" y="363"/>
                    <a:pt x="393" y="281"/>
                  </a:cubicBezTo>
                  <a:cubicBezTo>
                    <a:pt x="403" y="211"/>
                    <a:pt x="383" y="30"/>
                    <a:pt x="263" y="1"/>
                  </a:cubicBezTo>
                  <a:cubicBezTo>
                    <a:pt x="261" y="1"/>
                    <a:pt x="260" y="1"/>
                    <a:pt x="258"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7"/>
            <p:cNvSpPr/>
            <p:nvPr/>
          </p:nvSpPr>
          <p:spPr>
            <a:xfrm>
              <a:off x="3102397" y="1423714"/>
              <a:ext cx="16855" cy="29361"/>
            </a:xfrm>
            <a:custGeom>
              <a:rect b="b" l="l" r="r" t="t"/>
              <a:pathLst>
                <a:path extrusionOk="0" fill="none" h="702" w="403">
                  <a:moveTo>
                    <a:pt x="111" y="140"/>
                  </a:moveTo>
                  <a:cubicBezTo>
                    <a:pt x="111" y="140"/>
                    <a:pt x="212" y="1"/>
                    <a:pt x="263" y="10"/>
                  </a:cubicBezTo>
                  <a:cubicBezTo>
                    <a:pt x="383" y="39"/>
                    <a:pt x="403" y="220"/>
                    <a:pt x="393" y="290"/>
                  </a:cubicBezTo>
                  <a:cubicBezTo>
                    <a:pt x="374" y="372"/>
                    <a:pt x="222" y="581"/>
                    <a:pt x="181" y="622"/>
                  </a:cubicBezTo>
                  <a:cubicBezTo>
                    <a:pt x="143" y="673"/>
                    <a:pt x="22" y="673"/>
                    <a:pt x="22" y="673"/>
                  </a:cubicBezTo>
                  <a:lnTo>
                    <a:pt x="1" y="70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7"/>
            <p:cNvSpPr/>
            <p:nvPr/>
          </p:nvSpPr>
          <p:spPr>
            <a:xfrm>
              <a:off x="3043300" y="1461481"/>
              <a:ext cx="16354" cy="4183"/>
            </a:xfrm>
            <a:custGeom>
              <a:rect b="b" l="l" r="r" t="t"/>
              <a:pathLst>
                <a:path extrusionOk="0" fill="none" h="100" w="391">
                  <a:moveTo>
                    <a:pt x="0" y="99"/>
                  </a:moveTo>
                  <a:cubicBezTo>
                    <a:pt x="171" y="99"/>
                    <a:pt x="311" y="49"/>
                    <a:pt x="390"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7"/>
            <p:cNvSpPr/>
            <p:nvPr/>
          </p:nvSpPr>
          <p:spPr>
            <a:xfrm>
              <a:off x="3058774" y="1458972"/>
              <a:ext cx="2593" cy="4183"/>
            </a:xfrm>
            <a:custGeom>
              <a:rect b="b" l="l" r="r" t="t"/>
              <a:pathLst>
                <a:path extrusionOk="0" fill="none" h="100" w="62">
                  <a:moveTo>
                    <a:pt x="1" y="0"/>
                  </a:moveTo>
                  <a:cubicBezTo>
                    <a:pt x="1" y="0"/>
                    <a:pt x="20" y="80"/>
                    <a:pt x="61" y="99"/>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7"/>
            <p:cNvSpPr/>
            <p:nvPr/>
          </p:nvSpPr>
          <p:spPr>
            <a:xfrm>
              <a:off x="3038657" y="1442577"/>
              <a:ext cx="1757" cy="9703"/>
            </a:xfrm>
            <a:custGeom>
              <a:rect b="b" l="l" r="r" t="t"/>
              <a:pathLst>
                <a:path extrusionOk="0" fill="none" h="232" w="42">
                  <a:moveTo>
                    <a:pt x="41" y="0"/>
                  </a:moveTo>
                  <a:lnTo>
                    <a:pt x="0" y="130"/>
                  </a:lnTo>
                  <a:cubicBezTo>
                    <a:pt x="0" y="130"/>
                    <a:pt x="0" y="190"/>
                    <a:pt x="32" y="23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7"/>
            <p:cNvSpPr/>
            <p:nvPr/>
          </p:nvSpPr>
          <p:spPr>
            <a:xfrm>
              <a:off x="3098675" y="1416186"/>
              <a:ext cx="13049" cy="24719"/>
            </a:xfrm>
            <a:custGeom>
              <a:rect b="b" l="l" r="r" t="t"/>
              <a:pathLst>
                <a:path extrusionOk="0" h="591" w="312">
                  <a:moveTo>
                    <a:pt x="0" y="0"/>
                  </a:moveTo>
                  <a:cubicBezTo>
                    <a:pt x="0" y="0"/>
                    <a:pt x="51" y="280"/>
                    <a:pt x="20" y="590"/>
                  </a:cubicBezTo>
                  <a:cubicBezTo>
                    <a:pt x="181" y="501"/>
                    <a:pt x="282" y="280"/>
                    <a:pt x="311" y="109"/>
                  </a:cubicBezTo>
                  <a:lnTo>
                    <a:pt x="0" y="0"/>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7"/>
            <p:cNvSpPr/>
            <p:nvPr/>
          </p:nvSpPr>
          <p:spPr>
            <a:xfrm>
              <a:off x="3098675" y="1416186"/>
              <a:ext cx="13049" cy="24719"/>
            </a:xfrm>
            <a:custGeom>
              <a:rect b="b" l="l" r="r" t="t"/>
              <a:pathLst>
                <a:path extrusionOk="0" fill="none" h="591" w="312">
                  <a:moveTo>
                    <a:pt x="0" y="0"/>
                  </a:moveTo>
                  <a:cubicBezTo>
                    <a:pt x="0" y="0"/>
                    <a:pt x="51" y="280"/>
                    <a:pt x="20" y="590"/>
                  </a:cubicBezTo>
                  <a:cubicBezTo>
                    <a:pt x="181" y="501"/>
                    <a:pt x="282" y="280"/>
                    <a:pt x="311" y="109"/>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7"/>
            <p:cNvSpPr/>
            <p:nvPr/>
          </p:nvSpPr>
          <p:spPr>
            <a:xfrm>
              <a:off x="2961031" y="1577293"/>
              <a:ext cx="82312" cy="42327"/>
            </a:xfrm>
            <a:custGeom>
              <a:rect b="b" l="l" r="r" t="t"/>
              <a:pathLst>
                <a:path extrusionOk="0" h="1012" w="1968">
                  <a:moveTo>
                    <a:pt x="0" y="1"/>
                  </a:moveTo>
                  <a:cubicBezTo>
                    <a:pt x="60" y="391"/>
                    <a:pt x="142" y="590"/>
                    <a:pt x="231" y="771"/>
                  </a:cubicBezTo>
                  <a:cubicBezTo>
                    <a:pt x="291" y="891"/>
                    <a:pt x="573" y="1012"/>
                    <a:pt x="985" y="1012"/>
                  </a:cubicBezTo>
                  <a:cubicBezTo>
                    <a:pt x="1406" y="1012"/>
                    <a:pt x="1676" y="891"/>
                    <a:pt x="1736" y="771"/>
                  </a:cubicBezTo>
                  <a:cubicBezTo>
                    <a:pt x="1828" y="590"/>
                    <a:pt x="1907" y="391"/>
                    <a:pt x="1967" y="1"/>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7"/>
            <p:cNvSpPr/>
            <p:nvPr/>
          </p:nvSpPr>
          <p:spPr>
            <a:xfrm>
              <a:off x="2961031" y="1567213"/>
              <a:ext cx="82312" cy="20201"/>
            </a:xfrm>
            <a:custGeom>
              <a:rect b="b" l="l" r="r" t="t"/>
              <a:pathLst>
                <a:path extrusionOk="0" h="483" w="1968">
                  <a:moveTo>
                    <a:pt x="985" y="1"/>
                  </a:moveTo>
                  <a:cubicBezTo>
                    <a:pt x="443" y="1"/>
                    <a:pt x="0" y="109"/>
                    <a:pt x="0" y="242"/>
                  </a:cubicBezTo>
                  <a:cubicBezTo>
                    <a:pt x="0" y="381"/>
                    <a:pt x="443" y="482"/>
                    <a:pt x="985" y="482"/>
                  </a:cubicBezTo>
                  <a:cubicBezTo>
                    <a:pt x="1527" y="482"/>
                    <a:pt x="1967" y="381"/>
                    <a:pt x="1967" y="242"/>
                  </a:cubicBezTo>
                  <a:cubicBezTo>
                    <a:pt x="1967" y="109"/>
                    <a:pt x="1527" y="1"/>
                    <a:pt x="985"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7"/>
            <p:cNvSpPr/>
            <p:nvPr/>
          </p:nvSpPr>
          <p:spPr>
            <a:xfrm>
              <a:off x="2963917" y="1574783"/>
              <a:ext cx="76874" cy="12631"/>
            </a:xfrm>
            <a:custGeom>
              <a:rect b="b" l="l" r="r" t="t"/>
              <a:pathLst>
                <a:path extrusionOk="0" h="302" w="1838">
                  <a:moveTo>
                    <a:pt x="916" y="0"/>
                  </a:moveTo>
                  <a:cubicBezTo>
                    <a:pt x="504" y="0"/>
                    <a:pt x="143" y="61"/>
                    <a:pt x="1" y="150"/>
                  </a:cubicBezTo>
                  <a:cubicBezTo>
                    <a:pt x="143" y="241"/>
                    <a:pt x="504" y="301"/>
                    <a:pt x="916" y="301"/>
                  </a:cubicBezTo>
                  <a:cubicBezTo>
                    <a:pt x="1337" y="301"/>
                    <a:pt x="1686" y="241"/>
                    <a:pt x="1838" y="150"/>
                  </a:cubicBezTo>
                  <a:cubicBezTo>
                    <a:pt x="1686" y="61"/>
                    <a:pt x="1337" y="0"/>
                    <a:pt x="916" y="0"/>
                  </a:cubicBez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7"/>
            <p:cNvSpPr/>
            <p:nvPr/>
          </p:nvSpPr>
          <p:spPr>
            <a:xfrm>
              <a:off x="2963917" y="1574783"/>
              <a:ext cx="76874" cy="6274"/>
            </a:xfrm>
            <a:custGeom>
              <a:rect b="b" l="l" r="r" t="t"/>
              <a:pathLst>
                <a:path extrusionOk="0" fill="none" h="150" w="1838">
                  <a:moveTo>
                    <a:pt x="1838" y="150"/>
                  </a:moveTo>
                  <a:cubicBezTo>
                    <a:pt x="1686" y="61"/>
                    <a:pt x="1337" y="0"/>
                    <a:pt x="916" y="0"/>
                  </a:cubicBezTo>
                  <a:cubicBezTo>
                    <a:pt x="504" y="0"/>
                    <a:pt x="143" y="61"/>
                    <a:pt x="1" y="15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7"/>
            <p:cNvSpPr/>
            <p:nvPr/>
          </p:nvSpPr>
          <p:spPr>
            <a:xfrm>
              <a:off x="2961031" y="1567213"/>
              <a:ext cx="82312" cy="20201"/>
            </a:xfrm>
            <a:custGeom>
              <a:rect b="b" l="l" r="r" t="t"/>
              <a:pathLst>
                <a:path extrusionOk="0" fill="none" h="483" w="1968">
                  <a:moveTo>
                    <a:pt x="1967" y="242"/>
                  </a:moveTo>
                  <a:cubicBezTo>
                    <a:pt x="1967" y="381"/>
                    <a:pt x="1527" y="482"/>
                    <a:pt x="985" y="482"/>
                  </a:cubicBezTo>
                  <a:cubicBezTo>
                    <a:pt x="443" y="482"/>
                    <a:pt x="0" y="381"/>
                    <a:pt x="0" y="242"/>
                  </a:cubicBezTo>
                  <a:cubicBezTo>
                    <a:pt x="0" y="109"/>
                    <a:pt x="443" y="1"/>
                    <a:pt x="985" y="1"/>
                  </a:cubicBezTo>
                  <a:cubicBezTo>
                    <a:pt x="1527" y="1"/>
                    <a:pt x="1967" y="109"/>
                    <a:pt x="1967" y="242"/>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7"/>
            <p:cNvSpPr/>
            <p:nvPr/>
          </p:nvSpPr>
          <p:spPr>
            <a:xfrm>
              <a:off x="2988719" y="1569221"/>
              <a:ext cx="87749" cy="59266"/>
            </a:xfrm>
            <a:custGeom>
              <a:rect b="b" l="l" r="r" t="t"/>
              <a:pathLst>
                <a:path extrusionOk="0" h="1417" w="2098">
                  <a:moveTo>
                    <a:pt x="1169" y="0"/>
                  </a:moveTo>
                  <a:cubicBezTo>
                    <a:pt x="1151" y="0"/>
                    <a:pt x="1135" y="10"/>
                    <a:pt x="1125" y="32"/>
                  </a:cubicBezTo>
                  <a:cubicBezTo>
                    <a:pt x="1093" y="73"/>
                    <a:pt x="1084" y="232"/>
                    <a:pt x="1264" y="324"/>
                  </a:cubicBezTo>
                  <a:cubicBezTo>
                    <a:pt x="1274" y="444"/>
                    <a:pt x="1204" y="644"/>
                    <a:pt x="1204" y="675"/>
                  </a:cubicBezTo>
                  <a:cubicBezTo>
                    <a:pt x="1194" y="694"/>
                    <a:pt x="1074" y="783"/>
                    <a:pt x="1033" y="805"/>
                  </a:cubicBezTo>
                  <a:cubicBezTo>
                    <a:pt x="985" y="824"/>
                    <a:pt x="612" y="1015"/>
                    <a:pt x="542" y="1046"/>
                  </a:cubicBezTo>
                  <a:cubicBezTo>
                    <a:pt x="472" y="1075"/>
                    <a:pt x="162" y="1195"/>
                    <a:pt x="142" y="1195"/>
                  </a:cubicBezTo>
                  <a:cubicBezTo>
                    <a:pt x="101" y="1195"/>
                    <a:pt x="10" y="1176"/>
                    <a:pt x="10" y="1176"/>
                  </a:cubicBezTo>
                  <a:lnTo>
                    <a:pt x="10" y="1176"/>
                  </a:lnTo>
                  <a:cubicBezTo>
                    <a:pt x="10" y="1176"/>
                    <a:pt x="0" y="1277"/>
                    <a:pt x="60" y="1306"/>
                  </a:cubicBezTo>
                  <a:cubicBezTo>
                    <a:pt x="111" y="1325"/>
                    <a:pt x="202" y="1337"/>
                    <a:pt x="241" y="1347"/>
                  </a:cubicBezTo>
                  <a:cubicBezTo>
                    <a:pt x="246" y="1348"/>
                    <a:pt x="258" y="1349"/>
                    <a:pt x="274" y="1349"/>
                  </a:cubicBezTo>
                  <a:cubicBezTo>
                    <a:pt x="379" y="1349"/>
                    <a:pt x="675" y="1325"/>
                    <a:pt x="694" y="1325"/>
                  </a:cubicBezTo>
                  <a:cubicBezTo>
                    <a:pt x="723" y="1325"/>
                    <a:pt x="804" y="1357"/>
                    <a:pt x="853" y="1357"/>
                  </a:cubicBezTo>
                  <a:lnTo>
                    <a:pt x="1055" y="1357"/>
                  </a:lnTo>
                  <a:cubicBezTo>
                    <a:pt x="1084" y="1366"/>
                    <a:pt x="1346" y="1376"/>
                    <a:pt x="1426" y="1376"/>
                  </a:cubicBezTo>
                  <a:cubicBezTo>
                    <a:pt x="1488" y="1376"/>
                    <a:pt x="1590" y="1345"/>
                    <a:pt x="1683" y="1345"/>
                  </a:cubicBezTo>
                  <a:cubicBezTo>
                    <a:pt x="1694" y="1345"/>
                    <a:pt x="1706" y="1346"/>
                    <a:pt x="1717" y="1347"/>
                  </a:cubicBezTo>
                  <a:cubicBezTo>
                    <a:pt x="1806" y="1357"/>
                    <a:pt x="2097" y="1417"/>
                    <a:pt x="2097" y="1417"/>
                  </a:cubicBezTo>
                  <a:lnTo>
                    <a:pt x="2097" y="723"/>
                  </a:lnTo>
                  <a:cubicBezTo>
                    <a:pt x="2097" y="723"/>
                    <a:pt x="1926" y="704"/>
                    <a:pt x="1897" y="685"/>
                  </a:cubicBezTo>
                  <a:cubicBezTo>
                    <a:pt x="1866" y="663"/>
                    <a:pt x="1625" y="413"/>
                    <a:pt x="1587" y="343"/>
                  </a:cubicBezTo>
                  <a:cubicBezTo>
                    <a:pt x="1546" y="273"/>
                    <a:pt x="1476" y="194"/>
                    <a:pt x="1426" y="172"/>
                  </a:cubicBezTo>
                  <a:cubicBezTo>
                    <a:pt x="1365" y="143"/>
                    <a:pt x="1255" y="52"/>
                    <a:pt x="1214" y="23"/>
                  </a:cubicBezTo>
                  <a:cubicBezTo>
                    <a:pt x="1200" y="8"/>
                    <a:pt x="1184" y="0"/>
                    <a:pt x="1169"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7"/>
            <p:cNvSpPr/>
            <p:nvPr/>
          </p:nvSpPr>
          <p:spPr>
            <a:xfrm>
              <a:off x="3063835" y="1595319"/>
              <a:ext cx="32749" cy="43665"/>
            </a:xfrm>
            <a:custGeom>
              <a:rect b="b" l="l" r="r" t="t"/>
              <a:pathLst>
                <a:path extrusionOk="0" h="1044" w="783">
                  <a:moveTo>
                    <a:pt x="130" y="1"/>
                  </a:moveTo>
                  <a:cubicBezTo>
                    <a:pt x="80" y="1"/>
                    <a:pt x="41" y="61"/>
                    <a:pt x="41" y="111"/>
                  </a:cubicBezTo>
                  <a:cubicBezTo>
                    <a:pt x="32" y="159"/>
                    <a:pt x="0" y="761"/>
                    <a:pt x="10" y="863"/>
                  </a:cubicBezTo>
                  <a:cubicBezTo>
                    <a:pt x="10" y="964"/>
                    <a:pt x="41" y="973"/>
                    <a:pt x="101" y="983"/>
                  </a:cubicBezTo>
                  <a:cubicBezTo>
                    <a:pt x="162" y="983"/>
                    <a:pt x="552" y="1034"/>
                    <a:pt x="783" y="1043"/>
                  </a:cubicBezTo>
                  <a:lnTo>
                    <a:pt x="783" y="1"/>
                  </a:ln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7"/>
            <p:cNvSpPr/>
            <p:nvPr/>
          </p:nvSpPr>
          <p:spPr>
            <a:xfrm>
              <a:off x="3091523" y="1508408"/>
              <a:ext cx="119661" cy="162699"/>
            </a:xfrm>
            <a:custGeom>
              <a:rect b="b" l="l" r="r" t="t"/>
              <a:pathLst>
                <a:path extrusionOk="0" h="3890" w="2861">
                  <a:moveTo>
                    <a:pt x="1917" y="1"/>
                  </a:moveTo>
                  <a:cubicBezTo>
                    <a:pt x="1645" y="10"/>
                    <a:pt x="1175" y="333"/>
                    <a:pt x="1163" y="1185"/>
                  </a:cubicBezTo>
                  <a:cubicBezTo>
                    <a:pt x="1163" y="1816"/>
                    <a:pt x="1306" y="2168"/>
                    <a:pt x="1306" y="2168"/>
                  </a:cubicBezTo>
                  <a:cubicBezTo>
                    <a:pt x="897" y="2048"/>
                    <a:pt x="279" y="1996"/>
                    <a:pt x="137" y="1996"/>
                  </a:cubicBezTo>
                  <a:cubicBezTo>
                    <a:pt x="125" y="1996"/>
                    <a:pt x="116" y="1996"/>
                    <a:pt x="111" y="1997"/>
                  </a:cubicBezTo>
                  <a:cubicBezTo>
                    <a:pt x="61" y="1997"/>
                    <a:pt x="1" y="2079"/>
                    <a:pt x="1" y="2079"/>
                  </a:cubicBezTo>
                  <a:lnTo>
                    <a:pt x="1" y="3704"/>
                  </a:lnTo>
                  <a:cubicBezTo>
                    <a:pt x="1" y="3774"/>
                    <a:pt x="140" y="3853"/>
                    <a:pt x="301" y="3863"/>
                  </a:cubicBezTo>
                  <a:cubicBezTo>
                    <a:pt x="382" y="3873"/>
                    <a:pt x="716" y="3889"/>
                    <a:pt x="1109" y="3889"/>
                  </a:cubicBezTo>
                  <a:cubicBezTo>
                    <a:pt x="1554" y="3889"/>
                    <a:pt x="2075" y="3868"/>
                    <a:pt x="2389" y="3793"/>
                  </a:cubicBezTo>
                  <a:cubicBezTo>
                    <a:pt x="2560" y="3754"/>
                    <a:pt x="2861" y="3422"/>
                    <a:pt x="2849" y="3152"/>
                  </a:cubicBezTo>
                  <a:cubicBezTo>
                    <a:pt x="2839" y="2880"/>
                    <a:pt x="2709" y="793"/>
                    <a:pt x="1917" y="1"/>
                  </a:cubicBezTo>
                  <a:close/>
                </a:path>
              </a:pathLst>
            </a:custGeom>
            <a:solidFill>
              <a:srgbClr val="F5828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7"/>
            <p:cNvSpPr/>
            <p:nvPr/>
          </p:nvSpPr>
          <p:spPr>
            <a:xfrm>
              <a:off x="3091523" y="1508408"/>
              <a:ext cx="119661" cy="164581"/>
            </a:xfrm>
            <a:custGeom>
              <a:rect b="b" l="l" r="r" t="t"/>
              <a:pathLst>
                <a:path extrusionOk="0" fill="none" h="3935" w="2861">
                  <a:moveTo>
                    <a:pt x="1917" y="1"/>
                  </a:moveTo>
                  <a:cubicBezTo>
                    <a:pt x="1645" y="10"/>
                    <a:pt x="1175" y="333"/>
                    <a:pt x="1163" y="1185"/>
                  </a:cubicBezTo>
                  <a:cubicBezTo>
                    <a:pt x="1163" y="1816"/>
                    <a:pt x="1306" y="2168"/>
                    <a:pt x="1306" y="2168"/>
                  </a:cubicBezTo>
                  <a:cubicBezTo>
                    <a:pt x="862" y="2038"/>
                    <a:pt x="171" y="1987"/>
                    <a:pt x="111" y="1997"/>
                  </a:cubicBezTo>
                  <a:cubicBezTo>
                    <a:pt x="61" y="1997"/>
                    <a:pt x="1" y="2079"/>
                    <a:pt x="1" y="2079"/>
                  </a:cubicBezTo>
                  <a:lnTo>
                    <a:pt x="1" y="3704"/>
                  </a:lnTo>
                  <a:cubicBezTo>
                    <a:pt x="1" y="3774"/>
                    <a:pt x="140" y="3853"/>
                    <a:pt x="301" y="3863"/>
                  </a:cubicBezTo>
                  <a:cubicBezTo>
                    <a:pt x="472" y="3884"/>
                    <a:pt x="1797" y="3935"/>
                    <a:pt x="2389" y="3793"/>
                  </a:cubicBezTo>
                  <a:cubicBezTo>
                    <a:pt x="2560" y="3754"/>
                    <a:pt x="2861" y="3422"/>
                    <a:pt x="2849" y="3152"/>
                  </a:cubicBezTo>
                  <a:cubicBezTo>
                    <a:pt x="2839" y="2880"/>
                    <a:pt x="2709" y="793"/>
                    <a:pt x="1917" y="1"/>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7"/>
            <p:cNvSpPr/>
            <p:nvPr/>
          </p:nvSpPr>
          <p:spPr>
            <a:xfrm>
              <a:off x="3146103" y="1599041"/>
              <a:ext cx="40738" cy="44167"/>
            </a:xfrm>
            <a:custGeom>
              <a:rect b="b" l="l" r="r" t="t"/>
              <a:pathLst>
                <a:path extrusionOk="0" fill="none" h="1056" w="974">
                  <a:moveTo>
                    <a:pt x="1" y="1"/>
                  </a:moveTo>
                  <a:cubicBezTo>
                    <a:pt x="1" y="1"/>
                    <a:pt x="562" y="162"/>
                    <a:pt x="973" y="1055"/>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7"/>
            <p:cNvSpPr/>
            <p:nvPr/>
          </p:nvSpPr>
          <p:spPr>
            <a:xfrm>
              <a:off x="3145685" y="1594901"/>
              <a:ext cx="38228" cy="16772"/>
            </a:xfrm>
            <a:custGeom>
              <a:rect b="b" l="l" r="r" t="t"/>
              <a:pathLst>
                <a:path extrusionOk="0" fill="none" h="401" w="914">
                  <a:moveTo>
                    <a:pt x="1" y="71"/>
                  </a:moveTo>
                  <a:cubicBezTo>
                    <a:pt x="1" y="71"/>
                    <a:pt x="451" y="1"/>
                    <a:pt x="913" y="40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7"/>
            <p:cNvSpPr/>
            <p:nvPr/>
          </p:nvSpPr>
          <p:spPr>
            <a:xfrm>
              <a:off x="2949321" y="1495443"/>
              <a:ext cx="38228" cy="33585"/>
            </a:xfrm>
            <a:custGeom>
              <a:rect b="b" l="l" r="r" t="t"/>
              <a:pathLst>
                <a:path extrusionOk="0" h="803" w="914">
                  <a:moveTo>
                    <a:pt x="831" y="0"/>
                  </a:moveTo>
                  <a:lnTo>
                    <a:pt x="1" y="472"/>
                  </a:lnTo>
                  <a:cubicBezTo>
                    <a:pt x="1" y="472"/>
                    <a:pt x="90" y="653"/>
                    <a:pt x="140" y="713"/>
                  </a:cubicBezTo>
                  <a:cubicBezTo>
                    <a:pt x="169" y="755"/>
                    <a:pt x="231" y="802"/>
                    <a:pt x="342" y="802"/>
                  </a:cubicBezTo>
                  <a:cubicBezTo>
                    <a:pt x="390" y="802"/>
                    <a:pt x="445" y="794"/>
                    <a:pt x="511" y="773"/>
                  </a:cubicBezTo>
                  <a:cubicBezTo>
                    <a:pt x="733" y="713"/>
                    <a:pt x="913" y="491"/>
                    <a:pt x="913" y="431"/>
                  </a:cubicBezTo>
                  <a:cubicBezTo>
                    <a:pt x="913" y="381"/>
                    <a:pt x="892" y="101"/>
                    <a:pt x="831"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7"/>
            <p:cNvSpPr/>
            <p:nvPr/>
          </p:nvSpPr>
          <p:spPr>
            <a:xfrm>
              <a:off x="2955594" y="1441740"/>
              <a:ext cx="49563" cy="103684"/>
            </a:xfrm>
            <a:custGeom>
              <a:rect b="b" l="l" r="r" t="t"/>
              <a:pathLst>
                <a:path extrusionOk="0" h="2479" w="1185">
                  <a:moveTo>
                    <a:pt x="130" y="1"/>
                  </a:moveTo>
                  <a:lnTo>
                    <a:pt x="0" y="61"/>
                  </a:lnTo>
                  <a:lnTo>
                    <a:pt x="1115" y="2478"/>
                  </a:lnTo>
                  <a:lnTo>
                    <a:pt x="1185" y="2437"/>
                  </a:lnTo>
                  <a:lnTo>
                    <a:pt x="130" y="1"/>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7"/>
            <p:cNvSpPr/>
            <p:nvPr/>
          </p:nvSpPr>
          <p:spPr>
            <a:xfrm>
              <a:off x="2988719" y="1523925"/>
              <a:ext cx="28106" cy="29027"/>
            </a:xfrm>
            <a:custGeom>
              <a:rect b="b" l="l" r="r" t="t"/>
              <a:pathLst>
                <a:path extrusionOk="0" h="694" w="672">
                  <a:moveTo>
                    <a:pt x="342" y="0"/>
                  </a:moveTo>
                  <a:lnTo>
                    <a:pt x="272" y="51"/>
                  </a:lnTo>
                  <a:lnTo>
                    <a:pt x="190" y="32"/>
                  </a:lnTo>
                  <a:lnTo>
                    <a:pt x="152" y="111"/>
                  </a:lnTo>
                  <a:lnTo>
                    <a:pt x="70" y="133"/>
                  </a:lnTo>
                  <a:lnTo>
                    <a:pt x="70" y="212"/>
                  </a:lnTo>
                  <a:lnTo>
                    <a:pt x="0" y="273"/>
                  </a:lnTo>
                  <a:lnTo>
                    <a:pt x="41" y="342"/>
                  </a:lnTo>
                  <a:lnTo>
                    <a:pt x="0" y="422"/>
                  </a:lnTo>
                  <a:lnTo>
                    <a:pt x="70" y="472"/>
                  </a:lnTo>
                  <a:lnTo>
                    <a:pt x="70" y="564"/>
                  </a:lnTo>
                  <a:lnTo>
                    <a:pt x="152" y="574"/>
                  </a:lnTo>
                  <a:lnTo>
                    <a:pt x="190" y="653"/>
                  </a:lnTo>
                  <a:lnTo>
                    <a:pt x="272" y="634"/>
                  </a:lnTo>
                  <a:lnTo>
                    <a:pt x="342" y="694"/>
                  </a:lnTo>
                  <a:lnTo>
                    <a:pt x="402" y="634"/>
                  </a:lnTo>
                  <a:lnTo>
                    <a:pt x="491" y="653"/>
                  </a:lnTo>
                  <a:lnTo>
                    <a:pt x="523" y="574"/>
                  </a:lnTo>
                  <a:lnTo>
                    <a:pt x="612" y="564"/>
                  </a:lnTo>
                  <a:lnTo>
                    <a:pt x="612" y="472"/>
                  </a:lnTo>
                  <a:lnTo>
                    <a:pt x="672" y="422"/>
                  </a:lnTo>
                  <a:lnTo>
                    <a:pt x="643" y="342"/>
                  </a:lnTo>
                  <a:lnTo>
                    <a:pt x="672" y="273"/>
                  </a:lnTo>
                  <a:lnTo>
                    <a:pt x="612" y="212"/>
                  </a:lnTo>
                  <a:lnTo>
                    <a:pt x="612" y="133"/>
                  </a:lnTo>
                  <a:lnTo>
                    <a:pt x="523" y="111"/>
                  </a:lnTo>
                  <a:lnTo>
                    <a:pt x="491" y="32"/>
                  </a:lnTo>
                  <a:lnTo>
                    <a:pt x="402" y="51"/>
                  </a:lnTo>
                  <a:lnTo>
                    <a:pt x="342" y="0"/>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7"/>
            <p:cNvSpPr/>
            <p:nvPr/>
          </p:nvSpPr>
          <p:spPr>
            <a:xfrm>
              <a:off x="2994156" y="1529864"/>
              <a:ext cx="16855" cy="18068"/>
            </a:xfrm>
            <a:custGeom>
              <a:rect b="b" l="l" r="r" t="t"/>
              <a:pathLst>
                <a:path extrusionOk="0" fill="none" h="432" w="403">
                  <a:moveTo>
                    <a:pt x="402" y="311"/>
                  </a:moveTo>
                  <a:cubicBezTo>
                    <a:pt x="332" y="412"/>
                    <a:pt x="162" y="432"/>
                    <a:pt x="72" y="340"/>
                  </a:cubicBezTo>
                  <a:cubicBezTo>
                    <a:pt x="0" y="270"/>
                    <a:pt x="0" y="140"/>
                    <a:pt x="72" y="70"/>
                  </a:cubicBezTo>
                  <a:cubicBezTo>
                    <a:pt x="133" y="1"/>
                    <a:pt x="241" y="1"/>
                    <a:pt x="301" y="70"/>
                  </a:cubicBezTo>
                  <a:cubicBezTo>
                    <a:pt x="352" y="121"/>
                    <a:pt x="352" y="200"/>
                    <a:pt x="301" y="251"/>
                  </a:cubicBezTo>
                  <a:cubicBezTo>
                    <a:pt x="263" y="302"/>
                    <a:pt x="193" y="302"/>
                    <a:pt x="142" y="251"/>
                  </a:cubicBezTo>
                  <a:cubicBezTo>
                    <a:pt x="111" y="220"/>
                    <a:pt x="111" y="159"/>
                    <a:pt x="142" y="131"/>
                  </a:cubicBezTo>
                  <a:cubicBezTo>
                    <a:pt x="171" y="99"/>
                    <a:pt x="222" y="99"/>
                    <a:pt x="253" y="131"/>
                  </a:cubicBezTo>
                  <a:cubicBezTo>
                    <a:pt x="282" y="150"/>
                    <a:pt x="282" y="191"/>
                    <a:pt x="253" y="21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7"/>
            <p:cNvSpPr/>
            <p:nvPr/>
          </p:nvSpPr>
          <p:spPr>
            <a:xfrm>
              <a:off x="2946811" y="1445881"/>
              <a:ext cx="57969" cy="99543"/>
            </a:xfrm>
            <a:custGeom>
              <a:rect b="b" l="l" r="r" t="t"/>
              <a:pathLst>
                <a:path extrusionOk="0" h="2380" w="1386">
                  <a:moveTo>
                    <a:pt x="121" y="0"/>
                  </a:moveTo>
                  <a:lnTo>
                    <a:pt x="1" y="73"/>
                  </a:lnTo>
                  <a:lnTo>
                    <a:pt x="1325" y="2379"/>
                  </a:lnTo>
                  <a:lnTo>
                    <a:pt x="1385" y="2338"/>
                  </a:lnTo>
                  <a:lnTo>
                    <a:pt x="121" y="0"/>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7"/>
            <p:cNvSpPr/>
            <p:nvPr/>
          </p:nvSpPr>
          <p:spPr>
            <a:xfrm>
              <a:off x="2947229" y="1506819"/>
              <a:ext cx="22293" cy="13928"/>
            </a:xfrm>
            <a:custGeom>
              <a:rect b="b" l="l" r="r" t="t"/>
              <a:pathLst>
                <a:path extrusionOk="0" h="333" w="533">
                  <a:moveTo>
                    <a:pt x="89" y="0"/>
                  </a:moveTo>
                  <a:cubicBezTo>
                    <a:pt x="29" y="10"/>
                    <a:pt x="0" y="60"/>
                    <a:pt x="0" y="99"/>
                  </a:cubicBezTo>
                  <a:cubicBezTo>
                    <a:pt x="10" y="140"/>
                    <a:pt x="19" y="200"/>
                    <a:pt x="51" y="210"/>
                  </a:cubicBezTo>
                  <a:cubicBezTo>
                    <a:pt x="70" y="219"/>
                    <a:pt x="260" y="320"/>
                    <a:pt x="292" y="330"/>
                  </a:cubicBezTo>
                  <a:cubicBezTo>
                    <a:pt x="297" y="332"/>
                    <a:pt x="307" y="333"/>
                    <a:pt x="318" y="333"/>
                  </a:cubicBezTo>
                  <a:cubicBezTo>
                    <a:pt x="365" y="333"/>
                    <a:pt x="445" y="320"/>
                    <a:pt x="460" y="320"/>
                  </a:cubicBezTo>
                  <a:cubicBezTo>
                    <a:pt x="482" y="311"/>
                    <a:pt x="501" y="289"/>
                    <a:pt x="511" y="270"/>
                  </a:cubicBezTo>
                  <a:cubicBezTo>
                    <a:pt x="520" y="251"/>
                    <a:pt x="532" y="159"/>
                    <a:pt x="532" y="159"/>
                  </a:cubicBezTo>
                  <a:lnTo>
                    <a:pt x="89" y="0"/>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7"/>
            <p:cNvSpPr/>
            <p:nvPr/>
          </p:nvSpPr>
          <p:spPr>
            <a:xfrm>
              <a:off x="2948442" y="1497157"/>
              <a:ext cx="33167" cy="18528"/>
            </a:xfrm>
            <a:custGeom>
              <a:rect b="b" l="l" r="r" t="t"/>
              <a:pathLst>
                <a:path extrusionOk="0" h="443" w="793">
                  <a:moveTo>
                    <a:pt x="120" y="0"/>
                  </a:moveTo>
                  <a:cubicBezTo>
                    <a:pt x="70" y="10"/>
                    <a:pt x="10" y="60"/>
                    <a:pt x="0" y="89"/>
                  </a:cubicBezTo>
                  <a:lnTo>
                    <a:pt x="0" y="219"/>
                  </a:lnTo>
                  <a:cubicBezTo>
                    <a:pt x="0" y="241"/>
                    <a:pt x="41" y="279"/>
                    <a:pt x="70" y="301"/>
                  </a:cubicBezTo>
                  <a:cubicBezTo>
                    <a:pt x="92" y="311"/>
                    <a:pt x="272" y="390"/>
                    <a:pt x="301" y="412"/>
                  </a:cubicBezTo>
                  <a:cubicBezTo>
                    <a:pt x="336" y="420"/>
                    <a:pt x="379" y="443"/>
                    <a:pt x="440" y="443"/>
                  </a:cubicBezTo>
                  <a:cubicBezTo>
                    <a:pt x="450" y="443"/>
                    <a:pt x="461" y="442"/>
                    <a:pt x="472" y="441"/>
                  </a:cubicBezTo>
                  <a:cubicBezTo>
                    <a:pt x="551" y="431"/>
                    <a:pt x="672" y="400"/>
                    <a:pt x="744" y="380"/>
                  </a:cubicBezTo>
                  <a:cubicBezTo>
                    <a:pt x="773" y="380"/>
                    <a:pt x="792" y="311"/>
                    <a:pt x="722" y="270"/>
                  </a:cubicBezTo>
                  <a:cubicBezTo>
                    <a:pt x="677" y="248"/>
                    <a:pt x="655" y="237"/>
                    <a:pt x="596" y="237"/>
                  </a:cubicBezTo>
                  <a:cubicBezTo>
                    <a:pt x="576" y="237"/>
                    <a:pt x="553" y="238"/>
                    <a:pt x="523" y="241"/>
                  </a:cubicBezTo>
                  <a:cubicBezTo>
                    <a:pt x="402" y="181"/>
                    <a:pt x="120" y="0"/>
                    <a:pt x="120"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7"/>
            <p:cNvSpPr/>
            <p:nvPr/>
          </p:nvSpPr>
          <p:spPr>
            <a:xfrm>
              <a:off x="2950533" y="1488667"/>
              <a:ext cx="34087" cy="26475"/>
            </a:xfrm>
            <a:custGeom>
              <a:rect b="b" l="l" r="r" t="t"/>
              <a:pathLst>
                <a:path extrusionOk="0" h="633" w="815">
                  <a:moveTo>
                    <a:pt x="181" y="1"/>
                  </a:moveTo>
                  <a:cubicBezTo>
                    <a:pt x="181" y="1"/>
                    <a:pt x="80" y="32"/>
                    <a:pt x="61" y="51"/>
                  </a:cubicBezTo>
                  <a:cubicBezTo>
                    <a:pt x="51" y="61"/>
                    <a:pt x="1" y="172"/>
                    <a:pt x="10" y="203"/>
                  </a:cubicBezTo>
                  <a:cubicBezTo>
                    <a:pt x="20" y="232"/>
                    <a:pt x="222" y="393"/>
                    <a:pt x="273" y="434"/>
                  </a:cubicBezTo>
                  <a:cubicBezTo>
                    <a:pt x="321" y="463"/>
                    <a:pt x="393" y="494"/>
                    <a:pt x="473" y="523"/>
                  </a:cubicBezTo>
                  <a:cubicBezTo>
                    <a:pt x="552" y="555"/>
                    <a:pt x="644" y="583"/>
                    <a:pt x="704" y="615"/>
                  </a:cubicBezTo>
                  <a:cubicBezTo>
                    <a:pt x="724" y="627"/>
                    <a:pt x="742" y="633"/>
                    <a:pt x="759" y="633"/>
                  </a:cubicBezTo>
                  <a:cubicBezTo>
                    <a:pt x="792" y="633"/>
                    <a:pt x="814" y="611"/>
                    <a:pt x="814" y="583"/>
                  </a:cubicBezTo>
                  <a:cubicBezTo>
                    <a:pt x="814" y="555"/>
                    <a:pt x="783" y="453"/>
                    <a:pt x="713" y="403"/>
                  </a:cubicBezTo>
                  <a:cubicBezTo>
                    <a:pt x="644" y="343"/>
                    <a:pt x="463" y="263"/>
                    <a:pt x="432" y="254"/>
                  </a:cubicBezTo>
                  <a:cubicBezTo>
                    <a:pt x="412" y="232"/>
                    <a:pt x="181" y="1"/>
                    <a:pt x="181"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7"/>
            <p:cNvSpPr/>
            <p:nvPr/>
          </p:nvSpPr>
          <p:spPr>
            <a:xfrm>
              <a:off x="2956389" y="1480679"/>
              <a:ext cx="28901" cy="26475"/>
            </a:xfrm>
            <a:custGeom>
              <a:rect b="b" l="l" r="r" t="t"/>
              <a:pathLst>
                <a:path extrusionOk="0" h="633" w="691">
                  <a:moveTo>
                    <a:pt x="129" y="1"/>
                  </a:moveTo>
                  <a:cubicBezTo>
                    <a:pt x="117" y="1"/>
                    <a:pt x="107" y="2"/>
                    <a:pt x="101" y="2"/>
                  </a:cubicBezTo>
                  <a:cubicBezTo>
                    <a:pt x="82" y="11"/>
                    <a:pt x="41" y="23"/>
                    <a:pt x="41" y="62"/>
                  </a:cubicBezTo>
                  <a:cubicBezTo>
                    <a:pt x="32" y="93"/>
                    <a:pt x="0" y="192"/>
                    <a:pt x="0" y="204"/>
                  </a:cubicBezTo>
                  <a:cubicBezTo>
                    <a:pt x="12" y="223"/>
                    <a:pt x="171" y="372"/>
                    <a:pt x="203" y="423"/>
                  </a:cubicBezTo>
                  <a:cubicBezTo>
                    <a:pt x="241" y="464"/>
                    <a:pt x="323" y="493"/>
                    <a:pt x="373" y="514"/>
                  </a:cubicBezTo>
                  <a:cubicBezTo>
                    <a:pt x="422" y="534"/>
                    <a:pt x="523" y="594"/>
                    <a:pt x="573" y="613"/>
                  </a:cubicBezTo>
                  <a:cubicBezTo>
                    <a:pt x="589" y="625"/>
                    <a:pt x="611" y="633"/>
                    <a:pt x="631" y="633"/>
                  </a:cubicBezTo>
                  <a:cubicBezTo>
                    <a:pt x="662" y="633"/>
                    <a:pt x="690" y="614"/>
                    <a:pt x="684" y="565"/>
                  </a:cubicBezTo>
                  <a:cubicBezTo>
                    <a:pt x="674" y="483"/>
                    <a:pt x="614" y="384"/>
                    <a:pt x="532" y="324"/>
                  </a:cubicBezTo>
                  <a:cubicBezTo>
                    <a:pt x="443" y="274"/>
                    <a:pt x="231" y="43"/>
                    <a:pt x="231" y="43"/>
                  </a:cubicBezTo>
                  <a:cubicBezTo>
                    <a:pt x="211" y="6"/>
                    <a:pt x="162" y="1"/>
                    <a:pt x="129"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7"/>
            <p:cNvSpPr/>
            <p:nvPr/>
          </p:nvSpPr>
          <p:spPr>
            <a:xfrm>
              <a:off x="2979559" y="1484568"/>
              <a:ext cx="12882" cy="16563"/>
            </a:xfrm>
            <a:custGeom>
              <a:rect b="b" l="l" r="r" t="t"/>
              <a:pathLst>
                <a:path extrusionOk="0" h="396" w="308">
                  <a:moveTo>
                    <a:pt x="0" y="0"/>
                  </a:moveTo>
                  <a:cubicBezTo>
                    <a:pt x="0" y="0"/>
                    <a:pt x="48" y="120"/>
                    <a:pt x="60" y="159"/>
                  </a:cubicBezTo>
                  <a:cubicBezTo>
                    <a:pt x="60" y="159"/>
                    <a:pt x="70" y="320"/>
                    <a:pt x="130" y="371"/>
                  </a:cubicBezTo>
                  <a:cubicBezTo>
                    <a:pt x="151" y="389"/>
                    <a:pt x="180" y="395"/>
                    <a:pt x="208" y="395"/>
                  </a:cubicBezTo>
                  <a:cubicBezTo>
                    <a:pt x="259" y="395"/>
                    <a:pt x="307" y="374"/>
                    <a:pt x="301" y="361"/>
                  </a:cubicBezTo>
                  <a:cubicBezTo>
                    <a:pt x="279" y="330"/>
                    <a:pt x="250" y="231"/>
                    <a:pt x="250" y="190"/>
                  </a:cubicBezTo>
                  <a:cubicBezTo>
                    <a:pt x="250" y="140"/>
                    <a:pt x="210" y="80"/>
                    <a:pt x="190" y="60"/>
                  </a:cubicBezTo>
                  <a:cubicBezTo>
                    <a:pt x="159" y="51"/>
                    <a:pt x="0" y="0"/>
                    <a:pt x="0"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7"/>
            <p:cNvSpPr/>
            <p:nvPr/>
          </p:nvSpPr>
          <p:spPr>
            <a:xfrm>
              <a:off x="2343790" y="1808037"/>
              <a:ext cx="1068838" cy="184657"/>
            </a:xfrm>
            <a:custGeom>
              <a:rect b="b" l="l" r="r" t="t"/>
              <a:pathLst>
                <a:path extrusionOk="0" h="4415" w="25555">
                  <a:moveTo>
                    <a:pt x="12778" y="0"/>
                  </a:moveTo>
                  <a:cubicBezTo>
                    <a:pt x="12636" y="0"/>
                    <a:pt x="12496" y="11"/>
                    <a:pt x="12391" y="31"/>
                  </a:cubicBezTo>
                  <a:lnTo>
                    <a:pt x="213" y="2138"/>
                  </a:lnTo>
                  <a:cubicBezTo>
                    <a:pt x="1" y="2176"/>
                    <a:pt x="1" y="2237"/>
                    <a:pt x="213" y="2277"/>
                  </a:cubicBezTo>
                  <a:lnTo>
                    <a:pt x="12391" y="4384"/>
                  </a:lnTo>
                  <a:cubicBezTo>
                    <a:pt x="12496" y="4405"/>
                    <a:pt x="12636" y="4415"/>
                    <a:pt x="12778" y="4415"/>
                  </a:cubicBezTo>
                  <a:cubicBezTo>
                    <a:pt x="12920" y="4415"/>
                    <a:pt x="13063" y="4405"/>
                    <a:pt x="13174" y="4384"/>
                  </a:cubicBezTo>
                  <a:lnTo>
                    <a:pt x="25343" y="2277"/>
                  </a:lnTo>
                  <a:cubicBezTo>
                    <a:pt x="25554" y="2237"/>
                    <a:pt x="25554" y="2176"/>
                    <a:pt x="25343" y="2138"/>
                  </a:cubicBezTo>
                  <a:lnTo>
                    <a:pt x="13174" y="31"/>
                  </a:lnTo>
                  <a:cubicBezTo>
                    <a:pt x="13063" y="11"/>
                    <a:pt x="12920" y="0"/>
                    <a:pt x="12778"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7"/>
            <p:cNvSpPr/>
            <p:nvPr/>
          </p:nvSpPr>
          <p:spPr>
            <a:xfrm>
              <a:off x="2422671" y="1699336"/>
              <a:ext cx="910990" cy="254714"/>
            </a:xfrm>
            <a:custGeom>
              <a:rect b="b" l="l" r="r" t="t"/>
              <a:pathLst>
                <a:path extrusionOk="0" h="6090" w="21781">
                  <a:moveTo>
                    <a:pt x="1657" y="1"/>
                  </a:moveTo>
                  <a:cubicBezTo>
                    <a:pt x="1657" y="1"/>
                    <a:pt x="1476" y="32"/>
                    <a:pt x="1324" y="191"/>
                  </a:cubicBezTo>
                  <a:cubicBezTo>
                    <a:pt x="1185" y="352"/>
                    <a:pt x="342" y="1927"/>
                    <a:pt x="0" y="3632"/>
                  </a:cubicBezTo>
                  <a:lnTo>
                    <a:pt x="0" y="4164"/>
                  </a:lnTo>
                  <a:cubicBezTo>
                    <a:pt x="0" y="4164"/>
                    <a:pt x="9381" y="5970"/>
                    <a:pt x="9663" y="6020"/>
                  </a:cubicBezTo>
                  <a:cubicBezTo>
                    <a:pt x="9944" y="6071"/>
                    <a:pt x="10655" y="6090"/>
                    <a:pt x="10895" y="6090"/>
                  </a:cubicBezTo>
                  <a:cubicBezTo>
                    <a:pt x="11136" y="6090"/>
                    <a:pt x="11849" y="6071"/>
                    <a:pt x="12130" y="6020"/>
                  </a:cubicBezTo>
                  <a:cubicBezTo>
                    <a:pt x="12412" y="5970"/>
                    <a:pt x="21781" y="4164"/>
                    <a:pt x="21781" y="4164"/>
                  </a:cubicBezTo>
                  <a:lnTo>
                    <a:pt x="21781" y="3632"/>
                  </a:lnTo>
                  <a:cubicBezTo>
                    <a:pt x="21441" y="1927"/>
                    <a:pt x="20599" y="352"/>
                    <a:pt x="20456" y="191"/>
                  </a:cubicBezTo>
                  <a:cubicBezTo>
                    <a:pt x="20317" y="32"/>
                    <a:pt x="20136" y="1"/>
                    <a:pt x="20136" y="1"/>
                  </a:cubicBez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7"/>
            <p:cNvSpPr/>
            <p:nvPr/>
          </p:nvSpPr>
          <p:spPr>
            <a:xfrm>
              <a:off x="2476833" y="1699336"/>
              <a:ext cx="802747" cy="78213"/>
            </a:xfrm>
            <a:custGeom>
              <a:rect b="b" l="l" r="r" t="t"/>
              <a:pathLst>
                <a:path extrusionOk="0" h="1870" w="19193">
                  <a:moveTo>
                    <a:pt x="362" y="1"/>
                  </a:moveTo>
                  <a:cubicBezTo>
                    <a:pt x="362" y="1"/>
                    <a:pt x="181" y="32"/>
                    <a:pt x="29" y="191"/>
                  </a:cubicBezTo>
                  <a:cubicBezTo>
                    <a:pt x="20" y="201"/>
                    <a:pt x="10" y="213"/>
                    <a:pt x="1" y="242"/>
                  </a:cubicBezTo>
                  <a:lnTo>
                    <a:pt x="9261" y="1848"/>
                  </a:lnTo>
                  <a:cubicBezTo>
                    <a:pt x="9356" y="1862"/>
                    <a:pt x="9476" y="1869"/>
                    <a:pt x="9597" y="1869"/>
                  </a:cubicBezTo>
                  <a:cubicBezTo>
                    <a:pt x="9717" y="1869"/>
                    <a:pt x="9837" y="1862"/>
                    <a:pt x="9933" y="1848"/>
                  </a:cubicBezTo>
                  <a:lnTo>
                    <a:pt x="19193" y="242"/>
                  </a:lnTo>
                  <a:cubicBezTo>
                    <a:pt x="19183" y="213"/>
                    <a:pt x="19171" y="201"/>
                    <a:pt x="19161" y="191"/>
                  </a:cubicBezTo>
                  <a:cubicBezTo>
                    <a:pt x="19022" y="32"/>
                    <a:pt x="18841" y="1"/>
                    <a:pt x="18841" y="1"/>
                  </a:cubicBez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7"/>
            <p:cNvSpPr/>
            <p:nvPr/>
          </p:nvSpPr>
          <p:spPr>
            <a:xfrm>
              <a:off x="2422671" y="1699336"/>
              <a:ext cx="910990" cy="254714"/>
            </a:xfrm>
            <a:custGeom>
              <a:rect b="b" l="l" r="r" t="t"/>
              <a:pathLst>
                <a:path extrusionOk="0" fill="none" h="6090" w="21781">
                  <a:moveTo>
                    <a:pt x="20136" y="1"/>
                  </a:moveTo>
                  <a:cubicBezTo>
                    <a:pt x="20136" y="1"/>
                    <a:pt x="20317" y="32"/>
                    <a:pt x="20456" y="191"/>
                  </a:cubicBezTo>
                  <a:cubicBezTo>
                    <a:pt x="20599" y="352"/>
                    <a:pt x="21441" y="1927"/>
                    <a:pt x="21781" y="3632"/>
                  </a:cubicBezTo>
                  <a:lnTo>
                    <a:pt x="21781" y="4164"/>
                  </a:lnTo>
                  <a:cubicBezTo>
                    <a:pt x="21781" y="4164"/>
                    <a:pt x="12412" y="5970"/>
                    <a:pt x="12130" y="6020"/>
                  </a:cubicBezTo>
                  <a:cubicBezTo>
                    <a:pt x="11849" y="6071"/>
                    <a:pt x="11136" y="6090"/>
                    <a:pt x="10895" y="6090"/>
                  </a:cubicBezTo>
                  <a:cubicBezTo>
                    <a:pt x="10655" y="6090"/>
                    <a:pt x="9944" y="6071"/>
                    <a:pt x="9663" y="6020"/>
                  </a:cubicBezTo>
                  <a:cubicBezTo>
                    <a:pt x="9381" y="5970"/>
                    <a:pt x="0" y="4164"/>
                    <a:pt x="0" y="4164"/>
                  </a:cubicBezTo>
                  <a:lnTo>
                    <a:pt x="0" y="3632"/>
                  </a:lnTo>
                  <a:cubicBezTo>
                    <a:pt x="342" y="1927"/>
                    <a:pt x="1185" y="352"/>
                    <a:pt x="1324" y="191"/>
                  </a:cubicBezTo>
                  <a:cubicBezTo>
                    <a:pt x="1476" y="32"/>
                    <a:pt x="1657" y="1"/>
                    <a:pt x="1657" y="1"/>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7"/>
            <p:cNvSpPr/>
            <p:nvPr/>
          </p:nvSpPr>
          <p:spPr>
            <a:xfrm>
              <a:off x="2486912" y="1631288"/>
              <a:ext cx="782588" cy="135764"/>
            </a:xfrm>
            <a:custGeom>
              <a:rect b="b" l="l" r="r" t="t"/>
              <a:pathLst>
                <a:path extrusionOk="0" h="3246" w="18711">
                  <a:moveTo>
                    <a:pt x="9355" y="0"/>
                  </a:moveTo>
                  <a:cubicBezTo>
                    <a:pt x="9252" y="0"/>
                    <a:pt x="9150" y="7"/>
                    <a:pt x="9070" y="22"/>
                  </a:cubicBezTo>
                  <a:lnTo>
                    <a:pt x="1917" y="1267"/>
                  </a:lnTo>
                  <a:lnTo>
                    <a:pt x="0" y="1267"/>
                  </a:lnTo>
                  <a:lnTo>
                    <a:pt x="0" y="1628"/>
                  </a:lnTo>
                  <a:cubicBezTo>
                    <a:pt x="0" y="1637"/>
                    <a:pt x="41" y="1659"/>
                    <a:pt x="121" y="1678"/>
                  </a:cubicBezTo>
                  <a:lnTo>
                    <a:pt x="9070" y="3224"/>
                  </a:lnTo>
                  <a:cubicBezTo>
                    <a:pt x="9150" y="3239"/>
                    <a:pt x="9252" y="3246"/>
                    <a:pt x="9355" y="3246"/>
                  </a:cubicBezTo>
                  <a:cubicBezTo>
                    <a:pt x="9457" y="3246"/>
                    <a:pt x="9560" y="3239"/>
                    <a:pt x="9641" y="3224"/>
                  </a:cubicBezTo>
                  <a:lnTo>
                    <a:pt x="18591" y="1678"/>
                  </a:lnTo>
                  <a:cubicBezTo>
                    <a:pt x="18670" y="1659"/>
                    <a:pt x="18711" y="1637"/>
                    <a:pt x="18711" y="1628"/>
                  </a:cubicBezTo>
                  <a:lnTo>
                    <a:pt x="18711" y="1267"/>
                  </a:lnTo>
                  <a:lnTo>
                    <a:pt x="16794" y="1267"/>
                  </a:lnTo>
                  <a:lnTo>
                    <a:pt x="9641" y="22"/>
                  </a:lnTo>
                  <a:cubicBezTo>
                    <a:pt x="9560" y="7"/>
                    <a:pt x="9457" y="0"/>
                    <a:pt x="9355" y="0"/>
                  </a:cubicBezTo>
                  <a:close/>
                </a:path>
              </a:pathLst>
            </a:custGeom>
            <a:solidFill>
              <a:srgbClr val="FFB1A4"/>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7"/>
            <p:cNvSpPr/>
            <p:nvPr/>
          </p:nvSpPr>
          <p:spPr>
            <a:xfrm>
              <a:off x="2486912" y="1630953"/>
              <a:ext cx="782588" cy="136433"/>
            </a:xfrm>
            <a:custGeom>
              <a:rect b="b" l="l" r="r" t="t"/>
              <a:pathLst>
                <a:path extrusionOk="0" fill="none" h="3262" w="18711">
                  <a:moveTo>
                    <a:pt x="18711" y="1636"/>
                  </a:moveTo>
                  <a:lnTo>
                    <a:pt x="18711" y="1275"/>
                  </a:lnTo>
                  <a:lnTo>
                    <a:pt x="17437" y="1275"/>
                  </a:lnTo>
                  <a:lnTo>
                    <a:pt x="16794" y="1275"/>
                  </a:lnTo>
                  <a:lnTo>
                    <a:pt x="9641" y="30"/>
                  </a:lnTo>
                  <a:cubicBezTo>
                    <a:pt x="9480" y="1"/>
                    <a:pt x="9229" y="1"/>
                    <a:pt x="9070" y="30"/>
                  </a:cubicBezTo>
                  <a:lnTo>
                    <a:pt x="1917" y="1275"/>
                  </a:lnTo>
                  <a:lnTo>
                    <a:pt x="1274" y="1275"/>
                  </a:lnTo>
                  <a:lnTo>
                    <a:pt x="0" y="1275"/>
                  </a:lnTo>
                  <a:lnTo>
                    <a:pt x="0" y="1636"/>
                  </a:lnTo>
                  <a:cubicBezTo>
                    <a:pt x="0" y="1645"/>
                    <a:pt x="41" y="1667"/>
                    <a:pt x="121" y="1686"/>
                  </a:cubicBezTo>
                  <a:lnTo>
                    <a:pt x="9070" y="3232"/>
                  </a:lnTo>
                  <a:cubicBezTo>
                    <a:pt x="9229" y="3261"/>
                    <a:pt x="9480" y="3261"/>
                    <a:pt x="9641" y="3232"/>
                  </a:cubicBezTo>
                  <a:lnTo>
                    <a:pt x="18591" y="1686"/>
                  </a:lnTo>
                  <a:cubicBezTo>
                    <a:pt x="18670" y="1667"/>
                    <a:pt x="18711" y="1645"/>
                    <a:pt x="18711" y="1636"/>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7"/>
            <p:cNvSpPr/>
            <p:nvPr/>
          </p:nvSpPr>
          <p:spPr>
            <a:xfrm>
              <a:off x="2485198" y="1616147"/>
              <a:ext cx="785934" cy="135806"/>
            </a:xfrm>
            <a:custGeom>
              <a:rect b="b" l="l" r="r" t="t"/>
              <a:pathLst>
                <a:path extrusionOk="0" h="3247" w="18791">
                  <a:moveTo>
                    <a:pt x="9396" y="1"/>
                  </a:moveTo>
                  <a:cubicBezTo>
                    <a:pt x="9293" y="1"/>
                    <a:pt x="9191" y="8"/>
                    <a:pt x="9111" y="23"/>
                  </a:cubicBezTo>
                  <a:lnTo>
                    <a:pt x="162" y="1578"/>
                  </a:lnTo>
                  <a:cubicBezTo>
                    <a:pt x="0" y="1600"/>
                    <a:pt x="0" y="1648"/>
                    <a:pt x="162" y="1679"/>
                  </a:cubicBezTo>
                  <a:lnTo>
                    <a:pt x="9111" y="3225"/>
                  </a:lnTo>
                  <a:cubicBezTo>
                    <a:pt x="9191" y="3239"/>
                    <a:pt x="9293" y="3247"/>
                    <a:pt x="9396" y="3247"/>
                  </a:cubicBezTo>
                  <a:cubicBezTo>
                    <a:pt x="9498" y="3247"/>
                    <a:pt x="9601" y="3239"/>
                    <a:pt x="9682" y="3225"/>
                  </a:cubicBezTo>
                  <a:lnTo>
                    <a:pt x="18632" y="1679"/>
                  </a:lnTo>
                  <a:cubicBezTo>
                    <a:pt x="18791" y="1648"/>
                    <a:pt x="18791" y="1600"/>
                    <a:pt x="18632" y="1578"/>
                  </a:cubicBezTo>
                  <a:lnTo>
                    <a:pt x="9682" y="23"/>
                  </a:lnTo>
                  <a:cubicBezTo>
                    <a:pt x="9601" y="8"/>
                    <a:pt x="9498" y="1"/>
                    <a:pt x="9396" y="1"/>
                  </a:cubicBezTo>
                  <a:close/>
                </a:path>
              </a:pathLst>
            </a:custGeom>
            <a:solidFill>
              <a:srgbClr val="FFD2B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7"/>
            <p:cNvSpPr/>
            <p:nvPr/>
          </p:nvSpPr>
          <p:spPr>
            <a:xfrm>
              <a:off x="2485198" y="1615855"/>
              <a:ext cx="785934" cy="136391"/>
            </a:xfrm>
            <a:custGeom>
              <a:rect b="b" l="l" r="r" t="t"/>
              <a:pathLst>
                <a:path extrusionOk="0" fill="none" h="3261" w="18791">
                  <a:moveTo>
                    <a:pt x="18632" y="1585"/>
                  </a:moveTo>
                  <a:lnTo>
                    <a:pt x="9682" y="30"/>
                  </a:lnTo>
                  <a:cubicBezTo>
                    <a:pt x="9521" y="1"/>
                    <a:pt x="9270" y="1"/>
                    <a:pt x="9111" y="30"/>
                  </a:cubicBezTo>
                  <a:lnTo>
                    <a:pt x="162" y="1585"/>
                  </a:lnTo>
                  <a:cubicBezTo>
                    <a:pt x="0" y="1607"/>
                    <a:pt x="0" y="1655"/>
                    <a:pt x="162" y="1686"/>
                  </a:cubicBezTo>
                  <a:lnTo>
                    <a:pt x="9111" y="3232"/>
                  </a:lnTo>
                  <a:cubicBezTo>
                    <a:pt x="9270" y="3261"/>
                    <a:pt x="9521" y="3261"/>
                    <a:pt x="9682" y="3232"/>
                  </a:cubicBezTo>
                  <a:lnTo>
                    <a:pt x="18632" y="1686"/>
                  </a:lnTo>
                  <a:cubicBezTo>
                    <a:pt x="18791" y="1655"/>
                    <a:pt x="18791" y="1607"/>
                    <a:pt x="18632" y="1585"/>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7"/>
            <p:cNvSpPr/>
            <p:nvPr/>
          </p:nvSpPr>
          <p:spPr>
            <a:xfrm>
              <a:off x="2394983" y="1842835"/>
              <a:ext cx="966785" cy="137981"/>
            </a:xfrm>
            <a:custGeom>
              <a:rect b="b" l="l" r="r" t="t"/>
              <a:pathLst>
                <a:path extrusionOk="0" h="3299" w="23115">
                  <a:moveTo>
                    <a:pt x="579" y="0"/>
                  </a:moveTo>
                  <a:cubicBezTo>
                    <a:pt x="200" y="0"/>
                    <a:pt x="0" y="352"/>
                    <a:pt x="0" y="552"/>
                  </a:cubicBezTo>
                  <a:lnTo>
                    <a:pt x="0" y="1116"/>
                  </a:lnTo>
                  <a:cubicBezTo>
                    <a:pt x="0" y="1315"/>
                    <a:pt x="231" y="1395"/>
                    <a:pt x="412" y="1426"/>
                  </a:cubicBezTo>
                  <a:lnTo>
                    <a:pt x="10996" y="3261"/>
                  </a:lnTo>
                  <a:cubicBezTo>
                    <a:pt x="11152" y="3286"/>
                    <a:pt x="11352" y="3299"/>
                    <a:pt x="11553" y="3299"/>
                  </a:cubicBezTo>
                  <a:cubicBezTo>
                    <a:pt x="11754" y="3299"/>
                    <a:pt x="11955" y="3286"/>
                    <a:pt x="12111" y="3261"/>
                  </a:cubicBezTo>
                  <a:lnTo>
                    <a:pt x="22693" y="1426"/>
                  </a:lnTo>
                  <a:cubicBezTo>
                    <a:pt x="22874" y="1395"/>
                    <a:pt x="23115" y="1315"/>
                    <a:pt x="23115" y="1116"/>
                  </a:cubicBezTo>
                  <a:lnTo>
                    <a:pt x="23115" y="552"/>
                  </a:lnTo>
                  <a:cubicBezTo>
                    <a:pt x="23115" y="352"/>
                    <a:pt x="22906" y="0"/>
                    <a:pt x="22528" y="0"/>
                  </a:cubicBezTo>
                  <a:cubicBezTo>
                    <a:pt x="22491" y="0"/>
                    <a:pt x="22453" y="3"/>
                    <a:pt x="22414" y="10"/>
                  </a:cubicBezTo>
                  <a:lnTo>
                    <a:pt x="12111" y="1797"/>
                  </a:lnTo>
                  <a:cubicBezTo>
                    <a:pt x="11955" y="1827"/>
                    <a:pt x="11754" y="1842"/>
                    <a:pt x="11553" y="1842"/>
                  </a:cubicBezTo>
                  <a:cubicBezTo>
                    <a:pt x="11352" y="1842"/>
                    <a:pt x="11152" y="1827"/>
                    <a:pt x="10996" y="1797"/>
                  </a:cubicBezTo>
                  <a:lnTo>
                    <a:pt x="693" y="10"/>
                  </a:lnTo>
                  <a:cubicBezTo>
                    <a:pt x="654" y="3"/>
                    <a:pt x="616" y="0"/>
                    <a:pt x="579"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7"/>
            <p:cNvSpPr/>
            <p:nvPr/>
          </p:nvSpPr>
          <p:spPr>
            <a:xfrm>
              <a:off x="2394983" y="1859648"/>
              <a:ext cx="966785" cy="121167"/>
            </a:xfrm>
            <a:custGeom>
              <a:rect b="b" l="l" r="r" t="t"/>
              <a:pathLst>
                <a:path extrusionOk="0" h="2897" w="23115">
                  <a:moveTo>
                    <a:pt x="22" y="1"/>
                  </a:moveTo>
                  <a:cubicBezTo>
                    <a:pt x="12" y="51"/>
                    <a:pt x="0" y="100"/>
                    <a:pt x="0" y="150"/>
                  </a:cubicBezTo>
                  <a:lnTo>
                    <a:pt x="0" y="714"/>
                  </a:lnTo>
                  <a:cubicBezTo>
                    <a:pt x="0" y="913"/>
                    <a:pt x="231" y="993"/>
                    <a:pt x="412" y="1024"/>
                  </a:cubicBezTo>
                  <a:lnTo>
                    <a:pt x="10996" y="2859"/>
                  </a:lnTo>
                  <a:cubicBezTo>
                    <a:pt x="11152" y="2884"/>
                    <a:pt x="11352" y="2897"/>
                    <a:pt x="11553" y="2897"/>
                  </a:cubicBezTo>
                  <a:cubicBezTo>
                    <a:pt x="11754" y="2897"/>
                    <a:pt x="11955" y="2884"/>
                    <a:pt x="12111" y="2859"/>
                  </a:cubicBezTo>
                  <a:lnTo>
                    <a:pt x="22693" y="1024"/>
                  </a:lnTo>
                  <a:cubicBezTo>
                    <a:pt x="22874" y="993"/>
                    <a:pt x="23115" y="913"/>
                    <a:pt x="23115" y="714"/>
                  </a:cubicBezTo>
                  <a:lnTo>
                    <a:pt x="23115" y="150"/>
                  </a:lnTo>
                  <a:cubicBezTo>
                    <a:pt x="23115" y="100"/>
                    <a:pt x="23095" y="51"/>
                    <a:pt x="23086" y="1"/>
                  </a:cubicBezTo>
                  <a:cubicBezTo>
                    <a:pt x="23016" y="121"/>
                    <a:pt x="22835" y="172"/>
                    <a:pt x="22693" y="201"/>
                  </a:cubicBezTo>
                  <a:lnTo>
                    <a:pt x="12111" y="2038"/>
                  </a:lnTo>
                  <a:cubicBezTo>
                    <a:pt x="11955" y="2062"/>
                    <a:pt x="11754" y="2074"/>
                    <a:pt x="11553" y="2074"/>
                  </a:cubicBezTo>
                  <a:cubicBezTo>
                    <a:pt x="11352" y="2074"/>
                    <a:pt x="11152" y="2062"/>
                    <a:pt x="10996" y="2038"/>
                  </a:cubicBezTo>
                  <a:lnTo>
                    <a:pt x="412" y="201"/>
                  </a:lnTo>
                  <a:cubicBezTo>
                    <a:pt x="272" y="172"/>
                    <a:pt x="92" y="121"/>
                    <a:pt x="22" y="1"/>
                  </a:cubicBez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7"/>
            <p:cNvSpPr/>
            <p:nvPr/>
          </p:nvSpPr>
          <p:spPr>
            <a:xfrm>
              <a:off x="2394983" y="1839907"/>
              <a:ext cx="966785" cy="141452"/>
            </a:xfrm>
            <a:custGeom>
              <a:rect b="b" l="l" r="r" t="t"/>
              <a:pathLst>
                <a:path extrusionOk="0" fill="none" h="3382" w="23115">
                  <a:moveTo>
                    <a:pt x="23115" y="1186"/>
                  </a:moveTo>
                  <a:lnTo>
                    <a:pt x="23115" y="622"/>
                  </a:lnTo>
                  <a:cubicBezTo>
                    <a:pt x="23115" y="403"/>
                    <a:pt x="22864" y="1"/>
                    <a:pt x="22414" y="80"/>
                  </a:cubicBezTo>
                  <a:lnTo>
                    <a:pt x="12111" y="1867"/>
                  </a:lnTo>
                  <a:cubicBezTo>
                    <a:pt x="11798" y="1927"/>
                    <a:pt x="11307" y="1927"/>
                    <a:pt x="10996" y="1867"/>
                  </a:cubicBezTo>
                  <a:lnTo>
                    <a:pt x="693" y="80"/>
                  </a:lnTo>
                  <a:lnTo>
                    <a:pt x="693" y="80"/>
                  </a:lnTo>
                  <a:cubicBezTo>
                    <a:pt x="241" y="1"/>
                    <a:pt x="0" y="403"/>
                    <a:pt x="0" y="622"/>
                  </a:cubicBezTo>
                  <a:lnTo>
                    <a:pt x="0" y="1186"/>
                  </a:lnTo>
                  <a:cubicBezTo>
                    <a:pt x="0" y="1385"/>
                    <a:pt x="231" y="1465"/>
                    <a:pt x="412" y="1496"/>
                  </a:cubicBezTo>
                  <a:lnTo>
                    <a:pt x="10996" y="3331"/>
                  </a:lnTo>
                  <a:cubicBezTo>
                    <a:pt x="11307" y="3381"/>
                    <a:pt x="11798" y="3381"/>
                    <a:pt x="12111" y="3331"/>
                  </a:cubicBezTo>
                  <a:lnTo>
                    <a:pt x="22693" y="1496"/>
                  </a:lnTo>
                  <a:cubicBezTo>
                    <a:pt x="22874" y="1465"/>
                    <a:pt x="23115" y="1385"/>
                    <a:pt x="23115" y="1186"/>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7"/>
            <p:cNvSpPr/>
            <p:nvPr/>
          </p:nvSpPr>
          <p:spPr>
            <a:xfrm>
              <a:off x="2716820" y="1625140"/>
              <a:ext cx="80597" cy="41532"/>
            </a:xfrm>
            <a:custGeom>
              <a:rect b="b" l="l" r="r" t="t"/>
              <a:pathLst>
                <a:path extrusionOk="0" h="993" w="1927">
                  <a:moveTo>
                    <a:pt x="0" y="0"/>
                  </a:moveTo>
                  <a:cubicBezTo>
                    <a:pt x="60" y="390"/>
                    <a:pt x="130" y="581"/>
                    <a:pt x="222" y="751"/>
                  </a:cubicBezTo>
                  <a:cubicBezTo>
                    <a:pt x="282" y="872"/>
                    <a:pt x="552" y="992"/>
                    <a:pt x="963" y="992"/>
                  </a:cubicBezTo>
                  <a:cubicBezTo>
                    <a:pt x="1375" y="992"/>
                    <a:pt x="1647" y="872"/>
                    <a:pt x="1707" y="751"/>
                  </a:cubicBezTo>
                  <a:cubicBezTo>
                    <a:pt x="1787" y="581"/>
                    <a:pt x="1866" y="390"/>
                    <a:pt x="1926"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7"/>
            <p:cNvSpPr/>
            <p:nvPr/>
          </p:nvSpPr>
          <p:spPr>
            <a:xfrm>
              <a:off x="2716820" y="1615478"/>
              <a:ext cx="80597" cy="19783"/>
            </a:xfrm>
            <a:custGeom>
              <a:rect b="b" l="l" r="r" t="t"/>
              <a:pathLst>
                <a:path extrusionOk="0" h="473" w="1927">
                  <a:moveTo>
                    <a:pt x="963" y="0"/>
                  </a:moveTo>
                  <a:cubicBezTo>
                    <a:pt x="431" y="0"/>
                    <a:pt x="0" y="99"/>
                    <a:pt x="0" y="231"/>
                  </a:cubicBezTo>
                  <a:cubicBezTo>
                    <a:pt x="0" y="371"/>
                    <a:pt x="431" y="472"/>
                    <a:pt x="963" y="472"/>
                  </a:cubicBezTo>
                  <a:cubicBezTo>
                    <a:pt x="1495" y="472"/>
                    <a:pt x="1926" y="371"/>
                    <a:pt x="1926" y="231"/>
                  </a:cubicBezTo>
                  <a:cubicBezTo>
                    <a:pt x="1926" y="99"/>
                    <a:pt x="1495" y="0"/>
                    <a:pt x="963"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7"/>
            <p:cNvSpPr/>
            <p:nvPr/>
          </p:nvSpPr>
          <p:spPr>
            <a:xfrm>
              <a:off x="2719329" y="1622630"/>
              <a:ext cx="75578" cy="12631"/>
            </a:xfrm>
            <a:custGeom>
              <a:rect b="b" l="l" r="r" t="t"/>
              <a:pathLst>
                <a:path extrusionOk="0" h="302" w="1807">
                  <a:moveTo>
                    <a:pt x="903" y="0"/>
                  </a:moveTo>
                  <a:cubicBezTo>
                    <a:pt x="492" y="0"/>
                    <a:pt x="142" y="60"/>
                    <a:pt x="0" y="149"/>
                  </a:cubicBezTo>
                  <a:cubicBezTo>
                    <a:pt x="142" y="241"/>
                    <a:pt x="492" y="301"/>
                    <a:pt x="903" y="301"/>
                  </a:cubicBezTo>
                  <a:cubicBezTo>
                    <a:pt x="1315" y="301"/>
                    <a:pt x="1667" y="241"/>
                    <a:pt x="1806" y="149"/>
                  </a:cubicBezTo>
                  <a:cubicBezTo>
                    <a:pt x="1667" y="60"/>
                    <a:pt x="1315" y="0"/>
                    <a:pt x="903" y="0"/>
                  </a:cubicBez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7"/>
            <p:cNvSpPr/>
            <p:nvPr/>
          </p:nvSpPr>
          <p:spPr>
            <a:xfrm>
              <a:off x="2719329" y="1622630"/>
              <a:ext cx="75578" cy="6274"/>
            </a:xfrm>
            <a:custGeom>
              <a:rect b="b" l="l" r="r" t="t"/>
              <a:pathLst>
                <a:path extrusionOk="0" fill="none" h="150" w="1807">
                  <a:moveTo>
                    <a:pt x="0" y="149"/>
                  </a:moveTo>
                  <a:cubicBezTo>
                    <a:pt x="142" y="60"/>
                    <a:pt x="492" y="0"/>
                    <a:pt x="903" y="0"/>
                  </a:cubicBezTo>
                  <a:cubicBezTo>
                    <a:pt x="1315" y="0"/>
                    <a:pt x="1667" y="60"/>
                    <a:pt x="1806" y="149"/>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7"/>
            <p:cNvSpPr/>
            <p:nvPr/>
          </p:nvSpPr>
          <p:spPr>
            <a:xfrm>
              <a:off x="2716820" y="1615478"/>
              <a:ext cx="80597" cy="19783"/>
            </a:xfrm>
            <a:custGeom>
              <a:rect b="b" l="l" r="r" t="t"/>
              <a:pathLst>
                <a:path extrusionOk="0" fill="none" h="473" w="1927">
                  <a:moveTo>
                    <a:pt x="0" y="231"/>
                  </a:moveTo>
                  <a:cubicBezTo>
                    <a:pt x="0" y="371"/>
                    <a:pt x="431" y="472"/>
                    <a:pt x="963" y="472"/>
                  </a:cubicBezTo>
                  <a:cubicBezTo>
                    <a:pt x="1495" y="472"/>
                    <a:pt x="1926" y="371"/>
                    <a:pt x="1926" y="231"/>
                  </a:cubicBezTo>
                  <a:cubicBezTo>
                    <a:pt x="1926" y="99"/>
                    <a:pt x="1495" y="0"/>
                    <a:pt x="963" y="0"/>
                  </a:cubicBezTo>
                  <a:cubicBezTo>
                    <a:pt x="431" y="0"/>
                    <a:pt x="0" y="99"/>
                    <a:pt x="0" y="231"/>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7"/>
            <p:cNvSpPr/>
            <p:nvPr/>
          </p:nvSpPr>
          <p:spPr>
            <a:xfrm>
              <a:off x="3029874" y="1640238"/>
              <a:ext cx="58388" cy="49479"/>
            </a:xfrm>
            <a:custGeom>
              <a:rect b="b" l="l" r="r" t="t"/>
              <a:pathLst>
                <a:path extrusionOk="0" h="1183" w="1396">
                  <a:moveTo>
                    <a:pt x="1" y="0"/>
                  </a:moveTo>
                  <a:cubicBezTo>
                    <a:pt x="39" y="460"/>
                    <a:pt x="100" y="691"/>
                    <a:pt x="160" y="903"/>
                  </a:cubicBezTo>
                  <a:cubicBezTo>
                    <a:pt x="210" y="1043"/>
                    <a:pt x="401" y="1183"/>
                    <a:pt x="692" y="1183"/>
                  </a:cubicBezTo>
                  <a:cubicBezTo>
                    <a:pt x="993" y="1183"/>
                    <a:pt x="1183" y="1043"/>
                    <a:pt x="1224" y="903"/>
                  </a:cubicBezTo>
                  <a:cubicBezTo>
                    <a:pt x="1294" y="691"/>
                    <a:pt x="1344" y="460"/>
                    <a:pt x="1395" y="0"/>
                  </a:cubicBezTo>
                  <a:close/>
                </a:path>
              </a:pathLst>
            </a:custGeom>
            <a:solidFill>
              <a:srgbClr val="C9B9BC"/>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7"/>
            <p:cNvSpPr/>
            <p:nvPr/>
          </p:nvSpPr>
          <p:spPr>
            <a:xfrm>
              <a:off x="3029874" y="1633086"/>
              <a:ext cx="58388" cy="14220"/>
            </a:xfrm>
            <a:custGeom>
              <a:rect b="b" l="l" r="r" t="t"/>
              <a:pathLst>
                <a:path extrusionOk="0" h="340" w="1396">
                  <a:moveTo>
                    <a:pt x="692" y="0"/>
                  </a:moveTo>
                  <a:cubicBezTo>
                    <a:pt x="312" y="0"/>
                    <a:pt x="1" y="80"/>
                    <a:pt x="1" y="171"/>
                  </a:cubicBezTo>
                  <a:cubicBezTo>
                    <a:pt x="1" y="270"/>
                    <a:pt x="312" y="340"/>
                    <a:pt x="692" y="340"/>
                  </a:cubicBezTo>
                  <a:cubicBezTo>
                    <a:pt x="1084" y="340"/>
                    <a:pt x="1395" y="270"/>
                    <a:pt x="1395" y="171"/>
                  </a:cubicBezTo>
                  <a:cubicBezTo>
                    <a:pt x="1395" y="80"/>
                    <a:pt x="1084" y="0"/>
                    <a:pt x="692"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7"/>
            <p:cNvSpPr/>
            <p:nvPr/>
          </p:nvSpPr>
          <p:spPr>
            <a:xfrm>
              <a:off x="3031923" y="1638523"/>
              <a:ext cx="54205" cy="8783"/>
            </a:xfrm>
            <a:custGeom>
              <a:rect b="b" l="l" r="r" t="t"/>
              <a:pathLst>
                <a:path extrusionOk="0" h="210" w="1296">
                  <a:moveTo>
                    <a:pt x="643" y="1"/>
                  </a:moveTo>
                  <a:cubicBezTo>
                    <a:pt x="352" y="1"/>
                    <a:pt x="101" y="41"/>
                    <a:pt x="0" y="102"/>
                  </a:cubicBezTo>
                  <a:cubicBezTo>
                    <a:pt x="101" y="171"/>
                    <a:pt x="352" y="210"/>
                    <a:pt x="643" y="210"/>
                  </a:cubicBezTo>
                  <a:cubicBezTo>
                    <a:pt x="944" y="210"/>
                    <a:pt x="1194" y="171"/>
                    <a:pt x="1295" y="102"/>
                  </a:cubicBezTo>
                  <a:cubicBezTo>
                    <a:pt x="1194" y="41"/>
                    <a:pt x="944" y="1"/>
                    <a:pt x="643" y="1"/>
                  </a:cubicBezTo>
                  <a:close/>
                </a:path>
              </a:pathLst>
            </a:custGeom>
            <a:solidFill>
              <a:srgbClr val="FFF8E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7"/>
            <p:cNvSpPr/>
            <p:nvPr/>
          </p:nvSpPr>
          <p:spPr>
            <a:xfrm>
              <a:off x="3031923" y="1638523"/>
              <a:ext cx="54205" cy="8783"/>
            </a:xfrm>
            <a:custGeom>
              <a:rect b="b" l="l" r="r" t="t"/>
              <a:pathLst>
                <a:path extrusionOk="0" fill="none" h="210" w="1296">
                  <a:moveTo>
                    <a:pt x="1295" y="102"/>
                  </a:moveTo>
                  <a:cubicBezTo>
                    <a:pt x="1194" y="171"/>
                    <a:pt x="944" y="210"/>
                    <a:pt x="643" y="210"/>
                  </a:cubicBezTo>
                  <a:cubicBezTo>
                    <a:pt x="352" y="210"/>
                    <a:pt x="101" y="171"/>
                    <a:pt x="0" y="102"/>
                  </a:cubicBezTo>
                  <a:cubicBezTo>
                    <a:pt x="101" y="41"/>
                    <a:pt x="352" y="1"/>
                    <a:pt x="643" y="1"/>
                  </a:cubicBezTo>
                  <a:cubicBezTo>
                    <a:pt x="944" y="1"/>
                    <a:pt x="1194" y="41"/>
                    <a:pt x="1295" y="10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7"/>
            <p:cNvSpPr/>
            <p:nvPr/>
          </p:nvSpPr>
          <p:spPr>
            <a:xfrm>
              <a:off x="3031923" y="1638523"/>
              <a:ext cx="54205" cy="4266"/>
            </a:xfrm>
            <a:custGeom>
              <a:rect b="b" l="l" r="r" t="t"/>
              <a:pathLst>
                <a:path extrusionOk="0" fill="none" h="102" w="1296">
                  <a:moveTo>
                    <a:pt x="0" y="102"/>
                  </a:moveTo>
                  <a:cubicBezTo>
                    <a:pt x="101" y="41"/>
                    <a:pt x="352" y="1"/>
                    <a:pt x="643" y="1"/>
                  </a:cubicBezTo>
                  <a:cubicBezTo>
                    <a:pt x="944" y="1"/>
                    <a:pt x="1194" y="41"/>
                    <a:pt x="1295" y="10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7"/>
            <p:cNvSpPr/>
            <p:nvPr/>
          </p:nvSpPr>
          <p:spPr>
            <a:xfrm>
              <a:off x="3029874" y="1633086"/>
              <a:ext cx="58388" cy="14220"/>
            </a:xfrm>
            <a:custGeom>
              <a:rect b="b" l="l" r="r" t="t"/>
              <a:pathLst>
                <a:path extrusionOk="0" fill="none" h="340" w="1396">
                  <a:moveTo>
                    <a:pt x="1" y="171"/>
                  </a:moveTo>
                  <a:cubicBezTo>
                    <a:pt x="1" y="270"/>
                    <a:pt x="312" y="340"/>
                    <a:pt x="692" y="340"/>
                  </a:cubicBezTo>
                  <a:cubicBezTo>
                    <a:pt x="1084" y="340"/>
                    <a:pt x="1395" y="270"/>
                    <a:pt x="1395" y="171"/>
                  </a:cubicBezTo>
                  <a:cubicBezTo>
                    <a:pt x="1395" y="80"/>
                    <a:pt x="1084" y="0"/>
                    <a:pt x="692" y="0"/>
                  </a:cubicBezTo>
                  <a:cubicBezTo>
                    <a:pt x="312" y="0"/>
                    <a:pt x="1" y="80"/>
                    <a:pt x="1" y="171"/>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7"/>
            <p:cNvSpPr/>
            <p:nvPr/>
          </p:nvSpPr>
          <p:spPr>
            <a:xfrm>
              <a:off x="2641285" y="1643960"/>
              <a:ext cx="58346" cy="49604"/>
            </a:xfrm>
            <a:custGeom>
              <a:rect b="b" l="l" r="r" t="t"/>
              <a:pathLst>
                <a:path extrusionOk="0" h="1186" w="1395">
                  <a:moveTo>
                    <a:pt x="0" y="1"/>
                  </a:moveTo>
                  <a:cubicBezTo>
                    <a:pt x="51" y="463"/>
                    <a:pt x="102" y="694"/>
                    <a:pt x="171" y="894"/>
                  </a:cubicBezTo>
                  <a:cubicBezTo>
                    <a:pt x="212" y="1033"/>
                    <a:pt x="403" y="1185"/>
                    <a:pt x="703" y="1185"/>
                  </a:cubicBezTo>
                  <a:cubicBezTo>
                    <a:pt x="995" y="1185"/>
                    <a:pt x="1185" y="1033"/>
                    <a:pt x="1236" y="894"/>
                  </a:cubicBezTo>
                  <a:cubicBezTo>
                    <a:pt x="1296" y="694"/>
                    <a:pt x="1356" y="463"/>
                    <a:pt x="1395" y="1"/>
                  </a:cubicBezTo>
                  <a:close/>
                </a:path>
              </a:pathLst>
            </a:custGeom>
            <a:solidFill>
              <a:srgbClr val="C9B9BC"/>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7"/>
            <p:cNvSpPr/>
            <p:nvPr/>
          </p:nvSpPr>
          <p:spPr>
            <a:xfrm>
              <a:off x="2641285" y="1636809"/>
              <a:ext cx="58346" cy="14346"/>
            </a:xfrm>
            <a:custGeom>
              <a:rect b="b" l="l" r="r" t="t"/>
              <a:pathLst>
                <a:path extrusionOk="0" h="343" w="1395">
                  <a:moveTo>
                    <a:pt x="703" y="1"/>
                  </a:moveTo>
                  <a:cubicBezTo>
                    <a:pt x="311" y="1"/>
                    <a:pt x="0" y="70"/>
                    <a:pt x="0" y="172"/>
                  </a:cubicBezTo>
                  <a:cubicBezTo>
                    <a:pt x="0" y="263"/>
                    <a:pt x="311" y="342"/>
                    <a:pt x="703" y="342"/>
                  </a:cubicBezTo>
                  <a:cubicBezTo>
                    <a:pt x="1084" y="342"/>
                    <a:pt x="1395" y="263"/>
                    <a:pt x="1395" y="172"/>
                  </a:cubicBezTo>
                  <a:cubicBezTo>
                    <a:pt x="1395" y="70"/>
                    <a:pt x="1084" y="1"/>
                    <a:pt x="703" y="1"/>
                  </a:cubicBezTo>
                  <a:close/>
                </a:path>
              </a:pathLst>
            </a:custGeom>
            <a:solidFill>
              <a:srgbClr val="E1E6F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7"/>
            <p:cNvSpPr/>
            <p:nvPr/>
          </p:nvSpPr>
          <p:spPr>
            <a:xfrm>
              <a:off x="2641285" y="1636809"/>
              <a:ext cx="58346" cy="14346"/>
            </a:xfrm>
            <a:custGeom>
              <a:rect b="b" l="l" r="r" t="t"/>
              <a:pathLst>
                <a:path extrusionOk="0" fill="none" h="343" w="1395">
                  <a:moveTo>
                    <a:pt x="0" y="172"/>
                  </a:moveTo>
                  <a:cubicBezTo>
                    <a:pt x="0" y="263"/>
                    <a:pt x="311" y="342"/>
                    <a:pt x="703" y="342"/>
                  </a:cubicBezTo>
                  <a:cubicBezTo>
                    <a:pt x="1084" y="342"/>
                    <a:pt x="1395" y="263"/>
                    <a:pt x="1395" y="172"/>
                  </a:cubicBezTo>
                  <a:cubicBezTo>
                    <a:pt x="1395" y="70"/>
                    <a:pt x="1084" y="1"/>
                    <a:pt x="703" y="1"/>
                  </a:cubicBezTo>
                  <a:cubicBezTo>
                    <a:pt x="311" y="1"/>
                    <a:pt x="0" y="70"/>
                    <a:pt x="0" y="17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7"/>
            <p:cNvSpPr/>
            <p:nvPr/>
          </p:nvSpPr>
          <p:spPr>
            <a:xfrm>
              <a:off x="2643377" y="1641827"/>
              <a:ext cx="54247" cy="9327"/>
            </a:xfrm>
            <a:custGeom>
              <a:rect b="b" l="l" r="r" t="t"/>
              <a:pathLst>
                <a:path extrusionOk="0" h="223" w="1297">
                  <a:moveTo>
                    <a:pt x="653" y="1"/>
                  </a:moveTo>
                  <a:cubicBezTo>
                    <a:pt x="353" y="1"/>
                    <a:pt x="102" y="52"/>
                    <a:pt x="1" y="112"/>
                  </a:cubicBezTo>
                  <a:cubicBezTo>
                    <a:pt x="102" y="172"/>
                    <a:pt x="353" y="222"/>
                    <a:pt x="653" y="222"/>
                  </a:cubicBezTo>
                  <a:cubicBezTo>
                    <a:pt x="945" y="222"/>
                    <a:pt x="1195" y="172"/>
                    <a:pt x="1296" y="112"/>
                  </a:cubicBezTo>
                  <a:cubicBezTo>
                    <a:pt x="1195" y="52"/>
                    <a:pt x="945" y="1"/>
                    <a:pt x="653" y="1"/>
                  </a:cubicBezTo>
                  <a:close/>
                </a:path>
              </a:pathLst>
            </a:custGeom>
            <a:solidFill>
              <a:srgbClr val="FFF8E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7"/>
            <p:cNvSpPr/>
            <p:nvPr/>
          </p:nvSpPr>
          <p:spPr>
            <a:xfrm>
              <a:off x="2643377" y="1641827"/>
              <a:ext cx="54247" cy="9327"/>
            </a:xfrm>
            <a:custGeom>
              <a:rect b="b" l="l" r="r" t="t"/>
              <a:pathLst>
                <a:path extrusionOk="0" fill="none" h="223" w="1297">
                  <a:moveTo>
                    <a:pt x="1296" y="112"/>
                  </a:moveTo>
                  <a:cubicBezTo>
                    <a:pt x="1195" y="172"/>
                    <a:pt x="945" y="222"/>
                    <a:pt x="653" y="222"/>
                  </a:cubicBezTo>
                  <a:cubicBezTo>
                    <a:pt x="353" y="222"/>
                    <a:pt x="102" y="172"/>
                    <a:pt x="1" y="112"/>
                  </a:cubicBezTo>
                  <a:cubicBezTo>
                    <a:pt x="102" y="52"/>
                    <a:pt x="353" y="1"/>
                    <a:pt x="653" y="1"/>
                  </a:cubicBezTo>
                  <a:cubicBezTo>
                    <a:pt x="945" y="1"/>
                    <a:pt x="1195" y="52"/>
                    <a:pt x="1296" y="11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7"/>
            <p:cNvSpPr/>
            <p:nvPr/>
          </p:nvSpPr>
          <p:spPr>
            <a:xfrm>
              <a:off x="2643377" y="1641827"/>
              <a:ext cx="54247" cy="4684"/>
            </a:xfrm>
            <a:custGeom>
              <a:rect b="b" l="l" r="r" t="t"/>
              <a:pathLst>
                <a:path extrusionOk="0" fill="none" h="112" w="1297">
                  <a:moveTo>
                    <a:pt x="1" y="112"/>
                  </a:moveTo>
                  <a:cubicBezTo>
                    <a:pt x="102" y="52"/>
                    <a:pt x="353" y="1"/>
                    <a:pt x="653" y="1"/>
                  </a:cubicBezTo>
                  <a:cubicBezTo>
                    <a:pt x="945" y="1"/>
                    <a:pt x="1195" y="52"/>
                    <a:pt x="1296" y="11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7"/>
            <p:cNvSpPr/>
            <p:nvPr/>
          </p:nvSpPr>
          <p:spPr>
            <a:xfrm>
              <a:off x="2641285" y="1636809"/>
              <a:ext cx="58346" cy="14346"/>
            </a:xfrm>
            <a:custGeom>
              <a:rect b="b" l="l" r="r" t="t"/>
              <a:pathLst>
                <a:path extrusionOk="0" h="343" w="1395">
                  <a:moveTo>
                    <a:pt x="703" y="1"/>
                  </a:moveTo>
                  <a:cubicBezTo>
                    <a:pt x="311" y="1"/>
                    <a:pt x="0" y="70"/>
                    <a:pt x="0" y="172"/>
                  </a:cubicBezTo>
                  <a:cubicBezTo>
                    <a:pt x="0" y="263"/>
                    <a:pt x="311" y="342"/>
                    <a:pt x="703" y="342"/>
                  </a:cubicBezTo>
                  <a:cubicBezTo>
                    <a:pt x="1084" y="342"/>
                    <a:pt x="1395" y="263"/>
                    <a:pt x="1395" y="172"/>
                  </a:cubicBezTo>
                  <a:cubicBezTo>
                    <a:pt x="1395" y="70"/>
                    <a:pt x="1084" y="1"/>
                    <a:pt x="703" y="1"/>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7"/>
            <p:cNvSpPr/>
            <p:nvPr/>
          </p:nvSpPr>
          <p:spPr>
            <a:xfrm>
              <a:off x="2749945" y="1659059"/>
              <a:ext cx="256429" cy="59684"/>
            </a:xfrm>
            <a:custGeom>
              <a:rect b="b" l="l" r="r" t="t"/>
              <a:pathLst>
                <a:path extrusionOk="0" h="1427" w="6131">
                  <a:moveTo>
                    <a:pt x="12" y="1"/>
                  </a:moveTo>
                  <a:lnTo>
                    <a:pt x="12" y="853"/>
                  </a:lnTo>
                  <a:cubicBezTo>
                    <a:pt x="0" y="894"/>
                    <a:pt x="32" y="935"/>
                    <a:pt x="82" y="945"/>
                  </a:cubicBezTo>
                  <a:lnTo>
                    <a:pt x="2781" y="1404"/>
                  </a:lnTo>
                  <a:cubicBezTo>
                    <a:pt x="2861" y="1426"/>
                    <a:pt x="2962" y="1426"/>
                    <a:pt x="3070" y="1426"/>
                  </a:cubicBezTo>
                  <a:cubicBezTo>
                    <a:pt x="3171" y="1426"/>
                    <a:pt x="3273" y="1426"/>
                    <a:pt x="3352" y="1404"/>
                  </a:cubicBezTo>
                  <a:lnTo>
                    <a:pt x="6051" y="945"/>
                  </a:lnTo>
                  <a:cubicBezTo>
                    <a:pt x="6102" y="935"/>
                    <a:pt x="6131" y="894"/>
                    <a:pt x="6121" y="853"/>
                  </a:cubicBezTo>
                  <a:lnTo>
                    <a:pt x="6121" y="1"/>
                  </a:ln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7"/>
            <p:cNvSpPr/>
            <p:nvPr/>
          </p:nvSpPr>
          <p:spPr>
            <a:xfrm>
              <a:off x="2749150" y="1635219"/>
              <a:ext cx="258144" cy="47848"/>
            </a:xfrm>
            <a:custGeom>
              <a:rect b="b" l="l" r="r" t="t"/>
              <a:pathLst>
                <a:path extrusionOk="0" h="1144" w="6172">
                  <a:moveTo>
                    <a:pt x="3089" y="0"/>
                  </a:moveTo>
                  <a:cubicBezTo>
                    <a:pt x="2981" y="0"/>
                    <a:pt x="2880" y="10"/>
                    <a:pt x="2800" y="19"/>
                  </a:cubicBezTo>
                  <a:lnTo>
                    <a:pt x="101" y="491"/>
                  </a:lnTo>
                  <a:cubicBezTo>
                    <a:pt x="10" y="510"/>
                    <a:pt x="0" y="641"/>
                    <a:pt x="101" y="662"/>
                  </a:cubicBezTo>
                  <a:lnTo>
                    <a:pt x="2800" y="1122"/>
                  </a:lnTo>
                  <a:cubicBezTo>
                    <a:pt x="2880" y="1144"/>
                    <a:pt x="2981" y="1144"/>
                    <a:pt x="3089" y="1144"/>
                  </a:cubicBezTo>
                  <a:cubicBezTo>
                    <a:pt x="3190" y="1144"/>
                    <a:pt x="3292" y="1144"/>
                    <a:pt x="3371" y="1122"/>
                  </a:cubicBezTo>
                  <a:lnTo>
                    <a:pt x="6070" y="662"/>
                  </a:lnTo>
                  <a:cubicBezTo>
                    <a:pt x="6171" y="641"/>
                    <a:pt x="6171" y="510"/>
                    <a:pt x="6070" y="491"/>
                  </a:cubicBezTo>
                  <a:lnTo>
                    <a:pt x="3371" y="19"/>
                  </a:lnTo>
                  <a:cubicBezTo>
                    <a:pt x="3292" y="10"/>
                    <a:pt x="3190" y="0"/>
                    <a:pt x="3089"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7"/>
            <p:cNvSpPr/>
            <p:nvPr/>
          </p:nvSpPr>
          <p:spPr>
            <a:xfrm>
              <a:off x="2752036" y="1656131"/>
              <a:ext cx="252205" cy="20620"/>
            </a:xfrm>
            <a:custGeom>
              <a:rect b="b" l="l" r="r" t="t"/>
              <a:pathLst>
                <a:path extrusionOk="0" fill="none" h="493" w="6030">
                  <a:moveTo>
                    <a:pt x="1" y="1"/>
                  </a:moveTo>
                  <a:lnTo>
                    <a:pt x="32" y="1"/>
                  </a:lnTo>
                  <a:lnTo>
                    <a:pt x="2731" y="473"/>
                  </a:lnTo>
                  <a:cubicBezTo>
                    <a:pt x="2811" y="482"/>
                    <a:pt x="2912" y="492"/>
                    <a:pt x="3020" y="492"/>
                  </a:cubicBezTo>
                  <a:cubicBezTo>
                    <a:pt x="3121" y="492"/>
                    <a:pt x="3223" y="482"/>
                    <a:pt x="3302" y="473"/>
                  </a:cubicBezTo>
                  <a:lnTo>
                    <a:pt x="6001" y="1"/>
                  </a:lnTo>
                  <a:lnTo>
                    <a:pt x="6030" y="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7"/>
            <p:cNvSpPr/>
            <p:nvPr/>
          </p:nvSpPr>
          <p:spPr>
            <a:xfrm>
              <a:off x="2823472" y="1646888"/>
              <a:ext cx="109498" cy="21080"/>
            </a:xfrm>
            <a:custGeom>
              <a:rect b="b" l="l" r="r" t="t"/>
              <a:pathLst>
                <a:path extrusionOk="0" h="504" w="2618">
                  <a:moveTo>
                    <a:pt x="1312" y="0"/>
                  </a:moveTo>
                  <a:cubicBezTo>
                    <a:pt x="580" y="0"/>
                    <a:pt x="0" y="111"/>
                    <a:pt x="0" y="251"/>
                  </a:cubicBezTo>
                  <a:cubicBezTo>
                    <a:pt x="0" y="393"/>
                    <a:pt x="580" y="504"/>
                    <a:pt x="1312" y="504"/>
                  </a:cubicBezTo>
                  <a:cubicBezTo>
                    <a:pt x="2035" y="504"/>
                    <a:pt x="2617" y="393"/>
                    <a:pt x="2617" y="251"/>
                  </a:cubicBezTo>
                  <a:cubicBezTo>
                    <a:pt x="2617" y="111"/>
                    <a:pt x="2035" y="0"/>
                    <a:pt x="1312" y="0"/>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7"/>
            <p:cNvSpPr/>
            <p:nvPr/>
          </p:nvSpPr>
          <p:spPr>
            <a:xfrm>
              <a:off x="2757097" y="1671272"/>
              <a:ext cx="5479" cy="20954"/>
            </a:xfrm>
            <a:custGeom>
              <a:rect b="b" l="l" r="r" t="t"/>
              <a:pathLst>
                <a:path extrusionOk="0" h="501" w="131">
                  <a:moveTo>
                    <a:pt x="61" y="0"/>
                  </a:moveTo>
                  <a:cubicBezTo>
                    <a:pt x="32" y="0"/>
                    <a:pt x="0" y="29"/>
                    <a:pt x="0" y="60"/>
                  </a:cubicBezTo>
                  <a:lnTo>
                    <a:pt x="0" y="441"/>
                  </a:lnTo>
                  <a:cubicBezTo>
                    <a:pt x="0" y="472"/>
                    <a:pt x="32" y="501"/>
                    <a:pt x="61" y="501"/>
                  </a:cubicBezTo>
                  <a:cubicBezTo>
                    <a:pt x="101" y="501"/>
                    <a:pt x="130" y="472"/>
                    <a:pt x="130" y="441"/>
                  </a:cubicBezTo>
                  <a:lnTo>
                    <a:pt x="130" y="60"/>
                  </a:lnTo>
                  <a:cubicBezTo>
                    <a:pt x="130" y="29"/>
                    <a:pt x="101" y="0"/>
                    <a:pt x="61"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7"/>
            <p:cNvSpPr/>
            <p:nvPr/>
          </p:nvSpPr>
          <p:spPr>
            <a:xfrm>
              <a:off x="2767176" y="1672945"/>
              <a:ext cx="5479" cy="21414"/>
            </a:xfrm>
            <a:custGeom>
              <a:rect b="b" l="l" r="r" t="t"/>
              <a:pathLst>
                <a:path extrusionOk="0" h="512" w="131">
                  <a:moveTo>
                    <a:pt x="60" y="1"/>
                  </a:moveTo>
                  <a:cubicBezTo>
                    <a:pt x="31" y="1"/>
                    <a:pt x="0" y="30"/>
                    <a:pt x="0" y="71"/>
                  </a:cubicBezTo>
                  <a:lnTo>
                    <a:pt x="0" y="442"/>
                  </a:lnTo>
                  <a:cubicBezTo>
                    <a:pt x="0" y="483"/>
                    <a:pt x="31" y="511"/>
                    <a:pt x="60" y="511"/>
                  </a:cubicBezTo>
                  <a:cubicBezTo>
                    <a:pt x="101" y="511"/>
                    <a:pt x="130" y="483"/>
                    <a:pt x="130" y="442"/>
                  </a:cubicBezTo>
                  <a:lnTo>
                    <a:pt x="130" y="71"/>
                  </a:lnTo>
                  <a:cubicBezTo>
                    <a:pt x="130" y="30"/>
                    <a:pt x="101" y="1"/>
                    <a:pt x="60"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7"/>
            <p:cNvSpPr/>
            <p:nvPr/>
          </p:nvSpPr>
          <p:spPr>
            <a:xfrm>
              <a:off x="2777214" y="1674994"/>
              <a:ext cx="5479" cy="21080"/>
            </a:xfrm>
            <a:custGeom>
              <a:rect b="b" l="l" r="r" t="t"/>
              <a:pathLst>
                <a:path extrusionOk="0" h="504" w="131">
                  <a:moveTo>
                    <a:pt x="61" y="0"/>
                  </a:moveTo>
                  <a:cubicBezTo>
                    <a:pt x="32" y="0"/>
                    <a:pt x="1" y="31"/>
                    <a:pt x="1" y="60"/>
                  </a:cubicBezTo>
                  <a:lnTo>
                    <a:pt x="1" y="443"/>
                  </a:lnTo>
                  <a:cubicBezTo>
                    <a:pt x="1" y="472"/>
                    <a:pt x="32" y="503"/>
                    <a:pt x="61" y="503"/>
                  </a:cubicBezTo>
                  <a:cubicBezTo>
                    <a:pt x="102" y="503"/>
                    <a:pt x="131" y="472"/>
                    <a:pt x="131" y="443"/>
                  </a:cubicBezTo>
                  <a:lnTo>
                    <a:pt x="131" y="60"/>
                  </a:lnTo>
                  <a:cubicBezTo>
                    <a:pt x="131" y="31"/>
                    <a:pt x="102" y="0"/>
                    <a:pt x="61"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7"/>
            <p:cNvSpPr/>
            <p:nvPr/>
          </p:nvSpPr>
          <p:spPr>
            <a:xfrm>
              <a:off x="2787294" y="1676709"/>
              <a:ext cx="5479" cy="20954"/>
            </a:xfrm>
            <a:custGeom>
              <a:rect b="b" l="l" r="r" t="t"/>
              <a:pathLst>
                <a:path extrusionOk="0" h="501" w="131">
                  <a:moveTo>
                    <a:pt x="61" y="0"/>
                  </a:moveTo>
                  <a:cubicBezTo>
                    <a:pt x="32" y="0"/>
                    <a:pt x="1" y="31"/>
                    <a:pt x="1" y="60"/>
                  </a:cubicBezTo>
                  <a:lnTo>
                    <a:pt x="1" y="441"/>
                  </a:lnTo>
                  <a:cubicBezTo>
                    <a:pt x="1" y="482"/>
                    <a:pt x="32" y="501"/>
                    <a:pt x="61" y="501"/>
                  </a:cubicBezTo>
                  <a:cubicBezTo>
                    <a:pt x="102" y="501"/>
                    <a:pt x="131" y="482"/>
                    <a:pt x="131" y="441"/>
                  </a:cubicBezTo>
                  <a:lnTo>
                    <a:pt x="131" y="60"/>
                  </a:lnTo>
                  <a:cubicBezTo>
                    <a:pt x="131" y="31"/>
                    <a:pt x="102" y="0"/>
                    <a:pt x="61"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7"/>
            <p:cNvSpPr/>
            <p:nvPr/>
          </p:nvSpPr>
          <p:spPr>
            <a:xfrm>
              <a:off x="2832631" y="1684656"/>
              <a:ext cx="5061" cy="21080"/>
            </a:xfrm>
            <a:custGeom>
              <a:rect b="b" l="l" r="r" t="t"/>
              <a:pathLst>
                <a:path extrusionOk="0" h="504" w="121">
                  <a:moveTo>
                    <a:pt x="60" y="0"/>
                  </a:moveTo>
                  <a:cubicBezTo>
                    <a:pt x="22" y="0"/>
                    <a:pt x="0" y="22"/>
                    <a:pt x="0" y="60"/>
                  </a:cubicBezTo>
                  <a:lnTo>
                    <a:pt x="0" y="443"/>
                  </a:lnTo>
                  <a:cubicBezTo>
                    <a:pt x="0" y="472"/>
                    <a:pt x="22" y="503"/>
                    <a:pt x="60" y="503"/>
                  </a:cubicBezTo>
                  <a:cubicBezTo>
                    <a:pt x="92" y="503"/>
                    <a:pt x="121" y="472"/>
                    <a:pt x="121" y="443"/>
                  </a:cubicBezTo>
                  <a:lnTo>
                    <a:pt x="121" y="60"/>
                  </a:lnTo>
                  <a:cubicBezTo>
                    <a:pt x="121" y="22"/>
                    <a:pt x="92" y="0"/>
                    <a:pt x="60"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7"/>
            <p:cNvSpPr/>
            <p:nvPr/>
          </p:nvSpPr>
          <p:spPr>
            <a:xfrm>
              <a:off x="2842669" y="1686370"/>
              <a:ext cx="5103" cy="20954"/>
            </a:xfrm>
            <a:custGeom>
              <a:rect b="b" l="l" r="r" t="t"/>
              <a:pathLst>
                <a:path extrusionOk="0" h="501" w="122">
                  <a:moveTo>
                    <a:pt x="61" y="0"/>
                  </a:moveTo>
                  <a:cubicBezTo>
                    <a:pt x="23" y="0"/>
                    <a:pt x="1" y="29"/>
                    <a:pt x="1" y="60"/>
                  </a:cubicBezTo>
                  <a:lnTo>
                    <a:pt x="1" y="441"/>
                  </a:lnTo>
                  <a:cubicBezTo>
                    <a:pt x="1" y="482"/>
                    <a:pt x="23" y="501"/>
                    <a:pt x="61" y="501"/>
                  </a:cubicBezTo>
                  <a:cubicBezTo>
                    <a:pt x="92" y="501"/>
                    <a:pt x="121" y="482"/>
                    <a:pt x="121" y="441"/>
                  </a:cubicBezTo>
                  <a:lnTo>
                    <a:pt x="121" y="60"/>
                  </a:lnTo>
                  <a:cubicBezTo>
                    <a:pt x="121" y="29"/>
                    <a:pt x="92" y="0"/>
                    <a:pt x="61"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7"/>
            <p:cNvSpPr/>
            <p:nvPr/>
          </p:nvSpPr>
          <p:spPr>
            <a:xfrm>
              <a:off x="2852749" y="1688462"/>
              <a:ext cx="5103" cy="20996"/>
            </a:xfrm>
            <a:custGeom>
              <a:rect b="b" l="l" r="r" t="t"/>
              <a:pathLst>
                <a:path extrusionOk="0" h="502" w="122">
                  <a:moveTo>
                    <a:pt x="61" y="1"/>
                  </a:moveTo>
                  <a:cubicBezTo>
                    <a:pt x="22" y="1"/>
                    <a:pt x="1" y="20"/>
                    <a:pt x="1" y="61"/>
                  </a:cubicBezTo>
                  <a:lnTo>
                    <a:pt x="1" y="441"/>
                  </a:lnTo>
                  <a:cubicBezTo>
                    <a:pt x="1" y="473"/>
                    <a:pt x="22" y="502"/>
                    <a:pt x="61" y="502"/>
                  </a:cubicBezTo>
                  <a:cubicBezTo>
                    <a:pt x="92" y="502"/>
                    <a:pt x="121" y="473"/>
                    <a:pt x="121" y="441"/>
                  </a:cubicBezTo>
                  <a:lnTo>
                    <a:pt x="121" y="61"/>
                  </a:lnTo>
                  <a:cubicBezTo>
                    <a:pt x="121" y="20"/>
                    <a:pt x="92" y="1"/>
                    <a:pt x="61"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7"/>
            <p:cNvSpPr/>
            <p:nvPr/>
          </p:nvSpPr>
          <p:spPr>
            <a:xfrm>
              <a:off x="2862828" y="1690093"/>
              <a:ext cx="5061" cy="21080"/>
            </a:xfrm>
            <a:custGeom>
              <a:rect b="b" l="l" r="r" t="t"/>
              <a:pathLst>
                <a:path extrusionOk="0" h="504" w="121">
                  <a:moveTo>
                    <a:pt x="61" y="0"/>
                  </a:moveTo>
                  <a:cubicBezTo>
                    <a:pt x="22" y="0"/>
                    <a:pt x="0" y="32"/>
                    <a:pt x="0" y="60"/>
                  </a:cubicBezTo>
                  <a:lnTo>
                    <a:pt x="0" y="443"/>
                  </a:lnTo>
                  <a:cubicBezTo>
                    <a:pt x="0" y="472"/>
                    <a:pt x="22" y="503"/>
                    <a:pt x="61" y="503"/>
                  </a:cubicBezTo>
                  <a:cubicBezTo>
                    <a:pt x="92" y="503"/>
                    <a:pt x="121" y="472"/>
                    <a:pt x="121" y="443"/>
                  </a:cubicBezTo>
                  <a:lnTo>
                    <a:pt x="121" y="60"/>
                  </a:lnTo>
                  <a:cubicBezTo>
                    <a:pt x="121" y="32"/>
                    <a:pt x="92" y="0"/>
                    <a:pt x="61"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7"/>
            <p:cNvSpPr/>
            <p:nvPr/>
          </p:nvSpPr>
          <p:spPr>
            <a:xfrm>
              <a:off x="2984578" y="1673781"/>
              <a:ext cx="13844" cy="17232"/>
            </a:xfrm>
            <a:custGeom>
              <a:rect b="b" l="l" r="r" t="t"/>
              <a:pathLst>
                <a:path extrusionOk="0" h="412" w="331">
                  <a:moveTo>
                    <a:pt x="159" y="0"/>
                  </a:moveTo>
                  <a:cubicBezTo>
                    <a:pt x="70" y="0"/>
                    <a:pt x="0" y="89"/>
                    <a:pt x="0" y="200"/>
                  </a:cubicBezTo>
                  <a:cubicBezTo>
                    <a:pt x="0" y="320"/>
                    <a:pt x="70" y="412"/>
                    <a:pt x="159" y="412"/>
                  </a:cubicBezTo>
                  <a:cubicBezTo>
                    <a:pt x="251" y="412"/>
                    <a:pt x="330" y="320"/>
                    <a:pt x="330" y="200"/>
                  </a:cubicBezTo>
                  <a:cubicBezTo>
                    <a:pt x="330" y="89"/>
                    <a:pt x="251" y="0"/>
                    <a:pt x="159"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7"/>
            <p:cNvSpPr/>
            <p:nvPr/>
          </p:nvSpPr>
          <p:spPr>
            <a:xfrm>
              <a:off x="2771777" y="1605399"/>
              <a:ext cx="212847" cy="56213"/>
            </a:xfrm>
            <a:custGeom>
              <a:rect b="b" l="l" r="r" t="t"/>
              <a:pathLst>
                <a:path extrusionOk="0" h="1344" w="5089">
                  <a:moveTo>
                    <a:pt x="1" y="0"/>
                  </a:moveTo>
                  <a:cubicBezTo>
                    <a:pt x="162" y="511"/>
                    <a:pt x="372" y="783"/>
                    <a:pt x="603" y="1014"/>
                  </a:cubicBezTo>
                  <a:cubicBezTo>
                    <a:pt x="764" y="1173"/>
                    <a:pt x="1477" y="1344"/>
                    <a:pt x="2539" y="1344"/>
                  </a:cubicBezTo>
                  <a:cubicBezTo>
                    <a:pt x="3613" y="1344"/>
                    <a:pt x="4325" y="1173"/>
                    <a:pt x="4487" y="1014"/>
                  </a:cubicBezTo>
                  <a:cubicBezTo>
                    <a:pt x="4715" y="783"/>
                    <a:pt x="4927" y="511"/>
                    <a:pt x="5088"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7"/>
            <p:cNvSpPr/>
            <p:nvPr/>
          </p:nvSpPr>
          <p:spPr>
            <a:xfrm>
              <a:off x="2771777" y="1588962"/>
              <a:ext cx="212847" cy="31578"/>
            </a:xfrm>
            <a:custGeom>
              <a:rect b="b" l="l" r="r" t="t"/>
              <a:pathLst>
                <a:path extrusionOk="0" h="755" w="5089">
                  <a:moveTo>
                    <a:pt x="2548" y="1"/>
                  </a:moveTo>
                  <a:cubicBezTo>
                    <a:pt x="1145" y="1"/>
                    <a:pt x="1" y="172"/>
                    <a:pt x="1" y="384"/>
                  </a:cubicBezTo>
                  <a:cubicBezTo>
                    <a:pt x="1" y="584"/>
                    <a:pt x="1145" y="755"/>
                    <a:pt x="2548" y="755"/>
                  </a:cubicBezTo>
                  <a:cubicBezTo>
                    <a:pt x="3945" y="755"/>
                    <a:pt x="5088" y="584"/>
                    <a:pt x="5088" y="384"/>
                  </a:cubicBezTo>
                  <a:cubicBezTo>
                    <a:pt x="5088" y="172"/>
                    <a:pt x="3945" y="1"/>
                    <a:pt x="2548"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7"/>
            <p:cNvSpPr/>
            <p:nvPr/>
          </p:nvSpPr>
          <p:spPr>
            <a:xfrm>
              <a:off x="2779347" y="1600338"/>
              <a:ext cx="197707" cy="20201"/>
            </a:xfrm>
            <a:custGeom>
              <a:rect b="b" l="l" r="r" t="t"/>
              <a:pathLst>
                <a:path extrusionOk="0" h="483" w="4727">
                  <a:moveTo>
                    <a:pt x="2367" y="1"/>
                  </a:moveTo>
                  <a:cubicBezTo>
                    <a:pt x="1284" y="1"/>
                    <a:pt x="371" y="100"/>
                    <a:pt x="0" y="242"/>
                  </a:cubicBezTo>
                  <a:cubicBezTo>
                    <a:pt x="371" y="381"/>
                    <a:pt x="1284" y="483"/>
                    <a:pt x="2367" y="483"/>
                  </a:cubicBezTo>
                  <a:cubicBezTo>
                    <a:pt x="3441" y="483"/>
                    <a:pt x="4354" y="381"/>
                    <a:pt x="4727" y="242"/>
                  </a:cubicBezTo>
                  <a:cubicBezTo>
                    <a:pt x="4354" y="100"/>
                    <a:pt x="3441" y="1"/>
                    <a:pt x="2367" y="1"/>
                  </a:cubicBez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7"/>
            <p:cNvSpPr/>
            <p:nvPr/>
          </p:nvSpPr>
          <p:spPr>
            <a:xfrm>
              <a:off x="2779347" y="1600338"/>
              <a:ext cx="197707" cy="10122"/>
            </a:xfrm>
            <a:custGeom>
              <a:rect b="b" l="l" r="r" t="t"/>
              <a:pathLst>
                <a:path extrusionOk="0" fill="none" h="242" w="4727">
                  <a:moveTo>
                    <a:pt x="0" y="242"/>
                  </a:moveTo>
                  <a:cubicBezTo>
                    <a:pt x="371" y="100"/>
                    <a:pt x="1284" y="1"/>
                    <a:pt x="2367" y="1"/>
                  </a:cubicBezTo>
                  <a:cubicBezTo>
                    <a:pt x="3441" y="1"/>
                    <a:pt x="4354" y="100"/>
                    <a:pt x="4727" y="24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7"/>
            <p:cNvSpPr/>
            <p:nvPr/>
          </p:nvSpPr>
          <p:spPr>
            <a:xfrm>
              <a:off x="2771777" y="1588962"/>
              <a:ext cx="212847" cy="31578"/>
            </a:xfrm>
            <a:custGeom>
              <a:rect b="b" l="l" r="r" t="t"/>
              <a:pathLst>
                <a:path extrusionOk="0" fill="none" h="755" w="5089">
                  <a:moveTo>
                    <a:pt x="1" y="384"/>
                  </a:moveTo>
                  <a:cubicBezTo>
                    <a:pt x="1" y="584"/>
                    <a:pt x="1145" y="755"/>
                    <a:pt x="2548" y="755"/>
                  </a:cubicBezTo>
                  <a:cubicBezTo>
                    <a:pt x="3945" y="755"/>
                    <a:pt x="5088" y="584"/>
                    <a:pt x="5088" y="384"/>
                  </a:cubicBezTo>
                  <a:cubicBezTo>
                    <a:pt x="5088" y="172"/>
                    <a:pt x="3945" y="1"/>
                    <a:pt x="2548" y="1"/>
                  </a:cubicBezTo>
                  <a:cubicBezTo>
                    <a:pt x="1145" y="1"/>
                    <a:pt x="1" y="172"/>
                    <a:pt x="1" y="384"/>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7"/>
            <p:cNvSpPr/>
            <p:nvPr/>
          </p:nvSpPr>
          <p:spPr>
            <a:xfrm>
              <a:off x="2733215" y="1404768"/>
              <a:ext cx="14262" cy="8030"/>
            </a:xfrm>
            <a:custGeom>
              <a:rect b="b" l="l" r="r" t="t"/>
              <a:pathLst>
                <a:path extrusionOk="0" h="192" w="341">
                  <a:moveTo>
                    <a:pt x="271" y="0"/>
                  </a:moveTo>
                  <a:cubicBezTo>
                    <a:pt x="259" y="0"/>
                    <a:pt x="249" y="3"/>
                    <a:pt x="241" y="11"/>
                  </a:cubicBezTo>
                  <a:lnTo>
                    <a:pt x="20" y="153"/>
                  </a:lnTo>
                  <a:cubicBezTo>
                    <a:pt x="10" y="162"/>
                    <a:pt x="1" y="172"/>
                    <a:pt x="10" y="182"/>
                  </a:cubicBezTo>
                  <a:cubicBezTo>
                    <a:pt x="10" y="191"/>
                    <a:pt x="20" y="191"/>
                    <a:pt x="30" y="191"/>
                  </a:cubicBezTo>
                  <a:lnTo>
                    <a:pt x="292" y="122"/>
                  </a:lnTo>
                  <a:cubicBezTo>
                    <a:pt x="292" y="112"/>
                    <a:pt x="302" y="112"/>
                    <a:pt x="302" y="112"/>
                  </a:cubicBezTo>
                  <a:cubicBezTo>
                    <a:pt x="331" y="93"/>
                    <a:pt x="340" y="52"/>
                    <a:pt x="321" y="20"/>
                  </a:cubicBezTo>
                  <a:cubicBezTo>
                    <a:pt x="309" y="8"/>
                    <a:pt x="289" y="0"/>
                    <a:pt x="271" y="0"/>
                  </a:cubicBezTo>
                  <a:close/>
                </a:path>
              </a:pathLst>
            </a:custGeom>
            <a:solidFill>
              <a:srgbClr val="341E4D"/>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7"/>
            <p:cNvSpPr/>
            <p:nvPr/>
          </p:nvSpPr>
          <p:spPr>
            <a:xfrm>
              <a:off x="2729409" y="1395022"/>
              <a:ext cx="6776" cy="14220"/>
            </a:xfrm>
            <a:custGeom>
              <a:rect b="b" l="l" r="r" t="t"/>
              <a:pathLst>
                <a:path extrusionOk="0" h="340" w="162">
                  <a:moveTo>
                    <a:pt x="91" y="1"/>
                  </a:moveTo>
                  <a:cubicBezTo>
                    <a:pt x="61" y="1"/>
                    <a:pt x="41" y="20"/>
                    <a:pt x="41" y="54"/>
                  </a:cubicBezTo>
                  <a:lnTo>
                    <a:pt x="0" y="314"/>
                  </a:lnTo>
                  <a:cubicBezTo>
                    <a:pt x="0" y="326"/>
                    <a:pt x="0" y="335"/>
                    <a:pt x="10" y="335"/>
                  </a:cubicBezTo>
                  <a:cubicBezTo>
                    <a:pt x="13" y="338"/>
                    <a:pt x="17" y="339"/>
                    <a:pt x="20" y="339"/>
                  </a:cubicBezTo>
                  <a:cubicBezTo>
                    <a:pt x="28" y="339"/>
                    <a:pt x="34" y="332"/>
                    <a:pt x="41" y="326"/>
                  </a:cubicBezTo>
                  <a:lnTo>
                    <a:pt x="152" y="85"/>
                  </a:lnTo>
                  <a:cubicBezTo>
                    <a:pt x="162" y="85"/>
                    <a:pt x="162" y="73"/>
                    <a:pt x="162" y="63"/>
                  </a:cubicBezTo>
                  <a:cubicBezTo>
                    <a:pt x="162" y="34"/>
                    <a:pt x="142" y="3"/>
                    <a:pt x="111" y="3"/>
                  </a:cubicBezTo>
                  <a:cubicBezTo>
                    <a:pt x="104" y="1"/>
                    <a:pt x="97" y="1"/>
                    <a:pt x="91" y="1"/>
                  </a:cubicBezTo>
                  <a:close/>
                </a:path>
              </a:pathLst>
            </a:custGeom>
            <a:solidFill>
              <a:srgbClr val="341E4D"/>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7"/>
            <p:cNvSpPr/>
            <p:nvPr/>
          </p:nvSpPr>
          <p:spPr>
            <a:xfrm>
              <a:off x="2733633" y="1416562"/>
              <a:ext cx="14346" cy="8030"/>
            </a:xfrm>
            <a:custGeom>
              <a:rect b="b" l="l" r="r" t="t"/>
              <a:pathLst>
                <a:path extrusionOk="0" h="192" w="343">
                  <a:moveTo>
                    <a:pt x="29" y="1"/>
                  </a:moveTo>
                  <a:cubicBezTo>
                    <a:pt x="20" y="1"/>
                    <a:pt x="10" y="10"/>
                    <a:pt x="10" y="10"/>
                  </a:cubicBezTo>
                  <a:cubicBezTo>
                    <a:pt x="0" y="20"/>
                    <a:pt x="0" y="39"/>
                    <a:pt x="10" y="39"/>
                  </a:cubicBezTo>
                  <a:lnTo>
                    <a:pt x="241" y="181"/>
                  </a:lnTo>
                  <a:cubicBezTo>
                    <a:pt x="241" y="181"/>
                    <a:pt x="251" y="181"/>
                    <a:pt x="260" y="191"/>
                  </a:cubicBezTo>
                  <a:cubicBezTo>
                    <a:pt x="292" y="191"/>
                    <a:pt x="321" y="172"/>
                    <a:pt x="330" y="140"/>
                  </a:cubicBezTo>
                  <a:cubicBezTo>
                    <a:pt x="342" y="112"/>
                    <a:pt x="321" y="80"/>
                    <a:pt x="292" y="71"/>
                  </a:cubicBezTo>
                  <a:lnTo>
                    <a:pt x="29" y="1"/>
                  </a:lnTo>
                  <a:close/>
                </a:path>
              </a:pathLst>
            </a:custGeom>
            <a:solidFill>
              <a:srgbClr val="341E4D"/>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 name="Google Shape;2172;p47"/>
          <p:cNvGrpSpPr/>
          <p:nvPr/>
        </p:nvGrpSpPr>
        <p:grpSpPr>
          <a:xfrm flipH="1">
            <a:off x="3391790" y="1312535"/>
            <a:ext cx="1073778" cy="423373"/>
            <a:chOff x="6991674" y="907411"/>
            <a:chExt cx="1237927" cy="488094"/>
          </a:xfrm>
        </p:grpSpPr>
        <p:sp>
          <p:nvSpPr>
            <p:cNvPr id="2173" name="Google Shape;2173;p47"/>
            <p:cNvSpPr/>
            <p:nvPr/>
          </p:nvSpPr>
          <p:spPr>
            <a:xfrm>
              <a:off x="6991674" y="918279"/>
              <a:ext cx="1237927" cy="477226"/>
            </a:xfrm>
            <a:custGeom>
              <a:rect b="b" l="l" r="r" t="t"/>
              <a:pathLst>
                <a:path extrusionOk="0" h="1493" w="3873">
                  <a:moveTo>
                    <a:pt x="2591" y="0"/>
                  </a:moveTo>
                  <a:cubicBezTo>
                    <a:pt x="2426" y="0"/>
                    <a:pt x="2260" y="45"/>
                    <a:pt x="2126" y="137"/>
                  </a:cubicBezTo>
                  <a:cubicBezTo>
                    <a:pt x="1876" y="328"/>
                    <a:pt x="1895" y="559"/>
                    <a:pt x="1816" y="819"/>
                  </a:cubicBezTo>
                  <a:cubicBezTo>
                    <a:pt x="1816" y="705"/>
                    <a:pt x="1698" y="658"/>
                    <a:pt x="1581" y="658"/>
                  </a:cubicBezTo>
                  <a:cubicBezTo>
                    <a:pt x="1524" y="658"/>
                    <a:pt x="1468" y="669"/>
                    <a:pt x="1426" y="689"/>
                  </a:cubicBezTo>
                  <a:cubicBezTo>
                    <a:pt x="1245" y="771"/>
                    <a:pt x="1195" y="920"/>
                    <a:pt x="1173" y="1091"/>
                  </a:cubicBezTo>
                  <a:cubicBezTo>
                    <a:pt x="1135" y="1061"/>
                    <a:pt x="1098" y="1048"/>
                    <a:pt x="1063" y="1048"/>
                  </a:cubicBezTo>
                  <a:cubicBezTo>
                    <a:pt x="978" y="1048"/>
                    <a:pt x="910" y="1127"/>
                    <a:pt x="903" y="1240"/>
                  </a:cubicBezTo>
                  <a:cubicBezTo>
                    <a:pt x="814" y="1171"/>
                    <a:pt x="689" y="1137"/>
                    <a:pt x="567" y="1137"/>
                  </a:cubicBezTo>
                  <a:cubicBezTo>
                    <a:pt x="498" y="1137"/>
                    <a:pt x="430" y="1148"/>
                    <a:pt x="371" y="1170"/>
                  </a:cubicBezTo>
                  <a:cubicBezTo>
                    <a:pt x="231" y="1221"/>
                    <a:pt x="89" y="1462"/>
                    <a:pt x="0" y="1493"/>
                  </a:cubicBezTo>
                  <a:lnTo>
                    <a:pt x="3862" y="1452"/>
                  </a:lnTo>
                  <a:cubicBezTo>
                    <a:pt x="3872" y="1211"/>
                    <a:pt x="3602" y="1161"/>
                    <a:pt x="3431" y="1161"/>
                  </a:cubicBezTo>
                  <a:cubicBezTo>
                    <a:pt x="3441" y="970"/>
                    <a:pt x="3482" y="809"/>
                    <a:pt x="3412" y="609"/>
                  </a:cubicBezTo>
                  <a:cubicBezTo>
                    <a:pt x="3321" y="349"/>
                    <a:pt x="3111" y="108"/>
                    <a:pt x="2839" y="36"/>
                  </a:cubicBezTo>
                  <a:cubicBezTo>
                    <a:pt x="2760" y="12"/>
                    <a:pt x="2676" y="0"/>
                    <a:pt x="2591" y="0"/>
                  </a:cubicBez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7"/>
            <p:cNvSpPr/>
            <p:nvPr/>
          </p:nvSpPr>
          <p:spPr>
            <a:xfrm>
              <a:off x="6991674" y="907411"/>
              <a:ext cx="1237927" cy="488094"/>
            </a:xfrm>
            <a:custGeom>
              <a:rect b="b" l="l" r="r" t="t"/>
              <a:pathLst>
                <a:path extrusionOk="0" fill="none" h="1527" w="3873">
                  <a:moveTo>
                    <a:pt x="3862" y="1486"/>
                  </a:moveTo>
                  <a:cubicBezTo>
                    <a:pt x="3872" y="1245"/>
                    <a:pt x="3602" y="1195"/>
                    <a:pt x="3431" y="1195"/>
                  </a:cubicBezTo>
                  <a:cubicBezTo>
                    <a:pt x="3441" y="1004"/>
                    <a:pt x="3482" y="843"/>
                    <a:pt x="3412" y="643"/>
                  </a:cubicBezTo>
                  <a:cubicBezTo>
                    <a:pt x="3321" y="383"/>
                    <a:pt x="3111" y="142"/>
                    <a:pt x="2839" y="70"/>
                  </a:cubicBezTo>
                  <a:cubicBezTo>
                    <a:pt x="2608" y="0"/>
                    <a:pt x="2329" y="32"/>
                    <a:pt x="2126" y="171"/>
                  </a:cubicBezTo>
                  <a:cubicBezTo>
                    <a:pt x="1876" y="362"/>
                    <a:pt x="1895" y="593"/>
                    <a:pt x="1816" y="853"/>
                  </a:cubicBezTo>
                  <a:cubicBezTo>
                    <a:pt x="1816" y="684"/>
                    <a:pt x="1556" y="662"/>
                    <a:pt x="1426" y="723"/>
                  </a:cubicBezTo>
                  <a:cubicBezTo>
                    <a:pt x="1245" y="805"/>
                    <a:pt x="1195" y="954"/>
                    <a:pt x="1173" y="1125"/>
                  </a:cubicBezTo>
                  <a:cubicBezTo>
                    <a:pt x="1043" y="1024"/>
                    <a:pt x="913" y="1115"/>
                    <a:pt x="903" y="1274"/>
                  </a:cubicBezTo>
                  <a:cubicBezTo>
                    <a:pt x="764" y="1166"/>
                    <a:pt x="532" y="1144"/>
                    <a:pt x="371" y="1204"/>
                  </a:cubicBezTo>
                  <a:cubicBezTo>
                    <a:pt x="231" y="1255"/>
                    <a:pt x="89" y="1496"/>
                    <a:pt x="0" y="1527"/>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8" name="Shape 2178"/>
        <p:cNvGrpSpPr/>
        <p:nvPr/>
      </p:nvGrpSpPr>
      <p:grpSpPr>
        <a:xfrm>
          <a:off x="0" y="0"/>
          <a:ext cx="0" cy="0"/>
          <a:chOff x="0" y="0"/>
          <a:chExt cx="0" cy="0"/>
        </a:xfrm>
      </p:grpSpPr>
      <p:sp>
        <p:nvSpPr>
          <p:cNvPr id="2179" name="Google Shape;2179;p48"/>
          <p:cNvSpPr txBox="1"/>
          <p:nvPr>
            <p:ph type="title"/>
          </p:nvPr>
        </p:nvSpPr>
        <p:spPr>
          <a:xfrm>
            <a:off x="3283555" y="1358272"/>
            <a:ext cx="2577000" cy="52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PROJECT </a:t>
            </a:r>
            <a:r>
              <a:rPr lang="en">
                <a:solidFill>
                  <a:schemeClr val="accent3"/>
                </a:solidFill>
              </a:rPr>
              <a:t>1</a:t>
            </a:r>
            <a:endParaRPr>
              <a:solidFill>
                <a:schemeClr val="accent3"/>
              </a:solidFill>
            </a:endParaRPr>
          </a:p>
        </p:txBody>
      </p:sp>
      <p:sp>
        <p:nvSpPr>
          <p:cNvPr id="2180" name="Google Shape;2180;p48"/>
          <p:cNvSpPr txBox="1"/>
          <p:nvPr>
            <p:ph idx="1" type="subTitle"/>
          </p:nvPr>
        </p:nvSpPr>
        <p:spPr>
          <a:xfrm>
            <a:off x="3283550" y="1759721"/>
            <a:ext cx="2577000" cy="955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the Moon</a:t>
            </a:r>
            <a:endParaRPr/>
          </a:p>
        </p:txBody>
      </p:sp>
      <p:grpSp>
        <p:nvGrpSpPr>
          <p:cNvPr id="2181" name="Google Shape;2181;p48"/>
          <p:cNvGrpSpPr/>
          <p:nvPr/>
        </p:nvGrpSpPr>
        <p:grpSpPr>
          <a:xfrm>
            <a:off x="2846536" y="3061179"/>
            <a:ext cx="3450853" cy="955498"/>
            <a:chOff x="2846536" y="2345354"/>
            <a:chExt cx="3450853" cy="955498"/>
          </a:xfrm>
        </p:grpSpPr>
        <p:sp>
          <p:nvSpPr>
            <p:cNvPr id="2182" name="Google Shape;2182;p48"/>
            <p:cNvSpPr/>
            <p:nvPr/>
          </p:nvSpPr>
          <p:spPr>
            <a:xfrm>
              <a:off x="3712191" y="3074407"/>
              <a:ext cx="1757172" cy="226437"/>
            </a:xfrm>
            <a:custGeom>
              <a:rect b="b" l="l" r="r" t="t"/>
              <a:pathLst>
                <a:path extrusionOk="0" h="842" w="6534">
                  <a:moveTo>
                    <a:pt x="1165" y="1"/>
                  </a:moveTo>
                  <a:cubicBezTo>
                    <a:pt x="775" y="1"/>
                    <a:pt x="183" y="188"/>
                    <a:pt x="1" y="841"/>
                  </a:cubicBezTo>
                  <a:lnTo>
                    <a:pt x="6533" y="841"/>
                  </a:lnTo>
                  <a:cubicBezTo>
                    <a:pt x="6358" y="188"/>
                    <a:pt x="5762" y="1"/>
                    <a:pt x="5371" y="1"/>
                  </a:cubicBezTo>
                  <a:cubicBezTo>
                    <a:pt x="5246" y="1"/>
                    <a:pt x="5142" y="20"/>
                    <a:pt x="5079" y="49"/>
                  </a:cubicBezTo>
                  <a:cubicBezTo>
                    <a:pt x="5087" y="231"/>
                    <a:pt x="4909" y="355"/>
                    <a:pt x="4632" y="355"/>
                  </a:cubicBezTo>
                  <a:cubicBezTo>
                    <a:pt x="4602" y="355"/>
                    <a:pt x="4570" y="353"/>
                    <a:pt x="4537" y="350"/>
                  </a:cubicBezTo>
                  <a:cubicBezTo>
                    <a:pt x="4205" y="321"/>
                    <a:pt x="3783" y="30"/>
                    <a:pt x="3273" y="30"/>
                  </a:cubicBezTo>
                  <a:cubicBezTo>
                    <a:pt x="2750" y="30"/>
                    <a:pt x="2339" y="321"/>
                    <a:pt x="2009" y="350"/>
                  </a:cubicBezTo>
                  <a:cubicBezTo>
                    <a:pt x="1975" y="353"/>
                    <a:pt x="1942" y="355"/>
                    <a:pt x="1910" y="355"/>
                  </a:cubicBezTo>
                  <a:cubicBezTo>
                    <a:pt x="1625" y="355"/>
                    <a:pt x="1447" y="231"/>
                    <a:pt x="1458" y="49"/>
                  </a:cubicBezTo>
                  <a:cubicBezTo>
                    <a:pt x="1394" y="20"/>
                    <a:pt x="1290" y="1"/>
                    <a:pt x="1165" y="1"/>
                  </a:cubicBez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8"/>
            <p:cNvSpPr/>
            <p:nvPr/>
          </p:nvSpPr>
          <p:spPr>
            <a:xfrm>
              <a:off x="2846536" y="2426300"/>
              <a:ext cx="946894" cy="232891"/>
            </a:xfrm>
            <a:custGeom>
              <a:rect b="b" l="l" r="r" t="t"/>
              <a:pathLst>
                <a:path extrusionOk="0" h="866" w="3521">
                  <a:moveTo>
                    <a:pt x="3441" y="1"/>
                  </a:moveTo>
                  <a:cubicBezTo>
                    <a:pt x="3441" y="1"/>
                    <a:pt x="872" y="273"/>
                    <a:pt x="30" y="434"/>
                  </a:cubicBezTo>
                  <a:cubicBezTo>
                    <a:pt x="30" y="434"/>
                    <a:pt x="1" y="463"/>
                    <a:pt x="1" y="514"/>
                  </a:cubicBezTo>
                  <a:cubicBezTo>
                    <a:pt x="1" y="583"/>
                    <a:pt x="20" y="735"/>
                    <a:pt x="42" y="805"/>
                  </a:cubicBezTo>
                  <a:cubicBezTo>
                    <a:pt x="70" y="865"/>
                    <a:pt x="111" y="865"/>
                    <a:pt x="111" y="865"/>
                  </a:cubicBezTo>
                  <a:cubicBezTo>
                    <a:pt x="954" y="704"/>
                    <a:pt x="3521" y="434"/>
                    <a:pt x="3521" y="434"/>
                  </a:cubicBezTo>
                  <a:lnTo>
                    <a:pt x="3441" y="1"/>
                  </a:lnTo>
                  <a:close/>
                </a:path>
              </a:pathLst>
            </a:custGeom>
            <a:solidFill>
              <a:srgbClr val="5A4C70"/>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8"/>
            <p:cNvSpPr/>
            <p:nvPr/>
          </p:nvSpPr>
          <p:spPr>
            <a:xfrm>
              <a:off x="2943616" y="2550543"/>
              <a:ext cx="56744" cy="70190"/>
            </a:xfrm>
            <a:custGeom>
              <a:rect b="b" l="l" r="r" t="t"/>
              <a:pathLst>
                <a:path extrusionOk="0" h="261" w="211">
                  <a:moveTo>
                    <a:pt x="80" y="1"/>
                  </a:moveTo>
                  <a:lnTo>
                    <a:pt x="1" y="141"/>
                  </a:lnTo>
                  <a:lnTo>
                    <a:pt x="121" y="261"/>
                  </a:lnTo>
                  <a:lnTo>
                    <a:pt x="210" y="112"/>
                  </a:lnTo>
                  <a:lnTo>
                    <a:pt x="80" y="1"/>
                  </a:lnTo>
                  <a:close/>
                </a:path>
              </a:pathLst>
            </a:custGeom>
            <a:solidFill>
              <a:srgbClr val="E3647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8"/>
            <p:cNvSpPr/>
            <p:nvPr/>
          </p:nvSpPr>
          <p:spPr>
            <a:xfrm>
              <a:off x="3013535" y="2539786"/>
              <a:ext cx="57282" cy="70728"/>
            </a:xfrm>
            <a:custGeom>
              <a:rect b="b" l="l" r="r" t="t"/>
              <a:pathLst>
                <a:path extrusionOk="0" h="263" w="213">
                  <a:moveTo>
                    <a:pt x="92" y="0"/>
                  </a:moveTo>
                  <a:lnTo>
                    <a:pt x="1" y="142"/>
                  </a:lnTo>
                  <a:lnTo>
                    <a:pt x="131" y="262"/>
                  </a:lnTo>
                  <a:lnTo>
                    <a:pt x="213" y="111"/>
                  </a:lnTo>
                  <a:lnTo>
                    <a:pt x="92" y="0"/>
                  </a:lnTo>
                  <a:close/>
                </a:path>
              </a:pathLst>
            </a:custGeom>
            <a:solidFill>
              <a:srgbClr val="E3647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8"/>
            <p:cNvSpPr/>
            <p:nvPr/>
          </p:nvSpPr>
          <p:spPr>
            <a:xfrm>
              <a:off x="3086682" y="2529298"/>
              <a:ext cx="56744" cy="70190"/>
            </a:xfrm>
            <a:custGeom>
              <a:rect b="b" l="l" r="r" t="t"/>
              <a:pathLst>
                <a:path extrusionOk="0" h="261" w="211">
                  <a:moveTo>
                    <a:pt x="80" y="0"/>
                  </a:moveTo>
                  <a:lnTo>
                    <a:pt x="1" y="150"/>
                  </a:lnTo>
                  <a:lnTo>
                    <a:pt x="121" y="261"/>
                  </a:lnTo>
                  <a:lnTo>
                    <a:pt x="210" y="121"/>
                  </a:lnTo>
                  <a:lnTo>
                    <a:pt x="80" y="0"/>
                  </a:lnTo>
                  <a:close/>
                </a:path>
              </a:pathLst>
            </a:custGeom>
            <a:solidFill>
              <a:srgbClr val="E3647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8"/>
            <p:cNvSpPr/>
            <p:nvPr/>
          </p:nvSpPr>
          <p:spPr>
            <a:xfrm>
              <a:off x="3156601" y="2518272"/>
              <a:ext cx="57282" cy="73417"/>
            </a:xfrm>
            <a:custGeom>
              <a:rect b="b" l="l" r="r" t="t"/>
              <a:pathLst>
                <a:path extrusionOk="0" h="273" w="213">
                  <a:moveTo>
                    <a:pt x="92" y="1"/>
                  </a:moveTo>
                  <a:lnTo>
                    <a:pt x="1" y="152"/>
                  </a:lnTo>
                  <a:lnTo>
                    <a:pt x="121" y="273"/>
                  </a:lnTo>
                  <a:lnTo>
                    <a:pt x="213" y="121"/>
                  </a:lnTo>
                  <a:lnTo>
                    <a:pt x="92" y="1"/>
                  </a:lnTo>
                  <a:close/>
                </a:path>
              </a:pathLst>
            </a:custGeom>
            <a:solidFill>
              <a:srgbClr val="E3647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8"/>
            <p:cNvSpPr/>
            <p:nvPr/>
          </p:nvSpPr>
          <p:spPr>
            <a:xfrm>
              <a:off x="3230016" y="2510473"/>
              <a:ext cx="56475" cy="72879"/>
            </a:xfrm>
            <a:custGeom>
              <a:rect b="b" l="l" r="r" t="t"/>
              <a:pathLst>
                <a:path extrusionOk="0" h="271" w="210">
                  <a:moveTo>
                    <a:pt x="89" y="1"/>
                  </a:moveTo>
                  <a:lnTo>
                    <a:pt x="0" y="150"/>
                  </a:lnTo>
                  <a:lnTo>
                    <a:pt x="120" y="270"/>
                  </a:lnTo>
                  <a:lnTo>
                    <a:pt x="210" y="121"/>
                  </a:lnTo>
                  <a:lnTo>
                    <a:pt x="89" y="1"/>
                  </a:lnTo>
                  <a:close/>
                </a:path>
              </a:pathLst>
            </a:custGeom>
            <a:solidFill>
              <a:srgbClr val="E3647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8"/>
            <p:cNvSpPr/>
            <p:nvPr/>
          </p:nvSpPr>
          <p:spPr>
            <a:xfrm>
              <a:off x="3302356" y="2502136"/>
              <a:ext cx="54054" cy="70190"/>
            </a:xfrm>
            <a:custGeom>
              <a:rect b="b" l="l" r="r" t="t"/>
              <a:pathLst>
                <a:path extrusionOk="0" h="261" w="201">
                  <a:moveTo>
                    <a:pt x="80" y="0"/>
                  </a:moveTo>
                  <a:lnTo>
                    <a:pt x="1" y="140"/>
                  </a:lnTo>
                  <a:lnTo>
                    <a:pt x="111" y="260"/>
                  </a:lnTo>
                  <a:lnTo>
                    <a:pt x="201" y="121"/>
                  </a:lnTo>
                  <a:lnTo>
                    <a:pt x="80" y="0"/>
                  </a:lnTo>
                  <a:close/>
                </a:path>
              </a:pathLst>
            </a:custGeom>
            <a:solidFill>
              <a:srgbClr val="E3647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8"/>
            <p:cNvSpPr/>
            <p:nvPr/>
          </p:nvSpPr>
          <p:spPr>
            <a:xfrm>
              <a:off x="3372275" y="2494338"/>
              <a:ext cx="57282" cy="70190"/>
            </a:xfrm>
            <a:custGeom>
              <a:rect b="b" l="l" r="r" t="t"/>
              <a:pathLst>
                <a:path extrusionOk="0" h="261" w="213">
                  <a:moveTo>
                    <a:pt x="92" y="0"/>
                  </a:moveTo>
                  <a:lnTo>
                    <a:pt x="1" y="140"/>
                  </a:lnTo>
                  <a:lnTo>
                    <a:pt x="121" y="261"/>
                  </a:lnTo>
                  <a:lnTo>
                    <a:pt x="213" y="121"/>
                  </a:lnTo>
                  <a:lnTo>
                    <a:pt x="92" y="0"/>
                  </a:lnTo>
                  <a:close/>
                </a:path>
              </a:pathLst>
            </a:custGeom>
            <a:solidFill>
              <a:srgbClr val="E3647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8"/>
            <p:cNvSpPr/>
            <p:nvPr/>
          </p:nvSpPr>
          <p:spPr>
            <a:xfrm>
              <a:off x="3445422" y="2486001"/>
              <a:ext cx="54054" cy="70190"/>
            </a:xfrm>
            <a:custGeom>
              <a:rect b="b" l="l" r="r" t="t"/>
              <a:pathLst>
                <a:path extrusionOk="0" h="261" w="201">
                  <a:moveTo>
                    <a:pt x="90" y="0"/>
                  </a:moveTo>
                  <a:lnTo>
                    <a:pt x="1" y="140"/>
                  </a:lnTo>
                  <a:lnTo>
                    <a:pt x="121" y="260"/>
                  </a:lnTo>
                  <a:lnTo>
                    <a:pt x="201" y="121"/>
                  </a:lnTo>
                  <a:lnTo>
                    <a:pt x="90" y="0"/>
                  </a:lnTo>
                  <a:close/>
                </a:path>
              </a:pathLst>
            </a:custGeom>
            <a:solidFill>
              <a:srgbClr val="E3647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8"/>
            <p:cNvSpPr/>
            <p:nvPr/>
          </p:nvSpPr>
          <p:spPr>
            <a:xfrm>
              <a:off x="3515341" y="2474975"/>
              <a:ext cx="57282" cy="73417"/>
            </a:xfrm>
            <a:custGeom>
              <a:rect b="b" l="l" r="r" t="t"/>
              <a:pathLst>
                <a:path extrusionOk="0" h="273" w="213">
                  <a:moveTo>
                    <a:pt x="92" y="0"/>
                  </a:moveTo>
                  <a:lnTo>
                    <a:pt x="1" y="152"/>
                  </a:lnTo>
                  <a:lnTo>
                    <a:pt x="121" y="272"/>
                  </a:lnTo>
                  <a:lnTo>
                    <a:pt x="213" y="133"/>
                  </a:lnTo>
                  <a:lnTo>
                    <a:pt x="92" y="0"/>
                  </a:lnTo>
                  <a:close/>
                </a:path>
              </a:pathLst>
            </a:custGeom>
            <a:solidFill>
              <a:srgbClr val="E3647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8"/>
            <p:cNvSpPr/>
            <p:nvPr/>
          </p:nvSpPr>
          <p:spPr>
            <a:xfrm>
              <a:off x="3588487" y="2469597"/>
              <a:ext cx="56744" cy="70459"/>
            </a:xfrm>
            <a:custGeom>
              <a:rect b="b" l="l" r="r" t="t"/>
              <a:pathLst>
                <a:path extrusionOk="0" h="262" w="211">
                  <a:moveTo>
                    <a:pt x="90" y="1"/>
                  </a:moveTo>
                  <a:lnTo>
                    <a:pt x="1" y="141"/>
                  </a:lnTo>
                  <a:lnTo>
                    <a:pt x="121" y="261"/>
                  </a:lnTo>
                  <a:lnTo>
                    <a:pt x="210" y="121"/>
                  </a:lnTo>
                  <a:lnTo>
                    <a:pt x="90" y="1"/>
                  </a:lnTo>
                  <a:close/>
                </a:path>
              </a:pathLst>
            </a:custGeom>
            <a:solidFill>
              <a:srgbClr val="E3647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8"/>
            <p:cNvSpPr/>
            <p:nvPr/>
          </p:nvSpPr>
          <p:spPr>
            <a:xfrm>
              <a:off x="3661096" y="2462067"/>
              <a:ext cx="54592" cy="70190"/>
            </a:xfrm>
            <a:custGeom>
              <a:rect b="b" l="l" r="r" t="t"/>
              <a:pathLst>
                <a:path extrusionOk="0" h="261" w="203">
                  <a:moveTo>
                    <a:pt x="82" y="0"/>
                  </a:moveTo>
                  <a:lnTo>
                    <a:pt x="1" y="140"/>
                  </a:lnTo>
                  <a:lnTo>
                    <a:pt x="111" y="260"/>
                  </a:lnTo>
                  <a:lnTo>
                    <a:pt x="203" y="120"/>
                  </a:lnTo>
                  <a:lnTo>
                    <a:pt x="82" y="0"/>
                  </a:lnTo>
                  <a:close/>
                </a:path>
              </a:pathLst>
            </a:custGeom>
            <a:solidFill>
              <a:srgbClr val="E3647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8"/>
            <p:cNvSpPr/>
            <p:nvPr/>
          </p:nvSpPr>
          <p:spPr>
            <a:xfrm>
              <a:off x="2919144" y="2531987"/>
              <a:ext cx="24741" cy="116177"/>
            </a:xfrm>
            <a:custGeom>
              <a:rect b="b" l="l" r="r" t="t"/>
              <a:pathLst>
                <a:path extrusionOk="0" fill="none" h="432" w="92">
                  <a:moveTo>
                    <a:pt x="12" y="0"/>
                  </a:moveTo>
                  <a:cubicBezTo>
                    <a:pt x="12" y="0"/>
                    <a:pt x="0" y="41"/>
                    <a:pt x="12" y="101"/>
                  </a:cubicBezTo>
                  <a:cubicBezTo>
                    <a:pt x="22" y="161"/>
                    <a:pt x="51" y="330"/>
                    <a:pt x="61" y="361"/>
                  </a:cubicBezTo>
                  <a:cubicBezTo>
                    <a:pt x="61" y="402"/>
                    <a:pt x="92" y="431"/>
                    <a:pt x="92" y="431"/>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8"/>
            <p:cNvSpPr/>
            <p:nvPr/>
          </p:nvSpPr>
          <p:spPr>
            <a:xfrm>
              <a:off x="3718107" y="2432216"/>
              <a:ext cx="16405" cy="116177"/>
            </a:xfrm>
            <a:custGeom>
              <a:rect b="b" l="l" r="r" t="t"/>
              <a:pathLst>
                <a:path extrusionOk="0" fill="none" h="432" w="61">
                  <a:moveTo>
                    <a:pt x="0" y="0"/>
                  </a:moveTo>
                  <a:cubicBezTo>
                    <a:pt x="0" y="0"/>
                    <a:pt x="0" y="219"/>
                    <a:pt x="61" y="431"/>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8"/>
            <p:cNvSpPr/>
            <p:nvPr/>
          </p:nvSpPr>
          <p:spPr>
            <a:xfrm>
              <a:off x="3744730" y="2345354"/>
              <a:ext cx="124513" cy="270541"/>
            </a:xfrm>
            <a:custGeom>
              <a:rect b="b" l="l" r="r" t="t"/>
              <a:pathLst>
                <a:path extrusionOk="0" h="1006" w="463">
                  <a:moveTo>
                    <a:pt x="237" y="0"/>
                  </a:moveTo>
                  <a:cubicBezTo>
                    <a:pt x="235" y="0"/>
                    <a:pt x="233" y="0"/>
                    <a:pt x="231" y="1"/>
                  </a:cubicBezTo>
                  <a:lnTo>
                    <a:pt x="121" y="13"/>
                  </a:lnTo>
                  <a:cubicBezTo>
                    <a:pt x="41" y="22"/>
                    <a:pt x="0" y="253"/>
                    <a:pt x="32" y="523"/>
                  </a:cubicBezTo>
                  <a:cubicBezTo>
                    <a:pt x="60" y="789"/>
                    <a:pt x="148" y="1005"/>
                    <a:pt x="226" y="1005"/>
                  </a:cubicBezTo>
                  <a:cubicBezTo>
                    <a:pt x="228" y="1005"/>
                    <a:pt x="230" y="1005"/>
                    <a:pt x="231" y="1005"/>
                  </a:cubicBezTo>
                  <a:lnTo>
                    <a:pt x="342" y="985"/>
                  </a:lnTo>
                  <a:cubicBezTo>
                    <a:pt x="422" y="976"/>
                    <a:pt x="463" y="754"/>
                    <a:pt x="434" y="482"/>
                  </a:cubicBezTo>
                  <a:cubicBezTo>
                    <a:pt x="394" y="209"/>
                    <a:pt x="317" y="0"/>
                    <a:pt x="237"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8"/>
            <p:cNvSpPr/>
            <p:nvPr/>
          </p:nvSpPr>
          <p:spPr>
            <a:xfrm>
              <a:off x="3777001" y="2345354"/>
              <a:ext cx="92242" cy="265163"/>
            </a:xfrm>
            <a:custGeom>
              <a:rect b="b" l="l" r="r" t="t"/>
              <a:pathLst>
                <a:path extrusionOk="0" h="986" w="343">
                  <a:moveTo>
                    <a:pt x="117" y="0"/>
                  </a:moveTo>
                  <a:cubicBezTo>
                    <a:pt x="115" y="0"/>
                    <a:pt x="113" y="0"/>
                    <a:pt x="111" y="1"/>
                  </a:cubicBezTo>
                  <a:cubicBezTo>
                    <a:pt x="32" y="13"/>
                    <a:pt x="1" y="241"/>
                    <a:pt x="32" y="514"/>
                  </a:cubicBezTo>
                  <a:cubicBezTo>
                    <a:pt x="60" y="777"/>
                    <a:pt x="148" y="986"/>
                    <a:pt x="217" y="986"/>
                  </a:cubicBezTo>
                  <a:cubicBezTo>
                    <a:pt x="219" y="986"/>
                    <a:pt x="221" y="986"/>
                    <a:pt x="222" y="985"/>
                  </a:cubicBezTo>
                  <a:cubicBezTo>
                    <a:pt x="302" y="976"/>
                    <a:pt x="343" y="754"/>
                    <a:pt x="314" y="482"/>
                  </a:cubicBezTo>
                  <a:cubicBezTo>
                    <a:pt x="274" y="209"/>
                    <a:pt x="197" y="0"/>
                    <a:pt x="117"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8"/>
            <p:cNvSpPr/>
            <p:nvPr/>
          </p:nvSpPr>
          <p:spPr>
            <a:xfrm>
              <a:off x="3809271" y="2408551"/>
              <a:ext cx="2488117" cy="228588"/>
            </a:xfrm>
            <a:custGeom>
              <a:rect b="b" l="l" r="r" t="t"/>
              <a:pathLst>
                <a:path extrusionOk="0" h="850" w="9252">
                  <a:moveTo>
                    <a:pt x="2427" y="0"/>
                  </a:moveTo>
                  <a:cubicBezTo>
                    <a:pt x="1008" y="0"/>
                    <a:pt x="32" y="57"/>
                    <a:pt x="32" y="57"/>
                  </a:cubicBezTo>
                  <a:cubicBezTo>
                    <a:pt x="1" y="149"/>
                    <a:pt x="13" y="358"/>
                    <a:pt x="83" y="459"/>
                  </a:cubicBezTo>
                  <a:cubicBezTo>
                    <a:pt x="969" y="405"/>
                    <a:pt x="1831" y="383"/>
                    <a:pt x="2650" y="383"/>
                  </a:cubicBezTo>
                  <a:cubicBezTo>
                    <a:pt x="6410" y="383"/>
                    <a:pt x="9252" y="849"/>
                    <a:pt x="9252" y="849"/>
                  </a:cubicBezTo>
                  <a:cubicBezTo>
                    <a:pt x="9172" y="700"/>
                    <a:pt x="9001" y="560"/>
                    <a:pt x="8830" y="500"/>
                  </a:cubicBezTo>
                  <a:cubicBezTo>
                    <a:pt x="6705" y="91"/>
                    <a:pt x="4214" y="0"/>
                    <a:pt x="2427" y="0"/>
                  </a:cubicBezTo>
                  <a:close/>
                </a:path>
              </a:pathLst>
            </a:custGeom>
            <a:solidFill>
              <a:srgbClr val="FFFFFF"/>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8"/>
            <p:cNvSpPr/>
            <p:nvPr/>
          </p:nvSpPr>
          <p:spPr>
            <a:xfrm>
              <a:off x="3815188" y="2407475"/>
              <a:ext cx="2438903" cy="178299"/>
            </a:xfrm>
            <a:custGeom>
              <a:rect b="b" l="l" r="r" t="t"/>
              <a:pathLst>
                <a:path extrusionOk="0" fill="none" h="663" w="9069">
                  <a:moveTo>
                    <a:pt x="1" y="232"/>
                  </a:moveTo>
                  <a:cubicBezTo>
                    <a:pt x="5026" y="1"/>
                    <a:pt x="9068" y="663"/>
                    <a:pt x="9068" y="663"/>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8"/>
            <p:cNvSpPr/>
            <p:nvPr/>
          </p:nvSpPr>
          <p:spPr>
            <a:xfrm>
              <a:off x="3977078" y="2442435"/>
              <a:ext cx="56744" cy="858417"/>
            </a:xfrm>
            <a:custGeom>
              <a:rect b="b" l="l" r="r" t="t"/>
              <a:pathLst>
                <a:path extrusionOk="0" h="3192" w="211">
                  <a:moveTo>
                    <a:pt x="111" y="1"/>
                  </a:moveTo>
                  <a:cubicBezTo>
                    <a:pt x="51" y="1"/>
                    <a:pt x="1" y="42"/>
                    <a:pt x="1" y="102"/>
                  </a:cubicBezTo>
                  <a:lnTo>
                    <a:pt x="1" y="3191"/>
                  </a:lnTo>
                  <a:lnTo>
                    <a:pt x="210" y="3191"/>
                  </a:lnTo>
                  <a:lnTo>
                    <a:pt x="210" y="102"/>
                  </a:lnTo>
                  <a:cubicBezTo>
                    <a:pt x="210" y="42"/>
                    <a:pt x="160" y="1"/>
                    <a:pt x="111" y="1"/>
                  </a:cubicBez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8"/>
            <p:cNvSpPr/>
            <p:nvPr/>
          </p:nvSpPr>
          <p:spPr>
            <a:xfrm>
              <a:off x="5147689" y="2442435"/>
              <a:ext cx="57282" cy="858417"/>
            </a:xfrm>
            <a:custGeom>
              <a:rect b="b" l="l" r="r" t="t"/>
              <a:pathLst>
                <a:path extrusionOk="0" h="3192" w="213">
                  <a:moveTo>
                    <a:pt x="112" y="1"/>
                  </a:moveTo>
                  <a:cubicBezTo>
                    <a:pt x="51" y="1"/>
                    <a:pt x="1" y="42"/>
                    <a:pt x="1" y="102"/>
                  </a:cubicBezTo>
                  <a:lnTo>
                    <a:pt x="1" y="3191"/>
                  </a:lnTo>
                  <a:lnTo>
                    <a:pt x="213" y="3191"/>
                  </a:lnTo>
                  <a:lnTo>
                    <a:pt x="213" y="102"/>
                  </a:lnTo>
                  <a:cubicBezTo>
                    <a:pt x="213" y="42"/>
                    <a:pt x="162" y="1"/>
                    <a:pt x="112" y="1"/>
                  </a:cubicBez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8"/>
            <p:cNvSpPr/>
            <p:nvPr/>
          </p:nvSpPr>
          <p:spPr>
            <a:xfrm>
              <a:off x="3272506" y="2738790"/>
              <a:ext cx="2638717" cy="219445"/>
            </a:xfrm>
            <a:custGeom>
              <a:rect b="b" l="l" r="r" t="t"/>
              <a:pathLst>
                <a:path extrusionOk="0" h="816" w="9812">
                  <a:moveTo>
                    <a:pt x="4954" y="1"/>
                  </a:moveTo>
                  <a:cubicBezTo>
                    <a:pt x="3299" y="1"/>
                    <a:pt x="1643" y="119"/>
                    <a:pt x="1" y="356"/>
                  </a:cubicBezTo>
                  <a:cubicBezTo>
                    <a:pt x="23" y="505"/>
                    <a:pt x="52" y="666"/>
                    <a:pt x="71" y="815"/>
                  </a:cubicBezTo>
                  <a:cubicBezTo>
                    <a:pt x="1687" y="587"/>
                    <a:pt x="3319" y="472"/>
                    <a:pt x="4951" y="472"/>
                  </a:cubicBezTo>
                  <a:cubicBezTo>
                    <a:pt x="6532" y="472"/>
                    <a:pt x="8113" y="579"/>
                    <a:pt x="9683" y="796"/>
                  </a:cubicBezTo>
                  <a:cubicBezTo>
                    <a:pt x="9687" y="797"/>
                    <a:pt x="9691" y="797"/>
                    <a:pt x="9696" y="797"/>
                  </a:cubicBezTo>
                  <a:cubicBezTo>
                    <a:pt x="9752" y="797"/>
                    <a:pt x="9812" y="741"/>
                    <a:pt x="9803" y="685"/>
                  </a:cubicBezTo>
                  <a:cubicBezTo>
                    <a:pt x="9793" y="625"/>
                    <a:pt x="9603" y="315"/>
                    <a:pt x="9473" y="295"/>
                  </a:cubicBezTo>
                  <a:cubicBezTo>
                    <a:pt x="7974" y="99"/>
                    <a:pt x="6464" y="1"/>
                    <a:pt x="4954" y="1"/>
                  </a:cubicBezTo>
                  <a:close/>
                </a:path>
              </a:pathLst>
            </a:custGeom>
            <a:solidFill>
              <a:srgbClr val="5A4C70"/>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8"/>
            <p:cNvSpPr/>
            <p:nvPr/>
          </p:nvSpPr>
          <p:spPr>
            <a:xfrm>
              <a:off x="3359367" y="2820542"/>
              <a:ext cx="19094" cy="127203"/>
            </a:xfrm>
            <a:custGeom>
              <a:rect b="b" l="l" r="r" t="t"/>
              <a:pathLst>
                <a:path extrusionOk="0" fill="none" h="473" w="71">
                  <a:moveTo>
                    <a:pt x="1" y="1"/>
                  </a:moveTo>
                  <a:lnTo>
                    <a:pt x="70" y="473"/>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8"/>
            <p:cNvSpPr/>
            <p:nvPr/>
          </p:nvSpPr>
          <p:spPr>
            <a:xfrm>
              <a:off x="3834012" y="2750084"/>
              <a:ext cx="43566" cy="165390"/>
            </a:xfrm>
            <a:custGeom>
              <a:rect b="b" l="l" r="r" t="t"/>
              <a:pathLst>
                <a:path extrusionOk="0" h="615" w="162">
                  <a:moveTo>
                    <a:pt x="61" y="1"/>
                  </a:moveTo>
                  <a:cubicBezTo>
                    <a:pt x="29" y="1"/>
                    <a:pt x="0" y="32"/>
                    <a:pt x="10" y="61"/>
                  </a:cubicBezTo>
                  <a:lnTo>
                    <a:pt x="41" y="554"/>
                  </a:lnTo>
                  <a:cubicBezTo>
                    <a:pt x="41" y="583"/>
                    <a:pt x="70" y="615"/>
                    <a:pt x="111" y="615"/>
                  </a:cubicBezTo>
                  <a:cubicBezTo>
                    <a:pt x="140" y="602"/>
                    <a:pt x="162" y="574"/>
                    <a:pt x="162" y="542"/>
                  </a:cubicBezTo>
                  <a:lnTo>
                    <a:pt x="131" y="61"/>
                  </a:lnTo>
                  <a:cubicBezTo>
                    <a:pt x="121" y="22"/>
                    <a:pt x="90" y="1"/>
                    <a:pt x="61" y="1"/>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8"/>
            <p:cNvSpPr/>
            <p:nvPr/>
          </p:nvSpPr>
          <p:spPr>
            <a:xfrm>
              <a:off x="3866282" y="2747395"/>
              <a:ext cx="43835" cy="164853"/>
            </a:xfrm>
            <a:custGeom>
              <a:rect b="b" l="l" r="r" t="t"/>
              <a:pathLst>
                <a:path extrusionOk="0" h="613" w="163">
                  <a:moveTo>
                    <a:pt x="61" y="1"/>
                  </a:moveTo>
                  <a:cubicBezTo>
                    <a:pt x="30" y="1"/>
                    <a:pt x="1" y="32"/>
                    <a:pt x="11" y="71"/>
                  </a:cubicBezTo>
                  <a:lnTo>
                    <a:pt x="42" y="552"/>
                  </a:lnTo>
                  <a:cubicBezTo>
                    <a:pt x="42" y="584"/>
                    <a:pt x="71" y="612"/>
                    <a:pt x="112" y="612"/>
                  </a:cubicBezTo>
                  <a:cubicBezTo>
                    <a:pt x="141" y="603"/>
                    <a:pt x="162" y="574"/>
                    <a:pt x="162" y="543"/>
                  </a:cubicBezTo>
                  <a:lnTo>
                    <a:pt x="131" y="61"/>
                  </a:lnTo>
                  <a:cubicBezTo>
                    <a:pt x="121" y="23"/>
                    <a:pt x="90" y="1"/>
                    <a:pt x="61" y="1"/>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8"/>
            <p:cNvSpPr/>
            <p:nvPr/>
          </p:nvSpPr>
          <p:spPr>
            <a:xfrm>
              <a:off x="3898822" y="2744975"/>
              <a:ext cx="43566" cy="164584"/>
            </a:xfrm>
            <a:custGeom>
              <a:rect b="b" l="l" r="r" t="t"/>
              <a:pathLst>
                <a:path extrusionOk="0" h="612" w="162">
                  <a:moveTo>
                    <a:pt x="60" y="0"/>
                  </a:moveTo>
                  <a:cubicBezTo>
                    <a:pt x="29" y="0"/>
                    <a:pt x="0" y="32"/>
                    <a:pt x="10" y="70"/>
                  </a:cubicBezTo>
                  <a:lnTo>
                    <a:pt x="41" y="552"/>
                  </a:lnTo>
                  <a:cubicBezTo>
                    <a:pt x="41" y="583"/>
                    <a:pt x="70" y="612"/>
                    <a:pt x="111" y="612"/>
                  </a:cubicBezTo>
                  <a:cubicBezTo>
                    <a:pt x="140" y="602"/>
                    <a:pt x="162" y="583"/>
                    <a:pt x="162" y="542"/>
                  </a:cubicBezTo>
                  <a:lnTo>
                    <a:pt x="130" y="60"/>
                  </a:lnTo>
                  <a:cubicBezTo>
                    <a:pt x="121" y="20"/>
                    <a:pt x="89" y="0"/>
                    <a:pt x="60"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8"/>
            <p:cNvSpPr/>
            <p:nvPr/>
          </p:nvSpPr>
          <p:spPr>
            <a:xfrm>
              <a:off x="5336740" y="2750084"/>
              <a:ext cx="43028" cy="165390"/>
            </a:xfrm>
            <a:custGeom>
              <a:rect b="b" l="l" r="r" t="t"/>
              <a:pathLst>
                <a:path extrusionOk="0" h="615" w="160">
                  <a:moveTo>
                    <a:pt x="112" y="1"/>
                  </a:moveTo>
                  <a:cubicBezTo>
                    <a:pt x="71" y="1"/>
                    <a:pt x="39" y="22"/>
                    <a:pt x="39" y="61"/>
                  </a:cubicBezTo>
                  <a:lnTo>
                    <a:pt x="1" y="542"/>
                  </a:lnTo>
                  <a:cubicBezTo>
                    <a:pt x="1" y="574"/>
                    <a:pt x="30" y="602"/>
                    <a:pt x="61" y="615"/>
                  </a:cubicBezTo>
                  <a:cubicBezTo>
                    <a:pt x="90" y="615"/>
                    <a:pt x="121" y="583"/>
                    <a:pt x="121" y="554"/>
                  </a:cubicBezTo>
                  <a:lnTo>
                    <a:pt x="160" y="61"/>
                  </a:lnTo>
                  <a:cubicBezTo>
                    <a:pt x="160" y="32"/>
                    <a:pt x="141" y="1"/>
                    <a:pt x="112" y="1"/>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8"/>
            <p:cNvSpPr/>
            <p:nvPr/>
          </p:nvSpPr>
          <p:spPr>
            <a:xfrm>
              <a:off x="5304470" y="2747395"/>
              <a:ext cx="43028" cy="164853"/>
            </a:xfrm>
            <a:custGeom>
              <a:rect b="b" l="l" r="r" t="t"/>
              <a:pathLst>
                <a:path extrusionOk="0" h="613" w="160">
                  <a:moveTo>
                    <a:pt x="111" y="1"/>
                  </a:moveTo>
                  <a:cubicBezTo>
                    <a:pt x="70" y="1"/>
                    <a:pt x="39" y="23"/>
                    <a:pt x="39" y="61"/>
                  </a:cubicBezTo>
                  <a:lnTo>
                    <a:pt x="0" y="543"/>
                  </a:lnTo>
                  <a:cubicBezTo>
                    <a:pt x="0" y="574"/>
                    <a:pt x="29" y="603"/>
                    <a:pt x="61" y="612"/>
                  </a:cubicBezTo>
                  <a:cubicBezTo>
                    <a:pt x="90" y="612"/>
                    <a:pt x="121" y="584"/>
                    <a:pt x="121" y="552"/>
                  </a:cubicBezTo>
                  <a:lnTo>
                    <a:pt x="159" y="71"/>
                  </a:lnTo>
                  <a:cubicBezTo>
                    <a:pt x="159" y="32"/>
                    <a:pt x="140" y="1"/>
                    <a:pt x="111" y="1"/>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8"/>
            <p:cNvSpPr/>
            <p:nvPr/>
          </p:nvSpPr>
          <p:spPr>
            <a:xfrm>
              <a:off x="5272199" y="2744975"/>
              <a:ext cx="43028" cy="164584"/>
            </a:xfrm>
            <a:custGeom>
              <a:rect b="b" l="l" r="r" t="t"/>
              <a:pathLst>
                <a:path extrusionOk="0" h="612" w="160">
                  <a:moveTo>
                    <a:pt x="111" y="0"/>
                  </a:moveTo>
                  <a:cubicBezTo>
                    <a:pt x="70" y="0"/>
                    <a:pt x="39" y="20"/>
                    <a:pt x="39" y="60"/>
                  </a:cubicBezTo>
                  <a:lnTo>
                    <a:pt x="0" y="542"/>
                  </a:lnTo>
                  <a:cubicBezTo>
                    <a:pt x="0" y="583"/>
                    <a:pt x="29" y="602"/>
                    <a:pt x="60" y="612"/>
                  </a:cubicBezTo>
                  <a:cubicBezTo>
                    <a:pt x="89" y="612"/>
                    <a:pt x="120" y="583"/>
                    <a:pt x="120" y="552"/>
                  </a:cubicBezTo>
                  <a:lnTo>
                    <a:pt x="159" y="70"/>
                  </a:lnTo>
                  <a:cubicBezTo>
                    <a:pt x="159" y="32"/>
                    <a:pt x="140" y="0"/>
                    <a:pt x="111"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8"/>
            <p:cNvSpPr/>
            <p:nvPr/>
          </p:nvSpPr>
          <p:spPr>
            <a:xfrm>
              <a:off x="3977078" y="2809785"/>
              <a:ext cx="56744" cy="491062"/>
            </a:xfrm>
            <a:custGeom>
              <a:rect b="b" l="l" r="r" t="t"/>
              <a:pathLst>
                <a:path extrusionOk="0" h="1826" w="211">
                  <a:moveTo>
                    <a:pt x="111" y="0"/>
                  </a:moveTo>
                  <a:cubicBezTo>
                    <a:pt x="51" y="0"/>
                    <a:pt x="1" y="41"/>
                    <a:pt x="1" y="101"/>
                  </a:cubicBezTo>
                  <a:lnTo>
                    <a:pt x="1" y="1825"/>
                  </a:lnTo>
                  <a:lnTo>
                    <a:pt x="210" y="1825"/>
                  </a:lnTo>
                  <a:lnTo>
                    <a:pt x="210" y="101"/>
                  </a:lnTo>
                  <a:cubicBezTo>
                    <a:pt x="210" y="41"/>
                    <a:pt x="160" y="0"/>
                    <a:pt x="111" y="0"/>
                  </a:cubicBez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8"/>
            <p:cNvSpPr/>
            <p:nvPr/>
          </p:nvSpPr>
          <p:spPr>
            <a:xfrm>
              <a:off x="5147689" y="2809785"/>
              <a:ext cx="57282" cy="491062"/>
            </a:xfrm>
            <a:custGeom>
              <a:rect b="b" l="l" r="r" t="t"/>
              <a:pathLst>
                <a:path extrusionOk="0" h="1826" w="213">
                  <a:moveTo>
                    <a:pt x="112" y="0"/>
                  </a:moveTo>
                  <a:cubicBezTo>
                    <a:pt x="51" y="0"/>
                    <a:pt x="1" y="41"/>
                    <a:pt x="1" y="101"/>
                  </a:cubicBezTo>
                  <a:lnTo>
                    <a:pt x="1" y="1825"/>
                  </a:lnTo>
                  <a:lnTo>
                    <a:pt x="213" y="1825"/>
                  </a:lnTo>
                  <a:lnTo>
                    <a:pt x="213" y="101"/>
                  </a:lnTo>
                  <a:cubicBezTo>
                    <a:pt x="213" y="41"/>
                    <a:pt x="162" y="0"/>
                    <a:pt x="112" y="0"/>
                  </a:cubicBez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3" name="Google Shape;2213;p48"/>
          <p:cNvSpPr/>
          <p:nvPr/>
        </p:nvSpPr>
        <p:spPr>
          <a:xfrm>
            <a:off x="4489782" y="3933664"/>
            <a:ext cx="164380" cy="48956"/>
          </a:xfrm>
          <a:custGeom>
            <a:rect b="b" l="l" r="r" t="t"/>
            <a:pathLst>
              <a:path extrusionOk="0" h="302" w="1014">
                <a:moveTo>
                  <a:pt x="0" y="1"/>
                </a:moveTo>
                <a:lnTo>
                  <a:pt x="0" y="302"/>
                </a:lnTo>
                <a:lnTo>
                  <a:pt x="1014" y="302"/>
                </a:lnTo>
                <a:lnTo>
                  <a:pt x="1014" y="1"/>
                </a:ln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4" name="Google Shape;2214;p48"/>
          <p:cNvGrpSpPr/>
          <p:nvPr/>
        </p:nvGrpSpPr>
        <p:grpSpPr>
          <a:xfrm>
            <a:off x="7137920" y="1894628"/>
            <a:ext cx="1414976" cy="2216631"/>
            <a:chOff x="-2887400" y="1017544"/>
            <a:chExt cx="2355937" cy="3690695"/>
          </a:xfrm>
        </p:grpSpPr>
        <p:sp>
          <p:nvSpPr>
            <p:cNvPr id="2215" name="Google Shape;2215;p48"/>
            <p:cNvSpPr/>
            <p:nvPr/>
          </p:nvSpPr>
          <p:spPr>
            <a:xfrm>
              <a:off x="-2124931" y="2386867"/>
              <a:ext cx="280265" cy="224103"/>
            </a:xfrm>
            <a:custGeom>
              <a:rect b="b" l="l" r="r" t="t"/>
              <a:pathLst>
                <a:path extrusionOk="0" h="435" w="544">
                  <a:moveTo>
                    <a:pt x="56" y="0"/>
                  </a:moveTo>
                  <a:cubicBezTo>
                    <a:pt x="24" y="0"/>
                    <a:pt x="0" y="38"/>
                    <a:pt x="32" y="70"/>
                  </a:cubicBezTo>
                  <a:cubicBezTo>
                    <a:pt x="172" y="191"/>
                    <a:pt x="312" y="301"/>
                    <a:pt x="463" y="422"/>
                  </a:cubicBezTo>
                  <a:cubicBezTo>
                    <a:pt x="473" y="431"/>
                    <a:pt x="483" y="434"/>
                    <a:pt x="492" y="434"/>
                  </a:cubicBezTo>
                  <a:cubicBezTo>
                    <a:pt x="522" y="434"/>
                    <a:pt x="544" y="394"/>
                    <a:pt x="514" y="371"/>
                  </a:cubicBezTo>
                  <a:cubicBezTo>
                    <a:pt x="372" y="251"/>
                    <a:pt x="232" y="130"/>
                    <a:pt x="83" y="10"/>
                  </a:cubicBezTo>
                  <a:cubicBezTo>
                    <a:pt x="74" y="3"/>
                    <a:pt x="65" y="0"/>
                    <a:pt x="5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8"/>
            <p:cNvSpPr/>
            <p:nvPr/>
          </p:nvSpPr>
          <p:spPr>
            <a:xfrm>
              <a:off x="-1922464" y="1630597"/>
              <a:ext cx="172074" cy="2787124"/>
            </a:xfrm>
            <a:custGeom>
              <a:rect b="b" l="l" r="r" t="t"/>
              <a:pathLst>
                <a:path extrusionOk="0" h="5410" w="334">
                  <a:moveTo>
                    <a:pt x="281" y="1"/>
                  </a:moveTo>
                  <a:cubicBezTo>
                    <a:pt x="269" y="1"/>
                    <a:pt x="257" y="7"/>
                    <a:pt x="251" y="24"/>
                  </a:cubicBezTo>
                  <a:cubicBezTo>
                    <a:pt x="159" y="214"/>
                    <a:pt x="80" y="423"/>
                    <a:pt x="51" y="635"/>
                  </a:cubicBezTo>
                  <a:cubicBezTo>
                    <a:pt x="20" y="835"/>
                    <a:pt x="29" y="1037"/>
                    <a:pt x="29" y="1237"/>
                  </a:cubicBezTo>
                  <a:cubicBezTo>
                    <a:pt x="20" y="1769"/>
                    <a:pt x="0" y="2311"/>
                    <a:pt x="0" y="2843"/>
                  </a:cubicBezTo>
                  <a:cubicBezTo>
                    <a:pt x="0" y="3325"/>
                    <a:pt x="10" y="3806"/>
                    <a:pt x="51" y="4276"/>
                  </a:cubicBezTo>
                  <a:cubicBezTo>
                    <a:pt x="70" y="4517"/>
                    <a:pt x="90" y="4757"/>
                    <a:pt x="90" y="5010"/>
                  </a:cubicBezTo>
                  <a:cubicBezTo>
                    <a:pt x="90" y="5080"/>
                    <a:pt x="80" y="5140"/>
                    <a:pt x="121" y="5210"/>
                  </a:cubicBezTo>
                  <a:cubicBezTo>
                    <a:pt x="140" y="5261"/>
                    <a:pt x="181" y="5321"/>
                    <a:pt x="200" y="5381"/>
                  </a:cubicBezTo>
                  <a:cubicBezTo>
                    <a:pt x="204" y="5401"/>
                    <a:pt x="219" y="5410"/>
                    <a:pt x="236" y="5410"/>
                  </a:cubicBezTo>
                  <a:cubicBezTo>
                    <a:pt x="260" y="5410"/>
                    <a:pt x="287" y="5390"/>
                    <a:pt x="280" y="5359"/>
                  </a:cubicBezTo>
                  <a:cubicBezTo>
                    <a:pt x="261" y="5311"/>
                    <a:pt x="232" y="5261"/>
                    <a:pt x="210" y="5220"/>
                  </a:cubicBezTo>
                  <a:cubicBezTo>
                    <a:pt x="200" y="5191"/>
                    <a:pt x="181" y="5160"/>
                    <a:pt x="171" y="5140"/>
                  </a:cubicBezTo>
                  <a:cubicBezTo>
                    <a:pt x="159" y="5109"/>
                    <a:pt x="171" y="5039"/>
                    <a:pt x="171" y="5010"/>
                  </a:cubicBezTo>
                  <a:cubicBezTo>
                    <a:pt x="171" y="4757"/>
                    <a:pt x="150" y="4517"/>
                    <a:pt x="130" y="4276"/>
                  </a:cubicBezTo>
                  <a:cubicBezTo>
                    <a:pt x="90" y="3816"/>
                    <a:pt x="80" y="3344"/>
                    <a:pt x="80" y="2872"/>
                  </a:cubicBezTo>
                  <a:cubicBezTo>
                    <a:pt x="80" y="2362"/>
                    <a:pt x="90" y="1849"/>
                    <a:pt x="111" y="1338"/>
                  </a:cubicBezTo>
                  <a:cubicBezTo>
                    <a:pt x="111" y="1136"/>
                    <a:pt x="99" y="927"/>
                    <a:pt x="121" y="724"/>
                  </a:cubicBezTo>
                  <a:cubicBezTo>
                    <a:pt x="140" y="496"/>
                    <a:pt x="220" y="274"/>
                    <a:pt x="321" y="62"/>
                  </a:cubicBezTo>
                  <a:cubicBezTo>
                    <a:pt x="334" y="30"/>
                    <a:pt x="306" y="1"/>
                    <a:pt x="28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8"/>
            <p:cNvSpPr/>
            <p:nvPr/>
          </p:nvSpPr>
          <p:spPr>
            <a:xfrm>
              <a:off x="-1899281" y="3162713"/>
              <a:ext cx="563105" cy="638823"/>
            </a:xfrm>
            <a:custGeom>
              <a:rect b="b" l="l" r="r" t="t"/>
              <a:pathLst>
                <a:path extrusionOk="0" h="1240" w="1093">
                  <a:moveTo>
                    <a:pt x="1032" y="0"/>
                  </a:moveTo>
                  <a:cubicBezTo>
                    <a:pt x="1024" y="0"/>
                    <a:pt x="1016" y="3"/>
                    <a:pt x="1008" y="9"/>
                  </a:cubicBezTo>
                  <a:cubicBezTo>
                    <a:pt x="808" y="190"/>
                    <a:pt x="618" y="360"/>
                    <a:pt x="447" y="560"/>
                  </a:cubicBezTo>
                  <a:cubicBezTo>
                    <a:pt x="367" y="661"/>
                    <a:pt x="285" y="772"/>
                    <a:pt x="216" y="881"/>
                  </a:cubicBezTo>
                  <a:cubicBezTo>
                    <a:pt x="155" y="982"/>
                    <a:pt x="76" y="1073"/>
                    <a:pt x="16" y="1182"/>
                  </a:cubicBezTo>
                  <a:cubicBezTo>
                    <a:pt x="0" y="1210"/>
                    <a:pt x="32" y="1239"/>
                    <a:pt x="59" y="1239"/>
                  </a:cubicBezTo>
                  <a:cubicBezTo>
                    <a:pt x="70" y="1239"/>
                    <a:pt x="80" y="1234"/>
                    <a:pt x="85" y="1222"/>
                  </a:cubicBezTo>
                  <a:cubicBezTo>
                    <a:pt x="136" y="1121"/>
                    <a:pt x="206" y="1032"/>
                    <a:pt x="266" y="941"/>
                  </a:cubicBezTo>
                  <a:cubicBezTo>
                    <a:pt x="346" y="832"/>
                    <a:pt x="415" y="722"/>
                    <a:pt x="507" y="620"/>
                  </a:cubicBezTo>
                  <a:cubicBezTo>
                    <a:pt x="668" y="421"/>
                    <a:pt x="868" y="240"/>
                    <a:pt x="1068" y="69"/>
                  </a:cubicBezTo>
                  <a:cubicBezTo>
                    <a:pt x="1093" y="44"/>
                    <a:pt x="1065" y="0"/>
                    <a:pt x="10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8"/>
            <p:cNvSpPr/>
            <p:nvPr/>
          </p:nvSpPr>
          <p:spPr>
            <a:xfrm>
              <a:off x="-2443313" y="3406904"/>
              <a:ext cx="598138" cy="393598"/>
            </a:xfrm>
            <a:custGeom>
              <a:rect b="b" l="l" r="r" t="t"/>
              <a:pathLst>
                <a:path extrusionOk="0" h="764" w="1161">
                  <a:moveTo>
                    <a:pt x="232" y="0"/>
                  </a:moveTo>
                  <a:cubicBezTo>
                    <a:pt x="172" y="0"/>
                    <a:pt x="110" y="6"/>
                    <a:pt x="48" y="16"/>
                  </a:cubicBezTo>
                  <a:cubicBezTo>
                    <a:pt x="1" y="26"/>
                    <a:pt x="15" y="97"/>
                    <a:pt x="59" y="97"/>
                  </a:cubicBezTo>
                  <a:cubicBezTo>
                    <a:pt x="62" y="97"/>
                    <a:pt x="65" y="96"/>
                    <a:pt x="68" y="96"/>
                  </a:cubicBezTo>
                  <a:cubicBezTo>
                    <a:pt x="126" y="84"/>
                    <a:pt x="184" y="77"/>
                    <a:pt x="239" y="77"/>
                  </a:cubicBezTo>
                  <a:cubicBezTo>
                    <a:pt x="410" y="77"/>
                    <a:pt x="564" y="138"/>
                    <a:pt x="701" y="267"/>
                  </a:cubicBezTo>
                  <a:cubicBezTo>
                    <a:pt x="850" y="407"/>
                    <a:pt x="951" y="599"/>
                    <a:pt x="1081" y="748"/>
                  </a:cubicBezTo>
                  <a:cubicBezTo>
                    <a:pt x="1089" y="759"/>
                    <a:pt x="1099" y="764"/>
                    <a:pt x="1108" y="764"/>
                  </a:cubicBezTo>
                  <a:cubicBezTo>
                    <a:pt x="1135" y="764"/>
                    <a:pt x="1160" y="728"/>
                    <a:pt x="1132" y="698"/>
                  </a:cubicBezTo>
                  <a:cubicBezTo>
                    <a:pt x="990" y="517"/>
                    <a:pt x="881" y="317"/>
                    <a:pt x="711" y="166"/>
                  </a:cubicBezTo>
                  <a:cubicBezTo>
                    <a:pt x="569" y="48"/>
                    <a:pt x="406" y="0"/>
                    <a:pt x="2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8"/>
            <p:cNvSpPr/>
            <p:nvPr/>
          </p:nvSpPr>
          <p:spPr>
            <a:xfrm>
              <a:off x="-2336671" y="1263280"/>
              <a:ext cx="478099" cy="1000480"/>
            </a:xfrm>
            <a:custGeom>
              <a:rect b="b" l="l" r="r" t="t"/>
              <a:pathLst>
                <a:path extrusionOk="0" h="1942" w="928">
                  <a:moveTo>
                    <a:pt x="57" y="1"/>
                  </a:moveTo>
                  <a:cubicBezTo>
                    <a:pt x="28" y="1"/>
                    <a:pt x="0" y="43"/>
                    <a:pt x="32" y="75"/>
                  </a:cubicBezTo>
                  <a:cubicBezTo>
                    <a:pt x="231" y="325"/>
                    <a:pt x="361" y="645"/>
                    <a:pt x="494" y="937"/>
                  </a:cubicBezTo>
                  <a:cubicBezTo>
                    <a:pt x="634" y="1257"/>
                    <a:pt x="723" y="1589"/>
                    <a:pt x="843" y="1919"/>
                  </a:cubicBezTo>
                  <a:cubicBezTo>
                    <a:pt x="847" y="1934"/>
                    <a:pt x="861" y="1941"/>
                    <a:pt x="876" y="1941"/>
                  </a:cubicBezTo>
                  <a:cubicBezTo>
                    <a:pt x="901" y="1941"/>
                    <a:pt x="927" y="1922"/>
                    <a:pt x="915" y="1890"/>
                  </a:cubicBezTo>
                  <a:cubicBezTo>
                    <a:pt x="804" y="1558"/>
                    <a:pt x="703" y="1228"/>
                    <a:pt x="564" y="896"/>
                  </a:cubicBezTo>
                  <a:cubicBezTo>
                    <a:pt x="422" y="595"/>
                    <a:pt x="301" y="275"/>
                    <a:pt x="82" y="14"/>
                  </a:cubicBezTo>
                  <a:cubicBezTo>
                    <a:pt x="75" y="5"/>
                    <a:pt x="66" y="1"/>
                    <a:pt x="5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8"/>
            <p:cNvSpPr/>
            <p:nvPr/>
          </p:nvSpPr>
          <p:spPr>
            <a:xfrm>
              <a:off x="-1907524" y="1682114"/>
              <a:ext cx="1026263" cy="556394"/>
            </a:xfrm>
            <a:custGeom>
              <a:rect b="b" l="l" r="r" t="t"/>
              <a:pathLst>
                <a:path extrusionOk="0" h="1080" w="1992">
                  <a:moveTo>
                    <a:pt x="1942" y="0"/>
                  </a:moveTo>
                  <a:cubicBezTo>
                    <a:pt x="1937" y="0"/>
                    <a:pt x="1932" y="1"/>
                    <a:pt x="1927" y="3"/>
                  </a:cubicBezTo>
                  <a:cubicBezTo>
                    <a:pt x="1515" y="143"/>
                    <a:pt x="1134" y="364"/>
                    <a:pt x="754" y="576"/>
                  </a:cubicBezTo>
                  <a:cubicBezTo>
                    <a:pt x="583" y="665"/>
                    <a:pt x="412" y="767"/>
                    <a:pt x="241" y="865"/>
                  </a:cubicBezTo>
                  <a:cubicBezTo>
                    <a:pt x="181" y="906"/>
                    <a:pt x="82" y="947"/>
                    <a:pt x="32" y="1007"/>
                  </a:cubicBezTo>
                  <a:cubicBezTo>
                    <a:pt x="0" y="1037"/>
                    <a:pt x="29" y="1080"/>
                    <a:pt x="58" y="1080"/>
                  </a:cubicBezTo>
                  <a:cubicBezTo>
                    <a:pt x="67" y="1080"/>
                    <a:pt x="75" y="1076"/>
                    <a:pt x="82" y="1067"/>
                  </a:cubicBezTo>
                  <a:cubicBezTo>
                    <a:pt x="121" y="1017"/>
                    <a:pt x="241" y="966"/>
                    <a:pt x="301" y="925"/>
                  </a:cubicBezTo>
                  <a:cubicBezTo>
                    <a:pt x="463" y="827"/>
                    <a:pt x="634" y="735"/>
                    <a:pt x="793" y="637"/>
                  </a:cubicBezTo>
                  <a:cubicBezTo>
                    <a:pt x="1166" y="434"/>
                    <a:pt x="1546" y="225"/>
                    <a:pt x="1948" y="83"/>
                  </a:cubicBezTo>
                  <a:cubicBezTo>
                    <a:pt x="1991" y="66"/>
                    <a:pt x="1980" y="0"/>
                    <a:pt x="194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8"/>
            <p:cNvSpPr/>
            <p:nvPr/>
          </p:nvSpPr>
          <p:spPr>
            <a:xfrm>
              <a:off x="-1951315" y="2234892"/>
              <a:ext cx="662022" cy="376081"/>
            </a:xfrm>
            <a:custGeom>
              <a:rect b="b" l="l" r="r" t="t"/>
              <a:pathLst>
                <a:path extrusionOk="0" h="730" w="1285">
                  <a:moveTo>
                    <a:pt x="1224" y="1"/>
                  </a:moveTo>
                  <a:cubicBezTo>
                    <a:pt x="1220" y="1"/>
                    <a:pt x="1215" y="2"/>
                    <a:pt x="1210" y="4"/>
                  </a:cubicBezTo>
                  <a:cubicBezTo>
                    <a:pt x="808" y="204"/>
                    <a:pt x="427" y="445"/>
                    <a:pt x="35" y="657"/>
                  </a:cubicBezTo>
                  <a:cubicBezTo>
                    <a:pt x="1" y="674"/>
                    <a:pt x="27" y="730"/>
                    <a:pt x="68" y="730"/>
                  </a:cubicBezTo>
                  <a:cubicBezTo>
                    <a:pt x="73" y="730"/>
                    <a:pt x="79" y="729"/>
                    <a:pt x="85" y="726"/>
                  </a:cubicBezTo>
                  <a:cubicBezTo>
                    <a:pt x="478" y="515"/>
                    <a:pt x="849" y="274"/>
                    <a:pt x="1251" y="74"/>
                  </a:cubicBezTo>
                  <a:cubicBezTo>
                    <a:pt x="1285" y="57"/>
                    <a:pt x="1259" y="1"/>
                    <a:pt x="122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8"/>
            <p:cNvSpPr/>
            <p:nvPr/>
          </p:nvSpPr>
          <p:spPr>
            <a:xfrm>
              <a:off x="-1891554" y="2511023"/>
              <a:ext cx="274598" cy="516210"/>
            </a:xfrm>
            <a:custGeom>
              <a:rect b="b" l="l" r="r" t="t"/>
              <a:pathLst>
                <a:path extrusionOk="0" h="1002" w="533">
                  <a:moveTo>
                    <a:pt x="39" y="0"/>
                  </a:moveTo>
                  <a:cubicBezTo>
                    <a:pt x="1" y="80"/>
                    <a:pt x="1" y="340"/>
                    <a:pt x="20" y="491"/>
                  </a:cubicBezTo>
                  <a:cubicBezTo>
                    <a:pt x="70" y="742"/>
                    <a:pt x="251" y="881"/>
                    <a:pt x="412" y="1002"/>
                  </a:cubicBezTo>
                  <a:cubicBezTo>
                    <a:pt x="533" y="593"/>
                    <a:pt x="321" y="159"/>
                    <a:pt x="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8"/>
            <p:cNvSpPr/>
            <p:nvPr/>
          </p:nvSpPr>
          <p:spPr>
            <a:xfrm>
              <a:off x="-1917313" y="2499174"/>
              <a:ext cx="300357" cy="541454"/>
            </a:xfrm>
            <a:custGeom>
              <a:rect b="b" l="l" r="r" t="t"/>
              <a:pathLst>
                <a:path extrusionOk="0" h="1051" w="583">
                  <a:moveTo>
                    <a:pt x="101" y="55"/>
                  </a:moveTo>
                  <a:cubicBezTo>
                    <a:pt x="408" y="246"/>
                    <a:pt x="533" y="648"/>
                    <a:pt x="457" y="995"/>
                  </a:cubicBezTo>
                  <a:lnTo>
                    <a:pt x="457" y="995"/>
                  </a:lnTo>
                  <a:cubicBezTo>
                    <a:pt x="311" y="886"/>
                    <a:pt x="169" y="759"/>
                    <a:pt x="111" y="575"/>
                  </a:cubicBezTo>
                  <a:cubicBezTo>
                    <a:pt x="80" y="483"/>
                    <a:pt x="80" y="394"/>
                    <a:pt x="70" y="303"/>
                  </a:cubicBezTo>
                  <a:cubicBezTo>
                    <a:pt x="70" y="222"/>
                    <a:pt x="70" y="131"/>
                    <a:pt x="101" y="55"/>
                  </a:cubicBezTo>
                  <a:close/>
                  <a:moveTo>
                    <a:pt x="451" y="1020"/>
                  </a:moveTo>
                  <a:cubicBezTo>
                    <a:pt x="451" y="1022"/>
                    <a:pt x="451" y="1023"/>
                    <a:pt x="450" y="1025"/>
                  </a:cubicBezTo>
                  <a:cubicBezTo>
                    <a:pt x="450" y="1023"/>
                    <a:pt x="451" y="1022"/>
                    <a:pt x="451" y="1020"/>
                  </a:cubicBezTo>
                  <a:close/>
                  <a:moveTo>
                    <a:pt x="95" y="0"/>
                  </a:moveTo>
                  <a:cubicBezTo>
                    <a:pt x="90" y="0"/>
                    <a:pt x="85" y="2"/>
                    <a:pt x="82" y="6"/>
                  </a:cubicBezTo>
                  <a:lnTo>
                    <a:pt x="82" y="6"/>
                  </a:lnTo>
                  <a:cubicBezTo>
                    <a:pt x="78" y="7"/>
                    <a:pt x="74" y="9"/>
                    <a:pt x="70" y="14"/>
                  </a:cubicBezTo>
                  <a:cubicBezTo>
                    <a:pt x="0" y="163"/>
                    <a:pt x="29" y="394"/>
                    <a:pt x="60" y="555"/>
                  </a:cubicBezTo>
                  <a:cubicBezTo>
                    <a:pt x="111" y="765"/>
                    <a:pt x="282" y="917"/>
                    <a:pt x="450" y="1047"/>
                  </a:cubicBezTo>
                  <a:cubicBezTo>
                    <a:pt x="454" y="1049"/>
                    <a:pt x="458" y="1051"/>
                    <a:pt x="462" y="1051"/>
                  </a:cubicBezTo>
                  <a:cubicBezTo>
                    <a:pt x="472" y="1051"/>
                    <a:pt x="482" y="1044"/>
                    <a:pt x="482" y="1037"/>
                  </a:cubicBezTo>
                  <a:cubicBezTo>
                    <a:pt x="583" y="654"/>
                    <a:pt x="450" y="204"/>
                    <a:pt x="101" y="2"/>
                  </a:cubicBezTo>
                  <a:cubicBezTo>
                    <a:pt x="99" y="1"/>
                    <a:pt x="97" y="0"/>
                    <a:pt x="9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8"/>
            <p:cNvSpPr/>
            <p:nvPr/>
          </p:nvSpPr>
          <p:spPr>
            <a:xfrm>
              <a:off x="-2165630" y="2572843"/>
              <a:ext cx="284386" cy="460571"/>
            </a:xfrm>
            <a:custGeom>
              <a:rect b="b" l="l" r="r" t="t"/>
              <a:pathLst>
                <a:path extrusionOk="0" h="894" w="552">
                  <a:moveTo>
                    <a:pt x="511" y="1"/>
                  </a:moveTo>
                  <a:cubicBezTo>
                    <a:pt x="412" y="80"/>
                    <a:pt x="270" y="131"/>
                    <a:pt x="191" y="280"/>
                  </a:cubicBezTo>
                  <a:cubicBezTo>
                    <a:pt x="102" y="432"/>
                    <a:pt x="1" y="733"/>
                    <a:pt x="102" y="894"/>
                  </a:cubicBezTo>
                  <a:cubicBezTo>
                    <a:pt x="241" y="802"/>
                    <a:pt x="391" y="752"/>
                    <a:pt x="472" y="603"/>
                  </a:cubicBezTo>
                  <a:cubicBezTo>
                    <a:pt x="552" y="441"/>
                    <a:pt x="542" y="241"/>
                    <a:pt x="542" y="70"/>
                  </a:cubicBezTo>
                  <a:lnTo>
                    <a:pt x="5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8"/>
            <p:cNvSpPr/>
            <p:nvPr/>
          </p:nvSpPr>
          <p:spPr>
            <a:xfrm>
              <a:off x="-2165630" y="2560994"/>
              <a:ext cx="289538" cy="482724"/>
            </a:xfrm>
            <a:custGeom>
              <a:rect b="b" l="l" r="r" t="t"/>
              <a:pathLst>
                <a:path extrusionOk="0" h="937" w="562">
                  <a:moveTo>
                    <a:pt x="503" y="56"/>
                  </a:moveTo>
                  <a:cubicBezTo>
                    <a:pt x="549" y="198"/>
                    <a:pt x="530" y="364"/>
                    <a:pt x="492" y="505"/>
                  </a:cubicBezTo>
                  <a:cubicBezTo>
                    <a:pt x="443" y="716"/>
                    <a:pt x="274" y="780"/>
                    <a:pt x="109" y="883"/>
                  </a:cubicBezTo>
                  <a:lnTo>
                    <a:pt x="109" y="883"/>
                  </a:lnTo>
                  <a:cubicBezTo>
                    <a:pt x="36" y="726"/>
                    <a:pt x="105" y="518"/>
                    <a:pt x="172" y="375"/>
                  </a:cubicBezTo>
                  <a:cubicBezTo>
                    <a:pt x="245" y="216"/>
                    <a:pt x="372" y="153"/>
                    <a:pt x="503" y="56"/>
                  </a:cubicBezTo>
                  <a:close/>
                  <a:moveTo>
                    <a:pt x="510" y="0"/>
                  </a:moveTo>
                  <a:cubicBezTo>
                    <a:pt x="507" y="0"/>
                    <a:pt x="504" y="1"/>
                    <a:pt x="501" y="2"/>
                  </a:cubicBezTo>
                  <a:cubicBezTo>
                    <a:pt x="422" y="62"/>
                    <a:pt x="342" y="113"/>
                    <a:pt x="261" y="173"/>
                  </a:cubicBezTo>
                  <a:cubicBezTo>
                    <a:pt x="191" y="233"/>
                    <a:pt x="150" y="325"/>
                    <a:pt x="121" y="404"/>
                  </a:cubicBezTo>
                  <a:cubicBezTo>
                    <a:pt x="51" y="556"/>
                    <a:pt x="1" y="765"/>
                    <a:pt x="90" y="927"/>
                  </a:cubicBezTo>
                  <a:cubicBezTo>
                    <a:pt x="90" y="936"/>
                    <a:pt x="102" y="936"/>
                    <a:pt x="111" y="936"/>
                  </a:cubicBezTo>
                  <a:cubicBezTo>
                    <a:pt x="282" y="825"/>
                    <a:pt x="432" y="765"/>
                    <a:pt x="511" y="575"/>
                  </a:cubicBezTo>
                  <a:cubicBezTo>
                    <a:pt x="552" y="474"/>
                    <a:pt x="562" y="353"/>
                    <a:pt x="562" y="255"/>
                  </a:cubicBezTo>
                  <a:cubicBezTo>
                    <a:pt x="562" y="169"/>
                    <a:pt x="562" y="102"/>
                    <a:pt x="538" y="29"/>
                  </a:cubicBezTo>
                  <a:lnTo>
                    <a:pt x="538" y="29"/>
                  </a:lnTo>
                  <a:cubicBezTo>
                    <a:pt x="544" y="18"/>
                    <a:pt x="527" y="0"/>
                    <a:pt x="51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8"/>
            <p:cNvSpPr/>
            <p:nvPr/>
          </p:nvSpPr>
          <p:spPr>
            <a:xfrm>
              <a:off x="-2491740" y="2427565"/>
              <a:ext cx="441005" cy="223073"/>
            </a:xfrm>
            <a:custGeom>
              <a:rect b="b" l="l" r="r" t="t"/>
              <a:pathLst>
                <a:path extrusionOk="0" h="433" w="856">
                  <a:moveTo>
                    <a:pt x="612" y="1"/>
                  </a:moveTo>
                  <a:cubicBezTo>
                    <a:pt x="366" y="1"/>
                    <a:pt x="177" y="225"/>
                    <a:pt x="0" y="432"/>
                  </a:cubicBezTo>
                  <a:cubicBezTo>
                    <a:pt x="14" y="432"/>
                    <a:pt x="28" y="433"/>
                    <a:pt x="42" y="433"/>
                  </a:cubicBezTo>
                  <a:cubicBezTo>
                    <a:pt x="322" y="433"/>
                    <a:pt x="720" y="339"/>
                    <a:pt x="855" y="71"/>
                  </a:cubicBezTo>
                  <a:cubicBezTo>
                    <a:pt x="768" y="22"/>
                    <a:pt x="687" y="1"/>
                    <a:pt x="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8"/>
            <p:cNvSpPr/>
            <p:nvPr/>
          </p:nvSpPr>
          <p:spPr>
            <a:xfrm>
              <a:off x="-2501529" y="2420353"/>
              <a:ext cx="462128" cy="241619"/>
            </a:xfrm>
            <a:custGeom>
              <a:rect b="b" l="l" r="r" t="t"/>
              <a:pathLst>
                <a:path extrusionOk="0" h="469" w="897">
                  <a:moveTo>
                    <a:pt x="639" y="41"/>
                  </a:moveTo>
                  <a:cubicBezTo>
                    <a:pt x="703" y="41"/>
                    <a:pt x="770" y="58"/>
                    <a:pt x="841" y="95"/>
                  </a:cubicBezTo>
                  <a:lnTo>
                    <a:pt x="841" y="95"/>
                  </a:lnTo>
                  <a:cubicBezTo>
                    <a:pt x="695" y="344"/>
                    <a:pt x="358" y="426"/>
                    <a:pt x="74" y="427"/>
                  </a:cubicBezTo>
                  <a:lnTo>
                    <a:pt x="74" y="427"/>
                  </a:lnTo>
                  <a:cubicBezTo>
                    <a:pt x="230" y="242"/>
                    <a:pt x="414" y="41"/>
                    <a:pt x="639" y="41"/>
                  </a:cubicBezTo>
                  <a:close/>
                  <a:moveTo>
                    <a:pt x="646" y="1"/>
                  </a:moveTo>
                  <a:cubicBezTo>
                    <a:pt x="392" y="1"/>
                    <a:pt x="188" y="228"/>
                    <a:pt x="10" y="436"/>
                  </a:cubicBezTo>
                  <a:cubicBezTo>
                    <a:pt x="0" y="446"/>
                    <a:pt x="0" y="468"/>
                    <a:pt x="19" y="468"/>
                  </a:cubicBezTo>
                  <a:cubicBezTo>
                    <a:pt x="34" y="468"/>
                    <a:pt x="49" y="468"/>
                    <a:pt x="64" y="468"/>
                  </a:cubicBezTo>
                  <a:cubicBezTo>
                    <a:pt x="369" y="468"/>
                    <a:pt x="740" y="372"/>
                    <a:pt x="893" y="94"/>
                  </a:cubicBezTo>
                  <a:cubicBezTo>
                    <a:pt x="897" y="88"/>
                    <a:pt x="895" y="81"/>
                    <a:pt x="891" y="76"/>
                  </a:cubicBezTo>
                  <a:lnTo>
                    <a:pt x="891" y="76"/>
                  </a:lnTo>
                  <a:cubicBezTo>
                    <a:pt x="890" y="71"/>
                    <a:pt x="888" y="68"/>
                    <a:pt x="884" y="65"/>
                  </a:cubicBezTo>
                  <a:cubicBezTo>
                    <a:pt x="800" y="20"/>
                    <a:pt x="721" y="1"/>
                    <a:pt x="64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8"/>
            <p:cNvSpPr/>
            <p:nvPr/>
          </p:nvSpPr>
          <p:spPr>
            <a:xfrm>
              <a:off x="-2429919" y="2189557"/>
              <a:ext cx="441005" cy="259651"/>
            </a:xfrm>
            <a:custGeom>
              <a:rect b="b" l="l" r="r" t="t"/>
              <a:pathLst>
                <a:path extrusionOk="0" h="504" w="856">
                  <a:moveTo>
                    <a:pt x="1" y="1"/>
                  </a:moveTo>
                  <a:lnTo>
                    <a:pt x="1" y="1"/>
                  </a:lnTo>
                  <a:cubicBezTo>
                    <a:pt x="133" y="314"/>
                    <a:pt x="422" y="504"/>
                    <a:pt x="745" y="504"/>
                  </a:cubicBezTo>
                  <a:cubicBezTo>
                    <a:pt x="855" y="292"/>
                    <a:pt x="152" y="32"/>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8"/>
            <p:cNvSpPr/>
            <p:nvPr/>
          </p:nvSpPr>
          <p:spPr>
            <a:xfrm>
              <a:off x="-2439707" y="2179768"/>
              <a:ext cx="434822" cy="279743"/>
            </a:xfrm>
            <a:custGeom>
              <a:rect b="b" l="l" r="r" t="t"/>
              <a:pathLst>
                <a:path extrusionOk="0" h="543" w="844">
                  <a:moveTo>
                    <a:pt x="61" y="53"/>
                  </a:moveTo>
                  <a:lnTo>
                    <a:pt x="61" y="53"/>
                  </a:lnTo>
                  <a:cubicBezTo>
                    <a:pt x="186" y="85"/>
                    <a:pt x="307" y="138"/>
                    <a:pt x="422" y="191"/>
                  </a:cubicBezTo>
                  <a:cubicBezTo>
                    <a:pt x="511" y="240"/>
                    <a:pt x="785" y="363"/>
                    <a:pt x="747" y="500"/>
                  </a:cubicBezTo>
                  <a:lnTo>
                    <a:pt x="747" y="500"/>
                  </a:lnTo>
                  <a:cubicBezTo>
                    <a:pt x="447" y="486"/>
                    <a:pt x="195" y="323"/>
                    <a:pt x="61" y="53"/>
                  </a:cubicBezTo>
                  <a:close/>
                  <a:moveTo>
                    <a:pt x="32" y="0"/>
                  </a:moveTo>
                  <a:cubicBezTo>
                    <a:pt x="10" y="0"/>
                    <a:pt x="0" y="20"/>
                    <a:pt x="0" y="32"/>
                  </a:cubicBezTo>
                  <a:cubicBezTo>
                    <a:pt x="140" y="342"/>
                    <a:pt x="431" y="532"/>
                    <a:pt x="764" y="542"/>
                  </a:cubicBezTo>
                  <a:cubicBezTo>
                    <a:pt x="768" y="542"/>
                    <a:pt x="772" y="541"/>
                    <a:pt x="775" y="539"/>
                  </a:cubicBezTo>
                  <a:lnTo>
                    <a:pt x="775" y="539"/>
                  </a:lnTo>
                  <a:cubicBezTo>
                    <a:pt x="779" y="538"/>
                    <a:pt x="781" y="536"/>
                    <a:pt x="783" y="532"/>
                  </a:cubicBezTo>
                  <a:cubicBezTo>
                    <a:pt x="843" y="393"/>
                    <a:pt x="653" y="282"/>
                    <a:pt x="552" y="222"/>
                  </a:cubicBezTo>
                  <a:cubicBezTo>
                    <a:pt x="393" y="121"/>
                    <a:pt x="212" y="41"/>
                    <a:pt x="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8"/>
            <p:cNvSpPr/>
            <p:nvPr/>
          </p:nvSpPr>
          <p:spPr>
            <a:xfrm>
              <a:off x="-1876613" y="2509993"/>
              <a:ext cx="352907" cy="228225"/>
            </a:xfrm>
            <a:custGeom>
              <a:rect b="b" l="l" r="r" t="t"/>
              <a:pathLst>
                <a:path extrusionOk="0" h="443" w="685">
                  <a:moveTo>
                    <a:pt x="68" y="0"/>
                  </a:moveTo>
                  <a:cubicBezTo>
                    <a:pt x="46" y="0"/>
                    <a:pt x="24" y="1"/>
                    <a:pt x="1" y="2"/>
                  </a:cubicBezTo>
                  <a:cubicBezTo>
                    <a:pt x="131" y="243"/>
                    <a:pt x="352" y="424"/>
                    <a:pt x="643" y="433"/>
                  </a:cubicBezTo>
                  <a:lnTo>
                    <a:pt x="684" y="443"/>
                  </a:lnTo>
                  <a:cubicBezTo>
                    <a:pt x="572" y="144"/>
                    <a:pt x="380" y="0"/>
                    <a:pt x="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8"/>
            <p:cNvSpPr/>
            <p:nvPr/>
          </p:nvSpPr>
          <p:spPr>
            <a:xfrm>
              <a:off x="-1891554" y="2498659"/>
              <a:ext cx="380727" cy="249862"/>
            </a:xfrm>
            <a:custGeom>
              <a:rect b="b" l="l" r="r" t="t"/>
              <a:pathLst>
                <a:path extrusionOk="0" h="485" w="739">
                  <a:moveTo>
                    <a:pt x="96" y="41"/>
                  </a:moveTo>
                  <a:cubicBezTo>
                    <a:pt x="213" y="41"/>
                    <a:pt x="322" y="64"/>
                    <a:pt x="432" y="123"/>
                  </a:cubicBezTo>
                  <a:cubicBezTo>
                    <a:pt x="553" y="190"/>
                    <a:pt x="630" y="316"/>
                    <a:pt x="681" y="438"/>
                  </a:cubicBezTo>
                  <a:lnTo>
                    <a:pt x="681" y="438"/>
                  </a:lnTo>
                  <a:cubicBezTo>
                    <a:pt x="573" y="414"/>
                    <a:pt x="471" y="408"/>
                    <a:pt x="362" y="344"/>
                  </a:cubicBezTo>
                  <a:cubicBezTo>
                    <a:pt x="230" y="280"/>
                    <a:pt x="135" y="163"/>
                    <a:pt x="57" y="42"/>
                  </a:cubicBezTo>
                  <a:lnTo>
                    <a:pt x="57" y="42"/>
                  </a:lnTo>
                  <a:cubicBezTo>
                    <a:pt x="70" y="41"/>
                    <a:pt x="83" y="41"/>
                    <a:pt x="96" y="41"/>
                  </a:cubicBezTo>
                  <a:close/>
                  <a:moveTo>
                    <a:pt x="94" y="0"/>
                  </a:moveTo>
                  <a:cubicBezTo>
                    <a:pt x="72" y="0"/>
                    <a:pt x="51" y="1"/>
                    <a:pt x="30" y="3"/>
                  </a:cubicBezTo>
                  <a:cubicBezTo>
                    <a:pt x="10" y="3"/>
                    <a:pt x="1" y="24"/>
                    <a:pt x="10" y="34"/>
                  </a:cubicBezTo>
                  <a:cubicBezTo>
                    <a:pt x="80" y="164"/>
                    <a:pt x="172" y="265"/>
                    <a:pt x="292" y="354"/>
                  </a:cubicBezTo>
                  <a:cubicBezTo>
                    <a:pt x="352" y="395"/>
                    <a:pt x="422" y="424"/>
                    <a:pt x="492" y="446"/>
                  </a:cubicBezTo>
                  <a:cubicBezTo>
                    <a:pt x="562" y="465"/>
                    <a:pt x="632" y="465"/>
                    <a:pt x="701" y="484"/>
                  </a:cubicBezTo>
                  <a:cubicBezTo>
                    <a:pt x="705" y="484"/>
                    <a:pt x="708" y="484"/>
                    <a:pt x="711" y="483"/>
                  </a:cubicBezTo>
                  <a:lnTo>
                    <a:pt x="711" y="483"/>
                  </a:lnTo>
                  <a:cubicBezTo>
                    <a:pt x="712" y="483"/>
                    <a:pt x="713" y="483"/>
                    <a:pt x="714" y="483"/>
                  </a:cubicBezTo>
                  <a:cubicBezTo>
                    <a:pt x="727" y="483"/>
                    <a:pt x="738" y="472"/>
                    <a:pt x="733" y="455"/>
                  </a:cubicBezTo>
                  <a:cubicBezTo>
                    <a:pt x="672" y="325"/>
                    <a:pt x="603" y="205"/>
                    <a:pt x="482" y="113"/>
                  </a:cubicBezTo>
                  <a:cubicBezTo>
                    <a:pt x="370" y="28"/>
                    <a:pt x="228" y="0"/>
                    <a:pt x="9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8"/>
            <p:cNvSpPr/>
            <p:nvPr/>
          </p:nvSpPr>
          <p:spPr>
            <a:xfrm>
              <a:off x="-1499500" y="2288984"/>
              <a:ext cx="197834" cy="361141"/>
            </a:xfrm>
            <a:custGeom>
              <a:rect b="b" l="l" r="r" t="t"/>
              <a:pathLst>
                <a:path extrusionOk="0" h="701" w="384">
                  <a:moveTo>
                    <a:pt x="333" y="0"/>
                  </a:moveTo>
                  <a:cubicBezTo>
                    <a:pt x="1" y="60"/>
                    <a:pt x="121" y="501"/>
                    <a:pt x="61" y="701"/>
                  </a:cubicBezTo>
                  <a:cubicBezTo>
                    <a:pt x="232" y="561"/>
                    <a:pt x="383" y="219"/>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8"/>
            <p:cNvSpPr/>
            <p:nvPr/>
          </p:nvSpPr>
          <p:spPr>
            <a:xfrm>
              <a:off x="-1501561" y="2277651"/>
              <a:ext cx="209683" cy="386900"/>
            </a:xfrm>
            <a:custGeom>
              <a:rect b="b" l="l" r="r" t="t"/>
              <a:pathLst>
                <a:path extrusionOk="0" h="751" w="407">
                  <a:moveTo>
                    <a:pt x="318" y="22"/>
                  </a:moveTo>
                  <a:cubicBezTo>
                    <a:pt x="318" y="23"/>
                    <a:pt x="318" y="25"/>
                    <a:pt x="318" y="26"/>
                  </a:cubicBezTo>
                  <a:lnTo>
                    <a:pt x="318" y="26"/>
                  </a:lnTo>
                  <a:cubicBezTo>
                    <a:pt x="318" y="25"/>
                    <a:pt x="318" y="24"/>
                    <a:pt x="318" y="22"/>
                  </a:cubicBezTo>
                  <a:close/>
                  <a:moveTo>
                    <a:pt x="321" y="46"/>
                  </a:moveTo>
                  <a:lnTo>
                    <a:pt x="321" y="46"/>
                  </a:lnTo>
                  <a:cubicBezTo>
                    <a:pt x="345" y="257"/>
                    <a:pt x="252" y="501"/>
                    <a:pt x="100" y="662"/>
                  </a:cubicBezTo>
                  <a:lnTo>
                    <a:pt x="100" y="662"/>
                  </a:lnTo>
                  <a:cubicBezTo>
                    <a:pt x="126" y="441"/>
                    <a:pt x="60" y="117"/>
                    <a:pt x="321" y="46"/>
                  </a:cubicBezTo>
                  <a:close/>
                  <a:moveTo>
                    <a:pt x="327" y="1"/>
                  </a:moveTo>
                  <a:cubicBezTo>
                    <a:pt x="1" y="69"/>
                    <a:pt x="111" y="468"/>
                    <a:pt x="49" y="710"/>
                  </a:cubicBezTo>
                  <a:lnTo>
                    <a:pt x="49" y="710"/>
                  </a:lnTo>
                  <a:cubicBezTo>
                    <a:pt x="48" y="711"/>
                    <a:pt x="47" y="712"/>
                    <a:pt x="45" y="713"/>
                  </a:cubicBezTo>
                  <a:cubicBezTo>
                    <a:pt x="30" y="728"/>
                    <a:pt x="45" y="751"/>
                    <a:pt x="62" y="751"/>
                  </a:cubicBezTo>
                  <a:cubicBezTo>
                    <a:pt x="67" y="751"/>
                    <a:pt x="72" y="749"/>
                    <a:pt x="77" y="745"/>
                  </a:cubicBezTo>
                  <a:cubicBezTo>
                    <a:pt x="277" y="574"/>
                    <a:pt x="407" y="273"/>
                    <a:pt x="356" y="10"/>
                  </a:cubicBezTo>
                  <a:cubicBezTo>
                    <a:pt x="346" y="1"/>
                    <a:pt x="337" y="1"/>
                    <a:pt x="3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8"/>
            <p:cNvSpPr/>
            <p:nvPr/>
          </p:nvSpPr>
          <p:spPr>
            <a:xfrm>
              <a:off x="-1375341" y="2270953"/>
              <a:ext cx="290569" cy="317351"/>
            </a:xfrm>
            <a:custGeom>
              <a:rect b="b" l="l" r="r" t="t"/>
              <a:pathLst>
                <a:path extrusionOk="0" h="616" w="564">
                  <a:moveTo>
                    <a:pt x="155" y="1"/>
                  </a:moveTo>
                  <a:cubicBezTo>
                    <a:pt x="142" y="1"/>
                    <a:pt x="131" y="2"/>
                    <a:pt x="121" y="4"/>
                  </a:cubicBezTo>
                  <a:cubicBezTo>
                    <a:pt x="0" y="175"/>
                    <a:pt x="383" y="546"/>
                    <a:pt x="542" y="616"/>
                  </a:cubicBezTo>
                  <a:cubicBezTo>
                    <a:pt x="564" y="505"/>
                    <a:pt x="564" y="305"/>
                    <a:pt x="504" y="204"/>
                  </a:cubicBezTo>
                  <a:cubicBezTo>
                    <a:pt x="441" y="71"/>
                    <a:pt x="259" y="1"/>
                    <a:pt x="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8"/>
            <p:cNvSpPr/>
            <p:nvPr/>
          </p:nvSpPr>
          <p:spPr>
            <a:xfrm>
              <a:off x="-1359371" y="2259105"/>
              <a:ext cx="284386" cy="340534"/>
            </a:xfrm>
            <a:custGeom>
              <a:rect b="b" l="l" r="r" t="t"/>
              <a:pathLst>
                <a:path extrusionOk="0" h="661" w="552">
                  <a:moveTo>
                    <a:pt x="142" y="41"/>
                  </a:moveTo>
                  <a:cubicBezTo>
                    <a:pt x="259" y="41"/>
                    <a:pt x="380" y="121"/>
                    <a:pt x="441" y="217"/>
                  </a:cubicBezTo>
                  <a:cubicBezTo>
                    <a:pt x="518" y="321"/>
                    <a:pt x="512" y="486"/>
                    <a:pt x="495" y="613"/>
                  </a:cubicBezTo>
                  <a:lnTo>
                    <a:pt x="495" y="613"/>
                  </a:lnTo>
                  <a:cubicBezTo>
                    <a:pt x="397" y="555"/>
                    <a:pt x="314" y="481"/>
                    <a:pt x="241" y="398"/>
                  </a:cubicBezTo>
                  <a:cubicBezTo>
                    <a:pt x="173" y="320"/>
                    <a:pt x="47" y="164"/>
                    <a:pt x="98" y="45"/>
                  </a:cubicBezTo>
                  <a:lnTo>
                    <a:pt x="98" y="45"/>
                  </a:lnTo>
                  <a:cubicBezTo>
                    <a:pt x="112" y="42"/>
                    <a:pt x="127" y="41"/>
                    <a:pt x="142" y="41"/>
                  </a:cubicBezTo>
                  <a:close/>
                  <a:moveTo>
                    <a:pt x="139" y="1"/>
                  </a:moveTo>
                  <a:cubicBezTo>
                    <a:pt x="119" y="1"/>
                    <a:pt x="99" y="3"/>
                    <a:pt x="80" y="8"/>
                  </a:cubicBezTo>
                  <a:cubicBezTo>
                    <a:pt x="78" y="9"/>
                    <a:pt x="76" y="11"/>
                    <a:pt x="74" y="13"/>
                  </a:cubicBezTo>
                  <a:lnTo>
                    <a:pt x="74" y="13"/>
                  </a:lnTo>
                  <a:cubicBezTo>
                    <a:pt x="73" y="14"/>
                    <a:pt x="71" y="15"/>
                    <a:pt x="70" y="17"/>
                  </a:cubicBezTo>
                  <a:cubicBezTo>
                    <a:pt x="1" y="138"/>
                    <a:pt x="90" y="277"/>
                    <a:pt x="162" y="369"/>
                  </a:cubicBezTo>
                  <a:cubicBezTo>
                    <a:pt x="251" y="480"/>
                    <a:pt x="371" y="600"/>
                    <a:pt x="501" y="660"/>
                  </a:cubicBezTo>
                  <a:cubicBezTo>
                    <a:pt x="511" y="660"/>
                    <a:pt x="533" y="660"/>
                    <a:pt x="533" y="648"/>
                  </a:cubicBezTo>
                  <a:cubicBezTo>
                    <a:pt x="552" y="489"/>
                    <a:pt x="552" y="309"/>
                    <a:pt x="463" y="179"/>
                  </a:cubicBezTo>
                  <a:cubicBezTo>
                    <a:pt x="401" y="76"/>
                    <a:pt x="260" y="1"/>
                    <a:pt x="13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8"/>
            <p:cNvSpPr/>
            <p:nvPr/>
          </p:nvSpPr>
          <p:spPr>
            <a:xfrm>
              <a:off x="-2067746" y="1622869"/>
              <a:ext cx="306024" cy="237498"/>
            </a:xfrm>
            <a:custGeom>
              <a:rect b="b" l="l" r="r" t="t"/>
              <a:pathLst>
                <a:path extrusionOk="0" h="461" w="594">
                  <a:moveTo>
                    <a:pt x="468" y="0"/>
                  </a:moveTo>
                  <a:cubicBezTo>
                    <a:pt x="240" y="0"/>
                    <a:pt x="46" y="206"/>
                    <a:pt x="1" y="460"/>
                  </a:cubicBezTo>
                  <a:cubicBezTo>
                    <a:pt x="292" y="400"/>
                    <a:pt x="453" y="258"/>
                    <a:pt x="593" y="8"/>
                  </a:cubicBezTo>
                  <a:lnTo>
                    <a:pt x="543" y="8"/>
                  </a:lnTo>
                  <a:cubicBezTo>
                    <a:pt x="517" y="3"/>
                    <a:pt x="493" y="0"/>
                    <a:pt x="4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8"/>
            <p:cNvSpPr/>
            <p:nvPr/>
          </p:nvSpPr>
          <p:spPr>
            <a:xfrm>
              <a:off x="-2077534" y="1613081"/>
              <a:ext cx="330238" cy="257075"/>
            </a:xfrm>
            <a:custGeom>
              <a:rect b="b" l="l" r="r" t="t"/>
              <a:pathLst>
                <a:path extrusionOk="0" h="499" w="641">
                  <a:moveTo>
                    <a:pt x="480" y="41"/>
                  </a:moveTo>
                  <a:cubicBezTo>
                    <a:pt x="503" y="41"/>
                    <a:pt x="527" y="44"/>
                    <a:pt x="552" y="48"/>
                  </a:cubicBezTo>
                  <a:cubicBezTo>
                    <a:pt x="554" y="48"/>
                    <a:pt x="555" y="48"/>
                    <a:pt x="557" y="48"/>
                  </a:cubicBezTo>
                  <a:lnTo>
                    <a:pt x="557" y="48"/>
                  </a:lnTo>
                  <a:cubicBezTo>
                    <a:pt x="558" y="48"/>
                    <a:pt x="560" y="48"/>
                    <a:pt x="562" y="48"/>
                  </a:cubicBezTo>
                  <a:lnTo>
                    <a:pt x="583" y="48"/>
                  </a:lnTo>
                  <a:cubicBezTo>
                    <a:pt x="449" y="254"/>
                    <a:pt x="280" y="390"/>
                    <a:pt x="46" y="451"/>
                  </a:cubicBezTo>
                  <a:lnTo>
                    <a:pt x="46" y="451"/>
                  </a:lnTo>
                  <a:cubicBezTo>
                    <a:pt x="99" y="242"/>
                    <a:pt x="256" y="41"/>
                    <a:pt x="480" y="41"/>
                  </a:cubicBezTo>
                  <a:close/>
                  <a:moveTo>
                    <a:pt x="484" y="0"/>
                  </a:moveTo>
                  <a:cubicBezTo>
                    <a:pt x="232" y="0"/>
                    <a:pt x="46" y="222"/>
                    <a:pt x="1" y="470"/>
                  </a:cubicBezTo>
                  <a:cubicBezTo>
                    <a:pt x="1" y="489"/>
                    <a:pt x="10" y="498"/>
                    <a:pt x="29" y="498"/>
                  </a:cubicBezTo>
                  <a:cubicBezTo>
                    <a:pt x="301" y="438"/>
                    <a:pt x="492" y="277"/>
                    <a:pt x="631" y="36"/>
                  </a:cubicBezTo>
                  <a:cubicBezTo>
                    <a:pt x="641" y="27"/>
                    <a:pt x="631" y="7"/>
                    <a:pt x="612" y="7"/>
                  </a:cubicBezTo>
                  <a:lnTo>
                    <a:pt x="562" y="7"/>
                  </a:lnTo>
                  <a:cubicBezTo>
                    <a:pt x="535" y="3"/>
                    <a:pt x="509" y="0"/>
                    <a:pt x="48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8"/>
            <p:cNvSpPr/>
            <p:nvPr/>
          </p:nvSpPr>
          <p:spPr>
            <a:xfrm>
              <a:off x="-1865279" y="1611535"/>
              <a:ext cx="253475" cy="444600"/>
            </a:xfrm>
            <a:custGeom>
              <a:rect b="b" l="l" r="r" t="t"/>
              <a:pathLst>
                <a:path extrusionOk="0" h="863" w="492">
                  <a:moveTo>
                    <a:pt x="229" y="1"/>
                  </a:moveTo>
                  <a:cubicBezTo>
                    <a:pt x="0" y="292"/>
                    <a:pt x="190" y="612"/>
                    <a:pt x="390" y="863"/>
                  </a:cubicBezTo>
                  <a:cubicBezTo>
                    <a:pt x="491" y="542"/>
                    <a:pt x="482" y="321"/>
                    <a:pt x="301" y="39"/>
                  </a:cubicBezTo>
                  <a:lnTo>
                    <a:pt x="22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8"/>
            <p:cNvSpPr/>
            <p:nvPr/>
          </p:nvSpPr>
          <p:spPr>
            <a:xfrm>
              <a:off x="-1871461" y="1601747"/>
              <a:ext cx="259657" cy="465208"/>
            </a:xfrm>
            <a:custGeom>
              <a:rect b="b" l="l" r="r" t="t"/>
              <a:pathLst>
                <a:path extrusionOk="0" h="903" w="504">
                  <a:moveTo>
                    <a:pt x="249" y="49"/>
                  </a:moveTo>
                  <a:cubicBezTo>
                    <a:pt x="273" y="63"/>
                    <a:pt x="296" y="76"/>
                    <a:pt x="313" y="99"/>
                  </a:cubicBezTo>
                  <a:cubicBezTo>
                    <a:pt x="361" y="179"/>
                    <a:pt x="402" y="260"/>
                    <a:pt x="422" y="349"/>
                  </a:cubicBezTo>
                  <a:cubicBezTo>
                    <a:pt x="469" y="509"/>
                    <a:pt x="447" y="678"/>
                    <a:pt x="402" y="839"/>
                  </a:cubicBezTo>
                  <a:lnTo>
                    <a:pt x="402" y="839"/>
                  </a:lnTo>
                  <a:cubicBezTo>
                    <a:pt x="224" y="615"/>
                    <a:pt x="66" y="325"/>
                    <a:pt x="249" y="49"/>
                  </a:cubicBezTo>
                  <a:close/>
                  <a:moveTo>
                    <a:pt x="241" y="1"/>
                  </a:moveTo>
                  <a:cubicBezTo>
                    <a:pt x="234" y="1"/>
                    <a:pt x="227" y="4"/>
                    <a:pt x="222" y="10"/>
                  </a:cubicBezTo>
                  <a:cubicBezTo>
                    <a:pt x="0" y="311"/>
                    <a:pt x="193" y="641"/>
                    <a:pt x="393" y="891"/>
                  </a:cubicBezTo>
                  <a:cubicBezTo>
                    <a:pt x="396" y="899"/>
                    <a:pt x="401" y="903"/>
                    <a:pt x="406" y="903"/>
                  </a:cubicBezTo>
                  <a:cubicBezTo>
                    <a:pt x="414" y="903"/>
                    <a:pt x="422" y="894"/>
                    <a:pt x="422" y="882"/>
                  </a:cubicBezTo>
                  <a:cubicBezTo>
                    <a:pt x="482" y="701"/>
                    <a:pt x="503" y="520"/>
                    <a:pt x="462" y="340"/>
                  </a:cubicBezTo>
                  <a:cubicBezTo>
                    <a:pt x="443" y="251"/>
                    <a:pt x="402" y="159"/>
                    <a:pt x="352" y="80"/>
                  </a:cubicBezTo>
                  <a:cubicBezTo>
                    <a:pt x="325" y="42"/>
                    <a:pt x="304" y="31"/>
                    <a:pt x="262" y="14"/>
                  </a:cubicBezTo>
                  <a:lnTo>
                    <a:pt x="262" y="14"/>
                  </a:lnTo>
                  <a:cubicBezTo>
                    <a:pt x="259" y="6"/>
                    <a:pt x="250" y="1"/>
                    <a:pt x="24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8"/>
            <p:cNvSpPr/>
            <p:nvPr/>
          </p:nvSpPr>
          <p:spPr>
            <a:xfrm>
              <a:off x="-1741120" y="1465227"/>
              <a:ext cx="413184" cy="161767"/>
            </a:xfrm>
            <a:custGeom>
              <a:rect b="b" l="l" r="r" t="t"/>
              <a:pathLst>
                <a:path extrusionOk="0" h="314" w="802">
                  <a:moveTo>
                    <a:pt x="439" y="1"/>
                  </a:moveTo>
                  <a:cubicBezTo>
                    <a:pt x="374" y="1"/>
                    <a:pt x="306" y="15"/>
                    <a:pt x="229" y="53"/>
                  </a:cubicBezTo>
                  <a:cubicBezTo>
                    <a:pt x="130" y="94"/>
                    <a:pt x="10" y="215"/>
                    <a:pt x="0" y="304"/>
                  </a:cubicBezTo>
                  <a:lnTo>
                    <a:pt x="48" y="314"/>
                  </a:lnTo>
                  <a:cubicBezTo>
                    <a:pt x="229" y="314"/>
                    <a:pt x="722" y="304"/>
                    <a:pt x="802" y="82"/>
                  </a:cubicBezTo>
                  <a:cubicBezTo>
                    <a:pt x="671" y="51"/>
                    <a:pt x="561" y="1"/>
                    <a:pt x="4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8"/>
            <p:cNvSpPr/>
            <p:nvPr/>
          </p:nvSpPr>
          <p:spPr>
            <a:xfrm>
              <a:off x="-1753485" y="1456469"/>
              <a:ext cx="435853" cy="183919"/>
            </a:xfrm>
            <a:custGeom>
              <a:rect b="b" l="l" r="r" t="t"/>
              <a:pathLst>
                <a:path extrusionOk="0" h="357" w="846">
                  <a:moveTo>
                    <a:pt x="459" y="32"/>
                  </a:moveTo>
                  <a:cubicBezTo>
                    <a:pt x="576" y="32"/>
                    <a:pt x="692" y="80"/>
                    <a:pt x="795" y="114"/>
                  </a:cubicBezTo>
                  <a:lnTo>
                    <a:pt x="795" y="114"/>
                  </a:lnTo>
                  <a:cubicBezTo>
                    <a:pt x="725" y="245"/>
                    <a:pt x="546" y="272"/>
                    <a:pt x="424" y="292"/>
                  </a:cubicBezTo>
                  <a:cubicBezTo>
                    <a:pt x="341" y="304"/>
                    <a:pt x="255" y="316"/>
                    <a:pt x="173" y="316"/>
                  </a:cubicBezTo>
                  <a:cubicBezTo>
                    <a:pt x="130" y="316"/>
                    <a:pt x="89" y="313"/>
                    <a:pt x="49" y="305"/>
                  </a:cubicBezTo>
                  <a:lnTo>
                    <a:pt x="49" y="305"/>
                  </a:lnTo>
                  <a:cubicBezTo>
                    <a:pt x="91" y="161"/>
                    <a:pt x="251" y="69"/>
                    <a:pt x="385" y="39"/>
                  </a:cubicBezTo>
                  <a:cubicBezTo>
                    <a:pt x="410" y="34"/>
                    <a:pt x="434" y="32"/>
                    <a:pt x="459" y="32"/>
                  </a:cubicBezTo>
                  <a:close/>
                  <a:moveTo>
                    <a:pt x="454" y="1"/>
                  </a:moveTo>
                  <a:cubicBezTo>
                    <a:pt x="408" y="1"/>
                    <a:pt x="361" y="6"/>
                    <a:pt x="313" y="20"/>
                  </a:cubicBezTo>
                  <a:cubicBezTo>
                    <a:pt x="183" y="61"/>
                    <a:pt x="34" y="181"/>
                    <a:pt x="2" y="321"/>
                  </a:cubicBezTo>
                  <a:cubicBezTo>
                    <a:pt x="2" y="322"/>
                    <a:pt x="2" y="323"/>
                    <a:pt x="3" y="324"/>
                  </a:cubicBezTo>
                  <a:lnTo>
                    <a:pt x="3" y="324"/>
                  </a:lnTo>
                  <a:cubicBezTo>
                    <a:pt x="1" y="333"/>
                    <a:pt x="4" y="340"/>
                    <a:pt x="12" y="340"/>
                  </a:cubicBezTo>
                  <a:cubicBezTo>
                    <a:pt x="63" y="351"/>
                    <a:pt x="116" y="356"/>
                    <a:pt x="170" y="356"/>
                  </a:cubicBezTo>
                  <a:cubicBezTo>
                    <a:pt x="266" y="356"/>
                    <a:pt x="364" y="341"/>
                    <a:pt x="455" y="321"/>
                  </a:cubicBezTo>
                  <a:cubicBezTo>
                    <a:pt x="595" y="302"/>
                    <a:pt x="785" y="261"/>
                    <a:pt x="845" y="111"/>
                  </a:cubicBezTo>
                  <a:cubicBezTo>
                    <a:pt x="845" y="99"/>
                    <a:pt x="845" y="90"/>
                    <a:pt x="835" y="80"/>
                  </a:cubicBezTo>
                  <a:cubicBezTo>
                    <a:pt x="703" y="43"/>
                    <a:pt x="581" y="1"/>
                    <a:pt x="45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8"/>
            <p:cNvSpPr/>
            <p:nvPr/>
          </p:nvSpPr>
          <p:spPr>
            <a:xfrm>
              <a:off x="-1213059" y="1692932"/>
              <a:ext cx="257596" cy="327139"/>
            </a:xfrm>
            <a:custGeom>
              <a:rect b="b" l="l" r="r" t="t"/>
              <a:pathLst>
                <a:path extrusionOk="0" h="635" w="500">
                  <a:moveTo>
                    <a:pt x="410" y="0"/>
                  </a:moveTo>
                  <a:cubicBezTo>
                    <a:pt x="146" y="0"/>
                    <a:pt x="1" y="372"/>
                    <a:pt x="68" y="635"/>
                  </a:cubicBezTo>
                  <a:cubicBezTo>
                    <a:pt x="128" y="413"/>
                    <a:pt x="499" y="375"/>
                    <a:pt x="468" y="62"/>
                  </a:cubicBezTo>
                  <a:lnTo>
                    <a:pt x="439" y="2"/>
                  </a:lnTo>
                  <a:cubicBezTo>
                    <a:pt x="429" y="1"/>
                    <a:pt x="419" y="0"/>
                    <a:pt x="4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8"/>
            <p:cNvSpPr/>
            <p:nvPr/>
          </p:nvSpPr>
          <p:spPr>
            <a:xfrm>
              <a:off x="-1219756" y="1683144"/>
              <a:ext cx="280265" cy="347747"/>
            </a:xfrm>
            <a:custGeom>
              <a:rect b="b" l="l" r="r" t="t"/>
              <a:pathLst>
                <a:path extrusionOk="0" h="675" w="544">
                  <a:moveTo>
                    <a:pt x="428" y="41"/>
                  </a:moveTo>
                  <a:cubicBezTo>
                    <a:pt x="434" y="41"/>
                    <a:pt x="440" y="41"/>
                    <a:pt x="446" y="42"/>
                  </a:cubicBezTo>
                  <a:lnTo>
                    <a:pt x="446" y="42"/>
                  </a:lnTo>
                  <a:cubicBezTo>
                    <a:pt x="544" y="307"/>
                    <a:pt x="214" y="398"/>
                    <a:pt x="91" y="590"/>
                  </a:cubicBezTo>
                  <a:lnTo>
                    <a:pt x="91" y="590"/>
                  </a:lnTo>
                  <a:cubicBezTo>
                    <a:pt x="69" y="357"/>
                    <a:pt x="170" y="41"/>
                    <a:pt x="428" y="41"/>
                  </a:cubicBezTo>
                  <a:close/>
                  <a:moveTo>
                    <a:pt x="430" y="1"/>
                  </a:moveTo>
                  <a:cubicBezTo>
                    <a:pt x="126" y="1"/>
                    <a:pt x="1" y="400"/>
                    <a:pt x="59" y="663"/>
                  </a:cubicBezTo>
                  <a:cubicBezTo>
                    <a:pt x="59" y="672"/>
                    <a:pt x="65" y="675"/>
                    <a:pt x="72" y="675"/>
                  </a:cubicBezTo>
                  <a:cubicBezTo>
                    <a:pt x="82" y="675"/>
                    <a:pt x="95" y="669"/>
                    <a:pt x="100" y="663"/>
                  </a:cubicBezTo>
                  <a:cubicBezTo>
                    <a:pt x="141" y="514"/>
                    <a:pt x="312" y="442"/>
                    <a:pt x="411" y="343"/>
                  </a:cubicBezTo>
                  <a:cubicBezTo>
                    <a:pt x="502" y="252"/>
                    <a:pt x="522" y="131"/>
                    <a:pt x="471" y="11"/>
                  </a:cubicBezTo>
                  <a:cubicBezTo>
                    <a:pt x="468" y="4"/>
                    <a:pt x="462" y="1"/>
                    <a:pt x="457" y="1"/>
                  </a:cubicBezTo>
                  <a:cubicBezTo>
                    <a:pt x="456" y="1"/>
                    <a:pt x="454" y="1"/>
                    <a:pt x="453" y="1"/>
                  </a:cubicBezTo>
                  <a:lnTo>
                    <a:pt x="453" y="1"/>
                  </a:lnTo>
                  <a:cubicBezTo>
                    <a:pt x="453" y="1"/>
                    <a:pt x="452" y="1"/>
                    <a:pt x="452" y="1"/>
                  </a:cubicBezTo>
                  <a:cubicBezTo>
                    <a:pt x="445" y="1"/>
                    <a:pt x="437" y="1"/>
                    <a:pt x="43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8"/>
            <p:cNvSpPr/>
            <p:nvPr/>
          </p:nvSpPr>
          <p:spPr>
            <a:xfrm>
              <a:off x="-1008532" y="1653779"/>
              <a:ext cx="465734" cy="175161"/>
            </a:xfrm>
            <a:custGeom>
              <a:rect b="b" l="l" r="r" t="t"/>
              <a:pathLst>
                <a:path extrusionOk="0" h="340" w="904">
                  <a:moveTo>
                    <a:pt x="286" y="0"/>
                  </a:moveTo>
                  <a:cubicBezTo>
                    <a:pt x="171" y="0"/>
                    <a:pt x="67" y="25"/>
                    <a:pt x="1" y="78"/>
                  </a:cubicBezTo>
                  <a:lnTo>
                    <a:pt x="242" y="220"/>
                  </a:lnTo>
                  <a:cubicBezTo>
                    <a:pt x="353" y="280"/>
                    <a:pt x="603" y="330"/>
                    <a:pt x="723" y="340"/>
                  </a:cubicBezTo>
                  <a:cubicBezTo>
                    <a:pt x="784" y="340"/>
                    <a:pt x="823" y="316"/>
                    <a:pt x="877" y="316"/>
                  </a:cubicBezTo>
                  <a:cubicBezTo>
                    <a:pt x="886" y="316"/>
                    <a:pt x="895" y="317"/>
                    <a:pt x="904" y="318"/>
                  </a:cubicBezTo>
                  <a:cubicBezTo>
                    <a:pt x="843" y="120"/>
                    <a:pt x="539" y="0"/>
                    <a:pt x="2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8"/>
            <p:cNvSpPr/>
            <p:nvPr/>
          </p:nvSpPr>
          <p:spPr>
            <a:xfrm>
              <a:off x="-1017290" y="1641930"/>
              <a:ext cx="485827" cy="197314"/>
            </a:xfrm>
            <a:custGeom>
              <a:rect b="b" l="l" r="r" t="t"/>
              <a:pathLst>
                <a:path extrusionOk="0" h="383" w="943">
                  <a:moveTo>
                    <a:pt x="314" y="34"/>
                  </a:moveTo>
                  <a:cubicBezTo>
                    <a:pt x="543" y="34"/>
                    <a:pt x="803" y="141"/>
                    <a:pt x="889" y="322"/>
                  </a:cubicBezTo>
                  <a:lnTo>
                    <a:pt x="889" y="322"/>
                  </a:lnTo>
                  <a:cubicBezTo>
                    <a:pt x="860" y="323"/>
                    <a:pt x="830" y="325"/>
                    <a:pt x="801" y="332"/>
                  </a:cubicBezTo>
                  <a:cubicBezTo>
                    <a:pt x="779" y="338"/>
                    <a:pt x="758" y="341"/>
                    <a:pt x="738" y="341"/>
                  </a:cubicBezTo>
                  <a:cubicBezTo>
                    <a:pt x="693" y="341"/>
                    <a:pt x="652" y="329"/>
                    <a:pt x="610" y="322"/>
                  </a:cubicBezTo>
                  <a:cubicBezTo>
                    <a:pt x="500" y="303"/>
                    <a:pt x="401" y="281"/>
                    <a:pt x="300" y="243"/>
                  </a:cubicBezTo>
                  <a:cubicBezTo>
                    <a:pt x="208" y="214"/>
                    <a:pt x="134" y="146"/>
                    <a:pt x="53" y="96"/>
                  </a:cubicBezTo>
                  <a:lnTo>
                    <a:pt x="53" y="96"/>
                  </a:lnTo>
                  <a:cubicBezTo>
                    <a:pt x="123" y="54"/>
                    <a:pt x="215" y="34"/>
                    <a:pt x="314" y="34"/>
                  </a:cubicBezTo>
                  <a:close/>
                  <a:moveTo>
                    <a:pt x="288" y="1"/>
                  </a:moveTo>
                  <a:cubicBezTo>
                    <a:pt x="188" y="1"/>
                    <a:pt x="89" y="22"/>
                    <a:pt x="8" y="81"/>
                  </a:cubicBezTo>
                  <a:cubicBezTo>
                    <a:pt x="4" y="86"/>
                    <a:pt x="2" y="91"/>
                    <a:pt x="1" y="96"/>
                  </a:cubicBezTo>
                  <a:lnTo>
                    <a:pt x="1" y="96"/>
                  </a:lnTo>
                  <a:cubicBezTo>
                    <a:pt x="0" y="97"/>
                    <a:pt x="0" y="98"/>
                    <a:pt x="0" y="99"/>
                  </a:cubicBezTo>
                  <a:lnTo>
                    <a:pt x="0" y="99"/>
                  </a:lnTo>
                  <a:cubicBezTo>
                    <a:pt x="0" y="110"/>
                    <a:pt x="7" y="119"/>
                    <a:pt x="15" y="119"/>
                  </a:cubicBezTo>
                  <a:cubicBezTo>
                    <a:pt x="16" y="119"/>
                    <a:pt x="17" y="119"/>
                    <a:pt x="17" y="118"/>
                  </a:cubicBezTo>
                  <a:lnTo>
                    <a:pt x="17" y="118"/>
                  </a:lnTo>
                  <a:cubicBezTo>
                    <a:pt x="106" y="177"/>
                    <a:pt x="192" y="244"/>
                    <a:pt x="290" y="281"/>
                  </a:cubicBezTo>
                  <a:cubicBezTo>
                    <a:pt x="389" y="322"/>
                    <a:pt x="490" y="341"/>
                    <a:pt x="601" y="363"/>
                  </a:cubicBezTo>
                  <a:cubicBezTo>
                    <a:pt x="642" y="373"/>
                    <a:pt x="680" y="373"/>
                    <a:pt x="721" y="382"/>
                  </a:cubicBezTo>
                  <a:cubicBezTo>
                    <a:pt x="791" y="382"/>
                    <a:pt x="851" y="363"/>
                    <a:pt x="921" y="363"/>
                  </a:cubicBezTo>
                  <a:cubicBezTo>
                    <a:pt x="931" y="363"/>
                    <a:pt x="943" y="353"/>
                    <a:pt x="943" y="341"/>
                  </a:cubicBezTo>
                  <a:cubicBezTo>
                    <a:pt x="882" y="173"/>
                    <a:pt x="702" y="81"/>
                    <a:pt x="540" y="40"/>
                  </a:cubicBezTo>
                  <a:cubicBezTo>
                    <a:pt x="465" y="18"/>
                    <a:pt x="376" y="1"/>
                    <a:pt x="28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8"/>
            <p:cNvSpPr/>
            <p:nvPr/>
          </p:nvSpPr>
          <p:spPr>
            <a:xfrm>
              <a:off x="-1576262" y="2112281"/>
              <a:ext cx="248323" cy="160736"/>
            </a:xfrm>
            <a:custGeom>
              <a:rect b="b" l="l" r="r" t="t"/>
              <a:pathLst>
                <a:path extrusionOk="0" h="312" w="482">
                  <a:moveTo>
                    <a:pt x="25" y="1"/>
                  </a:moveTo>
                  <a:cubicBezTo>
                    <a:pt x="17" y="1"/>
                    <a:pt x="8" y="1"/>
                    <a:pt x="0" y="1"/>
                  </a:cubicBezTo>
                  <a:cubicBezTo>
                    <a:pt x="80" y="182"/>
                    <a:pt x="251" y="293"/>
                    <a:pt x="450" y="312"/>
                  </a:cubicBezTo>
                  <a:lnTo>
                    <a:pt x="482" y="302"/>
                  </a:lnTo>
                  <a:cubicBezTo>
                    <a:pt x="482" y="100"/>
                    <a:pt x="207" y="1"/>
                    <a:pt x="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8"/>
            <p:cNvSpPr/>
            <p:nvPr/>
          </p:nvSpPr>
          <p:spPr>
            <a:xfrm>
              <a:off x="-1592748" y="2103008"/>
              <a:ext cx="275113" cy="178252"/>
            </a:xfrm>
            <a:custGeom>
              <a:rect b="b" l="l" r="r" t="t"/>
              <a:pathLst>
                <a:path extrusionOk="0" h="346" w="534">
                  <a:moveTo>
                    <a:pt x="59" y="39"/>
                  </a:moveTo>
                  <a:cubicBezTo>
                    <a:pt x="225" y="46"/>
                    <a:pt x="460" y="115"/>
                    <a:pt x="492" y="303"/>
                  </a:cubicBezTo>
                  <a:lnTo>
                    <a:pt x="492" y="303"/>
                  </a:lnTo>
                  <a:cubicBezTo>
                    <a:pt x="484" y="305"/>
                    <a:pt x="475" y="305"/>
                    <a:pt x="466" y="305"/>
                  </a:cubicBezTo>
                  <a:cubicBezTo>
                    <a:pt x="390" y="305"/>
                    <a:pt x="303" y="264"/>
                    <a:pt x="242" y="229"/>
                  </a:cubicBezTo>
                  <a:cubicBezTo>
                    <a:pt x="163" y="186"/>
                    <a:pt x="106" y="117"/>
                    <a:pt x="59" y="39"/>
                  </a:cubicBezTo>
                  <a:close/>
                  <a:moveTo>
                    <a:pt x="32" y="0"/>
                  </a:moveTo>
                  <a:cubicBezTo>
                    <a:pt x="13" y="0"/>
                    <a:pt x="1" y="19"/>
                    <a:pt x="13" y="29"/>
                  </a:cubicBezTo>
                  <a:cubicBezTo>
                    <a:pt x="61" y="140"/>
                    <a:pt x="143" y="219"/>
                    <a:pt x="242" y="279"/>
                  </a:cubicBezTo>
                  <a:cubicBezTo>
                    <a:pt x="308" y="312"/>
                    <a:pt x="393" y="346"/>
                    <a:pt x="465" y="346"/>
                  </a:cubicBezTo>
                  <a:cubicBezTo>
                    <a:pt x="480" y="346"/>
                    <a:pt x="494" y="344"/>
                    <a:pt x="508" y="341"/>
                  </a:cubicBezTo>
                  <a:lnTo>
                    <a:pt x="508" y="341"/>
                  </a:lnTo>
                  <a:cubicBezTo>
                    <a:pt x="510" y="342"/>
                    <a:pt x="512" y="342"/>
                    <a:pt x="514" y="342"/>
                  </a:cubicBezTo>
                  <a:cubicBezTo>
                    <a:pt x="523" y="342"/>
                    <a:pt x="533" y="335"/>
                    <a:pt x="533" y="320"/>
                  </a:cubicBezTo>
                  <a:cubicBezTo>
                    <a:pt x="514" y="89"/>
                    <a:pt x="222" y="0"/>
                    <a:pt x="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8"/>
            <p:cNvSpPr/>
            <p:nvPr/>
          </p:nvSpPr>
          <p:spPr>
            <a:xfrm>
              <a:off x="-1318156" y="2120009"/>
              <a:ext cx="393607" cy="162797"/>
            </a:xfrm>
            <a:custGeom>
              <a:rect b="b" l="l" r="r" t="t"/>
              <a:pathLst>
                <a:path extrusionOk="0" h="316" w="764">
                  <a:moveTo>
                    <a:pt x="383" y="0"/>
                  </a:moveTo>
                  <a:cubicBezTo>
                    <a:pt x="336" y="0"/>
                    <a:pt x="291" y="5"/>
                    <a:pt x="250" y="15"/>
                  </a:cubicBezTo>
                  <a:cubicBezTo>
                    <a:pt x="92" y="47"/>
                    <a:pt x="70" y="167"/>
                    <a:pt x="0" y="268"/>
                  </a:cubicBezTo>
                  <a:lnTo>
                    <a:pt x="82" y="297"/>
                  </a:lnTo>
                  <a:cubicBezTo>
                    <a:pt x="109" y="310"/>
                    <a:pt x="141" y="315"/>
                    <a:pt x="176" y="315"/>
                  </a:cubicBezTo>
                  <a:cubicBezTo>
                    <a:pt x="361" y="315"/>
                    <a:pt x="636" y="164"/>
                    <a:pt x="763" y="97"/>
                  </a:cubicBezTo>
                  <a:cubicBezTo>
                    <a:pt x="661" y="37"/>
                    <a:pt x="514" y="0"/>
                    <a:pt x="3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8"/>
            <p:cNvSpPr/>
            <p:nvPr/>
          </p:nvSpPr>
          <p:spPr>
            <a:xfrm>
              <a:off x="-1333096" y="2107644"/>
              <a:ext cx="418336" cy="183404"/>
            </a:xfrm>
            <a:custGeom>
              <a:rect b="b" l="l" r="r" t="t"/>
              <a:pathLst>
                <a:path extrusionOk="0" h="356" w="812">
                  <a:moveTo>
                    <a:pt x="409" y="42"/>
                  </a:moveTo>
                  <a:cubicBezTo>
                    <a:pt x="523" y="42"/>
                    <a:pt x="646" y="76"/>
                    <a:pt x="752" y="118"/>
                  </a:cubicBezTo>
                  <a:lnTo>
                    <a:pt x="752" y="118"/>
                  </a:lnTo>
                  <a:cubicBezTo>
                    <a:pt x="640" y="183"/>
                    <a:pt x="520" y="245"/>
                    <a:pt x="390" y="280"/>
                  </a:cubicBezTo>
                  <a:cubicBezTo>
                    <a:pt x="331" y="303"/>
                    <a:pt x="278" y="313"/>
                    <a:pt x="226" y="313"/>
                  </a:cubicBezTo>
                  <a:cubicBezTo>
                    <a:pt x="171" y="313"/>
                    <a:pt x="116" y="302"/>
                    <a:pt x="56" y="280"/>
                  </a:cubicBezTo>
                  <a:lnTo>
                    <a:pt x="56" y="280"/>
                  </a:lnTo>
                  <a:cubicBezTo>
                    <a:pt x="134" y="178"/>
                    <a:pt x="169" y="87"/>
                    <a:pt x="311" y="51"/>
                  </a:cubicBezTo>
                  <a:cubicBezTo>
                    <a:pt x="342" y="45"/>
                    <a:pt x="375" y="42"/>
                    <a:pt x="409" y="42"/>
                  </a:cubicBezTo>
                  <a:close/>
                  <a:moveTo>
                    <a:pt x="428" y="1"/>
                  </a:moveTo>
                  <a:cubicBezTo>
                    <a:pt x="394" y="1"/>
                    <a:pt x="362" y="4"/>
                    <a:pt x="330" y="10"/>
                  </a:cubicBezTo>
                  <a:cubicBezTo>
                    <a:pt x="251" y="20"/>
                    <a:pt x="181" y="39"/>
                    <a:pt x="130" y="99"/>
                  </a:cubicBezTo>
                  <a:cubicBezTo>
                    <a:pt x="80" y="150"/>
                    <a:pt x="51" y="220"/>
                    <a:pt x="10" y="280"/>
                  </a:cubicBezTo>
                  <a:cubicBezTo>
                    <a:pt x="0" y="291"/>
                    <a:pt x="5" y="301"/>
                    <a:pt x="13" y="306"/>
                  </a:cubicBezTo>
                  <a:lnTo>
                    <a:pt x="13" y="306"/>
                  </a:lnTo>
                  <a:cubicBezTo>
                    <a:pt x="15" y="308"/>
                    <a:pt x="17" y="310"/>
                    <a:pt x="19" y="311"/>
                  </a:cubicBezTo>
                  <a:cubicBezTo>
                    <a:pt x="98" y="338"/>
                    <a:pt x="165" y="356"/>
                    <a:pt x="236" y="356"/>
                  </a:cubicBezTo>
                  <a:cubicBezTo>
                    <a:pt x="272" y="356"/>
                    <a:pt x="310" y="351"/>
                    <a:pt x="352" y="340"/>
                  </a:cubicBezTo>
                  <a:cubicBezTo>
                    <a:pt x="511" y="302"/>
                    <a:pt x="662" y="210"/>
                    <a:pt x="802" y="131"/>
                  </a:cubicBezTo>
                  <a:cubicBezTo>
                    <a:pt x="812" y="131"/>
                    <a:pt x="812" y="99"/>
                    <a:pt x="802" y="99"/>
                  </a:cubicBezTo>
                  <a:cubicBezTo>
                    <a:pt x="691" y="44"/>
                    <a:pt x="555" y="1"/>
                    <a:pt x="42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8"/>
            <p:cNvSpPr/>
            <p:nvPr/>
          </p:nvSpPr>
          <p:spPr>
            <a:xfrm>
              <a:off x="-1488166" y="2949948"/>
              <a:ext cx="119525" cy="243680"/>
            </a:xfrm>
            <a:custGeom>
              <a:rect b="b" l="l" r="r" t="t"/>
              <a:pathLst>
                <a:path extrusionOk="0" h="473" w="232">
                  <a:moveTo>
                    <a:pt x="60" y="1"/>
                  </a:moveTo>
                  <a:lnTo>
                    <a:pt x="60" y="1"/>
                  </a:lnTo>
                  <a:cubicBezTo>
                    <a:pt x="0" y="111"/>
                    <a:pt x="51" y="441"/>
                    <a:pt x="190" y="463"/>
                  </a:cubicBezTo>
                  <a:lnTo>
                    <a:pt x="219" y="472"/>
                  </a:lnTo>
                  <a:cubicBezTo>
                    <a:pt x="219" y="311"/>
                    <a:pt x="231" y="102"/>
                    <a:pt x="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8"/>
            <p:cNvSpPr/>
            <p:nvPr/>
          </p:nvSpPr>
          <p:spPr>
            <a:xfrm>
              <a:off x="-1499500" y="2937584"/>
              <a:ext cx="135496" cy="265833"/>
            </a:xfrm>
            <a:custGeom>
              <a:rect b="b" l="l" r="r" t="t"/>
              <a:pathLst>
                <a:path extrusionOk="0" h="516" w="263">
                  <a:moveTo>
                    <a:pt x="95" y="51"/>
                  </a:moveTo>
                  <a:cubicBezTo>
                    <a:pt x="222" y="156"/>
                    <a:pt x="223" y="319"/>
                    <a:pt x="222" y="465"/>
                  </a:cubicBezTo>
                  <a:lnTo>
                    <a:pt x="222" y="465"/>
                  </a:lnTo>
                  <a:cubicBezTo>
                    <a:pt x="222" y="465"/>
                    <a:pt x="222" y="465"/>
                    <a:pt x="222" y="465"/>
                  </a:cubicBezTo>
                  <a:lnTo>
                    <a:pt x="222" y="465"/>
                  </a:lnTo>
                  <a:cubicBezTo>
                    <a:pt x="222" y="465"/>
                    <a:pt x="222" y="465"/>
                    <a:pt x="222" y="465"/>
                  </a:cubicBezTo>
                  <a:cubicBezTo>
                    <a:pt x="220" y="464"/>
                    <a:pt x="218" y="464"/>
                    <a:pt x="216" y="464"/>
                  </a:cubicBezTo>
                  <a:lnTo>
                    <a:pt x="216" y="464"/>
                  </a:lnTo>
                  <a:cubicBezTo>
                    <a:pt x="79" y="430"/>
                    <a:pt x="54" y="170"/>
                    <a:pt x="95" y="51"/>
                  </a:cubicBezTo>
                  <a:close/>
                  <a:moveTo>
                    <a:pt x="88" y="0"/>
                  </a:moveTo>
                  <a:cubicBezTo>
                    <a:pt x="82" y="0"/>
                    <a:pt x="73" y="8"/>
                    <a:pt x="73" y="15"/>
                  </a:cubicBezTo>
                  <a:cubicBezTo>
                    <a:pt x="1" y="145"/>
                    <a:pt x="32" y="465"/>
                    <a:pt x="212" y="506"/>
                  </a:cubicBezTo>
                  <a:cubicBezTo>
                    <a:pt x="222" y="506"/>
                    <a:pt x="222" y="516"/>
                    <a:pt x="232" y="516"/>
                  </a:cubicBezTo>
                  <a:cubicBezTo>
                    <a:pt x="253" y="516"/>
                    <a:pt x="263" y="506"/>
                    <a:pt x="263" y="496"/>
                  </a:cubicBezTo>
                  <a:cubicBezTo>
                    <a:pt x="263" y="316"/>
                    <a:pt x="263" y="114"/>
                    <a:pt x="92" y="5"/>
                  </a:cubicBezTo>
                  <a:cubicBezTo>
                    <a:pt x="92" y="2"/>
                    <a:pt x="90" y="0"/>
                    <a:pt x="8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8"/>
            <p:cNvSpPr/>
            <p:nvPr/>
          </p:nvSpPr>
          <p:spPr>
            <a:xfrm>
              <a:off x="-1396464" y="3024133"/>
              <a:ext cx="435853" cy="176192"/>
            </a:xfrm>
            <a:custGeom>
              <a:rect b="b" l="l" r="r" t="t"/>
              <a:pathLst>
                <a:path extrusionOk="0" h="342" w="846">
                  <a:moveTo>
                    <a:pt x="613" y="0"/>
                  </a:moveTo>
                  <a:cubicBezTo>
                    <a:pt x="345" y="0"/>
                    <a:pt x="0" y="102"/>
                    <a:pt x="82" y="338"/>
                  </a:cubicBezTo>
                  <a:cubicBezTo>
                    <a:pt x="97" y="340"/>
                    <a:pt x="113" y="341"/>
                    <a:pt x="130" y="341"/>
                  </a:cubicBezTo>
                  <a:cubicBezTo>
                    <a:pt x="353" y="341"/>
                    <a:pt x="677" y="167"/>
                    <a:pt x="845" y="37"/>
                  </a:cubicBezTo>
                  <a:cubicBezTo>
                    <a:pt x="793" y="13"/>
                    <a:pt x="707" y="0"/>
                    <a:pt x="6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8"/>
            <p:cNvSpPr/>
            <p:nvPr/>
          </p:nvSpPr>
          <p:spPr>
            <a:xfrm>
              <a:off x="-1403161" y="3012799"/>
              <a:ext cx="452339" cy="196799"/>
            </a:xfrm>
            <a:custGeom>
              <a:rect b="b" l="l" r="r" t="t"/>
              <a:pathLst>
                <a:path extrusionOk="0" h="382" w="878">
                  <a:moveTo>
                    <a:pt x="599" y="41"/>
                  </a:moveTo>
                  <a:cubicBezTo>
                    <a:pt x="682" y="41"/>
                    <a:pt x="759" y="50"/>
                    <a:pt x="814" y="66"/>
                  </a:cubicBezTo>
                  <a:lnTo>
                    <a:pt x="814" y="66"/>
                  </a:lnTo>
                  <a:cubicBezTo>
                    <a:pt x="618" y="207"/>
                    <a:pt x="372" y="342"/>
                    <a:pt x="138" y="342"/>
                  </a:cubicBezTo>
                  <a:cubicBezTo>
                    <a:pt x="126" y="342"/>
                    <a:pt x="114" y="342"/>
                    <a:pt x="103" y="341"/>
                  </a:cubicBezTo>
                  <a:lnTo>
                    <a:pt x="103" y="341"/>
                  </a:lnTo>
                  <a:cubicBezTo>
                    <a:pt x="50" y="120"/>
                    <a:pt x="353" y="41"/>
                    <a:pt x="599" y="41"/>
                  </a:cubicBezTo>
                  <a:close/>
                  <a:moveTo>
                    <a:pt x="609" y="0"/>
                  </a:moveTo>
                  <a:cubicBezTo>
                    <a:pt x="337" y="0"/>
                    <a:pt x="1" y="97"/>
                    <a:pt x="74" y="355"/>
                  </a:cubicBezTo>
                  <a:lnTo>
                    <a:pt x="74" y="355"/>
                  </a:lnTo>
                  <a:cubicBezTo>
                    <a:pt x="71" y="366"/>
                    <a:pt x="78" y="379"/>
                    <a:pt x="95" y="379"/>
                  </a:cubicBezTo>
                  <a:cubicBezTo>
                    <a:pt x="112" y="381"/>
                    <a:pt x="129" y="381"/>
                    <a:pt x="145" y="381"/>
                  </a:cubicBezTo>
                  <a:cubicBezTo>
                    <a:pt x="404" y="381"/>
                    <a:pt x="680" y="229"/>
                    <a:pt x="868" y="69"/>
                  </a:cubicBezTo>
                  <a:cubicBezTo>
                    <a:pt x="878" y="69"/>
                    <a:pt x="878" y="50"/>
                    <a:pt x="868" y="40"/>
                  </a:cubicBezTo>
                  <a:cubicBezTo>
                    <a:pt x="810" y="15"/>
                    <a:pt x="714" y="0"/>
                    <a:pt x="60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8"/>
            <p:cNvSpPr/>
            <p:nvPr/>
          </p:nvSpPr>
          <p:spPr>
            <a:xfrm>
              <a:off x="-1514440" y="3193108"/>
              <a:ext cx="279750" cy="485300"/>
            </a:xfrm>
            <a:custGeom>
              <a:rect b="b" l="l" r="r" t="t"/>
              <a:pathLst>
                <a:path extrusionOk="0" h="942" w="543">
                  <a:moveTo>
                    <a:pt x="251" y="0"/>
                  </a:moveTo>
                  <a:lnTo>
                    <a:pt x="251" y="0"/>
                  </a:lnTo>
                  <a:cubicBezTo>
                    <a:pt x="1" y="150"/>
                    <a:pt x="261" y="834"/>
                    <a:pt x="473" y="942"/>
                  </a:cubicBezTo>
                  <a:cubicBezTo>
                    <a:pt x="511" y="822"/>
                    <a:pt x="542" y="682"/>
                    <a:pt x="542" y="552"/>
                  </a:cubicBezTo>
                  <a:cubicBezTo>
                    <a:pt x="533" y="371"/>
                    <a:pt x="362" y="131"/>
                    <a:pt x="2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8"/>
            <p:cNvSpPr/>
            <p:nvPr/>
          </p:nvSpPr>
          <p:spPr>
            <a:xfrm>
              <a:off x="-1468589" y="3181260"/>
              <a:ext cx="259657" cy="505392"/>
            </a:xfrm>
            <a:custGeom>
              <a:rect b="b" l="l" r="r" t="t"/>
              <a:pathLst>
                <a:path extrusionOk="0" h="981" w="504">
                  <a:moveTo>
                    <a:pt x="165" y="48"/>
                  </a:moveTo>
                  <a:lnTo>
                    <a:pt x="165" y="48"/>
                  </a:lnTo>
                  <a:cubicBezTo>
                    <a:pt x="261" y="164"/>
                    <a:pt x="345" y="290"/>
                    <a:pt x="403" y="435"/>
                  </a:cubicBezTo>
                  <a:cubicBezTo>
                    <a:pt x="469" y="596"/>
                    <a:pt x="418" y="767"/>
                    <a:pt x="369" y="931"/>
                  </a:cubicBezTo>
                  <a:lnTo>
                    <a:pt x="369" y="931"/>
                  </a:lnTo>
                  <a:cubicBezTo>
                    <a:pt x="244" y="844"/>
                    <a:pt x="169" y="668"/>
                    <a:pt x="133" y="534"/>
                  </a:cubicBezTo>
                  <a:cubicBezTo>
                    <a:pt x="83" y="397"/>
                    <a:pt x="24" y="152"/>
                    <a:pt x="165" y="48"/>
                  </a:cubicBezTo>
                  <a:close/>
                  <a:moveTo>
                    <a:pt x="160" y="0"/>
                  </a:moveTo>
                  <a:cubicBezTo>
                    <a:pt x="157" y="0"/>
                    <a:pt x="155" y="1"/>
                    <a:pt x="152" y="2"/>
                  </a:cubicBezTo>
                  <a:cubicBezTo>
                    <a:pt x="1" y="103"/>
                    <a:pt x="32" y="324"/>
                    <a:pt x="73" y="483"/>
                  </a:cubicBezTo>
                  <a:cubicBezTo>
                    <a:pt x="111" y="654"/>
                    <a:pt x="213" y="885"/>
                    <a:pt x="374" y="977"/>
                  </a:cubicBezTo>
                  <a:cubicBezTo>
                    <a:pt x="377" y="980"/>
                    <a:pt x="379" y="981"/>
                    <a:pt x="382" y="981"/>
                  </a:cubicBezTo>
                  <a:cubicBezTo>
                    <a:pt x="389" y="981"/>
                    <a:pt x="396" y="974"/>
                    <a:pt x="403" y="965"/>
                  </a:cubicBezTo>
                  <a:cubicBezTo>
                    <a:pt x="453" y="784"/>
                    <a:pt x="504" y="604"/>
                    <a:pt x="434" y="423"/>
                  </a:cubicBezTo>
                  <a:cubicBezTo>
                    <a:pt x="384" y="274"/>
                    <a:pt x="282" y="134"/>
                    <a:pt x="181" y="14"/>
                  </a:cubicBezTo>
                  <a:cubicBezTo>
                    <a:pt x="180" y="12"/>
                    <a:pt x="178" y="10"/>
                    <a:pt x="176" y="9"/>
                  </a:cubicBezTo>
                  <a:lnTo>
                    <a:pt x="176" y="9"/>
                  </a:lnTo>
                  <a:cubicBezTo>
                    <a:pt x="172" y="4"/>
                    <a:pt x="166" y="0"/>
                    <a:pt x="16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8"/>
            <p:cNvSpPr/>
            <p:nvPr/>
          </p:nvSpPr>
          <p:spPr>
            <a:xfrm>
              <a:off x="-1359371" y="3177138"/>
              <a:ext cx="418336" cy="388446"/>
            </a:xfrm>
            <a:custGeom>
              <a:rect b="b" l="l" r="r" t="t"/>
              <a:pathLst>
                <a:path extrusionOk="0" h="754" w="812">
                  <a:moveTo>
                    <a:pt x="131" y="0"/>
                  </a:moveTo>
                  <a:lnTo>
                    <a:pt x="1" y="41"/>
                  </a:lnTo>
                  <a:cubicBezTo>
                    <a:pt x="80" y="352"/>
                    <a:pt x="473" y="602"/>
                    <a:pt x="742" y="754"/>
                  </a:cubicBezTo>
                  <a:cubicBezTo>
                    <a:pt x="812" y="383"/>
                    <a:pt x="511" y="22"/>
                    <a:pt x="1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8"/>
            <p:cNvSpPr/>
            <p:nvPr/>
          </p:nvSpPr>
          <p:spPr>
            <a:xfrm>
              <a:off x="-1371220" y="3170956"/>
              <a:ext cx="425549" cy="404931"/>
            </a:xfrm>
            <a:custGeom>
              <a:rect b="b" l="l" r="r" t="t"/>
              <a:pathLst>
                <a:path extrusionOk="0" h="786" w="826">
                  <a:moveTo>
                    <a:pt x="193" y="31"/>
                  </a:moveTo>
                  <a:cubicBezTo>
                    <a:pt x="285" y="31"/>
                    <a:pt x="411" y="108"/>
                    <a:pt x="474" y="142"/>
                  </a:cubicBezTo>
                  <a:cubicBezTo>
                    <a:pt x="669" y="279"/>
                    <a:pt x="779" y="508"/>
                    <a:pt x="750" y="731"/>
                  </a:cubicBezTo>
                  <a:lnTo>
                    <a:pt x="750" y="731"/>
                  </a:lnTo>
                  <a:cubicBezTo>
                    <a:pt x="481" y="585"/>
                    <a:pt x="148" y="374"/>
                    <a:pt x="50" y="66"/>
                  </a:cubicBezTo>
                  <a:lnTo>
                    <a:pt x="50" y="66"/>
                  </a:lnTo>
                  <a:cubicBezTo>
                    <a:pt x="88" y="56"/>
                    <a:pt x="122" y="42"/>
                    <a:pt x="163" y="34"/>
                  </a:cubicBezTo>
                  <a:cubicBezTo>
                    <a:pt x="173" y="32"/>
                    <a:pt x="183" y="31"/>
                    <a:pt x="193" y="31"/>
                  </a:cubicBezTo>
                  <a:close/>
                  <a:moveTo>
                    <a:pt x="177" y="0"/>
                  </a:moveTo>
                  <a:cubicBezTo>
                    <a:pt x="124" y="0"/>
                    <a:pt x="74" y="15"/>
                    <a:pt x="19" y="32"/>
                  </a:cubicBezTo>
                  <a:lnTo>
                    <a:pt x="19" y="32"/>
                  </a:lnTo>
                  <a:cubicBezTo>
                    <a:pt x="9" y="33"/>
                    <a:pt x="0" y="40"/>
                    <a:pt x="2" y="49"/>
                  </a:cubicBezTo>
                  <a:lnTo>
                    <a:pt x="2" y="49"/>
                  </a:lnTo>
                  <a:cubicBezTo>
                    <a:pt x="2" y="54"/>
                    <a:pt x="4" y="60"/>
                    <a:pt x="8" y="64"/>
                  </a:cubicBezTo>
                  <a:lnTo>
                    <a:pt x="8" y="64"/>
                  </a:lnTo>
                  <a:cubicBezTo>
                    <a:pt x="111" y="409"/>
                    <a:pt x="467" y="625"/>
                    <a:pt x="756" y="785"/>
                  </a:cubicBezTo>
                  <a:cubicBezTo>
                    <a:pt x="765" y="785"/>
                    <a:pt x="787" y="785"/>
                    <a:pt x="787" y="766"/>
                  </a:cubicBezTo>
                  <a:cubicBezTo>
                    <a:pt x="825" y="535"/>
                    <a:pt x="727" y="304"/>
                    <a:pt x="546" y="154"/>
                  </a:cubicBezTo>
                  <a:cubicBezTo>
                    <a:pt x="455" y="72"/>
                    <a:pt x="334" y="22"/>
                    <a:pt x="214" y="3"/>
                  </a:cubicBezTo>
                  <a:cubicBezTo>
                    <a:pt x="201" y="1"/>
                    <a:pt x="189" y="0"/>
                    <a:pt x="17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8"/>
            <p:cNvSpPr/>
            <p:nvPr/>
          </p:nvSpPr>
          <p:spPr>
            <a:xfrm>
              <a:off x="-2496892" y="3177138"/>
              <a:ext cx="291084" cy="248317"/>
            </a:xfrm>
            <a:custGeom>
              <a:rect b="b" l="l" r="r" t="t"/>
              <a:pathLst>
                <a:path extrusionOk="0" h="482" w="565">
                  <a:moveTo>
                    <a:pt x="1" y="0"/>
                  </a:moveTo>
                  <a:lnTo>
                    <a:pt x="1" y="0"/>
                  </a:lnTo>
                  <a:cubicBezTo>
                    <a:pt x="10" y="231"/>
                    <a:pt x="302" y="431"/>
                    <a:pt x="463" y="482"/>
                  </a:cubicBezTo>
                  <a:lnTo>
                    <a:pt x="564" y="482"/>
                  </a:lnTo>
                  <a:cubicBezTo>
                    <a:pt x="504" y="181"/>
                    <a:pt x="292" y="6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8"/>
            <p:cNvSpPr/>
            <p:nvPr/>
          </p:nvSpPr>
          <p:spPr>
            <a:xfrm>
              <a:off x="-2511833" y="3166835"/>
              <a:ext cx="315813" cy="270985"/>
            </a:xfrm>
            <a:custGeom>
              <a:rect b="b" l="l" r="r" t="t"/>
              <a:pathLst>
                <a:path extrusionOk="0" h="526" w="613">
                  <a:moveTo>
                    <a:pt x="55" y="49"/>
                  </a:moveTo>
                  <a:lnTo>
                    <a:pt x="55" y="49"/>
                  </a:lnTo>
                  <a:cubicBezTo>
                    <a:pt x="301" y="101"/>
                    <a:pt x="490" y="234"/>
                    <a:pt x="564" y="482"/>
                  </a:cubicBezTo>
                  <a:lnTo>
                    <a:pt x="492" y="482"/>
                  </a:lnTo>
                  <a:cubicBezTo>
                    <a:pt x="310" y="416"/>
                    <a:pt x="91" y="256"/>
                    <a:pt x="55" y="49"/>
                  </a:cubicBezTo>
                  <a:close/>
                  <a:moveTo>
                    <a:pt x="30" y="1"/>
                  </a:moveTo>
                  <a:cubicBezTo>
                    <a:pt x="20" y="1"/>
                    <a:pt x="1" y="11"/>
                    <a:pt x="10" y="20"/>
                  </a:cubicBezTo>
                  <a:cubicBezTo>
                    <a:pt x="29" y="257"/>
                    <a:pt x="263" y="446"/>
                    <a:pt x="473" y="509"/>
                  </a:cubicBezTo>
                  <a:lnTo>
                    <a:pt x="473" y="509"/>
                  </a:lnTo>
                  <a:cubicBezTo>
                    <a:pt x="477" y="515"/>
                    <a:pt x="483" y="520"/>
                    <a:pt x="492" y="523"/>
                  </a:cubicBezTo>
                  <a:lnTo>
                    <a:pt x="593" y="523"/>
                  </a:lnTo>
                  <a:cubicBezTo>
                    <a:pt x="595" y="525"/>
                    <a:pt x="596" y="526"/>
                    <a:pt x="598" y="526"/>
                  </a:cubicBezTo>
                  <a:cubicBezTo>
                    <a:pt x="606" y="526"/>
                    <a:pt x="612" y="510"/>
                    <a:pt x="612" y="502"/>
                  </a:cubicBezTo>
                  <a:cubicBezTo>
                    <a:pt x="543" y="201"/>
                    <a:pt x="321" y="61"/>
                    <a:pt x="3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8"/>
            <p:cNvSpPr/>
            <p:nvPr/>
          </p:nvSpPr>
          <p:spPr>
            <a:xfrm>
              <a:off x="-2811668" y="3408450"/>
              <a:ext cx="429671" cy="348262"/>
            </a:xfrm>
            <a:custGeom>
              <a:rect b="b" l="l" r="r" t="t"/>
              <a:pathLst>
                <a:path extrusionOk="0" h="676" w="834">
                  <a:moveTo>
                    <a:pt x="666" y="1"/>
                  </a:moveTo>
                  <a:cubicBezTo>
                    <a:pt x="340" y="1"/>
                    <a:pt x="147" y="389"/>
                    <a:pt x="0" y="676"/>
                  </a:cubicBezTo>
                  <a:cubicBezTo>
                    <a:pt x="181" y="565"/>
                    <a:pt x="381" y="495"/>
                    <a:pt x="532" y="355"/>
                  </a:cubicBezTo>
                  <a:cubicBezTo>
                    <a:pt x="621" y="264"/>
                    <a:pt x="713" y="115"/>
                    <a:pt x="783" y="33"/>
                  </a:cubicBezTo>
                  <a:lnTo>
                    <a:pt x="833" y="33"/>
                  </a:lnTo>
                  <a:cubicBezTo>
                    <a:pt x="774" y="11"/>
                    <a:pt x="718" y="1"/>
                    <a:pt x="6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8"/>
            <p:cNvSpPr/>
            <p:nvPr/>
          </p:nvSpPr>
          <p:spPr>
            <a:xfrm>
              <a:off x="-2826093" y="3400207"/>
              <a:ext cx="455945" cy="367839"/>
            </a:xfrm>
            <a:custGeom>
              <a:rect b="b" l="l" r="r" t="t"/>
              <a:pathLst>
                <a:path extrusionOk="0" h="714" w="885">
                  <a:moveTo>
                    <a:pt x="700" y="41"/>
                  </a:moveTo>
                  <a:cubicBezTo>
                    <a:pt x="728" y="41"/>
                    <a:pt x="757" y="44"/>
                    <a:pt x="787" y="50"/>
                  </a:cubicBezTo>
                  <a:lnTo>
                    <a:pt x="787" y="50"/>
                  </a:lnTo>
                  <a:cubicBezTo>
                    <a:pt x="779" y="57"/>
                    <a:pt x="771" y="67"/>
                    <a:pt x="760" y="80"/>
                  </a:cubicBezTo>
                  <a:cubicBezTo>
                    <a:pt x="700" y="150"/>
                    <a:pt x="649" y="239"/>
                    <a:pt x="589" y="321"/>
                  </a:cubicBezTo>
                  <a:cubicBezTo>
                    <a:pt x="462" y="476"/>
                    <a:pt x="244" y="548"/>
                    <a:pt x="70" y="643"/>
                  </a:cubicBezTo>
                  <a:lnTo>
                    <a:pt x="70" y="643"/>
                  </a:lnTo>
                  <a:cubicBezTo>
                    <a:pt x="213" y="379"/>
                    <a:pt x="395" y="41"/>
                    <a:pt x="700" y="41"/>
                  </a:cubicBezTo>
                  <a:close/>
                  <a:moveTo>
                    <a:pt x="703" y="0"/>
                  </a:moveTo>
                  <a:cubicBezTo>
                    <a:pt x="358" y="0"/>
                    <a:pt x="157" y="394"/>
                    <a:pt x="9" y="682"/>
                  </a:cubicBezTo>
                  <a:cubicBezTo>
                    <a:pt x="1" y="698"/>
                    <a:pt x="12" y="713"/>
                    <a:pt x="27" y="713"/>
                  </a:cubicBezTo>
                  <a:cubicBezTo>
                    <a:pt x="31" y="713"/>
                    <a:pt x="34" y="713"/>
                    <a:pt x="38" y="711"/>
                  </a:cubicBezTo>
                  <a:cubicBezTo>
                    <a:pt x="209" y="612"/>
                    <a:pt x="389" y="530"/>
                    <a:pt x="551" y="410"/>
                  </a:cubicBezTo>
                  <a:cubicBezTo>
                    <a:pt x="620" y="359"/>
                    <a:pt x="661" y="280"/>
                    <a:pt x="710" y="220"/>
                  </a:cubicBezTo>
                  <a:cubicBezTo>
                    <a:pt x="741" y="169"/>
                    <a:pt x="770" y="131"/>
                    <a:pt x="811" y="90"/>
                  </a:cubicBezTo>
                  <a:cubicBezTo>
                    <a:pt x="820" y="70"/>
                    <a:pt x="842" y="70"/>
                    <a:pt x="861" y="70"/>
                  </a:cubicBezTo>
                  <a:cubicBezTo>
                    <a:pt x="863" y="71"/>
                    <a:pt x="865" y="72"/>
                    <a:pt x="867" y="72"/>
                  </a:cubicBezTo>
                  <a:cubicBezTo>
                    <a:pt x="872" y="72"/>
                    <a:pt x="876" y="68"/>
                    <a:pt x="879" y="63"/>
                  </a:cubicBezTo>
                  <a:lnTo>
                    <a:pt x="879" y="63"/>
                  </a:lnTo>
                  <a:cubicBezTo>
                    <a:pt x="884" y="55"/>
                    <a:pt x="884" y="44"/>
                    <a:pt x="878" y="37"/>
                  </a:cubicBezTo>
                  <a:lnTo>
                    <a:pt x="878" y="37"/>
                  </a:lnTo>
                  <a:cubicBezTo>
                    <a:pt x="877" y="34"/>
                    <a:pt x="874" y="31"/>
                    <a:pt x="871" y="29"/>
                  </a:cubicBezTo>
                  <a:cubicBezTo>
                    <a:pt x="811" y="9"/>
                    <a:pt x="755" y="0"/>
                    <a:pt x="70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8"/>
            <p:cNvSpPr/>
            <p:nvPr/>
          </p:nvSpPr>
          <p:spPr>
            <a:xfrm>
              <a:off x="-2527803" y="3424935"/>
              <a:ext cx="321995" cy="605852"/>
            </a:xfrm>
            <a:custGeom>
              <a:rect b="b" l="l" r="r" t="t"/>
              <a:pathLst>
                <a:path extrusionOk="0" h="1176" w="625">
                  <a:moveTo>
                    <a:pt x="263" y="1"/>
                  </a:moveTo>
                  <a:cubicBezTo>
                    <a:pt x="82" y="102"/>
                    <a:pt x="32" y="352"/>
                    <a:pt x="22" y="533"/>
                  </a:cubicBezTo>
                  <a:cubicBezTo>
                    <a:pt x="22" y="704"/>
                    <a:pt x="0" y="904"/>
                    <a:pt x="51" y="1176"/>
                  </a:cubicBezTo>
                  <a:cubicBezTo>
                    <a:pt x="232" y="925"/>
                    <a:pt x="624" y="403"/>
                    <a:pt x="393" y="92"/>
                  </a:cubicBezTo>
                  <a:lnTo>
                    <a:pt x="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8"/>
            <p:cNvSpPr/>
            <p:nvPr/>
          </p:nvSpPr>
          <p:spPr>
            <a:xfrm>
              <a:off x="-2537592" y="3412571"/>
              <a:ext cx="263263" cy="626459"/>
            </a:xfrm>
            <a:custGeom>
              <a:rect b="b" l="l" r="r" t="t"/>
              <a:pathLst>
                <a:path extrusionOk="0" h="1216" w="511">
                  <a:moveTo>
                    <a:pt x="280" y="42"/>
                  </a:moveTo>
                  <a:cubicBezTo>
                    <a:pt x="329" y="79"/>
                    <a:pt x="392" y="110"/>
                    <a:pt x="422" y="155"/>
                  </a:cubicBezTo>
                  <a:cubicBezTo>
                    <a:pt x="491" y="275"/>
                    <a:pt x="463" y="427"/>
                    <a:pt x="422" y="547"/>
                  </a:cubicBezTo>
                  <a:cubicBezTo>
                    <a:pt x="357" y="770"/>
                    <a:pt x="214" y="958"/>
                    <a:pt x="82" y="1146"/>
                  </a:cubicBezTo>
                  <a:lnTo>
                    <a:pt x="82" y="1146"/>
                  </a:lnTo>
                  <a:cubicBezTo>
                    <a:pt x="52" y="949"/>
                    <a:pt x="60" y="754"/>
                    <a:pt x="60" y="557"/>
                  </a:cubicBezTo>
                  <a:cubicBezTo>
                    <a:pt x="60" y="380"/>
                    <a:pt x="118" y="156"/>
                    <a:pt x="280" y="42"/>
                  </a:cubicBezTo>
                  <a:close/>
                  <a:moveTo>
                    <a:pt x="275" y="0"/>
                  </a:moveTo>
                  <a:cubicBezTo>
                    <a:pt x="265" y="0"/>
                    <a:pt x="258" y="7"/>
                    <a:pt x="256" y="14"/>
                  </a:cubicBezTo>
                  <a:lnTo>
                    <a:pt x="256" y="14"/>
                  </a:lnTo>
                  <a:cubicBezTo>
                    <a:pt x="99" y="118"/>
                    <a:pt x="50" y="311"/>
                    <a:pt x="19" y="487"/>
                  </a:cubicBezTo>
                  <a:cubicBezTo>
                    <a:pt x="0" y="718"/>
                    <a:pt x="10" y="969"/>
                    <a:pt x="51" y="1200"/>
                  </a:cubicBezTo>
                  <a:cubicBezTo>
                    <a:pt x="51" y="1211"/>
                    <a:pt x="57" y="1216"/>
                    <a:pt x="65" y="1216"/>
                  </a:cubicBezTo>
                  <a:cubicBezTo>
                    <a:pt x="70" y="1216"/>
                    <a:pt x="76" y="1213"/>
                    <a:pt x="80" y="1209"/>
                  </a:cubicBezTo>
                  <a:cubicBezTo>
                    <a:pt x="251" y="988"/>
                    <a:pt x="412" y="757"/>
                    <a:pt x="482" y="487"/>
                  </a:cubicBezTo>
                  <a:cubicBezTo>
                    <a:pt x="511" y="376"/>
                    <a:pt x="511" y="266"/>
                    <a:pt x="463" y="155"/>
                  </a:cubicBezTo>
                  <a:cubicBezTo>
                    <a:pt x="432" y="86"/>
                    <a:pt x="355" y="48"/>
                    <a:pt x="295" y="8"/>
                  </a:cubicBezTo>
                  <a:lnTo>
                    <a:pt x="295" y="8"/>
                  </a:lnTo>
                  <a:cubicBezTo>
                    <a:pt x="292" y="3"/>
                    <a:pt x="288" y="0"/>
                    <a:pt x="282" y="0"/>
                  </a:cubicBezTo>
                  <a:cubicBezTo>
                    <a:pt x="281" y="0"/>
                    <a:pt x="280" y="0"/>
                    <a:pt x="279" y="1"/>
                  </a:cubicBezTo>
                  <a:lnTo>
                    <a:pt x="279" y="1"/>
                  </a:lnTo>
                  <a:cubicBezTo>
                    <a:pt x="278" y="0"/>
                    <a:pt x="276" y="0"/>
                    <a:pt x="27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8"/>
            <p:cNvSpPr/>
            <p:nvPr/>
          </p:nvSpPr>
          <p:spPr>
            <a:xfrm>
              <a:off x="-2346459" y="3436269"/>
              <a:ext cx="274598" cy="372475"/>
            </a:xfrm>
            <a:custGeom>
              <a:rect b="b" l="l" r="r" t="t"/>
              <a:pathLst>
                <a:path extrusionOk="0" h="723" w="533">
                  <a:moveTo>
                    <a:pt x="0" y="0"/>
                  </a:moveTo>
                  <a:lnTo>
                    <a:pt x="120" y="159"/>
                  </a:lnTo>
                  <a:cubicBezTo>
                    <a:pt x="190" y="410"/>
                    <a:pt x="361" y="552"/>
                    <a:pt x="532" y="723"/>
                  </a:cubicBezTo>
                  <a:cubicBezTo>
                    <a:pt x="532" y="381"/>
                    <a:pt x="380" y="8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8"/>
            <p:cNvSpPr/>
            <p:nvPr/>
          </p:nvSpPr>
          <p:spPr>
            <a:xfrm>
              <a:off x="-2359339" y="3424935"/>
              <a:ext cx="297266" cy="394113"/>
            </a:xfrm>
            <a:custGeom>
              <a:rect b="b" l="l" r="r" t="t"/>
              <a:pathLst>
                <a:path extrusionOk="0" h="765" w="577">
                  <a:moveTo>
                    <a:pt x="76" y="56"/>
                  </a:moveTo>
                  <a:cubicBezTo>
                    <a:pt x="370" y="141"/>
                    <a:pt x="521" y="394"/>
                    <a:pt x="537" y="693"/>
                  </a:cubicBezTo>
                  <a:lnTo>
                    <a:pt x="537" y="693"/>
                  </a:lnTo>
                  <a:cubicBezTo>
                    <a:pt x="399" y="558"/>
                    <a:pt x="259" y="425"/>
                    <a:pt x="186" y="232"/>
                  </a:cubicBezTo>
                  <a:cubicBezTo>
                    <a:pt x="165" y="181"/>
                    <a:pt x="155" y="162"/>
                    <a:pt x="126" y="111"/>
                  </a:cubicBezTo>
                  <a:cubicBezTo>
                    <a:pt x="109" y="96"/>
                    <a:pt x="92" y="76"/>
                    <a:pt x="76" y="56"/>
                  </a:cubicBezTo>
                  <a:close/>
                  <a:moveTo>
                    <a:pt x="25" y="1"/>
                  </a:moveTo>
                  <a:cubicBezTo>
                    <a:pt x="19" y="1"/>
                    <a:pt x="14" y="5"/>
                    <a:pt x="10" y="11"/>
                  </a:cubicBezTo>
                  <a:lnTo>
                    <a:pt x="10" y="11"/>
                  </a:lnTo>
                  <a:cubicBezTo>
                    <a:pt x="4" y="18"/>
                    <a:pt x="1" y="32"/>
                    <a:pt x="6" y="42"/>
                  </a:cubicBezTo>
                  <a:cubicBezTo>
                    <a:pt x="35" y="71"/>
                    <a:pt x="66" y="111"/>
                    <a:pt x="95" y="143"/>
                  </a:cubicBezTo>
                  <a:cubicBezTo>
                    <a:pt x="136" y="191"/>
                    <a:pt x="145" y="242"/>
                    <a:pt x="177" y="311"/>
                  </a:cubicBezTo>
                  <a:cubicBezTo>
                    <a:pt x="256" y="492"/>
                    <a:pt x="405" y="624"/>
                    <a:pt x="548" y="754"/>
                  </a:cubicBezTo>
                  <a:cubicBezTo>
                    <a:pt x="551" y="762"/>
                    <a:pt x="556" y="765"/>
                    <a:pt x="561" y="765"/>
                  </a:cubicBezTo>
                  <a:cubicBezTo>
                    <a:pt x="569" y="765"/>
                    <a:pt x="576" y="757"/>
                    <a:pt x="576" y="745"/>
                  </a:cubicBezTo>
                  <a:cubicBezTo>
                    <a:pt x="576" y="741"/>
                    <a:pt x="576" y="737"/>
                    <a:pt x="576" y="733"/>
                  </a:cubicBezTo>
                  <a:lnTo>
                    <a:pt x="576" y="733"/>
                  </a:lnTo>
                  <a:cubicBezTo>
                    <a:pt x="576" y="733"/>
                    <a:pt x="576" y="733"/>
                    <a:pt x="576" y="733"/>
                  </a:cubicBezTo>
                  <a:cubicBezTo>
                    <a:pt x="576" y="733"/>
                    <a:pt x="576" y="733"/>
                    <a:pt x="576" y="733"/>
                  </a:cubicBezTo>
                  <a:lnTo>
                    <a:pt x="576" y="733"/>
                  </a:lnTo>
                  <a:cubicBezTo>
                    <a:pt x="572" y="377"/>
                    <a:pt x="392" y="82"/>
                    <a:pt x="2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8"/>
            <p:cNvSpPr/>
            <p:nvPr/>
          </p:nvSpPr>
          <p:spPr>
            <a:xfrm>
              <a:off x="-1917313" y="1482228"/>
              <a:ext cx="155588" cy="144766"/>
            </a:xfrm>
            <a:custGeom>
              <a:rect b="b" l="l" r="r" t="t"/>
              <a:pathLst>
                <a:path extrusionOk="0" h="281" w="302">
                  <a:moveTo>
                    <a:pt x="17" y="0"/>
                  </a:moveTo>
                  <a:cubicBezTo>
                    <a:pt x="11" y="0"/>
                    <a:pt x="6" y="1"/>
                    <a:pt x="0" y="1"/>
                  </a:cubicBezTo>
                  <a:cubicBezTo>
                    <a:pt x="0" y="160"/>
                    <a:pt x="171" y="271"/>
                    <a:pt x="291" y="281"/>
                  </a:cubicBezTo>
                  <a:lnTo>
                    <a:pt x="301" y="230"/>
                  </a:lnTo>
                  <a:cubicBezTo>
                    <a:pt x="225" y="135"/>
                    <a:pt x="146" y="0"/>
                    <a:pt x="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8"/>
            <p:cNvSpPr/>
            <p:nvPr/>
          </p:nvSpPr>
          <p:spPr>
            <a:xfrm>
              <a:off x="-1927616" y="1471409"/>
              <a:ext cx="180317" cy="166918"/>
            </a:xfrm>
            <a:custGeom>
              <a:rect b="b" l="l" r="r" t="t"/>
              <a:pathLst>
                <a:path extrusionOk="0" h="324" w="350">
                  <a:moveTo>
                    <a:pt x="42" y="43"/>
                  </a:moveTo>
                  <a:cubicBezTo>
                    <a:pt x="119" y="51"/>
                    <a:pt x="174" y="107"/>
                    <a:pt x="230" y="162"/>
                  </a:cubicBezTo>
                  <a:cubicBezTo>
                    <a:pt x="251" y="191"/>
                    <a:pt x="280" y="222"/>
                    <a:pt x="302" y="251"/>
                  </a:cubicBezTo>
                  <a:lnTo>
                    <a:pt x="302" y="263"/>
                  </a:lnTo>
                  <a:lnTo>
                    <a:pt x="302" y="281"/>
                  </a:lnTo>
                  <a:lnTo>
                    <a:pt x="302" y="281"/>
                  </a:lnTo>
                  <a:cubicBezTo>
                    <a:pt x="181" y="268"/>
                    <a:pt x="62" y="169"/>
                    <a:pt x="42" y="43"/>
                  </a:cubicBezTo>
                  <a:close/>
                  <a:moveTo>
                    <a:pt x="20" y="1"/>
                  </a:moveTo>
                  <a:cubicBezTo>
                    <a:pt x="10" y="1"/>
                    <a:pt x="1" y="10"/>
                    <a:pt x="1" y="22"/>
                  </a:cubicBezTo>
                  <a:cubicBezTo>
                    <a:pt x="10" y="191"/>
                    <a:pt x="160" y="311"/>
                    <a:pt x="311" y="323"/>
                  </a:cubicBezTo>
                  <a:cubicBezTo>
                    <a:pt x="312" y="323"/>
                    <a:pt x="313" y="323"/>
                    <a:pt x="314" y="323"/>
                  </a:cubicBezTo>
                  <a:lnTo>
                    <a:pt x="314" y="323"/>
                  </a:lnTo>
                  <a:cubicBezTo>
                    <a:pt x="315" y="323"/>
                    <a:pt x="316" y="323"/>
                    <a:pt x="317" y="323"/>
                  </a:cubicBezTo>
                  <a:cubicBezTo>
                    <a:pt x="324" y="323"/>
                    <a:pt x="330" y="320"/>
                    <a:pt x="331" y="313"/>
                  </a:cubicBezTo>
                  <a:lnTo>
                    <a:pt x="331" y="313"/>
                  </a:lnTo>
                  <a:cubicBezTo>
                    <a:pt x="332" y="311"/>
                    <a:pt x="332" y="309"/>
                    <a:pt x="333" y="307"/>
                  </a:cubicBezTo>
                  <a:lnTo>
                    <a:pt x="333" y="307"/>
                  </a:lnTo>
                  <a:cubicBezTo>
                    <a:pt x="342" y="288"/>
                    <a:pt x="349" y="262"/>
                    <a:pt x="340" y="241"/>
                  </a:cubicBezTo>
                  <a:cubicBezTo>
                    <a:pt x="331" y="212"/>
                    <a:pt x="280" y="162"/>
                    <a:pt x="261" y="131"/>
                  </a:cubicBezTo>
                  <a:cubicBezTo>
                    <a:pt x="201" y="61"/>
                    <a:pt x="121" y="1"/>
                    <a:pt x="2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8"/>
            <p:cNvSpPr/>
            <p:nvPr/>
          </p:nvSpPr>
          <p:spPr>
            <a:xfrm>
              <a:off x="-1716392" y="1626475"/>
              <a:ext cx="300357" cy="186495"/>
            </a:xfrm>
            <a:custGeom>
              <a:rect b="b" l="l" r="r" t="t"/>
              <a:pathLst>
                <a:path extrusionOk="0" h="362" w="583">
                  <a:moveTo>
                    <a:pt x="0" y="1"/>
                  </a:moveTo>
                  <a:lnTo>
                    <a:pt x="202" y="241"/>
                  </a:lnTo>
                  <a:cubicBezTo>
                    <a:pt x="323" y="311"/>
                    <a:pt x="443" y="352"/>
                    <a:pt x="583" y="362"/>
                  </a:cubicBezTo>
                  <a:cubicBezTo>
                    <a:pt x="482" y="131"/>
                    <a:pt x="241"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8"/>
            <p:cNvSpPr/>
            <p:nvPr/>
          </p:nvSpPr>
          <p:spPr>
            <a:xfrm>
              <a:off x="-1731332" y="1616687"/>
              <a:ext cx="325602" cy="207618"/>
            </a:xfrm>
            <a:custGeom>
              <a:rect b="b" l="l" r="r" t="t"/>
              <a:pathLst>
                <a:path extrusionOk="0" h="403" w="632">
                  <a:moveTo>
                    <a:pt x="69" y="44"/>
                  </a:moveTo>
                  <a:cubicBezTo>
                    <a:pt x="282" y="63"/>
                    <a:pt x="475" y="163"/>
                    <a:pt x="576" y="357"/>
                  </a:cubicBezTo>
                  <a:lnTo>
                    <a:pt x="576" y="357"/>
                  </a:lnTo>
                  <a:cubicBezTo>
                    <a:pt x="438" y="337"/>
                    <a:pt x="294" y="301"/>
                    <a:pt x="210" y="190"/>
                  </a:cubicBezTo>
                  <a:cubicBezTo>
                    <a:pt x="161" y="142"/>
                    <a:pt x="112" y="93"/>
                    <a:pt x="69" y="44"/>
                  </a:cubicBezTo>
                  <a:close/>
                  <a:moveTo>
                    <a:pt x="29" y="0"/>
                  </a:moveTo>
                  <a:cubicBezTo>
                    <a:pt x="20" y="0"/>
                    <a:pt x="14" y="4"/>
                    <a:pt x="10" y="10"/>
                  </a:cubicBezTo>
                  <a:lnTo>
                    <a:pt x="10" y="10"/>
                  </a:lnTo>
                  <a:cubicBezTo>
                    <a:pt x="3" y="18"/>
                    <a:pt x="0" y="30"/>
                    <a:pt x="10" y="41"/>
                  </a:cubicBezTo>
                  <a:cubicBezTo>
                    <a:pt x="70" y="111"/>
                    <a:pt x="130" y="181"/>
                    <a:pt x="200" y="251"/>
                  </a:cubicBezTo>
                  <a:cubicBezTo>
                    <a:pt x="292" y="352"/>
                    <a:pt x="472" y="381"/>
                    <a:pt x="612" y="402"/>
                  </a:cubicBezTo>
                  <a:cubicBezTo>
                    <a:pt x="621" y="402"/>
                    <a:pt x="631" y="381"/>
                    <a:pt x="621" y="371"/>
                  </a:cubicBezTo>
                  <a:cubicBezTo>
                    <a:pt x="511" y="130"/>
                    <a:pt x="282" y="10"/>
                    <a:pt x="2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8"/>
            <p:cNvSpPr/>
            <p:nvPr/>
          </p:nvSpPr>
          <p:spPr>
            <a:xfrm>
              <a:off x="-2790546" y="1027332"/>
              <a:ext cx="516223" cy="258620"/>
            </a:xfrm>
            <a:custGeom>
              <a:rect b="b" l="l" r="r" t="t"/>
              <a:pathLst>
                <a:path extrusionOk="0" h="502" w="1002">
                  <a:moveTo>
                    <a:pt x="0" y="1"/>
                  </a:moveTo>
                  <a:cubicBezTo>
                    <a:pt x="111" y="270"/>
                    <a:pt x="580" y="451"/>
                    <a:pt x="843" y="501"/>
                  </a:cubicBezTo>
                  <a:lnTo>
                    <a:pt x="881" y="451"/>
                  </a:lnTo>
                  <a:cubicBezTo>
                    <a:pt x="1002" y="20"/>
                    <a:pt x="241"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8"/>
            <p:cNvSpPr/>
            <p:nvPr/>
          </p:nvSpPr>
          <p:spPr>
            <a:xfrm>
              <a:off x="-2801880" y="1017544"/>
              <a:ext cx="538891" cy="279743"/>
            </a:xfrm>
            <a:custGeom>
              <a:rect b="b" l="l" r="r" t="t"/>
              <a:pathLst>
                <a:path extrusionOk="0" h="543" w="1046">
                  <a:moveTo>
                    <a:pt x="54" y="39"/>
                  </a:moveTo>
                  <a:cubicBezTo>
                    <a:pt x="325" y="40"/>
                    <a:pt x="977" y="65"/>
                    <a:pt x="887" y="458"/>
                  </a:cubicBezTo>
                  <a:lnTo>
                    <a:pt x="887" y="458"/>
                  </a:lnTo>
                  <a:cubicBezTo>
                    <a:pt x="886" y="458"/>
                    <a:pt x="885" y="459"/>
                    <a:pt x="884" y="460"/>
                  </a:cubicBezTo>
                  <a:cubicBezTo>
                    <a:pt x="884" y="470"/>
                    <a:pt x="874" y="470"/>
                    <a:pt x="874" y="482"/>
                  </a:cubicBezTo>
                  <a:lnTo>
                    <a:pt x="855" y="501"/>
                  </a:lnTo>
                  <a:cubicBezTo>
                    <a:pt x="814" y="491"/>
                    <a:pt x="783" y="482"/>
                    <a:pt x="744" y="470"/>
                  </a:cubicBezTo>
                  <a:cubicBezTo>
                    <a:pt x="653" y="441"/>
                    <a:pt x="564" y="410"/>
                    <a:pt x="472" y="371"/>
                  </a:cubicBezTo>
                  <a:cubicBezTo>
                    <a:pt x="311" y="305"/>
                    <a:pt x="132" y="202"/>
                    <a:pt x="54" y="39"/>
                  </a:cubicBezTo>
                  <a:close/>
                  <a:moveTo>
                    <a:pt x="22" y="0"/>
                  </a:moveTo>
                  <a:cubicBezTo>
                    <a:pt x="0" y="0"/>
                    <a:pt x="0" y="20"/>
                    <a:pt x="0" y="29"/>
                  </a:cubicBezTo>
                  <a:cubicBezTo>
                    <a:pt x="133" y="340"/>
                    <a:pt x="564" y="470"/>
                    <a:pt x="865" y="542"/>
                  </a:cubicBezTo>
                  <a:cubicBezTo>
                    <a:pt x="874" y="542"/>
                    <a:pt x="874" y="542"/>
                    <a:pt x="884" y="530"/>
                  </a:cubicBezTo>
                  <a:cubicBezTo>
                    <a:pt x="892" y="522"/>
                    <a:pt x="900" y="508"/>
                    <a:pt x="909" y="492"/>
                  </a:cubicBezTo>
                  <a:lnTo>
                    <a:pt x="909" y="492"/>
                  </a:lnTo>
                  <a:cubicBezTo>
                    <a:pt x="916" y="491"/>
                    <a:pt x="922" y="488"/>
                    <a:pt x="925" y="482"/>
                  </a:cubicBezTo>
                  <a:cubicBezTo>
                    <a:pt x="1045" y="20"/>
                    <a:pt x="301" y="0"/>
                    <a:pt x="2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8"/>
            <p:cNvSpPr/>
            <p:nvPr/>
          </p:nvSpPr>
          <p:spPr>
            <a:xfrm>
              <a:off x="-2874005" y="1217945"/>
              <a:ext cx="574955" cy="347231"/>
            </a:xfrm>
            <a:custGeom>
              <a:rect b="b" l="l" r="r" t="t"/>
              <a:pathLst>
                <a:path extrusionOk="0" h="674" w="1116">
                  <a:moveTo>
                    <a:pt x="792" y="1"/>
                  </a:moveTo>
                  <a:cubicBezTo>
                    <a:pt x="447" y="1"/>
                    <a:pt x="88" y="374"/>
                    <a:pt x="1" y="673"/>
                  </a:cubicBezTo>
                  <a:cubicBezTo>
                    <a:pt x="140" y="574"/>
                    <a:pt x="352" y="543"/>
                    <a:pt x="523" y="493"/>
                  </a:cubicBezTo>
                  <a:cubicBezTo>
                    <a:pt x="774" y="403"/>
                    <a:pt x="954" y="322"/>
                    <a:pt x="1116" y="122"/>
                  </a:cubicBezTo>
                  <a:lnTo>
                    <a:pt x="1065" y="93"/>
                  </a:lnTo>
                  <a:cubicBezTo>
                    <a:pt x="979" y="28"/>
                    <a:pt x="886" y="1"/>
                    <a:pt x="7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8"/>
            <p:cNvSpPr/>
            <p:nvPr/>
          </p:nvSpPr>
          <p:spPr>
            <a:xfrm>
              <a:off x="-2887400" y="1206611"/>
              <a:ext cx="603290" cy="365778"/>
            </a:xfrm>
            <a:custGeom>
              <a:rect b="b" l="l" r="r" t="t"/>
              <a:pathLst>
                <a:path extrusionOk="0" h="710" w="1171">
                  <a:moveTo>
                    <a:pt x="809" y="44"/>
                  </a:moveTo>
                  <a:cubicBezTo>
                    <a:pt x="901" y="44"/>
                    <a:pt x="994" y="71"/>
                    <a:pt x="1081" y="134"/>
                  </a:cubicBezTo>
                  <a:cubicBezTo>
                    <a:pt x="1085" y="135"/>
                    <a:pt x="1089" y="136"/>
                    <a:pt x="1092" y="136"/>
                  </a:cubicBezTo>
                  <a:cubicBezTo>
                    <a:pt x="1094" y="136"/>
                    <a:pt x="1095" y="136"/>
                    <a:pt x="1096" y="136"/>
                  </a:cubicBezTo>
                  <a:lnTo>
                    <a:pt x="1096" y="136"/>
                  </a:lnTo>
                  <a:cubicBezTo>
                    <a:pt x="1102" y="137"/>
                    <a:pt x="1109" y="140"/>
                    <a:pt x="1114" y="143"/>
                  </a:cubicBezTo>
                  <a:lnTo>
                    <a:pt x="1114" y="143"/>
                  </a:lnTo>
                  <a:cubicBezTo>
                    <a:pt x="977" y="303"/>
                    <a:pt x="802" y="397"/>
                    <a:pt x="600" y="476"/>
                  </a:cubicBezTo>
                  <a:cubicBezTo>
                    <a:pt x="420" y="541"/>
                    <a:pt x="217" y="554"/>
                    <a:pt x="52" y="653"/>
                  </a:cubicBezTo>
                  <a:lnTo>
                    <a:pt x="52" y="653"/>
                  </a:lnTo>
                  <a:cubicBezTo>
                    <a:pt x="170" y="365"/>
                    <a:pt x="490" y="44"/>
                    <a:pt x="809" y="44"/>
                  </a:cubicBezTo>
                  <a:close/>
                  <a:moveTo>
                    <a:pt x="812" y="0"/>
                  </a:moveTo>
                  <a:cubicBezTo>
                    <a:pt x="459" y="0"/>
                    <a:pt x="109" y="370"/>
                    <a:pt x="7" y="685"/>
                  </a:cubicBezTo>
                  <a:cubicBezTo>
                    <a:pt x="1" y="699"/>
                    <a:pt x="9" y="710"/>
                    <a:pt x="21" y="710"/>
                  </a:cubicBezTo>
                  <a:cubicBezTo>
                    <a:pt x="26" y="710"/>
                    <a:pt x="31" y="708"/>
                    <a:pt x="36" y="705"/>
                  </a:cubicBezTo>
                  <a:cubicBezTo>
                    <a:pt x="227" y="584"/>
                    <a:pt x="458" y="565"/>
                    <a:pt x="670" y="486"/>
                  </a:cubicBezTo>
                  <a:cubicBezTo>
                    <a:pt x="860" y="416"/>
                    <a:pt x="1031" y="315"/>
                    <a:pt x="1161" y="153"/>
                  </a:cubicBezTo>
                  <a:cubicBezTo>
                    <a:pt x="1170" y="144"/>
                    <a:pt x="1170" y="134"/>
                    <a:pt x="1151" y="124"/>
                  </a:cubicBezTo>
                  <a:cubicBezTo>
                    <a:pt x="1142" y="115"/>
                    <a:pt x="1120" y="103"/>
                    <a:pt x="1101" y="93"/>
                  </a:cubicBezTo>
                  <a:lnTo>
                    <a:pt x="1101" y="93"/>
                  </a:lnTo>
                  <a:cubicBezTo>
                    <a:pt x="1101" y="93"/>
                    <a:pt x="1101" y="93"/>
                    <a:pt x="1101" y="93"/>
                  </a:cubicBezTo>
                  <a:cubicBezTo>
                    <a:pt x="1008" y="28"/>
                    <a:pt x="910" y="0"/>
                    <a:pt x="81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8"/>
            <p:cNvSpPr/>
            <p:nvPr/>
          </p:nvSpPr>
          <p:spPr>
            <a:xfrm>
              <a:off x="-2522651" y="1275644"/>
              <a:ext cx="243686" cy="480148"/>
            </a:xfrm>
            <a:custGeom>
              <a:rect b="b" l="l" r="r" t="t"/>
              <a:pathLst>
                <a:path extrusionOk="0" h="932" w="473">
                  <a:moveTo>
                    <a:pt x="421" y="0"/>
                  </a:moveTo>
                  <a:cubicBezTo>
                    <a:pt x="133" y="111"/>
                    <a:pt x="0" y="672"/>
                    <a:pt x="101" y="932"/>
                  </a:cubicBezTo>
                  <a:cubicBezTo>
                    <a:pt x="282" y="662"/>
                    <a:pt x="453" y="421"/>
                    <a:pt x="472" y="80"/>
                  </a:cubicBezTo>
                  <a:lnTo>
                    <a:pt x="4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8"/>
            <p:cNvSpPr/>
            <p:nvPr/>
          </p:nvSpPr>
          <p:spPr>
            <a:xfrm>
              <a:off x="-2537592" y="1264310"/>
              <a:ext cx="269446" cy="505392"/>
            </a:xfrm>
            <a:custGeom>
              <a:rect b="b" l="l" r="r" t="t"/>
              <a:pathLst>
                <a:path extrusionOk="0" h="981" w="523">
                  <a:moveTo>
                    <a:pt x="440" y="46"/>
                  </a:moveTo>
                  <a:lnTo>
                    <a:pt x="440" y="46"/>
                  </a:lnTo>
                  <a:cubicBezTo>
                    <a:pt x="466" y="87"/>
                    <a:pt x="481" y="109"/>
                    <a:pt x="472" y="171"/>
                  </a:cubicBezTo>
                  <a:cubicBezTo>
                    <a:pt x="463" y="263"/>
                    <a:pt x="431" y="352"/>
                    <a:pt x="402" y="443"/>
                  </a:cubicBezTo>
                  <a:cubicBezTo>
                    <a:pt x="336" y="610"/>
                    <a:pt x="228" y="760"/>
                    <a:pt x="134" y="907"/>
                  </a:cubicBezTo>
                  <a:lnTo>
                    <a:pt x="134" y="907"/>
                  </a:lnTo>
                  <a:cubicBezTo>
                    <a:pt x="94" y="762"/>
                    <a:pt x="115" y="608"/>
                    <a:pt x="150" y="463"/>
                  </a:cubicBezTo>
                  <a:cubicBezTo>
                    <a:pt x="199" y="307"/>
                    <a:pt x="288" y="120"/>
                    <a:pt x="440" y="46"/>
                  </a:cubicBezTo>
                  <a:close/>
                  <a:moveTo>
                    <a:pt x="452" y="1"/>
                  </a:moveTo>
                  <a:cubicBezTo>
                    <a:pt x="448" y="1"/>
                    <a:pt x="445" y="1"/>
                    <a:pt x="441" y="3"/>
                  </a:cubicBezTo>
                  <a:cubicBezTo>
                    <a:pt x="121" y="133"/>
                    <a:pt x="0" y="665"/>
                    <a:pt x="111" y="966"/>
                  </a:cubicBezTo>
                  <a:cubicBezTo>
                    <a:pt x="111" y="976"/>
                    <a:pt x="116" y="980"/>
                    <a:pt x="122" y="980"/>
                  </a:cubicBezTo>
                  <a:cubicBezTo>
                    <a:pt x="128" y="980"/>
                    <a:pt x="135" y="976"/>
                    <a:pt x="140" y="966"/>
                  </a:cubicBezTo>
                  <a:cubicBezTo>
                    <a:pt x="143" y="962"/>
                    <a:pt x="146" y="958"/>
                    <a:pt x="148" y="954"/>
                  </a:cubicBezTo>
                  <a:lnTo>
                    <a:pt x="148" y="954"/>
                  </a:lnTo>
                  <a:cubicBezTo>
                    <a:pt x="149" y="954"/>
                    <a:pt x="149" y="954"/>
                    <a:pt x="150" y="954"/>
                  </a:cubicBezTo>
                  <a:cubicBezTo>
                    <a:pt x="149" y="954"/>
                    <a:pt x="149" y="953"/>
                    <a:pt x="149" y="953"/>
                  </a:cubicBezTo>
                  <a:lnTo>
                    <a:pt x="149" y="953"/>
                  </a:lnTo>
                  <a:cubicBezTo>
                    <a:pt x="266" y="786"/>
                    <a:pt x="373" y="619"/>
                    <a:pt x="450" y="424"/>
                  </a:cubicBezTo>
                  <a:cubicBezTo>
                    <a:pt x="491" y="333"/>
                    <a:pt x="511" y="232"/>
                    <a:pt x="523" y="133"/>
                  </a:cubicBezTo>
                  <a:cubicBezTo>
                    <a:pt x="523" y="86"/>
                    <a:pt x="496" y="66"/>
                    <a:pt x="469" y="23"/>
                  </a:cubicBezTo>
                  <a:lnTo>
                    <a:pt x="469" y="23"/>
                  </a:lnTo>
                  <a:cubicBezTo>
                    <a:pt x="472" y="12"/>
                    <a:pt x="465" y="1"/>
                    <a:pt x="45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8"/>
            <p:cNvSpPr/>
            <p:nvPr/>
          </p:nvSpPr>
          <p:spPr>
            <a:xfrm>
              <a:off x="-2320700" y="1213824"/>
              <a:ext cx="403911" cy="175676"/>
            </a:xfrm>
            <a:custGeom>
              <a:rect b="b" l="l" r="r" t="t"/>
              <a:pathLst>
                <a:path extrusionOk="0" h="341" w="784">
                  <a:moveTo>
                    <a:pt x="225" y="1"/>
                  </a:moveTo>
                  <a:cubicBezTo>
                    <a:pt x="144" y="1"/>
                    <a:pt x="66" y="27"/>
                    <a:pt x="1" y="89"/>
                  </a:cubicBezTo>
                  <a:lnTo>
                    <a:pt x="61" y="161"/>
                  </a:lnTo>
                  <a:cubicBezTo>
                    <a:pt x="217" y="268"/>
                    <a:pt x="448" y="340"/>
                    <a:pt x="653" y="340"/>
                  </a:cubicBezTo>
                  <a:cubicBezTo>
                    <a:pt x="698" y="340"/>
                    <a:pt x="742" y="337"/>
                    <a:pt x="783" y="330"/>
                  </a:cubicBezTo>
                  <a:cubicBezTo>
                    <a:pt x="661" y="166"/>
                    <a:pt x="431" y="1"/>
                    <a:pt x="2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8"/>
            <p:cNvSpPr/>
            <p:nvPr/>
          </p:nvSpPr>
          <p:spPr>
            <a:xfrm>
              <a:off x="-2334610" y="1206096"/>
              <a:ext cx="432247" cy="194223"/>
            </a:xfrm>
            <a:custGeom>
              <a:rect b="b" l="l" r="r" t="t"/>
              <a:pathLst>
                <a:path extrusionOk="0" h="377" w="839">
                  <a:moveTo>
                    <a:pt x="256" y="35"/>
                  </a:moveTo>
                  <a:cubicBezTo>
                    <a:pt x="451" y="35"/>
                    <a:pt x="656" y="188"/>
                    <a:pt x="778" y="330"/>
                  </a:cubicBezTo>
                  <a:lnTo>
                    <a:pt x="778" y="330"/>
                  </a:lnTo>
                  <a:cubicBezTo>
                    <a:pt x="739" y="334"/>
                    <a:pt x="699" y="337"/>
                    <a:pt x="659" y="337"/>
                  </a:cubicBezTo>
                  <a:cubicBezTo>
                    <a:pt x="435" y="337"/>
                    <a:pt x="205" y="263"/>
                    <a:pt x="49" y="106"/>
                  </a:cubicBezTo>
                  <a:lnTo>
                    <a:pt x="49" y="106"/>
                  </a:lnTo>
                  <a:cubicBezTo>
                    <a:pt x="113" y="56"/>
                    <a:pt x="184" y="35"/>
                    <a:pt x="256" y="35"/>
                  </a:cubicBezTo>
                  <a:close/>
                  <a:moveTo>
                    <a:pt x="260" y="0"/>
                  </a:moveTo>
                  <a:cubicBezTo>
                    <a:pt x="176" y="0"/>
                    <a:pt x="93" y="25"/>
                    <a:pt x="18" y="86"/>
                  </a:cubicBezTo>
                  <a:lnTo>
                    <a:pt x="18" y="86"/>
                  </a:lnTo>
                  <a:cubicBezTo>
                    <a:pt x="8" y="87"/>
                    <a:pt x="0" y="94"/>
                    <a:pt x="1" y="103"/>
                  </a:cubicBezTo>
                  <a:lnTo>
                    <a:pt x="1" y="103"/>
                  </a:lnTo>
                  <a:cubicBezTo>
                    <a:pt x="0" y="108"/>
                    <a:pt x="4" y="114"/>
                    <a:pt x="10" y="118"/>
                  </a:cubicBezTo>
                  <a:lnTo>
                    <a:pt x="10" y="118"/>
                  </a:lnTo>
                  <a:cubicBezTo>
                    <a:pt x="176" y="298"/>
                    <a:pt x="429" y="376"/>
                    <a:pt x="671" y="376"/>
                  </a:cubicBezTo>
                  <a:cubicBezTo>
                    <a:pt x="721" y="376"/>
                    <a:pt x="771" y="373"/>
                    <a:pt x="820" y="366"/>
                  </a:cubicBezTo>
                  <a:cubicBezTo>
                    <a:pt x="839" y="366"/>
                    <a:pt x="839" y="335"/>
                    <a:pt x="829" y="325"/>
                  </a:cubicBezTo>
                  <a:cubicBezTo>
                    <a:pt x="701" y="168"/>
                    <a:pt x="476" y="0"/>
                    <a:pt x="26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8"/>
            <p:cNvSpPr/>
            <p:nvPr/>
          </p:nvSpPr>
          <p:spPr>
            <a:xfrm>
              <a:off x="-2232604" y="1879424"/>
              <a:ext cx="279750" cy="197829"/>
            </a:xfrm>
            <a:custGeom>
              <a:rect b="b" l="l" r="r" t="t"/>
              <a:pathLst>
                <a:path extrusionOk="0" h="384" w="543">
                  <a:moveTo>
                    <a:pt x="1" y="1"/>
                  </a:moveTo>
                  <a:lnTo>
                    <a:pt x="1" y="1"/>
                  </a:lnTo>
                  <a:cubicBezTo>
                    <a:pt x="140" y="232"/>
                    <a:pt x="270" y="333"/>
                    <a:pt x="542" y="384"/>
                  </a:cubicBezTo>
                  <a:lnTo>
                    <a:pt x="521" y="282"/>
                  </a:lnTo>
                  <a:cubicBezTo>
                    <a:pt x="482" y="83"/>
                    <a:pt x="181" y="42"/>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8"/>
            <p:cNvSpPr/>
            <p:nvPr/>
          </p:nvSpPr>
          <p:spPr>
            <a:xfrm>
              <a:off x="-2248575" y="1869636"/>
              <a:ext cx="305509" cy="217406"/>
            </a:xfrm>
            <a:custGeom>
              <a:rect b="b" l="l" r="r" t="t"/>
              <a:pathLst>
                <a:path extrusionOk="0" h="422" w="593">
                  <a:moveTo>
                    <a:pt x="66" y="48"/>
                  </a:moveTo>
                  <a:cubicBezTo>
                    <a:pt x="245" y="76"/>
                    <a:pt x="486" y="118"/>
                    <a:pt x="532" y="311"/>
                  </a:cubicBezTo>
                  <a:cubicBezTo>
                    <a:pt x="539" y="333"/>
                    <a:pt x="541" y="354"/>
                    <a:pt x="545" y="375"/>
                  </a:cubicBezTo>
                  <a:lnTo>
                    <a:pt x="545" y="375"/>
                  </a:lnTo>
                  <a:cubicBezTo>
                    <a:pt x="334" y="327"/>
                    <a:pt x="186" y="227"/>
                    <a:pt x="66" y="48"/>
                  </a:cubicBezTo>
                  <a:close/>
                  <a:moveTo>
                    <a:pt x="32" y="0"/>
                  </a:moveTo>
                  <a:cubicBezTo>
                    <a:pt x="10" y="0"/>
                    <a:pt x="0" y="20"/>
                    <a:pt x="10" y="32"/>
                  </a:cubicBezTo>
                  <a:cubicBezTo>
                    <a:pt x="142" y="251"/>
                    <a:pt x="311" y="371"/>
                    <a:pt x="564" y="422"/>
                  </a:cubicBezTo>
                  <a:cubicBezTo>
                    <a:pt x="583" y="422"/>
                    <a:pt x="593" y="412"/>
                    <a:pt x="583" y="393"/>
                  </a:cubicBezTo>
                  <a:cubicBezTo>
                    <a:pt x="583" y="363"/>
                    <a:pt x="583" y="336"/>
                    <a:pt x="575" y="306"/>
                  </a:cubicBezTo>
                  <a:lnTo>
                    <a:pt x="575" y="306"/>
                  </a:lnTo>
                  <a:cubicBezTo>
                    <a:pt x="575" y="305"/>
                    <a:pt x="574" y="303"/>
                    <a:pt x="573" y="301"/>
                  </a:cubicBezTo>
                  <a:lnTo>
                    <a:pt x="573" y="301"/>
                  </a:lnTo>
                  <a:cubicBezTo>
                    <a:pt x="573" y="301"/>
                    <a:pt x="573" y="301"/>
                    <a:pt x="573" y="301"/>
                  </a:cubicBezTo>
                  <a:cubicBezTo>
                    <a:pt x="573" y="296"/>
                    <a:pt x="572" y="293"/>
                    <a:pt x="570" y="290"/>
                  </a:cubicBezTo>
                  <a:lnTo>
                    <a:pt x="570" y="290"/>
                  </a:lnTo>
                  <a:cubicBezTo>
                    <a:pt x="503" y="69"/>
                    <a:pt x="218" y="41"/>
                    <a:pt x="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8"/>
            <p:cNvSpPr/>
            <p:nvPr/>
          </p:nvSpPr>
          <p:spPr>
            <a:xfrm>
              <a:off x="-1772547" y="3290991"/>
              <a:ext cx="124677" cy="232346"/>
            </a:xfrm>
            <a:custGeom>
              <a:rect b="b" l="l" r="r" t="t"/>
              <a:pathLst>
                <a:path extrusionOk="0" h="451" w="242">
                  <a:moveTo>
                    <a:pt x="30" y="1"/>
                  </a:moveTo>
                  <a:cubicBezTo>
                    <a:pt x="1" y="150"/>
                    <a:pt x="49" y="371"/>
                    <a:pt x="131" y="451"/>
                  </a:cubicBezTo>
                  <a:lnTo>
                    <a:pt x="181" y="432"/>
                  </a:lnTo>
                  <a:cubicBezTo>
                    <a:pt x="242" y="282"/>
                    <a:pt x="169" y="80"/>
                    <a:pt x="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8"/>
            <p:cNvSpPr/>
            <p:nvPr/>
          </p:nvSpPr>
          <p:spPr>
            <a:xfrm>
              <a:off x="-1783365" y="3278627"/>
              <a:ext cx="124161" cy="257075"/>
            </a:xfrm>
            <a:custGeom>
              <a:rect b="b" l="l" r="r" t="t"/>
              <a:pathLst>
                <a:path extrusionOk="0" h="499" w="241">
                  <a:moveTo>
                    <a:pt x="64" y="60"/>
                  </a:moveTo>
                  <a:cubicBezTo>
                    <a:pt x="130" y="111"/>
                    <a:pt x="173" y="184"/>
                    <a:pt x="190" y="275"/>
                  </a:cubicBezTo>
                  <a:cubicBezTo>
                    <a:pt x="212" y="326"/>
                    <a:pt x="202" y="376"/>
                    <a:pt x="190" y="427"/>
                  </a:cubicBezTo>
                  <a:cubicBezTo>
                    <a:pt x="183" y="441"/>
                    <a:pt x="170" y="445"/>
                    <a:pt x="156" y="450"/>
                  </a:cubicBezTo>
                  <a:lnTo>
                    <a:pt x="156" y="450"/>
                  </a:lnTo>
                  <a:cubicBezTo>
                    <a:pt x="76" y="356"/>
                    <a:pt x="47" y="192"/>
                    <a:pt x="64" y="60"/>
                  </a:cubicBezTo>
                  <a:close/>
                  <a:moveTo>
                    <a:pt x="50" y="0"/>
                  </a:moveTo>
                  <a:cubicBezTo>
                    <a:pt x="41" y="0"/>
                    <a:pt x="31" y="8"/>
                    <a:pt x="31" y="15"/>
                  </a:cubicBezTo>
                  <a:cubicBezTo>
                    <a:pt x="0" y="164"/>
                    <a:pt x="31" y="367"/>
                    <a:pt x="130" y="487"/>
                  </a:cubicBezTo>
                  <a:cubicBezTo>
                    <a:pt x="131" y="488"/>
                    <a:pt x="132" y="488"/>
                    <a:pt x="133" y="489"/>
                  </a:cubicBezTo>
                  <a:lnTo>
                    <a:pt x="133" y="489"/>
                  </a:lnTo>
                  <a:cubicBezTo>
                    <a:pt x="135" y="494"/>
                    <a:pt x="140" y="498"/>
                    <a:pt x="145" y="498"/>
                  </a:cubicBezTo>
                  <a:cubicBezTo>
                    <a:pt x="147" y="498"/>
                    <a:pt x="150" y="498"/>
                    <a:pt x="152" y="497"/>
                  </a:cubicBezTo>
                  <a:cubicBezTo>
                    <a:pt x="171" y="487"/>
                    <a:pt x="212" y="475"/>
                    <a:pt x="222" y="465"/>
                  </a:cubicBezTo>
                  <a:cubicBezTo>
                    <a:pt x="241" y="415"/>
                    <a:pt x="241" y="345"/>
                    <a:pt x="241" y="294"/>
                  </a:cubicBezTo>
                  <a:cubicBezTo>
                    <a:pt x="231" y="174"/>
                    <a:pt x="161" y="66"/>
                    <a:pt x="60" y="5"/>
                  </a:cubicBezTo>
                  <a:cubicBezTo>
                    <a:pt x="57" y="2"/>
                    <a:pt x="54" y="0"/>
                    <a:pt x="5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8"/>
            <p:cNvSpPr/>
            <p:nvPr/>
          </p:nvSpPr>
          <p:spPr>
            <a:xfrm>
              <a:off x="-1085294" y="1688296"/>
              <a:ext cx="289538" cy="470875"/>
            </a:xfrm>
            <a:custGeom>
              <a:rect b="b" l="l" r="r" t="t"/>
              <a:pathLst>
                <a:path extrusionOk="0" h="914" w="562">
                  <a:moveTo>
                    <a:pt x="280" y="1"/>
                  </a:moveTo>
                  <a:lnTo>
                    <a:pt x="181" y="11"/>
                  </a:lnTo>
                  <a:cubicBezTo>
                    <a:pt x="1" y="92"/>
                    <a:pt x="391" y="815"/>
                    <a:pt x="521" y="913"/>
                  </a:cubicBezTo>
                  <a:cubicBezTo>
                    <a:pt x="562" y="634"/>
                    <a:pt x="473" y="222"/>
                    <a:pt x="2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8"/>
            <p:cNvSpPr/>
            <p:nvPr/>
          </p:nvSpPr>
          <p:spPr>
            <a:xfrm>
              <a:off x="-1065202" y="1681083"/>
              <a:ext cx="269446" cy="490967"/>
            </a:xfrm>
            <a:custGeom>
              <a:rect b="b" l="l" r="r" t="t"/>
              <a:pathLst>
                <a:path extrusionOk="0" h="953" w="523">
                  <a:moveTo>
                    <a:pt x="219" y="43"/>
                  </a:moveTo>
                  <a:cubicBezTo>
                    <a:pt x="243" y="43"/>
                    <a:pt x="248" y="57"/>
                    <a:pt x="272" y="97"/>
                  </a:cubicBezTo>
                  <a:cubicBezTo>
                    <a:pt x="333" y="176"/>
                    <a:pt x="373" y="277"/>
                    <a:pt x="402" y="366"/>
                  </a:cubicBezTo>
                  <a:cubicBezTo>
                    <a:pt x="458" y="535"/>
                    <a:pt x="479" y="720"/>
                    <a:pt x="466" y="891"/>
                  </a:cubicBezTo>
                  <a:lnTo>
                    <a:pt x="466" y="891"/>
                  </a:lnTo>
                  <a:cubicBezTo>
                    <a:pt x="369" y="790"/>
                    <a:pt x="296" y="637"/>
                    <a:pt x="241" y="518"/>
                  </a:cubicBezTo>
                  <a:cubicBezTo>
                    <a:pt x="202" y="436"/>
                    <a:pt x="22" y="106"/>
                    <a:pt x="152" y="46"/>
                  </a:cubicBezTo>
                  <a:lnTo>
                    <a:pt x="193" y="46"/>
                  </a:lnTo>
                  <a:cubicBezTo>
                    <a:pt x="204" y="44"/>
                    <a:pt x="212" y="43"/>
                    <a:pt x="219" y="43"/>
                  </a:cubicBezTo>
                  <a:close/>
                  <a:moveTo>
                    <a:pt x="215" y="0"/>
                  </a:moveTo>
                  <a:cubicBezTo>
                    <a:pt x="194" y="0"/>
                    <a:pt x="171" y="5"/>
                    <a:pt x="148" y="5"/>
                  </a:cubicBezTo>
                  <a:lnTo>
                    <a:pt x="148" y="5"/>
                  </a:lnTo>
                  <a:cubicBezTo>
                    <a:pt x="146" y="4"/>
                    <a:pt x="143" y="3"/>
                    <a:pt x="140" y="3"/>
                  </a:cubicBezTo>
                  <a:cubicBezTo>
                    <a:pt x="138" y="3"/>
                    <a:pt x="135" y="4"/>
                    <a:pt x="133" y="5"/>
                  </a:cubicBezTo>
                  <a:cubicBezTo>
                    <a:pt x="0" y="75"/>
                    <a:pt x="111" y="325"/>
                    <a:pt x="152" y="417"/>
                  </a:cubicBezTo>
                  <a:cubicBezTo>
                    <a:pt x="222" y="598"/>
                    <a:pt x="323" y="819"/>
                    <a:pt x="463" y="949"/>
                  </a:cubicBezTo>
                  <a:cubicBezTo>
                    <a:pt x="468" y="952"/>
                    <a:pt x="472" y="953"/>
                    <a:pt x="476" y="953"/>
                  </a:cubicBezTo>
                  <a:cubicBezTo>
                    <a:pt x="488" y="953"/>
                    <a:pt x="496" y="943"/>
                    <a:pt x="503" y="927"/>
                  </a:cubicBezTo>
                  <a:cubicBezTo>
                    <a:pt x="523" y="708"/>
                    <a:pt x="494" y="487"/>
                    <a:pt x="412" y="277"/>
                  </a:cubicBezTo>
                  <a:cubicBezTo>
                    <a:pt x="383" y="186"/>
                    <a:pt x="342" y="97"/>
                    <a:pt x="272" y="25"/>
                  </a:cubicBezTo>
                  <a:cubicBezTo>
                    <a:pt x="257" y="5"/>
                    <a:pt x="237" y="0"/>
                    <a:pt x="21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8"/>
            <p:cNvSpPr/>
            <p:nvPr/>
          </p:nvSpPr>
          <p:spPr>
            <a:xfrm>
              <a:off x="-2093505" y="2189557"/>
              <a:ext cx="140648" cy="264803"/>
            </a:xfrm>
            <a:custGeom>
              <a:rect b="b" l="l" r="r" t="t"/>
              <a:pathLst>
                <a:path extrusionOk="0" h="514" w="273">
                  <a:moveTo>
                    <a:pt x="82" y="1"/>
                  </a:moveTo>
                  <a:cubicBezTo>
                    <a:pt x="0" y="102"/>
                    <a:pt x="10" y="422"/>
                    <a:pt x="121" y="513"/>
                  </a:cubicBezTo>
                  <a:cubicBezTo>
                    <a:pt x="272" y="463"/>
                    <a:pt x="202" y="61"/>
                    <a:pt x="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8"/>
            <p:cNvSpPr/>
            <p:nvPr/>
          </p:nvSpPr>
          <p:spPr>
            <a:xfrm>
              <a:off x="-2113597" y="2180799"/>
              <a:ext cx="175681" cy="284895"/>
            </a:xfrm>
            <a:custGeom>
              <a:rect b="b" l="l" r="r" t="t"/>
              <a:pathLst>
                <a:path extrusionOk="0" h="553" w="341">
                  <a:moveTo>
                    <a:pt x="126" y="51"/>
                  </a:moveTo>
                  <a:cubicBezTo>
                    <a:pt x="225" y="134"/>
                    <a:pt x="280" y="442"/>
                    <a:pt x="157" y="508"/>
                  </a:cubicBezTo>
                  <a:lnTo>
                    <a:pt x="157" y="508"/>
                  </a:lnTo>
                  <a:cubicBezTo>
                    <a:pt x="66" y="397"/>
                    <a:pt x="54" y="173"/>
                    <a:pt x="126" y="51"/>
                  </a:cubicBezTo>
                  <a:close/>
                  <a:moveTo>
                    <a:pt x="115" y="1"/>
                  </a:moveTo>
                  <a:cubicBezTo>
                    <a:pt x="110" y="1"/>
                    <a:pt x="104" y="3"/>
                    <a:pt x="99" y="8"/>
                  </a:cubicBezTo>
                  <a:cubicBezTo>
                    <a:pt x="1" y="150"/>
                    <a:pt x="20" y="429"/>
                    <a:pt x="150" y="550"/>
                  </a:cubicBezTo>
                  <a:cubicBezTo>
                    <a:pt x="152" y="552"/>
                    <a:pt x="154" y="552"/>
                    <a:pt x="157" y="552"/>
                  </a:cubicBezTo>
                  <a:cubicBezTo>
                    <a:pt x="159" y="552"/>
                    <a:pt x="161" y="552"/>
                    <a:pt x="163" y="551"/>
                  </a:cubicBezTo>
                  <a:lnTo>
                    <a:pt x="163" y="551"/>
                  </a:lnTo>
                  <a:cubicBezTo>
                    <a:pt x="165" y="551"/>
                    <a:pt x="167" y="550"/>
                    <a:pt x="169" y="550"/>
                  </a:cubicBezTo>
                  <a:cubicBezTo>
                    <a:pt x="340" y="480"/>
                    <a:pt x="280" y="78"/>
                    <a:pt x="131" y="8"/>
                  </a:cubicBezTo>
                  <a:cubicBezTo>
                    <a:pt x="126" y="3"/>
                    <a:pt x="120" y="1"/>
                    <a:pt x="11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8"/>
            <p:cNvSpPr/>
            <p:nvPr/>
          </p:nvSpPr>
          <p:spPr>
            <a:xfrm>
              <a:off x="-2330488" y="3942166"/>
              <a:ext cx="1193701" cy="766073"/>
            </a:xfrm>
            <a:custGeom>
              <a:rect b="b" l="l" r="r" t="t"/>
              <a:pathLst>
                <a:path extrusionOk="0" h="1487" w="2317">
                  <a:moveTo>
                    <a:pt x="210" y="1"/>
                  </a:moveTo>
                  <a:cubicBezTo>
                    <a:pt x="0" y="853"/>
                    <a:pt x="431" y="1486"/>
                    <a:pt x="1132" y="1486"/>
                  </a:cubicBezTo>
                  <a:cubicBezTo>
                    <a:pt x="1845" y="1486"/>
                    <a:pt x="2317" y="993"/>
                    <a:pt x="2057" y="1"/>
                  </a:cubicBezTo>
                  <a:close/>
                </a:path>
              </a:pathLst>
            </a:custGeom>
            <a:solidFill>
              <a:srgbClr val="5A4C70"/>
            </a:solidFill>
            <a:ln cap="flat" cmpd="sng" w="19050">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 name="Google Shape;2287;p48"/>
          <p:cNvGrpSpPr/>
          <p:nvPr/>
        </p:nvGrpSpPr>
        <p:grpSpPr>
          <a:xfrm flipH="1">
            <a:off x="602295" y="1894628"/>
            <a:ext cx="1414976" cy="2216631"/>
            <a:chOff x="-2887400" y="1017544"/>
            <a:chExt cx="2355937" cy="3690695"/>
          </a:xfrm>
        </p:grpSpPr>
        <p:sp>
          <p:nvSpPr>
            <p:cNvPr id="2288" name="Google Shape;2288;p48"/>
            <p:cNvSpPr/>
            <p:nvPr/>
          </p:nvSpPr>
          <p:spPr>
            <a:xfrm>
              <a:off x="-2124931" y="2386867"/>
              <a:ext cx="280265" cy="224103"/>
            </a:xfrm>
            <a:custGeom>
              <a:rect b="b" l="l" r="r" t="t"/>
              <a:pathLst>
                <a:path extrusionOk="0" h="435" w="544">
                  <a:moveTo>
                    <a:pt x="56" y="0"/>
                  </a:moveTo>
                  <a:cubicBezTo>
                    <a:pt x="24" y="0"/>
                    <a:pt x="0" y="38"/>
                    <a:pt x="32" y="70"/>
                  </a:cubicBezTo>
                  <a:cubicBezTo>
                    <a:pt x="172" y="191"/>
                    <a:pt x="312" y="301"/>
                    <a:pt x="463" y="422"/>
                  </a:cubicBezTo>
                  <a:cubicBezTo>
                    <a:pt x="473" y="431"/>
                    <a:pt x="483" y="434"/>
                    <a:pt x="492" y="434"/>
                  </a:cubicBezTo>
                  <a:cubicBezTo>
                    <a:pt x="522" y="434"/>
                    <a:pt x="544" y="394"/>
                    <a:pt x="514" y="371"/>
                  </a:cubicBezTo>
                  <a:cubicBezTo>
                    <a:pt x="372" y="251"/>
                    <a:pt x="232" y="130"/>
                    <a:pt x="83" y="10"/>
                  </a:cubicBezTo>
                  <a:cubicBezTo>
                    <a:pt x="74" y="3"/>
                    <a:pt x="65" y="0"/>
                    <a:pt x="5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8"/>
            <p:cNvSpPr/>
            <p:nvPr/>
          </p:nvSpPr>
          <p:spPr>
            <a:xfrm>
              <a:off x="-1922464" y="1630597"/>
              <a:ext cx="172074" cy="2787124"/>
            </a:xfrm>
            <a:custGeom>
              <a:rect b="b" l="l" r="r" t="t"/>
              <a:pathLst>
                <a:path extrusionOk="0" h="5410" w="334">
                  <a:moveTo>
                    <a:pt x="281" y="1"/>
                  </a:moveTo>
                  <a:cubicBezTo>
                    <a:pt x="269" y="1"/>
                    <a:pt x="257" y="7"/>
                    <a:pt x="251" y="24"/>
                  </a:cubicBezTo>
                  <a:cubicBezTo>
                    <a:pt x="159" y="214"/>
                    <a:pt x="80" y="423"/>
                    <a:pt x="51" y="635"/>
                  </a:cubicBezTo>
                  <a:cubicBezTo>
                    <a:pt x="20" y="835"/>
                    <a:pt x="29" y="1037"/>
                    <a:pt x="29" y="1237"/>
                  </a:cubicBezTo>
                  <a:cubicBezTo>
                    <a:pt x="20" y="1769"/>
                    <a:pt x="0" y="2311"/>
                    <a:pt x="0" y="2843"/>
                  </a:cubicBezTo>
                  <a:cubicBezTo>
                    <a:pt x="0" y="3325"/>
                    <a:pt x="10" y="3806"/>
                    <a:pt x="51" y="4276"/>
                  </a:cubicBezTo>
                  <a:cubicBezTo>
                    <a:pt x="70" y="4517"/>
                    <a:pt x="90" y="4757"/>
                    <a:pt x="90" y="5010"/>
                  </a:cubicBezTo>
                  <a:cubicBezTo>
                    <a:pt x="90" y="5080"/>
                    <a:pt x="80" y="5140"/>
                    <a:pt x="121" y="5210"/>
                  </a:cubicBezTo>
                  <a:cubicBezTo>
                    <a:pt x="140" y="5261"/>
                    <a:pt x="181" y="5321"/>
                    <a:pt x="200" y="5381"/>
                  </a:cubicBezTo>
                  <a:cubicBezTo>
                    <a:pt x="204" y="5401"/>
                    <a:pt x="219" y="5410"/>
                    <a:pt x="236" y="5410"/>
                  </a:cubicBezTo>
                  <a:cubicBezTo>
                    <a:pt x="260" y="5410"/>
                    <a:pt x="287" y="5390"/>
                    <a:pt x="280" y="5359"/>
                  </a:cubicBezTo>
                  <a:cubicBezTo>
                    <a:pt x="261" y="5311"/>
                    <a:pt x="232" y="5261"/>
                    <a:pt x="210" y="5220"/>
                  </a:cubicBezTo>
                  <a:cubicBezTo>
                    <a:pt x="200" y="5191"/>
                    <a:pt x="181" y="5160"/>
                    <a:pt x="171" y="5140"/>
                  </a:cubicBezTo>
                  <a:cubicBezTo>
                    <a:pt x="159" y="5109"/>
                    <a:pt x="171" y="5039"/>
                    <a:pt x="171" y="5010"/>
                  </a:cubicBezTo>
                  <a:cubicBezTo>
                    <a:pt x="171" y="4757"/>
                    <a:pt x="150" y="4517"/>
                    <a:pt x="130" y="4276"/>
                  </a:cubicBezTo>
                  <a:cubicBezTo>
                    <a:pt x="90" y="3816"/>
                    <a:pt x="80" y="3344"/>
                    <a:pt x="80" y="2872"/>
                  </a:cubicBezTo>
                  <a:cubicBezTo>
                    <a:pt x="80" y="2362"/>
                    <a:pt x="90" y="1849"/>
                    <a:pt x="111" y="1338"/>
                  </a:cubicBezTo>
                  <a:cubicBezTo>
                    <a:pt x="111" y="1136"/>
                    <a:pt x="99" y="927"/>
                    <a:pt x="121" y="724"/>
                  </a:cubicBezTo>
                  <a:cubicBezTo>
                    <a:pt x="140" y="496"/>
                    <a:pt x="220" y="274"/>
                    <a:pt x="321" y="62"/>
                  </a:cubicBezTo>
                  <a:cubicBezTo>
                    <a:pt x="334" y="30"/>
                    <a:pt x="306" y="1"/>
                    <a:pt x="28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8"/>
            <p:cNvSpPr/>
            <p:nvPr/>
          </p:nvSpPr>
          <p:spPr>
            <a:xfrm>
              <a:off x="-1899281" y="3162713"/>
              <a:ext cx="563105" cy="638823"/>
            </a:xfrm>
            <a:custGeom>
              <a:rect b="b" l="l" r="r" t="t"/>
              <a:pathLst>
                <a:path extrusionOk="0" h="1240" w="1093">
                  <a:moveTo>
                    <a:pt x="1032" y="0"/>
                  </a:moveTo>
                  <a:cubicBezTo>
                    <a:pt x="1024" y="0"/>
                    <a:pt x="1016" y="3"/>
                    <a:pt x="1008" y="9"/>
                  </a:cubicBezTo>
                  <a:cubicBezTo>
                    <a:pt x="808" y="190"/>
                    <a:pt x="618" y="360"/>
                    <a:pt x="447" y="560"/>
                  </a:cubicBezTo>
                  <a:cubicBezTo>
                    <a:pt x="367" y="661"/>
                    <a:pt x="285" y="772"/>
                    <a:pt x="216" y="881"/>
                  </a:cubicBezTo>
                  <a:cubicBezTo>
                    <a:pt x="155" y="982"/>
                    <a:pt x="76" y="1073"/>
                    <a:pt x="16" y="1182"/>
                  </a:cubicBezTo>
                  <a:cubicBezTo>
                    <a:pt x="0" y="1210"/>
                    <a:pt x="32" y="1239"/>
                    <a:pt x="59" y="1239"/>
                  </a:cubicBezTo>
                  <a:cubicBezTo>
                    <a:pt x="70" y="1239"/>
                    <a:pt x="80" y="1234"/>
                    <a:pt x="85" y="1222"/>
                  </a:cubicBezTo>
                  <a:cubicBezTo>
                    <a:pt x="136" y="1121"/>
                    <a:pt x="206" y="1032"/>
                    <a:pt x="266" y="941"/>
                  </a:cubicBezTo>
                  <a:cubicBezTo>
                    <a:pt x="346" y="832"/>
                    <a:pt x="415" y="722"/>
                    <a:pt x="507" y="620"/>
                  </a:cubicBezTo>
                  <a:cubicBezTo>
                    <a:pt x="668" y="421"/>
                    <a:pt x="868" y="240"/>
                    <a:pt x="1068" y="69"/>
                  </a:cubicBezTo>
                  <a:cubicBezTo>
                    <a:pt x="1093" y="44"/>
                    <a:pt x="1065" y="0"/>
                    <a:pt x="10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8"/>
            <p:cNvSpPr/>
            <p:nvPr/>
          </p:nvSpPr>
          <p:spPr>
            <a:xfrm>
              <a:off x="-2443313" y="3406904"/>
              <a:ext cx="598138" cy="393598"/>
            </a:xfrm>
            <a:custGeom>
              <a:rect b="b" l="l" r="r" t="t"/>
              <a:pathLst>
                <a:path extrusionOk="0" h="764" w="1161">
                  <a:moveTo>
                    <a:pt x="232" y="0"/>
                  </a:moveTo>
                  <a:cubicBezTo>
                    <a:pt x="172" y="0"/>
                    <a:pt x="110" y="6"/>
                    <a:pt x="48" y="16"/>
                  </a:cubicBezTo>
                  <a:cubicBezTo>
                    <a:pt x="1" y="26"/>
                    <a:pt x="15" y="97"/>
                    <a:pt x="59" y="97"/>
                  </a:cubicBezTo>
                  <a:cubicBezTo>
                    <a:pt x="62" y="97"/>
                    <a:pt x="65" y="96"/>
                    <a:pt x="68" y="96"/>
                  </a:cubicBezTo>
                  <a:cubicBezTo>
                    <a:pt x="126" y="84"/>
                    <a:pt x="184" y="77"/>
                    <a:pt x="239" y="77"/>
                  </a:cubicBezTo>
                  <a:cubicBezTo>
                    <a:pt x="410" y="77"/>
                    <a:pt x="564" y="138"/>
                    <a:pt x="701" y="267"/>
                  </a:cubicBezTo>
                  <a:cubicBezTo>
                    <a:pt x="850" y="407"/>
                    <a:pt x="951" y="599"/>
                    <a:pt x="1081" y="748"/>
                  </a:cubicBezTo>
                  <a:cubicBezTo>
                    <a:pt x="1089" y="759"/>
                    <a:pt x="1099" y="764"/>
                    <a:pt x="1108" y="764"/>
                  </a:cubicBezTo>
                  <a:cubicBezTo>
                    <a:pt x="1135" y="764"/>
                    <a:pt x="1160" y="728"/>
                    <a:pt x="1132" y="698"/>
                  </a:cubicBezTo>
                  <a:cubicBezTo>
                    <a:pt x="990" y="517"/>
                    <a:pt x="881" y="317"/>
                    <a:pt x="711" y="166"/>
                  </a:cubicBezTo>
                  <a:cubicBezTo>
                    <a:pt x="569" y="48"/>
                    <a:pt x="406" y="0"/>
                    <a:pt x="2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8"/>
            <p:cNvSpPr/>
            <p:nvPr/>
          </p:nvSpPr>
          <p:spPr>
            <a:xfrm>
              <a:off x="-2336671" y="1263280"/>
              <a:ext cx="478099" cy="1000480"/>
            </a:xfrm>
            <a:custGeom>
              <a:rect b="b" l="l" r="r" t="t"/>
              <a:pathLst>
                <a:path extrusionOk="0" h="1942" w="928">
                  <a:moveTo>
                    <a:pt x="57" y="1"/>
                  </a:moveTo>
                  <a:cubicBezTo>
                    <a:pt x="28" y="1"/>
                    <a:pt x="0" y="43"/>
                    <a:pt x="32" y="75"/>
                  </a:cubicBezTo>
                  <a:cubicBezTo>
                    <a:pt x="231" y="325"/>
                    <a:pt x="361" y="645"/>
                    <a:pt x="494" y="937"/>
                  </a:cubicBezTo>
                  <a:cubicBezTo>
                    <a:pt x="634" y="1257"/>
                    <a:pt x="723" y="1589"/>
                    <a:pt x="843" y="1919"/>
                  </a:cubicBezTo>
                  <a:cubicBezTo>
                    <a:pt x="847" y="1934"/>
                    <a:pt x="861" y="1941"/>
                    <a:pt x="876" y="1941"/>
                  </a:cubicBezTo>
                  <a:cubicBezTo>
                    <a:pt x="901" y="1941"/>
                    <a:pt x="927" y="1922"/>
                    <a:pt x="915" y="1890"/>
                  </a:cubicBezTo>
                  <a:cubicBezTo>
                    <a:pt x="804" y="1558"/>
                    <a:pt x="703" y="1228"/>
                    <a:pt x="564" y="896"/>
                  </a:cubicBezTo>
                  <a:cubicBezTo>
                    <a:pt x="422" y="595"/>
                    <a:pt x="301" y="275"/>
                    <a:pt x="82" y="14"/>
                  </a:cubicBezTo>
                  <a:cubicBezTo>
                    <a:pt x="75" y="5"/>
                    <a:pt x="66" y="1"/>
                    <a:pt x="5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8"/>
            <p:cNvSpPr/>
            <p:nvPr/>
          </p:nvSpPr>
          <p:spPr>
            <a:xfrm>
              <a:off x="-1907524" y="1682114"/>
              <a:ext cx="1026263" cy="556394"/>
            </a:xfrm>
            <a:custGeom>
              <a:rect b="b" l="l" r="r" t="t"/>
              <a:pathLst>
                <a:path extrusionOk="0" h="1080" w="1992">
                  <a:moveTo>
                    <a:pt x="1942" y="0"/>
                  </a:moveTo>
                  <a:cubicBezTo>
                    <a:pt x="1937" y="0"/>
                    <a:pt x="1932" y="1"/>
                    <a:pt x="1927" y="3"/>
                  </a:cubicBezTo>
                  <a:cubicBezTo>
                    <a:pt x="1515" y="143"/>
                    <a:pt x="1134" y="364"/>
                    <a:pt x="754" y="576"/>
                  </a:cubicBezTo>
                  <a:cubicBezTo>
                    <a:pt x="583" y="665"/>
                    <a:pt x="412" y="767"/>
                    <a:pt x="241" y="865"/>
                  </a:cubicBezTo>
                  <a:cubicBezTo>
                    <a:pt x="181" y="906"/>
                    <a:pt x="82" y="947"/>
                    <a:pt x="32" y="1007"/>
                  </a:cubicBezTo>
                  <a:cubicBezTo>
                    <a:pt x="0" y="1037"/>
                    <a:pt x="29" y="1080"/>
                    <a:pt x="58" y="1080"/>
                  </a:cubicBezTo>
                  <a:cubicBezTo>
                    <a:pt x="67" y="1080"/>
                    <a:pt x="75" y="1076"/>
                    <a:pt x="82" y="1067"/>
                  </a:cubicBezTo>
                  <a:cubicBezTo>
                    <a:pt x="121" y="1017"/>
                    <a:pt x="241" y="966"/>
                    <a:pt x="301" y="925"/>
                  </a:cubicBezTo>
                  <a:cubicBezTo>
                    <a:pt x="463" y="827"/>
                    <a:pt x="634" y="735"/>
                    <a:pt x="793" y="637"/>
                  </a:cubicBezTo>
                  <a:cubicBezTo>
                    <a:pt x="1166" y="434"/>
                    <a:pt x="1546" y="225"/>
                    <a:pt x="1948" y="83"/>
                  </a:cubicBezTo>
                  <a:cubicBezTo>
                    <a:pt x="1991" y="66"/>
                    <a:pt x="1980" y="0"/>
                    <a:pt x="194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8"/>
            <p:cNvSpPr/>
            <p:nvPr/>
          </p:nvSpPr>
          <p:spPr>
            <a:xfrm>
              <a:off x="-1951315" y="2234892"/>
              <a:ext cx="662022" cy="376081"/>
            </a:xfrm>
            <a:custGeom>
              <a:rect b="b" l="l" r="r" t="t"/>
              <a:pathLst>
                <a:path extrusionOk="0" h="730" w="1285">
                  <a:moveTo>
                    <a:pt x="1224" y="1"/>
                  </a:moveTo>
                  <a:cubicBezTo>
                    <a:pt x="1220" y="1"/>
                    <a:pt x="1215" y="2"/>
                    <a:pt x="1210" y="4"/>
                  </a:cubicBezTo>
                  <a:cubicBezTo>
                    <a:pt x="808" y="204"/>
                    <a:pt x="427" y="445"/>
                    <a:pt x="35" y="657"/>
                  </a:cubicBezTo>
                  <a:cubicBezTo>
                    <a:pt x="1" y="674"/>
                    <a:pt x="27" y="730"/>
                    <a:pt x="68" y="730"/>
                  </a:cubicBezTo>
                  <a:cubicBezTo>
                    <a:pt x="73" y="730"/>
                    <a:pt x="79" y="729"/>
                    <a:pt x="85" y="726"/>
                  </a:cubicBezTo>
                  <a:cubicBezTo>
                    <a:pt x="478" y="515"/>
                    <a:pt x="849" y="274"/>
                    <a:pt x="1251" y="74"/>
                  </a:cubicBezTo>
                  <a:cubicBezTo>
                    <a:pt x="1285" y="57"/>
                    <a:pt x="1259" y="1"/>
                    <a:pt x="122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8"/>
            <p:cNvSpPr/>
            <p:nvPr/>
          </p:nvSpPr>
          <p:spPr>
            <a:xfrm>
              <a:off x="-1891554" y="2511023"/>
              <a:ext cx="274598" cy="516210"/>
            </a:xfrm>
            <a:custGeom>
              <a:rect b="b" l="l" r="r" t="t"/>
              <a:pathLst>
                <a:path extrusionOk="0" h="1002" w="533">
                  <a:moveTo>
                    <a:pt x="39" y="0"/>
                  </a:moveTo>
                  <a:cubicBezTo>
                    <a:pt x="1" y="80"/>
                    <a:pt x="1" y="340"/>
                    <a:pt x="20" y="491"/>
                  </a:cubicBezTo>
                  <a:cubicBezTo>
                    <a:pt x="70" y="742"/>
                    <a:pt x="251" y="881"/>
                    <a:pt x="412" y="1002"/>
                  </a:cubicBezTo>
                  <a:cubicBezTo>
                    <a:pt x="533" y="593"/>
                    <a:pt x="321" y="159"/>
                    <a:pt x="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8"/>
            <p:cNvSpPr/>
            <p:nvPr/>
          </p:nvSpPr>
          <p:spPr>
            <a:xfrm>
              <a:off x="-1917313" y="2499174"/>
              <a:ext cx="300357" cy="541454"/>
            </a:xfrm>
            <a:custGeom>
              <a:rect b="b" l="l" r="r" t="t"/>
              <a:pathLst>
                <a:path extrusionOk="0" h="1051" w="583">
                  <a:moveTo>
                    <a:pt x="101" y="55"/>
                  </a:moveTo>
                  <a:cubicBezTo>
                    <a:pt x="408" y="246"/>
                    <a:pt x="533" y="648"/>
                    <a:pt x="457" y="995"/>
                  </a:cubicBezTo>
                  <a:lnTo>
                    <a:pt x="457" y="995"/>
                  </a:lnTo>
                  <a:cubicBezTo>
                    <a:pt x="311" y="886"/>
                    <a:pt x="169" y="759"/>
                    <a:pt x="111" y="575"/>
                  </a:cubicBezTo>
                  <a:cubicBezTo>
                    <a:pt x="80" y="483"/>
                    <a:pt x="80" y="394"/>
                    <a:pt x="70" y="303"/>
                  </a:cubicBezTo>
                  <a:cubicBezTo>
                    <a:pt x="70" y="222"/>
                    <a:pt x="70" y="131"/>
                    <a:pt x="101" y="55"/>
                  </a:cubicBezTo>
                  <a:close/>
                  <a:moveTo>
                    <a:pt x="451" y="1020"/>
                  </a:moveTo>
                  <a:cubicBezTo>
                    <a:pt x="451" y="1022"/>
                    <a:pt x="451" y="1023"/>
                    <a:pt x="450" y="1025"/>
                  </a:cubicBezTo>
                  <a:cubicBezTo>
                    <a:pt x="450" y="1023"/>
                    <a:pt x="451" y="1022"/>
                    <a:pt x="451" y="1020"/>
                  </a:cubicBezTo>
                  <a:close/>
                  <a:moveTo>
                    <a:pt x="95" y="0"/>
                  </a:moveTo>
                  <a:cubicBezTo>
                    <a:pt x="90" y="0"/>
                    <a:pt x="85" y="2"/>
                    <a:pt x="82" y="6"/>
                  </a:cubicBezTo>
                  <a:lnTo>
                    <a:pt x="82" y="6"/>
                  </a:lnTo>
                  <a:cubicBezTo>
                    <a:pt x="78" y="7"/>
                    <a:pt x="74" y="9"/>
                    <a:pt x="70" y="14"/>
                  </a:cubicBezTo>
                  <a:cubicBezTo>
                    <a:pt x="0" y="163"/>
                    <a:pt x="29" y="394"/>
                    <a:pt x="60" y="555"/>
                  </a:cubicBezTo>
                  <a:cubicBezTo>
                    <a:pt x="111" y="765"/>
                    <a:pt x="282" y="917"/>
                    <a:pt x="450" y="1047"/>
                  </a:cubicBezTo>
                  <a:cubicBezTo>
                    <a:pt x="454" y="1049"/>
                    <a:pt x="458" y="1051"/>
                    <a:pt x="462" y="1051"/>
                  </a:cubicBezTo>
                  <a:cubicBezTo>
                    <a:pt x="472" y="1051"/>
                    <a:pt x="482" y="1044"/>
                    <a:pt x="482" y="1037"/>
                  </a:cubicBezTo>
                  <a:cubicBezTo>
                    <a:pt x="583" y="654"/>
                    <a:pt x="450" y="204"/>
                    <a:pt x="101" y="2"/>
                  </a:cubicBezTo>
                  <a:cubicBezTo>
                    <a:pt x="99" y="1"/>
                    <a:pt x="97" y="0"/>
                    <a:pt x="9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8"/>
            <p:cNvSpPr/>
            <p:nvPr/>
          </p:nvSpPr>
          <p:spPr>
            <a:xfrm>
              <a:off x="-2165630" y="2572843"/>
              <a:ext cx="284386" cy="460571"/>
            </a:xfrm>
            <a:custGeom>
              <a:rect b="b" l="l" r="r" t="t"/>
              <a:pathLst>
                <a:path extrusionOk="0" h="894" w="552">
                  <a:moveTo>
                    <a:pt x="511" y="1"/>
                  </a:moveTo>
                  <a:cubicBezTo>
                    <a:pt x="412" y="80"/>
                    <a:pt x="270" y="131"/>
                    <a:pt x="191" y="280"/>
                  </a:cubicBezTo>
                  <a:cubicBezTo>
                    <a:pt x="102" y="432"/>
                    <a:pt x="1" y="733"/>
                    <a:pt x="102" y="894"/>
                  </a:cubicBezTo>
                  <a:cubicBezTo>
                    <a:pt x="241" y="802"/>
                    <a:pt x="391" y="752"/>
                    <a:pt x="472" y="603"/>
                  </a:cubicBezTo>
                  <a:cubicBezTo>
                    <a:pt x="552" y="441"/>
                    <a:pt x="542" y="241"/>
                    <a:pt x="542" y="70"/>
                  </a:cubicBezTo>
                  <a:lnTo>
                    <a:pt x="5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8"/>
            <p:cNvSpPr/>
            <p:nvPr/>
          </p:nvSpPr>
          <p:spPr>
            <a:xfrm>
              <a:off x="-2165630" y="2560994"/>
              <a:ext cx="289538" cy="482724"/>
            </a:xfrm>
            <a:custGeom>
              <a:rect b="b" l="l" r="r" t="t"/>
              <a:pathLst>
                <a:path extrusionOk="0" h="937" w="562">
                  <a:moveTo>
                    <a:pt x="503" y="56"/>
                  </a:moveTo>
                  <a:cubicBezTo>
                    <a:pt x="549" y="198"/>
                    <a:pt x="530" y="364"/>
                    <a:pt x="492" y="505"/>
                  </a:cubicBezTo>
                  <a:cubicBezTo>
                    <a:pt x="443" y="716"/>
                    <a:pt x="274" y="780"/>
                    <a:pt x="109" y="883"/>
                  </a:cubicBezTo>
                  <a:lnTo>
                    <a:pt x="109" y="883"/>
                  </a:lnTo>
                  <a:cubicBezTo>
                    <a:pt x="36" y="726"/>
                    <a:pt x="105" y="518"/>
                    <a:pt x="172" y="375"/>
                  </a:cubicBezTo>
                  <a:cubicBezTo>
                    <a:pt x="245" y="216"/>
                    <a:pt x="372" y="153"/>
                    <a:pt x="503" y="56"/>
                  </a:cubicBezTo>
                  <a:close/>
                  <a:moveTo>
                    <a:pt x="510" y="0"/>
                  </a:moveTo>
                  <a:cubicBezTo>
                    <a:pt x="507" y="0"/>
                    <a:pt x="504" y="1"/>
                    <a:pt x="501" y="2"/>
                  </a:cubicBezTo>
                  <a:cubicBezTo>
                    <a:pt x="422" y="62"/>
                    <a:pt x="342" y="113"/>
                    <a:pt x="261" y="173"/>
                  </a:cubicBezTo>
                  <a:cubicBezTo>
                    <a:pt x="191" y="233"/>
                    <a:pt x="150" y="325"/>
                    <a:pt x="121" y="404"/>
                  </a:cubicBezTo>
                  <a:cubicBezTo>
                    <a:pt x="51" y="556"/>
                    <a:pt x="1" y="765"/>
                    <a:pt x="90" y="927"/>
                  </a:cubicBezTo>
                  <a:cubicBezTo>
                    <a:pt x="90" y="936"/>
                    <a:pt x="102" y="936"/>
                    <a:pt x="111" y="936"/>
                  </a:cubicBezTo>
                  <a:cubicBezTo>
                    <a:pt x="282" y="825"/>
                    <a:pt x="432" y="765"/>
                    <a:pt x="511" y="575"/>
                  </a:cubicBezTo>
                  <a:cubicBezTo>
                    <a:pt x="552" y="474"/>
                    <a:pt x="562" y="353"/>
                    <a:pt x="562" y="255"/>
                  </a:cubicBezTo>
                  <a:cubicBezTo>
                    <a:pt x="562" y="169"/>
                    <a:pt x="562" y="102"/>
                    <a:pt x="538" y="29"/>
                  </a:cubicBezTo>
                  <a:lnTo>
                    <a:pt x="538" y="29"/>
                  </a:lnTo>
                  <a:cubicBezTo>
                    <a:pt x="544" y="18"/>
                    <a:pt x="527" y="0"/>
                    <a:pt x="51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8"/>
            <p:cNvSpPr/>
            <p:nvPr/>
          </p:nvSpPr>
          <p:spPr>
            <a:xfrm>
              <a:off x="-2491740" y="2427565"/>
              <a:ext cx="441005" cy="223073"/>
            </a:xfrm>
            <a:custGeom>
              <a:rect b="b" l="l" r="r" t="t"/>
              <a:pathLst>
                <a:path extrusionOk="0" h="433" w="856">
                  <a:moveTo>
                    <a:pt x="612" y="1"/>
                  </a:moveTo>
                  <a:cubicBezTo>
                    <a:pt x="366" y="1"/>
                    <a:pt x="177" y="225"/>
                    <a:pt x="0" y="432"/>
                  </a:cubicBezTo>
                  <a:cubicBezTo>
                    <a:pt x="14" y="432"/>
                    <a:pt x="28" y="433"/>
                    <a:pt x="42" y="433"/>
                  </a:cubicBezTo>
                  <a:cubicBezTo>
                    <a:pt x="322" y="433"/>
                    <a:pt x="720" y="339"/>
                    <a:pt x="855" y="71"/>
                  </a:cubicBezTo>
                  <a:cubicBezTo>
                    <a:pt x="768" y="22"/>
                    <a:pt x="687" y="1"/>
                    <a:pt x="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8"/>
            <p:cNvSpPr/>
            <p:nvPr/>
          </p:nvSpPr>
          <p:spPr>
            <a:xfrm>
              <a:off x="-2501529" y="2420353"/>
              <a:ext cx="462128" cy="241619"/>
            </a:xfrm>
            <a:custGeom>
              <a:rect b="b" l="l" r="r" t="t"/>
              <a:pathLst>
                <a:path extrusionOk="0" h="469" w="897">
                  <a:moveTo>
                    <a:pt x="639" y="41"/>
                  </a:moveTo>
                  <a:cubicBezTo>
                    <a:pt x="703" y="41"/>
                    <a:pt x="770" y="58"/>
                    <a:pt x="841" y="95"/>
                  </a:cubicBezTo>
                  <a:lnTo>
                    <a:pt x="841" y="95"/>
                  </a:lnTo>
                  <a:cubicBezTo>
                    <a:pt x="695" y="344"/>
                    <a:pt x="358" y="426"/>
                    <a:pt x="74" y="427"/>
                  </a:cubicBezTo>
                  <a:lnTo>
                    <a:pt x="74" y="427"/>
                  </a:lnTo>
                  <a:cubicBezTo>
                    <a:pt x="230" y="242"/>
                    <a:pt x="414" y="41"/>
                    <a:pt x="639" y="41"/>
                  </a:cubicBezTo>
                  <a:close/>
                  <a:moveTo>
                    <a:pt x="646" y="1"/>
                  </a:moveTo>
                  <a:cubicBezTo>
                    <a:pt x="392" y="1"/>
                    <a:pt x="188" y="228"/>
                    <a:pt x="10" y="436"/>
                  </a:cubicBezTo>
                  <a:cubicBezTo>
                    <a:pt x="0" y="446"/>
                    <a:pt x="0" y="468"/>
                    <a:pt x="19" y="468"/>
                  </a:cubicBezTo>
                  <a:cubicBezTo>
                    <a:pt x="34" y="468"/>
                    <a:pt x="49" y="468"/>
                    <a:pt x="64" y="468"/>
                  </a:cubicBezTo>
                  <a:cubicBezTo>
                    <a:pt x="369" y="468"/>
                    <a:pt x="740" y="372"/>
                    <a:pt x="893" y="94"/>
                  </a:cubicBezTo>
                  <a:cubicBezTo>
                    <a:pt x="897" y="88"/>
                    <a:pt x="895" y="81"/>
                    <a:pt x="891" y="76"/>
                  </a:cubicBezTo>
                  <a:lnTo>
                    <a:pt x="891" y="76"/>
                  </a:lnTo>
                  <a:cubicBezTo>
                    <a:pt x="890" y="71"/>
                    <a:pt x="888" y="68"/>
                    <a:pt x="884" y="65"/>
                  </a:cubicBezTo>
                  <a:cubicBezTo>
                    <a:pt x="800" y="20"/>
                    <a:pt x="721" y="1"/>
                    <a:pt x="64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8"/>
            <p:cNvSpPr/>
            <p:nvPr/>
          </p:nvSpPr>
          <p:spPr>
            <a:xfrm>
              <a:off x="-2429919" y="2189557"/>
              <a:ext cx="441005" cy="259651"/>
            </a:xfrm>
            <a:custGeom>
              <a:rect b="b" l="l" r="r" t="t"/>
              <a:pathLst>
                <a:path extrusionOk="0" h="504" w="856">
                  <a:moveTo>
                    <a:pt x="1" y="1"/>
                  </a:moveTo>
                  <a:lnTo>
                    <a:pt x="1" y="1"/>
                  </a:lnTo>
                  <a:cubicBezTo>
                    <a:pt x="133" y="314"/>
                    <a:pt x="422" y="504"/>
                    <a:pt x="745" y="504"/>
                  </a:cubicBezTo>
                  <a:cubicBezTo>
                    <a:pt x="855" y="292"/>
                    <a:pt x="152" y="32"/>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8"/>
            <p:cNvSpPr/>
            <p:nvPr/>
          </p:nvSpPr>
          <p:spPr>
            <a:xfrm>
              <a:off x="-2439707" y="2179768"/>
              <a:ext cx="434822" cy="279743"/>
            </a:xfrm>
            <a:custGeom>
              <a:rect b="b" l="l" r="r" t="t"/>
              <a:pathLst>
                <a:path extrusionOk="0" h="543" w="844">
                  <a:moveTo>
                    <a:pt x="61" y="53"/>
                  </a:moveTo>
                  <a:lnTo>
                    <a:pt x="61" y="53"/>
                  </a:lnTo>
                  <a:cubicBezTo>
                    <a:pt x="186" y="85"/>
                    <a:pt x="307" y="138"/>
                    <a:pt x="422" y="191"/>
                  </a:cubicBezTo>
                  <a:cubicBezTo>
                    <a:pt x="511" y="240"/>
                    <a:pt x="785" y="363"/>
                    <a:pt x="747" y="500"/>
                  </a:cubicBezTo>
                  <a:lnTo>
                    <a:pt x="747" y="500"/>
                  </a:lnTo>
                  <a:cubicBezTo>
                    <a:pt x="447" y="486"/>
                    <a:pt x="195" y="323"/>
                    <a:pt x="61" y="53"/>
                  </a:cubicBezTo>
                  <a:close/>
                  <a:moveTo>
                    <a:pt x="32" y="0"/>
                  </a:moveTo>
                  <a:cubicBezTo>
                    <a:pt x="10" y="0"/>
                    <a:pt x="0" y="20"/>
                    <a:pt x="0" y="32"/>
                  </a:cubicBezTo>
                  <a:cubicBezTo>
                    <a:pt x="140" y="342"/>
                    <a:pt x="431" y="532"/>
                    <a:pt x="764" y="542"/>
                  </a:cubicBezTo>
                  <a:cubicBezTo>
                    <a:pt x="768" y="542"/>
                    <a:pt x="772" y="541"/>
                    <a:pt x="775" y="539"/>
                  </a:cubicBezTo>
                  <a:lnTo>
                    <a:pt x="775" y="539"/>
                  </a:lnTo>
                  <a:cubicBezTo>
                    <a:pt x="779" y="538"/>
                    <a:pt x="781" y="536"/>
                    <a:pt x="783" y="532"/>
                  </a:cubicBezTo>
                  <a:cubicBezTo>
                    <a:pt x="843" y="393"/>
                    <a:pt x="653" y="282"/>
                    <a:pt x="552" y="222"/>
                  </a:cubicBezTo>
                  <a:cubicBezTo>
                    <a:pt x="393" y="121"/>
                    <a:pt x="212" y="41"/>
                    <a:pt x="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8"/>
            <p:cNvSpPr/>
            <p:nvPr/>
          </p:nvSpPr>
          <p:spPr>
            <a:xfrm>
              <a:off x="-1876613" y="2509993"/>
              <a:ext cx="352907" cy="228225"/>
            </a:xfrm>
            <a:custGeom>
              <a:rect b="b" l="l" r="r" t="t"/>
              <a:pathLst>
                <a:path extrusionOk="0" h="443" w="685">
                  <a:moveTo>
                    <a:pt x="68" y="0"/>
                  </a:moveTo>
                  <a:cubicBezTo>
                    <a:pt x="46" y="0"/>
                    <a:pt x="24" y="1"/>
                    <a:pt x="1" y="2"/>
                  </a:cubicBezTo>
                  <a:cubicBezTo>
                    <a:pt x="131" y="243"/>
                    <a:pt x="352" y="424"/>
                    <a:pt x="643" y="433"/>
                  </a:cubicBezTo>
                  <a:lnTo>
                    <a:pt x="684" y="443"/>
                  </a:lnTo>
                  <a:cubicBezTo>
                    <a:pt x="572" y="144"/>
                    <a:pt x="380" y="0"/>
                    <a:pt x="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8"/>
            <p:cNvSpPr/>
            <p:nvPr/>
          </p:nvSpPr>
          <p:spPr>
            <a:xfrm>
              <a:off x="-1891554" y="2498659"/>
              <a:ext cx="380727" cy="249862"/>
            </a:xfrm>
            <a:custGeom>
              <a:rect b="b" l="l" r="r" t="t"/>
              <a:pathLst>
                <a:path extrusionOk="0" h="485" w="739">
                  <a:moveTo>
                    <a:pt x="96" y="41"/>
                  </a:moveTo>
                  <a:cubicBezTo>
                    <a:pt x="213" y="41"/>
                    <a:pt x="322" y="64"/>
                    <a:pt x="432" y="123"/>
                  </a:cubicBezTo>
                  <a:cubicBezTo>
                    <a:pt x="553" y="190"/>
                    <a:pt x="630" y="316"/>
                    <a:pt x="681" y="438"/>
                  </a:cubicBezTo>
                  <a:lnTo>
                    <a:pt x="681" y="438"/>
                  </a:lnTo>
                  <a:cubicBezTo>
                    <a:pt x="573" y="414"/>
                    <a:pt x="471" y="408"/>
                    <a:pt x="362" y="344"/>
                  </a:cubicBezTo>
                  <a:cubicBezTo>
                    <a:pt x="230" y="280"/>
                    <a:pt x="135" y="163"/>
                    <a:pt x="57" y="42"/>
                  </a:cubicBezTo>
                  <a:lnTo>
                    <a:pt x="57" y="42"/>
                  </a:lnTo>
                  <a:cubicBezTo>
                    <a:pt x="70" y="41"/>
                    <a:pt x="83" y="41"/>
                    <a:pt x="96" y="41"/>
                  </a:cubicBezTo>
                  <a:close/>
                  <a:moveTo>
                    <a:pt x="94" y="0"/>
                  </a:moveTo>
                  <a:cubicBezTo>
                    <a:pt x="72" y="0"/>
                    <a:pt x="51" y="1"/>
                    <a:pt x="30" y="3"/>
                  </a:cubicBezTo>
                  <a:cubicBezTo>
                    <a:pt x="10" y="3"/>
                    <a:pt x="1" y="24"/>
                    <a:pt x="10" y="34"/>
                  </a:cubicBezTo>
                  <a:cubicBezTo>
                    <a:pt x="80" y="164"/>
                    <a:pt x="172" y="265"/>
                    <a:pt x="292" y="354"/>
                  </a:cubicBezTo>
                  <a:cubicBezTo>
                    <a:pt x="352" y="395"/>
                    <a:pt x="422" y="424"/>
                    <a:pt x="492" y="446"/>
                  </a:cubicBezTo>
                  <a:cubicBezTo>
                    <a:pt x="562" y="465"/>
                    <a:pt x="632" y="465"/>
                    <a:pt x="701" y="484"/>
                  </a:cubicBezTo>
                  <a:cubicBezTo>
                    <a:pt x="705" y="484"/>
                    <a:pt x="708" y="484"/>
                    <a:pt x="711" y="483"/>
                  </a:cubicBezTo>
                  <a:lnTo>
                    <a:pt x="711" y="483"/>
                  </a:lnTo>
                  <a:cubicBezTo>
                    <a:pt x="712" y="483"/>
                    <a:pt x="713" y="483"/>
                    <a:pt x="714" y="483"/>
                  </a:cubicBezTo>
                  <a:cubicBezTo>
                    <a:pt x="727" y="483"/>
                    <a:pt x="738" y="472"/>
                    <a:pt x="733" y="455"/>
                  </a:cubicBezTo>
                  <a:cubicBezTo>
                    <a:pt x="672" y="325"/>
                    <a:pt x="603" y="205"/>
                    <a:pt x="482" y="113"/>
                  </a:cubicBezTo>
                  <a:cubicBezTo>
                    <a:pt x="370" y="28"/>
                    <a:pt x="228" y="0"/>
                    <a:pt x="9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8"/>
            <p:cNvSpPr/>
            <p:nvPr/>
          </p:nvSpPr>
          <p:spPr>
            <a:xfrm>
              <a:off x="-1499500" y="2288984"/>
              <a:ext cx="197834" cy="361141"/>
            </a:xfrm>
            <a:custGeom>
              <a:rect b="b" l="l" r="r" t="t"/>
              <a:pathLst>
                <a:path extrusionOk="0" h="701" w="384">
                  <a:moveTo>
                    <a:pt x="333" y="0"/>
                  </a:moveTo>
                  <a:cubicBezTo>
                    <a:pt x="1" y="60"/>
                    <a:pt x="121" y="501"/>
                    <a:pt x="61" y="701"/>
                  </a:cubicBezTo>
                  <a:cubicBezTo>
                    <a:pt x="232" y="561"/>
                    <a:pt x="383" y="219"/>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8"/>
            <p:cNvSpPr/>
            <p:nvPr/>
          </p:nvSpPr>
          <p:spPr>
            <a:xfrm>
              <a:off x="-1501561" y="2277651"/>
              <a:ext cx="209683" cy="386900"/>
            </a:xfrm>
            <a:custGeom>
              <a:rect b="b" l="l" r="r" t="t"/>
              <a:pathLst>
                <a:path extrusionOk="0" h="751" w="407">
                  <a:moveTo>
                    <a:pt x="318" y="22"/>
                  </a:moveTo>
                  <a:cubicBezTo>
                    <a:pt x="318" y="23"/>
                    <a:pt x="318" y="25"/>
                    <a:pt x="318" y="26"/>
                  </a:cubicBezTo>
                  <a:lnTo>
                    <a:pt x="318" y="26"/>
                  </a:lnTo>
                  <a:cubicBezTo>
                    <a:pt x="318" y="25"/>
                    <a:pt x="318" y="24"/>
                    <a:pt x="318" y="22"/>
                  </a:cubicBezTo>
                  <a:close/>
                  <a:moveTo>
                    <a:pt x="321" y="46"/>
                  </a:moveTo>
                  <a:lnTo>
                    <a:pt x="321" y="46"/>
                  </a:lnTo>
                  <a:cubicBezTo>
                    <a:pt x="345" y="257"/>
                    <a:pt x="252" y="501"/>
                    <a:pt x="100" y="662"/>
                  </a:cubicBezTo>
                  <a:lnTo>
                    <a:pt x="100" y="662"/>
                  </a:lnTo>
                  <a:cubicBezTo>
                    <a:pt x="126" y="441"/>
                    <a:pt x="60" y="117"/>
                    <a:pt x="321" y="46"/>
                  </a:cubicBezTo>
                  <a:close/>
                  <a:moveTo>
                    <a:pt x="327" y="1"/>
                  </a:moveTo>
                  <a:cubicBezTo>
                    <a:pt x="1" y="69"/>
                    <a:pt x="111" y="468"/>
                    <a:pt x="49" y="710"/>
                  </a:cubicBezTo>
                  <a:lnTo>
                    <a:pt x="49" y="710"/>
                  </a:lnTo>
                  <a:cubicBezTo>
                    <a:pt x="48" y="711"/>
                    <a:pt x="47" y="712"/>
                    <a:pt x="45" y="713"/>
                  </a:cubicBezTo>
                  <a:cubicBezTo>
                    <a:pt x="30" y="728"/>
                    <a:pt x="45" y="751"/>
                    <a:pt x="62" y="751"/>
                  </a:cubicBezTo>
                  <a:cubicBezTo>
                    <a:pt x="67" y="751"/>
                    <a:pt x="72" y="749"/>
                    <a:pt x="77" y="745"/>
                  </a:cubicBezTo>
                  <a:cubicBezTo>
                    <a:pt x="277" y="574"/>
                    <a:pt x="407" y="273"/>
                    <a:pt x="356" y="10"/>
                  </a:cubicBezTo>
                  <a:cubicBezTo>
                    <a:pt x="346" y="1"/>
                    <a:pt x="337" y="1"/>
                    <a:pt x="3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8"/>
            <p:cNvSpPr/>
            <p:nvPr/>
          </p:nvSpPr>
          <p:spPr>
            <a:xfrm>
              <a:off x="-1375341" y="2270953"/>
              <a:ext cx="290569" cy="317351"/>
            </a:xfrm>
            <a:custGeom>
              <a:rect b="b" l="l" r="r" t="t"/>
              <a:pathLst>
                <a:path extrusionOk="0" h="616" w="564">
                  <a:moveTo>
                    <a:pt x="155" y="1"/>
                  </a:moveTo>
                  <a:cubicBezTo>
                    <a:pt x="142" y="1"/>
                    <a:pt x="131" y="2"/>
                    <a:pt x="121" y="4"/>
                  </a:cubicBezTo>
                  <a:cubicBezTo>
                    <a:pt x="0" y="175"/>
                    <a:pt x="383" y="546"/>
                    <a:pt x="542" y="616"/>
                  </a:cubicBezTo>
                  <a:cubicBezTo>
                    <a:pt x="564" y="505"/>
                    <a:pt x="564" y="305"/>
                    <a:pt x="504" y="204"/>
                  </a:cubicBezTo>
                  <a:cubicBezTo>
                    <a:pt x="441" y="71"/>
                    <a:pt x="259" y="1"/>
                    <a:pt x="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8"/>
            <p:cNvSpPr/>
            <p:nvPr/>
          </p:nvSpPr>
          <p:spPr>
            <a:xfrm>
              <a:off x="-1359371" y="2259105"/>
              <a:ext cx="284386" cy="340534"/>
            </a:xfrm>
            <a:custGeom>
              <a:rect b="b" l="l" r="r" t="t"/>
              <a:pathLst>
                <a:path extrusionOk="0" h="661" w="552">
                  <a:moveTo>
                    <a:pt x="142" y="41"/>
                  </a:moveTo>
                  <a:cubicBezTo>
                    <a:pt x="259" y="41"/>
                    <a:pt x="380" y="121"/>
                    <a:pt x="441" y="217"/>
                  </a:cubicBezTo>
                  <a:cubicBezTo>
                    <a:pt x="518" y="321"/>
                    <a:pt x="512" y="486"/>
                    <a:pt x="495" y="613"/>
                  </a:cubicBezTo>
                  <a:lnTo>
                    <a:pt x="495" y="613"/>
                  </a:lnTo>
                  <a:cubicBezTo>
                    <a:pt x="397" y="555"/>
                    <a:pt x="314" y="481"/>
                    <a:pt x="241" y="398"/>
                  </a:cubicBezTo>
                  <a:cubicBezTo>
                    <a:pt x="173" y="320"/>
                    <a:pt x="47" y="164"/>
                    <a:pt x="98" y="45"/>
                  </a:cubicBezTo>
                  <a:lnTo>
                    <a:pt x="98" y="45"/>
                  </a:lnTo>
                  <a:cubicBezTo>
                    <a:pt x="112" y="42"/>
                    <a:pt x="127" y="41"/>
                    <a:pt x="142" y="41"/>
                  </a:cubicBezTo>
                  <a:close/>
                  <a:moveTo>
                    <a:pt x="139" y="1"/>
                  </a:moveTo>
                  <a:cubicBezTo>
                    <a:pt x="119" y="1"/>
                    <a:pt x="99" y="3"/>
                    <a:pt x="80" y="8"/>
                  </a:cubicBezTo>
                  <a:cubicBezTo>
                    <a:pt x="78" y="9"/>
                    <a:pt x="76" y="11"/>
                    <a:pt x="74" y="13"/>
                  </a:cubicBezTo>
                  <a:lnTo>
                    <a:pt x="74" y="13"/>
                  </a:lnTo>
                  <a:cubicBezTo>
                    <a:pt x="73" y="14"/>
                    <a:pt x="71" y="15"/>
                    <a:pt x="70" y="17"/>
                  </a:cubicBezTo>
                  <a:cubicBezTo>
                    <a:pt x="1" y="138"/>
                    <a:pt x="90" y="277"/>
                    <a:pt x="162" y="369"/>
                  </a:cubicBezTo>
                  <a:cubicBezTo>
                    <a:pt x="251" y="480"/>
                    <a:pt x="371" y="600"/>
                    <a:pt x="501" y="660"/>
                  </a:cubicBezTo>
                  <a:cubicBezTo>
                    <a:pt x="511" y="660"/>
                    <a:pt x="533" y="660"/>
                    <a:pt x="533" y="648"/>
                  </a:cubicBezTo>
                  <a:cubicBezTo>
                    <a:pt x="552" y="489"/>
                    <a:pt x="552" y="309"/>
                    <a:pt x="463" y="179"/>
                  </a:cubicBezTo>
                  <a:cubicBezTo>
                    <a:pt x="401" y="76"/>
                    <a:pt x="260" y="1"/>
                    <a:pt x="13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8"/>
            <p:cNvSpPr/>
            <p:nvPr/>
          </p:nvSpPr>
          <p:spPr>
            <a:xfrm>
              <a:off x="-2067746" y="1622869"/>
              <a:ext cx="306024" cy="237498"/>
            </a:xfrm>
            <a:custGeom>
              <a:rect b="b" l="l" r="r" t="t"/>
              <a:pathLst>
                <a:path extrusionOk="0" h="461" w="594">
                  <a:moveTo>
                    <a:pt x="468" y="0"/>
                  </a:moveTo>
                  <a:cubicBezTo>
                    <a:pt x="240" y="0"/>
                    <a:pt x="46" y="206"/>
                    <a:pt x="1" y="460"/>
                  </a:cubicBezTo>
                  <a:cubicBezTo>
                    <a:pt x="292" y="400"/>
                    <a:pt x="453" y="258"/>
                    <a:pt x="593" y="8"/>
                  </a:cubicBezTo>
                  <a:lnTo>
                    <a:pt x="543" y="8"/>
                  </a:lnTo>
                  <a:cubicBezTo>
                    <a:pt x="517" y="3"/>
                    <a:pt x="493" y="0"/>
                    <a:pt x="4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8"/>
            <p:cNvSpPr/>
            <p:nvPr/>
          </p:nvSpPr>
          <p:spPr>
            <a:xfrm>
              <a:off x="-2077534" y="1613081"/>
              <a:ext cx="330238" cy="257075"/>
            </a:xfrm>
            <a:custGeom>
              <a:rect b="b" l="l" r="r" t="t"/>
              <a:pathLst>
                <a:path extrusionOk="0" h="499" w="641">
                  <a:moveTo>
                    <a:pt x="480" y="41"/>
                  </a:moveTo>
                  <a:cubicBezTo>
                    <a:pt x="503" y="41"/>
                    <a:pt x="527" y="44"/>
                    <a:pt x="552" y="48"/>
                  </a:cubicBezTo>
                  <a:cubicBezTo>
                    <a:pt x="554" y="48"/>
                    <a:pt x="555" y="48"/>
                    <a:pt x="557" y="48"/>
                  </a:cubicBezTo>
                  <a:lnTo>
                    <a:pt x="557" y="48"/>
                  </a:lnTo>
                  <a:cubicBezTo>
                    <a:pt x="558" y="48"/>
                    <a:pt x="560" y="48"/>
                    <a:pt x="562" y="48"/>
                  </a:cubicBezTo>
                  <a:lnTo>
                    <a:pt x="583" y="48"/>
                  </a:lnTo>
                  <a:cubicBezTo>
                    <a:pt x="449" y="254"/>
                    <a:pt x="280" y="390"/>
                    <a:pt x="46" y="451"/>
                  </a:cubicBezTo>
                  <a:lnTo>
                    <a:pt x="46" y="451"/>
                  </a:lnTo>
                  <a:cubicBezTo>
                    <a:pt x="99" y="242"/>
                    <a:pt x="256" y="41"/>
                    <a:pt x="480" y="41"/>
                  </a:cubicBezTo>
                  <a:close/>
                  <a:moveTo>
                    <a:pt x="484" y="0"/>
                  </a:moveTo>
                  <a:cubicBezTo>
                    <a:pt x="232" y="0"/>
                    <a:pt x="46" y="222"/>
                    <a:pt x="1" y="470"/>
                  </a:cubicBezTo>
                  <a:cubicBezTo>
                    <a:pt x="1" y="489"/>
                    <a:pt x="10" y="498"/>
                    <a:pt x="29" y="498"/>
                  </a:cubicBezTo>
                  <a:cubicBezTo>
                    <a:pt x="301" y="438"/>
                    <a:pt x="492" y="277"/>
                    <a:pt x="631" y="36"/>
                  </a:cubicBezTo>
                  <a:cubicBezTo>
                    <a:pt x="641" y="27"/>
                    <a:pt x="631" y="7"/>
                    <a:pt x="612" y="7"/>
                  </a:cubicBezTo>
                  <a:lnTo>
                    <a:pt x="562" y="7"/>
                  </a:lnTo>
                  <a:cubicBezTo>
                    <a:pt x="535" y="3"/>
                    <a:pt x="509" y="0"/>
                    <a:pt x="48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8"/>
            <p:cNvSpPr/>
            <p:nvPr/>
          </p:nvSpPr>
          <p:spPr>
            <a:xfrm>
              <a:off x="-1865279" y="1611535"/>
              <a:ext cx="253475" cy="444600"/>
            </a:xfrm>
            <a:custGeom>
              <a:rect b="b" l="l" r="r" t="t"/>
              <a:pathLst>
                <a:path extrusionOk="0" h="863" w="492">
                  <a:moveTo>
                    <a:pt x="229" y="1"/>
                  </a:moveTo>
                  <a:cubicBezTo>
                    <a:pt x="0" y="292"/>
                    <a:pt x="190" y="612"/>
                    <a:pt x="390" y="863"/>
                  </a:cubicBezTo>
                  <a:cubicBezTo>
                    <a:pt x="491" y="542"/>
                    <a:pt x="482" y="321"/>
                    <a:pt x="301" y="39"/>
                  </a:cubicBezTo>
                  <a:lnTo>
                    <a:pt x="22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8"/>
            <p:cNvSpPr/>
            <p:nvPr/>
          </p:nvSpPr>
          <p:spPr>
            <a:xfrm>
              <a:off x="-1871461" y="1601747"/>
              <a:ext cx="259657" cy="465208"/>
            </a:xfrm>
            <a:custGeom>
              <a:rect b="b" l="l" r="r" t="t"/>
              <a:pathLst>
                <a:path extrusionOk="0" h="903" w="504">
                  <a:moveTo>
                    <a:pt x="249" y="49"/>
                  </a:moveTo>
                  <a:cubicBezTo>
                    <a:pt x="273" y="63"/>
                    <a:pt x="296" y="76"/>
                    <a:pt x="313" y="99"/>
                  </a:cubicBezTo>
                  <a:cubicBezTo>
                    <a:pt x="361" y="179"/>
                    <a:pt x="402" y="260"/>
                    <a:pt x="422" y="349"/>
                  </a:cubicBezTo>
                  <a:cubicBezTo>
                    <a:pt x="469" y="509"/>
                    <a:pt x="447" y="678"/>
                    <a:pt x="402" y="839"/>
                  </a:cubicBezTo>
                  <a:lnTo>
                    <a:pt x="402" y="839"/>
                  </a:lnTo>
                  <a:cubicBezTo>
                    <a:pt x="224" y="615"/>
                    <a:pt x="66" y="325"/>
                    <a:pt x="249" y="49"/>
                  </a:cubicBezTo>
                  <a:close/>
                  <a:moveTo>
                    <a:pt x="241" y="1"/>
                  </a:moveTo>
                  <a:cubicBezTo>
                    <a:pt x="234" y="1"/>
                    <a:pt x="227" y="4"/>
                    <a:pt x="222" y="10"/>
                  </a:cubicBezTo>
                  <a:cubicBezTo>
                    <a:pt x="0" y="311"/>
                    <a:pt x="193" y="641"/>
                    <a:pt x="393" y="891"/>
                  </a:cubicBezTo>
                  <a:cubicBezTo>
                    <a:pt x="396" y="899"/>
                    <a:pt x="401" y="903"/>
                    <a:pt x="406" y="903"/>
                  </a:cubicBezTo>
                  <a:cubicBezTo>
                    <a:pt x="414" y="903"/>
                    <a:pt x="422" y="894"/>
                    <a:pt x="422" y="882"/>
                  </a:cubicBezTo>
                  <a:cubicBezTo>
                    <a:pt x="482" y="701"/>
                    <a:pt x="503" y="520"/>
                    <a:pt x="462" y="340"/>
                  </a:cubicBezTo>
                  <a:cubicBezTo>
                    <a:pt x="443" y="251"/>
                    <a:pt x="402" y="159"/>
                    <a:pt x="352" y="80"/>
                  </a:cubicBezTo>
                  <a:cubicBezTo>
                    <a:pt x="325" y="42"/>
                    <a:pt x="304" y="31"/>
                    <a:pt x="262" y="14"/>
                  </a:cubicBezTo>
                  <a:lnTo>
                    <a:pt x="262" y="14"/>
                  </a:lnTo>
                  <a:cubicBezTo>
                    <a:pt x="259" y="6"/>
                    <a:pt x="250" y="1"/>
                    <a:pt x="24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8"/>
            <p:cNvSpPr/>
            <p:nvPr/>
          </p:nvSpPr>
          <p:spPr>
            <a:xfrm>
              <a:off x="-1741120" y="1465227"/>
              <a:ext cx="413184" cy="161767"/>
            </a:xfrm>
            <a:custGeom>
              <a:rect b="b" l="l" r="r" t="t"/>
              <a:pathLst>
                <a:path extrusionOk="0" h="314" w="802">
                  <a:moveTo>
                    <a:pt x="439" y="1"/>
                  </a:moveTo>
                  <a:cubicBezTo>
                    <a:pt x="374" y="1"/>
                    <a:pt x="306" y="15"/>
                    <a:pt x="229" y="53"/>
                  </a:cubicBezTo>
                  <a:cubicBezTo>
                    <a:pt x="130" y="94"/>
                    <a:pt x="10" y="215"/>
                    <a:pt x="0" y="304"/>
                  </a:cubicBezTo>
                  <a:lnTo>
                    <a:pt x="48" y="314"/>
                  </a:lnTo>
                  <a:cubicBezTo>
                    <a:pt x="229" y="314"/>
                    <a:pt x="722" y="304"/>
                    <a:pt x="802" y="82"/>
                  </a:cubicBezTo>
                  <a:cubicBezTo>
                    <a:pt x="671" y="51"/>
                    <a:pt x="561" y="1"/>
                    <a:pt x="4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8"/>
            <p:cNvSpPr/>
            <p:nvPr/>
          </p:nvSpPr>
          <p:spPr>
            <a:xfrm>
              <a:off x="-1753485" y="1456469"/>
              <a:ext cx="435853" cy="183919"/>
            </a:xfrm>
            <a:custGeom>
              <a:rect b="b" l="l" r="r" t="t"/>
              <a:pathLst>
                <a:path extrusionOk="0" h="357" w="846">
                  <a:moveTo>
                    <a:pt x="459" y="32"/>
                  </a:moveTo>
                  <a:cubicBezTo>
                    <a:pt x="576" y="32"/>
                    <a:pt x="692" y="80"/>
                    <a:pt x="795" y="114"/>
                  </a:cubicBezTo>
                  <a:lnTo>
                    <a:pt x="795" y="114"/>
                  </a:lnTo>
                  <a:cubicBezTo>
                    <a:pt x="725" y="245"/>
                    <a:pt x="546" y="272"/>
                    <a:pt x="424" y="292"/>
                  </a:cubicBezTo>
                  <a:cubicBezTo>
                    <a:pt x="341" y="304"/>
                    <a:pt x="255" y="316"/>
                    <a:pt x="173" y="316"/>
                  </a:cubicBezTo>
                  <a:cubicBezTo>
                    <a:pt x="130" y="316"/>
                    <a:pt x="89" y="313"/>
                    <a:pt x="49" y="305"/>
                  </a:cubicBezTo>
                  <a:lnTo>
                    <a:pt x="49" y="305"/>
                  </a:lnTo>
                  <a:cubicBezTo>
                    <a:pt x="91" y="161"/>
                    <a:pt x="251" y="69"/>
                    <a:pt x="385" y="39"/>
                  </a:cubicBezTo>
                  <a:cubicBezTo>
                    <a:pt x="410" y="34"/>
                    <a:pt x="434" y="32"/>
                    <a:pt x="459" y="32"/>
                  </a:cubicBezTo>
                  <a:close/>
                  <a:moveTo>
                    <a:pt x="454" y="1"/>
                  </a:moveTo>
                  <a:cubicBezTo>
                    <a:pt x="408" y="1"/>
                    <a:pt x="361" y="6"/>
                    <a:pt x="313" y="20"/>
                  </a:cubicBezTo>
                  <a:cubicBezTo>
                    <a:pt x="183" y="61"/>
                    <a:pt x="34" y="181"/>
                    <a:pt x="2" y="321"/>
                  </a:cubicBezTo>
                  <a:cubicBezTo>
                    <a:pt x="2" y="322"/>
                    <a:pt x="2" y="323"/>
                    <a:pt x="3" y="324"/>
                  </a:cubicBezTo>
                  <a:lnTo>
                    <a:pt x="3" y="324"/>
                  </a:lnTo>
                  <a:cubicBezTo>
                    <a:pt x="1" y="333"/>
                    <a:pt x="4" y="340"/>
                    <a:pt x="12" y="340"/>
                  </a:cubicBezTo>
                  <a:cubicBezTo>
                    <a:pt x="63" y="351"/>
                    <a:pt x="116" y="356"/>
                    <a:pt x="170" y="356"/>
                  </a:cubicBezTo>
                  <a:cubicBezTo>
                    <a:pt x="266" y="356"/>
                    <a:pt x="364" y="341"/>
                    <a:pt x="455" y="321"/>
                  </a:cubicBezTo>
                  <a:cubicBezTo>
                    <a:pt x="595" y="302"/>
                    <a:pt x="785" y="261"/>
                    <a:pt x="845" y="111"/>
                  </a:cubicBezTo>
                  <a:cubicBezTo>
                    <a:pt x="845" y="99"/>
                    <a:pt x="845" y="90"/>
                    <a:pt x="835" y="80"/>
                  </a:cubicBezTo>
                  <a:cubicBezTo>
                    <a:pt x="703" y="43"/>
                    <a:pt x="581" y="1"/>
                    <a:pt x="45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8"/>
            <p:cNvSpPr/>
            <p:nvPr/>
          </p:nvSpPr>
          <p:spPr>
            <a:xfrm>
              <a:off x="-1213059" y="1692932"/>
              <a:ext cx="257596" cy="327139"/>
            </a:xfrm>
            <a:custGeom>
              <a:rect b="b" l="l" r="r" t="t"/>
              <a:pathLst>
                <a:path extrusionOk="0" h="635" w="500">
                  <a:moveTo>
                    <a:pt x="410" y="0"/>
                  </a:moveTo>
                  <a:cubicBezTo>
                    <a:pt x="146" y="0"/>
                    <a:pt x="1" y="372"/>
                    <a:pt x="68" y="635"/>
                  </a:cubicBezTo>
                  <a:cubicBezTo>
                    <a:pt x="128" y="413"/>
                    <a:pt x="499" y="375"/>
                    <a:pt x="468" y="62"/>
                  </a:cubicBezTo>
                  <a:lnTo>
                    <a:pt x="439" y="2"/>
                  </a:lnTo>
                  <a:cubicBezTo>
                    <a:pt x="429" y="1"/>
                    <a:pt x="419" y="0"/>
                    <a:pt x="4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8"/>
            <p:cNvSpPr/>
            <p:nvPr/>
          </p:nvSpPr>
          <p:spPr>
            <a:xfrm>
              <a:off x="-1219756" y="1683144"/>
              <a:ext cx="280265" cy="347747"/>
            </a:xfrm>
            <a:custGeom>
              <a:rect b="b" l="l" r="r" t="t"/>
              <a:pathLst>
                <a:path extrusionOk="0" h="675" w="544">
                  <a:moveTo>
                    <a:pt x="428" y="41"/>
                  </a:moveTo>
                  <a:cubicBezTo>
                    <a:pt x="434" y="41"/>
                    <a:pt x="440" y="41"/>
                    <a:pt x="446" y="42"/>
                  </a:cubicBezTo>
                  <a:lnTo>
                    <a:pt x="446" y="42"/>
                  </a:lnTo>
                  <a:cubicBezTo>
                    <a:pt x="544" y="307"/>
                    <a:pt x="214" y="398"/>
                    <a:pt x="91" y="590"/>
                  </a:cubicBezTo>
                  <a:lnTo>
                    <a:pt x="91" y="590"/>
                  </a:lnTo>
                  <a:cubicBezTo>
                    <a:pt x="69" y="357"/>
                    <a:pt x="170" y="41"/>
                    <a:pt x="428" y="41"/>
                  </a:cubicBezTo>
                  <a:close/>
                  <a:moveTo>
                    <a:pt x="430" y="1"/>
                  </a:moveTo>
                  <a:cubicBezTo>
                    <a:pt x="126" y="1"/>
                    <a:pt x="1" y="400"/>
                    <a:pt x="59" y="663"/>
                  </a:cubicBezTo>
                  <a:cubicBezTo>
                    <a:pt x="59" y="672"/>
                    <a:pt x="65" y="675"/>
                    <a:pt x="72" y="675"/>
                  </a:cubicBezTo>
                  <a:cubicBezTo>
                    <a:pt x="82" y="675"/>
                    <a:pt x="95" y="669"/>
                    <a:pt x="100" y="663"/>
                  </a:cubicBezTo>
                  <a:cubicBezTo>
                    <a:pt x="141" y="514"/>
                    <a:pt x="312" y="442"/>
                    <a:pt x="411" y="343"/>
                  </a:cubicBezTo>
                  <a:cubicBezTo>
                    <a:pt x="502" y="252"/>
                    <a:pt x="522" y="131"/>
                    <a:pt x="471" y="11"/>
                  </a:cubicBezTo>
                  <a:cubicBezTo>
                    <a:pt x="468" y="4"/>
                    <a:pt x="462" y="1"/>
                    <a:pt x="457" y="1"/>
                  </a:cubicBezTo>
                  <a:cubicBezTo>
                    <a:pt x="456" y="1"/>
                    <a:pt x="454" y="1"/>
                    <a:pt x="453" y="1"/>
                  </a:cubicBezTo>
                  <a:lnTo>
                    <a:pt x="453" y="1"/>
                  </a:lnTo>
                  <a:cubicBezTo>
                    <a:pt x="453" y="1"/>
                    <a:pt x="452" y="1"/>
                    <a:pt x="452" y="1"/>
                  </a:cubicBezTo>
                  <a:cubicBezTo>
                    <a:pt x="445" y="1"/>
                    <a:pt x="437" y="1"/>
                    <a:pt x="43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8"/>
            <p:cNvSpPr/>
            <p:nvPr/>
          </p:nvSpPr>
          <p:spPr>
            <a:xfrm>
              <a:off x="-1008532" y="1653779"/>
              <a:ext cx="465734" cy="175161"/>
            </a:xfrm>
            <a:custGeom>
              <a:rect b="b" l="l" r="r" t="t"/>
              <a:pathLst>
                <a:path extrusionOk="0" h="340" w="904">
                  <a:moveTo>
                    <a:pt x="286" y="0"/>
                  </a:moveTo>
                  <a:cubicBezTo>
                    <a:pt x="171" y="0"/>
                    <a:pt x="67" y="25"/>
                    <a:pt x="1" y="78"/>
                  </a:cubicBezTo>
                  <a:lnTo>
                    <a:pt x="242" y="220"/>
                  </a:lnTo>
                  <a:cubicBezTo>
                    <a:pt x="353" y="280"/>
                    <a:pt x="603" y="330"/>
                    <a:pt x="723" y="340"/>
                  </a:cubicBezTo>
                  <a:cubicBezTo>
                    <a:pt x="784" y="340"/>
                    <a:pt x="823" y="316"/>
                    <a:pt x="877" y="316"/>
                  </a:cubicBezTo>
                  <a:cubicBezTo>
                    <a:pt x="886" y="316"/>
                    <a:pt x="895" y="317"/>
                    <a:pt x="904" y="318"/>
                  </a:cubicBezTo>
                  <a:cubicBezTo>
                    <a:pt x="843" y="120"/>
                    <a:pt x="539" y="0"/>
                    <a:pt x="2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8"/>
            <p:cNvSpPr/>
            <p:nvPr/>
          </p:nvSpPr>
          <p:spPr>
            <a:xfrm>
              <a:off x="-1017290" y="1641930"/>
              <a:ext cx="485827" cy="197314"/>
            </a:xfrm>
            <a:custGeom>
              <a:rect b="b" l="l" r="r" t="t"/>
              <a:pathLst>
                <a:path extrusionOk="0" h="383" w="943">
                  <a:moveTo>
                    <a:pt x="314" y="34"/>
                  </a:moveTo>
                  <a:cubicBezTo>
                    <a:pt x="543" y="34"/>
                    <a:pt x="803" y="141"/>
                    <a:pt x="889" y="322"/>
                  </a:cubicBezTo>
                  <a:lnTo>
                    <a:pt x="889" y="322"/>
                  </a:lnTo>
                  <a:cubicBezTo>
                    <a:pt x="860" y="323"/>
                    <a:pt x="830" y="325"/>
                    <a:pt x="801" y="332"/>
                  </a:cubicBezTo>
                  <a:cubicBezTo>
                    <a:pt x="779" y="338"/>
                    <a:pt x="758" y="341"/>
                    <a:pt x="738" y="341"/>
                  </a:cubicBezTo>
                  <a:cubicBezTo>
                    <a:pt x="693" y="341"/>
                    <a:pt x="652" y="329"/>
                    <a:pt x="610" y="322"/>
                  </a:cubicBezTo>
                  <a:cubicBezTo>
                    <a:pt x="500" y="303"/>
                    <a:pt x="401" y="281"/>
                    <a:pt x="300" y="243"/>
                  </a:cubicBezTo>
                  <a:cubicBezTo>
                    <a:pt x="208" y="214"/>
                    <a:pt x="134" y="146"/>
                    <a:pt x="53" y="96"/>
                  </a:cubicBezTo>
                  <a:lnTo>
                    <a:pt x="53" y="96"/>
                  </a:lnTo>
                  <a:cubicBezTo>
                    <a:pt x="123" y="54"/>
                    <a:pt x="215" y="34"/>
                    <a:pt x="314" y="34"/>
                  </a:cubicBezTo>
                  <a:close/>
                  <a:moveTo>
                    <a:pt x="288" y="1"/>
                  </a:moveTo>
                  <a:cubicBezTo>
                    <a:pt x="188" y="1"/>
                    <a:pt x="89" y="22"/>
                    <a:pt x="8" y="81"/>
                  </a:cubicBezTo>
                  <a:cubicBezTo>
                    <a:pt x="4" y="86"/>
                    <a:pt x="2" y="91"/>
                    <a:pt x="1" y="96"/>
                  </a:cubicBezTo>
                  <a:lnTo>
                    <a:pt x="1" y="96"/>
                  </a:lnTo>
                  <a:cubicBezTo>
                    <a:pt x="0" y="97"/>
                    <a:pt x="0" y="98"/>
                    <a:pt x="0" y="99"/>
                  </a:cubicBezTo>
                  <a:lnTo>
                    <a:pt x="0" y="99"/>
                  </a:lnTo>
                  <a:cubicBezTo>
                    <a:pt x="0" y="110"/>
                    <a:pt x="7" y="119"/>
                    <a:pt x="15" y="119"/>
                  </a:cubicBezTo>
                  <a:cubicBezTo>
                    <a:pt x="16" y="119"/>
                    <a:pt x="17" y="119"/>
                    <a:pt x="17" y="118"/>
                  </a:cubicBezTo>
                  <a:lnTo>
                    <a:pt x="17" y="118"/>
                  </a:lnTo>
                  <a:cubicBezTo>
                    <a:pt x="106" y="177"/>
                    <a:pt x="192" y="244"/>
                    <a:pt x="290" y="281"/>
                  </a:cubicBezTo>
                  <a:cubicBezTo>
                    <a:pt x="389" y="322"/>
                    <a:pt x="490" y="341"/>
                    <a:pt x="601" y="363"/>
                  </a:cubicBezTo>
                  <a:cubicBezTo>
                    <a:pt x="642" y="373"/>
                    <a:pt x="680" y="373"/>
                    <a:pt x="721" y="382"/>
                  </a:cubicBezTo>
                  <a:cubicBezTo>
                    <a:pt x="791" y="382"/>
                    <a:pt x="851" y="363"/>
                    <a:pt x="921" y="363"/>
                  </a:cubicBezTo>
                  <a:cubicBezTo>
                    <a:pt x="931" y="363"/>
                    <a:pt x="943" y="353"/>
                    <a:pt x="943" y="341"/>
                  </a:cubicBezTo>
                  <a:cubicBezTo>
                    <a:pt x="882" y="173"/>
                    <a:pt x="702" y="81"/>
                    <a:pt x="540" y="40"/>
                  </a:cubicBezTo>
                  <a:cubicBezTo>
                    <a:pt x="465" y="18"/>
                    <a:pt x="376" y="1"/>
                    <a:pt x="28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8"/>
            <p:cNvSpPr/>
            <p:nvPr/>
          </p:nvSpPr>
          <p:spPr>
            <a:xfrm>
              <a:off x="-1576262" y="2112281"/>
              <a:ext cx="248323" cy="160736"/>
            </a:xfrm>
            <a:custGeom>
              <a:rect b="b" l="l" r="r" t="t"/>
              <a:pathLst>
                <a:path extrusionOk="0" h="312" w="482">
                  <a:moveTo>
                    <a:pt x="25" y="1"/>
                  </a:moveTo>
                  <a:cubicBezTo>
                    <a:pt x="17" y="1"/>
                    <a:pt x="8" y="1"/>
                    <a:pt x="0" y="1"/>
                  </a:cubicBezTo>
                  <a:cubicBezTo>
                    <a:pt x="80" y="182"/>
                    <a:pt x="251" y="293"/>
                    <a:pt x="450" y="312"/>
                  </a:cubicBezTo>
                  <a:lnTo>
                    <a:pt x="482" y="302"/>
                  </a:lnTo>
                  <a:cubicBezTo>
                    <a:pt x="482" y="100"/>
                    <a:pt x="207" y="1"/>
                    <a:pt x="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8"/>
            <p:cNvSpPr/>
            <p:nvPr/>
          </p:nvSpPr>
          <p:spPr>
            <a:xfrm>
              <a:off x="-1592748" y="2103008"/>
              <a:ext cx="275113" cy="178252"/>
            </a:xfrm>
            <a:custGeom>
              <a:rect b="b" l="l" r="r" t="t"/>
              <a:pathLst>
                <a:path extrusionOk="0" h="346" w="534">
                  <a:moveTo>
                    <a:pt x="59" y="39"/>
                  </a:moveTo>
                  <a:cubicBezTo>
                    <a:pt x="225" y="46"/>
                    <a:pt x="460" y="115"/>
                    <a:pt x="492" y="303"/>
                  </a:cubicBezTo>
                  <a:lnTo>
                    <a:pt x="492" y="303"/>
                  </a:lnTo>
                  <a:cubicBezTo>
                    <a:pt x="484" y="305"/>
                    <a:pt x="475" y="305"/>
                    <a:pt x="466" y="305"/>
                  </a:cubicBezTo>
                  <a:cubicBezTo>
                    <a:pt x="390" y="305"/>
                    <a:pt x="303" y="264"/>
                    <a:pt x="242" y="229"/>
                  </a:cubicBezTo>
                  <a:cubicBezTo>
                    <a:pt x="163" y="186"/>
                    <a:pt x="106" y="117"/>
                    <a:pt x="59" y="39"/>
                  </a:cubicBezTo>
                  <a:close/>
                  <a:moveTo>
                    <a:pt x="32" y="0"/>
                  </a:moveTo>
                  <a:cubicBezTo>
                    <a:pt x="13" y="0"/>
                    <a:pt x="1" y="19"/>
                    <a:pt x="13" y="29"/>
                  </a:cubicBezTo>
                  <a:cubicBezTo>
                    <a:pt x="61" y="140"/>
                    <a:pt x="143" y="219"/>
                    <a:pt x="242" y="279"/>
                  </a:cubicBezTo>
                  <a:cubicBezTo>
                    <a:pt x="308" y="312"/>
                    <a:pt x="393" y="346"/>
                    <a:pt x="465" y="346"/>
                  </a:cubicBezTo>
                  <a:cubicBezTo>
                    <a:pt x="480" y="346"/>
                    <a:pt x="494" y="344"/>
                    <a:pt x="508" y="341"/>
                  </a:cubicBezTo>
                  <a:lnTo>
                    <a:pt x="508" y="341"/>
                  </a:lnTo>
                  <a:cubicBezTo>
                    <a:pt x="510" y="342"/>
                    <a:pt x="512" y="342"/>
                    <a:pt x="514" y="342"/>
                  </a:cubicBezTo>
                  <a:cubicBezTo>
                    <a:pt x="523" y="342"/>
                    <a:pt x="533" y="335"/>
                    <a:pt x="533" y="320"/>
                  </a:cubicBezTo>
                  <a:cubicBezTo>
                    <a:pt x="514" y="89"/>
                    <a:pt x="222" y="0"/>
                    <a:pt x="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8"/>
            <p:cNvSpPr/>
            <p:nvPr/>
          </p:nvSpPr>
          <p:spPr>
            <a:xfrm>
              <a:off x="-1318156" y="2120009"/>
              <a:ext cx="393607" cy="162797"/>
            </a:xfrm>
            <a:custGeom>
              <a:rect b="b" l="l" r="r" t="t"/>
              <a:pathLst>
                <a:path extrusionOk="0" h="316" w="764">
                  <a:moveTo>
                    <a:pt x="383" y="0"/>
                  </a:moveTo>
                  <a:cubicBezTo>
                    <a:pt x="336" y="0"/>
                    <a:pt x="291" y="5"/>
                    <a:pt x="250" y="15"/>
                  </a:cubicBezTo>
                  <a:cubicBezTo>
                    <a:pt x="92" y="47"/>
                    <a:pt x="70" y="167"/>
                    <a:pt x="0" y="268"/>
                  </a:cubicBezTo>
                  <a:lnTo>
                    <a:pt x="82" y="297"/>
                  </a:lnTo>
                  <a:cubicBezTo>
                    <a:pt x="109" y="310"/>
                    <a:pt x="141" y="315"/>
                    <a:pt x="176" y="315"/>
                  </a:cubicBezTo>
                  <a:cubicBezTo>
                    <a:pt x="361" y="315"/>
                    <a:pt x="636" y="164"/>
                    <a:pt x="763" y="97"/>
                  </a:cubicBezTo>
                  <a:cubicBezTo>
                    <a:pt x="661" y="37"/>
                    <a:pt x="514" y="0"/>
                    <a:pt x="3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8"/>
            <p:cNvSpPr/>
            <p:nvPr/>
          </p:nvSpPr>
          <p:spPr>
            <a:xfrm>
              <a:off x="-1333096" y="2107644"/>
              <a:ext cx="418336" cy="183404"/>
            </a:xfrm>
            <a:custGeom>
              <a:rect b="b" l="l" r="r" t="t"/>
              <a:pathLst>
                <a:path extrusionOk="0" h="356" w="812">
                  <a:moveTo>
                    <a:pt x="409" y="42"/>
                  </a:moveTo>
                  <a:cubicBezTo>
                    <a:pt x="523" y="42"/>
                    <a:pt x="646" y="76"/>
                    <a:pt x="752" y="118"/>
                  </a:cubicBezTo>
                  <a:lnTo>
                    <a:pt x="752" y="118"/>
                  </a:lnTo>
                  <a:cubicBezTo>
                    <a:pt x="640" y="183"/>
                    <a:pt x="520" y="245"/>
                    <a:pt x="390" y="280"/>
                  </a:cubicBezTo>
                  <a:cubicBezTo>
                    <a:pt x="331" y="303"/>
                    <a:pt x="278" y="313"/>
                    <a:pt x="226" y="313"/>
                  </a:cubicBezTo>
                  <a:cubicBezTo>
                    <a:pt x="171" y="313"/>
                    <a:pt x="116" y="302"/>
                    <a:pt x="56" y="280"/>
                  </a:cubicBezTo>
                  <a:lnTo>
                    <a:pt x="56" y="280"/>
                  </a:lnTo>
                  <a:cubicBezTo>
                    <a:pt x="134" y="178"/>
                    <a:pt x="169" y="87"/>
                    <a:pt x="311" y="51"/>
                  </a:cubicBezTo>
                  <a:cubicBezTo>
                    <a:pt x="342" y="45"/>
                    <a:pt x="375" y="42"/>
                    <a:pt x="409" y="42"/>
                  </a:cubicBezTo>
                  <a:close/>
                  <a:moveTo>
                    <a:pt x="428" y="1"/>
                  </a:moveTo>
                  <a:cubicBezTo>
                    <a:pt x="394" y="1"/>
                    <a:pt x="362" y="4"/>
                    <a:pt x="330" y="10"/>
                  </a:cubicBezTo>
                  <a:cubicBezTo>
                    <a:pt x="251" y="20"/>
                    <a:pt x="181" y="39"/>
                    <a:pt x="130" y="99"/>
                  </a:cubicBezTo>
                  <a:cubicBezTo>
                    <a:pt x="80" y="150"/>
                    <a:pt x="51" y="220"/>
                    <a:pt x="10" y="280"/>
                  </a:cubicBezTo>
                  <a:cubicBezTo>
                    <a:pt x="0" y="291"/>
                    <a:pt x="5" y="301"/>
                    <a:pt x="13" y="306"/>
                  </a:cubicBezTo>
                  <a:lnTo>
                    <a:pt x="13" y="306"/>
                  </a:lnTo>
                  <a:cubicBezTo>
                    <a:pt x="15" y="308"/>
                    <a:pt x="17" y="310"/>
                    <a:pt x="19" y="311"/>
                  </a:cubicBezTo>
                  <a:cubicBezTo>
                    <a:pt x="98" y="338"/>
                    <a:pt x="165" y="356"/>
                    <a:pt x="236" y="356"/>
                  </a:cubicBezTo>
                  <a:cubicBezTo>
                    <a:pt x="272" y="356"/>
                    <a:pt x="310" y="351"/>
                    <a:pt x="352" y="340"/>
                  </a:cubicBezTo>
                  <a:cubicBezTo>
                    <a:pt x="511" y="302"/>
                    <a:pt x="662" y="210"/>
                    <a:pt x="802" y="131"/>
                  </a:cubicBezTo>
                  <a:cubicBezTo>
                    <a:pt x="812" y="131"/>
                    <a:pt x="812" y="99"/>
                    <a:pt x="802" y="99"/>
                  </a:cubicBezTo>
                  <a:cubicBezTo>
                    <a:pt x="691" y="44"/>
                    <a:pt x="555" y="1"/>
                    <a:pt x="42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8"/>
            <p:cNvSpPr/>
            <p:nvPr/>
          </p:nvSpPr>
          <p:spPr>
            <a:xfrm>
              <a:off x="-1488166" y="2949948"/>
              <a:ext cx="119525" cy="243680"/>
            </a:xfrm>
            <a:custGeom>
              <a:rect b="b" l="l" r="r" t="t"/>
              <a:pathLst>
                <a:path extrusionOk="0" h="473" w="232">
                  <a:moveTo>
                    <a:pt x="60" y="1"/>
                  </a:moveTo>
                  <a:lnTo>
                    <a:pt x="60" y="1"/>
                  </a:lnTo>
                  <a:cubicBezTo>
                    <a:pt x="0" y="111"/>
                    <a:pt x="51" y="441"/>
                    <a:pt x="190" y="463"/>
                  </a:cubicBezTo>
                  <a:lnTo>
                    <a:pt x="219" y="472"/>
                  </a:lnTo>
                  <a:cubicBezTo>
                    <a:pt x="219" y="311"/>
                    <a:pt x="231" y="102"/>
                    <a:pt x="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8"/>
            <p:cNvSpPr/>
            <p:nvPr/>
          </p:nvSpPr>
          <p:spPr>
            <a:xfrm>
              <a:off x="-1499500" y="2937584"/>
              <a:ext cx="135496" cy="265833"/>
            </a:xfrm>
            <a:custGeom>
              <a:rect b="b" l="l" r="r" t="t"/>
              <a:pathLst>
                <a:path extrusionOk="0" h="516" w="263">
                  <a:moveTo>
                    <a:pt x="95" y="51"/>
                  </a:moveTo>
                  <a:cubicBezTo>
                    <a:pt x="222" y="156"/>
                    <a:pt x="223" y="319"/>
                    <a:pt x="222" y="465"/>
                  </a:cubicBezTo>
                  <a:lnTo>
                    <a:pt x="222" y="465"/>
                  </a:lnTo>
                  <a:cubicBezTo>
                    <a:pt x="222" y="465"/>
                    <a:pt x="222" y="465"/>
                    <a:pt x="222" y="465"/>
                  </a:cubicBezTo>
                  <a:lnTo>
                    <a:pt x="222" y="465"/>
                  </a:lnTo>
                  <a:cubicBezTo>
                    <a:pt x="222" y="465"/>
                    <a:pt x="222" y="465"/>
                    <a:pt x="222" y="465"/>
                  </a:cubicBezTo>
                  <a:cubicBezTo>
                    <a:pt x="220" y="464"/>
                    <a:pt x="218" y="464"/>
                    <a:pt x="216" y="464"/>
                  </a:cubicBezTo>
                  <a:lnTo>
                    <a:pt x="216" y="464"/>
                  </a:lnTo>
                  <a:cubicBezTo>
                    <a:pt x="79" y="430"/>
                    <a:pt x="54" y="170"/>
                    <a:pt x="95" y="51"/>
                  </a:cubicBezTo>
                  <a:close/>
                  <a:moveTo>
                    <a:pt x="88" y="0"/>
                  </a:moveTo>
                  <a:cubicBezTo>
                    <a:pt x="82" y="0"/>
                    <a:pt x="73" y="8"/>
                    <a:pt x="73" y="15"/>
                  </a:cubicBezTo>
                  <a:cubicBezTo>
                    <a:pt x="1" y="145"/>
                    <a:pt x="32" y="465"/>
                    <a:pt x="212" y="506"/>
                  </a:cubicBezTo>
                  <a:cubicBezTo>
                    <a:pt x="222" y="506"/>
                    <a:pt x="222" y="516"/>
                    <a:pt x="232" y="516"/>
                  </a:cubicBezTo>
                  <a:cubicBezTo>
                    <a:pt x="253" y="516"/>
                    <a:pt x="263" y="506"/>
                    <a:pt x="263" y="496"/>
                  </a:cubicBezTo>
                  <a:cubicBezTo>
                    <a:pt x="263" y="316"/>
                    <a:pt x="263" y="114"/>
                    <a:pt x="92" y="5"/>
                  </a:cubicBezTo>
                  <a:cubicBezTo>
                    <a:pt x="92" y="2"/>
                    <a:pt x="90" y="0"/>
                    <a:pt x="8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8"/>
            <p:cNvSpPr/>
            <p:nvPr/>
          </p:nvSpPr>
          <p:spPr>
            <a:xfrm>
              <a:off x="-1396464" y="3024133"/>
              <a:ext cx="435853" cy="176192"/>
            </a:xfrm>
            <a:custGeom>
              <a:rect b="b" l="l" r="r" t="t"/>
              <a:pathLst>
                <a:path extrusionOk="0" h="342" w="846">
                  <a:moveTo>
                    <a:pt x="613" y="0"/>
                  </a:moveTo>
                  <a:cubicBezTo>
                    <a:pt x="345" y="0"/>
                    <a:pt x="0" y="102"/>
                    <a:pt x="82" y="338"/>
                  </a:cubicBezTo>
                  <a:cubicBezTo>
                    <a:pt x="97" y="340"/>
                    <a:pt x="113" y="341"/>
                    <a:pt x="130" y="341"/>
                  </a:cubicBezTo>
                  <a:cubicBezTo>
                    <a:pt x="353" y="341"/>
                    <a:pt x="677" y="167"/>
                    <a:pt x="845" y="37"/>
                  </a:cubicBezTo>
                  <a:cubicBezTo>
                    <a:pt x="793" y="13"/>
                    <a:pt x="707" y="0"/>
                    <a:pt x="6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8"/>
            <p:cNvSpPr/>
            <p:nvPr/>
          </p:nvSpPr>
          <p:spPr>
            <a:xfrm>
              <a:off x="-1403161" y="3012799"/>
              <a:ext cx="452339" cy="196799"/>
            </a:xfrm>
            <a:custGeom>
              <a:rect b="b" l="l" r="r" t="t"/>
              <a:pathLst>
                <a:path extrusionOk="0" h="382" w="878">
                  <a:moveTo>
                    <a:pt x="599" y="41"/>
                  </a:moveTo>
                  <a:cubicBezTo>
                    <a:pt x="682" y="41"/>
                    <a:pt x="759" y="50"/>
                    <a:pt x="814" y="66"/>
                  </a:cubicBezTo>
                  <a:lnTo>
                    <a:pt x="814" y="66"/>
                  </a:lnTo>
                  <a:cubicBezTo>
                    <a:pt x="618" y="207"/>
                    <a:pt x="372" y="342"/>
                    <a:pt x="138" y="342"/>
                  </a:cubicBezTo>
                  <a:cubicBezTo>
                    <a:pt x="126" y="342"/>
                    <a:pt x="114" y="342"/>
                    <a:pt x="103" y="341"/>
                  </a:cubicBezTo>
                  <a:lnTo>
                    <a:pt x="103" y="341"/>
                  </a:lnTo>
                  <a:cubicBezTo>
                    <a:pt x="50" y="120"/>
                    <a:pt x="353" y="41"/>
                    <a:pt x="599" y="41"/>
                  </a:cubicBezTo>
                  <a:close/>
                  <a:moveTo>
                    <a:pt x="609" y="0"/>
                  </a:moveTo>
                  <a:cubicBezTo>
                    <a:pt x="337" y="0"/>
                    <a:pt x="1" y="97"/>
                    <a:pt x="74" y="355"/>
                  </a:cubicBezTo>
                  <a:lnTo>
                    <a:pt x="74" y="355"/>
                  </a:lnTo>
                  <a:cubicBezTo>
                    <a:pt x="71" y="366"/>
                    <a:pt x="78" y="379"/>
                    <a:pt x="95" y="379"/>
                  </a:cubicBezTo>
                  <a:cubicBezTo>
                    <a:pt x="112" y="381"/>
                    <a:pt x="129" y="381"/>
                    <a:pt x="145" y="381"/>
                  </a:cubicBezTo>
                  <a:cubicBezTo>
                    <a:pt x="404" y="381"/>
                    <a:pt x="680" y="229"/>
                    <a:pt x="868" y="69"/>
                  </a:cubicBezTo>
                  <a:cubicBezTo>
                    <a:pt x="878" y="69"/>
                    <a:pt x="878" y="50"/>
                    <a:pt x="868" y="40"/>
                  </a:cubicBezTo>
                  <a:cubicBezTo>
                    <a:pt x="810" y="15"/>
                    <a:pt x="714" y="0"/>
                    <a:pt x="60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8"/>
            <p:cNvSpPr/>
            <p:nvPr/>
          </p:nvSpPr>
          <p:spPr>
            <a:xfrm>
              <a:off x="-1514440" y="3193108"/>
              <a:ext cx="279750" cy="485300"/>
            </a:xfrm>
            <a:custGeom>
              <a:rect b="b" l="l" r="r" t="t"/>
              <a:pathLst>
                <a:path extrusionOk="0" h="942" w="543">
                  <a:moveTo>
                    <a:pt x="251" y="0"/>
                  </a:moveTo>
                  <a:lnTo>
                    <a:pt x="251" y="0"/>
                  </a:lnTo>
                  <a:cubicBezTo>
                    <a:pt x="1" y="150"/>
                    <a:pt x="261" y="834"/>
                    <a:pt x="473" y="942"/>
                  </a:cubicBezTo>
                  <a:cubicBezTo>
                    <a:pt x="511" y="822"/>
                    <a:pt x="542" y="682"/>
                    <a:pt x="542" y="552"/>
                  </a:cubicBezTo>
                  <a:cubicBezTo>
                    <a:pt x="533" y="371"/>
                    <a:pt x="362" y="131"/>
                    <a:pt x="2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8"/>
            <p:cNvSpPr/>
            <p:nvPr/>
          </p:nvSpPr>
          <p:spPr>
            <a:xfrm>
              <a:off x="-1468589" y="3181260"/>
              <a:ext cx="259657" cy="505392"/>
            </a:xfrm>
            <a:custGeom>
              <a:rect b="b" l="l" r="r" t="t"/>
              <a:pathLst>
                <a:path extrusionOk="0" h="981" w="504">
                  <a:moveTo>
                    <a:pt x="165" y="48"/>
                  </a:moveTo>
                  <a:lnTo>
                    <a:pt x="165" y="48"/>
                  </a:lnTo>
                  <a:cubicBezTo>
                    <a:pt x="261" y="164"/>
                    <a:pt x="345" y="290"/>
                    <a:pt x="403" y="435"/>
                  </a:cubicBezTo>
                  <a:cubicBezTo>
                    <a:pt x="469" y="596"/>
                    <a:pt x="418" y="767"/>
                    <a:pt x="369" y="931"/>
                  </a:cubicBezTo>
                  <a:lnTo>
                    <a:pt x="369" y="931"/>
                  </a:lnTo>
                  <a:cubicBezTo>
                    <a:pt x="244" y="844"/>
                    <a:pt x="169" y="668"/>
                    <a:pt x="133" y="534"/>
                  </a:cubicBezTo>
                  <a:cubicBezTo>
                    <a:pt x="83" y="397"/>
                    <a:pt x="24" y="152"/>
                    <a:pt x="165" y="48"/>
                  </a:cubicBezTo>
                  <a:close/>
                  <a:moveTo>
                    <a:pt x="160" y="0"/>
                  </a:moveTo>
                  <a:cubicBezTo>
                    <a:pt x="157" y="0"/>
                    <a:pt x="155" y="1"/>
                    <a:pt x="152" y="2"/>
                  </a:cubicBezTo>
                  <a:cubicBezTo>
                    <a:pt x="1" y="103"/>
                    <a:pt x="32" y="324"/>
                    <a:pt x="73" y="483"/>
                  </a:cubicBezTo>
                  <a:cubicBezTo>
                    <a:pt x="111" y="654"/>
                    <a:pt x="213" y="885"/>
                    <a:pt x="374" y="977"/>
                  </a:cubicBezTo>
                  <a:cubicBezTo>
                    <a:pt x="377" y="980"/>
                    <a:pt x="379" y="981"/>
                    <a:pt x="382" y="981"/>
                  </a:cubicBezTo>
                  <a:cubicBezTo>
                    <a:pt x="389" y="981"/>
                    <a:pt x="396" y="974"/>
                    <a:pt x="403" y="965"/>
                  </a:cubicBezTo>
                  <a:cubicBezTo>
                    <a:pt x="453" y="784"/>
                    <a:pt x="504" y="604"/>
                    <a:pt x="434" y="423"/>
                  </a:cubicBezTo>
                  <a:cubicBezTo>
                    <a:pt x="384" y="274"/>
                    <a:pt x="282" y="134"/>
                    <a:pt x="181" y="14"/>
                  </a:cubicBezTo>
                  <a:cubicBezTo>
                    <a:pt x="180" y="12"/>
                    <a:pt x="178" y="10"/>
                    <a:pt x="176" y="9"/>
                  </a:cubicBezTo>
                  <a:lnTo>
                    <a:pt x="176" y="9"/>
                  </a:lnTo>
                  <a:cubicBezTo>
                    <a:pt x="172" y="4"/>
                    <a:pt x="166" y="0"/>
                    <a:pt x="16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8"/>
            <p:cNvSpPr/>
            <p:nvPr/>
          </p:nvSpPr>
          <p:spPr>
            <a:xfrm>
              <a:off x="-1359371" y="3177138"/>
              <a:ext cx="418336" cy="388446"/>
            </a:xfrm>
            <a:custGeom>
              <a:rect b="b" l="l" r="r" t="t"/>
              <a:pathLst>
                <a:path extrusionOk="0" h="754" w="812">
                  <a:moveTo>
                    <a:pt x="131" y="0"/>
                  </a:moveTo>
                  <a:lnTo>
                    <a:pt x="1" y="41"/>
                  </a:lnTo>
                  <a:cubicBezTo>
                    <a:pt x="80" y="352"/>
                    <a:pt x="473" y="602"/>
                    <a:pt x="742" y="754"/>
                  </a:cubicBezTo>
                  <a:cubicBezTo>
                    <a:pt x="812" y="383"/>
                    <a:pt x="511" y="22"/>
                    <a:pt x="1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8"/>
            <p:cNvSpPr/>
            <p:nvPr/>
          </p:nvSpPr>
          <p:spPr>
            <a:xfrm>
              <a:off x="-1371220" y="3170956"/>
              <a:ext cx="425549" cy="404931"/>
            </a:xfrm>
            <a:custGeom>
              <a:rect b="b" l="l" r="r" t="t"/>
              <a:pathLst>
                <a:path extrusionOk="0" h="786" w="826">
                  <a:moveTo>
                    <a:pt x="193" y="31"/>
                  </a:moveTo>
                  <a:cubicBezTo>
                    <a:pt x="285" y="31"/>
                    <a:pt x="411" y="108"/>
                    <a:pt x="474" y="142"/>
                  </a:cubicBezTo>
                  <a:cubicBezTo>
                    <a:pt x="669" y="279"/>
                    <a:pt x="779" y="508"/>
                    <a:pt x="750" y="731"/>
                  </a:cubicBezTo>
                  <a:lnTo>
                    <a:pt x="750" y="731"/>
                  </a:lnTo>
                  <a:cubicBezTo>
                    <a:pt x="481" y="585"/>
                    <a:pt x="148" y="374"/>
                    <a:pt x="50" y="66"/>
                  </a:cubicBezTo>
                  <a:lnTo>
                    <a:pt x="50" y="66"/>
                  </a:lnTo>
                  <a:cubicBezTo>
                    <a:pt x="88" y="56"/>
                    <a:pt x="122" y="42"/>
                    <a:pt x="163" y="34"/>
                  </a:cubicBezTo>
                  <a:cubicBezTo>
                    <a:pt x="173" y="32"/>
                    <a:pt x="183" y="31"/>
                    <a:pt x="193" y="31"/>
                  </a:cubicBezTo>
                  <a:close/>
                  <a:moveTo>
                    <a:pt x="177" y="0"/>
                  </a:moveTo>
                  <a:cubicBezTo>
                    <a:pt x="124" y="0"/>
                    <a:pt x="74" y="15"/>
                    <a:pt x="19" y="32"/>
                  </a:cubicBezTo>
                  <a:lnTo>
                    <a:pt x="19" y="32"/>
                  </a:lnTo>
                  <a:cubicBezTo>
                    <a:pt x="9" y="33"/>
                    <a:pt x="0" y="40"/>
                    <a:pt x="2" y="49"/>
                  </a:cubicBezTo>
                  <a:lnTo>
                    <a:pt x="2" y="49"/>
                  </a:lnTo>
                  <a:cubicBezTo>
                    <a:pt x="2" y="54"/>
                    <a:pt x="4" y="60"/>
                    <a:pt x="8" y="64"/>
                  </a:cubicBezTo>
                  <a:lnTo>
                    <a:pt x="8" y="64"/>
                  </a:lnTo>
                  <a:cubicBezTo>
                    <a:pt x="111" y="409"/>
                    <a:pt x="467" y="625"/>
                    <a:pt x="756" y="785"/>
                  </a:cubicBezTo>
                  <a:cubicBezTo>
                    <a:pt x="765" y="785"/>
                    <a:pt x="787" y="785"/>
                    <a:pt x="787" y="766"/>
                  </a:cubicBezTo>
                  <a:cubicBezTo>
                    <a:pt x="825" y="535"/>
                    <a:pt x="727" y="304"/>
                    <a:pt x="546" y="154"/>
                  </a:cubicBezTo>
                  <a:cubicBezTo>
                    <a:pt x="455" y="72"/>
                    <a:pt x="334" y="22"/>
                    <a:pt x="214" y="3"/>
                  </a:cubicBezTo>
                  <a:cubicBezTo>
                    <a:pt x="201" y="1"/>
                    <a:pt x="189" y="0"/>
                    <a:pt x="17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8"/>
            <p:cNvSpPr/>
            <p:nvPr/>
          </p:nvSpPr>
          <p:spPr>
            <a:xfrm>
              <a:off x="-2496892" y="3177138"/>
              <a:ext cx="291084" cy="248317"/>
            </a:xfrm>
            <a:custGeom>
              <a:rect b="b" l="l" r="r" t="t"/>
              <a:pathLst>
                <a:path extrusionOk="0" h="482" w="565">
                  <a:moveTo>
                    <a:pt x="1" y="0"/>
                  </a:moveTo>
                  <a:lnTo>
                    <a:pt x="1" y="0"/>
                  </a:lnTo>
                  <a:cubicBezTo>
                    <a:pt x="10" y="231"/>
                    <a:pt x="302" y="431"/>
                    <a:pt x="463" y="482"/>
                  </a:cubicBezTo>
                  <a:lnTo>
                    <a:pt x="564" y="482"/>
                  </a:lnTo>
                  <a:cubicBezTo>
                    <a:pt x="504" y="181"/>
                    <a:pt x="292" y="6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8"/>
            <p:cNvSpPr/>
            <p:nvPr/>
          </p:nvSpPr>
          <p:spPr>
            <a:xfrm>
              <a:off x="-2511833" y="3166835"/>
              <a:ext cx="315813" cy="270985"/>
            </a:xfrm>
            <a:custGeom>
              <a:rect b="b" l="l" r="r" t="t"/>
              <a:pathLst>
                <a:path extrusionOk="0" h="526" w="613">
                  <a:moveTo>
                    <a:pt x="55" y="49"/>
                  </a:moveTo>
                  <a:lnTo>
                    <a:pt x="55" y="49"/>
                  </a:lnTo>
                  <a:cubicBezTo>
                    <a:pt x="301" y="101"/>
                    <a:pt x="490" y="234"/>
                    <a:pt x="564" y="482"/>
                  </a:cubicBezTo>
                  <a:lnTo>
                    <a:pt x="492" y="482"/>
                  </a:lnTo>
                  <a:cubicBezTo>
                    <a:pt x="310" y="416"/>
                    <a:pt x="91" y="256"/>
                    <a:pt x="55" y="49"/>
                  </a:cubicBezTo>
                  <a:close/>
                  <a:moveTo>
                    <a:pt x="30" y="1"/>
                  </a:moveTo>
                  <a:cubicBezTo>
                    <a:pt x="20" y="1"/>
                    <a:pt x="1" y="11"/>
                    <a:pt x="10" y="20"/>
                  </a:cubicBezTo>
                  <a:cubicBezTo>
                    <a:pt x="29" y="257"/>
                    <a:pt x="263" y="446"/>
                    <a:pt x="473" y="509"/>
                  </a:cubicBezTo>
                  <a:lnTo>
                    <a:pt x="473" y="509"/>
                  </a:lnTo>
                  <a:cubicBezTo>
                    <a:pt x="477" y="515"/>
                    <a:pt x="483" y="520"/>
                    <a:pt x="492" y="523"/>
                  </a:cubicBezTo>
                  <a:lnTo>
                    <a:pt x="593" y="523"/>
                  </a:lnTo>
                  <a:cubicBezTo>
                    <a:pt x="595" y="525"/>
                    <a:pt x="596" y="526"/>
                    <a:pt x="598" y="526"/>
                  </a:cubicBezTo>
                  <a:cubicBezTo>
                    <a:pt x="606" y="526"/>
                    <a:pt x="612" y="510"/>
                    <a:pt x="612" y="502"/>
                  </a:cubicBezTo>
                  <a:cubicBezTo>
                    <a:pt x="543" y="201"/>
                    <a:pt x="321" y="61"/>
                    <a:pt x="3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8"/>
            <p:cNvSpPr/>
            <p:nvPr/>
          </p:nvSpPr>
          <p:spPr>
            <a:xfrm>
              <a:off x="-2811668" y="3408450"/>
              <a:ext cx="429671" cy="348262"/>
            </a:xfrm>
            <a:custGeom>
              <a:rect b="b" l="l" r="r" t="t"/>
              <a:pathLst>
                <a:path extrusionOk="0" h="676" w="834">
                  <a:moveTo>
                    <a:pt x="666" y="1"/>
                  </a:moveTo>
                  <a:cubicBezTo>
                    <a:pt x="340" y="1"/>
                    <a:pt x="147" y="389"/>
                    <a:pt x="0" y="676"/>
                  </a:cubicBezTo>
                  <a:cubicBezTo>
                    <a:pt x="181" y="565"/>
                    <a:pt x="381" y="495"/>
                    <a:pt x="532" y="355"/>
                  </a:cubicBezTo>
                  <a:cubicBezTo>
                    <a:pt x="621" y="264"/>
                    <a:pt x="713" y="115"/>
                    <a:pt x="783" y="33"/>
                  </a:cubicBezTo>
                  <a:lnTo>
                    <a:pt x="833" y="33"/>
                  </a:lnTo>
                  <a:cubicBezTo>
                    <a:pt x="774" y="11"/>
                    <a:pt x="718" y="1"/>
                    <a:pt x="6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8"/>
            <p:cNvSpPr/>
            <p:nvPr/>
          </p:nvSpPr>
          <p:spPr>
            <a:xfrm>
              <a:off x="-2826093" y="3400207"/>
              <a:ext cx="455945" cy="367839"/>
            </a:xfrm>
            <a:custGeom>
              <a:rect b="b" l="l" r="r" t="t"/>
              <a:pathLst>
                <a:path extrusionOk="0" h="714" w="885">
                  <a:moveTo>
                    <a:pt x="700" y="41"/>
                  </a:moveTo>
                  <a:cubicBezTo>
                    <a:pt x="728" y="41"/>
                    <a:pt x="757" y="44"/>
                    <a:pt x="787" y="50"/>
                  </a:cubicBezTo>
                  <a:lnTo>
                    <a:pt x="787" y="50"/>
                  </a:lnTo>
                  <a:cubicBezTo>
                    <a:pt x="779" y="57"/>
                    <a:pt x="771" y="67"/>
                    <a:pt x="760" y="80"/>
                  </a:cubicBezTo>
                  <a:cubicBezTo>
                    <a:pt x="700" y="150"/>
                    <a:pt x="649" y="239"/>
                    <a:pt x="589" y="321"/>
                  </a:cubicBezTo>
                  <a:cubicBezTo>
                    <a:pt x="462" y="476"/>
                    <a:pt x="244" y="548"/>
                    <a:pt x="70" y="643"/>
                  </a:cubicBezTo>
                  <a:lnTo>
                    <a:pt x="70" y="643"/>
                  </a:lnTo>
                  <a:cubicBezTo>
                    <a:pt x="213" y="379"/>
                    <a:pt x="395" y="41"/>
                    <a:pt x="700" y="41"/>
                  </a:cubicBezTo>
                  <a:close/>
                  <a:moveTo>
                    <a:pt x="703" y="0"/>
                  </a:moveTo>
                  <a:cubicBezTo>
                    <a:pt x="358" y="0"/>
                    <a:pt x="157" y="394"/>
                    <a:pt x="9" y="682"/>
                  </a:cubicBezTo>
                  <a:cubicBezTo>
                    <a:pt x="1" y="698"/>
                    <a:pt x="12" y="713"/>
                    <a:pt x="27" y="713"/>
                  </a:cubicBezTo>
                  <a:cubicBezTo>
                    <a:pt x="31" y="713"/>
                    <a:pt x="34" y="713"/>
                    <a:pt x="38" y="711"/>
                  </a:cubicBezTo>
                  <a:cubicBezTo>
                    <a:pt x="209" y="612"/>
                    <a:pt x="389" y="530"/>
                    <a:pt x="551" y="410"/>
                  </a:cubicBezTo>
                  <a:cubicBezTo>
                    <a:pt x="620" y="359"/>
                    <a:pt x="661" y="280"/>
                    <a:pt x="710" y="220"/>
                  </a:cubicBezTo>
                  <a:cubicBezTo>
                    <a:pt x="741" y="169"/>
                    <a:pt x="770" y="131"/>
                    <a:pt x="811" y="90"/>
                  </a:cubicBezTo>
                  <a:cubicBezTo>
                    <a:pt x="820" y="70"/>
                    <a:pt x="842" y="70"/>
                    <a:pt x="861" y="70"/>
                  </a:cubicBezTo>
                  <a:cubicBezTo>
                    <a:pt x="863" y="71"/>
                    <a:pt x="865" y="72"/>
                    <a:pt x="867" y="72"/>
                  </a:cubicBezTo>
                  <a:cubicBezTo>
                    <a:pt x="872" y="72"/>
                    <a:pt x="876" y="68"/>
                    <a:pt x="879" y="63"/>
                  </a:cubicBezTo>
                  <a:lnTo>
                    <a:pt x="879" y="63"/>
                  </a:lnTo>
                  <a:cubicBezTo>
                    <a:pt x="884" y="55"/>
                    <a:pt x="884" y="44"/>
                    <a:pt x="878" y="37"/>
                  </a:cubicBezTo>
                  <a:lnTo>
                    <a:pt x="878" y="37"/>
                  </a:lnTo>
                  <a:cubicBezTo>
                    <a:pt x="877" y="34"/>
                    <a:pt x="874" y="31"/>
                    <a:pt x="871" y="29"/>
                  </a:cubicBezTo>
                  <a:cubicBezTo>
                    <a:pt x="811" y="9"/>
                    <a:pt x="755" y="0"/>
                    <a:pt x="70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8"/>
            <p:cNvSpPr/>
            <p:nvPr/>
          </p:nvSpPr>
          <p:spPr>
            <a:xfrm>
              <a:off x="-2527803" y="3424935"/>
              <a:ext cx="321995" cy="605852"/>
            </a:xfrm>
            <a:custGeom>
              <a:rect b="b" l="l" r="r" t="t"/>
              <a:pathLst>
                <a:path extrusionOk="0" h="1176" w="625">
                  <a:moveTo>
                    <a:pt x="263" y="1"/>
                  </a:moveTo>
                  <a:cubicBezTo>
                    <a:pt x="82" y="102"/>
                    <a:pt x="32" y="352"/>
                    <a:pt x="22" y="533"/>
                  </a:cubicBezTo>
                  <a:cubicBezTo>
                    <a:pt x="22" y="704"/>
                    <a:pt x="0" y="904"/>
                    <a:pt x="51" y="1176"/>
                  </a:cubicBezTo>
                  <a:cubicBezTo>
                    <a:pt x="232" y="925"/>
                    <a:pt x="624" y="403"/>
                    <a:pt x="393" y="92"/>
                  </a:cubicBezTo>
                  <a:lnTo>
                    <a:pt x="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8"/>
            <p:cNvSpPr/>
            <p:nvPr/>
          </p:nvSpPr>
          <p:spPr>
            <a:xfrm>
              <a:off x="-2537592" y="3412571"/>
              <a:ext cx="263263" cy="626459"/>
            </a:xfrm>
            <a:custGeom>
              <a:rect b="b" l="l" r="r" t="t"/>
              <a:pathLst>
                <a:path extrusionOk="0" h="1216" w="511">
                  <a:moveTo>
                    <a:pt x="280" y="42"/>
                  </a:moveTo>
                  <a:cubicBezTo>
                    <a:pt x="329" y="79"/>
                    <a:pt x="392" y="110"/>
                    <a:pt x="422" y="155"/>
                  </a:cubicBezTo>
                  <a:cubicBezTo>
                    <a:pt x="491" y="275"/>
                    <a:pt x="463" y="427"/>
                    <a:pt x="422" y="547"/>
                  </a:cubicBezTo>
                  <a:cubicBezTo>
                    <a:pt x="357" y="770"/>
                    <a:pt x="214" y="958"/>
                    <a:pt x="82" y="1146"/>
                  </a:cubicBezTo>
                  <a:lnTo>
                    <a:pt x="82" y="1146"/>
                  </a:lnTo>
                  <a:cubicBezTo>
                    <a:pt x="52" y="949"/>
                    <a:pt x="60" y="754"/>
                    <a:pt x="60" y="557"/>
                  </a:cubicBezTo>
                  <a:cubicBezTo>
                    <a:pt x="60" y="380"/>
                    <a:pt x="118" y="156"/>
                    <a:pt x="280" y="42"/>
                  </a:cubicBezTo>
                  <a:close/>
                  <a:moveTo>
                    <a:pt x="275" y="0"/>
                  </a:moveTo>
                  <a:cubicBezTo>
                    <a:pt x="265" y="0"/>
                    <a:pt x="258" y="7"/>
                    <a:pt x="256" y="14"/>
                  </a:cubicBezTo>
                  <a:lnTo>
                    <a:pt x="256" y="14"/>
                  </a:lnTo>
                  <a:cubicBezTo>
                    <a:pt x="99" y="118"/>
                    <a:pt x="50" y="311"/>
                    <a:pt x="19" y="487"/>
                  </a:cubicBezTo>
                  <a:cubicBezTo>
                    <a:pt x="0" y="718"/>
                    <a:pt x="10" y="969"/>
                    <a:pt x="51" y="1200"/>
                  </a:cubicBezTo>
                  <a:cubicBezTo>
                    <a:pt x="51" y="1211"/>
                    <a:pt x="57" y="1216"/>
                    <a:pt x="65" y="1216"/>
                  </a:cubicBezTo>
                  <a:cubicBezTo>
                    <a:pt x="70" y="1216"/>
                    <a:pt x="76" y="1213"/>
                    <a:pt x="80" y="1209"/>
                  </a:cubicBezTo>
                  <a:cubicBezTo>
                    <a:pt x="251" y="988"/>
                    <a:pt x="412" y="757"/>
                    <a:pt x="482" y="487"/>
                  </a:cubicBezTo>
                  <a:cubicBezTo>
                    <a:pt x="511" y="376"/>
                    <a:pt x="511" y="266"/>
                    <a:pt x="463" y="155"/>
                  </a:cubicBezTo>
                  <a:cubicBezTo>
                    <a:pt x="432" y="86"/>
                    <a:pt x="355" y="48"/>
                    <a:pt x="295" y="8"/>
                  </a:cubicBezTo>
                  <a:lnTo>
                    <a:pt x="295" y="8"/>
                  </a:lnTo>
                  <a:cubicBezTo>
                    <a:pt x="292" y="3"/>
                    <a:pt x="288" y="0"/>
                    <a:pt x="282" y="0"/>
                  </a:cubicBezTo>
                  <a:cubicBezTo>
                    <a:pt x="281" y="0"/>
                    <a:pt x="280" y="0"/>
                    <a:pt x="279" y="1"/>
                  </a:cubicBezTo>
                  <a:lnTo>
                    <a:pt x="279" y="1"/>
                  </a:lnTo>
                  <a:cubicBezTo>
                    <a:pt x="278" y="0"/>
                    <a:pt x="276" y="0"/>
                    <a:pt x="27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8"/>
            <p:cNvSpPr/>
            <p:nvPr/>
          </p:nvSpPr>
          <p:spPr>
            <a:xfrm>
              <a:off x="-2346459" y="3436269"/>
              <a:ext cx="274598" cy="372475"/>
            </a:xfrm>
            <a:custGeom>
              <a:rect b="b" l="l" r="r" t="t"/>
              <a:pathLst>
                <a:path extrusionOk="0" h="723" w="533">
                  <a:moveTo>
                    <a:pt x="0" y="0"/>
                  </a:moveTo>
                  <a:lnTo>
                    <a:pt x="120" y="159"/>
                  </a:lnTo>
                  <a:cubicBezTo>
                    <a:pt x="190" y="410"/>
                    <a:pt x="361" y="552"/>
                    <a:pt x="532" y="723"/>
                  </a:cubicBezTo>
                  <a:cubicBezTo>
                    <a:pt x="532" y="381"/>
                    <a:pt x="380" y="8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8"/>
            <p:cNvSpPr/>
            <p:nvPr/>
          </p:nvSpPr>
          <p:spPr>
            <a:xfrm>
              <a:off x="-2359339" y="3424935"/>
              <a:ext cx="297266" cy="394113"/>
            </a:xfrm>
            <a:custGeom>
              <a:rect b="b" l="l" r="r" t="t"/>
              <a:pathLst>
                <a:path extrusionOk="0" h="765" w="577">
                  <a:moveTo>
                    <a:pt x="76" y="56"/>
                  </a:moveTo>
                  <a:cubicBezTo>
                    <a:pt x="370" y="141"/>
                    <a:pt x="521" y="394"/>
                    <a:pt x="537" y="693"/>
                  </a:cubicBezTo>
                  <a:lnTo>
                    <a:pt x="537" y="693"/>
                  </a:lnTo>
                  <a:cubicBezTo>
                    <a:pt x="399" y="558"/>
                    <a:pt x="259" y="425"/>
                    <a:pt x="186" y="232"/>
                  </a:cubicBezTo>
                  <a:cubicBezTo>
                    <a:pt x="165" y="181"/>
                    <a:pt x="155" y="162"/>
                    <a:pt x="126" y="111"/>
                  </a:cubicBezTo>
                  <a:cubicBezTo>
                    <a:pt x="109" y="96"/>
                    <a:pt x="92" y="76"/>
                    <a:pt x="76" y="56"/>
                  </a:cubicBezTo>
                  <a:close/>
                  <a:moveTo>
                    <a:pt x="25" y="1"/>
                  </a:moveTo>
                  <a:cubicBezTo>
                    <a:pt x="19" y="1"/>
                    <a:pt x="14" y="5"/>
                    <a:pt x="10" y="11"/>
                  </a:cubicBezTo>
                  <a:lnTo>
                    <a:pt x="10" y="11"/>
                  </a:lnTo>
                  <a:cubicBezTo>
                    <a:pt x="4" y="18"/>
                    <a:pt x="1" y="32"/>
                    <a:pt x="6" y="42"/>
                  </a:cubicBezTo>
                  <a:cubicBezTo>
                    <a:pt x="35" y="71"/>
                    <a:pt x="66" y="111"/>
                    <a:pt x="95" y="143"/>
                  </a:cubicBezTo>
                  <a:cubicBezTo>
                    <a:pt x="136" y="191"/>
                    <a:pt x="145" y="242"/>
                    <a:pt x="177" y="311"/>
                  </a:cubicBezTo>
                  <a:cubicBezTo>
                    <a:pt x="256" y="492"/>
                    <a:pt x="405" y="624"/>
                    <a:pt x="548" y="754"/>
                  </a:cubicBezTo>
                  <a:cubicBezTo>
                    <a:pt x="551" y="762"/>
                    <a:pt x="556" y="765"/>
                    <a:pt x="561" y="765"/>
                  </a:cubicBezTo>
                  <a:cubicBezTo>
                    <a:pt x="569" y="765"/>
                    <a:pt x="576" y="757"/>
                    <a:pt x="576" y="745"/>
                  </a:cubicBezTo>
                  <a:cubicBezTo>
                    <a:pt x="576" y="741"/>
                    <a:pt x="576" y="737"/>
                    <a:pt x="576" y="733"/>
                  </a:cubicBezTo>
                  <a:lnTo>
                    <a:pt x="576" y="733"/>
                  </a:lnTo>
                  <a:cubicBezTo>
                    <a:pt x="576" y="733"/>
                    <a:pt x="576" y="733"/>
                    <a:pt x="576" y="733"/>
                  </a:cubicBezTo>
                  <a:cubicBezTo>
                    <a:pt x="576" y="733"/>
                    <a:pt x="576" y="733"/>
                    <a:pt x="576" y="733"/>
                  </a:cubicBezTo>
                  <a:lnTo>
                    <a:pt x="576" y="733"/>
                  </a:lnTo>
                  <a:cubicBezTo>
                    <a:pt x="572" y="377"/>
                    <a:pt x="392" y="82"/>
                    <a:pt x="2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8"/>
            <p:cNvSpPr/>
            <p:nvPr/>
          </p:nvSpPr>
          <p:spPr>
            <a:xfrm>
              <a:off x="-1917313" y="1482228"/>
              <a:ext cx="155588" cy="144766"/>
            </a:xfrm>
            <a:custGeom>
              <a:rect b="b" l="l" r="r" t="t"/>
              <a:pathLst>
                <a:path extrusionOk="0" h="281" w="302">
                  <a:moveTo>
                    <a:pt x="17" y="0"/>
                  </a:moveTo>
                  <a:cubicBezTo>
                    <a:pt x="11" y="0"/>
                    <a:pt x="6" y="1"/>
                    <a:pt x="0" y="1"/>
                  </a:cubicBezTo>
                  <a:cubicBezTo>
                    <a:pt x="0" y="160"/>
                    <a:pt x="171" y="271"/>
                    <a:pt x="291" y="281"/>
                  </a:cubicBezTo>
                  <a:lnTo>
                    <a:pt x="301" y="230"/>
                  </a:lnTo>
                  <a:cubicBezTo>
                    <a:pt x="225" y="135"/>
                    <a:pt x="146" y="0"/>
                    <a:pt x="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8"/>
            <p:cNvSpPr/>
            <p:nvPr/>
          </p:nvSpPr>
          <p:spPr>
            <a:xfrm>
              <a:off x="-1927616" y="1471409"/>
              <a:ext cx="180317" cy="166918"/>
            </a:xfrm>
            <a:custGeom>
              <a:rect b="b" l="l" r="r" t="t"/>
              <a:pathLst>
                <a:path extrusionOk="0" h="324" w="350">
                  <a:moveTo>
                    <a:pt x="42" y="43"/>
                  </a:moveTo>
                  <a:cubicBezTo>
                    <a:pt x="119" y="51"/>
                    <a:pt x="174" y="107"/>
                    <a:pt x="230" y="162"/>
                  </a:cubicBezTo>
                  <a:cubicBezTo>
                    <a:pt x="251" y="191"/>
                    <a:pt x="280" y="222"/>
                    <a:pt x="302" y="251"/>
                  </a:cubicBezTo>
                  <a:lnTo>
                    <a:pt x="302" y="263"/>
                  </a:lnTo>
                  <a:lnTo>
                    <a:pt x="302" y="281"/>
                  </a:lnTo>
                  <a:lnTo>
                    <a:pt x="302" y="281"/>
                  </a:lnTo>
                  <a:cubicBezTo>
                    <a:pt x="181" y="268"/>
                    <a:pt x="62" y="169"/>
                    <a:pt x="42" y="43"/>
                  </a:cubicBezTo>
                  <a:close/>
                  <a:moveTo>
                    <a:pt x="20" y="1"/>
                  </a:moveTo>
                  <a:cubicBezTo>
                    <a:pt x="10" y="1"/>
                    <a:pt x="1" y="10"/>
                    <a:pt x="1" y="22"/>
                  </a:cubicBezTo>
                  <a:cubicBezTo>
                    <a:pt x="10" y="191"/>
                    <a:pt x="160" y="311"/>
                    <a:pt x="311" y="323"/>
                  </a:cubicBezTo>
                  <a:cubicBezTo>
                    <a:pt x="312" y="323"/>
                    <a:pt x="313" y="323"/>
                    <a:pt x="314" y="323"/>
                  </a:cubicBezTo>
                  <a:lnTo>
                    <a:pt x="314" y="323"/>
                  </a:lnTo>
                  <a:cubicBezTo>
                    <a:pt x="315" y="323"/>
                    <a:pt x="316" y="323"/>
                    <a:pt x="317" y="323"/>
                  </a:cubicBezTo>
                  <a:cubicBezTo>
                    <a:pt x="324" y="323"/>
                    <a:pt x="330" y="320"/>
                    <a:pt x="331" y="313"/>
                  </a:cubicBezTo>
                  <a:lnTo>
                    <a:pt x="331" y="313"/>
                  </a:lnTo>
                  <a:cubicBezTo>
                    <a:pt x="332" y="311"/>
                    <a:pt x="332" y="309"/>
                    <a:pt x="333" y="307"/>
                  </a:cubicBezTo>
                  <a:lnTo>
                    <a:pt x="333" y="307"/>
                  </a:lnTo>
                  <a:cubicBezTo>
                    <a:pt x="342" y="288"/>
                    <a:pt x="349" y="262"/>
                    <a:pt x="340" y="241"/>
                  </a:cubicBezTo>
                  <a:cubicBezTo>
                    <a:pt x="331" y="212"/>
                    <a:pt x="280" y="162"/>
                    <a:pt x="261" y="131"/>
                  </a:cubicBezTo>
                  <a:cubicBezTo>
                    <a:pt x="201" y="61"/>
                    <a:pt x="121" y="1"/>
                    <a:pt x="2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8"/>
            <p:cNvSpPr/>
            <p:nvPr/>
          </p:nvSpPr>
          <p:spPr>
            <a:xfrm>
              <a:off x="-1716392" y="1626475"/>
              <a:ext cx="300357" cy="186495"/>
            </a:xfrm>
            <a:custGeom>
              <a:rect b="b" l="l" r="r" t="t"/>
              <a:pathLst>
                <a:path extrusionOk="0" h="362" w="583">
                  <a:moveTo>
                    <a:pt x="0" y="1"/>
                  </a:moveTo>
                  <a:lnTo>
                    <a:pt x="202" y="241"/>
                  </a:lnTo>
                  <a:cubicBezTo>
                    <a:pt x="323" y="311"/>
                    <a:pt x="443" y="352"/>
                    <a:pt x="583" y="362"/>
                  </a:cubicBezTo>
                  <a:cubicBezTo>
                    <a:pt x="482" y="131"/>
                    <a:pt x="241"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8"/>
            <p:cNvSpPr/>
            <p:nvPr/>
          </p:nvSpPr>
          <p:spPr>
            <a:xfrm>
              <a:off x="-1731332" y="1616687"/>
              <a:ext cx="325602" cy="207618"/>
            </a:xfrm>
            <a:custGeom>
              <a:rect b="b" l="l" r="r" t="t"/>
              <a:pathLst>
                <a:path extrusionOk="0" h="403" w="632">
                  <a:moveTo>
                    <a:pt x="69" y="44"/>
                  </a:moveTo>
                  <a:cubicBezTo>
                    <a:pt x="282" y="63"/>
                    <a:pt x="475" y="163"/>
                    <a:pt x="576" y="357"/>
                  </a:cubicBezTo>
                  <a:lnTo>
                    <a:pt x="576" y="357"/>
                  </a:lnTo>
                  <a:cubicBezTo>
                    <a:pt x="438" y="337"/>
                    <a:pt x="294" y="301"/>
                    <a:pt x="210" y="190"/>
                  </a:cubicBezTo>
                  <a:cubicBezTo>
                    <a:pt x="161" y="142"/>
                    <a:pt x="112" y="93"/>
                    <a:pt x="69" y="44"/>
                  </a:cubicBezTo>
                  <a:close/>
                  <a:moveTo>
                    <a:pt x="29" y="0"/>
                  </a:moveTo>
                  <a:cubicBezTo>
                    <a:pt x="20" y="0"/>
                    <a:pt x="14" y="4"/>
                    <a:pt x="10" y="10"/>
                  </a:cubicBezTo>
                  <a:lnTo>
                    <a:pt x="10" y="10"/>
                  </a:lnTo>
                  <a:cubicBezTo>
                    <a:pt x="3" y="18"/>
                    <a:pt x="0" y="30"/>
                    <a:pt x="10" y="41"/>
                  </a:cubicBezTo>
                  <a:cubicBezTo>
                    <a:pt x="70" y="111"/>
                    <a:pt x="130" y="181"/>
                    <a:pt x="200" y="251"/>
                  </a:cubicBezTo>
                  <a:cubicBezTo>
                    <a:pt x="292" y="352"/>
                    <a:pt x="472" y="381"/>
                    <a:pt x="612" y="402"/>
                  </a:cubicBezTo>
                  <a:cubicBezTo>
                    <a:pt x="621" y="402"/>
                    <a:pt x="631" y="381"/>
                    <a:pt x="621" y="371"/>
                  </a:cubicBezTo>
                  <a:cubicBezTo>
                    <a:pt x="511" y="130"/>
                    <a:pt x="282" y="10"/>
                    <a:pt x="2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8"/>
            <p:cNvSpPr/>
            <p:nvPr/>
          </p:nvSpPr>
          <p:spPr>
            <a:xfrm>
              <a:off x="-2790546" y="1027332"/>
              <a:ext cx="516223" cy="258620"/>
            </a:xfrm>
            <a:custGeom>
              <a:rect b="b" l="l" r="r" t="t"/>
              <a:pathLst>
                <a:path extrusionOk="0" h="502" w="1002">
                  <a:moveTo>
                    <a:pt x="0" y="1"/>
                  </a:moveTo>
                  <a:cubicBezTo>
                    <a:pt x="111" y="270"/>
                    <a:pt x="580" y="451"/>
                    <a:pt x="843" y="501"/>
                  </a:cubicBezTo>
                  <a:lnTo>
                    <a:pt x="881" y="451"/>
                  </a:lnTo>
                  <a:cubicBezTo>
                    <a:pt x="1002" y="20"/>
                    <a:pt x="241"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8"/>
            <p:cNvSpPr/>
            <p:nvPr/>
          </p:nvSpPr>
          <p:spPr>
            <a:xfrm>
              <a:off x="-2801880" y="1017544"/>
              <a:ext cx="538891" cy="279743"/>
            </a:xfrm>
            <a:custGeom>
              <a:rect b="b" l="l" r="r" t="t"/>
              <a:pathLst>
                <a:path extrusionOk="0" h="543" w="1046">
                  <a:moveTo>
                    <a:pt x="54" y="39"/>
                  </a:moveTo>
                  <a:cubicBezTo>
                    <a:pt x="325" y="40"/>
                    <a:pt x="977" y="65"/>
                    <a:pt x="887" y="458"/>
                  </a:cubicBezTo>
                  <a:lnTo>
                    <a:pt x="887" y="458"/>
                  </a:lnTo>
                  <a:cubicBezTo>
                    <a:pt x="886" y="458"/>
                    <a:pt x="885" y="459"/>
                    <a:pt x="884" y="460"/>
                  </a:cubicBezTo>
                  <a:cubicBezTo>
                    <a:pt x="884" y="470"/>
                    <a:pt x="874" y="470"/>
                    <a:pt x="874" y="482"/>
                  </a:cubicBezTo>
                  <a:lnTo>
                    <a:pt x="855" y="501"/>
                  </a:lnTo>
                  <a:cubicBezTo>
                    <a:pt x="814" y="491"/>
                    <a:pt x="783" y="482"/>
                    <a:pt x="744" y="470"/>
                  </a:cubicBezTo>
                  <a:cubicBezTo>
                    <a:pt x="653" y="441"/>
                    <a:pt x="564" y="410"/>
                    <a:pt x="472" y="371"/>
                  </a:cubicBezTo>
                  <a:cubicBezTo>
                    <a:pt x="311" y="305"/>
                    <a:pt x="132" y="202"/>
                    <a:pt x="54" y="39"/>
                  </a:cubicBezTo>
                  <a:close/>
                  <a:moveTo>
                    <a:pt x="22" y="0"/>
                  </a:moveTo>
                  <a:cubicBezTo>
                    <a:pt x="0" y="0"/>
                    <a:pt x="0" y="20"/>
                    <a:pt x="0" y="29"/>
                  </a:cubicBezTo>
                  <a:cubicBezTo>
                    <a:pt x="133" y="340"/>
                    <a:pt x="564" y="470"/>
                    <a:pt x="865" y="542"/>
                  </a:cubicBezTo>
                  <a:cubicBezTo>
                    <a:pt x="874" y="542"/>
                    <a:pt x="874" y="542"/>
                    <a:pt x="884" y="530"/>
                  </a:cubicBezTo>
                  <a:cubicBezTo>
                    <a:pt x="892" y="522"/>
                    <a:pt x="900" y="508"/>
                    <a:pt x="909" y="492"/>
                  </a:cubicBezTo>
                  <a:lnTo>
                    <a:pt x="909" y="492"/>
                  </a:lnTo>
                  <a:cubicBezTo>
                    <a:pt x="916" y="491"/>
                    <a:pt x="922" y="488"/>
                    <a:pt x="925" y="482"/>
                  </a:cubicBezTo>
                  <a:cubicBezTo>
                    <a:pt x="1045" y="20"/>
                    <a:pt x="301" y="0"/>
                    <a:pt x="2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8"/>
            <p:cNvSpPr/>
            <p:nvPr/>
          </p:nvSpPr>
          <p:spPr>
            <a:xfrm>
              <a:off x="-2874005" y="1217945"/>
              <a:ext cx="574955" cy="347231"/>
            </a:xfrm>
            <a:custGeom>
              <a:rect b="b" l="l" r="r" t="t"/>
              <a:pathLst>
                <a:path extrusionOk="0" h="674" w="1116">
                  <a:moveTo>
                    <a:pt x="792" y="1"/>
                  </a:moveTo>
                  <a:cubicBezTo>
                    <a:pt x="447" y="1"/>
                    <a:pt x="88" y="374"/>
                    <a:pt x="1" y="673"/>
                  </a:cubicBezTo>
                  <a:cubicBezTo>
                    <a:pt x="140" y="574"/>
                    <a:pt x="352" y="543"/>
                    <a:pt x="523" y="493"/>
                  </a:cubicBezTo>
                  <a:cubicBezTo>
                    <a:pt x="774" y="403"/>
                    <a:pt x="954" y="322"/>
                    <a:pt x="1116" y="122"/>
                  </a:cubicBezTo>
                  <a:lnTo>
                    <a:pt x="1065" y="93"/>
                  </a:lnTo>
                  <a:cubicBezTo>
                    <a:pt x="979" y="28"/>
                    <a:pt x="886" y="1"/>
                    <a:pt x="7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8"/>
            <p:cNvSpPr/>
            <p:nvPr/>
          </p:nvSpPr>
          <p:spPr>
            <a:xfrm>
              <a:off x="-2887400" y="1206611"/>
              <a:ext cx="603290" cy="365778"/>
            </a:xfrm>
            <a:custGeom>
              <a:rect b="b" l="l" r="r" t="t"/>
              <a:pathLst>
                <a:path extrusionOk="0" h="710" w="1171">
                  <a:moveTo>
                    <a:pt x="809" y="44"/>
                  </a:moveTo>
                  <a:cubicBezTo>
                    <a:pt x="901" y="44"/>
                    <a:pt x="994" y="71"/>
                    <a:pt x="1081" y="134"/>
                  </a:cubicBezTo>
                  <a:cubicBezTo>
                    <a:pt x="1085" y="135"/>
                    <a:pt x="1089" y="136"/>
                    <a:pt x="1092" y="136"/>
                  </a:cubicBezTo>
                  <a:cubicBezTo>
                    <a:pt x="1094" y="136"/>
                    <a:pt x="1095" y="136"/>
                    <a:pt x="1096" y="136"/>
                  </a:cubicBezTo>
                  <a:lnTo>
                    <a:pt x="1096" y="136"/>
                  </a:lnTo>
                  <a:cubicBezTo>
                    <a:pt x="1102" y="137"/>
                    <a:pt x="1109" y="140"/>
                    <a:pt x="1114" y="143"/>
                  </a:cubicBezTo>
                  <a:lnTo>
                    <a:pt x="1114" y="143"/>
                  </a:lnTo>
                  <a:cubicBezTo>
                    <a:pt x="977" y="303"/>
                    <a:pt x="802" y="397"/>
                    <a:pt x="600" y="476"/>
                  </a:cubicBezTo>
                  <a:cubicBezTo>
                    <a:pt x="420" y="541"/>
                    <a:pt x="217" y="554"/>
                    <a:pt x="52" y="653"/>
                  </a:cubicBezTo>
                  <a:lnTo>
                    <a:pt x="52" y="653"/>
                  </a:lnTo>
                  <a:cubicBezTo>
                    <a:pt x="170" y="365"/>
                    <a:pt x="490" y="44"/>
                    <a:pt x="809" y="44"/>
                  </a:cubicBezTo>
                  <a:close/>
                  <a:moveTo>
                    <a:pt x="812" y="0"/>
                  </a:moveTo>
                  <a:cubicBezTo>
                    <a:pt x="459" y="0"/>
                    <a:pt x="109" y="370"/>
                    <a:pt x="7" y="685"/>
                  </a:cubicBezTo>
                  <a:cubicBezTo>
                    <a:pt x="1" y="699"/>
                    <a:pt x="9" y="710"/>
                    <a:pt x="21" y="710"/>
                  </a:cubicBezTo>
                  <a:cubicBezTo>
                    <a:pt x="26" y="710"/>
                    <a:pt x="31" y="708"/>
                    <a:pt x="36" y="705"/>
                  </a:cubicBezTo>
                  <a:cubicBezTo>
                    <a:pt x="227" y="584"/>
                    <a:pt x="458" y="565"/>
                    <a:pt x="670" y="486"/>
                  </a:cubicBezTo>
                  <a:cubicBezTo>
                    <a:pt x="860" y="416"/>
                    <a:pt x="1031" y="315"/>
                    <a:pt x="1161" y="153"/>
                  </a:cubicBezTo>
                  <a:cubicBezTo>
                    <a:pt x="1170" y="144"/>
                    <a:pt x="1170" y="134"/>
                    <a:pt x="1151" y="124"/>
                  </a:cubicBezTo>
                  <a:cubicBezTo>
                    <a:pt x="1142" y="115"/>
                    <a:pt x="1120" y="103"/>
                    <a:pt x="1101" y="93"/>
                  </a:cubicBezTo>
                  <a:lnTo>
                    <a:pt x="1101" y="93"/>
                  </a:lnTo>
                  <a:cubicBezTo>
                    <a:pt x="1101" y="93"/>
                    <a:pt x="1101" y="93"/>
                    <a:pt x="1101" y="93"/>
                  </a:cubicBezTo>
                  <a:cubicBezTo>
                    <a:pt x="1008" y="28"/>
                    <a:pt x="910" y="0"/>
                    <a:pt x="81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8"/>
            <p:cNvSpPr/>
            <p:nvPr/>
          </p:nvSpPr>
          <p:spPr>
            <a:xfrm>
              <a:off x="-2522651" y="1275644"/>
              <a:ext cx="243686" cy="480148"/>
            </a:xfrm>
            <a:custGeom>
              <a:rect b="b" l="l" r="r" t="t"/>
              <a:pathLst>
                <a:path extrusionOk="0" h="932" w="473">
                  <a:moveTo>
                    <a:pt x="421" y="0"/>
                  </a:moveTo>
                  <a:cubicBezTo>
                    <a:pt x="133" y="111"/>
                    <a:pt x="0" y="672"/>
                    <a:pt x="101" y="932"/>
                  </a:cubicBezTo>
                  <a:cubicBezTo>
                    <a:pt x="282" y="662"/>
                    <a:pt x="453" y="421"/>
                    <a:pt x="472" y="80"/>
                  </a:cubicBezTo>
                  <a:lnTo>
                    <a:pt x="4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8"/>
            <p:cNvSpPr/>
            <p:nvPr/>
          </p:nvSpPr>
          <p:spPr>
            <a:xfrm>
              <a:off x="-2537592" y="1264310"/>
              <a:ext cx="269446" cy="505392"/>
            </a:xfrm>
            <a:custGeom>
              <a:rect b="b" l="l" r="r" t="t"/>
              <a:pathLst>
                <a:path extrusionOk="0" h="981" w="523">
                  <a:moveTo>
                    <a:pt x="440" y="46"/>
                  </a:moveTo>
                  <a:lnTo>
                    <a:pt x="440" y="46"/>
                  </a:lnTo>
                  <a:cubicBezTo>
                    <a:pt x="466" y="87"/>
                    <a:pt x="481" y="109"/>
                    <a:pt x="472" y="171"/>
                  </a:cubicBezTo>
                  <a:cubicBezTo>
                    <a:pt x="463" y="263"/>
                    <a:pt x="431" y="352"/>
                    <a:pt x="402" y="443"/>
                  </a:cubicBezTo>
                  <a:cubicBezTo>
                    <a:pt x="336" y="610"/>
                    <a:pt x="228" y="760"/>
                    <a:pt x="134" y="907"/>
                  </a:cubicBezTo>
                  <a:lnTo>
                    <a:pt x="134" y="907"/>
                  </a:lnTo>
                  <a:cubicBezTo>
                    <a:pt x="94" y="762"/>
                    <a:pt x="115" y="608"/>
                    <a:pt x="150" y="463"/>
                  </a:cubicBezTo>
                  <a:cubicBezTo>
                    <a:pt x="199" y="307"/>
                    <a:pt x="288" y="120"/>
                    <a:pt x="440" y="46"/>
                  </a:cubicBezTo>
                  <a:close/>
                  <a:moveTo>
                    <a:pt x="452" y="1"/>
                  </a:moveTo>
                  <a:cubicBezTo>
                    <a:pt x="448" y="1"/>
                    <a:pt x="445" y="1"/>
                    <a:pt x="441" y="3"/>
                  </a:cubicBezTo>
                  <a:cubicBezTo>
                    <a:pt x="121" y="133"/>
                    <a:pt x="0" y="665"/>
                    <a:pt x="111" y="966"/>
                  </a:cubicBezTo>
                  <a:cubicBezTo>
                    <a:pt x="111" y="976"/>
                    <a:pt x="116" y="980"/>
                    <a:pt x="122" y="980"/>
                  </a:cubicBezTo>
                  <a:cubicBezTo>
                    <a:pt x="128" y="980"/>
                    <a:pt x="135" y="976"/>
                    <a:pt x="140" y="966"/>
                  </a:cubicBezTo>
                  <a:cubicBezTo>
                    <a:pt x="143" y="962"/>
                    <a:pt x="146" y="958"/>
                    <a:pt x="148" y="954"/>
                  </a:cubicBezTo>
                  <a:lnTo>
                    <a:pt x="148" y="954"/>
                  </a:lnTo>
                  <a:cubicBezTo>
                    <a:pt x="149" y="954"/>
                    <a:pt x="149" y="954"/>
                    <a:pt x="150" y="954"/>
                  </a:cubicBezTo>
                  <a:cubicBezTo>
                    <a:pt x="149" y="954"/>
                    <a:pt x="149" y="953"/>
                    <a:pt x="149" y="953"/>
                  </a:cubicBezTo>
                  <a:lnTo>
                    <a:pt x="149" y="953"/>
                  </a:lnTo>
                  <a:cubicBezTo>
                    <a:pt x="266" y="786"/>
                    <a:pt x="373" y="619"/>
                    <a:pt x="450" y="424"/>
                  </a:cubicBezTo>
                  <a:cubicBezTo>
                    <a:pt x="491" y="333"/>
                    <a:pt x="511" y="232"/>
                    <a:pt x="523" y="133"/>
                  </a:cubicBezTo>
                  <a:cubicBezTo>
                    <a:pt x="523" y="86"/>
                    <a:pt x="496" y="66"/>
                    <a:pt x="469" y="23"/>
                  </a:cubicBezTo>
                  <a:lnTo>
                    <a:pt x="469" y="23"/>
                  </a:lnTo>
                  <a:cubicBezTo>
                    <a:pt x="472" y="12"/>
                    <a:pt x="465" y="1"/>
                    <a:pt x="45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8"/>
            <p:cNvSpPr/>
            <p:nvPr/>
          </p:nvSpPr>
          <p:spPr>
            <a:xfrm>
              <a:off x="-2320700" y="1213824"/>
              <a:ext cx="403911" cy="175676"/>
            </a:xfrm>
            <a:custGeom>
              <a:rect b="b" l="l" r="r" t="t"/>
              <a:pathLst>
                <a:path extrusionOk="0" h="341" w="784">
                  <a:moveTo>
                    <a:pt x="225" y="1"/>
                  </a:moveTo>
                  <a:cubicBezTo>
                    <a:pt x="144" y="1"/>
                    <a:pt x="66" y="27"/>
                    <a:pt x="1" y="89"/>
                  </a:cubicBezTo>
                  <a:lnTo>
                    <a:pt x="61" y="161"/>
                  </a:lnTo>
                  <a:cubicBezTo>
                    <a:pt x="217" y="268"/>
                    <a:pt x="448" y="340"/>
                    <a:pt x="653" y="340"/>
                  </a:cubicBezTo>
                  <a:cubicBezTo>
                    <a:pt x="698" y="340"/>
                    <a:pt x="742" y="337"/>
                    <a:pt x="783" y="330"/>
                  </a:cubicBezTo>
                  <a:cubicBezTo>
                    <a:pt x="661" y="166"/>
                    <a:pt x="431" y="1"/>
                    <a:pt x="2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8"/>
            <p:cNvSpPr/>
            <p:nvPr/>
          </p:nvSpPr>
          <p:spPr>
            <a:xfrm>
              <a:off x="-2334610" y="1206096"/>
              <a:ext cx="432247" cy="194223"/>
            </a:xfrm>
            <a:custGeom>
              <a:rect b="b" l="l" r="r" t="t"/>
              <a:pathLst>
                <a:path extrusionOk="0" h="377" w="839">
                  <a:moveTo>
                    <a:pt x="256" y="35"/>
                  </a:moveTo>
                  <a:cubicBezTo>
                    <a:pt x="451" y="35"/>
                    <a:pt x="656" y="188"/>
                    <a:pt x="778" y="330"/>
                  </a:cubicBezTo>
                  <a:lnTo>
                    <a:pt x="778" y="330"/>
                  </a:lnTo>
                  <a:cubicBezTo>
                    <a:pt x="739" y="334"/>
                    <a:pt x="699" y="337"/>
                    <a:pt x="659" y="337"/>
                  </a:cubicBezTo>
                  <a:cubicBezTo>
                    <a:pt x="435" y="337"/>
                    <a:pt x="205" y="263"/>
                    <a:pt x="49" y="106"/>
                  </a:cubicBezTo>
                  <a:lnTo>
                    <a:pt x="49" y="106"/>
                  </a:lnTo>
                  <a:cubicBezTo>
                    <a:pt x="113" y="56"/>
                    <a:pt x="184" y="35"/>
                    <a:pt x="256" y="35"/>
                  </a:cubicBezTo>
                  <a:close/>
                  <a:moveTo>
                    <a:pt x="260" y="0"/>
                  </a:moveTo>
                  <a:cubicBezTo>
                    <a:pt x="176" y="0"/>
                    <a:pt x="93" y="25"/>
                    <a:pt x="18" y="86"/>
                  </a:cubicBezTo>
                  <a:lnTo>
                    <a:pt x="18" y="86"/>
                  </a:lnTo>
                  <a:cubicBezTo>
                    <a:pt x="8" y="87"/>
                    <a:pt x="0" y="94"/>
                    <a:pt x="1" y="103"/>
                  </a:cubicBezTo>
                  <a:lnTo>
                    <a:pt x="1" y="103"/>
                  </a:lnTo>
                  <a:cubicBezTo>
                    <a:pt x="0" y="108"/>
                    <a:pt x="4" y="114"/>
                    <a:pt x="10" y="118"/>
                  </a:cubicBezTo>
                  <a:lnTo>
                    <a:pt x="10" y="118"/>
                  </a:lnTo>
                  <a:cubicBezTo>
                    <a:pt x="176" y="298"/>
                    <a:pt x="429" y="376"/>
                    <a:pt x="671" y="376"/>
                  </a:cubicBezTo>
                  <a:cubicBezTo>
                    <a:pt x="721" y="376"/>
                    <a:pt x="771" y="373"/>
                    <a:pt x="820" y="366"/>
                  </a:cubicBezTo>
                  <a:cubicBezTo>
                    <a:pt x="839" y="366"/>
                    <a:pt x="839" y="335"/>
                    <a:pt x="829" y="325"/>
                  </a:cubicBezTo>
                  <a:cubicBezTo>
                    <a:pt x="701" y="168"/>
                    <a:pt x="476" y="0"/>
                    <a:pt x="26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8"/>
            <p:cNvSpPr/>
            <p:nvPr/>
          </p:nvSpPr>
          <p:spPr>
            <a:xfrm>
              <a:off x="-2232604" y="1879424"/>
              <a:ext cx="279750" cy="197829"/>
            </a:xfrm>
            <a:custGeom>
              <a:rect b="b" l="l" r="r" t="t"/>
              <a:pathLst>
                <a:path extrusionOk="0" h="384" w="543">
                  <a:moveTo>
                    <a:pt x="1" y="1"/>
                  </a:moveTo>
                  <a:lnTo>
                    <a:pt x="1" y="1"/>
                  </a:lnTo>
                  <a:cubicBezTo>
                    <a:pt x="140" y="232"/>
                    <a:pt x="270" y="333"/>
                    <a:pt x="542" y="384"/>
                  </a:cubicBezTo>
                  <a:lnTo>
                    <a:pt x="521" y="282"/>
                  </a:lnTo>
                  <a:cubicBezTo>
                    <a:pt x="482" y="83"/>
                    <a:pt x="181" y="42"/>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8"/>
            <p:cNvSpPr/>
            <p:nvPr/>
          </p:nvSpPr>
          <p:spPr>
            <a:xfrm>
              <a:off x="-2248575" y="1869636"/>
              <a:ext cx="305509" cy="217406"/>
            </a:xfrm>
            <a:custGeom>
              <a:rect b="b" l="l" r="r" t="t"/>
              <a:pathLst>
                <a:path extrusionOk="0" h="422" w="593">
                  <a:moveTo>
                    <a:pt x="66" y="48"/>
                  </a:moveTo>
                  <a:cubicBezTo>
                    <a:pt x="245" y="76"/>
                    <a:pt x="486" y="118"/>
                    <a:pt x="532" y="311"/>
                  </a:cubicBezTo>
                  <a:cubicBezTo>
                    <a:pt x="539" y="333"/>
                    <a:pt x="541" y="354"/>
                    <a:pt x="545" y="375"/>
                  </a:cubicBezTo>
                  <a:lnTo>
                    <a:pt x="545" y="375"/>
                  </a:lnTo>
                  <a:cubicBezTo>
                    <a:pt x="334" y="327"/>
                    <a:pt x="186" y="227"/>
                    <a:pt x="66" y="48"/>
                  </a:cubicBezTo>
                  <a:close/>
                  <a:moveTo>
                    <a:pt x="32" y="0"/>
                  </a:moveTo>
                  <a:cubicBezTo>
                    <a:pt x="10" y="0"/>
                    <a:pt x="0" y="20"/>
                    <a:pt x="10" y="32"/>
                  </a:cubicBezTo>
                  <a:cubicBezTo>
                    <a:pt x="142" y="251"/>
                    <a:pt x="311" y="371"/>
                    <a:pt x="564" y="422"/>
                  </a:cubicBezTo>
                  <a:cubicBezTo>
                    <a:pt x="583" y="422"/>
                    <a:pt x="593" y="412"/>
                    <a:pt x="583" y="393"/>
                  </a:cubicBezTo>
                  <a:cubicBezTo>
                    <a:pt x="583" y="363"/>
                    <a:pt x="583" y="336"/>
                    <a:pt x="575" y="306"/>
                  </a:cubicBezTo>
                  <a:lnTo>
                    <a:pt x="575" y="306"/>
                  </a:lnTo>
                  <a:cubicBezTo>
                    <a:pt x="575" y="305"/>
                    <a:pt x="574" y="303"/>
                    <a:pt x="573" y="301"/>
                  </a:cubicBezTo>
                  <a:lnTo>
                    <a:pt x="573" y="301"/>
                  </a:lnTo>
                  <a:cubicBezTo>
                    <a:pt x="573" y="301"/>
                    <a:pt x="573" y="301"/>
                    <a:pt x="573" y="301"/>
                  </a:cubicBezTo>
                  <a:cubicBezTo>
                    <a:pt x="573" y="296"/>
                    <a:pt x="572" y="293"/>
                    <a:pt x="570" y="290"/>
                  </a:cubicBezTo>
                  <a:lnTo>
                    <a:pt x="570" y="290"/>
                  </a:lnTo>
                  <a:cubicBezTo>
                    <a:pt x="503" y="69"/>
                    <a:pt x="218" y="41"/>
                    <a:pt x="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8"/>
            <p:cNvSpPr/>
            <p:nvPr/>
          </p:nvSpPr>
          <p:spPr>
            <a:xfrm>
              <a:off x="-1772547" y="3290991"/>
              <a:ext cx="124677" cy="232346"/>
            </a:xfrm>
            <a:custGeom>
              <a:rect b="b" l="l" r="r" t="t"/>
              <a:pathLst>
                <a:path extrusionOk="0" h="451" w="242">
                  <a:moveTo>
                    <a:pt x="30" y="1"/>
                  </a:moveTo>
                  <a:cubicBezTo>
                    <a:pt x="1" y="150"/>
                    <a:pt x="49" y="371"/>
                    <a:pt x="131" y="451"/>
                  </a:cubicBezTo>
                  <a:lnTo>
                    <a:pt x="181" y="432"/>
                  </a:lnTo>
                  <a:cubicBezTo>
                    <a:pt x="242" y="282"/>
                    <a:pt x="169" y="80"/>
                    <a:pt x="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8"/>
            <p:cNvSpPr/>
            <p:nvPr/>
          </p:nvSpPr>
          <p:spPr>
            <a:xfrm>
              <a:off x="-1783365" y="3278627"/>
              <a:ext cx="124161" cy="257075"/>
            </a:xfrm>
            <a:custGeom>
              <a:rect b="b" l="l" r="r" t="t"/>
              <a:pathLst>
                <a:path extrusionOk="0" h="499" w="241">
                  <a:moveTo>
                    <a:pt x="64" y="60"/>
                  </a:moveTo>
                  <a:cubicBezTo>
                    <a:pt x="130" y="111"/>
                    <a:pt x="173" y="184"/>
                    <a:pt x="190" y="275"/>
                  </a:cubicBezTo>
                  <a:cubicBezTo>
                    <a:pt x="212" y="326"/>
                    <a:pt x="202" y="376"/>
                    <a:pt x="190" y="427"/>
                  </a:cubicBezTo>
                  <a:cubicBezTo>
                    <a:pt x="183" y="441"/>
                    <a:pt x="170" y="445"/>
                    <a:pt x="156" y="450"/>
                  </a:cubicBezTo>
                  <a:lnTo>
                    <a:pt x="156" y="450"/>
                  </a:lnTo>
                  <a:cubicBezTo>
                    <a:pt x="76" y="356"/>
                    <a:pt x="47" y="192"/>
                    <a:pt x="64" y="60"/>
                  </a:cubicBezTo>
                  <a:close/>
                  <a:moveTo>
                    <a:pt x="50" y="0"/>
                  </a:moveTo>
                  <a:cubicBezTo>
                    <a:pt x="41" y="0"/>
                    <a:pt x="31" y="8"/>
                    <a:pt x="31" y="15"/>
                  </a:cubicBezTo>
                  <a:cubicBezTo>
                    <a:pt x="0" y="164"/>
                    <a:pt x="31" y="367"/>
                    <a:pt x="130" y="487"/>
                  </a:cubicBezTo>
                  <a:cubicBezTo>
                    <a:pt x="131" y="488"/>
                    <a:pt x="132" y="488"/>
                    <a:pt x="133" y="489"/>
                  </a:cubicBezTo>
                  <a:lnTo>
                    <a:pt x="133" y="489"/>
                  </a:lnTo>
                  <a:cubicBezTo>
                    <a:pt x="135" y="494"/>
                    <a:pt x="140" y="498"/>
                    <a:pt x="145" y="498"/>
                  </a:cubicBezTo>
                  <a:cubicBezTo>
                    <a:pt x="147" y="498"/>
                    <a:pt x="150" y="498"/>
                    <a:pt x="152" y="497"/>
                  </a:cubicBezTo>
                  <a:cubicBezTo>
                    <a:pt x="171" y="487"/>
                    <a:pt x="212" y="475"/>
                    <a:pt x="222" y="465"/>
                  </a:cubicBezTo>
                  <a:cubicBezTo>
                    <a:pt x="241" y="415"/>
                    <a:pt x="241" y="345"/>
                    <a:pt x="241" y="294"/>
                  </a:cubicBezTo>
                  <a:cubicBezTo>
                    <a:pt x="231" y="174"/>
                    <a:pt x="161" y="66"/>
                    <a:pt x="60" y="5"/>
                  </a:cubicBezTo>
                  <a:cubicBezTo>
                    <a:pt x="57" y="2"/>
                    <a:pt x="54" y="0"/>
                    <a:pt x="5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8"/>
            <p:cNvSpPr/>
            <p:nvPr/>
          </p:nvSpPr>
          <p:spPr>
            <a:xfrm>
              <a:off x="-1085294" y="1688296"/>
              <a:ext cx="289538" cy="470875"/>
            </a:xfrm>
            <a:custGeom>
              <a:rect b="b" l="l" r="r" t="t"/>
              <a:pathLst>
                <a:path extrusionOk="0" h="914" w="562">
                  <a:moveTo>
                    <a:pt x="280" y="1"/>
                  </a:moveTo>
                  <a:lnTo>
                    <a:pt x="181" y="11"/>
                  </a:lnTo>
                  <a:cubicBezTo>
                    <a:pt x="1" y="92"/>
                    <a:pt x="391" y="815"/>
                    <a:pt x="521" y="913"/>
                  </a:cubicBezTo>
                  <a:cubicBezTo>
                    <a:pt x="562" y="634"/>
                    <a:pt x="473" y="222"/>
                    <a:pt x="2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8"/>
            <p:cNvSpPr/>
            <p:nvPr/>
          </p:nvSpPr>
          <p:spPr>
            <a:xfrm>
              <a:off x="-1065202" y="1681083"/>
              <a:ext cx="269446" cy="490967"/>
            </a:xfrm>
            <a:custGeom>
              <a:rect b="b" l="l" r="r" t="t"/>
              <a:pathLst>
                <a:path extrusionOk="0" h="953" w="523">
                  <a:moveTo>
                    <a:pt x="219" y="43"/>
                  </a:moveTo>
                  <a:cubicBezTo>
                    <a:pt x="243" y="43"/>
                    <a:pt x="248" y="57"/>
                    <a:pt x="272" y="97"/>
                  </a:cubicBezTo>
                  <a:cubicBezTo>
                    <a:pt x="333" y="176"/>
                    <a:pt x="373" y="277"/>
                    <a:pt x="402" y="366"/>
                  </a:cubicBezTo>
                  <a:cubicBezTo>
                    <a:pt x="458" y="535"/>
                    <a:pt x="479" y="720"/>
                    <a:pt x="466" y="891"/>
                  </a:cubicBezTo>
                  <a:lnTo>
                    <a:pt x="466" y="891"/>
                  </a:lnTo>
                  <a:cubicBezTo>
                    <a:pt x="369" y="790"/>
                    <a:pt x="296" y="637"/>
                    <a:pt x="241" y="518"/>
                  </a:cubicBezTo>
                  <a:cubicBezTo>
                    <a:pt x="202" y="436"/>
                    <a:pt x="22" y="106"/>
                    <a:pt x="152" y="46"/>
                  </a:cubicBezTo>
                  <a:lnTo>
                    <a:pt x="193" y="46"/>
                  </a:lnTo>
                  <a:cubicBezTo>
                    <a:pt x="204" y="44"/>
                    <a:pt x="212" y="43"/>
                    <a:pt x="219" y="43"/>
                  </a:cubicBezTo>
                  <a:close/>
                  <a:moveTo>
                    <a:pt x="215" y="0"/>
                  </a:moveTo>
                  <a:cubicBezTo>
                    <a:pt x="194" y="0"/>
                    <a:pt x="171" y="5"/>
                    <a:pt x="148" y="5"/>
                  </a:cubicBezTo>
                  <a:lnTo>
                    <a:pt x="148" y="5"/>
                  </a:lnTo>
                  <a:cubicBezTo>
                    <a:pt x="146" y="4"/>
                    <a:pt x="143" y="3"/>
                    <a:pt x="140" y="3"/>
                  </a:cubicBezTo>
                  <a:cubicBezTo>
                    <a:pt x="138" y="3"/>
                    <a:pt x="135" y="4"/>
                    <a:pt x="133" y="5"/>
                  </a:cubicBezTo>
                  <a:cubicBezTo>
                    <a:pt x="0" y="75"/>
                    <a:pt x="111" y="325"/>
                    <a:pt x="152" y="417"/>
                  </a:cubicBezTo>
                  <a:cubicBezTo>
                    <a:pt x="222" y="598"/>
                    <a:pt x="323" y="819"/>
                    <a:pt x="463" y="949"/>
                  </a:cubicBezTo>
                  <a:cubicBezTo>
                    <a:pt x="468" y="952"/>
                    <a:pt x="472" y="953"/>
                    <a:pt x="476" y="953"/>
                  </a:cubicBezTo>
                  <a:cubicBezTo>
                    <a:pt x="488" y="953"/>
                    <a:pt x="496" y="943"/>
                    <a:pt x="503" y="927"/>
                  </a:cubicBezTo>
                  <a:cubicBezTo>
                    <a:pt x="523" y="708"/>
                    <a:pt x="494" y="487"/>
                    <a:pt x="412" y="277"/>
                  </a:cubicBezTo>
                  <a:cubicBezTo>
                    <a:pt x="383" y="186"/>
                    <a:pt x="342" y="97"/>
                    <a:pt x="272" y="25"/>
                  </a:cubicBezTo>
                  <a:cubicBezTo>
                    <a:pt x="257" y="5"/>
                    <a:pt x="237" y="0"/>
                    <a:pt x="21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8"/>
            <p:cNvSpPr/>
            <p:nvPr/>
          </p:nvSpPr>
          <p:spPr>
            <a:xfrm>
              <a:off x="-2093505" y="2189557"/>
              <a:ext cx="140648" cy="264803"/>
            </a:xfrm>
            <a:custGeom>
              <a:rect b="b" l="l" r="r" t="t"/>
              <a:pathLst>
                <a:path extrusionOk="0" h="514" w="273">
                  <a:moveTo>
                    <a:pt x="82" y="1"/>
                  </a:moveTo>
                  <a:cubicBezTo>
                    <a:pt x="0" y="102"/>
                    <a:pt x="10" y="422"/>
                    <a:pt x="121" y="513"/>
                  </a:cubicBezTo>
                  <a:cubicBezTo>
                    <a:pt x="272" y="463"/>
                    <a:pt x="202" y="61"/>
                    <a:pt x="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8"/>
            <p:cNvSpPr/>
            <p:nvPr/>
          </p:nvSpPr>
          <p:spPr>
            <a:xfrm>
              <a:off x="-2113597" y="2180799"/>
              <a:ext cx="175681" cy="284895"/>
            </a:xfrm>
            <a:custGeom>
              <a:rect b="b" l="l" r="r" t="t"/>
              <a:pathLst>
                <a:path extrusionOk="0" h="553" w="341">
                  <a:moveTo>
                    <a:pt x="126" y="51"/>
                  </a:moveTo>
                  <a:cubicBezTo>
                    <a:pt x="225" y="134"/>
                    <a:pt x="280" y="442"/>
                    <a:pt x="157" y="508"/>
                  </a:cubicBezTo>
                  <a:lnTo>
                    <a:pt x="157" y="508"/>
                  </a:lnTo>
                  <a:cubicBezTo>
                    <a:pt x="66" y="397"/>
                    <a:pt x="54" y="173"/>
                    <a:pt x="126" y="51"/>
                  </a:cubicBezTo>
                  <a:close/>
                  <a:moveTo>
                    <a:pt x="115" y="1"/>
                  </a:moveTo>
                  <a:cubicBezTo>
                    <a:pt x="110" y="1"/>
                    <a:pt x="104" y="3"/>
                    <a:pt x="99" y="8"/>
                  </a:cubicBezTo>
                  <a:cubicBezTo>
                    <a:pt x="1" y="150"/>
                    <a:pt x="20" y="429"/>
                    <a:pt x="150" y="550"/>
                  </a:cubicBezTo>
                  <a:cubicBezTo>
                    <a:pt x="152" y="552"/>
                    <a:pt x="154" y="552"/>
                    <a:pt x="157" y="552"/>
                  </a:cubicBezTo>
                  <a:cubicBezTo>
                    <a:pt x="159" y="552"/>
                    <a:pt x="161" y="552"/>
                    <a:pt x="163" y="551"/>
                  </a:cubicBezTo>
                  <a:lnTo>
                    <a:pt x="163" y="551"/>
                  </a:lnTo>
                  <a:cubicBezTo>
                    <a:pt x="165" y="551"/>
                    <a:pt x="167" y="550"/>
                    <a:pt x="169" y="550"/>
                  </a:cubicBezTo>
                  <a:cubicBezTo>
                    <a:pt x="340" y="480"/>
                    <a:pt x="280" y="78"/>
                    <a:pt x="131" y="8"/>
                  </a:cubicBezTo>
                  <a:cubicBezTo>
                    <a:pt x="126" y="3"/>
                    <a:pt x="120" y="1"/>
                    <a:pt x="11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8"/>
            <p:cNvSpPr/>
            <p:nvPr/>
          </p:nvSpPr>
          <p:spPr>
            <a:xfrm>
              <a:off x="-2330488" y="3942166"/>
              <a:ext cx="1193701" cy="766073"/>
            </a:xfrm>
            <a:custGeom>
              <a:rect b="b" l="l" r="r" t="t"/>
              <a:pathLst>
                <a:path extrusionOk="0" h="1487" w="2317">
                  <a:moveTo>
                    <a:pt x="210" y="1"/>
                  </a:moveTo>
                  <a:cubicBezTo>
                    <a:pt x="0" y="853"/>
                    <a:pt x="431" y="1486"/>
                    <a:pt x="1132" y="1486"/>
                  </a:cubicBezTo>
                  <a:cubicBezTo>
                    <a:pt x="1845" y="1486"/>
                    <a:pt x="2317" y="993"/>
                    <a:pt x="2057" y="1"/>
                  </a:cubicBezTo>
                  <a:close/>
                </a:path>
              </a:pathLst>
            </a:custGeom>
            <a:solidFill>
              <a:srgbClr val="5A4C70"/>
            </a:solidFill>
            <a:ln cap="flat" cmpd="sng" w="19050">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63" name="Shape 2363"/>
        <p:cNvGrpSpPr/>
        <p:nvPr/>
      </p:nvGrpSpPr>
      <p:grpSpPr>
        <a:xfrm>
          <a:off x="0" y="0"/>
          <a:ext cx="0" cy="0"/>
          <a:chOff x="0" y="0"/>
          <a:chExt cx="0" cy="0"/>
        </a:xfrm>
      </p:grpSpPr>
      <p:sp>
        <p:nvSpPr>
          <p:cNvPr id="2364" name="Google Shape;2364;p49"/>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ACTIVITIES I DO</a:t>
            </a:r>
            <a:endParaRPr/>
          </a:p>
        </p:txBody>
      </p:sp>
      <p:sp>
        <p:nvSpPr>
          <p:cNvPr id="2365" name="Google Shape;2365;p49"/>
          <p:cNvSpPr txBox="1"/>
          <p:nvPr/>
        </p:nvSpPr>
        <p:spPr>
          <a:xfrm>
            <a:off x="724200" y="4356400"/>
            <a:ext cx="7704000" cy="27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200">
                <a:solidFill>
                  <a:schemeClr val="accent2"/>
                </a:solidFill>
                <a:latin typeface="Lato"/>
                <a:ea typeface="Lato"/>
                <a:cs typeface="Lato"/>
                <a:sym typeface="Lato"/>
              </a:rPr>
              <a:t>Follow the link in the graph to modify its data and then paste the new one here. </a:t>
            </a:r>
            <a:r>
              <a:rPr b="1" lang="en" sz="1200">
                <a:solidFill>
                  <a:schemeClr val="accent2"/>
                </a:solidFill>
                <a:uFill>
                  <a:noFill/>
                </a:uFill>
                <a:latin typeface="Lato"/>
                <a:ea typeface="Lato"/>
                <a:cs typeface="Lato"/>
                <a:sym typeface="Lato"/>
                <a:hlinkClick r:id="rId3">
                  <a:extLst>
                    <a:ext uri="{A12FA001-AC4F-418D-AE19-62706E023703}">
                      <ahyp:hlinkClr val="tx"/>
                    </a:ext>
                  </a:extLst>
                </a:hlinkClick>
              </a:rPr>
              <a:t>For more info, click here</a:t>
            </a:r>
            <a:endParaRPr sz="1200">
              <a:solidFill>
                <a:schemeClr val="accent2"/>
              </a:solidFill>
              <a:latin typeface="Lato"/>
              <a:ea typeface="Lato"/>
              <a:cs typeface="Lato"/>
              <a:sym typeface="Lato"/>
            </a:endParaRPr>
          </a:p>
          <a:p>
            <a:pPr indent="0" lvl="0" marL="0" rtl="0" algn="ctr">
              <a:spcBef>
                <a:spcPts val="0"/>
              </a:spcBef>
              <a:spcAft>
                <a:spcPts val="0"/>
              </a:spcAft>
              <a:buNone/>
            </a:pPr>
            <a:r>
              <a:t/>
            </a:r>
            <a:endParaRPr sz="1200">
              <a:solidFill>
                <a:schemeClr val="accent2"/>
              </a:solidFill>
              <a:latin typeface="Lato"/>
              <a:ea typeface="Lato"/>
              <a:cs typeface="Lato"/>
              <a:sym typeface="Lato"/>
            </a:endParaRPr>
          </a:p>
        </p:txBody>
      </p:sp>
      <p:sp>
        <p:nvSpPr>
          <p:cNvPr id="2366" name="Google Shape;2366;p49"/>
          <p:cNvSpPr txBox="1"/>
          <p:nvPr>
            <p:ph idx="4294967295" type="subTitle"/>
          </p:nvPr>
        </p:nvSpPr>
        <p:spPr>
          <a:xfrm>
            <a:off x="5721400" y="1493070"/>
            <a:ext cx="2183100" cy="477600"/>
          </a:xfrm>
          <a:prstGeom prst="rect">
            <a:avLst/>
          </a:prstGeom>
        </p:spPr>
        <p:txBody>
          <a:bodyPr anchorCtr="0" anchor="t" bIns="91425" lIns="91425" spcFirstLastPara="1" rIns="91425" wrap="square" tIns="91425">
            <a:noAutofit/>
          </a:bodyPr>
          <a:lstStyle/>
          <a:p>
            <a:pPr indent="0" lvl="0" marL="0" marR="0" rtl="0" algn="r">
              <a:spcBef>
                <a:spcPts val="0"/>
              </a:spcBef>
              <a:spcAft>
                <a:spcPts val="0"/>
              </a:spcAft>
              <a:buNone/>
            </a:pPr>
            <a:r>
              <a:rPr lang="en"/>
              <a:t>Saturn is the ringed planet and a gas giant</a:t>
            </a:r>
            <a:endParaRPr/>
          </a:p>
        </p:txBody>
      </p:sp>
      <p:sp>
        <p:nvSpPr>
          <p:cNvPr id="2367" name="Google Shape;2367;p49"/>
          <p:cNvSpPr txBox="1"/>
          <p:nvPr>
            <p:ph idx="4294967295" type="title"/>
          </p:nvPr>
        </p:nvSpPr>
        <p:spPr>
          <a:xfrm>
            <a:off x="5721400" y="1170275"/>
            <a:ext cx="2183100" cy="37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SATURN</a:t>
            </a:r>
            <a:endParaRPr sz="1800"/>
          </a:p>
        </p:txBody>
      </p:sp>
      <p:sp>
        <p:nvSpPr>
          <p:cNvPr id="2368" name="Google Shape;2368;p49"/>
          <p:cNvSpPr txBox="1"/>
          <p:nvPr>
            <p:ph idx="4294967295" type="subTitle"/>
          </p:nvPr>
        </p:nvSpPr>
        <p:spPr>
          <a:xfrm>
            <a:off x="5721400" y="3754547"/>
            <a:ext cx="2183100" cy="477600"/>
          </a:xfrm>
          <a:prstGeom prst="rect">
            <a:avLst/>
          </a:prstGeom>
        </p:spPr>
        <p:txBody>
          <a:bodyPr anchorCtr="0" anchor="t" bIns="91425" lIns="91425" spcFirstLastPara="1" rIns="91425" wrap="square" tIns="91425">
            <a:noAutofit/>
          </a:bodyPr>
          <a:lstStyle/>
          <a:p>
            <a:pPr indent="0" lvl="0" marL="0" marR="0" rtl="0" algn="r">
              <a:spcBef>
                <a:spcPts val="0"/>
              </a:spcBef>
              <a:spcAft>
                <a:spcPts val="0"/>
              </a:spcAft>
              <a:buNone/>
            </a:pPr>
            <a:r>
              <a:rPr lang="en"/>
              <a:t>Venus has a beautiful name, but it’s terribly hot</a:t>
            </a:r>
            <a:endParaRPr/>
          </a:p>
        </p:txBody>
      </p:sp>
      <p:sp>
        <p:nvSpPr>
          <p:cNvPr id="2369" name="Google Shape;2369;p49"/>
          <p:cNvSpPr txBox="1"/>
          <p:nvPr>
            <p:ph idx="4294967295" type="title"/>
          </p:nvPr>
        </p:nvSpPr>
        <p:spPr>
          <a:xfrm>
            <a:off x="5721400" y="3431752"/>
            <a:ext cx="2183100" cy="37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VENUS</a:t>
            </a:r>
            <a:endParaRPr sz="1800"/>
          </a:p>
        </p:txBody>
      </p:sp>
      <p:sp>
        <p:nvSpPr>
          <p:cNvPr id="2370" name="Google Shape;2370;p49"/>
          <p:cNvSpPr txBox="1"/>
          <p:nvPr>
            <p:ph idx="4294967295" type="subTitle"/>
          </p:nvPr>
        </p:nvSpPr>
        <p:spPr>
          <a:xfrm>
            <a:off x="5721400" y="2623808"/>
            <a:ext cx="2183100" cy="477600"/>
          </a:xfrm>
          <a:prstGeom prst="rect">
            <a:avLst/>
          </a:prstGeom>
        </p:spPr>
        <p:txBody>
          <a:bodyPr anchorCtr="0" anchor="t" bIns="91425" lIns="91425" spcFirstLastPara="1" rIns="91425" wrap="square" tIns="91425">
            <a:noAutofit/>
          </a:bodyPr>
          <a:lstStyle/>
          <a:p>
            <a:pPr indent="0" lvl="0" marL="0" marR="0" rtl="0" algn="r">
              <a:spcBef>
                <a:spcPts val="0"/>
              </a:spcBef>
              <a:spcAft>
                <a:spcPts val="0"/>
              </a:spcAft>
              <a:buNone/>
            </a:pPr>
            <a:r>
              <a:rPr lang="en"/>
              <a:t>It’s the biggest planet in the Solar System</a:t>
            </a:r>
            <a:endParaRPr/>
          </a:p>
        </p:txBody>
      </p:sp>
      <p:sp>
        <p:nvSpPr>
          <p:cNvPr id="2371" name="Google Shape;2371;p49"/>
          <p:cNvSpPr txBox="1"/>
          <p:nvPr>
            <p:ph idx="4294967295" type="title"/>
          </p:nvPr>
        </p:nvSpPr>
        <p:spPr>
          <a:xfrm>
            <a:off x="5721400" y="2301014"/>
            <a:ext cx="2183100" cy="37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JUPITER</a:t>
            </a:r>
            <a:endParaRPr sz="1800"/>
          </a:p>
        </p:txBody>
      </p:sp>
      <p:grpSp>
        <p:nvGrpSpPr>
          <p:cNvPr id="2372" name="Google Shape;2372;p49"/>
          <p:cNvGrpSpPr/>
          <p:nvPr/>
        </p:nvGrpSpPr>
        <p:grpSpPr>
          <a:xfrm>
            <a:off x="8005788" y="2604319"/>
            <a:ext cx="340925" cy="330425"/>
            <a:chOff x="5369050" y="2938825"/>
            <a:chExt cx="340925" cy="330425"/>
          </a:xfrm>
        </p:grpSpPr>
        <p:sp>
          <p:nvSpPr>
            <p:cNvPr id="2373" name="Google Shape;2373;p49"/>
            <p:cNvSpPr/>
            <p:nvPr/>
          </p:nvSpPr>
          <p:spPr>
            <a:xfrm>
              <a:off x="5374100" y="2943875"/>
              <a:ext cx="330825" cy="230700"/>
            </a:xfrm>
            <a:custGeom>
              <a:rect b="b" l="l" r="r" t="t"/>
              <a:pathLst>
                <a:path extrusionOk="0" h="9228" w="13233">
                  <a:moveTo>
                    <a:pt x="12813" y="0"/>
                  </a:moveTo>
                  <a:lnTo>
                    <a:pt x="420" y="0"/>
                  </a:lnTo>
                  <a:cubicBezTo>
                    <a:pt x="197" y="0"/>
                    <a:pt x="1" y="197"/>
                    <a:pt x="1" y="441"/>
                  </a:cubicBezTo>
                  <a:lnTo>
                    <a:pt x="1" y="8367"/>
                  </a:lnTo>
                  <a:lnTo>
                    <a:pt x="7039" y="9227"/>
                  </a:lnTo>
                  <a:lnTo>
                    <a:pt x="13233" y="8367"/>
                  </a:lnTo>
                  <a:lnTo>
                    <a:pt x="13233" y="441"/>
                  </a:lnTo>
                  <a:cubicBezTo>
                    <a:pt x="13233" y="197"/>
                    <a:pt x="13036" y="0"/>
                    <a:pt x="12813" y="0"/>
                  </a:cubicBezTo>
                  <a:close/>
                  <a:moveTo>
                    <a:pt x="12813" y="0"/>
                  </a:moveTo>
                  <a:lnTo>
                    <a:pt x="12813"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9"/>
            <p:cNvSpPr/>
            <p:nvPr/>
          </p:nvSpPr>
          <p:spPr>
            <a:xfrm>
              <a:off x="5403975" y="2975875"/>
              <a:ext cx="150500" cy="150100"/>
            </a:xfrm>
            <a:custGeom>
              <a:rect b="b" l="l" r="r" t="t"/>
              <a:pathLst>
                <a:path extrusionOk="0" h="6004" w="6020">
                  <a:moveTo>
                    <a:pt x="6019" y="2837"/>
                  </a:moveTo>
                  <a:lnTo>
                    <a:pt x="6019" y="447"/>
                  </a:lnTo>
                  <a:cubicBezTo>
                    <a:pt x="6019" y="202"/>
                    <a:pt x="5818" y="1"/>
                    <a:pt x="5579" y="1"/>
                  </a:cubicBezTo>
                  <a:lnTo>
                    <a:pt x="442" y="1"/>
                  </a:lnTo>
                  <a:cubicBezTo>
                    <a:pt x="197" y="1"/>
                    <a:pt x="1" y="202"/>
                    <a:pt x="1" y="447"/>
                  </a:cubicBezTo>
                  <a:lnTo>
                    <a:pt x="1" y="5578"/>
                  </a:lnTo>
                  <a:cubicBezTo>
                    <a:pt x="1" y="5823"/>
                    <a:pt x="197" y="6003"/>
                    <a:pt x="442" y="6003"/>
                  </a:cubicBezTo>
                  <a:lnTo>
                    <a:pt x="2609" y="6003"/>
                  </a:lnTo>
                  <a:close/>
                  <a:moveTo>
                    <a:pt x="6019" y="2837"/>
                  </a:moveTo>
                  <a:lnTo>
                    <a:pt x="6019" y="283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9"/>
            <p:cNvSpPr/>
            <p:nvPr/>
          </p:nvSpPr>
          <p:spPr>
            <a:xfrm>
              <a:off x="5424975" y="3044525"/>
              <a:ext cx="58050" cy="34975"/>
            </a:xfrm>
            <a:custGeom>
              <a:rect b="b" l="l" r="r" t="t"/>
              <a:pathLst>
                <a:path extrusionOk="0" h="1399" w="2322">
                  <a:moveTo>
                    <a:pt x="1594" y="224"/>
                  </a:moveTo>
                  <a:cubicBezTo>
                    <a:pt x="1020" y="1"/>
                    <a:pt x="420" y="91"/>
                    <a:pt x="154" y="267"/>
                  </a:cubicBezTo>
                  <a:cubicBezTo>
                    <a:pt x="21" y="378"/>
                    <a:pt x="0" y="468"/>
                    <a:pt x="90" y="601"/>
                  </a:cubicBezTo>
                  <a:cubicBezTo>
                    <a:pt x="245" y="909"/>
                    <a:pt x="685" y="1265"/>
                    <a:pt x="1217" y="1398"/>
                  </a:cubicBezTo>
                  <a:cubicBezTo>
                    <a:pt x="2322" y="931"/>
                    <a:pt x="1658" y="357"/>
                    <a:pt x="1594" y="224"/>
                  </a:cubicBezTo>
                  <a:close/>
                  <a:moveTo>
                    <a:pt x="1594" y="224"/>
                  </a:moveTo>
                  <a:lnTo>
                    <a:pt x="1594" y="22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9"/>
            <p:cNvSpPr/>
            <p:nvPr/>
          </p:nvSpPr>
          <p:spPr>
            <a:xfrm>
              <a:off x="5448750" y="2998575"/>
              <a:ext cx="53675" cy="68175"/>
            </a:xfrm>
            <a:custGeom>
              <a:rect b="b" l="l" r="r" t="t"/>
              <a:pathLst>
                <a:path extrusionOk="0" h="2727" w="2147">
                  <a:moveTo>
                    <a:pt x="69" y="357"/>
                  </a:moveTo>
                  <a:cubicBezTo>
                    <a:pt x="0" y="798"/>
                    <a:pt x="175" y="1616"/>
                    <a:pt x="643" y="2062"/>
                  </a:cubicBezTo>
                  <a:cubicBezTo>
                    <a:pt x="1705" y="2726"/>
                    <a:pt x="2146" y="1552"/>
                    <a:pt x="2125" y="1111"/>
                  </a:cubicBezTo>
                  <a:cubicBezTo>
                    <a:pt x="1663" y="468"/>
                    <a:pt x="999" y="113"/>
                    <a:pt x="552" y="49"/>
                  </a:cubicBezTo>
                  <a:cubicBezTo>
                    <a:pt x="266" y="1"/>
                    <a:pt x="133" y="70"/>
                    <a:pt x="69" y="357"/>
                  </a:cubicBezTo>
                  <a:close/>
                  <a:moveTo>
                    <a:pt x="69" y="357"/>
                  </a:moveTo>
                  <a:lnTo>
                    <a:pt x="69" y="357"/>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9"/>
            <p:cNvSpPr/>
            <p:nvPr/>
          </p:nvSpPr>
          <p:spPr>
            <a:xfrm>
              <a:off x="5475825" y="3174550"/>
              <a:ext cx="127375" cy="69750"/>
            </a:xfrm>
            <a:custGeom>
              <a:rect b="b" l="l" r="r" t="t"/>
              <a:pathLst>
                <a:path extrusionOk="0" h="2790" w="5095">
                  <a:moveTo>
                    <a:pt x="4096" y="712"/>
                  </a:moveTo>
                  <a:lnTo>
                    <a:pt x="2412" y="0"/>
                  </a:lnTo>
                  <a:lnTo>
                    <a:pt x="1021" y="712"/>
                  </a:lnTo>
                  <a:lnTo>
                    <a:pt x="1" y="2327"/>
                  </a:lnTo>
                  <a:lnTo>
                    <a:pt x="2901" y="2789"/>
                  </a:lnTo>
                  <a:lnTo>
                    <a:pt x="5095" y="2327"/>
                  </a:lnTo>
                  <a:close/>
                  <a:moveTo>
                    <a:pt x="4096" y="712"/>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9"/>
            <p:cNvSpPr/>
            <p:nvPr/>
          </p:nvSpPr>
          <p:spPr>
            <a:xfrm>
              <a:off x="5672900" y="2943875"/>
              <a:ext cx="32025" cy="215300"/>
            </a:xfrm>
            <a:custGeom>
              <a:rect b="b" l="l" r="r" t="t"/>
              <a:pathLst>
                <a:path extrusionOk="0" h="8612" w="1281">
                  <a:moveTo>
                    <a:pt x="420" y="441"/>
                  </a:moveTo>
                  <a:lnTo>
                    <a:pt x="420" y="8611"/>
                  </a:lnTo>
                  <a:lnTo>
                    <a:pt x="1281" y="8367"/>
                  </a:lnTo>
                  <a:lnTo>
                    <a:pt x="1281" y="441"/>
                  </a:lnTo>
                  <a:cubicBezTo>
                    <a:pt x="1281" y="197"/>
                    <a:pt x="1084" y="0"/>
                    <a:pt x="861" y="0"/>
                  </a:cubicBezTo>
                  <a:lnTo>
                    <a:pt x="1" y="0"/>
                  </a:lnTo>
                  <a:cubicBezTo>
                    <a:pt x="1" y="0"/>
                    <a:pt x="420" y="0"/>
                    <a:pt x="420" y="441"/>
                  </a:cubicBezTo>
                  <a:close/>
                  <a:moveTo>
                    <a:pt x="420" y="441"/>
                  </a:moveTo>
                  <a:lnTo>
                    <a:pt x="420" y="44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9"/>
            <p:cNvSpPr/>
            <p:nvPr/>
          </p:nvSpPr>
          <p:spPr>
            <a:xfrm>
              <a:off x="5528425" y="2975875"/>
              <a:ext cx="26050" cy="70950"/>
            </a:xfrm>
            <a:custGeom>
              <a:rect b="b" l="l" r="r" t="t"/>
              <a:pathLst>
                <a:path extrusionOk="0" h="2838" w="1042">
                  <a:moveTo>
                    <a:pt x="441" y="447"/>
                  </a:moveTo>
                  <a:lnTo>
                    <a:pt x="441" y="2747"/>
                  </a:lnTo>
                  <a:lnTo>
                    <a:pt x="574" y="2747"/>
                  </a:lnTo>
                  <a:cubicBezTo>
                    <a:pt x="733" y="2747"/>
                    <a:pt x="887" y="2789"/>
                    <a:pt x="1041" y="2837"/>
                  </a:cubicBezTo>
                  <a:lnTo>
                    <a:pt x="1041" y="447"/>
                  </a:lnTo>
                  <a:cubicBezTo>
                    <a:pt x="1041" y="202"/>
                    <a:pt x="840" y="1"/>
                    <a:pt x="601" y="1"/>
                  </a:cubicBezTo>
                  <a:lnTo>
                    <a:pt x="0" y="1"/>
                  </a:lnTo>
                  <a:cubicBezTo>
                    <a:pt x="245" y="1"/>
                    <a:pt x="441" y="202"/>
                    <a:pt x="441" y="447"/>
                  </a:cubicBezTo>
                  <a:close/>
                  <a:moveTo>
                    <a:pt x="441" y="447"/>
                  </a:moveTo>
                  <a:lnTo>
                    <a:pt x="441" y="44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9"/>
            <p:cNvSpPr/>
            <p:nvPr/>
          </p:nvSpPr>
          <p:spPr>
            <a:xfrm>
              <a:off x="5450475" y="2998575"/>
              <a:ext cx="51400" cy="34425"/>
            </a:xfrm>
            <a:custGeom>
              <a:rect b="b" l="l" r="r" t="t"/>
              <a:pathLst>
                <a:path extrusionOk="0" h="1377" w="2056">
                  <a:moveTo>
                    <a:pt x="372" y="399"/>
                  </a:moveTo>
                  <a:cubicBezTo>
                    <a:pt x="770" y="447"/>
                    <a:pt x="1349" y="755"/>
                    <a:pt x="1790" y="1265"/>
                  </a:cubicBezTo>
                  <a:cubicBezTo>
                    <a:pt x="1966" y="1377"/>
                    <a:pt x="2035" y="1287"/>
                    <a:pt x="2056" y="1111"/>
                  </a:cubicBezTo>
                  <a:cubicBezTo>
                    <a:pt x="1594" y="468"/>
                    <a:pt x="930" y="113"/>
                    <a:pt x="483" y="49"/>
                  </a:cubicBezTo>
                  <a:cubicBezTo>
                    <a:pt x="197" y="1"/>
                    <a:pt x="64" y="70"/>
                    <a:pt x="0" y="357"/>
                  </a:cubicBezTo>
                  <a:lnTo>
                    <a:pt x="0" y="468"/>
                  </a:lnTo>
                  <a:cubicBezTo>
                    <a:pt x="85" y="378"/>
                    <a:pt x="197" y="357"/>
                    <a:pt x="372" y="399"/>
                  </a:cubicBezTo>
                  <a:close/>
                  <a:moveTo>
                    <a:pt x="372" y="399"/>
                  </a:moveTo>
                  <a:lnTo>
                    <a:pt x="372" y="399"/>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9"/>
            <p:cNvSpPr/>
            <p:nvPr/>
          </p:nvSpPr>
          <p:spPr>
            <a:xfrm>
              <a:off x="5424975" y="3044525"/>
              <a:ext cx="42650" cy="20500"/>
            </a:xfrm>
            <a:custGeom>
              <a:rect b="b" l="l" r="r" t="t"/>
              <a:pathLst>
                <a:path extrusionOk="0" h="820" w="1706">
                  <a:moveTo>
                    <a:pt x="356" y="622"/>
                  </a:moveTo>
                  <a:cubicBezTo>
                    <a:pt x="553" y="511"/>
                    <a:pt x="930" y="421"/>
                    <a:pt x="1349" y="468"/>
                  </a:cubicBezTo>
                  <a:cubicBezTo>
                    <a:pt x="1684" y="575"/>
                    <a:pt x="1705" y="309"/>
                    <a:pt x="1594" y="224"/>
                  </a:cubicBezTo>
                  <a:cubicBezTo>
                    <a:pt x="1020" y="1"/>
                    <a:pt x="420" y="91"/>
                    <a:pt x="154" y="267"/>
                  </a:cubicBezTo>
                  <a:cubicBezTo>
                    <a:pt x="21" y="378"/>
                    <a:pt x="0" y="468"/>
                    <a:pt x="90" y="601"/>
                  </a:cubicBezTo>
                  <a:cubicBezTo>
                    <a:pt x="133" y="665"/>
                    <a:pt x="175" y="755"/>
                    <a:pt x="245" y="819"/>
                  </a:cubicBezTo>
                  <a:cubicBezTo>
                    <a:pt x="245" y="755"/>
                    <a:pt x="266" y="686"/>
                    <a:pt x="356" y="622"/>
                  </a:cubicBezTo>
                  <a:close/>
                  <a:moveTo>
                    <a:pt x="356" y="622"/>
                  </a:moveTo>
                  <a:lnTo>
                    <a:pt x="356" y="622"/>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9"/>
            <p:cNvSpPr/>
            <p:nvPr/>
          </p:nvSpPr>
          <p:spPr>
            <a:xfrm>
              <a:off x="5489650" y="3174550"/>
              <a:ext cx="113550" cy="64300"/>
            </a:xfrm>
            <a:custGeom>
              <a:rect b="b" l="l" r="r" t="t"/>
              <a:pathLst>
                <a:path extrusionOk="0" h="2572" w="4542">
                  <a:moveTo>
                    <a:pt x="3719" y="2572"/>
                  </a:moveTo>
                  <a:lnTo>
                    <a:pt x="4542" y="2327"/>
                  </a:lnTo>
                  <a:lnTo>
                    <a:pt x="3543" y="712"/>
                  </a:lnTo>
                  <a:lnTo>
                    <a:pt x="1859" y="0"/>
                  </a:lnTo>
                  <a:lnTo>
                    <a:pt x="468" y="712"/>
                  </a:lnTo>
                  <a:lnTo>
                    <a:pt x="0" y="1440"/>
                  </a:lnTo>
                  <a:lnTo>
                    <a:pt x="2502" y="1440"/>
                  </a:lnTo>
                  <a:cubicBezTo>
                    <a:pt x="2725" y="1440"/>
                    <a:pt x="2768" y="1530"/>
                    <a:pt x="2901" y="1706"/>
                  </a:cubicBezTo>
                  <a:lnTo>
                    <a:pt x="3278" y="2327"/>
                  </a:lnTo>
                  <a:close/>
                  <a:moveTo>
                    <a:pt x="3719" y="2572"/>
                  </a:moveTo>
                  <a:lnTo>
                    <a:pt x="3719" y="257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9"/>
            <p:cNvSpPr/>
            <p:nvPr/>
          </p:nvSpPr>
          <p:spPr>
            <a:xfrm>
              <a:off x="5447675" y="3232725"/>
              <a:ext cx="184225" cy="31500"/>
            </a:xfrm>
            <a:custGeom>
              <a:rect b="b" l="l" r="r" t="t"/>
              <a:pathLst>
                <a:path extrusionOk="0" h="1260" w="7369">
                  <a:moveTo>
                    <a:pt x="6221" y="0"/>
                  </a:moveTo>
                  <a:lnTo>
                    <a:pt x="617" y="0"/>
                  </a:lnTo>
                  <a:cubicBezTo>
                    <a:pt x="287" y="0"/>
                    <a:pt x="1" y="287"/>
                    <a:pt x="1" y="643"/>
                  </a:cubicBezTo>
                  <a:lnTo>
                    <a:pt x="1" y="994"/>
                  </a:lnTo>
                  <a:cubicBezTo>
                    <a:pt x="1" y="1148"/>
                    <a:pt x="112" y="1259"/>
                    <a:pt x="266" y="1259"/>
                  </a:cubicBezTo>
                  <a:lnTo>
                    <a:pt x="7081" y="1259"/>
                  </a:lnTo>
                  <a:cubicBezTo>
                    <a:pt x="7236" y="1259"/>
                    <a:pt x="7368" y="1148"/>
                    <a:pt x="7368" y="994"/>
                  </a:cubicBezTo>
                  <a:lnTo>
                    <a:pt x="7368" y="643"/>
                  </a:lnTo>
                  <a:cubicBezTo>
                    <a:pt x="7368" y="287"/>
                    <a:pt x="7081" y="0"/>
                    <a:pt x="6726" y="0"/>
                  </a:cubicBezTo>
                  <a:close/>
                  <a:moveTo>
                    <a:pt x="6221" y="0"/>
                  </a:moveTo>
                  <a:lnTo>
                    <a:pt x="6221"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9"/>
            <p:cNvSpPr/>
            <p:nvPr/>
          </p:nvSpPr>
          <p:spPr>
            <a:xfrm>
              <a:off x="5584325" y="3232725"/>
              <a:ext cx="47575" cy="31500"/>
            </a:xfrm>
            <a:custGeom>
              <a:rect b="b" l="l" r="r" t="t"/>
              <a:pathLst>
                <a:path extrusionOk="0" h="1260" w="1903">
                  <a:moveTo>
                    <a:pt x="643" y="643"/>
                  </a:moveTo>
                  <a:lnTo>
                    <a:pt x="643" y="994"/>
                  </a:lnTo>
                  <a:cubicBezTo>
                    <a:pt x="643" y="1148"/>
                    <a:pt x="511" y="1259"/>
                    <a:pt x="378" y="1259"/>
                  </a:cubicBezTo>
                  <a:lnTo>
                    <a:pt x="1615" y="1259"/>
                  </a:lnTo>
                  <a:cubicBezTo>
                    <a:pt x="1770" y="1259"/>
                    <a:pt x="1902" y="1148"/>
                    <a:pt x="1902" y="994"/>
                  </a:cubicBezTo>
                  <a:lnTo>
                    <a:pt x="1902" y="643"/>
                  </a:lnTo>
                  <a:cubicBezTo>
                    <a:pt x="1902" y="287"/>
                    <a:pt x="1615" y="0"/>
                    <a:pt x="1260" y="0"/>
                  </a:cubicBezTo>
                  <a:lnTo>
                    <a:pt x="1" y="0"/>
                  </a:lnTo>
                  <a:cubicBezTo>
                    <a:pt x="357" y="0"/>
                    <a:pt x="643" y="287"/>
                    <a:pt x="643" y="643"/>
                  </a:cubicBezTo>
                  <a:close/>
                  <a:moveTo>
                    <a:pt x="643" y="643"/>
                  </a:moveTo>
                  <a:lnTo>
                    <a:pt x="643" y="643"/>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9"/>
            <p:cNvSpPr/>
            <p:nvPr/>
          </p:nvSpPr>
          <p:spPr>
            <a:xfrm>
              <a:off x="5374100" y="3153025"/>
              <a:ext cx="330825" cy="39350"/>
            </a:xfrm>
            <a:custGeom>
              <a:rect b="b" l="l" r="r" t="t"/>
              <a:pathLst>
                <a:path extrusionOk="0" h="1574" w="13233">
                  <a:moveTo>
                    <a:pt x="13233" y="1"/>
                  </a:moveTo>
                  <a:lnTo>
                    <a:pt x="1" y="1"/>
                  </a:lnTo>
                  <a:lnTo>
                    <a:pt x="1" y="1127"/>
                  </a:lnTo>
                  <a:cubicBezTo>
                    <a:pt x="1" y="1371"/>
                    <a:pt x="197" y="1573"/>
                    <a:pt x="420" y="1573"/>
                  </a:cubicBezTo>
                  <a:lnTo>
                    <a:pt x="12813" y="1573"/>
                  </a:lnTo>
                  <a:cubicBezTo>
                    <a:pt x="13036" y="1573"/>
                    <a:pt x="13233" y="1371"/>
                    <a:pt x="13233" y="1127"/>
                  </a:cubicBezTo>
                  <a:close/>
                  <a:moveTo>
                    <a:pt x="13233" y="1"/>
                  </a:moveTo>
                  <a:lnTo>
                    <a:pt x="13233"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9"/>
            <p:cNvSpPr/>
            <p:nvPr/>
          </p:nvSpPr>
          <p:spPr>
            <a:xfrm>
              <a:off x="5672900" y="3153025"/>
              <a:ext cx="32025" cy="39350"/>
            </a:xfrm>
            <a:custGeom>
              <a:rect b="b" l="l" r="r" t="t"/>
              <a:pathLst>
                <a:path extrusionOk="0" h="1574" w="1281">
                  <a:moveTo>
                    <a:pt x="1281" y="1"/>
                  </a:moveTo>
                  <a:lnTo>
                    <a:pt x="420" y="1"/>
                  </a:lnTo>
                  <a:lnTo>
                    <a:pt x="420" y="1127"/>
                  </a:lnTo>
                  <a:cubicBezTo>
                    <a:pt x="420" y="1371"/>
                    <a:pt x="219" y="1573"/>
                    <a:pt x="1" y="1573"/>
                  </a:cubicBezTo>
                  <a:lnTo>
                    <a:pt x="861" y="1573"/>
                  </a:lnTo>
                  <a:cubicBezTo>
                    <a:pt x="1084" y="1573"/>
                    <a:pt x="1281" y="1371"/>
                    <a:pt x="1281" y="1127"/>
                  </a:cubicBezTo>
                  <a:close/>
                  <a:moveTo>
                    <a:pt x="1281" y="1"/>
                  </a:moveTo>
                  <a:lnTo>
                    <a:pt x="128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9"/>
            <p:cNvSpPr/>
            <p:nvPr/>
          </p:nvSpPr>
          <p:spPr>
            <a:xfrm>
              <a:off x="5454325" y="3024075"/>
              <a:ext cx="100150" cy="101900"/>
            </a:xfrm>
            <a:custGeom>
              <a:rect b="b" l="l" r="r" t="t"/>
              <a:pathLst>
                <a:path extrusionOk="0" h="4076" w="4006">
                  <a:moveTo>
                    <a:pt x="399" y="3433"/>
                  </a:moveTo>
                  <a:cubicBezTo>
                    <a:pt x="399" y="3677"/>
                    <a:pt x="462" y="3895"/>
                    <a:pt x="595" y="4075"/>
                  </a:cubicBezTo>
                  <a:lnTo>
                    <a:pt x="3565" y="4075"/>
                  </a:lnTo>
                  <a:cubicBezTo>
                    <a:pt x="3804" y="4075"/>
                    <a:pt x="4005" y="3895"/>
                    <a:pt x="4005" y="3650"/>
                  </a:cubicBezTo>
                  <a:lnTo>
                    <a:pt x="4005" y="909"/>
                  </a:lnTo>
                  <a:cubicBezTo>
                    <a:pt x="3851" y="861"/>
                    <a:pt x="3697" y="819"/>
                    <a:pt x="3538" y="819"/>
                  </a:cubicBezTo>
                  <a:lnTo>
                    <a:pt x="3405" y="819"/>
                  </a:lnTo>
                  <a:cubicBezTo>
                    <a:pt x="3272" y="357"/>
                    <a:pt x="2831" y="1"/>
                    <a:pt x="2322" y="1"/>
                  </a:cubicBezTo>
                  <a:cubicBezTo>
                    <a:pt x="2167" y="1"/>
                    <a:pt x="2035" y="43"/>
                    <a:pt x="1902" y="91"/>
                  </a:cubicBezTo>
                  <a:cubicBezTo>
                    <a:pt x="1594" y="224"/>
                    <a:pt x="1349" y="463"/>
                    <a:pt x="1238" y="798"/>
                  </a:cubicBezTo>
                  <a:lnTo>
                    <a:pt x="1105" y="798"/>
                  </a:lnTo>
                  <a:cubicBezTo>
                    <a:pt x="839" y="798"/>
                    <a:pt x="616" y="888"/>
                    <a:pt x="420" y="1042"/>
                  </a:cubicBezTo>
                  <a:cubicBezTo>
                    <a:pt x="154" y="1239"/>
                    <a:pt x="0" y="1552"/>
                    <a:pt x="0" y="1903"/>
                  </a:cubicBezTo>
                  <a:cubicBezTo>
                    <a:pt x="0" y="2014"/>
                    <a:pt x="0" y="2126"/>
                    <a:pt x="43" y="2216"/>
                  </a:cubicBezTo>
                  <a:cubicBezTo>
                    <a:pt x="112" y="2503"/>
                    <a:pt x="287" y="2721"/>
                    <a:pt x="531" y="2880"/>
                  </a:cubicBezTo>
                  <a:cubicBezTo>
                    <a:pt x="441" y="3034"/>
                    <a:pt x="399" y="3231"/>
                    <a:pt x="399" y="3433"/>
                  </a:cubicBezTo>
                  <a:close/>
                  <a:moveTo>
                    <a:pt x="399" y="3433"/>
                  </a:moveTo>
                  <a:lnTo>
                    <a:pt x="399" y="3433"/>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9"/>
            <p:cNvSpPr/>
            <p:nvPr/>
          </p:nvSpPr>
          <p:spPr>
            <a:xfrm>
              <a:off x="5532275" y="3044525"/>
              <a:ext cx="22200" cy="81450"/>
            </a:xfrm>
            <a:custGeom>
              <a:rect b="b" l="l" r="r" t="t"/>
              <a:pathLst>
                <a:path extrusionOk="0" h="3258" w="888">
                  <a:moveTo>
                    <a:pt x="887" y="91"/>
                  </a:moveTo>
                  <a:cubicBezTo>
                    <a:pt x="733" y="43"/>
                    <a:pt x="579" y="1"/>
                    <a:pt x="420" y="1"/>
                  </a:cubicBezTo>
                  <a:lnTo>
                    <a:pt x="287" y="1"/>
                  </a:lnTo>
                  <a:lnTo>
                    <a:pt x="287" y="2859"/>
                  </a:lnTo>
                  <a:cubicBezTo>
                    <a:pt x="287" y="3034"/>
                    <a:pt x="154" y="3209"/>
                    <a:pt x="0" y="3257"/>
                  </a:cubicBezTo>
                  <a:lnTo>
                    <a:pt x="447" y="3257"/>
                  </a:lnTo>
                  <a:cubicBezTo>
                    <a:pt x="686" y="3257"/>
                    <a:pt x="887" y="3077"/>
                    <a:pt x="887" y="2832"/>
                  </a:cubicBezTo>
                  <a:close/>
                  <a:moveTo>
                    <a:pt x="887" y="91"/>
                  </a:moveTo>
                  <a:lnTo>
                    <a:pt x="887" y="9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9"/>
            <p:cNvSpPr/>
            <p:nvPr/>
          </p:nvSpPr>
          <p:spPr>
            <a:xfrm>
              <a:off x="5492425" y="3063400"/>
              <a:ext cx="39875" cy="40400"/>
            </a:xfrm>
            <a:custGeom>
              <a:rect b="b" l="l" r="r" t="t"/>
              <a:pathLst>
                <a:path extrusionOk="0" h="1616" w="1595">
                  <a:moveTo>
                    <a:pt x="1329" y="287"/>
                  </a:moveTo>
                  <a:cubicBezTo>
                    <a:pt x="1042" y="0"/>
                    <a:pt x="580" y="0"/>
                    <a:pt x="288" y="287"/>
                  </a:cubicBezTo>
                  <a:cubicBezTo>
                    <a:pt x="1" y="574"/>
                    <a:pt x="1" y="1041"/>
                    <a:pt x="288" y="1328"/>
                  </a:cubicBezTo>
                  <a:cubicBezTo>
                    <a:pt x="580" y="1615"/>
                    <a:pt x="1042" y="1615"/>
                    <a:pt x="1329" y="1328"/>
                  </a:cubicBezTo>
                  <a:cubicBezTo>
                    <a:pt x="1594" y="1041"/>
                    <a:pt x="1594" y="574"/>
                    <a:pt x="1329" y="287"/>
                  </a:cubicBezTo>
                  <a:close/>
                  <a:moveTo>
                    <a:pt x="1329" y="287"/>
                  </a:moveTo>
                  <a:lnTo>
                    <a:pt x="1329" y="28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9"/>
            <p:cNvSpPr/>
            <p:nvPr/>
          </p:nvSpPr>
          <p:spPr>
            <a:xfrm>
              <a:off x="5507425" y="3064450"/>
              <a:ext cx="24875" cy="38800"/>
            </a:xfrm>
            <a:custGeom>
              <a:rect b="b" l="l" r="r" t="t"/>
              <a:pathLst>
                <a:path extrusionOk="0" h="1552" w="995">
                  <a:moveTo>
                    <a:pt x="330" y="245"/>
                  </a:moveTo>
                  <a:cubicBezTo>
                    <a:pt x="421" y="335"/>
                    <a:pt x="484" y="442"/>
                    <a:pt x="532" y="553"/>
                  </a:cubicBezTo>
                  <a:cubicBezTo>
                    <a:pt x="596" y="798"/>
                    <a:pt x="532" y="1084"/>
                    <a:pt x="330" y="1286"/>
                  </a:cubicBezTo>
                  <a:cubicBezTo>
                    <a:pt x="245" y="1371"/>
                    <a:pt x="134" y="1440"/>
                    <a:pt x="1" y="1462"/>
                  </a:cubicBezTo>
                  <a:cubicBezTo>
                    <a:pt x="245" y="1552"/>
                    <a:pt x="532" y="1483"/>
                    <a:pt x="729" y="1286"/>
                  </a:cubicBezTo>
                  <a:cubicBezTo>
                    <a:pt x="973" y="1021"/>
                    <a:pt x="994" y="601"/>
                    <a:pt x="777" y="309"/>
                  </a:cubicBezTo>
                  <a:cubicBezTo>
                    <a:pt x="750" y="288"/>
                    <a:pt x="750" y="266"/>
                    <a:pt x="729" y="245"/>
                  </a:cubicBezTo>
                  <a:cubicBezTo>
                    <a:pt x="532" y="43"/>
                    <a:pt x="267" y="1"/>
                    <a:pt x="22" y="43"/>
                  </a:cubicBezTo>
                  <a:cubicBezTo>
                    <a:pt x="134" y="91"/>
                    <a:pt x="245" y="155"/>
                    <a:pt x="330" y="245"/>
                  </a:cubicBezTo>
                  <a:close/>
                  <a:moveTo>
                    <a:pt x="330" y="245"/>
                  </a:moveTo>
                  <a:lnTo>
                    <a:pt x="330" y="24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9"/>
            <p:cNvSpPr/>
            <p:nvPr/>
          </p:nvSpPr>
          <p:spPr>
            <a:xfrm>
              <a:off x="5580475" y="2979850"/>
              <a:ext cx="97900" cy="29250"/>
            </a:xfrm>
            <a:custGeom>
              <a:rect b="b" l="l" r="r" t="t"/>
              <a:pathLst>
                <a:path extrusionOk="0" h="1170" w="3916">
                  <a:moveTo>
                    <a:pt x="1063" y="1"/>
                  </a:moveTo>
                  <a:cubicBezTo>
                    <a:pt x="951" y="1"/>
                    <a:pt x="861" y="86"/>
                    <a:pt x="861" y="198"/>
                  </a:cubicBezTo>
                  <a:lnTo>
                    <a:pt x="861" y="399"/>
                  </a:lnTo>
                  <a:lnTo>
                    <a:pt x="197" y="399"/>
                  </a:lnTo>
                  <a:cubicBezTo>
                    <a:pt x="86" y="399"/>
                    <a:pt x="1" y="484"/>
                    <a:pt x="1" y="596"/>
                  </a:cubicBezTo>
                  <a:cubicBezTo>
                    <a:pt x="1" y="708"/>
                    <a:pt x="86" y="798"/>
                    <a:pt x="197" y="798"/>
                  </a:cubicBezTo>
                  <a:lnTo>
                    <a:pt x="861" y="798"/>
                  </a:lnTo>
                  <a:lnTo>
                    <a:pt x="861" y="973"/>
                  </a:lnTo>
                  <a:cubicBezTo>
                    <a:pt x="861" y="1085"/>
                    <a:pt x="951" y="1170"/>
                    <a:pt x="1063" y="1170"/>
                  </a:cubicBezTo>
                  <a:cubicBezTo>
                    <a:pt x="1175" y="1170"/>
                    <a:pt x="1260" y="1085"/>
                    <a:pt x="1260" y="973"/>
                  </a:cubicBezTo>
                  <a:lnTo>
                    <a:pt x="1260" y="798"/>
                  </a:lnTo>
                  <a:lnTo>
                    <a:pt x="3719" y="798"/>
                  </a:lnTo>
                  <a:cubicBezTo>
                    <a:pt x="3831" y="798"/>
                    <a:pt x="3916" y="708"/>
                    <a:pt x="3916" y="596"/>
                  </a:cubicBezTo>
                  <a:cubicBezTo>
                    <a:pt x="3916" y="484"/>
                    <a:pt x="3831" y="399"/>
                    <a:pt x="3719" y="399"/>
                  </a:cubicBezTo>
                  <a:lnTo>
                    <a:pt x="1260" y="399"/>
                  </a:lnTo>
                  <a:lnTo>
                    <a:pt x="1260" y="198"/>
                  </a:lnTo>
                  <a:cubicBezTo>
                    <a:pt x="1260" y="86"/>
                    <a:pt x="1175" y="1"/>
                    <a:pt x="106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9"/>
            <p:cNvSpPr/>
            <p:nvPr/>
          </p:nvSpPr>
          <p:spPr>
            <a:xfrm>
              <a:off x="5580475" y="3033525"/>
              <a:ext cx="97900" cy="28700"/>
            </a:xfrm>
            <a:custGeom>
              <a:rect b="b" l="l" r="r" t="t"/>
              <a:pathLst>
                <a:path extrusionOk="0" h="1148" w="3916">
                  <a:moveTo>
                    <a:pt x="2874" y="0"/>
                  </a:moveTo>
                  <a:cubicBezTo>
                    <a:pt x="2768" y="0"/>
                    <a:pt x="2678" y="85"/>
                    <a:pt x="2678" y="197"/>
                  </a:cubicBezTo>
                  <a:lnTo>
                    <a:pt x="2678" y="377"/>
                  </a:lnTo>
                  <a:lnTo>
                    <a:pt x="197" y="377"/>
                  </a:lnTo>
                  <a:cubicBezTo>
                    <a:pt x="86" y="377"/>
                    <a:pt x="1" y="462"/>
                    <a:pt x="1" y="574"/>
                  </a:cubicBezTo>
                  <a:cubicBezTo>
                    <a:pt x="1" y="685"/>
                    <a:pt x="86" y="776"/>
                    <a:pt x="197" y="776"/>
                  </a:cubicBezTo>
                  <a:lnTo>
                    <a:pt x="2678" y="776"/>
                  </a:lnTo>
                  <a:lnTo>
                    <a:pt x="2678" y="951"/>
                  </a:lnTo>
                  <a:cubicBezTo>
                    <a:pt x="2678" y="1062"/>
                    <a:pt x="2768" y="1147"/>
                    <a:pt x="2874" y="1147"/>
                  </a:cubicBezTo>
                  <a:cubicBezTo>
                    <a:pt x="2986" y="1147"/>
                    <a:pt x="3076" y="1062"/>
                    <a:pt x="3076" y="951"/>
                  </a:cubicBezTo>
                  <a:lnTo>
                    <a:pt x="3076" y="776"/>
                  </a:lnTo>
                  <a:lnTo>
                    <a:pt x="3719" y="776"/>
                  </a:lnTo>
                  <a:cubicBezTo>
                    <a:pt x="3831" y="776"/>
                    <a:pt x="3916" y="685"/>
                    <a:pt x="3916" y="574"/>
                  </a:cubicBezTo>
                  <a:cubicBezTo>
                    <a:pt x="3916" y="462"/>
                    <a:pt x="3831" y="377"/>
                    <a:pt x="3719" y="377"/>
                  </a:cubicBezTo>
                  <a:lnTo>
                    <a:pt x="3076" y="377"/>
                  </a:lnTo>
                  <a:lnTo>
                    <a:pt x="3076" y="197"/>
                  </a:lnTo>
                  <a:cubicBezTo>
                    <a:pt x="3076" y="85"/>
                    <a:pt x="2986" y="0"/>
                    <a:pt x="287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9"/>
            <p:cNvSpPr/>
            <p:nvPr/>
          </p:nvSpPr>
          <p:spPr>
            <a:xfrm>
              <a:off x="5580475" y="3086625"/>
              <a:ext cx="97900" cy="29375"/>
            </a:xfrm>
            <a:custGeom>
              <a:rect b="b" l="l" r="r" t="t"/>
              <a:pathLst>
                <a:path extrusionOk="0" h="1175" w="3916">
                  <a:moveTo>
                    <a:pt x="1063" y="1"/>
                  </a:moveTo>
                  <a:cubicBezTo>
                    <a:pt x="951" y="1"/>
                    <a:pt x="861" y="86"/>
                    <a:pt x="861" y="197"/>
                  </a:cubicBezTo>
                  <a:lnTo>
                    <a:pt x="861" y="378"/>
                  </a:lnTo>
                  <a:lnTo>
                    <a:pt x="197" y="378"/>
                  </a:lnTo>
                  <a:cubicBezTo>
                    <a:pt x="86" y="378"/>
                    <a:pt x="1" y="463"/>
                    <a:pt x="1" y="575"/>
                  </a:cubicBezTo>
                  <a:cubicBezTo>
                    <a:pt x="1" y="686"/>
                    <a:pt x="86" y="776"/>
                    <a:pt x="197" y="776"/>
                  </a:cubicBezTo>
                  <a:lnTo>
                    <a:pt x="861" y="776"/>
                  </a:lnTo>
                  <a:lnTo>
                    <a:pt x="861" y="952"/>
                  </a:lnTo>
                  <a:cubicBezTo>
                    <a:pt x="861" y="1063"/>
                    <a:pt x="951" y="1175"/>
                    <a:pt x="1063" y="1175"/>
                  </a:cubicBezTo>
                  <a:cubicBezTo>
                    <a:pt x="1175" y="1175"/>
                    <a:pt x="1260" y="1063"/>
                    <a:pt x="1260" y="952"/>
                  </a:cubicBezTo>
                  <a:lnTo>
                    <a:pt x="1260" y="776"/>
                  </a:lnTo>
                  <a:lnTo>
                    <a:pt x="3719" y="776"/>
                  </a:lnTo>
                  <a:cubicBezTo>
                    <a:pt x="3831" y="776"/>
                    <a:pt x="3916" y="686"/>
                    <a:pt x="3916" y="575"/>
                  </a:cubicBezTo>
                  <a:cubicBezTo>
                    <a:pt x="3916" y="463"/>
                    <a:pt x="3831" y="378"/>
                    <a:pt x="3719" y="378"/>
                  </a:cubicBezTo>
                  <a:lnTo>
                    <a:pt x="1260" y="378"/>
                  </a:lnTo>
                  <a:lnTo>
                    <a:pt x="1260" y="197"/>
                  </a:lnTo>
                  <a:cubicBezTo>
                    <a:pt x="1260" y="86"/>
                    <a:pt x="1175" y="1"/>
                    <a:pt x="106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9"/>
            <p:cNvSpPr/>
            <p:nvPr/>
          </p:nvSpPr>
          <p:spPr>
            <a:xfrm>
              <a:off x="5398950" y="2970975"/>
              <a:ext cx="160425" cy="160450"/>
            </a:xfrm>
            <a:custGeom>
              <a:rect b="b" l="l" r="r" t="t"/>
              <a:pathLst>
                <a:path extrusionOk="0" h="6418" w="6417">
                  <a:moveTo>
                    <a:pt x="2418" y="1340"/>
                  </a:moveTo>
                  <a:cubicBezTo>
                    <a:pt x="2445" y="1340"/>
                    <a:pt x="2479" y="1342"/>
                    <a:pt x="2523" y="1349"/>
                  </a:cubicBezTo>
                  <a:cubicBezTo>
                    <a:pt x="2879" y="1392"/>
                    <a:pt x="3410" y="1684"/>
                    <a:pt x="3809" y="2146"/>
                  </a:cubicBezTo>
                  <a:cubicBezTo>
                    <a:pt x="3607" y="2279"/>
                    <a:pt x="3432" y="2481"/>
                    <a:pt x="3320" y="2720"/>
                  </a:cubicBezTo>
                  <a:cubicBezTo>
                    <a:pt x="3076" y="2720"/>
                    <a:pt x="2858" y="2789"/>
                    <a:pt x="2656" y="2900"/>
                  </a:cubicBezTo>
                  <a:cubicBezTo>
                    <a:pt x="2348" y="2502"/>
                    <a:pt x="2215" y="1838"/>
                    <a:pt x="2258" y="1503"/>
                  </a:cubicBezTo>
                  <a:cubicBezTo>
                    <a:pt x="2279" y="1418"/>
                    <a:pt x="2300" y="1371"/>
                    <a:pt x="2327" y="1349"/>
                  </a:cubicBezTo>
                  <a:cubicBezTo>
                    <a:pt x="2341" y="1349"/>
                    <a:pt x="2364" y="1340"/>
                    <a:pt x="2418" y="1340"/>
                  </a:cubicBezTo>
                  <a:close/>
                  <a:moveTo>
                    <a:pt x="1976" y="3230"/>
                  </a:moveTo>
                  <a:cubicBezTo>
                    <a:pt x="2066" y="3230"/>
                    <a:pt x="2161" y="3236"/>
                    <a:pt x="2258" y="3251"/>
                  </a:cubicBezTo>
                  <a:cubicBezTo>
                    <a:pt x="2104" y="3474"/>
                    <a:pt x="2013" y="3740"/>
                    <a:pt x="2013" y="4027"/>
                  </a:cubicBezTo>
                  <a:lnTo>
                    <a:pt x="2013" y="4048"/>
                  </a:lnTo>
                  <a:cubicBezTo>
                    <a:pt x="1663" y="3894"/>
                    <a:pt x="1418" y="3649"/>
                    <a:pt x="1307" y="3453"/>
                  </a:cubicBezTo>
                  <a:cubicBezTo>
                    <a:pt x="1286" y="3432"/>
                    <a:pt x="1286" y="3410"/>
                    <a:pt x="1286" y="3410"/>
                  </a:cubicBezTo>
                  <a:cubicBezTo>
                    <a:pt x="1286" y="3384"/>
                    <a:pt x="1307" y="3384"/>
                    <a:pt x="1307" y="3384"/>
                  </a:cubicBezTo>
                  <a:cubicBezTo>
                    <a:pt x="1425" y="3302"/>
                    <a:pt x="1676" y="3230"/>
                    <a:pt x="1976" y="3230"/>
                  </a:cubicBezTo>
                  <a:close/>
                  <a:moveTo>
                    <a:pt x="4537" y="2321"/>
                  </a:moveTo>
                  <a:cubicBezTo>
                    <a:pt x="4956" y="2321"/>
                    <a:pt x="5312" y="2614"/>
                    <a:pt x="5424" y="3012"/>
                  </a:cubicBezTo>
                  <a:cubicBezTo>
                    <a:pt x="5442" y="3086"/>
                    <a:pt x="5514" y="3149"/>
                    <a:pt x="5606" y="3149"/>
                  </a:cubicBezTo>
                  <a:cubicBezTo>
                    <a:pt x="5619" y="3149"/>
                    <a:pt x="5633" y="3147"/>
                    <a:pt x="5647" y="3145"/>
                  </a:cubicBezTo>
                  <a:lnTo>
                    <a:pt x="5753" y="3145"/>
                  </a:lnTo>
                  <a:cubicBezTo>
                    <a:pt x="5843" y="3145"/>
                    <a:pt x="5934" y="3166"/>
                    <a:pt x="6019" y="3187"/>
                  </a:cubicBezTo>
                  <a:lnTo>
                    <a:pt x="6019" y="5774"/>
                  </a:lnTo>
                  <a:cubicBezTo>
                    <a:pt x="6019" y="5907"/>
                    <a:pt x="5912" y="5997"/>
                    <a:pt x="5780" y="5997"/>
                  </a:cubicBezTo>
                  <a:lnTo>
                    <a:pt x="2922" y="5997"/>
                  </a:lnTo>
                  <a:cubicBezTo>
                    <a:pt x="2831" y="5865"/>
                    <a:pt x="2810" y="5711"/>
                    <a:pt x="2810" y="5557"/>
                  </a:cubicBezTo>
                  <a:cubicBezTo>
                    <a:pt x="2810" y="5402"/>
                    <a:pt x="2831" y="5243"/>
                    <a:pt x="2922" y="5089"/>
                  </a:cubicBezTo>
                  <a:cubicBezTo>
                    <a:pt x="2991" y="5004"/>
                    <a:pt x="2943" y="4892"/>
                    <a:pt x="2858" y="4823"/>
                  </a:cubicBezTo>
                  <a:cubicBezTo>
                    <a:pt x="2566" y="4669"/>
                    <a:pt x="2412" y="4361"/>
                    <a:pt x="2412" y="4027"/>
                  </a:cubicBezTo>
                  <a:cubicBezTo>
                    <a:pt x="2412" y="3517"/>
                    <a:pt x="2810" y="3118"/>
                    <a:pt x="3320" y="3118"/>
                  </a:cubicBezTo>
                  <a:lnTo>
                    <a:pt x="3432" y="3118"/>
                  </a:lnTo>
                  <a:cubicBezTo>
                    <a:pt x="3543" y="3118"/>
                    <a:pt x="3628" y="3076"/>
                    <a:pt x="3655" y="2985"/>
                  </a:cubicBezTo>
                  <a:cubicBezTo>
                    <a:pt x="3788" y="2587"/>
                    <a:pt x="4138" y="2321"/>
                    <a:pt x="4537" y="2321"/>
                  </a:cubicBezTo>
                  <a:close/>
                  <a:moveTo>
                    <a:pt x="643" y="0"/>
                  </a:moveTo>
                  <a:cubicBezTo>
                    <a:pt x="287" y="0"/>
                    <a:pt x="0" y="287"/>
                    <a:pt x="0" y="643"/>
                  </a:cubicBezTo>
                  <a:lnTo>
                    <a:pt x="0" y="2746"/>
                  </a:lnTo>
                  <a:cubicBezTo>
                    <a:pt x="0" y="2853"/>
                    <a:pt x="90" y="2943"/>
                    <a:pt x="202" y="2943"/>
                  </a:cubicBezTo>
                  <a:cubicBezTo>
                    <a:pt x="308" y="2943"/>
                    <a:pt x="398" y="2853"/>
                    <a:pt x="398" y="2746"/>
                  </a:cubicBezTo>
                  <a:lnTo>
                    <a:pt x="398" y="643"/>
                  </a:lnTo>
                  <a:cubicBezTo>
                    <a:pt x="398" y="510"/>
                    <a:pt x="510" y="398"/>
                    <a:pt x="643" y="398"/>
                  </a:cubicBezTo>
                  <a:lnTo>
                    <a:pt x="5780" y="398"/>
                  </a:lnTo>
                  <a:cubicBezTo>
                    <a:pt x="5912" y="398"/>
                    <a:pt x="6019" y="510"/>
                    <a:pt x="6019" y="643"/>
                  </a:cubicBezTo>
                  <a:lnTo>
                    <a:pt x="6019" y="2768"/>
                  </a:lnTo>
                  <a:cubicBezTo>
                    <a:pt x="5934" y="2746"/>
                    <a:pt x="5843" y="2746"/>
                    <a:pt x="5753" y="2746"/>
                  </a:cubicBezTo>
                  <a:cubicBezTo>
                    <a:pt x="5556" y="2258"/>
                    <a:pt x="5068" y="1923"/>
                    <a:pt x="4537" y="1923"/>
                  </a:cubicBezTo>
                  <a:cubicBezTo>
                    <a:pt x="4425" y="1923"/>
                    <a:pt x="4292" y="1950"/>
                    <a:pt x="4186" y="1971"/>
                  </a:cubicBezTo>
                  <a:cubicBezTo>
                    <a:pt x="3697" y="1371"/>
                    <a:pt x="3033" y="1020"/>
                    <a:pt x="2592" y="951"/>
                  </a:cubicBezTo>
                  <a:cubicBezTo>
                    <a:pt x="2551" y="945"/>
                    <a:pt x="2491" y="937"/>
                    <a:pt x="2421" y="937"/>
                  </a:cubicBezTo>
                  <a:cubicBezTo>
                    <a:pt x="2220" y="937"/>
                    <a:pt x="1948" y="1009"/>
                    <a:pt x="1880" y="1440"/>
                  </a:cubicBezTo>
                  <a:cubicBezTo>
                    <a:pt x="1817" y="1790"/>
                    <a:pt x="1902" y="2369"/>
                    <a:pt x="2146" y="2853"/>
                  </a:cubicBezTo>
                  <a:cubicBezTo>
                    <a:pt x="2072" y="2846"/>
                    <a:pt x="2000" y="2842"/>
                    <a:pt x="1929" y="2842"/>
                  </a:cubicBezTo>
                  <a:cubicBezTo>
                    <a:pt x="1577" y="2842"/>
                    <a:pt x="1269" y="2926"/>
                    <a:pt x="1084" y="3055"/>
                  </a:cubicBezTo>
                  <a:cubicBezTo>
                    <a:pt x="866" y="3187"/>
                    <a:pt x="818" y="3384"/>
                    <a:pt x="951" y="3649"/>
                  </a:cubicBezTo>
                  <a:cubicBezTo>
                    <a:pt x="1105" y="3942"/>
                    <a:pt x="1530" y="4313"/>
                    <a:pt x="2082" y="4494"/>
                  </a:cubicBezTo>
                  <a:cubicBezTo>
                    <a:pt x="2167" y="4712"/>
                    <a:pt x="2300" y="4914"/>
                    <a:pt x="2502" y="5068"/>
                  </a:cubicBezTo>
                  <a:cubicBezTo>
                    <a:pt x="2433" y="5222"/>
                    <a:pt x="2412" y="5376"/>
                    <a:pt x="2412" y="5557"/>
                  </a:cubicBezTo>
                  <a:cubicBezTo>
                    <a:pt x="2412" y="5711"/>
                    <a:pt x="2433" y="5865"/>
                    <a:pt x="2481" y="5997"/>
                  </a:cubicBezTo>
                  <a:lnTo>
                    <a:pt x="643" y="5997"/>
                  </a:lnTo>
                  <a:cubicBezTo>
                    <a:pt x="510" y="5997"/>
                    <a:pt x="398" y="5907"/>
                    <a:pt x="398" y="5774"/>
                  </a:cubicBezTo>
                  <a:lnTo>
                    <a:pt x="398" y="3676"/>
                  </a:lnTo>
                  <a:cubicBezTo>
                    <a:pt x="398" y="3564"/>
                    <a:pt x="308" y="3474"/>
                    <a:pt x="202" y="3474"/>
                  </a:cubicBezTo>
                  <a:cubicBezTo>
                    <a:pt x="90" y="3474"/>
                    <a:pt x="0" y="3564"/>
                    <a:pt x="0" y="3676"/>
                  </a:cubicBezTo>
                  <a:lnTo>
                    <a:pt x="0" y="5774"/>
                  </a:lnTo>
                  <a:cubicBezTo>
                    <a:pt x="0" y="6130"/>
                    <a:pt x="287" y="6417"/>
                    <a:pt x="643" y="6417"/>
                  </a:cubicBezTo>
                  <a:lnTo>
                    <a:pt x="5780" y="6417"/>
                  </a:lnTo>
                  <a:cubicBezTo>
                    <a:pt x="6130" y="6417"/>
                    <a:pt x="6417" y="6130"/>
                    <a:pt x="6417" y="5774"/>
                  </a:cubicBezTo>
                  <a:lnTo>
                    <a:pt x="6417" y="643"/>
                  </a:lnTo>
                  <a:cubicBezTo>
                    <a:pt x="6417" y="287"/>
                    <a:pt x="6130" y="0"/>
                    <a:pt x="578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9"/>
            <p:cNvSpPr/>
            <p:nvPr/>
          </p:nvSpPr>
          <p:spPr>
            <a:xfrm>
              <a:off x="5489100" y="3060175"/>
              <a:ext cx="48775" cy="46925"/>
            </a:xfrm>
            <a:custGeom>
              <a:rect b="b" l="l" r="r" t="t"/>
              <a:pathLst>
                <a:path extrusionOk="0" h="1877" w="1951">
                  <a:moveTo>
                    <a:pt x="931" y="395"/>
                  </a:moveTo>
                  <a:cubicBezTo>
                    <a:pt x="1063" y="395"/>
                    <a:pt x="1196" y="459"/>
                    <a:pt x="1308" y="549"/>
                  </a:cubicBezTo>
                  <a:cubicBezTo>
                    <a:pt x="1531" y="772"/>
                    <a:pt x="1531" y="1101"/>
                    <a:pt x="1308" y="1324"/>
                  </a:cubicBezTo>
                  <a:cubicBezTo>
                    <a:pt x="1209" y="1423"/>
                    <a:pt x="1071" y="1472"/>
                    <a:pt x="932" y="1472"/>
                  </a:cubicBezTo>
                  <a:cubicBezTo>
                    <a:pt x="794" y="1472"/>
                    <a:pt x="654" y="1423"/>
                    <a:pt x="553" y="1324"/>
                  </a:cubicBezTo>
                  <a:cubicBezTo>
                    <a:pt x="447" y="1213"/>
                    <a:pt x="399" y="1080"/>
                    <a:pt x="399" y="947"/>
                  </a:cubicBezTo>
                  <a:cubicBezTo>
                    <a:pt x="399" y="793"/>
                    <a:pt x="447" y="660"/>
                    <a:pt x="553" y="549"/>
                  </a:cubicBezTo>
                  <a:cubicBezTo>
                    <a:pt x="665" y="459"/>
                    <a:pt x="798" y="395"/>
                    <a:pt x="931" y="395"/>
                  </a:cubicBezTo>
                  <a:close/>
                  <a:moveTo>
                    <a:pt x="931" y="0"/>
                  </a:moveTo>
                  <a:cubicBezTo>
                    <a:pt x="693" y="0"/>
                    <a:pt x="455" y="95"/>
                    <a:pt x="266" y="283"/>
                  </a:cubicBezTo>
                  <a:cubicBezTo>
                    <a:pt x="91" y="459"/>
                    <a:pt x="1" y="682"/>
                    <a:pt x="1" y="947"/>
                  </a:cubicBezTo>
                  <a:cubicBezTo>
                    <a:pt x="1" y="1192"/>
                    <a:pt x="91" y="1409"/>
                    <a:pt x="266" y="1590"/>
                  </a:cubicBezTo>
                  <a:cubicBezTo>
                    <a:pt x="447" y="1787"/>
                    <a:pt x="686" y="1877"/>
                    <a:pt x="931" y="1877"/>
                  </a:cubicBezTo>
                  <a:cubicBezTo>
                    <a:pt x="1175" y="1877"/>
                    <a:pt x="1419" y="1787"/>
                    <a:pt x="1595" y="1590"/>
                  </a:cubicBezTo>
                  <a:cubicBezTo>
                    <a:pt x="1950" y="1234"/>
                    <a:pt x="1950" y="639"/>
                    <a:pt x="1595" y="283"/>
                  </a:cubicBezTo>
                  <a:cubicBezTo>
                    <a:pt x="1406" y="95"/>
                    <a:pt x="1168" y="0"/>
                    <a:pt x="93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9"/>
            <p:cNvSpPr/>
            <p:nvPr/>
          </p:nvSpPr>
          <p:spPr>
            <a:xfrm>
              <a:off x="5369050" y="2938825"/>
              <a:ext cx="340925" cy="330425"/>
            </a:xfrm>
            <a:custGeom>
              <a:rect b="b" l="l" r="r" t="t"/>
              <a:pathLst>
                <a:path extrusionOk="0" h="13217" w="13637">
                  <a:moveTo>
                    <a:pt x="13238" y="8765"/>
                  </a:moveTo>
                  <a:lnTo>
                    <a:pt x="13238" y="9695"/>
                  </a:lnTo>
                  <a:cubicBezTo>
                    <a:pt x="13238" y="9828"/>
                    <a:pt x="13127" y="9939"/>
                    <a:pt x="13015" y="9939"/>
                  </a:cubicBezTo>
                  <a:lnTo>
                    <a:pt x="622" y="9939"/>
                  </a:lnTo>
                  <a:cubicBezTo>
                    <a:pt x="511" y="9939"/>
                    <a:pt x="399" y="9828"/>
                    <a:pt x="399" y="9695"/>
                  </a:cubicBezTo>
                  <a:lnTo>
                    <a:pt x="399" y="8765"/>
                  </a:lnTo>
                  <a:close/>
                  <a:moveTo>
                    <a:pt x="8256" y="10338"/>
                  </a:moveTo>
                  <a:lnTo>
                    <a:pt x="9010" y="11554"/>
                  </a:lnTo>
                  <a:lnTo>
                    <a:pt x="4649" y="11554"/>
                  </a:lnTo>
                  <a:lnTo>
                    <a:pt x="5403" y="10338"/>
                  </a:lnTo>
                  <a:close/>
                  <a:moveTo>
                    <a:pt x="9871" y="11953"/>
                  </a:moveTo>
                  <a:cubicBezTo>
                    <a:pt x="10115" y="11953"/>
                    <a:pt x="10296" y="12155"/>
                    <a:pt x="10296" y="12399"/>
                  </a:cubicBezTo>
                  <a:lnTo>
                    <a:pt x="10296" y="12750"/>
                  </a:lnTo>
                  <a:cubicBezTo>
                    <a:pt x="10296" y="12797"/>
                    <a:pt x="10269" y="12819"/>
                    <a:pt x="10226" y="12819"/>
                  </a:cubicBezTo>
                  <a:lnTo>
                    <a:pt x="3411" y="12819"/>
                  </a:lnTo>
                  <a:cubicBezTo>
                    <a:pt x="3363" y="12819"/>
                    <a:pt x="3342" y="12797"/>
                    <a:pt x="3342" y="12750"/>
                  </a:cubicBezTo>
                  <a:lnTo>
                    <a:pt x="3342" y="12399"/>
                  </a:lnTo>
                  <a:cubicBezTo>
                    <a:pt x="3342" y="12155"/>
                    <a:pt x="3544" y="11953"/>
                    <a:pt x="3762" y="11953"/>
                  </a:cubicBezTo>
                  <a:close/>
                  <a:moveTo>
                    <a:pt x="622" y="1"/>
                  </a:moveTo>
                  <a:cubicBezTo>
                    <a:pt x="288" y="1"/>
                    <a:pt x="1" y="287"/>
                    <a:pt x="1" y="643"/>
                  </a:cubicBezTo>
                  <a:lnTo>
                    <a:pt x="1" y="9695"/>
                  </a:lnTo>
                  <a:cubicBezTo>
                    <a:pt x="1" y="10051"/>
                    <a:pt x="288" y="10338"/>
                    <a:pt x="622" y="10338"/>
                  </a:cubicBezTo>
                  <a:lnTo>
                    <a:pt x="4914" y="10338"/>
                  </a:lnTo>
                  <a:lnTo>
                    <a:pt x="4160" y="11554"/>
                  </a:lnTo>
                  <a:lnTo>
                    <a:pt x="3762" y="11554"/>
                  </a:lnTo>
                  <a:cubicBezTo>
                    <a:pt x="3321" y="11554"/>
                    <a:pt x="2944" y="11931"/>
                    <a:pt x="2944" y="12399"/>
                  </a:cubicBezTo>
                  <a:lnTo>
                    <a:pt x="2944" y="12750"/>
                  </a:lnTo>
                  <a:cubicBezTo>
                    <a:pt x="2944" y="13015"/>
                    <a:pt x="3146" y="13217"/>
                    <a:pt x="3411" y="13217"/>
                  </a:cubicBezTo>
                  <a:lnTo>
                    <a:pt x="10226" y="13217"/>
                  </a:lnTo>
                  <a:cubicBezTo>
                    <a:pt x="10492" y="13217"/>
                    <a:pt x="10715" y="13015"/>
                    <a:pt x="10715" y="12750"/>
                  </a:cubicBezTo>
                  <a:lnTo>
                    <a:pt x="10715" y="12399"/>
                  </a:lnTo>
                  <a:cubicBezTo>
                    <a:pt x="10715" y="11931"/>
                    <a:pt x="10338" y="11554"/>
                    <a:pt x="9871" y="11554"/>
                  </a:cubicBezTo>
                  <a:lnTo>
                    <a:pt x="9472" y="11554"/>
                  </a:lnTo>
                  <a:lnTo>
                    <a:pt x="8723" y="10338"/>
                  </a:lnTo>
                  <a:lnTo>
                    <a:pt x="13015" y="10338"/>
                  </a:lnTo>
                  <a:cubicBezTo>
                    <a:pt x="13350" y="10338"/>
                    <a:pt x="13637" y="10051"/>
                    <a:pt x="13637" y="9695"/>
                  </a:cubicBezTo>
                  <a:lnTo>
                    <a:pt x="13637" y="4914"/>
                  </a:lnTo>
                  <a:cubicBezTo>
                    <a:pt x="13637" y="4803"/>
                    <a:pt x="13547" y="4718"/>
                    <a:pt x="13435" y="4718"/>
                  </a:cubicBezTo>
                  <a:cubicBezTo>
                    <a:pt x="13323" y="4718"/>
                    <a:pt x="13238" y="4803"/>
                    <a:pt x="13238" y="4914"/>
                  </a:cubicBezTo>
                  <a:lnTo>
                    <a:pt x="13238" y="8367"/>
                  </a:lnTo>
                  <a:lnTo>
                    <a:pt x="399" y="8367"/>
                  </a:lnTo>
                  <a:lnTo>
                    <a:pt x="399" y="643"/>
                  </a:lnTo>
                  <a:cubicBezTo>
                    <a:pt x="399" y="511"/>
                    <a:pt x="511" y="399"/>
                    <a:pt x="622" y="399"/>
                  </a:cubicBezTo>
                  <a:lnTo>
                    <a:pt x="13015" y="399"/>
                  </a:lnTo>
                  <a:cubicBezTo>
                    <a:pt x="13127" y="399"/>
                    <a:pt x="13238" y="511"/>
                    <a:pt x="13238" y="643"/>
                  </a:cubicBezTo>
                  <a:lnTo>
                    <a:pt x="13238" y="3985"/>
                  </a:lnTo>
                  <a:cubicBezTo>
                    <a:pt x="13238" y="4096"/>
                    <a:pt x="13323" y="4186"/>
                    <a:pt x="13435" y="4186"/>
                  </a:cubicBezTo>
                  <a:cubicBezTo>
                    <a:pt x="13547" y="4186"/>
                    <a:pt x="13637" y="4096"/>
                    <a:pt x="13637" y="3985"/>
                  </a:cubicBezTo>
                  <a:lnTo>
                    <a:pt x="13637" y="643"/>
                  </a:lnTo>
                  <a:cubicBezTo>
                    <a:pt x="13637" y="287"/>
                    <a:pt x="13350" y="1"/>
                    <a:pt x="1301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9"/>
            <p:cNvSpPr/>
            <p:nvPr/>
          </p:nvSpPr>
          <p:spPr>
            <a:xfrm>
              <a:off x="5534525" y="3167900"/>
              <a:ext cx="10000" cy="10000"/>
            </a:xfrm>
            <a:custGeom>
              <a:rect b="b" l="l" r="r" t="t"/>
              <a:pathLst>
                <a:path extrusionOk="0" h="400" w="400">
                  <a:moveTo>
                    <a:pt x="197" y="1"/>
                  </a:moveTo>
                  <a:cubicBezTo>
                    <a:pt x="91" y="1"/>
                    <a:pt x="1" y="91"/>
                    <a:pt x="1" y="203"/>
                  </a:cubicBezTo>
                  <a:cubicBezTo>
                    <a:pt x="1" y="314"/>
                    <a:pt x="91" y="399"/>
                    <a:pt x="197" y="399"/>
                  </a:cubicBezTo>
                  <a:cubicBezTo>
                    <a:pt x="309" y="399"/>
                    <a:pt x="399" y="314"/>
                    <a:pt x="399" y="203"/>
                  </a:cubicBezTo>
                  <a:cubicBezTo>
                    <a:pt x="399" y="91"/>
                    <a:pt x="309" y="1"/>
                    <a:pt x="19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 name="Google Shape;2398;p49"/>
          <p:cNvGrpSpPr/>
          <p:nvPr/>
        </p:nvGrpSpPr>
        <p:grpSpPr>
          <a:xfrm>
            <a:off x="8005788" y="3735514"/>
            <a:ext cx="340925" cy="318750"/>
            <a:chOff x="4106925" y="2944925"/>
            <a:chExt cx="340925" cy="318750"/>
          </a:xfrm>
        </p:grpSpPr>
        <p:sp>
          <p:nvSpPr>
            <p:cNvPr id="2399" name="Google Shape;2399;p49"/>
            <p:cNvSpPr/>
            <p:nvPr/>
          </p:nvSpPr>
          <p:spPr>
            <a:xfrm>
              <a:off x="4179425" y="3166850"/>
              <a:ext cx="263375" cy="91250"/>
            </a:xfrm>
            <a:custGeom>
              <a:rect b="b" l="l" r="r" t="t"/>
              <a:pathLst>
                <a:path extrusionOk="0" h="3650" w="10535">
                  <a:moveTo>
                    <a:pt x="0" y="3650"/>
                  </a:moveTo>
                  <a:lnTo>
                    <a:pt x="10093" y="3650"/>
                  </a:lnTo>
                  <a:cubicBezTo>
                    <a:pt x="10338" y="3650"/>
                    <a:pt x="10534" y="3474"/>
                    <a:pt x="10534" y="3230"/>
                  </a:cubicBezTo>
                  <a:lnTo>
                    <a:pt x="10534" y="420"/>
                  </a:lnTo>
                  <a:cubicBezTo>
                    <a:pt x="10534" y="197"/>
                    <a:pt x="10338" y="0"/>
                    <a:pt x="10093" y="0"/>
                  </a:cubicBezTo>
                  <a:lnTo>
                    <a:pt x="3475" y="0"/>
                  </a:lnTo>
                  <a:close/>
                  <a:moveTo>
                    <a:pt x="0" y="3650"/>
                  </a:moveTo>
                  <a:lnTo>
                    <a:pt x="0" y="3650"/>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9"/>
            <p:cNvSpPr/>
            <p:nvPr/>
          </p:nvSpPr>
          <p:spPr>
            <a:xfrm>
              <a:off x="4420050" y="3166850"/>
              <a:ext cx="22750" cy="91250"/>
            </a:xfrm>
            <a:custGeom>
              <a:rect b="b" l="l" r="r" t="t"/>
              <a:pathLst>
                <a:path extrusionOk="0" h="3650" w="910">
                  <a:moveTo>
                    <a:pt x="447" y="420"/>
                  </a:moveTo>
                  <a:lnTo>
                    <a:pt x="447" y="3230"/>
                  </a:lnTo>
                  <a:cubicBezTo>
                    <a:pt x="447" y="3474"/>
                    <a:pt x="245" y="3650"/>
                    <a:pt x="1" y="3650"/>
                  </a:cubicBezTo>
                  <a:lnTo>
                    <a:pt x="468" y="3650"/>
                  </a:lnTo>
                  <a:cubicBezTo>
                    <a:pt x="713" y="3650"/>
                    <a:pt x="909" y="3474"/>
                    <a:pt x="909" y="3230"/>
                  </a:cubicBezTo>
                  <a:lnTo>
                    <a:pt x="909" y="420"/>
                  </a:lnTo>
                  <a:cubicBezTo>
                    <a:pt x="909" y="197"/>
                    <a:pt x="713" y="0"/>
                    <a:pt x="468" y="0"/>
                  </a:cubicBezTo>
                  <a:lnTo>
                    <a:pt x="1" y="0"/>
                  </a:lnTo>
                  <a:cubicBezTo>
                    <a:pt x="245" y="0"/>
                    <a:pt x="447" y="197"/>
                    <a:pt x="447" y="420"/>
                  </a:cubicBezTo>
                  <a:close/>
                  <a:moveTo>
                    <a:pt x="447" y="420"/>
                  </a:moveTo>
                  <a:lnTo>
                    <a:pt x="447" y="42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9"/>
            <p:cNvSpPr/>
            <p:nvPr/>
          </p:nvSpPr>
          <p:spPr>
            <a:xfrm>
              <a:off x="4232550" y="3188350"/>
              <a:ext cx="48625" cy="48250"/>
            </a:xfrm>
            <a:custGeom>
              <a:rect b="b" l="l" r="r" t="t"/>
              <a:pathLst>
                <a:path extrusionOk="0" h="1930" w="1945">
                  <a:moveTo>
                    <a:pt x="749" y="1"/>
                  </a:moveTo>
                  <a:lnTo>
                    <a:pt x="0" y="224"/>
                  </a:lnTo>
                  <a:lnTo>
                    <a:pt x="0" y="1929"/>
                  </a:lnTo>
                  <a:lnTo>
                    <a:pt x="1945" y="1929"/>
                  </a:lnTo>
                  <a:lnTo>
                    <a:pt x="1945" y="1"/>
                  </a:lnTo>
                  <a:close/>
                  <a:moveTo>
                    <a:pt x="749" y="1"/>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9"/>
            <p:cNvSpPr/>
            <p:nvPr/>
          </p:nvSpPr>
          <p:spPr>
            <a:xfrm>
              <a:off x="4302800" y="3188350"/>
              <a:ext cx="48100" cy="48250"/>
            </a:xfrm>
            <a:custGeom>
              <a:rect b="b" l="l" r="r" t="t"/>
              <a:pathLst>
                <a:path extrusionOk="0" h="1930" w="1924">
                  <a:moveTo>
                    <a:pt x="0" y="1"/>
                  </a:moveTo>
                  <a:lnTo>
                    <a:pt x="1923" y="1"/>
                  </a:lnTo>
                  <a:lnTo>
                    <a:pt x="1923" y="1929"/>
                  </a:lnTo>
                  <a:lnTo>
                    <a:pt x="0" y="192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9"/>
            <p:cNvSpPr/>
            <p:nvPr/>
          </p:nvSpPr>
          <p:spPr>
            <a:xfrm>
              <a:off x="4372525" y="3188350"/>
              <a:ext cx="48750" cy="48250"/>
            </a:xfrm>
            <a:custGeom>
              <a:rect b="b" l="l" r="r" t="t"/>
              <a:pathLst>
                <a:path extrusionOk="0" h="1930" w="1950">
                  <a:moveTo>
                    <a:pt x="0" y="1"/>
                  </a:moveTo>
                  <a:lnTo>
                    <a:pt x="1950" y="1"/>
                  </a:lnTo>
                  <a:lnTo>
                    <a:pt x="1950" y="1929"/>
                  </a:lnTo>
                  <a:lnTo>
                    <a:pt x="0" y="192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9"/>
            <p:cNvSpPr/>
            <p:nvPr/>
          </p:nvSpPr>
          <p:spPr>
            <a:xfrm>
              <a:off x="4267350" y="3188350"/>
              <a:ext cx="13825" cy="48250"/>
            </a:xfrm>
            <a:custGeom>
              <a:rect b="b" l="l" r="r" t="t"/>
              <a:pathLst>
                <a:path extrusionOk="0" h="1930" w="553">
                  <a:moveTo>
                    <a:pt x="0" y="1"/>
                  </a:moveTo>
                  <a:lnTo>
                    <a:pt x="553" y="1"/>
                  </a:lnTo>
                  <a:lnTo>
                    <a:pt x="553" y="1929"/>
                  </a:lnTo>
                  <a:lnTo>
                    <a:pt x="0" y="192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9"/>
            <p:cNvSpPr/>
            <p:nvPr/>
          </p:nvSpPr>
          <p:spPr>
            <a:xfrm>
              <a:off x="4337050" y="3188350"/>
              <a:ext cx="13850" cy="48250"/>
            </a:xfrm>
            <a:custGeom>
              <a:rect b="b" l="l" r="r" t="t"/>
              <a:pathLst>
                <a:path extrusionOk="0" h="1930" w="554">
                  <a:moveTo>
                    <a:pt x="1" y="1"/>
                  </a:moveTo>
                  <a:lnTo>
                    <a:pt x="553" y="1"/>
                  </a:lnTo>
                  <a:lnTo>
                    <a:pt x="553" y="1929"/>
                  </a:lnTo>
                  <a:lnTo>
                    <a:pt x="1" y="192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9"/>
            <p:cNvSpPr/>
            <p:nvPr/>
          </p:nvSpPr>
          <p:spPr>
            <a:xfrm>
              <a:off x="4407300" y="3188350"/>
              <a:ext cx="13975" cy="48250"/>
            </a:xfrm>
            <a:custGeom>
              <a:rect b="b" l="l" r="r" t="t"/>
              <a:pathLst>
                <a:path extrusionOk="0" h="1930" w="559">
                  <a:moveTo>
                    <a:pt x="1" y="1"/>
                  </a:moveTo>
                  <a:lnTo>
                    <a:pt x="559" y="1"/>
                  </a:lnTo>
                  <a:lnTo>
                    <a:pt x="559" y="1929"/>
                  </a:lnTo>
                  <a:lnTo>
                    <a:pt x="1" y="192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9"/>
            <p:cNvSpPr/>
            <p:nvPr/>
          </p:nvSpPr>
          <p:spPr>
            <a:xfrm>
              <a:off x="4168925" y="2972550"/>
              <a:ext cx="194200" cy="285550"/>
            </a:xfrm>
            <a:custGeom>
              <a:rect b="b" l="l" r="r" t="t"/>
              <a:pathLst>
                <a:path extrusionOk="0" h="11422" w="7768">
                  <a:moveTo>
                    <a:pt x="2545" y="9722"/>
                  </a:moveTo>
                  <a:lnTo>
                    <a:pt x="3895" y="7772"/>
                  </a:lnTo>
                  <a:lnTo>
                    <a:pt x="7634" y="2306"/>
                  </a:lnTo>
                  <a:cubicBezTo>
                    <a:pt x="7767" y="2104"/>
                    <a:pt x="7703" y="1839"/>
                    <a:pt x="7523" y="1706"/>
                  </a:cubicBezTo>
                  <a:lnTo>
                    <a:pt x="5201" y="134"/>
                  </a:lnTo>
                  <a:cubicBezTo>
                    <a:pt x="4999" y="1"/>
                    <a:pt x="4734" y="49"/>
                    <a:pt x="4601" y="245"/>
                  </a:cubicBezTo>
                  <a:lnTo>
                    <a:pt x="1371" y="4962"/>
                  </a:lnTo>
                  <a:lnTo>
                    <a:pt x="1371" y="9610"/>
                  </a:lnTo>
                  <a:cubicBezTo>
                    <a:pt x="1371" y="10450"/>
                    <a:pt x="798" y="11183"/>
                    <a:pt x="1" y="11379"/>
                  </a:cubicBezTo>
                  <a:lnTo>
                    <a:pt x="1" y="11379"/>
                  </a:lnTo>
                  <a:cubicBezTo>
                    <a:pt x="134" y="11422"/>
                    <a:pt x="288" y="11422"/>
                    <a:pt x="420" y="11422"/>
                  </a:cubicBezTo>
                  <a:lnTo>
                    <a:pt x="420" y="11422"/>
                  </a:lnTo>
                  <a:cubicBezTo>
                    <a:pt x="1015" y="11422"/>
                    <a:pt x="1568" y="11135"/>
                    <a:pt x="1924" y="10625"/>
                  </a:cubicBezTo>
                  <a:close/>
                  <a:moveTo>
                    <a:pt x="2545" y="9722"/>
                  </a:moveTo>
                  <a:lnTo>
                    <a:pt x="2545" y="9722"/>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9"/>
            <p:cNvSpPr/>
            <p:nvPr/>
          </p:nvSpPr>
          <p:spPr>
            <a:xfrm>
              <a:off x="4268525" y="2999775"/>
              <a:ext cx="66975" cy="67500"/>
            </a:xfrm>
            <a:custGeom>
              <a:rect b="b" l="l" r="r" t="t"/>
              <a:pathLst>
                <a:path extrusionOk="0" h="2700" w="2679">
                  <a:moveTo>
                    <a:pt x="1" y="1594"/>
                  </a:moveTo>
                  <a:lnTo>
                    <a:pt x="1085" y="1"/>
                  </a:lnTo>
                  <a:lnTo>
                    <a:pt x="2678" y="1084"/>
                  </a:lnTo>
                  <a:lnTo>
                    <a:pt x="1594" y="2699"/>
                  </a:lnTo>
                  <a:close/>
                  <a:moveTo>
                    <a:pt x="1" y="1594"/>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9"/>
            <p:cNvSpPr/>
            <p:nvPr/>
          </p:nvSpPr>
          <p:spPr>
            <a:xfrm>
              <a:off x="4228700" y="3057275"/>
              <a:ext cx="67475" cy="67500"/>
            </a:xfrm>
            <a:custGeom>
              <a:rect b="b" l="l" r="r" t="t"/>
              <a:pathLst>
                <a:path extrusionOk="0" h="2700" w="2699">
                  <a:moveTo>
                    <a:pt x="2699" y="1106"/>
                  </a:moveTo>
                  <a:lnTo>
                    <a:pt x="1105" y="1"/>
                  </a:lnTo>
                  <a:lnTo>
                    <a:pt x="0" y="1595"/>
                  </a:lnTo>
                  <a:lnTo>
                    <a:pt x="1594" y="2699"/>
                  </a:lnTo>
                  <a:close/>
                  <a:moveTo>
                    <a:pt x="2699" y="1106"/>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9"/>
            <p:cNvSpPr/>
            <p:nvPr/>
          </p:nvSpPr>
          <p:spPr>
            <a:xfrm>
              <a:off x="4193225" y="3114800"/>
              <a:ext cx="63650" cy="67600"/>
            </a:xfrm>
            <a:custGeom>
              <a:rect b="b" l="l" r="r" t="t"/>
              <a:pathLst>
                <a:path extrusionOk="0" h="2704" w="2546">
                  <a:moveTo>
                    <a:pt x="2545" y="1110"/>
                  </a:moveTo>
                  <a:lnTo>
                    <a:pt x="931" y="0"/>
                  </a:lnTo>
                  <a:lnTo>
                    <a:pt x="399" y="797"/>
                  </a:lnTo>
                  <a:lnTo>
                    <a:pt x="1" y="1349"/>
                  </a:lnTo>
                  <a:lnTo>
                    <a:pt x="399" y="1992"/>
                  </a:lnTo>
                  <a:lnTo>
                    <a:pt x="532" y="2082"/>
                  </a:lnTo>
                  <a:lnTo>
                    <a:pt x="1440" y="2704"/>
                  </a:lnTo>
                  <a:lnTo>
                    <a:pt x="1860" y="2082"/>
                  </a:lnTo>
                  <a:close/>
                  <a:moveTo>
                    <a:pt x="2545" y="1110"/>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9"/>
            <p:cNvSpPr/>
            <p:nvPr/>
          </p:nvSpPr>
          <p:spPr>
            <a:xfrm>
              <a:off x="4297225" y="3019700"/>
              <a:ext cx="38275" cy="47575"/>
            </a:xfrm>
            <a:custGeom>
              <a:rect b="b" l="l" r="r" t="t"/>
              <a:pathLst>
                <a:path extrusionOk="0" h="1903" w="1531">
                  <a:moveTo>
                    <a:pt x="0" y="1594"/>
                  </a:moveTo>
                  <a:lnTo>
                    <a:pt x="1110" y="1"/>
                  </a:lnTo>
                  <a:lnTo>
                    <a:pt x="1530" y="287"/>
                  </a:lnTo>
                  <a:lnTo>
                    <a:pt x="446" y="1902"/>
                  </a:lnTo>
                  <a:close/>
                  <a:moveTo>
                    <a:pt x="0" y="1594"/>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9"/>
            <p:cNvSpPr/>
            <p:nvPr/>
          </p:nvSpPr>
          <p:spPr>
            <a:xfrm>
              <a:off x="4257900" y="3077200"/>
              <a:ext cx="38275" cy="47575"/>
            </a:xfrm>
            <a:custGeom>
              <a:rect b="b" l="l" r="r" t="t"/>
              <a:pathLst>
                <a:path extrusionOk="0" h="1903" w="1531">
                  <a:moveTo>
                    <a:pt x="1531" y="309"/>
                  </a:moveTo>
                  <a:lnTo>
                    <a:pt x="1090" y="1"/>
                  </a:lnTo>
                  <a:lnTo>
                    <a:pt x="1" y="1594"/>
                  </a:lnTo>
                  <a:lnTo>
                    <a:pt x="426" y="1902"/>
                  </a:lnTo>
                  <a:close/>
                  <a:moveTo>
                    <a:pt x="1531" y="309"/>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9"/>
            <p:cNvSpPr/>
            <p:nvPr/>
          </p:nvSpPr>
          <p:spPr>
            <a:xfrm>
              <a:off x="4218075" y="3135250"/>
              <a:ext cx="38800" cy="47150"/>
            </a:xfrm>
            <a:custGeom>
              <a:rect b="b" l="l" r="r" t="t"/>
              <a:pathLst>
                <a:path extrusionOk="0" h="1886" w="1552">
                  <a:moveTo>
                    <a:pt x="1551" y="292"/>
                  </a:moveTo>
                  <a:lnTo>
                    <a:pt x="1110" y="0"/>
                  </a:lnTo>
                  <a:lnTo>
                    <a:pt x="446" y="978"/>
                  </a:lnTo>
                  <a:lnTo>
                    <a:pt x="245" y="1264"/>
                  </a:lnTo>
                  <a:lnTo>
                    <a:pt x="0" y="1594"/>
                  </a:lnTo>
                  <a:lnTo>
                    <a:pt x="446" y="1886"/>
                  </a:lnTo>
                  <a:lnTo>
                    <a:pt x="866" y="1264"/>
                  </a:lnTo>
                  <a:lnTo>
                    <a:pt x="866" y="1264"/>
                  </a:lnTo>
                  <a:close/>
                  <a:moveTo>
                    <a:pt x="1551" y="292"/>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9"/>
            <p:cNvSpPr/>
            <p:nvPr/>
          </p:nvSpPr>
          <p:spPr>
            <a:xfrm>
              <a:off x="4179425" y="3012400"/>
              <a:ext cx="183700" cy="245700"/>
            </a:xfrm>
            <a:custGeom>
              <a:rect b="b" l="l" r="r" t="t"/>
              <a:pathLst>
                <a:path extrusionOk="0" h="9828" w="7348">
                  <a:moveTo>
                    <a:pt x="6885" y="425"/>
                  </a:moveTo>
                  <a:lnTo>
                    <a:pt x="2943" y="6178"/>
                  </a:lnTo>
                  <a:lnTo>
                    <a:pt x="2370" y="7039"/>
                  </a:lnTo>
                  <a:lnTo>
                    <a:pt x="2125" y="7374"/>
                  </a:lnTo>
                  <a:lnTo>
                    <a:pt x="1812" y="7836"/>
                  </a:lnTo>
                  <a:lnTo>
                    <a:pt x="1350" y="8526"/>
                  </a:lnTo>
                  <a:cubicBezTo>
                    <a:pt x="776" y="9344"/>
                    <a:pt x="463" y="9610"/>
                    <a:pt x="0" y="9828"/>
                  </a:cubicBezTo>
                  <a:cubicBezTo>
                    <a:pt x="197" y="9828"/>
                    <a:pt x="378" y="9807"/>
                    <a:pt x="532" y="9743"/>
                  </a:cubicBezTo>
                  <a:lnTo>
                    <a:pt x="553" y="9743"/>
                  </a:lnTo>
                  <a:cubicBezTo>
                    <a:pt x="930" y="9631"/>
                    <a:pt x="1259" y="9387"/>
                    <a:pt x="1504" y="9031"/>
                  </a:cubicBezTo>
                  <a:lnTo>
                    <a:pt x="1504" y="9031"/>
                  </a:lnTo>
                  <a:lnTo>
                    <a:pt x="2125" y="8128"/>
                  </a:lnTo>
                  <a:lnTo>
                    <a:pt x="2874" y="7039"/>
                  </a:lnTo>
                  <a:lnTo>
                    <a:pt x="3475" y="6178"/>
                  </a:lnTo>
                  <a:lnTo>
                    <a:pt x="7214" y="712"/>
                  </a:lnTo>
                  <a:cubicBezTo>
                    <a:pt x="7347" y="510"/>
                    <a:pt x="7283" y="245"/>
                    <a:pt x="7103" y="112"/>
                  </a:cubicBezTo>
                  <a:lnTo>
                    <a:pt x="6906" y="0"/>
                  </a:lnTo>
                  <a:cubicBezTo>
                    <a:pt x="6970" y="133"/>
                    <a:pt x="6970" y="293"/>
                    <a:pt x="6885" y="425"/>
                  </a:cubicBezTo>
                  <a:close/>
                  <a:moveTo>
                    <a:pt x="6885" y="425"/>
                  </a:moveTo>
                  <a:lnTo>
                    <a:pt x="6885" y="42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9"/>
            <p:cNvSpPr/>
            <p:nvPr/>
          </p:nvSpPr>
          <p:spPr>
            <a:xfrm>
              <a:off x="4111825" y="2949975"/>
              <a:ext cx="91400" cy="308800"/>
            </a:xfrm>
            <a:custGeom>
              <a:rect b="b" l="l" r="r" t="t"/>
              <a:pathLst>
                <a:path extrusionOk="0" h="12352" w="3656">
                  <a:moveTo>
                    <a:pt x="3236" y="1"/>
                  </a:moveTo>
                  <a:lnTo>
                    <a:pt x="426" y="1"/>
                  </a:lnTo>
                  <a:cubicBezTo>
                    <a:pt x="181" y="1"/>
                    <a:pt x="1" y="176"/>
                    <a:pt x="1" y="420"/>
                  </a:cubicBezTo>
                  <a:lnTo>
                    <a:pt x="1" y="10513"/>
                  </a:lnTo>
                  <a:cubicBezTo>
                    <a:pt x="1" y="11507"/>
                    <a:pt x="824" y="12351"/>
                    <a:pt x="1817" y="12351"/>
                  </a:cubicBezTo>
                  <a:cubicBezTo>
                    <a:pt x="1971" y="12351"/>
                    <a:pt x="2125" y="12325"/>
                    <a:pt x="2285" y="12282"/>
                  </a:cubicBezTo>
                  <a:cubicBezTo>
                    <a:pt x="3055" y="12086"/>
                    <a:pt x="3655" y="11353"/>
                    <a:pt x="3655" y="10513"/>
                  </a:cubicBezTo>
                  <a:lnTo>
                    <a:pt x="3655" y="420"/>
                  </a:lnTo>
                  <a:cubicBezTo>
                    <a:pt x="3655" y="176"/>
                    <a:pt x="3453" y="1"/>
                    <a:pt x="3236" y="1"/>
                  </a:cubicBezTo>
                  <a:close/>
                  <a:moveTo>
                    <a:pt x="3236" y="1"/>
                  </a:moveTo>
                  <a:lnTo>
                    <a:pt x="3236"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9"/>
            <p:cNvSpPr/>
            <p:nvPr/>
          </p:nvSpPr>
          <p:spPr>
            <a:xfrm>
              <a:off x="4150075" y="2949975"/>
              <a:ext cx="53150" cy="308800"/>
            </a:xfrm>
            <a:custGeom>
              <a:rect b="b" l="l" r="r" t="t"/>
              <a:pathLst>
                <a:path extrusionOk="0" h="12352" w="2126">
                  <a:moveTo>
                    <a:pt x="1525" y="420"/>
                  </a:moveTo>
                  <a:lnTo>
                    <a:pt x="1525" y="10513"/>
                  </a:lnTo>
                  <a:cubicBezTo>
                    <a:pt x="1525" y="11241"/>
                    <a:pt x="1063" y="11884"/>
                    <a:pt x="441" y="12171"/>
                  </a:cubicBezTo>
                  <a:cubicBezTo>
                    <a:pt x="330" y="12219"/>
                    <a:pt x="245" y="12261"/>
                    <a:pt x="133" y="12282"/>
                  </a:cubicBezTo>
                  <a:cubicBezTo>
                    <a:pt x="91" y="12304"/>
                    <a:pt x="43" y="12304"/>
                    <a:pt x="1" y="12304"/>
                  </a:cubicBezTo>
                  <a:cubicBezTo>
                    <a:pt x="91" y="12325"/>
                    <a:pt x="197" y="12351"/>
                    <a:pt x="287" y="12351"/>
                  </a:cubicBezTo>
                  <a:cubicBezTo>
                    <a:pt x="441" y="12351"/>
                    <a:pt x="595" y="12325"/>
                    <a:pt x="755" y="12282"/>
                  </a:cubicBezTo>
                  <a:cubicBezTo>
                    <a:pt x="1525" y="12086"/>
                    <a:pt x="2125" y="11353"/>
                    <a:pt x="2125" y="10513"/>
                  </a:cubicBezTo>
                  <a:lnTo>
                    <a:pt x="2125" y="420"/>
                  </a:lnTo>
                  <a:cubicBezTo>
                    <a:pt x="2125" y="176"/>
                    <a:pt x="1923" y="1"/>
                    <a:pt x="1706" y="1"/>
                  </a:cubicBezTo>
                  <a:lnTo>
                    <a:pt x="1084" y="1"/>
                  </a:lnTo>
                  <a:cubicBezTo>
                    <a:pt x="1329" y="1"/>
                    <a:pt x="1525" y="176"/>
                    <a:pt x="1525" y="420"/>
                  </a:cubicBezTo>
                  <a:close/>
                  <a:moveTo>
                    <a:pt x="1525" y="420"/>
                  </a:moveTo>
                  <a:lnTo>
                    <a:pt x="1525" y="42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9"/>
            <p:cNvSpPr/>
            <p:nvPr/>
          </p:nvSpPr>
          <p:spPr>
            <a:xfrm>
              <a:off x="4133475" y="3110925"/>
              <a:ext cx="48100" cy="48775"/>
            </a:xfrm>
            <a:custGeom>
              <a:rect b="b" l="l" r="r" t="t"/>
              <a:pathLst>
                <a:path extrusionOk="0" h="1951" w="1924">
                  <a:moveTo>
                    <a:pt x="1" y="1"/>
                  </a:moveTo>
                  <a:lnTo>
                    <a:pt x="1923" y="1"/>
                  </a:lnTo>
                  <a:lnTo>
                    <a:pt x="1923" y="1951"/>
                  </a:lnTo>
                  <a:lnTo>
                    <a:pt x="1" y="195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9"/>
            <p:cNvSpPr/>
            <p:nvPr/>
          </p:nvSpPr>
          <p:spPr>
            <a:xfrm>
              <a:off x="4133475" y="3041225"/>
              <a:ext cx="48100" cy="48750"/>
            </a:xfrm>
            <a:custGeom>
              <a:rect b="b" l="l" r="r" t="t"/>
              <a:pathLst>
                <a:path extrusionOk="0" h="1950" w="1924">
                  <a:moveTo>
                    <a:pt x="1" y="0"/>
                  </a:moveTo>
                  <a:lnTo>
                    <a:pt x="1923" y="0"/>
                  </a:lnTo>
                  <a:lnTo>
                    <a:pt x="1923" y="1950"/>
                  </a:lnTo>
                  <a:lnTo>
                    <a:pt x="1" y="195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9"/>
            <p:cNvSpPr/>
            <p:nvPr/>
          </p:nvSpPr>
          <p:spPr>
            <a:xfrm>
              <a:off x="4133475" y="2971500"/>
              <a:ext cx="48100" cy="48225"/>
            </a:xfrm>
            <a:custGeom>
              <a:rect b="b" l="l" r="r" t="t"/>
              <a:pathLst>
                <a:path extrusionOk="0" h="1929" w="1924">
                  <a:moveTo>
                    <a:pt x="1" y="0"/>
                  </a:moveTo>
                  <a:lnTo>
                    <a:pt x="1923" y="0"/>
                  </a:lnTo>
                  <a:lnTo>
                    <a:pt x="1923" y="1929"/>
                  </a:lnTo>
                  <a:lnTo>
                    <a:pt x="1" y="1929"/>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9"/>
            <p:cNvSpPr/>
            <p:nvPr/>
          </p:nvSpPr>
          <p:spPr>
            <a:xfrm>
              <a:off x="4165625" y="2971500"/>
              <a:ext cx="15950" cy="48225"/>
            </a:xfrm>
            <a:custGeom>
              <a:rect b="b" l="l" r="r" t="t"/>
              <a:pathLst>
                <a:path extrusionOk="0" h="1929" w="638">
                  <a:moveTo>
                    <a:pt x="0" y="0"/>
                  </a:moveTo>
                  <a:lnTo>
                    <a:pt x="637" y="0"/>
                  </a:lnTo>
                  <a:lnTo>
                    <a:pt x="637" y="1929"/>
                  </a:lnTo>
                  <a:lnTo>
                    <a:pt x="0" y="1929"/>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9"/>
            <p:cNvSpPr/>
            <p:nvPr/>
          </p:nvSpPr>
          <p:spPr>
            <a:xfrm>
              <a:off x="4165625" y="3041225"/>
              <a:ext cx="15950" cy="48750"/>
            </a:xfrm>
            <a:custGeom>
              <a:rect b="b" l="l" r="r" t="t"/>
              <a:pathLst>
                <a:path extrusionOk="0" h="1950" w="638">
                  <a:moveTo>
                    <a:pt x="0" y="0"/>
                  </a:moveTo>
                  <a:lnTo>
                    <a:pt x="637" y="0"/>
                  </a:lnTo>
                  <a:lnTo>
                    <a:pt x="637" y="1950"/>
                  </a:lnTo>
                  <a:lnTo>
                    <a:pt x="0" y="195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9"/>
            <p:cNvSpPr/>
            <p:nvPr/>
          </p:nvSpPr>
          <p:spPr>
            <a:xfrm>
              <a:off x="4165625" y="3110925"/>
              <a:ext cx="15950" cy="48775"/>
            </a:xfrm>
            <a:custGeom>
              <a:rect b="b" l="l" r="r" t="t"/>
              <a:pathLst>
                <a:path extrusionOk="0" h="1951" w="638">
                  <a:moveTo>
                    <a:pt x="0" y="1"/>
                  </a:moveTo>
                  <a:lnTo>
                    <a:pt x="637" y="1"/>
                  </a:lnTo>
                  <a:lnTo>
                    <a:pt x="637" y="1951"/>
                  </a:lnTo>
                  <a:lnTo>
                    <a:pt x="0" y="195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9"/>
            <p:cNvSpPr/>
            <p:nvPr/>
          </p:nvSpPr>
          <p:spPr>
            <a:xfrm>
              <a:off x="4138400" y="3193400"/>
              <a:ext cx="38250" cy="38150"/>
            </a:xfrm>
            <a:custGeom>
              <a:rect b="b" l="l" r="r" t="t"/>
              <a:pathLst>
                <a:path extrusionOk="0" h="1526" w="1530">
                  <a:moveTo>
                    <a:pt x="754" y="1525"/>
                  </a:moveTo>
                  <a:cubicBezTo>
                    <a:pt x="1174" y="1525"/>
                    <a:pt x="1530" y="1175"/>
                    <a:pt x="1530" y="755"/>
                  </a:cubicBezTo>
                  <a:cubicBezTo>
                    <a:pt x="1530" y="330"/>
                    <a:pt x="1174" y="1"/>
                    <a:pt x="754" y="1"/>
                  </a:cubicBezTo>
                  <a:cubicBezTo>
                    <a:pt x="335" y="1"/>
                    <a:pt x="0" y="330"/>
                    <a:pt x="0" y="755"/>
                  </a:cubicBezTo>
                  <a:cubicBezTo>
                    <a:pt x="0" y="1175"/>
                    <a:pt x="335" y="1525"/>
                    <a:pt x="754" y="1525"/>
                  </a:cubicBezTo>
                  <a:close/>
                  <a:moveTo>
                    <a:pt x="754" y="1525"/>
                  </a:moveTo>
                  <a:lnTo>
                    <a:pt x="754" y="152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9"/>
            <p:cNvSpPr/>
            <p:nvPr/>
          </p:nvSpPr>
          <p:spPr>
            <a:xfrm>
              <a:off x="4151675" y="3193400"/>
              <a:ext cx="24975" cy="38150"/>
            </a:xfrm>
            <a:custGeom>
              <a:rect b="b" l="l" r="r" t="t"/>
              <a:pathLst>
                <a:path extrusionOk="0" h="1526" w="999">
                  <a:moveTo>
                    <a:pt x="0" y="22"/>
                  </a:moveTo>
                  <a:cubicBezTo>
                    <a:pt x="314" y="134"/>
                    <a:pt x="558" y="420"/>
                    <a:pt x="558" y="776"/>
                  </a:cubicBezTo>
                  <a:cubicBezTo>
                    <a:pt x="558" y="1106"/>
                    <a:pt x="335" y="1393"/>
                    <a:pt x="27" y="1483"/>
                  </a:cubicBezTo>
                  <a:cubicBezTo>
                    <a:pt x="91" y="1504"/>
                    <a:pt x="160" y="1525"/>
                    <a:pt x="223" y="1525"/>
                  </a:cubicBezTo>
                  <a:cubicBezTo>
                    <a:pt x="643" y="1525"/>
                    <a:pt x="999" y="1175"/>
                    <a:pt x="999" y="755"/>
                  </a:cubicBezTo>
                  <a:cubicBezTo>
                    <a:pt x="999" y="330"/>
                    <a:pt x="643" y="1"/>
                    <a:pt x="223" y="1"/>
                  </a:cubicBezTo>
                  <a:cubicBezTo>
                    <a:pt x="160" y="1"/>
                    <a:pt x="69" y="1"/>
                    <a:pt x="0" y="22"/>
                  </a:cubicBezTo>
                  <a:close/>
                  <a:moveTo>
                    <a:pt x="0" y="22"/>
                  </a:moveTo>
                  <a:lnTo>
                    <a:pt x="0" y="22"/>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9"/>
            <p:cNvSpPr/>
            <p:nvPr/>
          </p:nvSpPr>
          <p:spPr>
            <a:xfrm>
              <a:off x="4367475" y="3183450"/>
              <a:ext cx="58725" cy="58050"/>
            </a:xfrm>
            <a:custGeom>
              <a:rect b="b" l="l" r="r" t="t"/>
              <a:pathLst>
                <a:path extrusionOk="0" h="2322" w="2349">
                  <a:moveTo>
                    <a:pt x="1950" y="399"/>
                  </a:moveTo>
                  <a:lnTo>
                    <a:pt x="1950" y="1923"/>
                  </a:lnTo>
                  <a:lnTo>
                    <a:pt x="399" y="1923"/>
                  </a:lnTo>
                  <a:lnTo>
                    <a:pt x="399" y="399"/>
                  </a:lnTo>
                  <a:close/>
                  <a:moveTo>
                    <a:pt x="202" y="0"/>
                  </a:moveTo>
                  <a:cubicBezTo>
                    <a:pt x="91" y="0"/>
                    <a:pt x="0" y="91"/>
                    <a:pt x="0" y="197"/>
                  </a:cubicBezTo>
                  <a:lnTo>
                    <a:pt x="0" y="2125"/>
                  </a:lnTo>
                  <a:cubicBezTo>
                    <a:pt x="0" y="2237"/>
                    <a:pt x="91" y="2322"/>
                    <a:pt x="202" y="2322"/>
                  </a:cubicBezTo>
                  <a:lnTo>
                    <a:pt x="2152" y="2322"/>
                  </a:lnTo>
                  <a:cubicBezTo>
                    <a:pt x="2258" y="2322"/>
                    <a:pt x="2348" y="2237"/>
                    <a:pt x="2348" y="2125"/>
                  </a:cubicBezTo>
                  <a:lnTo>
                    <a:pt x="2348" y="197"/>
                  </a:lnTo>
                  <a:cubicBezTo>
                    <a:pt x="2348" y="91"/>
                    <a:pt x="2258" y="0"/>
                    <a:pt x="215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9"/>
            <p:cNvSpPr/>
            <p:nvPr/>
          </p:nvSpPr>
          <p:spPr>
            <a:xfrm>
              <a:off x="4297750" y="3183450"/>
              <a:ext cx="58200" cy="58050"/>
            </a:xfrm>
            <a:custGeom>
              <a:rect b="b" l="l" r="r" t="t"/>
              <a:pathLst>
                <a:path extrusionOk="0" h="2322" w="2328">
                  <a:moveTo>
                    <a:pt x="1929" y="399"/>
                  </a:moveTo>
                  <a:lnTo>
                    <a:pt x="1929" y="1923"/>
                  </a:lnTo>
                  <a:lnTo>
                    <a:pt x="399" y="1923"/>
                  </a:lnTo>
                  <a:lnTo>
                    <a:pt x="399" y="399"/>
                  </a:lnTo>
                  <a:close/>
                  <a:moveTo>
                    <a:pt x="202" y="0"/>
                  </a:moveTo>
                  <a:cubicBezTo>
                    <a:pt x="91" y="0"/>
                    <a:pt x="1" y="91"/>
                    <a:pt x="1" y="197"/>
                  </a:cubicBezTo>
                  <a:lnTo>
                    <a:pt x="1" y="2125"/>
                  </a:lnTo>
                  <a:cubicBezTo>
                    <a:pt x="1" y="2237"/>
                    <a:pt x="91" y="2322"/>
                    <a:pt x="202" y="2322"/>
                  </a:cubicBezTo>
                  <a:lnTo>
                    <a:pt x="2125" y="2322"/>
                  </a:lnTo>
                  <a:cubicBezTo>
                    <a:pt x="2237" y="2322"/>
                    <a:pt x="2327" y="2237"/>
                    <a:pt x="2327" y="2125"/>
                  </a:cubicBezTo>
                  <a:lnTo>
                    <a:pt x="2327" y="197"/>
                  </a:lnTo>
                  <a:cubicBezTo>
                    <a:pt x="2327" y="91"/>
                    <a:pt x="2237" y="0"/>
                    <a:pt x="212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9"/>
            <p:cNvSpPr/>
            <p:nvPr/>
          </p:nvSpPr>
          <p:spPr>
            <a:xfrm>
              <a:off x="4106925" y="2944925"/>
              <a:ext cx="340925" cy="318750"/>
            </a:xfrm>
            <a:custGeom>
              <a:rect b="b" l="l" r="r" t="t"/>
              <a:pathLst>
                <a:path extrusionOk="0" h="12750" w="13637">
                  <a:moveTo>
                    <a:pt x="4446" y="7082"/>
                  </a:moveTo>
                  <a:lnTo>
                    <a:pt x="5711" y="7948"/>
                  </a:lnTo>
                  <a:lnTo>
                    <a:pt x="4845" y="9233"/>
                  </a:lnTo>
                  <a:lnTo>
                    <a:pt x="4048" y="8676"/>
                  </a:lnTo>
                  <a:lnTo>
                    <a:pt x="4048" y="7661"/>
                  </a:lnTo>
                  <a:lnTo>
                    <a:pt x="4446" y="7082"/>
                  </a:lnTo>
                  <a:close/>
                  <a:moveTo>
                    <a:pt x="6773" y="9940"/>
                  </a:moveTo>
                  <a:lnTo>
                    <a:pt x="6773" y="11464"/>
                  </a:lnTo>
                  <a:lnTo>
                    <a:pt x="5222" y="11464"/>
                  </a:lnTo>
                  <a:lnTo>
                    <a:pt x="5222" y="10891"/>
                  </a:lnTo>
                  <a:lnTo>
                    <a:pt x="5886" y="9940"/>
                  </a:lnTo>
                  <a:close/>
                  <a:moveTo>
                    <a:pt x="7394" y="1350"/>
                  </a:moveTo>
                  <a:cubicBezTo>
                    <a:pt x="7458" y="1350"/>
                    <a:pt x="7527" y="1350"/>
                    <a:pt x="7570" y="1398"/>
                  </a:cubicBezTo>
                  <a:lnTo>
                    <a:pt x="9870" y="2992"/>
                  </a:lnTo>
                  <a:cubicBezTo>
                    <a:pt x="9939" y="3013"/>
                    <a:pt x="9960" y="3055"/>
                    <a:pt x="9981" y="3124"/>
                  </a:cubicBezTo>
                  <a:cubicBezTo>
                    <a:pt x="9981" y="3188"/>
                    <a:pt x="9981" y="3257"/>
                    <a:pt x="9939" y="3300"/>
                  </a:cubicBezTo>
                  <a:lnTo>
                    <a:pt x="4250" y="11624"/>
                  </a:lnTo>
                  <a:cubicBezTo>
                    <a:pt x="4027" y="11953"/>
                    <a:pt x="3676" y="12176"/>
                    <a:pt x="3320" y="12288"/>
                  </a:cubicBezTo>
                  <a:cubicBezTo>
                    <a:pt x="3761" y="11911"/>
                    <a:pt x="4048" y="11332"/>
                    <a:pt x="4048" y="10715"/>
                  </a:cubicBezTo>
                  <a:lnTo>
                    <a:pt x="4048" y="9164"/>
                  </a:lnTo>
                  <a:lnTo>
                    <a:pt x="4781" y="9674"/>
                  </a:lnTo>
                  <a:cubicBezTo>
                    <a:pt x="4802" y="9695"/>
                    <a:pt x="4845" y="9695"/>
                    <a:pt x="4892" y="9695"/>
                  </a:cubicBezTo>
                  <a:lnTo>
                    <a:pt x="4935" y="9695"/>
                  </a:lnTo>
                  <a:cubicBezTo>
                    <a:pt x="4977" y="9695"/>
                    <a:pt x="5025" y="9653"/>
                    <a:pt x="5047" y="9605"/>
                  </a:cubicBezTo>
                  <a:lnTo>
                    <a:pt x="6151" y="8012"/>
                  </a:lnTo>
                  <a:cubicBezTo>
                    <a:pt x="6221" y="7927"/>
                    <a:pt x="6199" y="7794"/>
                    <a:pt x="6109" y="7725"/>
                  </a:cubicBezTo>
                  <a:lnTo>
                    <a:pt x="4494" y="6641"/>
                  </a:lnTo>
                  <a:cubicBezTo>
                    <a:pt x="4460" y="6626"/>
                    <a:pt x="4429" y="6611"/>
                    <a:pt x="4399" y="6611"/>
                  </a:cubicBezTo>
                  <a:cubicBezTo>
                    <a:pt x="4386" y="6611"/>
                    <a:pt x="4374" y="6614"/>
                    <a:pt x="4361" y="6620"/>
                  </a:cubicBezTo>
                  <a:cubicBezTo>
                    <a:pt x="4292" y="6620"/>
                    <a:pt x="4250" y="6641"/>
                    <a:pt x="4228" y="6683"/>
                  </a:cubicBezTo>
                  <a:lnTo>
                    <a:pt x="4048" y="6949"/>
                  </a:lnTo>
                  <a:lnTo>
                    <a:pt x="4048" y="6131"/>
                  </a:lnTo>
                  <a:lnTo>
                    <a:pt x="7262" y="1462"/>
                  </a:lnTo>
                  <a:cubicBezTo>
                    <a:pt x="7283" y="1398"/>
                    <a:pt x="7325" y="1371"/>
                    <a:pt x="7394" y="1350"/>
                  </a:cubicBezTo>
                  <a:close/>
                  <a:moveTo>
                    <a:pt x="622" y="1"/>
                  </a:moveTo>
                  <a:cubicBezTo>
                    <a:pt x="266" y="1"/>
                    <a:pt x="0" y="267"/>
                    <a:pt x="0" y="622"/>
                  </a:cubicBezTo>
                  <a:lnTo>
                    <a:pt x="0" y="5669"/>
                  </a:lnTo>
                  <a:cubicBezTo>
                    <a:pt x="0" y="5780"/>
                    <a:pt x="90" y="5865"/>
                    <a:pt x="197" y="5865"/>
                  </a:cubicBezTo>
                  <a:cubicBezTo>
                    <a:pt x="308" y="5865"/>
                    <a:pt x="398" y="5780"/>
                    <a:pt x="398" y="5669"/>
                  </a:cubicBezTo>
                  <a:lnTo>
                    <a:pt x="398" y="622"/>
                  </a:lnTo>
                  <a:cubicBezTo>
                    <a:pt x="398" y="490"/>
                    <a:pt x="489" y="399"/>
                    <a:pt x="622" y="399"/>
                  </a:cubicBezTo>
                  <a:lnTo>
                    <a:pt x="3432" y="399"/>
                  </a:lnTo>
                  <a:cubicBezTo>
                    <a:pt x="3543" y="399"/>
                    <a:pt x="3649" y="490"/>
                    <a:pt x="3649" y="622"/>
                  </a:cubicBezTo>
                  <a:lnTo>
                    <a:pt x="3649" y="10715"/>
                  </a:lnTo>
                  <a:cubicBezTo>
                    <a:pt x="3649" y="11624"/>
                    <a:pt x="2922" y="12351"/>
                    <a:pt x="2013" y="12351"/>
                  </a:cubicBezTo>
                  <a:cubicBezTo>
                    <a:pt x="1126" y="12351"/>
                    <a:pt x="398" y="11624"/>
                    <a:pt x="398" y="10715"/>
                  </a:cubicBezTo>
                  <a:lnTo>
                    <a:pt x="398" y="6620"/>
                  </a:lnTo>
                  <a:cubicBezTo>
                    <a:pt x="398" y="6508"/>
                    <a:pt x="308" y="6418"/>
                    <a:pt x="197" y="6418"/>
                  </a:cubicBezTo>
                  <a:cubicBezTo>
                    <a:pt x="90" y="6418"/>
                    <a:pt x="0" y="6508"/>
                    <a:pt x="0" y="6620"/>
                  </a:cubicBezTo>
                  <a:lnTo>
                    <a:pt x="0" y="10715"/>
                  </a:lnTo>
                  <a:cubicBezTo>
                    <a:pt x="0" y="11842"/>
                    <a:pt x="908" y="12750"/>
                    <a:pt x="2013" y="12750"/>
                  </a:cubicBezTo>
                  <a:cubicBezTo>
                    <a:pt x="2167" y="12750"/>
                    <a:pt x="2321" y="12729"/>
                    <a:pt x="2481" y="12686"/>
                  </a:cubicBezTo>
                  <a:cubicBezTo>
                    <a:pt x="2614" y="12729"/>
                    <a:pt x="2746" y="12729"/>
                    <a:pt x="2879" y="12729"/>
                  </a:cubicBezTo>
                  <a:lnTo>
                    <a:pt x="12993" y="12729"/>
                  </a:lnTo>
                  <a:cubicBezTo>
                    <a:pt x="13344" y="12729"/>
                    <a:pt x="13636" y="12463"/>
                    <a:pt x="13636" y="12107"/>
                  </a:cubicBezTo>
                  <a:lnTo>
                    <a:pt x="13636" y="9297"/>
                  </a:lnTo>
                  <a:cubicBezTo>
                    <a:pt x="13636" y="8941"/>
                    <a:pt x="13344" y="8676"/>
                    <a:pt x="12993" y="8676"/>
                  </a:cubicBezTo>
                  <a:lnTo>
                    <a:pt x="10470" y="8676"/>
                  </a:lnTo>
                  <a:cubicBezTo>
                    <a:pt x="10359" y="8676"/>
                    <a:pt x="10268" y="8766"/>
                    <a:pt x="10268" y="8877"/>
                  </a:cubicBezTo>
                  <a:cubicBezTo>
                    <a:pt x="10268" y="8989"/>
                    <a:pt x="10359" y="9074"/>
                    <a:pt x="10470" y="9074"/>
                  </a:cubicBezTo>
                  <a:lnTo>
                    <a:pt x="12993" y="9074"/>
                  </a:lnTo>
                  <a:cubicBezTo>
                    <a:pt x="13126" y="9074"/>
                    <a:pt x="13238" y="9164"/>
                    <a:pt x="13238" y="9297"/>
                  </a:cubicBezTo>
                  <a:lnTo>
                    <a:pt x="13238" y="12107"/>
                  </a:lnTo>
                  <a:cubicBezTo>
                    <a:pt x="13238" y="12240"/>
                    <a:pt x="13126" y="12330"/>
                    <a:pt x="12993" y="12330"/>
                  </a:cubicBezTo>
                  <a:lnTo>
                    <a:pt x="4096" y="12330"/>
                  </a:lnTo>
                  <a:cubicBezTo>
                    <a:pt x="4271" y="12197"/>
                    <a:pt x="4446" y="12043"/>
                    <a:pt x="4558" y="11842"/>
                  </a:cubicBezTo>
                  <a:lnTo>
                    <a:pt x="4823" y="11464"/>
                  </a:lnTo>
                  <a:lnTo>
                    <a:pt x="4823" y="11666"/>
                  </a:lnTo>
                  <a:cubicBezTo>
                    <a:pt x="4823" y="11778"/>
                    <a:pt x="4914" y="11863"/>
                    <a:pt x="5025" y="11863"/>
                  </a:cubicBezTo>
                  <a:lnTo>
                    <a:pt x="6970" y="11863"/>
                  </a:lnTo>
                  <a:cubicBezTo>
                    <a:pt x="7081" y="11863"/>
                    <a:pt x="7171" y="11778"/>
                    <a:pt x="7171" y="11666"/>
                  </a:cubicBezTo>
                  <a:lnTo>
                    <a:pt x="7171" y="9738"/>
                  </a:lnTo>
                  <a:cubicBezTo>
                    <a:pt x="7171" y="9632"/>
                    <a:pt x="7081" y="9541"/>
                    <a:pt x="6970" y="9541"/>
                  </a:cubicBezTo>
                  <a:lnTo>
                    <a:pt x="6151" y="9541"/>
                  </a:lnTo>
                  <a:lnTo>
                    <a:pt x="6465" y="9074"/>
                  </a:lnTo>
                  <a:lnTo>
                    <a:pt x="9519" y="9074"/>
                  </a:lnTo>
                  <a:cubicBezTo>
                    <a:pt x="9626" y="9074"/>
                    <a:pt x="9716" y="8989"/>
                    <a:pt x="9716" y="8877"/>
                  </a:cubicBezTo>
                  <a:cubicBezTo>
                    <a:pt x="9716" y="8766"/>
                    <a:pt x="9626" y="8676"/>
                    <a:pt x="9519" y="8676"/>
                  </a:cubicBezTo>
                  <a:lnTo>
                    <a:pt x="6752" y="8676"/>
                  </a:lnTo>
                  <a:lnTo>
                    <a:pt x="10268" y="3523"/>
                  </a:lnTo>
                  <a:cubicBezTo>
                    <a:pt x="10470" y="3231"/>
                    <a:pt x="10401" y="2859"/>
                    <a:pt x="10114" y="2657"/>
                  </a:cubicBezTo>
                  <a:lnTo>
                    <a:pt x="7793" y="1063"/>
                  </a:lnTo>
                  <a:cubicBezTo>
                    <a:pt x="7695" y="997"/>
                    <a:pt x="7572" y="956"/>
                    <a:pt x="7452" y="956"/>
                  </a:cubicBezTo>
                  <a:cubicBezTo>
                    <a:pt x="7409" y="956"/>
                    <a:pt x="7366" y="962"/>
                    <a:pt x="7325" y="973"/>
                  </a:cubicBezTo>
                  <a:cubicBezTo>
                    <a:pt x="7150" y="1000"/>
                    <a:pt x="7017" y="1085"/>
                    <a:pt x="6927" y="1217"/>
                  </a:cubicBezTo>
                  <a:lnTo>
                    <a:pt x="4048" y="5425"/>
                  </a:lnTo>
                  <a:lnTo>
                    <a:pt x="4048" y="622"/>
                  </a:lnTo>
                  <a:cubicBezTo>
                    <a:pt x="4048" y="267"/>
                    <a:pt x="3761" y="1"/>
                    <a:pt x="343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9"/>
            <p:cNvSpPr/>
            <p:nvPr/>
          </p:nvSpPr>
          <p:spPr>
            <a:xfrm>
              <a:off x="4262425" y="2994525"/>
              <a:ext cx="79175" cy="77125"/>
            </a:xfrm>
            <a:custGeom>
              <a:rect b="b" l="l" r="r" t="t"/>
              <a:pathLst>
                <a:path extrusionOk="0" h="3085" w="3167">
                  <a:moveTo>
                    <a:pt x="1371" y="476"/>
                  </a:moveTo>
                  <a:lnTo>
                    <a:pt x="2657" y="1358"/>
                  </a:lnTo>
                  <a:lnTo>
                    <a:pt x="1791" y="2622"/>
                  </a:lnTo>
                  <a:lnTo>
                    <a:pt x="510" y="1757"/>
                  </a:lnTo>
                  <a:lnTo>
                    <a:pt x="1371" y="476"/>
                  </a:lnTo>
                  <a:close/>
                  <a:moveTo>
                    <a:pt x="1335" y="0"/>
                  </a:moveTo>
                  <a:cubicBezTo>
                    <a:pt x="1319" y="0"/>
                    <a:pt x="1301" y="3"/>
                    <a:pt x="1281" y="9"/>
                  </a:cubicBezTo>
                  <a:cubicBezTo>
                    <a:pt x="1238" y="9"/>
                    <a:pt x="1196" y="51"/>
                    <a:pt x="1174" y="99"/>
                  </a:cubicBezTo>
                  <a:lnTo>
                    <a:pt x="64" y="1693"/>
                  </a:lnTo>
                  <a:cubicBezTo>
                    <a:pt x="1" y="1778"/>
                    <a:pt x="22" y="1911"/>
                    <a:pt x="133" y="1958"/>
                  </a:cubicBezTo>
                  <a:lnTo>
                    <a:pt x="1727" y="3063"/>
                  </a:lnTo>
                  <a:cubicBezTo>
                    <a:pt x="1748" y="3085"/>
                    <a:pt x="1791" y="3085"/>
                    <a:pt x="1838" y="3085"/>
                  </a:cubicBezTo>
                  <a:lnTo>
                    <a:pt x="1881" y="3085"/>
                  </a:lnTo>
                  <a:cubicBezTo>
                    <a:pt x="1923" y="3085"/>
                    <a:pt x="1971" y="3063"/>
                    <a:pt x="1993" y="3021"/>
                  </a:cubicBezTo>
                  <a:lnTo>
                    <a:pt x="3097" y="1406"/>
                  </a:lnTo>
                  <a:cubicBezTo>
                    <a:pt x="3166" y="1316"/>
                    <a:pt x="3140" y="1204"/>
                    <a:pt x="3034" y="1140"/>
                  </a:cubicBezTo>
                  <a:lnTo>
                    <a:pt x="1440" y="30"/>
                  </a:lnTo>
                  <a:cubicBezTo>
                    <a:pt x="1406" y="15"/>
                    <a:pt x="1375" y="0"/>
                    <a:pt x="133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9"/>
            <p:cNvSpPr/>
            <p:nvPr/>
          </p:nvSpPr>
          <p:spPr>
            <a:xfrm>
              <a:off x="4223125" y="3052250"/>
              <a:ext cx="78625" cy="77575"/>
            </a:xfrm>
            <a:custGeom>
              <a:rect b="b" l="l" r="r" t="t"/>
              <a:pathLst>
                <a:path extrusionOk="0" h="3103" w="3145">
                  <a:moveTo>
                    <a:pt x="1371" y="489"/>
                  </a:moveTo>
                  <a:lnTo>
                    <a:pt x="2635" y="1355"/>
                  </a:lnTo>
                  <a:lnTo>
                    <a:pt x="1769" y="2614"/>
                  </a:lnTo>
                  <a:lnTo>
                    <a:pt x="510" y="1753"/>
                  </a:lnTo>
                  <a:lnTo>
                    <a:pt x="1371" y="489"/>
                  </a:lnTo>
                  <a:close/>
                  <a:moveTo>
                    <a:pt x="1286" y="0"/>
                  </a:moveTo>
                  <a:cubicBezTo>
                    <a:pt x="1238" y="27"/>
                    <a:pt x="1195" y="48"/>
                    <a:pt x="1153" y="90"/>
                  </a:cubicBezTo>
                  <a:lnTo>
                    <a:pt x="64" y="1684"/>
                  </a:lnTo>
                  <a:cubicBezTo>
                    <a:pt x="0" y="1774"/>
                    <a:pt x="21" y="1907"/>
                    <a:pt x="112" y="1971"/>
                  </a:cubicBezTo>
                  <a:lnTo>
                    <a:pt x="1705" y="3055"/>
                  </a:lnTo>
                  <a:cubicBezTo>
                    <a:pt x="1748" y="3081"/>
                    <a:pt x="1790" y="3102"/>
                    <a:pt x="1817" y="3102"/>
                  </a:cubicBezTo>
                  <a:lnTo>
                    <a:pt x="1859" y="3102"/>
                  </a:lnTo>
                  <a:cubicBezTo>
                    <a:pt x="1902" y="3081"/>
                    <a:pt x="1971" y="3055"/>
                    <a:pt x="1992" y="3012"/>
                  </a:cubicBezTo>
                  <a:lnTo>
                    <a:pt x="3076" y="1418"/>
                  </a:lnTo>
                  <a:cubicBezTo>
                    <a:pt x="3145" y="1328"/>
                    <a:pt x="3118" y="1195"/>
                    <a:pt x="3033" y="1132"/>
                  </a:cubicBezTo>
                  <a:lnTo>
                    <a:pt x="1440" y="48"/>
                  </a:lnTo>
                  <a:cubicBezTo>
                    <a:pt x="1392" y="0"/>
                    <a:pt x="1328" y="0"/>
                    <a:pt x="128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9"/>
            <p:cNvSpPr/>
            <p:nvPr/>
          </p:nvSpPr>
          <p:spPr>
            <a:xfrm>
              <a:off x="4128425" y="2966575"/>
              <a:ext cx="58200" cy="58075"/>
            </a:xfrm>
            <a:custGeom>
              <a:rect b="b" l="l" r="r" t="t"/>
              <a:pathLst>
                <a:path extrusionOk="0" h="2323" w="2328">
                  <a:moveTo>
                    <a:pt x="1929" y="399"/>
                  </a:moveTo>
                  <a:lnTo>
                    <a:pt x="1929" y="1924"/>
                  </a:lnTo>
                  <a:lnTo>
                    <a:pt x="399" y="1924"/>
                  </a:lnTo>
                  <a:lnTo>
                    <a:pt x="399" y="399"/>
                  </a:lnTo>
                  <a:close/>
                  <a:moveTo>
                    <a:pt x="203" y="1"/>
                  </a:moveTo>
                  <a:cubicBezTo>
                    <a:pt x="91" y="1"/>
                    <a:pt x="1" y="86"/>
                    <a:pt x="1" y="197"/>
                  </a:cubicBezTo>
                  <a:lnTo>
                    <a:pt x="1" y="2126"/>
                  </a:lnTo>
                  <a:cubicBezTo>
                    <a:pt x="1" y="2232"/>
                    <a:pt x="91" y="2322"/>
                    <a:pt x="203" y="2322"/>
                  </a:cubicBezTo>
                  <a:lnTo>
                    <a:pt x="2125" y="2322"/>
                  </a:lnTo>
                  <a:cubicBezTo>
                    <a:pt x="2237" y="2322"/>
                    <a:pt x="2327" y="2232"/>
                    <a:pt x="2327" y="2126"/>
                  </a:cubicBezTo>
                  <a:lnTo>
                    <a:pt x="2327" y="197"/>
                  </a:lnTo>
                  <a:cubicBezTo>
                    <a:pt x="2327" y="86"/>
                    <a:pt x="2237" y="1"/>
                    <a:pt x="212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9"/>
            <p:cNvSpPr/>
            <p:nvPr/>
          </p:nvSpPr>
          <p:spPr>
            <a:xfrm>
              <a:off x="4128425" y="3036300"/>
              <a:ext cx="58200" cy="58600"/>
            </a:xfrm>
            <a:custGeom>
              <a:rect b="b" l="l" r="r" t="t"/>
              <a:pathLst>
                <a:path extrusionOk="0" h="2344" w="2328">
                  <a:moveTo>
                    <a:pt x="1929" y="399"/>
                  </a:moveTo>
                  <a:lnTo>
                    <a:pt x="1929" y="1945"/>
                  </a:lnTo>
                  <a:lnTo>
                    <a:pt x="399" y="1945"/>
                  </a:lnTo>
                  <a:lnTo>
                    <a:pt x="399" y="399"/>
                  </a:lnTo>
                  <a:close/>
                  <a:moveTo>
                    <a:pt x="203" y="1"/>
                  </a:moveTo>
                  <a:cubicBezTo>
                    <a:pt x="91" y="1"/>
                    <a:pt x="1" y="86"/>
                    <a:pt x="1" y="197"/>
                  </a:cubicBezTo>
                  <a:lnTo>
                    <a:pt x="1" y="2147"/>
                  </a:lnTo>
                  <a:cubicBezTo>
                    <a:pt x="1" y="2258"/>
                    <a:pt x="91" y="2343"/>
                    <a:pt x="203" y="2343"/>
                  </a:cubicBezTo>
                  <a:lnTo>
                    <a:pt x="2125" y="2343"/>
                  </a:lnTo>
                  <a:cubicBezTo>
                    <a:pt x="2237" y="2343"/>
                    <a:pt x="2327" y="2258"/>
                    <a:pt x="2327" y="2147"/>
                  </a:cubicBezTo>
                  <a:lnTo>
                    <a:pt x="2327" y="197"/>
                  </a:lnTo>
                  <a:cubicBezTo>
                    <a:pt x="2327" y="86"/>
                    <a:pt x="2237" y="1"/>
                    <a:pt x="212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9"/>
            <p:cNvSpPr/>
            <p:nvPr/>
          </p:nvSpPr>
          <p:spPr>
            <a:xfrm>
              <a:off x="4128425" y="3106025"/>
              <a:ext cx="58200" cy="58600"/>
            </a:xfrm>
            <a:custGeom>
              <a:rect b="b" l="l" r="r" t="t"/>
              <a:pathLst>
                <a:path extrusionOk="0" h="2344" w="2328">
                  <a:moveTo>
                    <a:pt x="1929" y="420"/>
                  </a:moveTo>
                  <a:lnTo>
                    <a:pt x="1929" y="1945"/>
                  </a:lnTo>
                  <a:lnTo>
                    <a:pt x="399" y="1945"/>
                  </a:lnTo>
                  <a:lnTo>
                    <a:pt x="399" y="420"/>
                  </a:lnTo>
                  <a:close/>
                  <a:moveTo>
                    <a:pt x="203" y="0"/>
                  </a:moveTo>
                  <a:cubicBezTo>
                    <a:pt x="91" y="0"/>
                    <a:pt x="1" y="107"/>
                    <a:pt x="1" y="197"/>
                  </a:cubicBezTo>
                  <a:lnTo>
                    <a:pt x="1" y="2147"/>
                  </a:lnTo>
                  <a:cubicBezTo>
                    <a:pt x="1" y="2258"/>
                    <a:pt x="91" y="2343"/>
                    <a:pt x="203" y="2343"/>
                  </a:cubicBezTo>
                  <a:lnTo>
                    <a:pt x="2125" y="2343"/>
                  </a:lnTo>
                  <a:cubicBezTo>
                    <a:pt x="2237" y="2343"/>
                    <a:pt x="2327" y="2258"/>
                    <a:pt x="2327" y="2147"/>
                  </a:cubicBezTo>
                  <a:lnTo>
                    <a:pt x="2327" y="197"/>
                  </a:lnTo>
                  <a:cubicBezTo>
                    <a:pt x="2327" y="107"/>
                    <a:pt x="2237" y="0"/>
                    <a:pt x="212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9"/>
            <p:cNvSpPr/>
            <p:nvPr/>
          </p:nvSpPr>
          <p:spPr>
            <a:xfrm>
              <a:off x="4133475" y="3188350"/>
              <a:ext cx="48100" cy="48250"/>
            </a:xfrm>
            <a:custGeom>
              <a:rect b="b" l="l" r="r" t="t"/>
              <a:pathLst>
                <a:path extrusionOk="0" h="1930" w="1924">
                  <a:moveTo>
                    <a:pt x="951" y="399"/>
                  </a:moveTo>
                  <a:cubicBezTo>
                    <a:pt x="1259" y="399"/>
                    <a:pt x="1525" y="644"/>
                    <a:pt x="1525" y="957"/>
                  </a:cubicBezTo>
                  <a:cubicBezTo>
                    <a:pt x="1525" y="1265"/>
                    <a:pt x="1259" y="1531"/>
                    <a:pt x="951" y="1531"/>
                  </a:cubicBezTo>
                  <a:cubicBezTo>
                    <a:pt x="643" y="1531"/>
                    <a:pt x="399" y="1265"/>
                    <a:pt x="399" y="957"/>
                  </a:cubicBezTo>
                  <a:cubicBezTo>
                    <a:pt x="399" y="644"/>
                    <a:pt x="643" y="399"/>
                    <a:pt x="951" y="399"/>
                  </a:cubicBezTo>
                  <a:close/>
                  <a:moveTo>
                    <a:pt x="951" y="1"/>
                  </a:moveTo>
                  <a:cubicBezTo>
                    <a:pt x="420" y="1"/>
                    <a:pt x="1" y="426"/>
                    <a:pt x="1" y="957"/>
                  </a:cubicBezTo>
                  <a:cubicBezTo>
                    <a:pt x="1" y="1488"/>
                    <a:pt x="420" y="1929"/>
                    <a:pt x="951" y="1929"/>
                  </a:cubicBezTo>
                  <a:cubicBezTo>
                    <a:pt x="1483" y="1929"/>
                    <a:pt x="1923" y="1488"/>
                    <a:pt x="1923" y="957"/>
                  </a:cubicBezTo>
                  <a:cubicBezTo>
                    <a:pt x="1923" y="426"/>
                    <a:pt x="1483" y="1"/>
                    <a:pt x="95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 name="Google Shape;2434;p49"/>
          <p:cNvGrpSpPr/>
          <p:nvPr/>
        </p:nvGrpSpPr>
        <p:grpSpPr>
          <a:xfrm>
            <a:off x="8014088" y="1462623"/>
            <a:ext cx="324325" cy="340925"/>
            <a:chOff x="4745950" y="2272025"/>
            <a:chExt cx="324325" cy="340925"/>
          </a:xfrm>
        </p:grpSpPr>
        <p:sp>
          <p:nvSpPr>
            <p:cNvPr id="2435" name="Google Shape;2435;p49"/>
            <p:cNvSpPr/>
            <p:nvPr/>
          </p:nvSpPr>
          <p:spPr>
            <a:xfrm>
              <a:off x="4751525" y="2555425"/>
              <a:ext cx="76925" cy="52625"/>
            </a:xfrm>
            <a:custGeom>
              <a:rect b="b" l="l" r="r" t="t"/>
              <a:pathLst>
                <a:path extrusionOk="0" h="2105" w="3077">
                  <a:moveTo>
                    <a:pt x="3076" y="1042"/>
                  </a:moveTo>
                  <a:cubicBezTo>
                    <a:pt x="3076" y="463"/>
                    <a:pt x="2614" y="1"/>
                    <a:pt x="2035" y="1"/>
                  </a:cubicBezTo>
                  <a:lnTo>
                    <a:pt x="1042" y="1"/>
                  </a:lnTo>
                  <a:cubicBezTo>
                    <a:pt x="468" y="1"/>
                    <a:pt x="1" y="463"/>
                    <a:pt x="1" y="1042"/>
                  </a:cubicBezTo>
                  <a:lnTo>
                    <a:pt x="1" y="2104"/>
                  </a:lnTo>
                  <a:lnTo>
                    <a:pt x="3076" y="2104"/>
                  </a:lnTo>
                  <a:close/>
                  <a:moveTo>
                    <a:pt x="3076" y="1042"/>
                  </a:moveTo>
                  <a:lnTo>
                    <a:pt x="3076" y="104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9"/>
            <p:cNvSpPr/>
            <p:nvPr/>
          </p:nvSpPr>
          <p:spPr>
            <a:xfrm>
              <a:off x="4870000" y="2555425"/>
              <a:ext cx="76900" cy="52625"/>
            </a:xfrm>
            <a:custGeom>
              <a:rect b="b" l="l" r="r" t="t"/>
              <a:pathLst>
                <a:path extrusionOk="0" h="2105" w="3076">
                  <a:moveTo>
                    <a:pt x="1041" y="1"/>
                  </a:moveTo>
                  <a:cubicBezTo>
                    <a:pt x="462" y="1"/>
                    <a:pt x="0" y="463"/>
                    <a:pt x="0" y="1042"/>
                  </a:cubicBezTo>
                  <a:lnTo>
                    <a:pt x="0" y="2104"/>
                  </a:lnTo>
                  <a:lnTo>
                    <a:pt x="3076" y="2104"/>
                  </a:lnTo>
                  <a:lnTo>
                    <a:pt x="3076" y="1042"/>
                  </a:lnTo>
                  <a:cubicBezTo>
                    <a:pt x="3076" y="463"/>
                    <a:pt x="2608" y="1"/>
                    <a:pt x="2035" y="1"/>
                  </a:cubicBezTo>
                  <a:close/>
                  <a:moveTo>
                    <a:pt x="1041" y="1"/>
                  </a:moveTo>
                  <a:lnTo>
                    <a:pt x="1041"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9"/>
            <p:cNvSpPr/>
            <p:nvPr/>
          </p:nvSpPr>
          <p:spPr>
            <a:xfrm>
              <a:off x="4988325" y="2555425"/>
              <a:ext cx="77050" cy="52625"/>
            </a:xfrm>
            <a:custGeom>
              <a:rect b="b" l="l" r="r" t="t"/>
              <a:pathLst>
                <a:path extrusionOk="0" h="2105" w="3082">
                  <a:moveTo>
                    <a:pt x="1041" y="1"/>
                  </a:moveTo>
                  <a:cubicBezTo>
                    <a:pt x="468" y="1"/>
                    <a:pt x="0" y="463"/>
                    <a:pt x="0" y="1042"/>
                  </a:cubicBezTo>
                  <a:lnTo>
                    <a:pt x="0" y="2104"/>
                  </a:lnTo>
                  <a:lnTo>
                    <a:pt x="3081" y="2104"/>
                  </a:lnTo>
                  <a:lnTo>
                    <a:pt x="3081" y="1042"/>
                  </a:lnTo>
                  <a:cubicBezTo>
                    <a:pt x="3081" y="463"/>
                    <a:pt x="2614" y="1"/>
                    <a:pt x="2040" y="1"/>
                  </a:cubicBezTo>
                  <a:close/>
                  <a:moveTo>
                    <a:pt x="1041" y="1"/>
                  </a:moveTo>
                  <a:lnTo>
                    <a:pt x="104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9"/>
            <p:cNvSpPr/>
            <p:nvPr/>
          </p:nvSpPr>
          <p:spPr>
            <a:xfrm>
              <a:off x="4764800" y="2505625"/>
              <a:ext cx="49825" cy="49825"/>
            </a:xfrm>
            <a:custGeom>
              <a:rect b="b" l="l" r="r" t="t"/>
              <a:pathLst>
                <a:path extrusionOk="0" h="1993" w="1993">
                  <a:moveTo>
                    <a:pt x="1000" y="1993"/>
                  </a:moveTo>
                  <a:cubicBezTo>
                    <a:pt x="1552" y="1993"/>
                    <a:pt x="1993" y="1546"/>
                    <a:pt x="1993" y="994"/>
                  </a:cubicBezTo>
                  <a:cubicBezTo>
                    <a:pt x="1993" y="442"/>
                    <a:pt x="1552" y="1"/>
                    <a:pt x="1000" y="1"/>
                  </a:cubicBezTo>
                  <a:cubicBezTo>
                    <a:pt x="442" y="1"/>
                    <a:pt x="1" y="442"/>
                    <a:pt x="1" y="994"/>
                  </a:cubicBezTo>
                  <a:cubicBezTo>
                    <a:pt x="1" y="1546"/>
                    <a:pt x="442" y="1993"/>
                    <a:pt x="1000" y="1993"/>
                  </a:cubicBezTo>
                  <a:close/>
                  <a:moveTo>
                    <a:pt x="1000" y="1993"/>
                  </a:moveTo>
                  <a:lnTo>
                    <a:pt x="1000" y="1993"/>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9"/>
            <p:cNvSpPr/>
            <p:nvPr/>
          </p:nvSpPr>
          <p:spPr>
            <a:xfrm>
              <a:off x="4883275" y="2505625"/>
              <a:ext cx="50350" cy="49825"/>
            </a:xfrm>
            <a:custGeom>
              <a:rect b="b" l="l" r="r" t="t"/>
              <a:pathLst>
                <a:path extrusionOk="0" h="1993" w="2014">
                  <a:moveTo>
                    <a:pt x="0" y="994"/>
                  </a:moveTo>
                  <a:cubicBezTo>
                    <a:pt x="0" y="1546"/>
                    <a:pt x="441" y="1993"/>
                    <a:pt x="994" y="1993"/>
                  </a:cubicBezTo>
                  <a:cubicBezTo>
                    <a:pt x="1546" y="1993"/>
                    <a:pt x="2014" y="1546"/>
                    <a:pt x="2014" y="994"/>
                  </a:cubicBezTo>
                  <a:cubicBezTo>
                    <a:pt x="2014" y="442"/>
                    <a:pt x="1546" y="1"/>
                    <a:pt x="994" y="1"/>
                  </a:cubicBezTo>
                  <a:cubicBezTo>
                    <a:pt x="441" y="1"/>
                    <a:pt x="0" y="442"/>
                    <a:pt x="0" y="994"/>
                  </a:cubicBezTo>
                  <a:close/>
                  <a:moveTo>
                    <a:pt x="0" y="994"/>
                  </a:moveTo>
                  <a:lnTo>
                    <a:pt x="0" y="994"/>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9"/>
            <p:cNvSpPr/>
            <p:nvPr/>
          </p:nvSpPr>
          <p:spPr>
            <a:xfrm>
              <a:off x="5001600" y="2505625"/>
              <a:ext cx="50475" cy="49825"/>
            </a:xfrm>
            <a:custGeom>
              <a:rect b="b" l="l" r="r" t="t"/>
              <a:pathLst>
                <a:path extrusionOk="0" h="1993" w="2019">
                  <a:moveTo>
                    <a:pt x="1020" y="1"/>
                  </a:moveTo>
                  <a:cubicBezTo>
                    <a:pt x="468" y="1"/>
                    <a:pt x="0" y="442"/>
                    <a:pt x="0" y="994"/>
                  </a:cubicBezTo>
                  <a:cubicBezTo>
                    <a:pt x="0" y="1546"/>
                    <a:pt x="468" y="1993"/>
                    <a:pt x="1020" y="1993"/>
                  </a:cubicBezTo>
                  <a:cubicBezTo>
                    <a:pt x="1551" y="1993"/>
                    <a:pt x="2019" y="1546"/>
                    <a:pt x="2019" y="994"/>
                  </a:cubicBezTo>
                  <a:cubicBezTo>
                    <a:pt x="2019" y="442"/>
                    <a:pt x="1551" y="1"/>
                    <a:pt x="1020" y="1"/>
                  </a:cubicBezTo>
                  <a:close/>
                  <a:moveTo>
                    <a:pt x="1020" y="1"/>
                  </a:moveTo>
                  <a:lnTo>
                    <a:pt x="1020"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9"/>
            <p:cNvSpPr/>
            <p:nvPr/>
          </p:nvSpPr>
          <p:spPr>
            <a:xfrm>
              <a:off x="4778100" y="2505625"/>
              <a:ext cx="36525" cy="49825"/>
            </a:xfrm>
            <a:custGeom>
              <a:rect b="b" l="l" r="r" t="t"/>
              <a:pathLst>
                <a:path extrusionOk="0" h="1993" w="1461">
                  <a:moveTo>
                    <a:pt x="1461" y="994"/>
                  </a:moveTo>
                  <a:cubicBezTo>
                    <a:pt x="1461" y="442"/>
                    <a:pt x="1020" y="1"/>
                    <a:pt x="468" y="1"/>
                  </a:cubicBezTo>
                  <a:cubicBezTo>
                    <a:pt x="399" y="1"/>
                    <a:pt x="335" y="1"/>
                    <a:pt x="266" y="22"/>
                  </a:cubicBezTo>
                  <a:cubicBezTo>
                    <a:pt x="574" y="176"/>
                    <a:pt x="776" y="511"/>
                    <a:pt x="776" y="882"/>
                  </a:cubicBezTo>
                  <a:cubicBezTo>
                    <a:pt x="776" y="1371"/>
                    <a:pt x="441" y="1770"/>
                    <a:pt x="0" y="1860"/>
                  </a:cubicBezTo>
                  <a:cubicBezTo>
                    <a:pt x="133" y="1945"/>
                    <a:pt x="287" y="1993"/>
                    <a:pt x="468" y="1993"/>
                  </a:cubicBezTo>
                  <a:cubicBezTo>
                    <a:pt x="1020" y="1993"/>
                    <a:pt x="1461" y="1546"/>
                    <a:pt x="1461" y="994"/>
                  </a:cubicBezTo>
                  <a:close/>
                  <a:moveTo>
                    <a:pt x="1461" y="994"/>
                  </a:moveTo>
                  <a:lnTo>
                    <a:pt x="1461" y="994"/>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9"/>
            <p:cNvSpPr/>
            <p:nvPr/>
          </p:nvSpPr>
          <p:spPr>
            <a:xfrm>
              <a:off x="4896550" y="2505625"/>
              <a:ext cx="37075" cy="49825"/>
            </a:xfrm>
            <a:custGeom>
              <a:rect b="b" l="l" r="r" t="t"/>
              <a:pathLst>
                <a:path extrusionOk="0" h="1993" w="1483">
                  <a:moveTo>
                    <a:pt x="266" y="22"/>
                  </a:moveTo>
                  <a:cubicBezTo>
                    <a:pt x="574" y="176"/>
                    <a:pt x="776" y="511"/>
                    <a:pt x="776" y="882"/>
                  </a:cubicBezTo>
                  <a:cubicBezTo>
                    <a:pt x="776" y="1371"/>
                    <a:pt x="441" y="1770"/>
                    <a:pt x="1" y="1860"/>
                  </a:cubicBezTo>
                  <a:cubicBezTo>
                    <a:pt x="133" y="1945"/>
                    <a:pt x="309" y="1993"/>
                    <a:pt x="463" y="1993"/>
                  </a:cubicBezTo>
                  <a:cubicBezTo>
                    <a:pt x="1015" y="1993"/>
                    <a:pt x="1483" y="1546"/>
                    <a:pt x="1483" y="994"/>
                  </a:cubicBezTo>
                  <a:cubicBezTo>
                    <a:pt x="1483" y="442"/>
                    <a:pt x="1015" y="1"/>
                    <a:pt x="463" y="1"/>
                  </a:cubicBezTo>
                  <a:cubicBezTo>
                    <a:pt x="399" y="1"/>
                    <a:pt x="330" y="1"/>
                    <a:pt x="266" y="22"/>
                  </a:cubicBezTo>
                  <a:close/>
                  <a:moveTo>
                    <a:pt x="266" y="22"/>
                  </a:moveTo>
                  <a:lnTo>
                    <a:pt x="266" y="2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9"/>
            <p:cNvSpPr/>
            <p:nvPr/>
          </p:nvSpPr>
          <p:spPr>
            <a:xfrm>
              <a:off x="5014875" y="2505625"/>
              <a:ext cx="37200" cy="49825"/>
            </a:xfrm>
            <a:custGeom>
              <a:rect b="b" l="l" r="r" t="t"/>
              <a:pathLst>
                <a:path extrusionOk="0" h="1993" w="1488">
                  <a:moveTo>
                    <a:pt x="266" y="22"/>
                  </a:moveTo>
                  <a:cubicBezTo>
                    <a:pt x="580" y="176"/>
                    <a:pt x="797" y="511"/>
                    <a:pt x="797" y="882"/>
                  </a:cubicBezTo>
                  <a:cubicBezTo>
                    <a:pt x="797" y="1371"/>
                    <a:pt x="447" y="1770"/>
                    <a:pt x="1" y="1860"/>
                  </a:cubicBezTo>
                  <a:cubicBezTo>
                    <a:pt x="133" y="1945"/>
                    <a:pt x="314" y="1993"/>
                    <a:pt x="489" y="1993"/>
                  </a:cubicBezTo>
                  <a:cubicBezTo>
                    <a:pt x="1020" y="1993"/>
                    <a:pt x="1488" y="1546"/>
                    <a:pt x="1488" y="994"/>
                  </a:cubicBezTo>
                  <a:cubicBezTo>
                    <a:pt x="1488" y="442"/>
                    <a:pt x="1020" y="1"/>
                    <a:pt x="489" y="1"/>
                  </a:cubicBezTo>
                  <a:cubicBezTo>
                    <a:pt x="399" y="1"/>
                    <a:pt x="335" y="1"/>
                    <a:pt x="266" y="22"/>
                  </a:cubicBezTo>
                  <a:close/>
                  <a:moveTo>
                    <a:pt x="266" y="22"/>
                  </a:moveTo>
                  <a:lnTo>
                    <a:pt x="266" y="2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9"/>
            <p:cNvSpPr/>
            <p:nvPr/>
          </p:nvSpPr>
          <p:spPr>
            <a:xfrm>
              <a:off x="4783150" y="2555425"/>
              <a:ext cx="45300" cy="52625"/>
            </a:xfrm>
            <a:custGeom>
              <a:rect b="b" l="l" r="r" t="t"/>
              <a:pathLst>
                <a:path extrusionOk="0" h="2105" w="1812">
                  <a:moveTo>
                    <a:pt x="1811" y="1042"/>
                  </a:moveTo>
                  <a:cubicBezTo>
                    <a:pt x="1811" y="463"/>
                    <a:pt x="1349" y="1"/>
                    <a:pt x="770" y="1"/>
                  </a:cubicBezTo>
                  <a:lnTo>
                    <a:pt x="0" y="1"/>
                  </a:lnTo>
                  <a:cubicBezTo>
                    <a:pt x="574" y="1"/>
                    <a:pt x="1036" y="463"/>
                    <a:pt x="1036" y="1042"/>
                  </a:cubicBezTo>
                  <a:lnTo>
                    <a:pt x="1036" y="2104"/>
                  </a:lnTo>
                  <a:lnTo>
                    <a:pt x="1811" y="2104"/>
                  </a:lnTo>
                  <a:close/>
                  <a:moveTo>
                    <a:pt x="1811" y="1042"/>
                  </a:moveTo>
                  <a:lnTo>
                    <a:pt x="1811" y="1042"/>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9"/>
            <p:cNvSpPr/>
            <p:nvPr/>
          </p:nvSpPr>
          <p:spPr>
            <a:xfrm>
              <a:off x="4901475" y="2555425"/>
              <a:ext cx="45425" cy="52625"/>
            </a:xfrm>
            <a:custGeom>
              <a:rect b="b" l="l" r="r" t="t"/>
              <a:pathLst>
                <a:path extrusionOk="0" h="2105" w="1817">
                  <a:moveTo>
                    <a:pt x="0" y="1"/>
                  </a:moveTo>
                  <a:cubicBezTo>
                    <a:pt x="579" y="1"/>
                    <a:pt x="1041" y="463"/>
                    <a:pt x="1041" y="1042"/>
                  </a:cubicBezTo>
                  <a:lnTo>
                    <a:pt x="1041" y="2104"/>
                  </a:lnTo>
                  <a:lnTo>
                    <a:pt x="1817" y="2104"/>
                  </a:lnTo>
                  <a:lnTo>
                    <a:pt x="1817" y="1042"/>
                  </a:lnTo>
                  <a:cubicBezTo>
                    <a:pt x="1817" y="463"/>
                    <a:pt x="1349" y="1"/>
                    <a:pt x="776" y="1"/>
                  </a:cubicBezTo>
                  <a:close/>
                  <a:moveTo>
                    <a:pt x="0" y="1"/>
                  </a:moveTo>
                  <a:lnTo>
                    <a:pt x="0"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9"/>
            <p:cNvSpPr/>
            <p:nvPr/>
          </p:nvSpPr>
          <p:spPr>
            <a:xfrm>
              <a:off x="5019925" y="2555425"/>
              <a:ext cx="45450" cy="52625"/>
            </a:xfrm>
            <a:custGeom>
              <a:rect b="b" l="l" r="r" t="t"/>
              <a:pathLst>
                <a:path extrusionOk="0" h="2105" w="1818">
                  <a:moveTo>
                    <a:pt x="0" y="1"/>
                  </a:moveTo>
                  <a:cubicBezTo>
                    <a:pt x="574" y="1"/>
                    <a:pt x="1063" y="463"/>
                    <a:pt x="1063" y="1042"/>
                  </a:cubicBezTo>
                  <a:lnTo>
                    <a:pt x="1063" y="2104"/>
                  </a:lnTo>
                  <a:lnTo>
                    <a:pt x="1817" y="2104"/>
                  </a:lnTo>
                  <a:lnTo>
                    <a:pt x="1817" y="1042"/>
                  </a:lnTo>
                  <a:cubicBezTo>
                    <a:pt x="1817" y="463"/>
                    <a:pt x="1350" y="1"/>
                    <a:pt x="776" y="1"/>
                  </a:cubicBezTo>
                  <a:close/>
                  <a:moveTo>
                    <a:pt x="0" y="1"/>
                  </a:moveTo>
                  <a:lnTo>
                    <a:pt x="0"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9"/>
            <p:cNvSpPr/>
            <p:nvPr/>
          </p:nvSpPr>
          <p:spPr>
            <a:xfrm>
              <a:off x="4765875" y="2316925"/>
              <a:ext cx="286200" cy="160450"/>
            </a:xfrm>
            <a:custGeom>
              <a:rect b="b" l="l" r="r" t="t"/>
              <a:pathLst>
                <a:path extrusionOk="0" h="6418" w="11448">
                  <a:moveTo>
                    <a:pt x="335" y="0"/>
                  </a:moveTo>
                  <a:cubicBezTo>
                    <a:pt x="133" y="0"/>
                    <a:pt x="0" y="154"/>
                    <a:pt x="0" y="330"/>
                  </a:cubicBezTo>
                  <a:lnTo>
                    <a:pt x="0" y="5291"/>
                  </a:lnTo>
                  <a:cubicBezTo>
                    <a:pt x="0" y="5466"/>
                    <a:pt x="133" y="5620"/>
                    <a:pt x="335" y="5620"/>
                  </a:cubicBezTo>
                  <a:lnTo>
                    <a:pt x="1328" y="5620"/>
                  </a:lnTo>
                  <a:lnTo>
                    <a:pt x="1328" y="6221"/>
                  </a:lnTo>
                  <a:cubicBezTo>
                    <a:pt x="1328" y="6332"/>
                    <a:pt x="1440" y="6375"/>
                    <a:pt x="1530" y="6284"/>
                  </a:cubicBezTo>
                  <a:lnTo>
                    <a:pt x="2216" y="5620"/>
                  </a:lnTo>
                  <a:lnTo>
                    <a:pt x="5249" y="5620"/>
                  </a:lnTo>
                  <a:lnTo>
                    <a:pt x="5626" y="6353"/>
                  </a:lnTo>
                  <a:cubicBezTo>
                    <a:pt x="5668" y="6417"/>
                    <a:pt x="5780" y="6417"/>
                    <a:pt x="5801" y="6353"/>
                  </a:cubicBezTo>
                  <a:lnTo>
                    <a:pt x="6178" y="5620"/>
                  </a:lnTo>
                  <a:lnTo>
                    <a:pt x="9233" y="5620"/>
                  </a:lnTo>
                  <a:lnTo>
                    <a:pt x="9897" y="6284"/>
                  </a:lnTo>
                  <a:cubicBezTo>
                    <a:pt x="9987" y="6375"/>
                    <a:pt x="10093" y="6332"/>
                    <a:pt x="10093" y="6221"/>
                  </a:cubicBezTo>
                  <a:lnTo>
                    <a:pt x="10093" y="5620"/>
                  </a:lnTo>
                  <a:lnTo>
                    <a:pt x="11113" y="5620"/>
                  </a:lnTo>
                  <a:cubicBezTo>
                    <a:pt x="11289" y="5620"/>
                    <a:pt x="11448" y="5466"/>
                    <a:pt x="11448" y="5291"/>
                  </a:cubicBezTo>
                  <a:lnTo>
                    <a:pt x="11448" y="330"/>
                  </a:lnTo>
                  <a:cubicBezTo>
                    <a:pt x="11448" y="154"/>
                    <a:pt x="11289" y="0"/>
                    <a:pt x="11113" y="0"/>
                  </a:cubicBezTo>
                  <a:close/>
                  <a:moveTo>
                    <a:pt x="335" y="0"/>
                  </a:moveTo>
                  <a:lnTo>
                    <a:pt x="335"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9"/>
            <p:cNvSpPr/>
            <p:nvPr/>
          </p:nvSpPr>
          <p:spPr>
            <a:xfrm>
              <a:off x="5027625" y="2316925"/>
              <a:ext cx="24450" cy="140525"/>
            </a:xfrm>
            <a:custGeom>
              <a:rect b="b" l="l" r="r" t="t"/>
              <a:pathLst>
                <a:path extrusionOk="0" h="5621" w="978">
                  <a:moveTo>
                    <a:pt x="335" y="330"/>
                  </a:moveTo>
                  <a:lnTo>
                    <a:pt x="335" y="5291"/>
                  </a:lnTo>
                  <a:cubicBezTo>
                    <a:pt x="335" y="5466"/>
                    <a:pt x="202" y="5620"/>
                    <a:pt x="1" y="5620"/>
                  </a:cubicBezTo>
                  <a:lnTo>
                    <a:pt x="643" y="5620"/>
                  </a:lnTo>
                  <a:cubicBezTo>
                    <a:pt x="819" y="5620"/>
                    <a:pt x="978" y="5466"/>
                    <a:pt x="978" y="5291"/>
                  </a:cubicBezTo>
                  <a:lnTo>
                    <a:pt x="978" y="330"/>
                  </a:lnTo>
                  <a:cubicBezTo>
                    <a:pt x="978" y="154"/>
                    <a:pt x="819" y="0"/>
                    <a:pt x="643" y="0"/>
                  </a:cubicBezTo>
                  <a:lnTo>
                    <a:pt x="1" y="0"/>
                  </a:lnTo>
                  <a:cubicBezTo>
                    <a:pt x="202" y="0"/>
                    <a:pt x="335" y="154"/>
                    <a:pt x="335" y="330"/>
                  </a:cubicBezTo>
                  <a:close/>
                  <a:moveTo>
                    <a:pt x="335" y="330"/>
                  </a:moveTo>
                  <a:lnTo>
                    <a:pt x="335" y="33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9"/>
            <p:cNvSpPr/>
            <p:nvPr/>
          </p:nvSpPr>
          <p:spPr>
            <a:xfrm>
              <a:off x="4789775" y="2277075"/>
              <a:ext cx="118875" cy="114500"/>
            </a:xfrm>
            <a:custGeom>
              <a:rect b="b" l="l" r="r" t="t"/>
              <a:pathLst>
                <a:path extrusionOk="0" h="4580" w="4755">
                  <a:moveTo>
                    <a:pt x="2412" y="4580"/>
                  </a:moveTo>
                  <a:lnTo>
                    <a:pt x="3119" y="4580"/>
                  </a:lnTo>
                  <a:lnTo>
                    <a:pt x="3161" y="4580"/>
                  </a:lnTo>
                  <a:cubicBezTo>
                    <a:pt x="3188" y="4117"/>
                    <a:pt x="3384" y="3894"/>
                    <a:pt x="3671" y="3496"/>
                  </a:cubicBezTo>
                  <a:cubicBezTo>
                    <a:pt x="4755" y="2216"/>
                    <a:pt x="4426" y="1"/>
                    <a:pt x="2391" y="1"/>
                  </a:cubicBezTo>
                  <a:lnTo>
                    <a:pt x="2391" y="1"/>
                  </a:lnTo>
                  <a:cubicBezTo>
                    <a:pt x="351" y="1"/>
                    <a:pt x="1" y="2216"/>
                    <a:pt x="1106" y="3496"/>
                  </a:cubicBezTo>
                  <a:cubicBezTo>
                    <a:pt x="1392" y="3894"/>
                    <a:pt x="1568" y="4117"/>
                    <a:pt x="1616" y="4580"/>
                  </a:cubicBezTo>
                  <a:lnTo>
                    <a:pt x="1658" y="4580"/>
                  </a:lnTo>
                  <a:close/>
                  <a:moveTo>
                    <a:pt x="2412" y="4580"/>
                  </a:moveTo>
                  <a:lnTo>
                    <a:pt x="2412" y="458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9"/>
            <p:cNvSpPr/>
            <p:nvPr/>
          </p:nvSpPr>
          <p:spPr>
            <a:xfrm>
              <a:off x="4856700" y="2278675"/>
              <a:ext cx="49300" cy="112900"/>
            </a:xfrm>
            <a:custGeom>
              <a:rect b="b" l="l" r="r" t="t"/>
              <a:pathLst>
                <a:path extrusionOk="0" h="4516" w="1972">
                  <a:moveTo>
                    <a:pt x="442" y="3411"/>
                  </a:moveTo>
                  <a:cubicBezTo>
                    <a:pt x="155" y="3830"/>
                    <a:pt x="43" y="4053"/>
                    <a:pt x="1" y="4516"/>
                  </a:cubicBezTo>
                  <a:lnTo>
                    <a:pt x="442" y="4516"/>
                  </a:lnTo>
                  <a:lnTo>
                    <a:pt x="484" y="4516"/>
                  </a:lnTo>
                  <a:cubicBezTo>
                    <a:pt x="511" y="4053"/>
                    <a:pt x="707" y="3830"/>
                    <a:pt x="994" y="3432"/>
                  </a:cubicBezTo>
                  <a:cubicBezTo>
                    <a:pt x="1972" y="2285"/>
                    <a:pt x="1791" y="399"/>
                    <a:pt x="309" y="0"/>
                  </a:cubicBezTo>
                  <a:cubicBezTo>
                    <a:pt x="1175" y="664"/>
                    <a:pt x="1308" y="2348"/>
                    <a:pt x="442" y="3411"/>
                  </a:cubicBezTo>
                  <a:close/>
                  <a:moveTo>
                    <a:pt x="442" y="3411"/>
                  </a:moveTo>
                  <a:lnTo>
                    <a:pt x="442" y="341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9"/>
            <p:cNvSpPr/>
            <p:nvPr/>
          </p:nvSpPr>
          <p:spPr>
            <a:xfrm>
              <a:off x="4823500" y="2391550"/>
              <a:ext cx="51950" cy="24450"/>
            </a:xfrm>
            <a:custGeom>
              <a:rect b="b" l="l" r="r" t="t"/>
              <a:pathLst>
                <a:path extrusionOk="0" h="978" w="2078">
                  <a:moveTo>
                    <a:pt x="1791" y="1"/>
                  </a:moveTo>
                  <a:lnTo>
                    <a:pt x="219" y="1"/>
                  </a:lnTo>
                  <a:cubicBezTo>
                    <a:pt x="86" y="1"/>
                    <a:pt x="1" y="112"/>
                    <a:pt x="1" y="245"/>
                  </a:cubicBezTo>
                  <a:lnTo>
                    <a:pt x="1" y="755"/>
                  </a:lnTo>
                  <a:cubicBezTo>
                    <a:pt x="1" y="866"/>
                    <a:pt x="86" y="978"/>
                    <a:pt x="219" y="978"/>
                  </a:cubicBezTo>
                  <a:lnTo>
                    <a:pt x="1839" y="978"/>
                  </a:lnTo>
                  <a:cubicBezTo>
                    <a:pt x="1972" y="978"/>
                    <a:pt x="2078" y="866"/>
                    <a:pt x="2078" y="755"/>
                  </a:cubicBezTo>
                  <a:lnTo>
                    <a:pt x="2078" y="245"/>
                  </a:lnTo>
                  <a:cubicBezTo>
                    <a:pt x="2078" y="112"/>
                    <a:pt x="1972" y="1"/>
                    <a:pt x="1839" y="1"/>
                  </a:cubicBezTo>
                  <a:lnTo>
                    <a:pt x="1812" y="1"/>
                  </a:lnTo>
                  <a:lnTo>
                    <a:pt x="1812" y="1"/>
                  </a:lnTo>
                  <a:close/>
                  <a:moveTo>
                    <a:pt x="1791" y="1"/>
                  </a:moveTo>
                  <a:lnTo>
                    <a:pt x="1791"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9"/>
            <p:cNvSpPr/>
            <p:nvPr/>
          </p:nvSpPr>
          <p:spPr>
            <a:xfrm>
              <a:off x="4860025" y="2391550"/>
              <a:ext cx="15425" cy="24450"/>
            </a:xfrm>
            <a:custGeom>
              <a:rect b="b" l="l" r="r" t="t"/>
              <a:pathLst>
                <a:path extrusionOk="0" h="978" w="617">
                  <a:moveTo>
                    <a:pt x="351" y="1"/>
                  </a:moveTo>
                  <a:lnTo>
                    <a:pt x="351" y="1"/>
                  </a:lnTo>
                  <a:close/>
                  <a:moveTo>
                    <a:pt x="219" y="245"/>
                  </a:moveTo>
                  <a:lnTo>
                    <a:pt x="219" y="755"/>
                  </a:lnTo>
                  <a:cubicBezTo>
                    <a:pt x="219" y="866"/>
                    <a:pt x="112" y="978"/>
                    <a:pt x="1" y="978"/>
                  </a:cubicBezTo>
                  <a:lnTo>
                    <a:pt x="378" y="978"/>
                  </a:lnTo>
                  <a:cubicBezTo>
                    <a:pt x="511" y="978"/>
                    <a:pt x="617" y="866"/>
                    <a:pt x="617" y="755"/>
                  </a:cubicBezTo>
                  <a:lnTo>
                    <a:pt x="617" y="245"/>
                  </a:lnTo>
                  <a:cubicBezTo>
                    <a:pt x="617" y="112"/>
                    <a:pt x="511" y="1"/>
                    <a:pt x="378" y="1"/>
                  </a:cubicBezTo>
                  <a:lnTo>
                    <a:pt x="1" y="1"/>
                  </a:lnTo>
                  <a:cubicBezTo>
                    <a:pt x="112" y="1"/>
                    <a:pt x="219" y="112"/>
                    <a:pt x="219" y="245"/>
                  </a:cubicBezTo>
                  <a:close/>
                  <a:moveTo>
                    <a:pt x="219" y="245"/>
                  </a:moveTo>
                  <a:lnTo>
                    <a:pt x="219" y="24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9"/>
            <p:cNvSpPr/>
            <p:nvPr/>
          </p:nvSpPr>
          <p:spPr>
            <a:xfrm>
              <a:off x="4833475" y="2416000"/>
              <a:ext cx="31500" cy="19925"/>
            </a:xfrm>
            <a:custGeom>
              <a:rect b="b" l="l" r="r" t="t"/>
              <a:pathLst>
                <a:path extrusionOk="0" h="797" w="1260">
                  <a:moveTo>
                    <a:pt x="1063" y="0"/>
                  </a:moveTo>
                  <a:lnTo>
                    <a:pt x="0" y="0"/>
                  </a:lnTo>
                  <a:lnTo>
                    <a:pt x="0" y="398"/>
                  </a:lnTo>
                  <a:cubicBezTo>
                    <a:pt x="0" y="616"/>
                    <a:pt x="176" y="797"/>
                    <a:pt x="399" y="797"/>
                  </a:cubicBezTo>
                  <a:lnTo>
                    <a:pt x="882" y="797"/>
                  </a:lnTo>
                  <a:cubicBezTo>
                    <a:pt x="1084" y="797"/>
                    <a:pt x="1259" y="616"/>
                    <a:pt x="1259" y="398"/>
                  </a:cubicBezTo>
                  <a:lnTo>
                    <a:pt x="1259" y="0"/>
                  </a:lnTo>
                  <a:close/>
                  <a:moveTo>
                    <a:pt x="1063" y="0"/>
                  </a:moveTo>
                  <a:lnTo>
                    <a:pt x="1063"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9"/>
            <p:cNvSpPr/>
            <p:nvPr/>
          </p:nvSpPr>
          <p:spPr>
            <a:xfrm>
              <a:off x="4843950" y="2416000"/>
              <a:ext cx="21025" cy="19925"/>
            </a:xfrm>
            <a:custGeom>
              <a:rect b="b" l="l" r="r" t="t"/>
              <a:pathLst>
                <a:path extrusionOk="0" h="797" w="841">
                  <a:moveTo>
                    <a:pt x="399" y="0"/>
                  </a:moveTo>
                  <a:lnTo>
                    <a:pt x="399" y="398"/>
                  </a:lnTo>
                  <a:cubicBezTo>
                    <a:pt x="399" y="616"/>
                    <a:pt x="224" y="797"/>
                    <a:pt x="1" y="797"/>
                  </a:cubicBezTo>
                  <a:lnTo>
                    <a:pt x="463" y="797"/>
                  </a:lnTo>
                  <a:cubicBezTo>
                    <a:pt x="665" y="797"/>
                    <a:pt x="840" y="616"/>
                    <a:pt x="840" y="398"/>
                  </a:cubicBezTo>
                  <a:lnTo>
                    <a:pt x="840" y="0"/>
                  </a:lnTo>
                  <a:close/>
                  <a:moveTo>
                    <a:pt x="399" y="0"/>
                  </a:moveTo>
                  <a:lnTo>
                    <a:pt x="399"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9"/>
            <p:cNvSpPr/>
            <p:nvPr/>
          </p:nvSpPr>
          <p:spPr>
            <a:xfrm>
              <a:off x="4913675" y="2353450"/>
              <a:ext cx="59250" cy="9975"/>
            </a:xfrm>
            <a:custGeom>
              <a:rect b="b" l="l" r="r" t="t"/>
              <a:pathLst>
                <a:path extrusionOk="0" h="399" w="2370">
                  <a:moveTo>
                    <a:pt x="197" y="0"/>
                  </a:moveTo>
                  <a:cubicBezTo>
                    <a:pt x="91" y="0"/>
                    <a:pt x="1" y="90"/>
                    <a:pt x="1" y="197"/>
                  </a:cubicBezTo>
                  <a:cubicBezTo>
                    <a:pt x="1" y="308"/>
                    <a:pt x="91" y="398"/>
                    <a:pt x="197" y="398"/>
                  </a:cubicBezTo>
                  <a:lnTo>
                    <a:pt x="2168" y="398"/>
                  </a:lnTo>
                  <a:cubicBezTo>
                    <a:pt x="2280" y="398"/>
                    <a:pt x="2370" y="308"/>
                    <a:pt x="2370" y="197"/>
                  </a:cubicBezTo>
                  <a:cubicBezTo>
                    <a:pt x="2370" y="90"/>
                    <a:pt x="2280" y="0"/>
                    <a:pt x="216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9"/>
            <p:cNvSpPr/>
            <p:nvPr/>
          </p:nvSpPr>
          <p:spPr>
            <a:xfrm>
              <a:off x="4912625" y="2380000"/>
              <a:ext cx="95100" cy="9975"/>
            </a:xfrm>
            <a:custGeom>
              <a:rect b="b" l="l" r="r" t="t"/>
              <a:pathLst>
                <a:path extrusionOk="0" h="399" w="3804">
                  <a:moveTo>
                    <a:pt x="197" y="0"/>
                  </a:moveTo>
                  <a:cubicBezTo>
                    <a:pt x="85" y="0"/>
                    <a:pt x="0" y="91"/>
                    <a:pt x="0" y="197"/>
                  </a:cubicBezTo>
                  <a:cubicBezTo>
                    <a:pt x="0" y="309"/>
                    <a:pt x="85" y="399"/>
                    <a:pt x="197" y="399"/>
                  </a:cubicBezTo>
                  <a:lnTo>
                    <a:pt x="3607" y="399"/>
                  </a:lnTo>
                  <a:cubicBezTo>
                    <a:pt x="3719" y="399"/>
                    <a:pt x="3804" y="309"/>
                    <a:pt x="3804" y="197"/>
                  </a:cubicBezTo>
                  <a:cubicBezTo>
                    <a:pt x="3804" y="91"/>
                    <a:pt x="3719" y="0"/>
                    <a:pt x="360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9"/>
            <p:cNvSpPr/>
            <p:nvPr/>
          </p:nvSpPr>
          <p:spPr>
            <a:xfrm>
              <a:off x="4911950" y="2406550"/>
              <a:ext cx="95775" cy="10000"/>
            </a:xfrm>
            <a:custGeom>
              <a:rect b="b" l="l" r="r" t="t"/>
              <a:pathLst>
                <a:path extrusionOk="0" h="400" w="3831">
                  <a:moveTo>
                    <a:pt x="203" y="1"/>
                  </a:moveTo>
                  <a:cubicBezTo>
                    <a:pt x="91" y="1"/>
                    <a:pt x="1" y="91"/>
                    <a:pt x="1" y="197"/>
                  </a:cubicBezTo>
                  <a:cubicBezTo>
                    <a:pt x="1" y="309"/>
                    <a:pt x="91" y="399"/>
                    <a:pt x="203" y="399"/>
                  </a:cubicBezTo>
                  <a:lnTo>
                    <a:pt x="3634" y="399"/>
                  </a:lnTo>
                  <a:cubicBezTo>
                    <a:pt x="3746" y="399"/>
                    <a:pt x="3831" y="309"/>
                    <a:pt x="3831" y="197"/>
                  </a:cubicBezTo>
                  <a:cubicBezTo>
                    <a:pt x="3831" y="91"/>
                    <a:pt x="3746" y="1"/>
                    <a:pt x="363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9"/>
            <p:cNvSpPr/>
            <p:nvPr/>
          </p:nvSpPr>
          <p:spPr>
            <a:xfrm>
              <a:off x="4983400" y="2500575"/>
              <a:ext cx="86875" cy="112375"/>
            </a:xfrm>
            <a:custGeom>
              <a:rect b="b" l="l" r="r" t="t"/>
              <a:pathLst>
                <a:path extrusionOk="0" h="4495" w="3475">
                  <a:moveTo>
                    <a:pt x="1748" y="399"/>
                  </a:moveTo>
                  <a:cubicBezTo>
                    <a:pt x="2168" y="399"/>
                    <a:pt x="2545" y="755"/>
                    <a:pt x="2545" y="1196"/>
                  </a:cubicBezTo>
                  <a:cubicBezTo>
                    <a:pt x="2545" y="1642"/>
                    <a:pt x="2168" y="1993"/>
                    <a:pt x="1748" y="1993"/>
                  </a:cubicBezTo>
                  <a:cubicBezTo>
                    <a:pt x="1307" y="1993"/>
                    <a:pt x="930" y="1642"/>
                    <a:pt x="930" y="1196"/>
                  </a:cubicBezTo>
                  <a:cubicBezTo>
                    <a:pt x="930" y="755"/>
                    <a:pt x="1307" y="399"/>
                    <a:pt x="1748" y="399"/>
                  </a:cubicBezTo>
                  <a:close/>
                  <a:moveTo>
                    <a:pt x="2237" y="2391"/>
                  </a:moveTo>
                  <a:cubicBezTo>
                    <a:pt x="2699" y="2391"/>
                    <a:pt x="3076" y="2768"/>
                    <a:pt x="3076" y="3236"/>
                  </a:cubicBezTo>
                  <a:lnTo>
                    <a:pt x="3076" y="4096"/>
                  </a:lnTo>
                  <a:lnTo>
                    <a:pt x="399" y="4096"/>
                  </a:lnTo>
                  <a:lnTo>
                    <a:pt x="399" y="3236"/>
                  </a:lnTo>
                  <a:cubicBezTo>
                    <a:pt x="399" y="2768"/>
                    <a:pt x="776" y="2391"/>
                    <a:pt x="1238" y="2391"/>
                  </a:cubicBezTo>
                  <a:close/>
                  <a:moveTo>
                    <a:pt x="1748" y="1"/>
                  </a:moveTo>
                  <a:cubicBezTo>
                    <a:pt x="1084" y="1"/>
                    <a:pt x="532" y="532"/>
                    <a:pt x="532" y="1196"/>
                  </a:cubicBezTo>
                  <a:cubicBezTo>
                    <a:pt x="532" y="1531"/>
                    <a:pt x="665" y="1818"/>
                    <a:pt x="888" y="2041"/>
                  </a:cubicBezTo>
                  <a:cubicBezTo>
                    <a:pt x="378" y="2195"/>
                    <a:pt x="1" y="2678"/>
                    <a:pt x="1" y="3236"/>
                  </a:cubicBezTo>
                  <a:lnTo>
                    <a:pt x="1" y="4298"/>
                  </a:lnTo>
                  <a:cubicBezTo>
                    <a:pt x="1" y="4404"/>
                    <a:pt x="91" y="4495"/>
                    <a:pt x="197" y="4495"/>
                  </a:cubicBezTo>
                  <a:lnTo>
                    <a:pt x="3278" y="4495"/>
                  </a:lnTo>
                  <a:cubicBezTo>
                    <a:pt x="3384" y="4495"/>
                    <a:pt x="3475" y="4404"/>
                    <a:pt x="3475" y="4298"/>
                  </a:cubicBezTo>
                  <a:lnTo>
                    <a:pt x="3475" y="3236"/>
                  </a:lnTo>
                  <a:cubicBezTo>
                    <a:pt x="3475" y="2678"/>
                    <a:pt x="3098" y="2195"/>
                    <a:pt x="2588" y="2041"/>
                  </a:cubicBezTo>
                  <a:cubicBezTo>
                    <a:pt x="2811" y="1818"/>
                    <a:pt x="2943" y="1531"/>
                    <a:pt x="2943" y="1196"/>
                  </a:cubicBezTo>
                  <a:cubicBezTo>
                    <a:pt x="2943" y="532"/>
                    <a:pt x="2391" y="1"/>
                    <a:pt x="174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9"/>
            <p:cNvSpPr/>
            <p:nvPr/>
          </p:nvSpPr>
          <p:spPr>
            <a:xfrm>
              <a:off x="4745950" y="2500575"/>
              <a:ext cx="87550" cy="112375"/>
            </a:xfrm>
            <a:custGeom>
              <a:rect b="b" l="l" r="r" t="t"/>
              <a:pathLst>
                <a:path extrusionOk="0" h="4495" w="3502">
                  <a:moveTo>
                    <a:pt x="1754" y="399"/>
                  </a:moveTo>
                  <a:cubicBezTo>
                    <a:pt x="2195" y="399"/>
                    <a:pt x="2550" y="755"/>
                    <a:pt x="2550" y="1196"/>
                  </a:cubicBezTo>
                  <a:cubicBezTo>
                    <a:pt x="2550" y="1642"/>
                    <a:pt x="2195" y="1993"/>
                    <a:pt x="1754" y="1993"/>
                  </a:cubicBezTo>
                  <a:cubicBezTo>
                    <a:pt x="1307" y="1993"/>
                    <a:pt x="957" y="1642"/>
                    <a:pt x="957" y="1196"/>
                  </a:cubicBezTo>
                  <a:cubicBezTo>
                    <a:pt x="957" y="755"/>
                    <a:pt x="1307" y="399"/>
                    <a:pt x="1754" y="399"/>
                  </a:cubicBezTo>
                  <a:close/>
                  <a:moveTo>
                    <a:pt x="2258" y="2391"/>
                  </a:moveTo>
                  <a:cubicBezTo>
                    <a:pt x="2726" y="2391"/>
                    <a:pt x="3103" y="2768"/>
                    <a:pt x="3103" y="3236"/>
                  </a:cubicBezTo>
                  <a:lnTo>
                    <a:pt x="3103" y="4096"/>
                  </a:lnTo>
                  <a:lnTo>
                    <a:pt x="426" y="4096"/>
                  </a:lnTo>
                  <a:lnTo>
                    <a:pt x="426" y="3236"/>
                  </a:lnTo>
                  <a:cubicBezTo>
                    <a:pt x="426" y="2768"/>
                    <a:pt x="797" y="2391"/>
                    <a:pt x="1265" y="2391"/>
                  </a:cubicBezTo>
                  <a:close/>
                  <a:moveTo>
                    <a:pt x="1754" y="1"/>
                  </a:moveTo>
                  <a:cubicBezTo>
                    <a:pt x="1090" y="1"/>
                    <a:pt x="558" y="532"/>
                    <a:pt x="558" y="1196"/>
                  </a:cubicBezTo>
                  <a:cubicBezTo>
                    <a:pt x="558" y="1531"/>
                    <a:pt x="691" y="1818"/>
                    <a:pt x="909" y="2041"/>
                  </a:cubicBezTo>
                  <a:cubicBezTo>
                    <a:pt x="399" y="2195"/>
                    <a:pt x="1" y="2678"/>
                    <a:pt x="1" y="3236"/>
                  </a:cubicBezTo>
                  <a:lnTo>
                    <a:pt x="1" y="4298"/>
                  </a:lnTo>
                  <a:cubicBezTo>
                    <a:pt x="1" y="4404"/>
                    <a:pt x="112" y="4495"/>
                    <a:pt x="224" y="4495"/>
                  </a:cubicBezTo>
                  <a:lnTo>
                    <a:pt x="3299" y="4495"/>
                  </a:lnTo>
                  <a:cubicBezTo>
                    <a:pt x="3411" y="4495"/>
                    <a:pt x="3501" y="4404"/>
                    <a:pt x="3501" y="4298"/>
                  </a:cubicBezTo>
                  <a:lnTo>
                    <a:pt x="3501" y="3236"/>
                  </a:lnTo>
                  <a:cubicBezTo>
                    <a:pt x="3501" y="2678"/>
                    <a:pt x="3124" y="2195"/>
                    <a:pt x="2593" y="2041"/>
                  </a:cubicBezTo>
                  <a:cubicBezTo>
                    <a:pt x="2816" y="1818"/>
                    <a:pt x="2949" y="1531"/>
                    <a:pt x="2949" y="1196"/>
                  </a:cubicBezTo>
                  <a:cubicBezTo>
                    <a:pt x="2949" y="532"/>
                    <a:pt x="2418" y="1"/>
                    <a:pt x="175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9"/>
            <p:cNvSpPr/>
            <p:nvPr/>
          </p:nvSpPr>
          <p:spPr>
            <a:xfrm>
              <a:off x="4864950" y="2500575"/>
              <a:ext cx="86875" cy="112375"/>
            </a:xfrm>
            <a:custGeom>
              <a:rect b="b" l="l" r="r" t="t"/>
              <a:pathLst>
                <a:path extrusionOk="0" h="4495" w="3475">
                  <a:moveTo>
                    <a:pt x="1727" y="399"/>
                  </a:moveTo>
                  <a:cubicBezTo>
                    <a:pt x="2173" y="399"/>
                    <a:pt x="2545" y="755"/>
                    <a:pt x="2545" y="1196"/>
                  </a:cubicBezTo>
                  <a:cubicBezTo>
                    <a:pt x="2545" y="1642"/>
                    <a:pt x="2173" y="1993"/>
                    <a:pt x="1727" y="1993"/>
                  </a:cubicBezTo>
                  <a:cubicBezTo>
                    <a:pt x="1286" y="1993"/>
                    <a:pt x="930" y="1642"/>
                    <a:pt x="930" y="1196"/>
                  </a:cubicBezTo>
                  <a:cubicBezTo>
                    <a:pt x="930" y="755"/>
                    <a:pt x="1286" y="399"/>
                    <a:pt x="1727" y="399"/>
                  </a:cubicBezTo>
                  <a:close/>
                  <a:moveTo>
                    <a:pt x="1727" y="1"/>
                  </a:moveTo>
                  <a:cubicBezTo>
                    <a:pt x="1063" y="1"/>
                    <a:pt x="531" y="532"/>
                    <a:pt x="531" y="1196"/>
                  </a:cubicBezTo>
                  <a:cubicBezTo>
                    <a:pt x="531" y="1531"/>
                    <a:pt x="664" y="1818"/>
                    <a:pt x="887" y="2041"/>
                  </a:cubicBezTo>
                  <a:cubicBezTo>
                    <a:pt x="377" y="2195"/>
                    <a:pt x="0" y="2678"/>
                    <a:pt x="0" y="3236"/>
                  </a:cubicBezTo>
                  <a:lnTo>
                    <a:pt x="0" y="4298"/>
                  </a:lnTo>
                  <a:cubicBezTo>
                    <a:pt x="0" y="4404"/>
                    <a:pt x="91" y="4495"/>
                    <a:pt x="202" y="4495"/>
                  </a:cubicBezTo>
                  <a:lnTo>
                    <a:pt x="1265" y="4495"/>
                  </a:lnTo>
                  <a:cubicBezTo>
                    <a:pt x="1376" y="4495"/>
                    <a:pt x="1482" y="4404"/>
                    <a:pt x="1482" y="4298"/>
                  </a:cubicBezTo>
                  <a:cubicBezTo>
                    <a:pt x="1482" y="4187"/>
                    <a:pt x="1376" y="4096"/>
                    <a:pt x="1265" y="4096"/>
                  </a:cubicBezTo>
                  <a:lnTo>
                    <a:pt x="399" y="4096"/>
                  </a:lnTo>
                  <a:lnTo>
                    <a:pt x="399" y="3236"/>
                  </a:lnTo>
                  <a:cubicBezTo>
                    <a:pt x="399" y="2768"/>
                    <a:pt x="776" y="2391"/>
                    <a:pt x="1243" y="2391"/>
                  </a:cubicBezTo>
                  <a:lnTo>
                    <a:pt x="2237" y="2391"/>
                  </a:lnTo>
                  <a:cubicBezTo>
                    <a:pt x="2704" y="2391"/>
                    <a:pt x="3076" y="2768"/>
                    <a:pt x="3076" y="3236"/>
                  </a:cubicBezTo>
                  <a:lnTo>
                    <a:pt x="3076" y="4096"/>
                  </a:lnTo>
                  <a:lnTo>
                    <a:pt x="2194" y="4096"/>
                  </a:lnTo>
                  <a:cubicBezTo>
                    <a:pt x="2083" y="4096"/>
                    <a:pt x="1992" y="4187"/>
                    <a:pt x="1992" y="4298"/>
                  </a:cubicBezTo>
                  <a:cubicBezTo>
                    <a:pt x="1992" y="4404"/>
                    <a:pt x="2083" y="4495"/>
                    <a:pt x="2194" y="4495"/>
                  </a:cubicBezTo>
                  <a:lnTo>
                    <a:pt x="3278" y="4495"/>
                  </a:lnTo>
                  <a:cubicBezTo>
                    <a:pt x="3389" y="4495"/>
                    <a:pt x="3474" y="4404"/>
                    <a:pt x="3474" y="4298"/>
                  </a:cubicBezTo>
                  <a:lnTo>
                    <a:pt x="3474" y="3236"/>
                  </a:lnTo>
                  <a:cubicBezTo>
                    <a:pt x="3474" y="2678"/>
                    <a:pt x="3103" y="2195"/>
                    <a:pt x="2593" y="2041"/>
                  </a:cubicBezTo>
                  <a:cubicBezTo>
                    <a:pt x="2789" y="1818"/>
                    <a:pt x="2943" y="1531"/>
                    <a:pt x="2943" y="1196"/>
                  </a:cubicBezTo>
                  <a:cubicBezTo>
                    <a:pt x="2943" y="532"/>
                    <a:pt x="2391" y="1"/>
                    <a:pt x="17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9"/>
            <p:cNvSpPr/>
            <p:nvPr/>
          </p:nvSpPr>
          <p:spPr>
            <a:xfrm>
              <a:off x="4760950" y="2272025"/>
              <a:ext cx="296050" cy="209850"/>
            </a:xfrm>
            <a:custGeom>
              <a:rect b="b" l="l" r="r" t="t"/>
              <a:pathLst>
                <a:path extrusionOk="0" h="8394" w="11842">
                  <a:moveTo>
                    <a:pt x="3544" y="399"/>
                  </a:moveTo>
                  <a:cubicBezTo>
                    <a:pt x="4272" y="399"/>
                    <a:pt x="4803" y="713"/>
                    <a:pt x="5069" y="1265"/>
                  </a:cubicBezTo>
                  <a:cubicBezTo>
                    <a:pt x="5403" y="1972"/>
                    <a:pt x="5223" y="2901"/>
                    <a:pt x="4670" y="3565"/>
                  </a:cubicBezTo>
                  <a:lnTo>
                    <a:pt x="4670" y="3586"/>
                  </a:lnTo>
                  <a:cubicBezTo>
                    <a:pt x="4628" y="3634"/>
                    <a:pt x="4606" y="3655"/>
                    <a:pt x="4580" y="3698"/>
                  </a:cubicBezTo>
                  <a:cubicBezTo>
                    <a:pt x="4362" y="3985"/>
                    <a:pt x="4208" y="4208"/>
                    <a:pt x="4139" y="4585"/>
                  </a:cubicBezTo>
                  <a:lnTo>
                    <a:pt x="3762" y="4585"/>
                  </a:lnTo>
                  <a:lnTo>
                    <a:pt x="3762" y="3055"/>
                  </a:lnTo>
                  <a:lnTo>
                    <a:pt x="3964" y="3055"/>
                  </a:lnTo>
                  <a:cubicBezTo>
                    <a:pt x="4075" y="3055"/>
                    <a:pt x="4160" y="2970"/>
                    <a:pt x="4160" y="2859"/>
                  </a:cubicBezTo>
                  <a:cubicBezTo>
                    <a:pt x="4160" y="2747"/>
                    <a:pt x="4075" y="2657"/>
                    <a:pt x="3964" y="2657"/>
                  </a:cubicBezTo>
                  <a:lnTo>
                    <a:pt x="3167" y="2657"/>
                  </a:lnTo>
                  <a:cubicBezTo>
                    <a:pt x="3055" y="2657"/>
                    <a:pt x="2965" y="2747"/>
                    <a:pt x="2965" y="2859"/>
                  </a:cubicBezTo>
                  <a:cubicBezTo>
                    <a:pt x="2965" y="2970"/>
                    <a:pt x="3055" y="3055"/>
                    <a:pt x="3167" y="3055"/>
                  </a:cubicBezTo>
                  <a:lnTo>
                    <a:pt x="3363" y="3055"/>
                  </a:lnTo>
                  <a:lnTo>
                    <a:pt x="3363" y="4585"/>
                  </a:lnTo>
                  <a:lnTo>
                    <a:pt x="2944" y="4585"/>
                  </a:lnTo>
                  <a:cubicBezTo>
                    <a:pt x="2880" y="4208"/>
                    <a:pt x="2721" y="3985"/>
                    <a:pt x="2503" y="3698"/>
                  </a:cubicBezTo>
                  <a:cubicBezTo>
                    <a:pt x="2482" y="3655"/>
                    <a:pt x="2434" y="3634"/>
                    <a:pt x="2413" y="3586"/>
                  </a:cubicBezTo>
                  <a:cubicBezTo>
                    <a:pt x="2413" y="3586"/>
                    <a:pt x="2413" y="3565"/>
                    <a:pt x="2391" y="3565"/>
                  </a:cubicBezTo>
                  <a:cubicBezTo>
                    <a:pt x="1839" y="2901"/>
                    <a:pt x="1685" y="1972"/>
                    <a:pt x="2014" y="1265"/>
                  </a:cubicBezTo>
                  <a:cubicBezTo>
                    <a:pt x="2259" y="713"/>
                    <a:pt x="2811" y="399"/>
                    <a:pt x="3544" y="399"/>
                  </a:cubicBezTo>
                  <a:close/>
                  <a:moveTo>
                    <a:pt x="4341" y="4983"/>
                  </a:moveTo>
                  <a:cubicBezTo>
                    <a:pt x="4362" y="4983"/>
                    <a:pt x="4383" y="5005"/>
                    <a:pt x="4383" y="5026"/>
                  </a:cubicBezTo>
                  <a:lnTo>
                    <a:pt x="4383" y="5536"/>
                  </a:lnTo>
                  <a:cubicBezTo>
                    <a:pt x="4383" y="5557"/>
                    <a:pt x="4362" y="5557"/>
                    <a:pt x="4341" y="5557"/>
                  </a:cubicBezTo>
                  <a:lnTo>
                    <a:pt x="2721" y="5557"/>
                  </a:lnTo>
                  <a:cubicBezTo>
                    <a:pt x="2699" y="5557"/>
                    <a:pt x="2699" y="5557"/>
                    <a:pt x="2699" y="5536"/>
                  </a:cubicBezTo>
                  <a:lnTo>
                    <a:pt x="2699" y="5026"/>
                  </a:lnTo>
                  <a:cubicBezTo>
                    <a:pt x="2699" y="5005"/>
                    <a:pt x="2699" y="4983"/>
                    <a:pt x="2721" y="4983"/>
                  </a:cubicBezTo>
                  <a:close/>
                  <a:moveTo>
                    <a:pt x="3964" y="5956"/>
                  </a:moveTo>
                  <a:lnTo>
                    <a:pt x="3964" y="6157"/>
                  </a:lnTo>
                  <a:cubicBezTo>
                    <a:pt x="3964" y="6269"/>
                    <a:pt x="3873" y="6354"/>
                    <a:pt x="3783" y="6354"/>
                  </a:cubicBezTo>
                  <a:lnTo>
                    <a:pt x="3300" y="6354"/>
                  </a:lnTo>
                  <a:cubicBezTo>
                    <a:pt x="3188" y="6354"/>
                    <a:pt x="3098" y="6269"/>
                    <a:pt x="3098" y="6157"/>
                  </a:cubicBezTo>
                  <a:lnTo>
                    <a:pt x="3098" y="5956"/>
                  </a:lnTo>
                  <a:close/>
                  <a:moveTo>
                    <a:pt x="3544" y="1"/>
                  </a:moveTo>
                  <a:cubicBezTo>
                    <a:pt x="2657" y="1"/>
                    <a:pt x="1972" y="399"/>
                    <a:pt x="1637" y="1111"/>
                  </a:cubicBezTo>
                  <a:cubicBezTo>
                    <a:pt x="1573" y="1265"/>
                    <a:pt x="1525" y="1419"/>
                    <a:pt x="1483" y="1594"/>
                  </a:cubicBezTo>
                  <a:lnTo>
                    <a:pt x="532" y="1594"/>
                  </a:lnTo>
                  <a:cubicBezTo>
                    <a:pt x="224" y="1594"/>
                    <a:pt x="1" y="1839"/>
                    <a:pt x="1" y="2126"/>
                  </a:cubicBezTo>
                  <a:lnTo>
                    <a:pt x="1" y="4144"/>
                  </a:lnTo>
                  <a:cubicBezTo>
                    <a:pt x="1" y="4250"/>
                    <a:pt x="91" y="4341"/>
                    <a:pt x="197" y="4341"/>
                  </a:cubicBezTo>
                  <a:cubicBezTo>
                    <a:pt x="309" y="4341"/>
                    <a:pt x="399" y="4250"/>
                    <a:pt x="399" y="4144"/>
                  </a:cubicBezTo>
                  <a:lnTo>
                    <a:pt x="399" y="2126"/>
                  </a:lnTo>
                  <a:cubicBezTo>
                    <a:pt x="399" y="2062"/>
                    <a:pt x="442" y="1993"/>
                    <a:pt x="532" y="1993"/>
                  </a:cubicBezTo>
                  <a:lnTo>
                    <a:pt x="1440" y="1993"/>
                  </a:lnTo>
                  <a:cubicBezTo>
                    <a:pt x="1440" y="2152"/>
                    <a:pt x="1440" y="2327"/>
                    <a:pt x="1483" y="2481"/>
                  </a:cubicBezTo>
                  <a:cubicBezTo>
                    <a:pt x="1552" y="2970"/>
                    <a:pt x="1770" y="3432"/>
                    <a:pt x="2083" y="3831"/>
                  </a:cubicBezTo>
                  <a:cubicBezTo>
                    <a:pt x="2126" y="3852"/>
                    <a:pt x="2147" y="3900"/>
                    <a:pt x="2168" y="3942"/>
                  </a:cubicBezTo>
                  <a:cubicBezTo>
                    <a:pt x="2370" y="4208"/>
                    <a:pt x="2503" y="4362"/>
                    <a:pt x="2545" y="4628"/>
                  </a:cubicBezTo>
                  <a:cubicBezTo>
                    <a:pt x="2391" y="4697"/>
                    <a:pt x="2301" y="4851"/>
                    <a:pt x="2301" y="5026"/>
                  </a:cubicBezTo>
                  <a:lnTo>
                    <a:pt x="2301" y="5536"/>
                  </a:lnTo>
                  <a:cubicBezTo>
                    <a:pt x="2301" y="5759"/>
                    <a:pt x="2482" y="5956"/>
                    <a:pt x="2699" y="5956"/>
                  </a:cubicBezTo>
                  <a:lnTo>
                    <a:pt x="2699" y="6157"/>
                  </a:lnTo>
                  <a:cubicBezTo>
                    <a:pt x="2699" y="6487"/>
                    <a:pt x="2965" y="6752"/>
                    <a:pt x="3300" y="6752"/>
                  </a:cubicBezTo>
                  <a:lnTo>
                    <a:pt x="3783" y="6752"/>
                  </a:lnTo>
                  <a:cubicBezTo>
                    <a:pt x="4097" y="6752"/>
                    <a:pt x="4362" y="6487"/>
                    <a:pt x="4362" y="6157"/>
                  </a:cubicBezTo>
                  <a:lnTo>
                    <a:pt x="4362" y="5956"/>
                  </a:lnTo>
                  <a:cubicBezTo>
                    <a:pt x="4606" y="5956"/>
                    <a:pt x="4782" y="5759"/>
                    <a:pt x="4782" y="5536"/>
                  </a:cubicBezTo>
                  <a:lnTo>
                    <a:pt x="4782" y="5026"/>
                  </a:lnTo>
                  <a:cubicBezTo>
                    <a:pt x="4782" y="4851"/>
                    <a:pt x="4670" y="4697"/>
                    <a:pt x="4537" y="4628"/>
                  </a:cubicBezTo>
                  <a:cubicBezTo>
                    <a:pt x="4580" y="4362"/>
                    <a:pt x="4713" y="4208"/>
                    <a:pt x="4893" y="3942"/>
                  </a:cubicBezTo>
                  <a:cubicBezTo>
                    <a:pt x="4936" y="3900"/>
                    <a:pt x="4957" y="3852"/>
                    <a:pt x="4978" y="3831"/>
                  </a:cubicBezTo>
                  <a:cubicBezTo>
                    <a:pt x="5313" y="3432"/>
                    <a:pt x="5510" y="2970"/>
                    <a:pt x="5600" y="2481"/>
                  </a:cubicBezTo>
                  <a:cubicBezTo>
                    <a:pt x="5621" y="2327"/>
                    <a:pt x="5642" y="2152"/>
                    <a:pt x="5642" y="1993"/>
                  </a:cubicBezTo>
                  <a:lnTo>
                    <a:pt x="11310" y="1993"/>
                  </a:lnTo>
                  <a:cubicBezTo>
                    <a:pt x="11379" y="1993"/>
                    <a:pt x="11443" y="2062"/>
                    <a:pt x="11443" y="2126"/>
                  </a:cubicBezTo>
                  <a:lnTo>
                    <a:pt x="11443" y="7087"/>
                  </a:lnTo>
                  <a:cubicBezTo>
                    <a:pt x="11443" y="7151"/>
                    <a:pt x="11379" y="7220"/>
                    <a:pt x="11310" y="7220"/>
                  </a:cubicBezTo>
                  <a:lnTo>
                    <a:pt x="10290" y="7220"/>
                  </a:lnTo>
                  <a:cubicBezTo>
                    <a:pt x="10184" y="7220"/>
                    <a:pt x="10094" y="7305"/>
                    <a:pt x="10094" y="7416"/>
                  </a:cubicBezTo>
                  <a:lnTo>
                    <a:pt x="10094" y="7794"/>
                  </a:lnTo>
                  <a:lnTo>
                    <a:pt x="9563" y="7284"/>
                  </a:lnTo>
                  <a:cubicBezTo>
                    <a:pt x="9520" y="7241"/>
                    <a:pt x="9472" y="7220"/>
                    <a:pt x="9430" y="7220"/>
                  </a:cubicBezTo>
                  <a:lnTo>
                    <a:pt x="6375" y="7220"/>
                  </a:lnTo>
                  <a:cubicBezTo>
                    <a:pt x="6306" y="7220"/>
                    <a:pt x="6243" y="7262"/>
                    <a:pt x="6200" y="7331"/>
                  </a:cubicBezTo>
                  <a:lnTo>
                    <a:pt x="5908" y="7905"/>
                  </a:lnTo>
                  <a:lnTo>
                    <a:pt x="5621" y="7331"/>
                  </a:lnTo>
                  <a:cubicBezTo>
                    <a:pt x="5579" y="7262"/>
                    <a:pt x="5510" y="7220"/>
                    <a:pt x="5446" y="7220"/>
                  </a:cubicBezTo>
                  <a:lnTo>
                    <a:pt x="2413" y="7220"/>
                  </a:lnTo>
                  <a:cubicBezTo>
                    <a:pt x="2349" y="7220"/>
                    <a:pt x="2301" y="7241"/>
                    <a:pt x="2259" y="7284"/>
                  </a:cubicBezTo>
                  <a:lnTo>
                    <a:pt x="1727" y="7794"/>
                  </a:lnTo>
                  <a:lnTo>
                    <a:pt x="1727" y="7416"/>
                  </a:lnTo>
                  <a:cubicBezTo>
                    <a:pt x="1727" y="7305"/>
                    <a:pt x="1637" y="7220"/>
                    <a:pt x="1525" y="7220"/>
                  </a:cubicBezTo>
                  <a:lnTo>
                    <a:pt x="532" y="7220"/>
                  </a:lnTo>
                  <a:cubicBezTo>
                    <a:pt x="442" y="7220"/>
                    <a:pt x="399" y="7151"/>
                    <a:pt x="399" y="7087"/>
                  </a:cubicBezTo>
                  <a:lnTo>
                    <a:pt x="399" y="5074"/>
                  </a:lnTo>
                  <a:cubicBezTo>
                    <a:pt x="399" y="4962"/>
                    <a:pt x="309" y="4872"/>
                    <a:pt x="197" y="4872"/>
                  </a:cubicBezTo>
                  <a:cubicBezTo>
                    <a:pt x="91" y="4872"/>
                    <a:pt x="1" y="4962"/>
                    <a:pt x="1" y="5074"/>
                  </a:cubicBezTo>
                  <a:lnTo>
                    <a:pt x="1" y="7087"/>
                  </a:lnTo>
                  <a:cubicBezTo>
                    <a:pt x="1" y="7374"/>
                    <a:pt x="224" y="7618"/>
                    <a:pt x="532" y="7618"/>
                  </a:cubicBezTo>
                  <a:lnTo>
                    <a:pt x="1329" y="7618"/>
                  </a:lnTo>
                  <a:lnTo>
                    <a:pt x="1329" y="8017"/>
                  </a:lnTo>
                  <a:cubicBezTo>
                    <a:pt x="1329" y="8149"/>
                    <a:pt x="1393" y="8261"/>
                    <a:pt x="1504" y="8303"/>
                  </a:cubicBezTo>
                  <a:cubicBezTo>
                    <a:pt x="1539" y="8317"/>
                    <a:pt x="1578" y="8324"/>
                    <a:pt x="1618" y="8324"/>
                  </a:cubicBezTo>
                  <a:cubicBezTo>
                    <a:pt x="1706" y="8324"/>
                    <a:pt x="1798" y="8290"/>
                    <a:pt x="1860" y="8213"/>
                  </a:cubicBezTo>
                  <a:lnTo>
                    <a:pt x="2482" y="7618"/>
                  </a:lnTo>
                  <a:lnTo>
                    <a:pt x="5313" y="7618"/>
                  </a:lnTo>
                  <a:lnTo>
                    <a:pt x="5642" y="8234"/>
                  </a:lnTo>
                  <a:cubicBezTo>
                    <a:pt x="5690" y="8346"/>
                    <a:pt x="5802" y="8394"/>
                    <a:pt x="5908" y="8394"/>
                  </a:cubicBezTo>
                  <a:cubicBezTo>
                    <a:pt x="6019" y="8394"/>
                    <a:pt x="6131" y="8346"/>
                    <a:pt x="6174" y="8234"/>
                  </a:cubicBezTo>
                  <a:lnTo>
                    <a:pt x="6508" y="7618"/>
                  </a:lnTo>
                  <a:lnTo>
                    <a:pt x="9340" y="7618"/>
                  </a:lnTo>
                  <a:lnTo>
                    <a:pt x="9961" y="8213"/>
                  </a:lnTo>
                  <a:cubicBezTo>
                    <a:pt x="10023" y="8290"/>
                    <a:pt x="10115" y="8324"/>
                    <a:pt x="10203" y="8324"/>
                  </a:cubicBezTo>
                  <a:cubicBezTo>
                    <a:pt x="10243" y="8324"/>
                    <a:pt x="10282" y="8317"/>
                    <a:pt x="10317" y="8303"/>
                  </a:cubicBezTo>
                  <a:cubicBezTo>
                    <a:pt x="10423" y="8261"/>
                    <a:pt x="10492" y="8149"/>
                    <a:pt x="10492" y="8017"/>
                  </a:cubicBezTo>
                  <a:lnTo>
                    <a:pt x="10492" y="7618"/>
                  </a:lnTo>
                  <a:lnTo>
                    <a:pt x="11310" y="7618"/>
                  </a:lnTo>
                  <a:cubicBezTo>
                    <a:pt x="11597" y="7618"/>
                    <a:pt x="11841" y="7374"/>
                    <a:pt x="11841" y="7087"/>
                  </a:cubicBezTo>
                  <a:lnTo>
                    <a:pt x="11841" y="2126"/>
                  </a:lnTo>
                  <a:cubicBezTo>
                    <a:pt x="11841" y="1839"/>
                    <a:pt x="11597" y="1594"/>
                    <a:pt x="11310" y="1594"/>
                  </a:cubicBezTo>
                  <a:lnTo>
                    <a:pt x="5600" y="1594"/>
                  </a:lnTo>
                  <a:cubicBezTo>
                    <a:pt x="5557" y="1419"/>
                    <a:pt x="5510" y="1265"/>
                    <a:pt x="5425" y="1111"/>
                  </a:cubicBezTo>
                  <a:cubicBezTo>
                    <a:pt x="5090" y="399"/>
                    <a:pt x="4426" y="1"/>
                    <a:pt x="354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462" name="Google Shape;2462;p49" title="Gráfico">
            <a:hlinkClick r:id="rId4"/>
          </p:cNvPr>
          <p:cNvPicPr preferRelativeResize="0"/>
          <p:nvPr/>
        </p:nvPicPr>
        <p:blipFill>
          <a:blip r:embed="rId5">
            <a:alphaModFix/>
          </a:blip>
          <a:stretch>
            <a:fillRect/>
          </a:stretch>
        </p:blipFill>
        <p:spPr>
          <a:xfrm>
            <a:off x="720000" y="1265750"/>
            <a:ext cx="5050749" cy="3123074"/>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66" name="Shape 2466"/>
        <p:cNvGrpSpPr/>
        <p:nvPr/>
      </p:nvGrpSpPr>
      <p:grpSpPr>
        <a:xfrm>
          <a:off x="0" y="0"/>
          <a:ext cx="0" cy="0"/>
          <a:chOff x="0" y="0"/>
          <a:chExt cx="0" cy="0"/>
        </a:xfrm>
      </p:grpSpPr>
      <p:sp>
        <p:nvSpPr>
          <p:cNvPr id="2467" name="Google Shape;2467;p50"/>
          <p:cNvSpPr txBox="1"/>
          <p:nvPr>
            <p:ph type="title"/>
          </p:nvPr>
        </p:nvSpPr>
        <p:spPr>
          <a:xfrm>
            <a:off x="849400" y="1685800"/>
            <a:ext cx="5169300" cy="74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10,000,000</a:t>
            </a:r>
            <a:endParaRPr/>
          </a:p>
        </p:txBody>
      </p:sp>
      <p:sp>
        <p:nvSpPr>
          <p:cNvPr id="2468" name="Google Shape;2468;p50"/>
          <p:cNvSpPr txBox="1"/>
          <p:nvPr>
            <p:ph idx="1" type="body"/>
          </p:nvPr>
        </p:nvSpPr>
        <p:spPr>
          <a:xfrm>
            <a:off x="849388" y="2429925"/>
            <a:ext cx="4743900" cy="33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Big numbers catch your audience’s attention</a:t>
            </a:r>
            <a:endParaRPr/>
          </a:p>
        </p:txBody>
      </p:sp>
      <p:grpSp>
        <p:nvGrpSpPr>
          <p:cNvPr id="2469" name="Google Shape;2469;p50"/>
          <p:cNvGrpSpPr/>
          <p:nvPr/>
        </p:nvGrpSpPr>
        <p:grpSpPr>
          <a:xfrm>
            <a:off x="7235397" y="2328782"/>
            <a:ext cx="947330" cy="1594616"/>
            <a:chOff x="7158246" y="2716877"/>
            <a:chExt cx="771379" cy="1298442"/>
          </a:xfrm>
        </p:grpSpPr>
        <p:sp>
          <p:nvSpPr>
            <p:cNvPr id="2470" name="Google Shape;2470;p50"/>
            <p:cNvSpPr/>
            <p:nvPr/>
          </p:nvSpPr>
          <p:spPr>
            <a:xfrm>
              <a:off x="7326562" y="2995177"/>
              <a:ext cx="482694" cy="330702"/>
            </a:xfrm>
            <a:custGeom>
              <a:rect b="b" l="l" r="r" t="t"/>
              <a:pathLst>
                <a:path extrusionOk="0" h="2228" w="3252">
                  <a:moveTo>
                    <a:pt x="834" y="1"/>
                  </a:moveTo>
                  <a:cubicBezTo>
                    <a:pt x="682" y="663"/>
                    <a:pt x="1" y="1525"/>
                    <a:pt x="774" y="2228"/>
                  </a:cubicBezTo>
                  <a:lnTo>
                    <a:pt x="2478" y="2228"/>
                  </a:lnTo>
                  <a:cubicBezTo>
                    <a:pt x="3251" y="1525"/>
                    <a:pt x="2567" y="663"/>
                    <a:pt x="2418"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0"/>
            <p:cNvSpPr/>
            <p:nvPr/>
          </p:nvSpPr>
          <p:spPr>
            <a:xfrm>
              <a:off x="7487456" y="2716877"/>
              <a:ext cx="220270" cy="83418"/>
            </a:xfrm>
            <a:custGeom>
              <a:rect b="b" l="l" r="r" t="t"/>
              <a:pathLst>
                <a:path extrusionOk="0" h="562" w="1484">
                  <a:moveTo>
                    <a:pt x="150" y="0"/>
                  </a:moveTo>
                  <a:cubicBezTo>
                    <a:pt x="70" y="89"/>
                    <a:pt x="0" y="342"/>
                    <a:pt x="80" y="472"/>
                  </a:cubicBezTo>
                  <a:cubicBezTo>
                    <a:pt x="112" y="476"/>
                    <a:pt x="148" y="478"/>
                    <a:pt x="188" y="478"/>
                  </a:cubicBezTo>
                  <a:cubicBezTo>
                    <a:pt x="347" y="478"/>
                    <a:pt x="550" y="446"/>
                    <a:pt x="672" y="381"/>
                  </a:cubicBezTo>
                  <a:lnTo>
                    <a:pt x="812" y="390"/>
                  </a:lnTo>
                  <a:cubicBezTo>
                    <a:pt x="954" y="501"/>
                    <a:pt x="1223" y="561"/>
                    <a:pt x="1394" y="561"/>
                  </a:cubicBezTo>
                  <a:cubicBezTo>
                    <a:pt x="1483" y="450"/>
                    <a:pt x="1455" y="190"/>
                    <a:pt x="1385" y="89"/>
                  </a:cubicBezTo>
                  <a:cubicBezTo>
                    <a:pt x="1376" y="89"/>
                    <a:pt x="1368" y="89"/>
                    <a:pt x="1359" y="89"/>
                  </a:cubicBezTo>
                  <a:cubicBezTo>
                    <a:pt x="1171" y="89"/>
                    <a:pt x="926" y="185"/>
                    <a:pt x="792" y="270"/>
                  </a:cubicBezTo>
                  <a:lnTo>
                    <a:pt x="713" y="270"/>
                  </a:lnTo>
                  <a:cubicBezTo>
                    <a:pt x="581" y="161"/>
                    <a:pt x="352" y="19"/>
                    <a:pt x="150" y="0"/>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0"/>
            <p:cNvSpPr/>
            <p:nvPr/>
          </p:nvSpPr>
          <p:spPr>
            <a:xfrm>
              <a:off x="7463411" y="2740774"/>
              <a:ext cx="269697" cy="113104"/>
            </a:xfrm>
            <a:custGeom>
              <a:rect b="b" l="l" r="r" t="t"/>
              <a:pathLst>
                <a:path extrusionOk="0" h="762" w="1817">
                  <a:moveTo>
                    <a:pt x="205" y="1"/>
                  </a:moveTo>
                  <a:cubicBezTo>
                    <a:pt x="159" y="1"/>
                    <a:pt x="114" y="4"/>
                    <a:pt x="71" y="10"/>
                  </a:cubicBezTo>
                  <a:cubicBezTo>
                    <a:pt x="1" y="159"/>
                    <a:pt x="1" y="521"/>
                    <a:pt x="141" y="651"/>
                  </a:cubicBezTo>
                  <a:cubicBezTo>
                    <a:pt x="372" y="622"/>
                    <a:pt x="723" y="492"/>
                    <a:pt x="894" y="330"/>
                  </a:cubicBezTo>
                  <a:cubicBezTo>
                    <a:pt x="1044" y="511"/>
                    <a:pt x="1376" y="701"/>
                    <a:pt x="1597" y="761"/>
                  </a:cubicBezTo>
                  <a:cubicBezTo>
                    <a:pt x="1756" y="651"/>
                    <a:pt x="1816" y="301"/>
                    <a:pt x="1756" y="140"/>
                  </a:cubicBezTo>
                  <a:cubicBezTo>
                    <a:pt x="1657" y="104"/>
                    <a:pt x="1540" y="90"/>
                    <a:pt x="1420" y="90"/>
                  </a:cubicBezTo>
                  <a:cubicBezTo>
                    <a:pt x="1236" y="90"/>
                    <a:pt x="1048" y="123"/>
                    <a:pt x="914" y="159"/>
                  </a:cubicBezTo>
                  <a:cubicBezTo>
                    <a:pt x="737" y="84"/>
                    <a:pt x="453" y="1"/>
                    <a:pt x="205" y="1"/>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0"/>
            <p:cNvSpPr/>
            <p:nvPr/>
          </p:nvSpPr>
          <p:spPr>
            <a:xfrm>
              <a:off x="7566419" y="2751015"/>
              <a:ext cx="62637" cy="55364"/>
            </a:xfrm>
            <a:custGeom>
              <a:rect b="b" l="l" r="r" t="t"/>
              <a:pathLst>
                <a:path extrusionOk="0" h="373" w="422">
                  <a:moveTo>
                    <a:pt x="201" y="0"/>
                  </a:moveTo>
                  <a:cubicBezTo>
                    <a:pt x="98" y="0"/>
                    <a:pt x="10" y="77"/>
                    <a:pt x="0" y="172"/>
                  </a:cubicBezTo>
                  <a:cubicBezTo>
                    <a:pt x="0" y="271"/>
                    <a:pt x="80" y="362"/>
                    <a:pt x="200" y="372"/>
                  </a:cubicBezTo>
                  <a:cubicBezTo>
                    <a:pt x="206" y="373"/>
                    <a:pt x="212" y="373"/>
                    <a:pt x="218" y="373"/>
                  </a:cubicBezTo>
                  <a:cubicBezTo>
                    <a:pt x="322" y="373"/>
                    <a:pt x="410" y="297"/>
                    <a:pt x="410" y="201"/>
                  </a:cubicBezTo>
                  <a:cubicBezTo>
                    <a:pt x="422" y="100"/>
                    <a:pt x="340" y="11"/>
                    <a:pt x="220" y="1"/>
                  </a:cubicBezTo>
                  <a:cubicBezTo>
                    <a:pt x="213" y="1"/>
                    <a:pt x="207" y="0"/>
                    <a:pt x="201" y="0"/>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0"/>
            <p:cNvSpPr/>
            <p:nvPr/>
          </p:nvSpPr>
          <p:spPr>
            <a:xfrm>
              <a:off x="7630390" y="3285796"/>
              <a:ext cx="299235" cy="409370"/>
            </a:xfrm>
            <a:custGeom>
              <a:rect b="b" l="l" r="r" t="t"/>
              <a:pathLst>
                <a:path extrusionOk="0" h="2758" w="2016">
                  <a:moveTo>
                    <a:pt x="752" y="0"/>
                  </a:moveTo>
                  <a:lnTo>
                    <a:pt x="0" y="330"/>
                  </a:lnTo>
                  <a:lnTo>
                    <a:pt x="0" y="2757"/>
                  </a:lnTo>
                  <a:cubicBezTo>
                    <a:pt x="1204" y="2709"/>
                    <a:pt x="2016" y="2006"/>
                    <a:pt x="2016" y="2006"/>
                  </a:cubicBezTo>
                  <a:lnTo>
                    <a:pt x="752" y="0"/>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0"/>
            <p:cNvSpPr/>
            <p:nvPr/>
          </p:nvSpPr>
          <p:spPr>
            <a:xfrm>
              <a:off x="7630390" y="3518084"/>
              <a:ext cx="257823" cy="102714"/>
            </a:xfrm>
            <a:custGeom>
              <a:rect b="b" l="l" r="r" t="t"/>
              <a:pathLst>
                <a:path extrusionOk="0" fill="none" h="692" w="1737">
                  <a:moveTo>
                    <a:pt x="1736" y="0"/>
                  </a:moveTo>
                  <a:cubicBezTo>
                    <a:pt x="1544" y="150"/>
                    <a:pt x="894" y="590"/>
                    <a:pt x="0" y="69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0"/>
            <p:cNvSpPr/>
            <p:nvPr/>
          </p:nvSpPr>
          <p:spPr>
            <a:xfrm>
              <a:off x="7205743" y="3285796"/>
              <a:ext cx="299680" cy="409370"/>
            </a:xfrm>
            <a:custGeom>
              <a:rect b="b" l="l" r="r" t="t"/>
              <a:pathLst>
                <a:path extrusionOk="0" h="2758" w="2019">
                  <a:moveTo>
                    <a:pt x="1255" y="0"/>
                  </a:moveTo>
                  <a:lnTo>
                    <a:pt x="1" y="2006"/>
                  </a:lnTo>
                  <a:cubicBezTo>
                    <a:pt x="1" y="2006"/>
                    <a:pt x="815" y="2709"/>
                    <a:pt x="2019" y="2757"/>
                  </a:cubicBezTo>
                  <a:lnTo>
                    <a:pt x="2019" y="330"/>
                  </a:lnTo>
                  <a:lnTo>
                    <a:pt x="1255" y="0"/>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0"/>
            <p:cNvSpPr/>
            <p:nvPr/>
          </p:nvSpPr>
          <p:spPr>
            <a:xfrm>
              <a:off x="7246263" y="3518084"/>
              <a:ext cx="259159" cy="102714"/>
            </a:xfrm>
            <a:custGeom>
              <a:rect b="b" l="l" r="r" t="t"/>
              <a:pathLst>
                <a:path extrusionOk="0" fill="none" h="692" w="1746">
                  <a:moveTo>
                    <a:pt x="0" y="0"/>
                  </a:moveTo>
                  <a:cubicBezTo>
                    <a:pt x="200" y="150"/>
                    <a:pt x="843" y="590"/>
                    <a:pt x="1746" y="69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0"/>
            <p:cNvSpPr/>
            <p:nvPr/>
          </p:nvSpPr>
          <p:spPr>
            <a:xfrm>
              <a:off x="7399439" y="3099521"/>
              <a:ext cx="336936" cy="561659"/>
            </a:xfrm>
            <a:custGeom>
              <a:rect b="b" l="l" r="r" t="t"/>
              <a:pathLst>
                <a:path extrusionOk="0" h="3784" w="2270">
                  <a:moveTo>
                    <a:pt x="714" y="1"/>
                  </a:moveTo>
                  <a:lnTo>
                    <a:pt x="714" y="622"/>
                  </a:lnTo>
                  <a:cubicBezTo>
                    <a:pt x="714" y="762"/>
                    <a:pt x="653" y="954"/>
                    <a:pt x="463" y="1053"/>
                  </a:cubicBezTo>
                  <a:cubicBezTo>
                    <a:pt x="283" y="1164"/>
                    <a:pt x="1" y="1294"/>
                    <a:pt x="1" y="1294"/>
                  </a:cubicBezTo>
                  <a:lnTo>
                    <a:pt x="1" y="3783"/>
                  </a:lnTo>
                  <a:lnTo>
                    <a:pt x="2269" y="3783"/>
                  </a:lnTo>
                  <a:lnTo>
                    <a:pt x="2269" y="1294"/>
                  </a:lnTo>
                  <a:cubicBezTo>
                    <a:pt x="2269" y="1294"/>
                    <a:pt x="1978" y="1164"/>
                    <a:pt x="1797" y="1053"/>
                  </a:cubicBezTo>
                  <a:cubicBezTo>
                    <a:pt x="1617" y="954"/>
                    <a:pt x="1556" y="762"/>
                    <a:pt x="1556" y="622"/>
                  </a:cubicBezTo>
                  <a:lnTo>
                    <a:pt x="1556" y="1"/>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0"/>
            <p:cNvSpPr/>
            <p:nvPr/>
          </p:nvSpPr>
          <p:spPr>
            <a:xfrm>
              <a:off x="7399439" y="3099521"/>
              <a:ext cx="336936" cy="561659"/>
            </a:xfrm>
            <a:custGeom>
              <a:rect b="b" l="l" r="r" t="t"/>
              <a:pathLst>
                <a:path extrusionOk="0" fill="none" h="3784" w="2270">
                  <a:moveTo>
                    <a:pt x="2269" y="3783"/>
                  </a:moveTo>
                  <a:lnTo>
                    <a:pt x="2269" y="1294"/>
                  </a:lnTo>
                  <a:cubicBezTo>
                    <a:pt x="2269" y="1294"/>
                    <a:pt x="1978" y="1164"/>
                    <a:pt x="1797" y="1053"/>
                  </a:cubicBezTo>
                  <a:cubicBezTo>
                    <a:pt x="1617" y="954"/>
                    <a:pt x="1556" y="762"/>
                    <a:pt x="1556" y="622"/>
                  </a:cubicBezTo>
                  <a:lnTo>
                    <a:pt x="1556" y="1"/>
                  </a:lnTo>
                  <a:lnTo>
                    <a:pt x="714" y="1"/>
                  </a:lnTo>
                  <a:lnTo>
                    <a:pt x="714" y="622"/>
                  </a:lnTo>
                  <a:cubicBezTo>
                    <a:pt x="714" y="762"/>
                    <a:pt x="653" y="954"/>
                    <a:pt x="463" y="1053"/>
                  </a:cubicBezTo>
                  <a:cubicBezTo>
                    <a:pt x="283" y="1164"/>
                    <a:pt x="1" y="1294"/>
                    <a:pt x="1" y="1294"/>
                  </a:cubicBezTo>
                  <a:lnTo>
                    <a:pt x="1" y="3783"/>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0"/>
            <p:cNvSpPr/>
            <p:nvPr/>
          </p:nvSpPr>
          <p:spPr>
            <a:xfrm>
              <a:off x="7429570" y="2804003"/>
              <a:ext cx="333522" cy="364099"/>
            </a:xfrm>
            <a:custGeom>
              <a:rect b="b" l="l" r="r" t="t"/>
              <a:pathLst>
                <a:path extrusionOk="0" h="2453" w="2247">
                  <a:moveTo>
                    <a:pt x="1012" y="1"/>
                  </a:moveTo>
                  <a:cubicBezTo>
                    <a:pt x="1" y="1"/>
                    <a:pt x="45" y="1227"/>
                    <a:pt x="219" y="1729"/>
                  </a:cubicBezTo>
                  <a:cubicBezTo>
                    <a:pt x="410" y="2261"/>
                    <a:pt x="771" y="2432"/>
                    <a:pt x="942" y="2452"/>
                  </a:cubicBezTo>
                  <a:cubicBezTo>
                    <a:pt x="949" y="2452"/>
                    <a:pt x="956" y="2452"/>
                    <a:pt x="964" y="2452"/>
                  </a:cubicBezTo>
                  <a:cubicBezTo>
                    <a:pt x="1137" y="2452"/>
                    <a:pt x="1504" y="2322"/>
                    <a:pt x="1743" y="1850"/>
                  </a:cubicBezTo>
                  <a:cubicBezTo>
                    <a:pt x="2006" y="1349"/>
                    <a:pt x="2247" y="85"/>
                    <a:pt x="1122" y="5"/>
                  </a:cubicBezTo>
                  <a:cubicBezTo>
                    <a:pt x="1084" y="2"/>
                    <a:pt x="1047" y="1"/>
                    <a:pt x="1012"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0"/>
            <p:cNvSpPr/>
            <p:nvPr/>
          </p:nvSpPr>
          <p:spPr>
            <a:xfrm>
              <a:off x="7564638" y="3078444"/>
              <a:ext cx="21225" cy="6234"/>
            </a:xfrm>
            <a:custGeom>
              <a:rect b="b" l="l" r="r" t="t"/>
              <a:pathLst>
                <a:path extrusionOk="0" fill="none" h="42" w="143">
                  <a:moveTo>
                    <a:pt x="0" y="1"/>
                  </a:moveTo>
                  <a:cubicBezTo>
                    <a:pt x="41" y="32"/>
                    <a:pt x="92" y="42"/>
                    <a:pt x="142" y="1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0"/>
            <p:cNvSpPr/>
            <p:nvPr/>
          </p:nvSpPr>
          <p:spPr>
            <a:xfrm>
              <a:off x="7546678" y="3107090"/>
              <a:ext cx="52396" cy="11874"/>
            </a:xfrm>
            <a:custGeom>
              <a:rect b="b" l="l" r="r" t="t"/>
              <a:pathLst>
                <a:path extrusionOk="0" fill="none" h="80" w="353">
                  <a:moveTo>
                    <a:pt x="1" y="0"/>
                  </a:moveTo>
                  <a:cubicBezTo>
                    <a:pt x="102" y="70"/>
                    <a:pt x="242" y="80"/>
                    <a:pt x="353" y="29"/>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0"/>
            <p:cNvSpPr/>
            <p:nvPr/>
          </p:nvSpPr>
          <p:spPr>
            <a:xfrm>
              <a:off x="7494877" y="3037033"/>
              <a:ext cx="9203" cy="5789"/>
            </a:xfrm>
            <a:custGeom>
              <a:rect b="b" l="l" r="r" t="t"/>
              <a:pathLst>
                <a:path extrusionOk="0" fill="none" h="39" w="62">
                  <a:moveTo>
                    <a:pt x="61" y="0"/>
                  </a:moveTo>
                  <a:lnTo>
                    <a:pt x="1" y="39"/>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0"/>
            <p:cNvSpPr/>
            <p:nvPr/>
          </p:nvSpPr>
          <p:spPr>
            <a:xfrm>
              <a:off x="7506751" y="3037033"/>
              <a:ext cx="7570" cy="7718"/>
            </a:xfrm>
            <a:custGeom>
              <a:rect b="b" l="l" r="r" t="t"/>
              <a:pathLst>
                <a:path extrusionOk="0" fill="none" h="52" w="51">
                  <a:moveTo>
                    <a:pt x="51" y="0"/>
                  </a:moveTo>
                  <a:lnTo>
                    <a:pt x="0" y="5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0"/>
            <p:cNvSpPr/>
            <p:nvPr/>
          </p:nvSpPr>
          <p:spPr>
            <a:xfrm>
              <a:off x="7518477" y="3038517"/>
              <a:ext cx="7718" cy="6234"/>
            </a:xfrm>
            <a:custGeom>
              <a:rect b="b" l="l" r="r" t="t"/>
              <a:pathLst>
                <a:path extrusionOk="0" fill="none" h="42" w="52">
                  <a:moveTo>
                    <a:pt x="51" y="0"/>
                  </a:moveTo>
                  <a:lnTo>
                    <a:pt x="1" y="4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0"/>
            <p:cNvSpPr/>
            <p:nvPr/>
          </p:nvSpPr>
          <p:spPr>
            <a:xfrm>
              <a:off x="7628906" y="3045939"/>
              <a:ext cx="7273" cy="7718"/>
            </a:xfrm>
            <a:custGeom>
              <a:rect b="b" l="l" r="r" t="t"/>
              <a:pathLst>
                <a:path extrusionOk="0" fill="none" h="52" w="49">
                  <a:moveTo>
                    <a:pt x="49" y="1"/>
                  </a:moveTo>
                  <a:lnTo>
                    <a:pt x="1" y="5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0"/>
            <p:cNvSpPr/>
            <p:nvPr/>
          </p:nvSpPr>
          <p:spPr>
            <a:xfrm>
              <a:off x="7640780" y="3047423"/>
              <a:ext cx="7570" cy="6234"/>
            </a:xfrm>
            <a:custGeom>
              <a:rect b="b" l="l" r="r" t="t"/>
              <a:pathLst>
                <a:path extrusionOk="0" fill="none" h="42" w="51">
                  <a:moveTo>
                    <a:pt x="51" y="0"/>
                  </a:moveTo>
                  <a:lnTo>
                    <a:pt x="0" y="4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0"/>
            <p:cNvSpPr/>
            <p:nvPr/>
          </p:nvSpPr>
          <p:spPr>
            <a:xfrm>
              <a:off x="7652506" y="3047423"/>
              <a:ext cx="7718" cy="7570"/>
            </a:xfrm>
            <a:custGeom>
              <a:rect b="b" l="l" r="r" t="t"/>
              <a:pathLst>
                <a:path extrusionOk="0" fill="none" h="51" w="52">
                  <a:moveTo>
                    <a:pt x="51" y="0"/>
                  </a:moveTo>
                  <a:lnTo>
                    <a:pt x="1" y="5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0"/>
            <p:cNvSpPr/>
            <p:nvPr/>
          </p:nvSpPr>
          <p:spPr>
            <a:xfrm>
              <a:off x="7630390" y="2988943"/>
              <a:ext cx="28350" cy="25975"/>
            </a:xfrm>
            <a:custGeom>
              <a:rect b="b" l="l" r="r" t="t"/>
              <a:pathLst>
                <a:path extrusionOk="0" h="175" w="191">
                  <a:moveTo>
                    <a:pt x="85" y="0"/>
                  </a:moveTo>
                  <a:cubicBezTo>
                    <a:pt x="43" y="0"/>
                    <a:pt x="9" y="38"/>
                    <a:pt x="0" y="84"/>
                  </a:cubicBezTo>
                  <a:cubicBezTo>
                    <a:pt x="0" y="134"/>
                    <a:pt x="39" y="173"/>
                    <a:pt x="89" y="173"/>
                  </a:cubicBezTo>
                  <a:cubicBezTo>
                    <a:pt x="95" y="174"/>
                    <a:pt x="100" y="174"/>
                    <a:pt x="105" y="174"/>
                  </a:cubicBezTo>
                  <a:cubicBezTo>
                    <a:pt x="148" y="174"/>
                    <a:pt x="181" y="139"/>
                    <a:pt x="181" y="93"/>
                  </a:cubicBezTo>
                  <a:cubicBezTo>
                    <a:pt x="191" y="43"/>
                    <a:pt x="150" y="2"/>
                    <a:pt x="99" y="2"/>
                  </a:cubicBezTo>
                  <a:cubicBezTo>
                    <a:pt x="94" y="1"/>
                    <a:pt x="90" y="0"/>
                    <a:pt x="85" y="0"/>
                  </a:cubicBezTo>
                  <a:close/>
                </a:path>
              </a:pathLst>
            </a:custGeom>
            <a:solidFill>
              <a:srgbClr val="5875B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0"/>
            <p:cNvSpPr/>
            <p:nvPr/>
          </p:nvSpPr>
          <p:spPr>
            <a:xfrm>
              <a:off x="7630390" y="2987755"/>
              <a:ext cx="28350" cy="28350"/>
            </a:xfrm>
            <a:custGeom>
              <a:rect b="b" l="l" r="r" t="t"/>
              <a:pathLst>
                <a:path extrusionOk="0" fill="none" h="191" w="191">
                  <a:moveTo>
                    <a:pt x="181" y="101"/>
                  </a:moveTo>
                  <a:cubicBezTo>
                    <a:pt x="181" y="152"/>
                    <a:pt x="140" y="190"/>
                    <a:pt x="89" y="181"/>
                  </a:cubicBezTo>
                  <a:cubicBezTo>
                    <a:pt x="39" y="181"/>
                    <a:pt x="0" y="142"/>
                    <a:pt x="0" y="92"/>
                  </a:cubicBezTo>
                  <a:cubicBezTo>
                    <a:pt x="10" y="41"/>
                    <a:pt x="51" y="0"/>
                    <a:pt x="99" y="10"/>
                  </a:cubicBezTo>
                  <a:cubicBezTo>
                    <a:pt x="150" y="10"/>
                    <a:pt x="191" y="51"/>
                    <a:pt x="181" y="10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0"/>
            <p:cNvSpPr/>
            <p:nvPr/>
          </p:nvSpPr>
          <p:spPr>
            <a:xfrm>
              <a:off x="7622821" y="2990872"/>
              <a:ext cx="42006" cy="7422"/>
            </a:xfrm>
            <a:custGeom>
              <a:rect b="b" l="l" r="r" t="t"/>
              <a:pathLst>
                <a:path extrusionOk="0" fill="none" h="50" w="283">
                  <a:moveTo>
                    <a:pt x="1" y="49"/>
                  </a:moveTo>
                  <a:cubicBezTo>
                    <a:pt x="42" y="20"/>
                    <a:pt x="90" y="1"/>
                    <a:pt x="150" y="1"/>
                  </a:cubicBezTo>
                  <a:cubicBezTo>
                    <a:pt x="232" y="10"/>
                    <a:pt x="283" y="49"/>
                    <a:pt x="283" y="49"/>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0"/>
            <p:cNvSpPr/>
            <p:nvPr/>
          </p:nvSpPr>
          <p:spPr>
            <a:xfrm>
              <a:off x="7612579" y="2962968"/>
              <a:ext cx="66942" cy="14101"/>
            </a:xfrm>
            <a:custGeom>
              <a:rect b="b" l="l" r="r" t="t"/>
              <a:pathLst>
                <a:path extrusionOk="0" h="95" w="451">
                  <a:moveTo>
                    <a:pt x="221" y="0"/>
                  </a:moveTo>
                  <a:cubicBezTo>
                    <a:pt x="160" y="0"/>
                    <a:pt x="88" y="5"/>
                    <a:pt x="19" y="18"/>
                  </a:cubicBezTo>
                  <a:cubicBezTo>
                    <a:pt x="10" y="28"/>
                    <a:pt x="0" y="28"/>
                    <a:pt x="0" y="37"/>
                  </a:cubicBezTo>
                  <a:cubicBezTo>
                    <a:pt x="0" y="47"/>
                    <a:pt x="10" y="68"/>
                    <a:pt x="29" y="88"/>
                  </a:cubicBezTo>
                  <a:cubicBezTo>
                    <a:pt x="45" y="93"/>
                    <a:pt x="57" y="95"/>
                    <a:pt x="71" y="95"/>
                  </a:cubicBezTo>
                  <a:cubicBezTo>
                    <a:pt x="85" y="95"/>
                    <a:pt x="100" y="93"/>
                    <a:pt x="120" y="88"/>
                  </a:cubicBezTo>
                  <a:cubicBezTo>
                    <a:pt x="149" y="78"/>
                    <a:pt x="270" y="56"/>
                    <a:pt x="330" y="56"/>
                  </a:cubicBezTo>
                  <a:cubicBezTo>
                    <a:pt x="365" y="67"/>
                    <a:pt x="429" y="90"/>
                    <a:pt x="446" y="90"/>
                  </a:cubicBezTo>
                  <a:cubicBezTo>
                    <a:pt x="449" y="90"/>
                    <a:pt x="450" y="89"/>
                    <a:pt x="450" y="88"/>
                  </a:cubicBezTo>
                  <a:cubicBezTo>
                    <a:pt x="450" y="78"/>
                    <a:pt x="380" y="18"/>
                    <a:pt x="330" y="8"/>
                  </a:cubicBezTo>
                  <a:cubicBezTo>
                    <a:pt x="304" y="3"/>
                    <a:pt x="266" y="0"/>
                    <a:pt x="221"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0"/>
            <p:cNvSpPr/>
            <p:nvPr/>
          </p:nvSpPr>
          <p:spPr>
            <a:xfrm>
              <a:off x="7503931" y="2987755"/>
              <a:ext cx="33545" cy="11281"/>
            </a:xfrm>
            <a:custGeom>
              <a:rect b="b" l="l" r="r" t="t"/>
              <a:pathLst>
                <a:path extrusionOk="0" h="76" w="226">
                  <a:moveTo>
                    <a:pt x="99" y="0"/>
                  </a:moveTo>
                  <a:cubicBezTo>
                    <a:pt x="48" y="0"/>
                    <a:pt x="10" y="31"/>
                    <a:pt x="0" y="51"/>
                  </a:cubicBezTo>
                  <a:cubicBezTo>
                    <a:pt x="0" y="60"/>
                    <a:pt x="19" y="60"/>
                    <a:pt x="60" y="60"/>
                  </a:cubicBezTo>
                  <a:cubicBezTo>
                    <a:pt x="72" y="58"/>
                    <a:pt x="84" y="58"/>
                    <a:pt x="96" y="58"/>
                  </a:cubicBezTo>
                  <a:cubicBezTo>
                    <a:pt x="143" y="58"/>
                    <a:pt x="184" y="70"/>
                    <a:pt x="200" y="70"/>
                  </a:cubicBezTo>
                  <a:cubicBezTo>
                    <a:pt x="206" y="74"/>
                    <a:pt x="211" y="75"/>
                    <a:pt x="214" y="75"/>
                  </a:cubicBezTo>
                  <a:cubicBezTo>
                    <a:pt x="223" y="75"/>
                    <a:pt x="226" y="67"/>
                    <a:pt x="219" y="60"/>
                  </a:cubicBezTo>
                  <a:cubicBezTo>
                    <a:pt x="210" y="31"/>
                    <a:pt x="159" y="0"/>
                    <a:pt x="99" y="0"/>
                  </a:cubicBezTo>
                  <a:close/>
                </a:path>
              </a:pathLst>
            </a:custGeom>
            <a:solidFill>
              <a:srgbClr val="262C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0"/>
            <p:cNvSpPr/>
            <p:nvPr/>
          </p:nvSpPr>
          <p:spPr>
            <a:xfrm>
              <a:off x="7503931" y="2987755"/>
              <a:ext cx="33990" cy="12320"/>
            </a:xfrm>
            <a:custGeom>
              <a:rect b="b" l="l" r="r" t="t"/>
              <a:pathLst>
                <a:path extrusionOk="0" fill="none" h="83" w="229">
                  <a:moveTo>
                    <a:pt x="219" y="60"/>
                  </a:moveTo>
                  <a:cubicBezTo>
                    <a:pt x="229" y="70"/>
                    <a:pt x="219" y="82"/>
                    <a:pt x="200" y="70"/>
                  </a:cubicBezTo>
                  <a:cubicBezTo>
                    <a:pt x="181" y="70"/>
                    <a:pt x="120" y="51"/>
                    <a:pt x="60" y="60"/>
                  </a:cubicBezTo>
                  <a:cubicBezTo>
                    <a:pt x="19" y="60"/>
                    <a:pt x="0" y="60"/>
                    <a:pt x="0" y="51"/>
                  </a:cubicBezTo>
                  <a:cubicBezTo>
                    <a:pt x="10" y="31"/>
                    <a:pt x="48" y="0"/>
                    <a:pt x="99" y="0"/>
                  </a:cubicBezTo>
                  <a:cubicBezTo>
                    <a:pt x="159" y="0"/>
                    <a:pt x="210" y="31"/>
                    <a:pt x="219" y="6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0"/>
            <p:cNvSpPr/>
            <p:nvPr/>
          </p:nvSpPr>
          <p:spPr>
            <a:xfrm>
              <a:off x="7487456" y="2953469"/>
              <a:ext cx="66942" cy="17960"/>
            </a:xfrm>
            <a:custGeom>
              <a:rect b="b" l="l" r="r" t="t"/>
              <a:pathLst>
                <a:path extrusionOk="0" h="121" w="451">
                  <a:moveTo>
                    <a:pt x="130" y="0"/>
                  </a:moveTo>
                  <a:cubicBezTo>
                    <a:pt x="80" y="0"/>
                    <a:pt x="0" y="51"/>
                    <a:pt x="0" y="60"/>
                  </a:cubicBezTo>
                  <a:cubicBezTo>
                    <a:pt x="0" y="62"/>
                    <a:pt x="2" y="63"/>
                    <a:pt x="6" y="63"/>
                  </a:cubicBezTo>
                  <a:cubicBezTo>
                    <a:pt x="22" y="63"/>
                    <a:pt x="68" y="49"/>
                    <a:pt x="102" y="49"/>
                  </a:cubicBezTo>
                  <a:cubicBezTo>
                    <a:pt x="109" y="49"/>
                    <a:pt x="115" y="49"/>
                    <a:pt x="121" y="51"/>
                  </a:cubicBezTo>
                  <a:cubicBezTo>
                    <a:pt x="181" y="51"/>
                    <a:pt x="301" y="92"/>
                    <a:pt x="330" y="101"/>
                  </a:cubicBezTo>
                  <a:cubicBezTo>
                    <a:pt x="352" y="108"/>
                    <a:pt x="368" y="120"/>
                    <a:pt x="385" y="120"/>
                  </a:cubicBezTo>
                  <a:cubicBezTo>
                    <a:pt x="394" y="120"/>
                    <a:pt x="402" y="118"/>
                    <a:pt x="412" y="111"/>
                  </a:cubicBezTo>
                  <a:cubicBezTo>
                    <a:pt x="441" y="101"/>
                    <a:pt x="451" y="82"/>
                    <a:pt x="451" y="72"/>
                  </a:cubicBezTo>
                  <a:cubicBezTo>
                    <a:pt x="451" y="60"/>
                    <a:pt x="451" y="60"/>
                    <a:pt x="431" y="51"/>
                  </a:cubicBezTo>
                  <a:cubicBezTo>
                    <a:pt x="321" y="12"/>
                    <a:pt x="191" y="0"/>
                    <a:pt x="130"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0"/>
            <p:cNvSpPr/>
            <p:nvPr/>
          </p:nvSpPr>
          <p:spPr>
            <a:xfrm>
              <a:off x="7438178" y="2768529"/>
              <a:ext cx="301016" cy="237191"/>
            </a:xfrm>
            <a:custGeom>
              <a:rect b="b" l="l" r="r" t="t"/>
              <a:pathLst>
                <a:path extrusionOk="0" h="1598" w="2028">
                  <a:moveTo>
                    <a:pt x="972" y="0"/>
                  </a:moveTo>
                  <a:cubicBezTo>
                    <a:pt x="177" y="0"/>
                    <a:pt x="21" y="678"/>
                    <a:pt x="10" y="986"/>
                  </a:cubicBezTo>
                  <a:cubicBezTo>
                    <a:pt x="0" y="1277"/>
                    <a:pt x="70" y="1468"/>
                    <a:pt x="70" y="1468"/>
                  </a:cubicBezTo>
                  <a:lnTo>
                    <a:pt x="70" y="1487"/>
                  </a:lnTo>
                  <a:cubicBezTo>
                    <a:pt x="392" y="1328"/>
                    <a:pt x="602" y="936"/>
                    <a:pt x="602" y="935"/>
                  </a:cubicBezTo>
                  <a:lnTo>
                    <a:pt x="602" y="935"/>
                  </a:lnTo>
                  <a:cubicBezTo>
                    <a:pt x="592" y="1087"/>
                    <a:pt x="633" y="1297"/>
                    <a:pt x="633" y="1297"/>
                  </a:cubicBezTo>
                  <a:lnTo>
                    <a:pt x="672" y="1306"/>
                  </a:lnTo>
                  <a:cubicBezTo>
                    <a:pt x="643" y="1065"/>
                    <a:pt x="744" y="726"/>
                    <a:pt x="744" y="726"/>
                  </a:cubicBezTo>
                  <a:cubicBezTo>
                    <a:pt x="744" y="726"/>
                    <a:pt x="783" y="1167"/>
                    <a:pt x="903" y="1378"/>
                  </a:cubicBezTo>
                  <a:lnTo>
                    <a:pt x="954" y="1398"/>
                  </a:lnTo>
                  <a:cubicBezTo>
                    <a:pt x="954" y="1398"/>
                    <a:pt x="893" y="1246"/>
                    <a:pt x="884" y="1087"/>
                  </a:cubicBezTo>
                  <a:lnTo>
                    <a:pt x="884" y="1087"/>
                  </a:lnTo>
                  <a:cubicBezTo>
                    <a:pt x="973" y="1338"/>
                    <a:pt x="1084" y="1417"/>
                    <a:pt x="1084" y="1417"/>
                  </a:cubicBezTo>
                  <a:cubicBezTo>
                    <a:pt x="1084" y="1417"/>
                    <a:pt x="1214" y="1469"/>
                    <a:pt x="1304" y="1469"/>
                  </a:cubicBezTo>
                  <a:cubicBezTo>
                    <a:pt x="1311" y="1469"/>
                    <a:pt x="1318" y="1468"/>
                    <a:pt x="1324" y="1468"/>
                  </a:cubicBezTo>
                  <a:cubicBezTo>
                    <a:pt x="1286" y="1246"/>
                    <a:pt x="1315" y="866"/>
                    <a:pt x="1315" y="866"/>
                  </a:cubicBezTo>
                  <a:lnTo>
                    <a:pt x="1315" y="866"/>
                  </a:lnTo>
                  <a:cubicBezTo>
                    <a:pt x="1315" y="866"/>
                    <a:pt x="1416" y="1366"/>
                    <a:pt x="1856" y="1598"/>
                  </a:cubicBezTo>
                  <a:cubicBezTo>
                    <a:pt x="1856" y="1598"/>
                    <a:pt x="1958" y="1417"/>
                    <a:pt x="1996" y="1126"/>
                  </a:cubicBezTo>
                  <a:cubicBezTo>
                    <a:pt x="2027" y="815"/>
                    <a:pt x="1967" y="73"/>
                    <a:pt x="1074" y="4"/>
                  </a:cubicBezTo>
                  <a:cubicBezTo>
                    <a:pt x="1039" y="1"/>
                    <a:pt x="1005" y="0"/>
                    <a:pt x="972"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0"/>
            <p:cNvSpPr/>
            <p:nvPr/>
          </p:nvSpPr>
          <p:spPr>
            <a:xfrm>
              <a:off x="7670465" y="2919479"/>
              <a:ext cx="76145" cy="256042"/>
            </a:xfrm>
            <a:custGeom>
              <a:rect b="b" l="l" r="r" t="t"/>
              <a:pathLst>
                <a:path extrusionOk="0" h="1725" w="513">
                  <a:moveTo>
                    <a:pt x="41" y="0"/>
                  </a:moveTo>
                  <a:cubicBezTo>
                    <a:pt x="41" y="0"/>
                    <a:pt x="241" y="1113"/>
                    <a:pt x="0" y="1724"/>
                  </a:cubicBezTo>
                  <a:cubicBezTo>
                    <a:pt x="181" y="1626"/>
                    <a:pt x="291" y="1464"/>
                    <a:pt x="291" y="1464"/>
                  </a:cubicBezTo>
                  <a:cubicBezTo>
                    <a:pt x="291" y="1464"/>
                    <a:pt x="301" y="1534"/>
                    <a:pt x="291" y="1565"/>
                  </a:cubicBezTo>
                  <a:cubicBezTo>
                    <a:pt x="443" y="1464"/>
                    <a:pt x="513" y="1293"/>
                    <a:pt x="513" y="973"/>
                  </a:cubicBezTo>
                  <a:cubicBezTo>
                    <a:pt x="513" y="650"/>
                    <a:pt x="462" y="251"/>
                    <a:pt x="443"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0"/>
            <p:cNvSpPr/>
            <p:nvPr/>
          </p:nvSpPr>
          <p:spPr>
            <a:xfrm>
              <a:off x="7670465" y="2910574"/>
              <a:ext cx="76145" cy="264948"/>
            </a:xfrm>
            <a:custGeom>
              <a:rect b="b" l="l" r="r" t="t"/>
              <a:pathLst>
                <a:path extrusionOk="0" fill="none" h="1785" w="513">
                  <a:moveTo>
                    <a:pt x="92" y="460"/>
                  </a:moveTo>
                  <a:cubicBezTo>
                    <a:pt x="130" y="843"/>
                    <a:pt x="152" y="1413"/>
                    <a:pt x="0" y="1784"/>
                  </a:cubicBezTo>
                  <a:cubicBezTo>
                    <a:pt x="181" y="1686"/>
                    <a:pt x="291" y="1524"/>
                    <a:pt x="291" y="1524"/>
                  </a:cubicBezTo>
                  <a:cubicBezTo>
                    <a:pt x="291" y="1524"/>
                    <a:pt x="301" y="1594"/>
                    <a:pt x="291" y="1625"/>
                  </a:cubicBezTo>
                  <a:cubicBezTo>
                    <a:pt x="443" y="1524"/>
                    <a:pt x="513" y="1353"/>
                    <a:pt x="513" y="1033"/>
                  </a:cubicBezTo>
                  <a:cubicBezTo>
                    <a:pt x="513" y="710"/>
                    <a:pt x="462" y="311"/>
                    <a:pt x="443" y="60"/>
                  </a:cubicBezTo>
                  <a:cubicBezTo>
                    <a:pt x="443" y="60"/>
                    <a:pt x="443" y="19"/>
                    <a:pt x="43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0"/>
            <p:cNvSpPr/>
            <p:nvPr/>
          </p:nvSpPr>
          <p:spPr>
            <a:xfrm>
              <a:off x="7400923" y="2898403"/>
              <a:ext cx="97073" cy="262424"/>
            </a:xfrm>
            <a:custGeom>
              <a:rect b="b" l="l" r="r" t="t"/>
              <a:pathLst>
                <a:path extrusionOk="0" h="1768" w="654">
                  <a:moveTo>
                    <a:pt x="261" y="0"/>
                  </a:moveTo>
                  <a:cubicBezTo>
                    <a:pt x="213" y="241"/>
                    <a:pt x="92" y="633"/>
                    <a:pt x="42" y="944"/>
                  </a:cubicBezTo>
                  <a:cubicBezTo>
                    <a:pt x="1" y="1264"/>
                    <a:pt x="42" y="1445"/>
                    <a:pt x="172" y="1565"/>
                  </a:cubicBezTo>
                  <a:cubicBezTo>
                    <a:pt x="181" y="1536"/>
                    <a:pt x="191" y="1455"/>
                    <a:pt x="191" y="1455"/>
                  </a:cubicBezTo>
                  <a:cubicBezTo>
                    <a:pt x="191" y="1455"/>
                    <a:pt x="282" y="1635"/>
                    <a:pt x="453" y="1768"/>
                  </a:cubicBezTo>
                  <a:cubicBezTo>
                    <a:pt x="292" y="1134"/>
                    <a:pt x="653" y="51"/>
                    <a:pt x="653" y="51"/>
                  </a:cubicBezTo>
                  <a:lnTo>
                    <a:pt x="261"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0"/>
            <p:cNvSpPr/>
            <p:nvPr/>
          </p:nvSpPr>
          <p:spPr>
            <a:xfrm>
              <a:off x="7400923" y="2889497"/>
              <a:ext cx="80597" cy="271330"/>
            </a:xfrm>
            <a:custGeom>
              <a:rect b="b" l="l" r="r" t="t"/>
              <a:pathLst>
                <a:path extrusionOk="0" fill="none" h="1828" w="543">
                  <a:moveTo>
                    <a:pt x="542" y="503"/>
                  </a:moveTo>
                  <a:cubicBezTo>
                    <a:pt x="453" y="874"/>
                    <a:pt x="352" y="1435"/>
                    <a:pt x="453" y="1828"/>
                  </a:cubicBezTo>
                  <a:cubicBezTo>
                    <a:pt x="282" y="1695"/>
                    <a:pt x="191" y="1515"/>
                    <a:pt x="191" y="1515"/>
                  </a:cubicBezTo>
                  <a:cubicBezTo>
                    <a:pt x="191" y="1515"/>
                    <a:pt x="181" y="1596"/>
                    <a:pt x="172" y="1625"/>
                  </a:cubicBezTo>
                  <a:cubicBezTo>
                    <a:pt x="42" y="1505"/>
                    <a:pt x="1" y="1324"/>
                    <a:pt x="42" y="1004"/>
                  </a:cubicBezTo>
                  <a:cubicBezTo>
                    <a:pt x="92" y="693"/>
                    <a:pt x="213" y="301"/>
                    <a:pt x="261" y="60"/>
                  </a:cubicBezTo>
                  <a:cubicBezTo>
                    <a:pt x="261" y="60"/>
                    <a:pt x="273" y="10"/>
                    <a:pt x="273"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0"/>
            <p:cNvSpPr/>
            <p:nvPr/>
          </p:nvSpPr>
          <p:spPr>
            <a:xfrm>
              <a:off x="7548607" y="3236370"/>
              <a:ext cx="37256" cy="424807"/>
            </a:xfrm>
            <a:custGeom>
              <a:rect b="b" l="l" r="r" t="t"/>
              <a:pathLst>
                <a:path extrusionOk="0" h="2862" w="251">
                  <a:moveTo>
                    <a:pt x="0" y="1"/>
                  </a:moveTo>
                  <a:lnTo>
                    <a:pt x="0" y="2861"/>
                  </a:lnTo>
                  <a:lnTo>
                    <a:pt x="250" y="2861"/>
                  </a:lnTo>
                  <a:lnTo>
                    <a:pt x="250"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0"/>
            <p:cNvSpPr/>
            <p:nvPr/>
          </p:nvSpPr>
          <p:spPr>
            <a:xfrm>
              <a:off x="7482855" y="3199263"/>
              <a:ext cx="85199" cy="107315"/>
            </a:xfrm>
            <a:custGeom>
              <a:rect b="b" l="l" r="r" t="t"/>
              <a:pathLst>
                <a:path extrusionOk="0" h="723" w="574">
                  <a:moveTo>
                    <a:pt x="152" y="1"/>
                  </a:moveTo>
                  <a:lnTo>
                    <a:pt x="0" y="222"/>
                  </a:lnTo>
                  <a:lnTo>
                    <a:pt x="272" y="723"/>
                  </a:lnTo>
                  <a:lnTo>
                    <a:pt x="573" y="241"/>
                  </a:lnTo>
                  <a:lnTo>
                    <a:pt x="152"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0"/>
            <p:cNvSpPr/>
            <p:nvPr/>
          </p:nvSpPr>
          <p:spPr>
            <a:xfrm>
              <a:off x="7567903" y="3199263"/>
              <a:ext cx="84754" cy="107315"/>
            </a:xfrm>
            <a:custGeom>
              <a:rect b="b" l="l" r="r" t="t"/>
              <a:pathLst>
                <a:path extrusionOk="0" h="723" w="571">
                  <a:moveTo>
                    <a:pt x="421" y="1"/>
                  </a:moveTo>
                  <a:lnTo>
                    <a:pt x="0" y="241"/>
                  </a:lnTo>
                  <a:lnTo>
                    <a:pt x="301" y="723"/>
                  </a:lnTo>
                  <a:lnTo>
                    <a:pt x="571" y="222"/>
                  </a:lnTo>
                  <a:lnTo>
                    <a:pt x="421"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0"/>
            <p:cNvSpPr/>
            <p:nvPr/>
          </p:nvSpPr>
          <p:spPr>
            <a:xfrm>
              <a:off x="7493096" y="3275109"/>
              <a:ext cx="73473" cy="116221"/>
            </a:xfrm>
            <a:custGeom>
              <a:rect b="b" l="l" r="r" t="t"/>
              <a:pathLst>
                <a:path extrusionOk="0" h="783" w="495">
                  <a:moveTo>
                    <a:pt x="422" y="0"/>
                  </a:moveTo>
                  <a:lnTo>
                    <a:pt x="1" y="662"/>
                  </a:lnTo>
                  <a:lnTo>
                    <a:pt x="273" y="783"/>
                  </a:lnTo>
                  <a:lnTo>
                    <a:pt x="494" y="31"/>
                  </a:lnTo>
                  <a:lnTo>
                    <a:pt x="422" y="0"/>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0"/>
            <p:cNvSpPr/>
            <p:nvPr/>
          </p:nvSpPr>
          <p:spPr>
            <a:xfrm>
              <a:off x="7569239" y="3275109"/>
              <a:ext cx="73028" cy="116221"/>
            </a:xfrm>
            <a:custGeom>
              <a:rect b="b" l="l" r="r" t="t"/>
              <a:pathLst>
                <a:path extrusionOk="0" h="783" w="492">
                  <a:moveTo>
                    <a:pt x="71" y="0"/>
                  </a:moveTo>
                  <a:lnTo>
                    <a:pt x="1" y="31"/>
                  </a:lnTo>
                  <a:lnTo>
                    <a:pt x="222" y="783"/>
                  </a:lnTo>
                  <a:lnTo>
                    <a:pt x="492" y="662"/>
                  </a:lnTo>
                  <a:lnTo>
                    <a:pt x="71" y="0"/>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0"/>
            <p:cNvSpPr/>
            <p:nvPr/>
          </p:nvSpPr>
          <p:spPr>
            <a:xfrm>
              <a:off x="7548607" y="3254330"/>
              <a:ext cx="38740" cy="40521"/>
            </a:xfrm>
            <a:custGeom>
              <a:rect b="b" l="l" r="r" t="t"/>
              <a:pathLst>
                <a:path extrusionOk="0" h="273" w="261">
                  <a:moveTo>
                    <a:pt x="130" y="0"/>
                  </a:moveTo>
                  <a:cubicBezTo>
                    <a:pt x="48" y="0"/>
                    <a:pt x="0" y="61"/>
                    <a:pt x="0" y="140"/>
                  </a:cubicBezTo>
                  <a:cubicBezTo>
                    <a:pt x="0" y="212"/>
                    <a:pt x="48" y="272"/>
                    <a:pt x="130" y="272"/>
                  </a:cubicBezTo>
                  <a:cubicBezTo>
                    <a:pt x="200" y="272"/>
                    <a:pt x="260" y="212"/>
                    <a:pt x="260" y="140"/>
                  </a:cubicBezTo>
                  <a:cubicBezTo>
                    <a:pt x="260" y="61"/>
                    <a:pt x="200" y="0"/>
                    <a:pt x="130" y="0"/>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0"/>
            <p:cNvSpPr/>
            <p:nvPr/>
          </p:nvSpPr>
          <p:spPr>
            <a:xfrm>
              <a:off x="7357731" y="3793267"/>
              <a:ext cx="420057" cy="222051"/>
            </a:xfrm>
            <a:custGeom>
              <a:rect b="b" l="l" r="r" t="t"/>
              <a:pathLst>
                <a:path extrusionOk="0" h="1496" w="2830">
                  <a:moveTo>
                    <a:pt x="333" y="0"/>
                  </a:moveTo>
                  <a:lnTo>
                    <a:pt x="0" y="1495"/>
                  </a:lnTo>
                  <a:lnTo>
                    <a:pt x="2829" y="1495"/>
                  </a:lnTo>
                  <a:lnTo>
                    <a:pt x="2490" y="0"/>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0"/>
            <p:cNvSpPr/>
            <p:nvPr/>
          </p:nvSpPr>
          <p:spPr>
            <a:xfrm>
              <a:off x="7357731" y="3793267"/>
              <a:ext cx="420057" cy="222051"/>
            </a:xfrm>
            <a:custGeom>
              <a:rect b="b" l="l" r="r" t="t"/>
              <a:pathLst>
                <a:path extrusionOk="0" fill="none" h="1496" w="2830">
                  <a:moveTo>
                    <a:pt x="2829" y="1495"/>
                  </a:moveTo>
                  <a:lnTo>
                    <a:pt x="2490" y="0"/>
                  </a:lnTo>
                  <a:lnTo>
                    <a:pt x="333" y="0"/>
                  </a:lnTo>
                  <a:lnTo>
                    <a:pt x="0" y="1495"/>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0"/>
            <p:cNvSpPr/>
            <p:nvPr/>
          </p:nvSpPr>
          <p:spPr>
            <a:xfrm>
              <a:off x="7394838" y="3608772"/>
              <a:ext cx="173218" cy="241496"/>
            </a:xfrm>
            <a:custGeom>
              <a:rect b="b" l="l" r="r" t="t"/>
              <a:pathLst>
                <a:path extrusionOk="0" h="1627" w="1167">
                  <a:moveTo>
                    <a:pt x="663" y="1"/>
                  </a:moveTo>
                  <a:cubicBezTo>
                    <a:pt x="603" y="1"/>
                    <a:pt x="32" y="210"/>
                    <a:pt x="32" y="210"/>
                  </a:cubicBezTo>
                  <a:cubicBezTo>
                    <a:pt x="32" y="210"/>
                    <a:pt x="1" y="220"/>
                    <a:pt x="1" y="251"/>
                  </a:cubicBezTo>
                  <a:cubicBezTo>
                    <a:pt x="1" y="280"/>
                    <a:pt x="83" y="1043"/>
                    <a:pt x="83" y="1043"/>
                  </a:cubicBezTo>
                  <a:cubicBezTo>
                    <a:pt x="83" y="1084"/>
                    <a:pt x="22" y="1284"/>
                    <a:pt x="13" y="1294"/>
                  </a:cubicBezTo>
                  <a:cubicBezTo>
                    <a:pt x="13" y="1315"/>
                    <a:pt x="13" y="1344"/>
                    <a:pt x="32" y="1354"/>
                  </a:cubicBezTo>
                  <a:cubicBezTo>
                    <a:pt x="51" y="1376"/>
                    <a:pt x="554" y="1556"/>
                    <a:pt x="1166" y="1626"/>
                  </a:cubicBezTo>
                  <a:lnTo>
                    <a:pt x="1166" y="100"/>
                  </a:lnTo>
                  <a:cubicBezTo>
                    <a:pt x="1166" y="100"/>
                    <a:pt x="713" y="1"/>
                    <a:pt x="663" y="1"/>
                  </a:cubicBezTo>
                  <a:close/>
                </a:path>
              </a:pathLst>
            </a:custGeom>
            <a:solidFill>
              <a:srgbClr val="F7818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0"/>
            <p:cNvSpPr/>
            <p:nvPr/>
          </p:nvSpPr>
          <p:spPr>
            <a:xfrm>
              <a:off x="7394838" y="3608772"/>
              <a:ext cx="173218" cy="241496"/>
            </a:xfrm>
            <a:custGeom>
              <a:rect b="b" l="l" r="r" t="t"/>
              <a:pathLst>
                <a:path extrusionOk="0" fill="none" h="1627" w="1167">
                  <a:moveTo>
                    <a:pt x="1166" y="100"/>
                  </a:moveTo>
                  <a:cubicBezTo>
                    <a:pt x="1166" y="100"/>
                    <a:pt x="713" y="1"/>
                    <a:pt x="663" y="1"/>
                  </a:cubicBezTo>
                  <a:cubicBezTo>
                    <a:pt x="603" y="1"/>
                    <a:pt x="32" y="210"/>
                    <a:pt x="32" y="210"/>
                  </a:cubicBezTo>
                  <a:cubicBezTo>
                    <a:pt x="32" y="210"/>
                    <a:pt x="1" y="220"/>
                    <a:pt x="1" y="251"/>
                  </a:cubicBezTo>
                  <a:cubicBezTo>
                    <a:pt x="1" y="280"/>
                    <a:pt x="83" y="1043"/>
                    <a:pt x="83" y="1043"/>
                  </a:cubicBezTo>
                  <a:cubicBezTo>
                    <a:pt x="83" y="1084"/>
                    <a:pt x="22" y="1284"/>
                    <a:pt x="13" y="1294"/>
                  </a:cubicBezTo>
                  <a:cubicBezTo>
                    <a:pt x="13" y="1315"/>
                    <a:pt x="13" y="1344"/>
                    <a:pt x="32" y="1354"/>
                  </a:cubicBezTo>
                  <a:cubicBezTo>
                    <a:pt x="51" y="1376"/>
                    <a:pt x="554" y="1556"/>
                    <a:pt x="1166" y="1626"/>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0"/>
            <p:cNvSpPr/>
            <p:nvPr/>
          </p:nvSpPr>
          <p:spPr>
            <a:xfrm>
              <a:off x="7567903" y="3608772"/>
              <a:ext cx="172624" cy="241496"/>
            </a:xfrm>
            <a:custGeom>
              <a:rect b="b" l="l" r="r" t="t"/>
              <a:pathLst>
                <a:path extrusionOk="0" h="1627" w="1163">
                  <a:moveTo>
                    <a:pt x="501" y="1"/>
                  </a:moveTo>
                  <a:cubicBezTo>
                    <a:pt x="450" y="1"/>
                    <a:pt x="0" y="100"/>
                    <a:pt x="0" y="100"/>
                  </a:cubicBezTo>
                  <a:lnTo>
                    <a:pt x="0" y="1626"/>
                  </a:lnTo>
                  <a:cubicBezTo>
                    <a:pt x="602" y="1556"/>
                    <a:pt x="1112" y="1376"/>
                    <a:pt x="1134" y="1354"/>
                  </a:cubicBezTo>
                  <a:cubicBezTo>
                    <a:pt x="1144" y="1344"/>
                    <a:pt x="1153" y="1315"/>
                    <a:pt x="1144" y="1294"/>
                  </a:cubicBezTo>
                  <a:cubicBezTo>
                    <a:pt x="1144" y="1284"/>
                    <a:pt x="1084" y="1084"/>
                    <a:pt x="1084" y="1043"/>
                  </a:cubicBezTo>
                  <a:cubicBezTo>
                    <a:pt x="1084" y="1043"/>
                    <a:pt x="1153" y="280"/>
                    <a:pt x="1163" y="251"/>
                  </a:cubicBezTo>
                  <a:cubicBezTo>
                    <a:pt x="1163" y="220"/>
                    <a:pt x="1134" y="210"/>
                    <a:pt x="1134" y="210"/>
                  </a:cubicBezTo>
                  <a:cubicBezTo>
                    <a:pt x="1134" y="210"/>
                    <a:pt x="561" y="1"/>
                    <a:pt x="501" y="1"/>
                  </a:cubicBezTo>
                  <a:close/>
                </a:path>
              </a:pathLst>
            </a:custGeom>
            <a:solidFill>
              <a:srgbClr val="F7818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0"/>
            <p:cNvSpPr/>
            <p:nvPr/>
          </p:nvSpPr>
          <p:spPr>
            <a:xfrm>
              <a:off x="7567903" y="3608772"/>
              <a:ext cx="172624" cy="241496"/>
            </a:xfrm>
            <a:custGeom>
              <a:rect b="b" l="l" r="r" t="t"/>
              <a:pathLst>
                <a:path extrusionOk="0" fill="none" h="1627" w="1163">
                  <a:moveTo>
                    <a:pt x="0" y="100"/>
                  </a:moveTo>
                  <a:cubicBezTo>
                    <a:pt x="0" y="100"/>
                    <a:pt x="450" y="1"/>
                    <a:pt x="501" y="1"/>
                  </a:cubicBezTo>
                  <a:cubicBezTo>
                    <a:pt x="561" y="1"/>
                    <a:pt x="1134" y="210"/>
                    <a:pt x="1134" y="210"/>
                  </a:cubicBezTo>
                  <a:cubicBezTo>
                    <a:pt x="1134" y="210"/>
                    <a:pt x="1163" y="220"/>
                    <a:pt x="1163" y="251"/>
                  </a:cubicBezTo>
                  <a:cubicBezTo>
                    <a:pt x="1153" y="280"/>
                    <a:pt x="1084" y="1043"/>
                    <a:pt x="1084" y="1043"/>
                  </a:cubicBezTo>
                  <a:cubicBezTo>
                    <a:pt x="1084" y="1084"/>
                    <a:pt x="1144" y="1284"/>
                    <a:pt x="1144" y="1294"/>
                  </a:cubicBezTo>
                  <a:cubicBezTo>
                    <a:pt x="1153" y="1315"/>
                    <a:pt x="1144" y="1344"/>
                    <a:pt x="1134" y="1354"/>
                  </a:cubicBezTo>
                  <a:cubicBezTo>
                    <a:pt x="1112" y="1376"/>
                    <a:pt x="602" y="1556"/>
                    <a:pt x="0" y="1626"/>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0"/>
            <p:cNvSpPr/>
            <p:nvPr/>
          </p:nvSpPr>
          <p:spPr>
            <a:xfrm>
              <a:off x="7543858" y="3650777"/>
              <a:ext cx="47646" cy="47201"/>
            </a:xfrm>
            <a:custGeom>
              <a:rect b="b" l="l" r="r" t="t"/>
              <a:pathLst>
                <a:path extrusionOk="0" h="318" w="321">
                  <a:moveTo>
                    <a:pt x="41" y="0"/>
                  </a:moveTo>
                  <a:cubicBezTo>
                    <a:pt x="31" y="0"/>
                    <a:pt x="21" y="3"/>
                    <a:pt x="10" y="9"/>
                  </a:cubicBezTo>
                  <a:cubicBezTo>
                    <a:pt x="1" y="28"/>
                    <a:pt x="1" y="57"/>
                    <a:pt x="10" y="69"/>
                  </a:cubicBezTo>
                  <a:lnTo>
                    <a:pt x="251" y="310"/>
                  </a:lnTo>
                  <a:cubicBezTo>
                    <a:pt x="256" y="315"/>
                    <a:pt x="266" y="317"/>
                    <a:pt x="278" y="317"/>
                  </a:cubicBezTo>
                  <a:cubicBezTo>
                    <a:pt x="289" y="317"/>
                    <a:pt x="302" y="315"/>
                    <a:pt x="311" y="310"/>
                  </a:cubicBezTo>
                  <a:cubicBezTo>
                    <a:pt x="321" y="288"/>
                    <a:pt x="321" y="269"/>
                    <a:pt x="311" y="250"/>
                  </a:cubicBezTo>
                  <a:lnTo>
                    <a:pt x="71" y="9"/>
                  </a:lnTo>
                  <a:cubicBezTo>
                    <a:pt x="61" y="3"/>
                    <a:pt x="51" y="0"/>
                    <a:pt x="41" y="0"/>
                  </a:cubicBezTo>
                  <a:close/>
                </a:path>
              </a:pathLst>
            </a:custGeom>
            <a:solidFill>
              <a:srgbClr val="E8ADA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0"/>
            <p:cNvSpPr/>
            <p:nvPr/>
          </p:nvSpPr>
          <p:spPr>
            <a:xfrm>
              <a:off x="7543858" y="3650332"/>
              <a:ext cx="47646" cy="47943"/>
            </a:xfrm>
            <a:custGeom>
              <a:rect b="b" l="l" r="r" t="t"/>
              <a:pathLst>
                <a:path extrusionOk="0" fill="none" h="323" w="321">
                  <a:moveTo>
                    <a:pt x="311" y="253"/>
                  </a:moveTo>
                  <a:cubicBezTo>
                    <a:pt x="321" y="272"/>
                    <a:pt x="321" y="291"/>
                    <a:pt x="311" y="313"/>
                  </a:cubicBezTo>
                  <a:lnTo>
                    <a:pt x="311" y="313"/>
                  </a:lnTo>
                  <a:cubicBezTo>
                    <a:pt x="292" y="323"/>
                    <a:pt x="261" y="323"/>
                    <a:pt x="251" y="313"/>
                  </a:cubicBezTo>
                  <a:lnTo>
                    <a:pt x="10" y="72"/>
                  </a:lnTo>
                  <a:cubicBezTo>
                    <a:pt x="1" y="60"/>
                    <a:pt x="1" y="31"/>
                    <a:pt x="10" y="12"/>
                  </a:cubicBezTo>
                  <a:lnTo>
                    <a:pt x="10" y="12"/>
                  </a:lnTo>
                  <a:cubicBezTo>
                    <a:pt x="32" y="0"/>
                    <a:pt x="51" y="0"/>
                    <a:pt x="71" y="12"/>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0"/>
            <p:cNvSpPr/>
            <p:nvPr/>
          </p:nvSpPr>
          <p:spPr>
            <a:xfrm>
              <a:off x="7543858" y="3650777"/>
              <a:ext cx="47646" cy="47201"/>
            </a:xfrm>
            <a:custGeom>
              <a:rect b="b" l="l" r="r" t="t"/>
              <a:pathLst>
                <a:path extrusionOk="0" h="318" w="321">
                  <a:moveTo>
                    <a:pt x="278" y="0"/>
                  </a:moveTo>
                  <a:cubicBezTo>
                    <a:pt x="266" y="0"/>
                    <a:pt x="256" y="3"/>
                    <a:pt x="251" y="9"/>
                  </a:cubicBezTo>
                  <a:lnTo>
                    <a:pt x="10" y="250"/>
                  </a:lnTo>
                  <a:cubicBezTo>
                    <a:pt x="1" y="269"/>
                    <a:pt x="1" y="288"/>
                    <a:pt x="10" y="310"/>
                  </a:cubicBezTo>
                  <a:cubicBezTo>
                    <a:pt x="21" y="315"/>
                    <a:pt x="31" y="317"/>
                    <a:pt x="41" y="317"/>
                  </a:cubicBezTo>
                  <a:cubicBezTo>
                    <a:pt x="51" y="317"/>
                    <a:pt x="61" y="315"/>
                    <a:pt x="71" y="310"/>
                  </a:cubicBezTo>
                  <a:lnTo>
                    <a:pt x="311" y="69"/>
                  </a:lnTo>
                  <a:cubicBezTo>
                    <a:pt x="321" y="57"/>
                    <a:pt x="321" y="28"/>
                    <a:pt x="311" y="9"/>
                  </a:cubicBezTo>
                  <a:cubicBezTo>
                    <a:pt x="302" y="3"/>
                    <a:pt x="289" y="0"/>
                    <a:pt x="278" y="0"/>
                  </a:cubicBezTo>
                  <a:close/>
                </a:path>
              </a:pathLst>
            </a:custGeom>
            <a:solidFill>
              <a:srgbClr val="E8ADA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0"/>
            <p:cNvSpPr/>
            <p:nvPr/>
          </p:nvSpPr>
          <p:spPr>
            <a:xfrm>
              <a:off x="7543858" y="3650332"/>
              <a:ext cx="47646" cy="47943"/>
            </a:xfrm>
            <a:custGeom>
              <a:rect b="b" l="l" r="r" t="t"/>
              <a:pathLst>
                <a:path extrusionOk="0" fill="none" h="323" w="321">
                  <a:moveTo>
                    <a:pt x="10" y="253"/>
                  </a:moveTo>
                  <a:cubicBezTo>
                    <a:pt x="1" y="272"/>
                    <a:pt x="1" y="291"/>
                    <a:pt x="10" y="313"/>
                  </a:cubicBezTo>
                  <a:lnTo>
                    <a:pt x="10" y="313"/>
                  </a:lnTo>
                  <a:cubicBezTo>
                    <a:pt x="32" y="323"/>
                    <a:pt x="51" y="323"/>
                    <a:pt x="71" y="313"/>
                  </a:cubicBezTo>
                  <a:lnTo>
                    <a:pt x="311" y="72"/>
                  </a:lnTo>
                  <a:cubicBezTo>
                    <a:pt x="321" y="60"/>
                    <a:pt x="321" y="31"/>
                    <a:pt x="311" y="12"/>
                  </a:cubicBezTo>
                  <a:lnTo>
                    <a:pt x="311" y="12"/>
                  </a:lnTo>
                  <a:cubicBezTo>
                    <a:pt x="292" y="0"/>
                    <a:pt x="261" y="0"/>
                    <a:pt x="251" y="12"/>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0"/>
            <p:cNvSpPr/>
            <p:nvPr/>
          </p:nvSpPr>
          <p:spPr>
            <a:xfrm>
              <a:off x="7543858" y="3746364"/>
              <a:ext cx="47646" cy="47943"/>
            </a:xfrm>
            <a:custGeom>
              <a:rect b="b" l="l" r="r" t="t"/>
              <a:pathLst>
                <a:path extrusionOk="0" h="323" w="321">
                  <a:moveTo>
                    <a:pt x="41" y="1"/>
                  </a:moveTo>
                  <a:cubicBezTo>
                    <a:pt x="31" y="1"/>
                    <a:pt x="21" y="6"/>
                    <a:pt x="10" y="15"/>
                  </a:cubicBezTo>
                  <a:cubicBezTo>
                    <a:pt x="1" y="27"/>
                    <a:pt x="1" y="56"/>
                    <a:pt x="10" y="75"/>
                  </a:cubicBezTo>
                  <a:lnTo>
                    <a:pt x="251" y="307"/>
                  </a:lnTo>
                  <a:cubicBezTo>
                    <a:pt x="256" y="317"/>
                    <a:pt x="266" y="323"/>
                    <a:pt x="278" y="323"/>
                  </a:cubicBezTo>
                  <a:cubicBezTo>
                    <a:pt x="289" y="323"/>
                    <a:pt x="302" y="317"/>
                    <a:pt x="311" y="307"/>
                  </a:cubicBezTo>
                  <a:cubicBezTo>
                    <a:pt x="321" y="297"/>
                    <a:pt x="321" y="268"/>
                    <a:pt x="311" y="246"/>
                  </a:cubicBezTo>
                  <a:lnTo>
                    <a:pt x="71" y="15"/>
                  </a:lnTo>
                  <a:cubicBezTo>
                    <a:pt x="61" y="6"/>
                    <a:pt x="51" y="1"/>
                    <a:pt x="41" y="1"/>
                  </a:cubicBezTo>
                  <a:close/>
                </a:path>
              </a:pathLst>
            </a:custGeom>
            <a:solidFill>
              <a:srgbClr val="E8ADA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0"/>
            <p:cNvSpPr/>
            <p:nvPr/>
          </p:nvSpPr>
          <p:spPr>
            <a:xfrm>
              <a:off x="7543858" y="3745770"/>
              <a:ext cx="47646" cy="49427"/>
            </a:xfrm>
            <a:custGeom>
              <a:rect b="b" l="l" r="r" t="t"/>
              <a:pathLst>
                <a:path extrusionOk="0" fill="none" h="333" w="321">
                  <a:moveTo>
                    <a:pt x="311" y="250"/>
                  </a:moveTo>
                  <a:cubicBezTo>
                    <a:pt x="321" y="272"/>
                    <a:pt x="321" y="301"/>
                    <a:pt x="311" y="311"/>
                  </a:cubicBezTo>
                  <a:lnTo>
                    <a:pt x="311" y="311"/>
                  </a:lnTo>
                  <a:cubicBezTo>
                    <a:pt x="292" y="332"/>
                    <a:pt x="261" y="332"/>
                    <a:pt x="251" y="311"/>
                  </a:cubicBezTo>
                  <a:lnTo>
                    <a:pt x="10" y="79"/>
                  </a:lnTo>
                  <a:cubicBezTo>
                    <a:pt x="1" y="60"/>
                    <a:pt x="1" y="31"/>
                    <a:pt x="10" y="19"/>
                  </a:cubicBezTo>
                  <a:lnTo>
                    <a:pt x="10" y="19"/>
                  </a:lnTo>
                  <a:cubicBezTo>
                    <a:pt x="32" y="0"/>
                    <a:pt x="51" y="0"/>
                    <a:pt x="71" y="19"/>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0"/>
            <p:cNvSpPr/>
            <p:nvPr/>
          </p:nvSpPr>
          <p:spPr>
            <a:xfrm>
              <a:off x="7543858" y="3746364"/>
              <a:ext cx="47646" cy="47943"/>
            </a:xfrm>
            <a:custGeom>
              <a:rect b="b" l="l" r="r" t="t"/>
              <a:pathLst>
                <a:path extrusionOk="0" h="323" w="321">
                  <a:moveTo>
                    <a:pt x="278" y="1"/>
                  </a:moveTo>
                  <a:cubicBezTo>
                    <a:pt x="266" y="1"/>
                    <a:pt x="256" y="6"/>
                    <a:pt x="251" y="15"/>
                  </a:cubicBezTo>
                  <a:lnTo>
                    <a:pt x="10" y="246"/>
                  </a:lnTo>
                  <a:cubicBezTo>
                    <a:pt x="1" y="268"/>
                    <a:pt x="1" y="297"/>
                    <a:pt x="10" y="307"/>
                  </a:cubicBezTo>
                  <a:cubicBezTo>
                    <a:pt x="21" y="317"/>
                    <a:pt x="31" y="323"/>
                    <a:pt x="41" y="323"/>
                  </a:cubicBezTo>
                  <a:cubicBezTo>
                    <a:pt x="51" y="323"/>
                    <a:pt x="61" y="317"/>
                    <a:pt x="71" y="307"/>
                  </a:cubicBezTo>
                  <a:lnTo>
                    <a:pt x="311" y="75"/>
                  </a:lnTo>
                  <a:cubicBezTo>
                    <a:pt x="321" y="56"/>
                    <a:pt x="321" y="27"/>
                    <a:pt x="311" y="15"/>
                  </a:cubicBezTo>
                  <a:cubicBezTo>
                    <a:pt x="302" y="6"/>
                    <a:pt x="289" y="1"/>
                    <a:pt x="278" y="1"/>
                  </a:cubicBezTo>
                  <a:close/>
                </a:path>
              </a:pathLst>
            </a:custGeom>
            <a:solidFill>
              <a:srgbClr val="E8ADA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0"/>
            <p:cNvSpPr/>
            <p:nvPr/>
          </p:nvSpPr>
          <p:spPr>
            <a:xfrm>
              <a:off x="7543858" y="3745770"/>
              <a:ext cx="47646" cy="49427"/>
            </a:xfrm>
            <a:custGeom>
              <a:rect b="b" l="l" r="r" t="t"/>
              <a:pathLst>
                <a:path extrusionOk="0" fill="none" h="333" w="321">
                  <a:moveTo>
                    <a:pt x="10" y="250"/>
                  </a:moveTo>
                  <a:cubicBezTo>
                    <a:pt x="1" y="272"/>
                    <a:pt x="1" y="301"/>
                    <a:pt x="10" y="311"/>
                  </a:cubicBezTo>
                  <a:lnTo>
                    <a:pt x="10" y="311"/>
                  </a:lnTo>
                  <a:cubicBezTo>
                    <a:pt x="32" y="332"/>
                    <a:pt x="51" y="332"/>
                    <a:pt x="71" y="311"/>
                  </a:cubicBezTo>
                  <a:lnTo>
                    <a:pt x="311" y="79"/>
                  </a:lnTo>
                  <a:cubicBezTo>
                    <a:pt x="321" y="60"/>
                    <a:pt x="321" y="31"/>
                    <a:pt x="311" y="19"/>
                  </a:cubicBezTo>
                  <a:lnTo>
                    <a:pt x="311" y="19"/>
                  </a:lnTo>
                  <a:cubicBezTo>
                    <a:pt x="292" y="0"/>
                    <a:pt x="261" y="0"/>
                    <a:pt x="251" y="19"/>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0"/>
            <p:cNvSpPr/>
            <p:nvPr/>
          </p:nvSpPr>
          <p:spPr>
            <a:xfrm>
              <a:off x="7680707" y="3773971"/>
              <a:ext cx="49576" cy="241347"/>
            </a:xfrm>
            <a:custGeom>
              <a:rect b="b" l="l" r="r" t="t"/>
              <a:pathLst>
                <a:path extrusionOk="0" h="1626" w="334">
                  <a:moveTo>
                    <a:pt x="112" y="0"/>
                  </a:moveTo>
                  <a:lnTo>
                    <a:pt x="1" y="60"/>
                  </a:lnTo>
                  <a:cubicBezTo>
                    <a:pt x="1" y="60"/>
                    <a:pt x="61" y="703"/>
                    <a:pt x="133" y="1625"/>
                  </a:cubicBezTo>
                  <a:lnTo>
                    <a:pt x="333" y="1625"/>
                  </a:lnTo>
                  <a:cubicBezTo>
                    <a:pt x="273" y="1064"/>
                    <a:pt x="194" y="513"/>
                    <a:pt x="112"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0"/>
            <p:cNvSpPr/>
            <p:nvPr/>
          </p:nvSpPr>
          <p:spPr>
            <a:xfrm>
              <a:off x="7680707" y="3773971"/>
              <a:ext cx="49576" cy="241347"/>
            </a:xfrm>
            <a:custGeom>
              <a:rect b="b" l="l" r="r" t="t"/>
              <a:pathLst>
                <a:path extrusionOk="0" fill="none" h="1626" w="334">
                  <a:moveTo>
                    <a:pt x="333" y="1625"/>
                  </a:moveTo>
                  <a:cubicBezTo>
                    <a:pt x="273" y="1064"/>
                    <a:pt x="194" y="513"/>
                    <a:pt x="112" y="0"/>
                  </a:cubicBezTo>
                  <a:lnTo>
                    <a:pt x="1" y="60"/>
                  </a:lnTo>
                  <a:cubicBezTo>
                    <a:pt x="1" y="60"/>
                    <a:pt x="61" y="703"/>
                    <a:pt x="133" y="1625"/>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0"/>
            <p:cNvSpPr/>
            <p:nvPr/>
          </p:nvSpPr>
          <p:spPr>
            <a:xfrm>
              <a:off x="7400923" y="3690704"/>
              <a:ext cx="339608" cy="92323"/>
            </a:xfrm>
            <a:custGeom>
              <a:rect b="b" l="l" r="r" t="t"/>
              <a:pathLst>
                <a:path extrusionOk="0" h="622" w="2288">
                  <a:moveTo>
                    <a:pt x="1" y="0"/>
                  </a:moveTo>
                  <a:lnTo>
                    <a:pt x="32" y="241"/>
                  </a:lnTo>
                  <a:cubicBezTo>
                    <a:pt x="764" y="482"/>
                    <a:pt x="1766" y="621"/>
                    <a:pt x="1766" y="621"/>
                  </a:cubicBezTo>
                  <a:lnTo>
                    <a:pt x="1977" y="621"/>
                  </a:lnTo>
                  <a:cubicBezTo>
                    <a:pt x="2117" y="583"/>
                    <a:pt x="2288" y="491"/>
                    <a:pt x="2288" y="491"/>
                  </a:cubicBezTo>
                  <a:lnTo>
                    <a:pt x="2218" y="282"/>
                  </a:lnTo>
                  <a:lnTo>
                    <a:pt x="2028" y="463"/>
                  </a:lnTo>
                  <a:lnTo>
                    <a:pt x="1797" y="463"/>
                  </a:lnTo>
                  <a:cubicBezTo>
                    <a:pt x="983" y="352"/>
                    <a:pt x="1" y="0"/>
                    <a:pt x="1" y="0"/>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0"/>
            <p:cNvSpPr/>
            <p:nvPr/>
          </p:nvSpPr>
          <p:spPr>
            <a:xfrm>
              <a:off x="7648202" y="3763581"/>
              <a:ext cx="41709" cy="251737"/>
            </a:xfrm>
            <a:custGeom>
              <a:rect b="b" l="l" r="r" t="t"/>
              <a:pathLst>
                <a:path extrusionOk="0" h="1696" w="281">
                  <a:moveTo>
                    <a:pt x="80" y="0"/>
                  </a:moveTo>
                  <a:cubicBezTo>
                    <a:pt x="51" y="583"/>
                    <a:pt x="20" y="1163"/>
                    <a:pt x="1" y="1695"/>
                  </a:cubicBezTo>
                  <a:lnTo>
                    <a:pt x="261" y="1695"/>
                  </a:lnTo>
                  <a:cubicBezTo>
                    <a:pt x="270" y="1094"/>
                    <a:pt x="270" y="501"/>
                    <a:pt x="280"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0"/>
            <p:cNvSpPr/>
            <p:nvPr/>
          </p:nvSpPr>
          <p:spPr>
            <a:xfrm>
              <a:off x="7648202" y="3763581"/>
              <a:ext cx="41709" cy="251737"/>
            </a:xfrm>
            <a:custGeom>
              <a:rect b="b" l="l" r="r" t="t"/>
              <a:pathLst>
                <a:path extrusionOk="0" fill="none" h="1696" w="281">
                  <a:moveTo>
                    <a:pt x="261" y="1695"/>
                  </a:moveTo>
                  <a:cubicBezTo>
                    <a:pt x="270" y="1094"/>
                    <a:pt x="270" y="501"/>
                    <a:pt x="280" y="0"/>
                  </a:cubicBezTo>
                  <a:lnTo>
                    <a:pt x="80" y="0"/>
                  </a:lnTo>
                  <a:cubicBezTo>
                    <a:pt x="51" y="583"/>
                    <a:pt x="20" y="1163"/>
                    <a:pt x="1" y="1695"/>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0"/>
            <p:cNvSpPr/>
            <p:nvPr/>
          </p:nvSpPr>
          <p:spPr>
            <a:xfrm>
              <a:off x="7653990" y="3745770"/>
              <a:ext cx="55513" cy="58630"/>
            </a:xfrm>
            <a:custGeom>
              <a:rect b="b" l="l" r="r" t="t"/>
              <a:pathLst>
                <a:path extrusionOk="0" h="395" w="374">
                  <a:moveTo>
                    <a:pt x="51" y="0"/>
                  </a:moveTo>
                  <a:lnTo>
                    <a:pt x="0" y="371"/>
                  </a:lnTo>
                  <a:cubicBezTo>
                    <a:pt x="36" y="387"/>
                    <a:pt x="75" y="394"/>
                    <a:pt x="113" y="394"/>
                  </a:cubicBezTo>
                  <a:cubicBezTo>
                    <a:pt x="219" y="394"/>
                    <a:pt x="321" y="339"/>
                    <a:pt x="342" y="250"/>
                  </a:cubicBezTo>
                  <a:cubicBezTo>
                    <a:pt x="374" y="140"/>
                    <a:pt x="374" y="0"/>
                    <a:pt x="301" y="0"/>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0"/>
            <p:cNvSpPr/>
            <p:nvPr/>
          </p:nvSpPr>
          <p:spPr>
            <a:xfrm>
              <a:off x="7369902" y="3237854"/>
              <a:ext cx="116221" cy="646710"/>
            </a:xfrm>
            <a:custGeom>
              <a:rect b="b" l="l" r="r" t="t"/>
              <a:pathLst>
                <a:path extrusionOk="0" h="4357" w="783">
                  <a:moveTo>
                    <a:pt x="783" y="1"/>
                  </a:moveTo>
                  <a:cubicBezTo>
                    <a:pt x="783" y="1"/>
                    <a:pt x="190" y="273"/>
                    <a:pt x="169" y="292"/>
                  </a:cubicBezTo>
                  <a:cubicBezTo>
                    <a:pt x="149" y="302"/>
                    <a:pt x="140" y="343"/>
                    <a:pt x="140" y="362"/>
                  </a:cubicBezTo>
                  <a:cubicBezTo>
                    <a:pt x="140" y="393"/>
                    <a:pt x="99" y="1144"/>
                    <a:pt x="99" y="1144"/>
                  </a:cubicBezTo>
                  <a:cubicBezTo>
                    <a:pt x="99" y="1144"/>
                    <a:pt x="0" y="1686"/>
                    <a:pt x="0" y="1727"/>
                  </a:cubicBezTo>
                  <a:cubicBezTo>
                    <a:pt x="0" y="1768"/>
                    <a:pt x="121" y="2459"/>
                    <a:pt x="121" y="2459"/>
                  </a:cubicBezTo>
                  <a:lnTo>
                    <a:pt x="29" y="4356"/>
                  </a:lnTo>
                  <a:cubicBezTo>
                    <a:pt x="460" y="4344"/>
                    <a:pt x="783" y="4224"/>
                    <a:pt x="783" y="4224"/>
                  </a:cubicBezTo>
                  <a:lnTo>
                    <a:pt x="783" y="1"/>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0"/>
            <p:cNvSpPr/>
            <p:nvPr/>
          </p:nvSpPr>
          <p:spPr>
            <a:xfrm>
              <a:off x="7649686" y="3237854"/>
              <a:ext cx="116221" cy="646710"/>
            </a:xfrm>
            <a:custGeom>
              <a:rect b="b" l="l" r="r" t="t"/>
              <a:pathLst>
                <a:path extrusionOk="0" h="4357" w="783">
                  <a:moveTo>
                    <a:pt x="0" y="1"/>
                  </a:moveTo>
                  <a:lnTo>
                    <a:pt x="0" y="4224"/>
                  </a:lnTo>
                  <a:cubicBezTo>
                    <a:pt x="0" y="4224"/>
                    <a:pt x="321" y="4344"/>
                    <a:pt x="752" y="4356"/>
                  </a:cubicBezTo>
                  <a:lnTo>
                    <a:pt x="663" y="2459"/>
                  </a:lnTo>
                  <a:cubicBezTo>
                    <a:pt x="663" y="2459"/>
                    <a:pt x="783" y="1768"/>
                    <a:pt x="783" y="1727"/>
                  </a:cubicBezTo>
                  <a:cubicBezTo>
                    <a:pt x="783" y="1686"/>
                    <a:pt x="682" y="1144"/>
                    <a:pt x="682" y="1144"/>
                  </a:cubicBezTo>
                  <a:cubicBezTo>
                    <a:pt x="682" y="1144"/>
                    <a:pt x="643" y="393"/>
                    <a:pt x="643" y="362"/>
                  </a:cubicBezTo>
                  <a:cubicBezTo>
                    <a:pt x="631" y="343"/>
                    <a:pt x="622" y="302"/>
                    <a:pt x="602" y="292"/>
                  </a:cubicBezTo>
                  <a:cubicBezTo>
                    <a:pt x="593" y="273"/>
                    <a:pt x="0" y="1"/>
                    <a:pt x="0" y="1"/>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0"/>
            <p:cNvSpPr/>
            <p:nvPr/>
          </p:nvSpPr>
          <p:spPr>
            <a:xfrm>
              <a:off x="7445600" y="3255814"/>
              <a:ext cx="148" cy="621180"/>
            </a:xfrm>
            <a:custGeom>
              <a:rect b="b" l="l" r="r" t="t"/>
              <a:pathLst>
                <a:path extrusionOk="0" h="4185" w="1">
                  <a:moveTo>
                    <a:pt x="1" y="0"/>
                  </a:moveTo>
                  <a:lnTo>
                    <a:pt x="1" y="4185"/>
                  </a:lnTo>
                  <a:close/>
                </a:path>
              </a:pathLst>
            </a:custGeom>
            <a:solidFill>
              <a:srgbClr val="FFD2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0"/>
            <p:cNvSpPr/>
            <p:nvPr/>
          </p:nvSpPr>
          <p:spPr>
            <a:xfrm>
              <a:off x="7445600" y="3255814"/>
              <a:ext cx="148" cy="621180"/>
            </a:xfrm>
            <a:custGeom>
              <a:rect b="b" l="l" r="r" t="t"/>
              <a:pathLst>
                <a:path extrusionOk="0" fill="none" h="4185" w="1">
                  <a:moveTo>
                    <a:pt x="1" y="0"/>
                  </a:moveTo>
                  <a:lnTo>
                    <a:pt x="1" y="4185"/>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0"/>
            <p:cNvSpPr/>
            <p:nvPr/>
          </p:nvSpPr>
          <p:spPr>
            <a:xfrm>
              <a:off x="7688277" y="3255814"/>
              <a:ext cx="148" cy="621180"/>
            </a:xfrm>
            <a:custGeom>
              <a:rect b="b" l="l" r="r" t="t"/>
              <a:pathLst>
                <a:path extrusionOk="0" h="4185" w="1">
                  <a:moveTo>
                    <a:pt x="0" y="0"/>
                  </a:moveTo>
                  <a:lnTo>
                    <a:pt x="0" y="4185"/>
                  </a:lnTo>
                  <a:close/>
                </a:path>
              </a:pathLst>
            </a:custGeom>
            <a:solidFill>
              <a:srgbClr val="FFD2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0"/>
            <p:cNvSpPr/>
            <p:nvPr/>
          </p:nvSpPr>
          <p:spPr>
            <a:xfrm>
              <a:off x="7688277" y="3255814"/>
              <a:ext cx="148" cy="621180"/>
            </a:xfrm>
            <a:custGeom>
              <a:rect b="b" l="l" r="r" t="t"/>
              <a:pathLst>
                <a:path extrusionOk="0" fill="none" h="4185" w="1">
                  <a:moveTo>
                    <a:pt x="0" y="0"/>
                  </a:moveTo>
                  <a:lnTo>
                    <a:pt x="0" y="4185"/>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0"/>
            <p:cNvSpPr/>
            <p:nvPr/>
          </p:nvSpPr>
          <p:spPr>
            <a:xfrm>
              <a:off x="7158246" y="3081413"/>
              <a:ext cx="207060" cy="653092"/>
            </a:xfrm>
            <a:custGeom>
              <a:rect b="b" l="l" r="r" t="t"/>
              <a:pathLst>
                <a:path extrusionOk="0" h="4400" w="1395">
                  <a:moveTo>
                    <a:pt x="502" y="0"/>
                  </a:moveTo>
                  <a:cubicBezTo>
                    <a:pt x="498" y="0"/>
                    <a:pt x="495" y="1"/>
                    <a:pt x="492" y="2"/>
                  </a:cubicBezTo>
                  <a:cubicBezTo>
                    <a:pt x="473" y="12"/>
                    <a:pt x="492" y="82"/>
                    <a:pt x="511" y="142"/>
                  </a:cubicBezTo>
                  <a:cubicBezTo>
                    <a:pt x="523" y="202"/>
                    <a:pt x="533" y="262"/>
                    <a:pt x="533" y="294"/>
                  </a:cubicBezTo>
                  <a:cubicBezTo>
                    <a:pt x="543" y="323"/>
                    <a:pt x="552" y="595"/>
                    <a:pt x="543" y="633"/>
                  </a:cubicBezTo>
                  <a:lnTo>
                    <a:pt x="543" y="624"/>
                  </a:lnTo>
                  <a:cubicBezTo>
                    <a:pt x="533" y="604"/>
                    <a:pt x="482" y="462"/>
                    <a:pt x="451" y="392"/>
                  </a:cubicBezTo>
                  <a:cubicBezTo>
                    <a:pt x="422" y="332"/>
                    <a:pt x="412" y="272"/>
                    <a:pt x="352" y="193"/>
                  </a:cubicBezTo>
                  <a:cubicBezTo>
                    <a:pt x="296" y="119"/>
                    <a:pt x="252" y="98"/>
                    <a:pt x="226" y="98"/>
                  </a:cubicBezTo>
                  <a:cubicBezTo>
                    <a:pt x="220" y="98"/>
                    <a:pt x="214" y="99"/>
                    <a:pt x="210" y="101"/>
                  </a:cubicBezTo>
                  <a:cubicBezTo>
                    <a:pt x="191" y="113"/>
                    <a:pt x="232" y="183"/>
                    <a:pt x="251" y="243"/>
                  </a:cubicBezTo>
                  <a:cubicBezTo>
                    <a:pt x="270" y="294"/>
                    <a:pt x="292" y="354"/>
                    <a:pt x="302" y="383"/>
                  </a:cubicBezTo>
                  <a:cubicBezTo>
                    <a:pt x="302" y="414"/>
                    <a:pt x="372" y="674"/>
                    <a:pt x="372" y="715"/>
                  </a:cubicBezTo>
                  <a:cubicBezTo>
                    <a:pt x="352" y="684"/>
                    <a:pt x="311" y="624"/>
                    <a:pt x="282" y="583"/>
                  </a:cubicBezTo>
                  <a:cubicBezTo>
                    <a:pt x="242" y="523"/>
                    <a:pt x="222" y="462"/>
                    <a:pt x="162" y="402"/>
                  </a:cubicBezTo>
                  <a:cubicBezTo>
                    <a:pt x="110" y="357"/>
                    <a:pt x="70" y="341"/>
                    <a:pt x="43" y="341"/>
                  </a:cubicBezTo>
                  <a:cubicBezTo>
                    <a:pt x="28" y="341"/>
                    <a:pt x="17" y="346"/>
                    <a:pt x="10" y="354"/>
                  </a:cubicBezTo>
                  <a:cubicBezTo>
                    <a:pt x="1" y="364"/>
                    <a:pt x="42" y="414"/>
                    <a:pt x="71" y="462"/>
                  </a:cubicBezTo>
                  <a:cubicBezTo>
                    <a:pt x="102" y="513"/>
                    <a:pt x="131" y="563"/>
                    <a:pt x="140" y="595"/>
                  </a:cubicBezTo>
                  <a:cubicBezTo>
                    <a:pt x="150" y="614"/>
                    <a:pt x="210" y="744"/>
                    <a:pt x="222" y="785"/>
                  </a:cubicBezTo>
                  <a:cubicBezTo>
                    <a:pt x="242" y="836"/>
                    <a:pt x="261" y="1105"/>
                    <a:pt x="282" y="1175"/>
                  </a:cubicBezTo>
                  <a:cubicBezTo>
                    <a:pt x="302" y="1257"/>
                    <a:pt x="343" y="1336"/>
                    <a:pt x="372" y="1397"/>
                  </a:cubicBezTo>
                  <a:cubicBezTo>
                    <a:pt x="412" y="1486"/>
                    <a:pt x="432" y="1647"/>
                    <a:pt x="441" y="1738"/>
                  </a:cubicBezTo>
                  <a:cubicBezTo>
                    <a:pt x="463" y="2008"/>
                    <a:pt x="473" y="3072"/>
                    <a:pt x="482" y="3665"/>
                  </a:cubicBezTo>
                  <a:cubicBezTo>
                    <a:pt x="492" y="3954"/>
                    <a:pt x="704" y="4146"/>
                    <a:pt x="812" y="4276"/>
                  </a:cubicBezTo>
                  <a:cubicBezTo>
                    <a:pt x="895" y="4375"/>
                    <a:pt x="944" y="4399"/>
                    <a:pt x="1004" y="4399"/>
                  </a:cubicBezTo>
                  <a:cubicBezTo>
                    <a:pt x="1016" y="4399"/>
                    <a:pt x="1029" y="4398"/>
                    <a:pt x="1043" y="4397"/>
                  </a:cubicBezTo>
                  <a:cubicBezTo>
                    <a:pt x="1094" y="4387"/>
                    <a:pt x="1255" y="4267"/>
                    <a:pt x="1395" y="4096"/>
                  </a:cubicBezTo>
                  <a:lnTo>
                    <a:pt x="1274" y="4004"/>
                  </a:lnTo>
                  <a:cubicBezTo>
                    <a:pt x="1294" y="3785"/>
                    <a:pt x="1224" y="3694"/>
                    <a:pt x="1195" y="3494"/>
                  </a:cubicBezTo>
                  <a:cubicBezTo>
                    <a:pt x="1104" y="3012"/>
                    <a:pt x="983" y="2851"/>
                    <a:pt x="824" y="1637"/>
                  </a:cubicBezTo>
                  <a:cubicBezTo>
                    <a:pt x="793" y="1476"/>
                    <a:pt x="803" y="1406"/>
                    <a:pt x="834" y="1336"/>
                  </a:cubicBezTo>
                  <a:cubicBezTo>
                    <a:pt x="894" y="1226"/>
                    <a:pt x="964" y="1076"/>
                    <a:pt x="1005" y="1026"/>
                  </a:cubicBezTo>
                  <a:cubicBezTo>
                    <a:pt x="1043" y="975"/>
                    <a:pt x="1065" y="915"/>
                    <a:pt x="1065" y="864"/>
                  </a:cubicBezTo>
                  <a:cubicBezTo>
                    <a:pt x="1075" y="804"/>
                    <a:pt x="1084" y="754"/>
                    <a:pt x="1094" y="734"/>
                  </a:cubicBezTo>
                  <a:cubicBezTo>
                    <a:pt x="1102" y="706"/>
                    <a:pt x="1103" y="673"/>
                    <a:pt x="1061" y="673"/>
                  </a:cubicBezTo>
                  <a:cubicBezTo>
                    <a:pt x="1055" y="673"/>
                    <a:pt x="1050" y="673"/>
                    <a:pt x="1043" y="674"/>
                  </a:cubicBezTo>
                  <a:cubicBezTo>
                    <a:pt x="993" y="674"/>
                    <a:pt x="933" y="725"/>
                    <a:pt x="913" y="795"/>
                  </a:cubicBezTo>
                  <a:cubicBezTo>
                    <a:pt x="894" y="864"/>
                    <a:pt x="894" y="884"/>
                    <a:pt x="894" y="884"/>
                  </a:cubicBezTo>
                  <a:lnTo>
                    <a:pt x="863" y="884"/>
                  </a:lnTo>
                  <a:cubicBezTo>
                    <a:pt x="853" y="775"/>
                    <a:pt x="783" y="643"/>
                    <a:pt x="783" y="614"/>
                  </a:cubicBezTo>
                  <a:lnTo>
                    <a:pt x="904" y="513"/>
                  </a:lnTo>
                  <a:cubicBezTo>
                    <a:pt x="904" y="513"/>
                    <a:pt x="923" y="554"/>
                    <a:pt x="1005" y="583"/>
                  </a:cubicBezTo>
                  <a:cubicBezTo>
                    <a:pt x="1022" y="588"/>
                    <a:pt x="1037" y="590"/>
                    <a:pt x="1051" y="590"/>
                  </a:cubicBezTo>
                  <a:cubicBezTo>
                    <a:pt x="1091" y="590"/>
                    <a:pt x="1113" y="571"/>
                    <a:pt x="1113" y="563"/>
                  </a:cubicBezTo>
                  <a:cubicBezTo>
                    <a:pt x="1113" y="563"/>
                    <a:pt x="1065" y="503"/>
                    <a:pt x="1043" y="474"/>
                  </a:cubicBezTo>
                  <a:cubicBezTo>
                    <a:pt x="1014" y="433"/>
                    <a:pt x="973" y="373"/>
                    <a:pt x="945" y="364"/>
                  </a:cubicBezTo>
                  <a:cubicBezTo>
                    <a:pt x="939" y="361"/>
                    <a:pt x="930" y="360"/>
                    <a:pt x="920" y="360"/>
                  </a:cubicBezTo>
                  <a:cubicBezTo>
                    <a:pt x="893" y="360"/>
                    <a:pt x="855" y="369"/>
                    <a:pt x="834" y="383"/>
                  </a:cubicBezTo>
                  <a:cubicBezTo>
                    <a:pt x="803" y="402"/>
                    <a:pt x="704" y="474"/>
                    <a:pt x="704" y="474"/>
                  </a:cubicBezTo>
                  <a:cubicBezTo>
                    <a:pt x="692" y="424"/>
                    <a:pt x="682" y="373"/>
                    <a:pt x="673" y="332"/>
                  </a:cubicBezTo>
                  <a:cubicBezTo>
                    <a:pt x="663" y="253"/>
                    <a:pt x="663" y="193"/>
                    <a:pt x="622" y="113"/>
                  </a:cubicBezTo>
                  <a:cubicBezTo>
                    <a:pt x="571" y="27"/>
                    <a:pt x="526" y="0"/>
                    <a:pt x="502"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0"/>
            <p:cNvSpPr/>
            <p:nvPr/>
          </p:nvSpPr>
          <p:spPr>
            <a:xfrm>
              <a:off x="7158246" y="3130690"/>
              <a:ext cx="208544" cy="604852"/>
            </a:xfrm>
            <a:custGeom>
              <a:rect b="b" l="l" r="r" t="t"/>
              <a:pathLst>
                <a:path extrusionOk="0" fill="none" h="4075" w="1405">
                  <a:moveTo>
                    <a:pt x="1404" y="3764"/>
                  </a:moveTo>
                  <a:lnTo>
                    <a:pt x="1395" y="3764"/>
                  </a:lnTo>
                  <a:cubicBezTo>
                    <a:pt x="1255" y="3935"/>
                    <a:pt x="1094" y="4055"/>
                    <a:pt x="1043" y="4065"/>
                  </a:cubicBezTo>
                  <a:cubicBezTo>
                    <a:pt x="964" y="4074"/>
                    <a:pt x="913" y="4065"/>
                    <a:pt x="812" y="3944"/>
                  </a:cubicBezTo>
                  <a:cubicBezTo>
                    <a:pt x="704" y="3814"/>
                    <a:pt x="492" y="3622"/>
                    <a:pt x="482" y="3333"/>
                  </a:cubicBezTo>
                  <a:cubicBezTo>
                    <a:pt x="473" y="2740"/>
                    <a:pt x="463" y="1676"/>
                    <a:pt x="441" y="1406"/>
                  </a:cubicBezTo>
                  <a:cubicBezTo>
                    <a:pt x="432" y="1315"/>
                    <a:pt x="412" y="1154"/>
                    <a:pt x="372" y="1065"/>
                  </a:cubicBezTo>
                  <a:cubicBezTo>
                    <a:pt x="343" y="1004"/>
                    <a:pt x="302" y="925"/>
                    <a:pt x="282" y="843"/>
                  </a:cubicBezTo>
                  <a:cubicBezTo>
                    <a:pt x="261" y="773"/>
                    <a:pt x="242" y="504"/>
                    <a:pt x="222" y="453"/>
                  </a:cubicBezTo>
                  <a:cubicBezTo>
                    <a:pt x="210" y="412"/>
                    <a:pt x="150" y="282"/>
                    <a:pt x="140" y="263"/>
                  </a:cubicBezTo>
                  <a:cubicBezTo>
                    <a:pt x="131" y="231"/>
                    <a:pt x="102" y="181"/>
                    <a:pt x="71" y="130"/>
                  </a:cubicBezTo>
                  <a:cubicBezTo>
                    <a:pt x="42" y="82"/>
                    <a:pt x="1" y="32"/>
                    <a:pt x="10" y="22"/>
                  </a:cubicBezTo>
                  <a:cubicBezTo>
                    <a:pt x="30" y="0"/>
                    <a:pt x="80" y="0"/>
                    <a:pt x="162" y="70"/>
                  </a:cubicBezTo>
                  <a:cubicBezTo>
                    <a:pt x="222" y="130"/>
                    <a:pt x="242" y="191"/>
                    <a:pt x="282" y="251"/>
                  </a:cubicBezTo>
                  <a:cubicBezTo>
                    <a:pt x="311" y="292"/>
                    <a:pt x="352" y="352"/>
                    <a:pt x="372" y="383"/>
                  </a:cubicBezTo>
                  <a:cubicBezTo>
                    <a:pt x="372" y="393"/>
                    <a:pt x="381" y="402"/>
                    <a:pt x="381" y="402"/>
                  </a:cubicBezTo>
                  <a:cubicBezTo>
                    <a:pt x="403" y="422"/>
                    <a:pt x="432" y="453"/>
                    <a:pt x="432" y="45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0"/>
            <p:cNvSpPr/>
            <p:nvPr/>
          </p:nvSpPr>
          <p:spPr>
            <a:xfrm>
              <a:off x="7242998" y="3179968"/>
              <a:ext cx="122306" cy="509412"/>
            </a:xfrm>
            <a:custGeom>
              <a:rect b="b" l="l" r="r" t="t"/>
              <a:pathLst>
                <a:path extrusionOk="0" fill="none" h="3432" w="824">
                  <a:moveTo>
                    <a:pt x="22" y="501"/>
                  </a:moveTo>
                  <a:cubicBezTo>
                    <a:pt x="22" y="501"/>
                    <a:pt x="0" y="412"/>
                    <a:pt x="73" y="321"/>
                  </a:cubicBezTo>
                  <a:cubicBezTo>
                    <a:pt x="133" y="251"/>
                    <a:pt x="241" y="220"/>
                    <a:pt x="292" y="220"/>
                  </a:cubicBezTo>
                  <a:lnTo>
                    <a:pt x="323" y="220"/>
                  </a:lnTo>
                  <a:cubicBezTo>
                    <a:pt x="323" y="220"/>
                    <a:pt x="323" y="200"/>
                    <a:pt x="342" y="131"/>
                  </a:cubicBezTo>
                  <a:cubicBezTo>
                    <a:pt x="362" y="61"/>
                    <a:pt x="422" y="10"/>
                    <a:pt x="472" y="10"/>
                  </a:cubicBezTo>
                  <a:cubicBezTo>
                    <a:pt x="533" y="1"/>
                    <a:pt x="533" y="39"/>
                    <a:pt x="523" y="70"/>
                  </a:cubicBezTo>
                  <a:cubicBezTo>
                    <a:pt x="513" y="90"/>
                    <a:pt x="504" y="140"/>
                    <a:pt x="494" y="200"/>
                  </a:cubicBezTo>
                  <a:cubicBezTo>
                    <a:pt x="494" y="251"/>
                    <a:pt x="472" y="311"/>
                    <a:pt x="434" y="362"/>
                  </a:cubicBezTo>
                  <a:cubicBezTo>
                    <a:pt x="393" y="412"/>
                    <a:pt x="323" y="562"/>
                    <a:pt x="263" y="672"/>
                  </a:cubicBezTo>
                  <a:cubicBezTo>
                    <a:pt x="232" y="742"/>
                    <a:pt x="222" y="812"/>
                    <a:pt x="253" y="973"/>
                  </a:cubicBezTo>
                  <a:cubicBezTo>
                    <a:pt x="412" y="2187"/>
                    <a:pt x="533" y="2348"/>
                    <a:pt x="624" y="2830"/>
                  </a:cubicBezTo>
                  <a:cubicBezTo>
                    <a:pt x="653" y="3030"/>
                    <a:pt x="723" y="3121"/>
                    <a:pt x="703" y="3340"/>
                  </a:cubicBezTo>
                  <a:lnTo>
                    <a:pt x="824" y="3432"/>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0"/>
            <p:cNvSpPr/>
            <p:nvPr/>
          </p:nvSpPr>
          <p:spPr>
            <a:xfrm>
              <a:off x="7186447" y="3094919"/>
              <a:ext cx="59966" cy="92769"/>
            </a:xfrm>
            <a:custGeom>
              <a:rect b="b" l="l" r="r" t="t"/>
              <a:pathLst>
                <a:path extrusionOk="0" fill="none" h="625" w="404">
                  <a:moveTo>
                    <a:pt x="182" y="624"/>
                  </a:moveTo>
                  <a:cubicBezTo>
                    <a:pt x="182" y="583"/>
                    <a:pt x="112" y="323"/>
                    <a:pt x="112" y="292"/>
                  </a:cubicBezTo>
                  <a:cubicBezTo>
                    <a:pt x="102" y="263"/>
                    <a:pt x="80" y="203"/>
                    <a:pt x="61" y="152"/>
                  </a:cubicBezTo>
                  <a:cubicBezTo>
                    <a:pt x="42" y="92"/>
                    <a:pt x="1" y="22"/>
                    <a:pt x="20" y="10"/>
                  </a:cubicBezTo>
                  <a:cubicBezTo>
                    <a:pt x="42" y="1"/>
                    <a:pt x="92" y="10"/>
                    <a:pt x="162" y="102"/>
                  </a:cubicBezTo>
                  <a:cubicBezTo>
                    <a:pt x="222" y="181"/>
                    <a:pt x="232" y="241"/>
                    <a:pt x="261" y="301"/>
                  </a:cubicBezTo>
                  <a:cubicBezTo>
                    <a:pt x="292" y="371"/>
                    <a:pt x="343" y="513"/>
                    <a:pt x="353" y="533"/>
                  </a:cubicBezTo>
                  <a:lnTo>
                    <a:pt x="353" y="542"/>
                  </a:lnTo>
                  <a:cubicBezTo>
                    <a:pt x="372" y="564"/>
                    <a:pt x="403" y="593"/>
                    <a:pt x="403" y="59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0"/>
            <p:cNvSpPr/>
            <p:nvPr/>
          </p:nvSpPr>
          <p:spPr>
            <a:xfrm>
              <a:off x="7228304" y="3080225"/>
              <a:ext cx="38740" cy="95292"/>
            </a:xfrm>
            <a:custGeom>
              <a:rect b="b" l="l" r="r" t="t"/>
              <a:pathLst>
                <a:path extrusionOk="0" fill="none" h="642" w="261">
                  <a:moveTo>
                    <a:pt x="71" y="641"/>
                  </a:moveTo>
                  <a:cubicBezTo>
                    <a:pt x="80" y="603"/>
                    <a:pt x="71" y="331"/>
                    <a:pt x="61" y="302"/>
                  </a:cubicBezTo>
                  <a:cubicBezTo>
                    <a:pt x="61" y="270"/>
                    <a:pt x="51" y="210"/>
                    <a:pt x="39" y="150"/>
                  </a:cubicBezTo>
                  <a:cubicBezTo>
                    <a:pt x="20" y="90"/>
                    <a:pt x="1" y="20"/>
                    <a:pt x="20" y="10"/>
                  </a:cubicBezTo>
                  <a:cubicBezTo>
                    <a:pt x="39" y="1"/>
                    <a:pt x="90" y="20"/>
                    <a:pt x="150" y="121"/>
                  </a:cubicBezTo>
                  <a:cubicBezTo>
                    <a:pt x="191" y="201"/>
                    <a:pt x="191" y="261"/>
                    <a:pt x="201" y="340"/>
                  </a:cubicBezTo>
                  <a:cubicBezTo>
                    <a:pt x="210" y="381"/>
                    <a:pt x="220" y="432"/>
                    <a:pt x="232" y="482"/>
                  </a:cubicBezTo>
                  <a:cubicBezTo>
                    <a:pt x="232" y="531"/>
                    <a:pt x="241" y="571"/>
                    <a:pt x="241" y="581"/>
                  </a:cubicBezTo>
                  <a:cubicBezTo>
                    <a:pt x="251" y="612"/>
                    <a:pt x="261" y="632"/>
                    <a:pt x="261" y="63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0"/>
            <p:cNvSpPr/>
            <p:nvPr/>
          </p:nvSpPr>
          <p:spPr>
            <a:xfrm>
              <a:off x="7262590" y="3133807"/>
              <a:ext cx="61005" cy="37404"/>
            </a:xfrm>
            <a:custGeom>
              <a:rect b="b" l="l" r="r" t="t"/>
              <a:pathLst>
                <a:path extrusionOk="0" fill="none" h="252" w="411">
                  <a:moveTo>
                    <a:pt x="1" y="121"/>
                  </a:moveTo>
                  <a:cubicBezTo>
                    <a:pt x="1" y="121"/>
                    <a:pt x="100" y="49"/>
                    <a:pt x="131" y="30"/>
                  </a:cubicBezTo>
                  <a:cubicBezTo>
                    <a:pt x="160" y="11"/>
                    <a:pt x="220" y="1"/>
                    <a:pt x="242" y="11"/>
                  </a:cubicBezTo>
                  <a:cubicBezTo>
                    <a:pt x="270" y="20"/>
                    <a:pt x="311" y="80"/>
                    <a:pt x="340" y="121"/>
                  </a:cubicBezTo>
                  <a:cubicBezTo>
                    <a:pt x="362" y="150"/>
                    <a:pt x="410" y="210"/>
                    <a:pt x="410" y="210"/>
                  </a:cubicBezTo>
                  <a:cubicBezTo>
                    <a:pt x="410" y="220"/>
                    <a:pt x="372" y="251"/>
                    <a:pt x="302" y="230"/>
                  </a:cubicBezTo>
                  <a:cubicBezTo>
                    <a:pt x="220" y="201"/>
                    <a:pt x="201" y="160"/>
                    <a:pt x="201" y="160"/>
                  </a:cubicBezTo>
                  <a:lnTo>
                    <a:pt x="191" y="109"/>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0"/>
            <p:cNvSpPr/>
            <p:nvPr/>
          </p:nvSpPr>
          <p:spPr>
            <a:xfrm>
              <a:off x="7274464" y="3157407"/>
              <a:ext cx="17960" cy="55216"/>
            </a:xfrm>
            <a:custGeom>
              <a:rect b="b" l="l" r="r" t="t"/>
              <a:pathLst>
                <a:path extrusionOk="0" fill="none" h="372" w="121">
                  <a:moveTo>
                    <a:pt x="121" y="1"/>
                  </a:moveTo>
                  <a:lnTo>
                    <a:pt x="0" y="102"/>
                  </a:lnTo>
                  <a:cubicBezTo>
                    <a:pt x="0" y="131"/>
                    <a:pt x="70" y="263"/>
                    <a:pt x="80" y="37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0"/>
            <p:cNvSpPr/>
            <p:nvPr/>
          </p:nvSpPr>
          <p:spPr>
            <a:xfrm>
              <a:off x="7214797" y="3311325"/>
              <a:ext cx="79113" cy="63973"/>
            </a:xfrm>
            <a:custGeom>
              <a:rect b="b" l="l" r="r" t="t"/>
              <a:pathLst>
                <a:path extrusionOk="0" h="431" w="533">
                  <a:moveTo>
                    <a:pt x="344" y="1"/>
                  </a:moveTo>
                  <a:cubicBezTo>
                    <a:pt x="256" y="1"/>
                    <a:pt x="128" y="13"/>
                    <a:pt x="0" y="69"/>
                  </a:cubicBezTo>
                  <a:lnTo>
                    <a:pt x="22" y="430"/>
                  </a:lnTo>
                  <a:lnTo>
                    <a:pt x="532" y="348"/>
                  </a:lnTo>
                  <a:lnTo>
                    <a:pt x="462" y="9"/>
                  </a:lnTo>
                  <a:cubicBezTo>
                    <a:pt x="462" y="9"/>
                    <a:pt x="416" y="1"/>
                    <a:pt x="344"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0"/>
            <p:cNvSpPr/>
            <p:nvPr/>
          </p:nvSpPr>
          <p:spPr>
            <a:xfrm>
              <a:off x="7214797" y="3325723"/>
              <a:ext cx="73028" cy="18108"/>
            </a:xfrm>
            <a:custGeom>
              <a:rect b="b" l="l" r="r" t="t"/>
              <a:pathLst>
                <a:path extrusionOk="0" h="122" w="492">
                  <a:moveTo>
                    <a:pt x="482" y="1"/>
                  </a:moveTo>
                  <a:cubicBezTo>
                    <a:pt x="383" y="1"/>
                    <a:pt x="222" y="1"/>
                    <a:pt x="0" y="80"/>
                  </a:cubicBezTo>
                  <a:lnTo>
                    <a:pt x="10" y="121"/>
                  </a:lnTo>
                  <a:cubicBezTo>
                    <a:pt x="231" y="42"/>
                    <a:pt x="402" y="42"/>
                    <a:pt x="491" y="42"/>
                  </a:cubicBezTo>
                  <a:lnTo>
                    <a:pt x="482"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0"/>
            <p:cNvSpPr/>
            <p:nvPr/>
          </p:nvSpPr>
          <p:spPr>
            <a:xfrm>
              <a:off x="7217914" y="3340120"/>
              <a:ext cx="73176" cy="17218"/>
            </a:xfrm>
            <a:custGeom>
              <a:rect b="b" l="l" r="r" t="t"/>
              <a:pathLst>
                <a:path extrusionOk="0" h="116" w="493">
                  <a:moveTo>
                    <a:pt x="396" y="1"/>
                  </a:moveTo>
                  <a:cubicBezTo>
                    <a:pt x="299" y="1"/>
                    <a:pt x="163" y="16"/>
                    <a:pt x="1" y="75"/>
                  </a:cubicBezTo>
                  <a:lnTo>
                    <a:pt x="1" y="116"/>
                  </a:lnTo>
                  <a:cubicBezTo>
                    <a:pt x="180" y="55"/>
                    <a:pt x="319" y="39"/>
                    <a:pt x="413" y="39"/>
                  </a:cubicBezTo>
                  <a:cubicBezTo>
                    <a:pt x="445" y="39"/>
                    <a:pt x="471" y="41"/>
                    <a:pt x="492" y="44"/>
                  </a:cubicBezTo>
                  <a:lnTo>
                    <a:pt x="482" y="5"/>
                  </a:lnTo>
                  <a:cubicBezTo>
                    <a:pt x="459" y="3"/>
                    <a:pt x="430" y="1"/>
                    <a:pt x="396"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0"/>
            <p:cNvSpPr/>
            <p:nvPr/>
          </p:nvSpPr>
          <p:spPr>
            <a:xfrm>
              <a:off x="7214797" y="3306427"/>
              <a:ext cx="79113" cy="68872"/>
            </a:xfrm>
            <a:custGeom>
              <a:rect b="b" l="l" r="r" t="t"/>
              <a:pathLst>
                <a:path extrusionOk="0" fill="none" h="464" w="533">
                  <a:moveTo>
                    <a:pt x="532" y="381"/>
                  </a:moveTo>
                  <a:lnTo>
                    <a:pt x="462" y="42"/>
                  </a:lnTo>
                  <a:cubicBezTo>
                    <a:pt x="462" y="42"/>
                    <a:pt x="231" y="1"/>
                    <a:pt x="0" y="102"/>
                  </a:cubicBezTo>
                  <a:lnTo>
                    <a:pt x="22" y="463"/>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0"/>
            <p:cNvSpPr/>
            <p:nvPr/>
          </p:nvSpPr>
          <p:spPr>
            <a:xfrm>
              <a:off x="7329530" y="3662503"/>
              <a:ext cx="53732" cy="70059"/>
            </a:xfrm>
            <a:custGeom>
              <a:rect b="b" l="l" r="r" t="t"/>
              <a:pathLst>
                <a:path extrusionOk="0" h="472" w="362">
                  <a:moveTo>
                    <a:pt x="111" y="0"/>
                  </a:moveTo>
                  <a:lnTo>
                    <a:pt x="0" y="472"/>
                  </a:lnTo>
                  <a:cubicBezTo>
                    <a:pt x="241" y="330"/>
                    <a:pt x="361" y="159"/>
                    <a:pt x="361" y="159"/>
                  </a:cubicBezTo>
                  <a:lnTo>
                    <a:pt x="361" y="79"/>
                  </a:lnTo>
                  <a:lnTo>
                    <a:pt x="111" y="0"/>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0"/>
            <p:cNvSpPr/>
            <p:nvPr/>
          </p:nvSpPr>
          <p:spPr>
            <a:xfrm>
              <a:off x="7191197" y="3360751"/>
              <a:ext cx="174108" cy="379090"/>
            </a:xfrm>
            <a:custGeom>
              <a:rect b="b" l="l" r="r" t="t"/>
              <a:pathLst>
                <a:path extrusionOk="0" h="2554" w="1173">
                  <a:moveTo>
                    <a:pt x="568" y="0"/>
                  </a:moveTo>
                  <a:cubicBezTo>
                    <a:pt x="485" y="0"/>
                    <a:pt x="360" y="15"/>
                    <a:pt x="190" y="76"/>
                  </a:cubicBezTo>
                  <a:cubicBezTo>
                    <a:pt x="190" y="76"/>
                    <a:pt x="0" y="408"/>
                    <a:pt x="20" y="567"/>
                  </a:cubicBezTo>
                  <a:cubicBezTo>
                    <a:pt x="29" y="718"/>
                    <a:pt x="260" y="2062"/>
                    <a:pt x="280" y="2144"/>
                  </a:cubicBezTo>
                  <a:cubicBezTo>
                    <a:pt x="340" y="2303"/>
                    <a:pt x="561" y="2543"/>
                    <a:pt x="771" y="2553"/>
                  </a:cubicBezTo>
                  <a:cubicBezTo>
                    <a:pt x="973" y="2553"/>
                    <a:pt x="1173" y="2334"/>
                    <a:pt x="1173" y="2163"/>
                  </a:cubicBezTo>
                  <a:cubicBezTo>
                    <a:pt x="1173" y="2163"/>
                    <a:pt x="951" y="538"/>
                    <a:pt x="942" y="417"/>
                  </a:cubicBezTo>
                  <a:cubicBezTo>
                    <a:pt x="922" y="297"/>
                    <a:pt x="691" y="15"/>
                    <a:pt x="691" y="15"/>
                  </a:cubicBezTo>
                  <a:cubicBezTo>
                    <a:pt x="691" y="15"/>
                    <a:pt x="651" y="0"/>
                    <a:pt x="568"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0"/>
            <p:cNvSpPr/>
            <p:nvPr/>
          </p:nvSpPr>
          <p:spPr>
            <a:xfrm>
              <a:off x="7635437" y="3614561"/>
              <a:ext cx="283798" cy="360536"/>
            </a:xfrm>
            <a:custGeom>
              <a:rect b="b" l="l" r="r" t="t"/>
              <a:pathLst>
                <a:path extrusionOk="0" h="2429" w="1912">
                  <a:moveTo>
                    <a:pt x="1681" y="0"/>
                  </a:moveTo>
                  <a:cubicBezTo>
                    <a:pt x="1681" y="0"/>
                    <a:pt x="1269" y="241"/>
                    <a:pt x="1019" y="333"/>
                  </a:cubicBezTo>
                  <a:lnTo>
                    <a:pt x="1240" y="542"/>
                  </a:lnTo>
                  <a:cubicBezTo>
                    <a:pt x="1240" y="542"/>
                    <a:pt x="1199" y="663"/>
                    <a:pt x="1161" y="824"/>
                  </a:cubicBezTo>
                  <a:cubicBezTo>
                    <a:pt x="1129" y="995"/>
                    <a:pt x="1040" y="1486"/>
                    <a:pt x="848" y="1787"/>
                  </a:cubicBezTo>
                  <a:cubicBezTo>
                    <a:pt x="727" y="1717"/>
                    <a:pt x="568" y="1647"/>
                    <a:pt x="547" y="1638"/>
                  </a:cubicBezTo>
                  <a:cubicBezTo>
                    <a:pt x="537" y="1638"/>
                    <a:pt x="366" y="1577"/>
                    <a:pt x="347" y="1565"/>
                  </a:cubicBezTo>
                  <a:cubicBezTo>
                    <a:pt x="328" y="1565"/>
                    <a:pt x="287" y="1565"/>
                    <a:pt x="267" y="1577"/>
                  </a:cubicBezTo>
                  <a:cubicBezTo>
                    <a:pt x="236" y="1597"/>
                    <a:pt x="137" y="1657"/>
                    <a:pt x="116" y="1676"/>
                  </a:cubicBezTo>
                  <a:cubicBezTo>
                    <a:pt x="87" y="1686"/>
                    <a:pt x="87" y="1717"/>
                    <a:pt x="65" y="1758"/>
                  </a:cubicBezTo>
                  <a:cubicBezTo>
                    <a:pt x="46" y="1797"/>
                    <a:pt x="17" y="1878"/>
                    <a:pt x="5" y="1898"/>
                  </a:cubicBezTo>
                  <a:cubicBezTo>
                    <a:pt x="0" y="1907"/>
                    <a:pt x="13" y="1915"/>
                    <a:pt x="32" y="1915"/>
                  </a:cubicBezTo>
                  <a:cubicBezTo>
                    <a:pt x="51" y="1915"/>
                    <a:pt x="76" y="1907"/>
                    <a:pt x="96" y="1888"/>
                  </a:cubicBezTo>
                  <a:cubicBezTo>
                    <a:pt x="125" y="1857"/>
                    <a:pt x="176" y="1787"/>
                    <a:pt x="186" y="1777"/>
                  </a:cubicBezTo>
                  <a:cubicBezTo>
                    <a:pt x="186" y="1777"/>
                    <a:pt x="296" y="1746"/>
                    <a:pt x="306" y="1746"/>
                  </a:cubicBezTo>
                  <a:cubicBezTo>
                    <a:pt x="318" y="1746"/>
                    <a:pt x="397" y="1758"/>
                    <a:pt x="397" y="1758"/>
                  </a:cubicBezTo>
                  <a:cubicBezTo>
                    <a:pt x="356" y="1806"/>
                    <a:pt x="267" y="1907"/>
                    <a:pt x="258" y="1927"/>
                  </a:cubicBezTo>
                  <a:cubicBezTo>
                    <a:pt x="246" y="1948"/>
                    <a:pt x="226" y="1968"/>
                    <a:pt x="217" y="1999"/>
                  </a:cubicBezTo>
                  <a:cubicBezTo>
                    <a:pt x="207" y="2028"/>
                    <a:pt x="125" y="2129"/>
                    <a:pt x="116" y="2148"/>
                  </a:cubicBezTo>
                  <a:cubicBezTo>
                    <a:pt x="96" y="2167"/>
                    <a:pt x="106" y="2199"/>
                    <a:pt x="147" y="2199"/>
                  </a:cubicBezTo>
                  <a:cubicBezTo>
                    <a:pt x="176" y="2199"/>
                    <a:pt x="236" y="2179"/>
                    <a:pt x="267" y="2138"/>
                  </a:cubicBezTo>
                  <a:cubicBezTo>
                    <a:pt x="296" y="2098"/>
                    <a:pt x="318" y="2059"/>
                    <a:pt x="328" y="2047"/>
                  </a:cubicBezTo>
                  <a:cubicBezTo>
                    <a:pt x="337" y="2037"/>
                    <a:pt x="458" y="1927"/>
                    <a:pt x="467" y="1917"/>
                  </a:cubicBezTo>
                  <a:lnTo>
                    <a:pt x="467" y="1917"/>
                  </a:lnTo>
                  <a:cubicBezTo>
                    <a:pt x="458" y="1948"/>
                    <a:pt x="438" y="1987"/>
                    <a:pt x="426" y="2008"/>
                  </a:cubicBezTo>
                  <a:cubicBezTo>
                    <a:pt x="417" y="2047"/>
                    <a:pt x="388" y="2098"/>
                    <a:pt x="378" y="2129"/>
                  </a:cubicBezTo>
                  <a:cubicBezTo>
                    <a:pt x="378" y="2158"/>
                    <a:pt x="337" y="2249"/>
                    <a:pt x="328" y="2278"/>
                  </a:cubicBezTo>
                  <a:cubicBezTo>
                    <a:pt x="306" y="2309"/>
                    <a:pt x="287" y="2348"/>
                    <a:pt x="328" y="2360"/>
                  </a:cubicBezTo>
                  <a:cubicBezTo>
                    <a:pt x="366" y="2360"/>
                    <a:pt x="417" y="2329"/>
                    <a:pt x="448" y="2259"/>
                  </a:cubicBezTo>
                  <a:cubicBezTo>
                    <a:pt x="477" y="2189"/>
                    <a:pt x="486" y="2167"/>
                    <a:pt x="508" y="2148"/>
                  </a:cubicBezTo>
                  <a:cubicBezTo>
                    <a:pt x="518" y="2129"/>
                    <a:pt x="619" y="2037"/>
                    <a:pt x="629" y="2037"/>
                  </a:cubicBezTo>
                  <a:lnTo>
                    <a:pt x="629" y="2037"/>
                  </a:lnTo>
                  <a:cubicBezTo>
                    <a:pt x="619" y="2078"/>
                    <a:pt x="607" y="2158"/>
                    <a:pt x="597" y="2179"/>
                  </a:cubicBezTo>
                  <a:cubicBezTo>
                    <a:pt x="588" y="2218"/>
                    <a:pt x="588" y="2259"/>
                    <a:pt x="597" y="2300"/>
                  </a:cubicBezTo>
                  <a:cubicBezTo>
                    <a:pt x="607" y="2338"/>
                    <a:pt x="619" y="2370"/>
                    <a:pt x="619" y="2398"/>
                  </a:cubicBezTo>
                  <a:cubicBezTo>
                    <a:pt x="619" y="2412"/>
                    <a:pt x="630" y="2429"/>
                    <a:pt x="647" y="2429"/>
                  </a:cubicBezTo>
                  <a:cubicBezTo>
                    <a:pt x="656" y="2429"/>
                    <a:pt x="668" y="2423"/>
                    <a:pt x="679" y="2408"/>
                  </a:cubicBezTo>
                  <a:cubicBezTo>
                    <a:pt x="698" y="2370"/>
                    <a:pt x="718" y="2309"/>
                    <a:pt x="708" y="2249"/>
                  </a:cubicBezTo>
                  <a:cubicBezTo>
                    <a:pt x="739" y="2199"/>
                    <a:pt x="768" y="2158"/>
                    <a:pt x="768" y="2158"/>
                  </a:cubicBezTo>
                  <a:cubicBezTo>
                    <a:pt x="768" y="2158"/>
                    <a:pt x="787" y="2218"/>
                    <a:pt x="848" y="2259"/>
                  </a:cubicBezTo>
                  <a:cubicBezTo>
                    <a:pt x="866" y="2268"/>
                    <a:pt x="891" y="2274"/>
                    <a:pt x="919" y="2274"/>
                  </a:cubicBezTo>
                  <a:cubicBezTo>
                    <a:pt x="984" y="2274"/>
                    <a:pt x="1065" y="2242"/>
                    <a:pt x="1120" y="2138"/>
                  </a:cubicBezTo>
                  <a:cubicBezTo>
                    <a:pt x="1199" y="1987"/>
                    <a:pt x="1630" y="1185"/>
                    <a:pt x="1751" y="894"/>
                  </a:cubicBezTo>
                  <a:cubicBezTo>
                    <a:pt x="1861" y="602"/>
                    <a:pt x="1912" y="422"/>
                    <a:pt x="1902" y="393"/>
                  </a:cubicBezTo>
                  <a:cubicBezTo>
                    <a:pt x="1893" y="352"/>
                    <a:pt x="1681" y="0"/>
                    <a:pt x="1681"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0"/>
            <p:cNvSpPr/>
            <p:nvPr/>
          </p:nvSpPr>
          <p:spPr>
            <a:xfrm>
              <a:off x="7634695" y="3846849"/>
              <a:ext cx="126611" cy="53732"/>
            </a:xfrm>
            <a:custGeom>
              <a:rect b="b" l="l" r="r" t="t"/>
              <a:pathLst>
                <a:path extrusionOk="0" fill="none" h="362" w="853">
                  <a:moveTo>
                    <a:pt x="853" y="222"/>
                  </a:moveTo>
                  <a:cubicBezTo>
                    <a:pt x="732" y="152"/>
                    <a:pt x="573" y="82"/>
                    <a:pt x="552" y="73"/>
                  </a:cubicBezTo>
                  <a:cubicBezTo>
                    <a:pt x="542" y="73"/>
                    <a:pt x="371" y="12"/>
                    <a:pt x="352" y="0"/>
                  </a:cubicBezTo>
                  <a:cubicBezTo>
                    <a:pt x="333" y="0"/>
                    <a:pt x="292" y="0"/>
                    <a:pt x="272" y="12"/>
                  </a:cubicBezTo>
                  <a:cubicBezTo>
                    <a:pt x="241" y="32"/>
                    <a:pt x="142" y="92"/>
                    <a:pt x="121" y="111"/>
                  </a:cubicBezTo>
                  <a:cubicBezTo>
                    <a:pt x="92" y="121"/>
                    <a:pt x="92" y="152"/>
                    <a:pt x="70" y="193"/>
                  </a:cubicBezTo>
                  <a:cubicBezTo>
                    <a:pt x="51" y="232"/>
                    <a:pt x="22" y="313"/>
                    <a:pt x="10" y="333"/>
                  </a:cubicBezTo>
                  <a:cubicBezTo>
                    <a:pt x="0" y="352"/>
                    <a:pt x="60" y="362"/>
                    <a:pt x="101" y="323"/>
                  </a:cubicBezTo>
                  <a:cubicBezTo>
                    <a:pt x="130" y="292"/>
                    <a:pt x="181" y="222"/>
                    <a:pt x="191" y="212"/>
                  </a:cubicBezTo>
                  <a:cubicBezTo>
                    <a:pt x="191" y="212"/>
                    <a:pt x="301" y="181"/>
                    <a:pt x="311" y="181"/>
                  </a:cubicBezTo>
                  <a:cubicBezTo>
                    <a:pt x="323" y="181"/>
                    <a:pt x="402" y="193"/>
                    <a:pt x="402" y="19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0"/>
            <p:cNvSpPr/>
            <p:nvPr/>
          </p:nvSpPr>
          <p:spPr>
            <a:xfrm>
              <a:off x="7649686" y="3870745"/>
              <a:ext cx="55216" cy="70207"/>
            </a:xfrm>
            <a:custGeom>
              <a:rect b="b" l="l" r="r" t="t"/>
              <a:pathLst>
                <a:path extrusionOk="0" fill="none" h="473" w="372">
                  <a:moveTo>
                    <a:pt x="321" y="1"/>
                  </a:moveTo>
                  <a:cubicBezTo>
                    <a:pt x="321" y="1"/>
                    <a:pt x="311" y="10"/>
                    <a:pt x="301" y="32"/>
                  </a:cubicBezTo>
                  <a:cubicBezTo>
                    <a:pt x="260" y="80"/>
                    <a:pt x="171" y="181"/>
                    <a:pt x="162" y="201"/>
                  </a:cubicBezTo>
                  <a:cubicBezTo>
                    <a:pt x="150" y="222"/>
                    <a:pt x="130" y="242"/>
                    <a:pt x="121" y="273"/>
                  </a:cubicBezTo>
                  <a:cubicBezTo>
                    <a:pt x="111" y="302"/>
                    <a:pt x="29" y="403"/>
                    <a:pt x="20" y="422"/>
                  </a:cubicBezTo>
                  <a:cubicBezTo>
                    <a:pt x="0" y="441"/>
                    <a:pt x="10" y="473"/>
                    <a:pt x="51" y="473"/>
                  </a:cubicBezTo>
                  <a:cubicBezTo>
                    <a:pt x="80" y="473"/>
                    <a:pt x="140" y="453"/>
                    <a:pt x="171" y="412"/>
                  </a:cubicBezTo>
                  <a:cubicBezTo>
                    <a:pt x="200" y="372"/>
                    <a:pt x="222" y="333"/>
                    <a:pt x="232" y="321"/>
                  </a:cubicBezTo>
                  <a:cubicBezTo>
                    <a:pt x="241" y="311"/>
                    <a:pt x="362" y="201"/>
                    <a:pt x="371" y="19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0"/>
            <p:cNvSpPr/>
            <p:nvPr/>
          </p:nvSpPr>
          <p:spPr>
            <a:xfrm>
              <a:off x="7677887" y="3890041"/>
              <a:ext cx="50911" cy="74809"/>
            </a:xfrm>
            <a:custGeom>
              <a:rect b="b" l="l" r="r" t="t"/>
              <a:pathLst>
                <a:path extrusionOk="0" fill="none" h="504" w="343">
                  <a:moveTo>
                    <a:pt x="200" y="1"/>
                  </a:moveTo>
                  <a:cubicBezTo>
                    <a:pt x="200" y="1"/>
                    <a:pt x="191" y="32"/>
                    <a:pt x="181" y="61"/>
                  </a:cubicBezTo>
                  <a:lnTo>
                    <a:pt x="181" y="61"/>
                  </a:lnTo>
                  <a:cubicBezTo>
                    <a:pt x="172" y="92"/>
                    <a:pt x="152" y="131"/>
                    <a:pt x="140" y="152"/>
                  </a:cubicBezTo>
                  <a:cubicBezTo>
                    <a:pt x="131" y="191"/>
                    <a:pt x="102" y="242"/>
                    <a:pt x="92" y="273"/>
                  </a:cubicBezTo>
                  <a:cubicBezTo>
                    <a:pt x="92" y="302"/>
                    <a:pt x="51" y="393"/>
                    <a:pt x="42" y="422"/>
                  </a:cubicBezTo>
                  <a:cubicBezTo>
                    <a:pt x="20" y="453"/>
                    <a:pt x="1" y="492"/>
                    <a:pt x="42" y="504"/>
                  </a:cubicBezTo>
                  <a:cubicBezTo>
                    <a:pt x="80" y="504"/>
                    <a:pt x="131" y="473"/>
                    <a:pt x="162" y="403"/>
                  </a:cubicBezTo>
                  <a:cubicBezTo>
                    <a:pt x="191" y="333"/>
                    <a:pt x="200" y="311"/>
                    <a:pt x="222" y="292"/>
                  </a:cubicBezTo>
                  <a:cubicBezTo>
                    <a:pt x="232" y="273"/>
                    <a:pt x="333" y="181"/>
                    <a:pt x="343" y="18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0"/>
            <p:cNvSpPr/>
            <p:nvPr/>
          </p:nvSpPr>
          <p:spPr>
            <a:xfrm>
              <a:off x="7722563" y="3614561"/>
              <a:ext cx="196670" cy="363654"/>
            </a:xfrm>
            <a:custGeom>
              <a:rect b="b" l="l" r="r" t="t"/>
              <a:pathLst>
                <a:path extrusionOk="0" fill="none" h="2450" w="1325">
                  <a:moveTo>
                    <a:pt x="261" y="1787"/>
                  </a:moveTo>
                  <a:cubicBezTo>
                    <a:pt x="453" y="1486"/>
                    <a:pt x="542" y="995"/>
                    <a:pt x="574" y="824"/>
                  </a:cubicBezTo>
                  <a:cubicBezTo>
                    <a:pt x="612" y="663"/>
                    <a:pt x="653" y="542"/>
                    <a:pt x="653" y="542"/>
                  </a:cubicBezTo>
                  <a:lnTo>
                    <a:pt x="432" y="333"/>
                  </a:lnTo>
                  <a:cubicBezTo>
                    <a:pt x="694" y="241"/>
                    <a:pt x="1094" y="0"/>
                    <a:pt x="1094" y="0"/>
                  </a:cubicBezTo>
                  <a:cubicBezTo>
                    <a:pt x="1094" y="0"/>
                    <a:pt x="1306" y="352"/>
                    <a:pt x="1315" y="393"/>
                  </a:cubicBezTo>
                  <a:cubicBezTo>
                    <a:pt x="1325" y="422"/>
                    <a:pt x="1274" y="602"/>
                    <a:pt x="1164" y="894"/>
                  </a:cubicBezTo>
                  <a:cubicBezTo>
                    <a:pt x="1043" y="1185"/>
                    <a:pt x="612" y="1987"/>
                    <a:pt x="533" y="2138"/>
                  </a:cubicBezTo>
                  <a:cubicBezTo>
                    <a:pt x="453" y="2288"/>
                    <a:pt x="321" y="2288"/>
                    <a:pt x="261" y="2259"/>
                  </a:cubicBezTo>
                  <a:cubicBezTo>
                    <a:pt x="200" y="2218"/>
                    <a:pt x="181" y="2158"/>
                    <a:pt x="181" y="2158"/>
                  </a:cubicBezTo>
                  <a:cubicBezTo>
                    <a:pt x="181" y="2158"/>
                    <a:pt x="152" y="2199"/>
                    <a:pt x="121" y="2249"/>
                  </a:cubicBezTo>
                  <a:cubicBezTo>
                    <a:pt x="131" y="2309"/>
                    <a:pt x="111" y="2370"/>
                    <a:pt x="92" y="2408"/>
                  </a:cubicBezTo>
                  <a:cubicBezTo>
                    <a:pt x="61" y="2449"/>
                    <a:pt x="32" y="2420"/>
                    <a:pt x="32" y="2398"/>
                  </a:cubicBezTo>
                  <a:cubicBezTo>
                    <a:pt x="32" y="2370"/>
                    <a:pt x="20" y="2338"/>
                    <a:pt x="10" y="2300"/>
                  </a:cubicBezTo>
                  <a:cubicBezTo>
                    <a:pt x="1" y="2259"/>
                    <a:pt x="1" y="2218"/>
                    <a:pt x="10" y="2179"/>
                  </a:cubicBezTo>
                  <a:cubicBezTo>
                    <a:pt x="20" y="2158"/>
                    <a:pt x="32" y="2078"/>
                    <a:pt x="42" y="2037"/>
                  </a:cubicBezTo>
                  <a:lnTo>
                    <a:pt x="42" y="2037"/>
                  </a:lnTo>
                  <a:cubicBezTo>
                    <a:pt x="51" y="2018"/>
                    <a:pt x="51" y="2008"/>
                    <a:pt x="51" y="2008"/>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0"/>
            <p:cNvSpPr/>
            <p:nvPr/>
          </p:nvSpPr>
          <p:spPr>
            <a:xfrm>
              <a:off x="7819485" y="3672744"/>
              <a:ext cx="61153" cy="22413"/>
            </a:xfrm>
            <a:custGeom>
              <a:rect b="b" l="l" r="r" t="t"/>
              <a:pathLst>
                <a:path extrusionOk="0" fill="none" h="151" w="412">
                  <a:moveTo>
                    <a:pt x="0" y="150"/>
                  </a:moveTo>
                  <a:cubicBezTo>
                    <a:pt x="0" y="150"/>
                    <a:pt x="130" y="51"/>
                    <a:pt x="412"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0"/>
            <p:cNvSpPr/>
            <p:nvPr/>
          </p:nvSpPr>
          <p:spPr>
            <a:xfrm>
              <a:off x="7756850" y="3610257"/>
              <a:ext cx="171437" cy="294930"/>
            </a:xfrm>
            <a:custGeom>
              <a:rect b="b" l="l" r="r" t="t"/>
              <a:pathLst>
                <a:path extrusionOk="0" h="1987" w="1155">
                  <a:moveTo>
                    <a:pt x="913" y="0"/>
                  </a:moveTo>
                  <a:cubicBezTo>
                    <a:pt x="913" y="0"/>
                    <a:pt x="422" y="292"/>
                    <a:pt x="140" y="381"/>
                  </a:cubicBezTo>
                  <a:lnTo>
                    <a:pt x="352" y="593"/>
                  </a:lnTo>
                  <a:cubicBezTo>
                    <a:pt x="352" y="593"/>
                    <a:pt x="30" y="1344"/>
                    <a:pt x="20" y="1375"/>
                  </a:cubicBezTo>
                  <a:cubicBezTo>
                    <a:pt x="20" y="1395"/>
                    <a:pt x="1" y="1534"/>
                    <a:pt x="112" y="1667"/>
                  </a:cubicBezTo>
                  <a:cubicBezTo>
                    <a:pt x="201" y="1705"/>
                    <a:pt x="391" y="1826"/>
                    <a:pt x="482" y="1987"/>
                  </a:cubicBezTo>
                  <a:cubicBezTo>
                    <a:pt x="482" y="1987"/>
                    <a:pt x="692" y="1956"/>
                    <a:pt x="774" y="1886"/>
                  </a:cubicBezTo>
                  <a:cubicBezTo>
                    <a:pt x="872" y="1585"/>
                    <a:pt x="1125" y="571"/>
                    <a:pt x="1135" y="492"/>
                  </a:cubicBezTo>
                  <a:cubicBezTo>
                    <a:pt x="1154" y="412"/>
                    <a:pt x="1144" y="362"/>
                    <a:pt x="1125" y="321"/>
                  </a:cubicBezTo>
                  <a:cubicBezTo>
                    <a:pt x="1104" y="282"/>
                    <a:pt x="913" y="0"/>
                    <a:pt x="913"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0"/>
            <p:cNvSpPr/>
            <p:nvPr/>
          </p:nvSpPr>
          <p:spPr>
            <a:xfrm>
              <a:off x="7758334" y="3857535"/>
              <a:ext cx="70207" cy="76590"/>
            </a:xfrm>
            <a:custGeom>
              <a:rect b="b" l="l" r="r" t="t"/>
              <a:pathLst>
                <a:path extrusionOk="0" h="516" w="473">
                  <a:moveTo>
                    <a:pt x="102" y="1"/>
                  </a:moveTo>
                  <a:lnTo>
                    <a:pt x="0" y="140"/>
                  </a:lnTo>
                  <a:cubicBezTo>
                    <a:pt x="0" y="140"/>
                    <a:pt x="200" y="302"/>
                    <a:pt x="282" y="511"/>
                  </a:cubicBezTo>
                  <a:cubicBezTo>
                    <a:pt x="282" y="511"/>
                    <a:pt x="291" y="515"/>
                    <a:pt x="302" y="515"/>
                  </a:cubicBezTo>
                  <a:cubicBezTo>
                    <a:pt x="308" y="515"/>
                    <a:pt x="314" y="514"/>
                    <a:pt x="321" y="511"/>
                  </a:cubicBezTo>
                  <a:cubicBezTo>
                    <a:pt x="342" y="501"/>
                    <a:pt x="472" y="321"/>
                    <a:pt x="472" y="321"/>
                  </a:cubicBezTo>
                  <a:cubicBezTo>
                    <a:pt x="472" y="321"/>
                    <a:pt x="381" y="90"/>
                    <a:pt x="102"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0"/>
            <p:cNvSpPr/>
            <p:nvPr/>
          </p:nvSpPr>
          <p:spPr>
            <a:xfrm>
              <a:off x="7761154" y="3869409"/>
              <a:ext cx="56997" cy="56552"/>
            </a:xfrm>
            <a:custGeom>
              <a:rect b="b" l="l" r="r" t="t"/>
              <a:pathLst>
                <a:path extrusionOk="0" h="381" w="384">
                  <a:moveTo>
                    <a:pt x="22" y="0"/>
                  </a:moveTo>
                  <a:lnTo>
                    <a:pt x="1" y="29"/>
                  </a:lnTo>
                  <a:cubicBezTo>
                    <a:pt x="203" y="120"/>
                    <a:pt x="314" y="291"/>
                    <a:pt x="362" y="381"/>
                  </a:cubicBezTo>
                  <a:cubicBezTo>
                    <a:pt x="362" y="361"/>
                    <a:pt x="374" y="352"/>
                    <a:pt x="383" y="342"/>
                  </a:cubicBezTo>
                  <a:cubicBezTo>
                    <a:pt x="333" y="251"/>
                    <a:pt x="222" y="89"/>
                    <a:pt x="22"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0"/>
            <p:cNvSpPr/>
            <p:nvPr/>
          </p:nvSpPr>
          <p:spPr>
            <a:xfrm>
              <a:off x="7765755" y="3861840"/>
              <a:ext cx="59966" cy="53732"/>
            </a:xfrm>
            <a:custGeom>
              <a:rect b="b" l="l" r="r" t="t"/>
              <a:pathLst>
                <a:path extrusionOk="0" h="362" w="404">
                  <a:moveTo>
                    <a:pt x="20" y="1"/>
                  </a:moveTo>
                  <a:lnTo>
                    <a:pt x="1" y="41"/>
                  </a:lnTo>
                  <a:cubicBezTo>
                    <a:pt x="201" y="111"/>
                    <a:pt x="321" y="273"/>
                    <a:pt x="372" y="362"/>
                  </a:cubicBezTo>
                  <a:lnTo>
                    <a:pt x="403" y="333"/>
                  </a:lnTo>
                  <a:cubicBezTo>
                    <a:pt x="343" y="232"/>
                    <a:pt x="222" y="80"/>
                    <a:pt x="20"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0"/>
            <p:cNvSpPr/>
            <p:nvPr/>
          </p:nvSpPr>
          <p:spPr>
            <a:xfrm>
              <a:off x="7758334" y="3857535"/>
              <a:ext cx="70207" cy="77332"/>
            </a:xfrm>
            <a:custGeom>
              <a:rect b="b" l="l" r="r" t="t"/>
              <a:pathLst>
                <a:path extrusionOk="0" fill="none" h="521" w="473">
                  <a:moveTo>
                    <a:pt x="102" y="1"/>
                  </a:moveTo>
                  <a:lnTo>
                    <a:pt x="0" y="140"/>
                  </a:lnTo>
                  <a:cubicBezTo>
                    <a:pt x="0" y="140"/>
                    <a:pt x="200" y="302"/>
                    <a:pt x="282" y="511"/>
                  </a:cubicBezTo>
                  <a:cubicBezTo>
                    <a:pt x="282" y="511"/>
                    <a:pt x="301" y="521"/>
                    <a:pt x="321" y="511"/>
                  </a:cubicBezTo>
                  <a:cubicBezTo>
                    <a:pt x="342" y="501"/>
                    <a:pt x="472" y="321"/>
                    <a:pt x="472" y="321"/>
                  </a:cubicBezTo>
                  <a:cubicBezTo>
                    <a:pt x="472" y="321"/>
                    <a:pt x="381" y="90"/>
                    <a:pt x="102" y="1"/>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0"/>
            <p:cNvSpPr/>
            <p:nvPr/>
          </p:nvSpPr>
          <p:spPr>
            <a:xfrm>
              <a:off x="7809096" y="3672744"/>
              <a:ext cx="65458" cy="25530"/>
            </a:xfrm>
            <a:custGeom>
              <a:rect b="b" l="l" r="r" t="t"/>
              <a:pathLst>
                <a:path extrusionOk="0" fill="none" h="172" w="441">
                  <a:moveTo>
                    <a:pt x="0" y="172"/>
                  </a:moveTo>
                  <a:cubicBezTo>
                    <a:pt x="0" y="172"/>
                    <a:pt x="130" y="61"/>
                    <a:pt x="441"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0"/>
            <p:cNvSpPr/>
            <p:nvPr/>
          </p:nvSpPr>
          <p:spPr>
            <a:xfrm>
              <a:off x="7219398" y="2964156"/>
              <a:ext cx="68426" cy="78668"/>
            </a:xfrm>
            <a:custGeom>
              <a:rect b="b" l="l" r="r" t="t"/>
              <a:pathLst>
                <a:path extrusionOk="0" h="530" w="461">
                  <a:moveTo>
                    <a:pt x="171" y="109"/>
                  </a:moveTo>
                  <a:cubicBezTo>
                    <a:pt x="200" y="109"/>
                    <a:pt x="220" y="109"/>
                    <a:pt x="241" y="121"/>
                  </a:cubicBezTo>
                  <a:cubicBezTo>
                    <a:pt x="251" y="121"/>
                    <a:pt x="270" y="140"/>
                    <a:pt x="280" y="159"/>
                  </a:cubicBezTo>
                  <a:lnTo>
                    <a:pt x="330" y="311"/>
                  </a:lnTo>
                  <a:cubicBezTo>
                    <a:pt x="340" y="330"/>
                    <a:pt x="340" y="349"/>
                    <a:pt x="340" y="371"/>
                  </a:cubicBezTo>
                  <a:cubicBezTo>
                    <a:pt x="330" y="390"/>
                    <a:pt x="311" y="400"/>
                    <a:pt x="292" y="410"/>
                  </a:cubicBezTo>
                  <a:cubicBezTo>
                    <a:pt x="281" y="416"/>
                    <a:pt x="271" y="419"/>
                    <a:pt x="261" y="419"/>
                  </a:cubicBezTo>
                  <a:cubicBezTo>
                    <a:pt x="251" y="419"/>
                    <a:pt x="241" y="416"/>
                    <a:pt x="232" y="410"/>
                  </a:cubicBezTo>
                  <a:cubicBezTo>
                    <a:pt x="210" y="400"/>
                    <a:pt x="200" y="390"/>
                    <a:pt x="191" y="361"/>
                  </a:cubicBezTo>
                  <a:lnTo>
                    <a:pt x="131" y="219"/>
                  </a:lnTo>
                  <a:cubicBezTo>
                    <a:pt x="121" y="200"/>
                    <a:pt x="121" y="181"/>
                    <a:pt x="131" y="159"/>
                  </a:cubicBezTo>
                  <a:cubicBezTo>
                    <a:pt x="140" y="140"/>
                    <a:pt x="150" y="121"/>
                    <a:pt x="171" y="109"/>
                  </a:cubicBezTo>
                  <a:close/>
                  <a:moveTo>
                    <a:pt x="241" y="0"/>
                  </a:moveTo>
                  <a:cubicBezTo>
                    <a:pt x="210" y="0"/>
                    <a:pt x="171" y="0"/>
                    <a:pt x="140" y="20"/>
                  </a:cubicBezTo>
                  <a:cubicBezTo>
                    <a:pt x="99" y="29"/>
                    <a:pt x="70" y="48"/>
                    <a:pt x="51" y="80"/>
                  </a:cubicBezTo>
                  <a:cubicBezTo>
                    <a:pt x="20" y="99"/>
                    <a:pt x="10" y="130"/>
                    <a:pt x="10" y="169"/>
                  </a:cubicBezTo>
                  <a:cubicBezTo>
                    <a:pt x="0" y="200"/>
                    <a:pt x="0" y="229"/>
                    <a:pt x="20" y="270"/>
                  </a:cubicBezTo>
                  <a:lnTo>
                    <a:pt x="70" y="400"/>
                  </a:lnTo>
                  <a:cubicBezTo>
                    <a:pt x="90" y="441"/>
                    <a:pt x="111" y="470"/>
                    <a:pt x="131" y="491"/>
                  </a:cubicBezTo>
                  <a:cubicBezTo>
                    <a:pt x="159" y="511"/>
                    <a:pt x="191" y="520"/>
                    <a:pt x="220" y="530"/>
                  </a:cubicBezTo>
                  <a:cubicBezTo>
                    <a:pt x="261" y="530"/>
                    <a:pt x="292" y="520"/>
                    <a:pt x="330" y="511"/>
                  </a:cubicBezTo>
                  <a:cubicBezTo>
                    <a:pt x="371" y="501"/>
                    <a:pt x="391" y="482"/>
                    <a:pt x="422" y="451"/>
                  </a:cubicBezTo>
                  <a:cubicBezTo>
                    <a:pt x="441" y="422"/>
                    <a:pt x="451" y="390"/>
                    <a:pt x="460" y="361"/>
                  </a:cubicBezTo>
                  <a:cubicBezTo>
                    <a:pt x="460" y="330"/>
                    <a:pt x="460" y="289"/>
                    <a:pt x="451" y="260"/>
                  </a:cubicBezTo>
                  <a:lnTo>
                    <a:pt x="391" y="121"/>
                  </a:lnTo>
                  <a:cubicBezTo>
                    <a:pt x="381" y="89"/>
                    <a:pt x="362" y="60"/>
                    <a:pt x="330" y="39"/>
                  </a:cubicBezTo>
                  <a:cubicBezTo>
                    <a:pt x="311" y="20"/>
                    <a:pt x="280" y="0"/>
                    <a:pt x="241"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0"/>
            <p:cNvSpPr/>
            <p:nvPr/>
          </p:nvSpPr>
          <p:spPr>
            <a:xfrm>
              <a:off x="7277284" y="2931205"/>
              <a:ext cx="85199" cy="92323"/>
            </a:xfrm>
            <a:custGeom>
              <a:rect b="b" l="l" r="r" t="t"/>
              <a:pathLst>
                <a:path extrusionOk="0" h="622" w="574">
                  <a:moveTo>
                    <a:pt x="371" y="1"/>
                  </a:moveTo>
                  <a:lnTo>
                    <a:pt x="263" y="42"/>
                  </a:lnTo>
                  <a:lnTo>
                    <a:pt x="251" y="51"/>
                  </a:lnTo>
                  <a:lnTo>
                    <a:pt x="191" y="292"/>
                  </a:lnTo>
                  <a:lnTo>
                    <a:pt x="181" y="292"/>
                  </a:lnTo>
                  <a:lnTo>
                    <a:pt x="111" y="112"/>
                  </a:lnTo>
                  <a:lnTo>
                    <a:pt x="102" y="102"/>
                  </a:lnTo>
                  <a:lnTo>
                    <a:pt x="1" y="140"/>
                  </a:lnTo>
                  <a:lnTo>
                    <a:pt x="1" y="150"/>
                  </a:lnTo>
                  <a:lnTo>
                    <a:pt x="181" y="622"/>
                  </a:lnTo>
                  <a:lnTo>
                    <a:pt x="191" y="622"/>
                  </a:lnTo>
                  <a:lnTo>
                    <a:pt x="292" y="583"/>
                  </a:lnTo>
                  <a:lnTo>
                    <a:pt x="292" y="571"/>
                  </a:lnTo>
                  <a:lnTo>
                    <a:pt x="241" y="451"/>
                  </a:lnTo>
                  <a:lnTo>
                    <a:pt x="241" y="441"/>
                  </a:lnTo>
                  <a:lnTo>
                    <a:pt x="263" y="381"/>
                  </a:lnTo>
                  <a:lnTo>
                    <a:pt x="444" y="523"/>
                  </a:lnTo>
                  <a:lnTo>
                    <a:pt x="463" y="523"/>
                  </a:lnTo>
                  <a:lnTo>
                    <a:pt x="564" y="482"/>
                  </a:lnTo>
                  <a:cubicBezTo>
                    <a:pt x="574" y="482"/>
                    <a:pt x="574" y="473"/>
                    <a:pt x="574" y="473"/>
                  </a:cubicBezTo>
                  <a:lnTo>
                    <a:pt x="311" y="270"/>
                  </a:lnTo>
                  <a:lnTo>
                    <a:pt x="311" y="261"/>
                  </a:lnTo>
                  <a:lnTo>
                    <a:pt x="383" y="10"/>
                  </a:lnTo>
                  <a:lnTo>
                    <a:pt x="383"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0"/>
            <p:cNvSpPr/>
            <p:nvPr/>
          </p:nvSpPr>
          <p:spPr>
            <a:xfrm>
              <a:off x="7345857" y="2919479"/>
              <a:ext cx="42006" cy="75551"/>
            </a:xfrm>
            <a:custGeom>
              <a:rect b="b" l="l" r="r" t="t"/>
              <a:pathLst>
                <a:path extrusionOk="0" h="509" w="283">
                  <a:moveTo>
                    <a:pt x="102" y="0"/>
                  </a:moveTo>
                  <a:lnTo>
                    <a:pt x="10" y="39"/>
                  </a:lnTo>
                  <a:cubicBezTo>
                    <a:pt x="1" y="39"/>
                    <a:pt x="1" y="48"/>
                    <a:pt x="1" y="48"/>
                  </a:cubicBezTo>
                  <a:lnTo>
                    <a:pt x="131" y="349"/>
                  </a:lnTo>
                  <a:lnTo>
                    <a:pt x="140" y="349"/>
                  </a:lnTo>
                  <a:lnTo>
                    <a:pt x="210" y="321"/>
                  </a:lnTo>
                  <a:lnTo>
                    <a:pt x="222" y="321"/>
                  </a:lnTo>
                  <a:lnTo>
                    <a:pt x="222" y="311"/>
                  </a:lnTo>
                  <a:lnTo>
                    <a:pt x="121" y="10"/>
                  </a:lnTo>
                  <a:cubicBezTo>
                    <a:pt x="112" y="0"/>
                    <a:pt x="112" y="0"/>
                    <a:pt x="102" y="0"/>
                  </a:cubicBezTo>
                  <a:close/>
                  <a:moveTo>
                    <a:pt x="216" y="383"/>
                  </a:moveTo>
                  <a:cubicBezTo>
                    <a:pt x="208" y="383"/>
                    <a:pt x="201" y="386"/>
                    <a:pt x="191" y="390"/>
                  </a:cubicBezTo>
                  <a:cubicBezTo>
                    <a:pt x="172" y="390"/>
                    <a:pt x="162" y="400"/>
                    <a:pt x="150" y="422"/>
                  </a:cubicBezTo>
                  <a:lnTo>
                    <a:pt x="150" y="470"/>
                  </a:lnTo>
                  <a:cubicBezTo>
                    <a:pt x="162" y="491"/>
                    <a:pt x="172" y="501"/>
                    <a:pt x="191" y="501"/>
                  </a:cubicBezTo>
                  <a:cubicBezTo>
                    <a:pt x="196" y="506"/>
                    <a:pt x="204" y="508"/>
                    <a:pt x="213" y="508"/>
                  </a:cubicBezTo>
                  <a:cubicBezTo>
                    <a:pt x="222" y="508"/>
                    <a:pt x="232" y="506"/>
                    <a:pt x="242" y="501"/>
                  </a:cubicBezTo>
                  <a:cubicBezTo>
                    <a:pt x="251" y="501"/>
                    <a:pt x="270" y="491"/>
                    <a:pt x="270" y="470"/>
                  </a:cubicBezTo>
                  <a:cubicBezTo>
                    <a:pt x="283" y="451"/>
                    <a:pt x="283" y="441"/>
                    <a:pt x="270" y="422"/>
                  </a:cubicBezTo>
                  <a:cubicBezTo>
                    <a:pt x="270" y="400"/>
                    <a:pt x="261" y="390"/>
                    <a:pt x="242" y="390"/>
                  </a:cubicBezTo>
                  <a:cubicBezTo>
                    <a:pt x="232" y="386"/>
                    <a:pt x="224" y="383"/>
                    <a:pt x="216" y="383"/>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1" name="Google Shape;2561;p50"/>
          <p:cNvGrpSpPr/>
          <p:nvPr/>
        </p:nvGrpSpPr>
        <p:grpSpPr>
          <a:xfrm>
            <a:off x="5656454" y="3202032"/>
            <a:ext cx="2728509" cy="1594672"/>
            <a:chOff x="5878599" y="3370415"/>
            <a:chExt cx="2505978" cy="1464614"/>
          </a:xfrm>
        </p:grpSpPr>
        <p:sp>
          <p:nvSpPr>
            <p:cNvPr id="2562" name="Google Shape;2562;p50"/>
            <p:cNvSpPr/>
            <p:nvPr/>
          </p:nvSpPr>
          <p:spPr>
            <a:xfrm>
              <a:off x="6125818" y="4024937"/>
              <a:ext cx="57929" cy="18245"/>
            </a:xfrm>
            <a:custGeom>
              <a:rect b="b" l="l" r="r" t="t"/>
              <a:pathLst>
                <a:path extrusionOk="0" fill="none" h="80" w="254">
                  <a:moveTo>
                    <a:pt x="0" y="41"/>
                  </a:moveTo>
                  <a:cubicBezTo>
                    <a:pt x="0" y="41"/>
                    <a:pt x="102" y="0"/>
                    <a:pt x="253" y="8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0"/>
            <p:cNvSpPr/>
            <p:nvPr/>
          </p:nvSpPr>
          <p:spPr>
            <a:xfrm>
              <a:off x="6132888" y="3962678"/>
              <a:ext cx="57472" cy="16877"/>
            </a:xfrm>
            <a:custGeom>
              <a:rect b="b" l="l" r="r" t="t"/>
              <a:pathLst>
                <a:path extrusionOk="0" fill="none" h="74" w="252">
                  <a:moveTo>
                    <a:pt x="1" y="42"/>
                  </a:moveTo>
                  <a:cubicBezTo>
                    <a:pt x="1" y="42"/>
                    <a:pt x="102" y="1"/>
                    <a:pt x="251" y="7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0"/>
            <p:cNvSpPr/>
            <p:nvPr/>
          </p:nvSpPr>
          <p:spPr>
            <a:xfrm>
              <a:off x="5878599" y="3901331"/>
              <a:ext cx="2505978" cy="933698"/>
            </a:xfrm>
            <a:custGeom>
              <a:rect b="b" l="l" r="r" t="t"/>
              <a:pathLst>
                <a:path extrusionOk="0" h="4094" w="10988">
                  <a:moveTo>
                    <a:pt x="685" y="0"/>
                  </a:moveTo>
                  <a:cubicBezTo>
                    <a:pt x="685" y="0"/>
                    <a:pt x="13" y="1255"/>
                    <a:pt x="1" y="3159"/>
                  </a:cubicBezTo>
                  <a:cubicBezTo>
                    <a:pt x="1" y="3612"/>
                    <a:pt x="2459" y="4093"/>
                    <a:pt x="5491" y="4093"/>
                  </a:cubicBezTo>
                  <a:cubicBezTo>
                    <a:pt x="8529" y="4093"/>
                    <a:pt x="10987" y="3612"/>
                    <a:pt x="10987" y="3159"/>
                  </a:cubicBezTo>
                  <a:cubicBezTo>
                    <a:pt x="10987" y="1223"/>
                    <a:pt x="10316" y="0"/>
                    <a:pt x="10316"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0"/>
            <p:cNvSpPr/>
            <p:nvPr/>
          </p:nvSpPr>
          <p:spPr>
            <a:xfrm>
              <a:off x="5965946" y="3795968"/>
              <a:ext cx="2329228" cy="425797"/>
            </a:xfrm>
            <a:custGeom>
              <a:rect b="b" l="l" r="r" t="t"/>
              <a:pathLst>
                <a:path extrusionOk="0" h="1867" w="10213">
                  <a:moveTo>
                    <a:pt x="5108" y="0"/>
                  </a:moveTo>
                  <a:cubicBezTo>
                    <a:pt x="2849" y="0"/>
                    <a:pt x="923" y="272"/>
                    <a:pt x="261" y="643"/>
                  </a:cubicBezTo>
                  <a:lnTo>
                    <a:pt x="1" y="643"/>
                  </a:lnTo>
                  <a:lnTo>
                    <a:pt x="1" y="934"/>
                  </a:lnTo>
                  <a:cubicBezTo>
                    <a:pt x="1" y="1445"/>
                    <a:pt x="2288" y="1866"/>
                    <a:pt x="5108" y="1866"/>
                  </a:cubicBezTo>
                  <a:cubicBezTo>
                    <a:pt x="7937" y="1866"/>
                    <a:pt x="10212" y="1445"/>
                    <a:pt x="10212" y="934"/>
                  </a:cubicBezTo>
                  <a:lnTo>
                    <a:pt x="10212" y="643"/>
                  </a:lnTo>
                  <a:lnTo>
                    <a:pt x="9962" y="643"/>
                  </a:lnTo>
                  <a:cubicBezTo>
                    <a:pt x="9290" y="272"/>
                    <a:pt x="7373" y="0"/>
                    <a:pt x="5108" y="0"/>
                  </a:cubicBez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0"/>
            <p:cNvSpPr/>
            <p:nvPr/>
          </p:nvSpPr>
          <p:spPr>
            <a:xfrm>
              <a:off x="5965946" y="3732113"/>
              <a:ext cx="2329228" cy="423061"/>
            </a:xfrm>
            <a:custGeom>
              <a:rect b="b" l="l" r="r" t="t"/>
              <a:pathLst>
                <a:path extrusionOk="0" h="1855" w="10213">
                  <a:moveTo>
                    <a:pt x="5108" y="1"/>
                  </a:moveTo>
                  <a:cubicBezTo>
                    <a:pt x="2288" y="1"/>
                    <a:pt x="1" y="410"/>
                    <a:pt x="1" y="923"/>
                  </a:cubicBezTo>
                  <a:cubicBezTo>
                    <a:pt x="1" y="1433"/>
                    <a:pt x="2288" y="1855"/>
                    <a:pt x="5108" y="1855"/>
                  </a:cubicBezTo>
                  <a:cubicBezTo>
                    <a:pt x="7937" y="1855"/>
                    <a:pt x="10212" y="1433"/>
                    <a:pt x="10212" y="923"/>
                  </a:cubicBezTo>
                  <a:cubicBezTo>
                    <a:pt x="10212" y="410"/>
                    <a:pt x="7937" y="1"/>
                    <a:pt x="5108"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0"/>
            <p:cNvSpPr/>
            <p:nvPr/>
          </p:nvSpPr>
          <p:spPr>
            <a:xfrm>
              <a:off x="6235516" y="3725043"/>
              <a:ext cx="240837" cy="155540"/>
            </a:xfrm>
            <a:custGeom>
              <a:rect b="b" l="l" r="r" t="t"/>
              <a:pathLst>
                <a:path extrusionOk="0" h="682" w="1056">
                  <a:moveTo>
                    <a:pt x="121" y="0"/>
                  </a:moveTo>
                  <a:cubicBezTo>
                    <a:pt x="121" y="0"/>
                    <a:pt x="1" y="682"/>
                    <a:pt x="533" y="682"/>
                  </a:cubicBezTo>
                  <a:cubicBezTo>
                    <a:pt x="1056" y="682"/>
                    <a:pt x="935" y="0"/>
                    <a:pt x="935"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0"/>
            <p:cNvSpPr/>
            <p:nvPr/>
          </p:nvSpPr>
          <p:spPr>
            <a:xfrm>
              <a:off x="6260831" y="3713412"/>
              <a:ext cx="190206" cy="23263"/>
            </a:xfrm>
            <a:custGeom>
              <a:rect b="b" l="l" r="r" t="t"/>
              <a:pathLst>
                <a:path extrusionOk="0" h="102" w="834">
                  <a:moveTo>
                    <a:pt x="422" y="1"/>
                  </a:moveTo>
                  <a:cubicBezTo>
                    <a:pt x="191" y="1"/>
                    <a:pt x="1" y="23"/>
                    <a:pt x="1" y="51"/>
                  </a:cubicBezTo>
                  <a:cubicBezTo>
                    <a:pt x="1" y="83"/>
                    <a:pt x="191" y="102"/>
                    <a:pt x="422" y="102"/>
                  </a:cubicBezTo>
                  <a:cubicBezTo>
                    <a:pt x="644" y="102"/>
                    <a:pt x="834" y="83"/>
                    <a:pt x="834" y="51"/>
                  </a:cubicBezTo>
                  <a:cubicBezTo>
                    <a:pt x="834" y="23"/>
                    <a:pt x="644" y="1"/>
                    <a:pt x="422" y="1"/>
                  </a:cubicBez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0"/>
            <p:cNvSpPr/>
            <p:nvPr/>
          </p:nvSpPr>
          <p:spPr>
            <a:xfrm>
              <a:off x="6766673" y="3821055"/>
              <a:ext cx="773368" cy="229205"/>
            </a:xfrm>
            <a:custGeom>
              <a:rect b="b" l="l" r="r" t="t"/>
              <a:pathLst>
                <a:path extrusionOk="0" h="1005" w="3391">
                  <a:moveTo>
                    <a:pt x="1695" y="1"/>
                  </a:moveTo>
                  <a:cubicBezTo>
                    <a:pt x="1074" y="1"/>
                    <a:pt x="523" y="102"/>
                    <a:pt x="231" y="251"/>
                  </a:cubicBezTo>
                  <a:lnTo>
                    <a:pt x="0" y="251"/>
                  </a:lnTo>
                  <a:lnTo>
                    <a:pt x="0" y="502"/>
                  </a:lnTo>
                  <a:cubicBezTo>
                    <a:pt x="0" y="774"/>
                    <a:pt x="764" y="1005"/>
                    <a:pt x="1695" y="1005"/>
                  </a:cubicBezTo>
                  <a:cubicBezTo>
                    <a:pt x="2639" y="1005"/>
                    <a:pt x="3390" y="774"/>
                    <a:pt x="3390" y="502"/>
                  </a:cubicBezTo>
                  <a:lnTo>
                    <a:pt x="3390" y="251"/>
                  </a:lnTo>
                  <a:lnTo>
                    <a:pt x="3162" y="251"/>
                  </a:lnTo>
                  <a:cubicBezTo>
                    <a:pt x="2870" y="102"/>
                    <a:pt x="2329" y="1"/>
                    <a:pt x="1695"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0"/>
            <p:cNvSpPr/>
            <p:nvPr/>
          </p:nvSpPr>
          <p:spPr>
            <a:xfrm>
              <a:off x="6766673" y="3764040"/>
              <a:ext cx="773368" cy="229205"/>
            </a:xfrm>
            <a:custGeom>
              <a:rect b="b" l="l" r="r" t="t"/>
              <a:pathLst>
                <a:path extrusionOk="0" h="1005" w="3391">
                  <a:moveTo>
                    <a:pt x="1695" y="0"/>
                  </a:moveTo>
                  <a:cubicBezTo>
                    <a:pt x="764" y="0"/>
                    <a:pt x="0" y="222"/>
                    <a:pt x="0" y="501"/>
                  </a:cubicBezTo>
                  <a:cubicBezTo>
                    <a:pt x="0" y="773"/>
                    <a:pt x="764" y="1004"/>
                    <a:pt x="1695" y="1004"/>
                  </a:cubicBezTo>
                  <a:cubicBezTo>
                    <a:pt x="2639" y="1004"/>
                    <a:pt x="3390" y="773"/>
                    <a:pt x="3390" y="501"/>
                  </a:cubicBezTo>
                  <a:cubicBezTo>
                    <a:pt x="3390" y="222"/>
                    <a:pt x="2639" y="0"/>
                    <a:pt x="1695"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0"/>
            <p:cNvSpPr/>
            <p:nvPr/>
          </p:nvSpPr>
          <p:spPr>
            <a:xfrm>
              <a:off x="7190868" y="3578402"/>
              <a:ext cx="216890" cy="228065"/>
            </a:xfrm>
            <a:custGeom>
              <a:rect b="b" l="l" r="r" t="t"/>
              <a:pathLst>
                <a:path extrusionOk="0" h="1000" w="951">
                  <a:moveTo>
                    <a:pt x="770" y="1"/>
                  </a:moveTo>
                  <a:cubicBezTo>
                    <a:pt x="632" y="207"/>
                    <a:pt x="479" y="246"/>
                    <a:pt x="383" y="246"/>
                  </a:cubicBezTo>
                  <a:cubicBezTo>
                    <a:pt x="325" y="246"/>
                    <a:pt x="288" y="232"/>
                    <a:pt x="288" y="232"/>
                  </a:cubicBezTo>
                  <a:cubicBezTo>
                    <a:pt x="288" y="232"/>
                    <a:pt x="47" y="463"/>
                    <a:pt x="16" y="745"/>
                  </a:cubicBezTo>
                  <a:cubicBezTo>
                    <a:pt x="1" y="888"/>
                    <a:pt x="117" y="1000"/>
                    <a:pt x="252" y="1000"/>
                  </a:cubicBezTo>
                  <a:cubicBezTo>
                    <a:pt x="287" y="1000"/>
                    <a:pt x="323" y="992"/>
                    <a:pt x="358" y="976"/>
                  </a:cubicBezTo>
                  <a:cubicBezTo>
                    <a:pt x="950" y="694"/>
                    <a:pt x="950" y="1"/>
                    <a:pt x="950" y="1"/>
                  </a:cubicBez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0"/>
            <p:cNvSpPr/>
            <p:nvPr/>
          </p:nvSpPr>
          <p:spPr>
            <a:xfrm>
              <a:off x="6974665" y="3370415"/>
              <a:ext cx="343466" cy="341185"/>
            </a:xfrm>
            <a:custGeom>
              <a:rect b="b" l="l" r="r" t="t"/>
              <a:pathLst>
                <a:path extrusionOk="0" fill="none" h="1496" w="1506">
                  <a:moveTo>
                    <a:pt x="1" y="744"/>
                  </a:moveTo>
                  <a:cubicBezTo>
                    <a:pt x="1" y="1165"/>
                    <a:pt x="333" y="1495"/>
                    <a:pt x="754" y="1495"/>
                  </a:cubicBezTo>
                  <a:cubicBezTo>
                    <a:pt x="1176" y="1495"/>
                    <a:pt x="1506" y="1165"/>
                    <a:pt x="1506" y="744"/>
                  </a:cubicBezTo>
                  <a:cubicBezTo>
                    <a:pt x="1506" y="332"/>
                    <a:pt x="1176" y="0"/>
                    <a:pt x="754" y="0"/>
                  </a:cubicBezTo>
                  <a:cubicBezTo>
                    <a:pt x="333" y="0"/>
                    <a:pt x="1" y="332"/>
                    <a:pt x="1" y="744"/>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0"/>
            <p:cNvSpPr/>
            <p:nvPr/>
          </p:nvSpPr>
          <p:spPr>
            <a:xfrm>
              <a:off x="6899405" y="3544422"/>
              <a:ext cx="494445" cy="373114"/>
            </a:xfrm>
            <a:custGeom>
              <a:rect b="b" l="l" r="r" t="t"/>
              <a:pathLst>
                <a:path extrusionOk="0" h="1636" w="2168">
                  <a:moveTo>
                    <a:pt x="1084" y="0"/>
                  </a:moveTo>
                  <a:cubicBezTo>
                    <a:pt x="492" y="0"/>
                    <a:pt x="1" y="482"/>
                    <a:pt x="1" y="922"/>
                  </a:cubicBezTo>
                  <a:cubicBezTo>
                    <a:pt x="1" y="1375"/>
                    <a:pt x="492" y="1635"/>
                    <a:pt x="1084" y="1635"/>
                  </a:cubicBezTo>
                  <a:cubicBezTo>
                    <a:pt x="1677" y="1635"/>
                    <a:pt x="2168" y="1375"/>
                    <a:pt x="2168" y="922"/>
                  </a:cubicBezTo>
                  <a:cubicBezTo>
                    <a:pt x="2168" y="482"/>
                    <a:pt x="1677" y="0"/>
                    <a:pt x="1084" y="0"/>
                  </a:cubicBez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0"/>
            <p:cNvSpPr/>
            <p:nvPr/>
          </p:nvSpPr>
          <p:spPr>
            <a:xfrm>
              <a:off x="6997700" y="3640434"/>
              <a:ext cx="50858" cy="50858"/>
            </a:xfrm>
            <a:custGeom>
              <a:rect b="b" l="l" r="r" t="t"/>
              <a:pathLst>
                <a:path extrusionOk="0" h="223" w="223">
                  <a:moveTo>
                    <a:pt x="112" y="1"/>
                  </a:moveTo>
                  <a:cubicBezTo>
                    <a:pt x="51" y="1"/>
                    <a:pt x="1" y="51"/>
                    <a:pt x="1" y="111"/>
                  </a:cubicBezTo>
                  <a:cubicBezTo>
                    <a:pt x="1" y="172"/>
                    <a:pt x="51" y="222"/>
                    <a:pt x="112" y="222"/>
                  </a:cubicBezTo>
                  <a:cubicBezTo>
                    <a:pt x="172" y="222"/>
                    <a:pt x="222" y="172"/>
                    <a:pt x="222" y="111"/>
                  </a:cubicBezTo>
                  <a:cubicBezTo>
                    <a:pt x="222" y="51"/>
                    <a:pt x="172" y="1"/>
                    <a:pt x="112"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0"/>
            <p:cNvSpPr/>
            <p:nvPr/>
          </p:nvSpPr>
          <p:spPr>
            <a:xfrm>
              <a:off x="6997700" y="3745796"/>
              <a:ext cx="50858" cy="50402"/>
            </a:xfrm>
            <a:custGeom>
              <a:rect b="b" l="l" r="r" t="t"/>
              <a:pathLst>
                <a:path extrusionOk="0" h="221" w="223">
                  <a:moveTo>
                    <a:pt x="112" y="1"/>
                  </a:moveTo>
                  <a:cubicBezTo>
                    <a:pt x="51" y="1"/>
                    <a:pt x="1" y="49"/>
                    <a:pt x="1" y="109"/>
                  </a:cubicBezTo>
                  <a:cubicBezTo>
                    <a:pt x="1" y="169"/>
                    <a:pt x="51" y="220"/>
                    <a:pt x="112" y="220"/>
                  </a:cubicBezTo>
                  <a:cubicBezTo>
                    <a:pt x="172" y="220"/>
                    <a:pt x="222" y="169"/>
                    <a:pt x="222" y="109"/>
                  </a:cubicBezTo>
                  <a:cubicBezTo>
                    <a:pt x="222" y="49"/>
                    <a:pt x="172" y="1"/>
                    <a:pt x="112"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0"/>
            <p:cNvSpPr/>
            <p:nvPr/>
          </p:nvSpPr>
          <p:spPr>
            <a:xfrm>
              <a:off x="6956648" y="3654801"/>
              <a:ext cx="57244" cy="51543"/>
            </a:xfrm>
            <a:custGeom>
              <a:rect b="b" l="l" r="r" t="t"/>
              <a:pathLst>
                <a:path extrusionOk="0" h="226" w="251">
                  <a:moveTo>
                    <a:pt x="124" y="1"/>
                  </a:moveTo>
                  <a:cubicBezTo>
                    <a:pt x="95" y="1"/>
                    <a:pt x="65" y="13"/>
                    <a:pt x="41" y="39"/>
                  </a:cubicBezTo>
                  <a:cubicBezTo>
                    <a:pt x="0" y="77"/>
                    <a:pt x="0" y="147"/>
                    <a:pt x="41" y="188"/>
                  </a:cubicBezTo>
                  <a:cubicBezTo>
                    <a:pt x="65" y="213"/>
                    <a:pt x="95" y="226"/>
                    <a:pt x="124" y="226"/>
                  </a:cubicBezTo>
                  <a:cubicBezTo>
                    <a:pt x="153" y="226"/>
                    <a:pt x="181" y="213"/>
                    <a:pt x="200" y="188"/>
                  </a:cubicBezTo>
                  <a:cubicBezTo>
                    <a:pt x="251" y="147"/>
                    <a:pt x="251" y="77"/>
                    <a:pt x="200" y="39"/>
                  </a:cubicBezTo>
                  <a:cubicBezTo>
                    <a:pt x="181" y="13"/>
                    <a:pt x="153" y="1"/>
                    <a:pt x="124"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0"/>
            <p:cNvSpPr/>
            <p:nvPr/>
          </p:nvSpPr>
          <p:spPr>
            <a:xfrm>
              <a:off x="7031909" y="3729604"/>
              <a:ext cx="57700" cy="50630"/>
            </a:xfrm>
            <a:custGeom>
              <a:rect b="b" l="l" r="r" t="t"/>
              <a:pathLst>
                <a:path extrusionOk="0" h="222" w="253">
                  <a:moveTo>
                    <a:pt x="125" y="0"/>
                  </a:moveTo>
                  <a:cubicBezTo>
                    <a:pt x="96" y="0"/>
                    <a:pt x="66" y="11"/>
                    <a:pt x="41" y="31"/>
                  </a:cubicBezTo>
                  <a:cubicBezTo>
                    <a:pt x="0" y="82"/>
                    <a:pt x="0" y="151"/>
                    <a:pt x="41" y="192"/>
                  </a:cubicBezTo>
                  <a:cubicBezTo>
                    <a:pt x="66" y="212"/>
                    <a:pt x="96" y="221"/>
                    <a:pt x="125" y="221"/>
                  </a:cubicBezTo>
                  <a:cubicBezTo>
                    <a:pt x="154" y="221"/>
                    <a:pt x="182" y="212"/>
                    <a:pt x="202" y="192"/>
                  </a:cubicBezTo>
                  <a:cubicBezTo>
                    <a:pt x="253" y="151"/>
                    <a:pt x="253" y="82"/>
                    <a:pt x="202" y="31"/>
                  </a:cubicBezTo>
                  <a:cubicBezTo>
                    <a:pt x="182" y="11"/>
                    <a:pt x="154" y="0"/>
                    <a:pt x="125"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0"/>
            <p:cNvSpPr/>
            <p:nvPr/>
          </p:nvSpPr>
          <p:spPr>
            <a:xfrm>
              <a:off x="6942965" y="3693115"/>
              <a:ext cx="52911" cy="50174"/>
            </a:xfrm>
            <a:custGeom>
              <a:rect b="b" l="l" r="r" t="t"/>
              <a:pathLst>
                <a:path extrusionOk="0" h="220" w="232">
                  <a:moveTo>
                    <a:pt x="121" y="1"/>
                  </a:moveTo>
                  <a:cubicBezTo>
                    <a:pt x="51" y="1"/>
                    <a:pt x="0" y="51"/>
                    <a:pt x="0" y="112"/>
                  </a:cubicBezTo>
                  <a:cubicBezTo>
                    <a:pt x="0" y="172"/>
                    <a:pt x="51" y="220"/>
                    <a:pt x="121" y="220"/>
                  </a:cubicBezTo>
                  <a:cubicBezTo>
                    <a:pt x="181" y="220"/>
                    <a:pt x="231" y="172"/>
                    <a:pt x="231" y="112"/>
                  </a:cubicBezTo>
                  <a:cubicBezTo>
                    <a:pt x="231" y="51"/>
                    <a:pt x="181" y="1"/>
                    <a:pt x="121"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0"/>
            <p:cNvSpPr/>
            <p:nvPr/>
          </p:nvSpPr>
          <p:spPr>
            <a:xfrm>
              <a:off x="7050610" y="3693115"/>
              <a:ext cx="52911" cy="50174"/>
            </a:xfrm>
            <a:custGeom>
              <a:rect b="b" l="l" r="r" t="t"/>
              <a:pathLst>
                <a:path extrusionOk="0" h="220" w="232">
                  <a:moveTo>
                    <a:pt x="111" y="1"/>
                  </a:moveTo>
                  <a:cubicBezTo>
                    <a:pt x="51" y="1"/>
                    <a:pt x="0" y="51"/>
                    <a:pt x="0" y="112"/>
                  </a:cubicBezTo>
                  <a:cubicBezTo>
                    <a:pt x="0" y="172"/>
                    <a:pt x="51" y="220"/>
                    <a:pt x="111" y="220"/>
                  </a:cubicBezTo>
                  <a:cubicBezTo>
                    <a:pt x="181" y="220"/>
                    <a:pt x="231" y="172"/>
                    <a:pt x="231" y="112"/>
                  </a:cubicBezTo>
                  <a:cubicBezTo>
                    <a:pt x="231" y="51"/>
                    <a:pt x="181" y="1"/>
                    <a:pt x="111"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0"/>
            <p:cNvSpPr/>
            <p:nvPr/>
          </p:nvSpPr>
          <p:spPr>
            <a:xfrm>
              <a:off x="6956648" y="3729604"/>
              <a:ext cx="57244" cy="50630"/>
            </a:xfrm>
            <a:custGeom>
              <a:rect b="b" l="l" r="r" t="t"/>
              <a:pathLst>
                <a:path extrusionOk="0" h="222" w="251">
                  <a:moveTo>
                    <a:pt x="124" y="0"/>
                  </a:moveTo>
                  <a:cubicBezTo>
                    <a:pt x="95" y="0"/>
                    <a:pt x="65" y="11"/>
                    <a:pt x="41" y="31"/>
                  </a:cubicBezTo>
                  <a:cubicBezTo>
                    <a:pt x="0" y="82"/>
                    <a:pt x="0" y="151"/>
                    <a:pt x="41" y="192"/>
                  </a:cubicBezTo>
                  <a:cubicBezTo>
                    <a:pt x="65" y="212"/>
                    <a:pt x="95" y="221"/>
                    <a:pt x="124" y="221"/>
                  </a:cubicBezTo>
                  <a:cubicBezTo>
                    <a:pt x="153" y="221"/>
                    <a:pt x="181" y="212"/>
                    <a:pt x="200" y="192"/>
                  </a:cubicBezTo>
                  <a:cubicBezTo>
                    <a:pt x="251" y="151"/>
                    <a:pt x="251" y="82"/>
                    <a:pt x="200" y="31"/>
                  </a:cubicBezTo>
                  <a:cubicBezTo>
                    <a:pt x="181" y="11"/>
                    <a:pt x="153" y="0"/>
                    <a:pt x="124"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0"/>
            <p:cNvSpPr/>
            <p:nvPr/>
          </p:nvSpPr>
          <p:spPr>
            <a:xfrm>
              <a:off x="7031909" y="3654801"/>
              <a:ext cx="57700" cy="51543"/>
            </a:xfrm>
            <a:custGeom>
              <a:rect b="b" l="l" r="r" t="t"/>
              <a:pathLst>
                <a:path extrusionOk="0" h="226" w="253">
                  <a:moveTo>
                    <a:pt x="125" y="1"/>
                  </a:moveTo>
                  <a:cubicBezTo>
                    <a:pt x="96" y="1"/>
                    <a:pt x="66" y="13"/>
                    <a:pt x="41" y="39"/>
                  </a:cubicBezTo>
                  <a:cubicBezTo>
                    <a:pt x="0" y="77"/>
                    <a:pt x="0" y="147"/>
                    <a:pt x="41" y="188"/>
                  </a:cubicBezTo>
                  <a:cubicBezTo>
                    <a:pt x="66" y="213"/>
                    <a:pt x="96" y="226"/>
                    <a:pt x="125" y="226"/>
                  </a:cubicBezTo>
                  <a:cubicBezTo>
                    <a:pt x="154" y="226"/>
                    <a:pt x="182" y="213"/>
                    <a:pt x="202" y="188"/>
                  </a:cubicBezTo>
                  <a:cubicBezTo>
                    <a:pt x="253" y="147"/>
                    <a:pt x="253" y="77"/>
                    <a:pt x="202" y="39"/>
                  </a:cubicBezTo>
                  <a:cubicBezTo>
                    <a:pt x="182" y="13"/>
                    <a:pt x="154" y="1"/>
                    <a:pt x="125"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0"/>
            <p:cNvSpPr/>
            <p:nvPr/>
          </p:nvSpPr>
          <p:spPr>
            <a:xfrm>
              <a:off x="6984016" y="3681712"/>
              <a:ext cx="75490" cy="73209"/>
            </a:xfrm>
            <a:custGeom>
              <a:rect b="b" l="l" r="r" t="t"/>
              <a:pathLst>
                <a:path extrusionOk="0" h="321" w="331">
                  <a:moveTo>
                    <a:pt x="172" y="0"/>
                  </a:moveTo>
                  <a:cubicBezTo>
                    <a:pt x="80" y="0"/>
                    <a:pt x="1" y="70"/>
                    <a:pt x="1" y="162"/>
                  </a:cubicBezTo>
                  <a:cubicBezTo>
                    <a:pt x="1" y="251"/>
                    <a:pt x="80" y="320"/>
                    <a:pt x="172" y="320"/>
                  </a:cubicBezTo>
                  <a:cubicBezTo>
                    <a:pt x="261" y="320"/>
                    <a:pt x="331" y="251"/>
                    <a:pt x="331" y="162"/>
                  </a:cubicBezTo>
                  <a:cubicBezTo>
                    <a:pt x="331" y="70"/>
                    <a:pt x="261" y="0"/>
                    <a:pt x="172"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0"/>
            <p:cNvSpPr/>
            <p:nvPr/>
          </p:nvSpPr>
          <p:spPr>
            <a:xfrm>
              <a:off x="7228955" y="3631083"/>
              <a:ext cx="45841" cy="43560"/>
            </a:xfrm>
            <a:custGeom>
              <a:rect b="b" l="l" r="r" t="t"/>
              <a:pathLst>
                <a:path extrusionOk="0" h="191" w="201">
                  <a:moveTo>
                    <a:pt x="99" y="1"/>
                  </a:moveTo>
                  <a:cubicBezTo>
                    <a:pt x="51" y="1"/>
                    <a:pt x="1" y="42"/>
                    <a:pt x="1" y="102"/>
                  </a:cubicBezTo>
                  <a:cubicBezTo>
                    <a:pt x="1" y="152"/>
                    <a:pt x="51" y="191"/>
                    <a:pt x="99" y="191"/>
                  </a:cubicBezTo>
                  <a:cubicBezTo>
                    <a:pt x="150" y="191"/>
                    <a:pt x="200" y="152"/>
                    <a:pt x="200" y="102"/>
                  </a:cubicBezTo>
                  <a:cubicBezTo>
                    <a:pt x="200" y="42"/>
                    <a:pt x="150" y="1"/>
                    <a:pt x="99"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0"/>
            <p:cNvSpPr/>
            <p:nvPr/>
          </p:nvSpPr>
          <p:spPr>
            <a:xfrm>
              <a:off x="7228955" y="3720710"/>
              <a:ext cx="45841" cy="43560"/>
            </a:xfrm>
            <a:custGeom>
              <a:rect b="b" l="l" r="r" t="t"/>
              <a:pathLst>
                <a:path extrusionOk="0" h="191" w="201">
                  <a:moveTo>
                    <a:pt x="99" y="0"/>
                  </a:moveTo>
                  <a:cubicBezTo>
                    <a:pt x="51" y="0"/>
                    <a:pt x="1" y="51"/>
                    <a:pt x="1" y="99"/>
                  </a:cubicBezTo>
                  <a:cubicBezTo>
                    <a:pt x="1" y="149"/>
                    <a:pt x="51" y="190"/>
                    <a:pt x="99" y="190"/>
                  </a:cubicBezTo>
                  <a:cubicBezTo>
                    <a:pt x="150" y="190"/>
                    <a:pt x="200" y="149"/>
                    <a:pt x="200" y="99"/>
                  </a:cubicBezTo>
                  <a:cubicBezTo>
                    <a:pt x="200" y="51"/>
                    <a:pt x="150" y="0"/>
                    <a:pt x="99"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0"/>
            <p:cNvSpPr/>
            <p:nvPr/>
          </p:nvSpPr>
          <p:spPr>
            <a:xfrm>
              <a:off x="7194289" y="3644995"/>
              <a:ext cx="50858" cy="43788"/>
            </a:xfrm>
            <a:custGeom>
              <a:rect b="b" l="l" r="r" t="t"/>
              <a:pathLst>
                <a:path extrusionOk="0" h="192" w="223">
                  <a:moveTo>
                    <a:pt x="113" y="1"/>
                  </a:moveTo>
                  <a:cubicBezTo>
                    <a:pt x="88" y="1"/>
                    <a:pt x="62" y="11"/>
                    <a:pt x="42" y="31"/>
                  </a:cubicBezTo>
                  <a:cubicBezTo>
                    <a:pt x="1" y="60"/>
                    <a:pt x="1" y="120"/>
                    <a:pt x="42" y="161"/>
                  </a:cubicBezTo>
                  <a:cubicBezTo>
                    <a:pt x="62" y="182"/>
                    <a:pt x="88" y="192"/>
                    <a:pt x="113" y="192"/>
                  </a:cubicBezTo>
                  <a:cubicBezTo>
                    <a:pt x="138" y="192"/>
                    <a:pt x="162" y="182"/>
                    <a:pt x="181" y="161"/>
                  </a:cubicBezTo>
                  <a:cubicBezTo>
                    <a:pt x="222" y="120"/>
                    <a:pt x="222" y="60"/>
                    <a:pt x="181" y="31"/>
                  </a:cubicBezTo>
                  <a:cubicBezTo>
                    <a:pt x="162" y="11"/>
                    <a:pt x="138" y="1"/>
                    <a:pt x="113"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0"/>
            <p:cNvSpPr/>
            <p:nvPr/>
          </p:nvSpPr>
          <p:spPr>
            <a:xfrm>
              <a:off x="7260883" y="3708623"/>
              <a:ext cx="48578" cy="44017"/>
            </a:xfrm>
            <a:custGeom>
              <a:rect b="b" l="l" r="r" t="t"/>
              <a:pathLst>
                <a:path extrusionOk="0" h="193" w="213">
                  <a:moveTo>
                    <a:pt x="100" y="0"/>
                  </a:moveTo>
                  <a:cubicBezTo>
                    <a:pt x="75" y="0"/>
                    <a:pt x="51" y="7"/>
                    <a:pt x="32" y="22"/>
                  </a:cubicBezTo>
                  <a:cubicBezTo>
                    <a:pt x="0" y="63"/>
                    <a:pt x="0" y="123"/>
                    <a:pt x="32" y="164"/>
                  </a:cubicBezTo>
                  <a:cubicBezTo>
                    <a:pt x="51" y="183"/>
                    <a:pt x="75" y="193"/>
                    <a:pt x="100" y="193"/>
                  </a:cubicBezTo>
                  <a:cubicBezTo>
                    <a:pt x="125" y="193"/>
                    <a:pt x="151" y="183"/>
                    <a:pt x="171" y="164"/>
                  </a:cubicBezTo>
                  <a:cubicBezTo>
                    <a:pt x="212" y="123"/>
                    <a:pt x="212" y="63"/>
                    <a:pt x="171" y="22"/>
                  </a:cubicBezTo>
                  <a:cubicBezTo>
                    <a:pt x="151" y="7"/>
                    <a:pt x="125" y="0"/>
                    <a:pt x="100"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0"/>
            <p:cNvSpPr/>
            <p:nvPr/>
          </p:nvSpPr>
          <p:spPr>
            <a:xfrm>
              <a:off x="7182886" y="3677151"/>
              <a:ext cx="46297" cy="43788"/>
            </a:xfrm>
            <a:custGeom>
              <a:rect b="b" l="l" r="r" t="t"/>
              <a:pathLst>
                <a:path extrusionOk="0" h="192" w="203">
                  <a:moveTo>
                    <a:pt x="101" y="1"/>
                  </a:moveTo>
                  <a:cubicBezTo>
                    <a:pt x="51" y="1"/>
                    <a:pt x="0" y="39"/>
                    <a:pt x="0" y="90"/>
                  </a:cubicBezTo>
                  <a:cubicBezTo>
                    <a:pt x="0" y="141"/>
                    <a:pt x="51" y="191"/>
                    <a:pt x="101" y="191"/>
                  </a:cubicBezTo>
                  <a:cubicBezTo>
                    <a:pt x="152" y="191"/>
                    <a:pt x="203" y="141"/>
                    <a:pt x="203" y="90"/>
                  </a:cubicBezTo>
                  <a:cubicBezTo>
                    <a:pt x="203" y="39"/>
                    <a:pt x="152" y="1"/>
                    <a:pt x="101"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0"/>
            <p:cNvSpPr/>
            <p:nvPr/>
          </p:nvSpPr>
          <p:spPr>
            <a:xfrm>
              <a:off x="7274567" y="3677151"/>
              <a:ext cx="45841" cy="43788"/>
            </a:xfrm>
            <a:custGeom>
              <a:rect b="b" l="l" r="r" t="t"/>
              <a:pathLst>
                <a:path extrusionOk="0" h="192" w="201">
                  <a:moveTo>
                    <a:pt x="102" y="1"/>
                  </a:moveTo>
                  <a:cubicBezTo>
                    <a:pt x="51" y="1"/>
                    <a:pt x="0" y="39"/>
                    <a:pt x="0" y="90"/>
                  </a:cubicBezTo>
                  <a:cubicBezTo>
                    <a:pt x="0" y="141"/>
                    <a:pt x="51" y="191"/>
                    <a:pt x="102" y="191"/>
                  </a:cubicBezTo>
                  <a:cubicBezTo>
                    <a:pt x="152" y="191"/>
                    <a:pt x="200" y="141"/>
                    <a:pt x="200" y="90"/>
                  </a:cubicBezTo>
                  <a:cubicBezTo>
                    <a:pt x="200" y="39"/>
                    <a:pt x="152" y="1"/>
                    <a:pt x="102"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0"/>
            <p:cNvSpPr/>
            <p:nvPr/>
          </p:nvSpPr>
          <p:spPr>
            <a:xfrm>
              <a:off x="7194289" y="3708623"/>
              <a:ext cx="50858" cy="44017"/>
            </a:xfrm>
            <a:custGeom>
              <a:rect b="b" l="l" r="r" t="t"/>
              <a:pathLst>
                <a:path extrusionOk="0" h="193" w="223">
                  <a:moveTo>
                    <a:pt x="113" y="0"/>
                  </a:moveTo>
                  <a:cubicBezTo>
                    <a:pt x="88" y="0"/>
                    <a:pt x="62" y="7"/>
                    <a:pt x="42" y="22"/>
                  </a:cubicBezTo>
                  <a:cubicBezTo>
                    <a:pt x="1" y="63"/>
                    <a:pt x="1" y="123"/>
                    <a:pt x="42" y="164"/>
                  </a:cubicBezTo>
                  <a:cubicBezTo>
                    <a:pt x="62" y="183"/>
                    <a:pt x="88" y="193"/>
                    <a:pt x="113" y="193"/>
                  </a:cubicBezTo>
                  <a:cubicBezTo>
                    <a:pt x="138" y="193"/>
                    <a:pt x="162" y="183"/>
                    <a:pt x="181" y="164"/>
                  </a:cubicBezTo>
                  <a:cubicBezTo>
                    <a:pt x="222" y="123"/>
                    <a:pt x="222" y="63"/>
                    <a:pt x="181" y="22"/>
                  </a:cubicBezTo>
                  <a:cubicBezTo>
                    <a:pt x="162" y="7"/>
                    <a:pt x="138" y="0"/>
                    <a:pt x="113"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0"/>
            <p:cNvSpPr/>
            <p:nvPr/>
          </p:nvSpPr>
          <p:spPr>
            <a:xfrm>
              <a:off x="7260883" y="3644995"/>
              <a:ext cx="48578" cy="43788"/>
            </a:xfrm>
            <a:custGeom>
              <a:rect b="b" l="l" r="r" t="t"/>
              <a:pathLst>
                <a:path extrusionOk="0" h="192" w="213">
                  <a:moveTo>
                    <a:pt x="100" y="1"/>
                  </a:moveTo>
                  <a:cubicBezTo>
                    <a:pt x="75" y="1"/>
                    <a:pt x="51" y="11"/>
                    <a:pt x="32" y="31"/>
                  </a:cubicBezTo>
                  <a:cubicBezTo>
                    <a:pt x="0" y="60"/>
                    <a:pt x="0" y="120"/>
                    <a:pt x="32" y="161"/>
                  </a:cubicBezTo>
                  <a:cubicBezTo>
                    <a:pt x="51" y="182"/>
                    <a:pt x="75" y="192"/>
                    <a:pt x="100" y="192"/>
                  </a:cubicBezTo>
                  <a:cubicBezTo>
                    <a:pt x="125" y="192"/>
                    <a:pt x="151" y="182"/>
                    <a:pt x="171" y="161"/>
                  </a:cubicBezTo>
                  <a:cubicBezTo>
                    <a:pt x="212" y="120"/>
                    <a:pt x="212" y="60"/>
                    <a:pt x="171" y="31"/>
                  </a:cubicBezTo>
                  <a:cubicBezTo>
                    <a:pt x="151" y="11"/>
                    <a:pt x="125" y="1"/>
                    <a:pt x="100"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0"/>
            <p:cNvSpPr/>
            <p:nvPr/>
          </p:nvSpPr>
          <p:spPr>
            <a:xfrm>
              <a:off x="7219604" y="3665748"/>
              <a:ext cx="64542" cy="63858"/>
            </a:xfrm>
            <a:custGeom>
              <a:rect b="b" l="l" r="r" t="t"/>
              <a:pathLst>
                <a:path extrusionOk="0" h="280" w="283">
                  <a:moveTo>
                    <a:pt x="140" y="0"/>
                  </a:moveTo>
                  <a:cubicBezTo>
                    <a:pt x="61" y="0"/>
                    <a:pt x="1" y="70"/>
                    <a:pt x="1" y="140"/>
                  </a:cubicBezTo>
                  <a:cubicBezTo>
                    <a:pt x="1" y="220"/>
                    <a:pt x="61" y="280"/>
                    <a:pt x="140" y="280"/>
                  </a:cubicBezTo>
                  <a:cubicBezTo>
                    <a:pt x="222" y="280"/>
                    <a:pt x="282" y="220"/>
                    <a:pt x="282" y="140"/>
                  </a:cubicBezTo>
                  <a:cubicBezTo>
                    <a:pt x="282" y="70"/>
                    <a:pt x="222" y="0"/>
                    <a:pt x="140"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0"/>
            <p:cNvSpPr/>
            <p:nvPr/>
          </p:nvSpPr>
          <p:spPr>
            <a:xfrm>
              <a:off x="7150957" y="3787074"/>
              <a:ext cx="34894" cy="34210"/>
            </a:xfrm>
            <a:custGeom>
              <a:rect b="b" l="l" r="r" t="t"/>
              <a:pathLst>
                <a:path extrusionOk="0" h="150" w="153">
                  <a:moveTo>
                    <a:pt x="70" y="1"/>
                  </a:moveTo>
                  <a:cubicBezTo>
                    <a:pt x="32" y="1"/>
                    <a:pt x="1" y="29"/>
                    <a:pt x="1" y="70"/>
                  </a:cubicBezTo>
                  <a:cubicBezTo>
                    <a:pt x="1" y="121"/>
                    <a:pt x="32" y="150"/>
                    <a:pt x="70" y="150"/>
                  </a:cubicBezTo>
                  <a:cubicBezTo>
                    <a:pt x="111" y="150"/>
                    <a:pt x="152" y="121"/>
                    <a:pt x="152" y="70"/>
                  </a:cubicBezTo>
                  <a:cubicBezTo>
                    <a:pt x="152" y="29"/>
                    <a:pt x="111" y="1"/>
                    <a:pt x="70"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0"/>
            <p:cNvSpPr/>
            <p:nvPr/>
          </p:nvSpPr>
          <p:spPr>
            <a:xfrm>
              <a:off x="7150957" y="3858000"/>
              <a:ext cx="34894" cy="34210"/>
            </a:xfrm>
            <a:custGeom>
              <a:rect b="b" l="l" r="r" t="t"/>
              <a:pathLst>
                <a:path extrusionOk="0" h="150" w="153">
                  <a:moveTo>
                    <a:pt x="70" y="0"/>
                  </a:moveTo>
                  <a:cubicBezTo>
                    <a:pt x="32" y="0"/>
                    <a:pt x="1" y="29"/>
                    <a:pt x="1" y="70"/>
                  </a:cubicBezTo>
                  <a:cubicBezTo>
                    <a:pt x="1" y="120"/>
                    <a:pt x="32" y="149"/>
                    <a:pt x="70" y="149"/>
                  </a:cubicBezTo>
                  <a:cubicBezTo>
                    <a:pt x="111" y="149"/>
                    <a:pt x="152" y="120"/>
                    <a:pt x="152" y="70"/>
                  </a:cubicBezTo>
                  <a:cubicBezTo>
                    <a:pt x="152" y="29"/>
                    <a:pt x="111" y="0"/>
                    <a:pt x="70"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0"/>
            <p:cNvSpPr/>
            <p:nvPr/>
          </p:nvSpPr>
          <p:spPr>
            <a:xfrm>
              <a:off x="7123590" y="3797565"/>
              <a:ext cx="36947" cy="33526"/>
            </a:xfrm>
            <a:custGeom>
              <a:rect b="b" l="l" r="r" t="t"/>
              <a:pathLst>
                <a:path extrusionOk="0" h="147" w="162">
                  <a:moveTo>
                    <a:pt x="81" y="1"/>
                  </a:moveTo>
                  <a:cubicBezTo>
                    <a:pt x="63" y="1"/>
                    <a:pt x="46" y="9"/>
                    <a:pt x="32" y="24"/>
                  </a:cubicBezTo>
                  <a:cubicBezTo>
                    <a:pt x="0" y="53"/>
                    <a:pt x="0" y="94"/>
                    <a:pt x="32" y="123"/>
                  </a:cubicBezTo>
                  <a:cubicBezTo>
                    <a:pt x="46" y="139"/>
                    <a:pt x="63" y="147"/>
                    <a:pt x="81" y="147"/>
                  </a:cubicBezTo>
                  <a:cubicBezTo>
                    <a:pt x="98" y="147"/>
                    <a:pt x="116" y="139"/>
                    <a:pt x="130" y="123"/>
                  </a:cubicBezTo>
                  <a:cubicBezTo>
                    <a:pt x="162" y="94"/>
                    <a:pt x="162" y="53"/>
                    <a:pt x="130" y="24"/>
                  </a:cubicBezTo>
                  <a:cubicBezTo>
                    <a:pt x="116" y="9"/>
                    <a:pt x="98" y="1"/>
                    <a:pt x="81"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0"/>
            <p:cNvSpPr/>
            <p:nvPr/>
          </p:nvSpPr>
          <p:spPr>
            <a:xfrm>
              <a:off x="7173992" y="3847965"/>
              <a:ext cx="39227" cy="33754"/>
            </a:xfrm>
            <a:custGeom>
              <a:rect b="b" l="l" r="r" t="t"/>
              <a:pathLst>
                <a:path extrusionOk="0" h="148" w="172">
                  <a:moveTo>
                    <a:pt x="86" y="1"/>
                  </a:moveTo>
                  <a:cubicBezTo>
                    <a:pt x="66" y="1"/>
                    <a:pt x="45" y="8"/>
                    <a:pt x="30" y="22"/>
                  </a:cubicBezTo>
                  <a:cubicBezTo>
                    <a:pt x="1" y="44"/>
                    <a:pt x="1" y="95"/>
                    <a:pt x="30" y="124"/>
                  </a:cubicBezTo>
                  <a:cubicBezTo>
                    <a:pt x="45" y="139"/>
                    <a:pt x="66" y="147"/>
                    <a:pt x="86" y="147"/>
                  </a:cubicBezTo>
                  <a:cubicBezTo>
                    <a:pt x="106" y="147"/>
                    <a:pt x="126" y="139"/>
                    <a:pt x="140" y="124"/>
                  </a:cubicBezTo>
                  <a:cubicBezTo>
                    <a:pt x="172" y="95"/>
                    <a:pt x="172" y="44"/>
                    <a:pt x="140" y="22"/>
                  </a:cubicBezTo>
                  <a:cubicBezTo>
                    <a:pt x="126" y="8"/>
                    <a:pt x="106" y="1"/>
                    <a:pt x="86"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0"/>
            <p:cNvSpPr/>
            <p:nvPr/>
          </p:nvSpPr>
          <p:spPr>
            <a:xfrm>
              <a:off x="7114239" y="3821055"/>
              <a:ext cx="34894" cy="34894"/>
            </a:xfrm>
            <a:custGeom>
              <a:rect b="b" l="l" r="r" t="t"/>
              <a:pathLst>
                <a:path extrusionOk="0" h="153" w="153">
                  <a:moveTo>
                    <a:pt x="73" y="1"/>
                  </a:moveTo>
                  <a:cubicBezTo>
                    <a:pt x="32" y="1"/>
                    <a:pt x="0" y="42"/>
                    <a:pt x="0" y="80"/>
                  </a:cubicBezTo>
                  <a:cubicBezTo>
                    <a:pt x="0" y="121"/>
                    <a:pt x="32" y="152"/>
                    <a:pt x="73" y="152"/>
                  </a:cubicBezTo>
                  <a:cubicBezTo>
                    <a:pt x="121" y="152"/>
                    <a:pt x="152" y="121"/>
                    <a:pt x="152" y="80"/>
                  </a:cubicBezTo>
                  <a:cubicBezTo>
                    <a:pt x="152" y="42"/>
                    <a:pt x="121" y="1"/>
                    <a:pt x="73"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0"/>
            <p:cNvSpPr/>
            <p:nvPr/>
          </p:nvSpPr>
          <p:spPr>
            <a:xfrm>
              <a:off x="7185623" y="3821055"/>
              <a:ext cx="34210" cy="34894"/>
            </a:xfrm>
            <a:custGeom>
              <a:rect b="b" l="l" r="r" t="t"/>
              <a:pathLst>
                <a:path extrusionOk="0" h="153" w="150">
                  <a:moveTo>
                    <a:pt x="80" y="1"/>
                  </a:moveTo>
                  <a:cubicBezTo>
                    <a:pt x="39" y="1"/>
                    <a:pt x="0" y="42"/>
                    <a:pt x="0" y="80"/>
                  </a:cubicBezTo>
                  <a:cubicBezTo>
                    <a:pt x="0" y="121"/>
                    <a:pt x="39" y="152"/>
                    <a:pt x="80" y="152"/>
                  </a:cubicBezTo>
                  <a:cubicBezTo>
                    <a:pt x="121" y="152"/>
                    <a:pt x="150" y="121"/>
                    <a:pt x="150" y="80"/>
                  </a:cubicBezTo>
                  <a:cubicBezTo>
                    <a:pt x="150" y="42"/>
                    <a:pt x="121" y="1"/>
                    <a:pt x="80"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0"/>
            <p:cNvSpPr/>
            <p:nvPr/>
          </p:nvSpPr>
          <p:spPr>
            <a:xfrm>
              <a:off x="7123590" y="3847965"/>
              <a:ext cx="36947" cy="33754"/>
            </a:xfrm>
            <a:custGeom>
              <a:rect b="b" l="l" r="r" t="t"/>
              <a:pathLst>
                <a:path extrusionOk="0" h="148" w="162">
                  <a:moveTo>
                    <a:pt x="81" y="1"/>
                  </a:moveTo>
                  <a:cubicBezTo>
                    <a:pt x="63" y="1"/>
                    <a:pt x="46" y="8"/>
                    <a:pt x="32" y="22"/>
                  </a:cubicBezTo>
                  <a:cubicBezTo>
                    <a:pt x="0" y="44"/>
                    <a:pt x="0" y="95"/>
                    <a:pt x="32" y="124"/>
                  </a:cubicBezTo>
                  <a:cubicBezTo>
                    <a:pt x="46" y="139"/>
                    <a:pt x="63" y="147"/>
                    <a:pt x="81" y="147"/>
                  </a:cubicBezTo>
                  <a:cubicBezTo>
                    <a:pt x="98" y="147"/>
                    <a:pt x="116" y="139"/>
                    <a:pt x="130" y="124"/>
                  </a:cubicBezTo>
                  <a:cubicBezTo>
                    <a:pt x="162" y="95"/>
                    <a:pt x="162" y="44"/>
                    <a:pt x="130" y="22"/>
                  </a:cubicBezTo>
                  <a:cubicBezTo>
                    <a:pt x="116" y="8"/>
                    <a:pt x="98" y="1"/>
                    <a:pt x="81"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0"/>
            <p:cNvSpPr/>
            <p:nvPr/>
          </p:nvSpPr>
          <p:spPr>
            <a:xfrm>
              <a:off x="7173992" y="3797565"/>
              <a:ext cx="39227" cy="33526"/>
            </a:xfrm>
            <a:custGeom>
              <a:rect b="b" l="l" r="r" t="t"/>
              <a:pathLst>
                <a:path extrusionOk="0" h="147" w="172">
                  <a:moveTo>
                    <a:pt x="86" y="1"/>
                  </a:moveTo>
                  <a:cubicBezTo>
                    <a:pt x="66" y="1"/>
                    <a:pt x="45" y="9"/>
                    <a:pt x="30" y="24"/>
                  </a:cubicBezTo>
                  <a:cubicBezTo>
                    <a:pt x="1" y="53"/>
                    <a:pt x="1" y="94"/>
                    <a:pt x="30" y="123"/>
                  </a:cubicBezTo>
                  <a:cubicBezTo>
                    <a:pt x="45" y="139"/>
                    <a:pt x="66" y="147"/>
                    <a:pt x="86" y="147"/>
                  </a:cubicBezTo>
                  <a:cubicBezTo>
                    <a:pt x="106" y="147"/>
                    <a:pt x="126" y="139"/>
                    <a:pt x="140" y="123"/>
                  </a:cubicBezTo>
                  <a:cubicBezTo>
                    <a:pt x="172" y="94"/>
                    <a:pt x="172" y="53"/>
                    <a:pt x="140" y="24"/>
                  </a:cubicBezTo>
                  <a:cubicBezTo>
                    <a:pt x="126" y="9"/>
                    <a:pt x="106" y="1"/>
                    <a:pt x="86"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0"/>
            <p:cNvSpPr/>
            <p:nvPr/>
          </p:nvSpPr>
          <p:spPr>
            <a:xfrm>
              <a:off x="7141607" y="3814441"/>
              <a:ext cx="50858" cy="50174"/>
            </a:xfrm>
            <a:custGeom>
              <a:rect b="b" l="l" r="r" t="t"/>
              <a:pathLst>
                <a:path extrusionOk="0" h="220" w="223">
                  <a:moveTo>
                    <a:pt x="111" y="1"/>
                  </a:moveTo>
                  <a:cubicBezTo>
                    <a:pt x="51" y="1"/>
                    <a:pt x="1" y="49"/>
                    <a:pt x="1" y="109"/>
                  </a:cubicBezTo>
                  <a:cubicBezTo>
                    <a:pt x="1" y="169"/>
                    <a:pt x="51" y="220"/>
                    <a:pt x="111" y="220"/>
                  </a:cubicBezTo>
                  <a:cubicBezTo>
                    <a:pt x="172" y="220"/>
                    <a:pt x="222" y="169"/>
                    <a:pt x="222" y="109"/>
                  </a:cubicBezTo>
                  <a:cubicBezTo>
                    <a:pt x="222" y="49"/>
                    <a:pt x="172" y="1"/>
                    <a:pt x="111" y="1"/>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0"/>
            <p:cNvSpPr/>
            <p:nvPr/>
          </p:nvSpPr>
          <p:spPr>
            <a:xfrm>
              <a:off x="6988349" y="3509757"/>
              <a:ext cx="316098" cy="167628"/>
            </a:xfrm>
            <a:custGeom>
              <a:rect b="b" l="l" r="r" t="t"/>
              <a:pathLst>
                <a:path extrusionOk="0" h="735" w="1386">
                  <a:moveTo>
                    <a:pt x="694" y="1"/>
                  </a:moveTo>
                  <a:cubicBezTo>
                    <a:pt x="312" y="1"/>
                    <a:pt x="1" y="253"/>
                    <a:pt x="1" y="453"/>
                  </a:cubicBezTo>
                  <a:cubicBezTo>
                    <a:pt x="1" y="643"/>
                    <a:pt x="312" y="735"/>
                    <a:pt x="694" y="735"/>
                  </a:cubicBezTo>
                  <a:cubicBezTo>
                    <a:pt x="1075" y="735"/>
                    <a:pt x="1385" y="643"/>
                    <a:pt x="1385" y="453"/>
                  </a:cubicBezTo>
                  <a:cubicBezTo>
                    <a:pt x="1385" y="253"/>
                    <a:pt x="1075" y="1"/>
                    <a:pt x="694" y="1"/>
                  </a:cubicBez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0"/>
            <p:cNvSpPr/>
            <p:nvPr/>
          </p:nvSpPr>
          <p:spPr>
            <a:xfrm>
              <a:off x="7011611" y="3509757"/>
              <a:ext cx="270257" cy="121559"/>
            </a:xfrm>
            <a:custGeom>
              <a:rect b="b" l="l" r="r" t="t"/>
              <a:pathLst>
                <a:path extrusionOk="0" h="533" w="1185">
                  <a:moveTo>
                    <a:pt x="592" y="1"/>
                  </a:moveTo>
                  <a:cubicBezTo>
                    <a:pt x="260" y="1"/>
                    <a:pt x="0" y="143"/>
                    <a:pt x="0" y="302"/>
                  </a:cubicBezTo>
                  <a:cubicBezTo>
                    <a:pt x="0" y="473"/>
                    <a:pt x="260" y="533"/>
                    <a:pt x="592" y="533"/>
                  </a:cubicBezTo>
                  <a:cubicBezTo>
                    <a:pt x="922" y="533"/>
                    <a:pt x="1185" y="473"/>
                    <a:pt x="1185" y="302"/>
                  </a:cubicBezTo>
                  <a:cubicBezTo>
                    <a:pt x="1185" y="143"/>
                    <a:pt x="922" y="1"/>
                    <a:pt x="592" y="1"/>
                  </a:cubicBez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0"/>
            <p:cNvSpPr/>
            <p:nvPr/>
          </p:nvSpPr>
          <p:spPr>
            <a:xfrm>
              <a:off x="7127923" y="3501091"/>
              <a:ext cx="36947" cy="18245"/>
            </a:xfrm>
            <a:custGeom>
              <a:rect b="b" l="l" r="r" t="t"/>
              <a:pathLst>
                <a:path extrusionOk="0" h="80" w="162">
                  <a:moveTo>
                    <a:pt x="82" y="0"/>
                  </a:moveTo>
                  <a:cubicBezTo>
                    <a:pt x="41" y="0"/>
                    <a:pt x="1" y="29"/>
                    <a:pt x="1" y="80"/>
                  </a:cubicBezTo>
                  <a:lnTo>
                    <a:pt x="162" y="80"/>
                  </a:lnTo>
                  <a:cubicBezTo>
                    <a:pt x="162" y="29"/>
                    <a:pt x="121" y="0"/>
                    <a:pt x="82" y="0"/>
                  </a:cubicBezTo>
                  <a:close/>
                </a:path>
              </a:pathLst>
            </a:custGeom>
            <a:solidFill>
              <a:srgbClr val="3B9AA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0"/>
            <p:cNvSpPr/>
            <p:nvPr/>
          </p:nvSpPr>
          <p:spPr>
            <a:xfrm>
              <a:off x="7127923" y="3501091"/>
              <a:ext cx="36947" cy="18245"/>
            </a:xfrm>
            <a:custGeom>
              <a:rect b="b" l="l" r="r" t="t"/>
              <a:pathLst>
                <a:path extrusionOk="0" fill="none" h="80" w="162">
                  <a:moveTo>
                    <a:pt x="162" y="80"/>
                  </a:moveTo>
                  <a:cubicBezTo>
                    <a:pt x="162" y="29"/>
                    <a:pt x="121" y="0"/>
                    <a:pt x="82" y="0"/>
                  </a:cubicBezTo>
                  <a:cubicBezTo>
                    <a:pt x="41" y="0"/>
                    <a:pt x="1" y="29"/>
                    <a:pt x="1" y="80"/>
                  </a:cubicBez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0"/>
            <p:cNvSpPr/>
            <p:nvPr/>
          </p:nvSpPr>
          <p:spPr>
            <a:xfrm>
              <a:off x="7366248" y="3571789"/>
              <a:ext cx="36490" cy="16193"/>
            </a:xfrm>
            <a:custGeom>
              <a:rect b="b" l="l" r="r" t="t"/>
              <a:pathLst>
                <a:path extrusionOk="0" h="71" w="160">
                  <a:moveTo>
                    <a:pt x="80" y="1"/>
                  </a:moveTo>
                  <a:cubicBezTo>
                    <a:pt x="29" y="1"/>
                    <a:pt x="1" y="10"/>
                    <a:pt x="1" y="30"/>
                  </a:cubicBezTo>
                  <a:cubicBezTo>
                    <a:pt x="1" y="51"/>
                    <a:pt x="29" y="70"/>
                    <a:pt x="80" y="70"/>
                  </a:cubicBezTo>
                  <a:cubicBezTo>
                    <a:pt x="121" y="70"/>
                    <a:pt x="159" y="51"/>
                    <a:pt x="159" y="30"/>
                  </a:cubicBezTo>
                  <a:cubicBezTo>
                    <a:pt x="159" y="10"/>
                    <a:pt x="121" y="1"/>
                    <a:pt x="80" y="1"/>
                  </a:cubicBez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6" name="Google Shape;2606;p50"/>
          <p:cNvGrpSpPr/>
          <p:nvPr/>
        </p:nvGrpSpPr>
        <p:grpSpPr>
          <a:xfrm>
            <a:off x="6458712" y="1685795"/>
            <a:ext cx="528515" cy="1029804"/>
            <a:chOff x="5338485" y="3458715"/>
            <a:chExt cx="156969" cy="305861"/>
          </a:xfrm>
        </p:grpSpPr>
        <p:sp>
          <p:nvSpPr>
            <p:cNvPr id="2607" name="Google Shape;2607;p50"/>
            <p:cNvSpPr/>
            <p:nvPr/>
          </p:nvSpPr>
          <p:spPr>
            <a:xfrm>
              <a:off x="5348063" y="3483475"/>
              <a:ext cx="137311" cy="273577"/>
            </a:xfrm>
            <a:custGeom>
              <a:rect b="b" l="l" r="r" t="t"/>
              <a:pathLst>
                <a:path extrusionOk="0" h="6541" w="3283">
                  <a:moveTo>
                    <a:pt x="0" y="1"/>
                  </a:moveTo>
                  <a:lnTo>
                    <a:pt x="0" y="6540"/>
                  </a:lnTo>
                  <a:lnTo>
                    <a:pt x="3282" y="6540"/>
                  </a:lnTo>
                  <a:lnTo>
                    <a:pt x="3282" y="1"/>
                  </a:ln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0"/>
            <p:cNvSpPr/>
            <p:nvPr/>
          </p:nvSpPr>
          <p:spPr>
            <a:xfrm>
              <a:off x="5338485" y="3475947"/>
              <a:ext cx="156969" cy="15141"/>
            </a:xfrm>
            <a:custGeom>
              <a:rect b="b" l="l" r="r" t="t"/>
              <a:pathLst>
                <a:path extrusionOk="0" h="362" w="3753">
                  <a:moveTo>
                    <a:pt x="181" y="0"/>
                  </a:moveTo>
                  <a:cubicBezTo>
                    <a:pt x="80" y="0"/>
                    <a:pt x="1" y="80"/>
                    <a:pt x="1" y="181"/>
                  </a:cubicBezTo>
                  <a:cubicBezTo>
                    <a:pt x="1" y="280"/>
                    <a:pt x="80" y="361"/>
                    <a:pt x="181" y="361"/>
                  </a:cubicBezTo>
                  <a:lnTo>
                    <a:pt x="3571" y="361"/>
                  </a:lnTo>
                  <a:cubicBezTo>
                    <a:pt x="3673" y="361"/>
                    <a:pt x="3752" y="280"/>
                    <a:pt x="3752" y="181"/>
                  </a:cubicBezTo>
                  <a:cubicBezTo>
                    <a:pt x="3752" y="80"/>
                    <a:pt x="3673" y="0"/>
                    <a:pt x="3571"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0"/>
            <p:cNvSpPr/>
            <p:nvPr/>
          </p:nvSpPr>
          <p:spPr>
            <a:xfrm>
              <a:off x="5338485" y="3749436"/>
              <a:ext cx="156969" cy="15141"/>
            </a:xfrm>
            <a:custGeom>
              <a:rect b="b" l="l" r="r" t="t"/>
              <a:pathLst>
                <a:path extrusionOk="0" h="362" w="3753">
                  <a:moveTo>
                    <a:pt x="181" y="1"/>
                  </a:moveTo>
                  <a:cubicBezTo>
                    <a:pt x="80" y="1"/>
                    <a:pt x="1" y="83"/>
                    <a:pt x="1" y="181"/>
                  </a:cubicBezTo>
                  <a:cubicBezTo>
                    <a:pt x="1" y="282"/>
                    <a:pt x="80" y="362"/>
                    <a:pt x="181" y="362"/>
                  </a:cubicBezTo>
                  <a:lnTo>
                    <a:pt x="3571" y="362"/>
                  </a:lnTo>
                  <a:cubicBezTo>
                    <a:pt x="3673" y="362"/>
                    <a:pt x="3752" y="282"/>
                    <a:pt x="3752" y="181"/>
                  </a:cubicBezTo>
                  <a:cubicBezTo>
                    <a:pt x="3752" y="83"/>
                    <a:pt x="3673" y="1"/>
                    <a:pt x="3571" y="1"/>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0"/>
            <p:cNvSpPr/>
            <p:nvPr/>
          </p:nvSpPr>
          <p:spPr>
            <a:xfrm>
              <a:off x="5347268" y="3459928"/>
              <a:ext cx="139319" cy="17274"/>
            </a:xfrm>
            <a:custGeom>
              <a:rect b="b" l="l" r="r" t="t"/>
              <a:pathLst>
                <a:path extrusionOk="0" fill="none" h="413" w="3331">
                  <a:moveTo>
                    <a:pt x="0" y="412"/>
                  </a:moveTo>
                  <a:lnTo>
                    <a:pt x="1666" y="0"/>
                  </a:lnTo>
                  <a:lnTo>
                    <a:pt x="3330" y="412"/>
                  </a:ln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0"/>
            <p:cNvSpPr/>
            <p:nvPr/>
          </p:nvSpPr>
          <p:spPr>
            <a:xfrm>
              <a:off x="5414814" y="3458715"/>
              <a:ext cx="4266" cy="4266"/>
            </a:xfrm>
            <a:custGeom>
              <a:rect b="b" l="l" r="r" t="t"/>
              <a:pathLst>
                <a:path extrusionOk="0" h="102" w="102">
                  <a:moveTo>
                    <a:pt x="51" y="0"/>
                  </a:moveTo>
                  <a:cubicBezTo>
                    <a:pt x="20" y="0"/>
                    <a:pt x="1" y="20"/>
                    <a:pt x="1" y="51"/>
                  </a:cubicBezTo>
                  <a:cubicBezTo>
                    <a:pt x="1" y="80"/>
                    <a:pt x="20" y="102"/>
                    <a:pt x="51" y="102"/>
                  </a:cubicBezTo>
                  <a:cubicBezTo>
                    <a:pt x="71" y="102"/>
                    <a:pt x="102" y="80"/>
                    <a:pt x="102" y="51"/>
                  </a:cubicBezTo>
                  <a:cubicBezTo>
                    <a:pt x="102" y="20"/>
                    <a:pt x="71" y="0"/>
                    <a:pt x="51"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0"/>
            <p:cNvSpPr/>
            <p:nvPr/>
          </p:nvSpPr>
          <p:spPr>
            <a:xfrm>
              <a:off x="5372112" y="3578124"/>
              <a:ext cx="74198" cy="134091"/>
            </a:xfrm>
            <a:custGeom>
              <a:rect b="b" l="l" r="r" t="t"/>
              <a:pathLst>
                <a:path extrusionOk="0" h="3206" w="1774">
                  <a:moveTo>
                    <a:pt x="704" y="0"/>
                  </a:moveTo>
                  <a:cubicBezTo>
                    <a:pt x="644" y="0"/>
                    <a:pt x="491" y="82"/>
                    <a:pt x="340" y="396"/>
                  </a:cubicBezTo>
                  <a:cubicBezTo>
                    <a:pt x="249" y="577"/>
                    <a:pt x="208" y="988"/>
                    <a:pt x="208" y="988"/>
                  </a:cubicBezTo>
                  <a:cubicBezTo>
                    <a:pt x="208" y="1280"/>
                    <a:pt x="280" y="1369"/>
                    <a:pt x="208" y="1549"/>
                  </a:cubicBezTo>
                  <a:cubicBezTo>
                    <a:pt x="168" y="1477"/>
                    <a:pt x="125" y="1447"/>
                    <a:pt x="93" y="1447"/>
                  </a:cubicBezTo>
                  <a:cubicBezTo>
                    <a:pt x="22" y="1447"/>
                    <a:pt x="1" y="1595"/>
                    <a:pt x="160" y="1761"/>
                  </a:cubicBezTo>
                  <a:cubicBezTo>
                    <a:pt x="268" y="2322"/>
                    <a:pt x="470" y="2532"/>
                    <a:pt x="470" y="2532"/>
                  </a:cubicBezTo>
                  <a:cubicBezTo>
                    <a:pt x="470" y="2532"/>
                    <a:pt x="360" y="2496"/>
                    <a:pt x="264" y="2496"/>
                  </a:cubicBezTo>
                  <a:cubicBezTo>
                    <a:pt x="194" y="2496"/>
                    <a:pt x="133" y="2515"/>
                    <a:pt x="129" y="2582"/>
                  </a:cubicBezTo>
                  <a:cubicBezTo>
                    <a:pt x="111" y="2729"/>
                    <a:pt x="381" y="2941"/>
                    <a:pt x="694" y="2941"/>
                  </a:cubicBezTo>
                  <a:cubicBezTo>
                    <a:pt x="726" y="2941"/>
                    <a:pt x="758" y="2938"/>
                    <a:pt x="791" y="2934"/>
                  </a:cubicBezTo>
                  <a:cubicBezTo>
                    <a:pt x="1028" y="3077"/>
                    <a:pt x="1307" y="3206"/>
                    <a:pt x="1494" y="3206"/>
                  </a:cubicBezTo>
                  <a:cubicBezTo>
                    <a:pt x="1583" y="3206"/>
                    <a:pt x="1651" y="3176"/>
                    <a:pt x="1684" y="3105"/>
                  </a:cubicBezTo>
                  <a:cubicBezTo>
                    <a:pt x="1773" y="2874"/>
                    <a:pt x="1243" y="2493"/>
                    <a:pt x="1243" y="2493"/>
                  </a:cubicBezTo>
                  <a:cubicBezTo>
                    <a:pt x="1243" y="2493"/>
                    <a:pt x="1072" y="1901"/>
                    <a:pt x="971" y="1882"/>
                  </a:cubicBezTo>
                  <a:cubicBezTo>
                    <a:pt x="964" y="1881"/>
                    <a:pt x="958" y="1880"/>
                    <a:pt x="951" y="1880"/>
                  </a:cubicBezTo>
                  <a:cubicBezTo>
                    <a:pt x="862" y="1880"/>
                    <a:pt x="810" y="1951"/>
                    <a:pt x="810" y="1951"/>
                  </a:cubicBezTo>
                  <a:lnTo>
                    <a:pt x="591" y="1559"/>
                  </a:lnTo>
                  <a:cubicBezTo>
                    <a:pt x="591" y="1559"/>
                    <a:pt x="620" y="1369"/>
                    <a:pt x="569" y="1349"/>
                  </a:cubicBezTo>
                  <a:cubicBezTo>
                    <a:pt x="563" y="1347"/>
                    <a:pt x="557" y="1345"/>
                    <a:pt x="551" y="1345"/>
                  </a:cubicBezTo>
                  <a:cubicBezTo>
                    <a:pt x="513" y="1345"/>
                    <a:pt x="490" y="1400"/>
                    <a:pt x="490" y="1400"/>
                  </a:cubicBezTo>
                  <a:cubicBezTo>
                    <a:pt x="490" y="1400"/>
                    <a:pt x="480" y="1369"/>
                    <a:pt x="430" y="1239"/>
                  </a:cubicBezTo>
                  <a:cubicBezTo>
                    <a:pt x="369" y="1109"/>
                    <a:pt x="581" y="906"/>
                    <a:pt x="531" y="846"/>
                  </a:cubicBezTo>
                  <a:cubicBezTo>
                    <a:pt x="516" y="829"/>
                    <a:pt x="502" y="823"/>
                    <a:pt x="490" y="823"/>
                  </a:cubicBezTo>
                  <a:cubicBezTo>
                    <a:pt x="468" y="823"/>
                    <a:pt x="449" y="842"/>
                    <a:pt x="437" y="859"/>
                  </a:cubicBezTo>
                  <a:lnTo>
                    <a:pt x="437" y="859"/>
                  </a:lnTo>
                  <a:cubicBezTo>
                    <a:pt x="471" y="800"/>
                    <a:pt x="552" y="662"/>
                    <a:pt x="591" y="577"/>
                  </a:cubicBezTo>
                  <a:cubicBezTo>
                    <a:pt x="606" y="529"/>
                    <a:pt x="589" y="517"/>
                    <a:pt x="564" y="517"/>
                  </a:cubicBezTo>
                  <a:cubicBezTo>
                    <a:pt x="543" y="517"/>
                    <a:pt x="516" y="526"/>
                    <a:pt x="503" y="526"/>
                  </a:cubicBezTo>
                  <a:cubicBezTo>
                    <a:pt x="493" y="526"/>
                    <a:pt x="490" y="522"/>
                    <a:pt x="499" y="507"/>
                  </a:cubicBezTo>
                  <a:cubicBezTo>
                    <a:pt x="550" y="447"/>
                    <a:pt x="750" y="16"/>
                    <a:pt x="721" y="3"/>
                  </a:cubicBezTo>
                  <a:cubicBezTo>
                    <a:pt x="717" y="1"/>
                    <a:pt x="711" y="0"/>
                    <a:pt x="704"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0"/>
            <p:cNvSpPr/>
            <p:nvPr/>
          </p:nvSpPr>
          <p:spPr>
            <a:xfrm>
              <a:off x="5385412" y="3528562"/>
              <a:ext cx="74407" cy="134175"/>
            </a:xfrm>
            <a:custGeom>
              <a:rect b="b" l="l" r="r" t="t"/>
              <a:pathLst>
                <a:path extrusionOk="0" h="3208" w="1779">
                  <a:moveTo>
                    <a:pt x="285" y="1"/>
                  </a:moveTo>
                  <a:cubicBezTo>
                    <a:pt x="197" y="1"/>
                    <a:pt x="131" y="31"/>
                    <a:pt x="102" y="105"/>
                  </a:cubicBezTo>
                  <a:cubicBezTo>
                    <a:pt x="1" y="327"/>
                    <a:pt x="533" y="707"/>
                    <a:pt x="533" y="707"/>
                  </a:cubicBezTo>
                  <a:cubicBezTo>
                    <a:pt x="533" y="707"/>
                    <a:pt x="704" y="1299"/>
                    <a:pt x="805" y="1321"/>
                  </a:cubicBezTo>
                  <a:cubicBezTo>
                    <a:pt x="814" y="1323"/>
                    <a:pt x="823" y="1324"/>
                    <a:pt x="832" y="1324"/>
                  </a:cubicBezTo>
                  <a:cubicBezTo>
                    <a:pt x="915" y="1324"/>
                    <a:pt x="964" y="1249"/>
                    <a:pt x="964" y="1249"/>
                  </a:cubicBezTo>
                  <a:lnTo>
                    <a:pt x="1185" y="1641"/>
                  </a:lnTo>
                  <a:cubicBezTo>
                    <a:pt x="1185" y="1641"/>
                    <a:pt x="1166" y="1831"/>
                    <a:pt x="1205" y="1851"/>
                  </a:cubicBezTo>
                  <a:cubicBezTo>
                    <a:pt x="1211" y="1854"/>
                    <a:pt x="1218" y="1855"/>
                    <a:pt x="1224" y="1855"/>
                  </a:cubicBezTo>
                  <a:cubicBezTo>
                    <a:pt x="1263" y="1855"/>
                    <a:pt x="1287" y="1802"/>
                    <a:pt x="1287" y="1802"/>
                  </a:cubicBezTo>
                  <a:cubicBezTo>
                    <a:pt x="1287" y="1802"/>
                    <a:pt x="1296" y="1831"/>
                    <a:pt x="1356" y="1961"/>
                  </a:cubicBezTo>
                  <a:cubicBezTo>
                    <a:pt x="1407" y="2091"/>
                    <a:pt x="1195" y="2294"/>
                    <a:pt x="1246" y="2354"/>
                  </a:cubicBezTo>
                  <a:cubicBezTo>
                    <a:pt x="1260" y="2371"/>
                    <a:pt x="1274" y="2377"/>
                    <a:pt x="1287" y="2377"/>
                  </a:cubicBezTo>
                  <a:cubicBezTo>
                    <a:pt x="1309" y="2377"/>
                    <a:pt x="1328" y="2357"/>
                    <a:pt x="1340" y="2340"/>
                  </a:cubicBezTo>
                  <a:lnTo>
                    <a:pt x="1340" y="2340"/>
                  </a:lnTo>
                  <a:cubicBezTo>
                    <a:pt x="1306" y="2398"/>
                    <a:pt x="1227" y="2538"/>
                    <a:pt x="1195" y="2624"/>
                  </a:cubicBezTo>
                  <a:cubicBezTo>
                    <a:pt x="1175" y="2671"/>
                    <a:pt x="1190" y="2683"/>
                    <a:pt x="1213" y="2683"/>
                  </a:cubicBezTo>
                  <a:cubicBezTo>
                    <a:pt x="1233" y="2683"/>
                    <a:pt x="1259" y="2674"/>
                    <a:pt x="1272" y="2674"/>
                  </a:cubicBezTo>
                  <a:cubicBezTo>
                    <a:pt x="1282" y="2674"/>
                    <a:pt x="1285" y="2678"/>
                    <a:pt x="1274" y="2693"/>
                  </a:cubicBezTo>
                  <a:cubicBezTo>
                    <a:pt x="1226" y="2754"/>
                    <a:pt x="1034" y="3187"/>
                    <a:pt x="1065" y="3206"/>
                  </a:cubicBezTo>
                  <a:cubicBezTo>
                    <a:pt x="1067" y="3207"/>
                    <a:pt x="1069" y="3207"/>
                    <a:pt x="1072" y="3207"/>
                  </a:cubicBezTo>
                  <a:cubicBezTo>
                    <a:pt x="1115" y="3207"/>
                    <a:pt x="1276" y="3134"/>
                    <a:pt x="1445" y="2804"/>
                  </a:cubicBezTo>
                  <a:cubicBezTo>
                    <a:pt x="1537" y="2633"/>
                    <a:pt x="1566" y="2212"/>
                    <a:pt x="1566" y="2212"/>
                  </a:cubicBezTo>
                  <a:cubicBezTo>
                    <a:pt x="1566" y="1923"/>
                    <a:pt x="1496" y="1831"/>
                    <a:pt x="1566" y="1651"/>
                  </a:cubicBezTo>
                  <a:cubicBezTo>
                    <a:pt x="1606" y="1723"/>
                    <a:pt x="1649" y="1753"/>
                    <a:pt x="1682" y="1753"/>
                  </a:cubicBezTo>
                  <a:cubicBezTo>
                    <a:pt x="1754" y="1753"/>
                    <a:pt x="1778" y="1607"/>
                    <a:pt x="1626" y="1441"/>
                  </a:cubicBezTo>
                  <a:cubicBezTo>
                    <a:pt x="1506" y="878"/>
                    <a:pt x="1306" y="678"/>
                    <a:pt x="1306" y="678"/>
                  </a:cubicBezTo>
                  <a:lnTo>
                    <a:pt x="1306" y="678"/>
                  </a:lnTo>
                  <a:cubicBezTo>
                    <a:pt x="1306" y="678"/>
                    <a:pt x="1411" y="713"/>
                    <a:pt x="1505" y="713"/>
                  </a:cubicBezTo>
                  <a:cubicBezTo>
                    <a:pt x="1577" y="713"/>
                    <a:pt x="1642" y="692"/>
                    <a:pt x="1648" y="618"/>
                  </a:cubicBezTo>
                  <a:cubicBezTo>
                    <a:pt x="1665" y="471"/>
                    <a:pt x="1393" y="259"/>
                    <a:pt x="1081" y="259"/>
                  </a:cubicBezTo>
                  <a:cubicBezTo>
                    <a:pt x="1050" y="259"/>
                    <a:pt x="1018" y="262"/>
                    <a:pt x="986" y="266"/>
                  </a:cubicBezTo>
                  <a:cubicBezTo>
                    <a:pt x="748" y="131"/>
                    <a:pt x="469" y="1"/>
                    <a:pt x="285" y="1"/>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7" name="Shape 2617"/>
        <p:cNvGrpSpPr/>
        <p:nvPr/>
      </p:nvGrpSpPr>
      <p:grpSpPr>
        <a:xfrm>
          <a:off x="0" y="0"/>
          <a:ext cx="0" cy="0"/>
          <a:chOff x="0" y="0"/>
          <a:chExt cx="0" cy="0"/>
        </a:xfrm>
      </p:grpSpPr>
      <p:sp>
        <p:nvSpPr>
          <p:cNvPr id="2618" name="Google Shape;2618;p51"/>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WHERE </a:t>
            </a:r>
            <a:r>
              <a:rPr lang="en">
                <a:solidFill>
                  <a:schemeClr val="accent3"/>
                </a:solidFill>
              </a:rPr>
              <a:t>I WORK?</a:t>
            </a:r>
            <a:endParaRPr>
              <a:solidFill>
                <a:schemeClr val="accent3"/>
              </a:solidFill>
            </a:endParaRPr>
          </a:p>
        </p:txBody>
      </p:sp>
      <p:sp>
        <p:nvSpPr>
          <p:cNvPr id="2619" name="Google Shape;2619;p51"/>
          <p:cNvSpPr txBox="1"/>
          <p:nvPr>
            <p:ph idx="4294967295" type="subTitle"/>
          </p:nvPr>
        </p:nvSpPr>
        <p:spPr>
          <a:xfrm>
            <a:off x="1187600" y="1652198"/>
            <a:ext cx="2241300" cy="477600"/>
          </a:xfrm>
          <a:prstGeom prst="rect">
            <a:avLst/>
          </a:prstGeom>
        </p:spPr>
        <p:txBody>
          <a:bodyPr anchorCtr="0" anchor="t" bIns="91425" lIns="91425" spcFirstLastPara="1" rIns="91425" wrap="square" tIns="91425">
            <a:noAutofit/>
          </a:bodyPr>
          <a:lstStyle/>
          <a:p>
            <a:pPr indent="0" lvl="0" marL="0" marR="0" rtl="0" algn="l">
              <a:spcBef>
                <a:spcPts val="0"/>
              </a:spcBef>
              <a:spcAft>
                <a:spcPts val="0"/>
              </a:spcAft>
              <a:buNone/>
            </a:pPr>
            <a:r>
              <a:rPr lang="en"/>
              <a:t>Saturn is the ringed planet and a gas giant</a:t>
            </a:r>
            <a:endParaRPr/>
          </a:p>
        </p:txBody>
      </p:sp>
      <p:sp>
        <p:nvSpPr>
          <p:cNvPr id="2620" name="Google Shape;2620;p51"/>
          <p:cNvSpPr txBox="1"/>
          <p:nvPr>
            <p:ph idx="4294967295" type="title"/>
          </p:nvPr>
        </p:nvSpPr>
        <p:spPr>
          <a:xfrm>
            <a:off x="1187600" y="1318900"/>
            <a:ext cx="22413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SATURN</a:t>
            </a:r>
            <a:endParaRPr sz="1800"/>
          </a:p>
        </p:txBody>
      </p:sp>
      <p:sp>
        <p:nvSpPr>
          <p:cNvPr id="2621" name="Google Shape;2621;p51"/>
          <p:cNvSpPr txBox="1"/>
          <p:nvPr>
            <p:ph idx="4294967295" type="subTitle"/>
          </p:nvPr>
        </p:nvSpPr>
        <p:spPr>
          <a:xfrm>
            <a:off x="1187600" y="3761275"/>
            <a:ext cx="2241300" cy="477600"/>
          </a:xfrm>
          <a:prstGeom prst="rect">
            <a:avLst/>
          </a:prstGeom>
        </p:spPr>
        <p:txBody>
          <a:bodyPr anchorCtr="0" anchor="t" bIns="91425" lIns="91425" spcFirstLastPara="1" rIns="91425" wrap="square" tIns="91425">
            <a:noAutofit/>
          </a:bodyPr>
          <a:lstStyle/>
          <a:p>
            <a:pPr indent="0" lvl="0" marL="0" marR="0" rtl="0" algn="l">
              <a:spcBef>
                <a:spcPts val="0"/>
              </a:spcBef>
              <a:spcAft>
                <a:spcPts val="0"/>
              </a:spcAft>
              <a:buNone/>
            </a:pPr>
            <a:r>
              <a:rPr lang="en"/>
              <a:t>Venus has a beautiful name, but it’s terribly hot</a:t>
            </a:r>
            <a:endParaRPr/>
          </a:p>
        </p:txBody>
      </p:sp>
      <p:sp>
        <p:nvSpPr>
          <p:cNvPr id="2622" name="Google Shape;2622;p51"/>
          <p:cNvSpPr txBox="1"/>
          <p:nvPr>
            <p:ph idx="4294967295" type="title"/>
          </p:nvPr>
        </p:nvSpPr>
        <p:spPr>
          <a:xfrm>
            <a:off x="1187600" y="3427977"/>
            <a:ext cx="22413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VENUS</a:t>
            </a:r>
            <a:endParaRPr sz="1800"/>
          </a:p>
        </p:txBody>
      </p:sp>
      <p:sp>
        <p:nvSpPr>
          <p:cNvPr id="2623" name="Google Shape;2623;p51"/>
          <p:cNvSpPr txBox="1"/>
          <p:nvPr>
            <p:ph idx="4294967295" type="subTitle"/>
          </p:nvPr>
        </p:nvSpPr>
        <p:spPr>
          <a:xfrm>
            <a:off x="1187600" y="2728879"/>
            <a:ext cx="2241300" cy="477600"/>
          </a:xfrm>
          <a:prstGeom prst="rect">
            <a:avLst/>
          </a:prstGeom>
        </p:spPr>
        <p:txBody>
          <a:bodyPr anchorCtr="0" anchor="t" bIns="91425" lIns="91425" spcFirstLastPara="1" rIns="91425" wrap="square" tIns="91425">
            <a:noAutofit/>
          </a:bodyPr>
          <a:lstStyle/>
          <a:p>
            <a:pPr indent="0" lvl="0" marL="0" marR="0" rtl="0" algn="l">
              <a:spcBef>
                <a:spcPts val="0"/>
              </a:spcBef>
              <a:spcAft>
                <a:spcPts val="0"/>
              </a:spcAft>
              <a:buNone/>
            </a:pPr>
            <a:r>
              <a:rPr lang="en"/>
              <a:t>It’s the biggest planet in the Solar System</a:t>
            </a:r>
            <a:endParaRPr/>
          </a:p>
        </p:txBody>
      </p:sp>
      <p:sp>
        <p:nvSpPr>
          <p:cNvPr id="2624" name="Google Shape;2624;p51"/>
          <p:cNvSpPr txBox="1"/>
          <p:nvPr>
            <p:ph idx="4294967295" type="title"/>
          </p:nvPr>
        </p:nvSpPr>
        <p:spPr>
          <a:xfrm>
            <a:off x="1187600" y="2395576"/>
            <a:ext cx="22413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JUPITER</a:t>
            </a:r>
            <a:endParaRPr sz="1800"/>
          </a:p>
        </p:txBody>
      </p:sp>
      <p:grpSp>
        <p:nvGrpSpPr>
          <p:cNvPr id="2625" name="Google Shape;2625;p51"/>
          <p:cNvGrpSpPr/>
          <p:nvPr/>
        </p:nvGrpSpPr>
        <p:grpSpPr>
          <a:xfrm>
            <a:off x="3405484" y="1611925"/>
            <a:ext cx="4776281" cy="2544499"/>
            <a:chOff x="233350" y="949250"/>
            <a:chExt cx="7137300" cy="3802300"/>
          </a:xfrm>
        </p:grpSpPr>
        <p:sp>
          <p:nvSpPr>
            <p:cNvPr id="2626" name="Google Shape;2626;p5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1"/>
            <p:cNvSpPr/>
            <p:nvPr/>
          </p:nvSpPr>
          <p:spPr>
            <a:xfrm>
              <a:off x="3021792"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4"/>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 name="Google Shape;2677;p51"/>
          <p:cNvGrpSpPr/>
          <p:nvPr/>
        </p:nvGrpSpPr>
        <p:grpSpPr>
          <a:xfrm>
            <a:off x="809975" y="1611925"/>
            <a:ext cx="341450" cy="340300"/>
            <a:chOff x="4099750" y="1579825"/>
            <a:chExt cx="341450" cy="340300"/>
          </a:xfrm>
        </p:grpSpPr>
        <p:sp>
          <p:nvSpPr>
            <p:cNvPr id="2678" name="Google Shape;2678;p51"/>
            <p:cNvSpPr/>
            <p:nvPr/>
          </p:nvSpPr>
          <p:spPr>
            <a:xfrm>
              <a:off x="4103600" y="1714275"/>
              <a:ext cx="202000" cy="202000"/>
            </a:xfrm>
            <a:custGeom>
              <a:rect b="b" l="l" r="r" t="t"/>
              <a:pathLst>
                <a:path extrusionOk="0" h="8080" w="8080">
                  <a:moveTo>
                    <a:pt x="2853" y="0"/>
                  </a:moveTo>
                  <a:lnTo>
                    <a:pt x="197" y="2656"/>
                  </a:lnTo>
                  <a:cubicBezTo>
                    <a:pt x="0" y="2858"/>
                    <a:pt x="0" y="3187"/>
                    <a:pt x="197" y="3389"/>
                  </a:cubicBezTo>
                  <a:lnTo>
                    <a:pt x="861" y="4053"/>
                  </a:lnTo>
                  <a:lnTo>
                    <a:pt x="1923" y="5116"/>
                  </a:lnTo>
                  <a:lnTo>
                    <a:pt x="2964" y="6157"/>
                  </a:lnTo>
                  <a:lnTo>
                    <a:pt x="4006" y="7198"/>
                  </a:lnTo>
                  <a:lnTo>
                    <a:pt x="4691" y="7883"/>
                  </a:lnTo>
                  <a:cubicBezTo>
                    <a:pt x="4893" y="8080"/>
                    <a:pt x="5222" y="8080"/>
                    <a:pt x="5424" y="7883"/>
                  </a:cubicBezTo>
                  <a:lnTo>
                    <a:pt x="8080" y="5227"/>
                  </a:lnTo>
                  <a:lnTo>
                    <a:pt x="6173" y="1971"/>
                  </a:lnTo>
                  <a:close/>
                  <a:moveTo>
                    <a:pt x="2853" y="0"/>
                  </a:moveTo>
                  <a:lnTo>
                    <a:pt x="2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1"/>
            <p:cNvSpPr/>
            <p:nvPr/>
          </p:nvSpPr>
          <p:spPr>
            <a:xfrm>
              <a:off x="4213675" y="1661150"/>
              <a:ext cx="145050" cy="145050"/>
            </a:xfrm>
            <a:custGeom>
              <a:rect b="b" l="l" r="r" t="t"/>
              <a:pathLst>
                <a:path extrusionOk="0" h="5802" w="5802">
                  <a:moveTo>
                    <a:pt x="1" y="0"/>
                  </a:moveTo>
                  <a:lnTo>
                    <a:pt x="2195" y="3501"/>
                  </a:lnTo>
                  <a:lnTo>
                    <a:pt x="5802" y="5801"/>
                  </a:lnTo>
                  <a:cubicBezTo>
                    <a:pt x="5403" y="3830"/>
                    <a:pt x="5223" y="2747"/>
                    <a:pt x="5802" y="1907"/>
                  </a:cubicBezTo>
                  <a:lnTo>
                    <a:pt x="5223" y="425"/>
                  </a:lnTo>
                  <a:lnTo>
                    <a:pt x="3895" y="0"/>
                  </a:lnTo>
                  <a:cubicBezTo>
                    <a:pt x="3055" y="601"/>
                    <a:pt x="1972" y="399"/>
                    <a:pt x="1" y="0"/>
                  </a:cubicBezTo>
                  <a:close/>
                  <a:moveTo>
                    <a:pt x="1" y="0"/>
                  </a:moveTo>
                  <a:lnTo>
                    <a:pt x="1"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1"/>
            <p:cNvSpPr/>
            <p:nvPr/>
          </p:nvSpPr>
          <p:spPr>
            <a:xfrm>
              <a:off x="4329350" y="1579875"/>
              <a:ext cx="110650" cy="110650"/>
            </a:xfrm>
            <a:custGeom>
              <a:rect b="b" l="l" r="r" t="t"/>
              <a:pathLst>
                <a:path extrusionOk="0" h="4426" w="4426">
                  <a:moveTo>
                    <a:pt x="1" y="2524"/>
                  </a:moveTo>
                  <a:lnTo>
                    <a:pt x="596" y="3830"/>
                  </a:lnTo>
                  <a:lnTo>
                    <a:pt x="1924" y="4425"/>
                  </a:lnTo>
                  <a:lnTo>
                    <a:pt x="3762" y="2901"/>
                  </a:lnTo>
                  <a:cubicBezTo>
                    <a:pt x="4426" y="2322"/>
                    <a:pt x="4383" y="1286"/>
                    <a:pt x="3762" y="664"/>
                  </a:cubicBezTo>
                  <a:cubicBezTo>
                    <a:pt x="3167" y="64"/>
                    <a:pt x="2104" y="0"/>
                    <a:pt x="1525" y="664"/>
                  </a:cubicBezTo>
                  <a:close/>
                  <a:moveTo>
                    <a:pt x="2721" y="2322"/>
                  </a:moveTo>
                  <a:cubicBezTo>
                    <a:pt x="2412" y="2348"/>
                    <a:pt x="2147" y="2146"/>
                    <a:pt x="2104" y="1838"/>
                  </a:cubicBezTo>
                  <a:cubicBezTo>
                    <a:pt x="2083" y="1525"/>
                    <a:pt x="2301" y="1259"/>
                    <a:pt x="2588" y="1238"/>
                  </a:cubicBezTo>
                  <a:cubicBezTo>
                    <a:pt x="2901" y="1196"/>
                    <a:pt x="3167" y="1419"/>
                    <a:pt x="3209" y="1727"/>
                  </a:cubicBezTo>
                  <a:cubicBezTo>
                    <a:pt x="3230" y="2014"/>
                    <a:pt x="3013" y="2300"/>
                    <a:pt x="2721" y="2322"/>
                  </a:cubicBezTo>
                  <a:close/>
                  <a:moveTo>
                    <a:pt x="2721" y="2322"/>
                  </a:moveTo>
                  <a:lnTo>
                    <a:pt x="2721" y="232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1"/>
            <p:cNvSpPr/>
            <p:nvPr/>
          </p:nvSpPr>
          <p:spPr>
            <a:xfrm>
              <a:off x="4311025" y="1642950"/>
              <a:ext cx="66425" cy="65900"/>
            </a:xfrm>
            <a:custGeom>
              <a:rect b="b" l="l" r="r" t="t"/>
              <a:pathLst>
                <a:path extrusionOk="0" h="2636" w="2657">
                  <a:moveTo>
                    <a:pt x="1" y="728"/>
                  </a:moveTo>
                  <a:lnTo>
                    <a:pt x="1908" y="2635"/>
                  </a:lnTo>
                  <a:cubicBezTo>
                    <a:pt x="2041" y="2455"/>
                    <a:pt x="2195" y="2301"/>
                    <a:pt x="2370" y="2147"/>
                  </a:cubicBezTo>
                  <a:lnTo>
                    <a:pt x="2657" y="1902"/>
                  </a:lnTo>
                  <a:lnTo>
                    <a:pt x="734" y="1"/>
                  </a:lnTo>
                  <a:lnTo>
                    <a:pt x="489" y="266"/>
                  </a:lnTo>
                  <a:cubicBezTo>
                    <a:pt x="335" y="463"/>
                    <a:pt x="181" y="622"/>
                    <a:pt x="1" y="728"/>
                  </a:cubicBezTo>
                  <a:close/>
                  <a:moveTo>
                    <a:pt x="1" y="728"/>
                  </a:moveTo>
                  <a:lnTo>
                    <a:pt x="1" y="728"/>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1"/>
            <p:cNvSpPr/>
            <p:nvPr/>
          </p:nvSpPr>
          <p:spPr>
            <a:xfrm>
              <a:off x="4170525" y="1661150"/>
              <a:ext cx="188200" cy="188200"/>
            </a:xfrm>
            <a:custGeom>
              <a:rect b="b" l="l" r="r" t="t"/>
              <a:pathLst>
                <a:path extrusionOk="0" h="7528" w="7528">
                  <a:moveTo>
                    <a:pt x="176" y="2125"/>
                  </a:moveTo>
                  <a:lnTo>
                    <a:pt x="5403" y="7352"/>
                  </a:lnTo>
                  <a:lnTo>
                    <a:pt x="5403" y="7352"/>
                  </a:lnTo>
                  <a:cubicBezTo>
                    <a:pt x="5557" y="7527"/>
                    <a:pt x="5823" y="7527"/>
                    <a:pt x="5977" y="7352"/>
                  </a:cubicBezTo>
                  <a:lnTo>
                    <a:pt x="7528" y="5801"/>
                  </a:lnTo>
                  <a:lnTo>
                    <a:pt x="1727" y="0"/>
                  </a:lnTo>
                  <a:lnTo>
                    <a:pt x="1727" y="0"/>
                  </a:lnTo>
                  <a:lnTo>
                    <a:pt x="176" y="1551"/>
                  </a:lnTo>
                  <a:cubicBezTo>
                    <a:pt x="1" y="1705"/>
                    <a:pt x="1" y="1971"/>
                    <a:pt x="176" y="2125"/>
                  </a:cubicBezTo>
                  <a:close/>
                  <a:moveTo>
                    <a:pt x="176" y="2125"/>
                  </a:moveTo>
                  <a:lnTo>
                    <a:pt x="176" y="2125"/>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1"/>
            <p:cNvSpPr/>
            <p:nvPr/>
          </p:nvSpPr>
          <p:spPr>
            <a:xfrm>
              <a:off x="4363625" y="1590350"/>
              <a:ext cx="76375" cy="100175"/>
            </a:xfrm>
            <a:custGeom>
              <a:rect b="b" l="l" r="r" t="t"/>
              <a:pathLst>
                <a:path extrusionOk="0" h="4007" w="3055">
                  <a:moveTo>
                    <a:pt x="0" y="3475"/>
                  </a:moveTo>
                  <a:lnTo>
                    <a:pt x="553" y="4006"/>
                  </a:lnTo>
                  <a:lnTo>
                    <a:pt x="2391" y="2482"/>
                  </a:lnTo>
                  <a:cubicBezTo>
                    <a:pt x="3055" y="1903"/>
                    <a:pt x="3012" y="867"/>
                    <a:pt x="2391" y="245"/>
                  </a:cubicBezTo>
                  <a:cubicBezTo>
                    <a:pt x="2306" y="155"/>
                    <a:pt x="2194" y="70"/>
                    <a:pt x="2083" y="1"/>
                  </a:cubicBezTo>
                  <a:cubicBezTo>
                    <a:pt x="2460" y="622"/>
                    <a:pt x="2412" y="1462"/>
                    <a:pt x="1838" y="1929"/>
                  </a:cubicBezTo>
                  <a:lnTo>
                    <a:pt x="0" y="3454"/>
                  </a:lnTo>
                  <a:close/>
                  <a:moveTo>
                    <a:pt x="0" y="3475"/>
                  </a:moveTo>
                  <a:lnTo>
                    <a:pt x="0" y="347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1"/>
            <p:cNvSpPr/>
            <p:nvPr/>
          </p:nvSpPr>
          <p:spPr>
            <a:xfrm>
              <a:off x="4344900" y="1677225"/>
              <a:ext cx="32550" cy="31625"/>
            </a:xfrm>
            <a:custGeom>
              <a:rect b="b" l="l" r="r" t="t"/>
              <a:pathLst>
                <a:path extrusionOk="0" h="1265" w="1302">
                  <a:moveTo>
                    <a:pt x="1302" y="531"/>
                  </a:moveTo>
                  <a:lnTo>
                    <a:pt x="749" y="0"/>
                  </a:lnTo>
                  <a:lnTo>
                    <a:pt x="505" y="181"/>
                  </a:lnTo>
                  <a:lnTo>
                    <a:pt x="462" y="223"/>
                  </a:lnTo>
                  <a:cubicBezTo>
                    <a:pt x="372" y="287"/>
                    <a:pt x="308" y="356"/>
                    <a:pt x="239" y="446"/>
                  </a:cubicBezTo>
                  <a:cubicBezTo>
                    <a:pt x="154" y="531"/>
                    <a:pt x="64" y="622"/>
                    <a:pt x="0" y="712"/>
                  </a:cubicBezTo>
                  <a:lnTo>
                    <a:pt x="0" y="712"/>
                  </a:lnTo>
                  <a:lnTo>
                    <a:pt x="553" y="1264"/>
                  </a:lnTo>
                  <a:cubicBezTo>
                    <a:pt x="686" y="1084"/>
                    <a:pt x="840" y="930"/>
                    <a:pt x="1015" y="776"/>
                  </a:cubicBezTo>
                  <a:close/>
                  <a:moveTo>
                    <a:pt x="1302" y="531"/>
                  </a:moveTo>
                  <a:lnTo>
                    <a:pt x="1302" y="53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1"/>
            <p:cNvSpPr/>
            <p:nvPr/>
          </p:nvSpPr>
          <p:spPr>
            <a:xfrm>
              <a:off x="4330425" y="1695000"/>
              <a:ext cx="28300" cy="111200"/>
            </a:xfrm>
            <a:custGeom>
              <a:rect b="b" l="l" r="r" t="t"/>
              <a:pathLst>
                <a:path extrusionOk="0" h="4448" w="1132">
                  <a:moveTo>
                    <a:pt x="1132" y="4447"/>
                  </a:moveTo>
                  <a:cubicBezTo>
                    <a:pt x="733" y="2476"/>
                    <a:pt x="553" y="1393"/>
                    <a:pt x="1132" y="553"/>
                  </a:cubicBezTo>
                  <a:lnTo>
                    <a:pt x="579" y="1"/>
                  </a:lnTo>
                  <a:cubicBezTo>
                    <a:pt x="0" y="840"/>
                    <a:pt x="22" y="1770"/>
                    <a:pt x="420" y="3741"/>
                  </a:cubicBezTo>
                  <a:close/>
                  <a:moveTo>
                    <a:pt x="1132" y="4447"/>
                  </a:moveTo>
                  <a:lnTo>
                    <a:pt x="1132" y="444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1"/>
            <p:cNvSpPr/>
            <p:nvPr/>
          </p:nvSpPr>
          <p:spPr>
            <a:xfrm>
              <a:off x="4287800" y="1788500"/>
              <a:ext cx="70925" cy="60850"/>
            </a:xfrm>
            <a:custGeom>
              <a:rect b="b" l="l" r="r" t="t"/>
              <a:pathLst>
                <a:path extrusionOk="0" h="2434" w="2837">
                  <a:moveTo>
                    <a:pt x="2019" y="133"/>
                  </a:moveTo>
                  <a:lnTo>
                    <a:pt x="579" y="1546"/>
                  </a:lnTo>
                  <a:cubicBezTo>
                    <a:pt x="489" y="1637"/>
                    <a:pt x="399" y="1679"/>
                    <a:pt x="292" y="1679"/>
                  </a:cubicBezTo>
                  <a:cubicBezTo>
                    <a:pt x="181" y="1679"/>
                    <a:pt x="69" y="1637"/>
                    <a:pt x="0" y="1546"/>
                  </a:cubicBezTo>
                  <a:lnTo>
                    <a:pt x="712" y="2258"/>
                  </a:lnTo>
                  <a:lnTo>
                    <a:pt x="712" y="2258"/>
                  </a:lnTo>
                  <a:cubicBezTo>
                    <a:pt x="866" y="2433"/>
                    <a:pt x="1132" y="2433"/>
                    <a:pt x="1286" y="2258"/>
                  </a:cubicBezTo>
                  <a:lnTo>
                    <a:pt x="2837" y="707"/>
                  </a:lnTo>
                  <a:lnTo>
                    <a:pt x="2125" y="1"/>
                  </a:lnTo>
                  <a:close/>
                  <a:moveTo>
                    <a:pt x="2019" y="133"/>
                  </a:moveTo>
                  <a:lnTo>
                    <a:pt x="2019" y="13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1"/>
            <p:cNvSpPr/>
            <p:nvPr/>
          </p:nvSpPr>
          <p:spPr>
            <a:xfrm>
              <a:off x="4381425" y="1609750"/>
              <a:ext cx="28700" cy="28850"/>
            </a:xfrm>
            <a:custGeom>
              <a:rect b="b" l="l" r="r" t="t"/>
              <a:pathLst>
                <a:path extrusionOk="0" h="1154" w="1148">
                  <a:moveTo>
                    <a:pt x="1126" y="532"/>
                  </a:moveTo>
                  <a:cubicBezTo>
                    <a:pt x="1084" y="224"/>
                    <a:pt x="818" y="1"/>
                    <a:pt x="505" y="43"/>
                  </a:cubicBezTo>
                  <a:cubicBezTo>
                    <a:pt x="218" y="64"/>
                    <a:pt x="0" y="330"/>
                    <a:pt x="21" y="643"/>
                  </a:cubicBezTo>
                  <a:cubicBezTo>
                    <a:pt x="64" y="951"/>
                    <a:pt x="329" y="1153"/>
                    <a:pt x="638" y="1127"/>
                  </a:cubicBezTo>
                  <a:cubicBezTo>
                    <a:pt x="930" y="1105"/>
                    <a:pt x="1147" y="819"/>
                    <a:pt x="1126" y="532"/>
                  </a:cubicBezTo>
                  <a:close/>
                  <a:moveTo>
                    <a:pt x="1126" y="532"/>
                  </a:moveTo>
                  <a:lnTo>
                    <a:pt x="1126" y="5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1"/>
            <p:cNvSpPr/>
            <p:nvPr/>
          </p:nvSpPr>
          <p:spPr>
            <a:xfrm>
              <a:off x="4099750" y="1579825"/>
              <a:ext cx="341450" cy="340300"/>
            </a:xfrm>
            <a:custGeom>
              <a:rect b="b" l="l" r="r" t="t"/>
              <a:pathLst>
                <a:path extrusionOk="0" h="13612" w="13658">
                  <a:moveTo>
                    <a:pt x="11802" y="399"/>
                  </a:moveTo>
                  <a:cubicBezTo>
                    <a:pt x="12176" y="399"/>
                    <a:pt x="12544" y="551"/>
                    <a:pt x="12813" y="820"/>
                  </a:cubicBezTo>
                  <a:cubicBezTo>
                    <a:pt x="13079" y="1086"/>
                    <a:pt x="13233" y="1484"/>
                    <a:pt x="13233" y="1883"/>
                  </a:cubicBezTo>
                  <a:cubicBezTo>
                    <a:pt x="13211" y="2239"/>
                    <a:pt x="13079" y="2547"/>
                    <a:pt x="12813" y="2749"/>
                  </a:cubicBezTo>
                  <a:lnTo>
                    <a:pt x="11108" y="4162"/>
                  </a:lnTo>
                  <a:lnTo>
                    <a:pt x="9450" y="2504"/>
                  </a:lnTo>
                  <a:lnTo>
                    <a:pt x="10869" y="799"/>
                  </a:lnTo>
                  <a:cubicBezTo>
                    <a:pt x="11086" y="555"/>
                    <a:pt x="11373" y="401"/>
                    <a:pt x="11729" y="401"/>
                  </a:cubicBezTo>
                  <a:cubicBezTo>
                    <a:pt x="11754" y="399"/>
                    <a:pt x="11778" y="399"/>
                    <a:pt x="11802" y="399"/>
                  </a:cubicBezTo>
                  <a:close/>
                  <a:moveTo>
                    <a:pt x="9185" y="2812"/>
                  </a:moveTo>
                  <a:lnTo>
                    <a:pt x="10800" y="4427"/>
                  </a:lnTo>
                  <a:lnTo>
                    <a:pt x="10709" y="4518"/>
                  </a:lnTo>
                  <a:cubicBezTo>
                    <a:pt x="10555" y="4629"/>
                    <a:pt x="10444" y="4741"/>
                    <a:pt x="10359" y="4873"/>
                  </a:cubicBezTo>
                  <a:lnTo>
                    <a:pt x="8765" y="3280"/>
                  </a:lnTo>
                  <a:cubicBezTo>
                    <a:pt x="8877" y="3168"/>
                    <a:pt x="8983" y="3057"/>
                    <a:pt x="9094" y="2924"/>
                  </a:cubicBezTo>
                  <a:lnTo>
                    <a:pt x="9185" y="2812"/>
                  </a:lnTo>
                  <a:close/>
                  <a:moveTo>
                    <a:pt x="8430" y="3498"/>
                  </a:moveTo>
                  <a:lnTo>
                    <a:pt x="10114" y="5182"/>
                  </a:lnTo>
                  <a:cubicBezTo>
                    <a:pt x="9626" y="6000"/>
                    <a:pt x="9758" y="6998"/>
                    <a:pt x="10045" y="8459"/>
                  </a:cubicBezTo>
                  <a:lnTo>
                    <a:pt x="7947" y="6356"/>
                  </a:lnTo>
                  <a:cubicBezTo>
                    <a:pt x="7902" y="6310"/>
                    <a:pt x="7846" y="6288"/>
                    <a:pt x="7793" y="6288"/>
                  </a:cubicBezTo>
                  <a:cubicBezTo>
                    <a:pt x="7740" y="6288"/>
                    <a:pt x="7689" y="6310"/>
                    <a:pt x="7655" y="6356"/>
                  </a:cubicBezTo>
                  <a:cubicBezTo>
                    <a:pt x="7570" y="6419"/>
                    <a:pt x="7570" y="6552"/>
                    <a:pt x="7655" y="6621"/>
                  </a:cubicBezTo>
                  <a:lnTo>
                    <a:pt x="10093" y="9054"/>
                  </a:lnTo>
                  <a:lnTo>
                    <a:pt x="9408" y="9739"/>
                  </a:lnTo>
                  <a:lnTo>
                    <a:pt x="3873" y="4209"/>
                  </a:lnTo>
                  <a:lnTo>
                    <a:pt x="4558" y="3519"/>
                  </a:lnTo>
                  <a:lnTo>
                    <a:pt x="6991" y="5978"/>
                  </a:lnTo>
                  <a:cubicBezTo>
                    <a:pt x="7036" y="6010"/>
                    <a:pt x="7087" y="6026"/>
                    <a:pt x="7137" y="6026"/>
                  </a:cubicBezTo>
                  <a:cubicBezTo>
                    <a:pt x="7187" y="6026"/>
                    <a:pt x="7238" y="6010"/>
                    <a:pt x="7283" y="5978"/>
                  </a:cubicBezTo>
                  <a:cubicBezTo>
                    <a:pt x="7347" y="5888"/>
                    <a:pt x="7347" y="5755"/>
                    <a:pt x="7283" y="5692"/>
                  </a:cubicBezTo>
                  <a:lnTo>
                    <a:pt x="5179" y="3588"/>
                  </a:lnTo>
                  <a:lnTo>
                    <a:pt x="5179" y="3588"/>
                  </a:lnTo>
                  <a:cubicBezTo>
                    <a:pt x="5919" y="3724"/>
                    <a:pt x="6541" y="3826"/>
                    <a:pt x="7082" y="3826"/>
                  </a:cubicBezTo>
                  <a:cubicBezTo>
                    <a:pt x="7594" y="3826"/>
                    <a:pt x="8033" y="3735"/>
                    <a:pt x="8430" y="3498"/>
                  </a:cubicBezTo>
                  <a:close/>
                  <a:moveTo>
                    <a:pt x="3586" y="4496"/>
                  </a:moveTo>
                  <a:lnTo>
                    <a:pt x="9116" y="10026"/>
                  </a:lnTo>
                  <a:lnTo>
                    <a:pt x="8675" y="10472"/>
                  </a:lnTo>
                  <a:cubicBezTo>
                    <a:pt x="8630" y="10515"/>
                    <a:pt x="8574" y="10536"/>
                    <a:pt x="8519" y="10536"/>
                  </a:cubicBezTo>
                  <a:cubicBezTo>
                    <a:pt x="8464" y="10536"/>
                    <a:pt x="8409" y="10515"/>
                    <a:pt x="8367" y="10472"/>
                  </a:cubicBezTo>
                  <a:lnTo>
                    <a:pt x="3140" y="5245"/>
                  </a:lnTo>
                  <a:cubicBezTo>
                    <a:pt x="3097" y="5203"/>
                    <a:pt x="3076" y="5160"/>
                    <a:pt x="3076" y="5091"/>
                  </a:cubicBezTo>
                  <a:cubicBezTo>
                    <a:pt x="3076" y="5028"/>
                    <a:pt x="3097" y="4980"/>
                    <a:pt x="3140" y="4937"/>
                  </a:cubicBezTo>
                  <a:lnTo>
                    <a:pt x="3586" y="4496"/>
                  </a:lnTo>
                  <a:close/>
                  <a:moveTo>
                    <a:pt x="11783" y="1"/>
                  </a:moveTo>
                  <a:cubicBezTo>
                    <a:pt x="11758" y="1"/>
                    <a:pt x="11733" y="1"/>
                    <a:pt x="11708" y="2"/>
                  </a:cubicBezTo>
                  <a:cubicBezTo>
                    <a:pt x="11267" y="24"/>
                    <a:pt x="10842" y="199"/>
                    <a:pt x="10555" y="555"/>
                  </a:cubicBezTo>
                  <a:lnTo>
                    <a:pt x="8786" y="2658"/>
                  </a:lnTo>
                  <a:cubicBezTo>
                    <a:pt x="8334" y="3222"/>
                    <a:pt x="7855" y="3440"/>
                    <a:pt x="7110" y="3440"/>
                  </a:cubicBezTo>
                  <a:cubicBezTo>
                    <a:pt x="6506" y="3440"/>
                    <a:pt x="5728" y="3297"/>
                    <a:pt x="4648" y="3078"/>
                  </a:cubicBezTo>
                  <a:cubicBezTo>
                    <a:pt x="4627" y="3057"/>
                    <a:pt x="4579" y="3057"/>
                    <a:pt x="4558" y="3057"/>
                  </a:cubicBezTo>
                  <a:cubicBezTo>
                    <a:pt x="4494" y="3057"/>
                    <a:pt x="4446" y="3078"/>
                    <a:pt x="4404" y="3099"/>
                  </a:cubicBezTo>
                  <a:lnTo>
                    <a:pt x="2853" y="4650"/>
                  </a:lnTo>
                  <a:cubicBezTo>
                    <a:pt x="2741" y="4783"/>
                    <a:pt x="2678" y="4937"/>
                    <a:pt x="2678" y="5091"/>
                  </a:cubicBezTo>
                  <a:cubicBezTo>
                    <a:pt x="2678" y="5182"/>
                    <a:pt x="2699" y="5272"/>
                    <a:pt x="2741" y="5357"/>
                  </a:cubicBezTo>
                  <a:lnTo>
                    <a:pt x="1859" y="6244"/>
                  </a:lnTo>
                  <a:cubicBezTo>
                    <a:pt x="1790" y="6308"/>
                    <a:pt x="1790" y="6441"/>
                    <a:pt x="1859" y="6531"/>
                  </a:cubicBezTo>
                  <a:cubicBezTo>
                    <a:pt x="1902" y="6552"/>
                    <a:pt x="1944" y="6573"/>
                    <a:pt x="2014" y="6573"/>
                  </a:cubicBezTo>
                  <a:cubicBezTo>
                    <a:pt x="2056" y="6573"/>
                    <a:pt x="2104" y="6552"/>
                    <a:pt x="2146" y="6531"/>
                  </a:cubicBezTo>
                  <a:lnTo>
                    <a:pt x="3007" y="5670"/>
                  </a:lnTo>
                  <a:lnTo>
                    <a:pt x="7947" y="10605"/>
                  </a:lnTo>
                  <a:lnTo>
                    <a:pt x="5424" y="13107"/>
                  </a:lnTo>
                  <a:cubicBezTo>
                    <a:pt x="5368" y="13174"/>
                    <a:pt x="5290" y="13207"/>
                    <a:pt x="5209" y="13207"/>
                  </a:cubicBezTo>
                  <a:cubicBezTo>
                    <a:pt x="5128" y="13207"/>
                    <a:pt x="5044" y="13174"/>
                    <a:pt x="4978" y="13107"/>
                  </a:cubicBezTo>
                  <a:lnTo>
                    <a:pt x="4446" y="12576"/>
                  </a:lnTo>
                  <a:lnTo>
                    <a:pt x="6306" y="10717"/>
                  </a:lnTo>
                  <a:cubicBezTo>
                    <a:pt x="6396" y="10626"/>
                    <a:pt x="6396" y="10515"/>
                    <a:pt x="6306" y="10425"/>
                  </a:cubicBezTo>
                  <a:cubicBezTo>
                    <a:pt x="6274" y="10393"/>
                    <a:pt x="6225" y="10377"/>
                    <a:pt x="6172" y="10377"/>
                  </a:cubicBezTo>
                  <a:cubicBezTo>
                    <a:pt x="6120" y="10377"/>
                    <a:pt x="6064" y="10393"/>
                    <a:pt x="6019" y="10425"/>
                  </a:cubicBezTo>
                  <a:lnTo>
                    <a:pt x="4160" y="12284"/>
                  </a:lnTo>
                  <a:lnTo>
                    <a:pt x="3405" y="11535"/>
                  </a:lnTo>
                  <a:lnTo>
                    <a:pt x="4558" y="10382"/>
                  </a:lnTo>
                  <a:cubicBezTo>
                    <a:pt x="4648" y="10292"/>
                    <a:pt x="4648" y="10159"/>
                    <a:pt x="4558" y="10095"/>
                  </a:cubicBezTo>
                  <a:cubicBezTo>
                    <a:pt x="4526" y="10050"/>
                    <a:pt x="4477" y="10027"/>
                    <a:pt x="4425" y="10027"/>
                  </a:cubicBezTo>
                  <a:cubicBezTo>
                    <a:pt x="4372" y="10027"/>
                    <a:pt x="4316" y="10050"/>
                    <a:pt x="4271" y="10095"/>
                  </a:cubicBezTo>
                  <a:lnTo>
                    <a:pt x="3118" y="11248"/>
                  </a:lnTo>
                  <a:lnTo>
                    <a:pt x="2369" y="10494"/>
                  </a:lnTo>
                  <a:lnTo>
                    <a:pt x="3517" y="9320"/>
                  </a:lnTo>
                  <a:cubicBezTo>
                    <a:pt x="3586" y="9256"/>
                    <a:pt x="3586" y="9123"/>
                    <a:pt x="3517" y="9054"/>
                  </a:cubicBezTo>
                  <a:cubicBezTo>
                    <a:pt x="3474" y="9009"/>
                    <a:pt x="3425" y="8986"/>
                    <a:pt x="3375" y="8986"/>
                  </a:cubicBezTo>
                  <a:cubicBezTo>
                    <a:pt x="3326" y="8986"/>
                    <a:pt x="3275" y="9009"/>
                    <a:pt x="3230" y="9054"/>
                  </a:cubicBezTo>
                  <a:lnTo>
                    <a:pt x="2077" y="10207"/>
                  </a:lnTo>
                  <a:lnTo>
                    <a:pt x="1307" y="9452"/>
                  </a:lnTo>
                  <a:lnTo>
                    <a:pt x="3166" y="7593"/>
                  </a:lnTo>
                  <a:cubicBezTo>
                    <a:pt x="3251" y="7503"/>
                    <a:pt x="3251" y="7370"/>
                    <a:pt x="3166" y="7306"/>
                  </a:cubicBezTo>
                  <a:cubicBezTo>
                    <a:pt x="3132" y="7261"/>
                    <a:pt x="3081" y="7239"/>
                    <a:pt x="3031" y="7239"/>
                  </a:cubicBezTo>
                  <a:cubicBezTo>
                    <a:pt x="2982" y="7239"/>
                    <a:pt x="2932" y="7261"/>
                    <a:pt x="2901" y="7306"/>
                  </a:cubicBezTo>
                  <a:lnTo>
                    <a:pt x="1041" y="9166"/>
                  </a:lnTo>
                  <a:lnTo>
                    <a:pt x="484" y="8613"/>
                  </a:lnTo>
                  <a:cubicBezTo>
                    <a:pt x="420" y="8565"/>
                    <a:pt x="399" y="8480"/>
                    <a:pt x="399" y="8390"/>
                  </a:cubicBezTo>
                  <a:cubicBezTo>
                    <a:pt x="399" y="8326"/>
                    <a:pt x="420" y="8236"/>
                    <a:pt x="484" y="8167"/>
                  </a:cubicBezTo>
                  <a:lnTo>
                    <a:pt x="1482" y="7174"/>
                  </a:lnTo>
                  <a:cubicBezTo>
                    <a:pt x="1573" y="7105"/>
                    <a:pt x="1573" y="6972"/>
                    <a:pt x="1482" y="6908"/>
                  </a:cubicBezTo>
                  <a:cubicBezTo>
                    <a:pt x="1448" y="6863"/>
                    <a:pt x="1397" y="6840"/>
                    <a:pt x="1345" y="6840"/>
                  </a:cubicBezTo>
                  <a:cubicBezTo>
                    <a:pt x="1292" y="6840"/>
                    <a:pt x="1238" y="6863"/>
                    <a:pt x="1195" y="6908"/>
                  </a:cubicBezTo>
                  <a:lnTo>
                    <a:pt x="197" y="7901"/>
                  </a:lnTo>
                  <a:cubicBezTo>
                    <a:pt x="64" y="8034"/>
                    <a:pt x="0" y="8215"/>
                    <a:pt x="0" y="8390"/>
                  </a:cubicBezTo>
                  <a:cubicBezTo>
                    <a:pt x="0" y="8592"/>
                    <a:pt x="64" y="8767"/>
                    <a:pt x="197" y="8900"/>
                  </a:cubicBezTo>
                  <a:lnTo>
                    <a:pt x="4712" y="13394"/>
                  </a:lnTo>
                  <a:cubicBezTo>
                    <a:pt x="4845" y="13527"/>
                    <a:pt x="5025" y="13612"/>
                    <a:pt x="5201" y="13612"/>
                  </a:cubicBezTo>
                  <a:cubicBezTo>
                    <a:pt x="5397" y="13612"/>
                    <a:pt x="5578" y="13527"/>
                    <a:pt x="5711" y="13394"/>
                  </a:cubicBezTo>
                  <a:lnTo>
                    <a:pt x="8255" y="10871"/>
                  </a:lnTo>
                  <a:cubicBezTo>
                    <a:pt x="8345" y="10913"/>
                    <a:pt x="8430" y="10935"/>
                    <a:pt x="8521" y="10935"/>
                  </a:cubicBezTo>
                  <a:cubicBezTo>
                    <a:pt x="8675" y="10935"/>
                    <a:pt x="8829" y="10871"/>
                    <a:pt x="8962" y="10759"/>
                  </a:cubicBezTo>
                  <a:lnTo>
                    <a:pt x="10513" y="9208"/>
                  </a:lnTo>
                  <a:cubicBezTo>
                    <a:pt x="10555" y="9166"/>
                    <a:pt x="10577" y="9075"/>
                    <a:pt x="10555" y="9012"/>
                  </a:cubicBezTo>
                  <a:cubicBezTo>
                    <a:pt x="10072" y="6552"/>
                    <a:pt x="9939" y="5670"/>
                    <a:pt x="10954" y="4826"/>
                  </a:cubicBezTo>
                  <a:lnTo>
                    <a:pt x="13079" y="3057"/>
                  </a:lnTo>
                  <a:cubicBezTo>
                    <a:pt x="13413" y="2770"/>
                    <a:pt x="13610" y="2371"/>
                    <a:pt x="13631" y="1904"/>
                  </a:cubicBezTo>
                  <a:cubicBezTo>
                    <a:pt x="13658" y="1394"/>
                    <a:pt x="13456" y="889"/>
                    <a:pt x="13100" y="534"/>
                  </a:cubicBezTo>
                  <a:cubicBezTo>
                    <a:pt x="12746" y="195"/>
                    <a:pt x="12268" y="1"/>
                    <a:pt x="1178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1"/>
            <p:cNvSpPr/>
            <p:nvPr/>
          </p:nvSpPr>
          <p:spPr>
            <a:xfrm>
              <a:off x="4376375" y="1604700"/>
              <a:ext cx="38800" cy="38275"/>
            </a:xfrm>
            <a:custGeom>
              <a:rect b="b" l="l" r="r" t="t"/>
              <a:pathLst>
                <a:path extrusionOk="0" h="1531" w="1552">
                  <a:moveTo>
                    <a:pt x="685" y="48"/>
                  </a:moveTo>
                  <a:cubicBezTo>
                    <a:pt x="287" y="91"/>
                    <a:pt x="0" y="447"/>
                    <a:pt x="43" y="867"/>
                  </a:cubicBezTo>
                  <a:cubicBezTo>
                    <a:pt x="69" y="1244"/>
                    <a:pt x="399" y="1531"/>
                    <a:pt x="776" y="1531"/>
                  </a:cubicBezTo>
                  <a:lnTo>
                    <a:pt x="866" y="1531"/>
                  </a:lnTo>
                  <a:cubicBezTo>
                    <a:pt x="1063" y="1509"/>
                    <a:pt x="1238" y="1419"/>
                    <a:pt x="1349" y="1265"/>
                  </a:cubicBezTo>
                  <a:cubicBezTo>
                    <a:pt x="1482" y="1111"/>
                    <a:pt x="1551" y="909"/>
                    <a:pt x="1530" y="712"/>
                  </a:cubicBezTo>
                  <a:cubicBezTo>
                    <a:pt x="1482" y="293"/>
                    <a:pt x="1105" y="1"/>
                    <a:pt x="685" y="48"/>
                  </a:cubicBezTo>
                  <a:close/>
                  <a:moveTo>
                    <a:pt x="1041" y="999"/>
                  </a:moveTo>
                  <a:cubicBezTo>
                    <a:pt x="999" y="1090"/>
                    <a:pt x="909" y="1132"/>
                    <a:pt x="818" y="1132"/>
                  </a:cubicBezTo>
                  <a:cubicBezTo>
                    <a:pt x="622" y="1153"/>
                    <a:pt x="441" y="1021"/>
                    <a:pt x="420" y="824"/>
                  </a:cubicBezTo>
                  <a:cubicBezTo>
                    <a:pt x="420" y="734"/>
                    <a:pt x="441" y="643"/>
                    <a:pt x="510" y="580"/>
                  </a:cubicBezTo>
                  <a:cubicBezTo>
                    <a:pt x="553" y="489"/>
                    <a:pt x="643" y="447"/>
                    <a:pt x="733" y="447"/>
                  </a:cubicBezTo>
                  <a:lnTo>
                    <a:pt x="776" y="447"/>
                  </a:lnTo>
                  <a:cubicBezTo>
                    <a:pt x="951" y="447"/>
                    <a:pt x="1105" y="580"/>
                    <a:pt x="1132" y="755"/>
                  </a:cubicBezTo>
                  <a:lnTo>
                    <a:pt x="1132" y="755"/>
                  </a:lnTo>
                  <a:cubicBezTo>
                    <a:pt x="1132" y="845"/>
                    <a:pt x="1105" y="930"/>
                    <a:pt x="1041" y="999"/>
                  </a:cubicBezTo>
                  <a:close/>
                  <a:moveTo>
                    <a:pt x="1041" y="999"/>
                  </a:moveTo>
                  <a:lnTo>
                    <a:pt x="1041" y="999"/>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0" name="Google Shape;2690;p51"/>
          <p:cNvGrpSpPr/>
          <p:nvPr/>
        </p:nvGrpSpPr>
        <p:grpSpPr>
          <a:xfrm>
            <a:off x="809975" y="2623038"/>
            <a:ext cx="341450" cy="340300"/>
            <a:chOff x="4099750" y="1579825"/>
            <a:chExt cx="341450" cy="340300"/>
          </a:xfrm>
        </p:grpSpPr>
        <p:sp>
          <p:nvSpPr>
            <p:cNvPr id="2691" name="Google Shape;2691;p51"/>
            <p:cNvSpPr/>
            <p:nvPr/>
          </p:nvSpPr>
          <p:spPr>
            <a:xfrm>
              <a:off x="4103600" y="1714275"/>
              <a:ext cx="202000" cy="202000"/>
            </a:xfrm>
            <a:custGeom>
              <a:rect b="b" l="l" r="r" t="t"/>
              <a:pathLst>
                <a:path extrusionOk="0" h="8080" w="8080">
                  <a:moveTo>
                    <a:pt x="2853" y="0"/>
                  </a:moveTo>
                  <a:lnTo>
                    <a:pt x="197" y="2656"/>
                  </a:lnTo>
                  <a:cubicBezTo>
                    <a:pt x="0" y="2858"/>
                    <a:pt x="0" y="3187"/>
                    <a:pt x="197" y="3389"/>
                  </a:cubicBezTo>
                  <a:lnTo>
                    <a:pt x="861" y="4053"/>
                  </a:lnTo>
                  <a:lnTo>
                    <a:pt x="1923" y="5116"/>
                  </a:lnTo>
                  <a:lnTo>
                    <a:pt x="2964" y="6157"/>
                  </a:lnTo>
                  <a:lnTo>
                    <a:pt x="4006" y="7198"/>
                  </a:lnTo>
                  <a:lnTo>
                    <a:pt x="4691" y="7883"/>
                  </a:lnTo>
                  <a:cubicBezTo>
                    <a:pt x="4893" y="8080"/>
                    <a:pt x="5222" y="8080"/>
                    <a:pt x="5424" y="7883"/>
                  </a:cubicBezTo>
                  <a:lnTo>
                    <a:pt x="8080" y="5227"/>
                  </a:lnTo>
                  <a:lnTo>
                    <a:pt x="6173" y="1971"/>
                  </a:lnTo>
                  <a:close/>
                  <a:moveTo>
                    <a:pt x="2853" y="0"/>
                  </a:moveTo>
                  <a:lnTo>
                    <a:pt x="28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1"/>
            <p:cNvSpPr/>
            <p:nvPr/>
          </p:nvSpPr>
          <p:spPr>
            <a:xfrm>
              <a:off x="4213675" y="1661150"/>
              <a:ext cx="145050" cy="145050"/>
            </a:xfrm>
            <a:custGeom>
              <a:rect b="b" l="l" r="r" t="t"/>
              <a:pathLst>
                <a:path extrusionOk="0" h="5802" w="5802">
                  <a:moveTo>
                    <a:pt x="1" y="0"/>
                  </a:moveTo>
                  <a:lnTo>
                    <a:pt x="2195" y="3501"/>
                  </a:lnTo>
                  <a:lnTo>
                    <a:pt x="5802" y="5801"/>
                  </a:lnTo>
                  <a:cubicBezTo>
                    <a:pt x="5403" y="3830"/>
                    <a:pt x="5223" y="2747"/>
                    <a:pt x="5802" y="1907"/>
                  </a:cubicBezTo>
                  <a:lnTo>
                    <a:pt x="5223" y="425"/>
                  </a:lnTo>
                  <a:lnTo>
                    <a:pt x="3895" y="0"/>
                  </a:lnTo>
                  <a:cubicBezTo>
                    <a:pt x="3055" y="601"/>
                    <a:pt x="1972" y="399"/>
                    <a:pt x="1" y="0"/>
                  </a:cubicBezTo>
                  <a:close/>
                  <a:moveTo>
                    <a:pt x="1" y="0"/>
                  </a:moveTo>
                  <a:lnTo>
                    <a:pt x="1"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1"/>
            <p:cNvSpPr/>
            <p:nvPr/>
          </p:nvSpPr>
          <p:spPr>
            <a:xfrm>
              <a:off x="4329350" y="1579875"/>
              <a:ext cx="110650" cy="110650"/>
            </a:xfrm>
            <a:custGeom>
              <a:rect b="b" l="l" r="r" t="t"/>
              <a:pathLst>
                <a:path extrusionOk="0" h="4426" w="4426">
                  <a:moveTo>
                    <a:pt x="1" y="2524"/>
                  </a:moveTo>
                  <a:lnTo>
                    <a:pt x="596" y="3830"/>
                  </a:lnTo>
                  <a:lnTo>
                    <a:pt x="1924" y="4425"/>
                  </a:lnTo>
                  <a:lnTo>
                    <a:pt x="3762" y="2901"/>
                  </a:lnTo>
                  <a:cubicBezTo>
                    <a:pt x="4426" y="2322"/>
                    <a:pt x="4383" y="1286"/>
                    <a:pt x="3762" y="664"/>
                  </a:cubicBezTo>
                  <a:cubicBezTo>
                    <a:pt x="3167" y="64"/>
                    <a:pt x="2104" y="0"/>
                    <a:pt x="1525" y="664"/>
                  </a:cubicBezTo>
                  <a:close/>
                  <a:moveTo>
                    <a:pt x="2721" y="2322"/>
                  </a:moveTo>
                  <a:cubicBezTo>
                    <a:pt x="2412" y="2348"/>
                    <a:pt x="2147" y="2146"/>
                    <a:pt x="2104" y="1838"/>
                  </a:cubicBezTo>
                  <a:cubicBezTo>
                    <a:pt x="2083" y="1525"/>
                    <a:pt x="2301" y="1259"/>
                    <a:pt x="2588" y="1238"/>
                  </a:cubicBezTo>
                  <a:cubicBezTo>
                    <a:pt x="2901" y="1196"/>
                    <a:pt x="3167" y="1419"/>
                    <a:pt x="3209" y="1727"/>
                  </a:cubicBezTo>
                  <a:cubicBezTo>
                    <a:pt x="3230" y="2014"/>
                    <a:pt x="3013" y="2300"/>
                    <a:pt x="2721" y="2322"/>
                  </a:cubicBezTo>
                  <a:close/>
                  <a:moveTo>
                    <a:pt x="2721" y="2322"/>
                  </a:moveTo>
                  <a:lnTo>
                    <a:pt x="2721" y="232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1"/>
            <p:cNvSpPr/>
            <p:nvPr/>
          </p:nvSpPr>
          <p:spPr>
            <a:xfrm>
              <a:off x="4311025" y="1642950"/>
              <a:ext cx="66425" cy="65900"/>
            </a:xfrm>
            <a:custGeom>
              <a:rect b="b" l="l" r="r" t="t"/>
              <a:pathLst>
                <a:path extrusionOk="0" h="2636" w="2657">
                  <a:moveTo>
                    <a:pt x="1" y="728"/>
                  </a:moveTo>
                  <a:lnTo>
                    <a:pt x="1908" y="2635"/>
                  </a:lnTo>
                  <a:cubicBezTo>
                    <a:pt x="2041" y="2455"/>
                    <a:pt x="2195" y="2301"/>
                    <a:pt x="2370" y="2147"/>
                  </a:cubicBezTo>
                  <a:lnTo>
                    <a:pt x="2657" y="1902"/>
                  </a:lnTo>
                  <a:lnTo>
                    <a:pt x="734" y="1"/>
                  </a:lnTo>
                  <a:lnTo>
                    <a:pt x="489" y="266"/>
                  </a:lnTo>
                  <a:cubicBezTo>
                    <a:pt x="335" y="463"/>
                    <a:pt x="181" y="622"/>
                    <a:pt x="1" y="728"/>
                  </a:cubicBezTo>
                  <a:close/>
                  <a:moveTo>
                    <a:pt x="1" y="728"/>
                  </a:moveTo>
                  <a:lnTo>
                    <a:pt x="1" y="728"/>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1"/>
            <p:cNvSpPr/>
            <p:nvPr/>
          </p:nvSpPr>
          <p:spPr>
            <a:xfrm>
              <a:off x="4170525" y="1661150"/>
              <a:ext cx="188200" cy="188200"/>
            </a:xfrm>
            <a:custGeom>
              <a:rect b="b" l="l" r="r" t="t"/>
              <a:pathLst>
                <a:path extrusionOk="0" h="7528" w="7528">
                  <a:moveTo>
                    <a:pt x="176" y="2125"/>
                  </a:moveTo>
                  <a:lnTo>
                    <a:pt x="5403" y="7352"/>
                  </a:lnTo>
                  <a:lnTo>
                    <a:pt x="5403" y="7352"/>
                  </a:lnTo>
                  <a:cubicBezTo>
                    <a:pt x="5557" y="7527"/>
                    <a:pt x="5823" y="7527"/>
                    <a:pt x="5977" y="7352"/>
                  </a:cubicBezTo>
                  <a:lnTo>
                    <a:pt x="7528" y="5801"/>
                  </a:lnTo>
                  <a:lnTo>
                    <a:pt x="1727" y="0"/>
                  </a:lnTo>
                  <a:lnTo>
                    <a:pt x="1727" y="0"/>
                  </a:lnTo>
                  <a:lnTo>
                    <a:pt x="176" y="1551"/>
                  </a:lnTo>
                  <a:cubicBezTo>
                    <a:pt x="1" y="1705"/>
                    <a:pt x="1" y="1971"/>
                    <a:pt x="176" y="2125"/>
                  </a:cubicBezTo>
                  <a:close/>
                  <a:moveTo>
                    <a:pt x="176" y="2125"/>
                  </a:moveTo>
                  <a:lnTo>
                    <a:pt x="176" y="2125"/>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1"/>
            <p:cNvSpPr/>
            <p:nvPr/>
          </p:nvSpPr>
          <p:spPr>
            <a:xfrm>
              <a:off x="4363625" y="1590350"/>
              <a:ext cx="76375" cy="100175"/>
            </a:xfrm>
            <a:custGeom>
              <a:rect b="b" l="l" r="r" t="t"/>
              <a:pathLst>
                <a:path extrusionOk="0" h="4007" w="3055">
                  <a:moveTo>
                    <a:pt x="0" y="3475"/>
                  </a:moveTo>
                  <a:lnTo>
                    <a:pt x="553" y="4006"/>
                  </a:lnTo>
                  <a:lnTo>
                    <a:pt x="2391" y="2482"/>
                  </a:lnTo>
                  <a:cubicBezTo>
                    <a:pt x="3055" y="1903"/>
                    <a:pt x="3012" y="867"/>
                    <a:pt x="2391" y="245"/>
                  </a:cubicBezTo>
                  <a:cubicBezTo>
                    <a:pt x="2306" y="155"/>
                    <a:pt x="2194" y="70"/>
                    <a:pt x="2083" y="1"/>
                  </a:cubicBezTo>
                  <a:cubicBezTo>
                    <a:pt x="2460" y="622"/>
                    <a:pt x="2412" y="1462"/>
                    <a:pt x="1838" y="1929"/>
                  </a:cubicBezTo>
                  <a:lnTo>
                    <a:pt x="0" y="3454"/>
                  </a:lnTo>
                  <a:close/>
                  <a:moveTo>
                    <a:pt x="0" y="3475"/>
                  </a:moveTo>
                  <a:lnTo>
                    <a:pt x="0" y="347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1"/>
            <p:cNvSpPr/>
            <p:nvPr/>
          </p:nvSpPr>
          <p:spPr>
            <a:xfrm>
              <a:off x="4344900" y="1677225"/>
              <a:ext cx="32550" cy="31625"/>
            </a:xfrm>
            <a:custGeom>
              <a:rect b="b" l="l" r="r" t="t"/>
              <a:pathLst>
                <a:path extrusionOk="0" h="1265" w="1302">
                  <a:moveTo>
                    <a:pt x="1302" y="531"/>
                  </a:moveTo>
                  <a:lnTo>
                    <a:pt x="749" y="0"/>
                  </a:lnTo>
                  <a:lnTo>
                    <a:pt x="505" y="181"/>
                  </a:lnTo>
                  <a:lnTo>
                    <a:pt x="462" y="223"/>
                  </a:lnTo>
                  <a:cubicBezTo>
                    <a:pt x="372" y="287"/>
                    <a:pt x="308" y="356"/>
                    <a:pt x="239" y="446"/>
                  </a:cubicBezTo>
                  <a:cubicBezTo>
                    <a:pt x="154" y="531"/>
                    <a:pt x="64" y="622"/>
                    <a:pt x="0" y="712"/>
                  </a:cubicBezTo>
                  <a:lnTo>
                    <a:pt x="0" y="712"/>
                  </a:lnTo>
                  <a:lnTo>
                    <a:pt x="553" y="1264"/>
                  </a:lnTo>
                  <a:cubicBezTo>
                    <a:pt x="686" y="1084"/>
                    <a:pt x="840" y="930"/>
                    <a:pt x="1015" y="776"/>
                  </a:cubicBezTo>
                  <a:close/>
                  <a:moveTo>
                    <a:pt x="1302" y="531"/>
                  </a:moveTo>
                  <a:lnTo>
                    <a:pt x="1302" y="53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1"/>
            <p:cNvSpPr/>
            <p:nvPr/>
          </p:nvSpPr>
          <p:spPr>
            <a:xfrm>
              <a:off x="4330425" y="1695000"/>
              <a:ext cx="28300" cy="111200"/>
            </a:xfrm>
            <a:custGeom>
              <a:rect b="b" l="l" r="r" t="t"/>
              <a:pathLst>
                <a:path extrusionOk="0" h="4448" w="1132">
                  <a:moveTo>
                    <a:pt x="1132" y="4447"/>
                  </a:moveTo>
                  <a:cubicBezTo>
                    <a:pt x="733" y="2476"/>
                    <a:pt x="553" y="1393"/>
                    <a:pt x="1132" y="553"/>
                  </a:cubicBezTo>
                  <a:lnTo>
                    <a:pt x="579" y="1"/>
                  </a:lnTo>
                  <a:cubicBezTo>
                    <a:pt x="0" y="840"/>
                    <a:pt x="22" y="1770"/>
                    <a:pt x="420" y="3741"/>
                  </a:cubicBezTo>
                  <a:close/>
                  <a:moveTo>
                    <a:pt x="1132" y="4447"/>
                  </a:moveTo>
                  <a:lnTo>
                    <a:pt x="1132" y="444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1"/>
            <p:cNvSpPr/>
            <p:nvPr/>
          </p:nvSpPr>
          <p:spPr>
            <a:xfrm>
              <a:off x="4287800" y="1788500"/>
              <a:ext cx="70925" cy="60850"/>
            </a:xfrm>
            <a:custGeom>
              <a:rect b="b" l="l" r="r" t="t"/>
              <a:pathLst>
                <a:path extrusionOk="0" h="2434" w="2837">
                  <a:moveTo>
                    <a:pt x="2019" y="133"/>
                  </a:moveTo>
                  <a:lnTo>
                    <a:pt x="579" y="1546"/>
                  </a:lnTo>
                  <a:cubicBezTo>
                    <a:pt x="489" y="1637"/>
                    <a:pt x="399" y="1679"/>
                    <a:pt x="292" y="1679"/>
                  </a:cubicBezTo>
                  <a:cubicBezTo>
                    <a:pt x="181" y="1679"/>
                    <a:pt x="69" y="1637"/>
                    <a:pt x="0" y="1546"/>
                  </a:cubicBezTo>
                  <a:lnTo>
                    <a:pt x="712" y="2258"/>
                  </a:lnTo>
                  <a:lnTo>
                    <a:pt x="712" y="2258"/>
                  </a:lnTo>
                  <a:cubicBezTo>
                    <a:pt x="866" y="2433"/>
                    <a:pt x="1132" y="2433"/>
                    <a:pt x="1286" y="2258"/>
                  </a:cubicBezTo>
                  <a:lnTo>
                    <a:pt x="2837" y="707"/>
                  </a:lnTo>
                  <a:lnTo>
                    <a:pt x="2125" y="1"/>
                  </a:lnTo>
                  <a:close/>
                  <a:moveTo>
                    <a:pt x="2019" y="133"/>
                  </a:moveTo>
                  <a:lnTo>
                    <a:pt x="2019" y="13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1"/>
            <p:cNvSpPr/>
            <p:nvPr/>
          </p:nvSpPr>
          <p:spPr>
            <a:xfrm>
              <a:off x="4381425" y="1609750"/>
              <a:ext cx="28700" cy="28850"/>
            </a:xfrm>
            <a:custGeom>
              <a:rect b="b" l="l" r="r" t="t"/>
              <a:pathLst>
                <a:path extrusionOk="0" h="1154" w="1148">
                  <a:moveTo>
                    <a:pt x="1126" y="532"/>
                  </a:moveTo>
                  <a:cubicBezTo>
                    <a:pt x="1084" y="224"/>
                    <a:pt x="818" y="1"/>
                    <a:pt x="505" y="43"/>
                  </a:cubicBezTo>
                  <a:cubicBezTo>
                    <a:pt x="218" y="64"/>
                    <a:pt x="0" y="330"/>
                    <a:pt x="21" y="643"/>
                  </a:cubicBezTo>
                  <a:cubicBezTo>
                    <a:pt x="64" y="951"/>
                    <a:pt x="329" y="1153"/>
                    <a:pt x="638" y="1127"/>
                  </a:cubicBezTo>
                  <a:cubicBezTo>
                    <a:pt x="930" y="1105"/>
                    <a:pt x="1147" y="819"/>
                    <a:pt x="1126" y="532"/>
                  </a:cubicBezTo>
                  <a:close/>
                  <a:moveTo>
                    <a:pt x="1126" y="532"/>
                  </a:moveTo>
                  <a:lnTo>
                    <a:pt x="1126" y="5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1"/>
            <p:cNvSpPr/>
            <p:nvPr/>
          </p:nvSpPr>
          <p:spPr>
            <a:xfrm>
              <a:off x="4099750" y="1579825"/>
              <a:ext cx="341450" cy="340300"/>
            </a:xfrm>
            <a:custGeom>
              <a:rect b="b" l="l" r="r" t="t"/>
              <a:pathLst>
                <a:path extrusionOk="0" h="13612" w="13658">
                  <a:moveTo>
                    <a:pt x="11802" y="399"/>
                  </a:moveTo>
                  <a:cubicBezTo>
                    <a:pt x="12176" y="399"/>
                    <a:pt x="12544" y="551"/>
                    <a:pt x="12813" y="820"/>
                  </a:cubicBezTo>
                  <a:cubicBezTo>
                    <a:pt x="13079" y="1086"/>
                    <a:pt x="13233" y="1484"/>
                    <a:pt x="13233" y="1883"/>
                  </a:cubicBezTo>
                  <a:cubicBezTo>
                    <a:pt x="13211" y="2239"/>
                    <a:pt x="13079" y="2547"/>
                    <a:pt x="12813" y="2749"/>
                  </a:cubicBezTo>
                  <a:lnTo>
                    <a:pt x="11108" y="4162"/>
                  </a:lnTo>
                  <a:lnTo>
                    <a:pt x="9450" y="2504"/>
                  </a:lnTo>
                  <a:lnTo>
                    <a:pt x="10869" y="799"/>
                  </a:lnTo>
                  <a:cubicBezTo>
                    <a:pt x="11086" y="555"/>
                    <a:pt x="11373" y="401"/>
                    <a:pt x="11729" y="401"/>
                  </a:cubicBezTo>
                  <a:cubicBezTo>
                    <a:pt x="11754" y="399"/>
                    <a:pt x="11778" y="399"/>
                    <a:pt x="11802" y="399"/>
                  </a:cubicBezTo>
                  <a:close/>
                  <a:moveTo>
                    <a:pt x="9185" y="2812"/>
                  </a:moveTo>
                  <a:lnTo>
                    <a:pt x="10800" y="4427"/>
                  </a:lnTo>
                  <a:lnTo>
                    <a:pt x="10709" y="4518"/>
                  </a:lnTo>
                  <a:cubicBezTo>
                    <a:pt x="10555" y="4629"/>
                    <a:pt x="10444" y="4741"/>
                    <a:pt x="10359" y="4873"/>
                  </a:cubicBezTo>
                  <a:lnTo>
                    <a:pt x="8765" y="3280"/>
                  </a:lnTo>
                  <a:cubicBezTo>
                    <a:pt x="8877" y="3168"/>
                    <a:pt x="8983" y="3057"/>
                    <a:pt x="9094" y="2924"/>
                  </a:cubicBezTo>
                  <a:lnTo>
                    <a:pt x="9185" y="2812"/>
                  </a:lnTo>
                  <a:close/>
                  <a:moveTo>
                    <a:pt x="8430" y="3498"/>
                  </a:moveTo>
                  <a:lnTo>
                    <a:pt x="10114" y="5182"/>
                  </a:lnTo>
                  <a:cubicBezTo>
                    <a:pt x="9626" y="6000"/>
                    <a:pt x="9758" y="6998"/>
                    <a:pt x="10045" y="8459"/>
                  </a:cubicBezTo>
                  <a:lnTo>
                    <a:pt x="7947" y="6356"/>
                  </a:lnTo>
                  <a:cubicBezTo>
                    <a:pt x="7902" y="6310"/>
                    <a:pt x="7846" y="6288"/>
                    <a:pt x="7793" y="6288"/>
                  </a:cubicBezTo>
                  <a:cubicBezTo>
                    <a:pt x="7740" y="6288"/>
                    <a:pt x="7689" y="6310"/>
                    <a:pt x="7655" y="6356"/>
                  </a:cubicBezTo>
                  <a:cubicBezTo>
                    <a:pt x="7570" y="6419"/>
                    <a:pt x="7570" y="6552"/>
                    <a:pt x="7655" y="6621"/>
                  </a:cubicBezTo>
                  <a:lnTo>
                    <a:pt x="10093" y="9054"/>
                  </a:lnTo>
                  <a:lnTo>
                    <a:pt x="9408" y="9739"/>
                  </a:lnTo>
                  <a:lnTo>
                    <a:pt x="3873" y="4209"/>
                  </a:lnTo>
                  <a:lnTo>
                    <a:pt x="4558" y="3519"/>
                  </a:lnTo>
                  <a:lnTo>
                    <a:pt x="6991" y="5978"/>
                  </a:lnTo>
                  <a:cubicBezTo>
                    <a:pt x="7036" y="6010"/>
                    <a:pt x="7087" y="6026"/>
                    <a:pt x="7137" y="6026"/>
                  </a:cubicBezTo>
                  <a:cubicBezTo>
                    <a:pt x="7187" y="6026"/>
                    <a:pt x="7238" y="6010"/>
                    <a:pt x="7283" y="5978"/>
                  </a:cubicBezTo>
                  <a:cubicBezTo>
                    <a:pt x="7347" y="5888"/>
                    <a:pt x="7347" y="5755"/>
                    <a:pt x="7283" y="5692"/>
                  </a:cubicBezTo>
                  <a:lnTo>
                    <a:pt x="5179" y="3588"/>
                  </a:lnTo>
                  <a:lnTo>
                    <a:pt x="5179" y="3588"/>
                  </a:lnTo>
                  <a:cubicBezTo>
                    <a:pt x="5919" y="3724"/>
                    <a:pt x="6541" y="3826"/>
                    <a:pt x="7082" y="3826"/>
                  </a:cubicBezTo>
                  <a:cubicBezTo>
                    <a:pt x="7594" y="3826"/>
                    <a:pt x="8033" y="3735"/>
                    <a:pt x="8430" y="3498"/>
                  </a:cubicBezTo>
                  <a:close/>
                  <a:moveTo>
                    <a:pt x="3586" y="4496"/>
                  </a:moveTo>
                  <a:lnTo>
                    <a:pt x="9116" y="10026"/>
                  </a:lnTo>
                  <a:lnTo>
                    <a:pt x="8675" y="10472"/>
                  </a:lnTo>
                  <a:cubicBezTo>
                    <a:pt x="8630" y="10515"/>
                    <a:pt x="8574" y="10536"/>
                    <a:pt x="8519" y="10536"/>
                  </a:cubicBezTo>
                  <a:cubicBezTo>
                    <a:pt x="8464" y="10536"/>
                    <a:pt x="8409" y="10515"/>
                    <a:pt x="8367" y="10472"/>
                  </a:cubicBezTo>
                  <a:lnTo>
                    <a:pt x="3140" y="5245"/>
                  </a:lnTo>
                  <a:cubicBezTo>
                    <a:pt x="3097" y="5203"/>
                    <a:pt x="3076" y="5160"/>
                    <a:pt x="3076" y="5091"/>
                  </a:cubicBezTo>
                  <a:cubicBezTo>
                    <a:pt x="3076" y="5028"/>
                    <a:pt x="3097" y="4980"/>
                    <a:pt x="3140" y="4937"/>
                  </a:cubicBezTo>
                  <a:lnTo>
                    <a:pt x="3586" y="4496"/>
                  </a:lnTo>
                  <a:close/>
                  <a:moveTo>
                    <a:pt x="11783" y="1"/>
                  </a:moveTo>
                  <a:cubicBezTo>
                    <a:pt x="11758" y="1"/>
                    <a:pt x="11733" y="1"/>
                    <a:pt x="11708" y="2"/>
                  </a:cubicBezTo>
                  <a:cubicBezTo>
                    <a:pt x="11267" y="24"/>
                    <a:pt x="10842" y="199"/>
                    <a:pt x="10555" y="555"/>
                  </a:cubicBezTo>
                  <a:lnTo>
                    <a:pt x="8786" y="2658"/>
                  </a:lnTo>
                  <a:cubicBezTo>
                    <a:pt x="8334" y="3222"/>
                    <a:pt x="7855" y="3440"/>
                    <a:pt x="7110" y="3440"/>
                  </a:cubicBezTo>
                  <a:cubicBezTo>
                    <a:pt x="6506" y="3440"/>
                    <a:pt x="5728" y="3297"/>
                    <a:pt x="4648" y="3078"/>
                  </a:cubicBezTo>
                  <a:cubicBezTo>
                    <a:pt x="4627" y="3057"/>
                    <a:pt x="4579" y="3057"/>
                    <a:pt x="4558" y="3057"/>
                  </a:cubicBezTo>
                  <a:cubicBezTo>
                    <a:pt x="4494" y="3057"/>
                    <a:pt x="4446" y="3078"/>
                    <a:pt x="4404" y="3099"/>
                  </a:cubicBezTo>
                  <a:lnTo>
                    <a:pt x="2853" y="4650"/>
                  </a:lnTo>
                  <a:cubicBezTo>
                    <a:pt x="2741" y="4783"/>
                    <a:pt x="2678" y="4937"/>
                    <a:pt x="2678" y="5091"/>
                  </a:cubicBezTo>
                  <a:cubicBezTo>
                    <a:pt x="2678" y="5182"/>
                    <a:pt x="2699" y="5272"/>
                    <a:pt x="2741" y="5357"/>
                  </a:cubicBezTo>
                  <a:lnTo>
                    <a:pt x="1859" y="6244"/>
                  </a:lnTo>
                  <a:cubicBezTo>
                    <a:pt x="1790" y="6308"/>
                    <a:pt x="1790" y="6441"/>
                    <a:pt x="1859" y="6531"/>
                  </a:cubicBezTo>
                  <a:cubicBezTo>
                    <a:pt x="1902" y="6552"/>
                    <a:pt x="1944" y="6573"/>
                    <a:pt x="2014" y="6573"/>
                  </a:cubicBezTo>
                  <a:cubicBezTo>
                    <a:pt x="2056" y="6573"/>
                    <a:pt x="2104" y="6552"/>
                    <a:pt x="2146" y="6531"/>
                  </a:cubicBezTo>
                  <a:lnTo>
                    <a:pt x="3007" y="5670"/>
                  </a:lnTo>
                  <a:lnTo>
                    <a:pt x="7947" y="10605"/>
                  </a:lnTo>
                  <a:lnTo>
                    <a:pt x="5424" y="13107"/>
                  </a:lnTo>
                  <a:cubicBezTo>
                    <a:pt x="5368" y="13174"/>
                    <a:pt x="5290" y="13207"/>
                    <a:pt x="5209" y="13207"/>
                  </a:cubicBezTo>
                  <a:cubicBezTo>
                    <a:pt x="5128" y="13207"/>
                    <a:pt x="5044" y="13174"/>
                    <a:pt x="4978" y="13107"/>
                  </a:cubicBezTo>
                  <a:lnTo>
                    <a:pt x="4446" y="12576"/>
                  </a:lnTo>
                  <a:lnTo>
                    <a:pt x="6306" y="10717"/>
                  </a:lnTo>
                  <a:cubicBezTo>
                    <a:pt x="6396" y="10626"/>
                    <a:pt x="6396" y="10515"/>
                    <a:pt x="6306" y="10425"/>
                  </a:cubicBezTo>
                  <a:cubicBezTo>
                    <a:pt x="6274" y="10393"/>
                    <a:pt x="6225" y="10377"/>
                    <a:pt x="6172" y="10377"/>
                  </a:cubicBezTo>
                  <a:cubicBezTo>
                    <a:pt x="6120" y="10377"/>
                    <a:pt x="6064" y="10393"/>
                    <a:pt x="6019" y="10425"/>
                  </a:cubicBezTo>
                  <a:lnTo>
                    <a:pt x="4160" y="12284"/>
                  </a:lnTo>
                  <a:lnTo>
                    <a:pt x="3405" y="11535"/>
                  </a:lnTo>
                  <a:lnTo>
                    <a:pt x="4558" y="10382"/>
                  </a:lnTo>
                  <a:cubicBezTo>
                    <a:pt x="4648" y="10292"/>
                    <a:pt x="4648" y="10159"/>
                    <a:pt x="4558" y="10095"/>
                  </a:cubicBezTo>
                  <a:cubicBezTo>
                    <a:pt x="4526" y="10050"/>
                    <a:pt x="4477" y="10027"/>
                    <a:pt x="4425" y="10027"/>
                  </a:cubicBezTo>
                  <a:cubicBezTo>
                    <a:pt x="4372" y="10027"/>
                    <a:pt x="4316" y="10050"/>
                    <a:pt x="4271" y="10095"/>
                  </a:cubicBezTo>
                  <a:lnTo>
                    <a:pt x="3118" y="11248"/>
                  </a:lnTo>
                  <a:lnTo>
                    <a:pt x="2369" y="10494"/>
                  </a:lnTo>
                  <a:lnTo>
                    <a:pt x="3517" y="9320"/>
                  </a:lnTo>
                  <a:cubicBezTo>
                    <a:pt x="3586" y="9256"/>
                    <a:pt x="3586" y="9123"/>
                    <a:pt x="3517" y="9054"/>
                  </a:cubicBezTo>
                  <a:cubicBezTo>
                    <a:pt x="3474" y="9009"/>
                    <a:pt x="3425" y="8986"/>
                    <a:pt x="3375" y="8986"/>
                  </a:cubicBezTo>
                  <a:cubicBezTo>
                    <a:pt x="3326" y="8986"/>
                    <a:pt x="3275" y="9009"/>
                    <a:pt x="3230" y="9054"/>
                  </a:cubicBezTo>
                  <a:lnTo>
                    <a:pt x="2077" y="10207"/>
                  </a:lnTo>
                  <a:lnTo>
                    <a:pt x="1307" y="9452"/>
                  </a:lnTo>
                  <a:lnTo>
                    <a:pt x="3166" y="7593"/>
                  </a:lnTo>
                  <a:cubicBezTo>
                    <a:pt x="3251" y="7503"/>
                    <a:pt x="3251" y="7370"/>
                    <a:pt x="3166" y="7306"/>
                  </a:cubicBezTo>
                  <a:cubicBezTo>
                    <a:pt x="3132" y="7261"/>
                    <a:pt x="3081" y="7239"/>
                    <a:pt x="3031" y="7239"/>
                  </a:cubicBezTo>
                  <a:cubicBezTo>
                    <a:pt x="2982" y="7239"/>
                    <a:pt x="2932" y="7261"/>
                    <a:pt x="2901" y="7306"/>
                  </a:cubicBezTo>
                  <a:lnTo>
                    <a:pt x="1041" y="9166"/>
                  </a:lnTo>
                  <a:lnTo>
                    <a:pt x="484" y="8613"/>
                  </a:lnTo>
                  <a:cubicBezTo>
                    <a:pt x="420" y="8565"/>
                    <a:pt x="399" y="8480"/>
                    <a:pt x="399" y="8390"/>
                  </a:cubicBezTo>
                  <a:cubicBezTo>
                    <a:pt x="399" y="8326"/>
                    <a:pt x="420" y="8236"/>
                    <a:pt x="484" y="8167"/>
                  </a:cubicBezTo>
                  <a:lnTo>
                    <a:pt x="1482" y="7174"/>
                  </a:lnTo>
                  <a:cubicBezTo>
                    <a:pt x="1573" y="7105"/>
                    <a:pt x="1573" y="6972"/>
                    <a:pt x="1482" y="6908"/>
                  </a:cubicBezTo>
                  <a:cubicBezTo>
                    <a:pt x="1448" y="6863"/>
                    <a:pt x="1397" y="6840"/>
                    <a:pt x="1345" y="6840"/>
                  </a:cubicBezTo>
                  <a:cubicBezTo>
                    <a:pt x="1292" y="6840"/>
                    <a:pt x="1238" y="6863"/>
                    <a:pt x="1195" y="6908"/>
                  </a:cubicBezTo>
                  <a:lnTo>
                    <a:pt x="197" y="7901"/>
                  </a:lnTo>
                  <a:cubicBezTo>
                    <a:pt x="64" y="8034"/>
                    <a:pt x="0" y="8215"/>
                    <a:pt x="0" y="8390"/>
                  </a:cubicBezTo>
                  <a:cubicBezTo>
                    <a:pt x="0" y="8592"/>
                    <a:pt x="64" y="8767"/>
                    <a:pt x="197" y="8900"/>
                  </a:cubicBezTo>
                  <a:lnTo>
                    <a:pt x="4712" y="13394"/>
                  </a:lnTo>
                  <a:cubicBezTo>
                    <a:pt x="4845" y="13527"/>
                    <a:pt x="5025" y="13612"/>
                    <a:pt x="5201" y="13612"/>
                  </a:cubicBezTo>
                  <a:cubicBezTo>
                    <a:pt x="5397" y="13612"/>
                    <a:pt x="5578" y="13527"/>
                    <a:pt x="5711" y="13394"/>
                  </a:cubicBezTo>
                  <a:lnTo>
                    <a:pt x="8255" y="10871"/>
                  </a:lnTo>
                  <a:cubicBezTo>
                    <a:pt x="8345" y="10913"/>
                    <a:pt x="8430" y="10935"/>
                    <a:pt x="8521" y="10935"/>
                  </a:cubicBezTo>
                  <a:cubicBezTo>
                    <a:pt x="8675" y="10935"/>
                    <a:pt x="8829" y="10871"/>
                    <a:pt x="8962" y="10759"/>
                  </a:cubicBezTo>
                  <a:lnTo>
                    <a:pt x="10513" y="9208"/>
                  </a:lnTo>
                  <a:cubicBezTo>
                    <a:pt x="10555" y="9166"/>
                    <a:pt x="10577" y="9075"/>
                    <a:pt x="10555" y="9012"/>
                  </a:cubicBezTo>
                  <a:cubicBezTo>
                    <a:pt x="10072" y="6552"/>
                    <a:pt x="9939" y="5670"/>
                    <a:pt x="10954" y="4826"/>
                  </a:cubicBezTo>
                  <a:lnTo>
                    <a:pt x="13079" y="3057"/>
                  </a:lnTo>
                  <a:cubicBezTo>
                    <a:pt x="13413" y="2770"/>
                    <a:pt x="13610" y="2371"/>
                    <a:pt x="13631" y="1904"/>
                  </a:cubicBezTo>
                  <a:cubicBezTo>
                    <a:pt x="13658" y="1394"/>
                    <a:pt x="13456" y="889"/>
                    <a:pt x="13100" y="534"/>
                  </a:cubicBezTo>
                  <a:cubicBezTo>
                    <a:pt x="12746" y="195"/>
                    <a:pt x="12268" y="1"/>
                    <a:pt x="1178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1"/>
            <p:cNvSpPr/>
            <p:nvPr/>
          </p:nvSpPr>
          <p:spPr>
            <a:xfrm>
              <a:off x="4376375" y="1604700"/>
              <a:ext cx="38800" cy="38275"/>
            </a:xfrm>
            <a:custGeom>
              <a:rect b="b" l="l" r="r" t="t"/>
              <a:pathLst>
                <a:path extrusionOk="0" h="1531" w="1552">
                  <a:moveTo>
                    <a:pt x="685" y="48"/>
                  </a:moveTo>
                  <a:cubicBezTo>
                    <a:pt x="287" y="91"/>
                    <a:pt x="0" y="447"/>
                    <a:pt x="43" y="867"/>
                  </a:cubicBezTo>
                  <a:cubicBezTo>
                    <a:pt x="69" y="1244"/>
                    <a:pt x="399" y="1531"/>
                    <a:pt x="776" y="1531"/>
                  </a:cubicBezTo>
                  <a:lnTo>
                    <a:pt x="866" y="1531"/>
                  </a:lnTo>
                  <a:cubicBezTo>
                    <a:pt x="1063" y="1509"/>
                    <a:pt x="1238" y="1419"/>
                    <a:pt x="1349" y="1265"/>
                  </a:cubicBezTo>
                  <a:cubicBezTo>
                    <a:pt x="1482" y="1111"/>
                    <a:pt x="1551" y="909"/>
                    <a:pt x="1530" y="712"/>
                  </a:cubicBezTo>
                  <a:cubicBezTo>
                    <a:pt x="1482" y="293"/>
                    <a:pt x="1105" y="1"/>
                    <a:pt x="685" y="48"/>
                  </a:cubicBezTo>
                  <a:close/>
                  <a:moveTo>
                    <a:pt x="1041" y="999"/>
                  </a:moveTo>
                  <a:cubicBezTo>
                    <a:pt x="999" y="1090"/>
                    <a:pt x="909" y="1132"/>
                    <a:pt x="818" y="1132"/>
                  </a:cubicBezTo>
                  <a:cubicBezTo>
                    <a:pt x="622" y="1153"/>
                    <a:pt x="441" y="1021"/>
                    <a:pt x="420" y="824"/>
                  </a:cubicBezTo>
                  <a:cubicBezTo>
                    <a:pt x="420" y="734"/>
                    <a:pt x="441" y="643"/>
                    <a:pt x="510" y="580"/>
                  </a:cubicBezTo>
                  <a:cubicBezTo>
                    <a:pt x="553" y="489"/>
                    <a:pt x="643" y="447"/>
                    <a:pt x="733" y="447"/>
                  </a:cubicBezTo>
                  <a:lnTo>
                    <a:pt x="776" y="447"/>
                  </a:lnTo>
                  <a:cubicBezTo>
                    <a:pt x="951" y="447"/>
                    <a:pt x="1105" y="580"/>
                    <a:pt x="1132" y="755"/>
                  </a:cubicBezTo>
                  <a:lnTo>
                    <a:pt x="1132" y="755"/>
                  </a:lnTo>
                  <a:cubicBezTo>
                    <a:pt x="1132" y="845"/>
                    <a:pt x="1105" y="930"/>
                    <a:pt x="1041" y="999"/>
                  </a:cubicBezTo>
                  <a:close/>
                  <a:moveTo>
                    <a:pt x="1041" y="999"/>
                  </a:moveTo>
                  <a:lnTo>
                    <a:pt x="1041" y="999"/>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3" name="Google Shape;2703;p51"/>
          <p:cNvGrpSpPr/>
          <p:nvPr/>
        </p:nvGrpSpPr>
        <p:grpSpPr>
          <a:xfrm>
            <a:off x="809975" y="3634150"/>
            <a:ext cx="341450" cy="340300"/>
            <a:chOff x="4099750" y="1579825"/>
            <a:chExt cx="341450" cy="340300"/>
          </a:xfrm>
        </p:grpSpPr>
        <p:sp>
          <p:nvSpPr>
            <p:cNvPr id="2704" name="Google Shape;2704;p51"/>
            <p:cNvSpPr/>
            <p:nvPr/>
          </p:nvSpPr>
          <p:spPr>
            <a:xfrm>
              <a:off x="4103600" y="1714275"/>
              <a:ext cx="202000" cy="202000"/>
            </a:xfrm>
            <a:custGeom>
              <a:rect b="b" l="l" r="r" t="t"/>
              <a:pathLst>
                <a:path extrusionOk="0" h="8080" w="8080">
                  <a:moveTo>
                    <a:pt x="2853" y="0"/>
                  </a:moveTo>
                  <a:lnTo>
                    <a:pt x="197" y="2656"/>
                  </a:lnTo>
                  <a:cubicBezTo>
                    <a:pt x="0" y="2858"/>
                    <a:pt x="0" y="3187"/>
                    <a:pt x="197" y="3389"/>
                  </a:cubicBezTo>
                  <a:lnTo>
                    <a:pt x="861" y="4053"/>
                  </a:lnTo>
                  <a:lnTo>
                    <a:pt x="1923" y="5116"/>
                  </a:lnTo>
                  <a:lnTo>
                    <a:pt x="2964" y="6157"/>
                  </a:lnTo>
                  <a:lnTo>
                    <a:pt x="4006" y="7198"/>
                  </a:lnTo>
                  <a:lnTo>
                    <a:pt x="4691" y="7883"/>
                  </a:lnTo>
                  <a:cubicBezTo>
                    <a:pt x="4893" y="8080"/>
                    <a:pt x="5222" y="8080"/>
                    <a:pt x="5424" y="7883"/>
                  </a:cubicBezTo>
                  <a:lnTo>
                    <a:pt x="8080" y="5227"/>
                  </a:lnTo>
                  <a:lnTo>
                    <a:pt x="6173" y="1971"/>
                  </a:lnTo>
                  <a:close/>
                  <a:moveTo>
                    <a:pt x="2853" y="0"/>
                  </a:moveTo>
                  <a:lnTo>
                    <a:pt x="28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1"/>
            <p:cNvSpPr/>
            <p:nvPr/>
          </p:nvSpPr>
          <p:spPr>
            <a:xfrm>
              <a:off x="4213675" y="1661150"/>
              <a:ext cx="145050" cy="145050"/>
            </a:xfrm>
            <a:custGeom>
              <a:rect b="b" l="l" r="r" t="t"/>
              <a:pathLst>
                <a:path extrusionOk="0" h="5802" w="5802">
                  <a:moveTo>
                    <a:pt x="1" y="0"/>
                  </a:moveTo>
                  <a:lnTo>
                    <a:pt x="2195" y="3501"/>
                  </a:lnTo>
                  <a:lnTo>
                    <a:pt x="5802" y="5801"/>
                  </a:lnTo>
                  <a:cubicBezTo>
                    <a:pt x="5403" y="3830"/>
                    <a:pt x="5223" y="2747"/>
                    <a:pt x="5802" y="1907"/>
                  </a:cubicBezTo>
                  <a:lnTo>
                    <a:pt x="5223" y="425"/>
                  </a:lnTo>
                  <a:lnTo>
                    <a:pt x="3895" y="0"/>
                  </a:lnTo>
                  <a:cubicBezTo>
                    <a:pt x="3055" y="601"/>
                    <a:pt x="1972" y="399"/>
                    <a:pt x="1" y="0"/>
                  </a:cubicBezTo>
                  <a:close/>
                  <a:moveTo>
                    <a:pt x="1" y="0"/>
                  </a:moveTo>
                  <a:lnTo>
                    <a:pt x="1"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1"/>
            <p:cNvSpPr/>
            <p:nvPr/>
          </p:nvSpPr>
          <p:spPr>
            <a:xfrm>
              <a:off x="4329350" y="1579875"/>
              <a:ext cx="110650" cy="110650"/>
            </a:xfrm>
            <a:custGeom>
              <a:rect b="b" l="l" r="r" t="t"/>
              <a:pathLst>
                <a:path extrusionOk="0" h="4426" w="4426">
                  <a:moveTo>
                    <a:pt x="1" y="2524"/>
                  </a:moveTo>
                  <a:lnTo>
                    <a:pt x="596" y="3830"/>
                  </a:lnTo>
                  <a:lnTo>
                    <a:pt x="1924" y="4425"/>
                  </a:lnTo>
                  <a:lnTo>
                    <a:pt x="3762" y="2901"/>
                  </a:lnTo>
                  <a:cubicBezTo>
                    <a:pt x="4426" y="2322"/>
                    <a:pt x="4383" y="1286"/>
                    <a:pt x="3762" y="664"/>
                  </a:cubicBezTo>
                  <a:cubicBezTo>
                    <a:pt x="3167" y="64"/>
                    <a:pt x="2104" y="0"/>
                    <a:pt x="1525" y="664"/>
                  </a:cubicBezTo>
                  <a:close/>
                  <a:moveTo>
                    <a:pt x="2721" y="2322"/>
                  </a:moveTo>
                  <a:cubicBezTo>
                    <a:pt x="2412" y="2348"/>
                    <a:pt x="2147" y="2146"/>
                    <a:pt x="2104" y="1838"/>
                  </a:cubicBezTo>
                  <a:cubicBezTo>
                    <a:pt x="2083" y="1525"/>
                    <a:pt x="2301" y="1259"/>
                    <a:pt x="2588" y="1238"/>
                  </a:cubicBezTo>
                  <a:cubicBezTo>
                    <a:pt x="2901" y="1196"/>
                    <a:pt x="3167" y="1419"/>
                    <a:pt x="3209" y="1727"/>
                  </a:cubicBezTo>
                  <a:cubicBezTo>
                    <a:pt x="3230" y="2014"/>
                    <a:pt x="3013" y="2300"/>
                    <a:pt x="2721" y="2322"/>
                  </a:cubicBezTo>
                  <a:close/>
                  <a:moveTo>
                    <a:pt x="2721" y="2322"/>
                  </a:moveTo>
                  <a:lnTo>
                    <a:pt x="2721" y="232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1"/>
            <p:cNvSpPr/>
            <p:nvPr/>
          </p:nvSpPr>
          <p:spPr>
            <a:xfrm>
              <a:off x="4311025" y="1642950"/>
              <a:ext cx="66425" cy="65900"/>
            </a:xfrm>
            <a:custGeom>
              <a:rect b="b" l="l" r="r" t="t"/>
              <a:pathLst>
                <a:path extrusionOk="0" h="2636" w="2657">
                  <a:moveTo>
                    <a:pt x="1" y="728"/>
                  </a:moveTo>
                  <a:lnTo>
                    <a:pt x="1908" y="2635"/>
                  </a:lnTo>
                  <a:cubicBezTo>
                    <a:pt x="2041" y="2455"/>
                    <a:pt x="2195" y="2301"/>
                    <a:pt x="2370" y="2147"/>
                  </a:cubicBezTo>
                  <a:lnTo>
                    <a:pt x="2657" y="1902"/>
                  </a:lnTo>
                  <a:lnTo>
                    <a:pt x="734" y="1"/>
                  </a:lnTo>
                  <a:lnTo>
                    <a:pt x="489" y="266"/>
                  </a:lnTo>
                  <a:cubicBezTo>
                    <a:pt x="335" y="463"/>
                    <a:pt x="181" y="622"/>
                    <a:pt x="1" y="728"/>
                  </a:cubicBezTo>
                  <a:close/>
                  <a:moveTo>
                    <a:pt x="1" y="728"/>
                  </a:moveTo>
                  <a:lnTo>
                    <a:pt x="1" y="728"/>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1"/>
            <p:cNvSpPr/>
            <p:nvPr/>
          </p:nvSpPr>
          <p:spPr>
            <a:xfrm>
              <a:off x="4170525" y="1661150"/>
              <a:ext cx="188200" cy="188200"/>
            </a:xfrm>
            <a:custGeom>
              <a:rect b="b" l="l" r="r" t="t"/>
              <a:pathLst>
                <a:path extrusionOk="0" h="7528" w="7528">
                  <a:moveTo>
                    <a:pt x="176" y="2125"/>
                  </a:moveTo>
                  <a:lnTo>
                    <a:pt x="5403" y="7352"/>
                  </a:lnTo>
                  <a:lnTo>
                    <a:pt x="5403" y="7352"/>
                  </a:lnTo>
                  <a:cubicBezTo>
                    <a:pt x="5557" y="7527"/>
                    <a:pt x="5823" y="7527"/>
                    <a:pt x="5977" y="7352"/>
                  </a:cubicBezTo>
                  <a:lnTo>
                    <a:pt x="7528" y="5801"/>
                  </a:lnTo>
                  <a:lnTo>
                    <a:pt x="1727" y="0"/>
                  </a:lnTo>
                  <a:lnTo>
                    <a:pt x="1727" y="0"/>
                  </a:lnTo>
                  <a:lnTo>
                    <a:pt x="176" y="1551"/>
                  </a:lnTo>
                  <a:cubicBezTo>
                    <a:pt x="1" y="1705"/>
                    <a:pt x="1" y="1971"/>
                    <a:pt x="176" y="2125"/>
                  </a:cubicBezTo>
                  <a:close/>
                  <a:moveTo>
                    <a:pt x="176" y="2125"/>
                  </a:moveTo>
                  <a:lnTo>
                    <a:pt x="176" y="2125"/>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1"/>
            <p:cNvSpPr/>
            <p:nvPr/>
          </p:nvSpPr>
          <p:spPr>
            <a:xfrm>
              <a:off x="4363625" y="1590350"/>
              <a:ext cx="76375" cy="100175"/>
            </a:xfrm>
            <a:custGeom>
              <a:rect b="b" l="l" r="r" t="t"/>
              <a:pathLst>
                <a:path extrusionOk="0" h="4007" w="3055">
                  <a:moveTo>
                    <a:pt x="0" y="3475"/>
                  </a:moveTo>
                  <a:lnTo>
                    <a:pt x="553" y="4006"/>
                  </a:lnTo>
                  <a:lnTo>
                    <a:pt x="2391" y="2482"/>
                  </a:lnTo>
                  <a:cubicBezTo>
                    <a:pt x="3055" y="1903"/>
                    <a:pt x="3012" y="867"/>
                    <a:pt x="2391" y="245"/>
                  </a:cubicBezTo>
                  <a:cubicBezTo>
                    <a:pt x="2306" y="155"/>
                    <a:pt x="2194" y="70"/>
                    <a:pt x="2083" y="1"/>
                  </a:cubicBezTo>
                  <a:cubicBezTo>
                    <a:pt x="2460" y="622"/>
                    <a:pt x="2412" y="1462"/>
                    <a:pt x="1838" y="1929"/>
                  </a:cubicBezTo>
                  <a:lnTo>
                    <a:pt x="0" y="3454"/>
                  </a:lnTo>
                  <a:close/>
                  <a:moveTo>
                    <a:pt x="0" y="3475"/>
                  </a:moveTo>
                  <a:lnTo>
                    <a:pt x="0" y="347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1"/>
            <p:cNvSpPr/>
            <p:nvPr/>
          </p:nvSpPr>
          <p:spPr>
            <a:xfrm>
              <a:off x="4344900" y="1677225"/>
              <a:ext cx="32550" cy="31625"/>
            </a:xfrm>
            <a:custGeom>
              <a:rect b="b" l="l" r="r" t="t"/>
              <a:pathLst>
                <a:path extrusionOk="0" h="1265" w="1302">
                  <a:moveTo>
                    <a:pt x="1302" y="531"/>
                  </a:moveTo>
                  <a:lnTo>
                    <a:pt x="749" y="0"/>
                  </a:lnTo>
                  <a:lnTo>
                    <a:pt x="505" y="181"/>
                  </a:lnTo>
                  <a:lnTo>
                    <a:pt x="462" y="223"/>
                  </a:lnTo>
                  <a:cubicBezTo>
                    <a:pt x="372" y="287"/>
                    <a:pt x="308" y="356"/>
                    <a:pt x="239" y="446"/>
                  </a:cubicBezTo>
                  <a:cubicBezTo>
                    <a:pt x="154" y="531"/>
                    <a:pt x="64" y="622"/>
                    <a:pt x="0" y="712"/>
                  </a:cubicBezTo>
                  <a:lnTo>
                    <a:pt x="0" y="712"/>
                  </a:lnTo>
                  <a:lnTo>
                    <a:pt x="553" y="1264"/>
                  </a:lnTo>
                  <a:cubicBezTo>
                    <a:pt x="686" y="1084"/>
                    <a:pt x="840" y="930"/>
                    <a:pt x="1015" y="776"/>
                  </a:cubicBezTo>
                  <a:close/>
                  <a:moveTo>
                    <a:pt x="1302" y="531"/>
                  </a:moveTo>
                  <a:lnTo>
                    <a:pt x="1302" y="53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1"/>
            <p:cNvSpPr/>
            <p:nvPr/>
          </p:nvSpPr>
          <p:spPr>
            <a:xfrm>
              <a:off x="4330425" y="1695000"/>
              <a:ext cx="28300" cy="111200"/>
            </a:xfrm>
            <a:custGeom>
              <a:rect b="b" l="l" r="r" t="t"/>
              <a:pathLst>
                <a:path extrusionOk="0" h="4448" w="1132">
                  <a:moveTo>
                    <a:pt x="1132" y="4447"/>
                  </a:moveTo>
                  <a:cubicBezTo>
                    <a:pt x="733" y="2476"/>
                    <a:pt x="553" y="1393"/>
                    <a:pt x="1132" y="553"/>
                  </a:cubicBezTo>
                  <a:lnTo>
                    <a:pt x="579" y="1"/>
                  </a:lnTo>
                  <a:cubicBezTo>
                    <a:pt x="0" y="840"/>
                    <a:pt x="22" y="1770"/>
                    <a:pt x="420" y="3741"/>
                  </a:cubicBezTo>
                  <a:close/>
                  <a:moveTo>
                    <a:pt x="1132" y="4447"/>
                  </a:moveTo>
                  <a:lnTo>
                    <a:pt x="1132" y="444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1"/>
            <p:cNvSpPr/>
            <p:nvPr/>
          </p:nvSpPr>
          <p:spPr>
            <a:xfrm>
              <a:off x="4287800" y="1788500"/>
              <a:ext cx="70925" cy="60850"/>
            </a:xfrm>
            <a:custGeom>
              <a:rect b="b" l="l" r="r" t="t"/>
              <a:pathLst>
                <a:path extrusionOk="0" h="2434" w="2837">
                  <a:moveTo>
                    <a:pt x="2019" y="133"/>
                  </a:moveTo>
                  <a:lnTo>
                    <a:pt x="579" y="1546"/>
                  </a:lnTo>
                  <a:cubicBezTo>
                    <a:pt x="489" y="1637"/>
                    <a:pt x="399" y="1679"/>
                    <a:pt x="292" y="1679"/>
                  </a:cubicBezTo>
                  <a:cubicBezTo>
                    <a:pt x="181" y="1679"/>
                    <a:pt x="69" y="1637"/>
                    <a:pt x="0" y="1546"/>
                  </a:cubicBezTo>
                  <a:lnTo>
                    <a:pt x="712" y="2258"/>
                  </a:lnTo>
                  <a:lnTo>
                    <a:pt x="712" y="2258"/>
                  </a:lnTo>
                  <a:cubicBezTo>
                    <a:pt x="866" y="2433"/>
                    <a:pt x="1132" y="2433"/>
                    <a:pt x="1286" y="2258"/>
                  </a:cubicBezTo>
                  <a:lnTo>
                    <a:pt x="2837" y="707"/>
                  </a:lnTo>
                  <a:lnTo>
                    <a:pt x="2125" y="1"/>
                  </a:lnTo>
                  <a:close/>
                  <a:moveTo>
                    <a:pt x="2019" y="133"/>
                  </a:moveTo>
                  <a:lnTo>
                    <a:pt x="2019" y="13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1"/>
            <p:cNvSpPr/>
            <p:nvPr/>
          </p:nvSpPr>
          <p:spPr>
            <a:xfrm>
              <a:off x="4381425" y="1609750"/>
              <a:ext cx="28700" cy="28850"/>
            </a:xfrm>
            <a:custGeom>
              <a:rect b="b" l="l" r="r" t="t"/>
              <a:pathLst>
                <a:path extrusionOk="0" h="1154" w="1148">
                  <a:moveTo>
                    <a:pt x="1126" y="532"/>
                  </a:moveTo>
                  <a:cubicBezTo>
                    <a:pt x="1084" y="224"/>
                    <a:pt x="818" y="1"/>
                    <a:pt x="505" y="43"/>
                  </a:cubicBezTo>
                  <a:cubicBezTo>
                    <a:pt x="218" y="64"/>
                    <a:pt x="0" y="330"/>
                    <a:pt x="21" y="643"/>
                  </a:cubicBezTo>
                  <a:cubicBezTo>
                    <a:pt x="64" y="951"/>
                    <a:pt x="329" y="1153"/>
                    <a:pt x="638" y="1127"/>
                  </a:cubicBezTo>
                  <a:cubicBezTo>
                    <a:pt x="930" y="1105"/>
                    <a:pt x="1147" y="819"/>
                    <a:pt x="1126" y="532"/>
                  </a:cubicBezTo>
                  <a:close/>
                  <a:moveTo>
                    <a:pt x="1126" y="532"/>
                  </a:moveTo>
                  <a:lnTo>
                    <a:pt x="1126" y="5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1"/>
            <p:cNvSpPr/>
            <p:nvPr/>
          </p:nvSpPr>
          <p:spPr>
            <a:xfrm>
              <a:off x="4099750" y="1579825"/>
              <a:ext cx="341450" cy="340300"/>
            </a:xfrm>
            <a:custGeom>
              <a:rect b="b" l="l" r="r" t="t"/>
              <a:pathLst>
                <a:path extrusionOk="0" h="13612" w="13658">
                  <a:moveTo>
                    <a:pt x="11802" y="399"/>
                  </a:moveTo>
                  <a:cubicBezTo>
                    <a:pt x="12176" y="399"/>
                    <a:pt x="12544" y="551"/>
                    <a:pt x="12813" y="820"/>
                  </a:cubicBezTo>
                  <a:cubicBezTo>
                    <a:pt x="13079" y="1086"/>
                    <a:pt x="13233" y="1484"/>
                    <a:pt x="13233" y="1883"/>
                  </a:cubicBezTo>
                  <a:cubicBezTo>
                    <a:pt x="13211" y="2239"/>
                    <a:pt x="13079" y="2547"/>
                    <a:pt x="12813" y="2749"/>
                  </a:cubicBezTo>
                  <a:lnTo>
                    <a:pt x="11108" y="4162"/>
                  </a:lnTo>
                  <a:lnTo>
                    <a:pt x="9450" y="2504"/>
                  </a:lnTo>
                  <a:lnTo>
                    <a:pt x="10869" y="799"/>
                  </a:lnTo>
                  <a:cubicBezTo>
                    <a:pt x="11086" y="555"/>
                    <a:pt x="11373" y="401"/>
                    <a:pt x="11729" y="401"/>
                  </a:cubicBezTo>
                  <a:cubicBezTo>
                    <a:pt x="11754" y="399"/>
                    <a:pt x="11778" y="399"/>
                    <a:pt x="11802" y="399"/>
                  </a:cubicBezTo>
                  <a:close/>
                  <a:moveTo>
                    <a:pt x="9185" y="2812"/>
                  </a:moveTo>
                  <a:lnTo>
                    <a:pt x="10800" y="4427"/>
                  </a:lnTo>
                  <a:lnTo>
                    <a:pt x="10709" y="4518"/>
                  </a:lnTo>
                  <a:cubicBezTo>
                    <a:pt x="10555" y="4629"/>
                    <a:pt x="10444" y="4741"/>
                    <a:pt x="10359" y="4873"/>
                  </a:cubicBezTo>
                  <a:lnTo>
                    <a:pt x="8765" y="3280"/>
                  </a:lnTo>
                  <a:cubicBezTo>
                    <a:pt x="8877" y="3168"/>
                    <a:pt x="8983" y="3057"/>
                    <a:pt x="9094" y="2924"/>
                  </a:cubicBezTo>
                  <a:lnTo>
                    <a:pt x="9185" y="2812"/>
                  </a:lnTo>
                  <a:close/>
                  <a:moveTo>
                    <a:pt x="8430" y="3498"/>
                  </a:moveTo>
                  <a:lnTo>
                    <a:pt x="10114" y="5182"/>
                  </a:lnTo>
                  <a:cubicBezTo>
                    <a:pt x="9626" y="6000"/>
                    <a:pt x="9758" y="6998"/>
                    <a:pt x="10045" y="8459"/>
                  </a:cubicBezTo>
                  <a:lnTo>
                    <a:pt x="7947" y="6356"/>
                  </a:lnTo>
                  <a:cubicBezTo>
                    <a:pt x="7902" y="6310"/>
                    <a:pt x="7846" y="6288"/>
                    <a:pt x="7793" y="6288"/>
                  </a:cubicBezTo>
                  <a:cubicBezTo>
                    <a:pt x="7740" y="6288"/>
                    <a:pt x="7689" y="6310"/>
                    <a:pt x="7655" y="6356"/>
                  </a:cubicBezTo>
                  <a:cubicBezTo>
                    <a:pt x="7570" y="6419"/>
                    <a:pt x="7570" y="6552"/>
                    <a:pt x="7655" y="6621"/>
                  </a:cubicBezTo>
                  <a:lnTo>
                    <a:pt x="10093" y="9054"/>
                  </a:lnTo>
                  <a:lnTo>
                    <a:pt x="9408" y="9739"/>
                  </a:lnTo>
                  <a:lnTo>
                    <a:pt x="3873" y="4209"/>
                  </a:lnTo>
                  <a:lnTo>
                    <a:pt x="4558" y="3519"/>
                  </a:lnTo>
                  <a:lnTo>
                    <a:pt x="6991" y="5978"/>
                  </a:lnTo>
                  <a:cubicBezTo>
                    <a:pt x="7036" y="6010"/>
                    <a:pt x="7087" y="6026"/>
                    <a:pt x="7137" y="6026"/>
                  </a:cubicBezTo>
                  <a:cubicBezTo>
                    <a:pt x="7187" y="6026"/>
                    <a:pt x="7238" y="6010"/>
                    <a:pt x="7283" y="5978"/>
                  </a:cubicBezTo>
                  <a:cubicBezTo>
                    <a:pt x="7347" y="5888"/>
                    <a:pt x="7347" y="5755"/>
                    <a:pt x="7283" y="5692"/>
                  </a:cubicBezTo>
                  <a:lnTo>
                    <a:pt x="5179" y="3588"/>
                  </a:lnTo>
                  <a:lnTo>
                    <a:pt x="5179" y="3588"/>
                  </a:lnTo>
                  <a:cubicBezTo>
                    <a:pt x="5919" y="3724"/>
                    <a:pt x="6541" y="3826"/>
                    <a:pt x="7082" y="3826"/>
                  </a:cubicBezTo>
                  <a:cubicBezTo>
                    <a:pt x="7594" y="3826"/>
                    <a:pt x="8033" y="3735"/>
                    <a:pt x="8430" y="3498"/>
                  </a:cubicBezTo>
                  <a:close/>
                  <a:moveTo>
                    <a:pt x="3586" y="4496"/>
                  </a:moveTo>
                  <a:lnTo>
                    <a:pt x="9116" y="10026"/>
                  </a:lnTo>
                  <a:lnTo>
                    <a:pt x="8675" y="10472"/>
                  </a:lnTo>
                  <a:cubicBezTo>
                    <a:pt x="8630" y="10515"/>
                    <a:pt x="8574" y="10536"/>
                    <a:pt x="8519" y="10536"/>
                  </a:cubicBezTo>
                  <a:cubicBezTo>
                    <a:pt x="8464" y="10536"/>
                    <a:pt x="8409" y="10515"/>
                    <a:pt x="8367" y="10472"/>
                  </a:cubicBezTo>
                  <a:lnTo>
                    <a:pt x="3140" y="5245"/>
                  </a:lnTo>
                  <a:cubicBezTo>
                    <a:pt x="3097" y="5203"/>
                    <a:pt x="3076" y="5160"/>
                    <a:pt x="3076" y="5091"/>
                  </a:cubicBezTo>
                  <a:cubicBezTo>
                    <a:pt x="3076" y="5028"/>
                    <a:pt x="3097" y="4980"/>
                    <a:pt x="3140" y="4937"/>
                  </a:cubicBezTo>
                  <a:lnTo>
                    <a:pt x="3586" y="4496"/>
                  </a:lnTo>
                  <a:close/>
                  <a:moveTo>
                    <a:pt x="11783" y="1"/>
                  </a:moveTo>
                  <a:cubicBezTo>
                    <a:pt x="11758" y="1"/>
                    <a:pt x="11733" y="1"/>
                    <a:pt x="11708" y="2"/>
                  </a:cubicBezTo>
                  <a:cubicBezTo>
                    <a:pt x="11267" y="24"/>
                    <a:pt x="10842" y="199"/>
                    <a:pt x="10555" y="555"/>
                  </a:cubicBezTo>
                  <a:lnTo>
                    <a:pt x="8786" y="2658"/>
                  </a:lnTo>
                  <a:cubicBezTo>
                    <a:pt x="8334" y="3222"/>
                    <a:pt x="7855" y="3440"/>
                    <a:pt x="7110" y="3440"/>
                  </a:cubicBezTo>
                  <a:cubicBezTo>
                    <a:pt x="6506" y="3440"/>
                    <a:pt x="5728" y="3297"/>
                    <a:pt x="4648" y="3078"/>
                  </a:cubicBezTo>
                  <a:cubicBezTo>
                    <a:pt x="4627" y="3057"/>
                    <a:pt x="4579" y="3057"/>
                    <a:pt x="4558" y="3057"/>
                  </a:cubicBezTo>
                  <a:cubicBezTo>
                    <a:pt x="4494" y="3057"/>
                    <a:pt x="4446" y="3078"/>
                    <a:pt x="4404" y="3099"/>
                  </a:cubicBezTo>
                  <a:lnTo>
                    <a:pt x="2853" y="4650"/>
                  </a:lnTo>
                  <a:cubicBezTo>
                    <a:pt x="2741" y="4783"/>
                    <a:pt x="2678" y="4937"/>
                    <a:pt x="2678" y="5091"/>
                  </a:cubicBezTo>
                  <a:cubicBezTo>
                    <a:pt x="2678" y="5182"/>
                    <a:pt x="2699" y="5272"/>
                    <a:pt x="2741" y="5357"/>
                  </a:cubicBezTo>
                  <a:lnTo>
                    <a:pt x="1859" y="6244"/>
                  </a:lnTo>
                  <a:cubicBezTo>
                    <a:pt x="1790" y="6308"/>
                    <a:pt x="1790" y="6441"/>
                    <a:pt x="1859" y="6531"/>
                  </a:cubicBezTo>
                  <a:cubicBezTo>
                    <a:pt x="1902" y="6552"/>
                    <a:pt x="1944" y="6573"/>
                    <a:pt x="2014" y="6573"/>
                  </a:cubicBezTo>
                  <a:cubicBezTo>
                    <a:pt x="2056" y="6573"/>
                    <a:pt x="2104" y="6552"/>
                    <a:pt x="2146" y="6531"/>
                  </a:cubicBezTo>
                  <a:lnTo>
                    <a:pt x="3007" y="5670"/>
                  </a:lnTo>
                  <a:lnTo>
                    <a:pt x="7947" y="10605"/>
                  </a:lnTo>
                  <a:lnTo>
                    <a:pt x="5424" y="13107"/>
                  </a:lnTo>
                  <a:cubicBezTo>
                    <a:pt x="5368" y="13174"/>
                    <a:pt x="5290" y="13207"/>
                    <a:pt x="5209" y="13207"/>
                  </a:cubicBezTo>
                  <a:cubicBezTo>
                    <a:pt x="5128" y="13207"/>
                    <a:pt x="5044" y="13174"/>
                    <a:pt x="4978" y="13107"/>
                  </a:cubicBezTo>
                  <a:lnTo>
                    <a:pt x="4446" y="12576"/>
                  </a:lnTo>
                  <a:lnTo>
                    <a:pt x="6306" y="10717"/>
                  </a:lnTo>
                  <a:cubicBezTo>
                    <a:pt x="6396" y="10626"/>
                    <a:pt x="6396" y="10515"/>
                    <a:pt x="6306" y="10425"/>
                  </a:cubicBezTo>
                  <a:cubicBezTo>
                    <a:pt x="6274" y="10393"/>
                    <a:pt x="6225" y="10377"/>
                    <a:pt x="6172" y="10377"/>
                  </a:cubicBezTo>
                  <a:cubicBezTo>
                    <a:pt x="6120" y="10377"/>
                    <a:pt x="6064" y="10393"/>
                    <a:pt x="6019" y="10425"/>
                  </a:cubicBezTo>
                  <a:lnTo>
                    <a:pt x="4160" y="12284"/>
                  </a:lnTo>
                  <a:lnTo>
                    <a:pt x="3405" y="11535"/>
                  </a:lnTo>
                  <a:lnTo>
                    <a:pt x="4558" y="10382"/>
                  </a:lnTo>
                  <a:cubicBezTo>
                    <a:pt x="4648" y="10292"/>
                    <a:pt x="4648" y="10159"/>
                    <a:pt x="4558" y="10095"/>
                  </a:cubicBezTo>
                  <a:cubicBezTo>
                    <a:pt x="4526" y="10050"/>
                    <a:pt x="4477" y="10027"/>
                    <a:pt x="4425" y="10027"/>
                  </a:cubicBezTo>
                  <a:cubicBezTo>
                    <a:pt x="4372" y="10027"/>
                    <a:pt x="4316" y="10050"/>
                    <a:pt x="4271" y="10095"/>
                  </a:cubicBezTo>
                  <a:lnTo>
                    <a:pt x="3118" y="11248"/>
                  </a:lnTo>
                  <a:lnTo>
                    <a:pt x="2369" y="10494"/>
                  </a:lnTo>
                  <a:lnTo>
                    <a:pt x="3517" y="9320"/>
                  </a:lnTo>
                  <a:cubicBezTo>
                    <a:pt x="3586" y="9256"/>
                    <a:pt x="3586" y="9123"/>
                    <a:pt x="3517" y="9054"/>
                  </a:cubicBezTo>
                  <a:cubicBezTo>
                    <a:pt x="3474" y="9009"/>
                    <a:pt x="3425" y="8986"/>
                    <a:pt x="3375" y="8986"/>
                  </a:cubicBezTo>
                  <a:cubicBezTo>
                    <a:pt x="3326" y="8986"/>
                    <a:pt x="3275" y="9009"/>
                    <a:pt x="3230" y="9054"/>
                  </a:cubicBezTo>
                  <a:lnTo>
                    <a:pt x="2077" y="10207"/>
                  </a:lnTo>
                  <a:lnTo>
                    <a:pt x="1307" y="9452"/>
                  </a:lnTo>
                  <a:lnTo>
                    <a:pt x="3166" y="7593"/>
                  </a:lnTo>
                  <a:cubicBezTo>
                    <a:pt x="3251" y="7503"/>
                    <a:pt x="3251" y="7370"/>
                    <a:pt x="3166" y="7306"/>
                  </a:cubicBezTo>
                  <a:cubicBezTo>
                    <a:pt x="3132" y="7261"/>
                    <a:pt x="3081" y="7239"/>
                    <a:pt x="3031" y="7239"/>
                  </a:cubicBezTo>
                  <a:cubicBezTo>
                    <a:pt x="2982" y="7239"/>
                    <a:pt x="2932" y="7261"/>
                    <a:pt x="2901" y="7306"/>
                  </a:cubicBezTo>
                  <a:lnTo>
                    <a:pt x="1041" y="9166"/>
                  </a:lnTo>
                  <a:lnTo>
                    <a:pt x="484" y="8613"/>
                  </a:lnTo>
                  <a:cubicBezTo>
                    <a:pt x="420" y="8565"/>
                    <a:pt x="399" y="8480"/>
                    <a:pt x="399" y="8390"/>
                  </a:cubicBezTo>
                  <a:cubicBezTo>
                    <a:pt x="399" y="8326"/>
                    <a:pt x="420" y="8236"/>
                    <a:pt x="484" y="8167"/>
                  </a:cubicBezTo>
                  <a:lnTo>
                    <a:pt x="1482" y="7174"/>
                  </a:lnTo>
                  <a:cubicBezTo>
                    <a:pt x="1573" y="7105"/>
                    <a:pt x="1573" y="6972"/>
                    <a:pt x="1482" y="6908"/>
                  </a:cubicBezTo>
                  <a:cubicBezTo>
                    <a:pt x="1448" y="6863"/>
                    <a:pt x="1397" y="6840"/>
                    <a:pt x="1345" y="6840"/>
                  </a:cubicBezTo>
                  <a:cubicBezTo>
                    <a:pt x="1292" y="6840"/>
                    <a:pt x="1238" y="6863"/>
                    <a:pt x="1195" y="6908"/>
                  </a:cubicBezTo>
                  <a:lnTo>
                    <a:pt x="197" y="7901"/>
                  </a:lnTo>
                  <a:cubicBezTo>
                    <a:pt x="64" y="8034"/>
                    <a:pt x="0" y="8215"/>
                    <a:pt x="0" y="8390"/>
                  </a:cubicBezTo>
                  <a:cubicBezTo>
                    <a:pt x="0" y="8592"/>
                    <a:pt x="64" y="8767"/>
                    <a:pt x="197" y="8900"/>
                  </a:cubicBezTo>
                  <a:lnTo>
                    <a:pt x="4712" y="13394"/>
                  </a:lnTo>
                  <a:cubicBezTo>
                    <a:pt x="4845" y="13527"/>
                    <a:pt x="5025" y="13612"/>
                    <a:pt x="5201" y="13612"/>
                  </a:cubicBezTo>
                  <a:cubicBezTo>
                    <a:pt x="5397" y="13612"/>
                    <a:pt x="5578" y="13527"/>
                    <a:pt x="5711" y="13394"/>
                  </a:cubicBezTo>
                  <a:lnTo>
                    <a:pt x="8255" y="10871"/>
                  </a:lnTo>
                  <a:cubicBezTo>
                    <a:pt x="8345" y="10913"/>
                    <a:pt x="8430" y="10935"/>
                    <a:pt x="8521" y="10935"/>
                  </a:cubicBezTo>
                  <a:cubicBezTo>
                    <a:pt x="8675" y="10935"/>
                    <a:pt x="8829" y="10871"/>
                    <a:pt x="8962" y="10759"/>
                  </a:cubicBezTo>
                  <a:lnTo>
                    <a:pt x="10513" y="9208"/>
                  </a:lnTo>
                  <a:cubicBezTo>
                    <a:pt x="10555" y="9166"/>
                    <a:pt x="10577" y="9075"/>
                    <a:pt x="10555" y="9012"/>
                  </a:cubicBezTo>
                  <a:cubicBezTo>
                    <a:pt x="10072" y="6552"/>
                    <a:pt x="9939" y="5670"/>
                    <a:pt x="10954" y="4826"/>
                  </a:cubicBezTo>
                  <a:lnTo>
                    <a:pt x="13079" y="3057"/>
                  </a:lnTo>
                  <a:cubicBezTo>
                    <a:pt x="13413" y="2770"/>
                    <a:pt x="13610" y="2371"/>
                    <a:pt x="13631" y="1904"/>
                  </a:cubicBezTo>
                  <a:cubicBezTo>
                    <a:pt x="13658" y="1394"/>
                    <a:pt x="13456" y="889"/>
                    <a:pt x="13100" y="534"/>
                  </a:cubicBezTo>
                  <a:cubicBezTo>
                    <a:pt x="12746" y="195"/>
                    <a:pt x="12268" y="1"/>
                    <a:pt x="1178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1"/>
            <p:cNvSpPr/>
            <p:nvPr/>
          </p:nvSpPr>
          <p:spPr>
            <a:xfrm>
              <a:off x="4376375" y="1604700"/>
              <a:ext cx="38800" cy="38275"/>
            </a:xfrm>
            <a:custGeom>
              <a:rect b="b" l="l" r="r" t="t"/>
              <a:pathLst>
                <a:path extrusionOk="0" h="1531" w="1552">
                  <a:moveTo>
                    <a:pt x="685" y="48"/>
                  </a:moveTo>
                  <a:cubicBezTo>
                    <a:pt x="287" y="91"/>
                    <a:pt x="0" y="447"/>
                    <a:pt x="43" y="867"/>
                  </a:cubicBezTo>
                  <a:cubicBezTo>
                    <a:pt x="69" y="1244"/>
                    <a:pt x="399" y="1531"/>
                    <a:pt x="776" y="1531"/>
                  </a:cubicBezTo>
                  <a:lnTo>
                    <a:pt x="866" y="1531"/>
                  </a:lnTo>
                  <a:cubicBezTo>
                    <a:pt x="1063" y="1509"/>
                    <a:pt x="1238" y="1419"/>
                    <a:pt x="1349" y="1265"/>
                  </a:cubicBezTo>
                  <a:cubicBezTo>
                    <a:pt x="1482" y="1111"/>
                    <a:pt x="1551" y="909"/>
                    <a:pt x="1530" y="712"/>
                  </a:cubicBezTo>
                  <a:cubicBezTo>
                    <a:pt x="1482" y="293"/>
                    <a:pt x="1105" y="1"/>
                    <a:pt x="685" y="48"/>
                  </a:cubicBezTo>
                  <a:close/>
                  <a:moveTo>
                    <a:pt x="1041" y="999"/>
                  </a:moveTo>
                  <a:cubicBezTo>
                    <a:pt x="999" y="1090"/>
                    <a:pt x="909" y="1132"/>
                    <a:pt x="818" y="1132"/>
                  </a:cubicBezTo>
                  <a:cubicBezTo>
                    <a:pt x="622" y="1153"/>
                    <a:pt x="441" y="1021"/>
                    <a:pt x="420" y="824"/>
                  </a:cubicBezTo>
                  <a:cubicBezTo>
                    <a:pt x="420" y="734"/>
                    <a:pt x="441" y="643"/>
                    <a:pt x="510" y="580"/>
                  </a:cubicBezTo>
                  <a:cubicBezTo>
                    <a:pt x="553" y="489"/>
                    <a:pt x="643" y="447"/>
                    <a:pt x="733" y="447"/>
                  </a:cubicBezTo>
                  <a:lnTo>
                    <a:pt x="776" y="447"/>
                  </a:lnTo>
                  <a:cubicBezTo>
                    <a:pt x="951" y="447"/>
                    <a:pt x="1105" y="580"/>
                    <a:pt x="1132" y="755"/>
                  </a:cubicBezTo>
                  <a:lnTo>
                    <a:pt x="1132" y="755"/>
                  </a:lnTo>
                  <a:cubicBezTo>
                    <a:pt x="1132" y="845"/>
                    <a:pt x="1105" y="930"/>
                    <a:pt x="1041" y="999"/>
                  </a:cubicBezTo>
                  <a:close/>
                  <a:moveTo>
                    <a:pt x="1041" y="999"/>
                  </a:moveTo>
                  <a:lnTo>
                    <a:pt x="1041" y="999"/>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6" name="Google Shape;2716;p51"/>
          <p:cNvGrpSpPr/>
          <p:nvPr/>
        </p:nvGrpSpPr>
        <p:grpSpPr>
          <a:xfrm>
            <a:off x="5469875" y="2505800"/>
            <a:ext cx="341450" cy="340300"/>
            <a:chOff x="4099750" y="1579825"/>
            <a:chExt cx="341450" cy="340300"/>
          </a:xfrm>
        </p:grpSpPr>
        <p:sp>
          <p:nvSpPr>
            <p:cNvPr id="2717" name="Google Shape;2717;p51"/>
            <p:cNvSpPr/>
            <p:nvPr/>
          </p:nvSpPr>
          <p:spPr>
            <a:xfrm>
              <a:off x="4103600" y="1714275"/>
              <a:ext cx="202000" cy="202000"/>
            </a:xfrm>
            <a:custGeom>
              <a:rect b="b" l="l" r="r" t="t"/>
              <a:pathLst>
                <a:path extrusionOk="0" h="8080" w="8080">
                  <a:moveTo>
                    <a:pt x="2853" y="0"/>
                  </a:moveTo>
                  <a:lnTo>
                    <a:pt x="197" y="2656"/>
                  </a:lnTo>
                  <a:cubicBezTo>
                    <a:pt x="0" y="2858"/>
                    <a:pt x="0" y="3187"/>
                    <a:pt x="197" y="3389"/>
                  </a:cubicBezTo>
                  <a:lnTo>
                    <a:pt x="861" y="4053"/>
                  </a:lnTo>
                  <a:lnTo>
                    <a:pt x="1923" y="5116"/>
                  </a:lnTo>
                  <a:lnTo>
                    <a:pt x="2964" y="6157"/>
                  </a:lnTo>
                  <a:lnTo>
                    <a:pt x="4006" y="7198"/>
                  </a:lnTo>
                  <a:lnTo>
                    <a:pt x="4691" y="7883"/>
                  </a:lnTo>
                  <a:cubicBezTo>
                    <a:pt x="4893" y="8080"/>
                    <a:pt x="5222" y="8080"/>
                    <a:pt x="5424" y="7883"/>
                  </a:cubicBezTo>
                  <a:lnTo>
                    <a:pt x="8080" y="5227"/>
                  </a:lnTo>
                  <a:lnTo>
                    <a:pt x="6173" y="1971"/>
                  </a:lnTo>
                  <a:close/>
                  <a:moveTo>
                    <a:pt x="2853" y="0"/>
                  </a:moveTo>
                  <a:lnTo>
                    <a:pt x="28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1"/>
            <p:cNvSpPr/>
            <p:nvPr/>
          </p:nvSpPr>
          <p:spPr>
            <a:xfrm>
              <a:off x="4213675" y="1661150"/>
              <a:ext cx="145050" cy="145050"/>
            </a:xfrm>
            <a:custGeom>
              <a:rect b="b" l="l" r="r" t="t"/>
              <a:pathLst>
                <a:path extrusionOk="0" h="5802" w="5802">
                  <a:moveTo>
                    <a:pt x="1" y="0"/>
                  </a:moveTo>
                  <a:lnTo>
                    <a:pt x="2195" y="3501"/>
                  </a:lnTo>
                  <a:lnTo>
                    <a:pt x="5802" y="5801"/>
                  </a:lnTo>
                  <a:cubicBezTo>
                    <a:pt x="5403" y="3830"/>
                    <a:pt x="5223" y="2747"/>
                    <a:pt x="5802" y="1907"/>
                  </a:cubicBezTo>
                  <a:lnTo>
                    <a:pt x="5223" y="425"/>
                  </a:lnTo>
                  <a:lnTo>
                    <a:pt x="3895" y="0"/>
                  </a:lnTo>
                  <a:cubicBezTo>
                    <a:pt x="3055" y="601"/>
                    <a:pt x="1972" y="399"/>
                    <a:pt x="1" y="0"/>
                  </a:cubicBezTo>
                  <a:close/>
                  <a:moveTo>
                    <a:pt x="1" y="0"/>
                  </a:moveTo>
                  <a:lnTo>
                    <a:pt x="1"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1"/>
            <p:cNvSpPr/>
            <p:nvPr/>
          </p:nvSpPr>
          <p:spPr>
            <a:xfrm>
              <a:off x="4329350" y="1579875"/>
              <a:ext cx="110650" cy="110650"/>
            </a:xfrm>
            <a:custGeom>
              <a:rect b="b" l="l" r="r" t="t"/>
              <a:pathLst>
                <a:path extrusionOk="0" h="4426" w="4426">
                  <a:moveTo>
                    <a:pt x="1" y="2524"/>
                  </a:moveTo>
                  <a:lnTo>
                    <a:pt x="596" y="3830"/>
                  </a:lnTo>
                  <a:lnTo>
                    <a:pt x="1924" y="4425"/>
                  </a:lnTo>
                  <a:lnTo>
                    <a:pt x="3762" y="2901"/>
                  </a:lnTo>
                  <a:cubicBezTo>
                    <a:pt x="4426" y="2322"/>
                    <a:pt x="4383" y="1286"/>
                    <a:pt x="3762" y="664"/>
                  </a:cubicBezTo>
                  <a:cubicBezTo>
                    <a:pt x="3167" y="64"/>
                    <a:pt x="2104" y="0"/>
                    <a:pt x="1525" y="664"/>
                  </a:cubicBezTo>
                  <a:close/>
                  <a:moveTo>
                    <a:pt x="2721" y="2322"/>
                  </a:moveTo>
                  <a:cubicBezTo>
                    <a:pt x="2412" y="2348"/>
                    <a:pt x="2147" y="2146"/>
                    <a:pt x="2104" y="1838"/>
                  </a:cubicBezTo>
                  <a:cubicBezTo>
                    <a:pt x="2083" y="1525"/>
                    <a:pt x="2301" y="1259"/>
                    <a:pt x="2588" y="1238"/>
                  </a:cubicBezTo>
                  <a:cubicBezTo>
                    <a:pt x="2901" y="1196"/>
                    <a:pt x="3167" y="1419"/>
                    <a:pt x="3209" y="1727"/>
                  </a:cubicBezTo>
                  <a:cubicBezTo>
                    <a:pt x="3230" y="2014"/>
                    <a:pt x="3013" y="2300"/>
                    <a:pt x="2721" y="2322"/>
                  </a:cubicBezTo>
                  <a:close/>
                  <a:moveTo>
                    <a:pt x="2721" y="2322"/>
                  </a:moveTo>
                  <a:lnTo>
                    <a:pt x="2721" y="232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1"/>
            <p:cNvSpPr/>
            <p:nvPr/>
          </p:nvSpPr>
          <p:spPr>
            <a:xfrm>
              <a:off x="4311025" y="1642950"/>
              <a:ext cx="66425" cy="65900"/>
            </a:xfrm>
            <a:custGeom>
              <a:rect b="b" l="l" r="r" t="t"/>
              <a:pathLst>
                <a:path extrusionOk="0" h="2636" w="2657">
                  <a:moveTo>
                    <a:pt x="1" y="728"/>
                  </a:moveTo>
                  <a:lnTo>
                    <a:pt x="1908" y="2635"/>
                  </a:lnTo>
                  <a:cubicBezTo>
                    <a:pt x="2041" y="2455"/>
                    <a:pt x="2195" y="2301"/>
                    <a:pt x="2370" y="2147"/>
                  </a:cubicBezTo>
                  <a:lnTo>
                    <a:pt x="2657" y="1902"/>
                  </a:lnTo>
                  <a:lnTo>
                    <a:pt x="734" y="1"/>
                  </a:lnTo>
                  <a:lnTo>
                    <a:pt x="489" y="266"/>
                  </a:lnTo>
                  <a:cubicBezTo>
                    <a:pt x="335" y="463"/>
                    <a:pt x="181" y="622"/>
                    <a:pt x="1" y="728"/>
                  </a:cubicBezTo>
                  <a:close/>
                  <a:moveTo>
                    <a:pt x="1" y="728"/>
                  </a:moveTo>
                  <a:lnTo>
                    <a:pt x="1" y="728"/>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1"/>
            <p:cNvSpPr/>
            <p:nvPr/>
          </p:nvSpPr>
          <p:spPr>
            <a:xfrm>
              <a:off x="4170525" y="1661150"/>
              <a:ext cx="188200" cy="188200"/>
            </a:xfrm>
            <a:custGeom>
              <a:rect b="b" l="l" r="r" t="t"/>
              <a:pathLst>
                <a:path extrusionOk="0" h="7528" w="7528">
                  <a:moveTo>
                    <a:pt x="176" y="2125"/>
                  </a:moveTo>
                  <a:lnTo>
                    <a:pt x="5403" y="7352"/>
                  </a:lnTo>
                  <a:lnTo>
                    <a:pt x="5403" y="7352"/>
                  </a:lnTo>
                  <a:cubicBezTo>
                    <a:pt x="5557" y="7527"/>
                    <a:pt x="5823" y="7527"/>
                    <a:pt x="5977" y="7352"/>
                  </a:cubicBezTo>
                  <a:lnTo>
                    <a:pt x="7528" y="5801"/>
                  </a:lnTo>
                  <a:lnTo>
                    <a:pt x="1727" y="0"/>
                  </a:lnTo>
                  <a:lnTo>
                    <a:pt x="1727" y="0"/>
                  </a:lnTo>
                  <a:lnTo>
                    <a:pt x="176" y="1551"/>
                  </a:lnTo>
                  <a:cubicBezTo>
                    <a:pt x="1" y="1705"/>
                    <a:pt x="1" y="1971"/>
                    <a:pt x="176" y="2125"/>
                  </a:cubicBezTo>
                  <a:close/>
                  <a:moveTo>
                    <a:pt x="176" y="2125"/>
                  </a:moveTo>
                  <a:lnTo>
                    <a:pt x="176" y="2125"/>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1"/>
            <p:cNvSpPr/>
            <p:nvPr/>
          </p:nvSpPr>
          <p:spPr>
            <a:xfrm>
              <a:off x="4363625" y="1590350"/>
              <a:ext cx="76375" cy="100175"/>
            </a:xfrm>
            <a:custGeom>
              <a:rect b="b" l="l" r="r" t="t"/>
              <a:pathLst>
                <a:path extrusionOk="0" h="4007" w="3055">
                  <a:moveTo>
                    <a:pt x="0" y="3475"/>
                  </a:moveTo>
                  <a:lnTo>
                    <a:pt x="553" y="4006"/>
                  </a:lnTo>
                  <a:lnTo>
                    <a:pt x="2391" y="2482"/>
                  </a:lnTo>
                  <a:cubicBezTo>
                    <a:pt x="3055" y="1903"/>
                    <a:pt x="3012" y="867"/>
                    <a:pt x="2391" y="245"/>
                  </a:cubicBezTo>
                  <a:cubicBezTo>
                    <a:pt x="2306" y="155"/>
                    <a:pt x="2194" y="70"/>
                    <a:pt x="2083" y="1"/>
                  </a:cubicBezTo>
                  <a:cubicBezTo>
                    <a:pt x="2460" y="622"/>
                    <a:pt x="2412" y="1462"/>
                    <a:pt x="1838" y="1929"/>
                  </a:cubicBezTo>
                  <a:lnTo>
                    <a:pt x="0" y="3454"/>
                  </a:lnTo>
                  <a:close/>
                  <a:moveTo>
                    <a:pt x="0" y="3475"/>
                  </a:moveTo>
                  <a:lnTo>
                    <a:pt x="0" y="347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1"/>
            <p:cNvSpPr/>
            <p:nvPr/>
          </p:nvSpPr>
          <p:spPr>
            <a:xfrm>
              <a:off x="4344900" y="1677225"/>
              <a:ext cx="32550" cy="31625"/>
            </a:xfrm>
            <a:custGeom>
              <a:rect b="b" l="l" r="r" t="t"/>
              <a:pathLst>
                <a:path extrusionOk="0" h="1265" w="1302">
                  <a:moveTo>
                    <a:pt x="1302" y="531"/>
                  </a:moveTo>
                  <a:lnTo>
                    <a:pt x="749" y="0"/>
                  </a:lnTo>
                  <a:lnTo>
                    <a:pt x="505" y="181"/>
                  </a:lnTo>
                  <a:lnTo>
                    <a:pt x="462" y="223"/>
                  </a:lnTo>
                  <a:cubicBezTo>
                    <a:pt x="372" y="287"/>
                    <a:pt x="308" y="356"/>
                    <a:pt x="239" y="446"/>
                  </a:cubicBezTo>
                  <a:cubicBezTo>
                    <a:pt x="154" y="531"/>
                    <a:pt x="64" y="622"/>
                    <a:pt x="0" y="712"/>
                  </a:cubicBezTo>
                  <a:lnTo>
                    <a:pt x="0" y="712"/>
                  </a:lnTo>
                  <a:lnTo>
                    <a:pt x="553" y="1264"/>
                  </a:lnTo>
                  <a:cubicBezTo>
                    <a:pt x="686" y="1084"/>
                    <a:pt x="840" y="930"/>
                    <a:pt x="1015" y="776"/>
                  </a:cubicBezTo>
                  <a:close/>
                  <a:moveTo>
                    <a:pt x="1302" y="531"/>
                  </a:moveTo>
                  <a:lnTo>
                    <a:pt x="1302" y="53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1"/>
            <p:cNvSpPr/>
            <p:nvPr/>
          </p:nvSpPr>
          <p:spPr>
            <a:xfrm>
              <a:off x="4330425" y="1695000"/>
              <a:ext cx="28300" cy="111200"/>
            </a:xfrm>
            <a:custGeom>
              <a:rect b="b" l="l" r="r" t="t"/>
              <a:pathLst>
                <a:path extrusionOk="0" h="4448" w="1132">
                  <a:moveTo>
                    <a:pt x="1132" y="4447"/>
                  </a:moveTo>
                  <a:cubicBezTo>
                    <a:pt x="733" y="2476"/>
                    <a:pt x="553" y="1393"/>
                    <a:pt x="1132" y="553"/>
                  </a:cubicBezTo>
                  <a:lnTo>
                    <a:pt x="579" y="1"/>
                  </a:lnTo>
                  <a:cubicBezTo>
                    <a:pt x="0" y="840"/>
                    <a:pt x="22" y="1770"/>
                    <a:pt x="420" y="3741"/>
                  </a:cubicBezTo>
                  <a:close/>
                  <a:moveTo>
                    <a:pt x="1132" y="4447"/>
                  </a:moveTo>
                  <a:lnTo>
                    <a:pt x="1132" y="444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1"/>
            <p:cNvSpPr/>
            <p:nvPr/>
          </p:nvSpPr>
          <p:spPr>
            <a:xfrm>
              <a:off x="4287800" y="1788500"/>
              <a:ext cx="70925" cy="60850"/>
            </a:xfrm>
            <a:custGeom>
              <a:rect b="b" l="l" r="r" t="t"/>
              <a:pathLst>
                <a:path extrusionOk="0" h="2434" w="2837">
                  <a:moveTo>
                    <a:pt x="2019" y="133"/>
                  </a:moveTo>
                  <a:lnTo>
                    <a:pt x="579" y="1546"/>
                  </a:lnTo>
                  <a:cubicBezTo>
                    <a:pt x="489" y="1637"/>
                    <a:pt x="399" y="1679"/>
                    <a:pt x="292" y="1679"/>
                  </a:cubicBezTo>
                  <a:cubicBezTo>
                    <a:pt x="181" y="1679"/>
                    <a:pt x="69" y="1637"/>
                    <a:pt x="0" y="1546"/>
                  </a:cubicBezTo>
                  <a:lnTo>
                    <a:pt x="712" y="2258"/>
                  </a:lnTo>
                  <a:lnTo>
                    <a:pt x="712" y="2258"/>
                  </a:lnTo>
                  <a:cubicBezTo>
                    <a:pt x="866" y="2433"/>
                    <a:pt x="1132" y="2433"/>
                    <a:pt x="1286" y="2258"/>
                  </a:cubicBezTo>
                  <a:lnTo>
                    <a:pt x="2837" y="707"/>
                  </a:lnTo>
                  <a:lnTo>
                    <a:pt x="2125" y="1"/>
                  </a:lnTo>
                  <a:close/>
                  <a:moveTo>
                    <a:pt x="2019" y="133"/>
                  </a:moveTo>
                  <a:lnTo>
                    <a:pt x="2019" y="13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1"/>
            <p:cNvSpPr/>
            <p:nvPr/>
          </p:nvSpPr>
          <p:spPr>
            <a:xfrm>
              <a:off x="4381425" y="1609750"/>
              <a:ext cx="28700" cy="28850"/>
            </a:xfrm>
            <a:custGeom>
              <a:rect b="b" l="l" r="r" t="t"/>
              <a:pathLst>
                <a:path extrusionOk="0" h="1154" w="1148">
                  <a:moveTo>
                    <a:pt x="1126" y="532"/>
                  </a:moveTo>
                  <a:cubicBezTo>
                    <a:pt x="1084" y="224"/>
                    <a:pt x="818" y="1"/>
                    <a:pt x="505" y="43"/>
                  </a:cubicBezTo>
                  <a:cubicBezTo>
                    <a:pt x="218" y="64"/>
                    <a:pt x="0" y="330"/>
                    <a:pt x="21" y="643"/>
                  </a:cubicBezTo>
                  <a:cubicBezTo>
                    <a:pt x="64" y="951"/>
                    <a:pt x="329" y="1153"/>
                    <a:pt x="638" y="1127"/>
                  </a:cubicBezTo>
                  <a:cubicBezTo>
                    <a:pt x="930" y="1105"/>
                    <a:pt x="1147" y="819"/>
                    <a:pt x="1126" y="532"/>
                  </a:cubicBezTo>
                  <a:close/>
                  <a:moveTo>
                    <a:pt x="1126" y="532"/>
                  </a:moveTo>
                  <a:lnTo>
                    <a:pt x="1126" y="5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1"/>
            <p:cNvSpPr/>
            <p:nvPr/>
          </p:nvSpPr>
          <p:spPr>
            <a:xfrm>
              <a:off x="4099750" y="1579825"/>
              <a:ext cx="341450" cy="340300"/>
            </a:xfrm>
            <a:custGeom>
              <a:rect b="b" l="l" r="r" t="t"/>
              <a:pathLst>
                <a:path extrusionOk="0" h="13612" w="13658">
                  <a:moveTo>
                    <a:pt x="11802" y="399"/>
                  </a:moveTo>
                  <a:cubicBezTo>
                    <a:pt x="12176" y="399"/>
                    <a:pt x="12544" y="551"/>
                    <a:pt x="12813" y="820"/>
                  </a:cubicBezTo>
                  <a:cubicBezTo>
                    <a:pt x="13079" y="1086"/>
                    <a:pt x="13233" y="1484"/>
                    <a:pt x="13233" y="1883"/>
                  </a:cubicBezTo>
                  <a:cubicBezTo>
                    <a:pt x="13211" y="2239"/>
                    <a:pt x="13079" y="2547"/>
                    <a:pt x="12813" y="2749"/>
                  </a:cubicBezTo>
                  <a:lnTo>
                    <a:pt x="11108" y="4162"/>
                  </a:lnTo>
                  <a:lnTo>
                    <a:pt x="9450" y="2504"/>
                  </a:lnTo>
                  <a:lnTo>
                    <a:pt x="10869" y="799"/>
                  </a:lnTo>
                  <a:cubicBezTo>
                    <a:pt x="11086" y="555"/>
                    <a:pt x="11373" y="401"/>
                    <a:pt x="11729" y="401"/>
                  </a:cubicBezTo>
                  <a:cubicBezTo>
                    <a:pt x="11754" y="399"/>
                    <a:pt x="11778" y="399"/>
                    <a:pt x="11802" y="399"/>
                  </a:cubicBezTo>
                  <a:close/>
                  <a:moveTo>
                    <a:pt x="9185" y="2812"/>
                  </a:moveTo>
                  <a:lnTo>
                    <a:pt x="10800" y="4427"/>
                  </a:lnTo>
                  <a:lnTo>
                    <a:pt x="10709" y="4518"/>
                  </a:lnTo>
                  <a:cubicBezTo>
                    <a:pt x="10555" y="4629"/>
                    <a:pt x="10444" y="4741"/>
                    <a:pt x="10359" y="4873"/>
                  </a:cubicBezTo>
                  <a:lnTo>
                    <a:pt x="8765" y="3280"/>
                  </a:lnTo>
                  <a:cubicBezTo>
                    <a:pt x="8877" y="3168"/>
                    <a:pt x="8983" y="3057"/>
                    <a:pt x="9094" y="2924"/>
                  </a:cubicBezTo>
                  <a:lnTo>
                    <a:pt x="9185" y="2812"/>
                  </a:lnTo>
                  <a:close/>
                  <a:moveTo>
                    <a:pt x="8430" y="3498"/>
                  </a:moveTo>
                  <a:lnTo>
                    <a:pt x="10114" y="5182"/>
                  </a:lnTo>
                  <a:cubicBezTo>
                    <a:pt x="9626" y="6000"/>
                    <a:pt x="9758" y="6998"/>
                    <a:pt x="10045" y="8459"/>
                  </a:cubicBezTo>
                  <a:lnTo>
                    <a:pt x="7947" y="6356"/>
                  </a:lnTo>
                  <a:cubicBezTo>
                    <a:pt x="7902" y="6310"/>
                    <a:pt x="7846" y="6288"/>
                    <a:pt x="7793" y="6288"/>
                  </a:cubicBezTo>
                  <a:cubicBezTo>
                    <a:pt x="7740" y="6288"/>
                    <a:pt x="7689" y="6310"/>
                    <a:pt x="7655" y="6356"/>
                  </a:cubicBezTo>
                  <a:cubicBezTo>
                    <a:pt x="7570" y="6419"/>
                    <a:pt x="7570" y="6552"/>
                    <a:pt x="7655" y="6621"/>
                  </a:cubicBezTo>
                  <a:lnTo>
                    <a:pt x="10093" y="9054"/>
                  </a:lnTo>
                  <a:lnTo>
                    <a:pt x="9408" y="9739"/>
                  </a:lnTo>
                  <a:lnTo>
                    <a:pt x="3873" y="4209"/>
                  </a:lnTo>
                  <a:lnTo>
                    <a:pt x="4558" y="3519"/>
                  </a:lnTo>
                  <a:lnTo>
                    <a:pt x="6991" y="5978"/>
                  </a:lnTo>
                  <a:cubicBezTo>
                    <a:pt x="7036" y="6010"/>
                    <a:pt x="7087" y="6026"/>
                    <a:pt x="7137" y="6026"/>
                  </a:cubicBezTo>
                  <a:cubicBezTo>
                    <a:pt x="7187" y="6026"/>
                    <a:pt x="7238" y="6010"/>
                    <a:pt x="7283" y="5978"/>
                  </a:cubicBezTo>
                  <a:cubicBezTo>
                    <a:pt x="7347" y="5888"/>
                    <a:pt x="7347" y="5755"/>
                    <a:pt x="7283" y="5692"/>
                  </a:cubicBezTo>
                  <a:lnTo>
                    <a:pt x="5179" y="3588"/>
                  </a:lnTo>
                  <a:lnTo>
                    <a:pt x="5179" y="3588"/>
                  </a:lnTo>
                  <a:cubicBezTo>
                    <a:pt x="5919" y="3724"/>
                    <a:pt x="6541" y="3826"/>
                    <a:pt x="7082" y="3826"/>
                  </a:cubicBezTo>
                  <a:cubicBezTo>
                    <a:pt x="7594" y="3826"/>
                    <a:pt x="8033" y="3735"/>
                    <a:pt x="8430" y="3498"/>
                  </a:cubicBezTo>
                  <a:close/>
                  <a:moveTo>
                    <a:pt x="3586" y="4496"/>
                  </a:moveTo>
                  <a:lnTo>
                    <a:pt x="9116" y="10026"/>
                  </a:lnTo>
                  <a:lnTo>
                    <a:pt x="8675" y="10472"/>
                  </a:lnTo>
                  <a:cubicBezTo>
                    <a:pt x="8630" y="10515"/>
                    <a:pt x="8574" y="10536"/>
                    <a:pt x="8519" y="10536"/>
                  </a:cubicBezTo>
                  <a:cubicBezTo>
                    <a:pt x="8464" y="10536"/>
                    <a:pt x="8409" y="10515"/>
                    <a:pt x="8367" y="10472"/>
                  </a:cubicBezTo>
                  <a:lnTo>
                    <a:pt x="3140" y="5245"/>
                  </a:lnTo>
                  <a:cubicBezTo>
                    <a:pt x="3097" y="5203"/>
                    <a:pt x="3076" y="5160"/>
                    <a:pt x="3076" y="5091"/>
                  </a:cubicBezTo>
                  <a:cubicBezTo>
                    <a:pt x="3076" y="5028"/>
                    <a:pt x="3097" y="4980"/>
                    <a:pt x="3140" y="4937"/>
                  </a:cubicBezTo>
                  <a:lnTo>
                    <a:pt x="3586" y="4496"/>
                  </a:lnTo>
                  <a:close/>
                  <a:moveTo>
                    <a:pt x="11783" y="1"/>
                  </a:moveTo>
                  <a:cubicBezTo>
                    <a:pt x="11758" y="1"/>
                    <a:pt x="11733" y="1"/>
                    <a:pt x="11708" y="2"/>
                  </a:cubicBezTo>
                  <a:cubicBezTo>
                    <a:pt x="11267" y="24"/>
                    <a:pt x="10842" y="199"/>
                    <a:pt x="10555" y="555"/>
                  </a:cubicBezTo>
                  <a:lnTo>
                    <a:pt x="8786" y="2658"/>
                  </a:lnTo>
                  <a:cubicBezTo>
                    <a:pt x="8334" y="3222"/>
                    <a:pt x="7855" y="3440"/>
                    <a:pt x="7110" y="3440"/>
                  </a:cubicBezTo>
                  <a:cubicBezTo>
                    <a:pt x="6506" y="3440"/>
                    <a:pt x="5728" y="3297"/>
                    <a:pt x="4648" y="3078"/>
                  </a:cubicBezTo>
                  <a:cubicBezTo>
                    <a:pt x="4627" y="3057"/>
                    <a:pt x="4579" y="3057"/>
                    <a:pt x="4558" y="3057"/>
                  </a:cubicBezTo>
                  <a:cubicBezTo>
                    <a:pt x="4494" y="3057"/>
                    <a:pt x="4446" y="3078"/>
                    <a:pt x="4404" y="3099"/>
                  </a:cubicBezTo>
                  <a:lnTo>
                    <a:pt x="2853" y="4650"/>
                  </a:lnTo>
                  <a:cubicBezTo>
                    <a:pt x="2741" y="4783"/>
                    <a:pt x="2678" y="4937"/>
                    <a:pt x="2678" y="5091"/>
                  </a:cubicBezTo>
                  <a:cubicBezTo>
                    <a:pt x="2678" y="5182"/>
                    <a:pt x="2699" y="5272"/>
                    <a:pt x="2741" y="5357"/>
                  </a:cubicBezTo>
                  <a:lnTo>
                    <a:pt x="1859" y="6244"/>
                  </a:lnTo>
                  <a:cubicBezTo>
                    <a:pt x="1790" y="6308"/>
                    <a:pt x="1790" y="6441"/>
                    <a:pt x="1859" y="6531"/>
                  </a:cubicBezTo>
                  <a:cubicBezTo>
                    <a:pt x="1902" y="6552"/>
                    <a:pt x="1944" y="6573"/>
                    <a:pt x="2014" y="6573"/>
                  </a:cubicBezTo>
                  <a:cubicBezTo>
                    <a:pt x="2056" y="6573"/>
                    <a:pt x="2104" y="6552"/>
                    <a:pt x="2146" y="6531"/>
                  </a:cubicBezTo>
                  <a:lnTo>
                    <a:pt x="3007" y="5670"/>
                  </a:lnTo>
                  <a:lnTo>
                    <a:pt x="7947" y="10605"/>
                  </a:lnTo>
                  <a:lnTo>
                    <a:pt x="5424" y="13107"/>
                  </a:lnTo>
                  <a:cubicBezTo>
                    <a:pt x="5368" y="13174"/>
                    <a:pt x="5290" y="13207"/>
                    <a:pt x="5209" y="13207"/>
                  </a:cubicBezTo>
                  <a:cubicBezTo>
                    <a:pt x="5128" y="13207"/>
                    <a:pt x="5044" y="13174"/>
                    <a:pt x="4978" y="13107"/>
                  </a:cubicBezTo>
                  <a:lnTo>
                    <a:pt x="4446" y="12576"/>
                  </a:lnTo>
                  <a:lnTo>
                    <a:pt x="6306" y="10717"/>
                  </a:lnTo>
                  <a:cubicBezTo>
                    <a:pt x="6396" y="10626"/>
                    <a:pt x="6396" y="10515"/>
                    <a:pt x="6306" y="10425"/>
                  </a:cubicBezTo>
                  <a:cubicBezTo>
                    <a:pt x="6274" y="10393"/>
                    <a:pt x="6225" y="10377"/>
                    <a:pt x="6172" y="10377"/>
                  </a:cubicBezTo>
                  <a:cubicBezTo>
                    <a:pt x="6120" y="10377"/>
                    <a:pt x="6064" y="10393"/>
                    <a:pt x="6019" y="10425"/>
                  </a:cubicBezTo>
                  <a:lnTo>
                    <a:pt x="4160" y="12284"/>
                  </a:lnTo>
                  <a:lnTo>
                    <a:pt x="3405" y="11535"/>
                  </a:lnTo>
                  <a:lnTo>
                    <a:pt x="4558" y="10382"/>
                  </a:lnTo>
                  <a:cubicBezTo>
                    <a:pt x="4648" y="10292"/>
                    <a:pt x="4648" y="10159"/>
                    <a:pt x="4558" y="10095"/>
                  </a:cubicBezTo>
                  <a:cubicBezTo>
                    <a:pt x="4526" y="10050"/>
                    <a:pt x="4477" y="10027"/>
                    <a:pt x="4425" y="10027"/>
                  </a:cubicBezTo>
                  <a:cubicBezTo>
                    <a:pt x="4372" y="10027"/>
                    <a:pt x="4316" y="10050"/>
                    <a:pt x="4271" y="10095"/>
                  </a:cubicBezTo>
                  <a:lnTo>
                    <a:pt x="3118" y="11248"/>
                  </a:lnTo>
                  <a:lnTo>
                    <a:pt x="2369" y="10494"/>
                  </a:lnTo>
                  <a:lnTo>
                    <a:pt x="3517" y="9320"/>
                  </a:lnTo>
                  <a:cubicBezTo>
                    <a:pt x="3586" y="9256"/>
                    <a:pt x="3586" y="9123"/>
                    <a:pt x="3517" y="9054"/>
                  </a:cubicBezTo>
                  <a:cubicBezTo>
                    <a:pt x="3474" y="9009"/>
                    <a:pt x="3425" y="8986"/>
                    <a:pt x="3375" y="8986"/>
                  </a:cubicBezTo>
                  <a:cubicBezTo>
                    <a:pt x="3326" y="8986"/>
                    <a:pt x="3275" y="9009"/>
                    <a:pt x="3230" y="9054"/>
                  </a:cubicBezTo>
                  <a:lnTo>
                    <a:pt x="2077" y="10207"/>
                  </a:lnTo>
                  <a:lnTo>
                    <a:pt x="1307" y="9452"/>
                  </a:lnTo>
                  <a:lnTo>
                    <a:pt x="3166" y="7593"/>
                  </a:lnTo>
                  <a:cubicBezTo>
                    <a:pt x="3251" y="7503"/>
                    <a:pt x="3251" y="7370"/>
                    <a:pt x="3166" y="7306"/>
                  </a:cubicBezTo>
                  <a:cubicBezTo>
                    <a:pt x="3132" y="7261"/>
                    <a:pt x="3081" y="7239"/>
                    <a:pt x="3031" y="7239"/>
                  </a:cubicBezTo>
                  <a:cubicBezTo>
                    <a:pt x="2982" y="7239"/>
                    <a:pt x="2932" y="7261"/>
                    <a:pt x="2901" y="7306"/>
                  </a:cubicBezTo>
                  <a:lnTo>
                    <a:pt x="1041" y="9166"/>
                  </a:lnTo>
                  <a:lnTo>
                    <a:pt x="484" y="8613"/>
                  </a:lnTo>
                  <a:cubicBezTo>
                    <a:pt x="420" y="8565"/>
                    <a:pt x="399" y="8480"/>
                    <a:pt x="399" y="8390"/>
                  </a:cubicBezTo>
                  <a:cubicBezTo>
                    <a:pt x="399" y="8326"/>
                    <a:pt x="420" y="8236"/>
                    <a:pt x="484" y="8167"/>
                  </a:cubicBezTo>
                  <a:lnTo>
                    <a:pt x="1482" y="7174"/>
                  </a:lnTo>
                  <a:cubicBezTo>
                    <a:pt x="1573" y="7105"/>
                    <a:pt x="1573" y="6972"/>
                    <a:pt x="1482" y="6908"/>
                  </a:cubicBezTo>
                  <a:cubicBezTo>
                    <a:pt x="1448" y="6863"/>
                    <a:pt x="1397" y="6840"/>
                    <a:pt x="1345" y="6840"/>
                  </a:cubicBezTo>
                  <a:cubicBezTo>
                    <a:pt x="1292" y="6840"/>
                    <a:pt x="1238" y="6863"/>
                    <a:pt x="1195" y="6908"/>
                  </a:cubicBezTo>
                  <a:lnTo>
                    <a:pt x="197" y="7901"/>
                  </a:lnTo>
                  <a:cubicBezTo>
                    <a:pt x="64" y="8034"/>
                    <a:pt x="0" y="8215"/>
                    <a:pt x="0" y="8390"/>
                  </a:cubicBezTo>
                  <a:cubicBezTo>
                    <a:pt x="0" y="8592"/>
                    <a:pt x="64" y="8767"/>
                    <a:pt x="197" y="8900"/>
                  </a:cubicBezTo>
                  <a:lnTo>
                    <a:pt x="4712" y="13394"/>
                  </a:lnTo>
                  <a:cubicBezTo>
                    <a:pt x="4845" y="13527"/>
                    <a:pt x="5025" y="13612"/>
                    <a:pt x="5201" y="13612"/>
                  </a:cubicBezTo>
                  <a:cubicBezTo>
                    <a:pt x="5397" y="13612"/>
                    <a:pt x="5578" y="13527"/>
                    <a:pt x="5711" y="13394"/>
                  </a:cubicBezTo>
                  <a:lnTo>
                    <a:pt x="8255" y="10871"/>
                  </a:lnTo>
                  <a:cubicBezTo>
                    <a:pt x="8345" y="10913"/>
                    <a:pt x="8430" y="10935"/>
                    <a:pt x="8521" y="10935"/>
                  </a:cubicBezTo>
                  <a:cubicBezTo>
                    <a:pt x="8675" y="10935"/>
                    <a:pt x="8829" y="10871"/>
                    <a:pt x="8962" y="10759"/>
                  </a:cubicBezTo>
                  <a:lnTo>
                    <a:pt x="10513" y="9208"/>
                  </a:lnTo>
                  <a:cubicBezTo>
                    <a:pt x="10555" y="9166"/>
                    <a:pt x="10577" y="9075"/>
                    <a:pt x="10555" y="9012"/>
                  </a:cubicBezTo>
                  <a:cubicBezTo>
                    <a:pt x="10072" y="6552"/>
                    <a:pt x="9939" y="5670"/>
                    <a:pt x="10954" y="4826"/>
                  </a:cubicBezTo>
                  <a:lnTo>
                    <a:pt x="13079" y="3057"/>
                  </a:lnTo>
                  <a:cubicBezTo>
                    <a:pt x="13413" y="2770"/>
                    <a:pt x="13610" y="2371"/>
                    <a:pt x="13631" y="1904"/>
                  </a:cubicBezTo>
                  <a:cubicBezTo>
                    <a:pt x="13658" y="1394"/>
                    <a:pt x="13456" y="889"/>
                    <a:pt x="13100" y="534"/>
                  </a:cubicBezTo>
                  <a:cubicBezTo>
                    <a:pt x="12746" y="195"/>
                    <a:pt x="12268" y="1"/>
                    <a:pt x="1178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1"/>
            <p:cNvSpPr/>
            <p:nvPr/>
          </p:nvSpPr>
          <p:spPr>
            <a:xfrm>
              <a:off x="4376375" y="1604700"/>
              <a:ext cx="38800" cy="38275"/>
            </a:xfrm>
            <a:custGeom>
              <a:rect b="b" l="l" r="r" t="t"/>
              <a:pathLst>
                <a:path extrusionOk="0" h="1531" w="1552">
                  <a:moveTo>
                    <a:pt x="685" y="48"/>
                  </a:moveTo>
                  <a:cubicBezTo>
                    <a:pt x="287" y="91"/>
                    <a:pt x="0" y="447"/>
                    <a:pt x="43" y="867"/>
                  </a:cubicBezTo>
                  <a:cubicBezTo>
                    <a:pt x="69" y="1244"/>
                    <a:pt x="399" y="1531"/>
                    <a:pt x="776" y="1531"/>
                  </a:cubicBezTo>
                  <a:lnTo>
                    <a:pt x="866" y="1531"/>
                  </a:lnTo>
                  <a:cubicBezTo>
                    <a:pt x="1063" y="1509"/>
                    <a:pt x="1238" y="1419"/>
                    <a:pt x="1349" y="1265"/>
                  </a:cubicBezTo>
                  <a:cubicBezTo>
                    <a:pt x="1482" y="1111"/>
                    <a:pt x="1551" y="909"/>
                    <a:pt x="1530" y="712"/>
                  </a:cubicBezTo>
                  <a:cubicBezTo>
                    <a:pt x="1482" y="293"/>
                    <a:pt x="1105" y="1"/>
                    <a:pt x="685" y="48"/>
                  </a:cubicBezTo>
                  <a:close/>
                  <a:moveTo>
                    <a:pt x="1041" y="999"/>
                  </a:moveTo>
                  <a:cubicBezTo>
                    <a:pt x="999" y="1090"/>
                    <a:pt x="909" y="1132"/>
                    <a:pt x="818" y="1132"/>
                  </a:cubicBezTo>
                  <a:cubicBezTo>
                    <a:pt x="622" y="1153"/>
                    <a:pt x="441" y="1021"/>
                    <a:pt x="420" y="824"/>
                  </a:cubicBezTo>
                  <a:cubicBezTo>
                    <a:pt x="420" y="734"/>
                    <a:pt x="441" y="643"/>
                    <a:pt x="510" y="580"/>
                  </a:cubicBezTo>
                  <a:cubicBezTo>
                    <a:pt x="553" y="489"/>
                    <a:pt x="643" y="447"/>
                    <a:pt x="733" y="447"/>
                  </a:cubicBezTo>
                  <a:lnTo>
                    <a:pt x="776" y="447"/>
                  </a:lnTo>
                  <a:cubicBezTo>
                    <a:pt x="951" y="447"/>
                    <a:pt x="1105" y="580"/>
                    <a:pt x="1132" y="755"/>
                  </a:cubicBezTo>
                  <a:lnTo>
                    <a:pt x="1132" y="755"/>
                  </a:lnTo>
                  <a:cubicBezTo>
                    <a:pt x="1132" y="845"/>
                    <a:pt x="1105" y="930"/>
                    <a:pt x="1041" y="999"/>
                  </a:cubicBezTo>
                  <a:close/>
                  <a:moveTo>
                    <a:pt x="1041" y="999"/>
                  </a:moveTo>
                  <a:lnTo>
                    <a:pt x="1041" y="999"/>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51"/>
          <p:cNvGrpSpPr/>
          <p:nvPr/>
        </p:nvGrpSpPr>
        <p:grpSpPr>
          <a:xfrm>
            <a:off x="3967875" y="2055263"/>
            <a:ext cx="341450" cy="340300"/>
            <a:chOff x="4099750" y="1579825"/>
            <a:chExt cx="341450" cy="340300"/>
          </a:xfrm>
        </p:grpSpPr>
        <p:sp>
          <p:nvSpPr>
            <p:cNvPr id="2730" name="Google Shape;2730;p51"/>
            <p:cNvSpPr/>
            <p:nvPr/>
          </p:nvSpPr>
          <p:spPr>
            <a:xfrm>
              <a:off x="4103600" y="1714275"/>
              <a:ext cx="202000" cy="202000"/>
            </a:xfrm>
            <a:custGeom>
              <a:rect b="b" l="l" r="r" t="t"/>
              <a:pathLst>
                <a:path extrusionOk="0" h="8080" w="8080">
                  <a:moveTo>
                    <a:pt x="2853" y="0"/>
                  </a:moveTo>
                  <a:lnTo>
                    <a:pt x="197" y="2656"/>
                  </a:lnTo>
                  <a:cubicBezTo>
                    <a:pt x="0" y="2858"/>
                    <a:pt x="0" y="3187"/>
                    <a:pt x="197" y="3389"/>
                  </a:cubicBezTo>
                  <a:lnTo>
                    <a:pt x="861" y="4053"/>
                  </a:lnTo>
                  <a:lnTo>
                    <a:pt x="1923" y="5116"/>
                  </a:lnTo>
                  <a:lnTo>
                    <a:pt x="2964" y="6157"/>
                  </a:lnTo>
                  <a:lnTo>
                    <a:pt x="4006" y="7198"/>
                  </a:lnTo>
                  <a:lnTo>
                    <a:pt x="4691" y="7883"/>
                  </a:lnTo>
                  <a:cubicBezTo>
                    <a:pt x="4893" y="8080"/>
                    <a:pt x="5222" y="8080"/>
                    <a:pt x="5424" y="7883"/>
                  </a:cubicBezTo>
                  <a:lnTo>
                    <a:pt x="8080" y="5227"/>
                  </a:lnTo>
                  <a:lnTo>
                    <a:pt x="6173" y="1971"/>
                  </a:lnTo>
                  <a:close/>
                  <a:moveTo>
                    <a:pt x="2853" y="0"/>
                  </a:moveTo>
                  <a:lnTo>
                    <a:pt x="28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1"/>
            <p:cNvSpPr/>
            <p:nvPr/>
          </p:nvSpPr>
          <p:spPr>
            <a:xfrm>
              <a:off x="4213675" y="1661150"/>
              <a:ext cx="145050" cy="145050"/>
            </a:xfrm>
            <a:custGeom>
              <a:rect b="b" l="l" r="r" t="t"/>
              <a:pathLst>
                <a:path extrusionOk="0" h="5802" w="5802">
                  <a:moveTo>
                    <a:pt x="1" y="0"/>
                  </a:moveTo>
                  <a:lnTo>
                    <a:pt x="2195" y="3501"/>
                  </a:lnTo>
                  <a:lnTo>
                    <a:pt x="5802" y="5801"/>
                  </a:lnTo>
                  <a:cubicBezTo>
                    <a:pt x="5403" y="3830"/>
                    <a:pt x="5223" y="2747"/>
                    <a:pt x="5802" y="1907"/>
                  </a:cubicBezTo>
                  <a:lnTo>
                    <a:pt x="5223" y="425"/>
                  </a:lnTo>
                  <a:lnTo>
                    <a:pt x="3895" y="0"/>
                  </a:lnTo>
                  <a:cubicBezTo>
                    <a:pt x="3055" y="601"/>
                    <a:pt x="1972" y="399"/>
                    <a:pt x="1" y="0"/>
                  </a:cubicBezTo>
                  <a:close/>
                  <a:moveTo>
                    <a:pt x="1" y="0"/>
                  </a:moveTo>
                  <a:lnTo>
                    <a:pt x="1"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1"/>
            <p:cNvSpPr/>
            <p:nvPr/>
          </p:nvSpPr>
          <p:spPr>
            <a:xfrm>
              <a:off x="4329350" y="1579875"/>
              <a:ext cx="110650" cy="110650"/>
            </a:xfrm>
            <a:custGeom>
              <a:rect b="b" l="l" r="r" t="t"/>
              <a:pathLst>
                <a:path extrusionOk="0" h="4426" w="4426">
                  <a:moveTo>
                    <a:pt x="1" y="2524"/>
                  </a:moveTo>
                  <a:lnTo>
                    <a:pt x="596" y="3830"/>
                  </a:lnTo>
                  <a:lnTo>
                    <a:pt x="1924" y="4425"/>
                  </a:lnTo>
                  <a:lnTo>
                    <a:pt x="3762" y="2901"/>
                  </a:lnTo>
                  <a:cubicBezTo>
                    <a:pt x="4426" y="2322"/>
                    <a:pt x="4383" y="1286"/>
                    <a:pt x="3762" y="664"/>
                  </a:cubicBezTo>
                  <a:cubicBezTo>
                    <a:pt x="3167" y="64"/>
                    <a:pt x="2104" y="0"/>
                    <a:pt x="1525" y="664"/>
                  </a:cubicBezTo>
                  <a:close/>
                  <a:moveTo>
                    <a:pt x="2721" y="2322"/>
                  </a:moveTo>
                  <a:cubicBezTo>
                    <a:pt x="2412" y="2348"/>
                    <a:pt x="2147" y="2146"/>
                    <a:pt x="2104" y="1838"/>
                  </a:cubicBezTo>
                  <a:cubicBezTo>
                    <a:pt x="2083" y="1525"/>
                    <a:pt x="2301" y="1259"/>
                    <a:pt x="2588" y="1238"/>
                  </a:cubicBezTo>
                  <a:cubicBezTo>
                    <a:pt x="2901" y="1196"/>
                    <a:pt x="3167" y="1419"/>
                    <a:pt x="3209" y="1727"/>
                  </a:cubicBezTo>
                  <a:cubicBezTo>
                    <a:pt x="3230" y="2014"/>
                    <a:pt x="3013" y="2300"/>
                    <a:pt x="2721" y="2322"/>
                  </a:cubicBezTo>
                  <a:close/>
                  <a:moveTo>
                    <a:pt x="2721" y="2322"/>
                  </a:moveTo>
                  <a:lnTo>
                    <a:pt x="2721" y="232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1"/>
            <p:cNvSpPr/>
            <p:nvPr/>
          </p:nvSpPr>
          <p:spPr>
            <a:xfrm>
              <a:off x="4311025" y="1642950"/>
              <a:ext cx="66425" cy="65900"/>
            </a:xfrm>
            <a:custGeom>
              <a:rect b="b" l="l" r="r" t="t"/>
              <a:pathLst>
                <a:path extrusionOk="0" h="2636" w="2657">
                  <a:moveTo>
                    <a:pt x="1" y="728"/>
                  </a:moveTo>
                  <a:lnTo>
                    <a:pt x="1908" y="2635"/>
                  </a:lnTo>
                  <a:cubicBezTo>
                    <a:pt x="2041" y="2455"/>
                    <a:pt x="2195" y="2301"/>
                    <a:pt x="2370" y="2147"/>
                  </a:cubicBezTo>
                  <a:lnTo>
                    <a:pt x="2657" y="1902"/>
                  </a:lnTo>
                  <a:lnTo>
                    <a:pt x="734" y="1"/>
                  </a:lnTo>
                  <a:lnTo>
                    <a:pt x="489" y="266"/>
                  </a:lnTo>
                  <a:cubicBezTo>
                    <a:pt x="335" y="463"/>
                    <a:pt x="181" y="622"/>
                    <a:pt x="1" y="728"/>
                  </a:cubicBezTo>
                  <a:close/>
                  <a:moveTo>
                    <a:pt x="1" y="728"/>
                  </a:moveTo>
                  <a:lnTo>
                    <a:pt x="1" y="728"/>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1"/>
            <p:cNvSpPr/>
            <p:nvPr/>
          </p:nvSpPr>
          <p:spPr>
            <a:xfrm>
              <a:off x="4170525" y="1661150"/>
              <a:ext cx="188200" cy="188200"/>
            </a:xfrm>
            <a:custGeom>
              <a:rect b="b" l="l" r="r" t="t"/>
              <a:pathLst>
                <a:path extrusionOk="0" h="7528" w="7528">
                  <a:moveTo>
                    <a:pt x="176" y="2125"/>
                  </a:moveTo>
                  <a:lnTo>
                    <a:pt x="5403" y="7352"/>
                  </a:lnTo>
                  <a:lnTo>
                    <a:pt x="5403" y="7352"/>
                  </a:lnTo>
                  <a:cubicBezTo>
                    <a:pt x="5557" y="7527"/>
                    <a:pt x="5823" y="7527"/>
                    <a:pt x="5977" y="7352"/>
                  </a:cubicBezTo>
                  <a:lnTo>
                    <a:pt x="7528" y="5801"/>
                  </a:lnTo>
                  <a:lnTo>
                    <a:pt x="1727" y="0"/>
                  </a:lnTo>
                  <a:lnTo>
                    <a:pt x="1727" y="0"/>
                  </a:lnTo>
                  <a:lnTo>
                    <a:pt x="176" y="1551"/>
                  </a:lnTo>
                  <a:cubicBezTo>
                    <a:pt x="1" y="1705"/>
                    <a:pt x="1" y="1971"/>
                    <a:pt x="176" y="2125"/>
                  </a:cubicBezTo>
                  <a:close/>
                  <a:moveTo>
                    <a:pt x="176" y="2125"/>
                  </a:moveTo>
                  <a:lnTo>
                    <a:pt x="176" y="2125"/>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1"/>
            <p:cNvSpPr/>
            <p:nvPr/>
          </p:nvSpPr>
          <p:spPr>
            <a:xfrm>
              <a:off x="4363625" y="1590350"/>
              <a:ext cx="76375" cy="100175"/>
            </a:xfrm>
            <a:custGeom>
              <a:rect b="b" l="l" r="r" t="t"/>
              <a:pathLst>
                <a:path extrusionOk="0" h="4007" w="3055">
                  <a:moveTo>
                    <a:pt x="0" y="3475"/>
                  </a:moveTo>
                  <a:lnTo>
                    <a:pt x="553" y="4006"/>
                  </a:lnTo>
                  <a:lnTo>
                    <a:pt x="2391" y="2482"/>
                  </a:lnTo>
                  <a:cubicBezTo>
                    <a:pt x="3055" y="1903"/>
                    <a:pt x="3012" y="867"/>
                    <a:pt x="2391" y="245"/>
                  </a:cubicBezTo>
                  <a:cubicBezTo>
                    <a:pt x="2306" y="155"/>
                    <a:pt x="2194" y="70"/>
                    <a:pt x="2083" y="1"/>
                  </a:cubicBezTo>
                  <a:cubicBezTo>
                    <a:pt x="2460" y="622"/>
                    <a:pt x="2412" y="1462"/>
                    <a:pt x="1838" y="1929"/>
                  </a:cubicBezTo>
                  <a:lnTo>
                    <a:pt x="0" y="3454"/>
                  </a:lnTo>
                  <a:close/>
                  <a:moveTo>
                    <a:pt x="0" y="3475"/>
                  </a:moveTo>
                  <a:lnTo>
                    <a:pt x="0" y="347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1"/>
            <p:cNvSpPr/>
            <p:nvPr/>
          </p:nvSpPr>
          <p:spPr>
            <a:xfrm>
              <a:off x="4344900" y="1677225"/>
              <a:ext cx="32550" cy="31625"/>
            </a:xfrm>
            <a:custGeom>
              <a:rect b="b" l="l" r="r" t="t"/>
              <a:pathLst>
                <a:path extrusionOk="0" h="1265" w="1302">
                  <a:moveTo>
                    <a:pt x="1302" y="531"/>
                  </a:moveTo>
                  <a:lnTo>
                    <a:pt x="749" y="0"/>
                  </a:lnTo>
                  <a:lnTo>
                    <a:pt x="505" y="181"/>
                  </a:lnTo>
                  <a:lnTo>
                    <a:pt x="462" y="223"/>
                  </a:lnTo>
                  <a:cubicBezTo>
                    <a:pt x="372" y="287"/>
                    <a:pt x="308" y="356"/>
                    <a:pt x="239" y="446"/>
                  </a:cubicBezTo>
                  <a:cubicBezTo>
                    <a:pt x="154" y="531"/>
                    <a:pt x="64" y="622"/>
                    <a:pt x="0" y="712"/>
                  </a:cubicBezTo>
                  <a:lnTo>
                    <a:pt x="0" y="712"/>
                  </a:lnTo>
                  <a:lnTo>
                    <a:pt x="553" y="1264"/>
                  </a:lnTo>
                  <a:cubicBezTo>
                    <a:pt x="686" y="1084"/>
                    <a:pt x="840" y="930"/>
                    <a:pt x="1015" y="776"/>
                  </a:cubicBezTo>
                  <a:close/>
                  <a:moveTo>
                    <a:pt x="1302" y="531"/>
                  </a:moveTo>
                  <a:lnTo>
                    <a:pt x="1302" y="53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1"/>
            <p:cNvSpPr/>
            <p:nvPr/>
          </p:nvSpPr>
          <p:spPr>
            <a:xfrm>
              <a:off x="4330425" y="1695000"/>
              <a:ext cx="28300" cy="111200"/>
            </a:xfrm>
            <a:custGeom>
              <a:rect b="b" l="l" r="r" t="t"/>
              <a:pathLst>
                <a:path extrusionOk="0" h="4448" w="1132">
                  <a:moveTo>
                    <a:pt x="1132" y="4447"/>
                  </a:moveTo>
                  <a:cubicBezTo>
                    <a:pt x="733" y="2476"/>
                    <a:pt x="553" y="1393"/>
                    <a:pt x="1132" y="553"/>
                  </a:cubicBezTo>
                  <a:lnTo>
                    <a:pt x="579" y="1"/>
                  </a:lnTo>
                  <a:cubicBezTo>
                    <a:pt x="0" y="840"/>
                    <a:pt x="22" y="1770"/>
                    <a:pt x="420" y="3741"/>
                  </a:cubicBezTo>
                  <a:close/>
                  <a:moveTo>
                    <a:pt x="1132" y="4447"/>
                  </a:moveTo>
                  <a:lnTo>
                    <a:pt x="1132" y="444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1"/>
            <p:cNvSpPr/>
            <p:nvPr/>
          </p:nvSpPr>
          <p:spPr>
            <a:xfrm>
              <a:off x="4287800" y="1788500"/>
              <a:ext cx="70925" cy="60850"/>
            </a:xfrm>
            <a:custGeom>
              <a:rect b="b" l="l" r="r" t="t"/>
              <a:pathLst>
                <a:path extrusionOk="0" h="2434" w="2837">
                  <a:moveTo>
                    <a:pt x="2019" y="133"/>
                  </a:moveTo>
                  <a:lnTo>
                    <a:pt x="579" y="1546"/>
                  </a:lnTo>
                  <a:cubicBezTo>
                    <a:pt x="489" y="1637"/>
                    <a:pt x="399" y="1679"/>
                    <a:pt x="292" y="1679"/>
                  </a:cubicBezTo>
                  <a:cubicBezTo>
                    <a:pt x="181" y="1679"/>
                    <a:pt x="69" y="1637"/>
                    <a:pt x="0" y="1546"/>
                  </a:cubicBezTo>
                  <a:lnTo>
                    <a:pt x="712" y="2258"/>
                  </a:lnTo>
                  <a:lnTo>
                    <a:pt x="712" y="2258"/>
                  </a:lnTo>
                  <a:cubicBezTo>
                    <a:pt x="866" y="2433"/>
                    <a:pt x="1132" y="2433"/>
                    <a:pt x="1286" y="2258"/>
                  </a:cubicBezTo>
                  <a:lnTo>
                    <a:pt x="2837" y="707"/>
                  </a:lnTo>
                  <a:lnTo>
                    <a:pt x="2125" y="1"/>
                  </a:lnTo>
                  <a:close/>
                  <a:moveTo>
                    <a:pt x="2019" y="133"/>
                  </a:moveTo>
                  <a:lnTo>
                    <a:pt x="2019" y="13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1"/>
            <p:cNvSpPr/>
            <p:nvPr/>
          </p:nvSpPr>
          <p:spPr>
            <a:xfrm>
              <a:off x="4381425" y="1609750"/>
              <a:ext cx="28700" cy="28850"/>
            </a:xfrm>
            <a:custGeom>
              <a:rect b="b" l="l" r="r" t="t"/>
              <a:pathLst>
                <a:path extrusionOk="0" h="1154" w="1148">
                  <a:moveTo>
                    <a:pt x="1126" y="532"/>
                  </a:moveTo>
                  <a:cubicBezTo>
                    <a:pt x="1084" y="224"/>
                    <a:pt x="818" y="1"/>
                    <a:pt x="505" y="43"/>
                  </a:cubicBezTo>
                  <a:cubicBezTo>
                    <a:pt x="218" y="64"/>
                    <a:pt x="0" y="330"/>
                    <a:pt x="21" y="643"/>
                  </a:cubicBezTo>
                  <a:cubicBezTo>
                    <a:pt x="64" y="951"/>
                    <a:pt x="329" y="1153"/>
                    <a:pt x="638" y="1127"/>
                  </a:cubicBezTo>
                  <a:cubicBezTo>
                    <a:pt x="930" y="1105"/>
                    <a:pt x="1147" y="819"/>
                    <a:pt x="1126" y="532"/>
                  </a:cubicBezTo>
                  <a:close/>
                  <a:moveTo>
                    <a:pt x="1126" y="532"/>
                  </a:moveTo>
                  <a:lnTo>
                    <a:pt x="1126" y="5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1"/>
            <p:cNvSpPr/>
            <p:nvPr/>
          </p:nvSpPr>
          <p:spPr>
            <a:xfrm>
              <a:off x="4099750" y="1579825"/>
              <a:ext cx="341450" cy="340300"/>
            </a:xfrm>
            <a:custGeom>
              <a:rect b="b" l="l" r="r" t="t"/>
              <a:pathLst>
                <a:path extrusionOk="0" h="13612" w="13658">
                  <a:moveTo>
                    <a:pt x="11802" y="399"/>
                  </a:moveTo>
                  <a:cubicBezTo>
                    <a:pt x="12176" y="399"/>
                    <a:pt x="12544" y="551"/>
                    <a:pt x="12813" y="820"/>
                  </a:cubicBezTo>
                  <a:cubicBezTo>
                    <a:pt x="13079" y="1086"/>
                    <a:pt x="13233" y="1484"/>
                    <a:pt x="13233" y="1883"/>
                  </a:cubicBezTo>
                  <a:cubicBezTo>
                    <a:pt x="13211" y="2239"/>
                    <a:pt x="13079" y="2547"/>
                    <a:pt x="12813" y="2749"/>
                  </a:cubicBezTo>
                  <a:lnTo>
                    <a:pt x="11108" y="4162"/>
                  </a:lnTo>
                  <a:lnTo>
                    <a:pt x="9450" y="2504"/>
                  </a:lnTo>
                  <a:lnTo>
                    <a:pt x="10869" y="799"/>
                  </a:lnTo>
                  <a:cubicBezTo>
                    <a:pt x="11086" y="555"/>
                    <a:pt x="11373" y="401"/>
                    <a:pt x="11729" y="401"/>
                  </a:cubicBezTo>
                  <a:cubicBezTo>
                    <a:pt x="11754" y="399"/>
                    <a:pt x="11778" y="399"/>
                    <a:pt x="11802" y="399"/>
                  </a:cubicBezTo>
                  <a:close/>
                  <a:moveTo>
                    <a:pt x="9185" y="2812"/>
                  </a:moveTo>
                  <a:lnTo>
                    <a:pt x="10800" y="4427"/>
                  </a:lnTo>
                  <a:lnTo>
                    <a:pt x="10709" y="4518"/>
                  </a:lnTo>
                  <a:cubicBezTo>
                    <a:pt x="10555" y="4629"/>
                    <a:pt x="10444" y="4741"/>
                    <a:pt x="10359" y="4873"/>
                  </a:cubicBezTo>
                  <a:lnTo>
                    <a:pt x="8765" y="3280"/>
                  </a:lnTo>
                  <a:cubicBezTo>
                    <a:pt x="8877" y="3168"/>
                    <a:pt x="8983" y="3057"/>
                    <a:pt x="9094" y="2924"/>
                  </a:cubicBezTo>
                  <a:lnTo>
                    <a:pt x="9185" y="2812"/>
                  </a:lnTo>
                  <a:close/>
                  <a:moveTo>
                    <a:pt x="8430" y="3498"/>
                  </a:moveTo>
                  <a:lnTo>
                    <a:pt x="10114" y="5182"/>
                  </a:lnTo>
                  <a:cubicBezTo>
                    <a:pt x="9626" y="6000"/>
                    <a:pt x="9758" y="6998"/>
                    <a:pt x="10045" y="8459"/>
                  </a:cubicBezTo>
                  <a:lnTo>
                    <a:pt x="7947" y="6356"/>
                  </a:lnTo>
                  <a:cubicBezTo>
                    <a:pt x="7902" y="6310"/>
                    <a:pt x="7846" y="6288"/>
                    <a:pt x="7793" y="6288"/>
                  </a:cubicBezTo>
                  <a:cubicBezTo>
                    <a:pt x="7740" y="6288"/>
                    <a:pt x="7689" y="6310"/>
                    <a:pt x="7655" y="6356"/>
                  </a:cubicBezTo>
                  <a:cubicBezTo>
                    <a:pt x="7570" y="6419"/>
                    <a:pt x="7570" y="6552"/>
                    <a:pt x="7655" y="6621"/>
                  </a:cubicBezTo>
                  <a:lnTo>
                    <a:pt x="10093" y="9054"/>
                  </a:lnTo>
                  <a:lnTo>
                    <a:pt x="9408" y="9739"/>
                  </a:lnTo>
                  <a:lnTo>
                    <a:pt x="3873" y="4209"/>
                  </a:lnTo>
                  <a:lnTo>
                    <a:pt x="4558" y="3519"/>
                  </a:lnTo>
                  <a:lnTo>
                    <a:pt x="6991" y="5978"/>
                  </a:lnTo>
                  <a:cubicBezTo>
                    <a:pt x="7036" y="6010"/>
                    <a:pt x="7087" y="6026"/>
                    <a:pt x="7137" y="6026"/>
                  </a:cubicBezTo>
                  <a:cubicBezTo>
                    <a:pt x="7187" y="6026"/>
                    <a:pt x="7238" y="6010"/>
                    <a:pt x="7283" y="5978"/>
                  </a:cubicBezTo>
                  <a:cubicBezTo>
                    <a:pt x="7347" y="5888"/>
                    <a:pt x="7347" y="5755"/>
                    <a:pt x="7283" y="5692"/>
                  </a:cubicBezTo>
                  <a:lnTo>
                    <a:pt x="5179" y="3588"/>
                  </a:lnTo>
                  <a:lnTo>
                    <a:pt x="5179" y="3588"/>
                  </a:lnTo>
                  <a:cubicBezTo>
                    <a:pt x="5919" y="3724"/>
                    <a:pt x="6541" y="3826"/>
                    <a:pt x="7082" y="3826"/>
                  </a:cubicBezTo>
                  <a:cubicBezTo>
                    <a:pt x="7594" y="3826"/>
                    <a:pt x="8033" y="3735"/>
                    <a:pt x="8430" y="3498"/>
                  </a:cubicBezTo>
                  <a:close/>
                  <a:moveTo>
                    <a:pt x="3586" y="4496"/>
                  </a:moveTo>
                  <a:lnTo>
                    <a:pt x="9116" y="10026"/>
                  </a:lnTo>
                  <a:lnTo>
                    <a:pt x="8675" y="10472"/>
                  </a:lnTo>
                  <a:cubicBezTo>
                    <a:pt x="8630" y="10515"/>
                    <a:pt x="8574" y="10536"/>
                    <a:pt x="8519" y="10536"/>
                  </a:cubicBezTo>
                  <a:cubicBezTo>
                    <a:pt x="8464" y="10536"/>
                    <a:pt x="8409" y="10515"/>
                    <a:pt x="8367" y="10472"/>
                  </a:cubicBezTo>
                  <a:lnTo>
                    <a:pt x="3140" y="5245"/>
                  </a:lnTo>
                  <a:cubicBezTo>
                    <a:pt x="3097" y="5203"/>
                    <a:pt x="3076" y="5160"/>
                    <a:pt x="3076" y="5091"/>
                  </a:cubicBezTo>
                  <a:cubicBezTo>
                    <a:pt x="3076" y="5028"/>
                    <a:pt x="3097" y="4980"/>
                    <a:pt x="3140" y="4937"/>
                  </a:cubicBezTo>
                  <a:lnTo>
                    <a:pt x="3586" y="4496"/>
                  </a:lnTo>
                  <a:close/>
                  <a:moveTo>
                    <a:pt x="11783" y="1"/>
                  </a:moveTo>
                  <a:cubicBezTo>
                    <a:pt x="11758" y="1"/>
                    <a:pt x="11733" y="1"/>
                    <a:pt x="11708" y="2"/>
                  </a:cubicBezTo>
                  <a:cubicBezTo>
                    <a:pt x="11267" y="24"/>
                    <a:pt x="10842" y="199"/>
                    <a:pt x="10555" y="555"/>
                  </a:cubicBezTo>
                  <a:lnTo>
                    <a:pt x="8786" y="2658"/>
                  </a:lnTo>
                  <a:cubicBezTo>
                    <a:pt x="8334" y="3222"/>
                    <a:pt x="7855" y="3440"/>
                    <a:pt x="7110" y="3440"/>
                  </a:cubicBezTo>
                  <a:cubicBezTo>
                    <a:pt x="6506" y="3440"/>
                    <a:pt x="5728" y="3297"/>
                    <a:pt x="4648" y="3078"/>
                  </a:cubicBezTo>
                  <a:cubicBezTo>
                    <a:pt x="4627" y="3057"/>
                    <a:pt x="4579" y="3057"/>
                    <a:pt x="4558" y="3057"/>
                  </a:cubicBezTo>
                  <a:cubicBezTo>
                    <a:pt x="4494" y="3057"/>
                    <a:pt x="4446" y="3078"/>
                    <a:pt x="4404" y="3099"/>
                  </a:cubicBezTo>
                  <a:lnTo>
                    <a:pt x="2853" y="4650"/>
                  </a:lnTo>
                  <a:cubicBezTo>
                    <a:pt x="2741" y="4783"/>
                    <a:pt x="2678" y="4937"/>
                    <a:pt x="2678" y="5091"/>
                  </a:cubicBezTo>
                  <a:cubicBezTo>
                    <a:pt x="2678" y="5182"/>
                    <a:pt x="2699" y="5272"/>
                    <a:pt x="2741" y="5357"/>
                  </a:cubicBezTo>
                  <a:lnTo>
                    <a:pt x="1859" y="6244"/>
                  </a:lnTo>
                  <a:cubicBezTo>
                    <a:pt x="1790" y="6308"/>
                    <a:pt x="1790" y="6441"/>
                    <a:pt x="1859" y="6531"/>
                  </a:cubicBezTo>
                  <a:cubicBezTo>
                    <a:pt x="1902" y="6552"/>
                    <a:pt x="1944" y="6573"/>
                    <a:pt x="2014" y="6573"/>
                  </a:cubicBezTo>
                  <a:cubicBezTo>
                    <a:pt x="2056" y="6573"/>
                    <a:pt x="2104" y="6552"/>
                    <a:pt x="2146" y="6531"/>
                  </a:cubicBezTo>
                  <a:lnTo>
                    <a:pt x="3007" y="5670"/>
                  </a:lnTo>
                  <a:lnTo>
                    <a:pt x="7947" y="10605"/>
                  </a:lnTo>
                  <a:lnTo>
                    <a:pt x="5424" y="13107"/>
                  </a:lnTo>
                  <a:cubicBezTo>
                    <a:pt x="5368" y="13174"/>
                    <a:pt x="5290" y="13207"/>
                    <a:pt x="5209" y="13207"/>
                  </a:cubicBezTo>
                  <a:cubicBezTo>
                    <a:pt x="5128" y="13207"/>
                    <a:pt x="5044" y="13174"/>
                    <a:pt x="4978" y="13107"/>
                  </a:cubicBezTo>
                  <a:lnTo>
                    <a:pt x="4446" y="12576"/>
                  </a:lnTo>
                  <a:lnTo>
                    <a:pt x="6306" y="10717"/>
                  </a:lnTo>
                  <a:cubicBezTo>
                    <a:pt x="6396" y="10626"/>
                    <a:pt x="6396" y="10515"/>
                    <a:pt x="6306" y="10425"/>
                  </a:cubicBezTo>
                  <a:cubicBezTo>
                    <a:pt x="6274" y="10393"/>
                    <a:pt x="6225" y="10377"/>
                    <a:pt x="6172" y="10377"/>
                  </a:cubicBezTo>
                  <a:cubicBezTo>
                    <a:pt x="6120" y="10377"/>
                    <a:pt x="6064" y="10393"/>
                    <a:pt x="6019" y="10425"/>
                  </a:cubicBezTo>
                  <a:lnTo>
                    <a:pt x="4160" y="12284"/>
                  </a:lnTo>
                  <a:lnTo>
                    <a:pt x="3405" y="11535"/>
                  </a:lnTo>
                  <a:lnTo>
                    <a:pt x="4558" y="10382"/>
                  </a:lnTo>
                  <a:cubicBezTo>
                    <a:pt x="4648" y="10292"/>
                    <a:pt x="4648" y="10159"/>
                    <a:pt x="4558" y="10095"/>
                  </a:cubicBezTo>
                  <a:cubicBezTo>
                    <a:pt x="4526" y="10050"/>
                    <a:pt x="4477" y="10027"/>
                    <a:pt x="4425" y="10027"/>
                  </a:cubicBezTo>
                  <a:cubicBezTo>
                    <a:pt x="4372" y="10027"/>
                    <a:pt x="4316" y="10050"/>
                    <a:pt x="4271" y="10095"/>
                  </a:cubicBezTo>
                  <a:lnTo>
                    <a:pt x="3118" y="11248"/>
                  </a:lnTo>
                  <a:lnTo>
                    <a:pt x="2369" y="10494"/>
                  </a:lnTo>
                  <a:lnTo>
                    <a:pt x="3517" y="9320"/>
                  </a:lnTo>
                  <a:cubicBezTo>
                    <a:pt x="3586" y="9256"/>
                    <a:pt x="3586" y="9123"/>
                    <a:pt x="3517" y="9054"/>
                  </a:cubicBezTo>
                  <a:cubicBezTo>
                    <a:pt x="3474" y="9009"/>
                    <a:pt x="3425" y="8986"/>
                    <a:pt x="3375" y="8986"/>
                  </a:cubicBezTo>
                  <a:cubicBezTo>
                    <a:pt x="3326" y="8986"/>
                    <a:pt x="3275" y="9009"/>
                    <a:pt x="3230" y="9054"/>
                  </a:cubicBezTo>
                  <a:lnTo>
                    <a:pt x="2077" y="10207"/>
                  </a:lnTo>
                  <a:lnTo>
                    <a:pt x="1307" y="9452"/>
                  </a:lnTo>
                  <a:lnTo>
                    <a:pt x="3166" y="7593"/>
                  </a:lnTo>
                  <a:cubicBezTo>
                    <a:pt x="3251" y="7503"/>
                    <a:pt x="3251" y="7370"/>
                    <a:pt x="3166" y="7306"/>
                  </a:cubicBezTo>
                  <a:cubicBezTo>
                    <a:pt x="3132" y="7261"/>
                    <a:pt x="3081" y="7239"/>
                    <a:pt x="3031" y="7239"/>
                  </a:cubicBezTo>
                  <a:cubicBezTo>
                    <a:pt x="2982" y="7239"/>
                    <a:pt x="2932" y="7261"/>
                    <a:pt x="2901" y="7306"/>
                  </a:cubicBezTo>
                  <a:lnTo>
                    <a:pt x="1041" y="9166"/>
                  </a:lnTo>
                  <a:lnTo>
                    <a:pt x="484" y="8613"/>
                  </a:lnTo>
                  <a:cubicBezTo>
                    <a:pt x="420" y="8565"/>
                    <a:pt x="399" y="8480"/>
                    <a:pt x="399" y="8390"/>
                  </a:cubicBezTo>
                  <a:cubicBezTo>
                    <a:pt x="399" y="8326"/>
                    <a:pt x="420" y="8236"/>
                    <a:pt x="484" y="8167"/>
                  </a:cubicBezTo>
                  <a:lnTo>
                    <a:pt x="1482" y="7174"/>
                  </a:lnTo>
                  <a:cubicBezTo>
                    <a:pt x="1573" y="7105"/>
                    <a:pt x="1573" y="6972"/>
                    <a:pt x="1482" y="6908"/>
                  </a:cubicBezTo>
                  <a:cubicBezTo>
                    <a:pt x="1448" y="6863"/>
                    <a:pt x="1397" y="6840"/>
                    <a:pt x="1345" y="6840"/>
                  </a:cubicBezTo>
                  <a:cubicBezTo>
                    <a:pt x="1292" y="6840"/>
                    <a:pt x="1238" y="6863"/>
                    <a:pt x="1195" y="6908"/>
                  </a:cubicBezTo>
                  <a:lnTo>
                    <a:pt x="197" y="7901"/>
                  </a:lnTo>
                  <a:cubicBezTo>
                    <a:pt x="64" y="8034"/>
                    <a:pt x="0" y="8215"/>
                    <a:pt x="0" y="8390"/>
                  </a:cubicBezTo>
                  <a:cubicBezTo>
                    <a:pt x="0" y="8592"/>
                    <a:pt x="64" y="8767"/>
                    <a:pt x="197" y="8900"/>
                  </a:cubicBezTo>
                  <a:lnTo>
                    <a:pt x="4712" y="13394"/>
                  </a:lnTo>
                  <a:cubicBezTo>
                    <a:pt x="4845" y="13527"/>
                    <a:pt x="5025" y="13612"/>
                    <a:pt x="5201" y="13612"/>
                  </a:cubicBezTo>
                  <a:cubicBezTo>
                    <a:pt x="5397" y="13612"/>
                    <a:pt x="5578" y="13527"/>
                    <a:pt x="5711" y="13394"/>
                  </a:cubicBezTo>
                  <a:lnTo>
                    <a:pt x="8255" y="10871"/>
                  </a:lnTo>
                  <a:cubicBezTo>
                    <a:pt x="8345" y="10913"/>
                    <a:pt x="8430" y="10935"/>
                    <a:pt x="8521" y="10935"/>
                  </a:cubicBezTo>
                  <a:cubicBezTo>
                    <a:pt x="8675" y="10935"/>
                    <a:pt x="8829" y="10871"/>
                    <a:pt x="8962" y="10759"/>
                  </a:cubicBezTo>
                  <a:lnTo>
                    <a:pt x="10513" y="9208"/>
                  </a:lnTo>
                  <a:cubicBezTo>
                    <a:pt x="10555" y="9166"/>
                    <a:pt x="10577" y="9075"/>
                    <a:pt x="10555" y="9012"/>
                  </a:cubicBezTo>
                  <a:cubicBezTo>
                    <a:pt x="10072" y="6552"/>
                    <a:pt x="9939" y="5670"/>
                    <a:pt x="10954" y="4826"/>
                  </a:cubicBezTo>
                  <a:lnTo>
                    <a:pt x="13079" y="3057"/>
                  </a:lnTo>
                  <a:cubicBezTo>
                    <a:pt x="13413" y="2770"/>
                    <a:pt x="13610" y="2371"/>
                    <a:pt x="13631" y="1904"/>
                  </a:cubicBezTo>
                  <a:cubicBezTo>
                    <a:pt x="13658" y="1394"/>
                    <a:pt x="13456" y="889"/>
                    <a:pt x="13100" y="534"/>
                  </a:cubicBezTo>
                  <a:cubicBezTo>
                    <a:pt x="12746" y="195"/>
                    <a:pt x="12268" y="1"/>
                    <a:pt x="1178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1"/>
            <p:cNvSpPr/>
            <p:nvPr/>
          </p:nvSpPr>
          <p:spPr>
            <a:xfrm>
              <a:off x="4376375" y="1604700"/>
              <a:ext cx="38800" cy="38275"/>
            </a:xfrm>
            <a:custGeom>
              <a:rect b="b" l="l" r="r" t="t"/>
              <a:pathLst>
                <a:path extrusionOk="0" h="1531" w="1552">
                  <a:moveTo>
                    <a:pt x="685" y="48"/>
                  </a:moveTo>
                  <a:cubicBezTo>
                    <a:pt x="287" y="91"/>
                    <a:pt x="0" y="447"/>
                    <a:pt x="43" y="867"/>
                  </a:cubicBezTo>
                  <a:cubicBezTo>
                    <a:pt x="69" y="1244"/>
                    <a:pt x="399" y="1531"/>
                    <a:pt x="776" y="1531"/>
                  </a:cubicBezTo>
                  <a:lnTo>
                    <a:pt x="866" y="1531"/>
                  </a:lnTo>
                  <a:cubicBezTo>
                    <a:pt x="1063" y="1509"/>
                    <a:pt x="1238" y="1419"/>
                    <a:pt x="1349" y="1265"/>
                  </a:cubicBezTo>
                  <a:cubicBezTo>
                    <a:pt x="1482" y="1111"/>
                    <a:pt x="1551" y="909"/>
                    <a:pt x="1530" y="712"/>
                  </a:cubicBezTo>
                  <a:cubicBezTo>
                    <a:pt x="1482" y="293"/>
                    <a:pt x="1105" y="1"/>
                    <a:pt x="685" y="48"/>
                  </a:cubicBezTo>
                  <a:close/>
                  <a:moveTo>
                    <a:pt x="1041" y="999"/>
                  </a:moveTo>
                  <a:cubicBezTo>
                    <a:pt x="999" y="1090"/>
                    <a:pt x="909" y="1132"/>
                    <a:pt x="818" y="1132"/>
                  </a:cubicBezTo>
                  <a:cubicBezTo>
                    <a:pt x="622" y="1153"/>
                    <a:pt x="441" y="1021"/>
                    <a:pt x="420" y="824"/>
                  </a:cubicBezTo>
                  <a:cubicBezTo>
                    <a:pt x="420" y="734"/>
                    <a:pt x="441" y="643"/>
                    <a:pt x="510" y="580"/>
                  </a:cubicBezTo>
                  <a:cubicBezTo>
                    <a:pt x="553" y="489"/>
                    <a:pt x="643" y="447"/>
                    <a:pt x="733" y="447"/>
                  </a:cubicBezTo>
                  <a:lnTo>
                    <a:pt x="776" y="447"/>
                  </a:lnTo>
                  <a:cubicBezTo>
                    <a:pt x="951" y="447"/>
                    <a:pt x="1105" y="580"/>
                    <a:pt x="1132" y="755"/>
                  </a:cubicBezTo>
                  <a:lnTo>
                    <a:pt x="1132" y="755"/>
                  </a:lnTo>
                  <a:cubicBezTo>
                    <a:pt x="1132" y="845"/>
                    <a:pt x="1105" y="930"/>
                    <a:pt x="1041" y="999"/>
                  </a:cubicBezTo>
                  <a:close/>
                  <a:moveTo>
                    <a:pt x="1041" y="999"/>
                  </a:moveTo>
                  <a:lnTo>
                    <a:pt x="1041" y="999"/>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2" name="Google Shape;2742;p51"/>
          <p:cNvGrpSpPr/>
          <p:nvPr/>
        </p:nvGrpSpPr>
        <p:grpSpPr>
          <a:xfrm>
            <a:off x="4488075" y="3206475"/>
            <a:ext cx="341450" cy="340300"/>
            <a:chOff x="4099750" y="1579825"/>
            <a:chExt cx="341450" cy="340300"/>
          </a:xfrm>
        </p:grpSpPr>
        <p:sp>
          <p:nvSpPr>
            <p:cNvPr id="2743" name="Google Shape;2743;p51"/>
            <p:cNvSpPr/>
            <p:nvPr/>
          </p:nvSpPr>
          <p:spPr>
            <a:xfrm>
              <a:off x="4103600" y="1714275"/>
              <a:ext cx="202000" cy="202000"/>
            </a:xfrm>
            <a:custGeom>
              <a:rect b="b" l="l" r="r" t="t"/>
              <a:pathLst>
                <a:path extrusionOk="0" h="8080" w="8080">
                  <a:moveTo>
                    <a:pt x="2853" y="0"/>
                  </a:moveTo>
                  <a:lnTo>
                    <a:pt x="197" y="2656"/>
                  </a:lnTo>
                  <a:cubicBezTo>
                    <a:pt x="0" y="2858"/>
                    <a:pt x="0" y="3187"/>
                    <a:pt x="197" y="3389"/>
                  </a:cubicBezTo>
                  <a:lnTo>
                    <a:pt x="861" y="4053"/>
                  </a:lnTo>
                  <a:lnTo>
                    <a:pt x="1923" y="5116"/>
                  </a:lnTo>
                  <a:lnTo>
                    <a:pt x="2964" y="6157"/>
                  </a:lnTo>
                  <a:lnTo>
                    <a:pt x="4006" y="7198"/>
                  </a:lnTo>
                  <a:lnTo>
                    <a:pt x="4691" y="7883"/>
                  </a:lnTo>
                  <a:cubicBezTo>
                    <a:pt x="4893" y="8080"/>
                    <a:pt x="5222" y="8080"/>
                    <a:pt x="5424" y="7883"/>
                  </a:cubicBezTo>
                  <a:lnTo>
                    <a:pt x="8080" y="5227"/>
                  </a:lnTo>
                  <a:lnTo>
                    <a:pt x="6173" y="1971"/>
                  </a:lnTo>
                  <a:close/>
                  <a:moveTo>
                    <a:pt x="2853" y="0"/>
                  </a:moveTo>
                  <a:lnTo>
                    <a:pt x="28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1"/>
            <p:cNvSpPr/>
            <p:nvPr/>
          </p:nvSpPr>
          <p:spPr>
            <a:xfrm>
              <a:off x="4213675" y="1661150"/>
              <a:ext cx="145050" cy="145050"/>
            </a:xfrm>
            <a:custGeom>
              <a:rect b="b" l="l" r="r" t="t"/>
              <a:pathLst>
                <a:path extrusionOk="0" h="5802" w="5802">
                  <a:moveTo>
                    <a:pt x="1" y="0"/>
                  </a:moveTo>
                  <a:lnTo>
                    <a:pt x="2195" y="3501"/>
                  </a:lnTo>
                  <a:lnTo>
                    <a:pt x="5802" y="5801"/>
                  </a:lnTo>
                  <a:cubicBezTo>
                    <a:pt x="5403" y="3830"/>
                    <a:pt x="5223" y="2747"/>
                    <a:pt x="5802" y="1907"/>
                  </a:cubicBezTo>
                  <a:lnTo>
                    <a:pt x="5223" y="425"/>
                  </a:lnTo>
                  <a:lnTo>
                    <a:pt x="3895" y="0"/>
                  </a:lnTo>
                  <a:cubicBezTo>
                    <a:pt x="3055" y="601"/>
                    <a:pt x="1972" y="399"/>
                    <a:pt x="1" y="0"/>
                  </a:cubicBezTo>
                  <a:close/>
                  <a:moveTo>
                    <a:pt x="1" y="0"/>
                  </a:moveTo>
                  <a:lnTo>
                    <a:pt x="1"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1"/>
            <p:cNvSpPr/>
            <p:nvPr/>
          </p:nvSpPr>
          <p:spPr>
            <a:xfrm>
              <a:off x="4329350" y="1579875"/>
              <a:ext cx="110650" cy="110650"/>
            </a:xfrm>
            <a:custGeom>
              <a:rect b="b" l="l" r="r" t="t"/>
              <a:pathLst>
                <a:path extrusionOk="0" h="4426" w="4426">
                  <a:moveTo>
                    <a:pt x="1" y="2524"/>
                  </a:moveTo>
                  <a:lnTo>
                    <a:pt x="596" y="3830"/>
                  </a:lnTo>
                  <a:lnTo>
                    <a:pt x="1924" y="4425"/>
                  </a:lnTo>
                  <a:lnTo>
                    <a:pt x="3762" y="2901"/>
                  </a:lnTo>
                  <a:cubicBezTo>
                    <a:pt x="4426" y="2322"/>
                    <a:pt x="4383" y="1286"/>
                    <a:pt x="3762" y="664"/>
                  </a:cubicBezTo>
                  <a:cubicBezTo>
                    <a:pt x="3167" y="64"/>
                    <a:pt x="2104" y="0"/>
                    <a:pt x="1525" y="664"/>
                  </a:cubicBezTo>
                  <a:close/>
                  <a:moveTo>
                    <a:pt x="2721" y="2322"/>
                  </a:moveTo>
                  <a:cubicBezTo>
                    <a:pt x="2412" y="2348"/>
                    <a:pt x="2147" y="2146"/>
                    <a:pt x="2104" y="1838"/>
                  </a:cubicBezTo>
                  <a:cubicBezTo>
                    <a:pt x="2083" y="1525"/>
                    <a:pt x="2301" y="1259"/>
                    <a:pt x="2588" y="1238"/>
                  </a:cubicBezTo>
                  <a:cubicBezTo>
                    <a:pt x="2901" y="1196"/>
                    <a:pt x="3167" y="1419"/>
                    <a:pt x="3209" y="1727"/>
                  </a:cubicBezTo>
                  <a:cubicBezTo>
                    <a:pt x="3230" y="2014"/>
                    <a:pt x="3013" y="2300"/>
                    <a:pt x="2721" y="2322"/>
                  </a:cubicBezTo>
                  <a:close/>
                  <a:moveTo>
                    <a:pt x="2721" y="2322"/>
                  </a:moveTo>
                  <a:lnTo>
                    <a:pt x="2721" y="232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1"/>
            <p:cNvSpPr/>
            <p:nvPr/>
          </p:nvSpPr>
          <p:spPr>
            <a:xfrm>
              <a:off x="4311025" y="1642950"/>
              <a:ext cx="66425" cy="65900"/>
            </a:xfrm>
            <a:custGeom>
              <a:rect b="b" l="l" r="r" t="t"/>
              <a:pathLst>
                <a:path extrusionOk="0" h="2636" w="2657">
                  <a:moveTo>
                    <a:pt x="1" y="728"/>
                  </a:moveTo>
                  <a:lnTo>
                    <a:pt x="1908" y="2635"/>
                  </a:lnTo>
                  <a:cubicBezTo>
                    <a:pt x="2041" y="2455"/>
                    <a:pt x="2195" y="2301"/>
                    <a:pt x="2370" y="2147"/>
                  </a:cubicBezTo>
                  <a:lnTo>
                    <a:pt x="2657" y="1902"/>
                  </a:lnTo>
                  <a:lnTo>
                    <a:pt x="734" y="1"/>
                  </a:lnTo>
                  <a:lnTo>
                    <a:pt x="489" y="266"/>
                  </a:lnTo>
                  <a:cubicBezTo>
                    <a:pt x="335" y="463"/>
                    <a:pt x="181" y="622"/>
                    <a:pt x="1" y="728"/>
                  </a:cubicBezTo>
                  <a:close/>
                  <a:moveTo>
                    <a:pt x="1" y="728"/>
                  </a:moveTo>
                  <a:lnTo>
                    <a:pt x="1" y="728"/>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1"/>
            <p:cNvSpPr/>
            <p:nvPr/>
          </p:nvSpPr>
          <p:spPr>
            <a:xfrm>
              <a:off x="4170525" y="1661150"/>
              <a:ext cx="188200" cy="188200"/>
            </a:xfrm>
            <a:custGeom>
              <a:rect b="b" l="l" r="r" t="t"/>
              <a:pathLst>
                <a:path extrusionOk="0" h="7528" w="7528">
                  <a:moveTo>
                    <a:pt x="176" y="2125"/>
                  </a:moveTo>
                  <a:lnTo>
                    <a:pt x="5403" y="7352"/>
                  </a:lnTo>
                  <a:lnTo>
                    <a:pt x="5403" y="7352"/>
                  </a:lnTo>
                  <a:cubicBezTo>
                    <a:pt x="5557" y="7527"/>
                    <a:pt x="5823" y="7527"/>
                    <a:pt x="5977" y="7352"/>
                  </a:cubicBezTo>
                  <a:lnTo>
                    <a:pt x="7528" y="5801"/>
                  </a:lnTo>
                  <a:lnTo>
                    <a:pt x="1727" y="0"/>
                  </a:lnTo>
                  <a:lnTo>
                    <a:pt x="1727" y="0"/>
                  </a:lnTo>
                  <a:lnTo>
                    <a:pt x="176" y="1551"/>
                  </a:lnTo>
                  <a:cubicBezTo>
                    <a:pt x="1" y="1705"/>
                    <a:pt x="1" y="1971"/>
                    <a:pt x="176" y="2125"/>
                  </a:cubicBezTo>
                  <a:close/>
                  <a:moveTo>
                    <a:pt x="176" y="2125"/>
                  </a:moveTo>
                  <a:lnTo>
                    <a:pt x="176" y="2125"/>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1"/>
            <p:cNvSpPr/>
            <p:nvPr/>
          </p:nvSpPr>
          <p:spPr>
            <a:xfrm>
              <a:off x="4363625" y="1590350"/>
              <a:ext cx="76375" cy="100175"/>
            </a:xfrm>
            <a:custGeom>
              <a:rect b="b" l="l" r="r" t="t"/>
              <a:pathLst>
                <a:path extrusionOk="0" h="4007" w="3055">
                  <a:moveTo>
                    <a:pt x="0" y="3475"/>
                  </a:moveTo>
                  <a:lnTo>
                    <a:pt x="553" y="4006"/>
                  </a:lnTo>
                  <a:lnTo>
                    <a:pt x="2391" y="2482"/>
                  </a:lnTo>
                  <a:cubicBezTo>
                    <a:pt x="3055" y="1903"/>
                    <a:pt x="3012" y="867"/>
                    <a:pt x="2391" y="245"/>
                  </a:cubicBezTo>
                  <a:cubicBezTo>
                    <a:pt x="2306" y="155"/>
                    <a:pt x="2194" y="70"/>
                    <a:pt x="2083" y="1"/>
                  </a:cubicBezTo>
                  <a:cubicBezTo>
                    <a:pt x="2460" y="622"/>
                    <a:pt x="2412" y="1462"/>
                    <a:pt x="1838" y="1929"/>
                  </a:cubicBezTo>
                  <a:lnTo>
                    <a:pt x="0" y="3454"/>
                  </a:lnTo>
                  <a:close/>
                  <a:moveTo>
                    <a:pt x="0" y="3475"/>
                  </a:moveTo>
                  <a:lnTo>
                    <a:pt x="0" y="347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1"/>
            <p:cNvSpPr/>
            <p:nvPr/>
          </p:nvSpPr>
          <p:spPr>
            <a:xfrm>
              <a:off x="4344900" y="1677225"/>
              <a:ext cx="32550" cy="31625"/>
            </a:xfrm>
            <a:custGeom>
              <a:rect b="b" l="l" r="r" t="t"/>
              <a:pathLst>
                <a:path extrusionOk="0" h="1265" w="1302">
                  <a:moveTo>
                    <a:pt x="1302" y="531"/>
                  </a:moveTo>
                  <a:lnTo>
                    <a:pt x="749" y="0"/>
                  </a:lnTo>
                  <a:lnTo>
                    <a:pt x="505" y="181"/>
                  </a:lnTo>
                  <a:lnTo>
                    <a:pt x="462" y="223"/>
                  </a:lnTo>
                  <a:cubicBezTo>
                    <a:pt x="372" y="287"/>
                    <a:pt x="308" y="356"/>
                    <a:pt x="239" y="446"/>
                  </a:cubicBezTo>
                  <a:cubicBezTo>
                    <a:pt x="154" y="531"/>
                    <a:pt x="64" y="622"/>
                    <a:pt x="0" y="712"/>
                  </a:cubicBezTo>
                  <a:lnTo>
                    <a:pt x="0" y="712"/>
                  </a:lnTo>
                  <a:lnTo>
                    <a:pt x="553" y="1264"/>
                  </a:lnTo>
                  <a:cubicBezTo>
                    <a:pt x="686" y="1084"/>
                    <a:pt x="840" y="930"/>
                    <a:pt x="1015" y="776"/>
                  </a:cubicBezTo>
                  <a:close/>
                  <a:moveTo>
                    <a:pt x="1302" y="531"/>
                  </a:moveTo>
                  <a:lnTo>
                    <a:pt x="1302" y="53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1"/>
            <p:cNvSpPr/>
            <p:nvPr/>
          </p:nvSpPr>
          <p:spPr>
            <a:xfrm>
              <a:off x="4330425" y="1695000"/>
              <a:ext cx="28300" cy="111200"/>
            </a:xfrm>
            <a:custGeom>
              <a:rect b="b" l="l" r="r" t="t"/>
              <a:pathLst>
                <a:path extrusionOk="0" h="4448" w="1132">
                  <a:moveTo>
                    <a:pt x="1132" y="4447"/>
                  </a:moveTo>
                  <a:cubicBezTo>
                    <a:pt x="733" y="2476"/>
                    <a:pt x="553" y="1393"/>
                    <a:pt x="1132" y="553"/>
                  </a:cubicBezTo>
                  <a:lnTo>
                    <a:pt x="579" y="1"/>
                  </a:lnTo>
                  <a:cubicBezTo>
                    <a:pt x="0" y="840"/>
                    <a:pt x="22" y="1770"/>
                    <a:pt x="420" y="3741"/>
                  </a:cubicBezTo>
                  <a:close/>
                  <a:moveTo>
                    <a:pt x="1132" y="4447"/>
                  </a:moveTo>
                  <a:lnTo>
                    <a:pt x="1132" y="444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1"/>
            <p:cNvSpPr/>
            <p:nvPr/>
          </p:nvSpPr>
          <p:spPr>
            <a:xfrm>
              <a:off x="4287800" y="1788500"/>
              <a:ext cx="70925" cy="60850"/>
            </a:xfrm>
            <a:custGeom>
              <a:rect b="b" l="l" r="r" t="t"/>
              <a:pathLst>
                <a:path extrusionOk="0" h="2434" w="2837">
                  <a:moveTo>
                    <a:pt x="2019" y="133"/>
                  </a:moveTo>
                  <a:lnTo>
                    <a:pt x="579" y="1546"/>
                  </a:lnTo>
                  <a:cubicBezTo>
                    <a:pt x="489" y="1637"/>
                    <a:pt x="399" y="1679"/>
                    <a:pt x="292" y="1679"/>
                  </a:cubicBezTo>
                  <a:cubicBezTo>
                    <a:pt x="181" y="1679"/>
                    <a:pt x="69" y="1637"/>
                    <a:pt x="0" y="1546"/>
                  </a:cubicBezTo>
                  <a:lnTo>
                    <a:pt x="712" y="2258"/>
                  </a:lnTo>
                  <a:lnTo>
                    <a:pt x="712" y="2258"/>
                  </a:lnTo>
                  <a:cubicBezTo>
                    <a:pt x="866" y="2433"/>
                    <a:pt x="1132" y="2433"/>
                    <a:pt x="1286" y="2258"/>
                  </a:cubicBezTo>
                  <a:lnTo>
                    <a:pt x="2837" y="707"/>
                  </a:lnTo>
                  <a:lnTo>
                    <a:pt x="2125" y="1"/>
                  </a:lnTo>
                  <a:close/>
                  <a:moveTo>
                    <a:pt x="2019" y="133"/>
                  </a:moveTo>
                  <a:lnTo>
                    <a:pt x="2019" y="13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1"/>
            <p:cNvSpPr/>
            <p:nvPr/>
          </p:nvSpPr>
          <p:spPr>
            <a:xfrm>
              <a:off x="4381425" y="1609750"/>
              <a:ext cx="28700" cy="28850"/>
            </a:xfrm>
            <a:custGeom>
              <a:rect b="b" l="l" r="r" t="t"/>
              <a:pathLst>
                <a:path extrusionOk="0" h="1154" w="1148">
                  <a:moveTo>
                    <a:pt x="1126" y="532"/>
                  </a:moveTo>
                  <a:cubicBezTo>
                    <a:pt x="1084" y="224"/>
                    <a:pt x="818" y="1"/>
                    <a:pt x="505" y="43"/>
                  </a:cubicBezTo>
                  <a:cubicBezTo>
                    <a:pt x="218" y="64"/>
                    <a:pt x="0" y="330"/>
                    <a:pt x="21" y="643"/>
                  </a:cubicBezTo>
                  <a:cubicBezTo>
                    <a:pt x="64" y="951"/>
                    <a:pt x="329" y="1153"/>
                    <a:pt x="638" y="1127"/>
                  </a:cubicBezTo>
                  <a:cubicBezTo>
                    <a:pt x="930" y="1105"/>
                    <a:pt x="1147" y="819"/>
                    <a:pt x="1126" y="532"/>
                  </a:cubicBezTo>
                  <a:close/>
                  <a:moveTo>
                    <a:pt x="1126" y="532"/>
                  </a:moveTo>
                  <a:lnTo>
                    <a:pt x="1126" y="5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1"/>
            <p:cNvSpPr/>
            <p:nvPr/>
          </p:nvSpPr>
          <p:spPr>
            <a:xfrm>
              <a:off x="4099750" y="1579825"/>
              <a:ext cx="341450" cy="340300"/>
            </a:xfrm>
            <a:custGeom>
              <a:rect b="b" l="l" r="r" t="t"/>
              <a:pathLst>
                <a:path extrusionOk="0" h="13612" w="13658">
                  <a:moveTo>
                    <a:pt x="11802" y="399"/>
                  </a:moveTo>
                  <a:cubicBezTo>
                    <a:pt x="12176" y="399"/>
                    <a:pt x="12544" y="551"/>
                    <a:pt x="12813" y="820"/>
                  </a:cubicBezTo>
                  <a:cubicBezTo>
                    <a:pt x="13079" y="1086"/>
                    <a:pt x="13233" y="1484"/>
                    <a:pt x="13233" y="1883"/>
                  </a:cubicBezTo>
                  <a:cubicBezTo>
                    <a:pt x="13211" y="2239"/>
                    <a:pt x="13079" y="2547"/>
                    <a:pt x="12813" y="2749"/>
                  </a:cubicBezTo>
                  <a:lnTo>
                    <a:pt x="11108" y="4162"/>
                  </a:lnTo>
                  <a:lnTo>
                    <a:pt x="9450" y="2504"/>
                  </a:lnTo>
                  <a:lnTo>
                    <a:pt x="10869" y="799"/>
                  </a:lnTo>
                  <a:cubicBezTo>
                    <a:pt x="11086" y="555"/>
                    <a:pt x="11373" y="401"/>
                    <a:pt x="11729" y="401"/>
                  </a:cubicBezTo>
                  <a:cubicBezTo>
                    <a:pt x="11754" y="399"/>
                    <a:pt x="11778" y="399"/>
                    <a:pt x="11802" y="399"/>
                  </a:cubicBezTo>
                  <a:close/>
                  <a:moveTo>
                    <a:pt x="9185" y="2812"/>
                  </a:moveTo>
                  <a:lnTo>
                    <a:pt x="10800" y="4427"/>
                  </a:lnTo>
                  <a:lnTo>
                    <a:pt x="10709" y="4518"/>
                  </a:lnTo>
                  <a:cubicBezTo>
                    <a:pt x="10555" y="4629"/>
                    <a:pt x="10444" y="4741"/>
                    <a:pt x="10359" y="4873"/>
                  </a:cubicBezTo>
                  <a:lnTo>
                    <a:pt x="8765" y="3280"/>
                  </a:lnTo>
                  <a:cubicBezTo>
                    <a:pt x="8877" y="3168"/>
                    <a:pt x="8983" y="3057"/>
                    <a:pt x="9094" y="2924"/>
                  </a:cubicBezTo>
                  <a:lnTo>
                    <a:pt x="9185" y="2812"/>
                  </a:lnTo>
                  <a:close/>
                  <a:moveTo>
                    <a:pt x="8430" y="3498"/>
                  </a:moveTo>
                  <a:lnTo>
                    <a:pt x="10114" y="5182"/>
                  </a:lnTo>
                  <a:cubicBezTo>
                    <a:pt x="9626" y="6000"/>
                    <a:pt x="9758" y="6998"/>
                    <a:pt x="10045" y="8459"/>
                  </a:cubicBezTo>
                  <a:lnTo>
                    <a:pt x="7947" y="6356"/>
                  </a:lnTo>
                  <a:cubicBezTo>
                    <a:pt x="7902" y="6310"/>
                    <a:pt x="7846" y="6288"/>
                    <a:pt x="7793" y="6288"/>
                  </a:cubicBezTo>
                  <a:cubicBezTo>
                    <a:pt x="7740" y="6288"/>
                    <a:pt x="7689" y="6310"/>
                    <a:pt x="7655" y="6356"/>
                  </a:cubicBezTo>
                  <a:cubicBezTo>
                    <a:pt x="7570" y="6419"/>
                    <a:pt x="7570" y="6552"/>
                    <a:pt x="7655" y="6621"/>
                  </a:cubicBezTo>
                  <a:lnTo>
                    <a:pt x="10093" y="9054"/>
                  </a:lnTo>
                  <a:lnTo>
                    <a:pt x="9408" y="9739"/>
                  </a:lnTo>
                  <a:lnTo>
                    <a:pt x="3873" y="4209"/>
                  </a:lnTo>
                  <a:lnTo>
                    <a:pt x="4558" y="3519"/>
                  </a:lnTo>
                  <a:lnTo>
                    <a:pt x="6991" y="5978"/>
                  </a:lnTo>
                  <a:cubicBezTo>
                    <a:pt x="7036" y="6010"/>
                    <a:pt x="7087" y="6026"/>
                    <a:pt x="7137" y="6026"/>
                  </a:cubicBezTo>
                  <a:cubicBezTo>
                    <a:pt x="7187" y="6026"/>
                    <a:pt x="7238" y="6010"/>
                    <a:pt x="7283" y="5978"/>
                  </a:cubicBezTo>
                  <a:cubicBezTo>
                    <a:pt x="7347" y="5888"/>
                    <a:pt x="7347" y="5755"/>
                    <a:pt x="7283" y="5692"/>
                  </a:cubicBezTo>
                  <a:lnTo>
                    <a:pt x="5179" y="3588"/>
                  </a:lnTo>
                  <a:lnTo>
                    <a:pt x="5179" y="3588"/>
                  </a:lnTo>
                  <a:cubicBezTo>
                    <a:pt x="5919" y="3724"/>
                    <a:pt x="6541" y="3826"/>
                    <a:pt x="7082" y="3826"/>
                  </a:cubicBezTo>
                  <a:cubicBezTo>
                    <a:pt x="7594" y="3826"/>
                    <a:pt x="8033" y="3735"/>
                    <a:pt x="8430" y="3498"/>
                  </a:cubicBezTo>
                  <a:close/>
                  <a:moveTo>
                    <a:pt x="3586" y="4496"/>
                  </a:moveTo>
                  <a:lnTo>
                    <a:pt x="9116" y="10026"/>
                  </a:lnTo>
                  <a:lnTo>
                    <a:pt x="8675" y="10472"/>
                  </a:lnTo>
                  <a:cubicBezTo>
                    <a:pt x="8630" y="10515"/>
                    <a:pt x="8574" y="10536"/>
                    <a:pt x="8519" y="10536"/>
                  </a:cubicBezTo>
                  <a:cubicBezTo>
                    <a:pt x="8464" y="10536"/>
                    <a:pt x="8409" y="10515"/>
                    <a:pt x="8367" y="10472"/>
                  </a:cubicBezTo>
                  <a:lnTo>
                    <a:pt x="3140" y="5245"/>
                  </a:lnTo>
                  <a:cubicBezTo>
                    <a:pt x="3097" y="5203"/>
                    <a:pt x="3076" y="5160"/>
                    <a:pt x="3076" y="5091"/>
                  </a:cubicBezTo>
                  <a:cubicBezTo>
                    <a:pt x="3076" y="5028"/>
                    <a:pt x="3097" y="4980"/>
                    <a:pt x="3140" y="4937"/>
                  </a:cubicBezTo>
                  <a:lnTo>
                    <a:pt x="3586" y="4496"/>
                  </a:lnTo>
                  <a:close/>
                  <a:moveTo>
                    <a:pt x="11783" y="1"/>
                  </a:moveTo>
                  <a:cubicBezTo>
                    <a:pt x="11758" y="1"/>
                    <a:pt x="11733" y="1"/>
                    <a:pt x="11708" y="2"/>
                  </a:cubicBezTo>
                  <a:cubicBezTo>
                    <a:pt x="11267" y="24"/>
                    <a:pt x="10842" y="199"/>
                    <a:pt x="10555" y="555"/>
                  </a:cubicBezTo>
                  <a:lnTo>
                    <a:pt x="8786" y="2658"/>
                  </a:lnTo>
                  <a:cubicBezTo>
                    <a:pt x="8334" y="3222"/>
                    <a:pt x="7855" y="3440"/>
                    <a:pt x="7110" y="3440"/>
                  </a:cubicBezTo>
                  <a:cubicBezTo>
                    <a:pt x="6506" y="3440"/>
                    <a:pt x="5728" y="3297"/>
                    <a:pt x="4648" y="3078"/>
                  </a:cubicBezTo>
                  <a:cubicBezTo>
                    <a:pt x="4627" y="3057"/>
                    <a:pt x="4579" y="3057"/>
                    <a:pt x="4558" y="3057"/>
                  </a:cubicBezTo>
                  <a:cubicBezTo>
                    <a:pt x="4494" y="3057"/>
                    <a:pt x="4446" y="3078"/>
                    <a:pt x="4404" y="3099"/>
                  </a:cubicBezTo>
                  <a:lnTo>
                    <a:pt x="2853" y="4650"/>
                  </a:lnTo>
                  <a:cubicBezTo>
                    <a:pt x="2741" y="4783"/>
                    <a:pt x="2678" y="4937"/>
                    <a:pt x="2678" y="5091"/>
                  </a:cubicBezTo>
                  <a:cubicBezTo>
                    <a:pt x="2678" y="5182"/>
                    <a:pt x="2699" y="5272"/>
                    <a:pt x="2741" y="5357"/>
                  </a:cubicBezTo>
                  <a:lnTo>
                    <a:pt x="1859" y="6244"/>
                  </a:lnTo>
                  <a:cubicBezTo>
                    <a:pt x="1790" y="6308"/>
                    <a:pt x="1790" y="6441"/>
                    <a:pt x="1859" y="6531"/>
                  </a:cubicBezTo>
                  <a:cubicBezTo>
                    <a:pt x="1902" y="6552"/>
                    <a:pt x="1944" y="6573"/>
                    <a:pt x="2014" y="6573"/>
                  </a:cubicBezTo>
                  <a:cubicBezTo>
                    <a:pt x="2056" y="6573"/>
                    <a:pt x="2104" y="6552"/>
                    <a:pt x="2146" y="6531"/>
                  </a:cubicBezTo>
                  <a:lnTo>
                    <a:pt x="3007" y="5670"/>
                  </a:lnTo>
                  <a:lnTo>
                    <a:pt x="7947" y="10605"/>
                  </a:lnTo>
                  <a:lnTo>
                    <a:pt x="5424" y="13107"/>
                  </a:lnTo>
                  <a:cubicBezTo>
                    <a:pt x="5368" y="13174"/>
                    <a:pt x="5290" y="13207"/>
                    <a:pt x="5209" y="13207"/>
                  </a:cubicBezTo>
                  <a:cubicBezTo>
                    <a:pt x="5128" y="13207"/>
                    <a:pt x="5044" y="13174"/>
                    <a:pt x="4978" y="13107"/>
                  </a:cubicBezTo>
                  <a:lnTo>
                    <a:pt x="4446" y="12576"/>
                  </a:lnTo>
                  <a:lnTo>
                    <a:pt x="6306" y="10717"/>
                  </a:lnTo>
                  <a:cubicBezTo>
                    <a:pt x="6396" y="10626"/>
                    <a:pt x="6396" y="10515"/>
                    <a:pt x="6306" y="10425"/>
                  </a:cubicBezTo>
                  <a:cubicBezTo>
                    <a:pt x="6274" y="10393"/>
                    <a:pt x="6225" y="10377"/>
                    <a:pt x="6172" y="10377"/>
                  </a:cubicBezTo>
                  <a:cubicBezTo>
                    <a:pt x="6120" y="10377"/>
                    <a:pt x="6064" y="10393"/>
                    <a:pt x="6019" y="10425"/>
                  </a:cubicBezTo>
                  <a:lnTo>
                    <a:pt x="4160" y="12284"/>
                  </a:lnTo>
                  <a:lnTo>
                    <a:pt x="3405" y="11535"/>
                  </a:lnTo>
                  <a:lnTo>
                    <a:pt x="4558" y="10382"/>
                  </a:lnTo>
                  <a:cubicBezTo>
                    <a:pt x="4648" y="10292"/>
                    <a:pt x="4648" y="10159"/>
                    <a:pt x="4558" y="10095"/>
                  </a:cubicBezTo>
                  <a:cubicBezTo>
                    <a:pt x="4526" y="10050"/>
                    <a:pt x="4477" y="10027"/>
                    <a:pt x="4425" y="10027"/>
                  </a:cubicBezTo>
                  <a:cubicBezTo>
                    <a:pt x="4372" y="10027"/>
                    <a:pt x="4316" y="10050"/>
                    <a:pt x="4271" y="10095"/>
                  </a:cubicBezTo>
                  <a:lnTo>
                    <a:pt x="3118" y="11248"/>
                  </a:lnTo>
                  <a:lnTo>
                    <a:pt x="2369" y="10494"/>
                  </a:lnTo>
                  <a:lnTo>
                    <a:pt x="3517" y="9320"/>
                  </a:lnTo>
                  <a:cubicBezTo>
                    <a:pt x="3586" y="9256"/>
                    <a:pt x="3586" y="9123"/>
                    <a:pt x="3517" y="9054"/>
                  </a:cubicBezTo>
                  <a:cubicBezTo>
                    <a:pt x="3474" y="9009"/>
                    <a:pt x="3425" y="8986"/>
                    <a:pt x="3375" y="8986"/>
                  </a:cubicBezTo>
                  <a:cubicBezTo>
                    <a:pt x="3326" y="8986"/>
                    <a:pt x="3275" y="9009"/>
                    <a:pt x="3230" y="9054"/>
                  </a:cubicBezTo>
                  <a:lnTo>
                    <a:pt x="2077" y="10207"/>
                  </a:lnTo>
                  <a:lnTo>
                    <a:pt x="1307" y="9452"/>
                  </a:lnTo>
                  <a:lnTo>
                    <a:pt x="3166" y="7593"/>
                  </a:lnTo>
                  <a:cubicBezTo>
                    <a:pt x="3251" y="7503"/>
                    <a:pt x="3251" y="7370"/>
                    <a:pt x="3166" y="7306"/>
                  </a:cubicBezTo>
                  <a:cubicBezTo>
                    <a:pt x="3132" y="7261"/>
                    <a:pt x="3081" y="7239"/>
                    <a:pt x="3031" y="7239"/>
                  </a:cubicBezTo>
                  <a:cubicBezTo>
                    <a:pt x="2982" y="7239"/>
                    <a:pt x="2932" y="7261"/>
                    <a:pt x="2901" y="7306"/>
                  </a:cubicBezTo>
                  <a:lnTo>
                    <a:pt x="1041" y="9166"/>
                  </a:lnTo>
                  <a:lnTo>
                    <a:pt x="484" y="8613"/>
                  </a:lnTo>
                  <a:cubicBezTo>
                    <a:pt x="420" y="8565"/>
                    <a:pt x="399" y="8480"/>
                    <a:pt x="399" y="8390"/>
                  </a:cubicBezTo>
                  <a:cubicBezTo>
                    <a:pt x="399" y="8326"/>
                    <a:pt x="420" y="8236"/>
                    <a:pt x="484" y="8167"/>
                  </a:cubicBezTo>
                  <a:lnTo>
                    <a:pt x="1482" y="7174"/>
                  </a:lnTo>
                  <a:cubicBezTo>
                    <a:pt x="1573" y="7105"/>
                    <a:pt x="1573" y="6972"/>
                    <a:pt x="1482" y="6908"/>
                  </a:cubicBezTo>
                  <a:cubicBezTo>
                    <a:pt x="1448" y="6863"/>
                    <a:pt x="1397" y="6840"/>
                    <a:pt x="1345" y="6840"/>
                  </a:cubicBezTo>
                  <a:cubicBezTo>
                    <a:pt x="1292" y="6840"/>
                    <a:pt x="1238" y="6863"/>
                    <a:pt x="1195" y="6908"/>
                  </a:cubicBezTo>
                  <a:lnTo>
                    <a:pt x="197" y="7901"/>
                  </a:lnTo>
                  <a:cubicBezTo>
                    <a:pt x="64" y="8034"/>
                    <a:pt x="0" y="8215"/>
                    <a:pt x="0" y="8390"/>
                  </a:cubicBezTo>
                  <a:cubicBezTo>
                    <a:pt x="0" y="8592"/>
                    <a:pt x="64" y="8767"/>
                    <a:pt x="197" y="8900"/>
                  </a:cubicBezTo>
                  <a:lnTo>
                    <a:pt x="4712" y="13394"/>
                  </a:lnTo>
                  <a:cubicBezTo>
                    <a:pt x="4845" y="13527"/>
                    <a:pt x="5025" y="13612"/>
                    <a:pt x="5201" y="13612"/>
                  </a:cubicBezTo>
                  <a:cubicBezTo>
                    <a:pt x="5397" y="13612"/>
                    <a:pt x="5578" y="13527"/>
                    <a:pt x="5711" y="13394"/>
                  </a:cubicBezTo>
                  <a:lnTo>
                    <a:pt x="8255" y="10871"/>
                  </a:lnTo>
                  <a:cubicBezTo>
                    <a:pt x="8345" y="10913"/>
                    <a:pt x="8430" y="10935"/>
                    <a:pt x="8521" y="10935"/>
                  </a:cubicBezTo>
                  <a:cubicBezTo>
                    <a:pt x="8675" y="10935"/>
                    <a:pt x="8829" y="10871"/>
                    <a:pt x="8962" y="10759"/>
                  </a:cubicBezTo>
                  <a:lnTo>
                    <a:pt x="10513" y="9208"/>
                  </a:lnTo>
                  <a:cubicBezTo>
                    <a:pt x="10555" y="9166"/>
                    <a:pt x="10577" y="9075"/>
                    <a:pt x="10555" y="9012"/>
                  </a:cubicBezTo>
                  <a:cubicBezTo>
                    <a:pt x="10072" y="6552"/>
                    <a:pt x="9939" y="5670"/>
                    <a:pt x="10954" y="4826"/>
                  </a:cubicBezTo>
                  <a:lnTo>
                    <a:pt x="13079" y="3057"/>
                  </a:lnTo>
                  <a:cubicBezTo>
                    <a:pt x="13413" y="2770"/>
                    <a:pt x="13610" y="2371"/>
                    <a:pt x="13631" y="1904"/>
                  </a:cubicBezTo>
                  <a:cubicBezTo>
                    <a:pt x="13658" y="1394"/>
                    <a:pt x="13456" y="889"/>
                    <a:pt x="13100" y="534"/>
                  </a:cubicBezTo>
                  <a:cubicBezTo>
                    <a:pt x="12746" y="195"/>
                    <a:pt x="12268" y="1"/>
                    <a:pt x="1178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1"/>
            <p:cNvSpPr/>
            <p:nvPr/>
          </p:nvSpPr>
          <p:spPr>
            <a:xfrm>
              <a:off x="4376375" y="1604700"/>
              <a:ext cx="38800" cy="38275"/>
            </a:xfrm>
            <a:custGeom>
              <a:rect b="b" l="l" r="r" t="t"/>
              <a:pathLst>
                <a:path extrusionOk="0" h="1531" w="1552">
                  <a:moveTo>
                    <a:pt x="685" y="48"/>
                  </a:moveTo>
                  <a:cubicBezTo>
                    <a:pt x="287" y="91"/>
                    <a:pt x="0" y="447"/>
                    <a:pt x="43" y="867"/>
                  </a:cubicBezTo>
                  <a:cubicBezTo>
                    <a:pt x="69" y="1244"/>
                    <a:pt x="399" y="1531"/>
                    <a:pt x="776" y="1531"/>
                  </a:cubicBezTo>
                  <a:lnTo>
                    <a:pt x="866" y="1531"/>
                  </a:lnTo>
                  <a:cubicBezTo>
                    <a:pt x="1063" y="1509"/>
                    <a:pt x="1238" y="1419"/>
                    <a:pt x="1349" y="1265"/>
                  </a:cubicBezTo>
                  <a:cubicBezTo>
                    <a:pt x="1482" y="1111"/>
                    <a:pt x="1551" y="909"/>
                    <a:pt x="1530" y="712"/>
                  </a:cubicBezTo>
                  <a:cubicBezTo>
                    <a:pt x="1482" y="293"/>
                    <a:pt x="1105" y="1"/>
                    <a:pt x="685" y="48"/>
                  </a:cubicBezTo>
                  <a:close/>
                  <a:moveTo>
                    <a:pt x="1041" y="999"/>
                  </a:moveTo>
                  <a:cubicBezTo>
                    <a:pt x="999" y="1090"/>
                    <a:pt x="909" y="1132"/>
                    <a:pt x="818" y="1132"/>
                  </a:cubicBezTo>
                  <a:cubicBezTo>
                    <a:pt x="622" y="1153"/>
                    <a:pt x="441" y="1021"/>
                    <a:pt x="420" y="824"/>
                  </a:cubicBezTo>
                  <a:cubicBezTo>
                    <a:pt x="420" y="734"/>
                    <a:pt x="441" y="643"/>
                    <a:pt x="510" y="580"/>
                  </a:cubicBezTo>
                  <a:cubicBezTo>
                    <a:pt x="553" y="489"/>
                    <a:pt x="643" y="447"/>
                    <a:pt x="733" y="447"/>
                  </a:cubicBezTo>
                  <a:lnTo>
                    <a:pt x="776" y="447"/>
                  </a:lnTo>
                  <a:cubicBezTo>
                    <a:pt x="951" y="447"/>
                    <a:pt x="1105" y="580"/>
                    <a:pt x="1132" y="755"/>
                  </a:cubicBezTo>
                  <a:lnTo>
                    <a:pt x="1132" y="755"/>
                  </a:lnTo>
                  <a:cubicBezTo>
                    <a:pt x="1132" y="845"/>
                    <a:pt x="1105" y="930"/>
                    <a:pt x="1041" y="999"/>
                  </a:cubicBezTo>
                  <a:close/>
                  <a:moveTo>
                    <a:pt x="1041" y="999"/>
                  </a:moveTo>
                  <a:lnTo>
                    <a:pt x="1041" y="999"/>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8" name="Shape 2758"/>
        <p:cNvGrpSpPr/>
        <p:nvPr/>
      </p:nvGrpSpPr>
      <p:grpSpPr>
        <a:xfrm>
          <a:off x="0" y="0"/>
          <a:ext cx="0" cy="0"/>
          <a:chOff x="0" y="0"/>
          <a:chExt cx="0" cy="0"/>
        </a:xfrm>
      </p:grpSpPr>
      <p:sp>
        <p:nvSpPr>
          <p:cNvPr id="2759" name="Google Shape;2759;p52"/>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MY </a:t>
            </a:r>
            <a:r>
              <a:rPr lang="en">
                <a:solidFill>
                  <a:schemeClr val="accent3"/>
                </a:solidFill>
              </a:rPr>
              <a:t>WORK</a:t>
            </a:r>
            <a:endParaRPr>
              <a:solidFill>
                <a:schemeClr val="accent3"/>
              </a:solidFill>
            </a:endParaRPr>
          </a:p>
        </p:txBody>
      </p:sp>
      <p:sp>
        <p:nvSpPr>
          <p:cNvPr id="2760" name="Google Shape;2760;p52"/>
          <p:cNvSpPr txBox="1"/>
          <p:nvPr>
            <p:ph idx="1" type="subTitle"/>
          </p:nvPr>
        </p:nvSpPr>
        <p:spPr>
          <a:xfrm>
            <a:off x="1970035" y="1903747"/>
            <a:ext cx="2269500" cy="51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and a gas giant</a:t>
            </a:r>
            <a:endParaRPr/>
          </a:p>
        </p:txBody>
      </p:sp>
      <p:sp>
        <p:nvSpPr>
          <p:cNvPr id="2761" name="Google Shape;2761;p52"/>
          <p:cNvSpPr txBox="1"/>
          <p:nvPr>
            <p:ph idx="2" type="title"/>
          </p:nvPr>
        </p:nvSpPr>
        <p:spPr>
          <a:xfrm>
            <a:off x="1969938" y="1582550"/>
            <a:ext cx="22695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762" name="Google Shape;2762;p52"/>
          <p:cNvSpPr txBox="1"/>
          <p:nvPr>
            <p:ph idx="3" type="subTitle"/>
          </p:nvPr>
        </p:nvSpPr>
        <p:spPr>
          <a:xfrm>
            <a:off x="4904568" y="1903747"/>
            <a:ext cx="2269500" cy="51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p:txBody>
      </p:sp>
      <p:sp>
        <p:nvSpPr>
          <p:cNvPr id="2763" name="Google Shape;2763;p52"/>
          <p:cNvSpPr txBox="1"/>
          <p:nvPr>
            <p:ph idx="4" type="title"/>
          </p:nvPr>
        </p:nvSpPr>
        <p:spPr>
          <a:xfrm>
            <a:off x="4904486" y="1582550"/>
            <a:ext cx="22695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764" name="Google Shape;2764;p52"/>
          <p:cNvSpPr txBox="1"/>
          <p:nvPr>
            <p:ph idx="5" type="subTitle"/>
          </p:nvPr>
        </p:nvSpPr>
        <p:spPr>
          <a:xfrm>
            <a:off x="1969938" y="3465174"/>
            <a:ext cx="2269500" cy="51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2765" name="Google Shape;2765;p52"/>
          <p:cNvSpPr txBox="1"/>
          <p:nvPr>
            <p:ph idx="6" type="title"/>
          </p:nvPr>
        </p:nvSpPr>
        <p:spPr>
          <a:xfrm>
            <a:off x="1969938" y="3143974"/>
            <a:ext cx="22695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766" name="Google Shape;2766;p52"/>
          <p:cNvSpPr txBox="1"/>
          <p:nvPr>
            <p:ph idx="7" type="subTitle"/>
          </p:nvPr>
        </p:nvSpPr>
        <p:spPr>
          <a:xfrm>
            <a:off x="4904431" y="3465174"/>
            <a:ext cx="2269500" cy="51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2767" name="Google Shape;2767;p52"/>
          <p:cNvSpPr txBox="1"/>
          <p:nvPr>
            <p:ph idx="8" type="title"/>
          </p:nvPr>
        </p:nvSpPr>
        <p:spPr>
          <a:xfrm>
            <a:off x="4904459" y="3143974"/>
            <a:ext cx="22695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2768" name="Google Shape;2768;p52"/>
          <p:cNvGrpSpPr/>
          <p:nvPr/>
        </p:nvGrpSpPr>
        <p:grpSpPr>
          <a:xfrm>
            <a:off x="5867538" y="2724538"/>
            <a:ext cx="343575" cy="321000"/>
            <a:chOff x="1580375" y="2282000"/>
            <a:chExt cx="343575" cy="321000"/>
          </a:xfrm>
        </p:grpSpPr>
        <p:sp>
          <p:nvSpPr>
            <p:cNvPr id="2769" name="Google Shape;2769;p52"/>
            <p:cNvSpPr/>
            <p:nvPr/>
          </p:nvSpPr>
          <p:spPr>
            <a:xfrm>
              <a:off x="1587000" y="2287025"/>
              <a:ext cx="330975" cy="299900"/>
            </a:xfrm>
            <a:custGeom>
              <a:rect b="b" l="l" r="r" t="t"/>
              <a:pathLst>
                <a:path extrusionOk="0" h="11996" w="13239">
                  <a:moveTo>
                    <a:pt x="10450" y="4872"/>
                  </a:moveTo>
                  <a:lnTo>
                    <a:pt x="11486" y="6200"/>
                  </a:lnTo>
                  <a:cubicBezTo>
                    <a:pt x="11576" y="6306"/>
                    <a:pt x="11709" y="6306"/>
                    <a:pt x="11820" y="6174"/>
                  </a:cubicBezTo>
                  <a:lnTo>
                    <a:pt x="13148" y="4208"/>
                  </a:lnTo>
                  <a:cubicBezTo>
                    <a:pt x="13191" y="4139"/>
                    <a:pt x="13239" y="4049"/>
                    <a:pt x="13239" y="3964"/>
                  </a:cubicBezTo>
                  <a:lnTo>
                    <a:pt x="13239" y="3943"/>
                  </a:lnTo>
                  <a:cubicBezTo>
                    <a:pt x="13239" y="3852"/>
                    <a:pt x="13191" y="3741"/>
                    <a:pt x="13106" y="3650"/>
                  </a:cubicBezTo>
                  <a:lnTo>
                    <a:pt x="10625" y="623"/>
                  </a:lnTo>
                  <a:cubicBezTo>
                    <a:pt x="10290" y="198"/>
                    <a:pt x="9786" y="1"/>
                    <a:pt x="9276" y="1"/>
                  </a:cubicBezTo>
                  <a:lnTo>
                    <a:pt x="8745" y="1"/>
                  </a:lnTo>
                  <a:cubicBezTo>
                    <a:pt x="7417" y="2434"/>
                    <a:pt x="5935" y="1685"/>
                    <a:pt x="4495" y="1"/>
                  </a:cubicBezTo>
                  <a:lnTo>
                    <a:pt x="3964" y="1"/>
                  </a:lnTo>
                  <a:cubicBezTo>
                    <a:pt x="3433" y="1"/>
                    <a:pt x="2944" y="198"/>
                    <a:pt x="2614" y="623"/>
                  </a:cubicBezTo>
                  <a:lnTo>
                    <a:pt x="113" y="3650"/>
                  </a:lnTo>
                  <a:cubicBezTo>
                    <a:pt x="43" y="3741"/>
                    <a:pt x="22" y="3810"/>
                    <a:pt x="1" y="3895"/>
                  </a:cubicBezTo>
                  <a:lnTo>
                    <a:pt x="1" y="4006"/>
                  </a:lnTo>
                  <a:cubicBezTo>
                    <a:pt x="1" y="4075"/>
                    <a:pt x="43" y="4160"/>
                    <a:pt x="91" y="4208"/>
                  </a:cubicBezTo>
                  <a:lnTo>
                    <a:pt x="1419" y="6174"/>
                  </a:lnTo>
                  <a:cubicBezTo>
                    <a:pt x="1504" y="6306"/>
                    <a:pt x="1658" y="6306"/>
                    <a:pt x="1727" y="6200"/>
                  </a:cubicBezTo>
                  <a:lnTo>
                    <a:pt x="2790" y="4872"/>
                  </a:lnTo>
                  <a:lnTo>
                    <a:pt x="2790" y="11751"/>
                  </a:lnTo>
                  <a:cubicBezTo>
                    <a:pt x="2790" y="11884"/>
                    <a:pt x="2880" y="11996"/>
                    <a:pt x="3013" y="11996"/>
                  </a:cubicBezTo>
                  <a:lnTo>
                    <a:pt x="10205" y="11996"/>
                  </a:lnTo>
                  <a:cubicBezTo>
                    <a:pt x="10338" y="11996"/>
                    <a:pt x="10450" y="11884"/>
                    <a:pt x="10450" y="11751"/>
                  </a:cubicBezTo>
                  <a:close/>
                  <a:moveTo>
                    <a:pt x="10450" y="4872"/>
                  </a:moveTo>
                  <a:lnTo>
                    <a:pt x="10450" y="487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2"/>
            <p:cNvSpPr/>
            <p:nvPr/>
          </p:nvSpPr>
          <p:spPr>
            <a:xfrm>
              <a:off x="1804400" y="2287025"/>
              <a:ext cx="113575" cy="115700"/>
            </a:xfrm>
            <a:custGeom>
              <a:rect b="b" l="l" r="r" t="t"/>
              <a:pathLst>
                <a:path extrusionOk="0" h="4628" w="4543">
                  <a:moveTo>
                    <a:pt x="49" y="1"/>
                  </a:moveTo>
                  <a:cubicBezTo>
                    <a:pt x="49" y="176"/>
                    <a:pt x="27" y="330"/>
                    <a:pt x="1" y="490"/>
                  </a:cubicBezTo>
                  <a:cubicBezTo>
                    <a:pt x="399" y="532"/>
                    <a:pt x="888" y="623"/>
                    <a:pt x="1153" y="931"/>
                  </a:cubicBezTo>
                  <a:lnTo>
                    <a:pt x="4165" y="4628"/>
                  </a:lnTo>
                  <a:lnTo>
                    <a:pt x="4452" y="4208"/>
                  </a:lnTo>
                  <a:cubicBezTo>
                    <a:pt x="4495" y="4139"/>
                    <a:pt x="4543" y="4049"/>
                    <a:pt x="4543" y="3964"/>
                  </a:cubicBezTo>
                  <a:lnTo>
                    <a:pt x="4543" y="3943"/>
                  </a:lnTo>
                  <a:cubicBezTo>
                    <a:pt x="4543" y="3852"/>
                    <a:pt x="4495" y="3741"/>
                    <a:pt x="4410" y="3650"/>
                  </a:cubicBezTo>
                  <a:lnTo>
                    <a:pt x="1929" y="623"/>
                  </a:lnTo>
                  <a:cubicBezTo>
                    <a:pt x="1594" y="198"/>
                    <a:pt x="1090" y="1"/>
                    <a:pt x="580"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2"/>
            <p:cNvSpPr/>
            <p:nvPr/>
          </p:nvSpPr>
          <p:spPr>
            <a:xfrm>
              <a:off x="1825000" y="2396950"/>
              <a:ext cx="23250" cy="189975"/>
            </a:xfrm>
            <a:custGeom>
              <a:rect b="b" l="l" r="r" t="t"/>
              <a:pathLst>
                <a:path extrusionOk="0" h="7599" w="930">
                  <a:moveTo>
                    <a:pt x="571" y="1"/>
                  </a:moveTo>
                  <a:cubicBezTo>
                    <a:pt x="403" y="1"/>
                    <a:pt x="239" y="152"/>
                    <a:pt x="239" y="475"/>
                  </a:cubicBezTo>
                  <a:lnTo>
                    <a:pt x="239" y="7354"/>
                  </a:lnTo>
                  <a:cubicBezTo>
                    <a:pt x="239" y="7487"/>
                    <a:pt x="133" y="7599"/>
                    <a:pt x="0" y="7599"/>
                  </a:cubicBezTo>
                  <a:lnTo>
                    <a:pt x="685" y="7599"/>
                  </a:lnTo>
                  <a:cubicBezTo>
                    <a:pt x="818" y="7599"/>
                    <a:pt x="930" y="7487"/>
                    <a:pt x="930" y="7354"/>
                  </a:cubicBezTo>
                  <a:lnTo>
                    <a:pt x="930" y="475"/>
                  </a:lnTo>
                  <a:cubicBezTo>
                    <a:pt x="930" y="167"/>
                    <a:pt x="748" y="1"/>
                    <a:pt x="571"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2"/>
            <p:cNvSpPr/>
            <p:nvPr/>
          </p:nvSpPr>
          <p:spPr>
            <a:xfrm>
              <a:off x="1699350" y="2287025"/>
              <a:ext cx="106275" cy="53700"/>
            </a:xfrm>
            <a:custGeom>
              <a:rect b="b" l="l" r="r" t="t"/>
              <a:pathLst>
                <a:path extrusionOk="0" h="2148" w="4251">
                  <a:moveTo>
                    <a:pt x="1" y="1"/>
                  </a:moveTo>
                  <a:cubicBezTo>
                    <a:pt x="1" y="1175"/>
                    <a:pt x="952" y="2147"/>
                    <a:pt x="2126" y="2147"/>
                  </a:cubicBezTo>
                  <a:cubicBezTo>
                    <a:pt x="3300" y="2147"/>
                    <a:pt x="4251" y="1175"/>
                    <a:pt x="4251"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2"/>
            <p:cNvSpPr/>
            <p:nvPr/>
          </p:nvSpPr>
          <p:spPr>
            <a:xfrm>
              <a:off x="1732550" y="2287025"/>
              <a:ext cx="73075" cy="53700"/>
            </a:xfrm>
            <a:custGeom>
              <a:rect b="b" l="l" r="r" t="t"/>
              <a:pathLst>
                <a:path extrusionOk="0" h="2148" w="2923">
                  <a:moveTo>
                    <a:pt x="2035" y="1"/>
                  </a:moveTo>
                  <a:cubicBezTo>
                    <a:pt x="1972" y="1085"/>
                    <a:pt x="1085" y="1951"/>
                    <a:pt x="1" y="1993"/>
                  </a:cubicBezTo>
                  <a:cubicBezTo>
                    <a:pt x="245" y="2083"/>
                    <a:pt x="511" y="2147"/>
                    <a:pt x="798" y="2147"/>
                  </a:cubicBezTo>
                  <a:cubicBezTo>
                    <a:pt x="1972" y="2147"/>
                    <a:pt x="2923" y="1175"/>
                    <a:pt x="2923"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2"/>
            <p:cNvSpPr/>
            <p:nvPr/>
          </p:nvSpPr>
          <p:spPr>
            <a:xfrm>
              <a:off x="1686075" y="2361150"/>
              <a:ext cx="119550" cy="192575"/>
            </a:xfrm>
            <a:custGeom>
              <a:rect b="b" l="l" r="r" t="t"/>
              <a:pathLst>
                <a:path extrusionOk="0" h="7703" w="4782">
                  <a:moveTo>
                    <a:pt x="4293" y="0"/>
                  </a:moveTo>
                  <a:cubicBezTo>
                    <a:pt x="4027" y="0"/>
                    <a:pt x="3831" y="202"/>
                    <a:pt x="3831" y="468"/>
                  </a:cubicBezTo>
                  <a:lnTo>
                    <a:pt x="3831" y="1349"/>
                  </a:lnTo>
                  <a:cubicBezTo>
                    <a:pt x="3831" y="1615"/>
                    <a:pt x="3608" y="1838"/>
                    <a:pt x="3342" y="1838"/>
                  </a:cubicBezTo>
                  <a:cubicBezTo>
                    <a:pt x="3076" y="1838"/>
                    <a:pt x="2853" y="1615"/>
                    <a:pt x="2853" y="1349"/>
                  </a:cubicBezTo>
                  <a:lnTo>
                    <a:pt x="2853" y="1020"/>
                  </a:lnTo>
                  <a:cubicBezTo>
                    <a:pt x="2853" y="754"/>
                    <a:pt x="2636" y="531"/>
                    <a:pt x="2391" y="531"/>
                  </a:cubicBezTo>
                  <a:cubicBezTo>
                    <a:pt x="2126" y="531"/>
                    <a:pt x="1902" y="754"/>
                    <a:pt x="1902" y="1020"/>
                  </a:cubicBezTo>
                  <a:lnTo>
                    <a:pt x="1902" y="1440"/>
                  </a:lnTo>
                  <a:cubicBezTo>
                    <a:pt x="1902" y="1684"/>
                    <a:pt x="1679" y="1907"/>
                    <a:pt x="1440" y="1907"/>
                  </a:cubicBezTo>
                  <a:cubicBezTo>
                    <a:pt x="1175" y="1907"/>
                    <a:pt x="952" y="1684"/>
                    <a:pt x="952" y="1440"/>
                  </a:cubicBezTo>
                  <a:cubicBezTo>
                    <a:pt x="952" y="1174"/>
                    <a:pt x="728" y="951"/>
                    <a:pt x="484" y="951"/>
                  </a:cubicBezTo>
                  <a:cubicBezTo>
                    <a:pt x="219" y="951"/>
                    <a:pt x="1" y="1174"/>
                    <a:pt x="1" y="1440"/>
                  </a:cubicBezTo>
                  <a:lnTo>
                    <a:pt x="1" y="5535"/>
                  </a:lnTo>
                  <a:cubicBezTo>
                    <a:pt x="1" y="5801"/>
                    <a:pt x="219" y="6024"/>
                    <a:pt x="484" y="6024"/>
                  </a:cubicBezTo>
                  <a:cubicBezTo>
                    <a:pt x="750" y="6024"/>
                    <a:pt x="973" y="5801"/>
                    <a:pt x="973" y="5535"/>
                  </a:cubicBezTo>
                  <a:cubicBezTo>
                    <a:pt x="973" y="5270"/>
                    <a:pt x="1196" y="5047"/>
                    <a:pt x="1462" y="5047"/>
                  </a:cubicBezTo>
                  <a:cubicBezTo>
                    <a:pt x="1727" y="5047"/>
                    <a:pt x="1924" y="5270"/>
                    <a:pt x="1924" y="5535"/>
                  </a:cubicBezTo>
                  <a:lnTo>
                    <a:pt x="1924" y="7240"/>
                  </a:lnTo>
                  <a:cubicBezTo>
                    <a:pt x="1924" y="7506"/>
                    <a:pt x="2147" y="7703"/>
                    <a:pt x="2412" y="7703"/>
                  </a:cubicBezTo>
                  <a:cubicBezTo>
                    <a:pt x="2678" y="7703"/>
                    <a:pt x="2875" y="7506"/>
                    <a:pt x="2875" y="7240"/>
                  </a:cubicBezTo>
                  <a:lnTo>
                    <a:pt x="2875" y="6821"/>
                  </a:lnTo>
                  <a:cubicBezTo>
                    <a:pt x="2875" y="6555"/>
                    <a:pt x="3098" y="6353"/>
                    <a:pt x="3363" y="6353"/>
                  </a:cubicBezTo>
                  <a:cubicBezTo>
                    <a:pt x="3629" y="6353"/>
                    <a:pt x="3831" y="6555"/>
                    <a:pt x="3831" y="6821"/>
                  </a:cubicBezTo>
                  <a:cubicBezTo>
                    <a:pt x="3831" y="7086"/>
                    <a:pt x="4049" y="7304"/>
                    <a:pt x="4314" y="7304"/>
                  </a:cubicBezTo>
                  <a:cubicBezTo>
                    <a:pt x="4580" y="7304"/>
                    <a:pt x="4782" y="7086"/>
                    <a:pt x="4782" y="6821"/>
                  </a:cubicBezTo>
                  <a:lnTo>
                    <a:pt x="4782" y="468"/>
                  </a:lnTo>
                  <a:cubicBezTo>
                    <a:pt x="4782" y="202"/>
                    <a:pt x="4558" y="0"/>
                    <a:pt x="4293"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2"/>
            <p:cNvSpPr/>
            <p:nvPr/>
          </p:nvSpPr>
          <p:spPr>
            <a:xfrm>
              <a:off x="1786750" y="2361150"/>
              <a:ext cx="18875" cy="104675"/>
            </a:xfrm>
            <a:custGeom>
              <a:rect b="b" l="l" r="r" t="t"/>
              <a:pathLst>
                <a:path extrusionOk="0" h="4187" w="755">
                  <a:moveTo>
                    <a:pt x="266" y="0"/>
                  </a:moveTo>
                  <a:cubicBezTo>
                    <a:pt x="176" y="0"/>
                    <a:pt x="91" y="21"/>
                    <a:pt x="0" y="69"/>
                  </a:cubicBezTo>
                  <a:cubicBezTo>
                    <a:pt x="133" y="154"/>
                    <a:pt x="223" y="314"/>
                    <a:pt x="223" y="468"/>
                  </a:cubicBezTo>
                  <a:lnTo>
                    <a:pt x="223" y="3341"/>
                  </a:lnTo>
                  <a:cubicBezTo>
                    <a:pt x="420" y="3543"/>
                    <a:pt x="553" y="3788"/>
                    <a:pt x="601" y="4053"/>
                  </a:cubicBezTo>
                  <a:lnTo>
                    <a:pt x="755" y="4186"/>
                  </a:lnTo>
                  <a:lnTo>
                    <a:pt x="755" y="468"/>
                  </a:lnTo>
                  <a:cubicBezTo>
                    <a:pt x="755" y="202"/>
                    <a:pt x="531" y="0"/>
                    <a:pt x="266" y="0"/>
                  </a:cubicBez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2"/>
            <p:cNvSpPr/>
            <p:nvPr/>
          </p:nvSpPr>
          <p:spPr>
            <a:xfrm>
              <a:off x="1728050" y="2432425"/>
              <a:ext cx="73725" cy="55000"/>
            </a:xfrm>
            <a:custGeom>
              <a:rect b="b" l="l" r="r" t="t"/>
              <a:pathLst>
                <a:path extrusionOk="0" h="2200" w="2949">
                  <a:moveTo>
                    <a:pt x="1394" y="1"/>
                  </a:moveTo>
                  <a:cubicBezTo>
                    <a:pt x="900" y="1"/>
                    <a:pt x="385" y="238"/>
                    <a:pt x="0" y="825"/>
                  </a:cubicBezTo>
                  <a:cubicBezTo>
                    <a:pt x="510" y="889"/>
                    <a:pt x="755" y="1091"/>
                    <a:pt x="999" y="1510"/>
                  </a:cubicBezTo>
                  <a:cubicBezTo>
                    <a:pt x="1164" y="1846"/>
                    <a:pt x="1471" y="2200"/>
                    <a:pt x="1910" y="2200"/>
                  </a:cubicBezTo>
                  <a:cubicBezTo>
                    <a:pt x="1937" y="2200"/>
                    <a:pt x="1964" y="2198"/>
                    <a:pt x="1992" y="2196"/>
                  </a:cubicBezTo>
                  <a:lnTo>
                    <a:pt x="2949" y="1202"/>
                  </a:lnTo>
                  <a:cubicBezTo>
                    <a:pt x="2815" y="526"/>
                    <a:pt x="2129" y="1"/>
                    <a:pt x="1394"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2"/>
            <p:cNvSpPr/>
            <p:nvPr/>
          </p:nvSpPr>
          <p:spPr>
            <a:xfrm>
              <a:off x="1796700" y="2479600"/>
              <a:ext cx="121275" cy="117825"/>
            </a:xfrm>
            <a:custGeom>
              <a:rect b="b" l="l" r="r" t="t"/>
              <a:pathLst>
                <a:path extrusionOk="0" h="4713" w="4851">
                  <a:moveTo>
                    <a:pt x="930" y="0"/>
                  </a:moveTo>
                  <a:lnTo>
                    <a:pt x="1" y="64"/>
                  </a:lnTo>
                  <a:lnTo>
                    <a:pt x="1" y="994"/>
                  </a:lnTo>
                  <a:lnTo>
                    <a:pt x="357" y="1350"/>
                  </a:lnTo>
                  <a:cubicBezTo>
                    <a:pt x="1552" y="2481"/>
                    <a:pt x="2747" y="3607"/>
                    <a:pt x="3942" y="4712"/>
                  </a:cubicBezTo>
                  <a:lnTo>
                    <a:pt x="4851" y="3698"/>
                  </a:lnTo>
                  <a:cubicBezTo>
                    <a:pt x="3342" y="2279"/>
                    <a:pt x="2434" y="1419"/>
                    <a:pt x="930" y="0"/>
                  </a:cubicBez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2"/>
            <p:cNvSpPr/>
            <p:nvPr/>
          </p:nvSpPr>
          <p:spPr>
            <a:xfrm>
              <a:off x="1787275" y="2500575"/>
              <a:ext cx="18350" cy="43200"/>
            </a:xfrm>
            <a:custGeom>
              <a:rect b="b" l="l" r="r" t="t"/>
              <a:pathLst>
                <a:path extrusionOk="0" h="1728" w="734">
                  <a:moveTo>
                    <a:pt x="202" y="1"/>
                  </a:moveTo>
                  <a:lnTo>
                    <a:pt x="202" y="1244"/>
                  </a:lnTo>
                  <a:cubicBezTo>
                    <a:pt x="202" y="1419"/>
                    <a:pt x="133" y="1552"/>
                    <a:pt x="1" y="1642"/>
                  </a:cubicBezTo>
                  <a:cubicBezTo>
                    <a:pt x="70" y="1685"/>
                    <a:pt x="155" y="1727"/>
                    <a:pt x="266" y="1727"/>
                  </a:cubicBezTo>
                  <a:cubicBezTo>
                    <a:pt x="532" y="1727"/>
                    <a:pt x="734" y="1509"/>
                    <a:pt x="734" y="1244"/>
                  </a:cubicBezTo>
                  <a:lnTo>
                    <a:pt x="734" y="511"/>
                  </a:lnTo>
                  <a:lnTo>
                    <a:pt x="378" y="155"/>
                  </a:lnTo>
                  <a:lnTo>
                    <a:pt x="202" y="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2"/>
            <p:cNvSpPr/>
            <p:nvPr/>
          </p:nvSpPr>
          <p:spPr>
            <a:xfrm>
              <a:off x="1728050" y="2432625"/>
              <a:ext cx="73725" cy="41950"/>
            </a:xfrm>
            <a:custGeom>
              <a:rect b="b" l="l" r="r" t="t"/>
              <a:pathLst>
                <a:path extrusionOk="0" h="1678" w="2949">
                  <a:moveTo>
                    <a:pt x="1402" y="0"/>
                  </a:moveTo>
                  <a:cubicBezTo>
                    <a:pt x="911" y="0"/>
                    <a:pt x="395" y="228"/>
                    <a:pt x="0" y="796"/>
                  </a:cubicBezTo>
                  <a:cubicBezTo>
                    <a:pt x="290" y="585"/>
                    <a:pt x="609" y="493"/>
                    <a:pt x="920" y="493"/>
                  </a:cubicBezTo>
                  <a:cubicBezTo>
                    <a:pt x="1656" y="493"/>
                    <a:pt x="2343" y="1009"/>
                    <a:pt x="2481" y="1678"/>
                  </a:cubicBezTo>
                  <a:lnTo>
                    <a:pt x="2949" y="1194"/>
                  </a:lnTo>
                  <a:cubicBezTo>
                    <a:pt x="2901" y="929"/>
                    <a:pt x="2768" y="684"/>
                    <a:pt x="2571" y="482"/>
                  </a:cubicBezTo>
                  <a:cubicBezTo>
                    <a:pt x="2275" y="189"/>
                    <a:pt x="1849" y="0"/>
                    <a:pt x="1402" y="0"/>
                  </a:cubicBez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2"/>
            <p:cNvSpPr/>
            <p:nvPr/>
          </p:nvSpPr>
          <p:spPr>
            <a:xfrm>
              <a:off x="1801750" y="2479600"/>
              <a:ext cx="116225" cy="105200"/>
            </a:xfrm>
            <a:custGeom>
              <a:rect b="b" l="l" r="r" t="t"/>
              <a:pathLst>
                <a:path extrusionOk="0" h="4208" w="4649">
                  <a:moveTo>
                    <a:pt x="728" y="0"/>
                  </a:moveTo>
                  <a:lnTo>
                    <a:pt x="1" y="266"/>
                  </a:lnTo>
                  <a:lnTo>
                    <a:pt x="4181" y="4208"/>
                  </a:lnTo>
                  <a:lnTo>
                    <a:pt x="4649" y="3698"/>
                  </a:lnTo>
                  <a:lnTo>
                    <a:pt x="728"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2"/>
            <p:cNvSpPr/>
            <p:nvPr/>
          </p:nvSpPr>
          <p:spPr>
            <a:xfrm>
              <a:off x="1777850" y="2462475"/>
              <a:ext cx="42125" cy="41975"/>
            </a:xfrm>
            <a:custGeom>
              <a:rect b="b" l="l" r="r" t="t"/>
              <a:pathLst>
                <a:path extrusionOk="0" h="1679" w="1685">
                  <a:moveTo>
                    <a:pt x="957" y="0"/>
                  </a:moveTo>
                  <a:lnTo>
                    <a:pt x="489" y="484"/>
                  </a:lnTo>
                  <a:lnTo>
                    <a:pt x="0" y="994"/>
                  </a:lnTo>
                  <a:lnTo>
                    <a:pt x="579" y="1525"/>
                  </a:lnTo>
                  <a:lnTo>
                    <a:pt x="755" y="1679"/>
                  </a:lnTo>
                  <a:lnTo>
                    <a:pt x="1111" y="1307"/>
                  </a:lnTo>
                  <a:lnTo>
                    <a:pt x="1684" y="685"/>
                  </a:lnTo>
                  <a:lnTo>
                    <a:pt x="1111" y="154"/>
                  </a:lnTo>
                  <a:lnTo>
                    <a:pt x="1111" y="133"/>
                  </a:lnTo>
                  <a:lnTo>
                    <a:pt x="957" y="0"/>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2"/>
            <p:cNvSpPr/>
            <p:nvPr/>
          </p:nvSpPr>
          <p:spPr>
            <a:xfrm>
              <a:off x="1790075" y="2462475"/>
              <a:ext cx="29900" cy="29900"/>
            </a:xfrm>
            <a:custGeom>
              <a:rect b="b" l="l" r="r" t="t"/>
              <a:pathLst>
                <a:path extrusionOk="0" h="1196" w="1196">
                  <a:moveTo>
                    <a:pt x="468" y="0"/>
                  </a:moveTo>
                  <a:lnTo>
                    <a:pt x="0" y="484"/>
                  </a:lnTo>
                  <a:lnTo>
                    <a:pt x="133" y="643"/>
                  </a:lnTo>
                  <a:lnTo>
                    <a:pt x="733" y="1195"/>
                  </a:lnTo>
                  <a:lnTo>
                    <a:pt x="1195" y="685"/>
                  </a:lnTo>
                  <a:cubicBezTo>
                    <a:pt x="951" y="462"/>
                    <a:pt x="707" y="218"/>
                    <a:pt x="468" y="0"/>
                  </a:cubicBez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2"/>
            <p:cNvSpPr/>
            <p:nvPr/>
          </p:nvSpPr>
          <p:spPr>
            <a:xfrm>
              <a:off x="1883025" y="2539350"/>
              <a:ext cx="40400" cy="37625"/>
            </a:xfrm>
            <a:custGeom>
              <a:rect b="b" l="l" r="r" t="t"/>
              <a:pathLst>
                <a:path extrusionOk="0" h="1505" w="1616">
                  <a:moveTo>
                    <a:pt x="219" y="1"/>
                  </a:moveTo>
                  <a:cubicBezTo>
                    <a:pt x="167" y="1"/>
                    <a:pt x="112" y="22"/>
                    <a:pt x="70" y="65"/>
                  </a:cubicBezTo>
                  <a:cubicBezTo>
                    <a:pt x="1" y="155"/>
                    <a:pt x="1" y="267"/>
                    <a:pt x="91" y="357"/>
                  </a:cubicBezTo>
                  <a:lnTo>
                    <a:pt x="1265" y="1440"/>
                  </a:lnTo>
                  <a:cubicBezTo>
                    <a:pt x="1286" y="1483"/>
                    <a:pt x="1350" y="1504"/>
                    <a:pt x="1398" y="1504"/>
                  </a:cubicBezTo>
                  <a:cubicBezTo>
                    <a:pt x="1440" y="1504"/>
                    <a:pt x="1504" y="1483"/>
                    <a:pt x="1530" y="1440"/>
                  </a:cubicBezTo>
                  <a:cubicBezTo>
                    <a:pt x="1615" y="1350"/>
                    <a:pt x="1615" y="1239"/>
                    <a:pt x="1530" y="1154"/>
                  </a:cubicBezTo>
                  <a:lnTo>
                    <a:pt x="356" y="65"/>
                  </a:lnTo>
                  <a:cubicBezTo>
                    <a:pt x="322" y="22"/>
                    <a:pt x="271" y="1"/>
                    <a:pt x="21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2"/>
            <p:cNvSpPr/>
            <p:nvPr/>
          </p:nvSpPr>
          <p:spPr>
            <a:xfrm>
              <a:off x="1580375" y="2282000"/>
              <a:ext cx="343575" cy="321000"/>
            </a:xfrm>
            <a:custGeom>
              <a:rect b="b" l="l" r="r" t="t"/>
              <a:pathLst>
                <a:path extrusionOk="0" h="12840" w="13743">
                  <a:moveTo>
                    <a:pt x="8786" y="399"/>
                  </a:moveTo>
                  <a:cubicBezTo>
                    <a:pt x="8696" y="1376"/>
                    <a:pt x="7878" y="2125"/>
                    <a:pt x="6885" y="2125"/>
                  </a:cubicBezTo>
                  <a:cubicBezTo>
                    <a:pt x="5886" y="2125"/>
                    <a:pt x="5068" y="1376"/>
                    <a:pt x="4956" y="399"/>
                  </a:cubicBezTo>
                  <a:close/>
                  <a:moveTo>
                    <a:pt x="7313" y="6219"/>
                  </a:moveTo>
                  <a:cubicBezTo>
                    <a:pt x="7397" y="6219"/>
                    <a:pt x="7483" y="6227"/>
                    <a:pt x="7570" y="6242"/>
                  </a:cubicBezTo>
                  <a:cubicBezTo>
                    <a:pt x="8080" y="6353"/>
                    <a:pt x="8500" y="6709"/>
                    <a:pt x="8632" y="7150"/>
                  </a:cubicBezTo>
                  <a:lnTo>
                    <a:pt x="8500" y="7283"/>
                  </a:lnTo>
                  <a:lnTo>
                    <a:pt x="7814" y="8016"/>
                  </a:lnTo>
                  <a:cubicBezTo>
                    <a:pt x="7528" y="8016"/>
                    <a:pt x="7283" y="7814"/>
                    <a:pt x="7081" y="7437"/>
                  </a:cubicBezTo>
                  <a:cubicBezTo>
                    <a:pt x="6864" y="7039"/>
                    <a:pt x="6619" y="6821"/>
                    <a:pt x="6263" y="6709"/>
                  </a:cubicBezTo>
                  <a:cubicBezTo>
                    <a:pt x="6556" y="6382"/>
                    <a:pt x="6921" y="6219"/>
                    <a:pt x="7313" y="6219"/>
                  </a:cubicBezTo>
                  <a:close/>
                  <a:moveTo>
                    <a:pt x="8856" y="7506"/>
                  </a:moveTo>
                  <a:lnTo>
                    <a:pt x="9296" y="7926"/>
                  </a:lnTo>
                  <a:lnTo>
                    <a:pt x="8632" y="8632"/>
                  </a:lnTo>
                  <a:lnTo>
                    <a:pt x="8192" y="8213"/>
                  </a:lnTo>
                  <a:lnTo>
                    <a:pt x="8856" y="7506"/>
                  </a:lnTo>
                  <a:close/>
                  <a:moveTo>
                    <a:pt x="8521" y="3368"/>
                  </a:moveTo>
                  <a:cubicBezTo>
                    <a:pt x="8675" y="3368"/>
                    <a:pt x="8808" y="3480"/>
                    <a:pt x="8808" y="3634"/>
                  </a:cubicBezTo>
                  <a:lnTo>
                    <a:pt x="8808" y="6598"/>
                  </a:lnTo>
                  <a:cubicBezTo>
                    <a:pt x="8542" y="6221"/>
                    <a:pt x="8122" y="5955"/>
                    <a:pt x="7660" y="5843"/>
                  </a:cubicBezTo>
                  <a:cubicBezTo>
                    <a:pt x="7550" y="5823"/>
                    <a:pt x="7440" y="5814"/>
                    <a:pt x="7331" y="5814"/>
                  </a:cubicBezTo>
                  <a:cubicBezTo>
                    <a:pt x="6715" y="5814"/>
                    <a:pt x="6129" y="6130"/>
                    <a:pt x="5732" y="6731"/>
                  </a:cubicBezTo>
                  <a:cubicBezTo>
                    <a:pt x="5711" y="6773"/>
                    <a:pt x="5690" y="6863"/>
                    <a:pt x="5732" y="6932"/>
                  </a:cubicBezTo>
                  <a:cubicBezTo>
                    <a:pt x="5753" y="6975"/>
                    <a:pt x="5822" y="7017"/>
                    <a:pt x="5886" y="7039"/>
                  </a:cubicBezTo>
                  <a:cubicBezTo>
                    <a:pt x="6285" y="7086"/>
                    <a:pt x="6508" y="7240"/>
                    <a:pt x="6731" y="7618"/>
                  </a:cubicBezTo>
                  <a:cubicBezTo>
                    <a:pt x="6996" y="8149"/>
                    <a:pt x="7395" y="8414"/>
                    <a:pt x="7836" y="8414"/>
                  </a:cubicBezTo>
                  <a:lnTo>
                    <a:pt x="8521" y="9057"/>
                  </a:lnTo>
                  <a:lnTo>
                    <a:pt x="8808" y="9344"/>
                  </a:lnTo>
                  <a:lnTo>
                    <a:pt x="8808" y="9987"/>
                  </a:lnTo>
                  <a:cubicBezTo>
                    <a:pt x="8808" y="10141"/>
                    <a:pt x="8696" y="10274"/>
                    <a:pt x="8542" y="10274"/>
                  </a:cubicBezTo>
                  <a:cubicBezTo>
                    <a:pt x="8388" y="10274"/>
                    <a:pt x="8255" y="10141"/>
                    <a:pt x="8255" y="9987"/>
                  </a:cubicBezTo>
                  <a:cubicBezTo>
                    <a:pt x="8255" y="9610"/>
                    <a:pt x="7968" y="9323"/>
                    <a:pt x="7591" y="9323"/>
                  </a:cubicBezTo>
                  <a:cubicBezTo>
                    <a:pt x="7214" y="9323"/>
                    <a:pt x="6906" y="9610"/>
                    <a:pt x="6906" y="9987"/>
                  </a:cubicBezTo>
                  <a:lnTo>
                    <a:pt x="6906" y="10406"/>
                  </a:lnTo>
                  <a:cubicBezTo>
                    <a:pt x="6906" y="10561"/>
                    <a:pt x="6794" y="10672"/>
                    <a:pt x="6640" y="10672"/>
                  </a:cubicBezTo>
                  <a:cubicBezTo>
                    <a:pt x="6486" y="10672"/>
                    <a:pt x="6354" y="10561"/>
                    <a:pt x="6354" y="10406"/>
                  </a:cubicBezTo>
                  <a:lnTo>
                    <a:pt x="6354" y="8701"/>
                  </a:lnTo>
                  <a:cubicBezTo>
                    <a:pt x="6354" y="8324"/>
                    <a:pt x="6067" y="8016"/>
                    <a:pt x="5690" y="8016"/>
                  </a:cubicBezTo>
                  <a:cubicBezTo>
                    <a:pt x="5312" y="8016"/>
                    <a:pt x="5004" y="8324"/>
                    <a:pt x="5004" y="8701"/>
                  </a:cubicBezTo>
                  <a:cubicBezTo>
                    <a:pt x="5004" y="8855"/>
                    <a:pt x="4872" y="8988"/>
                    <a:pt x="4712" y="8988"/>
                  </a:cubicBezTo>
                  <a:cubicBezTo>
                    <a:pt x="4558" y="8988"/>
                    <a:pt x="4425" y="8855"/>
                    <a:pt x="4425" y="8701"/>
                  </a:cubicBezTo>
                  <a:lnTo>
                    <a:pt x="4425" y="4606"/>
                  </a:lnTo>
                  <a:cubicBezTo>
                    <a:pt x="4425" y="4452"/>
                    <a:pt x="4558" y="4319"/>
                    <a:pt x="4712" y="4319"/>
                  </a:cubicBezTo>
                  <a:cubicBezTo>
                    <a:pt x="4845" y="4319"/>
                    <a:pt x="4978" y="4452"/>
                    <a:pt x="4978" y="4606"/>
                  </a:cubicBezTo>
                  <a:cubicBezTo>
                    <a:pt x="4978" y="4962"/>
                    <a:pt x="5291" y="5270"/>
                    <a:pt x="5668" y="5270"/>
                  </a:cubicBezTo>
                  <a:cubicBezTo>
                    <a:pt x="6019" y="5270"/>
                    <a:pt x="6332" y="4962"/>
                    <a:pt x="6332" y="4606"/>
                  </a:cubicBezTo>
                  <a:lnTo>
                    <a:pt x="6332" y="4186"/>
                  </a:lnTo>
                  <a:cubicBezTo>
                    <a:pt x="6332" y="4032"/>
                    <a:pt x="6465" y="3899"/>
                    <a:pt x="6619" y="3899"/>
                  </a:cubicBezTo>
                  <a:cubicBezTo>
                    <a:pt x="6752" y="3899"/>
                    <a:pt x="6885" y="4032"/>
                    <a:pt x="6885" y="4186"/>
                  </a:cubicBezTo>
                  <a:lnTo>
                    <a:pt x="6885" y="4515"/>
                  </a:lnTo>
                  <a:cubicBezTo>
                    <a:pt x="6885" y="4893"/>
                    <a:pt x="7193" y="5206"/>
                    <a:pt x="7570" y="5206"/>
                  </a:cubicBezTo>
                  <a:cubicBezTo>
                    <a:pt x="7947" y="5206"/>
                    <a:pt x="8255" y="4893"/>
                    <a:pt x="8255" y="4515"/>
                  </a:cubicBezTo>
                  <a:lnTo>
                    <a:pt x="8255" y="3634"/>
                  </a:lnTo>
                  <a:cubicBezTo>
                    <a:pt x="8255" y="3480"/>
                    <a:pt x="8367" y="3368"/>
                    <a:pt x="8521" y="3368"/>
                  </a:cubicBezTo>
                  <a:close/>
                  <a:moveTo>
                    <a:pt x="4229" y="0"/>
                  </a:moveTo>
                  <a:cubicBezTo>
                    <a:pt x="3607" y="0"/>
                    <a:pt x="3076" y="244"/>
                    <a:pt x="2720" y="691"/>
                  </a:cubicBezTo>
                  <a:lnTo>
                    <a:pt x="223" y="3719"/>
                  </a:lnTo>
                  <a:cubicBezTo>
                    <a:pt x="22" y="3963"/>
                    <a:pt x="0" y="4276"/>
                    <a:pt x="176" y="4515"/>
                  </a:cubicBezTo>
                  <a:lnTo>
                    <a:pt x="1504" y="6486"/>
                  </a:lnTo>
                  <a:cubicBezTo>
                    <a:pt x="1594" y="6598"/>
                    <a:pt x="1706" y="6667"/>
                    <a:pt x="1838" y="6688"/>
                  </a:cubicBezTo>
                  <a:cubicBezTo>
                    <a:pt x="1950" y="6688"/>
                    <a:pt x="2083" y="6619"/>
                    <a:pt x="2168" y="6507"/>
                  </a:cubicBezTo>
                  <a:lnTo>
                    <a:pt x="2853" y="5647"/>
                  </a:lnTo>
                  <a:lnTo>
                    <a:pt x="2853" y="8037"/>
                  </a:lnTo>
                  <a:cubicBezTo>
                    <a:pt x="2853" y="8149"/>
                    <a:pt x="2943" y="8234"/>
                    <a:pt x="3055" y="8234"/>
                  </a:cubicBezTo>
                  <a:cubicBezTo>
                    <a:pt x="3166" y="8234"/>
                    <a:pt x="3251" y="8149"/>
                    <a:pt x="3251" y="8037"/>
                  </a:cubicBezTo>
                  <a:lnTo>
                    <a:pt x="3251" y="5073"/>
                  </a:lnTo>
                  <a:cubicBezTo>
                    <a:pt x="3251" y="4983"/>
                    <a:pt x="3188" y="4914"/>
                    <a:pt x="3119" y="4871"/>
                  </a:cubicBezTo>
                  <a:cubicBezTo>
                    <a:pt x="3098" y="4866"/>
                    <a:pt x="3076" y="4863"/>
                    <a:pt x="3055" y="4863"/>
                  </a:cubicBezTo>
                  <a:cubicBezTo>
                    <a:pt x="2991" y="4863"/>
                    <a:pt x="2928" y="4888"/>
                    <a:pt x="2879" y="4940"/>
                  </a:cubicBezTo>
                  <a:lnTo>
                    <a:pt x="1838" y="6268"/>
                  </a:lnTo>
                  <a:lnTo>
                    <a:pt x="510" y="4298"/>
                  </a:lnTo>
                  <a:cubicBezTo>
                    <a:pt x="441" y="4186"/>
                    <a:pt x="441" y="4074"/>
                    <a:pt x="532" y="3984"/>
                  </a:cubicBezTo>
                  <a:lnTo>
                    <a:pt x="3034" y="930"/>
                  </a:lnTo>
                  <a:cubicBezTo>
                    <a:pt x="3299" y="600"/>
                    <a:pt x="3740" y="399"/>
                    <a:pt x="4207" y="399"/>
                  </a:cubicBezTo>
                  <a:lnTo>
                    <a:pt x="4558" y="399"/>
                  </a:lnTo>
                  <a:cubicBezTo>
                    <a:pt x="4670" y="1594"/>
                    <a:pt x="5668" y="2550"/>
                    <a:pt x="6885" y="2550"/>
                  </a:cubicBezTo>
                  <a:cubicBezTo>
                    <a:pt x="8101" y="2550"/>
                    <a:pt x="9095" y="1594"/>
                    <a:pt x="9206" y="399"/>
                  </a:cubicBezTo>
                  <a:lnTo>
                    <a:pt x="9541" y="399"/>
                  </a:lnTo>
                  <a:cubicBezTo>
                    <a:pt x="10024" y="399"/>
                    <a:pt x="10449" y="600"/>
                    <a:pt x="10736" y="930"/>
                  </a:cubicBezTo>
                  <a:lnTo>
                    <a:pt x="13211" y="3984"/>
                  </a:lnTo>
                  <a:cubicBezTo>
                    <a:pt x="13302" y="4074"/>
                    <a:pt x="13323" y="4186"/>
                    <a:pt x="13238" y="4298"/>
                  </a:cubicBezTo>
                  <a:lnTo>
                    <a:pt x="11910" y="6268"/>
                  </a:lnTo>
                  <a:lnTo>
                    <a:pt x="10869" y="4940"/>
                  </a:lnTo>
                  <a:cubicBezTo>
                    <a:pt x="10833" y="4888"/>
                    <a:pt x="10776" y="4863"/>
                    <a:pt x="10711" y="4863"/>
                  </a:cubicBezTo>
                  <a:cubicBezTo>
                    <a:pt x="10690" y="4863"/>
                    <a:pt x="10668" y="4866"/>
                    <a:pt x="10646" y="4871"/>
                  </a:cubicBezTo>
                  <a:cubicBezTo>
                    <a:pt x="10555" y="4914"/>
                    <a:pt x="10513" y="4983"/>
                    <a:pt x="10513" y="5073"/>
                  </a:cubicBezTo>
                  <a:lnTo>
                    <a:pt x="10513" y="8499"/>
                  </a:lnTo>
                  <a:lnTo>
                    <a:pt x="9716" y="7772"/>
                  </a:lnTo>
                  <a:lnTo>
                    <a:pt x="9206" y="7262"/>
                  </a:lnTo>
                  <a:lnTo>
                    <a:pt x="9206" y="3634"/>
                  </a:lnTo>
                  <a:cubicBezTo>
                    <a:pt x="9206" y="3256"/>
                    <a:pt x="8898" y="2970"/>
                    <a:pt x="8521" y="2970"/>
                  </a:cubicBezTo>
                  <a:cubicBezTo>
                    <a:pt x="8144" y="2970"/>
                    <a:pt x="7857" y="3256"/>
                    <a:pt x="7857" y="3634"/>
                  </a:cubicBezTo>
                  <a:lnTo>
                    <a:pt x="7857" y="4515"/>
                  </a:lnTo>
                  <a:cubicBezTo>
                    <a:pt x="7857" y="4675"/>
                    <a:pt x="7724" y="4808"/>
                    <a:pt x="7570" y="4808"/>
                  </a:cubicBezTo>
                  <a:cubicBezTo>
                    <a:pt x="7416" y="4808"/>
                    <a:pt x="7283" y="4675"/>
                    <a:pt x="7283" y="4515"/>
                  </a:cubicBezTo>
                  <a:lnTo>
                    <a:pt x="7283" y="4186"/>
                  </a:lnTo>
                  <a:cubicBezTo>
                    <a:pt x="7283" y="3809"/>
                    <a:pt x="6970" y="3501"/>
                    <a:pt x="6619" y="3501"/>
                  </a:cubicBezTo>
                  <a:cubicBezTo>
                    <a:pt x="6242" y="3501"/>
                    <a:pt x="5934" y="3809"/>
                    <a:pt x="5934" y="4186"/>
                  </a:cubicBezTo>
                  <a:lnTo>
                    <a:pt x="5934" y="4606"/>
                  </a:lnTo>
                  <a:cubicBezTo>
                    <a:pt x="5934" y="4738"/>
                    <a:pt x="5801" y="4871"/>
                    <a:pt x="5668" y="4871"/>
                  </a:cubicBezTo>
                  <a:cubicBezTo>
                    <a:pt x="5509" y="4871"/>
                    <a:pt x="5376" y="4738"/>
                    <a:pt x="5376" y="4606"/>
                  </a:cubicBezTo>
                  <a:cubicBezTo>
                    <a:pt x="5376" y="4229"/>
                    <a:pt x="5068" y="3920"/>
                    <a:pt x="4712" y="3920"/>
                  </a:cubicBezTo>
                  <a:cubicBezTo>
                    <a:pt x="4340" y="3920"/>
                    <a:pt x="4027" y="4229"/>
                    <a:pt x="4027" y="4606"/>
                  </a:cubicBezTo>
                  <a:lnTo>
                    <a:pt x="4027" y="8701"/>
                  </a:lnTo>
                  <a:cubicBezTo>
                    <a:pt x="4027" y="9078"/>
                    <a:pt x="4340" y="9387"/>
                    <a:pt x="4712" y="9387"/>
                  </a:cubicBezTo>
                  <a:cubicBezTo>
                    <a:pt x="5089" y="9387"/>
                    <a:pt x="5403" y="9078"/>
                    <a:pt x="5403" y="8701"/>
                  </a:cubicBezTo>
                  <a:cubicBezTo>
                    <a:pt x="5403" y="8547"/>
                    <a:pt x="5536" y="8414"/>
                    <a:pt x="5690" y="8414"/>
                  </a:cubicBezTo>
                  <a:cubicBezTo>
                    <a:pt x="5844" y="8414"/>
                    <a:pt x="5955" y="8547"/>
                    <a:pt x="5955" y="8701"/>
                  </a:cubicBezTo>
                  <a:lnTo>
                    <a:pt x="5955" y="10406"/>
                  </a:lnTo>
                  <a:cubicBezTo>
                    <a:pt x="5955" y="10784"/>
                    <a:pt x="6263" y="11070"/>
                    <a:pt x="6640" y="11070"/>
                  </a:cubicBezTo>
                  <a:cubicBezTo>
                    <a:pt x="7018" y="11070"/>
                    <a:pt x="7304" y="10784"/>
                    <a:pt x="7304" y="10406"/>
                  </a:cubicBezTo>
                  <a:lnTo>
                    <a:pt x="7304" y="9987"/>
                  </a:lnTo>
                  <a:cubicBezTo>
                    <a:pt x="7304" y="9827"/>
                    <a:pt x="7437" y="9721"/>
                    <a:pt x="7591" y="9721"/>
                  </a:cubicBezTo>
                  <a:cubicBezTo>
                    <a:pt x="7745" y="9721"/>
                    <a:pt x="7857" y="9827"/>
                    <a:pt x="7857" y="9987"/>
                  </a:cubicBezTo>
                  <a:cubicBezTo>
                    <a:pt x="7857" y="10359"/>
                    <a:pt x="8165" y="10672"/>
                    <a:pt x="8542" y="10672"/>
                  </a:cubicBezTo>
                  <a:cubicBezTo>
                    <a:pt x="8919" y="10672"/>
                    <a:pt x="9206" y="10359"/>
                    <a:pt x="9206" y="9987"/>
                  </a:cubicBezTo>
                  <a:lnTo>
                    <a:pt x="9206" y="9721"/>
                  </a:lnTo>
                  <a:lnTo>
                    <a:pt x="10513" y="10938"/>
                  </a:lnTo>
                  <a:lnTo>
                    <a:pt x="10513" y="11952"/>
                  </a:lnTo>
                  <a:cubicBezTo>
                    <a:pt x="10513" y="11979"/>
                    <a:pt x="10492" y="12000"/>
                    <a:pt x="10470" y="12000"/>
                  </a:cubicBezTo>
                  <a:lnTo>
                    <a:pt x="3278" y="12000"/>
                  </a:lnTo>
                  <a:cubicBezTo>
                    <a:pt x="3251" y="12000"/>
                    <a:pt x="3251" y="11979"/>
                    <a:pt x="3251" y="11952"/>
                  </a:cubicBezTo>
                  <a:lnTo>
                    <a:pt x="3251" y="8967"/>
                  </a:lnTo>
                  <a:cubicBezTo>
                    <a:pt x="3251" y="8855"/>
                    <a:pt x="3166" y="8765"/>
                    <a:pt x="3055" y="8765"/>
                  </a:cubicBezTo>
                  <a:cubicBezTo>
                    <a:pt x="2943" y="8765"/>
                    <a:pt x="2853" y="8855"/>
                    <a:pt x="2853" y="8967"/>
                  </a:cubicBezTo>
                  <a:lnTo>
                    <a:pt x="2853" y="11952"/>
                  </a:lnTo>
                  <a:cubicBezTo>
                    <a:pt x="2853" y="12197"/>
                    <a:pt x="3034" y="12398"/>
                    <a:pt x="3278" y="12398"/>
                  </a:cubicBezTo>
                  <a:lnTo>
                    <a:pt x="10470" y="12398"/>
                  </a:lnTo>
                  <a:cubicBezTo>
                    <a:pt x="10715" y="12398"/>
                    <a:pt x="10911" y="12197"/>
                    <a:pt x="10911" y="11952"/>
                  </a:cubicBezTo>
                  <a:lnTo>
                    <a:pt x="10911" y="11315"/>
                  </a:lnTo>
                  <a:lnTo>
                    <a:pt x="12462" y="12776"/>
                  </a:lnTo>
                  <a:cubicBezTo>
                    <a:pt x="12484" y="12818"/>
                    <a:pt x="12547" y="12839"/>
                    <a:pt x="12595" y="12839"/>
                  </a:cubicBezTo>
                  <a:cubicBezTo>
                    <a:pt x="12638" y="12839"/>
                    <a:pt x="12707" y="12818"/>
                    <a:pt x="12728" y="12776"/>
                  </a:cubicBezTo>
                  <a:cubicBezTo>
                    <a:pt x="12813" y="12685"/>
                    <a:pt x="12813" y="12553"/>
                    <a:pt x="12728" y="12483"/>
                  </a:cubicBezTo>
                  <a:lnTo>
                    <a:pt x="8919" y="8898"/>
                  </a:lnTo>
                  <a:lnTo>
                    <a:pt x="9605" y="8191"/>
                  </a:lnTo>
                  <a:lnTo>
                    <a:pt x="11512" y="10008"/>
                  </a:lnTo>
                  <a:cubicBezTo>
                    <a:pt x="11554" y="10040"/>
                    <a:pt x="11609" y="10056"/>
                    <a:pt x="11661" y="10056"/>
                  </a:cubicBezTo>
                  <a:cubicBezTo>
                    <a:pt x="11713" y="10056"/>
                    <a:pt x="11764" y="10040"/>
                    <a:pt x="11798" y="10008"/>
                  </a:cubicBezTo>
                  <a:cubicBezTo>
                    <a:pt x="11883" y="9918"/>
                    <a:pt x="11862" y="9785"/>
                    <a:pt x="11798" y="9721"/>
                  </a:cubicBezTo>
                  <a:lnTo>
                    <a:pt x="10911" y="8877"/>
                  </a:lnTo>
                  <a:lnTo>
                    <a:pt x="10911" y="5647"/>
                  </a:lnTo>
                  <a:lnTo>
                    <a:pt x="11597" y="6507"/>
                  </a:lnTo>
                  <a:cubicBezTo>
                    <a:pt x="11687" y="6619"/>
                    <a:pt x="11798" y="6688"/>
                    <a:pt x="11931" y="6688"/>
                  </a:cubicBezTo>
                  <a:cubicBezTo>
                    <a:pt x="12064" y="6667"/>
                    <a:pt x="12176" y="6598"/>
                    <a:pt x="12239" y="6486"/>
                  </a:cubicBezTo>
                  <a:lnTo>
                    <a:pt x="13567" y="4515"/>
                  </a:lnTo>
                  <a:cubicBezTo>
                    <a:pt x="13743" y="4276"/>
                    <a:pt x="13721" y="3963"/>
                    <a:pt x="13525" y="3719"/>
                  </a:cubicBezTo>
                  <a:lnTo>
                    <a:pt x="11044" y="691"/>
                  </a:lnTo>
                  <a:cubicBezTo>
                    <a:pt x="10688" y="244"/>
                    <a:pt x="10136" y="0"/>
                    <a:pt x="954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52"/>
          <p:cNvGrpSpPr/>
          <p:nvPr/>
        </p:nvGrpSpPr>
        <p:grpSpPr>
          <a:xfrm>
            <a:off x="5868713" y="1161275"/>
            <a:ext cx="340925" cy="305475"/>
            <a:chOff x="5993225" y="1597000"/>
            <a:chExt cx="340925" cy="305475"/>
          </a:xfrm>
        </p:grpSpPr>
        <p:sp>
          <p:nvSpPr>
            <p:cNvPr id="2786" name="Google Shape;2786;p52"/>
            <p:cNvSpPr/>
            <p:nvPr/>
          </p:nvSpPr>
          <p:spPr>
            <a:xfrm>
              <a:off x="5998275" y="1674425"/>
              <a:ext cx="330825" cy="228050"/>
            </a:xfrm>
            <a:custGeom>
              <a:rect b="b" l="l" r="r" t="t"/>
              <a:pathLst>
                <a:path extrusionOk="0" h="9122" w="13233">
                  <a:moveTo>
                    <a:pt x="0" y="0"/>
                  </a:moveTo>
                  <a:lnTo>
                    <a:pt x="0" y="9121"/>
                  </a:lnTo>
                  <a:lnTo>
                    <a:pt x="13233" y="9121"/>
                  </a:lnTo>
                  <a:lnTo>
                    <a:pt x="13233" y="0"/>
                  </a:lnTo>
                  <a:close/>
                  <a:moveTo>
                    <a:pt x="0" y="0"/>
                  </a:moveTo>
                  <a:lnTo>
                    <a:pt x="0" y="0"/>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2"/>
            <p:cNvSpPr/>
            <p:nvPr/>
          </p:nvSpPr>
          <p:spPr>
            <a:xfrm>
              <a:off x="6297075" y="1674425"/>
              <a:ext cx="32025" cy="228050"/>
            </a:xfrm>
            <a:custGeom>
              <a:rect b="b" l="l" r="r" t="t"/>
              <a:pathLst>
                <a:path extrusionOk="0" h="9122" w="1281">
                  <a:moveTo>
                    <a:pt x="0" y="7815"/>
                  </a:moveTo>
                  <a:lnTo>
                    <a:pt x="0" y="9121"/>
                  </a:lnTo>
                  <a:lnTo>
                    <a:pt x="1281" y="9121"/>
                  </a:lnTo>
                  <a:lnTo>
                    <a:pt x="1281" y="0"/>
                  </a:lnTo>
                  <a:lnTo>
                    <a:pt x="0" y="0"/>
                  </a:lnTo>
                  <a:lnTo>
                    <a:pt x="0" y="999"/>
                  </a:lnTo>
                  <a:lnTo>
                    <a:pt x="239" y="999"/>
                  </a:lnTo>
                  <a:lnTo>
                    <a:pt x="239" y="7815"/>
                  </a:lnTo>
                  <a:close/>
                  <a:moveTo>
                    <a:pt x="0" y="7815"/>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2"/>
            <p:cNvSpPr/>
            <p:nvPr/>
          </p:nvSpPr>
          <p:spPr>
            <a:xfrm>
              <a:off x="6024175" y="1699400"/>
              <a:ext cx="278900" cy="170400"/>
            </a:xfrm>
            <a:custGeom>
              <a:rect b="b" l="l" r="r" t="t"/>
              <a:pathLst>
                <a:path extrusionOk="0" h="6816" w="11156">
                  <a:moveTo>
                    <a:pt x="0" y="4648"/>
                  </a:moveTo>
                  <a:lnTo>
                    <a:pt x="0" y="6816"/>
                  </a:lnTo>
                  <a:lnTo>
                    <a:pt x="11155" y="6816"/>
                  </a:lnTo>
                  <a:lnTo>
                    <a:pt x="11155" y="0"/>
                  </a:lnTo>
                  <a:lnTo>
                    <a:pt x="2237" y="0"/>
                  </a:lnTo>
                  <a:cubicBezTo>
                    <a:pt x="0" y="0"/>
                    <a:pt x="0" y="3230"/>
                    <a:pt x="0" y="4648"/>
                  </a:cubicBezTo>
                  <a:close/>
                  <a:moveTo>
                    <a:pt x="0" y="4648"/>
                  </a:moveTo>
                  <a:lnTo>
                    <a:pt x="0" y="4648"/>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2"/>
            <p:cNvSpPr/>
            <p:nvPr/>
          </p:nvSpPr>
          <p:spPr>
            <a:xfrm>
              <a:off x="6288175" y="1699400"/>
              <a:ext cx="14900" cy="170400"/>
            </a:xfrm>
            <a:custGeom>
              <a:rect b="b" l="l" r="r" t="t"/>
              <a:pathLst>
                <a:path extrusionOk="0" h="6816" w="596">
                  <a:moveTo>
                    <a:pt x="0" y="0"/>
                  </a:moveTo>
                  <a:lnTo>
                    <a:pt x="595" y="0"/>
                  </a:lnTo>
                  <a:lnTo>
                    <a:pt x="595" y="6816"/>
                  </a:lnTo>
                  <a:lnTo>
                    <a:pt x="0" y="681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2"/>
            <p:cNvSpPr/>
            <p:nvPr/>
          </p:nvSpPr>
          <p:spPr>
            <a:xfrm>
              <a:off x="6024175" y="1699400"/>
              <a:ext cx="68675" cy="116225"/>
            </a:xfrm>
            <a:custGeom>
              <a:rect b="b" l="l" r="r" t="t"/>
              <a:pathLst>
                <a:path extrusionOk="0" h="4649" w="2747">
                  <a:moveTo>
                    <a:pt x="1817" y="2853"/>
                  </a:moveTo>
                  <a:lnTo>
                    <a:pt x="2571" y="2082"/>
                  </a:lnTo>
                  <a:cubicBezTo>
                    <a:pt x="2746" y="1923"/>
                    <a:pt x="2746" y="1636"/>
                    <a:pt x="2571" y="1482"/>
                  </a:cubicBezTo>
                  <a:cubicBezTo>
                    <a:pt x="2417" y="1307"/>
                    <a:pt x="2125" y="1307"/>
                    <a:pt x="1971" y="1482"/>
                  </a:cubicBezTo>
                  <a:cubicBezTo>
                    <a:pt x="1796" y="1636"/>
                    <a:pt x="1530" y="1636"/>
                    <a:pt x="1355" y="1482"/>
                  </a:cubicBezTo>
                  <a:cubicBezTo>
                    <a:pt x="1195" y="1307"/>
                    <a:pt x="1195" y="1041"/>
                    <a:pt x="1355" y="887"/>
                  </a:cubicBezTo>
                  <a:lnTo>
                    <a:pt x="1928" y="308"/>
                  </a:lnTo>
                  <a:lnTo>
                    <a:pt x="2237" y="0"/>
                  </a:lnTo>
                  <a:lnTo>
                    <a:pt x="0" y="0"/>
                  </a:lnTo>
                  <a:lnTo>
                    <a:pt x="0" y="4648"/>
                  </a:lnTo>
                  <a:lnTo>
                    <a:pt x="468" y="4207"/>
                  </a:lnTo>
                  <a:close/>
                  <a:moveTo>
                    <a:pt x="1817" y="2853"/>
                  </a:moveTo>
                  <a:lnTo>
                    <a:pt x="1817" y="2853"/>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2"/>
            <p:cNvSpPr/>
            <p:nvPr/>
          </p:nvSpPr>
          <p:spPr>
            <a:xfrm>
              <a:off x="6234000" y="1787300"/>
              <a:ext cx="43700" cy="43850"/>
            </a:xfrm>
            <a:custGeom>
              <a:rect b="b" l="l" r="r" t="t"/>
              <a:pathLst>
                <a:path extrusionOk="0" h="1754" w="1748">
                  <a:moveTo>
                    <a:pt x="882" y="181"/>
                  </a:moveTo>
                  <a:lnTo>
                    <a:pt x="175" y="888"/>
                  </a:lnTo>
                  <a:cubicBezTo>
                    <a:pt x="0" y="1090"/>
                    <a:pt x="0" y="1377"/>
                    <a:pt x="175" y="1552"/>
                  </a:cubicBezTo>
                  <a:cubicBezTo>
                    <a:pt x="351" y="1754"/>
                    <a:pt x="664" y="1754"/>
                    <a:pt x="839" y="1552"/>
                  </a:cubicBezTo>
                  <a:lnTo>
                    <a:pt x="1546" y="845"/>
                  </a:lnTo>
                  <a:cubicBezTo>
                    <a:pt x="1748" y="665"/>
                    <a:pt x="1748" y="357"/>
                    <a:pt x="1546" y="181"/>
                  </a:cubicBezTo>
                  <a:cubicBezTo>
                    <a:pt x="1371" y="1"/>
                    <a:pt x="1084" y="1"/>
                    <a:pt x="882" y="181"/>
                  </a:cubicBezTo>
                  <a:close/>
                  <a:moveTo>
                    <a:pt x="882" y="181"/>
                  </a:moveTo>
                  <a:lnTo>
                    <a:pt x="882" y="18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2"/>
            <p:cNvSpPr/>
            <p:nvPr/>
          </p:nvSpPr>
          <p:spPr>
            <a:xfrm>
              <a:off x="6107825" y="1719850"/>
              <a:ext cx="105075" cy="127250"/>
            </a:xfrm>
            <a:custGeom>
              <a:rect b="b" l="l" r="r" t="t"/>
              <a:pathLst>
                <a:path extrusionOk="0" h="5090" w="4203">
                  <a:moveTo>
                    <a:pt x="1106" y="1174"/>
                  </a:moveTo>
                  <a:lnTo>
                    <a:pt x="134" y="2146"/>
                  </a:lnTo>
                  <a:cubicBezTo>
                    <a:pt x="1" y="2279"/>
                    <a:pt x="1" y="2502"/>
                    <a:pt x="134" y="2635"/>
                  </a:cubicBezTo>
                  <a:cubicBezTo>
                    <a:pt x="266" y="2768"/>
                    <a:pt x="463" y="2768"/>
                    <a:pt x="596" y="2635"/>
                  </a:cubicBezTo>
                  <a:cubicBezTo>
                    <a:pt x="728" y="2502"/>
                    <a:pt x="952" y="2502"/>
                    <a:pt x="1084" y="2635"/>
                  </a:cubicBezTo>
                  <a:cubicBezTo>
                    <a:pt x="1217" y="2768"/>
                    <a:pt x="1217" y="2964"/>
                    <a:pt x="1084" y="3097"/>
                  </a:cubicBezTo>
                  <a:lnTo>
                    <a:pt x="288" y="3894"/>
                  </a:lnTo>
                  <a:cubicBezTo>
                    <a:pt x="176" y="4027"/>
                    <a:pt x="176" y="4229"/>
                    <a:pt x="288" y="4361"/>
                  </a:cubicBezTo>
                  <a:cubicBezTo>
                    <a:pt x="420" y="4494"/>
                    <a:pt x="638" y="4494"/>
                    <a:pt x="771" y="4361"/>
                  </a:cubicBezTo>
                  <a:lnTo>
                    <a:pt x="1106" y="4027"/>
                  </a:lnTo>
                  <a:cubicBezTo>
                    <a:pt x="1238" y="3894"/>
                    <a:pt x="1435" y="3894"/>
                    <a:pt x="1568" y="4027"/>
                  </a:cubicBezTo>
                  <a:cubicBezTo>
                    <a:pt x="1701" y="4160"/>
                    <a:pt x="1701" y="4361"/>
                    <a:pt x="1568" y="4494"/>
                  </a:cubicBezTo>
                  <a:cubicBezTo>
                    <a:pt x="1435" y="4627"/>
                    <a:pt x="1435" y="4824"/>
                    <a:pt x="1568" y="4956"/>
                  </a:cubicBezTo>
                  <a:cubicBezTo>
                    <a:pt x="1701" y="5089"/>
                    <a:pt x="1924" y="5089"/>
                    <a:pt x="2035" y="4956"/>
                  </a:cubicBezTo>
                  <a:lnTo>
                    <a:pt x="2412" y="4606"/>
                  </a:lnTo>
                  <a:lnTo>
                    <a:pt x="3475" y="3543"/>
                  </a:lnTo>
                  <a:lnTo>
                    <a:pt x="4070" y="2943"/>
                  </a:lnTo>
                  <a:cubicBezTo>
                    <a:pt x="4203" y="2810"/>
                    <a:pt x="4203" y="2592"/>
                    <a:pt x="4070" y="2460"/>
                  </a:cubicBezTo>
                  <a:cubicBezTo>
                    <a:pt x="3937" y="2327"/>
                    <a:pt x="3719" y="2327"/>
                    <a:pt x="3586" y="2460"/>
                  </a:cubicBezTo>
                  <a:cubicBezTo>
                    <a:pt x="3454" y="2592"/>
                    <a:pt x="3252" y="2592"/>
                    <a:pt x="3119" y="2460"/>
                  </a:cubicBezTo>
                  <a:cubicBezTo>
                    <a:pt x="2986" y="2327"/>
                    <a:pt x="2986" y="2104"/>
                    <a:pt x="3119" y="1971"/>
                  </a:cubicBezTo>
                  <a:lnTo>
                    <a:pt x="3560" y="1530"/>
                  </a:lnTo>
                  <a:lnTo>
                    <a:pt x="3894" y="1195"/>
                  </a:lnTo>
                  <a:cubicBezTo>
                    <a:pt x="4027" y="1063"/>
                    <a:pt x="4027" y="866"/>
                    <a:pt x="3894" y="733"/>
                  </a:cubicBezTo>
                  <a:cubicBezTo>
                    <a:pt x="3762" y="600"/>
                    <a:pt x="3560" y="600"/>
                    <a:pt x="3427" y="733"/>
                  </a:cubicBezTo>
                  <a:lnTo>
                    <a:pt x="3098" y="1063"/>
                  </a:lnTo>
                  <a:cubicBezTo>
                    <a:pt x="2965" y="1195"/>
                    <a:pt x="2742" y="1195"/>
                    <a:pt x="2630" y="1063"/>
                  </a:cubicBezTo>
                  <a:cubicBezTo>
                    <a:pt x="2497" y="930"/>
                    <a:pt x="2497" y="733"/>
                    <a:pt x="2630" y="600"/>
                  </a:cubicBezTo>
                  <a:cubicBezTo>
                    <a:pt x="2742" y="468"/>
                    <a:pt x="2742" y="245"/>
                    <a:pt x="2630" y="112"/>
                  </a:cubicBezTo>
                  <a:cubicBezTo>
                    <a:pt x="2497" y="0"/>
                    <a:pt x="2280" y="0"/>
                    <a:pt x="2147" y="112"/>
                  </a:cubicBezTo>
                  <a:lnTo>
                    <a:pt x="1791" y="489"/>
                  </a:lnTo>
                  <a:close/>
                  <a:moveTo>
                    <a:pt x="1106" y="1174"/>
                  </a:moveTo>
                  <a:lnTo>
                    <a:pt x="1106" y="1174"/>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2"/>
            <p:cNvSpPr/>
            <p:nvPr/>
          </p:nvSpPr>
          <p:spPr>
            <a:xfrm>
              <a:off x="6230000" y="1783525"/>
              <a:ext cx="53150" cy="51475"/>
            </a:xfrm>
            <a:custGeom>
              <a:rect b="b" l="l" r="r" t="t"/>
              <a:pathLst>
                <a:path extrusionOk="0" h="2059" w="2126">
                  <a:moveTo>
                    <a:pt x="1377" y="396"/>
                  </a:moveTo>
                  <a:cubicBezTo>
                    <a:pt x="1462" y="396"/>
                    <a:pt x="1531" y="417"/>
                    <a:pt x="1573" y="486"/>
                  </a:cubicBezTo>
                  <a:cubicBezTo>
                    <a:pt x="1685" y="577"/>
                    <a:pt x="1685" y="752"/>
                    <a:pt x="1573" y="864"/>
                  </a:cubicBezTo>
                  <a:lnTo>
                    <a:pt x="867" y="1570"/>
                  </a:lnTo>
                  <a:cubicBezTo>
                    <a:pt x="824" y="1613"/>
                    <a:pt x="755" y="1660"/>
                    <a:pt x="665" y="1660"/>
                  </a:cubicBezTo>
                  <a:cubicBezTo>
                    <a:pt x="601" y="1660"/>
                    <a:pt x="532" y="1613"/>
                    <a:pt x="490" y="1570"/>
                  </a:cubicBezTo>
                  <a:cubicBezTo>
                    <a:pt x="426" y="1528"/>
                    <a:pt x="399" y="1458"/>
                    <a:pt x="399" y="1374"/>
                  </a:cubicBezTo>
                  <a:cubicBezTo>
                    <a:pt x="399" y="1304"/>
                    <a:pt x="426" y="1241"/>
                    <a:pt x="490" y="1193"/>
                  </a:cubicBezTo>
                  <a:lnTo>
                    <a:pt x="1196" y="486"/>
                  </a:lnTo>
                  <a:cubicBezTo>
                    <a:pt x="1244" y="417"/>
                    <a:pt x="1308" y="396"/>
                    <a:pt x="1377" y="396"/>
                  </a:cubicBezTo>
                  <a:close/>
                  <a:moveTo>
                    <a:pt x="1385" y="0"/>
                  </a:moveTo>
                  <a:cubicBezTo>
                    <a:pt x="1213" y="0"/>
                    <a:pt x="1042" y="67"/>
                    <a:pt x="909" y="200"/>
                  </a:cubicBezTo>
                  <a:lnTo>
                    <a:pt x="203" y="906"/>
                  </a:lnTo>
                  <a:cubicBezTo>
                    <a:pt x="70" y="1039"/>
                    <a:pt x="1" y="1193"/>
                    <a:pt x="1" y="1374"/>
                  </a:cubicBezTo>
                  <a:cubicBezTo>
                    <a:pt x="1" y="1549"/>
                    <a:pt x="70" y="1724"/>
                    <a:pt x="203" y="1857"/>
                  </a:cubicBezTo>
                  <a:cubicBezTo>
                    <a:pt x="314" y="1968"/>
                    <a:pt x="490" y="2059"/>
                    <a:pt x="665" y="2059"/>
                  </a:cubicBezTo>
                  <a:cubicBezTo>
                    <a:pt x="845" y="2059"/>
                    <a:pt x="1021" y="1968"/>
                    <a:pt x="1154" y="1857"/>
                  </a:cubicBezTo>
                  <a:lnTo>
                    <a:pt x="1860" y="1150"/>
                  </a:lnTo>
                  <a:cubicBezTo>
                    <a:pt x="2126" y="885"/>
                    <a:pt x="2126" y="465"/>
                    <a:pt x="1860" y="200"/>
                  </a:cubicBezTo>
                  <a:cubicBezTo>
                    <a:pt x="1727" y="67"/>
                    <a:pt x="1556" y="0"/>
                    <a:pt x="138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2"/>
            <p:cNvSpPr/>
            <p:nvPr/>
          </p:nvSpPr>
          <p:spPr>
            <a:xfrm>
              <a:off x="6102250" y="1715525"/>
              <a:ext cx="116225" cy="136075"/>
            </a:xfrm>
            <a:custGeom>
              <a:rect b="b" l="l" r="r" t="t"/>
              <a:pathLst>
                <a:path extrusionOk="0" h="5443" w="4649">
                  <a:moveTo>
                    <a:pt x="2611" y="407"/>
                  </a:moveTo>
                  <a:cubicBezTo>
                    <a:pt x="2645" y="407"/>
                    <a:pt x="2678" y="418"/>
                    <a:pt x="2699" y="439"/>
                  </a:cubicBezTo>
                  <a:cubicBezTo>
                    <a:pt x="2720" y="460"/>
                    <a:pt x="2747" y="508"/>
                    <a:pt x="2747" y="529"/>
                  </a:cubicBezTo>
                  <a:cubicBezTo>
                    <a:pt x="2747" y="572"/>
                    <a:pt x="2720" y="593"/>
                    <a:pt x="2699" y="614"/>
                  </a:cubicBezTo>
                  <a:cubicBezTo>
                    <a:pt x="2503" y="837"/>
                    <a:pt x="2503" y="1172"/>
                    <a:pt x="2699" y="1368"/>
                  </a:cubicBezTo>
                  <a:cubicBezTo>
                    <a:pt x="2811" y="1480"/>
                    <a:pt x="2949" y="1536"/>
                    <a:pt x="3084" y="1536"/>
                  </a:cubicBezTo>
                  <a:cubicBezTo>
                    <a:pt x="3220" y="1536"/>
                    <a:pt x="3353" y="1480"/>
                    <a:pt x="3453" y="1368"/>
                  </a:cubicBezTo>
                  <a:lnTo>
                    <a:pt x="3783" y="1039"/>
                  </a:lnTo>
                  <a:cubicBezTo>
                    <a:pt x="3817" y="1015"/>
                    <a:pt x="3851" y="1003"/>
                    <a:pt x="3884" y="1003"/>
                  </a:cubicBezTo>
                  <a:cubicBezTo>
                    <a:pt x="3917" y="1003"/>
                    <a:pt x="3950" y="1015"/>
                    <a:pt x="3985" y="1039"/>
                  </a:cubicBezTo>
                  <a:cubicBezTo>
                    <a:pt x="4006" y="1060"/>
                    <a:pt x="4027" y="1103"/>
                    <a:pt x="4027" y="1124"/>
                  </a:cubicBezTo>
                  <a:cubicBezTo>
                    <a:pt x="4027" y="1172"/>
                    <a:pt x="4006" y="1214"/>
                    <a:pt x="3985" y="1236"/>
                  </a:cubicBezTo>
                  <a:lnTo>
                    <a:pt x="3188" y="2011"/>
                  </a:lnTo>
                  <a:cubicBezTo>
                    <a:pt x="3098" y="2123"/>
                    <a:pt x="3034" y="2256"/>
                    <a:pt x="3034" y="2388"/>
                  </a:cubicBezTo>
                  <a:cubicBezTo>
                    <a:pt x="3034" y="2542"/>
                    <a:pt x="3098" y="2675"/>
                    <a:pt x="3188" y="2765"/>
                  </a:cubicBezTo>
                  <a:cubicBezTo>
                    <a:pt x="3299" y="2872"/>
                    <a:pt x="3432" y="2920"/>
                    <a:pt x="3586" y="2920"/>
                  </a:cubicBezTo>
                  <a:cubicBezTo>
                    <a:pt x="3719" y="2920"/>
                    <a:pt x="3852" y="2872"/>
                    <a:pt x="3963" y="2765"/>
                  </a:cubicBezTo>
                  <a:cubicBezTo>
                    <a:pt x="3985" y="2742"/>
                    <a:pt x="4018" y="2730"/>
                    <a:pt x="4054" y="2730"/>
                  </a:cubicBezTo>
                  <a:cubicBezTo>
                    <a:pt x="4090" y="2730"/>
                    <a:pt x="4128" y="2742"/>
                    <a:pt x="4160" y="2765"/>
                  </a:cubicBezTo>
                  <a:cubicBezTo>
                    <a:pt x="4181" y="2808"/>
                    <a:pt x="4181" y="2829"/>
                    <a:pt x="4181" y="2872"/>
                  </a:cubicBezTo>
                  <a:cubicBezTo>
                    <a:pt x="4181" y="2898"/>
                    <a:pt x="4181" y="2941"/>
                    <a:pt x="4160" y="2962"/>
                  </a:cubicBezTo>
                  <a:lnTo>
                    <a:pt x="2125" y="4997"/>
                  </a:lnTo>
                  <a:cubicBezTo>
                    <a:pt x="2104" y="5020"/>
                    <a:pt x="2071" y="5032"/>
                    <a:pt x="2038" y="5032"/>
                  </a:cubicBezTo>
                  <a:cubicBezTo>
                    <a:pt x="2005" y="5032"/>
                    <a:pt x="1971" y="5020"/>
                    <a:pt x="1950" y="4997"/>
                  </a:cubicBezTo>
                  <a:cubicBezTo>
                    <a:pt x="1881" y="4933"/>
                    <a:pt x="1881" y="4864"/>
                    <a:pt x="1950" y="4800"/>
                  </a:cubicBezTo>
                  <a:cubicBezTo>
                    <a:pt x="2147" y="4598"/>
                    <a:pt x="2147" y="4269"/>
                    <a:pt x="1950" y="4046"/>
                  </a:cubicBezTo>
                  <a:cubicBezTo>
                    <a:pt x="1839" y="3961"/>
                    <a:pt x="1706" y="3892"/>
                    <a:pt x="1573" y="3892"/>
                  </a:cubicBezTo>
                  <a:cubicBezTo>
                    <a:pt x="1419" y="3892"/>
                    <a:pt x="1286" y="3961"/>
                    <a:pt x="1196" y="4046"/>
                  </a:cubicBezTo>
                  <a:lnTo>
                    <a:pt x="840" y="4402"/>
                  </a:lnTo>
                  <a:cubicBezTo>
                    <a:pt x="819" y="4423"/>
                    <a:pt x="797" y="4423"/>
                    <a:pt x="755" y="4423"/>
                  </a:cubicBezTo>
                  <a:cubicBezTo>
                    <a:pt x="707" y="4423"/>
                    <a:pt x="686" y="4423"/>
                    <a:pt x="665" y="4402"/>
                  </a:cubicBezTo>
                  <a:cubicBezTo>
                    <a:pt x="622" y="4333"/>
                    <a:pt x="622" y="4248"/>
                    <a:pt x="665" y="4200"/>
                  </a:cubicBezTo>
                  <a:lnTo>
                    <a:pt x="1440" y="3429"/>
                  </a:lnTo>
                  <a:cubicBezTo>
                    <a:pt x="1658" y="3206"/>
                    <a:pt x="1658" y="2872"/>
                    <a:pt x="1440" y="2654"/>
                  </a:cubicBezTo>
                  <a:cubicBezTo>
                    <a:pt x="1350" y="2564"/>
                    <a:pt x="1217" y="2500"/>
                    <a:pt x="1063" y="2500"/>
                  </a:cubicBezTo>
                  <a:cubicBezTo>
                    <a:pt x="930" y="2500"/>
                    <a:pt x="776" y="2564"/>
                    <a:pt x="686" y="2654"/>
                  </a:cubicBezTo>
                  <a:cubicBezTo>
                    <a:pt x="665" y="2675"/>
                    <a:pt x="622" y="2696"/>
                    <a:pt x="574" y="2696"/>
                  </a:cubicBezTo>
                  <a:cubicBezTo>
                    <a:pt x="553" y="2696"/>
                    <a:pt x="511" y="2675"/>
                    <a:pt x="489" y="2654"/>
                  </a:cubicBezTo>
                  <a:cubicBezTo>
                    <a:pt x="442" y="2606"/>
                    <a:pt x="442" y="2521"/>
                    <a:pt x="489" y="2452"/>
                  </a:cubicBezTo>
                  <a:lnTo>
                    <a:pt x="1461" y="1480"/>
                  </a:lnTo>
                  <a:lnTo>
                    <a:pt x="2524" y="439"/>
                  </a:lnTo>
                  <a:cubicBezTo>
                    <a:pt x="2545" y="418"/>
                    <a:pt x="2578" y="407"/>
                    <a:pt x="2611" y="407"/>
                  </a:cubicBezTo>
                  <a:close/>
                  <a:moveTo>
                    <a:pt x="2611" y="1"/>
                  </a:moveTo>
                  <a:cubicBezTo>
                    <a:pt x="2473" y="1"/>
                    <a:pt x="2335" y="51"/>
                    <a:pt x="2237" y="152"/>
                  </a:cubicBezTo>
                  <a:lnTo>
                    <a:pt x="1196" y="1214"/>
                  </a:lnTo>
                  <a:lnTo>
                    <a:pt x="197" y="2186"/>
                  </a:lnTo>
                  <a:cubicBezTo>
                    <a:pt x="1" y="2388"/>
                    <a:pt x="1" y="2739"/>
                    <a:pt x="197" y="2941"/>
                  </a:cubicBezTo>
                  <a:cubicBezTo>
                    <a:pt x="309" y="3052"/>
                    <a:pt x="442" y="3095"/>
                    <a:pt x="574" y="3095"/>
                  </a:cubicBezTo>
                  <a:cubicBezTo>
                    <a:pt x="728" y="3095"/>
                    <a:pt x="861" y="3052"/>
                    <a:pt x="973" y="2941"/>
                  </a:cubicBezTo>
                  <a:cubicBezTo>
                    <a:pt x="994" y="2920"/>
                    <a:pt x="1021" y="2898"/>
                    <a:pt x="1063" y="2898"/>
                  </a:cubicBezTo>
                  <a:cubicBezTo>
                    <a:pt x="1106" y="2898"/>
                    <a:pt x="1127" y="2920"/>
                    <a:pt x="1153" y="2941"/>
                  </a:cubicBezTo>
                  <a:cubicBezTo>
                    <a:pt x="1217" y="2983"/>
                    <a:pt x="1217" y="3095"/>
                    <a:pt x="1153" y="3137"/>
                  </a:cubicBezTo>
                  <a:lnTo>
                    <a:pt x="378" y="3913"/>
                  </a:lnTo>
                  <a:cubicBezTo>
                    <a:pt x="176" y="4136"/>
                    <a:pt x="176" y="4465"/>
                    <a:pt x="378" y="4667"/>
                  </a:cubicBezTo>
                  <a:cubicBezTo>
                    <a:pt x="489" y="4779"/>
                    <a:pt x="622" y="4821"/>
                    <a:pt x="755" y="4821"/>
                  </a:cubicBezTo>
                  <a:cubicBezTo>
                    <a:pt x="888" y="4821"/>
                    <a:pt x="1042" y="4779"/>
                    <a:pt x="1127" y="4667"/>
                  </a:cubicBezTo>
                  <a:lnTo>
                    <a:pt x="1461" y="4333"/>
                  </a:lnTo>
                  <a:cubicBezTo>
                    <a:pt x="1483" y="4311"/>
                    <a:pt x="1525" y="4290"/>
                    <a:pt x="1573" y="4290"/>
                  </a:cubicBezTo>
                  <a:cubicBezTo>
                    <a:pt x="1594" y="4290"/>
                    <a:pt x="1637" y="4311"/>
                    <a:pt x="1658" y="4333"/>
                  </a:cubicBezTo>
                  <a:cubicBezTo>
                    <a:pt x="1706" y="4380"/>
                    <a:pt x="1706" y="4465"/>
                    <a:pt x="1658" y="4534"/>
                  </a:cubicBezTo>
                  <a:cubicBezTo>
                    <a:pt x="1440" y="4731"/>
                    <a:pt x="1440" y="5066"/>
                    <a:pt x="1658" y="5289"/>
                  </a:cubicBezTo>
                  <a:cubicBezTo>
                    <a:pt x="1748" y="5374"/>
                    <a:pt x="1902" y="5443"/>
                    <a:pt x="2035" y="5443"/>
                  </a:cubicBezTo>
                  <a:cubicBezTo>
                    <a:pt x="2168" y="5443"/>
                    <a:pt x="2301" y="5374"/>
                    <a:pt x="2412" y="5289"/>
                  </a:cubicBezTo>
                  <a:lnTo>
                    <a:pt x="3831" y="3849"/>
                  </a:lnTo>
                  <a:lnTo>
                    <a:pt x="4426" y="3249"/>
                  </a:lnTo>
                  <a:cubicBezTo>
                    <a:pt x="4649" y="3052"/>
                    <a:pt x="4649" y="2696"/>
                    <a:pt x="4426" y="2500"/>
                  </a:cubicBezTo>
                  <a:cubicBezTo>
                    <a:pt x="4327" y="2388"/>
                    <a:pt x="4189" y="2333"/>
                    <a:pt x="4051" y="2333"/>
                  </a:cubicBezTo>
                  <a:cubicBezTo>
                    <a:pt x="3913" y="2333"/>
                    <a:pt x="3775" y="2388"/>
                    <a:pt x="3677" y="2500"/>
                  </a:cubicBezTo>
                  <a:cubicBezTo>
                    <a:pt x="3653" y="2521"/>
                    <a:pt x="3619" y="2532"/>
                    <a:pt x="3584" y="2532"/>
                  </a:cubicBezTo>
                  <a:cubicBezTo>
                    <a:pt x="3548" y="2532"/>
                    <a:pt x="3509" y="2521"/>
                    <a:pt x="3475" y="2500"/>
                  </a:cubicBezTo>
                  <a:cubicBezTo>
                    <a:pt x="3453" y="2452"/>
                    <a:pt x="3432" y="2431"/>
                    <a:pt x="3432" y="2388"/>
                  </a:cubicBezTo>
                  <a:cubicBezTo>
                    <a:pt x="3432" y="2367"/>
                    <a:pt x="3453" y="2319"/>
                    <a:pt x="3475" y="2298"/>
                  </a:cubicBezTo>
                  <a:lnTo>
                    <a:pt x="4272" y="1501"/>
                  </a:lnTo>
                  <a:cubicBezTo>
                    <a:pt x="4362" y="1411"/>
                    <a:pt x="4426" y="1278"/>
                    <a:pt x="4426" y="1124"/>
                  </a:cubicBezTo>
                  <a:cubicBezTo>
                    <a:pt x="4426" y="991"/>
                    <a:pt x="4362" y="858"/>
                    <a:pt x="4272" y="747"/>
                  </a:cubicBezTo>
                  <a:cubicBezTo>
                    <a:pt x="4160" y="649"/>
                    <a:pt x="4022" y="599"/>
                    <a:pt x="3886" y="599"/>
                  </a:cubicBezTo>
                  <a:cubicBezTo>
                    <a:pt x="3751" y="599"/>
                    <a:pt x="3618" y="649"/>
                    <a:pt x="3517" y="747"/>
                  </a:cubicBezTo>
                  <a:lnTo>
                    <a:pt x="3167" y="1103"/>
                  </a:lnTo>
                  <a:cubicBezTo>
                    <a:pt x="3143" y="1124"/>
                    <a:pt x="3110" y="1135"/>
                    <a:pt x="3076" y="1135"/>
                  </a:cubicBezTo>
                  <a:cubicBezTo>
                    <a:pt x="3043" y="1135"/>
                    <a:pt x="3010" y="1124"/>
                    <a:pt x="2986" y="1103"/>
                  </a:cubicBezTo>
                  <a:cubicBezTo>
                    <a:pt x="2944" y="1039"/>
                    <a:pt x="2944" y="949"/>
                    <a:pt x="2986" y="906"/>
                  </a:cubicBezTo>
                  <a:cubicBezTo>
                    <a:pt x="3076" y="816"/>
                    <a:pt x="3145" y="683"/>
                    <a:pt x="3145" y="529"/>
                  </a:cubicBezTo>
                  <a:cubicBezTo>
                    <a:pt x="3145" y="396"/>
                    <a:pt x="3076" y="264"/>
                    <a:pt x="2986" y="152"/>
                  </a:cubicBezTo>
                  <a:cubicBezTo>
                    <a:pt x="2888" y="51"/>
                    <a:pt x="2750" y="1"/>
                    <a:pt x="261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2"/>
            <p:cNvSpPr/>
            <p:nvPr/>
          </p:nvSpPr>
          <p:spPr>
            <a:xfrm>
              <a:off x="6019250" y="1694350"/>
              <a:ext cx="288875" cy="180500"/>
            </a:xfrm>
            <a:custGeom>
              <a:rect b="b" l="l" r="r" t="t"/>
              <a:pathLst>
                <a:path extrusionOk="0" h="7220" w="11555">
                  <a:moveTo>
                    <a:pt x="1971" y="399"/>
                  </a:moveTo>
                  <a:lnTo>
                    <a:pt x="1419" y="930"/>
                  </a:lnTo>
                  <a:cubicBezTo>
                    <a:pt x="1307" y="1063"/>
                    <a:pt x="1238" y="1222"/>
                    <a:pt x="1238" y="1376"/>
                  </a:cubicBezTo>
                  <a:cubicBezTo>
                    <a:pt x="1238" y="1551"/>
                    <a:pt x="1307" y="1705"/>
                    <a:pt x="1419" y="1817"/>
                  </a:cubicBezTo>
                  <a:cubicBezTo>
                    <a:pt x="1538" y="1939"/>
                    <a:pt x="1698" y="2000"/>
                    <a:pt x="1858" y="2000"/>
                  </a:cubicBezTo>
                  <a:cubicBezTo>
                    <a:pt x="2018" y="2000"/>
                    <a:pt x="2179" y="1939"/>
                    <a:pt x="2301" y="1817"/>
                  </a:cubicBezTo>
                  <a:cubicBezTo>
                    <a:pt x="2346" y="1772"/>
                    <a:pt x="2407" y="1749"/>
                    <a:pt x="2468" y="1749"/>
                  </a:cubicBezTo>
                  <a:cubicBezTo>
                    <a:pt x="2529" y="1749"/>
                    <a:pt x="2590" y="1772"/>
                    <a:pt x="2635" y="1817"/>
                  </a:cubicBezTo>
                  <a:cubicBezTo>
                    <a:pt x="2720" y="1907"/>
                    <a:pt x="2720" y="2061"/>
                    <a:pt x="2635" y="2152"/>
                  </a:cubicBezTo>
                  <a:lnTo>
                    <a:pt x="399" y="4361"/>
                  </a:lnTo>
                  <a:lnTo>
                    <a:pt x="399" y="399"/>
                  </a:lnTo>
                  <a:close/>
                  <a:moveTo>
                    <a:pt x="197" y="0"/>
                  </a:moveTo>
                  <a:cubicBezTo>
                    <a:pt x="91" y="0"/>
                    <a:pt x="1" y="91"/>
                    <a:pt x="1" y="202"/>
                  </a:cubicBezTo>
                  <a:lnTo>
                    <a:pt x="1" y="7018"/>
                  </a:lnTo>
                  <a:cubicBezTo>
                    <a:pt x="1" y="7129"/>
                    <a:pt x="91" y="7219"/>
                    <a:pt x="197" y="7219"/>
                  </a:cubicBezTo>
                  <a:lnTo>
                    <a:pt x="7990" y="7219"/>
                  </a:lnTo>
                  <a:cubicBezTo>
                    <a:pt x="8101" y="7219"/>
                    <a:pt x="8192" y="7129"/>
                    <a:pt x="8192" y="7018"/>
                  </a:cubicBezTo>
                  <a:cubicBezTo>
                    <a:pt x="8192" y="6906"/>
                    <a:pt x="8101" y="6821"/>
                    <a:pt x="7990" y="6821"/>
                  </a:cubicBezTo>
                  <a:lnTo>
                    <a:pt x="399" y="6821"/>
                  </a:lnTo>
                  <a:lnTo>
                    <a:pt x="399" y="4941"/>
                  </a:lnTo>
                  <a:lnTo>
                    <a:pt x="2901" y="2439"/>
                  </a:lnTo>
                  <a:cubicBezTo>
                    <a:pt x="3034" y="2306"/>
                    <a:pt x="3098" y="2152"/>
                    <a:pt x="3098" y="1992"/>
                  </a:cubicBezTo>
                  <a:cubicBezTo>
                    <a:pt x="3098" y="1817"/>
                    <a:pt x="3034" y="1663"/>
                    <a:pt x="2901" y="1551"/>
                  </a:cubicBezTo>
                  <a:cubicBezTo>
                    <a:pt x="2779" y="1429"/>
                    <a:pt x="2618" y="1368"/>
                    <a:pt x="2457" y="1368"/>
                  </a:cubicBezTo>
                  <a:cubicBezTo>
                    <a:pt x="2297" y="1368"/>
                    <a:pt x="2136" y="1429"/>
                    <a:pt x="2014" y="1551"/>
                  </a:cubicBezTo>
                  <a:cubicBezTo>
                    <a:pt x="1969" y="1586"/>
                    <a:pt x="1913" y="1603"/>
                    <a:pt x="1858" y="1603"/>
                  </a:cubicBezTo>
                  <a:cubicBezTo>
                    <a:pt x="1803" y="1603"/>
                    <a:pt x="1748" y="1586"/>
                    <a:pt x="1706" y="1551"/>
                  </a:cubicBezTo>
                  <a:cubicBezTo>
                    <a:pt x="1658" y="1509"/>
                    <a:pt x="1637" y="1440"/>
                    <a:pt x="1637" y="1376"/>
                  </a:cubicBezTo>
                  <a:cubicBezTo>
                    <a:pt x="1637" y="1307"/>
                    <a:pt x="1658" y="1265"/>
                    <a:pt x="1706" y="1222"/>
                  </a:cubicBezTo>
                  <a:lnTo>
                    <a:pt x="2524" y="399"/>
                  </a:lnTo>
                  <a:lnTo>
                    <a:pt x="11156" y="399"/>
                  </a:lnTo>
                  <a:lnTo>
                    <a:pt x="11156" y="6821"/>
                  </a:lnTo>
                  <a:lnTo>
                    <a:pt x="8898" y="6821"/>
                  </a:lnTo>
                  <a:cubicBezTo>
                    <a:pt x="8787" y="6821"/>
                    <a:pt x="8696" y="6906"/>
                    <a:pt x="8696" y="7018"/>
                  </a:cubicBezTo>
                  <a:cubicBezTo>
                    <a:pt x="8696" y="7129"/>
                    <a:pt x="8787" y="7219"/>
                    <a:pt x="8898" y="7219"/>
                  </a:cubicBezTo>
                  <a:lnTo>
                    <a:pt x="11352" y="7219"/>
                  </a:lnTo>
                  <a:cubicBezTo>
                    <a:pt x="11464" y="7219"/>
                    <a:pt x="11554" y="7129"/>
                    <a:pt x="11554" y="7018"/>
                  </a:cubicBezTo>
                  <a:lnTo>
                    <a:pt x="11554" y="202"/>
                  </a:lnTo>
                  <a:cubicBezTo>
                    <a:pt x="11554" y="91"/>
                    <a:pt x="11464" y="0"/>
                    <a:pt x="1135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2"/>
            <p:cNvSpPr/>
            <p:nvPr/>
          </p:nvSpPr>
          <p:spPr>
            <a:xfrm>
              <a:off x="5993225" y="1597000"/>
              <a:ext cx="340925" cy="303200"/>
            </a:xfrm>
            <a:custGeom>
              <a:rect b="b" l="l" r="r" t="t"/>
              <a:pathLst>
                <a:path extrusionOk="0" h="12128" w="13637">
                  <a:moveTo>
                    <a:pt x="6816" y="399"/>
                  </a:moveTo>
                  <a:cubicBezTo>
                    <a:pt x="7060" y="399"/>
                    <a:pt x="7262" y="601"/>
                    <a:pt x="7262" y="840"/>
                  </a:cubicBezTo>
                  <a:cubicBezTo>
                    <a:pt x="7262" y="1084"/>
                    <a:pt x="7060" y="1286"/>
                    <a:pt x="6816" y="1286"/>
                  </a:cubicBezTo>
                  <a:cubicBezTo>
                    <a:pt x="6577" y="1286"/>
                    <a:pt x="6375" y="1084"/>
                    <a:pt x="6375" y="840"/>
                  </a:cubicBezTo>
                  <a:cubicBezTo>
                    <a:pt x="6375" y="601"/>
                    <a:pt x="6577" y="399"/>
                    <a:pt x="6816" y="399"/>
                  </a:cubicBezTo>
                  <a:close/>
                  <a:moveTo>
                    <a:pt x="7459" y="1398"/>
                  </a:moveTo>
                  <a:lnTo>
                    <a:pt x="10470" y="2901"/>
                  </a:lnTo>
                  <a:lnTo>
                    <a:pt x="3166" y="2901"/>
                  </a:lnTo>
                  <a:lnTo>
                    <a:pt x="6178" y="1398"/>
                  </a:lnTo>
                  <a:cubicBezTo>
                    <a:pt x="6178" y="1398"/>
                    <a:pt x="6200" y="1398"/>
                    <a:pt x="6200" y="1419"/>
                  </a:cubicBezTo>
                  <a:cubicBezTo>
                    <a:pt x="6354" y="1594"/>
                    <a:pt x="6577" y="1684"/>
                    <a:pt x="6816" y="1684"/>
                  </a:cubicBezTo>
                  <a:cubicBezTo>
                    <a:pt x="7060" y="1684"/>
                    <a:pt x="7283" y="1594"/>
                    <a:pt x="7437" y="1419"/>
                  </a:cubicBezTo>
                  <a:lnTo>
                    <a:pt x="7459" y="1398"/>
                  </a:lnTo>
                  <a:close/>
                  <a:moveTo>
                    <a:pt x="6816" y="1"/>
                  </a:moveTo>
                  <a:cubicBezTo>
                    <a:pt x="6354" y="1"/>
                    <a:pt x="5976" y="378"/>
                    <a:pt x="5976" y="840"/>
                  </a:cubicBezTo>
                  <a:cubicBezTo>
                    <a:pt x="5976" y="909"/>
                    <a:pt x="5976" y="973"/>
                    <a:pt x="5998" y="1042"/>
                  </a:cubicBezTo>
                  <a:lnTo>
                    <a:pt x="2258" y="2901"/>
                  </a:lnTo>
                  <a:lnTo>
                    <a:pt x="202" y="2901"/>
                  </a:lnTo>
                  <a:cubicBezTo>
                    <a:pt x="91" y="2901"/>
                    <a:pt x="0" y="2991"/>
                    <a:pt x="0" y="3097"/>
                  </a:cubicBezTo>
                  <a:lnTo>
                    <a:pt x="0" y="7039"/>
                  </a:lnTo>
                  <a:cubicBezTo>
                    <a:pt x="0" y="7151"/>
                    <a:pt x="91" y="7241"/>
                    <a:pt x="202" y="7241"/>
                  </a:cubicBezTo>
                  <a:cubicBezTo>
                    <a:pt x="309" y="7241"/>
                    <a:pt x="399" y="7151"/>
                    <a:pt x="399" y="7039"/>
                  </a:cubicBezTo>
                  <a:lnTo>
                    <a:pt x="399" y="3299"/>
                  </a:lnTo>
                  <a:lnTo>
                    <a:pt x="13238" y="3299"/>
                  </a:lnTo>
                  <a:lnTo>
                    <a:pt x="13238" y="11730"/>
                  </a:lnTo>
                  <a:lnTo>
                    <a:pt x="399" y="11730"/>
                  </a:lnTo>
                  <a:lnTo>
                    <a:pt x="399" y="7969"/>
                  </a:lnTo>
                  <a:cubicBezTo>
                    <a:pt x="399" y="7857"/>
                    <a:pt x="309" y="7772"/>
                    <a:pt x="202" y="7772"/>
                  </a:cubicBezTo>
                  <a:cubicBezTo>
                    <a:pt x="91" y="7772"/>
                    <a:pt x="0" y="7857"/>
                    <a:pt x="0" y="7969"/>
                  </a:cubicBezTo>
                  <a:lnTo>
                    <a:pt x="0" y="11931"/>
                  </a:lnTo>
                  <a:cubicBezTo>
                    <a:pt x="0" y="12043"/>
                    <a:pt x="91" y="12128"/>
                    <a:pt x="202" y="12128"/>
                  </a:cubicBezTo>
                  <a:lnTo>
                    <a:pt x="13435" y="12128"/>
                  </a:lnTo>
                  <a:cubicBezTo>
                    <a:pt x="13546" y="12128"/>
                    <a:pt x="13636" y="12043"/>
                    <a:pt x="13636" y="11931"/>
                  </a:cubicBezTo>
                  <a:lnTo>
                    <a:pt x="13636" y="3097"/>
                  </a:lnTo>
                  <a:cubicBezTo>
                    <a:pt x="13636" y="2991"/>
                    <a:pt x="13546" y="2901"/>
                    <a:pt x="13435" y="2901"/>
                  </a:cubicBezTo>
                  <a:lnTo>
                    <a:pt x="11379" y="2901"/>
                  </a:lnTo>
                  <a:lnTo>
                    <a:pt x="7639" y="1042"/>
                  </a:lnTo>
                  <a:cubicBezTo>
                    <a:pt x="7660" y="973"/>
                    <a:pt x="7660" y="909"/>
                    <a:pt x="7660" y="840"/>
                  </a:cubicBezTo>
                  <a:cubicBezTo>
                    <a:pt x="7660" y="378"/>
                    <a:pt x="7283" y="1"/>
                    <a:pt x="681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7" name="Google Shape;2797;p52"/>
          <p:cNvGrpSpPr/>
          <p:nvPr/>
        </p:nvGrpSpPr>
        <p:grpSpPr>
          <a:xfrm>
            <a:off x="2934375" y="2722875"/>
            <a:ext cx="340800" cy="324325"/>
            <a:chOff x="3468400" y="1587575"/>
            <a:chExt cx="340800" cy="324325"/>
          </a:xfrm>
        </p:grpSpPr>
        <p:sp>
          <p:nvSpPr>
            <p:cNvPr id="2798" name="Google Shape;2798;p52"/>
            <p:cNvSpPr/>
            <p:nvPr/>
          </p:nvSpPr>
          <p:spPr>
            <a:xfrm>
              <a:off x="3473325" y="1592625"/>
              <a:ext cx="330950" cy="227900"/>
            </a:xfrm>
            <a:custGeom>
              <a:rect b="b" l="l" r="r" t="t"/>
              <a:pathLst>
                <a:path extrusionOk="0" h="9116" w="13238">
                  <a:moveTo>
                    <a:pt x="12818" y="0"/>
                  </a:moveTo>
                  <a:lnTo>
                    <a:pt x="11889" y="0"/>
                  </a:lnTo>
                  <a:lnTo>
                    <a:pt x="6794" y="930"/>
                  </a:lnTo>
                  <a:lnTo>
                    <a:pt x="1371" y="0"/>
                  </a:lnTo>
                  <a:lnTo>
                    <a:pt x="420" y="0"/>
                  </a:lnTo>
                  <a:cubicBezTo>
                    <a:pt x="202" y="0"/>
                    <a:pt x="0" y="197"/>
                    <a:pt x="0" y="441"/>
                  </a:cubicBezTo>
                  <a:lnTo>
                    <a:pt x="0" y="8675"/>
                  </a:lnTo>
                  <a:lnTo>
                    <a:pt x="6948" y="9116"/>
                  </a:lnTo>
                  <a:lnTo>
                    <a:pt x="13238" y="8675"/>
                  </a:lnTo>
                  <a:lnTo>
                    <a:pt x="13238" y="441"/>
                  </a:lnTo>
                  <a:cubicBezTo>
                    <a:pt x="13238" y="197"/>
                    <a:pt x="13036" y="0"/>
                    <a:pt x="12818" y="0"/>
                  </a:cubicBezTo>
                  <a:close/>
                  <a:moveTo>
                    <a:pt x="12818" y="0"/>
                  </a:moveTo>
                  <a:lnTo>
                    <a:pt x="12818"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2"/>
            <p:cNvSpPr/>
            <p:nvPr/>
          </p:nvSpPr>
          <p:spPr>
            <a:xfrm>
              <a:off x="3772650" y="1592625"/>
              <a:ext cx="31625" cy="216875"/>
            </a:xfrm>
            <a:custGeom>
              <a:rect b="b" l="l" r="r" t="t"/>
              <a:pathLst>
                <a:path extrusionOk="0" h="8675" w="1265">
                  <a:moveTo>
                    <a:pt x="420" y="441"/>
                  </a:moveTo>
                  <a:lnTo>
                    <a:pt x="420" y="8675"/>
                  </a:lnTo>
                  <a:lnTo>
                    <a:pt x="1265" y="8675"/>
                  </a:lnTo>
                  <a:lnTo>
                    <a:pt x="1265" y="441"/>
                  </a:lnTo>
                  <a:cubicBezTo>
                    <a:pt x="1265" y="197"/>
                    <a:pt x="1063" y="0"/>
                    <a:pt x="845" y="0"/>
                  </a:cubicBezTo>
                  <a:lnTo>
                    <a:pt x="1" y="0"/>
                  </a:lnTo>
                  <a:cubicBezTo>
                    <a:pt x="224" y="0"/>
                    <a:pt x="420" y="197"/>
                    <a:pt x="420" y="441"/>
                  </a:cubicBezTo>
                  <a:close/>
                  <a:moveTo>
                    <a:pt x="420" y="441"/>
                  </a:moveTo>
                  <a:lnTo>
                    <a:pt x="420" y="44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2"/>
            <p:cNvSpPr/>
            <p:nvPr/>
          </p:nvSpPr>
          <p:spPr>
            <a:xfrm>
              <a:off x="3507575" y="1639100"/>
              <a:ext cx="262975" cy="186475"/>
            </a:xfrm>
            <a:custGeom>
              <a:rect b="b" l="l" r="r" t="t"/>
              <a:pathLst>
                <a:path extrusionOk="0" h="7459" w="10519">
                  <a:moveTo>
                    <a:pt x="10519" y="0"/>
                  </a:moveTo>
                  <a:lnTo>
                    <a:pt x="1" y="0"/>
                  </a:lnTo>
                  <a:lnTo>
                    <a:pt x="1" y="6816"/>
                  </a:lnTo>
                  <a:lnTo>
                    <a:pt x="5424" y="7459"/>
                  </a:lnTo>
                  <a:lnTo>
                    <a:pt x="10519" y="6816"/>
                  </a:lnTo>
                  <a:close/>
                  <a:moveTo>
                    <a:pt x="10519" y="0"/>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2"/>
            <p:cNvSpPr/>
            <p:nvPr/>
          </p:nvSpPr>
          <p:spPr>
            <a:xfrm>
              <a:off x="3751675" y="1639100"/>
              <a:ext cx="18875" cy="172675"/>
            </a:xfrm>
            <a:custGeom>
              <a:rect b="b" l="l" r="r" t="t"/>
              <a:pathLst>
                <a:path extrusionOk="0" h="6907" w="755">
                  <a:moveTo>
                    <a:pt x="755" y="0"/>
                  </a:moveTo>
                  <a:lnTo>
                    <a:pt x="0" y="0"/>
                  </a:lnTo>
                  <a:lnTo>
                    <a:pt x="0" y="6906"/>
                  </a:lnTo>
                  <a:lnTo>
                    <a:pt x="755" y="6816"/>
                  </a:lnTo>
                  <a:close/>
                  <a:moveTo>
                    <a:pt x="755" y="0"/>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2"/>
            <p:cNvSpPr/>
            <p:nvPr/>
          </p:nvSpPr>
          <p:spPr>
            <a:xfrm>
              <a:off x="3572400" y="1831650"/>
              <a:ext cx="141725" cy="42675"/>
            </a:xfrm>
            <a:custGeom>
              <a:rect b="b" l="l" r="r" t="t"/>
              <a:pathLst>
                <a:path extrusionOk="0" h="1707" w="5669">
                  <a:moveTo>
                    <a:pt x="4537" y="378"/>
                  </a:moveTo>
                  <a:lnTo>
                    <a:pt x="2746" y="1"/>
                  </a:lnTo>
                  <a:lnTo>
                    <a:pt x="1105" y="378"/>
                  </a:lnTo>
                  <a:lnTo>
                    <a:pt x="0" y="1706"/>
                  </a:lnTo>
                  <a:lnTo>
                    <a:pt x="5668" y="1706"/>
                  </a:lnTo>
                  <a:close/>
                  <a:moveTo>
                    <a:pt x="4537" y="378"/>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2"/>
            <p:cNvSpPr/>
            <p:nvPr/>
          </p:nvSpPr>
          <p:spPr>
            <a:xfrm>
              <a:off x="3586725" y="1831650"/>
              <a:ext cx="127400" cy="49825"/>
            </a:xfrm>
            <a:custGeom>
              <a:rect b="b" l="l" r="r" t="t"/>
              <a:pathLst>
                <a:path extrusionOk="0" h="1993" w="5096">
                  <a:moveTo>
                    <a:pt x="4096" y="1706"/>
                  </a:moveTo>
                  <a:lnTo>
                    <a:pt x="4697" y="1993"/>
                  </a:lnTo>
                  <a:cubicBezTo>
                    <a:pt x="4829" y="1903"/>
                    <a:pt x="4962" y="1812"/>
                    <a:pt x="5095" y="1706"/>
                  </a:cubicBezTo>
                  <a:lnTo>
                    <a:pt x="3964" y="378"/>
                  </a:lnTo>
                  <a:lnTo>
                    <a:pt x="2173" y="1"/>
                  </a:lnTo>
                  <a:lnTo>
                    <a:pt x="532" y="378"/>
                  </a:lnTo>
                  <a:lnTo>
                    <a:pt x="1" y="1016"/>
                  </a:lnTo>
                  <a:lnTo>
                    <a:pt x="3278" y="1016"/>
                  </a:lnTo>
                  <a:cubicBezTo>
                    <a:pt x="3544" y="1016"/>
                    <a:pt x="3475" y="994"/>
                    <a:pt x="3655" y="1196"/>
                  </a:cubicBezTo>
                  <a:close/>
                  <a:moveTo>
                    <a:pt x="4096" y="1706"/>
                  </a:moveTo>
                  <a:lnTo>
                    <a:pt x="4096" y="1706"/>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2"/>
            <p:cNvSpPr/>
            <p:nvPr/>
          </p:nvSpPr>
          <p:spPr>
            <a:xfrm>
              <a:off x="3473325" y="1809475"/>
              <a:ext cx="330950" cy="31650"/>
            </a:xfrm>
            <a:custGeom>
              <a:rect b="b" l="l" r="r" t="t"/>
              <a:pathLst>
                <a:path extrusionOk="0" h="1266" w="13238">
                  <a:moveTo>
                    <a:pt x="13238" y="1"/>
                  </a:moveTo>
                  <a:lnTo>
                    <a:pt x="0" y="1"/>
                  </a:lnTo>
                  <a:lnTo>
                    <a:pt x="0" y="819"/>
                  </a:lnTo>
                  <a:cubicBezTo>
                    <a:pt x="0" y="1063"/>
                    <a:pt x="202" y="1265"/>
                    <a:pt x="420" y="1265"/>
                  </a:cubicBezTo>
                  <a:lnTo>
                    <a:pt x="12818" y="1265"/>
                  </a:lnTo>
                  <a:cubicBezTo>
                    <a:pt x="13036" y="1265"/>
                    <a:pt x="13238" y="1063"/>
                    <a:pt x="13238" y="819"/>
                  </a:cubicBezTo>
                  <a:close/>
                  <a:moveTo>
                    <a:pt x="13238" y="1"/>
                  </a:moveTo>
                  <a:lnTo>
                    <a:pt x="13238"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2"/>
            <p:cNvSpPr/>
            <p:nvPr/>
          </p:nvSpPr>
          <p:spPr>
            <a:xfrm>
              <a:off x="3772650" y="1809475"/>
              <a:ext cx="31625" cy="31650"/>
            </a:xfrm>
            <a:custGeom>
              <a:rect b="b" l="l" r="r" t="t"/>
              <a:pathLst>
                <a:path extrusionOk="0" h="1266" w="1265">
                  <a:moveTo>
                    <a:pt x="1265" y="1"/>
                  </a:moveTo>
                  <a:lnTo>
                    <a:pt x="420" y="1"/>
                  </a:lnTo>
                  <a:lnTo>
                    <a:pt x="420" y="819"/>
                  </a:lnTo>
                  <a:cubicBezTo>
                    <a:pt x="420" y="1063"/>
                    <a:pt x="224" y="1265"/>
                    <a:pt x="1" y="1265"/>
                  </a:cubicBezTo>
                  <a:lnTo>
                    <a:pt x="845" y="1265"/>
                  </a:lnTo>
                  <a:cubicBezTo>
                    <a:pt x="1063" y="1265"/>
                    <a:pt x="1265" y="1063"/>
                    <a:pt x="1265" y="819"/>
                  </a:cubicBezTo>
                  <a:close/>
                  <a:moveTo>
                    <a:pt x="1265" y="1"/>
                  </a:moveTo>
                  <a:lnTo>
                    <a:pt x="1265"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2"/>
            <p:cNvSpPr/>
            <p:nvPr/>
          </p:nvSpPr>
          <p:spPr>
            <a:xfrm>
              <a:off x="3540250" y="1874300"/>
              <a:ext cx="205325" cy="32550"/>
            </a:xfrm>
            <a:custGeom>
              <a:rect b="b" l="l" r="r" t="t"/>
              <a:pathLst>
                <a:path extrusionOk="0" h="1302" w="8213">
                  <a:moveTo>
                    <a:pt x="6954" y="0"/>
                  </a:moveTo>
                  <a:lnTo>
                    <a:pt x="643" y="0"/>
                  </a:lnTo>
                  <a:cubicBezTo>
                    <a:pt x="287" y="0"/>
                    <a:pt x="1" y="287"/>
                    <a:pt x="1" y="664"/>
                  </a:cubicBezTo>
                  <a:lnTo>
                    <a:pt x="1" y="1036"/>
                  </a:lnTo>
                  <a:cubicBezTo>
                    <a:pt x="1" y="1169"/>
                    <a:pt x="133" y="1302"/>
                    <a:pt x="266" y="1302"/>
                  </a:cubicBezTo>
                  <a:lnTo>
                    <a:pt x="7947" y="1302"/>
                  </a:lnTo>
                  <a:cubicBezTo>
                    <a:pt x="8101" y="1302"/>
                    <a:pt x="8213" y="1169"/>
                    <a:pt x="8213" y="1036"/>
                  </a:cubicBezTo>
                  <a:lnTo>
                    <a:pt x="8213" y="664"/>
                  </a:lnTo>
                  <a:cubicBezTo>
                    <a:pt x="8213" y="287"/>
                    <a:pt x="7926" y="0"/>
                    <a:pt x="7570" y="0"/>
                  </a:cubicBezTo>
                  <a:close/>
                  <a:moveTo>
                    <a:pt x="6954" y="0"/>
                  </a:moveTo>
                  <a:lnTo>
                    <a:pt x="6954"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2"/>
            <p:cNvSpPr/>
            <p:nvPr/>
          </p:nvSpPr>
          <p:spPr>
            <a:xfrm>
              <a:off x="3704650" y="1874300"/>
              <a:ext cx="40925" cy="32550"/>
            </a:xfrm>
            <a:custGeom>
              <a:rect b="b" l="l" r="r" t="t"/>
              <a:pathLst>
                <a:path extrusionOk="0" h="1302" w="1637">
                  <a:moveTo>
                    <a:pt x="378" y="0"/>
                  </a:moveTo>
                  <a:lnTo>
                    <a:pt x="1" y="0"/>
                  </a:lnTo>
                  <a:cubicBezTo>
                    <a:pt x="351" y="0"/>
                    <a:pt x="644" y="308"/>
                    <a:pt x="644" y="664"/>
                  </a:cubicBezTo>
                  <a:lnTo>
                    <a:pt x="644" y="1036"/>
                  </a:lnTo>
                  <a:cubicBezTo>
                    <a:pt x="644" y="1169"/>
                    <a:pt x="532" y="1302"/>
                    <a:pt x="378" y="1302"/>
                  </a:cubicBezTo>
                  <a:lnTo>
                    <a:pt x="1371" y="1302"/>
                  </a:lnTo>
                  <a:cubicBezTo>
                    <a:pt x="1525" y="1302"/>
                    <a:pt x="1637" y="1169"/>
                    <a:pt x="1637" y="1036"/>
                  </a:cubicBezTo>
                  <a:lnTo>
                    <a:pt x="1637" y="664"/>
                  </a:lnTo>
                  <a:cubicBezTo>
                    <a:pt x="1637" y="287"/>
                    <a:pt x="1350" y="0"/>
                    <a:pt x="994" y="0"/>
                  </a:cubicBezTo>
                  <a:close/>
                  <a:moveTo>
                    <a:pt x="378" y="0"/>
                  </a:moveTo>
                  <a:lnTo>
                    <a:pt x="378"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2"/>
            <p:cNvSpPr/>
            <p:nvPr/>
          </p:nvSpPr>
          <p:spPr>
            <a:xfrm>
              <a:off x="3507575" y="1592625"/>
              <a:ext cx="262975" cy="46500"/>
            </a:xfrm>
            <a:custGeom>
              <a:rect b="b" l="l" r="r" t="t"/>
              <a:pathLst>
                <a:path extrusionOk="0" h="1860" w="10519">
                  <a:moveTo>
                    <a:pt x="1" y="0"/>
                  </a:moveTo>
                  <a:lnTo>
                    <a:pt x="10519" y="0"/>
                  </a:lnTo>
                  <a:lnTo>
                    <a:pt x="10519" y="1859"/>
                  </a:lnTo>
                  <a:lnTo>
                    <a:pt x="1" y="1859"/>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2"/>
            <p:cNvSpPr/>
            <p:nvPr/>
          </p:nvSpPr>
          <p:spPr>
            <a:xfrm>
              <a:off x="3751675" y="1592625"/>
              <a:ext cx="18875" cy="46500"/>
            </a:xfrm>
            <a:custGeom>
              <a:rect b="b" l="l" r="r" t="t"/>
              <a:pathLst>
                <a:path extrusionOk="0" h="1860" w="755">
                  <a:moveTo>
                    <a:pt x="0" y="0"/>
                  </a:moveTo>
                  <a:lnTo>
                    <a:pt x="755" y="0"/>
                  </a:lnTo>
                  <a:lnTo>
                    <a:pt x="755" y="1859"/>
                  </a:lnTo>
                  <a:lnTo>
                    <a:pt x="0" y="1859"/>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2"/>
            <p:cNvSpPr/>
            <p:nvPr/>
          </p:nvSpPr>
          <p:spPr>
            <a:xfrm>
              <a:off x="3623250" y="1699925"/>
              <a:ext cx="41600" cy="70275"/>
            </a:xfrm>
            <a:custGeom>
              <a:rect b="b" l="l" r="r" t="t"/>
              <a:pathLst>
                <a:path extrusionOk="0" h="2811" w="1664">
                  <a:moveTo>
                    <a:pt x="1663" y="776"/>
                  </a:moveTo>
                  <a:lnTo>
                    <a:pt x="1" y="0"/>
                  </a:lnTo>
                  <a:lnTo>
                    <a:pt x="1" y="2035"/>
                  </a:lnTo>
                  <a:lnTo>
                    <a:pt x="1663" y="2810"/>
                  </a:lnTo>
                  <a:close/>
                  <a:moveTo>
                    <a:pt x="1663" y="776"/>
                  </a:move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2"/>
            <p:cNvSpPr/>
            <p:nvPr/>
          </p:nvSpPr>
          <p:spPr>
            <a:xfrm>
              <a:off x="3623250" y="1681075"/>
              <a:ext cx="83550" cy="38250"/>
            </a:xfrm>
            <a:custGeom>
              <a:rect b="b" l="l" r="r" t="t"/>
              <a:pathLst>
                <a:path extrusionOk="0" h="1530" w="3342">
                  <a:moveTo>
                    <a:pt x="1" y="754"/>
                  </a:moveTo>
                  <a:lnTo>
                    <a:pt x="1663" y="1530"/>
                  </a:lnTo>
                  <a:lnTo>
                    <a:pt x="3342" y="754"/>
                  </a:lnTo>
                  <a:lnTo>
                    <a:pt x="1663" y="0"/>
                  </a:lnTo>
                  <a:close/>
                  <a:moveTo>
                    <a:pt x="1" y="754"/>
                  </a:move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2"/>
            <p:cNvSpPr/>
            <p:nvPr/>
          </p:nvSpPr>
          <p:spPr>
            <a:xfrm>
              <a:off x="3664825" y="1699925"/>
              <a:ext cx="41975" cy="70275"/>
            </a:xfrm>
            <a:custGeom>
              <a:rect b="b" l="l" r="r" t="t"/>
              <a:pathLst>
                <a:path extrusionOk="0" h="2811" w="1679">
                  <a:moveTo>
                    <a:pt x="0" y="776"/>
                  </a:moveTo>
                  <a:lnTo>
                    <a:pt x="0" y="2810"/>
                  </a:lnTo>
                  <a:lnTo>
                    <a:pt x="1679" y="2035"/>
                  </a:lnTo>
                  <a:lnTo>
                    <a:pt x="1679" y="0"/>
                  </a:lnTo>
                  <a:close/>
                  <a:moveTo>
                    <a:pt x="0" y="776"/>
                  </a:move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2"/>
            <p:cNvSpPr/>
            <p:nvPr/>
          </p:nvSpPr>
          <p:spPr>
            <a:xfrm>
              <a:off x="3680900" y="1610825"/>
              <a:ext cx="9975" cy="9975"/>
            </a:xfrm>
            <a:custGeom>
              <a:rect b="b" l="l" r="r" t="t"/>
              <a:pathLst>
                <a:path extrusionOk="0" h="399" w="399">
                  <a:moveTo>
                    <a:pt x="197" y="0"/>
                  </a:moveTo>
                  <a:cubicBezTo>
                    <a:pt x="85" y="0"/>
                    <a:pt x="0" y="90"/>
                    <a:pt x="0" y="202"/>
                  </a:cubicBezTo>
                  <a:cubicBezTo>
                    <a:pt x="0" y="313"/>
                    <a:pt x="85" y="398"/>
                    <a:pt x="197" y="398"/>
                  </a:cubicBezTo>
                  <a:cubicBezTo>
                    <a:pt x="308" y="398"/>
                    <a:pt x="398" y="313"/>
                    <a:pt x="398" y="202"/>
                  </a:cubicBezTo>
                  <a:cubicBezTo>
                    <a:pt x="398" y="90"/>
                    <a:pt x="308"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2"/>
            <p:cNvSpPr/>
            <p:nvPr/>
          </p:nvSpPr>
          <p:spPr>
            <a:xfrm>
              <a:off x="3707450" y="1610825"/>
              <a:ext cx="9975" cy="9975"/>
            </a:xfrm>
            <a:custGeom>
              <a:rect b="b" l="l" r="r" t="t"/>
              <a:pathLst>
                <a:path extrusionOk="0" h="399" w="399">
                  <a:moveTo>
                    <a:pt x="197" y="0"/>
                  </a:moveTo>
                  <a:cubicBezTo>
                    <a:pt x="85" y="0"/>
                    <a:pt x="0" y="90"/>
                    <a:pt x="0" y="202"/>
                  </a:cubicBezTo>
                  <a:cubicBezTo>
                    <a:pt x="0" y="313"/>
                    <a:pt x="85" y="398"/>
                    <a:pt x="197" y="398"/>
                  </a:cubicBezTo>
                  <a:cubicBezTo>
                    <a:pt x="309" y="398"/>
                    <a:pt x="399" y="313"/>
                    <a:pt x="399" y="202"/>
                  </a:cubicBezTo>
                  <a:cubicBezTo>
                    <a:pt x="399" y="90"/>
                    <a:pt x="309"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2"/>
            <p:cNvSpPr/>
            <p:nvPr/>
          </p:nvSpPr>
          <p:spPr>
            <a:xfrm>
              <a:off x="3734000" y="1610825"/>
              <a:ext cx="10000" cy="9975"/>
            </a:xfrm>
            <a:custGeom>
              <a:rect b="b" l="l" r="r" t="t"/>
              <a:pathLst>
                <a:path extrusionOk="0" h="399" w="400">
                  <a:moveTo>
                    <a:pt x="197" y="0"/>
                  </a:moveTo>
                  <a:cubicBezTo>
                    <a:pt x="86" y="0"/>
                    <a:pt x="1" y="90"/>
                    <a:pt x="1" y="202"/>
                  </a:cubicBezTo>
                  <a:cubicBezTo>
                    <a:pt x="1" y="313"/>
                    <a:pt x="86" y="398"/>
                    <a:pt x="197" y="398"/>
                  </a:cubicBezTo>
                  <a:cubicBezTo>
                    <a:pt x="309" y="398"/>
                    <a:pt x="399" y="313"/>
                    <a:pt x="399" y="202"/>
                  </a:cubicBezTo>
                  <a:cubicBezTo>
                    <a:pt x="399" y="90"/>
                    <a:pt x="309"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2"/>
            <p:cNvSpPr/>
            <p:nvPr/>
          </p:nvSpPr>
          <p:spPr>
            <a:xfrm>
              <a:off x="3589525" y="1676150"/>
              <a:ext cx="19950" cy="99100"/>
            </a:xfrm>
            <a:custGeom>
              <a:rect b="b" l="l" r="r" t="t"/>
              <a:pathLst>
                <a:path extrusionOk="0" h="3964" w="798">
                  <a:moveTo>
                    <a:pt x="202" y="1"/>
                  </a:moveTo>
                  <a:cubicBezTo>
                    <a:pt x="91" y="1"/>
                    <a:pt x="0" y="91"/>
                    <a:pt x="0" y="197"/>
                  </a:cubicBezTo>
                  <a:cubicBezTo>
                    <a:pt x="0" y="309"/>
                    <a:pt x="91" y="399"/>
                    <a:pt x="202" y="399"/>
                  </a:cubicBezTo>
                  <a:lnTo>
                    <a:pt x="202" y="3565"/>
                  </a:lnTo>
                  <a:cubicBezTo>
                    <a:pt x="91" y="3565"/>
                    <a:pt x="0" y="3650"/>
                    <a:pt x="0" y="3761"/>
                  </a:cubicBezTo>
                  <a:cubicBezTo>
                    <a:pt x="0" y="3873"/>
                    <a:pt x="91" y="3963"/>
                    <a:pt x="202" y="3963"/>
                  </a:cubicBezTo>
                  <a:lnTo>
                    <a:pt x="601" y="3963"/>
                  </a:lnTo>
                  <a:cubicBezTo>
                    <a:pt x="707" y="3963"/>
                    <a:pt x="797" y="3873"/>
                    <a:pt x="797" y="3761"/>
                  </a:cubicBezTo>
                  <a:cubicBezTo>
                    <a:pt x="797" y="3650"/>
                    <a:pt x="707" y="3565"/>
                    <a:pt x="601" y="3565"/>
                  </a:cubicBezTo>
                  <a:lnTo>
                    <a:pt x="601" y="399"/>
                  </a:lnTo>
                  <a:cubicBezTo>
                    <a:pt x="707" y="399"/>
                    <a:pt x="797" y="309"/>
                    <a:pt x="797" y="197"/>
                  </a:cubicBezTo>
                  <a:cubicBezTo>
                    <a:pt x="797" y="91"/>
                    <a:pt x="707" y="1"/>
                    <a:pt x="60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2"/>
            <p:cNvSpPr/>
            <p:nvPr/>
          </p:nvSpPr>
          <p:spPr>
            <a:xfrm>
              <a:off x="3721800" y="1669500"/>
              <a:ext cx="27100" cy="10000"/>
            </a:xfrm>
            <a:custGeom>
              <a:rect b="b" l="l" r="r" t="t"/>
              <a:pathLst>
                <a:path extrusionOk="0" h="400" w="1084">
                  <a:moveTo>
                    <a:pt x="197" y="1"/>
                  </a:moveTo>
                  <a:cubicBezTo>
                    <a:pt x="90" y="1"/>
                    <a:pt x="0" y="91"/>
                    <a:pt x="0" y="197"/>
                  </a:cubicBezTo>
                  <a:cubicBezTo>
                    <a:pt x="0" y="309"/>
                    <a:pt x="90" y="399"/>
                    <a:pt x="197" y="399"/>
                  </a:cubicBezTo>
                  <a:lnTo>
                    <a:pt x="887" y="399"/>
                  </a:lnTo>
                  <a:cubicBezTo>
                    <a:pt x="993" y="399"/>
                    <a:pt x="1084" y="309"/>
                    <a:pt x="1084" y="197"/>
                  </a:cubicBezTo>
                  <a:cubicBezTo>
                    <a:pt x="1084" y="91"/>
                    <a:pt x="993" y="1"/>
                    <a:pt x="88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2"/>
            <p:cNvSpPr/>
            <p:nvPr/>
          </p:nvSpPr>
          <p:spPr>
            <a:xfrm>
              <a:off x="3721800" y="1692225"/>
              <a:ext cx="27100" cy="9975"/>
            </a:xfrm>
            <a:custGeom>
              <a:rect b="b" l="l" r="r" t="t"/>
              <a:pathLst>
                <a:path extrusionOk="0" h="399" w="1084">
                  <a:moveTo>
                    <a:pt x="197" y="0"/>
                  </a:moveTo>
                  <a:cubicBezTo>
                    <a:pt x="90" y="0"/>
                    <a:pt x="0" y="85"/>
                    <a:pt x="0" y="197"/>
                  </a:cubicBezTo>
                  <a:cubicBezTo>
                    <a:pt x="0" y="308"/>
                    <a:pt x="90" y="399"/>
                    <a:pt x="197" y="399"/>
                  </a:cubicBezTo>
                  <a:lnTo>
                    <a:pt x="887" y="399"/>
                  </a:lnTo>
                  <a:cubicBezTo>
                    <a:pt x="993" y="399"/>
                    <a:pt x="1084" y="308"/>
                    <a:pt x="1084" y="197"/>
                  </a:cubicBezTo>
                  <a:cubicBezTo>
                    <a:pt x="1084" y="85"/>
                    <a:pt x="993" y="0"/>
                    <a:pt x="88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2"/>
            <p:cNvSpPr/>
            <p:nvPr/>
          </p:nvSpPr>
          <p:spPr>
            <a:xfrm>
              <a:off x="3523650" y="1660075"/>
              <a:ext cx="9975" cy="10000"/>
            </a:xfrm>
            <a:custGeom>
              <a:rect b="b" l="l" r="r" t="t"/>
              <a:pathLst>
                <a:path extrusionOk="0" h="400" w="399">
                  <a:moveTo>
                    <a:pt x="202" y="1"/>
                  </a:moveTo>
                  <a:cubicBezTo>
                    <a:pt x="91" y="1"/>
                    <a:pt x="1" y="91"/>
                    <a:pt x="1" y="203"/>
                  </a:cubicBezTo>
                  <a:cubicBezTo>
                    <a:pt x="1" y="309"/>
                    <a:pt x="91" y="399"/>
                    <a:pt x="202" y="399"/>
                  </a:cubicBezTo>
                  <a:cubicBezTo>
                    <a:pt x="314" y="399"/>
                    <a:pt x="399" y="309"/>
                    <a:pt x="399" y="203"/>
                  </a:cubicBezTo>
                  <a:cubicBezTo>
                    <a:pt x="399" y="91"/>
                    <a:pt x="314" y="1"/>
                    <a:pt x="20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2"/>
            <p:cNvSpPr/>
            <p:nvPr/>
          </p:nvSpPr>
          <p:spPr>
            <a:xfrm>
              <a:off x="3543575" y="1660075"/>
              <a:ext cx="9975" cy="10000"/>
            </a:xfrm>
            <a:custGeom>
              <a:rect b="b" l="l" r="r" t="t"/>
              <a:pathLst>
                <a:path extrusionOk="0" h="400" w="399">
                  <a:moveTo>
                    <a:pt x="202" y="1"/>
                  </a:moveTo>
                  <a:cubicBezTo>
                    <a:pt x="91" y="1"/>
                    <a:pt x="0" y="91"/>
                    <a:pt x="0" y="203"/>
                  </a:cubicBezTo>
                  <a:cubicBezTo>
                    <a:pt x="0" y="309"/>
                    <a:pt x="91" y="399"/>
                    <a:pt x="202" y="399"/>
                  </a:cubicBezTo>
                  <a:cubicBezTo>
                    <a:pt x="314" y="399"/>
                    <a:pt x="399" y="309"/>
                    <a:pt x="399" y="203"/>
                  </a:cubicBezTo>
                  <a:cubicBezTo>
                    <a:pt x="399" y="91"/>
                    <a:pt x="314" y="1"/>
                    <a:pt x="20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2"/>
            <p:cNvSpPr/>
            <p:nvPr/>
          </p:nvSpPr>
          <p:spPr>
            <a:xfrm>
              <a:off x="3523650" y="1681075"/>
              <a:ext cx="9975" cy="9975"/>
            </a:xfrm>
            <a:custGeom>
              <a:rect b="b" l="l" r="r" t="t"/>
              <a:pathLst>
                <a:path extrusionOk="0" h="399" w="399">
                  <a:moveTo>
                    <a:pt x="202" y="0"/>
                  </a:moveTo>
                  <a:cubicBezTo>
                    <a:pt x="91" y="0"/>
                    <a:pt x="1" y="90"/>
                    <a:pt x="1" y="202"/>
                  </a:cubicBezTo>
                  <a:cubicBezTo>
                    <a:pt x="1" y="313"/>
                    <a:pt x="91" y="398"/>
                    <a:pt x="202" y="398"/>
                  </a:cubicBezTo>
                  <a:cubicBezTo>
                    <a:pt x="314" y="398"/>
                    <a:pt x="399" y="313"/>
                    <a:pt x="399" y="202"/>
                  </a:cubicBezTo>
                  <a:cubicBezTo>
                    <a:pt x="399" y="90"/>
                    <a:pt x="314" y="0"/>
                    <a:pt x="20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2"/>
            <p:cNvSpPr/>
            <p:nvPr/>
          </p:nvSpPr>
          <p:spPr>
            <a:xfrm>
              <a:off x="3543575" y="1681075"/>
              <a:ext cx="9975" cy="9975"/>
            </a:xfrm>
            <a:custGeom>
              <a:rect b="b" l="l" r="r" t="t"/>
              <a:pathLst>
                <a:path extrusionOk="0" h="399" w="399">
                  <a:moveTo>
                    <a:pt x="202" y="0"/>
                  </a:moveTo>
                  <a:cubicBezTo>
                    <a:pt x="91" y="0"/>
                    <a:pt x="0" y="90"/>
                    <a:pt x="0" y="202"/>
                  </a:cubicBezTo>
                  <a:cubicBezTo>
                    <a:pt x="0" y="313"/>
                    <a:pt x="91" y="398"/>
                    <a:pt x="202" y="398"/>
                  </a:cubicBezTo>
                  <a:cubicBezTo>
                    <a:pt x="314" y="398"/>
                    <a:pt x="399" y="313"/>
                    <a:pt x="399" y="202"/>
                  </a:cubicBezTo>
                  <a:cubicBezTo>
                    <a:pt x="399" y="90"/>
                    <a:pt x="314" y="0"/>
                    <a:pt x="20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2"/>
            <p:cNvSpPr/>
            <p:nvPr/>
          </p:nvSpPr>
          <p:spPr>
            <a:xfrm>
              <a:off x="3523650" y="1701650"/>
              <a:ext cx="9975" cy="9975"/>
            </a:xfrm>
            <a:custGeom>
              <a:rect b="b" l="l" r="r" t="t"/>
              <a:pathLst>
                <a:path extrusionOk="0" h="399" w="399">
                  <a:moveTo>
                    <a:pt x="202" y="0"/>
                  </a:moveTo>
                  <a:cubicBezTo>
                    <a:pt x="91" y="0"/>
                    <a:pt x="1" y="85"/>
                    <a:pt x="1" y="197"/>
                  </a:cubicBezTo>
                  <a:cubicBezTo>
                    <a:pt x="1" y="309"/>
                    <a:pt x="91" y="399"/>
                    <a:pt x="202" y="399"/>
                  </a:cubicBezTo>
                  <a:cubicBezTo>
                    <a:pt x="314" y="399"/>
                    <a:pt x="399" y="309"/>
                    <a:pt x="399" y="197"/>
                  </a:cubicBezTo>
                  <a:cubicBezTo>
                    <a:pt x="399" y="85"/>
                    <a:pt x="314" y="0"/>
                    <a:pt x="20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2"/>
            <p:cNvSpPr/>
            <p:nvPr/>
          </p:nvSpPr>
          <p:spPr>
            <a:xfrm>
              <a:off x="3543575" y="1701650"/>
              <a:ext cx="9975" cy="9975"/>
            </a:xfrm>
            <a:custGeom>
              <a:rect b="b" l="l" r="r" t="t"/>
              <a:pathLst>
                <a:path extrusionOk="0" h="399" w="399">
                  <a:moveTo>
                    <a:pt x="202" y="0"/>
                  </a:moveTo>
                  <a:cubicBezTo>
                    <a:pt x="91" y="0"/>
                    <a:pt x="0" y="85"/>
                    <a:pt x="0" y="197"/>
                  </a:cubicBezTo>
                  <a:cubicBezTo>
                    <a:pt x="0" y="309"/>
                    <a:pt x="91" y="399"/>
                    <a:pt x="202" y="399"/>
                  </a:cubicBezTo>
                  <a:cubicBezTo>
                    <a:pt x="314" y="399"/>
                    <a:pt x="399" y="309"/>
                    <a:pt x="399" y="197"/>
                  </a:cubicBezTo>
                  <a:cubicBezTo>
                    <a:pt x="399" y="85"/>
                    <a:pt x="314" y="0"/>
                    <a:pt x="20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2"/>
            <p:cNvSpPr/>
            <p:nvPr/>
          </p:nvSpPr>
          <p:spPr>
            <a:xfrm>
              <a:off x="3618350" y="1676275"/>
              <a:ext cx="93500" cy="98850"/>
            </a:xfrm>
            <a:custGeom>
              <a:rect b="b" l="l" r="r" t="t"/>
              <a:pathLst>
                <a:path extrusionOk="0" h="3954" w="3740">
                  <a:moveTo>
                    <a:pt x="1859" y="415"/>
                  </a:moveTo>
                  <a:lnTo>
                    <a:pt x="3054" y="946"/>
                  </a:lnTo>
                  <a:lnTo>
                    <a:pt x="1859" y="1499"/>
                  </a:lnTo>
                  <a:lnTo>
                    <a:pt x="664" y="946"/>
                  </a:lnTo>
                  <a:lnTo>
                    <a:pt x="1859" y="415"/>
                  </a:lnTo>
                  <a:close/>
                  <a:moveTo>
                    <a:pt x="398" y="1254"/>
                  </a:moveTo>
                  <a:lnTo>
                    <a:pt x="1657" y="1855"/>
                  </a:lnTo>
                  <a:lnTo>
                    <a:pt x="1657" y="3448"/>
                  </a:lnTo>
                  <a:lnTo>
                    <a:pt x="398" y="2875"/>
                  </a:lnTo>
                  <a:lnTo>
                    <a:pt x="398" y="1254"/>
                  </a:lnTo>
                  <a:close/>
                  <a:moveTo>
                    <a:pt x="3341" y="1254"/>
                  </a:moveTo>
                  <a:lnTo>
                    <a:pt x="3341" y="2875"/>
                  </a:lnTo>
                  <a:lnTo>
                    <a:pt x="2056" y="3448"/>
                  </a:lnTo>
                  <a:lnTo>
                    <a:pt x="2056" y="1855"/>
                  </a:lnTo>
                  <a:lnTo>
                    <a:pt x="3341" y="1254"/>
                  </a:lnTo>
                  <a:close/>
                  <a:moveTo>
                    <a:pt x="1859" y="1"/>
                  </a:moveTo>
                  <a:cubicBezTo>
                    <a:pt x="1831" y="1"/>
                    <a:pt x="1804" y="6"/>
                    <a:pt x="1769" y="17"/>
                  </a:cubicBezTo>
                  <a:lnTo>
                    <a:pt x="112" y="771"/>
                  </a:lnTo>
                  <a:cubicBezTo>
                    <a:pt x="43" y="814"/>
                    <a:pt x="0" y="883"/>
                    <a:pt x="0" y="946"/>
                  </a:cubicBezTo>
                  <a:lnTo>
                    <a:pt x="0" y="2981"/>
                  </a:lnTo>
                  <a:cubicBezTo>
                    <a:pt x="0" y="3071"/>
                    <a:pt x="43" y="3140"/>
                    <a:pt x="112" y="3183"/>
                  </a:cubicBezTo>
                  <a:lnTo>
                    <a:pt x="1769" y="3937"/>
                  </a:lnTo>
                  <a:cubicBezTo>
                    <a:pt x="1804" y="3948"/>
                    <a:pt x="1837" y="3953"/>
                    <a:pt x="1867" y="3953"/>
                  </a:cubicBezTo>
                  <a:cubicBezTo>
                    <a:pt x="1896" y="3953"/>
                    <a:pt x="1923" y="3948"/>
                    <a:pt x="1944" y="3937"/>
                  </a:cubicBezTo>
                  <a:lnTo>
                    <a:pt x="3607" y="3183"/>
                  </a:lnTo>
                  <a:cubicBezTo>
                    <a:pt x="3671" y="3140"/>
                    <a:pt x="3740" y="3071"/>
                    <a:pt x="3740" y="2981"/>
                  </a:cubicBezTo>
                  <a:lnTo>
                    <a:pt x="3740" y="946"/>
                  </a:lnTo>
                  <a:cubicBezTo>
                    <a:pt x="3740" y="883"/>
                    <a:pt x="3671" y="814"/>
                    <a:pt x="3607" y="771"/>
                  </a:cubicBezTo>
                  <a:lnTo>
                    <a:pt x="1944" y="17"/>
                  </a:lnTo>
                  <a:cubicBezTo>
                    <a:pt x="1912" y="6"/>
                    <a:pt x="1886" y="1"/>
                    <a:pt x="185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2"/>
            <p:cNvSpPr/>
            <p:nvPr/>
          </p:nvSpPr>
          <p:spPr>
            <a:xfrm>
              <a:off x="3468400" y="1587575"/>
              <a:ext cx="340800" cy="324325"/>
            </a:xfrm>
            <a:custGeom>
              <a:rect b="b" l="l" r="r" t="t"/>
              <a:pathLst>
                <a:path extrusionOk="0" h="12973" w="13632">
                  <a:moveTo>
                    <a:pt x="11884" y="399"/>
                  </a:moveTo>
                  <a:lnTo>
                    <a:pt x="11884" y="1860"/>
                  </a:lnTo>
                  <a:lnTo>
                    <a:pt x="1770" y="1860"/>
                  </a:lnTo>
                  <a:lnTo>
                    <a:pt x="1770" y="399"/>
                  </a:lnTo>
                  <a:close/>
                  <a:moveTo>
                    <a:pt x="3804" y="2258"/>
                  </a:moveTo>
                  <a:lnTo>
                    <a:pt x="3804" y="8680"/>
                  </a:lnTo>
                  <a:lnTo>
                    <a:pt x="1770" y="8680"/>
                  </a:lnTo>
                  <a:lnTo>
                    <a:pt x="1770" y="2258"/>
                  </a:lnTo>
                  <a:close/>
                  <a:moveTo>
                    <a:pt x="11884" y="2258"/>
                  </a:moveTo>
                  <a:lnTo>
                    <a:pt x="11884" y="8680"/>
                  </a:lnTo>
                  <a:lnTo>
                    <a:pt x="4203" y="8680"/>
                  </a:lnTo>
                  <a:lnTo>
                    <a:pt x="4203" y="2258"/>
                  </a:lnTo>
                  <a:close/>
                  <a:moveTo>
                    <a:pt x="13015" y="399"/>
                  </a:moveTo>
                  <a:cubicBezTo>
                    <a:pt x="13122" y="399"/>
                    <a:pt x="13233" y="510"/>
                    <a:pt x="13233" y="643"/>
                  </a:cubicBezTo>
                  <a:lnTo>
                    <a:pt x="13233" y="8680"/>
                  </a:lnTo>
                  <a:lnTo>
                    <a:pt x="12282" y="8680"/>
                  </a:lnTo>
                  <a:lnTo>
                    <a:pt x="12282" y="399"/>
                  </a:lnTo>
                  <a:close/>
                  <a:moveTo>
                    <a:pt x="13233" y="9079"/>
                  </a:moveTo>
                  <a:lnTo>
                    <a:pt x="13233" y="9695"/>
                  </a:lnTo>
                  <a:cubicBezTo>
                    <a:pt x="13233" y="9828"/>
                    <a:pt x="13122" y="9939"/>
                    <a:pt x="13015" y="9939"/>
                  </a:cubicBezTo>
                  <a:lnTo>
                    <a:pt x="617" y="9939"/>
                  </a:lnTo>
                  <a:cubicBezTo>
                    <a:pt x="505" y="9939"/>
                    <a:pt x="399" y="9828"/>
                    <a:pt x="399" y="9695"/>
                  </a:cubicBezTo>
                  <a:lnTo>
                    <a:pt x="399" y="9079"/>
                  </a:lnTo>
                  <a:close/>
                  <a:moveTo>
                    <a:pt x="8606" y="10338"/>
                  </a:moveTo>
                  <a:lnTo>
                    <a:pt x="9382" y="11267"/>
                  </a:lnTo>
                  <a:lnTo>
                    <a:pt x="4580" y="11267"/>
                  </a:lnTo>
                  <a:lnTo>
                    <a:pt x="5355" y="10338"/>
                  </a:lnTo>
                  <a:close/>
                  <a:moveTo>
                    <a:pt x="617" y="0"/>
                  </a:moveTo>
                  <a:cubicBezTo>
                    <a:pt x="288" y="0"/>
                    <a:pt x="1" y="287"/>
                    <a:pt x="1" y="643"/>
                  </a:cubicBezTo>
                  <a:lnTo>
                    <a:pt x="1" y="4718"/>
                  </a:lnTo>
                  <a:cubicBezTo>
                    <a:pt x="1" y="4829"/>
                    <a:pt x="86" y="4914"/>
                    <a:pt x="197" y="4914"/>
                  </a:cubicBezTo>
                  <a:cubicBezTo>
                    <a:pt x="309" y="4914"/>
                    <a:pt x="399" y="4829"/>
                    <a:pt x="399" y="4718"/>
                  </a:cubicBezTo>
                  <a:lnTo>
                    <a:pt x="399" y="643"/>
                  </a:lnTo>
                  <a:cubicBezTo>
                    <a:pt x="399" y="510"/>
                    <a:pt x="505" y="399"/>
                    <a:pt x="617" y="399"/>
                  </a:cubicBezTo>
                  <a:lnTo>
                    <a:pt x="1371" y="399"/>
                  </a:lnTo>
                  <a:lnTo>
                    <a:pt x="1371" y="8680"/>
                  </a:lnTo>
                  <a:lnTo>
                    <a:pt x="399" y="8680"/>
                  </a:lnTo>
                  <a:lnTo>
                    <a:pt x="399" y="5647"/>
                  </a:lnTo>
                  <a:cubicBezTo>
                    <a:pt x="399" y="5536"/>
                    <a:pt x="309" y="5445"/>
                    <a:pt x="197" y="5445"/>
                  </a:cubicBezTo>
                  <a:cubicBezTo>
                    <a:pt x="86" y="5445"/>
                    <a:pt x="1" y="5536"/>
                    <a:pt x="1" y="5647"/>
                  </a:cubicBezTo>
                  <a:lnTo>
                    <a:pt x="1" y="9695"/>
                  </a:lnTo>
                  <a:cubicBezTo>
                    <a:pt x="1" y="10051"/>
                    <a:pt x="288" y="10338"/>
                    <a:pt x="617" y="10338"/>
                  </a:cubicBezTo>
                  <a:lnTo>
                    <a:pt x="4845" y="10338"/>
                  </a:lnTo>
                  <a:lnTo>
                    <a:pt x="4049" y="11267"/>
                  </a:lnTo>
                  <a:lnTo>
                    <a:pt x="3517" y="11267"/>
                  </a:lnTo>
                  <a:cubicBezTo>
                    <a:pt x="3055" y="11267"/>
                    <a:pt x="2678" y="11644"/>
                    <a:pt x="2678" y="12133"/>
                  </a:cubicBezTo>
                  <a:lnTo>
                    <a:pt x="2678" y="12505"/>
                  </a:lnTo>
                  <a:cubicBezTo>
                    <a:pt x="2678" y="12749"/>
                    <a:pt x="2896" y="12972"/>
                    <a:pt x="3140" y="12972"/>
                  </a:cubicBezTo>
                  <a:lnTo>
                    <a:pt x="6529" y="12972"/>
                  </a:lnTo>
                  <a:cubicBezTo>
                    <a:pt x="6641" y="12972"/>
                    <a:pt x="6726" y="12882"/>
                    <a:pt x="6726" y="12771"/>
                  </a:cubicBezTo>
                  <a:cubicBezTo>
                    <a:pt x="6726" y="12664"/>
                    <a:pt x="6641" y="12574"/>
                    <a:pt x="6529" y="12574"/>
                  </a:cubicBezTo>
                  <a:lnTo>
                    <a:pt x="3140" y="12574"/>
                  </a:lnTo>
                  <a:cubicBezTo>
                    <a:pt x="3119" y="12574"/>
                    <a:pt x="3076" y="12532"/>
                    <a:pt x="3076" y="12505"/>
                  </a:cubicBezTo>
                  <a:lnTo>
                    <a:pt x="3076" y="12133"/>
                  </a:lnTo>
                  <a:cubicBezTo>
                    <a:pt x="3076" y="11868"/>
                    <a:pt x="3273" y="11666"/>
                    <a:pt x="3517" y="11666"/>
                  </a:cubicBezTo>
                  <a:lnTo>
                    <a:pt x="10444" y="11666"/>
                  </a:lnTo>
                  <a:cubicBezTo>
                    <a:pt x="10689" y="11666"/>
                    <a:pt x="10890" y="11868"/>
                    <a:pt x="10890" y="12133"/>
                  </a:cubicBezTo>
                  <a:lnTo>
                    <a:pt x="10890" y="12505"/>
                  </a:lnTo>
                  <a:cubicBezTo>
                    <a:pt x="10890" y="12532"/>
                    <a:pt x="10864" y="12574"/>
                    <a:pt x="10821" y="12574"/>
                  </a:cubicBezTo>
                  <a:lnTo>
                    <a:pt x="7459" y="12574"/>
                  </a:lnTo>
                  <a:cubicBezTo>
                    <a:pt x="7347" y="12574"/>
                    <a:pt x="7236" y="12664"/>
                    <a:pt x="7236" y="12771"/>
                  </a:cubicBezTo>
                  <a:cubicBezTo>
                    <a:pt x="7236" y="12882"/>
                    <a:pt x="7347" y="12972"/>
                    <a:pt x="7459" y="12972"/>
                  </a:cubicBezTo>
                  <a:lnTo>
                    <a:pt x="10821" y="12972"/>
                  </a:lnTo>
                  <a:cubicBezTo>
                    <a:pt x="11087" y="12972"/>
                    <a:pt x="11289" y="12749"/>
                    <a:pt x="11289" y="12505"/>
                  </a:cubicBezTo>
                  <a:lnTo>
                    <a:pt x="11289" y="12133"/>
                  </a:lnTo>
                  <a:cubicBezTo>
                    <a:pt x="11289" y="11666"/>
                    <a:pt x="10912" y="11267"/>
                    <a:pt x="10444" y="11267"/>
                  </a:cubicBezTo>
                  <a:lnTo>
                    <a:pt x="9913" y="11267"/>
                  </a:lnTo>
                  <a:lnTo>
                    <a:pt x="9116" y="10338"/>
                  </a:lnTo>
                  <a:lnTo>
                    <a:pt x="13015" y="10338"/>
                  </a:lnTo>
                  <a:cubicBezTo>
                    <a:pt x="13345" y="10338"/>
                    <a:pt x="13631" y="10051"/>
                    <a:pt x="13631" y="9695"/>
                  </a:cubicBezTo>
                  <a:lnTo>
                    <a:pt x="13631" y="643"/>
                  </a:lnTo>
                  <a:cubicBezTo>
                    <a:pt x="13631" y="287"/>
                    <a:pt x="13345" y="0"/>
                    <a:pt x="1301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7" name="Google Shape;2827;p52"/>
          <p:cNvGrpSpPr/>
          <p:nvPr/>
        </p:nvGrpSpPr>
        <p:grpSpPr>
          <a:xfrm>
            <a:off x="2934238" y="1160225"/>
            <a:ext cx="340925" cy="307575"/>
            <a:chOff x="2206125" y="1595950"/>
            <a:chExt cx="340925" cy="307575"/>
          </a:xfrm>
        </p:grpSpPr>
        <p:sp>
          <p:nvSpPr>
            <p:cNvPr id="2828" name="Google Shape;2828;p52"/>
            <p:cNvSpPr/>
            <p:nvPr/>
          </p:nvSpPr>
          <p:spPr>
            <a:xfrm>
              <a:off x="2228850" y="1623025"/>
              <a:ext cx="36000" cy="36550"/>
            </a:xfrm>
            <a:custGeom>
              <a:rect b="b" l="l" r="r" t="t"/>
              <a:pathLst>
                <a:path extrusionOk="0" h="1462" w="1440">
                  <a:moveTo>
                    <a:pt x="1440" y="1462"/>
                  </a:moveTo>
                  <a:lnTo>
                    <a:pt x="1440" y="596"/>
                  </a:lnTo>
                  <a:cubicBezTo>
                    <a:pt x="1440" y="266"/>
                    <a:pt x="1174" y="1"/>
                    <a:pt x="845" y="1"/>
                  </a:cubicBezTo>
                  <a:lnTo>
                    <a:pt x="600" y="1"/>
                  </a:lnTo>
                  <a:cubicBezTo>
                    <a:pt x="266" y="1"/>
                    <a:pt x="0" y="266"/>
                    <a:pt x="0" y="596"/>
                  </a:cubicBezTo>
                  <a:lnTo>
                    <a:pt x="0" y="1462"/>
                  </a:lnTo>
                  <a:close/>
                  <a:moveTo>
                    <a:pt x="1440" y="1462"/>
                  </a:moveTo>
                  <a:lnTo>
                    <a:pt x="1440" y="1462"/>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2"/>
            <p:cNvSpPr/>
            <p:nvPr/>
          </p:nvSpPr>
          <p:spPr>
            <a:xfrm>
              <a:off x="2242125" y="1623025"/>
              <a:ext cx="22725" cy="36025"/>
            </a:xfrm>
            <a:custGeom>
              <a:rect b="b" l="l" r="r" t="t"/>
              <a:pathLst>
                <a:path extrusionOk="0" h="1441" w="909">
                  <a:moveTo>
                    <a:pt x="909" y="1440"/>
                  </a:moveTo>
                  <a:lnTo>
                    <a:pt x="909" y="596"/>
                  </a:lnTo>
                  <a:cubicBezTo>
                    <a:pt x="909" y="266"/>
                    <a:pt x="643" y="1"/>
                    <a:pt x="314" y="1"/>
                  </a:cubicBezTo>
                  <a:lnTo>
                    <a:pt x="69" y="1"/>
                  </a:lnTo>
                  <a:lnTo>
                    <a:pt x="0" y="1"/>
                  </a:lnTo>
                  <a:cubicBezTo>
                    <a:pt x="245" y="64"/>
                    <a:pt x="420" y="309"/>
                    <a:pt x="420" y="574"/>
                  </a:cubicBezTo>
                  <a:lnTo>
                    <a:pt x="420" y="1440"/>
                  </a:lnTo>
                  <a:close/>
                  <a:moveTo>
                    <a:pt x="909" y="1440"/>
                  </a:moveTo>
                  <a:lnTo>
                    <a:pt x="909" y="144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2"/>
            <p:cNvSpPr/>
            <p:nvPr/>
          </p:nvSpPr>
          <p:spPr>
            <a:xfrm>
              <a:off x="2211175" y="1652900"/>
              <a:ext cx="135625" cy="110650"/>
            </a:xfrm>
            <a:custGeom>
              <a:rect b="b" l="l" r="r" t="t"/>
              <a:pathLst>
                <a:path extrusionOk="0" h="4426" w="5425">
                  <a:moveTo>
                    <a:pt x="4537" y="1"/>
                  </a:moveTo>
                  <a:lnTo>
                    <a:pt x="707" y="1"/>
                  </a:lnTo>
                  <a:cubicBezTo>
                    <a:pt x="309" y="1"/>
                    <a:pt x="1" y="309"/>
                    <a:pt x="1" y="707"/>
                  </a:cubicBezTo>
                  <a:lnTo>
                    <a:pt x="1" y="3544"/>
                  </a:lnTo>
                  <a:lnTo>
                    <a:pt x="4006" y="4426"/>
                  </a:lnTo>
                  <a:cubicBezTo>
                    <a:pt x="5068" y="3873"/>
                    <a:pt x="5424" y="1972"/>
                    <a:pt x="4537" y="1"/>
                  </a:cubicBezTo>
                  <a:close/>
                  <a:moveTo>
                    <a:pt x="4537" y="1"/>
                  </a:moveTo>
                  <a:lnTo>
                    <a:pt x="4537"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2"/>
            <p:cNvSpPr/>
            <p:nvPr/>
          </p:nvSpPr>
          <p:spPr>
            <a:xfrm>
              <a:off x="2233350" y="1846000"/>
              <a:ext cx="286625" cy="52625"/>
            </a:xfrm>
            <a:custGeom>
              <a:rect b="b" l="l" r="r" t="t"/>
              <a:pathLst>
                <a:path extrusionOk="0" h="2105" w="11465">
                  <a:moveTo>
                    <a:pt x="11464" y="819"/>
                  </a:moveTo>
                  <a:lnTo>
                    <a:pt x="5844" y="1"/>
                  </a:lnTo>
                  <a:lnTo>
                    <a:pt x="1" y="819"/>
                  </a:lnTo>
                  <a:lnTo>
                    <a:pt x="1" y="1461"/>
                  </a:lnTo>
                  <a:cubicBezTo>
                    <a:pt x="1" y="1817"/>
                    <a:pt x="288" y="2104"/>
                    <a:pt x="638" y="2104"/>
                  </a:cubicBezTo>
                  <a:lnTo>
                    <a:pt x="10821" y="2104"/>
                  </a:lnTo>
                  <a:cubicBezTo>
                    <a:pt x="11177" y="2104"/>
                    <a:pt x="11464" y="1817"/>
                    <a:pt x="11464" y="1461"/>
                  </a:cubicBezTo>
                  <a:close/>
                  <a:moveTo>
                    <a:pt x="11464" y="819"/>
                  </a:moveTo>
                  <a:lnTo>
                    <a:pt x="11464" y="819"/>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2"/>
            <p:cNvSpPr/>
            <p:nvPr/>
          </p:nvSpPr>
          <p:spPr>
            <a:xfrm>
              <a:off x="2451825" y="1859275"/>
              <a:ext cx="68150" cy="39350"/>
            </a:xfrm>
            <a:custGeom>
              <a:rect b="b" l="l" r="r" t="t"/>
              <a:pathLst>
                <a:path extrusionOk="0" h="1574" w="2726">
                  <a:moveTo>
                    <a:pt x="622" y="1"/>
                  </a:moveTo>
                  <a:lnTo>
                    <a:pt x="643" y="930"/>
                  </a:lnTo>
                  <a:cubicBezTo>
                    <a:pt x="643" y="1286"/>
                    <a:pt x="356" y="1573"/>
                    <a:pt x="0" y="1573"/>
                  </a:cubicBezTo>
                  <a:lnTo>
                    <a:pt x="2082" y="1573"/>
                  </a:lnTo>
                  <a:cubicBezTo>
                    <a:pt x="2438" y="1573"/>
                    <a:pt x="2725" y="1286"/>
                    <a:pt x="2725" y="930"/>
                  </a:cubicBezTo>
                  <a:lnTo>
                    <a:pt x="2725" y="288"/>
                  </a:lnTo>
                  <a:close/>
                  <a:moveTo>
                    <a:pt x="622" y="1"/>
                  </a:moveTo>
                  <a:lnTo>
                    <a:pt x="622"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2"/>
            <p:cNvSpPr/>
            <p:nvPr/>
          </p:nvSpPr>
          <p:spPr>
            <a:xfrm>
              <a:off x="2238800" y="1681075"/>
              <a:ext cx="57000" cy="22725"/>
            </a:xfrm>
            <a:custGeom>
              <a:rect b="b" l="l" r="r" t="t"/>
              <a:pathLst>
                <a:path extrusionOk="0" h="909" w="2280">
                  <a:moveTo>
                    <a:pt x="2147" y="0"/>
                  </a:moveTo>
                  <a:lnTo>
                    <a:pt x="155" y="0"/>
                  </a:lnTo>
                  <a:cubicBezTo>
                    <a:pt x="70" y="0"/>
                    <a:pt x="0" y="69"/>
                    <a:pt x="0" y="133"/>
                  </a:cubicBezTo>
                  <a:lnTo>
                    <a:pt x="0" y="776"/>
                  </a:lnTo>
                  <a:cubicBezTo>
                    <a:pt x="0" y="845"/>
                    <a:pt x="70" y="908"/>
                    <a:pt x="155" y="908"/>
                  </a:cubicBezTo>
                  <a:lnTo>
                    <a:pt x="2147" y="908"/>
                  </a:lnTo>
                  <a:cubicBezTo>
                    <a:pt x="2216" y="908"/>
                    <a:pt x="2279" y="845"/>
                    <a:pt x="2279" y="776"/>
                  </a:cubicBezTo>
                  <a:lnTo>
                    <a:pt x="2279" y="133"/>
                  </a:lnTo>
                  <a:cubicBezTo>
                    <a:pt x="2279" y="69"/>
                    <a:pt x="2216" y="0"/>
                    <a:pt x="2147" y="0"/>
                  </a:cubicBezTo>
                  <a:close/>
                  <a:moveTo>
                    <a:pt x="2147" y="0"/>
                  </a:moveTo>
                  <a:lnTo>
                    <a:pt x="2147" y="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2"/>
            <p:cNvSpPr/>
            <p:nvPr/>
          </p:nvSpPr>
          <p:spPr>
            <a:xfrm>
              <a:off x="2454600" y="1623025"/>
              <a:ext cx="69225" cy="29900"/>
            </a:xfrm>
            <a:custGeom>
              <a:rect b="b" l="l" r="r" t="t"/>
              <a:pathLst>
                <a:path extrusionOk="0" h="1196" w="2769">
                  <a:moveTo>
                    <a:pt x="1" y="1196"/>
                  </a:moveTo>
                  <a:lnTo>
                    <a:pt x="2768" y="1196"/>
                  </a:lnTo>
                  <a:lnTo>
                    <a:pt x="2768" y="596"/>
                  </a:lnTo>
                  <a:cubicBezTo>
                    <a:pt x="2768" y="266"/>
                    <a:pt x="2503" y="1"/>
                    <a:pt x="2173" y="1"/>
                  </a:cubicBezTo>
                  <a:lnTo>
                    <a:pt x="601" y="1"/>
                  </a:lnTo>
                  <a:cubicBezTo>
                    <a:pt x="266" y="1"/>
                    <a:pt x="1" y="266"/>
                    <a:pt x="1" y="596"/>
                  </a:cubicBezTo>
                  <a:close/>
                  <a:moveTo>
                    <a:pt x="1" y="1196"/>
                  </a:moveTo>
                  <a:lnTo>
                    <a:pt x="1" y="1196"/>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2"/>
            <p:cNvSpPr/>
            <p:nvPr/>
          </p:nvSpPr>
          <p:spPr>
            <a:xfrm>
              <a:off x="2487800" y="1623025"/>
              <a:ext cx="36025" cy="29900"/>
            </a:xfrm>
            <a:custGeom>
              <a:rect b="b" l="l" r="r" t="t"/>
              <a:pathLst>
                <a:path extrusionOk="0" h="1196" w="1441">
                  <a:moveTo>
                    <a:pt x="601" y="596"/>
                  </a:moveTo>
                  <a:lnTo>
                    <a:pt x="601" y="1196"/>
                  </a:lnTo>
                  <a:lnTo>
                    <a:pt x="1440" y="1196"/>
                  </a:lnTo>
                  <a:lnTo>
                    <a:pt x="1440" y="596"/>
                  </a:lnTo>
                  <a:cubicBezTo>
                    <a:pt x="1440" y="266"/>
                    <a:pt x="1175" y="1"/>
                    <a:pt x="845" y="1"/>
                  </a:cubicBezTo>
                  <a:lnTo>
                    <a:pt x="1" y="1"/>
                  </a:lnTo>
                  <a:cubicBezTo>
                    <a:pt x="335" y="1"/>
                    <a:pt x="601" y="266"/>
                    <a:pt x="601" y="596"/>
                  </a:cubicBezTo>
                  <a:close/>
                  <a:moveTo>
                    <a:pt x="601" y="596"/>
                  </a:moveTo>
                  <a:lnTo>
                    <a:pt x="601" y="59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2"/>
            <p:cNvSpPr/>
            <p:nvPr/>
          </p:nvSpPr>
          <p:spPr>
            <a:xfrm>
              <a:off x="2391525" y="1652900"/>
              <a:ext cx="150625" cy="100175"/>
            </a:xfrm>
            <a:custGeom>
              <a:rect b="b" l="l" r="r" t="t"/>
              <a:pathLst>
                <a:path extrusionOk="0" h="4007" w="6025">
                  <a:moveTo>
                    <a:pt x="1461" y="1"/>
                  </a:moveTo>
                  <a:cubicBezTo>
                    <a:pt x="335" y="861"/>
                    <a:pt x="0" y="3188"/>
                    <a:pt x="2258" y="3544"/>
                  </a:cubicBezTo>
                  <a:lnTo>
                    <a:pt x="4006" y="4006"/>
                  </a:lnTo>
                  <a:lnTo>
                    <a:pt x="6024" y="3544"/>
                  </a:lnTo>
                  <a:lnTo>
                    <a:pt x="6024" y="707"/>
                  </a:lnTo>
                  <a:cubicBezTo>
                    <a:pt x="6024" y="330"/>
                    <a:pt x="5690" y="1"/>
                    <a:pt x="5291" y="1"/>
                  </a:cubicBezTo>
                  <a:close/>
                  <a:moveTo>
                    <a:pt x="1461" y="1"/>
                  </a:moveTo>
                  <a:lnTo>
                    <a:pt x="146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2"/>
            <p:cNvSpPr/>
            <p:nvPr/>
          </p:nvSpPr>
          <p:spPr>
            <a:xfrm>
              <a:off x="2211175" y="1760225"/>
              <a:ext cx="330975" cy="106250"/>
            </a:xfrm>
            <a:custGeom>
              <a:rect b="b" l="l" r="r" t="t"/>
              <a:pathLst>
                <a:path extrusionOk="0" h="4250" w="13239">
                  <a:moveTo>
                    <a:pt x="13238" y="712"/>
                  </a:moveTo>
                  <a:lnTo>
                    <a:pt x="4229" y="0"/>
                  </a:lnTo>
                  <a:lnTo>
                    <a:pt x="1" y="712"/>
                  </a:lnTo>
                  <a:lnTo>
                    <a:pt x="1" y="3564"/>
                  </a:lnTo>
                  <a:cubicBezTo>
                    <a:pt x="1" y="3942"/>
                    <a:pt x="309" y="4250"/>
                    <a:pt x="707" y="4250"/>
                  </a:cubicBezTo>
                  <a:lnTo>
                    <a:pt x="12505" y="4250"/>
                  </a:lnTo>
                  <a:cubicBezTo>
                    <a:pt x="12904" y="4250"/>
                    <a:pt x="13238" y="3942"/>
                    <a:pt x="13238" y="3543"/>
                  </a:cubicBezTo>
                  <a:close/>
                  <a:moveTo>
                    <a:pt x="13238" y="712"/>
                  </a:moveTo>
                  <a:lnTo>
                    <a:pt x="13238" y="71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2"/>
            <p:cNvSpPr/>
            <p:nvPr/>
          </p:nvSpPr>
          <p:spPr>
            <a:xfrm>
              <a:off x="2493375" y="1652900"/>
              <a:ext cx="48775" cy="95775"/>
            </a:xfrm>
            <a:custGeom>
              <a:rect b="b" l="l" r="r" t="t"/>
              <a:pathLst>
                <a:path extrusionOk="0" h="3831" w="1951">
                  <a:moveTo>
                    <a:pt x="728" y="729"/>
                  </a:moveTo>
                  <a:lnTo>
                    <a:pt x="728" y="3831"/>
                  </a:lnTo>
                  <a:lnTo>
                    <a:pt x="1950" y="3544"/>
                  </a:lnTo>
                  <a:lnTo>
                    <a:pt x="1950" y="707"/>
                  </a:lnTo>
                  <a:cubicBezTo>
                    <a:pt x="1950" y="330"/>
                    <a:pt x="1616" y="1"/>
                    <a:pt x="1217" y="1"/>
                  </a:cubicBezTo>
                  <a:lnTo>
                    <a:pt x="1" y="1"/>
                  </a:lnTo>
                  <a:cubicBezTo>
                    <a:pt x="399" y="1"/>
                    <a:pt x="728" y="330"/>
                    <a:pt x="728" y="707"/>
                  </a:cubicBezTo>
                  <a:close/>
                  <a:moveTo>
                    <a:pt x="728" y="729"/>
                  </a:moveTo>
                  <a:lnTo>
                    <a:pt x="728" y="72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2"/>
            <p:cNvSpPr/>
            <p:nvPr/>
          </p:nvSpPr>
          <p:spPr>
            <a:xfrm>
              <a:off x="2493375" y="1766325"/>
              <a:ext cx="48775" cy="100150"/>
            </a:xfrm>
            <a:custGeom>
              <a:rect b="b" l="l" r="r" t="t"/>
              <a:pathLst>
                <a:path extrusionOk="0" h="4006" w="1951">
                  <a:moveTo>
                    <a:pt x="1950" y="468"/>
                  </a:moveTo>
                  <a:lnTo>
                    <a:pt x="728" y="0"/>
                  </a:lnTo>
                  <a:lnTo>
                    <a:pt x="728" y="3299"/>
                  </a:lnTo>
                  <a:cubicBezTo>
                    <a:pt x="728" y="3698"/>
                    <a:pt x="399" y="4006"/>
                    <a:pt x="1" y="4006"/>
                  </a:cubicBezTo>
                  <a:lnTo>
                    <a:pt x="1217" y="4006"/>
                  </a:lnTo>
                  <a:cubicBezTo>
                    <a:pt x="1616" y="4006"/>
                    <a:pt x="1950" y="3698"/>
                    <a:pt x="1950" y="3299"/>
                  </a:cubicBezTo>
                  <a:close/>
                  <a:moveTo>
                    <a:pt x="1950" y="468"/>
                  </a:moveTo>
                  <a:lnTo>
                    <a:pt x="1950" y="46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2"/>
            <p:cNvSpPr/>
            <p:nvPr/>
          </p:nvSpPr>
          <p:spPr>
            <a:xfrm>
              <a:off x="2321800" y="1600850"/>
              <a:ext cx="109575" cy="132300"/>
            </a:xfrm>
            <a:custGeom>
              <a:rect b="b" l="l" r="r" t="t"/>
              <a:pathLst>
                <a:path extrusionOk="0" h="5292" w="4383">
                  <a:moveTo>
                    <a:pt x="112" y="2083"/>
                  </a:moveTo>
                  <a:lnTo>
                    <a:pt x="1" y="4383"/>
                  </a:lnTo>
                  <a:cubicBezTo>
                    <a:pt x="1174" y="5249"/>
                    <a:pt x="3236" y="5291"/>
                    <a:pt x="4383" y="4383"/>
                  </a:cubicBezTo>
                  <a:lnTo>
                    <a:pt x="4250" y="2083"/>
                  </a:lnTo>
                  <a:lnTo>
                    <a:pt x="4165" y="266"/>
                  </a:lnTo>
                  <a:cubicBezTo>
                    <a:pt x="4139" y="112"/>
                    <a:pt x="4032" y="1"/>
                    <a:pt x="3873" y="1"/>
                  </a:cubicBezTo>
                  <a:lnTo>
                    <a:pt x="2062" y="1"/>
                  </a:lnTo>
                  <a:lnTo>
                    <a:pt x="510" y="1"/>
                  </a:lnTo>
                  <a:cubicBezTo>
                    <a:pt x="356" y="1"/>
                    <a:pt x="224" y="112"/>
                    <a:pt x="224" y="266"/>
                  </a:cubicBezTo>
                  <a:close/>
                  <a:moveTo>
                    <a:pt x="112" y="2083"/>
                  </a:moveTo>
                  <a:lnTo>
                    <a:pt x="112" y="2083"/>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2"/>
            <p:cNvSpPr/>
            <p:nvPr/>
          </p:nvSpPr>
          <p:spPr>
            <a:xfrm>
              <a:off x="2403200" y="1600850"/>
              <a:ext cx="28175" cy="109600"/>
            </a:xfrm>
            <a:custGeom>
              <a:rect b="b" l="l" r="r" t="t"/>
              <a:pathLst>
                <a:path extrusionOk="0" h="4384" w="1127">
                  <a:moveTo>
                    <a:pt x="288" y="287"/>
                  </a:moveTo>
                  <a:lnTo>
                    <a:pt x="399" y="2083"/>
                  </a:lnTo>
                  <a:lnTo>
                    <a:pt x="420" y="2768"/>
                  </a:lnTo>
                  <a:lnTo>
                    <a:pt x="484" y="3852"/>
                  </a:lnTo>
                  <a:cubicBezTo>
                    <a:pt x="729" y="3985"/>
                    <a:pt x="930" y="4165"/>
                    <a:pt x="1127" y="4383"/>
                  </a:cubicBezTo>
                  <a:lnTo>
                    <a:pt x="994" y="2083"/>
                  </a:lnTo>
                  <a:lnTo>
                    <a:pt x="909" y="266"/>
                  </a:lnTo>
                  <a:cubicBezTo>
                    <a:pt x="883" y="112"/>
                    <a:pt x="776" y="1"/>
                    <a:pt x="617" y="1"/>
                  </a:cubicBezTo>
                  <a:lnTo>
                    <a:pt x="1" y="1"/>
                  </a:lnTo>
                  <a:cubicBezTo>
                    <a:pt x="155" y="1"/>
                    <a:pt x="288" y="112"/>
                    <a:pt x="288" y="287"/>
                  </a:cubicBezTo>
                  <a:close/>
                  <a:moveTo>
                    <a:pt x="288" y="287"/>
                  </a:moveTo>
                  <a:lnTo>
                    <a:pt x="288" y="287"/>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2"/>
            <p:cNvSpPr/>
            <p:nvPr/>
          </p:nvSpPr>
          <p:spPr>
            <a:xfrm>
              <a:off x="2211175" y="1741500"/>
              <a:ext cx="105200" cy="36525"/>
            </a:xfrm>
            <a:custGeom>
              <a:rect b="b" l="l" r="r" t="t"/>
              <a:pathLst>
                <a:path extrusionOk="0" h="1461" w="4208">
                  <a:moveTo>
                    <a:pt x="3740" y="0"/>
                  </a:moveTo>
                  <a:lnTo>
                    <a:pt x="1" y="0"/>
                  </a:lnTo>
                  <a:lnTo>
                    <a:pt x="1" y="1461"/>
                  </a:lnTo>
                  <a:lnTo>
                    <a:pt x="3740" y="1461"/>
                  </a:lnTo>
                  <a:cubicBezTo>
                    <a:pt x="4181" y="1062"/>
                    <a:pt x="4208" y="553"/>
                    <a:pt x="3740" y="0"/>
                  </a:cubicBezTo>
                  <a:close/>
                  <a:moveTo>
                    <a:pt x="3740" y="0"/>
                  </a:moveTo>
                  <a:lnTo>
                    <a:pt x="3740"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2"/>
            <p:cNvSpPr/>
            <p:nvPr/>
          </p:nvSpPr>
          <p:spPr>
            <a:xfrm>
              <a:off x="2438525" y="1741500"/>
              <a:ext cx="103625" cy="36525"/>
            </a:xfrm>
            <a:custGeom>
              <a:rect b="b" l="l" r="r" t="t"/>
              <a:pathLst>
                <a:path extrusionOk="0" h="1461" w="4145">
                  <a:moveTo>
                    <a:pt x="4144" y="0"/>
                  </a:moveTo>
                  <a:lnTo>
                    <a:pt x="378" y="0"/>
                  </a:lnTo>
                  <a:cubicBezTo>
                    <a:pt x="1" y="505"/>
                    <a:pt x="27" y="1015"/>
                    <a:pt x="378" y="1461"/>
                  </a:cubicBezTo>
                  <a:lnTo>
                    <a:pt x="4144" y="1461"/>
                  </a:lnTo>
                  <a:close/>
                  <a:moveTo>
                    <a:pt x="4144" y="0"/>
                  </a:moveTo>
                  <a:lnTo>
                    <a:pt x="4144"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2"/>
            <p:cNvSpPr/>
            <p:nvPr/>
          </p:nvSpPr>
          <p:spPr>
            <a:xfrm>
              <a:off x="2511575" y="1741500"/>
              <a:ext cx="30575" cy="36525"/>
            </a:xfrm>
            <a:custGeom>
              <a:rect b="b" l="l" r="r" t="t"/>
              <a:pathLst>
                <a:path extrusionOk="0" h="1461" w="1223">
                  <a:moveTo>
                    <a:pt x="0" y="0"/>
                  </a:moveTo>
                  <a:lnTo>
                    <a:pt x="1222" y="0"/>
                  </a:lnTo>
                  <a:lnTo>
                    <a:pt x="1222" y="1461"/>
                  </a:lnTo>
                  <a:lnTo>
                    <a:pt x="0" y="146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2"/>
            <p:cNvSpPr/>
            <p:nvPr/>
          </p:nvSpPr>
          <p:spPr>
            <a:xfrm>
              <a:off x="2302400" y="1686100"/>
              <a:ext cx="147850" cy="147700"/>
            </a:xfrm>
            <a:custGeom>
              <a:rect b="b" l="l" r="r" t="t"/>
              <a:pathLst>
                <a:path extrusionOk="0" h="5908" w="5914">
                  <a:moveTo>
                    <a:pt x="2970" y="5908"/>
                  </a:moveTo>
                  <a:cubicBezTo>
                    <a:pt x="4585" y="5908"/>
                    <a:pt x="5913" y="4580"/>
                    <a:pt x="5913" y="2944"/>
                  </a:cubicBezTo>
                  <a:cubicBezTo>
                    <a:pt x="5913" y="1329"/>
                    <a:pt x="4585" y="1"/>
                    <a:pt x="2970" y="1"/>
                  </a:cubicBezTo>
                  <a:cubicBezTo>
                    <a:pt x="1329" y="1"/>
                    <a:pt x="1" y="1329"/>
                    <a:pt x="1" y="2944"/>
                  </a:cubicBezTo>
                  <a:cubicBezTo>
                    <a:pt x="1" y="4580"/>
                    <a:pt x="1329" y="5908"/>
                    <a:pt x="2970" y="5908"/>
                  </a:cubicBezTo>
                  <a:close/>
                  <a:moveTo>
                    <a:pt x="2970" y="5908"/>
                  </a:moveTo>
                  <a:lnTo>
                    <a:pt x="2970" y="5908"/>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2"/>
            <p:cNvSpPr/>
            <p:nvPr/>
          </p:nvSpPr>
          <p:spPr>
            <a:xfrm>
              <a:off x="2328975" y="1712675"/>
              <a:ext cx="94700" cy="94575"/>
            </a:xfrm>
            <a:custGeom>
              <a:rect b="b" l="l" r="r" t="t"/>
              <a:pathLst>
                <a:path extrusionOk="0" h="3783" w="3788">
                  <a:moveTo>
                    <a:pt x="1907" y="0"/>
                  </a:moveTo>
                  <a:cubicBezTo>
                    <a:pt x="845" y="0"/>
                    <a:pt x="0" y="840"/>
                    <a:pt x="0" y="1881"/>
                  </a:cubicBezTo>
                  <a:cubicBezTo>
                    <a:pt x="0" y="2943"/>
                    <a:pt x="845" y="3783"/>
                    <a:pt x="1907" y="3783"/>
                  </a:cubicBezTo>
                  <a:cubicBezTo>
                    <a:pt x="2949" y="3783"/>
                    <a:pt x="3788" y="2943"/>
                    <a:pt x="3788" y="1881"/>
                  </a:cubicBezTo>
                  <a:cubicBezTo>
                    <a:pt x="3788" y="840"/>
                    <a:pt x="2949" y="0"/>
                    <a:pt x="1907" y="0"/>
                  </a:cubicBezTo>
                  <a:close/>
                  <a:moveTo>
                    <a:pt x="1907" y="0"/>
                  </a:moveTo>
                  <a:lnTo>
                    <a:pt x="1907"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2"/>
            <p:cNvSpPr/>
            <p:nvPr/>
          </p:nvSpPr>
          <p:spPr>
            <a:xfrm>
              <a:off x="2362825" y="1686100"/>
              <a:ext cx="87425" cy="147700"/>
            </a:xfrm>
            <a:custGeom>
              <a:rect b="b" l="l" r="r" t="t"/>
              <a:pathLst>
                <a:path extrusionOk="0" h="5908" w="3497">
                  <a:moveTo>
                    <a:pt x="2391" y="1196"/>
                  </a:moveTo>
                  <a:cubicBezTo>
                    <a:pt x="2609" y="1462"/>
                    <a:pt x="2763" y="1749"/>
                    <a:pt x="2875" y="2083"/>
                  </a:cubicBezTo>
                  <a:cubicBezTo>
                    <a:pt x="2965" y="2370"/>
                    <a:pt x="3008" y="2678"/>
                    <a:pt x="3008" y="3013"/>
                  </a:cubicBezTo>
                  <a:cubicBezTo>
                    <a:pt x="3008" y="3119"/>
                    <a:pt x="3008" y="3231"/>
                    <a:pt x="2986" y="3342"/>
                  </a:cubicBezTo>
                  <a:cubicBezTo>
                    <a:pt x="2832" y="4649"/>
                    <a:pt x="1860" y="5669"/>
                    <a:pt x="596" y="5908"/>
                  </a:cubicBezTo>
                  <a:cubicBezTo>
                    <a:pt x="1945" y="5887"/>
                    <a:pt x="3098" y="4936"/>
                    <a:pt x="3406" y="3677"/>
                  </a:cubicBezTo>
                  <a:cubicBezTo>
                    <a:pt x="3427" y="3587"/>
                    <a:pt x="3454" y="3475"/>
                    <a:pt x="3475" y="3385"/>
                  </a:cubicBezTo>
                  <a:cubicBezTo>
                    <a:pt x="3496" y="3252"/>
                    <a:pt x="3496" y="3098"/>
                    <a:pt x="3496" y="2944"/>
                  </a:cubicBezTo>
                  <a:cubicBezTo>
                    <a:pt x="3496" y="2699"/>
                    <a:pt x="3475" y="2455"/>
                    <a:pt x="3406" y="2216"/>
                  </a:cubicBezTo>
                  <a:cubicBezTo>
                    <a:pt x="3294" y="1749"/>
                    <a:pt x="3055" y="1329"/>
                    <a:pt x="2742" y="973"/>
                  </a:cubicBezTo>
                  <a:lnTo>
                    <a:pt x="2742" y="973"/>
                  </a:lnTo>
                  <a:cubicBezTo>
                    <a:pt x="2545" y="755"/>
                    <a:pt x="2344" y="575"/>
                    <a:pt x="2099" y="442"/>
                  </a:cubicBezTo>
                  <a:cubicBezTo>
                    <a:pt x="1993" y="378"/>
                    <a:pt x="1881" y="309"/>
                    <a:pt x="1749" y="245"/>
                  </a:cubicBezTo>
                  <a:cubicBezTo>
                    <a:pt x="1371" y="91"/>
                    <a:pt x="973" y="1"/>
                    <a:pt x="553" y="1"/>
                  </a:cubicBezTo>
                  <a:cubicBezTo>
                    <a:pt x="352" y="1"/>
                    <a:pt x="176" y="1"/>
                    <a:pt x="1" y="43"/>
                  </a:cubicBezTo>
                  <a:lnTo>
                    <a:pt x="65" y="43"/>
                  </a:lnTo>
                  <a:cubicBezTo>
                    <a:pt x="973" y="43"/>
                    <a:pt x="1834" y="463"/>
                    <a:pt x="2391" y="1196"/>
                  </a:cubicBezTo>
                  <a:close/>
                  <a:moveTo>
                    <a:pt x="2391" y="1196"/>
                  </a:moveTo>
                  <a:lnTo>
                    <a:pt x="2391" y="119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2"/>
            <p:cNvSpPr/>
            <p:nvPr/>
          </p:nvSpPr>
          <p:spPr>
            <a:xfrm>
              <a:off x="2362175" y="1712675"/>
              <a:ext cx="61500" cy="94575"/>
            </a:xfrm>
            <a:custGeom>
              <a:rect b="b" l="l" r="r" t="t"/>
              <a:pathLst>
                <a:path extrusionOk="0" h="3783" w="2460">
                  <a:moveTo>
                    <a:pt x="1307" y="510"/>
                  </a:moveTo>
                  <a:cubicBezTo>
                    <a:pt x="1642" y="861"/>
                    <a:pt x="1817" y="1307"/>
                    <a:pt x="1817" y="1791"/>
                  </a:cubicBezTo>
                  <a:cubicBezTo>
                    <a:pt x="1817" y="1923"/>
                    <a:pt x="1817" y="2056"/>
                    <a:pt x="1775" y="2189"/>
                  </a:cubicBezTo>
                  <a:cubicBezTo>
                    <a:pt x="1621" y="3034"/>
                    <a:pt x="888" y="3650"/>
                    <a:pt x="0" y="3698"/>
                  </a:cubicBezTo>
                  <a:cubicBezTo>
                    <a:pt x="181" y="3761"/>
                    <a:pt x="378" y="3783"/>
                    <a:pt x="579" y="3783"/>
                  </a:cubicBezTo>
                  <a:cubicBezTo>
                    <a:pt x="1509" y="3783"/>
                    <a:pt x="2258" y="3119"/>
                    <a:pt x="2439" y="2237"/>
                  </a:cubicBezTo>
                  <a:cubicBezTo>
                    <a:pt x="2460" y="2125"/>
                    <a:pt x="2460" y="2014"/>
                    <a:pt x="2460" y="1881"/>
                  </a:cubicBezTo>
                  <a:cubicBezTo>
                    <a:pt x="2460" y="1286"/>
                    <a:pt x="2194" y="755"/>
                    <a:pt x="1775" y="420"/>
                  </a:cubicBezTo>
                  <a:cubicBezTo>
                    <a:pt x="1440" y="154"/>
                    <a:pt x="1020" y="0"/>
                    <a:pt x="579" y="0"/>
                  </a:cubicBezTo>
                  <a:lnTo>
                    <a:pt x="489" y="0"/>
                  </a:lnTo>
                  <a:cubicBezTo>
                    <a:pt x="824" y="91"/>
                    <a:pt x="1089" y="266"/>
                    <a:pt x="1307" y="510"/>
                  </a:cubicBezTo>
                  <a:close/>
                  <a:moveTo>
                    <a:pt x="1307" y="510"/>
                  </a:moveTo>
                  <a:lnTo>
                    <a:pt x="1307" y="51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2"/>
            <p:cNvSpPr/>
            <p:nvPr/>
          </p:nvSpPr>
          <p:spPr>
            <a:xfrm>
              <a:off x="2348900" y="1623025"/>
              <a:ext cx="54875" cy="29900"/>
            </a:xfrm>
            <a:custGeom>
              <a:rect b="b" l="l" r="r" t="t"/>
              <a:pathLst>
                <a:path extrusionOk="0" h="1196" w="2195">
                  <a:moveTo>
                    <a:pt x="2019" y="1"/>
                  </a:moveTo>
                  <a:lnTo>
                    <a:pt x="202" y="1"/>
                  </a:lnTo>
                  <a:cubicBezTo>
                    <a:pt x="90" y="1"/>
                    <a:pt x="0" y="91"/>
                    <a:pt x="0" y="176"/>
                  </a:cubicBezTo>
                  <a:lnTo>
                    <a:pt x="0" y="994"/>
                  </a:lnTo>
                  <a:cubicBezTo>
                    <a:pt x="0" y="1106"/>
                    <a:pt x="90" y="1196"/>
                    <a:pt x="202" y="1196"/>
                  </a:cubicBezTo>
                  <a:lnTo>
                    <a:pt x="2019" y="1196"/>
                  </a:lnTo>
                  <a:cubicBezTo>
                    <a:pt x="2104" y="1196"/>
                    <a:pt x="2194" y="1106"/>
                    <a:pt x="2194" y="994"/>
                  </a:cubicBezTo>
                  <a:lnTo>
                    <a:pt x="2194" y="176"/>
                  </a:lnTo>
                  <a:cubicBezTo>
                    <a:pt x="2194" y="91"/>
                    <a:pt x="2104" y="1"/>
                    <a:pt x="2019" y="1"/>
                  </a:cubicBezTo>
                  <a:close/>
                  <a:moveTo>
                    <a:pt x="2019" y="1"/>
                  </a:moveTo>
                  <a:lnTo>
                    <a:pt x="2019"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2"/>
            <p:cNvSpPr/>
            <p:nvPr/>
          </p:nvSpPr>
          <p:spPr>
            <a:xfrm>
              <a:off x="2384875" y="1623025"/>
              <a:ext cx="18900" cy="29900"/>
            </a:xfrm>
            <a:custGeom>
              <a:rect b="b" l="l" r="r" t="t"/>
              <a:pathLst>
                <a:path extrusionOk="0" h="1196" w="756">
                  <a:moveTo>
                    <a:pt x="181" y="176"/>
                  </a:moveTo>
                  <a:lnTo>
                    <a:pt x="181" y="994"/>
                  </a:lnTo>
                  <a:cubicBezTo>
                    <a:pt x="181" y="1106"/>
                    <a:pt x="91" y="1196"/>
                    <a:pt x="1" y="1196"/>
                  </a:cubicBezTo>
                  <a:lnTo>
                    <a:pt x="580" y="1196"/>
                  </a:lnTo>
                  <a:cubicBezTo>
                    <a:pt x="665" y="1196"/>
                    <a:pt x="755" y="1106"/>
                    <a:pt x="755" y="994"/>
                  </a:cubicBezTo>
                  <a:lnTo>
                    <a:pt x="755" y="176"/>
                  </a:lnTo>
                  <a:cubicBezTo>
                    <a:pt x="755" y="91"/>
                    <a:pt x="665" y="1"/>
                    <a:pt x="580" y="1"/>
                  </a:cubicBezTo>
                  <a:lnTo>
                    <a:pt x="1" y="1"/>
                  </a:lnTo>
                  <a:cubicBezTo>
                    <a:pt x="91" y="1"/>
                    <a:pt x="181" y="91"/>
                    <a:pt x="181" y="176"/>
                  </a:cubicBezTo>
                  <a:close/>
                  <a:moveTo>
                    <a:pt x="181" y="176"/>
                  </a:moveTo>
                  <a:lnTo>
                    <a:pt x="181" y="17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2"/>
            <p:cNvSpPr/>
            <p:nvPr/>
          </p:nvSpPr>
          <p:spPr>
            <a:xfrm>
              <a:off x="2233875" y="1676150"/>
              <a:ext cx="66975" cy="32700"/>
            </a:xfrm>
            <a:custGeom>
              <a:rect b="b" l="l" r="r" t="t"/>
              <a:pathLst>
                <a:path extrusionOk="0" h="1308" w="2679">
                  <a:moveTo>
                    <a:pt x="2280" y="399"/>
                  </a:moveTo>
                  <a:lnTo>
                    <a:pt x="2280" y="909"/>
                  </a:lnTo>
                  <a:lnTo>
                    <a:pt x="399" y="909"/>
                  </a:lnTo>
                  <a:lnTo>
                    <a:pt x="399" y="399"/>
                  </a:lnTo>
                  <a:close/>
                  <a:moveTo>
                    <a:pt x="352" y="1"/>
                  </a:moveTo>
                  <a:cubicBezTo>
                    <a:pt x="155" y="1"/>
                    <a:pt x="1" y="155"/>
                    <a:pt x="1" y="330"/>
                  </a:cubicBezTo>
                  <a:lnTo>
                    <a:pt x="1" y="973"/>
                  </a:lnTo>
                  <a:cubicBezTo>
                    <a:pt x="1" y="1153"/>
                    <a:pt x="155" y="1307"/>
                    <a:pt x="352" y="1307"/>
                  </a:cubicBezTo>
                  <a:lnTo>
                    <a:pt x="2344" y="1307"/>
                  </a:lnTo>
                  <a:cubicBezTo>
                    <a:pt x="2524" y="1307"/>
                    <a:pt x="2678" y="1153"/>
                    <a:pt x="2678" y="973"/>
                  </a:cubicBezTo>
                  <a:lnTo>
                    <a:pt x="2678" y="330"/>
                  </a:lnTo>
                  <a:cubicBezTo>
                    <a:pt x="2678" y="155"/>
                    <a:pt x="2524" y="1"/>
                    <a:pt x="234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2"/>
            <p:cNvSpPr/>
            <p:nvPr/>
          </p:nvSpPr>
          <p:spPr>
            <a:xfrm>
              <a:off x="2457925" y="1807900"/>
              <a:ext cx="60975" cy="9975"/>
            </a:xfrm>
            <a:custGeom>
              <a:rect b="b" l="l" r="r" t="t"/>
              <a:pathLst>
                <a:path extrusionOk="0" h="399" w="2439">
                  <a:moveTo>
                    <a:pt x="202" y="0"/>
                  </a:moveTo>
                  <a:cubicBezTo>
                    <a:pt x="91" y="0"/>
                    <a:pt x="0" y="85"/>
                    <a:pt x="0" y="197"/>
                  </a:cubicBezTo>
                  <a:cubicBezTo>
                    <a:pt x="0" y="308"/>
                    <a:pt x="91" y="399"/>
                    <a:pt x="202" y="399"/>
                  </a:cubicBezTo>
                  <a:lnTo>
                    <a:pt x="2237" y="399"/>
                  </a:lnTo>
                  <a:cubicBezTo>
                    <a:pt x="2348" y="399"/>
                    <a:pt x="2439" y="308"/>
                    <a:pt x="2439" y="197"/>
                  </a:cubicBezTo>
                  <a:cubicBezTo>
                    <a:pt x="2439" y="85"/>
                    <a:pt x="2348" y="0"/>
                    <a:pt x="223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2"/>
            <p:cNvSpPr/>
            <p:nvPr/>
          </p:nvSpPr>
          <p:spPr>
            <a:xfrm>
              <a:off x="2457925" y="1833775"/>
              <a:ext cx="60975" cy="10000"/>
            </a:xfrm>
            <a:custGeom>
              <a:rect b="b" l="l" r="r" t="t"/>
              <a:pathLst>
                <a:path extrusionOk="0" h="400" w="2439">
                  <a:moveTo>
                    <a:pt x="202" y="1"/>
                  </a:moveTo>
                  <a:cubicBezTo>
                    <a:pt x="91" y="1"/>
                    <a:pt x="0" y="91"/>
                    <a:pt x="0" y="203"/>
                  </a:cubicBezTo>
                  <a:cubicBezTo>
                    <a:pt x="0" y="314"/>
                    <a:pt x="91" y="399"/>
                    <a:pt x="202" y="399"/>
                  </a:cubicBezTo>
                  <a:lnTo>
                    <a:pt x="2237" y="399"/>
                  </a:lnTo>
                  <a:cubicBezTo>
                    <a:pt x="2348" y="399"/>
                    <a:pt x="2439" y="314"/>
                    <a:pt x="2439" y="203"/>
                  </a:cubicBezTo>
                  <a:cubicBezTo>
                    <a:pt x="2439" y="91"/>
                    <a:pt x="2348" y="1"/>
                    <a:pt x="223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2"/>
            <p:cNvSpPr/>
            <p:nvPr/>
          </p:nvSpPr>
          <p:spPr>
            <a:xfrm>
              <a:off x="2324050" y="1707625"/>
              <a:ext cx="104550" cy="104675"/>
            </a:xfrm>
            <a:custGeom>
              <a:rect b="b" l="l" r="r" t="t"/>
              <a:pathLst>
                <a:path extrusionOk="0" h="4187" w="4182">
                  <a:moveTo>
                    <a:pt x="2104" y="399"/>
                  </a:moveTo>
                  <a:cubicBezTo>
                    <a:pt x="3034" y="399"/>
                    <a:pt x="3783" y="1153"/>
                    <a:pt x="3783" y="2083"/>
                  </a:cubicBezTo>
                  <a:cubicBezTo>
                    <a:pt x="3783" y="3034"/>
                    <a:pt x="3034" y="3788"/>
                    <a:pt x="2104" y="3788"/>
                  </a:cubicBezTo>
                  <a:cubicBezTo>
                    <a:pt x="1154" y="3788"/>
                    <a:pt x="399" y="3034"/>
                    <a:pt x="399" y="2083"/>
                  </a:cubicBezTo>
                  <a:cubicBezTo>
                    <a:pt x="399" y="1153"/>
                    <a:pt x="1154" y="399"/>
                    <a:pt x="2104" y="399"/>
                  </a:cubicBezTo>
                  <a:close/>
                  <a:moveTo>
                    <a:pt x="2104" y="0"/>
                  </a:moveTo>
                  <a:cubicBezTo>
                    <a:pt x="930" y="0"/>
                    <a:pt x="1" y="930"/>
                    <a:pt x="1" y="2083"/>
                  </a:cubicBezTo>
                  <a:cubicBezTo>
                    <a:pt x="1" y="3257"/>
                    <a:pt x="930" y="4186"/>
                    <a:pt x="2104" y="4186"/>
                  </a:cubicBezTo>
                  <a:cubicBezTo>
                    <a:pt x="3252" y="4186"/>
                    <a:pt x="4181" y="3257"/>
                    <a:pt x="4181" y="2083"/>
                  </a:cubicBezTo>
                  <a:cubicBezTo>
                    <a:pt x="4181" y="930"/>
                    <a:pt x="3252" y="0"/>
                    <a:pt x="210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2"/>
            <p:cNvSpPr/>
            <p:nvPr/>
          </p:nvSpPr>
          <p:spPr>
            <a:xfrm>
              <a:off x="2206125" y="1595950"/>
              <a:ext cx="340925" cy="307575"/>
            </a:xfrm>
            <a:custGeom>
              <a:rect b="b" l="l" r="r" t="t"/>
              <a:pathLst>
                <a:path extrusionOk="0" h="12303" w="13637">
                  <a:moveTo>
                    <a:pt x="1754" y="1280"/>
                  </a:moveTo>
                  <a:cubicBezTo>
                    <a:pt x="1972" y="1280"/>
                    <a:pt x="2152" y="1461"/>
                    <a:pt x="2152" y="1679"/>
                  </a:cubicBezTo>
                  <a:lnTo>
                    <a:pt x="2152" y="2077"/>
                  </a:lnTo>
                  <a:lnTo>
                    <a:pt x="1111" y="2077"/>
                  </a:lnTo>
                  <a:lnTo>
                    <a:pt x="1111" y="1679"/>
                  </a:lnTo>
                  <a:cubicBezTo>
                    <a:pt x="1111" y="1461"/>
                    <a:pt x="1286" y="1280"/>
                    <a:pt x="1509" y="1280"/>
                  </a:cubicBezTo>
                  <a:close/>
                  <a:moveTo>
                    <a:pt x="12112" y="1280"/>
                  </a:moveTo>
                  <a:cubicBezTo>
                    <a:pt x="12330" y="1280"/>
                    <a:pt x="12511" y="1461"/>
                    <a:pt x="12511" y="1679"/>
                  </a:cubicBezTo>
                  <a:lnTo>
                    <a:pt x="12511" y="2077"/>
                  </a:lnTo>
                  <a:lnTo>
                    <a:pt x="10141" y="2077"/>
                  </a:lnTo>
                  <a:lnTo>
                    <a:pt x="10141" y="1679"/>
                  </a:lnTo>
                  <a:cubicBezTo>
                    <a:pt x="10141" y="1461"/>
                    <a:pt x="10317" y="1280"/>
                    <a:pt x="10540" y="1280"/>
                  </a:cubicBezTo>
                  <a:close/>
                  <a:moveTo>
                    <a:pt x="8500" y="398"/>
                  </a:moveTo>
                  <a:cubicBezTo>
                    <a:pt x="8548" y="398"/>
                    <a:pt x="8569" y="420"/>
                    <a:pt x="8590" y="483"/>
                  </a:cubicBezTo>
                  <a:lnTo>
                    <a:pt x="8792" y="4096"/>
                  </a:lnTo>
                  <a:cubicBezTo>
                    <a:pt x="8234" y="3649"/>
                    <a:pt x="7549" y="3405"/>
                    <a:pt x="6821" y="3405"/>
                  </a:cubicBezTo>
                  <a:cubicBezTo>
                    <a:pt x="6067" y="3405"/>
                    <a:pt x="5382" y="3649"/>
                    <a:pt x="4851" y="4096"/>
                  </a:cubicBezTo>
                  <a:lnTo>
                    <a:pt x="5047" y="483"/>
                  </a:lnTo>
                  <a:cubicBezTo>
                    <a:pt x="5047" y="441"/>
                    <a:pt x="5074" y="398"/>
                    <a:pt x="5137" y="398"/>
                  </a:cubicBezTo>
                  <a:close/>
                  <a:moveTo>
                    <a:pt x="4543" y="2475"/>
                  </a:moveTo>
                  <a:lnTo>
                    <a:pt x="4431" y="4494"/>
                  </a:lnTo>
                  <a:cubicBezTo>
                    <a:pt x="4144" y="4823"/>
                    <a:pt x="3921" y="5201"/>
                    <a:pt x="3788" y="5620"/>
                  </a:cubicBezTo>
                  <a:lnTo>
                    <a:pt x="399" y="5620"/>
                  </a:lnTo>
                  <a:lnTo>
                    <a:pt x="399" y="3007"/>
                  </a:lnTo>
                  <a:cubicBezTo>
                    <a:pt x="399" y="2720"/>
                    <a:pt x="622" y="2475"/>
                    <a:pt x="909" y="2475"/>
                  </a:cubicBezTo>
                  <a:close/>
                  <a:moveTo>
                    <a:pt x="3698" y="6019"/>
                  </a:moveTo>
                  <a:cubicBezTo>
                    <a:pt x="3677" y="6194"/>
                    <a:pt x="3655" y="6375"/>
                    <a:pt x="3655" y="6550"/>
                  </a:cubicBezTo>
                  <a:cubicBezTo>
                    <a:pt x="3655" y="6725"/>
                    <a:pt x="3677" y="6906"/>
                    <a:pt x="3698" y="7081"/>
                  </a:cubicBezTo>
                  <a:lnTo>
                    <a:pt x="399" y="7081"/>
                  </a:lnTo>
                  <a:lnTo>
                    <a:pt x="399" y="6019"/>
                  </a:lnTo>
                  <a:close/>
                  <a:moveTo>
                    <a:pt x="13238" y="6019"/>
                  </a:moveTo>
                  <a:lnTo>
                    <a:pt x="13238" y="7081"/>
                  </a:lnTo>
                  <a:lnTo>
                    <a:pt x="9918" y="7081"/>
                  </a:lnTo>
                  <a:cubicBezTo>
                    <a:pt x="9961" y="6906"/>
                    <a:pt x="9961" y="6725"/>
                    <a:pt x="9961" y="6550"/>
                  </a:cubicBezTo>
                  <a:cubicBezTo>
                    <a:pt x="9961" y="6375"/>
                    <a:pt x="9961" y="6194"/>
                    <a:pt x="9918" y="6019"/>
                  </a:cubicBezTo>
                  <a:close/>
                  <a:moveTo>
                    <a:pt x="6821" y="3803"/>
                  </a:moveTo>
                  <a:cubicBezTo>
                    <a:pt x="8325" y="3803"/>
                    <a:pt x="9562" y="5047"/>
                    <a:pt x="9562" y="6550"/>
                  </a:cubicBezTo>
                  <a:cubicBezTo>
                    <a:pt x="9562" y="8080"/>
                    <a:pt x="8325" y="9317"/>
                    <a:pt x="6821" y="9317"/>
                  </a:cubicBezTo>
                  <a:cubicBezTo>
                    <a:pt x="5292" y="9317"/>
                    <a:pt x="4054" y="8080"/>
                    <a:pt x="4054" y="6550"/>
                  </a:cubicBezTo>
                  <a:cubicBezTo>
                    <a:pt x="4054" y="5047"/>
                    <a:pt x="5292" y="3803"/>
                    <a:pt x="6821" y="3803"/>
                  </a:cubicBezTo>
                  <a:close/>
                  <a:moveTo>
                    <a:pt x="13238" y="7479"/>
                  </a:moveTo>
                  <a:lnTo>
                    <a:pt x="13238" y="10114"/>
                  </a:lnTo>
                  <a:cubicBezTo>
                    <a:pt x="13238" y="10401"/>
                    <a:pt x="12994" y="10624"/>
                    <a:pt x="12707" y="10624"/>
                  </a:cubicBezTo>
                  <a:lnTo>
                    <a:pt x="7284" y="10624"/>
                  </a:lnTo>
                  <a:cubicBezTo>
                    <a:pt x="7172" y="10624"/>
                    <a:pt x="7087" y="10736"/>
                    <a:pt x="7087" y="10821"/>
                  </a:cubicBezTo>
                  <a:cubicBezTo>
                    <a:pt x="7087" y="10932"/>
                    <a:pt x="7172" y="11044"/>
                    <a:pt x="7284" y="11044"/>
                  </a:cubicBezTo>
                  <a:lnTo>
                    <a:pt x="12351" y="11044"/>
                  </a:lnTo>
                  <a:lnTo>
                    <a:pt x="12351" y="11463"/>
                  </a:lnTo>
                  <a:cubicBezTo>
                    <a:pt x="12351" y="11708"/>
                    <a:pt x="12155" y="11904"/>
                    <a:pt x="11910" y="11904"/>
                  </a:cubicBezTo>
                  <a:lnTo>
                    <a:pt x="1727" y="11904"/>
                  </a:lnTo>
                  <a:cubicBezTo>
                    <a:pt x="1488" y="11904"/>
                    <a:pt x="1286" y="11708"/>
                    <a:pt x="1286" y="11463"/>
                  </a:cubicBezTo>
                  <a:lnTo>
                    <a:pt x="1286" y="11044"/>
                  </a:lnTo>
                  <a:lnTo>
                    <a:pt x="6354" y="11044"/>
                  </a:lnTo>
                  <a:cubicBezTo>
                    <a:pt x="6465" y="11044"/>
                    <a:pt x="6556" y="10932"/>
                    <a:pt x="6556" y="10821"/>
                  </a:cubicBezTo>
                  <a:cubicBezTo>
                    <a:pt x="6556" y="10736"/>
                    <a:pt x="6465" y="10624"/>
                    <a:pt x="6354" y="10624"/>
                  </a:cubicBezTo>
                  <a:lnTo>
                    <a:pt x="909" y="10624"/>
                  </a:lnTo>
                  <a:cubicBezTo>
                    <a:pt x="622" y="10624"/>
                    <a:pt x="399" y="10401"/>
                    <a:pt x="399" y="10114"/>
                  </a:cubicBezTo>
                  <a:lnTo>
                    <a:pt x="399" y="7479"/>
                  </a:lnTo>
                  <a:lnTo>
                    <a:pt x="3788" y="7479"/>
                  </a:lnTo>
                  <a:cubicBezTo>
                    <a:pt x="4187" y="8786"/>
                    <a:pt x="5403" y="9716"/>
                    <a:pt x="6821" y="9716"/>
                  </a:cubicBezTo>
                  <a:cubicBezTo>
                    <a:pt x="8234" y="9716"/>
                    <a:pt x="9430" y="8786"/>
                    <a:pt x="9828" y="7479"/>
                  </a:cubicBezTo>
                  <a:close/>
                  <a:moveTo>
                    <a:pt x="5137" y="0"/>
                  </a:moveTo>
                  <a:cubicBezTo>
                    <a:pt x="4872" y="0"/>
                    <a:pt x="4649" y="197"/>
                    <a:pt x="4649" y="462"/>
                  </a:cubicBezTo>
                  <a:lnTo>
                    <a:pt x="4564" y="2077"/>
                  </a:lnTo>
                  <a:lnTo>
                    <a:pt x="2551" y="2077"/>
                  </a:lnTo>
                  <a:lnTo>
                    <a:pt x="2551" y="1679"/>
                  </a:lnTo>
                  <a:cubicBezTo>
                    <a:pt x="2551" y="1238"/>
                    <a:pt x="2195" y="882"/>
                    <a:pt x="1754" y="882"/>
                  </a:cubicBezTo>
                  <a:lnTo>
                    <a:pt x="1509" y="882"/>
                  </a:lnTo>
                  <a:cubicBezTo>
                    <a:pt x="1063" y="882"/>
                    <a:pt x="713" y="1238"/>
                    <a:pt x="713" y="1679"/>
                  </a:cubicBezTo>
                  <a:lnTo>
                    <a:pt x="713" y="2104"/>
                  </a:lnTo>
                  <a:cubicBezTo>
                    <a:pt x="314" y="2189"/>
                    <a:pt x="1" y="2566"/>
                    <a:pt x="1" y="3007"/>
                  </a:cubicBezTo>
                  <a:lnTo>
                    <a:pt x="1" y="10114"/>
                  </a:lnTo>
                  <a:cubicBezTo>
                    <a:pt x="1" y="10603"/>
                    <a:pt x="378" y="11023"/>
                    <a:pt x="888" y="11023"/>
                  </a:cubicBezTo>
                  <a:lnTo>
                    <a:pt x="888" y="11463"/>
                  </a:lnTo>
                  <a:cubicBezTo>
                    <a:pt x="888" y="11931"/>
                    <a:pt x="1265" y="12303"/>
                    <a:pt x="1727" y="12303"/>
                  </a:cubicBezTo>
                  <a:lnTo>
                    <a:pt x="11910" y="12303"/>
                  </a:lnTo>
                  <a:cubicBezTo>
                    <a:pt x="12378" y="12303"/>
                    <a:pt x="12750" y="11931"/>
                    <a:pt x="12750" y="11463"/>
                  </a:cubicBezTo>
                  <a:lnTo>
                    <a:pt x="12750" y="11023"/>
                  </a:lnTo>
                  <a:cubicBezTo>
                    <a:pt x="13238" y="11023"/>
                    <a:pt x="13637" y="10603"/>
                    <a:pt x="13637" y="10114"/>
                  </a:cubicBezTo>
                  <a:lnTo>
                    <a:pt x="13637" y="4892"/>
                  </a:lnTo>
                  <a:cubicBezTo>
                    <a:pt x="13637" y="4781"/>
                    <a:pt x="13546" y="4691"/>
                    <a:pt x="13440" y="4691"/>
                  </a:cubicBezTo>
                  <a:cubicBezTo>
                    <a:pt x="13329" y="4691"/>
                    <a:pt x="13238" y="4781"/>
                    <a:pt x="13238" y="4892"/>
                  </a:cubicBezTo>
                  <a:lnTo>
                    <a:pt x="13238" y="5620"/>
                  </a:lnTo>
                  <a:lnTo>
                    <a:pt x="9828" y="5620"/>
                  </a:lnTo>
                  <a:cubicBezTo>
                    <a:pt x="9695" y="5201"/>
                    <a:pt x="9477" y="4823"/>
                    <a:pt x="9212" y="4494"/>
                  </a:cubicBezTo>
                  <a:lnTo>
                    <a:pt x="9100" y="2475"/>
                  </a:lnTo>
                  <a:lnTo>
                    <a:pt x="12707" y="2475"/>
                  </a:lnTo>
                  <a:cubicBezTo>
                    <a:pt x="12994" y="2475"/>
                    <a:pt x="13238" y="2720"/>
                    <a:pt x="13238" y="3007"/>
                  </a:cubicBezTo>
                  <a:lnTo>
                    <a:pt x="13238" y="3984"/>
                  </a:lnTo>
                  <a:cubicBezTo>
                    <a:pt x="13238" y="4069"/>
                    <a:pt x="13329" y="4181"/>
                    <a:pt x="13440" y="4181"/>
                  </a:cubicBezTo>
                  <a:cubicBezTo>
                    <a:pt x="13546" y="4181"/>
                    <a:pt x="13637" y="4069"/>
                    <a:pt x="13637" y="3984"/>
                  </a:cubicBezTo>
                  <a:lnTo>
                    <a:pt x="13637" y="3007"/>
                  </a:lnTo>
                  <a:cubicBezTo>
                    <a:pt x="13637" y="2566"/>
                    <a:pt x="13329" y="2189"/>
                    <a:pt x="12909" y="2104"/>
                  </a:cubicBezTo>
                  <a:lnTo>
                    <a:pt x="12909" y="1679"/>
                  </a:lnTo>
                  <a:cubicBezTo>
                    <a:pt x="12909" y="1238"/>
                    <a:pt x="12553" y="882"/>
                    <a:pt x="12112" y="882"/>
                  </a:cubicBezTo>
                  <a:lnTo>
                    <a:pt x="10540" y="882"/>
                  </a:lnTo>
                  <a:cubicBezTo>
                    <a:pt x="10094" y="882"/>
                    <a:pt x="9743" y="1238"/>
                    <a:pt x="9743" y="1679"/>
                  </a:cubicBezTo>
                  <a:lnTo>
                    <a:pt x="9743" y="2077"/>
                  </a:lnTo>
                  <a:lnTo>
                    <a:pt x="9079" y="2077"/>
                  </a:lnTo>
                  <a:lnTo>
                    <a:pt x="8989" y="462"/>
                  </a:lnTo>
                  <a:cubicBezTo>
                    <a:pt x="8967" y="197"/>
                    <a:pt x="8766" y="0"/>
                    <a:pt x="850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2"/>
            <p:cNvSpPr/>
            <p:nvPr/>
          </p:nvSpPr>
          <p:spPr>
            <a:xfrm>
              <a:off x="2343975" y="1617975"/>
              <a:ext cx="64700" cy="39875"/>
            </a:xfrm>
            <a:custGeom>
              <a:rect b="b" l="l" r="r" t="t"/>
              <a:pathLst>
                <a:path extrusionOk="0" h="1595" w="2588">
                  <a:moveTo>
                    <a:pt x="2189" y="399"/>
                  </a:moveTo>
                  <a:lnTo>
                    <a:pt x="2189" y="1196"/>
                  </a:lnTo>
                  <a:lnTo>
                    <a:pt x="399" y="1196"/>
                  </a:lnTo>
                  <a:lnTo>
                    <a:pt x="399" y="399"/>
                  </a:lnTo>
                  <a:close/>
                  <a:moveTo>
                    <a:pt x="399" y="1"/>
                  </a:moveTo>
                  <a:cubicBezTo>
                    <a:pt x="176" y="1"/>
                    <a:pt x="1" y="181"/>
                    <a:pt x="1" y="378"/>
                  </a:cubicBezTo>
                  <a:lnTo>
                    <a:pt x="1" y="1196"/>
                  </a:lnTo>
                  <a:cubicBezTo>
                    <a:pt x="1" y="1419"/>
                    <a:pt x="176" y="1594"/>
                    <a:pt x="399" y="1594"/>
                  </a:cubicBezTo>
                  <a:lnTo>
                    <a:pt x="2216" y="1594"/>
                  </a:lnTo>
                  <a:cubicBezTo>
                    <a:pt x="2412" y="1594"/>
                    <a:pt x="2588" y="1419"/>
                    <a:pt x="2588" y="1196"/>
                  </a:cubicBezTo>
                  <a:lnTo>
                    <a:pt x="2588" y="378"/>
                  </a:lnTo>
                  <a:cubicBezTo>
                    <a:pt x="2588" y="181"/>
                    <a:pt x="2412" y="1"/>
                    <a:pt x="221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0" name="Shape 2860"/>
        <p:cNvGrpSpPr/>
        <p:nvPr/>
      </p:nvGrpSpPr>
      <p:grpSpPr>
        <a:xfrm>
          <a:off x="0" y="0"/>
          <a:ext cx="0" cy="0"/>
          <a:chOff x="0" y="0"/>
          <a:chExt cx="0" cy="0"/>
        </a:xfrm>
      </p:grpSpPr>
      <p:sp>
        <p:nvSpPr>
          <p:cNvPr id="2861" name="Google Shape;2861;p53"/>
          <p:cNvSpPr/>
          <p:nvPr/>
        </p:nvSpPr>
        <p:spPr>
          <a:xfrm>
            <a:off x="1598813" y="2015389"/>
            <a:ext cx="214500" cy="214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3"/>
          <p:cNvSpPr/>
          <p:nvPr/>
        </p:nvSpPr>
        <p:spPr>
          <a:xfrm>
            <a:off x="3515363" y="2015389"/>
            <a:ext cx="214500" cy="214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3"/>
          <p:cNvSpPr/>
          <p:nvPr/>
        </p:nvSpPr>
        <p:spPr>
          <a:xfrm>
            <a:off x="5414100" y="2015389"/>
            <a:ext cx="214500" cy="214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3"/>
          <p:cNvSpPr/>
          <p:nvPr/>
        </p:nvSpPr>
        <p:spPr>
          <a:xfrm>
            <a:off x="7312825" y="2015389"/>
            <a:ext cx="214500" cy="214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65" name="Google Shape;2865;p53"/>
          <p:cNvCxnSpPr>
            <a:stCxn id="2861" idx="6"/>
            <a:endCxn id="2862" idx="2"/>
          </p:cNvCxnSpPr>
          <p:nvPr/>
        </p:nvCxnSpPr>
        <p:spPr>
          <a:xfrm>
            <a:off x="1813313" y="2122639"/>
            <a:ext cx="1702200" cy="0"/>
          </a:xfrm>
          <a:prstGeom prst="straightConnector1">
            <a:avLst/>
          </a:prstGeom>
          <a:noFill/>
          <a:ln cap="flat" cmpd="sng" w="19050">
            <a:solidFill>
              <a:schemeClr val="accent2"/>
            </a:solidFill>
            <a:prstDash val="solid"/>
            <a:round/>
            <a:headEnd len="med" w="med" type="none"/>
            <a:tailEnd len="med" w="med" type="none"/>
          </a:ln>
        </p:spPr>
      </p:cxnSp>
      <p:cxnSp>
        <p:nvCxnSpPr>
          <p:cNvPr id="2866" name="Google Shape;2866;p53"/>
          <p:cNvCxnSpPr>
            <a:stCxn id="2862" idx="6"/>
            <a:endCxn id="2863" idx="2"/>
          </p:cNvCxnSpPr>
          <p:nvPr/>
        </p:nvCxnSpPr>
        <p:spPr>
          <a:xfrm>
            <a:off x="3729863" y="2122639"/>
            <a:ext cx="1684200" cy="0"/>
          </a:xfrm>
          <a:prstGeom prst="straightConnector1">
            <a:avLst/>
          </a:prstGeom>
          <a:noFill/>
          <a:ln cap="flat" cmpd="sng" w="19050">
            <a:solidFill>
              <a:schemeClr val="accent2"/>
            </a:solidFill>
            <a:prstDash val="solid"/>
            <a:round/>
            <a:headEnd len="med" w="med" type="none"/>
            <a:tailEnd len="med" w="med" type="none"/>
          </a:ln>
        </p:spPr>
      </p:cxnSp>
      <p:cxnSp>
        <p:nvCxnSpPr>
          <p:cNvPr id="2867" name="Google Shape;2867;p53"/>
          <p:cNvCxnSpPr>
            <a:stCxn id="2863" idx="6"/>
            <a:endCxn id="2864" idx="2"/>
          </p:cNvCxnSpPr>
          <p:nvPr/>
        </p:nvCxnSpPr>
        <p:spPr>
          <a:xfrm>
            <a:off x="5628600" y="2122639"/>
            <a:ext cx="1684200" cy="0"/>
          </a:xfrm>
          <a:prstGeom prst="straightConnector1">
            <a:avLst/>
          </a:prstGeom>
          <a:noFill/>
          <a:ln cap="flat" cmpd="sng" w="19050">
            <a:solidFill>
              <a:schemeClr val="accent2"/>
            </a:solidFill>
            <a:prstDash val="solid"/>
            <a:round/>
            <a:headEnd len="med" w="med" type="none"/>
            <a:tailEnd len="med" w="med" type="none"/>
          </a:ln>
        </p:spPr>
      </p:cxnSp>
      <p:sp>
        <p:nvSpPr>
          <p:cNvPr id="2868" name="Google Shape;2868;p53"/>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MY WORK </a:t>
            </a:r>
            <a:r>
              <a:rPr lang="en">
                <a:solidFill>
                  <a:schemeClr val="accent3"/>
                </a:solidFill>
              </a:rPr>
              <a:t>EXPERIENCE</a:t>
            </a:r>
            <a:endParaRPr>
              <a:solidFill>
                <a:schemeClr val="accent3"/>
              </a:solidFill>
            </a:endParaRPr>
          </a:p>
        </p:txBody>
      </p:sp>
      <p:sp>
        <p:nvSpPr>
          <p:cNvPr id="2869" name="Google Shape;2869;p53"/>
          <p:cNvSpPr txBox="1"/>
          <p:nvPr>
            <p:ph idx="4294967295" type="subTitle"/>
          </p:nvPr>
        </p:nvSpPr>
        <p:spPr>
          <a:xfrm>
            <a:off x="2732972" y="2773217"/>
            <a:ext cx="1779300" cy="518100"/>
          </a:xfrm>
          <a:prstGeom prst="rect">
            <a:avLst/>
          </a:prstGeom>
        </p:spPr>
        <p:txBody>
          <a:bodyPr anchorCtr="0" anchor="t" bIns="91425" lIns="91425" spcFirstLastPara="1" rIns="91425" wrap="square" tIns="91425">
            <a:noAutofit/>
          </a:bodyPr>
          <a:lstStyle/>
          <a:p>
            <a:pPr indent="0" lvl="0" marL="0" marR="0" rtl="0" algn="ctr">
              <a:spcBef>
                <a:spcPts val="0"/>
              </a:spcBef>
              <a:spcAft>
                <a:spcPts val="0"/>
              </a:spcAft>
              <a:buNone/>
            </a:pPr>
            <a:r>
              <a:rPr lang="en"/>
              <a:t>Saturn is a gas giant and has several rings</a:t>
            </a:r>
            <a:endParaRPr/>
          </a:p>
        </p:txBody>
      </p:sp>
      <p:sp>
        <p:nvSpPr>
          <p:cNvPr id="2870" name="Google Shape;2870;p53"/>
          <p:cNvSpPr txBox="1"/>
          <p:nvPr>
            <p:ph idx="4294967295" type="title"/>
          </p:nvPr>
        </p:nvSpPr>
        <p:spPr>
          <a:xfrm>
            <a:off x="2732979" y="2456390"/>
            <a:ext cx="17793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SATURN</a:t>
            </a:r>
            <a:endParaRPr sz="1800"/>
          </a:p>
        </p:txBody>
      </p:sp>
      <p:sp>
        <p:nvSpPr>
          <p:cNvPr id="2871" name="Google Shape;2871;p53"/>
          <p:cNvSpPr txBox="1"/>
          <p:nvPr>
            <p:ph idx="4294967295" type="subTitle"/>
          </p:nvPr>
        </p:nvSpPr>
        <p:spPr>
          <a:xfrm>
            <a:off x="4631707" y="2773217"/>
            <a:ext cx="1779300" cy="518100"/>
          </a:xfrm>
          <a:prstGeom prst="rect">
            <a:avLst/>
          </a:prstGeom>
        </p:spPr>
        <p:txBody>
          <a:bodyPr anchorCtr="0" anchor="t" bIns="91425" lIns="91425" spcFirstLastPara="1" rIns="91425" wrap="square" tIns="91425">
            <a:noAutofit/>
          </a:bodyPr>
          <a:lstStyle/>
          <a:p>
            <a:pPr indent="0" lvl="0" marL="0" marR="0" rtl="0" algn="ctr">
              <a:spcBef>
                <a:spcPts val="0"/>
              </a:spcBef>
              <a:spcAft>
                <a:spcPts val="0"/>
              </a:spcAft>
              <a:buNone/>
            </a:pPr>
            <a:r>
              <a:rPr lang="en"/>
              <a:t>Venus </a:t>
            </a:r>
            <a:r>
              <a:rPr lang="en"/>
              <a:t>has a beautiful name</a:t>
            </a:r>
            <a:endParaRPr/>
          </a:p>
        </p:txBody>
      </p:sp>
      <p:sp>
        <p:nvSpPr>
          <p:cNvPr id="2872" name="Google Shape;2872;p53"/>
          <p:cNvSpPr txBox="1"/>
          <p:nvPr>
            <p:ph idx="4294967295" type="title"/>
          </p:nvPr>
        </p:nvSpPr>
        <p:spPr>
          <a:xfrm>
            <a:off x="4631721" y="2456390"/>
            <a:ext cx="17793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VENUS</a:t>
            </a:r>
            <a:endParaRPr sz="1800"/>
          </a:p>
        </p:txBody>
      </p:sp>
      <p:sp>
        <p:nvSpPr>
          <p:cNvPr id="2873" name="Google Shape;2873;p53"/>
          <p:cNvSpPr txBox="1"/>
          <p:nvPr>
            <p:ph idx="4294967295" type="subTitle"/>
          </p:nvPr>
        </p:nvSpPr>
        <p:spPr>
          <a:xfrm>
            <a:off x="834238" y="2773220"/>
            <a:ext cx="1779300" cy="51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third planet from the Sun</a:t>
            </a:r>
            <a:endParaRPr/>
          </a:p>
        </p:txBody>
      </p:sp>
      <p:sp>
        <p:nvSpPr>
          <p:cNvPr id="2874" name="Google Shape;2874;p53"/>
          <p:cNvSpPr txBox="1"/>
          <p:nvPr>
            <p:ph idx="4294967295" type="title"/>
          </p:nvPr>
        </p:nvSpPr>
        <p:spPr>
          <a:xfrm>
            <a:off x="834238" y="2456389"/>
            <a:ext cx="17793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EARTH</a:t>
            </a:r>
            <a:endParaRPr sz="1800"/>
          </a:p>
        </p:txBody>
      </p:sp>
      <p:sp>
        <p:nvSpPr>
          <p:cNvPr id="2875" name="Google Shape;2875;p53"/>
          <p:cNvSpPr txBox="1"/>
          <p:nvPr>
            <p:ph idx="4294967295" type="subTitle"/>
          </p:nvPr>
        </p:nvSpPr>
        <p:spPr>
          <a:xfrm>
            <a:off x="6530441" y="2773220"/>
            <a:ext cx="1779300" cy="518100"/>
          </a:xfrm>
          <a:prstGeom prst="rect">
            <a:avLst/>
          </a:prstGeom>
        </p:spPr>
        <p:txBody>
          <a:bodyPr anchorCtr="0" anchor="t" bIns="91425" lIns="91425" spcFirstLastPara="1" rIns="91425" wrap="square" tIns="91425">
            <a:noAutofit/>
          </a:bodyPr>
          <a:lstStyle/>
          <a:p>
            <a:pPr indent="0" lvl="0" marL="0" marR="0" rtl="0" algn="ctr">
              <a:spcBef>
                <a:spcPts val="0"/>
              </a:spcBef>
              <a:spcAft>
                <a:spcPts val="0"/>
              </a:spcAft>
              <a:buNone/>
            </a:pPr>
            <a:r>
              <a:rPr lang="en"/>
              <a:t>Despite being red, Mars is a cold place</a:t>
            </a:r>
            <a:endParaRPr/>
          </a:p>
        </p:txBody>
      </p:sp>
      <p:sp>
        <p:nvSpPr>
          <p:cNvPr id="2876" name="Google Shape;2876;p53"/>
          <p:cNvSpPr txBox="1"/>
          <p:nvPr>
            <p:ph idx="4294967295" type="title"/>
          </p:nvPr>
        </p:nvSpPr>
        <p:spPr>
          <a:xfrm>
            <a:off x="6530463" y="2456389"/>
            <a:ext cx="17793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MARS</a:t>
            </a:r>
            <a:endParaRPr sz="1800"/>
          </a:p>
        </p:txBody>
      </p:sp>
      <p:grpSp>
        <p:nvGrpSpPr>
          <p:cNvPr id="2877" name="Google Shape;2877;p53"/>
          <p:cNvGrpSpPr/>
          <p:nvPr/>
        </p:nvGrpSpPr>
        <p:grpSpPr>
          <a:xfrm>
            <a:off x="1551505" y="1852180"/>
            <a:ext cx="344768" cy="377715"/>
            <a:chOff x="6650050" y="2933925"/>
            <a:chExt cx="311050" cy="340775"/>
          </a:xfrm>
        </p:grpSpPr>
        <p:sp>
          <p:nvSpPr>
            <p:cNvPr id="2878" name="Google Shape;2878;p53"/>
            <p:cNvSpPr/>
            <p:nvPr/>
          </p:nvSpPr>
          <p:spPr>
            <a:xfrm>
              <a:off x="6668250" y="3067250"/>
              <a:ext cx="162700" cy="184875"/>
            </a:xfrm>
            <a:custGeom>
              <a:rect b="b" l="l" r="r" t="t"/>
              <a:pathLst>
                <a:path extrusionOk="0" h="7395" w="6508">
                  <a:moveTo>
                    <a:pt x="1" y="5509"/>
                  </a:moveTo>
                  <a:lnTo>
                    <a:pt x="1" y="6704"/>
                  </a:lnTo>
                  <a:lnTo>
                    <a:pt x="5005" y="7395"/>
                  </a:lnTo>
                  <a:lnTo>
                    <a:pt x="6508" y="3145"/>
                  </a:lnTo>
                  <a:lnTo>
                    <a:pt x="6508" y="686"/>
                  </a:lnTo>
                  <a:lnTo>
                    <a:pt x="3586" y="0"/>
                  </a:lnTo>
                  <a:lnTo>
                    <a:pt x="1" y="686"/>
                  </a:lnTo>
                  <a:lnTo>
                    <a:pt x="1" y="1881"/>
                  </a:lnTo>
                  <a:lnTo>
                    <a:pt x="1398" y="3698"/>
                  </a:lnTo>
                  <a:close/>
                  <a:moveTo>
                    <a:pt x="1" y="5509"/>
                  </a:move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3"/>
            <p:cNvSpPr/>
            <p:nvPr/>
          </p:nvSpPr>
          <p:spPr>
            <a:xfrm>
              <a:off x="6769050" y="3078275"/>
              <a:ext cx="61900" cy="173850"/>
            </a:xfrm>
            <a:custGeom>
              <a:rect b="b" l="l" r="r" t="t"/>
              <a:pathLst>
                <a:path extrusionOk="0" h="6954" w="2476">
                  <a:moveTo>
                    <a:pt x="0" y="6263"/>
                  </a:moveTo>
                  <a:lnTo>
                    <a:pt x="973" y="6954"/>
                  </a:lnTo>
                  <a:lnTo>
                    <a:pt x="2476" y="2704"/>
                  </a:lnTo>
                  <a:lnTo>
                    <a:pt x="2476" y="245"/>
                  </a:lnTo>
                  <a:lnTo>
                    <a:pt x="1482" y="0"/>
                  </a:lnTo>
                  <a:lnTo>
                    <a:pt x="1482" y="1774"/>
                  </a:lnTo>
                  <a:cubicBezTo>
                    <a:pt x="1482" y="2040"/>
                    <a:pt x="1504" y="2146"/>
                    <a:pt x="1281" y="2237"/>
                  </a:cubicBezTo>
                  <a:cubicBezTo>
                    <a:pt x="532" y="2593"/>
                    <a:pt x="0" y="3788"/>
                    <a:pt x="0" y="4627"/>
                  </a:cubicBezTo>
                  <a:close/>
                  <a:moveTo>
                    <a:pt x="0" y="6263"/>
                  </a:moveTo>
                  <a:lnTo>
                    <a:pt x="0" y="6263"/>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3"/>
            <p:cNvSpPr/>
            <p:nvPr/>
          </p:nvSpPr>
          <p:spPr>
            <a:xfrm>
              <a:off x="6679400" y="2998575"/>
              <a:ext cx="140000" cy="62050"/>
            </a:xfrm>
            <a:custGeom>
              <a:rect b="b" l="l" r="r" t="t"/>
              <a:pathLst>
                <a:path extrusionOk="0" h="2482" w="5600">
                  <a:moveTo>
                    <a:pt x="1" y="2041"/>
                  </a:moveTo>
                  <a:lnTo>
                    <a:pt x="2965" y="2482"/>
                  </a:lnTo>
                  <a:lnTo>
                    <a:pt x="5600" y="2041"/>
                  </a:lnTo>
                  <a:lnTo>
                    <a:pt x="3650" y="314"/>
                  </a:lnTo>
                  <a:lnTo>
                    <a:pt x="2875" y="1"/>
                  </a:lnTo>
                  <a:lnTo>
                    <a:pt x="1945" y="314"/>
                  </a:lnTo>
                  <a:close/>
                  <a:moveTo>
                    <a:pt x="1" y="2041"/>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3"/>
            <p:cNvSpPr/>
            <p:nvPr/>
          </p:nvSpPr>
          <p:spPr>
            <a:xfrm>
              <a:off x="6749650" y="2999125"/>
              <a:ext cx="69750" cy="53800"/>
            </a:xfrm>
            <a:custGeom>
              <a:rect b="b" l="l" r="r" t="t"/>
              <a:pathLst>
                <a:path extrusionOk="0" h="2152" w="2790">
                  <a:moveTo>
                    <a:pt x="1" y="292"/>
                  </a:moveTo>
                  <a:lnTo>
                    <a:pt x="1950" y="2019"/>
                  </a:lnTo>
                  <a:lnTo>
                    <a:pt x="2057" y="2152"/>
                  </a:lnTo>
                  <a:lnTo>
                    <a:pt x="2790" y="2019"/>
                  </a:lnTo>
                  <a:lnTo>
                    <a:pt x="840" y="292"/>
                  </a:lnTo>
                  <a:lnTo>
                    <a:pt x="112" y="0"/>
                  </a:lnTo>
                  <a:close/>
                  <a:moveTo>
                    <a:pt x="1" y="292"/>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3"/>
            <p:cNvSpPr/>
            <p:nvPr/>
          </p:nvSpPr>
          <p:spPr>
            <a:xfrm>
              <a:off x="6798925" y="2938825"/>
              <a:ext cx="142800" cy="94725"/>
            </a:xfrm>
            <a:custGeom>
              <a:rect b="b" l="l" r="r" t="t"/>
              <a:pathLst>
                <a:path extrusionOk="0" h="3789" w="5712">
                  <a:moveTo>
                    <a:pt x="1414" y="2279"/>
                  </a:moveTo>
                  <a:cubicBezTo>
                    <a:pt x="1504" y="2747"/>
                    <a:pt x="1924" y="3124"/>
                    <a:pt x="2434" y="3124"/>
                  </a:cubicBezTo>
                  <a:cubicBezTo>
                    <a:pt x="2503" y="3124"/>
                    <a:pt x="2566" y="3103"/>
                    <a:pt x="2635" y="3103"/>
                  </a:cubicBezTo>
                  <a:cubicBezTo>
                    <a:pt x="2811" y="3501"/>
                    <a:pt x="3209" y="3788"/>
                    <a:pt x="3671" y="3788"/>
                  </a:cubicBezTo>
                  <a:cubicBezTo>
                    <a:pt x="3985" y="3788"/>
                    <a:pt x="4272" y="3655"/>
                    <a:pt x="4495" y="3453"/>
                  </a:cubicBezTo>
                  <a:cubicBezTo>
                    <a:pt x="4580" y="3475"/>
                    <a:pt x="4670" y="3501"/>
                    <a:pt x="4781" y="3501"/>
                  </a:cubicBezTo>
                  <a:cubicBezTo>
                    <a:pt x="5291" y="3501"/>
                    <a:pt x="5711" y="3076"/>
                    <a:pt x="5711" y="2545"/>
                  </a:cubicBezTo>
                  <a:cubicBezTo>
                    <a:pt x="5711" y="2327"/>
                    <a:pt x="5642" y="2104"/>
                    <a:pt x="5488" y="1950"/>
                  </a:cubicBezTo>
                  <a:cubicBezTo>
                    <a:pt x="5600" y="1775"/>
                    <a:pt x="5663" y="1594"/>
                    <a:pt x="5663" y="1376"/>
                  </a:cubicBezTo>
                  <a:cubicBezTo>
                    <a:pt x="5663" y="866"/>
                    <a:pt x="5244" y="447"/>
                    <a:pt x="4734" y="447"/>
                  </a:cubicBezTo>
                  <a:lnTo>
                    <a:pt x="4649" y="447"/>
                  </a:lnTo>
                  <a:cubicBezTo>
                    <a:pt x="4447" y="181"/>
                    <a:pt x="4139" y="1"/>
                    <a:pt x="3783" y="1"/>
                  </a:cubicBezTo>
                  <a:cubicBezTo>
                    <a:pt x="3432" y="1"/>
                    <a:pt x="3119" y="155"/>
                    <a:pt x="2922" y="399"/>
                  </a:cubicBezTo>
                  <a:cubicBezTo>
                    <a:pt x="2832" y="356"/>
                    <a:pt x="2699" y="314"/>
                    <a:pt x="2588" y="314"/>
                  </a:cubicBezTo>
                  <a:cubicBezTo>
                    <a:pt x="2189" y="314"/>
                    <a:pt x="1881" y="622"/>
                    <a:pt x="1881" y="999"/>
                  </a:cubicBezTo>
                  <a:lnTo>
                    <a:pt x="1881" y="1063"/>
                  </a:lnTo>
                  <a:lnTo>
                    <a:pt x="1" y="1748"/>
                  </a:lnTo>
                  <a:close/>
                  <a:moveTo>
                    <a:pt x="1414" y="2279"/>
                  </a:moveTo>
                  <a:lnTo>
                    <a:pt x="1414" y="2279"/>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3"/>
            <p:cNvSpPr/>
            <p:nvPr/>
          </p:nvSpPr>
          <p:spPr>
            <a:xfrm>
              <a:off x="6868125" y="2949975"/>
              <a:ext cx="73600" cy="83575"/>
            </a:xfrm>
            <a:custGeom>
              <a:rect b="b" l="l" r="r" t="t"/>
              <a:pathLst>
                <a:path extrusionOk="0" h="3343" w="2944">
                  <a:moveTo>
                    <a:pt x="1036" y="2545"/>
                  </a:moveTo>
                  <a:cubicBezTo>
                    <a:pt x="840" y="2742"/>
                    <a:pt x="553" y="2875"/>
                    <a:pt x="218" y="2875"/>
                  </a:cubicBezTo>
                  <a:cubicBezTo>
                    <a:pt x="154" y="2875"/>
                    <a:pt x="64" y="2875"/>
                    <a:pt x="0" y="2853"/>
                  </a:cubicBezTo>
                  <a:cubicBezTo>
                    <a:pt x="197" y="3161"/>
                    <a:pt x="531" y="3342"/>
                    <a:pt x="903" y="3342"/>
                  </a:cubicBezTo>
                  <a:cubicBezTo>
                    <a:pt x="1217" y="3342"/>
                    <a:pt x="1504" y="3209"/>
                    <a:pt x="1727" y="3007"/>
                  </a:cubicBezTo>
                  <a:cubicBezTo>
                    <a:pt x="1812" y="3029"/>
                    <a:pt x="1902" y="3055"/>
                    <a:pt x="2013" y="3055"/>
                  </a:cubicBezTo>
                  <a:cubicBezTo>
                    <a:pt x="2523" y="3055"/>
                    <a:pt x="2943" y="2630"/>
                    <a:pt x="2943" y="2099"/>
                  </a:cubicBezTo>
                  <a:cubicBezTo>
                    <a:pt x="2943" y="1881"/>
                    <a:pt x="2874" y="1658"/>
                    <a:pt x="2720" y="1504"/>
                  </a:cubicBezTo>
                  <a:cubicBezTo>
                    <a:pt x="2832" y="1329"/>
                    <a:pt x="2895" y="1148"/>
                    <a:pt x="2895" y="930"/>
                  </a:cubicBezTo>
                  <a:cubicBezTo>
                    <a:pt x="2895" y="463"/>
                    <a:pt x="2566" y="65"/>
                    <a:pt x="2098" y="1"/>
                  </a:cubicBezTo>
                  <a:cubicBezTo>
                    <a:pt x="2189" y="134"/>
                    <a:pt x="2231" y="309"/>
                    <a:pt x="2231" y="463"/>
                  </a:cubicBezTo>
                  <a:cubicBezTo>
                    <a:pt x="2231" y="686"/>
                    <a:pt x="2168" y="883"/>
                    <a:pt x="2035" y="1037"/>
                  </a:cubicBezTo>
                  <a:cubicBezTo>
                    <a:pt x="2189" y="1196"/>
                    <a:pt x="2279" y="1414"/>
                    <a:pt x="2279" y="1637"/>
                  </a:cubicBezTo>
                  <a:cubicBezTo>
                    <a:pt x="2279" y="2168"/>
                    <a:pt x="1859" y="2588"/>
                    <a:pt x="1328" y="2588"/>
                  </a:cubicBezTo>
                  <a:cubicBezTo>
                    <a:pt x="1238" y="2588"/>
                    <a:pt x="1126" y="2567"/>
                    <a:pt x="1036" y="2545"/>
                  </a:cubicBezTo>
                  <a:close/>
                  <a:moveTo>
                    <a:pt x="1036" y="2545"/>
                  </a:moveTo>
                  <a:lnTo>
                    <a:pt x="1036" y="2545"/>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3"/>
            <p:cNvSpPr/>
            <p:nvPr/>
          </p:nvSpPr>
          <p:spPr>
            <a:xfrm>
              <a:off x="6668250" y="3114250"/>
              <a:ext cx="81425" cy="90725"/>
            </a:xfrm>
            <a:custGeom>
              <a:rect b="b" l="l" r="r" t="t"/>
              <a:pathLst>
                <a:path extrusionOk="0" h="3629" w="3257">
                  <a:moveTo>
                    <a:pt x="3257" y="511"/>
                  </a:moveTo>
                  <a:cubicBezTo>
                    <a:pt x="3257" y="224"/>
                    <a:pt x="3034" y="1"/>
                    <a:pt x="2747" y="1"/>
                  </a:cubicBezTo>
                  <a:lnTo>
                    <a:pt x="1" y="1"/>
                  </a:lnTo>
                  <a:lnTo>
                    <a:pt x="1" y="3629"/>
                  </a:lnTo>
                  <a:lnTo>
                    <a:pt x="2747" y="3629"/>
                  </a:lnTo>
                  <a:cubicBezTo>
                    <a:pt x="3034" y="3629"/>
                    <a:pt x="3257" y="3411"/>
                    <a:pt x="3257" y="3124"/>
                  </a:cubicBezTo>
                  <a:close/>
                  <a:moveTo>
                    <a:pt x="3257" y="511"/>
                  </a:moveTo>
                  <a:lnTo>
                    <a:pt x="3257" y="51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3"/>
            <p:cNvSpPr/>
            <p:nvPr/>
          </p:nvSpPr>
          <p:spPr>
            <a:xfrm>
              <a:off x="6654975" y="3049575"/>
              <a:ext cx="188725" cy="34825"/>
            </a:xfrm>
            <a:custGeom>
              <a:rect b="b" l="l" r="r" t="t"/>
              <a:pathLst>
                <a:path extrusionOk="0" h="1393" w="7549">
                  <a:moveTo>
                    <a:pt x="6577" y="1"/>
                  </a:moveTo>
                  <a:lnTo>
                    <a:pt x="356" y="1"/>
                  </a:lnTo>
                  <a:cubicBezTo>
                    <a:pt x="160" y="1"/>
                    <a:pt x="0" y="155"/>
                    <a:pt x="0" y="330"/>
                  </a:cubicBezTo>
                  <a:lnTo>
                    <a:pt x="0" y="1063"/>
                  </a:lnTo>
                  <a:cubicBezTo>
                    <a:pt x="0" y="1239"/>
                    <a:pt x="160" y="1393"/>
                    <a:pt x="356" y="1393"/>
                  </a:cubicBezTo>
                  <a:lnTo>
                    <a:pt x="7219" y="1393"/>
                  </a:lnTo>
                  <a:cubicBezTo>
                    <a:pt x="7395" y="1393"/>
                    <a:pt x="7549" y="1239"/>
                    <a:pt x="7549" y="1063"/>
                  </a:cubicBezTo>
                  <a:lnTo>
                    <a:pt x="7549" y="330"/>
                  </a:lnTo>
                  <a:cubicBezTo>
                    <a:pt x="7549" y="155"/>
                    <a:pt x="7395" y="1"/>
                    <a:pt x="7219" y="1"/>
                  </a:cubicBezTo>
                  <a:close/>
                  <a:moveTo>
                    <a:pt x="6577" y="1"/>
                  </a:moveTo>
                  <a:lnTo>
                    <a:pt x="6577"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3"/>
            <p:cNvSpPr/>
            <p:nvPr/>
          </p:nvSpPr>
          <p:spPr>
            <a:xfrm>
              <a:off x="6728025" y="2956625"/>
              <a:ext cx="42650" cy="49825"/>
            </a:xfrm>
            <a:custGeom>
              <a:rect b="b" l="l" r="r" t="t"/>
              <a:pathLst>
                <a:path extrusionOk="0" h="1993" w="1706">
                  <a:moveTo>
                    <a:pt x="0" y="1992"/>
                  </a:moveTo>
                  <a:lnTo>
                    <a:pt x="1705" y="1992"/>
                  </a:lnTo>
                  <a:lnTo>
                    <a:pt x="1705" y="372"/>
                  </a:lnTo>
                  <a:cubicBezTo>
                    <a:pt x="1705" y="176"/>
                    <a:pt x="1530" y="0"/>
                    <a:pt x="1328" y="0"/>
                  </a:cubicBezTo>
                  <a:lnTo>
                    <a:pt x="398" y="0"/>
                  </a:lnTo>
                  <a:cubicBezTo>
                    <a:pt x="181" y="0"/>
                    <a:pt x="0" y="176"/>
                    <a:pt x="0" y="372"/>
                  </a:cubicBezTo>
                  <a:close/>
                  <a:moveTo>
                    <a:pt x="0" y="1992"/>
                  </a:moveTo>
                  <a:lnTo>
                    <a:pt x="0" y="199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3"/>
            <p:cNvSpPr/>
            <p:nvPr/>
          </p:nvSpPr>
          <p:spPr>
            <a:xfrm>
              <a:off x="6654975" y="3234850"/>
              <a:ext cx="145050" cy="34950"/>
            </a:xfrm>
            <a:custGeom>
              <a:rect b="b" l="l" r="r" t="t"/>
              <a:pathLst>
                <a:path extrusionOk="0" h="1398" w="5802">
                  <a:moveTo>
                    <a:pt x="5801" y="1397"/>
                  </a:moveTo>
                  <a:lnTo>
                    <a:pt x="5801" y="0"/>
                  </a:lnTo>
                  <a:lnTo>
                    <a:pt x="356" y="0"/>
                  </a:lnTo>
                  <a:cubicBezTo>
                    <a:pt x="160" y="0"/>
                    <a:pt x="0" y="160"/>
                    <a:pt x="0" y="335"/>
                  </a:cubicBezTo>
                  <a:lnTo>
                    <a:pt x="0" y="1063"/>
                  </a:lnTo>
                  <a:cubicBezTo>
                    <a:pt x="0" y="1243"/>
                    <a:pt x="160" y="1397"/>
                    <a:pt x="356" y="1397"/>
                  </a:cubicBezTo>
                  <a:close/>
                  <a:moveTo>
                    <a:pt x="5801" y="1397"/>
                  </a:moveTo>
                  <a:lnTo>
                    <a:pt x="5801" y="1397"/>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3"/>
            <p:cNvSpPr/>
            <p:nvPr/>
          </p:nvSpPr>
          <p:spPr>
            <a:xfrm>
              <a:off x="6769050" y="3234850"/>
              <a:ext cx="30975" cy="34950"/>
            </a:xfrm>
            <a:custGeom>
              <a:rect b="b" l="l" r="r" t="t"/>
              <a:pathLst>
                <a:path extrusionOk="0" h="1398" w="1239">
                  <a:moveTo>
                    <a:pt x="0" y="0"/>
                  </a:moveTo>
                  <a:lnTo>
                    <a:pt x="1238" y="0"/>
                  </a:lnTo>
                  <a:lnTo>
                    <a:pt x="1238" y="1397"/>
                  </a:lnTo>
                  <a:lnTo>
                    <a:pt x="0" y="1397"/>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3"/>
            <p:cNvSpPr/>
            <p:nvPr/>
          </p:nvSpPr>
          <p:spPr>
            <a:xfrm>
              <a:off x="6812200" y="3049575"/>
              <a:ext cx="31500" cy="34825"/>
            </a:xfrm>
            <a:custGeom>
              <a:rect b="b" l="l" r="r" t="t"/>
              <a:pathLst>
                <a:path extrusionOk="0" h="1393" w="1260">
                  <a:moveTo>
                    <a:pt x="1" y="1"/>
                  </a:moveTo>
                  <a:cubicBezTo>
                    <a:pt x="134" y="65"/>
                    <a:pt x="219" y="176"/>
                    <a:pt x="219" y="330"/>
                  </a:cubicBezTo>
                  <a:lnTo>
                    <a:pt x="219" y="1063"/>
                  </a:lnTo>
                  <a:cubicBezTo>
                    <a:pt x="219" y="1217"/>
                    <a:pt x="134" y="1329"/>
                    <a:pt x="1" y="1393"/>
                  </a:cubicBezTo>
                  <a:lnTo>
                    <a:pt x="930" y="1393"/>
                  </a:lnTo>
                  <a:cubicBezTo>
                    <a:pt x="1106" y="1393"/>
                    <a:pt x="1260" y="1239"/>
                    <a:pt x="1260" y="1063"/>
                  </a:cubicBezTo>
                  <a:lnTo>
                    <a:pt x="1260" y="330"/>
                  </a:lnTo>
                  <a:cubicBezTo>
                    <a:pt x="1260" y="155"/>
                    <a:pt x="1106" y="1"/>
                    <a:pt x="930" y="1"/>
                  </a:cubicBezTo>
                  <a:close/>
                  <a:moveTo>
                    <a:pt x="1" y="1"/>
                  </a:moveTo>
                  <a:lnTo>
                    <a:pt x="1"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3"/>
            <p:cNvSpPr/>
            <p:nvPr/>
          </p:nvSpPr>
          <p:spPr>
            <a:xfrm>
              <a:off x="6746350" y="2956625"/>
              <a:ext cx="24325" cy="49825"/>
            </a:xfrm>
            <a:custGeom>
              <a:rect b="b" l="l" r="r" t="t"/>
              <a:pathLst>
                <a:path extrusionOk="0" h="1993" w="973">
                  <a:moveTo>
                    <a:pt x="972" y="1992"/>
                  </a:moveTo>
                  <a:lnTo>
                    <a:pt x="972" y="372"/>
                  </a:lnTo>
                  <a:cubicBezTo>
                    <a:pt x="972" y="176"/>
                    <a:pt x="797" y="0"/>
                    <a:pt x="595" y="0"/>
                  </a:cubicBezTo>
                  <a:lnTo>
                    <a:pt x="0" y="0"/>
                  </a:lnTo>
                  <a:cubicBezTo>
                    <a:pt x="223" y="0"/>
                    <a:pt x="398" y="176"/>
                    <a:pt x="398" y="372"/>
                  </a:cubicBezTo>
                  <a:lnTo>
                    <a:pt x="398" y="1992"/>
                  </a:lnTo>
                  <a:close/>
                  <a:moveTo>
                    <a:pt x="972" y="1992"/>
                  </a:moveTo>
                  <a:lnTo>
                    <a:pt x="972" y="1992"/>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3"/>
            <p:cNvSpPr/>
            <p:nvPr/>
          </p:nvSpPr>
          <p:spPr>
            <a:xfrm>
              <a:off x="6793350" y="3144150"/>
              <a:ext cx="162700" cy="58175"/>
            </a:xfrm>
            <a:custGeom>
              <a:rect b="b" l="l" r="r" t="t"/>
              <a:pathLst>
                <a:path extrusionOk="0" h="2327" w="6508">
                  <a:moveTo>
                    <a:pt x="4516" y="0"/>
                  </a:moveTo>
                  <a:lnTo>
                    <a:pt x="1993" y="0"/>
                  </a:lnTo>
                  <a:cubicBezTo>
                    <a:pt x="1838" y="0"/>
                    <a:pt x="1663" y="21"/>
                    <a:pt x="1504" y="69"/>
                  </a:cubicBezTo>
                  <a:cubicBezTo>
                    <a:pt x="643" y="287"/>
                    <a:pt x="1" y="1084"/>
                    <a:pt x="1" y="1992"/>
                  </a:cubicBezTo>
                  <a:lnTo>
                    <a:pt x="3411" y="2327"/>
                  </a:lnTo>
                  <a:lnTo>
                    <a:pt x="6508" y="1992"/>
                  </a:lnTo>
                  <a:cubicBezTo>
                    <a:pt x="6508" y="908"/>
                    <a:pt x="5621" y="0"/>
                    <a:pt x="4516" y="0"/>
                  </a:cubicBezTo>
                  <a:close/>
                  <a:moveTo>
                    <a:pt x="4516" y="0"/>
                  </a:moveTo>
                  <a:lnTo>
                    <a:pt x="4516" y="0"/>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3"/>
            <p:cNvSpPr/>
            <p:nvPr/>
          </p:nvSpPr>
          <p:spPr>
            <a:xfrm>
              <a:off x="6793350" y="3212275"/>
              <a:ext cx="162700" cy="57525"/>
            </a:xfrm>
            <a:custGeom>
              <a:rect b="b" l="l" r="r" t="t"/>
              <a:pathLst>
                <a:path extrusionOk="0" h="2301" w="6508">
                  <a:moveTo>
                    <a:pt x="6508" y="351"/>
                  </a:moveTo>
                  <a:lnTo>
                    <a:pt x="3698" y="0"/>
                  </a:lnTo>
                  <a:lnTo>
                    <a:pt x="1" y="351"/>
                  </a:lnTo>
                  <a:lnTo>
                    <a:pt x="1" y="2300"/>
                  </a:lnTo>
                  <a:lnTo>
                    <a:pt x="6396" y="2300"/>
                  </a:lnTo>
                  <a:cubicBezTo>
                    <a:pt x="6465" y="2300"/>
                    <a:pt x="6508" y="2231"/>
                    <a:pt x="6508" y="2167"/>
                  </a:cubicBezTo>
                  <a:close/>
                  <a:moveTo>
                    <a:pt x="6508" y="351"/>
                  </a:moveTo>
                  <a:lnTo>
                    <a:pt x="6508" y="35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3"/>
            <p:cNvSpPr/>
            <p:nvPr/>
          </p:nvSpPr>
          <p:spPr>
            <a:xfrm>
              <a:off x="6874100" y="3144150"/>
              <a:ext cx="81950" cy="55925"/>
            </a:xfrm>
            <a:custGeom>
              <a:rect b="b" l="l" r="r" t="t"/>
              <a:pathLst>
                <a:path extrusionOk="0" h="2237" w="3278">
                  <a:moveTo>
                    <a:pt x="0" y="0"/>
                  </a:moveTo>
                  <a:cubicBezTo>
                    <a:pt x="1089" y="0"/>
                    <a:pt x="1992" y="908"/>
                    <a:pt x="1992" y="1992"/>
                  </a:cubicBezTo>
                  <a:lnTo>
                    <a:pt x="1992" y="2236"/>
                  </a:lnTo>
                  <a:lnTo>
                    <a:pt x="3278" y="1992"/>
                  </a:lnTo>
                  <a:cubicBezTo>
                    <a:pt x="3278" y="908"/>
                    <a:pt x="2391" y="0"/>
                    <a:pt x="1286" y="0"/>
                  </a:cubicBezTo>
                  <a:close/>
                  <a:moveTo>
                    <a:pt x="0" y="0"/>
                  </a:moveTo>
                  <a:lnTo>
                    <a:pt x="0"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3"/>
            <p:cNvSpPr/>
            <p:nvPr/>
          </p:nvSpPr>
          <p:spPr>
            <a:xfrm>
              <a:off x="6920575" y="3217175"/>
              <a:ext cx="35475" cy="52625"/>
            </a:xfrm>
            <a:custGeom>
              <a:rect b="b" l="l" r="r" t="t"/>
              <a:pathLst>
                <a:path extrusionOk="0" h="2105" w="1419">
                  <a:moveTo>
                    <a:pt x="1419" y="155"/>
                  </a:moveTo>
                  <a:lnTo>
                    <a:pt x="133" y="1"/>
                  </a:lnTo>
                  <a:lnTo>
                    <a:pt x="133" y="1971"/>
                  </a:lnTo>
                  <a:cubicBezTo>
                    <a:pt x="133" y="2035"/>
                    <a:pt x="70" y="2104"/>
                    <a:pt x="0" y="2104"/>
                  </a:cubicBezTo>
                  <a:lnTo>
                    <a:pt x="1307" y="2104"/>
                  </a:lnTo>
                  <a:cubicBezTo>
                    <a:pt x="1376" y="2104"/>
                    <a:pt x="1419" y="2035"/>
                    <a:pt x="1419" y="1971"/>
                  </a:cubicBezTo>
                  <a:close/>
                  <a:moveTo>
                    <a:pt x="1419" y="155"/>
                  </a:moveTo>
                  <a:lnTo>
                    <a:pt x="1419" y="15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3"/>
            <p:cNvSpPr/>
            <p:nvPr/>
          </p:nvSpPr>
          <p:spPr>
            <a:xfrm>
              <a:off x="6793350" y="3193950"/>
              <a:ext cx="162700" cy="27100"/>
            </a:xfrm>
            <a:custGeom>
              <a:rect b="b" l="l" r="r" t="t"/>
              <a:pathLst>
                <a:path extrusionOk="0" h="1084" w="6508">
                  <a:moveTo>
                    <a:pt x="1" y="0"/>
                  </a:moveTo>
                  <a:lnTo>
                    <a:pt x="6508" y="0"/>
                  </a:lnTo>
                  <a:lnTo>
                    <a:pt x="6508" y="1084"/>
                  </a:lnTo>
                  <a:lnTo>
                    <a:pt x="1" y="1084"/>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3"/>
            <p:cNvSpPr/>
            <p:nvPr/>
          </p:nvSpPr>
          <p:spPr>
            <a:xfrm>
              <a:off x="6923900" y="3193950"/>
              <a:ext cx="32150" cy="27100"/>
            </a:xfrm>
            <a:custGeom>
              <a:rect b="b" l="l" r="r" t="t"/>
              <a:pathLst>
                <a:path extrusionOk="0" h="1084" w="1286">
                  <a:moveTo>
                    <a:pt x="0" y="0"/>
                  </a:moveTo>
                  <a:lnTo>
                    <a:pt x="1286" y="0"/>
                  </a:lnTo>
                  <a:lnTo>
                    <a:pt x="1286" y="1084"/>
                  </a:lnTo>
                  <a:lnTo>
                    <a:pt x="0" y="108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3"/>
            <p:cNvSpPr/>
            <p:nvPr/>
          </p:nvSpPr>
          <p:spPr>
            <a:xfrm>
              <a:off x="6715925" y="3114250"/>
              <a:ext cx="33750" cy="90725"/>
            </a:xfrm>
            <a:custGeom>
              <a:rect b="b" l="l" r="r" t="t"/>
              <a:pathLst>
                <a:path extrusionOk="0" h="3629" w="1350">
                  <a:moveTo>
                    <a:pt x="1" y="1"/>
                  </a:moveTo>
                  <a:cubicBezTo>
                    <a:pt x="266" y="1"/>
                    <a:pt x="511" y="224"/>
                    <a:pt x="511" y="511"/>
                  </a:cubicBezTo>
                  <a:lnTo>
                    <a:pt x="511" y="3124"/>
                  </a:lnTo>
                  <a:cubicBezTo>
                    <a:pt x="511" y="3411"/>
                    <a:pt x="266" y="3629"/>
                    <a:pt x="1" y="3629"/>
                  </a:cubicBezTo>
                  <a:lnTo>
                    <a:pt x="840" y="3629"/>
                  </a:lnTo>
                  <a:cubicBezTo>
                    <a:pt x="1127" y="3629"/>
                    <a:pt x="1350" y="3411"/>
                    <a:pt x="1350" y="3124"/>
                  </a:cubicBezTo>
                  <a:lnTo>
                    <a:pt x="1350" y="511"/>
                  </a:lnTo>
                  <a:cubicBezTo>
                    <a:pt x="1350" y="224"/>
                    <a:pt x="1127" y="1"/>
                    <a:pt x="840" y="1"/>
                  </a:cubicBezTo>
                  <a:close/>
                  <a:moveTo>
                    <a:pt x="1" y="1"/>
                  </a:moveTo>
                  <a:lnTo>
                    <a:pt x="1"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3"/>
            <p:cNvSpPr/>
            <p:nvPr/>
          </p:nvSpPr>
          <p:spPr>
            <a:xfrm>
              <a:off x="6793875" y="2933925"/>
              <a:ext cx="152750" cy="104525"/>
            </a:xfrm>
            <a:custGeom>
              <a:rect b="b" l="l" r="r" t="t"/>
              <a:pathLst>
                <a:path extrusionOk="0" h="4181" w="6110">
                  <a:moveTo>
                    <a:pt x="3985" y="398"/>
                  </a:moveTo>
                  <a:cubicBezTo>
                    <a:pt x="4250" y="398"/>
                    <a:pt x="4516" y="531"/>
                    <a:pt x="4697" y="749"/>
                  </a:cubicBezTo>
                  <a:cubicBezTo>
                    <a:pt x="4739" y="818"/>
                    <a:pt x="4803" y="839"/>
                    <a:pt x="4872" y="839"/>
                  </a:cubicBezTo>
                  <a:lnTo>
                    <a:pt x="4936" y="839"/>
                  </a:lnTo>
                  <a:cubicBezTo>
                    <a:pt x="5334" y="839"/>
                    <a:pt x="5669" y="1174"/>
                    <a:pt x="5669" y="1572"/>
                  </a:cubicBezTo>
                  <a:cubicBezTo>
                    <a:pt x="5669" y="1726"/>
                    <a:pt x="5626" y="1880"/>
                    <a:pt x="5536" y="2013"/>
                  </a:cubicBezTo>
                  <a:cubicBezTo>
                    <a:pt x="5467" y="2104"/>
                    <a:pt x="5493" y="2189"/>
                    <a:pt x="5536" y="2258"/>
                  </a:cubicBezTo>
                  <a:cubicBezTo>
                    <a:pt x="5647" y="2390"/>
                    <a:pt x="5711" y="2566"/>
                    <a:pt x="5711" y="2741"/>
                  </a:cubicBezTo>
                  <a:cubicBezTo>
                    <a:pt x="5711" y="3166"/>
                    <a:pt x="5382" y="3495"/>
                    <a:pt x="4983" y="3495"/>
                  </a:cubicBezTo>
                  <a:cubicBezTo>
                    <a:pt x="4893" y="3495"/>
                    <a:pt x="4829" y="3474"/>
                    <a:pt x="4739" y="3453"/>
                  </a:cubicBezTo>
                  <a:cubicBezTo>
                    <a:pt x="4721" y="3447"/>
                    <a:pt x="4701" y="3445"/>
                    <a:pt x="4681" y="3445"/>
                  </a:cubicBezTo>
                  <a:cubicBezTo>
                    <a:pt x="4627" y="3445"/>
                    <a:pt x="4572" y="3464"/>
                    <a:pt x="4537" y="3495"/>
                  </a:cubicBezTo>
                  <a:cubicBezTo>
                    <a:pt x="4362" y="3697"/>
                    <a:pt x="4118" y="3782"/>
                    <a:pt x="3873" y="3782"/>
                  </a:cubicBezTo>
                  <a:cubicBezTo>
                    <a:pt x="3501" y="3782"/>
                    <a:pt x="3167" y="3564"/>
                    <a:pt x="3034" y="3209"/>
                  </a:cubicBezTo>
                  <a:cubicBezTo>
                    <a:pt x="2991" y="3139"/>
                    <a:pt x="2922" y="3097"/>
                    <a:pt x="2859" y="3097"/>
                  </a:cubicBezTo>
                  <a:lnTo>
                    <a:pt x="2811" y="3097"/>
                  </a:lnTo>
                  <a:cubicBezTo>
                    <a:pt x="2747" y="3097"/>
                    <a:pt x="2705" y="3118"/>
                    <a:pt x="2636" y="3118"/>
                  </a:cubicBezTo>
                  <a:cubicBezTo>
                    <a:pt x="2237" y="3118"/>
                    <a:pt x="1881" y="2831"/>
                    <a:pt x="1817" y="2433"/>
                  </a:cubicBezTo>
                  <a:cubicBezTo>
                    <a:pt x="1796" y="2369"/>
                    <a:pt x="1748" y="2300"/>
                    <a:pt x="1685" y="2279"/>
                  </a:cubicBezTo>
                  <a:lnTo>
                    <a:pt x="776" y="1944"/>
                  </a:lnTo>
                  <a:lnTo>
                    <a:pt x="2173" y="1461"/>
                  </a:lnTo>
                  <a:cubicBezTo>
                    <a:pt x="2237" y="1413"/>
                    <a:pt x="2306" y="1328"/>
                    <a:pt x="2280" y="1238"/>
                  </a:cubicBezTo>
                  <a:lnTo>
                    <a:pt x="2280" y="1195"/>
                  </a:lnTo>
                  <a:cubicBezTo>
                    <a:pt x="2280" y="930"/>
                    <a:pt x="2503" y="707"/>
                    <a:pt x="2790" y="707"/>
                  </a:cubicBezTo>
                  <a:cubicBezTo>
                    <a:pt x="2880" y="707"/>
                    <a:pt x="2944" y="728"/>
                    <a:pt x="3034" y="776"/>
                  </a:cubicBezTo>
                  <a:cubicBezTo>
                    <a:pt x="3065" y="790"/>
                    <a:pt x="3099" y="797"/>
                    <a:pt x="3132" y="797"/>
                  </a:cubicBezTo>
                  <a:cubicBezTo>
                    <a:pt x="3194" y="797"/>
                    <a:pt x="3251" y="773"/>
                    <a:pt x="3278" y="728"/>
                  </a:cubicBezTo>
                  <a:cubicBezTo>
                    <a:pt x="3454" y="510"/>
                    <a:pt x="3698" y="398"/>
                    <a:pt x="3985" y="398"/>
                  </a:cubicBezTo>
                  <a:close/>
                  <a:moveTo>
                    <a:pt x="3985" y="0"/>
                  </a:moveTo>
                  <a:cubicBezTo>
                    <a:pt x="3634" y="0"/>
                    <a:pt x="3321" y="133"/>
                    <a:pt x="3076" y="351"/>
                  </a:cubicBezTo>
                  <a:cubicBezTo>
                    <a:pt x="2991" y="329"/>
                    <a:pt x="2880" y="308"/>
                    <a:pt x="2790" y="308"/>
                  </a:cubicBezTo>
                  <a:cubicBezTo>
                    <a:pt x="2327" y="308"/>
                    <a:pt x="1929" y="664"/>
                    <a:pt x="1908" y="1126"/>
                  </a:cubicBezTo>
                  <a:lnTo>
                    <a:pt x="134" y="1748"/>
                  </a:lnTo>
                  <a:cubicBezTo>
                    <a:pt x="70" y="1790"/>
                    <a:pt x="1" y="1859"/>
                    <a:pt x="1" y="1944"/>
                  </a:cubicBezTo>
                  <a:cubicBezTo>
                    <a:pt x="1" y="2035"/>
                    <a:pt x="49" y="2104"/>
                    <a:pt x="134" y="2125"/>
                  </a:cubicBezTo>
                  <a:lnTo>
                    <a:pt x="1440" y="2635"/>
                  </a:lnTo>
                  <a:cubicBezTo>
                    <a:pt x="1594" y="3139"/>
                    <a:pt x="2083" y="3517"/>
                    <a:pt x="2636" y="3517"/>
                  </a:cubicBezTo>
                  <a:lnTo>
                    <a:pt x="2726" y="3517"/>
                  </a:lnTo>
                  <a:cubicBezTo>
                    <a:pt x="2944" y="3915"/>
                    <a:pt x="3390" y="4181"/>
                    <a:pt x="3873" y="4181"/>
                  </a:cubicBezTo>
                  <a:cubicBezTo>
                    <a:pt x="4187" y="4181"/>
                    <a:pt x="4495" y="4069"/>
                    <a:pt x="4739" y="3873"/>
                  </a:cubicBezTo>
                  <a:cubicBezTo>
                    <a:pt x="4829" y="3873"/>
                    <a:pt x="4893" y="3894"/>
                    <a:pt x="4983" y="3894"/>
                  </a:cubicBezTo>
                  <a:cubicBezTo>
                    <a:pt x="5600" y="3894"/>
                    <a:pt x="6110" y="3384"/>
                    <a:pt x="6110" y="2741"/>
                  </a:cubicBezTo>
                  <a:cubicBezTo>
                    <a:pt x="6110" y="2523"/>
                    <a:pt x="6046" y="2300"/>
                    <a:pt x="5934" y="2125"/>
                  </a:cubicBezTo>
                  <a:cubicBezTo>
                    <a:pt x="6025" y="1971"/>
                    <a:pt x="6067" y="1769"/>
                    <a:pt x="6067" y="1572"/>
                  </a:cubicBezTo>
                  <a:cubicBezTo>
                    <a:pt x="6067" y="951"/>
                    <a:pt x="5578" y="441"/>
                    <a:pt x="4936" y="441"/>
                  </a:cubicBezTo>
                  <a:cubicBezTo>
                    <a:pt x="4697" y="154"/>
                    <a:pt x="4341" y="0"/>
                    <a:pt x="398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3"/>
            <p:cNvSpPr/>
            <p:nvPr/>
          </p:nvSpPr>
          <p:spPr>
            <a:xfrm>
              <a:off x="6650050" y="2951575"/>
              <a:ext cx="311050" cy="323125"/>
            </a:xfrm>
            <a:custGeom>
              <a:rect b="b" l="l" r="r" t="t"/>
              <a:pathLst>
                <a:path extrusionOk="0" h="12925" w="12442">
                  <a:moveTo>
                    <a:pt x="4447" y="399"/>
                  </a:moveTo>
                  <a:cubicBezTo>
                    <a:pt x="4537" y="399"/>
                    <a:pt x="4628" y="489"/>
                    <a:pt x="4628" y="574"/>
                  </a:cubicBezTo>
                  <a:lnTo>
                    <a:pt x="4628" y="999"/>
                  </a:lnTo>
                  <a:lnTo>
                    <a:pt x="4314" y="999"/>
                  </a:lnTo>
                  <a:cubicBezTo>
                    <a:pt x="4208" y="999"/>
                    <a:pt x="4118" y="1084"/>
                    <a:pt x="4118" y="1196"/>
                  </a:cubicBezTo>
                  <a:cubicBezTo>
                    <a:pt x="4118" y="1307"/>
                    <a:pt x="4208" y="1398"/>
                    <a:pt x="4314" y="1398"/>
                  </a:cubicBezTo>
                  <a:lnTo>
                    <a:pt x="4628" y="1398"/>
                  </a:lnTo>
                  <a:lnTo>
                    <a:pt x="4628" y="1993"/>
                  </a:lnTo>
                  <a:lnTo>
                    <a:pt x="3321" y="1993"/>
                  </a:lnTo>
                  <a:lnTo>
                    <a:pt x="3321" y="574"/>
                  </a:lnTo>
                  <a:cubicBezTo>
                    <a:pt x="3321" y="489"/>
                    <a:pt x="3411" y="399"/>
                    <a:pt x="3517" y="399"/>
                  </a:cubicBezTo>
                  <a:close/>
                  <a:moveTo>
                    <a:pt x="4760" y="2391"/>
                  </a:moveTo>
                  <a:lnTo>
                    <a:pt x="6264" y="3719"/>
                  </a:lnTo>
                  <a:lnTo>
                    <a:pt x="4447" y="3719"/>
                  </a:lnTo>
                  <a:cubicBezTo>
                    <a:pt x="4341" y="3719"/>
                    <a:pt x="4250" y="3809"/>
                    <a:pt x="4250" y="3921"/>
                  </a:cubicBezTo>
                  <a:cubicBezTo>
                    <a:pt x="4250" y="4027"/>
                    <a:pt x="4341" y="4117"/>
                    <a:pt x="4447" y="4117"/>
                  </a:cubicBezTo>
                  <a:lnTo>
                    <a:pt x="7416" y="4117"/>
                  </a:lnTo>
                  <a:cubicBezTo>
                    <a:pt x="7480" y="4117"/>
                    <a:pt x="7549" y="4186"/>
                    <a:pt x="7549" y="4250"/>
                  </a:cubicBezTo>
                  <a:lnTo>
                    <a:pt x="7549" y="4983"/>
                  </a:lnTo>
                  <a:cubicBezTo>
                    <a:pt x="7549" y="5047"/>
                    <a:pt x="7480" y="5116"/>
                    <a:pt x="7416" y="5116"/>
                  </a:cubicBezTo>
                  <a:lnTo>
                    <a:pt x="553" y="5116"/>
                  </a:lnTo>
                  <a:cubicBezTo>
                    <a:pt x="463" y="5116"/>
                    <a:pt x="399" y="5047"/>
                    <a:pt x="399" y="4983"/>
                  </a:cubicBezTo>
                  <a:lnTo>
                    <a:pt x="399" y="4250"/>
                  </a:lnTo>
                  <a:cubicBezTo>
                    <a:pt x="399" y="4186"/>
                    <a:pt x="463" y="4117"/>
                    <a:pt x="553" y="4117"/>
                  </a:cubicBezTo>
                  <a:lnTo>
                    <a:pt x="3517" y="4117"/>
                  </a:lnTo>
                  <a:cubicBezTo>
                    <a:pt x="3629" y="4117"/>
                    <a:pt x="3719" y="4027"/>
                    <a:pt x="3719" y="3921"/>
                  </a:cubicBezTo>
                  <a:cubicBezTo>
                    <a:pt x="3719" y="3809"/>
                    <a:pt x="3629" y="3719"/>
                    <a:pt x="3517" y="3719"/>
                  </a:cubicBezTo>
                  <a:lnTo>
                    <a:pt x="1706" y="3719"/>
                  </a:lnTo>
                  <a:lnTo>
                    <a:pt x="3209" y="2391"/>
                  </a:lnTo>
                  <a:close/>
                  <a:moveTo>
                    <a:pt x="3475" y="6710"/>
                  </a:moveTo>
                  <a:cubicBezTo>
                    <a:pt x="3650" y="6710"/>
                    <a:pt x="3783" y="6842"/>
                    <a:pt x="3783" y="7018"/>
                  </a:cubicBezTo>
                  <a:lnTo>
                    <a:pt x="3783" y="9631"/>
                  </a:lnTo>
                  <a:cubicBezTo>
                    <a:pt x="3783" y="9807"/>
                    <a:pt x="3650" y="9939"/>
                    <a:pt x="3475" y="9939"/>
                  </a:cubicBezTo>
                  <a:lnTo>
                    <a:pt x="930" y="9939"/>
                  </a:lnTo>
                  <a:lnTo>
                    <a:pt x="930" y="9052"/>
                  </a:lnTo>
                  <a:lnTo>
                    <a:pt x="2503" y="9052"/>
                  </a:lnTo>
                  <a:cubicBezTo>
                    <a:pt x="2614" y="9052"/>
                    <a:pt x="2699" y="8967"/>
                    <a:pt x="2699" y="8856"/>
                  </a:cubicBezTo>
                  <a:cubicBezTo>
                    <a:pt x="2699" y="8744"/>
                    <a:pt x="2614" y="8654"/>
                    <a:pt x="2503" y="8654"/>
                  </a:cubicBezTo>
                  <a:lnTo>
                    <a:pt x="930" y="8654"/>
                  </a:lnTo>
                  <a:lnTo>
                    <a:pt x="930" y="7990"/>
                  </a:lnTo>
                  <a:lnTo>
                    <a:pt x="2503" y="7990"/>
                  </a:lnTo>
                  <a:cubicBezTo>
                    <a:pt x="2614" y="7990"/>
                    <a:pt x="2699" y="7905"/>
                    <a:pt x="2699" y="7793"/>
                  </a:cubicBezTo>
                  <a:cubicBezTo>
                    <a:pt x="2699" y="7682"/>
                    <a:pt x="2614" y="7591"/>
                    <a:pt x="2503" y="7591"/>
                  </a:cubicBezTo>
                  <a:lnTo>
                    <a:pt x="930" y="7591"/>
                  </a:lnTo>
                  <a:lnTo>
                    <a:pt x="930" y="6710"/>
                  </a:lnTo>
                  <a:close/>
                  <a:moveTo>
                    <a:pt x="10248" y="7905"/>
                  </a:moveTo>
                  <a:cubicBezTo>
                    <a:pt x="11177" y="7905"/>
                    <a:pt x="11932" y="8611"/>
                    <a:pt x="12043" y="9498"/>
                  </a:cubicBezTo>
                  <a:lnTo>
                    <a:pt x="9451" y="9498"/>
                  </a:lnTo>
                  <a:cubicBezTo>
                    <a:pt x="9339" y="9498"/>
                    <a:pt x="9254" y="9583"/>
                    <a:pt x="9254" y="9695"/>
                  </a:cubicBezTo>
                  <a:cubicBezTo>
                    <a:pt x="9254" y="9807"/>
                    <a:pt x="9339" y="9897"/>
                    <a:pt x="9451" y="9897"/>
                  </a:cubicBezTo>
                  <a:lnTo>
                    <a:pt x="12043" y="9897"/>
                  </a:lnTo>
                  <a:lnTo>
                    <a:pt x="12043" y="10582"/>
                  </a:lnTo>
                  <a:lnTo>
                    <a:pt x="5934" y="10582"/>
                  </a:lnTo>
                  <a:lnTo>
                    <a:pt x="5934" y="9897"/>
                  </a:lnTo>
                  <a:lnTo>
                    <a:pt x="8521" y="9897"/>
                  </a:lnTo>
                  <a:cubicBezTo>
                    <a:pt x="8633" y="9897"/>
                    <a:pt x="8744" y="9807"/>
                    <a:pt x="8744" y="9695"/>
                  </a:cubicBezTo>
                  <a:cubicBezTo>
                    <a:pt x="8744" y="9583"/>
                    <a:pt x="8633" y="9498"/>
                    <a:pt x="8521" y="9498"/>
                  </a:cubicBezTo>
                  <a:lnTo>
                    <a:pt x="5956" y="9498"/>
                  </a:lnTo>
                  <a:cubicBezTo>
                    <a:pt x="6041" y="8611"/>
                    <a:pt x="6816" y="7905"/>
                    <a:pt x="7725" y="7905"/>
                  </a:cubicBezTo>
                  <a:close/>
                  <a:moveTo>
                    <a:pt x="7039" y="5514"/>
                  </a:moveTo>
                  <a:lnTo>
                    <a:pt x="7039" y="7613"/>
                  </a:lnTo>
                  <a:cubicBezTo>
                    <a:pt x="6173" y="7926"/>
                    <a:pt x="5536" y="8744"/>
                    <a:pt x="5536" y="9695"/>
                  </a:cubicBezTo>
                  <a:lnTo>
                    <a:pt x="5536" y="11135"/>
                  </a:lnTo>
                  <a:lnTo>
                    <a:pt x="930" y="11135"/>
                  </a:lnTo>
                  <a:lnTo>
                    <a:pt x="930" y="10338"/>
                  </a:lnTo>
                  <a:lnTo>
                    <a:pt x="3475" y="10338"/>
                  </a:lnTo>
                  <a:cubicBezTo>
                    <a:pt x="3873" y="10338"/>
                    <a:pt x="4181" y="10030"/>
                    <a:pt x="4181" y="9631"/>
                  </a:cubicBezTo>
                  <a:lnTo>
                    <a:pt x="4181" y="7018"/>
                  </a:lnTo>
                  <a:cubicBezTo>
                    <a:pt x="4181" y="6619"/>
                    <a:pt x="3873" y="6311"/>
                    <a:pt x="3475" y="6311"/>
                  </a:cubicBezTo>
                  <a:lnTo>
                    <a:pt x="930" y="6311"/>
                  </a:lnTo>
                  <a:lnTo>
                    <a:pt x="930" y="5514"/>
                  </a:lnTo>
                  <a:close/>
                  <a:moveTo>
                    <a:pt x="5536" y="11533"/>
                  </a:moveTo>
                  <a:lnTo>
                    <a:pt x="5536" y="12526"/>
                  </a:lnTo>
                  <a:lnTo>
                    <a:pt x="553" y="12526"/>
                  </a:lnTo>
                  <a:cubicBezTo>
                    <a:pt x="463" y="12526"/>
                    <a:pt x="399" y="12463"/>
                    <a:pt x="399" y="12394"/>
                  </a:cubicBezTo>
                  <a:lnTo>
                    <a:pt x="399" y="11666"/>
                  </a:lnTo>
                  <a:cubicBezTo>
                    <a:pt x="399" y="11597"/>
                    <a:pt x="463" y="11533"/>
                    <a:pt x="553" y="11533"/>
                  </a:cubicBezTo>
                  <a:close/>
                  <a:moveTo>
                    <a:pt x="12043" y="10981"/>
                  </a:moveTo>
                  <a:lnTo>
                    <a:pt x="12043" y="12526"/>
                  </a:lnTo>
                  <a:lnTo>
                    <a:pt x="5934" y="12526"/>
                  </a:lnTo>
                  <a:lnTo>
                    <a:pt x="5934" y="10981"/>
                  </a:lnTo>
                  <a:close/>
                  <a:moveTo>
                    <a:pt x="3517" y="1"/>
                  </a:moveTo>
                  <a:cubicBezTo>
                    <a:pt x="3188" y="1"/>
                    <a:pt x="2922" y="266"/>
                    <a:pt x="2922" y="574"/>
                  </a:cubicBezTo>
                  <a:lnTo>
                    <a:pt x="2922" y="2104"/>
                  </a:lnTo>
                  <a:lnTo>
                    <a:pt x="1106" y="3719"/>
                  </a:lnTo>
                  <a:lnTo>
                    <a:pt x="553" y="3719"/>
                  </a:lnTo>
                  <a:cubicBezTo>
                    <a:pt x="245" y="3719"/>
                    <a:pt x="1" y="3963"/>
                    <a:pt x="1" y="4250"/>
                  </a:cubicBezTo>
                  <a:lnTo>
                    <a:pt x="1" y="4983"/>
                  </a:lnTo>
                  <a:cubicBezTo>
                    <a:pt x="1" y="5270"/>
                    <a:pt x="245" y="5488"/>
                    <a:pt x="532" y="5514"/>
                  </a:cubicBezTo>
                  <a:lnTo>
                    <a:pt x="532" y="11135"/>
                  </a:lnTo>
                  <a:cubicBezTo>
                    <a:pt x="245" y="11156"/>
                    <a:pt x="1" y="11379"/>
                    <a:pt x="1" y="11666"/>
                  </a:cubicBezTo>
                  <a:lnTo>
                    <a:pt x="1" y="12394"/>
                  </a:lnTo>
                  <a:cubicBezTo>
                    <a:pt x="1" y="12686"/>
                    <a:pt x="245" y="12925"/>
                    <a:pt x="553" y="12925"/>
                  </a:cubicBezTo>
                  <a:lnTo>
                    <a:pt x="12128" y="12925"/>
                  </a:lnTo>
                  <a:cubicBezTo>
                    <a:pt x="12309" y="12925"/>
                    <a:pt x="12442" y="12771"/>
                    <a:pt x="12442" y="12595"/>
                  </a:cubicBezTo>
                  <a:lnTo>
                    <a:pt x="12442" y="9695"/>
                  </a:lnTo>
                  <a:cubicBezTo>
                    <a:pt x="12442" y="8500"/>
                    <a:pt x="11464" y="7506"/>
                    <a:pt x="10248" y="7506"/>
                  </a:cubicBezTo>
                  <a:lnTo>
                    <a:pt x="7725" y="7506"/>
                  </a:lnTo>
                  <a:cubicBezTo>
                    <a:pt x="7634" y="7506"/>
                    <a:pt x="7528" y="7528"/>
                    <a:pt x="7438" y="7528"/>
                  </a:cubicBezTo>
                  <a:lnTo>
                    <a:pt x="7438" y="5514"/>
                  </a:lnTo>
                  <a:cubicBezTo>
                    <a:pt x="7725" y="5488"/>
                    <a:pt x="7948" y="5270"/>
                    <a:pt x="7948" y="4983"/>
                  </a:cubicBezTo>
                  <a:lnTo>
                    <a:pt x="7948" y="4250"/>
                  </a:lnTo>
                  <a:cubicBezTo>
                    <a:pt x="7948" y="3963"/>
                    <a:pt x="7703" y="3719"/>
                    <a:pt x="7416" y="3719"/>
                  </a:cubicBezTo>
                  <a:lnTo>
                    <a:pt x="6864" y="3719"/>
                  </a:lnTo>
                  <a:lnTo>
                    <a:pt x="5026" y="2104"/>
                  </a:lnTo>
                  <a:lnTo>
                    <a:pt x="5026" y="574"/>
                  </a:lnTo>
                  <a:cubicBezTo>
                    <a:pt x="5026" y="266"/>
                    <a:pt x="4760" y="1"/>
                    <a:pt x="444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0" name="Google Shape;2900;p53"/>
          <p:cNvGrpSpPr/>
          <p:nvPr/>
        </p:nvGrpSpPr>
        <p:grpSpPr>
          <a:xfrm>
            <a:off x="3450825" y="1880539"/>
            <a:ext cx="343575" cy="321000"/>
            <a:chOff x="1580375" y="2282000"/>
            <a:chExt cx="343575" cy="321000"/>
          </a:xfrm>
        </p:grpSpPr>
        <p:sp>
          <p:nvSpPr>
            <p:cNvPr id="2901" name="Google Shape;2901;p53"/>
            <p:cNvSpPr/>
            <p:nvPr/>
          </p:nvSpPr>
          <p:spPr>
            <a:xfrm>
              <a:off x="1587000" y="2287025"/>
              <a:ext cx="330975" cy="299900"/>
            </a:xfrm>
            <a:custGeom>
              <a:rect b="b" l="l" r="r" t="t"/>
              <a:pathLst>
                <a:path extrusionOk="0" h="11996" w="13239">
                  <a:moveTo>
                    <a:pt x="10450" y="4872"/>
                  </a:moveTo>
                  <a:lnTo>
                    <a:pt x="11486" y="6200"/>
                  </a:lnTo>
                  <a:cubicBezTo>
                    <a:pt x="11576" y="6306"/>
                    <a:pt x="11709" y="6306"/>
                    <a:pt x="11820" y="6174"/>
                  </a:cubicBezTo>
                  <a:lnTo>
                    <a:pt x="13148" y="4208"/>
                  </a:lnTo>
                  <a:cubicBezTo>
                    <a:pt x="13191" y="4139"/>
                    <a:pt x="13239" y="4049"/>
                    <a:pt x="13239" y="3964"/>
                  </a:cubicBezTo>
                  <a:lnTo>
                    <a:pt x="13239" y="3943"/>
                  </a:lnTo>
                  <a:cubicBezTo>
                    <a:pt x="13239" y="3852"/>
                    <a:pt x="13191" y="3741"/>
                    <a:pt x="13106" y="3650"/>
                  </a:cubicBezTo>
                  <a:lnTo>
                    <a:pt x="10625" y="623"/>
                  </a:lnTo>
                  <a:cubicBezTo>
                    <a:pt x="10290" y="198"/>
                    <a:pt x="9786" y="1"/>
                    <a:pt x="9276" y="1"/>
                  </a:cubicBezTo>
                  <a:lnTo>
                    <a:pt x="8745" y="1"/>
                  </a:lnTo>
                  <a:cubicBezTo>
                    <a:pt x="7417" y="2434"/>
                    <a:pt x="5935" y="1685"/>
                    <a:pt x="4495" y="1"/>
                  </a:cubicBezTo>
                  <a:lnTo>
                    <a:pt x="3964" y="1"/>
                  </a:lnTo>
                  <a:cubicBezTo>
                    <a:pt x="3433" y="1"/>
                    <a:pt x="2944" y="198"/>
                    <a:pt x="2614" y="623"/>
                  </a:cubicBezTo>
                  <a:lnTo>
                    <a:pt x="113" y="3650"/>
                  </a:lnTo>
                  <a:cubicBezTo>
                    <a:pt x="43" y="3741"/>
                    <a:pt x="22" y="3810"/>
                    <a:pt x="1" y="3895"/>
                  </a:cubicBezTo>
                  <a:lnTo>
                    <a:pt x="1" y="4006"/>
                  </a:lnTo>
                  <a:cubicBezTo>
                    <a:pt x="1" y="4075"/>
                    <a:pt x="43" y="4160"/>
                    <a:pt x="91" y="4208"/>
                  </a:cubicBezTo>
                  <a:lnTo>
                    <a:pt x="1419" y="6174"/>
                  </a:lnTo>
                  <a:cubicBezTo>
                    <a:pt x="1504" y="6306"/>
                    <a:pt x="1658" y="6306"/>
                    <a:pt x="1727" y="6200"/>
                  </a:cubicBezTo>
                  <a:lnTo>
                    <a:pt x="2790" y="4872"/>
                  </a:lnTo>
                  <a:lnTo>
                    <a:pt x="2790" y="11751"/>
                  </a:lnTo>
                  <a:cubicBezTo>
                    <a:pt x="2790" y="11884"/>
                    <a:pt x="2880" y="11996"/>
                    <a:pt x="3013" y="11996"/>
                  </a:cubicBezTo>
                  <a:lnTo>
                    <a:pt x="10205" y="11996"/>
                  </a:lnTo>
                  <a:cubicBezTo>
                    <a:pt x="10338" y="11996"/>
                    <a:pt x="10450" y="11884"/>
                    <a:pt x="10450" y="11751"/>
                  </a:cubicBezTo>
                  <a:close/>
                  <a:moveTo>
                    <a:pt x="10450" y="4872"/>
                  </a:moveTo>
                  <a:lnTo>
                    <a:pt x="10450" y="487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3"/>
            <p:cNvSpPr/>
            <p:nvPr/>
          </p:nvSpPr>
          <p:spPr>
            <a:xfrm>
              <a:off x="1804400" y="2287025"/>
              <a:ext cx="113575" cy="115700"/>
            </a:xfrm>
            <a:custGeom>
              <a:rect b="b" l="l" r="r" t="t"/>
              <a:pathLst>
                <a:path extrusionOk="0" h="4628" w="4543">
                  <a:moveTo>
                    <a:pt x="49" y="1"/>
                  </a:moveTo>
                  <a:cubicBezTo>
                    <a:pt x="49" y="176"/>
                    <a:pt x="27" y="330"/>
                    <a:pt x="1" y="490"/>
                  </a:cubicBezTo>
                  <a:cubicBezTo>
                    <a:pt x="399" y="532"/>
                    <a:pt x="888" y="623"/>
                    <a:pt x="1153" y="931"/>
                  </a:cubicBezTo>
                  <a:lnTo>
                    <a:pt x="4165" y="4628"/>
                  </a:lnTo>
                  <a:lnTo>
                    <a:pt x="4452" y="4208"/>
                  </a:lnTo>
                  <a:cubicBezTo>
                    <a:pt x="4495" y="4139"/>
                    <a:pt x="4543" y="4049"/>
                    <a:pt x="4543" y="3964"/>
                  </a:cubicBezTo>
                  <a:lnTo>
                    <a:pt x="4543" y="3943"/>
                  </a:lnTo>
                  <a:cubicBezTo>
                    <a:pt x="4543" y="3852"/>
                    <a:pt x="4495" y="3741"/>
                    <a:pt x="4410" y="3650"/>
                  </a:cubicBezTo>
                  <a:lnTo>
                    <a:pt x="1929" y="623"/>
                  </a:lnTo>
                  <a:cubicBezTo>
                    <a:pt x="1594" y="198"/>
                    <a:pt x="1090" y="1"/>
                    <a:pt x="580"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3"/>
            <p:cNvSpPr/>
            <p:nvPr/>
          </p:nvSpPr>
          <p:spPr>
            <a:xfrm>
              <a:off x="1825000" y="2396950"/>
              <a:ext cx="23250" cy="189975"/>
            </a:xfrm>
            <a:custGeom>
              <a:rect b="b" l="l" r="r" t="t"/>
              <a:pathLst>
                <a:path extrusionOk="0" h="7599" w="930">
                  <a:moveTo>
                    <a:pt x="571" y="1"/>
                  </a:moveTo>
                  <a:cubicBezTo>
                    <a:pt x="403" y="1"/>
                    <a:pt x="239" y="152"/>
                    <a:pt x="239" y="475"/>
                  </a:cubicBezTo>
                  <a:lnTo>
                    <a:pt x="239" y="7354"/>
                  </a:lnTo>
                  <a:cubicBezTo>
                    <a:pt x="239" y="7487"/>
                    <a:pt x="133" y="7599"/>
                    <a:pt x="0" y="7599"/>
                  </a:cubicBezTo>
                  <a:lnTo>
                    <a:pt x="685" y="7599"/>
                  </a:lnTo>
                  <a:cubicBezTo>
                    <a:pt x="818" y="7599"/>
                    <a:pt x="930" y="7487"/>
                    <a:pt x="930" y="7354"/>
                  </a:cubicBezTo>
                  <a:lnTo>
                    <a:pt x="930" y="475"/>
                  </a:lnTo>
                  <a:cubicBezTo>
                    <a:pt x="930" y="167"/>
                    <a:pt x="748" y="1"/>
                    <a:pt x="571"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3"/>
            <p:cNvSpPr/>
            <p:nvPr/>
          </p:nvSpPr>
          <p:spPr>
            <a:xfrm>
              <a:off x="1699350" y="2287025"/>
              <a:ext cx="106275" cy="53700"/>
            </a:xfrm>
            <a:custGeom>
              <a:rect b="b" l="l" r="r" t="t"/>
              <a:pathLst>
                <a:path extrusionOk="0" h="2148" w="4251">
                  <a:moveTo>
                    <a:pt x="1" y="1"/>
                  </a:moveTo>
                  <a:cubicBezTo>
                    <a:pt x="1" y="1175"/>
                    <a:pt x="952" y="2147"/>
                    <a:pt x="2126" y="2147"/>
                  </a:cubicBezTo>
                  <a:cubicBezTo>
                    <a:pt x="3300" y="2147"/>
                    <a:pt x="4251" y="1175"/>
                    <a:pt x="4251"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3"/>
            <p:cNvSpPr/>
            <p:nvPr/>
          </p:nvSpPr>
          <p:spPr>
            <a:xfrm>
              <a:off x="1732550" y="2287025"/>
              <a:ext cx="73075" cy="53700"/>
            </a:xfrm>
            <a:custGeom>
              <a:rect b="b" l="l" r="r" t="t"/>
              <a:pathLst>
                <a:path extrusionOk="0" h="2148" w="2923">
                  <a:moveTo>
                    <a:pt x="2035" y="1"/>
                  </a:moveTo>
                  <a:cubicBezTo>
                    <a:pt x="1972" y="1085"/>
                    <a:pt x="1085" y="1951"/>
                    <a:pt x="1" y="1993"/>
                  </a:cubicBezTo>
                  <a:cubicBezTo>
                    <a:pt x="245" y="2083"/>
                    <a:pt x="511" y="2147"/>
                    <a:pt x="798" y="2147"/>
                  </a:cubicBezTo>
                  <a:cubicBezTo>
                    <a:pt x="1972" y="2147"/>
                    <a:pt x="2923" y="1175"/>
                    <a:pt x="2923"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3"/>
            <p:cNvSpPr/>
            <p:nvPr/>
          </p:nvSpPr>
          <p:spPr>
            <a:xfrm>
              <a:off x="1686075" y="2361150"/>
              <a:ext cx="119550" cy="192575"/>
            </a:xfrm>
            <a:custGeom>
              <a:rect b="b" l="l" r="r" t="t"/>
              <a:pathLst>
                <a:path extrusionOk="0" h="7703" w="4782">
                  <a:moveTo>
                    <a:pt x="4293" y="0"/>
                  </a:moveTo>
                  <a:cubicBezTo>
                    <a:pt x="4027" y="0"/>
                    <a:pt x="3831" y="202"/>
                    <a:pt x="3831" y="468"/>
                  </a:cubicBezTo>
                  <a:lnTo>
                    <a:pt x="3831" y="1349"/>
                  </a:lnTo>
                  <a:cubicBezTo>
                    <a:pt x="3831" y="1615"/>
                    <a:pt x="3608" y="1838"/>
                    <a:pt x="3342" y="1838"/>
                  </a:cubicBezTo>
                  <a:cubicBezTo>
                    <a:pt x="3076" y="1838"/>
                    <a:pt x="2853" y="1615"/>
                    <a:pt x="2853" y="1349"/>
                  </a:cubicBezTo>
                  <a:lnTo>
                    <a:pt x="2853" y="1020"/>
                  </a:lnTo>
                  <a:cubicBezTo>
                    <a:pt x="2853" y="754"/>
                    <a:pt x="2636" y="531"/>
                    <a:pt x="2391" y="531"/>
                  </a:cubicBezTo>
                  <a:cubicBezTo>
                    <a:pt x="2126" y="531"/>
                    <a:pt x="1902" y="754"/>
                    <a:pt x="1902" y="1020"/>
                  </a:cubicBezTo>
                  <a:lnTo>
                    <a:pt x="1902" y="1440"/>
                  </a:lnTo>
                  <a:cubicBezTo>
                    <a:pt x="1902" y="1684"/>
                    <a:pt x="1679" y="1907"/>
                    <a:pt x="1440" y="1907"/>
                  </a:cubicBezTo>
                  <a:cubicBezTo>
                    <a:pt x="1175" y="1907"/>
                    <a:pt x="952" y="1684"/>
                    <a:pt x="952" y="1440"/>
                  </a:cubicBezTo>
                  <a:cubicBezTo>
                    <a:pt x="952" y="1174"/>
                    <a:pt x="728" y="951"/>
                    <a:pt x="484" y="951"/>
                  </a:cubicBezTo>
                  <a:cubicBezTo>
                    <a:pt x="219" y="951"/>
                    <a:pt x="1" y="1174"/>
                    <a:pt x="1" y="1440"/>
                  </a:cubicBezTo>
                  <a:lnTo>
                    <a:pt x="1" y="5535"/>
                  </a:lnTo>
                  <a:cubicBezTo>
                    <a:pt x="1" y="5801"/>
                    <a:pt x="219" y="6024"/>
                    <a:pt x="484" y="6024"/>
                  </a:cubicBezTo>
                  <a:cubicBezTo>
                    <a:pt x="750" y="6024"/>
                    <a:pt x="973" y="5801"/>
                    <a:pt x="973" y="5535"/>
                  </a:cubicBezTo>
                  <a:cubicBezTo>
                    <a:pt x="973" y="5270"/>
                    <a:pt x="1196" y="5047"/>
                    <a:pt x="1462" y="5047"/>
                  </a:cubicBezTo>
                  <a:cubicBezTo>
                    <a:pt x="1727" y="5047"/>
                    <a:pt x="1924" y="5270"/>
                    <a:pt x="1924" y="5535"/>
                  </a:cubicBezTo>
                  <a:lnTo>
                    <a:pt x="1924" y="7240"/>
                  </a:lnTo>
                  <a:cubicBezTo>
                    <a:pt x="1924" y="7506"/>
                    <a:pt x="2147" y="7703"/>
                    <a:pt x="2412" y="7703"/>
                  </a:cubicBezTo>
                  <a:cubicBezTo>
                    <a:pt x="2678" y="7703"/>
                    <a:pt x="2875" y="7506"/>
                    <a:pt x="2875" y="7240"/>
                  </a:cubicBezTo>
                  <a:lnTo>
                    <a:pt x="2875" y="6821"/>
                  </a:lnTo>
                  <a:cubicBezTo>
                    <a:pt x="2875" y="6555"/>
                    <a:pt x="3098" y="6353"/>
                    <a:pt x="3363" y="6353"/>
                  </a:cubicBezTo>
                  <a:cubicBezTo>
                    <a:pt x="3629" y="6353"/>
                    <a:pt x="3831" y="6555"/>
                    <a:pt x="3831" y="6821"/>
                  </a:cubicBezTo>
                  <a:cubicBezTo>
                    <a:pt x="3831" y="7086"/>
                    <a:pt x="4049" y="7304"/>
                    <a:pt x="4314" y="7304"/>
                  </a:cubicBezTo>
                  <a:cubicBezTo>
                    <a:pt x="4580" y="7304"/>
                    <a:pt x="4782" y="7086"/>
                    <a:pt x="4782" y="6821"/>
                  </a:cubicBezTo>
                  <a:lnTo>
                    <a:pt x="4782" y="468"/>
                  </a:lnTo>
                  <a:cubicBezTo>
                    <a:pt x="4782" y="202"/>
                    <a:pt x="4558" y="0"/>
                    <a:pt x="4293"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3"/>
            <p:cNvSpPr/>
            <p:nvPr/>
          </p:nvSpPr>
          <p:spPr>
            <a:xfrm>
              <a:off x="1786750" y="2361150"/>
              <a:ext cx="18875" cy="104675"/>
            </a:xfrm>
            <a:custGeom>
              <a:rect b="b" l="l" r="r" t="t"/>
              <a:pathLst>
                <a:path extrusionOk="0" h="4187" w="755">
                  <a:moveTo>
                    <a:pt x="266" y="0"/>
                  </a:moveTo>
                  <a:cubicBezTo>
                    <a:pt x="176" y="0"/>
                    <a:pt x="91" y="21"/>
                    <a:pt x="0" y="69"/>
                  </a:cubicBezTo>
                  <a:cubicBezTo>
                    <a:pt x="133" y="154"/>
                    <a:pt x="223" y="314"/>
                    <a:pt x="223" y="468"/>
                  </a:cubicBezTo>
                  <a:lnTo>
                    <a:pt x="223" y="3341"/>
                  </a:lnTo>
                  <a:cubicBezTo>
                    <a:pt x="420" y="3543"/>
                    <a:pt x="553" y="3788"/>
                    <a:pt x="601" y="4053"/>
                  </a:cubicBezTo>
                  <a:lnTo>
                    <a:pt x="755" y="4186"/>
                  </a:lnTo>
                  <a:lnTo>
                    <a:pt x="755" y="468"/>
                  </a:lnTo>
                  <a:cubicBezTo>
                    <a:pt x="755" y="202"/>
                    <a:pt x="531" y="0"/>
                    <a:pt x="266" y="0"/>
                  </a:cubicBez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3"/>
            <p:cNvSpPr/>
            <p:nvPr/>
          </p:nvSpPr>
          <p:spPr>
            <a:xfrm>
              <a:off x="1728050" y="2432425"/>
              <a:ext cx="73725" cy="55000"/>
            </a:xfrm>
            <a:custGeom>
              <a:rect b="b" l="l" r="r" t="t"/>
              <a:pathLst>
                <a:path extrusionOk="0" h="2200" w="2949">
                  <a:moveTo>
                    <a:pt x="1394" y="1"/>
                  </a:moveTo>
                  <a:cubicBezTo>
                    <a:pt x="900" y="1"/>
                    <a:pt x="385" y="238"/>
                    <a:pt x="0" y="825"/>
                  </a:cubicBezTo>
                  <a:cubicBezTo>
                    <a:pt x="510" y="889"/>
                    <a:pt x="755" y="1091"/>
                    <a:pt x="999" y="1510"/>
                  </a:cubicBezTo>
                  <a:cubicBezTo>
                    <a:pt x="1164" y="1846"/>
                    <a:pt x="1471" y="2200"/>
                    <a:pt x="1910" y="2200"/>
                  </a:cubicBezTo>
                  <a:cubicBezTo>
                    <a:pt x="1937" y="2200"/>
                    <a:pt x="1964" y="2198"/>
                    <a:pt x="1992" y="2196"/>
                  </a:cubicBezTo>
                  <a:lnTo>
                    <a:pt x="2949" y="1202"/>
                  </a:lnTo>
                  <a:cubicBezTo>
                    <a:pt x="2815" y="526"/>
                    <a:pt x="2129" y="1"/>
                    <a:pt x="1394"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3"/>
            <p:cNvSpPr/>
            <p:nvPr/>
          </p:nvSpPr>
          <p:spPr>
            <a:xfrm>
              <a:off x="1796700" y="2479600"/>
              <a:ext cx="121275" cy="117825"/>
            </a:xfrm>
            <a:custGeom>
              <a:rect b="b" l="l" r="r" t="t"/>
              <a:pathLst>
                <a:path extrusionOk="0" h="4713" w="4851">
                  <a:moveTo>
                    <a:pt x="930" y="0"/>
                  </a:moveTo>
                  <a:lnTo>
                    <a:pt x="1" y="64"/>
                  </a:lnTo>
                  <a:lnTo>
                    <a:pt x="1" y="994"/>
                  </a:lnTo>
                  <a:lnTo>
                    <a:pt x="357" y="1350"/>
                  </a:lnTo>
                  <a:cubicBezTo>
                    <a:pt x="1552" y="2481"/>
                    <a:pt x="2747" y="3607"/>
                    <a:pt x="3942" y="4712"/>
                  </a:cubicBezTo>
                  <a:lnTo>
                    <a:pt x="4851" y="3698"/>
                  </a:lnTo>
                  <a:cubicBezTo>
                    <a:pt x="3342" y="2279"/>
                    <a:pt x="2434" y="1419"/>
                    <a:pt x="930" y="0"/>
                  </a:cubicBez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3"/>
            <p:cNvSpPr/>
            <p:nvPr/>
          </p:nvSpPr>
          <p:spPr>
            <a:xfrm>
              <a:off x="1787275" y="2500575"/>
              <a:ext cx="18350" cy="43200"/>
            </a:xfrm>
            <a:custGeom>
              <a:rect b="b" l="l" r="r" t="t"/>
              <a:pathLst>
                <a:path extrusionOk="0" h="1728" w="734">
                  <a:moveTo>
                    <a:pt x="202" y="1"/>
                  </a:moveTo>
                  <a:lnTo>
                    <a:pt x="202" y="1244"/>
                  </a:lnTo>
                  <a:cubicBezTo>
                    <a:pt x="202" y="1419"/>
                    <a:pt x="133" y="1552"/>
                    <a:pt x="1" y="1642"/>
                  </a:cubicBezTo>
                  <a:cubicBezTo>
                    <a:pt x="70" y="1685"/>
                    <a:pt x="155" y="1727"/>
                    <a:pt x="266" y="1727"/>
                  </a:cubicBezTo>
                  <a:cubicBezTo>
                    <a:pt x="532" y="1727"/>
                    <a:pt x="734" y="1509"/>
                    <a:pt x="734" y="1244"/>
                  </a:cubicBezTo>
                  <a:lnTo>
                    <a:pt x="734" y="511"/>
                  </a:lnTo>
                  <a:lnTo>
                    <a:pt x="378" y="155"/>
                  </a:lnTo>
                  <a:lnTo>
                    <a:pt x="202" y="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3"/>
            <p:cNvSpPr/>
            <p:nvPr/>
          </p:nvSpPr>
          <p:spPr>
            <a:xfrm>
              <a:off x="1728050" y="2432625"/>
              <a:ext cx="73725" cy="41950"/>
            </a:xfrm>
            <a:custGeom>
              <a:rect b="b" l="l" r="r" t="t"/>
              <a:pathLst>
                <a:path extrusionOk="0" h="1678" w="2949">
                  <a:moveTo>
                    <a:pt x="1402" y="0"/>
                  </a:moveTo>
                  <a:cubicBezTo>
                    <a:pt x="911" y="0"/>
                    <a:pt x="395" y="228"/>
                    <a:pt x="0" y="796"/>
                  </a:cubicBezTo>
                  <a:cubicBezTo>
                    <a:pt x="290" y="585"/>
                    <a:pt x="609" y="493"/>
                    <a:pt x="920" y="493"/>
                  </a:cubicBezTo>
                  <a:cubicBezTo>
                    <a:pt x="1656" y="493"/>
                    <a:pt x="2343" y="1009"/>
                    <a:pt x="2481" y="1678"/>
                  </a:cubicBezTo>
                  <a:lnTo>
                    <a:pt x="2949" y="1194"/>
                  </a:lnTo>
                  <a:cubicBezTo>
                    <a:pt x="2901" y="929"/>
                    <a:pt x="2768" y="684"/>
                    <a:pt x="2571" y="482"/>
                  </a:cubicBezTo>
                  <a:cubicBezTo>
                    <a:pt x="2275" y="189"/>
                    <a:pt x="1849" y="0"/>
                    <a:pt x="1402" y="0"/>
                  </a:cubicBez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3"/>
            <p:cNvSpPr/>
            <p:nvPr/>
          </p:nvSpPr>
          <p:spPr>
            <a:xfrm>
              <a:off x="1801750" y="2479600"/>
              <a:ext cx="116225" cy="105200"/>
            </a:xfrm>
            <a:custGeom>
              <a:rect b="b" l="l" r="r" t="t"/>
              <a:pathLst>
                <a:path extrusionOk="0" h="4208" w="4649">
                  <a:moveTo>
                    <a:pt x="728" y="0"/>
                  </a:moveTo>
                  <a:lnTo>
                    <a:pt x="1" y="266"/>
                  </a:lnTo>
                  <a:lnTo>
                    <a:pt x="4181" y="4208"/>
                  </a:lnTo>
                  <a:lnTo>
                    <a:pt x="4649" y="3698"/>
                  </a:lnTo>
                  <a:lnTo>
                    <a:pt x="728"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3"/>
            <p:cNvSpPr/>
            <p:nvPr/>
          </p:nvSpPr>
          <p:spPr>
            <a:xfrm>
              <a:off x="1777850" y="2462475"/>
              <a:ext cx="42125" cy="41975"/>
            </a:xfrm>
            <a:custGeom>
              <a:rect b="b" l="l" r="r" t="t"/>
              <a:pathLst>
                <a:path extrusionOk="0" h="1679" w="1685">
                  <a:moveTo>
                    <a:pt x="957" y="0"/>
                  </a:moveTo>
                  <a:lnTo>
                    <a:pt x="489" y="484"/>
                  </a:lnTo>
                  <a:lnTo>
                    <a:pt x="0" y="994"/>
                  </a:lnTo>
                  <a:lnTo>
                    <a:pt x="579" y="1525"/>
                  </a:lnTo>
                  <a:lnTo>
                    <a:pt x="755" y="1679"/>
                  </a:lnTo>
                  <a:lnTo>
                    <a:pt x="1111" y="1307"/>
                  </a:lnTo>
                  <a:lnTo>
                    <a:pt x="1684" y="685"/>
                  </a:lnTo>
                  <a:lnTo>
                    <a:pt x="1111" y="154"/>
                  </a:lnTo>
                  <a:lnTo>
                    <a:pt x="1111" y="133"/>
                  </a:lnTo>
                  <a:lnTo>
                    <a:pt x="957" y="0"/>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3"/>
            <p:cNvSpPr/>
            <p:nvPr/>
          </p:nvSpPr>
          <p:spPr>
            <a:xfrm>
              <a:off x="1790075" y="2462475"/>
              <a:ext cx="29900" cy="29900"/>
            </a:xfrm>
            <a:custGeom>
              <a:rect b="b" l="l" r="r" t="t"/>
              <a:pathLst>
                <a:path extrusionOk="0" h="1196" w="1196">
                  <a:moveTo>
                    <a:pt x="468" y="0"/>
                  </a:moveTo>
                  <a:lnTo>
                    <a:pt x="0" y="484"/>
                  </a:lnTo>
                  <a:lnTo>
                    <a:pt x="133" y="643"/>
                  </a:lnTo>
                  <a:lnTo>
                    <a:pt x="733" y="1195"/>
                  </a:lnTo>
                  <a:lnTo>
                    <a:pt x="1195" y="685"/>
                  </a:lnTo>
                  <a:cubicBezTo>
                    <a:pt x="951" y="462"/>
                    <a:pt x="707" y="218"/>
                    <a:pt x="468" y="0"/>
                  </a:cubicBez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3"/>
            <p:cNvSpPr/>
            <p:nvPr/>
          </p:nvSpPr>
          <p:spPr>
            <a:xfrm>
              <a:off x="1883025" y="2539350"/>
              <a:ext cx="40400" cy="37625"/>
            </a:xfrm>
            <a:custGeom>
              <a:rect b="b" l="l" r="r" t="t"/>
              <a:pathLst>
                <a:path extrusionOk="0" h="1505" w="1616">
                  <a:moveTo>
                    <a:pt x="219" y="1"/>
                  </a:moveTo>
                  <a:cubicBezTo>
                    <a:pt x="167" y="1"/>
                    <a:pt x="112" y="22"/>
                    <a:pt x="70" y="65"/>
                  </a:cubicBezTo>
                  <a:cubicBezTo>
                    <a:pt x="1" y="155"/>
                    <a:pt x="1" y="267"/>
                    <a:pt x="91" y="357"/>
                  </a:cubicBezTo>
                  <a:lnTo>
                    <a:pt x="1265" y="1440"/>
                  </a:lnTo>
                  <a:cubicBezTo>
                    <a:pt x="1286" y="1483"/>
                    <a:pt x="1350" y="1504"/>
                    <a:pt x="1398" y="1504"/>
                  </a:cubicBezTo>
                  <a:cubicBezTo>
                    <a:pt x="1440" y="1504"/>
                    <a:pt x="1504" y="1483"/>
                    <a:pt x="1530" y="1440"/>
                  </a:cubicBezTo>
                  <a:cubicBezTo>
                    <a:pt x="1615" y="1350"/>
                    <a:pt x="1615" y="1239"/>
                    <a:pt x="1530" y="1154"/>
                  </a:cubicBezTo>
                  <a:lnTo>
                    <a:pt x="356" y="65"/>
                  </a:lnTo>
                  <a:cubicBezTo>
                    <a:pt x="322" y="22"/>
                    <a:pt x="271" y="1"/>
                    <a:pt x="21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3"/>
            <p:cNvSpPr/>
            <p:nvPr/>
          </p:nvSpPr>
          <p:spPr>
            <a:xfrm>
              <a:off x="1580375" y="2282000"/>
              <a:ext cx="343575" cy="321000"/>
            </a:xfrm>
            <a:custGeom>
              <a:rect b="b" l="l" r="r" t="t"/>
              <a:pathLst>
                <a:path extrusionOk="0" h="12840" w="13743">
                  <a:moveTo>
                    <a:pt x="8786" y="399"/>
                  </a:moveTo>
                  <a:cubicBezTo>
                    <a:pt x="8696" y="1376"/>
                    <a:pt x="7878" y="2125"/>
                    <a:pt x="6885" y="2125"/>
                  </a:cubicBezTo>
                  <a:cubicBezTo>
                    <a:pt x="5886" y="2125"/>
                    <a:pt x="5068" y="1376"/>
                    <a:pt x="4956" y="399"/>
                  </a:cubicBezTo>
                  <a:close/>
                  <a:moveTo>
                    <a:pt x="7313" y="6219"/>
                  </a:moveTo>
                  <a:cubicBezTo>
                    <a:pt x="7397" y="6219"/>
                    <a:pt x="7483" y="6227"/>
                    <a:pt x="7570" y="6242"/>
                  </a:cubicBezTo>
                  <a:cubicBezTo>
                    <a:pt x="8080" y="6353"/>
                    <a:pt x="8500" y="6709"/>
                    <a:pt x="8632" y="7150"/>
                  </a:cubicBezTo>
                  <a:lnTo>
                    <a:pt x="8500" y="7283"/>
                  </a:lnTo>
                  <a:lnTo>
                    <a:pt x="7814" y="8016"/>
                  </a:lnTo>
                  <a:cubicBezTo>
                    <a:pt x="7528" y="8016"/>
                    <a:pt x="7283" y="7814"/>
                    <a:pt x="7081" y="7437"/>
                  </a:cubicBezTo>
                  <a:cubicBezTo>
                    <a:pt x="6864" y="7039"/>
                    <a:pt x="6619" y="6821"/>
                    <a:pt x="6263" y="6709"/>
                  </a:cubicBezTo>
                  <a:cubicBezTo>
                    <a:pt x="6556" y="6382"/>
                    <a:pt x="6921" y="6219"/>
                    <a:pt x="7313" y="6219"/>
                  </a:cubicBezTo>
                  <a:close/>
                  <a:moveTo>
                    <a:pt x="8856" y="7506"/>
                  </a:moveTo>
                  <a:lnTo>
                    <a:pt x="9296" y="7926"/>
                  </a:lnTo>
                  <a:lnTo>
                    <a:pt x="8632" y="8632"/>
                  </a:lnTo>
                  <a:lnTo>
                    <a:pt x="8192" y="8213"/>
                  </a:lnTo>
                  <a:lnTo>
                    <a:pt x="8856" y="7506"/>
                  </a:lnTo>
                  <a:close/>
                  <a:moveTo>
                    <a:pt x="8521" y="3368"/>
                  </a:moveTo>
                  <a:cubicBezTo>
                    <a:pt x="8675" y="3368"/>
                    <a:pt x="8808" y="3480"/>
                    <a:pt x="8808" y="3634"/>
                  </a:cubicBezTo>
                  <a:lnTo>
                    <a:pt x="8808" y="6598"/>
                  </a:lnTo>
                  <a:cubicBezTo>
                    <a:pt x="8542" y="6221"/>
                    <a:pt x="8122" y="5955"/>
                    <a:pt x="7660" y="5843"/>
                  </a:cubicBezTo>
                  <a:cubicBezTo>
                    <a:pt x="7550" y="5823"/>
                    <a:pt x="7440" y="5814"/>
                    <a:pt x="7331" y="5814"/>
                  </a:cubicBezTo>
                  <a:cubicBezTo>
                    <a:pt x="6715" y="5814"/>
                    <a:pt x="6129" y="6130"/>
                    <a:pt x="5732" y="6731"/>
                  </a:cubicBezTo>
                  <a:cubicBezTo>
                    <a:pt x="5711" y="6773"/>
                    <a:pt x="5690" y="6863"/>
                    <a:pt x="5732" y="6932"/>
                  </a:cubicBezTo>
                  <a:cubicBezTo>
                    <a:pt x="5753" y="6975"/>
                    <a:pt x="5822" y="7017"/>
                    <a:pt x="5886" y="7039"/>
                  </a:cubicBezTo>
                  <a:cubicBezTo>
                    <a:pt x="6285" y="7086"/>
                    <a:pt x="6508" y="7240"/>
                    <a:pt x="6731" y="7618"/>
                  </a:cubicBezTo>
                  <a:cubicBezTo>
                    <a:pt x="6996" y="8149"/>
                    <a:pt x="7395" y="8414"/>
                    <a:pt x="7836" y="8414"/>
                  </a:cubicBezTo>
                  <a:lnTo>
                    <a:pt x="8521" y="9057"/>
                  </a:lnTo>
                  <a:lnTo>
                    <a:pt x="8808" y="9344"/>
                  </a:lnTo>
                  <a:lnTo>
                    <a:pt x="8808" y="9987"/>
                  </a:lnTo>
                  <a:cubicBezTo>
                    <a:pt x="8808" y="10141"/>
                    <a:pt x="8696" y="10274"/>
                    <a:pt x="8542" y="10274"/>
                  </a:cubicBezTo>
                  <a:cubicBezTo>
                    <a:pt x="8388" y="10274"/>
                    <a:pt x="8255" y="10141"/>
                    <a:pt x="8255" y="9987"/>
                  </a:cubicBezTo>
                  <a:cubicBezTo>
                    <a:pt x="8255" y="9610"/>
                    <a:pt x="7968" y="9323"/>
                    <a:pt x="7591" y="9323"/>
                  </a:cubicBezTo>
                  <a:cubicBezTo>
                    <a:pt x="7214" y="9323"/>
                    <a:pt x="6906" y="9610"/>
                    <a:pt x="6906" y="9987"/>
                  </a:cubicBezTo>
                  <a:lnTo>
                    <a:pt x="6906" y="10406"/>
                  </a:lnTo>
                  <a:cubicBezTo>
                    <a:pt x="6906" y="10561"/>
                    <a:pt x="6794" y="10672"/>
                    <a:pt x="6640" y="10672"/>
                  </a:cubicBezTo>
                  <a:cubicBezTo>
                    <a:pt x="6486" y="10672"/>
                    <a:pt x="6354" y="10561"/>
                    <a:pt x="6354" y="10406"/>
                  </a:cubicBezTo>
                  <a:lnTo>
                    <a:pt x="6354" y="8701"/>
                  </a:lnTo>
                  <a:cubicBezTo>
                    <a:pt x="6354" y="8324"/>
                    <a:pt x="6067" y="8016"/>
                    <a:pt x="5690" y="8016"/>
                  </a:cubicBezTo>
                  <a:cubicBezTo>
                    <a:pt x="5312" y="8016"/>
                    <a:pt x="5004" y="8324"/>
                    <a:pt x="5004" y="8701"/>
                  </a:cubicBezTo>
                  <a:cubicBezTo>
                    <a:pt x="5004" y="8855"/>
                    <a:pt x="4872" y="8988"/>
                    <a:pt x="4712" y="8988"/>
                  </a:cubicBezTo>
                  <a:cubicBezTo>
                    <a:pt x="4558" y="8988"/>
                    <a:pt x="4425" y="8855"/>
                    <a:pt x="4425" y="8701"/>
                  </a:cubicBezTo>
                  <a:lnTo>
                    <a:pt x="4425" y="4606"/>
                  </a:lnTo>
                  <a:cubicBezTo>
                    <a:pt x="4425" y="4452"/>
                    <a:pt x="4558" y="4319"/>
                    <a:pt x="4712" y="4319"/>
                  </a:cubicBezTo>
                  <a:cubicBezTo>
                    <a:pt x="4845" y="4319"/>
                    <a:pt x="4978" y="4452"/>
                    <a:pt x="4978" y="4606"/>
                  </a:cubicBezTo>
                  <a:cubicBezTo>
                    <a:pt x="4978" y="4962"/>
                    <a:pt x="5291" y="5270"/>
                    <a:pt x="5668" y="5270"/>
                  </a:cubicBezTo>
                  <a:cubicBezTo>
                    <a:pt x="6019" y="5270"/>
                    <a:pt x="6332" y="4962"/>
                    <a:pt x="6332" y="4606"/>
                  </a:cubicBezTo>
                  <a:lnTo>
                    <a:pt x="6332" y="4186"/>
                  </a:lnTo>
                  <a:cubicBezTo>
                    <a:pt x="6332" y="4032"/>
                    <a:pt x="6465" y="3899"/>
                    <a:pt x="6619" y="3899"/>
                  </a:cubicBezTo>
                  <a:cubicBezTo>
                    <a:pt x="6752" y="3899"/>
                    <a:pt x="6885" y="4032"/>
                    <a:pt x="6885" y="4186"/>
                  </a:cubicBezTo>
                  <a:lnTo>
                    <a:pt x="6885" y="4515"/>
                  </a:lnTo>
                  <a:cubicBezTo>
                    <a:pt x="6885" y="4893"/>
                    <a:pt x="7193" y="5206"/>
                    <a:pt x="7570" y="5206"/>
                  </a:cubicBezTo>
                  <a:cubicBezTo>
                    <a:pt x="7947" y="5206"/>
                    <a:pt x="8255" y="4893"/>
                    <a:pt x="8255" y="4515"/>
                  </a:cubicBezTo>
                  <a:lnTo>
                    <a:pt x="8255" y="3634"/>
                  </a:lnTo>
                  <a:cubicBezTo>
                    <a:pt x="8255" y="3480"/>
                    <a:pt x="8367" y="3368"/>
                    <a:pt x="8521" y="3368"/>
                  </a:cubicBezTo>
                  <a:close/>
                  <a:moveTo>
                    <a:pt x="4229" y="0"/>
                  </a:moveTo>
                  <a:cubicBezTo>
                    <a:pt x="3607" y="0"/>
                    <a:pt x="3076" y="244"/>
                    <a:pt x="2720" y="691"/>
                  </a:cubicBezTo>
                  <a:lnTo>
                    <a:pt x="223" y="3719"/>
                  </a:lnTo>
                  <a:cubicBezTo>
                    <a:pt x="22" y="3963"/>
                    <a:pt x="0" y="4276"/>
                    <a:pt x="176" y="4515"/>
                  </a:cubicBezTo>
                  <a:lnTo>
                    <a:pt x="1504" y="6486"/>
                  </a:lnTo>
                  <a:cubicBezTo>
                    <a:pt x="1594" y="6598"/>
                    <a:pt x="1706" y="6667"/>
                    <a:pt x="1838" y="6688"/>
                  </a:cubicBezTo>
                  <a:cubicBezTo>
                    <a:pt x="1950" y="6688"/>
                    <a:pt x="2083" y="6619"/>
                    <a:pt x="2168" y="6507"/>
                  </a:cubicBezTo>
                  <a:lnTo>
                    <a:pt x="2853" y="5647"/>
                  </a:lnTo>
                  <a:lnTo>
                    <a:pt x="2853" y="8037"/>
                  </a:lnTo>
                  <a:cubicBezTo>
                    <a:pt x="2853" y="8149"/>
                    <a:pt x="2943" y="8234"/>
                    <a:pt x="3055" y="8234"/>
                  </a:cubicBezTo>
                  <a:cubicBezTo>
                    <a:pt x="3166" y="8234"/>
                    <a:pt x="3251" y="8149"/>
                    <a:pt x="3251" y="8037"/>
                  </a:cubicBezTo>
                  <a:lnTo>
                    <a:pt x="3251" y="5073"/>
                  </a:lnTo>
                  <a:cubicBezTo>
                    <a:pt x="3251" y="4983"/>
                    <a:pt x="3188" y="4914"/>
                    <a:pt x="3119" y="4871"/>
                  </a:cubicBezTo>
                  <a:cubicBezTo>
                    <a:pt x="3098" y="4866"/>
                    <a:pt x="3076" y="4863"/>
                    <a:pt x="3055" y="4863"/>
                  </a:cubicBezTo>
                  <a:cubicBezTo>
                    <a:pt x="2991" y="4863"/>
                    <a:pt x="2928" y="4888"/>
                    <a:pt x="2879" y="4940"/>
                  </a:cubicBezTo>
                  <a:lnTo>
                    <a:pt x="1838" y="6268"/>
                  </a:lnTo>
                  <a:lnTo>
                    <a:pt x="510" y="4298"/>
                  </a:lnTo>
                  <a:cubicBezTo>
                    <a:pt x="441" y="4186"/>
                    <a:pt x="441" y="4074"/>
                    <a:pt x="532" y="3984"/>
                  </a:cubicBezTo>
                  <a:lnTo>
                    <a:pt x="3034" y="930"/>
                  </a:lnTo>
                  <a:cubicBezTo>
                    <a:pt x="3299" y="600"/>
                    <a:pt x="3740" y="399"/>
                    <a:pt x="4207" y="399"/>
                  </a:cubicBezTo>
                  <a:lnTo>
                    <a:pt x="4558" y="399"/>
                  </a:lnTo>
                  <a:cubicBezTo>
                    <a:pt x="4670" y="1594"/>
                    <a:pt x="5668" y="2550"/>
                    <a:pt x="6885" y="2550"/>
                  </a:cubicBezTo>
                  <a:cubicBezTo>
                    <a:pt x="8101" y="2550"/>
                    <a:pt x="9095" y="1594"/>
                    <a:pt x="9206" y="399"/>
                  </a:cubicBezTo>
                  <a:lnTo>
                    <a:pt x="9541" y="399"/>
                  </a:lnTo>
                  <a:cubicBezTo>
                    <a:pt x="10024" y="399"/>
                    <a:pt x="10449" y="600"/>
                    <a:pt x="10736" y="930"/>
                  </a:cubicBezTo>
                  <a:lnTo>
                    <a:pt x="13211" y="3984"/>
                  </a:lnTo>
                  <a:cubicBezTo>
                    <a:pt x="13302" y="4074"/>
                    <a:pt x="13323" y="4186"/>
                    <a:pt x="13238" y="4298"/>
                  </a:cubicBezTo>
                  <a:lnTo>
                    <a:pt x="11910" y="6268"/>
                  </a:lnTo>
                  <a:lnTo>
                    <a:pt x="10869" y="4940"/>
                  </a:lnTo>
                  <a:cubicBezTo>
                    <a:pt x="10833" y="4888"/>
                    <a:pt x="10776" y="4863"/>
                    <a:pt x="10711" y="4863"/>
                  </a:cubicBezTo>
                  <a:cubicBezTo>
                    <a:pt x="10690" y="4863"/>
                    <a:pt x="10668" y="4866"/>
                    <a:pt x="10646" y="4871"/>
                  </a:cubicBezTo>
                  <a:cubicBezTo>
                    <a:pt x="10555" y="4914"/>
                    <a:pt x="10513" y="4983"/>
                    <a:pt x="10513" y="5073"/>
                  </a:cubicBezTo>
                  <a:lnTo>
                    <a:pt x="10513" y="8499"/>
                  </a:lnTo>
                  <a:lnTo>
                    <a:pt x="9716" y="7772"/>
                  </a:lnTo>
                  <a:lnTo>
                    <a:pt x="9206" y="7262"/>
                  </a:lnTo>
                  <a:lnTo>
                    <a:pt x="9206" y="3634"/>
                  </a:lnTo>
                  <a:cubicBezTo>
                    <a:pt x="9206" y="3256"/>
                    <a:pt x="8898" y="2970"/>
                    <a:pt x="8521" y="2970"/>
                  </a:cubicBezTo>
                  <a:cubicBezTo>
                    <a:pt x="8144" y="2970"/>
                    <a:pt x="7857" y="3256"/>
                    <a:pt x="7857" y="3634"/>
                  </a:cubicBezTo>
                  <a:lnTo>
                    <a:pt x="7857" y="4515"/>
                  </a:lnTo>
                  <a:cubicBezTo>
                    <a:pt x="7857" y="4675"/>
                    <a:pt x="7724" y="4808"/>
                    <a:pt x="7570" y="4808"/>
                  </a:cubicBezTo>
                  <a:cubicBezTo>
                    <a:pt x="7416" y="4808"/>
                    <a:pt x="7283" y="4675"/>
                    <a:pt x="7283" y="4515"/>
                  </a:cubicBezTo>
                  <a:lnTo>
                    <a:pt x="7283" y="4186"/>
                  </a:lnTo>
                  <a:cubicBezTo>
                    <a:pt x="7283" y="3809"/>
                    <a:pt x="6970" y="3501"/>
                    <a:pt x="6619" y="3501"/>
                  </a:cubicBezTo>
                  <a:cubicBezTo>
                    <a:pt x="6242" y="3501"/>
                    <a:pt x="5934" y="3809"/>
                    <a:pt x="5934" y="4186"/>
                  </a:cubicBezTo>
                  <a:lnTo>
                    <a:pt x="5934" y="4606"/>
                  </a:lnTo>
                  <a:cubicBezTo>
                    <a:pt x="5934" y="4738"/>
                    <a:pt x="5801" y="4871"/>
                    <a:pt x="5668" y="4871"/>
                  </a:cubicBezTo>
                  <a:cubicBezTo>
                    <a:pt x="5509" y="4871"/>
                    <a:pt x="5376" y="4738"/>
                    <a:pt x="5376" y="4606"/>
                  </a:cubicBezTo>
                  <a:cubicBezTo>
                    <a:pt x="5376" y="4229"/>
                    <a:pt x="5068" y="3920"/>
                    <a:pt x="4712" y="3920"/>
                  </a:cubicBezTo>
                  <a:cubicBezTo>
                    <a:pt x="4340" y="3920"/>
                    <a:pt x="4027" y="4229"/>
                    <a:pt x="4027" y="4606"/>
                  </a:cubicBezTo>
                  <a:lnTo>
                    <a:pt x="4027" y="8701"/>
                  </a:lnTo>
                  <a:cubicBezTo>
                    <a:pt x="4027" y="9078"/>
                    <a:pt x="4340" y="9387"/>
                    <a:pt x="4712" y="9387"/>
                  </a:cubicBezTo>
                  <a:cubicBezTo>
                    <a:pt x="5089" y="9387"/>
                    <a:pt x="5403" y="9078"/>
                    <a:pt x="5403" y="8701"/>
                  </a:cubicBezTo>
                  <a:cubicBezTo>
                    <a:pt x="5403" y="8547"/>
                    <a:pt x="5536" y="8414"/>
                    <a:pt x="5690" y="8414"/>
                  </a:cubicBezTo>
                  <a:cubicBezTo>
                    <a:pt x="5844" y="8414"/>
                    <a:pt x="5955" y="8547"/>
                    <a:pt x="5955" y="8701"/>
                  </a:cubicBezTo>
                  <a:lnTo>
                    <a:pt x="5955" y="10406"/>
                  </a:lnTo>
                  <a:cubicBezTo>
                    <a:pt x="5955" y="10784"/>
                    <a:pt x="6263" y="11070"/>
                    <a:pt x="6640" y="11070"/>
                  </a:cubicBezTo>
                  <a:cubicBezTo>
                    <a:pt x="7018" y="11070"/>
                    <a:pt x="7304" y="10784"/>
                    <a:pt x="7304" y="10406"/>
                  </a:cubicBezTo>
                  <a:lnTo>
                    <a:pt x="7304" y="9987"/>
                  </a:lnTo>
                  <a:cubicBezTo>
                    <a:pt x="7304" y="9827"/>
                    <a:pt x="7437" y="9721"/>
                    <a:pt x="7591" y="9721"/>
                  </a:cubicBezTo>
                  <a:cubicBezTo>
                    <a:pt x="7745" y="9721"/>
                    <a:pt x="7857" y="9827"/>
                    <a:pt x="7857" y="9987"/>
                  </a:cubicBezTo>
                  <a:cubicBezTo>
                    <a:pt x="7857" y="10359"/>
                    <a:pt x="8165" y="10672"/>
                    <a:pt x="8542" y="10672"/>
                  </a:cubicBezTo>
                  <a:cubicBezTo>
                    <a:pt x="8919" y="10672"/>
                    <a:pt x="9206" y="10359"/>
                    <a:pt x="9206" y="9987"/>
                  </a:cubicBezTo>
                  <a:lnTo>
                    <a:pt x="9206" y="9721"/>
                  </a:lnTo>
                  <a:lnTo>
                    <a:pt x="10513" y="10938"/>
                  </a:lnTo>
                  <a:lnTo>
                    <a:pt x="10513" y="11952"/>
                  </a:lnTo>
                  <a:cubicBezTo>
                    <a:pt x="10513" y="11979"/>
                    <a:pt x="10492" y="12000"/>
                    <a:pt x="10470" y="12000"/>
                  </a:cubicBezTo>
                  <a:lnTo>
                    <a:pt x="3278" y="12000"/>
                  </a:lnTo>
                  <a:cubicBezTo>
                    <a:pt x="3251" y="12000"/>
                    <a:pt x="3251" y="11979"/>
                    <a:pt x="3251" y="11952"/>
                  </a:cubicBezTo>
                  <a:lnTo>
                    <a:pt x="3251" y="8967"/>
                  </a:lnTo>
                  <a:cubicBezTo>
                    <a:pt x="3251" y="8855"/>
                    <a:pt x="3166" y="8765"/>
                    <a:pt x="3055" y="8765"/>
                  </a:cubicBezTo>
                  <a:cubicBezTo>
                    <a:pt x="2943" y="8765"/>
                    <a:pt x="2853" y="8855"/>
                    <a:pt x="2853" y="8967"/>
                  </a:cubicBezTo>
                  <a:lnTo>
                    <a:pt x="2853" y="11952"/>
                  </a:lnTo>
                  <a:cubicBezTo>
                    <a:pt x="2853" y="12197"/>
                    <a:pt x="3034" y="12398"/>
                    <a:pt x="3278" y="12398"/>
                  </a:cubicBezTo>
                  <a:lnTo>
                    <a:pt x="10470" y="12398"/>
                  </a:lnTo>
                  <a:cubicBezTo>
                    <a:pt x="10715" y="12398"/>
                    <a:pt x="10911" y="12197"/>
                    <a:pt x="10911" y="11952"/>
                  </a:cubicBezTo>
                  <a:lnTo>
                    <a:pt x="10911" y="11315"/>
                  </a:lnTo>
                  <a:lnTo>
                    <a:pt x="12462" y="12776"/>
                  </a:lnTo>
                  <a:cubicBezTo>
                    <a:pt x="12484" y="12818"/>
                    <a:pt x="12547" y="12839"/>
                    <a:pt x="12595" y="12839"/>
                  </a:cubicBezTo>
                  <a:cubicBezTo>
                    <a:pt x="12638" y="12839"/>
                    <a:pt x="12707" y="12818"/>
                    <a:pt x="12728" y="12776"/>
                  </a:cubicBezTo>
                  <a:cubicBezTo>
                    <a:pt x="12813" y="12685"/>
                    <a:pt x="12813" y="12553"/>
                    <a:pt x="12728" y="12483"/>
                  </a:cubicBezTo>
                  <a:lnTo>
                    <a:pt x="8919" y="8898"/>
                  </a:lnTo>
                  <a:lnTo>
                    <a:pt x="9605" y="8191"/>
                  </a:lnTo>
                  <a:lnTo>
                    <a:pt x="11512" y="10008"/>
                  </a:lnTo>
                  <a:cubicBezTo>
                    <a:pt x="11554" y="10040"/>
                    <a:pt x="11609" y="10056"/>
                    <a:pt x="11661" y="10056"/>
                  </a:cubicBezTo>
                  <a:cubicBezTo>
                    <a:pt x="11713" y="10056"/>
                    <a:pt x="11764" y="10040"/>
                    <a:pt x="11798" y="10008"/>
                  </a:cubicBezTo>
                  <a:cubicBezTo>
                    <a:pt x="11883" y="9918"/>
                    <a:pt x="11862" y="9785"/>
                    <a:pt x="11798" y="9721"/>
                  </a:cubicBezTo>
                  <a:lnTo>
                    <a:pt x="10911" y="8877"/>
                  </a:lnTo>
                  <a:lnTo>
                    <a:pt x="10911" y="5647"/>
                  </a:lnTo>
                  <a:lnTo>
                    <a:pt x="11597" y="6507"/>
                  </a:lnTo>
                  <a:cubicBezTo>
                    <a:pt x="11687" y="6619"/>
                    <a:pt x="11798" y="6688"/>
                    <a:pt x="11931" y="6688"/>
                  </a:cubicBezTo>
                  <a:cubicBezTo>
                    <a:pt x="12064" y="6667"/>
                    <a:pt x="12176" y="6598"/>
                    <a:pt x="12239" y="6486"/>
                  </a:cubicBezTo>
                  <a:lnTo>
                    <a:pt x="13567" y="4515"/>
                  </a:lnTo>
                  <a:cubicBezTo>
                    <a:pt x="13743" y="4276"/>
                    <a:pt x="13721" y="3963"/>
                    <a:pt x="13525" y="3719"/>
                  </a:cubicBezTo>
                  <a:lnTo>
                    <a:pt x="11044" y="691"/>
                  </a:lnTo>
                  <a:cubicBezTo>
                    <a:pt x="10688" y="244"/>
                    <a:pt x="10136" y="0"/>
                    <a:pt x="954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53"/>
          <p:cNvGrpSpPr/>
          <p:nvPr/>
        </p:nvGrpSpPr>
        <p:grpSpPr>
          <a:xfrm>
            <a:off x="7247713" y="1906189"/>
            <a:ext cx="340800" cy="340775"/>
            <a:chOff x="7227200" y="2933925"/>
            <a:chExt cx="340800" cy="340775"/>
          </a:xfrm>
        </p:grpSpPr>
        <p:sp>
          <p:nvSpPr>
            <p:cNvPr id="2918" name="Google Shape;2918;p53"/>
            <p:cNvSpPr/>
            <p:nvPr/>
          </p:nvSpPr>
          <p:spPr>
            <a:xfrm>
              <a:off x="7268125" y="2959950"/>
              <a:ext cx="273325" cy="267750"/>
            </a:xfrm>
            <a:custGeom>
              <a:rect b="b" l="l" r="r" t="t"/>
              <a:pathLst>
                <a:path extrusionOk="0" h="10710" w="10933">
                  <a:moveTo>
                    <a:pt x="10226" y="10709"/>
                  </a:moveTo>
                  <a:cubicBezTo>
                    <a:pt x="10268" y="10688"/>
                    <a:pt x="10337" y="10667"/>
                    <a:pt x="10401" y="10667"/>
                  </a:cubicBezTo>
                  <a:lnTo>
                    <a:pt x="10932" y="10667"/>
                  </a:lnTo>
                  <a:lnTo>
                    <a:pt x="10932" y="861"/>
                  </a:lnTo>
                  <a:lnTo>
                    <a:pt x="10072" y="0"/>
                  </a:lnTo>
                  <a:lnTo>
                    <a:pt x="266" y="0"/>
                  </a:lnTo>
                  <a:lnTo>
                    <a:pt x="21" y="441"/>
                  </a:lnTo>
                  <a:cubicBezTo>
                    <a:pt x="0" y="484"/>
                    <a:pt x="21" y="638"/>
                    <a:pt x="244" y="638"/>
                  </a:cubicBezTo>
                  <a:cubicBezTo>
                    <a:pt x="5976" y="2699"/>
                    <a:pt x="8457" y="5663"/>
                    <a:pt x="10226" y="10709"/>
                  </a:cubicBezTo>
                  <a:close/>
                  <a:moveTo>
                    <a:pt x="10226" y="10709"/>
                  </a:moveTo>
                  <a:lnTo>
                    <a:pt x="10226" y="10709"/>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3"/>
            <p:cNvSpPr/>
            <p:nvPr/>
          </p:nvSpPr>
          <p:spPr>
            <a:xfrm>
              <a:off x="7253250" y="2975875"/>
              <a:ext cx="270525" cy="272275"/>
            </a:xfrm>
            <a:custGeom>
              <a:rect b="b" l="l" r="r" t="t"/>
              <a:pathLst>
                <a:path extrusionOk="0" h="10891" w="10821">
                  <a:moveTo>
                    <a:pt x="7347" y="2991"/>
                  </a:moveTo>
                  <a:cubicBezTo>
                    <a:pt x="7347" y="2901"/>
                    <a:pt x="7368" y="2837"/>
                    <a:pt x="7410" y="2816"/>
                  </a:cubicBezTo>
                  <a:cubicBezTo>
                    <a:pt x="5711" y="1175"/>
                    <a:pt x="3474" y="245"/>
                    <a:pt x="839" y="1"/>
                  </a:cubicBezTo>
                  <a:lnTo>
                    <a:pt x="0" y="224"/>
                  </a:lnTo>
                  <a:lnTo>
                    <a:pt x="0" y="10890"/>
                  </a:lnTo>
                  <a:lnTo>
                    <a:pt x="10667" y="10890"/>
                  </a:lnTo>
                  <a:lnTo>
                    <a:pt x="10821" y="10072"/>
                  </a:lnTo>
                  <a:cubicBezTo>
                    <a:pt x="10444" y="7570"/>
                    <a:pt x="9626" y="5515"/>
                    <a:pt x="8452" y="3963"/>
                  </a:cubicBezTo>
                  <a:cubicBezTo>
                    <a:pt x="8409" y="3963"/>
                    <a:pt x="8388" y="3985"/>
                    <a:pt x="8340" y="3985"/>
                  </a:cubicBezTo>
                  <a:lnTo>
                    <a:pt x="7570" y="3985"/>
                  </a:lnTo>
                  <a:cubicBezTo>
                    <a:pt x="7458" y="3985"/>
                    <a:pt x="7347" y="3878"/>
                    <a:pt x="7347" y="3746"/>
                  </a:cubicBezTo>
                  <a:close/>
                  <a:moveTo>
                    <a:pt x="7347" y="2991"/>
                  </a:moveTo>
                  <a:lnTo>
                    <a:pt x="7347" y="299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3"/>
            <p:cNvSpPr/>
            <p:nvPr/>
          </p:nvSpPr>
          <p:spPr>
            <a:xfrm>
              <a:off x="7232125" y="3082775"/>
              <a:ext cx="42650" cy="42525"/>
            </a:xfrm>
            <a:custGeom>
              <a:rect b="b" l="l" r="r" t="t"/>
              <a:pathLst>
                <a:path extrusionOk="0" h="1701" w="1706">
                  <a:moveTo>
                    <a:pt x="1376" y="1"/>
                  </a:moveTo>
                  <a:lnTo>
                    <a:pt x="314" y="1"/>
                  </a:lnTo>
                  <a:cubicBezTo>
                    <a:pt x="133" y="1"/>
                    <a:pt x="1" y="155"/>
                    <a:pt x="1" y="330"/>
                  </a:cubicBezTo>
                  <a:lnTo>
                    <a:pt x="1" y="1393"/>
                  </a:lnTo>
                  <a:cubicBezTo>
                    <a:pt x="1" y="1568"/>
                    <a:pt x="133" y="1701"/>
                    <a:pt x="314" y="1701"/>
                  </a:cubicBezTo>
                  <a:lnTo>
                    <a:pt x="1376" y="1701"/>
                  </a:lnTo>
                  <a:cubicBezTo>
                    <a:pt x="1552" y="1701"/>
                    <a:pt x="1706" y="1568"/>
                    <a:pt x="1706" y="1393"/>
                  </a:cubicBezTo>
                  <a:lnTo>
                    <a:pt x="1706" y="330"/>
                  </a:lnTo>
                  <a:cubicBezTo>
                    <a:pt x="1706" y="155"/>
                    <a:pt x="1552" y="1"/>
                    <a:pt x="1376" y="1"/>
                  </a:cubicBezTo>
                  <a:close/>
                  <a:moveTo>
                    <a:pt x="1376" y="1"/>
                  </a:moveTo>
                  <a:lnTo>
                    <a:pt x="1376"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3"/>
            <p:cNvSpPr/>
            <p:nvPr/>
          </p:nvSpPr>
          <p:spPr>
            <a:xfrm>
              <a:off x="7253250" y="3176275"/>
              <a:ext cx="74650" cy="71875"/>
            </a:xfrm>
            <a:custGeom>
              <a:rect b="b" l="l" r="r" t="t"/>
              <a:pathLst>
                <a:path extrusionOk="0" h="2875" w="2986">
                  <a:moveTo>
                    <a:pt x="0" y="2014"/>
                  </a:moveTo>
                  <a:lnTo>
                    <a:pt x="531" y="2014"/>
                  </a:lnTo>
                  <a:cubicBezTo>
                    <a:pt x="707" y="2014"/>
                    <a:pt x="861" y="2168"/>
                    <a:pt x="861" y="2343"/>
                  </a:cubicBezTo>
                  <a:lnTo>
                    <a:pt x="861" y="2874"/>
                  </a:lnTo>
                  <a:lnTo>
                    <a:pt x="2098" y="2874"/>
                  </a:lnTo>
                  <a:lnTo>
                    <a:pt x="2986" y="1993"/>
                  </a:lnTo>
                  <a:lnTo>
                    <a:pt x="2231" y="728"/>
                  </a:lnTo>
                  <a:lnTo>
                    <a:pt x="994" y="1"/>
                  </a:lnTo>
                  <a:lnTo>
                    <a:pt x="0" y="994"/>
                  </a:lnTo>
                  <a:close/>
                  <a:moveTo>
                    <a:pt x="0" y="2014"/>
                  </a:moveTo>
                  <a:lnTo>
                    <a:pt x="0" y="201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3"/>
            <p:cNvSpPr/>
            <p:nvPr/>
          </p:nvSpPr>
          <p:spPr>
            <a:xfrm>
              <a:off x="7301850" y="3092750"/>
              <a:ext cx="109050" cy="108925"/>
            </a:xfrm>
            <a:custGeom>
              <a:rect b="b" l="l" r="r" t="t"/>
              <a:pathLst>
                <a:path extrusionOk="0" h="4357" w="4362">
                  <a:moveTo>
                    <a:pt x="0" y="3007"/>
                  </a:moveTo>
                  <a:lnTo>
                    <a:pt x="287" y="3782"/>
                  </a:lnTo>
                  <a:lnTo>
                    <a:pt x="1376" y="4356"/>
                  </a:lnTo>
                  <a:lnTo>
                    <a:pt x="3788" y="3230"/>
                  </a:lnTo>
                  <a:lnTo>
                    <a:pt x="4362" y="0"/>
                  </a:lnTo>
                  <a:lnTo>
                    <a:pt x="1132" y="595"/>
                  </a:lnTo>
                  <a:close/>
                  <a:moveTo>
                    <a:pt x="0" y="3007"/>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3"/>
            <p:cNvSpPr/>
            <p:nvPr/>
          </p:nvSpPr>
          <p:spPr>
            <a:xfrm>
              <a:off x="7376075" y="3226600"/>
              <a:ext cx="42525" cy="43200"/>
            </a:xfrm>
            <a:custGeom>
              <a:rect b="b" l="l" r="r" t="t"/>
              <a:pathLst>
                <a:path extrusionOk="0" h="1728" w="1701">
                  <a:moveTo>
                    <a:pt x="1393" y="1"/>
                  </a:moveTo>
                  <a:lnTo>
                    <a:pt x="330" y="1"/>
                  </a:lnTo>
                  <a:cubicBezTo>
                    <a:pt x="134" y="1"/>
                    <a:pt x="1" y="155"/>
                    <a:pt x="1" y="330"/>
                  </a:cubicBezTo>
                  <a:lnTo>
                    <a:pt x="1" y="1393"/>
                  </a:lnTo>
                  <a:cubicBezTo>
                    <a:pt x="1" y="1573"/>
                    <a:pt x="134" y="1727"/>
                    <a:pt x="330" y="1727"/>
                  </a:cubicBezTo>
                  <a:lnTo>
                    <a:pt x="1393" y="1727"/>
                  </a:lnTo>
                  <a:cubicBezTo>
                    <a:pt x="1568" y="1727"/>
                    <a:pt x="1701" y="1573"/>
                    <a:pt x="1701" y="1393"/>
                  </a:cubicBezTo>
                  <a:lnTo>
                    <a:pt x="1701" y="330"/>
                  </a:lnTo>
                  <a:cubicBezTo>
                    <a:pt x="1701" y="155"/>
                    <a:pt x="1568" y="1"/>
                    <a:pt x="1393" y="1"/>
                  </a:cubicBezTo>
                  <a:close/>
                  <a:moveTo>
                    <a:pt x="1393" y="1"/>
                  </a:moveTo>
                  <a:lnTo>
                    <a:pt x="1393"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3"/>
            <p:cNvSpPr/>
            <p:nvPr/>
          </p:nvSpPr>
          <p:spPr>
            <a:xfrm>
              <a:off x="7519900" y="3226600"/>
              <a:ext cx="43200" cy="43200"/>
            </a:xfrm>
            <a:custGeom>
              <a:rect b="b" l="l" r="r" t="t"/>
              <a:pathLst>
                <a:path extrusionOk="0" h="1728" w="1728">
                  <a:moveTo>
                    <a:pt x="1" y="330"/>
                  </a:moveTo>
                  <a:lnTo>
                    <a:pt x="1" y="1393"/>
                  </a:lnTo>
                  <a:cubicBezTo>
                    <a:pt x="1" y="1573"/>
                    <a:pt x="155" y="1727"/>
                    <a:pt x="330" y="1727"/>
                  </a:cubicBezTo>
                  <a:lnTo>
                    <a:pt x="1393" y="1727"/>
                  </a:lnTo>
                  <a:cubicBezTo>
                    <a:pt x="1573" y="1727"/>
                    <a:pt x="1727" y="1573"/>
                    <a:pt x="1727" y="1393"/>
                  </a:cubicBezTo>
                  <a:lnTo>
                    <a:pt x="1727" y="330"/>
                  </a:lnTo>
                  <a:cubicBezTo>
                    <a:pt x="1727" y="155"/>
                    <a:pt x="1573" y="1"/>
                    <a:pt x="1393" y="1"/>
                  </a:cubicBezTo>
                  <a:lnTo>
                    <a:pt x="330" y="1"/>
                  </a:lnTo>
                  <a:cubicBezTo>
                    <a:pt x="266" y="1"/>
                    <a:pt x="197" y="22"/>
                    <a:pt x="155" y="43"/>
                  </a:cubicBezTo>
                  <a:cubicBezTo>
                    <a:pt x="65" y="112"/>
                    <a:pt x="1" y="224"/>
                    <a:pt x="1" y="330"/>
                  </a:cubicBezTo>
                  <a:close/>
                  <a:moveTo>
                    <a:pt x="1" y="330"/>
                  </a:moveTo>
                  <a:lnTo>
                    <a:pt x="1" y="33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3"/>
            <p:cNvSpPr/>
            <p:nvPr/>
          </p:nvSpPr>
          <p:spPr>
            <a:xfrm>
              <a:off x="7519900" y="3082775"/>
              <a:ext cx="43200" cy="42525"/>
            </a:xfrm>
            <a:custGeom>
              <a:rect b="b" l="l" r="r" t="t"/>
              <a:pathLst>
                <a:path extrusionOk="0" h="1701" w="1728">
                  <a:moveTo>
                    <a:pt x="330" y="1701"/>
                  </a:moveTo>
                  <a:lnTo>
                    <a:pt x="1393" y="1701"/>
                  </a:lnTo>
                  <a:cubicBezTo>
                    <a:pt x="1573" y="1701"/>
                    <a:pt x="1727" y="1568"/>
                    <a:pt x="1727" y="1393"/>
                  </a:cubicBezTo>
                  <a:lnTo>
                    <a:pt x="1727" y="330"/>
                  </a:lnTo>
                  <a:cubicBezTo>
                    <a:pt x="1727" y="155"/>
                    <a:pt x="1573" y="1"/>
                    <a:pt x="1393" y="1"/>
                  </a:cubicBezTo>
                  <a:lnTo>
                    <a:pt x="330" y="1"/>
                  </a:lnTo>
                  <a:cubicBezTo>
                    <a:pt x="155" y="1"/>
                    <a:pt x="1" y="155"/>
                    <a:pt x="1" y="330"/>
                  </a:cubicBezTo>
                  <a:lnTo>
                    <a:pt x="1" y="1393"/>
                  </a:lnTo>
                  <a:cubicBezTo>
                    <a:pt x="1" y="1568"/>
                    <a:pt x="155" y="1701"/>
                    <a:pt x="330" y="1701"/>
                  </a:cubicBezTo>
                  <a:close/>
                  <a:moveTo>
                    <a:pt x="330" y="1701"/>
                  </a:moveTo>
                  <a:lnTo>
                    <a:pt x="330" y="170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3"/>
            <p:cNvSpPr/>
            <p:nvPr/>
          </p:nvSpPr>
          <p:spPr>
            <a:xfrm>
              <a:off x="7436900" y="3044525"/>
              <a:ext cx="30975" cy="30975"/>
            </a:xfrm>
            <a:custGeom>
              <a:rect b="b" l="l" r="r" t="t"/>
              <a:pathLst>
                <a:path extrusionOk="0" h="1239" w="1239">
                  <a:moveTo>
                    <a:pt x="994" y="1"/>
                  </a:moveTo>
                  <a:lnTo>
                    <a:pt x="224" y="1"/>
                  </a:lnTo>
                  <a:cubicBezTo>
                    <a:pt x="176" y="1"/>
                    <a:pt x="112" y="22"/>
                    <a:pt x="64" y="70"/>
                  </a:cubicBezTo>
                  <a:cubicBezTo>
                    <a:pt x="22" y="91"/>
                    <a:pt x="1" y="155"/>
                    <a:pt x="1" y="245"/>
                  </a:cubicBezTo>
                  <a:lnTo>
                    <a:pt x="1" y="1000"/>
                  </a:lnTo>
                  <a:cubicBezTo>
                    <a:pt x="1" y="1132"/>
                    <a:pt x="112" y="1239"/>
                    <a:pt x="224" y="1239"/>
                  </a:cubicBezTo>
                  <a:lnTo>
                    <a:pt x="994" y="1239"/>
                  </a:lnTo>
                  <a:cubicBezTo>
                    <a:pt x="1042" y="1239"/>
                    <a:pt x="1063" y="1217"/>
                    <a:pt x="1106" y="1217"/>
                  </a:cubicBezTo>
                  <a:cubicBezTo>
                    <a:pt x="1175" y="1175"/>
                    <a:pt x="1238" y="1085"/>
                    <a:pt x="1238" y="1000"/>
                  </a:cubicBezTo>
                  <a:lnTo>
                    <a:pt x="1238" y="245"/>
                  </a:lnTo>
                  <a:cubicBezTo>
                    <a:pt x="1238" y="113"/>
                    <a:pt x="1127" y="1"/>
                    <a:pt x="994" y="1"/>
                  </a:cubicBezTo>
                  <a:close/>
                  <a:moveTo>
                    <a:pt x="994" y="1"/>
                  </a:moveTo>
                  <a:lnTo>
                    <a:pt x="994"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3"/>
            <p:cNvSpPr/>
            <p:nvPr/>
          </p:nvSpPr>
          <p:spPr>
            <a:xfrm>
              <a:off x="7232125" y="2938825"/>
              <a:ext cx="42650" cy="42650"/>
            </a:xfrm>
            <a:custGeom>
              <a:rect b="b" l="l" r="r" t="t"/>
              <a:pathLst>
                <a:path extrusionOk="0" h="1706" w="1706">
                  <a:moveTo>
                    <a:pt x="845" y="1706"/>
                  </a:moveTo>
                  <a:lnTo>
                    <a:pt x="1376" y="1706"/>
                  </a:lnTo>
                  <a:cubicBezTo>
                    <a:pt x="1530" y="1706"/>
                    <a:pt x="1642" y="1615"/>
                    <a:pt x="1684" y="1483"/>
                  </a:cubicBezTo>
                  <a:cubicBezTo>
                    <a:pt x="1706" y="1440"/>
                    <a:pt x="1706" y="1419"/>
                    <a:pt x="1706" y="1376"/>
                  </a:cubicBezTo>
                  <a:lnTo>
                    <a:pt x="1706" y="314"/>
                  </a:lnTo>
                  <a:cubicBezTo>
                    <a:pt x="1706" y="133"/>
                    <a:pt x="1552" y="1"/>
                    <a:pt x="1376" y="1"/>
                  </a:cubicBezTo>
                  <a:lnTo>
                    <a:pt x="314" y="1"/>
                  </a:lnTo>
                  <a:cubicBezTo>
                    <a:pt x="133" y="1"/>
                    <a:pt x="1" y="133"/>
                    <a:pt x="1" y="314"/>
                  </a:cubicBezTo>
                  <a:lnTo>
                    <a:pt x="1" y="1376"/>
                  </a:lnTo>
                  <a:cubicBezTo>
                    <a:pt x="1" y="1552"/>
                    <a:pt x="133" y="1706"/>
                    <a:pt x="314" y="1706"/>
                  </a:cubicBezTo>
                  <a:close/>
                  <a:moveTo>
                    <a:pt x="845" y="1706"/>
                  </a:moveTo>
                  <a:lnTo>
                    <a:pt x="845" y="1706"/>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3"/>
            <p:cNvSpPr/>
            <p:nvPr/>
          </p:nvSpPr>
          <p:spPr>
            <a:xfrm>
              <a:off x="7519900" y="2938825"/>
              <a:ext cx="43200" cy="42650"/>
            </a:xfrm>
            <a:custGeom>
              <a:rect b="b" l="l" r="r" t="t"/>
              <a:pathLst>
                <a:path extrusionOk="0" h="1706" w="1728">
                  <a:moveTo>
                    <a:pt x="861" y="1706"/>
                  </a:moveTo>
                  <a:lnTo>
                    <a:pt x="1393" y="1706"/>
                  </a:lnTo>
                  <a:cubicBezTo>
                    <a:pt x="1573" y="1706"/>
                    <a:pt x="1727" y="1552"/>
                    <a:pt x="1727" y="1376"/>
                  </a:cubicBezTo>
                  <a:lnTo>
                    <a:pt x="1727" y="314"/>
                  </a:lnTo>
                  <a:cubicBezTo>
                    <a:pt x="1727" y="133"/>
                    <a:pt x="1573" y="1"/>
                    <a:pt x="1393" y="1"/>
                  </a:cubicBezTo>
                  <a:lnTo>
                    <a:pt x="330" y="1"/>
                  </a:lnTo>
                  <a:cubicBezTo>
                    <a:pt x="155" y="1"/>
                    <a:pt x="1" y="133"/>
                    <a:pt x="1" y="314"/>
                  </a:cubicBezTo>
                  <a:lnTo>
                    <a:pt x="1" y="1376"/>
                  </a:lnTo>
                  <a:cubicBezTo>
                    <a:pt x="1" y="1552"/>
                    <a:pt x="155" y="1706"/>
                    <a:pt x="330" y="1706"/>
                  </a:cubicBezTo>
                  <a:close/>
                  <a:moveTo>
                    <a:pt x="861" y="1706"/>
                  </a:moveTo>
                  <a:lnTo>
                    <a:pt x="861" y="1706"/>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3"/>
            <p:cNvSpPr/>
            <p:nvPr/>
          </p:nvSpPr>
          <p:spPr>
            <a:xfrm>
              <a:off x="7376075" y="2938825"/>
              <a:ext cx="42525" cy="42650"/>
            </a:xfrm>
            <a:custGeom>
              <a:rect b="b" l="l" r="r" t="t"/>
              <a:pathLst>
                <a:path extrusionOk="0" h="1706" w="1701">
                  <a:moveTo>
                    <a:pt x="1701" y="1376"/>
                  </a:moveTo>
                  <a:lnTo>
                    <a:pt x="1701" y="314"/>
                  </a:lnTo>
                  <a:cubicBezTo>
                    <a:pt x="1701" y="133"/>
                    <a:pt x="1568" y="1"/>
                    <a:pt x="1393" y="1"/>
                  </a:cubicBezTo>
                  <a:lnTo>
                    <a:pt x="330" y="1"/>
                  </a:lnTo>
                  <a:cubicBezTo>
                    <a:pt x="134" y="1"/>
                    <a:pt x="1" y="133"/>
                    <a:pt x="1" y="314"/>
                  </a:cubicBezTo>
                  <a:lnTo>
                    <a:pt x="1" y="1376"/>
                  </a:lnTo>
                  <a:cubicBezTo>
                    <a:pt x="1" y="1552"/>
                    <a:pt x="134" y="1706"/>
                    <a:pt x="330" y="1706"/>
                  </a:cubicBezTo>
                  <a:lnTo>
                    <a:pt x="1393" y="1706"/>
                  </a:lnTo>
                  <a:cubicBezTo>
                    <a:pt x="1568" y="1706"/>
                    <a:pt x="1701" y="1552"/>
                    <a:pt x="1701" y="1376"/>
                  </a:cubicBezTo>
                  <a:close/>
                  <a:moveTo>
                    <a:pt x="1701" y="1376"/>
                  </a:moveTo>
                  <a:lnTo>
                    <a:pt x="1701" y="1376"/>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3"/>
            <p:cNvSpPr/>
            <p:nvPr/>
          </p:nvSpPr>
          <p:spPr>
            <a:xfrm>
              <a:off x="7232125" y="3226600"/>
              <a:ext cx="42650" cy="43200"/>
            </a:xfrm>
            <a:custGeom>
              <a:rect b="b" l="l" r="r" t="t"/>
              <a:pathLst>
                <a:path extrusionOk="0" h="1728" w="1706">
                  <a:moveTo>
                    <a:pt x="1376" y="1"/>
                  </a:moveTo>
                  <a:lnTo>
                    <a:pt x="314" y="1"/>
                  </a:lnTo>
                  <a:cubicBezTo>
                    <a:pt x="133" y="1"/>
                    <a:pt x="1" y="155"/>
                    <a:pt x="1" y="330"/>
                  </a:cubicBezTo>
                  <a:lnTo>
                    <a:pt x="1" y="1393"/>
                  </a:lnTo>
                  <a:cubicBezTo>
                    <a:pt x="1" y="1573"/>
                    <a:pt x="133" y="1727"/>
                    <a:pt x="314" y="1727"/>
                  </a:cubicBezTo>
                  <a:lnTo>
                    <a:pt x="1376" y="1727"/>
                  </a:lnTo>
                  <a:cubicBezTo>
                    <a:pt x="1552" y="1727"/>
                    <a:pt x="1706" y="1573"/>
                    <a:pt x="1706" y="1393"/>
                  </a:cubicBezTo>
                  <a:lnTo>
                    <a:pt x="1706" y="330"/>
                  </a:lnTo>
                  <a:cubicBezTo>
                    <a:pt x="1706" y="155"/>
                    <a:pt x="1552" y="1"/>
                    <a:pt x="1376" y="1"/>
                  </a:cubicBezTo>
                  <a:close/>
                  <a:moveTo>
                    <a:pt x="1376" y="1"/>
                  </a:moveTo>
                  <a:lnTo>
                    <a:pt x="1376"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3"/>
            <p:cNvSpPr/>
            <p:nvPr/>
          </p:nvSpPr>
          <p:spPr>
            <a:xfrm>
              <a:off x="7284725" y="3213325"/>
              <a:ext cx="43175" cy="34825"/>
            </a:xfrm>
            <a:custGeom>
              <a:rect b="b" l="l" r="r" t="t"/>
              <a:pathLst>
                <a:path extrusionOk="0" h="1393" w="1727">
                  <a:moveTo>
                    <a:pt x="1727" y="511"/>
                  </a:moveTo>
                  <a:lnTo>
                    <a:pt x="1440" y="1"/>
                  </a:lnTo>
                  <a:cubicBezTo>
                    <a:pt x="1440" y="1"/>
                    <a:pt x="112" y="1286"/>
                    <a:pt x="0" y="1392"/>
                  </a:cubicBezTo>
                  <a:lnTo>
                    <a:pt x="839" y="1392"/>
                  </a:lnTo>
                  <a:close/>
                  <a:moveTo>
                    <a:pt x="1727" y="511"/>
                  </a:moveTo>
                  <a:lnTo>
                    <a:pt x="1727" y="51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3"/>
            <p:cNvSpPr/>
            <p:nvPr/>
          </p:nvSpPr>
          <p:spPr>
            <a:xfrm>
              <a:off x="7321225" y="3092750"/>
              <a:ext cx="89675" cy="108925"/>
            </a:xfrm>
            <a:custGeom>
              <a:rect b="b" l="l" r="r" t="t"/>
              <a:pathLst>
                <a:path extrusionOk="0" h="4357" w="3587">
                  <a:moveTo>
                    <a:pt x="601" y="4356"/>
                  </a:moveTo>
                  <a:lnTo>
                    <a:pt x="3013" y="3230"/>
                  </a:lnTo>
                  <a:lnTo>
                    <a:pt x="3587" y="0"/>
                  </a:lnTo>
                  <a:lnTo>
                    <a:pt x="3013" y="574"/>
                  </a:lnTo>
                  <a:lnTo>
                    <a:pt x="2614" y="2832"/>
                  </a:lnTo>
                  <a:lnTo>
                    <a:pt x="1" y="4048"/>
                  </a:lnTo>
                  <a:lnTo>
                    <a:pt x="511" y="4271"/>
                  </a:lnTo>
                  <a:close/>
                  <a:moveTo>
                    <a:pt x="601" y="4356"/>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3"/>
            <p:cNvSpPr/>
            <p:nvPr/>
          </p:nvSpPr>
          <p:spPr>
            <a:xfrm>
              <a:off x="7275275" y="3157425"/>
              <a:ext cx="71475" cy="70800"/>
            </a:xfrm>
            <a:custGeom>
              <a:rect b="b" l="l" r="r" t="t"/>
              <a:pathLst>
                <a:path extrusionOk="0" h="2832" w="2859">
                  <a:moveTo>
                    <a:pt x="113" y="755"/>
                  </a:moveTo>
                  <a:lnTo>
                    <a:pt x="2105" y="2747"/>
                  </a:lnTo>
                  <a:cubicBezTo>
                    <a:pt x="2195" y="2832"/>
                    <a:pt x="2349" y="2832"/>
                    <a:pt x="2460" y="2747"/>
                  </a:cubicBezTo>
                  <a:lnTo>
                    <a:pt x="2747" y="2433"/>
                  </a:lnTo>
                  <a:cubicBezTo>
                    <a:pt x="2859" y="2348"/>
                    <a:pt x="2859" y="2194"/>
                    <a:pt x="2747" y="2083"/>
                  </a:cubicBezTo>
                  <a:lnTo>
                    <a:pt x="2439" y="1769"/>
                  </a:lnTo>
                  <a:lnTo>
                    <a:pt x="1063" y="420"/>
                  </a:lnTo>
                  <a:lnTo>
                    <a:pt x="755" y="112"/>
                  </a:lnTo>
                  <a:cubicBezTo>
                    <a:pt x="665" y="0"/>
                    <a:pt x="511" y="0"/>
                    <a:pt x="399" y="112"/>
                  </a:cubicBezTo>
                  <a:lnTo>
                    <a:pt x="113" y="399"/>
                  </a:lnTo>
                  <a:cubicBezTo>
                    <a:pt x="1" y="510"/>
                    <a:pt x="1" y="664"/>
                    <a:pt x="113" y="755"/>
                  </a:cubicBezTo>
                  <a:close/>
                  <a:moveTo>
                    <a:pt x="113" y="755"/>
                  </a:moveTo>
                  <a:lnTo>
                    <a:pt x="113" y="755"/>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3"/>
            <p:cNvSpPr/>
            <p:nvPr/>
          </p:nvSpPr>
          <p:spPr>
            <a:xfrm>
              <a:off x="7317925" y="3199525"/>
              <a:ext cx="28825" cy="28700"/>
            </a:xfrm>
            <a:custGeom>
              <a:rect b="b" l="l" r="r" t="t"/>
              <a:pathLst>
                <a:path extrusionOk="0" h="1148" w="1153">
                  <a:moveTo>
                    <a:pt x="0" y="664"/>
                  </a:moveTo>
                  <a:lnTo>
                    <a:pt x="399" y="1063"/>
                  </a:lnTo>
                  <a:cubicBezTo>
                    <a:pt x="489" y="1148"/>
                    <a:pt x="643" y="1148"/>
                    <a:pt x="754" y="1063"/>
                  </a:cubicBezTo>
                  <a:lnTo>
                    <a:pt x="1041" y="749"/>
                  </a:lnTo>
                  <a:cubicBezTo>
                    <a:pt x="1153" y="664"/>
                    <a:pt x="1153" y="510"/>
                    <a:pt x="1041" y="399"/>
                  </a:cubicBezTo>
                  <a:lnTo>
                    <a:pt x="733" y="85"/>
                  </a:lnTo>
                  <a:lnTo>
                    <a:pt x="643" y="0"/>
                  </a:lnTo>
                  <a:cubicBezTo>
                    <a:pt x="754" y="112"/>
                    <a:pt x="754" y="266"/>
                    <a:pt x="643" y="351"/>
                  </a:cubicBezTo>
                  <a:lnTo>
                    <a:pt x="356" y="664"/>
                  </a:lnTo>
                  <a:cubicBezTo>
                    <a:pt x="244" y="749"/>
                    <a:pt x="90" y="749"/>
                    <a:pt x="0" y="664"/>
                  </a:cubicBezTo>
                  <a:close/>
                  <a:moveTo>
                    <a:pt x="0" y="664"/>
                  </a:moveTo>
                  <a:lnTo>
                    <a:pt x="0" y="66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3"/>
            <p:cNvSpPr/>
            <p:nvPr/>
          </p:nvSpPr>
          <p:spPr>
            <a:xfrm>
              <a:off x="7350050" y="3124750"/>
              <a:ext cx="28725" cy="29375"/>
            </a:xfrm>
            <a:custGeom>
              <a:rect b="b" l="l" r="r" t="t"/>
              <a:pathLst>
                <a:path extrusionOk="0" h="1175" w="1149">
                  <a:moveTo>
                    <a:pt x="952" y="951"/>
                  </a:moveTo>
                  <a:cubicBezTo>
                    <a:pt x="1148" y="755"/>
                    <a:pt x="1148" y="420"/>
                    <a:pt x="952" y="202"/>
                  </a:cubicBezTo>
                  <a:cubicBezTo>
                    <a:pt x="750" y="0"/>
                    <a:pt x="420" y="0"/>
                    <a:pt x="197" y="202"/>
                  </a:cubicBezTo>
                  <a:cubicBezTo>
                    <a:pt x="1" y="420"/>
                    <a:pt x="1" y="755"/>
                    <a:pt x="197" y="951"/>
                  </a:cubicBezTo>
                  <a:cubicBezTo>
                    <a:pt x="420" y="1174"/>
                    <a:pt x="750" y="1174"/>
                    <a:pt x="952" y="951"/>
                  </a:cubicBezTo>
                  <a:close/>
                  <a:moveTo>
                    <a:pt x="952" y="951"/>
                  </a:moveTo>
                  <a:lnTo>
                    <a:pt x="952" y="95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3"/>
            <p:cNvSpPr/>
            <p:nvPr/>
          </p:nvSpPr>
          <p:spPr>
            <a:xfrm>
              <a:off x="7519900" y="2973225"/>
              <a:ext cx="21550" cy="117825"/>
            </a:xfrm>
            <a:custGeom>
              <a:rect b="b" l="l" r="r" t="t"/>
              <a:pathLst>
                <a:path extrusionOk="0" h="4713" w="862">
                  <a:moveTo>
                    <a:pt x="1" y="0"/>
                  </a:moveTo>
                  <a:lnTo>
                    <a:pt x="1" y="4712"/>
                  </a:lnTo>
                  <a:cubicBezTo>
                    <a:pt x="1" y="4537"/>
                    <a:pt x="155" y="4383"/>
                    <a:pt x="330" y="4383"/>
                  </a:cubicBezTo>
                  <a:lnTo>
                    <a:pt x="861" y="4383"/>
                  </a:lnTo>
                  <a:lnTo>
                    <a:pt x="861" y="330"/>
                  </a:lnTo>
                  <a:lnTo>
                    <a:pt x="330" y="330"/>
                  </a:lnTo>
                  <a:cubicBezTo>
                    <a:pt x="155" y="330"/>
                    <a:pt x="1" y="176"/>
                    <a:pt x="1" y="0"/>
                  </a:cubicBezTo>
                  <a:close/>
                  <a:moveTo>
                    <a:pt x="1" y="0"/>
                  </a:moveTo>
                  <a:lnTo>
                    <a:pt x="1"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3"/>
            <p:cNvSpPr/>
            <p:nvPr/>
          </p:nvSpPr>
          <p:spPr>
            <a:xfrm>
              <a:off x="7519900" y="3117575"/>
              <a:ext cx="21550" cy="110125"/>
            </a:xfrm>
            <a:custGeom>
              <a:rect b="b" l="l" r="r" t="t"/>
              <a:pathLst>
                <a:path extrusionOk="0" h="4405" w="862">
                  <a:moveTo>
                    <a:pt x="861" y="309"/>
                  </a:moveTo>
                  <a:lnTo>
                    <a:pt x="330" y="309"/>
                  </a:lnTo>
                  <a:cubicBezTo>
                    <a:pt x="155" y="309"/>
                    <a:pt x="1" y="176"/>
                    <a:pt x="1" y="1"/>
                  </a:cubicBezTo>
                  <a:lnTo>
                    <a:pt x="1" y="3522"/>
                  </a:lnTo>
                  <a:cubicBezTo>
                    <a:pt x="65" y="3809"/>
                    <a:pt x="112" y="4117"/>
                    <a:pt x="155" y="4404"/>
                  </a:cubicBezTo>
                  <a:cubicBezTo>
                    <a:pt x="197" y="4383"/>
                    <a:pt x="266" y="4362"/>
                    <a:pt x="330" y="4362"/>
                  </a:cubicBezTo>
                  <a:lnTo>
                    <a:pt x="861" y="4362"/>
                  </a:lnTo>
                  <a:close/>
                  <a:moveTo>
                    <a:pt x="861" y="309"/>
                  </a:moveTo>
                  <a:lnTo>
                    <a:pt x="861" y="30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3"/>
            <p:cNvSpPr/>
            <p:nvPr/>
          </p:nvSpPr>
          <p:spPr>
            <a:xfrm>
              <a:off x="7227200" y="2933925"/>
              <a:ext cx="340800" cy="340775"/>
            </a:xfrm>
            <a:custGeom>
              <a:rect b="b" l="l" r="r" t="t"/>
              <a:pathLst>
                <a:path extrusionOk="0" h="13631" w="13632">
                  <a:moveTo>
                    <a:pt x="1573" y="398"/>
                  </a:moveTo>
                  <a:cubicBezTo>
                    <a:pt x="1637" y="398"/>
                    <a:pt x="1706" y="441"/>
                    <a:pt x="1706" y="510"/>
                  </a:cubicBezTo>
                  <a:lnTo>
                    <a:pt x="1706" y="1572"/>
                  </a:lnTo>
                  <a:cubicBezTo>
                    <a:pt x="1706" y="1636"/>
                    <a:pt x="1637" y="1705"/>
                    <a:pt x="1573" y="1705"/>
                  </a:cubicBezTo>
                  <a:lnTo>
                    <a:pt x="511" y="1705"/>
                  </a:lnTo>
                  <a:cubicBezTo>
                    <a:pt x="442" y="1705"/>
                    <a:pt x="399" y="1636"/>
                    <a:pt x="399" y="1572"/>
                  </a:cubicBezTo>
                  <a:lnTo>
                    <a:pt x="399" y="510"/>
                  </a:lnTo>
                  <a:cubicBezTo>
                    <a:pt x="399" y="441"/>
                    <a:pt x="442" y="398"/>
                    <a:pt x="511" y="398"/>
                  </a:cubicBezTo>
                  <a:close/>
                  <a:moveTo>
                    <a:pt x="7348" y="398"/>
                  </a:moveTo>
                  <a:cubicBezTo>
                    <a:pt x="7417" y="398"/>
                    <a:pt x="7459" y="441"/>
                    <a:pt x="7459" y="510"/>
                  </a:cubicBezTo>
                  <a:lnTo>
                    <a:pt x="7459" y="1572"/>
                  </a:lnTo>
                  <a:cubicBezTo>
                    <a:pt x="7459" y="1636"/>
                    <a:pt x="7417" y="1705"/>
                    <a:pt x="7348" y="1705"/>
                  </a:cubicBezTo>
                  <a:lnTo>
                    <a:pt x="6285" y="1705"/>
                  </a:lnTo>
                  <a:cubicBezTo>
                    <a:pt x="6195" y="1705"/>
                    <a:pt x="6152" y="1636"/>
                    <a:pt x="6152" y="1572"/>
                  </a:cubicBezTo>
                  <a:lnTo>
                    <a:pt x="6152" y="510"/>
                  </a:lnTo>
                  <a:cubicBezTo>
                    <a:pt x="6152" y="441"/>
                    <a:pt x="6195" y="398"/>
                    <a:pt x="6285" y="398"/>
                  </a:cubicBezTo>
                  <a:close/>
                  <a:moveTo>
                    <a:pt x="13101" y="398"/>
                  </a:moveTo>
                  <a:cubicBezTo>
                    <a:pt x="13170" y="398"/>
                    <a:pt x="13212" y="441"/>
                    <a:pt x="13212" y="510"/>
                  </a:cubicBezTo>
                  <a:lnTo>
                    <a:pt x="13212" y="1572"/>
                  </a:lnTo>
                  <a:cubicBezTo>
                    <a:pt x="13212" y="1636"/>
                    <a:pt x="13170" y="1705"/>
                    <a:pt x="13101" y="1705"/>
                  </a:cubicBezTo>
                  <a:lnTo>
                    <a:pt x="12038" y="1705"/>
                  </a:lnTo>
                  <a:cubicBezTo>
                    <a:pt x="11974" y="1705"/>
                    <a:pt x="11905" y="1636"/>
                    <a:pt x="11905" y="1572"/>
                  </a:cubicBezTo>
                  <a:lnTo>
                    <a:pt x="11905" y="510"/>
                  </a:lnTo>
                  <a:cubicBezTo>
                    <a:pt x="11905" y="441"/>
                    <a:pt x="11974" y="398"/>
                    <a:pt x="12038" y="398"/>
                  </a:cubicBezTo>
                  <a:close/>
                  <a:moveTo>
                    <a:pt x="9382" y="4627"/>
                  </a:moveTo>
                  <a:cubicBezTo>
                    <a:pt x="9409" y="4627"/>
                    <a:pt x="9430" y="4648"/>
                    <a:pt x="9430" y="4669"/>
                  </a:cubicBezTo>
                  <a:lnTo>
                    <a:pt x="9430" y="5424"/>
                  </a:lnTo>
                  <a:cubicBezTo>
                    <a:pt x="9430" y="5445"/>
                    <a:pt x="9409" y="5445"/>
                    <a:pt x="9409" y="5445"/>
                  </a:cubicBezTo>
                  <a:lnTo>
                    <a:pt x="9409" y="5466"/>
                  </a:lnTo>
                  <a:lnTo>
                    <a:pt x="8612" y="5466"/>
                  </a:lnTo>
                  <a:cubicBezTo>
                    <a:pt x="8612" y="5466"/>
                    <a:pt x="8585" y="5445"/>
                    <a:pt x="8585" y="5424"/>
                  </a:cubicBezTo>
                  <a:lnTo>
                    <a:pt x="8585" y="4669"/>
                  </a:lnTo>
                  <a:cubicBezTo>
                    <a:pt x="8585" y="4648"/>
                    <a:pt x="8612" y="4627"/>
                    <a:pt x="8612" y="4627"/>
                  </a:cubicBezTo>
                  <a:close/>
                  <a:moveTo>
                    <a:pt x="1573" y="6151"/>
                  </a:moveTo>
                  <a:cubicBezTo>
                    <a:pt x="1637" y="6151"/>
                    <a:pt x="1706" y="6220"/>
                    <a:pt x="1706" y="6284"/>
                  </a:cubicBezTo>
                  <a:lnTo>
                    <a:pt x="1706" y="7347"/>
                  </a:lnTo>
                  <a:cubicBezTo>
                    <a:pt x="1706" y="7416"/>
                    <a:pt x="1637" y="7458"/>
                    <a:pt x="1573" y="7458"/>
                  </a:cubicBezTo>
                  <a:lnTo>
                    <a:pt x="511" y="7458"/>
                  </a:lnTo>
                  <a:cubicBezTo>
                    <a:pt x="442" y="7458"/>
                    <a:pt x="399" y="7416"/>
                    <a:pt x="399" y="7347"/>
                  </a:cubicBezTo>
                  <a:lnTo>
                    <a:pt x="399" y="6284"/>
                  </a:lnTo>
                  <a:cubicBezTo>
                    <a:pt x="399" y="6220"/>
                    <a:pt x="442" y="6151"/>
                    <a:pt x="511" y="6151"/>
                  </a:cubicBezTo>
                  <a:close/>
                  <a:moveTo>
                    <a:pt x="13101" y="6151"/>
                  </a:moveTo>
                  <a:cubicBezTo>
                    <a:pt x="13170" y="6151"/>
                    <a:pt x="13212" y="6220"/>
                    <a:pt x="13212" y="6284"/>
                  </a:cubicBezTo>
                  <a:lnTo>
                    <a:pt x="13212" y="7347"/>
                  </a:lnTo>
                  <a:cubicBezTo>
                    <a:pt x="13212" y="7416"/>
                    <a:pt x="13170" y="7458"/>
                    <a:pt x="13101" y="7458"/>
                  </a:cubicBezTo>
                  <a:lnTo>
                    <a:pt x="12038" y="7458"/>
                  </a:lnTo>
                  <a:cubicBezTo>
                    <a:pt x="11974" y="7458"/>
                    <a:pt x="11905" y="7416"/>
                    <a:pt x="11905" y="7347"/>
                  </a:cubicBezTo>
                  <a:lnTo>
                    <a:pt x="11905" y="6284"/>
                  </a:lnTo>
                  <a:cubicBezTo>
                    <a:pt x="11905" y="6220"/>
                    <a:pt x="11974" y="6151"/>
                    <a:pt x="12038" y="6151"/>
                  </a:cubicBezTo>
                  <a:close/>
                  <a:moveTo>
                    <a:pt x="5488" y="7878"/>
                  </a:moveTo>
                  <a:cubicBezTo>
                    <a:pt x="5579" y="7878"/>
                    <a:pt x="5664" y="7920"/>
                    <a:pt x="5733" y="7989"/>
                  </a:cubicBezTo>
                  <a:cubicBezTo>
                    <a:pt x="5844" y="8122"/>
                    <a:pt x="5866" y="8319"/>
                    <a:pt x="5733" y="8452"/>
                  </a:cubicBezTo>
                  <a:cubicBezTo>
                    <a:pt x="5666" y="8518"/>
                    <a:pt x="5577" y="8551"/>
                    <a:pt x="5491" y="8551"/>
                  </a:cubicBezTo>
                  <a:cubicBezTo>
                    <a:pt x="5405" y="8551"/>
                    <a:pt x="5321" y="8518"/>
                    <a:pt x="5265" y="8452"/>
                  </a:cubicBezTo>
                  <a:cubicBezTo>
                    <a:pt x="5132" y="8319"/>
                    <a:pt x="5132" y="8122"/>
                    <a:pt x="5265" y="7989"/>
                  </a:cubicBezTo>
                  <a:cubicBezTo>
                    <a:pt x="5313" y="7920"/>
                    <a:pt x="5398" y="7878"/>
                    <a:pt x="5488" y="7878"/>
                  </a:cubicBezTo>
                  <a:close/>
                  <a:moveTo>
                    <a:pt x="2503" y="9163"/>
                  </a:moveTo>
                  <a:cubicBezTo>
                    <a:pt x="2524" y="9163"/>
                    <a:pt x="2524" y="9163"/>
                    <a:pt x="2545" y="9185"/>
                  </a:cubicBezTo>
                  <a:lnTo>
                    <a:pt x="4537" y="11177"/>
                  </a:lnTo>
                  <a:cubicBezTo>
                    <a:pt x="4559" y="11198"/>
                    <a:pt x="4559" y="11219"/>
                    <a:pt x="4537" y="11240"/>
                  </a:cubicBezTo>
                  <a:lnTo>
                    <a:pt x="4229" y="11554"/>
                  </a:lnTo>
                  <a:lnTo>
                    <a:pt x="4160" y="11554"/>
                  </a:lnTo>
                  <a:lnTo>
                    <a:pt x="2168" y="9562"/>
                  </a:lnTo>
                  <a:cubicBezTo>
                    <a:pt x="2147" y="9540"/>
                    <a:pt x="2147" y="9493"/>
                    <a:pt x="2168" y="9493"/>
                  </a:cubicBezTo>
                  <a:lnTo>
                    <a:pt x="2476" y="9185"/>
                  </a:lnTo>
                  <a:cubicBezTo>
                    <a:pt x="2476" y="9163"/>
                    <a:pt x="2503" y="9163"/>
                    <a:pt x="2503" y="9163"/>
                  </a:cubicBezTo>
                  <a:close/>
                  <a:moveTo>
                    <a:pt x="2036" y="9981"/>
                  </a:moveTo>
                  <a:lnTo>
                    <a:pt x="3741" y="11687"/>
                  </a:lnTo>
                  <a:lnTo>
                    <a:pt x="3055" y="12372"/>
                  </a:lnTo>
                  <a:lnTo>
                    <a:pt x="2105" y="12372"/>
                  </a:lnTo>
                  <a:lnTo>
                    <a:pt x="2105" y="12037"/>
                  </a:lnTo>
                  <a:cubicBezTo>
                    <a:pt x="2105" y="11750"/>
                    <a:pt x="1860" y="11506"/>
                    <a:pt x="1573" y="11506"/>
                  </a:cubicBezTo>
                  <a:lnTo>
                    <a:pt x="1239" y="11506"/>
                  </a:lnTo>
                  <a:lnTo>
                    <a:pt x="1239" y="10757"/>
                  </a:lnTo>
                  <a:lnTo>
                    <a:pt x="2036" y="9981"/>
                  </a:lnTo>
                  <a:close/>
                  <a:moveTo>
                    <a:pt x="1993" y="1902"/>
                  </a:moveTo>
                  <a:cubicBezTo>
                    <a:pt x="4516" y="2146"/>
                    <a:pt x="6593" y="3033"/>
                    <a:pt x="8213" y="4515"/>
                  </a:cubicBezTo>
                  <a:cubicBezTo>
                    <a:pt x="8187" y="4558"/>
                    <a:pt x="8187" y="4600"/>
                    <a:pt x="8187" y="4648"/>
                  </a:cubicBezTo>
                  <a:lnTo>
                    <a:pt x="8187" y="5424"/>
                  </a:lnTo>
                  <a:cubicBezTo>
                    <a:pt x="8187" y="5663"/>
                    <a:pt x="8389" y="5865"/>
                    <a:pt x="8612" y="5865"/>
                  </a:cubicBezTo>
                  <a:lnTo>
                    <a:pt x="9409" y="5865"/>
                  </a:lnTo>
                  <a:cubicBezTo>
                    <a:pt x="10535" y="7389"/>
                    <a:pt x="11289" y="9360"/>
                    <a:pt x="11640" y="11687"/>
                  </a:cubicBezTo>
                  <a:cubicBezTo>
                    <a:pt x="11555" y="11772"/>
                    <a:pt x="11507" y="11904"/>
                    <a:pt x="11507" y="12037"/>
                  </a:cubicBezTo>
                  <a:lnTo>
                    <a:pt x="11507" y="12372"/>
                  </a:lnTo>
                  <a:lnTo>
                    <a:pt x="7858" y="12372"/>
                  </a:lnTo>
                  <a:lnTo>
                    <a:pt x="7858" y="12037"/>
                  </a:lnTo>
                  <a:cubicBezTo>
                    <a:pt x="7858" y="11750"/>
                    <a:pt x="7634" y="11506"/>
                    <a:pt x="7348" y="11506"/>
                  </a:cubicBezTo>
                  <a:lnTo>
                    <a:pt x="6285" y="11506"/>
                  </a:lnTo>
                  <a:cubicBezTo>
                    <a:pt x="5977" y="11506"/>
                    <a:pt x="5754" y="11750"/>
                    <a:pt x="5754" y="12037"/>
                  </a:cubicBezTo>
                  <a:lnTo>
                    <a:pt x="5754" y="12372"/>
                  </a:lnTo>
                  <a:lnTo>
                    <a:pt x="3629" y="12372"/>
                  </a:lnTo>
                  <a:lnTo>
                    <a:pt x="4049" y="11931"/>
                  </a:lnTo>
                  <a:cubicBezTo>
                    <a:pt x="4097" y="11952"/>
                    <a:pt x="4160" y="11952"/>
                    <a:pt x="4203" y="11952"/>
                  </a:cubicBezTo>
                  <a:cubicBezTo>
                    <a:pt x="4314" y="11952"/>
                    <a:pt x="4426" y="11904"/>
                    <a:pt x="4516" y="11819"/>
                  </a:cubicBezTo>
                  <a:lnTo>
                    <a:pt x="4824" y="11533"/>
                  </a:lnTo>
                  <a:cubicBezTo>
                    <a:pt x="5000" y="11352"/>
                    <a:pt x="5000" y="11065"/>
                    <a:pt x="4824" y="10890"/>
                  </a:cubicBezTo>
                  <a:lnTo>
                    <a:pt x="4713" y="10778"/>
                  </a:lnTo>
                  <a:lnTo>
                    <a:pt x="6859" y="9758"/>
                  </a:lnTo>
                  <a:cubicBezTo>
                    <a:pt x="6907" y="9737"/>
                    <a:pt x="6949" y="9695"/>
                    <a:pt x="6970" y="9625"/>
                  </a:cubicBezTo>
                  <a:lnTo>
                    <a:pt x="7549" y="6374"/>
                  </a:lnTo>
                  <a:cubicBezTo>
                    <a:pt x="7569" y="6253"/>
                    <a:pt x="7477" y="6149"/>
                    <a:pt x="7359" y="6149"/>
                  </a:cubicBezTo>
                  <a:cubicBezTo>
                    <a:pt x="7348" y="6149"/>
                    <a:pt x="7337" y="6150"/>
                    <a:pt x="7326" y="6151"/>
                  </a:cubicBezTo>
                  <a:lnTo>
                    <a:pt x="4097" y="6752"/>
                  </a:lnTo>
                  <a:cubicBezTo>
                    <a:pt x="4028" y="6773"/>
                    <a:pt x="3964" y="6794"/>
                    <a:pt x="3937" y="6858"/>
                  </a:cubicBezTo>
                  <a:lnTo>
                    <a:pt x="3587" y="7633"/>
                  </a:lnTo>
                  <a:cubicBezTo>
                    <a:pt x="3539" y="7724"/>
                    <a:pt x="3587" y="7835"/>
                    <a:pt x="3672" y="7899"/>
                  </a:cubicBezTo>
                  <a:cubicBezTo>
                    <a:pt x="3701" y="7912"/>
                    <a:pt x="3730" y="7918"/>
                    <a:pt x="3758" y="7918"/>
                  </a:cubicBezTo>
                  <a:cubicBezTo>
                    <a:pt x="3837" y="7918"/>
                    <a:pt x="3906" y="7870"/>
                    <a:pt x="3937" y="7788"/>
                  </a:cubicBezTo>
                  <a:lnTo>
                    <a:pt x="4251" y="7123"/>
                  </a:lnTo>
                  <a:lnTo>
                    <a:pt x="6774" y="6661"/>
                  </a:lnTo>
                  <a:lnTo>
                    <a:pt x="5844" y="7591"/>
                  </a:lnTo>
                  <a:cubicBezTo>
                    <a:pt x="5733" y="7522"/>
                    <a:pt x="5621" y="7479"/>
                    <a:pt x="5488" y="7479"/>
                  </a:cubicBezTo>
                  <a:cubicBezTo>
                    <a:pt x="5292" y="7479"/>
                    <a:pt x="5111" y="7570"/>
                    <a:pt x="4978" y="7703"/>
                  </a:cubicBezTo>
                  <a:cubicBezTo>
                    <a:pt x="4692" y="7989"/>
                    <a:pt x="4692" y="8452"/>
                    <a:pt x="4978" y="8744"/>
                  </a:cubicBezTo>
                  <a:cubicBezTo>
                    <a:pt x="5111" y="8876"/>
                    <a:pt x="5313" y="8940"/>
                    <a:pt x="5488" y="8940"/>
                  </a:cubicBezTo>
                  <a:cubicBezTo>
                    <a:pt x="5690" y="8940"/>
                    <a:pt x="5866" y="8876"/>
                    <a:pt x="5998" y="8744"/>
                  </a:cubicBezTo>
                  <a:cubicBezTo>
                    <a:pt x="6243" y="8499"/>
                    <a:pt x="6285" y="8143"/>
                    <a:pt x="6131" y="7857"/>
                  </a:cubicBezTo>
                  <a:lnTo>
                    <a:pt x="7039" y="6948"/>
                  </a:lnTo>
                  <a:lnTo>
                    <a:pt x="6593" y="9450"/>
                  </a:lnTo>
                  <a:lnTo>
                    <a:pt x="4405" y="10470"/>
                  </a:lnTo>
                  <a:lnTo>
                    <a:pt x="3231" y="9317"/>
                  </a:lnTo>
                  <a:lnTo>
                    <a:pt x="3565" y="8611"/>
                  </a:lnTo>
                  <a:cubicBezTo>
                    <a:pt x="3608" y="8521"/>
                    <a:pt x="3565" y="8388"/>
                    <a:pt x="3475" y="8345"/>
                  </a:cubicBezTo>
                  <a:cubicBezTo>
                    <a:pt x="3446" y="8333"/>
                    <a:pt x="3416" y="8327"/>
                    <a:pt x="3388" y="8327"/>
                  </a:cubicBezTo>
                  <a:cubicBezTo>
                    <a:pt x="3310" y="8327"/>
                    <a:pt x="3241" y="8373"/>
                    <a:pt x="3209" y="8452"/>
                  </a:cubicBezTo>
                  <a:lnTo>
                    <a:pt x="2944" y="9009"/>
                  </a:lnTo>
                  <a:lnTo>
                    <a:pt x="2832" y="8898"/>
                  </a:lnTo>
                  <a:cubicBezTo>
                    <a:pt x="2745" y="8807"/>
                    <a:pt x="2629" y="8762"/>
                    <a:pt x="2513" y="8762"/>
                  </a:cubicBezTo>
                  <a:cubicBezTo>
                    <a:pt x="2397" y="8762"/>
                    <a:pt x="2280" y="8807"/>
                    <a:pt x="2190" y="8898"/>
                  </a:cubicBezTo>
                  <a:lnTo>
                    <a:pt x="1881" y="9206"/>
                  </a:lnTo>
                  <a:cubicBezTo>
                    <a:pt x="1770" y="9317"/>
                    <a:pt x="1727" y="9514"/>
                    <a:pt x="1770" y="9673"/>
                  </a:cubicBezTo>
                  <a:lnTo>
                    <a:pt x="1239" y="10204"/>
                  </a:lnTo>
                  <a:lnTo>
                    <a:pt x="1239" y="7857"/>
                  </a:lnTo>
                  <a:lnTo>
                    <a:pt x="1573" y="7857"/>
                  </a:lnTo>
                  <a:cubicBezTo>
                    <a:pt x="1860" y="7857"/>
                    <a:pt x="2105" y="7633"/>
                    <a:pt x="2105" y="7347"/>
                  </a:cubicBezTo>
                  <a:lnTo>
                    <a:pt x="2105" y="6284"/>
                  </a:lnTo>
                  <a:cubicBezTo>
                    <a:pt x="2105" y="5997"/>
                    <a:pt x="1860" y="5753"/>
                    <a:pt x="1573" y="5753"/>
                  </a:cubicBezTo>
                  <a:lnTo>
                    <a:pt x="1239" y="5753"/>
                  </a:lnTo>
                  <a:lnTo>
                    <a:pt x="1239" y="2104"/>
                  </a:lnTo>
                  <a:lnTo>
                    <a:pt x="1573" y="2104"/>
                  </a:lnTo>
                  <a:cubicBezTo>
                    <a:pt x="1749" y="2104"/>
                    <a:pt x="1903" y="2013"/>
                    <a:pt x="1993" y="1902"/>
                  </a:cubicBezTo>
                  <a:close/>
                  <a:moveTo>
                    <a:pt x="1573" y="11904"/>
                  </a:moveTo>
                  <a:cubicBezTo>
                    <a:pt x="1637" y="11904"/>
                    <a:pt x="1706" y="11973"/>
                    <a:pt x="1706" y="12037"/>
                  </a:cubicBezTo>
                  <a:lnTo>
                    <a:pt x="1706" y="13100"/>
                  </a:lnTo>
                  <a:cubicBezTo>
                    <a:pt x="1706" y="13169"/>
                    <a:pt x="1637" y="13232"/>
                    <a:pt x="1573" y="13232"/>
                  </a:cubicBezTo>
                  <a:lnTo>
                    <a:pt x="511" y="13232"/>
                  </a:lnTo>
                  <a:cubicBezTo>
                    <a:pt x="442" y="13232"/>
                    <a:pt x="399" y="13169"/>
                    <a:pt x="399" y="13100"/>
                  </a:cubicBezTo>
                  <a:lnTo>
                    <a:pt x="399" y="12037"/>
                  </a:lnTo>
                  <a:cubicBezTo>
                    <a:pt x="399" y="11973"/>
                    <a:pt x="442" y="11904"/>
                    <a:pt x="511" y="11904"/>
                  </a:cubicBezTo>
                  <a:close/>
                  <a:moveTo>
                    <a:pt x="7348" y="11904"/>
                  </a:moveTo>
                  <a:cubicBezTo>
                    <a:pt x="7417" y="11904"/>
                    <a:pt x="7459" y="11973"/>
                    <a:pt x="7459" y="12037"/>
                  </a:cubicBezTo>
                  <a:lnTo>
                    <a:pt x="7459" y="13100"/>
                  </a:lnTo>
                  <a:cubicBezTo>
                    <a:pt x="7459" y="13169"/>
                    <a:pt x="7417" y="13232"/>
                    <a:pt x="7348" y="13232"/>
                  </a:cubicBezTo>
                  <a:lnTo>
                    <a:pt x="6285" y="13232"/>
                  </a:lnTo>
                  <a:cubicBezTo>
                    <a:pt x="6195" y="13232"/>
                    <a:pt x="6152" y="13169"/>
                    <a:pt x="6152" y="13100"/>
                  </a:cubicBezTo>
                  <a:lnTo>
                    <a:pt x="6152" y="12037"/>
                  </a:lnTo>
                  <a:cubicBezTo>
                    <a:pt x="6152" y="11973"/>
                    <a:pt x="6195" y="11904"/>
                    <a:pt x="6285" y="11904"/>
                  </a:cubicBezTo>
                  <a:close/>
                  <a:moveTo>
                    <a:pt x="13101" y="11904"/>
                  </a:moveTo>
                  <a:cubicBezTo>
                    <a:pt x="13170" y="11904"/>
                    <a:pt x="13212" y="11973"/>
                    <a:pt x="13212" y="12037"/>
                  </a:cubicBezTo>
                  <a:lnTo>
                    <a:pt x="13212" y="13100"/>
                  </a:lnTo>
                  <a:cubicBezTo>
                    <a:pt x="13212" y="13169"/>
                    <a:pt x="13170" y="13232"/>
                    <a:pt x="13101" y="13232"/>
                  </a:cubicBezTo>
                  <a:lnTo>
                    <a:pt x="12038" y="13232"/>
                  </a:lnTo>
                  <a:cubicBezTo>
                    <a:pt x="11974" y="13232"/>
                    <a:pt x="11905" y="13169"/>
                    <a:pt x="11905" y="13100"/>
                  </a:cubicBezTo>
                  <a:lnTo>
                    <a:pt x="11905" y="12037"/>
                  </a:lnTo>
                  <a:cubicBezTo>
                    <a:pt x="11905" y="11995"/>
                    <a:pt x="11932" y="11952"/>
                    <a:pt x="11974" y="11931"/>
                  </a:cubicBezTo>
                  <a:cubicBezTo>
                    <a:pt x="11996" y="11931"/>
                    <a:pt x="12017" y="11904"/>
                    <a:pt x="12038" y="11904"/>
                  </a:cubicBezTo>
                  <a:close/>
                  <a:moveTo>
                    <a:pt x="511" y="0"/>
                  </a:moveTo>
                  <a:cubicBezTo>
                    <a:pt x="219" y="0"/>
                    <a:pt x="1" y="218"/>
                    <a:pt x="1" y="510"/>
                  </a:cubicBezTo>
                  <a:lnTo>
                    <a:pt x="1" y="1572"/>
                  </a:lnTo>
                  <a:cubicBezTo>
                    <a:pt x="1" y="1859"/>
                    <a:pt x="219" y="2104"/>
                    <a:pt x="511" y="2104"/>
                  </a:cubicBezTo>
                  <a:lnTo>
                    <a:pt x="840" y="2104"/>
                  </a:lnTo>
                  <a:lnTo>
                    <a:pt x="840" y="5753"/>
                  </a:lnTo>
                  <a:lnTo>
                    <a:pt x="511" y="5753"/>
                  </a:lnTo>
                  <a:cubicBezTo>
                    <a:pt x="219" y="5753"/>
                    <a:pt x="1" y="5997"/>
                    <a:pt x="1" y="6284"/>
                  </a:cubicBezTo>
                  <a:lnTo>
                    <a:pt x="1" y="7347"/>
                  </a:lnTo>
                  <a:cubicBezTo>
                    <a:pt x="1" y="7633"/>
                    <a:pt x="219" y="7857"/>
                    <a:pt x="511" y="7857"/>
                  </a:cubicBezTo>
                  <a:lnTo>
                    <a:pt x="840" y="7857"/>
                  </a:lnTo>
                  <a:lnTo>
                    <a:pt x="840" y="11506"/>
                  </a:lnTo>
                  <a:lnTo>
                    <a:pt x="511" y="11506"/>
                  </a:lnTo>
                  <a:cubicBezTo>
                    <a:pt x="219" y="11506"/>
                    <a:pt x="1" y="11750"/>
                    <a:pt x="1" y="12037"/>
                  </a:cubicBezTo>
                  <a:lnTo>
                    <a:pt x="1" y="13100"/>
                  </a:lnTo>
                  <a:cubicBezTo>
                    <a:pt x="1" y="13392"/>
                    <a:pt x="219" y="13631"/>
                    <a:pt x="511" y="13631"/>
                  </a:cubicBezTo>
                  <a:lnTo>
                    <a:pt x="1573" y="13631"/>
                  </a:lnTo>
                  <a:cubicBezTo>
                    <a:pt x="1860" y="13631"/>
                    <a:pt x="2105" y="13392"/>
                    <a:pt x="2105" y="13100"/>
                  </a:cubicBezTo>
                  <a:lnTo>
                    <a:pt x="2105" y="12770"/>
                  </a:lnTo>
                  <a:lnTo>
                    <a:pt x="5754" y="12770"/>
                  </a:lnTo>
                  <a:lnTo>
                    <a:pt x="5754" y="13100"/>
                  </a:lnTo>
                  <a:cubicBezTo>
                    <a:pt x="5754" y="13392"/>
                    <a:pt x="5977" y="13631"/>
                    <a:pt x="6285" y="13631"/>
                  </a:cubicBezTo>
                  <a:lnTo>
                    <a:pt x="7348" y="13631"/>
                  </a:lnTo>
                  <a:cubicBezTo>
                    <a:pt x="7634" y="13631"/>
                    <a:pt x="7858" y="13392"/>
                    <a:pt x="7858" y="13100"/>
                  </a:cubicBezTo>
                  <a:lnTo>
                    <a:pt x="7858" y="12770"/>
                  </a:lnTo>
                  <a:lnTo>
                    <a:pt x="11507" y="12770"/>
                  </a:lnTo>
                  <a:lnTo>
                    <a:pt x="11507" y="13100"/>
                  </a:lnTo>
                  <a:cubicBezTo>
                    <a:pt x="11507" y="13392"/>
                    <a:pt x="11751" y="13631"/>
                    <a:pt x="12038" y="13631"/>
                  </a:cubicBezTo>
                  <a:lnTo>
                    <a:pt x="13101" y="13631"/>
                  </a:lnTo>
                  <a:cubicBezTo>
                    <a:pt x="13393" y="13631"/>
                    <a:pt x="13632" y="13392"/>
                    <a:pt x="13632" y="13100"/>
                  </a:cubicBezTo>
                  <a:lnTo>
                    <a:pt x="13632" y="12037"/>
                  </a:lnTo>
                  <a:cubicBezTo>
                    <a:pt x="13632" y="11750"/>
                    <a:pt x="13393" y="11506"/>
                    <a:pt x="13101" y="11506"/>
                  </a:cubicBezTo>
                  <a:lnTo>
                    <a:pt x="12771" y="11506"/>
                  </a:lnTo>
                  <a:lnTo>
                    <a:pt x="12771" y="7857"/>
                  </a:lnTo>
                  <a:lnTo>
                    <a:pt x="13101" y="7857"/>
                  </a:lnTo>
                  <a:cubicBezTo>
                    <a:pt x="13393" y="7857"/>
                    <a:pt x="13632" y="7633"/>
                    <a:pt x="13632" y="7347"/>
                  </a:cubicBezTo>
                  <a:lnTo>
                    <a:pt x="13632" y="6284"/>
                  </a:lnTo>
                  <a:cubicBezTo>
                    <a:pt x="13632" y="5997"/>
                    <a:pt x="13393" y="5753"/>
                    <a:pt x="13101" y="5753"/>
                  </a:cubicBezTo>
                  <a:lnTo>
                    <a:pt x="12771" y="5753"/>
                  </a:lnTo>
                  <a:lnTo>
                    <a:pt x="12771" y="4627"/>
                  </a:lnTo>
                  <a:cubicBezTo>
                    <a:pt x="12771" y="4515"/>
                    <a:pt x="12681" y="4425"/>
                    <a:pt x="12569" y="4425"/>
                  </a:cubicBezTo>
                  <a:cubicBezTo>
                    <a:pt x="12463" y="4425"/>
                    <a:pt x="12373" y="4515"/>
                    <a:pt x="12373" y="4627"/>
                  </a:cubicBezTo>
                  <a:lnTo>
                    <a:pt x="12373" y="5753"/>
                  </a:lnTo>
                  <a:lnTo>
                    <a:pt x="12038" y="5753"/>
                  </a:lnTo>
                  <a:cubicBezTo>
                    <a:pt x="11751" y="5753"/>
                    <a:pt x="11507" y="5997"/>
                    <a:pt x="11507" y="6284"/>
                  </a:cubicBezTo>
                  <a:lnTo>
                    <a:pt x="11507" y="7347"/>
                  </a:lnTo>
                  <a:cubicBezTo>
                    <a:pt x="11507" y="7633"/>
                    <a:pt x="11751" y="7857"/>
                    <a:pt x="12038" y="7857"/>
                  </a:cubicBezTo>
                  <a:lnTo>
                    <a:pt x="12373" y="7857"/>
                  </a:lnTo>
                  <a:lnTo>
                    <a:pt x="12373" y="11506"/>
                  </a:lnTo>
                  <a:lnTo>
                    <a:pt x="12017" y="11506"/>
                  </a:lnTo>
                  <a:cubicBezTo>
                    <a:pt x="11666" y="9185"/>
                    <a:pt x="10891" y="7214"/>
                    <a:pt x="9759" y="5663"/>
                  </a:cubicBezTo>
                  <a:cubicBezTo>
                    <a:pt x="9807" y="5578"/>
                    <a:pt x="9828" y="5509"/>
                    <a:pt x="9828" y="5424"/>
                  </a:cubicBezTo>
                  <a:lnTo>
                    <a:pt x="9828" y="4648"/>
                  </a:lnTo>
                  <a:cubicBezTo>
                    <a:pt x="9828" y="4425"/>
                    <a:pt x="9626" y="4228"/>
                    <a:pt x="9382" y="4228"/>
                  </a:cubicBezTo>
                  <a:lnTo>
                    <a:pt x="8612" y="4228"/>
                  </a:lnTo>
                  <a:cubicBezTo>
                    <a:pt x="8585" y="4228"/>
                    <a:pt x="8543" y="4228"/>
                    <a:pt x="8500" y="4250"/>
                  </a:cubicBezTo>
                  <a:cubicBezTo>
                    <a:pt x="6838" y="2699"/>
                    <a:pt x="4692" y="1769"/>
                    <a:pt x="2105" y="1503"/>
                  </a:cubicBezTo>
                  <a:lnTo>
                    <a:pt x="2105" y="1238"/>
                  </a:lnTo>
                  <a:lnTo>
                    <a:pt x="5754" y="1238"/>
                  </a:lnTo>
                  <a:lnTo>
                    <a:pt x="5754" y="1572"/>
                  </a:lnTo>
                  <a:cubicBezTo>
                    <a:pt x="5754" y="1859"/>
                    <a:pt x="5977" y="2104"/>
                    <a:pt x="6285" y="2104"/>
                  </a:cubicBezTo>
                  <a:lnTo>
                    <a:pt x="7348" y="2104"/>
                  </a:lnTo>
                  <a:cubicBezTo>
                    <a:pt x="7634" y="2104"/>
                    <a:pt x="7858" y="1859"/>
                    <a:pt x="7858" y="1572"/>
                  </a:cubicBezTo>
                  <a:lnTo>
                    <a:pt x="7858" y="1238"/>
                  </a:lnTo>
                  <a:lnTo>
                    <a:pt x="11507" y="1238"/>
                  </a:lnTo>
                  <a:lnTo>
                    <a:pt x="11507" y="1572"/>
                  </a:lnTo>
                  <a:cubicBezTo>
                    <a:pt x="11507" y="1859"/>
                    <a:pt x="11751" y="2104"/>
                    <a:pt x="12038" y="2104"/>
                  </a:cubicBezTo>
                  <a:lnTo>
                    <a:pt x="12373" y="2104"/>
                  </a:lnTo>
                  <a:lnTo>
                    <a:pt x="12373" y="3671"/>
                  </a:lnTo>
                  <a:cubicBezTo>
                    <a:pt x="12373" y="3782"/>
                    <a:pt x="12463" y="3873"/>
                    <a:pt x="12569" y="3873"/>
                  </a:cubicBezTo>
                  <a:cubicBezTo>
                    <a:pt x="12681" y="3873"/>
                    <a:pt x="12771" y="3782"/>
                    <a:pt x="12771" y="3671"/>
                  </a:cubicBezTo>
                  <a:lnTo>
                    <a:pt x="12771" y="2104"/>
                  </a:lnTo>
                  <a:lnTo>
                    <a:pt x="13101" y="2104"/>
                  </a:lnTo>
                  <a:cubicBezTo>
                    <a:pt x="13393" y="2104"/>
                    <a:pt x="13632" y="1859"/>
                    <a:pt x="13632" y="1572"/>
                  </a:cubicBezTo>
                  <a:lnTo>
                    <a:pt x="13632" y="510"/>
                  </a:lnTo>
                  <a:cubicBezTo>
                    <a:pt x="13632" y="218"/>
                    <a:pt x="13393" y="0"/>
                    <a:pt x="13101" y="0"/>
                  </a:cubicBezTo>
                  <a:lnTo>
                    <a:pt x="12038" y="0"/>
                  </a:lnTo>
                  <a:cubicBezTo>
                    <a:pt x="11751" y="0"/>
                    <a:pt x="11507" y="218"/>
                    <a:pt x="11507" y="510"/>
                  </a:cubicBezTo>
                  <a:lnTo>
                    <a:pt x="11507" y="839"/>
                  </a:lnTo>
                  <a:lnTo>
                    <a:pt x="7858" y="839"/>
                  </a:lnTo>
                  <a:lnTo>
                    <a:pt x="7858" y="510"/>
                  </a:lnTo>
                  <a:cubicBezTo>
                    <a:pt x="7858" y="218"/>
                    <a:pt x="7634" y="0"/>
                    <a:pt x="7348" y="0"/>
                  </a:cubicBezTo>
                  <a:lnTo>
                    <a:pt x="6285" y="0"/>
                  </a:lnTo>
                  <a:cubicBezTo>
                    <a:pt x="5977" y="0"/>
                    <a:pt x="5754" y="218"/>
                    <a:pt x="5754" y="510"/>
                  </a:cubicBezTo>
                  <a:lnTo>
                    <a:pt x="5754" y="839"/>
                  </a:lnTo>
                  <a:lnTo>
                    <a:pt x="2105" y="839"/>
                  </a:lnTo>
                  <a:lnTo>
                    <a:pt x="2105" y="510"/>
                  </a:lnTo>
                  <a:cubicBezTo>
                    <a:pt x="2105" y="218"/>
                    <a:pt x="1860" y="0"/>
                    <a:pt x="157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9" name="Google Shape;2939;p53"/>
          <p:cNvGrpSpPr/>
          <p:nvPr/>
        </p:nvGrpSpPr>
        <p:grpSpPr>
          <a:xfrm>
            <a:off x="5350888" y="1939389"/>
            <a:ext cx="340925" cy="307575"/>
            <a:chOff x="2206125" y="1595950"/>
            <a:chExt cx="340925" cy="307575"/>
          </a:xfrm>
        </p:grpSpPr>
        <p:sp>
          <p:nvSpPr>
            <p:cNvPr id="2940" name="Google Shape;2940;p53"/>
            <p:cNvSpPr/>
            <p:nvPr/>
          </p:nvSpPr>
          <p:spPr>
            <a:xfrm>
              <a:off x="2228850" y="1623025"/>
              <a:ext cx="36000" cy="36550"/>
            </a:xfrm>
            <a:custGeom>
              <a:rect b="b" l="l" r="r" t="t"/>
              <a:pathLst>
                <a:path extrusionOk="0" h="1462" w="1440">
                  <a:moveTo>
                    <a:pt x="1440" y="1462"/>
                  </a:moveTo>
                  <a:lnTo>
                    <a:pt x="1440" y="596"/>
                  </a:lnTo>
                  <a:cubicBezTo>
                    <a:pt x="1440" y="266"/>
                    <a:pt x="1174" y="1"/>
                    <a:pt x="845" y="1"/>
                  </a:cubicBezTo>
                  <a:lnTo>
                    <a:pt x="600" y="1"/>
                  </a:lnTo>
                  <a:cubicBezTo>
                    <a:pt x="266" y="1"/>
                    <a:pt x="0" y="266"/>
                    <a:pt x="0" y="596"/>
                  </a:cubicBezTo>
                  <a:lnTo>
                    <a:pt x="0" y="1462"/>
                  </a:lnTo>
                  <a:close/>
                  <a:moveTo>
                    <a:pt x="1440" y="1462"/>
                  </a:moveTo>
                  <a:lnTo>
                    <a:pt x="1440" y="1462"/>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3"/>
            <p:cNvSpPr/>
            <p:nvPr/>
          </p:nvSpPr>
          <p:spPr>
            <a:xfrm>
              <a:off x="2242125" y="1623025"/>
              <a:ext cx="22725" cy="36025"/>
            </a:xfrm>
            <a:custGeom>
              <a:rect b="b" l="l" r="r" t="t"/>
              <a:pathLst>
                <a:path extrusionOk="0" h="1441" w="909">
                  <a:moveTo>
                    <a:pt x="909" y="1440"/>
                  </a:moveTo>
                  <a:lnTo>
                    <a:pt x="909" y="596"/>
                  </a:lnTo>
                  <a:cubicBezTo>
                    <a:pt x="909" y="266"/>
                    <a:pt x="643" y="1"/>
                    <a:pt x="314" y="1"/>
                  </a:cubicBezTo>
                  <a:lnTo>
                    <a:pt x="69" y="1"/>
                  </a:lnTo>
                  <a:lnTo>
                    <a:pt x="0" y="1"/>
                  </a:lnTo>
                  <a:cubicBezTo>
                    <a:pt x="245" y="64"/>
                    <a:pt x="420" y="309"/>
                    <a:pt x="420" y="574"/>
                  </a:cubicBezTo>
                  <a:lnTo>
                    <a:pt x="420" y="1440"/>
                  </a:lnTo>
                  <a:close/>
                  <a:moveTo>
                    <a:pt x="909" y="1440"/>
                  </a:moveTo>
                  <a:lnTo>
                    <a:pt x="909" y="144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3"/>
            <p:cNvSpPr/>
            <p:nvPr/>
          </p:nvSpPr>
          <p:spPr>
            <a:xfrm>
              <a:off x="2211175" y="1652900"/>
              <a:ext cx="135625" cy="110650"/>
            </a:xfrm>
            <a:custGeom>
              <a:rect b="b" l="l" r="r" t="t"/>
              <a:pathLst>
                <a:path extrusionOk="0" h="4426" w="5425">
                  <a:moveTo>
                    <a:pt x="4537" y="1"/>
                  </a:moveTo>
                  <a:lnTo>
                    <a:pt x="707" y="1"/>
                  </a:lnTo>
                  <a:cubicBezTo>
                    <a:pt x="309" y="1"/>
                    <a:pt x="1" y="309"/>
                    <a:pt x="1" y="707"/>
                  </a:cubicBezTo>
                  <a:lnTo>
                    <a:pt x="1" y="3544"/>
                  </a:lnTo>
                  <a:lnTo>
                    <a:pt x="4006" y="4426"/>
                  </a:lnTo>
                  <a:cubicBezTo>
                    <a:pt x="5068" y="3873"/>
                    <a:pt x="5424" y="1972"/>
                    <a:pt x="4537" y="1"/>
                  </a:cubicBezTo>
                  <a:close/>
                  <a:moveTo>
                    <a:pt x="4537" y="1"/>
                  </a:moveTo>
                  <a:lnTo>
                    <a:pt x="4537"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3"/>
            <p:cNvSpPr/>
            <p:nvPr/>
          </p:nvSpPr>
          <p:spPr>
            <a:xfrm>
              <a:off x="2233350" y="1846000"/>
              <a:ext cx="286625" cy="52625"/>
            </a:xfrm>
            <a:custGeom>
              <a:rect b="b" l="l" r="r" t="t"/>
              <a:pathLst>
                <a:path extrusionOk="0" h="2105" w="11465">
                  <a:moveTo>
                    <a:pt x="11464" y="819"/>
                  </a:moveTo>
                  <a:lnTo>
                    <a:pt x="5844" y="1"/>
                  </a:lnTo>
                  <a:lnTo>
                    <a:pt x="1" y="819"/>
                  </a:lnTo>
                  <a:lnTo>
                    <a:pt x="1" y="1461"/>
                  </a:lnTo>
                  <a:cubicBezTo>
                    <a:pt x="1" y="1817"/>
                    <a:pt x="288" y="2104"/>
                    <a:pt x="638" y="2104"/>
                  </a:cubicBezTo>
                  <a:lnTo>
                    <a:pt x="10821" y="2104"/>
                  </a:lnTo>
                  <a:cubicBezTo>
                    <a:pt x="11177" y="2104"/>
                    <a:pt x="11464" y="1817"/>
                    <a:pt x="11464" y="1461"/>
                  </a:cubicBezTo>
                  <a:close/>
                  <a:moveTo>
                    <a:pt x="11464" y="819"/>
                  </a:moveTo>
                  <a:lnTo>
                    <a:pt x="11464" y="819"/>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3"/>
            <p:cNvSpPr/>
            <p:nvPr/>
          </p:nvSpPr>
          <p:spPr>
            <a:xfrm>
              <a:off x="2451825" y="1859275"/>
              <a:ext cx="68150" cy="39350"/>
            </a:xfrm>
            <a:custGeom>
              <a:rect b="b" l="l" r="r" t="t"/>
              <a:pathLst>
                <a:path extrusionOk="0" h="1574" w="2726">
                  <a:moveTo>
                    <a:pt x="622" y="1"/>
                  </a:moveTo>
                  <a:lnTo>
                    <a:pt x="643" y="930"/>
                  </a:lnTo>
                  <a:cubicBezTo>
                    <a:pt x="643" y="1286"/>
                    <a:pt x="356" y="1573"/>
                    <a:pt x="0" y="1573"/>
                  </a:cubicBezTo>
                  <a:lnTo>
                    <a:pt x="2082" y="1573"/>
                  </a:lnTo>
                  <a:cubicBezTo>
                    <a:pt x="2438" y="1573"/>
                    <a:pt x="2725" y="1286"/>
                    <a:pt x="2725" y="930"/>
                  </a:cubicBezTo>
                  <a:lnTo>
                    <a:pt x="2725" y="288"/>
                  </a:lnTo>
                  <a:close/>
                  <a:moveTo>
                    <a:pt x="622" y="1"/>
                  </a:moveTo>
                  <a:lnTo>
                    <a:pt x="622"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3"/>
            <p:cNvSpPr/>
            <p:nvPr/>
          </p:nvSpPr>
          <p:spPr>
            <a:xfrm>
              <a:off x="2238800" y="1681075"/>
              <a:ext cx="57000" cy="22725"/>
            </a:xfrm>
            <a:custGeom>
              <a:rect b="b" l="l" r="r" t="t"/>
              <a:pathLst>
                <a:path extrusionOk="0" h="909" w="2280">
                  <a:moveTo>
                    <a:pt x="2147" y="0"/>
                  </a:moveTo>
                  <a:lnTo>
                    <a:pt x="155" y="0"/>
                  </a:lnTo>
                  <a:cubicBezTo>
                    <a:pt x="70" y="0"/>
                    <a:pt x="0" y="69"/>
                    <a:pt x="0" y="133"/>
                  </a:cubicBezTo>
                  <a:lnTo>
                    <a:pt x="0" y="776"/>
                  </a:lnTo>
                  <a:cubicBezTo>
                    <a:pt x="0" y="845"/>
                    <a:pt x="70" y="908"/>
                    <a:pt x="155" y="908"/>
                  </a:cubicBezTo>
                  <a:lnTo>
                    <a:pt x="2147" y="908"/>
                  </a:lnTo>
                  <a:cubicBezTo>
                    <a:pt x="2216" y="908"/>
                    <a:pt x="2279" y="845"/>
                    <a:pt x="2279" y="776"/>
                  </a:cubicBezTo>
                  <a:lnTo>
                    <a:pt x="2279" y="133"/>
                  </a:lnTo>
                  <a:cubicBezTo>
                    <a:pt x="2279" y="69"/>
                    <a:pt x="2216" y="0"/>
                    <a:pt x="2147" y="0"/>
                  </a:cubicBezTo>
                  <a:close/>
                  <a:moveTo>
                    <a:pt x="2147" y="0"/>
                  </a:moveTo>
                  <a:lnTo>
                    <a:pt x="2147" y="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3"/>
            <p:cNvSpPr/>
            <p:nvPr/>
          </p:nvSpPr>
          <p:spPr>
            <a:xfrm>
              <a:off x="2454600" y="1623025"/>
              <a:ext cx="69225" cy="29900"/>
            </a:xfrm>
            <a:custGeom>
              <a:rect b="b" l="l" r="r" t="t"/>
              <a:pathLst>
                <a:path extrusionOk="0" h="1196" w="2769">
                  <a:moveTo>
                    <a:pt x="1" y="1196"/>
                  </a:moveTo>
                  <a:lnTo>
                    <a:pt x="2768" y="1196"/>
                  </a:lnTo>
                  <a:lnTo>
                    <a:pt x="2768" y="596"/>
                  </a:lnTo>
                  <a:cubicBezTo>
                    <a:pt x="2768" y="266"/>
                    <a:pt x="2503" y="1"/>
                    <a:pt x="2173" y="1"/>
                  </a:cubicBezTo>
                  <a:lnTo>
                    <a:pt x="601" y="1"/>
                  </a:lnTo>
                  <a:cubicBezTo>
                    <a:pt x="266" y="1"/>
                    <a:pt x="1" y="266"/>
                    <a:pt x="1" y="596"/>
                  </a:cubicBezTo>
                  <a:close/>
                  <a:moveTo>
                    <a:pt x="1" y="1196"/>
                  </a:moveTo>
                  <a:lnTo>
                    <a:pt x="1" y="1196"/>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3"/>
            <p:cNvSpPr/>
            <p:nvPr/>
          </p:nvSpPr>
          <p:spPr>
            <a:xfrm>
              <a:off x="2487800" y="1623025"/>
              <a:ext cx="36025" cy="29900"/>
            </a:xfrm>
            <a:custGeom>
              <a:rect b="b" l="l" r="r" t="t"/>
              <a:pathLst>
                <a:path extrusionOk="0" h="1196" w="1441">
                  <a:moveTo>
                    <a:pt x="601" y="596"/>
                  </a:moveTo>
                  <a:lnTo>
                    <a:pt x="601" y="1196"/>
                  </a:lnTo>
                  <a:lnTo>
                    <a:pt x="1440" y="1196"/>
                  </a:lnTo>
                  <a:lnTo>
                    <a:pt x="1440" y="596"/>
                  </a:lnTo>
                  <a:cubicBezTo>
                    <a:pt x="1440" y="266"/>
                    <a:pt x="1175" y="1"/>
                    <a:pt x="845" y="1"/>
                  </a:cubicBezTo>
                  <a:lnTo>
                    <a:pt x="1" y="1"/>
                  </a:lnTo>
                  <a:cubicBezTo>
                    <a:pt x="335" y="1"/>
                    <a:pt x="601" y="266"/>
                    <a:pt x="601" y="596"/>
                  </a:cubicBezTo>
                  <a:close/>
                  <a:moveTo>
                    <a:pt x="601" y="596"/>
                  </a:moveTo>
                  <a:lnTo>
                    <a:pt x="601" y="59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3"/>
            <p:cNvSpPr/>
            <p:nvPr/>
          </p:nvSpPr>
          <p:spPr>
            <a:xfrm>
              <a:off x="2391525" y="1652900"/>
              <a:ext cx="150625" cy="100175"/>
            </a:xfrm>
            <a:custGeom>
              <a:rect b="b" l="l" r="r" t="t"/>
              <a:pathLst>
                <a:path extrusionOk="0" h="4007" w="6025">
                  <a:moveTo>
                    <a:pt x="1461" y="1"/>
                  </a:moveTo>
                  <a:cubicBezTo>
                    <a:pt x="335" y="861"/>
                    <a:pt x="0" y="3188"/>
                    <a:pt x="2258" y="3544"/>
                  </a:cubicBezTo>
                  <a:lnTo>
                    <a:pt x="4006" y="4006"/>
                  </a:lnTo>
                  <a:lnTo>
                    <a:pt x="6024" y="3544"/>
                  </a:lnTo>
                  <a:lnTo>
                    <a:pt x="6024" y="707"/>
                  </a:lnTo>
                  <a:cubicBezTo>
                    <a:pt x="6024" y="330"/>
                    <a:pt x="5690" y="1"/>
                    <a:pt x="5291" y="1"/>
                  </a:cubicBezTo>
                  <a:close/>
                  <a:moveTo>
                    <a:pt x="1461" y="1"/>
                  </a:moveTo>
                  <a:lnTo>
                    <a:pt x="146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3"/>
            <p:cNvSpPr/>
            <p:nvPr/>
          </p:nvSpPr>
          <p:spPr>
            <a:xfrm>
              <a:off x="2211175" y="1760225"/>
              <a:ext cx="330975" cy="106250"/>
            </a:xfrm>
            <a:custGeom>
              <a:rect b="b" l="l" r="r" t="t"/>
              <a:pathLst>
                <a:path extrusionOk="0" h="4250" w="13239">
                  <a:moveTo>
                    <a:pt x="13238" y="712"/>
                  </a:moveTo>
                  <a:lnTo>
                    <a:pt x="4229" y="0"/>
                  </a:lnTo>
                  <a:lnTo>
                    <a:pt x="1" y="712"/>
                  </a:lnTo>
                  <a:lnTo>
                    <a:pt x="1" y="3564"/>
                  </a:lnTo>
                  <a:cubicBezTo>
                    <a:pt x="1" y="3942"/>
                    <a:pt x="309" y="4250"/>
                    <a:pt x="707" y="4250"/>
                  </a:cubicBezTo>
                  <a:lnTo>
                    <a:pt x="12505" y="4250"/>
                  </a:lnTo>
                  <a:cubicBezTo>
                    <a:pt x="12904" y="4250"/>
                    <a:pt x="13238" y="3942"/>
                    <a:pt x="13238" y="3543"/>
                  </a:cubicBezTo>
                  <a:close/>
                  <a:moveTo>
                    <a:pt x="13238" y="712"/>
                  </a:moveTo>
                  <a:lnTo>
                    <a:pt x="13238" y="71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3"/>
            <p:cNvSpPr/>
            <p:nvPr/>
          </p:nvSpPr>
          <p:spPr>
            <a:xfrm>
              <a:off x="2493375" y="1652900"/>
              <a:ext cx="48775" cy="95775"/>
            </a:xfrm>
            <a:custGeom>
              <a:rect b="b" l="l" r="r" t="t"/>
              <a:pathLst>
                <a:path extrusionOk="0" h="3831" w="1951">
                  <a:moveTo>
                    <a:pt x="728" y="729"/>
                  </a:moveTo>
                  <a:lnTo>
                    <a:pt x="728" y="3831"/>
                  </a:lnTo>
                  <a:lnTo>
                    <a:pt x="1950" y="3544"/>
                  </a:lnTo>
                  <a:lnTo>
                    <a:pt x="1950" y="707"/>
                  </a:lnTo>
                  <a:cubicBezTo>
                    <a:pt x="1950" y="330"/>
                    <a:pt x="1616" y="1"/>
                    <a:pt x="1217" y="1"/>
                  </a:cubicBezTo>
                  <a:lnTo>
                    <a:pt x="1" y="1"/>
                  </a:lnTo>
                  <a:cubicBezTo>
                    <a:pt x="399" y="1"/>
                    <a:pt x="728" y="330"/>
                    <a:pt x="728" y="707"/>
                  </a:cubicBezTo>
                  <a:close/>
                  <a:moveTo>
                    <a:pt x="728" y="729"/>
                  </a:moveTo>
                  <a:lnTo>
                    <a:pt x="728" y="72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3"/>
            <p:cNvSpPr/>
            <p:nvPr/>
          </p:nvSpPr>
          <p:spPr>
            <a:xfrm>
              <a:off x="2493375" y="1766325"/>
              <a:ext cx="48775" cy="100150"/>
            </a:xfrm>
            <a:custGeom>
              <a:rect b="b" l="l" r="r" t="t"/>
              <a:pathLst>
                <a:path extrusionOk="0" h="4006" w="1951">
                  <a:moveTo>
                    <a:pt x="1950" y="468"/>
                  </a:moveTo>
                  <a:lnTo>
                    <a:pt x="728" y="0"/>
                  </a:lnTo>
                  <a:lnTo>
                    <a:pt x="728" y="3299"/>
                  </a:lnTo>
                  <a:cubicBezTo>
                    <a:pt x="728" y="3698"/>
                    <a:pt x="399" y="4006"/>
                    <a:pt x="1" y="4006"/>
                  </a:cubicBezTo>
                  <a:lnTo>
                    <a:pt x="1217" y="4006"/>
                  </a:lnTo>
                  <a:cubicBezTo>
                    <a:pt x="1616" y="4006"/>
                    <a:pt x="1950" y="3698"/>
                    <a:pt x="1950" y="3299"/>
                  </a:cubicBezTo>
                  <a:close/>
                  <a:moveTo>
                    <a:pt x="1950" y="468"/>
                  </a:moveTo>
                  <a:lnTo>
                    <a:pt x="1950" y="46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3"/>
            <p:cNvSpPr/>
            <p:nvPr/>
          </p:nvSpPr>
          <p:spPr>
            <a:xfrm>
              <a:off x="2321800" y="1600850"/>
              <a:ext cx="109575" cy="132300"/>
            </a:xfrm>
            <a:custGeom>
              <a:rect b="b" l="l" r="r" t="t"/>
              <a:pathLst>
                <a:path extrusionOk="0" h="5292" w="4383">
                  <a:moveTo>
                    <a:pt x="112" y="2083"/>
                  </a:moveTo>
                  <a:lnTo>
                    <a:pt x="1" y="4383"/>
                  </a:lnTo>
                  <a:cubicBezTo>
                    <a:pt x="1174" y="5249"/>
                    <a:pt x="3236" y="5291"/>
                    <a:pt x="4383" y="4383"/>
                  </a:cubicBezTo>
                  <a:lnTo>
                    <a:pt x="4250" y="2083"/>
                  </a:lnTo>
                  <a:lnTo>
                    <a:pt x="4165" y="266"/>
                  </a:lnTo>
                  <a:cubicBezTo>
                    <a:pt x="4139" y="112"/>
                    <a:pt x="4032" y="1"/>
                    <a:pt x="3873" y="1"/>
                  </a:cubicBezTo>
                  <a:lnTo>
                    <a:pt x="2062" y="1"/>
                  </a:lnTo>
                  <a:lnTo>
                    <a:pt x="510" y="1"/>
                  </a:lnTo>
                  <a:cubicBezTo>
                    <a:pt x="356" y="1"/>
                    <a:pt x="224" y="112"/>
                    <a:pt x="224" y="266"/>
                  </a:cubicBezTo>
                  <a:close/>
                  <a:moveTo>
                    <a:pt x="112" y="2083"/>
                  </a:moveTo>
                  <a:lnTo>
                    <a:pt x="112" y="2083"/>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3"/>
            <p:cNvSpPr/>
            <p:nvPr/>
          </p:nvSpPr>
          <p:spPr>
            <a:xfrm>
              <a:off x="2403200" y="1600850"/>
              <a:ext cx="28175" cy="109600"/>
            </a:xfrm>
            <a:custGeom>
              <a:rect b="b" l="l" r="r" t="t"/>
              <a:pathLst>
                <a:path extrusionOk="0" h="4384" w="1127">
                  <a:moveTo>
                    <a:pt x="288" y="287"/>
                  </a:moveTo>
                  <a:lnTo>
                    <a:pt x="399" y="2083"/>
                  </a:lnTo>
                  <a:lnTo>
                    <a:pt x="420" y="2768"/>
                  </a:lnTo>
                  <a:lnTo>
                    <a:pt x="484" y="3852"/>
                  </a:lnTo>
                  <a:cubicBezTo>
                    <a:pt x="729" y="3985"/>
                    <a:pt x="930" y="4165"/>
                    <a:pt x="1127" y="4383"/>
                  </a:cubicBezTo>
                  <a:lnTo>
                    <a:pt x="994" y="2083"/>
                  </a:lnTo>
                  <a:lnTo>
                    <a:pt x="909" y="266"/>
                  </a:lnTo>
                  <a:cubicBezTo>
                    <a:pt x="883" y="112"/>
                    <a:pt x="776" y="1"/>
                    <a:pt x="617" y="1"/>
                  </a:cubicBezTo>
                  <a:lnTo>
                    <a:pt x="1" y="1"/>
                  </a:lnTo>
                  <a:cubicBezTo>
                    <a:pt x="155" y="1"/>
                    <a:pt x="288" y="112"/>
                    <a:pt x="288" y="287"/>
                  </a:cubicBezTo>
                  <a:close/>
                  <a:moveTo>
                    <a:pt x="288" y="287"/>
                  </a:moveTo>
                  <a:lnTo>
                    <a:pt x="288" y="287"/>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3"/>
            <p:cNvSpPr/>
            <p:nvPr/>
          </p:nvSpPr>
          <p:spPr>
            <a:xfrm>
              <a:off x="2211175" y="1741500"/>
              <a:ext cx="105200" cy="36525"/>
            </a:xfrm>
            <a:custGeom>
              <a:rect b="b" l="l" r="r" t="t"/>
              <a:pathLst>
                <a:path extrusionOk="0" h="1461" w="4208">
                  <a:moveTo>
                    <a:pt x="3740" y="0"/>
                  </a:moveTo>
                  <a:lnTo>
                    <a:pt x="1" y="0"/>
                  </a:lnTo>
                  <a:lnTo>
                    <a:pt x="1" y="1461"/>
                  </a:lnTo>
                  <a:lnTo>
                    <a:pt x="3740" y="1461"/>
                  </a:lnTo>
                  <a:cubicBezTo>
                    <a:pt x="4181" y="1062"/>
                    <a:pt x="4208" y="553"/>
                    <a:pt x="3740" y="0"/>
                  </a:cubicBezTo>
                  <a:close/>
                  <a:moveTo>
                    <a:pt x="3740" y="0"/>
                  </a:moveTo>
                  <a:lnTo>
                    <a:pt x="3740"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3"/>
            <p:cNvSpPr/>
            <p:nvPr/>
          </p:nvSpPr>
          <p:spPr>
            <a:xfrm>
              <a:off x="2438525" y="1741500"/>
              <a:ext cx="103625" cy="36525"/>
            </a:xfrm>
            <a:custGeom>
              <a:rect b="b" l="l" r="r" t="t"/>
              <a:pathLst>
                <a:path extrusionOk="0" h="1461" w="4145">
                  <a:moveTo>
                    <a:pt x="4144" y="0"/>
                  </a:moveTo>
                  <a:lnTo>
                    <a:pt x="378" y="0"/>
                  </a:lnTo>
                  <a:cubicBezTo>
                    <a:pt x="1" y="505"/>
                    <a:pt x="27" y="1015"/>
                    <a:pt x="378" y="1461"/>
                  </a:cubicBezTo>
                  <a:lnTo>
                    <a:pt x="4144" y="1461"/>
                  </a:lnTo>
                  <a:close/>
                  <a:moveTo>
                    <a:pt x="4144" y="0"/>
                  </a:moveTo>
                  <a:lnTo>
                    <a:pt x="4144"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3"/>
            <p:cNvSpPr/>
            <p:nvPr/>
          </p:nvSpPr>
          <p:spPr>
            <a:xfrm>
              <a:off x="2511575" y="1741500"/>
              <a:ext cx="30575" cy="36525"/>
            </a:xfrm>
            <a:custGeom>
              <a:rect b="b" l="l" r="r" t="t"/>
              <a:pathLst>
                <a:path extrusionOk="0" h="1461" w="1223">
                  <a:moveTo>
                    <a:pt x="0" y="0"/>
                  </a:moveTo>
                  <a:lnTo>
                    <a:pt x="1222" y="0"/>
                  </a:lnTo>
                  <a:lnTo>
                    <a:pt x="1222" y="1461"/>
                  </a:lnTo>
                  <a:lnTo>
                    <a:pt x="0" y="146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3"/>
            <p:cNvSpPr/>
            <p:nvPr/>
          </p:nvSpPr>
          <p:spPr>
            <a:xfrm>
              <a:off x="2302400" y="1686100"/>
              <a:ext cx="147850" cy="147700"/>
            </a:xfrm>
            <a:custGeom>
              <a:rect b="b" l="l" r="r" t="t"/>
              <a:pathLst>
                <a:path extrusionOk="0" h="5908" w="5914">
                  <a:moveTo>
                    <a:pt x="2970" y="5908"/>
                  </a:moveTo>
                  <a:cubicBezTo>
                    <a:pt x="4585" y="5908"/>
                    <a:pt x="5913" y="4580"/>
                    <a:pt x="5913" y="2944"/>
                  </a:cubicBezTo>
                  <a:cubicBezTo>
                    <a:pt x="5913" y="1329"/>
                    <a:pt x="4585" y="1"/>
                    <a:pt x="2970" y="1"/>
                  </a:cubicBezTo>
                  <a:cubicBezTo>
                    <a:pt x="1329" y="1"/>
                    <a:pt x="1" y="1329"/>
                    <a:pt x="1" y="2944"/>
                  </a:cubicBezTo>
                  <a:cubicBezTo>
                    <a:pt x="1" y="4580"/>
                    <a:pt x="1329" y="5908"/>
                    <a:pt x="2970" y="5908"/>
                  </a:cubicBezTo>
                  <a:close/>
                  <a:moveTo>
                    <a:pt x="2970" y="5908"/>
                  </a:moveTo>
                  <a:lnTo>
                    <a:pt x="2970" y="5908"/>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3"/>
            <p:cNvSpPr/>
            <p:nvPr/>
          </p:nvSpPr>
          <p:spPr>
            <a:xfrm>
              <a:off x="2328975" y="1712675"/>
              <a:ext cx="94700" cy="94575"/>
            </a:xfrm>
            <a:custGeom>
              <a:rect b="b" l="l" r="r" t="t"/>
              <a:pathLst>
                <a:path extrusionOk="0" h="3783" w="3788">
                  <a:moveTo>
                    <a:pt x="1907" y="0"/>
                  </a:moveTo>
                  <a:cubicBezTo>
                    <a:pt x="845" y="0"/>
                    <a:pt x="0" y="840"/>
                    <a:pt x="0" y="1881"/>
                  </a:cubicBezTo>
                  <a:cubicBezTo>
                    <a:pt x="0" y="2943"/>
                    <a:pt x="845" y="3783"/>
                    <a:pt x="1907" y="3783"/>
                  </a:cubicBezTo>
                  <a:cubicBezTo>
                    <a:pt x="2949" y="3783"/>
                    <a:pt x="3788" y="2943"/>
                    <a:pt x="3788" y="1881"/>
                  </a:cubicBezTo>
                  <a:cubicBezTo>
                    <a:pt x="3788" y="840"/>
                    <a:pt x="2949" y="0"/>
                    <a:pt x="1907" y="0"/>
                  </a:cubicBezTo>
                  <a:close/>
                  <a:moveTo>
                    <a:pt x="1907" y="0"/>
                  </a:moveTo>
                  <a:lnTo>
                    <a:pt x="1907"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3"/>
            <p:cNvSpPr/>
            <p:nvPr/>
          </p:nvSpPr>
          <p:spPr>
            <a:xfrm>
              <a:off x="2362825" y="1686100"/>
              <a:ext cx="87425" cy="147700"/>
            </a:xfrm>
            <a:custGeom>
              <a:rect b="b" l="l" r="r" t="t"/>
              <a:pathLst>
                <a:path extrusionOk="0" h="5908" w="3497">
                  <a:moveTo>
                    <a:pt x="2391" y="1196"/>
                  </a:moveTo>
                  <a:cubicBezTo>
                    <a:pt x="2609" y="1462"/>
                    <a:pt x="2763" y="1749"/>
                    <a:pt x="2875" y="2083"/>
                  </a:cubicBezTo>
                  <a:cubicBezTo>
                    <a:pt x="2965" y="2370"/>
                    <a:pt x="3008" y="2678"/>
                    <a:pt x="3008" y="3013"/>
                  </a:cubicBezTo>
                  <a:cubicBezTo>
                    <a:pt x="3008" y="3119"/>
                    <a:pt x="3008" y="3231"/>
                    <a:pt x="2986" y="3342"/>
                  </a:cubicBezTo>
                  <a:cubicBezTo>
                    <a:pt x="2832" y="4649"/>
                    <a:pt x="1860" y="5669"/>
                    <a:pt x="596" y="5908"/>
                  </a:cubicBezTo>
                  <a:cubicBezTo>
                    <a:pt x="1945" y="5887"/>
                    <a:pt x="3098" y="4936"/>
                    <a:pt x="3406" y="3677"/>
                  </a:cubicBezTo>
                  <a:cubicBezTo>
                    <a:pt x="3427" y="3587"/>
                    <a:pt x="3454" y="3475"/>
                    <a:pt x="3475" y="3385"/>
                  </a:cubicBezTo>
                  <a:cubicBezTo>
                    <a:pt x="3496" y="3252"/>
                    <a:pt x="3496" y="3098"/>
                    <a:pt x="3496" y="2944"/>
                  </a:cubicBezTo>
                  <a:cubicBezTo>
                    <a:pt x="3496" y="2699"/>
                    <a:pt x="3475" y="2455"/>
                    <a:pt x="3406" y="2216"/>
                  </a:cubicBezTo>
                  <a:cubicBezTo>
                    <a:pt x="3294" y="1749"/>
                    <a:pt x="3055" y="1329"/>
                    <a:pt x="2742" y="973"/>
                  </a:cubicBezTo>
                  <a:lnTo>
                    <a:pt x="2742" y="973"/>
                  </a:lnTo>
                  <a:cubicBezTo>
                    <a:pt x="2545" y="755"/>
                    <a:pt x="2344" y="575"/>
                    <a:pt x="2099" y="442"/>
                  </a:cubicBezTo>
                  <a:cubicBezTo>
                    <a:pt x="1993" y="378"/>
                    <a:pt x="1881" y="309"/>
                    <a:pt x="1749" y="245"/>
                  </a:cubicBezTo>
                  <a:cubicBezTo>
                    <a:pt x="1371" y="91"/>
                    <a:pt x="973" y="1"/>
                    <a:pt x="553" y="1"/>
                  </a:cubicBezTo>
                  <a:cubicBezTo>
                    <a:pt x="352" y="1"/>
                    <a:pt x="176" y="1"/>
                    <a:pt x="1" y="43"/>
                  </a:cubicBezTo>
                  <a:lnTo>
                    <a:pt x="65" y="43"/>
                  </a:lnTo>
                  <a:cubicBezTo>
                    <a:pt x="973" y="43"/>
                    <a:pt x="1834" y="463"/>
                    <a:pt x="2391" y="1196"/>
                  </a:cubicBezTo>
                  <a:close/>
                  <a:moveTo>
                    <a:pt x="2391" y="1196"/>
                  </a:moveTo>
                  <a:lnTo>
                    <a:pt x="2391" y="119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3"/>
            <p:cNvSpPr/>
            <p:nvPr/>
          </p:nvSpPr>
          <p:spPr>
            <a:xfrm>
              <a:off x="2362175" y="1712675"/>
              <a:ext cx="61500" cy="94575"/>
            </a:xfrm>
            <a:custGeom>
              <a:rect b="b" l="l" r="r" t="t"/>
              <a:pathLst>
                <a:path extrusionOk="0" h="3783" w="2460">
                  <a:moveTo>
                    <a:pt x="1307" y="510"/>
                  </a:moveTo>
                  <a:cubicBezTo>
                    <a:pt x="1642" y="861"/>
                    <a:pt x="1817" y="1307"/>
                    <a:pt x="1817" y="1791"/>
                  </a:cubicBezTo>
                  <a:cubicBezTo>
                    <a:pt x="1817" y="1923"/>
                    <a:pt x="1817" y="2056"/>
                    <a:pt x="1775" y="2189"/>
                  </a:cubicBezTo>
                  <a:cubicBezTo>
                    <a:pt x="1621" y="3034"/>
                    <a:pt x="888" y="3650"/>
                    <a:pt x="0" y="3698"/>
                  </a:cubicBezTo>
                  <a:cubicBezTo>
                    <a:pt x="181" y="3761"/>
                    <a:pt x="378" y="3783"/>
                    <a:pt x="579" y="3783"/>
                  </a:cubicBezTo>
                  <a:cubicBezTo>
                    <a:pt x="1509" y="3783"/>
                    <a:pt x="2258" y="3119"/>
                    <a:pt x="2439" y="2237"/>
                  </a:cubicBezTo>
                  <a:cubicBezTo>
                    <a:pt x="2460" y="2125"/>
                    <a:pt x="2460" y="2014"/>
                    <a:pt x="2460" y="1881"/>
                  </a:cubicBezTo>
                  <a:cubicBezTo>
                    <a:pt x="2460" y="1286"/>
                    <a:pt x="2194" y="755"/>
                    <a:pt x="1775" y="420"/>
                  </a:cubicBezTo>
                  <a:cubicBezTo>
                    <a:pt x="1440" y="154"/>
                    <a:pt x="1020" y="0"/>
                    <a:pt x="579" y="0"/>
                  </a:cubicBezTo>
                  <a:lnTo>
                    <a:pt x="489" y="0"/>
                  </a:lnTo>
                  <a:cubicBezTo>
                    <a:pt x="824" y="91"/>
                    <a:pt x="1089" y="266"/>
                    <a:pt x="1307" y="510"/>
                  </a:cubicBezTo>
                  <a:close/>
                  <a:moveTo>
                    <a:pt x="1307" y="510"/>
                  </a:moveTo>
                  <a:lnTo>
                    <a:pt x="1307" y="51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3"/>
            <p:cNvSpPr/>
            <p:nvPr/>
          </p:nvSpPr>
          <p:spPr>
            <a:xfrm>
              <a:off x="2348900" y="1623025"/>
              <a:ext cx="54875" cy="29900"/>
            </a:xfrm>
            <a:custGeom>
              <a:rect b="b" l="l" r="r" t="t"/>
              <a:pathLst>
                <a:path extrusionOk="0" h="1196" w="2195">
                  <a:moveTo>
                    <a:pt x="2019" y="1"/>
                  </a:moveTo>
                  <a:lnTo>
                    <a:pt x="202" y="1"/>
                  </a:lnTo>
                  <a:cubicBezTo>
                    <a:pt x="90" y="1"/>
                    <a:pt x="0" y="91"/>
                    <a:pt x="0" y="176"/>
                  </a:cubicBezTo>
                  <a:lnTo>
                    <a:pt x="0" y="994"/>
                  </a:lnTo>
                  <a:cubicBezTo>
                    <a:pt x="0" y="1106"/>
                    <a:pt x="90" y="1196"/>
                    <a:pt x="202" y="1196"/>
                  </a:cubicBezTo>
                  <a:lnTo>
                    <a:pt x="2019" y="1196"/>
                  </a:lnTo>
                  <a:cubicBezTo>
                    <a:pt x="2104" y="1196"/>
                    <a:pt x="2194" y="1106"/>
                    <a:pt x="2194" y="994"/>
                  </a:cubicBezTo>
                  <a:lnTo>
                    <a:pt x="2194" y="176"/>
                  </a:lnTo>
                  <a:cubicBezTo>
                    <a:pt x="2194" y="91"/>
                    <a:pt x="2104" y="1"/>
                    <a:pt x="2019" y="1"/>
                  </a:cubicBezTo>
                  <a:close/>
                  <a:moveTo>
                    <a:pt x="2019" y="1"/>
                  </a:moveTo>
                  <a:lnTo>
                    <a:pt x="2019"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3"/>
            <p:cNvSpPr/>
            <p:nvPr/>
          </p:nvSpPr>
          <p:spPr>
            <a:xfrm>
              <a:off x="2384875" y="1623025"/>
              <a:ext cx="18900" cy="29900"/>
            </a:xfrm>
            <a:custGeom>
              <a:rect b="b" l="l" r="r" t="t"/>
              <a:pathLst>
                <a:path extrusionOk="0" h="1196" w="756">
                  <a:moveTo>
                    <a:pt x="181" y="176"/>
                  </a:moveTo>
                  <a:lnTo>
                    <a:pt x="181" y="994"/>
                  </a:lnTo>
                  <a:cubicBezTo>
                    <a:pt x="181" y="1106"/>
                    <a:pt x="91" y="1196"/>
                    <a:pt x="1" y="1196"/>
                  </a:cubicBezTo>
                  <a:lnTo>
                    <a:pt x="580" y="1196"/>
                  </a:lnTo>
                  <a:cubicBezTo>
                    <a:pt x="665" y="1196"/>
                    <a:pt x="755" y="1106"/>
                    <a:pt x="755" y="994"/>
                  </a:cubicBezTo>
                  <a:lnTo>
                    <a:pt x="755" y="176"/>
                  </a:lnTo>
                  <a:cubicBezTo>
                    <a:pt x="755" y="91"/>
                    <a:pt x="665" y="1"/>
                    <a:pt x="580" y="1"/>
                  </a:cubicBezTo>
                  <a:lnTo>
                    <a:pt x="1" y="1"/>
                  </a:lnTo>
                  <a:cubicBezTo>
                    <a:pt x="91" y="1"/>
                    <a:pt x="181" y="91"/>
                    <a:pt x="181" y="176"/>
                  </a:cubicBezTo>
                  <a:close/>
                  <a:moveTo>
                    <a:pt x="181" y="176"/>
                  </a:moveTo>
                  <a:lnTo>
                    <a:pt x="181" y="17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3"/>
            <p:cNvSpPr/>
            <p:nvPr/>
          </p:nvSpPr>
          <p:spPr>
            <a:xfrm>
              <a:off x="2233875" y="1676150"/>
              <a:ext cx="66975" cy="32700"/>
            </a:xfrm>
            <a:custGeom>
              <a:rect b="b" l="l" r="r" t="t"/>
              <a:pathLst>
                <a:path extrusionOk="0" h="1308" w="2679">
                  <a:moveTo>
                    <a:pt x="2280" y="399"/>
                  </a:moveTo>
                  <a:lnTo>
                    <a:pt x="2280" y="909"/>
                  </a:lnTo>
                  <a:lnTo>
                    <a:pt x="399" y="909"/>
                  </a:lnTo>
                  <a:lnTo>
                    <a:pt x="399" y="399"/>
                  </a:lnTo>
                  <a:close/>
                  <a:moveTo>
                    <a:pt x="352" y="1"/>
                  </a:moveTo>
                  <a:cubicBezTo>
                    <a:pt x="155" y="1"/>
                    <a:pt x="1" y="155"/>
                    <a:pt x="1" y="330"/>
                  </a:cubicBezTo>
                  <a:lnTo>
                    <a:pt x="1" y="973"/>
                  </a:lnTo>
                  <a:cubicBezTo>
                    <a:pt x="1" y="1153"/>
                    <a:pt x="155" y="1307"/>
                    <a:pt x="352" y="1307"/>
                  </a:cubicBezTo>
                  <a:lnTo>
                    <a:pt x="2344" y="1307"/>
                  </a:lnTo>
                  <a:cubicBezTo>
                    <a:pt x="2524" y="1307"/>
                    <a:pt x="2678" y="1153"/>
                    <a:pt x="2678" y="973"/>
                  </a:cubicBezTo>
                  <a:lnTo>
                    <a:pt x="2678" y="330"/>
                  </a:lnTo>
                  <a:cubicBezTo>
                    <a:pt x="2678" y="155"/>
                    <a:pt x="2524" y="1"/>
                    <a:pt x="234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3"/>
            <p:cNvSpPr/>
            <p:nvPr/>
          </p:nvSpPr>
          <p:spPr>
            <a:xfrm>
              <a:off x="2457925" y="1807900"/>
              <a:ext cx="60975" cy="9975"/>
            </a:xfrm>
            <a:custGeom>
              <a:rect b="b" l="l" r="r" t="t"/>
              <a:pathLst>
                <a:path extrusionOk="0" h="399" w="2439">
                  <a:moveTo>
                    <a:pt x="202" y="0"/>
                  </a:moveTo>
                  <a:cubicBezTo>
                    <a:pt x="91" y="0"/>
                    <a:pt x="0" y="85"/>
                    <a:pt x="0" y="197"/>
                  </a:cubicBezTo>
                  <a:cubicBezTo>
                    <a:pt x="0" y="308"/>
                    <a:pt x="91" y="399"/>
                    <a:pt x="202" y="399"/>
                  </a:cubicBezTo>
                  <a:lnTo>
                    <a:pt x="2237" y="399"/>
                  </a:lnTo>
                  <a:cubicBezTo>
                    <a:pt x="2348" y="399"/>
                    <a:pt x="2439" y="308"/>
                    <a:pt x="2439" y="197"/>
                  </a:cubicBezTo>
                  <a:cubicBezTo>
                    <a:pt x="2439" y="85"/>
                    <a:pt x="2348" y="0"/>
                    <a:pt x="223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3"/>
            <p:cNvSpPr/>
            <p:nvPr/>
          </p:nvSpPr>
          <p:spPr>
            <a:xfrm>
              <a:off x="2457925" y="1833775"/>
              <a:ext cx="60975" cy="10000"/>
            </a:xfrm>
            <a:custGeom>
              <a:rect b="b" l="l" r="r" t="t"/>
              <a:pathLst>
                <a:path extrusionOk="0" h="400" w="2439">
                  <a:moveTo>
                    <a:pt x="202" y="1"/>
                  </a:moveTo>
                  <a:cubicBezTo>
                    <a:pt x="91" y="1"/>
                    <a:pt x="0" y="91"/>
                    <a:pt x="0" y="203"/>
                  </a:cubicBezTo>
                  <a:cubicBezTo>
                    <a:pt x="0" y="314"/>
                    <a:pt x="91" y="399"/>
                    <a:pt x="202" y="399"/>
                  </a:cubicBezTo>
                  <a:lnTo>
                    <a:pt x="2237" y="399"/>
                  </a:lnTo>
                  <a:cubicBezTo>
                    <a:pt x="2348" y="399"/>
                    <a:pt x="2439" y="314"/>
                    <a:pt x="2439" y="203"/>
                  </a:cubicBezTo>
                  <a:cubicBezTo>
                    <a:pt x="2439" y="91"/>
                    <a:pt x="2348" y="1"/>
                    <a:pt x="223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3"/>
            <p:cNvSpPr/>
            <p:nvPr/>
          </p:nvSpPr>
          <p:spPr>
            <a:xfrm>
              <a:off x="2324050" y="1707625"/>
              <a:ext cx="104550" cy="104675"/>
            </a:xfrm>
            <a:custGeom>
              <a:rect b="b" l="l" r="r" t="t"/>
              <a:pathLst>
                <a:path extrusionOk="0" h="4187" w="4182">
                  <a:moveTo>
                    <a:pt x="2104" y="399"/>
                  </a:moveTo>
                  <a:cubicBezTo>
                    <a:pt x="3034" y="399"/>
                    <a:pt x="3783" y="1153"/>
                    <a:pt x="3783" y="2083"/>
                  </a:cubicBezTo>
                  <a:cubicBezTo>
                    <a:pt x="3783" y="3034"/>
                    <a:pt x="3034" y="3788"/>
                    <a:pt x="2104" y="3788"/>
                  </a:cubicBezTo>
                  <a:cubicBezTo>
                    <a:pt x="1154" y="3788"/>
                    <a:pt x="399" y="3034"/>
                    <a:pt x="399" y="2083"/>
                  </a:cubicBezTo>
                  <a:cubicBezTo>
                    <a:pt x="399" y="1153"/>
                    <a:pt x="1154" y="399"/>
                    <a:pt x="2104" y="399"/>
                  </a:cubicBezTo>
                  <a:close/>
                  <a:moveTo>
                    <a:pt x="2104" y="0"/>
                  </a:moveTo>
                  <a:cubicBezTo>
                    <a:pt x="930" y="0"/>
                    <a:pt x="1" y="930"/>
                    <a:pt x="1" y="2083"/>
                  </a:cubicBezTo>
                  <a:cubicBezTo>
                    <a:pt x="1" y="3257"/>
                    <a:pt x="930" y="4186"/>
                    <a:pt x="2104" y="4186"/>
                  </a:cubicBezTo>
                  <a:cubicBezTo>
                    <a:pt x="3252" y="4186"/>
                    <a:pt x="4181" y="3257"/>
                    <a:pt x="4181" y="2083"/>
                  </a:cubicBezTo>
                  <a:cubicBezTo>
                    <a:pt x="4181" y="930"/>
                    <a:pt x="3252" y="0"/>
                    <a:pt x="210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3"/>
            <p:cNvSpPr/>
            <p:nvPr/>
          </p:nvSpPr>
          <p:spPr>
            <a:xfrm>
              <a:off x="2206125" y="1595950"/>
              <a:ext cx="340925" cy="307575"/>
            </a:xfrm>
            <a:custGeom>
              <a:rect b="b" l="l" r="r" t="t"/>
              <a:pathLst>
                <a:path extrusionOk="0" h="12303" w="13637">
                  <a:moveTo>
                    <a:pt x="1754" y="1280"/>
                  </a:moveTo>
                  <a:cubicBezTo>
                    <a:pt x="1972" y="1280"/>
                    <a:pt x="2152" y="1461"/>
                    <a:pt x="2152" y="1679"/>
                  </a:cubicBezTo>
                  <a:lnTo>
                    <a:pt x="2152" y="2077"/>
                  </a:lnTo>
                  <a:lnTo>
                    <a:pt x="1111" y="2077"/>
                  </a:lnTo>
                  <a:lnTo>
                    <a:pt x="1111" y="1679"/>
                  </a:lnTo>
                  <a:cubicBezTo>
                    <a:pt x="1111" y="1461"/>
                    <a:pt x="1286" y="1280"/>
                    <a:pt x="1509" y="1280"/>
                  </a:cubicBezTo>
                  <a:close/>
                  <a:moveTo>
                    <a:pt x="12112" y="1280"/>
                  </a:moveTo>
                  <a:cubicBezTo>
                    <a:pt x="12330" y="1280"/>
                    <a:pt x="12511" y="1461"/>
                    <a:pt x="12511" y="1679"/>
                  </a:cubicBezTo>
                  <a:lnTo>
                    <a:pt x="12511" y="2077"/>
                  </a:lnTo>
                  <a:lnTo>
                    <a:pt x="10141" y="2077"/>
                  </a:lnTo>
                  <a:lnTo>
                    <a:pt x="10141" y="1679"/>
                  </a:lnTo>
                  <a:cubicBezTo>
                    <a:pt x="10141" y="1461"/>
                    <a:pt x="10317" y="1280"/>
                    <a:pt x="10540" y="1280"/>
                  </a:cubicBezTo>
                  <a:close/>
                  <a:moveTo>
                    <a:pt x="8500" y="398"/>
                  </a:moveTo>
                  <a:cubicBezTo>
                    <a:pt x="8548" y="398"/>
                    <a:pt x="8569" y="420"/>
                    <a:pt x="8590" y="483"/>
                  </a:cubicBezTo>
                  <a:lnTo>
                    <a:pt x="8792" y="4096"/>
                  </a:lnTo>
                  <a:cubicBezTo>
                    <a:pt x="8234" y="3649"/>
                    <a:pt x="7549" y="3405"/>
                    <a:pt x="6821" y="3405"/>
                  </a:cubicBezTo>
                  <a:cubicBezTo>
                    <a:pt x="6067" y="3405"/>
                    <a:pt x="5382" y="3649"/>
                    <a:pt x="4851" y="4096"/>
                  </a:cubicBezTo>
                  <a:lnTo>
                    <a:pt x="5047" y="483"/>
                  </a:lnTo>
                  <a:cubicBezTo>
                    <a:pt x="5047" y="441"/>
                    <a:pt x="5074" y="398"/>
                    <a:pt x="5137" y="398"/>
                  </a:cubicBezTo>
                  <a:close/>
                  <a:moveTo>
                    <a:pt x="4543" y="2475"/>
                  </a:moveTo>
                  <a:lnTo>
                    <a:pt x="4431" y="4494"/>
                  </a:lnTo>
                  <a:cubicBezTo>
                    <a:pt x="4144" y="4823"/>
                    <a:pt x="3921" y="5201"/>
                    <a:pt x="3788" y="5620"/>
                  </a:cubicBezTo>
                  <a:lnTo>
                    <a:pt x="399" y="5620"/>
                  </a:lnTo>
                  <a:lnTo>
                    <a:pt x="399" y="3007"/>
                  </a:lnTo>
                  <a:cubicBezTo>
                    <a:pt x="399" y="2720"/>
                    <a:pt x="622" y="2475"/>
                    <a:pt x="909" y="2475"/>
                  </a:cubicBezTo>
                  <a:close/>
                  <a:moveTo>
                    <a:pt x="3698" y="6019"/>
                  </a:moveTo>
                  <a:cubicBezTo>
                    <a:pt x="3677" y="6194"/>
                    <a:pt x="3655" y="6375"/>
                    <a:pt x="3655" y="6550"/>
                  </a:cubicBezTo>
                  <a:cubicBezTo>
                    <a:pt x="3655" y="6725"/>
                    <a:pt x="3677" y="6906"/>
                    <a:pt x="3698" y="7081"/>
                  </a:cubicBezTo>
                  <a:lnTo>
                    <a:pt x="399" y="7081"/>
                  </a:lnTo>
                  <a:lnTo>
                    <a:pt x="399" y="6019"/>
                  </a:lnTo>
                  <a:close/>
                  <a:moveTo>
                    <a:pt x="13238" y="6019"/>
                  </a:moveTo>
                  <a:lnTo>
                    <a:pt x="13238" y="7081"/>
                  </a:lnTo>
                  <a:lnTo>
                    <a:pt x="9918" y="7081"/>
                  </a:lnTo>
                  <a:cubicBezTo>
                    <a:pt x="9961" y="6906"/>
                    <a:pt x="9961" y="6725"/>
                    <a:pt x="9961" y="6550"/>
                  </a:cubicBezTo>
                  <a:cubicBezTo>
                    <a:pt x="9961" y="6375"/>
                    <a:pt x="9961" y="6194"/>
                    <a:pt x="9918" y="6019"/>
                  </a:cubicBezTo>
                  <a:close/>
                  <a:moveTo>
                    <a:pt x="6821" y="3803"/>
                  </a:moveTo>
                  <a:cubicBezTo>
                    <a:pt x="8325" y="3803"/>
                    <a:pt x="9562" y="5047"/>
                    <a:pt x="9562" y="6550"/>
                  </a:cubicBezTo>
                  <a:cubicBezTo>
                    <a:pt x="9562" y="8080"/>
                    <a:pt x="8325" y="9317"/>
                    <a:pt x="6821" y="9317"/>
                  </a:cubicBezTo>
                  <a:cubicBezTo>
                    <a:pt x="5292" y="9317"/>
                    <a:pt x="4054" y="8080"/>
                    <a:pt x="4054" y="6550"/>
                  </a:cubicBezTo>
                  <a:cubicBezTo>
                    <a:pt x="4054" y="5047"/>
                    <a:pt x="5292" y="3803"/>
                    <a:pt x="6821" y="3803"/>
                  </a:cubicBezTo>
                  <a:close/>
                  <a:moveTo>
                    <a:pt x="13238" y="7479"/>
                  </a:moveTo>
                  <a:lnTo>
                    <a:pt x="13238" y="10114"/>
                  </a:lnTo>
                  <a:cubicBezTo>
                    <a:pt x="13238" y="10401"/>
                    <a:pt x="12994" y="10624"/>
                    <a:pt x="12707" y="10624"/>
                  </a:cubicBezTo>
                  <a:lnTo>
                    <a:pt x="7284" y="10624"/>
                  </a:lnTo>
                  <a:cubicBezTo>
                    <a:pt x="7172" y="10624"/>
                    <a:pt x="7087" y="10736"/>
                    <a:pt x="7087" y="10821"/>
                  </a:cubicBezTo>
                  <a:cubicBezTo>
                    <a:pt x="7087" y="10932"/>
                    <a:pt x="7172" y="11044"/>
                    <a:pt x="7284" y="11044"/>
                  </a:cubicBezTo>
                  <a:lnTo>
                    <a:pt x="12351" y="11044"/>
                  </a:lnTo>
                  <a:lnTo>
                    <a:pt x="12351" y="11463"/>
                  </a:lnTo>
                  <a:cubicBezTo>
                    <a:pt x="12351" y="11708"/>
                    <a:pt x="12155" y="11904"/>
                    <a:pt x="11910" y="11904"/>
                  </a:cubicBezTo>
                  <a:lnTo>
                    <a:pt x="1727" y="11904"/>
                  </a:lnTo>
                  <a:cubicBezTo>
                    <a:pt x="1488" y="11904"/>
                    <a:pt x="1286" y="11708"/>
                    <a:pt x="1286" y="11463"/>
                  </a:cubicBezTo>
                  <a:lnTo>
                    <a:pt x="1286" y="11044"/>
                  </a:lnTo>
                  <a:lnTo>
                    <a:pt x="6354" y="11044"/>
                  </a:lnTo>
                  <a:cubicBezTo>
                    <a:pt x="6465" y="11044"/>
                    <a:pt x="6556" y="10932"/>
                    <a:pt x="6556" y="10821"/>
                  </a:cubicBezTo>
                  <a:cubicBezTo>
                    <a:pt x="6556" y="10736"/>
                    <a:pt x="6465" y="10624"/>
                    <a:pt x="6354" y="10624"/>
                  </a:cubicBezTo>
                  <a:lnTo>
                    <a:pt x="909" y="10624"/>
                  </a:lnTo>
                  <a:cubicBezTo>
                    <a:pt x="622" y="10624"/>
                    <a:pt x="399" y="10401"/>
                    <a:pt x="399" y="10114"/>
                  </a:cubicBezTo>
                  <a:lnTo>
                    <a:pt x="399" y="7479"/>
                  </a:lnTo>
                  <a:lnTo>
                    <a:pt x="3788" y="7479"/>
                  </a:lnTo>
                  <a:cubicBezTo>
                    <a:pt x="4187" y="8786"/>
                    <a:pt x="5403" y="9716"/>
                    <a:pt x="6821" y="9716"/>
                  </a:cubicBezTo>
                  <a:cubicBezTo>
                    <a:pt x="8234" y="9716"/>
                    <a:pt x="9430" y="8786"/>
                    <a:pt x="9828" y="7479"/>
                  </a:cubicBezTo>
                  <a:close/>
                  <a:moveTo>
                    <a:pt x="5137" y="0"/>
                  </a:moveTo>
                  <a:cubicBezTo>
                    <a:pt x="4872" y="0"/>
                    <a:pt x="4649" y="197"/>
                    <a:pt x="4649" y="462"/>
                  </a:cubicBezTo>
                  <a:lnTo>
                    <a:pt x="4564" y="2077"/>
                  </a:lnTo>
                  <a:lnTo>
                    <a:pt x="2551" y="2077"/>
                  </a:lnTo>
                  <a:lnTo>
                    <a:pt x="2551" y="1679"/>
                  </a:lnTo>
                  <a:cubicBezTo>
                    <a:pt x="2551" y="1238"/>
                    <a:pt x="2195" y="882"/>
                    <a:pt x="1754" y="882"/>
                  </a:cubicBezTo>
                  <a:lnTo>
                    <a:pt x="1509" y="882"/>
                  </a:lnTo>
                  <a:cubicBezTo>
                    <a:pt x="1063" y="882"/>
                    <a:pt x="713" y="1238"/>
                    <a:pt x="713" y="1679"/>
                  </a:cubicBezTo>
                  <a:lnTo>
                    <a:pt x="713" y="2104"/>
                  </a:lnTo>
                  <a:cubicBezTo>
                    <a:pt x="314" y="2189"/>
                    <a:pt x="1" y="2566"/>
                    <a:pt x="1" y="3007"/>
                  </a:cubicBezTo>
                  <a:lnTo>
                    <a:pt x="1" y="10114"/>
                  </a:lnTo>
                  <a:cubicBezTo>
                    <a:pt x="1" y="10603"/>
                    <a:pt x="378" y="11023"/>
                    <a:pt x="888" y="11023"/>
                  </a:cubicBezTo>
                  <a:lnTo>
                    <a:pt x="888" y="11463"/>
                  </a:lnTo>
                  <a:cubicBezTo>
                    <a:pt x="888" y="11931"/>
                    <a:pt x="1265" y="12303"/>
                    <a:pt x="1727" y="12303"/>
                  </a:cubicBezTo>
                  <a:lnTo>
                    <a:pt x="11910" y="12303"/>
                  </a:lnTo>
                  <a:cubicBezTo>
                    <a:pt x="12378" y="12303"/>
                    <a:pt x="12750" y="11931"/>
                    <a:pt x="12750" y="11463"/>
                  </a:cubicBezTo>
                  <a:lnTo>
                    <a:pt x="12750" y="11023"/>
                  </a:lnTo>
                  <a:cubicBezTo>
                    <a:pt x="13238" y="11023"/>
                    <a:pt x="13637" y="10603"/>
                    <a:pt x="13637" y="10114"/>
                  </a:cubicBezTo>
                  <a:lnTo>
                    <a:pt x="13637" y="4892"/>
                  </a:lnTo>
                  <a:cubicBezTo>
                    <a:pt x="13637" y="4781"/>
                    <a:pt x="13546" y="4691"/>
                    <a:pt x="13440" y="4691"/>
                  </a:cubicBezTo>
                  <a:cubicBezTo>
                    <a:pt x="13329" y="4691"/>
                    <a:pt x="13238" y="4781"/>
                    <a:pt x="13238" y="4892"/>
                  </a:cubicBezTo>
                  <a:lnTo>
                    <a:pt x="13238" y="5620"/>
                  </a:lnTo>
                  <a:lnTo>
                    <a:pt x="9828" y="5620"/>
                  </a:lnTo>
                  <a:cubicBezTo>
                    <a:pt x="9695" y="5201"/>
                    <a:pt x="9477" y="4823"/>
                    <a:pt x="9212" y="4494"/>
                  </a:cubicBezTo>
                  <a:lnTo>
                    <a:pt x="9100" y="2475"/>
                  </a:lnTo>
                  <a:lnTo>
                    <a:pt x="12707" y="2475"/>
                  </a:lnTo>
                  <a:cubicBezTo>
                    <a:pt x="12994" y="2475"/>
                    <a:pt x="13238" y="2720"/>
                    <a:pt x="13238" y="3007"/>
                  </a:cubicBezTo>
                  <a:lnTo>
                    <a:pt x="13238" y="3984"/>
                  </a:lnTo>
                  <a:cubicBezTo>
                    <a:pt x="13238" y="4069"/>
                    <a:pt x="13329" y="4181"/>
                    <a:pt x="13440" y="4181"/>
                  </a:cubicBezTo>
                  <a:cubicBezTo>
                    <a:pt x="13546" y="4181"/>
                    <a:pt x="13637" y="4069"/>
                    <a:pt x="13637" y="3984"/>
                  </a:cubicBezTo>
                  <a:lnTo>
                    <a:pt x="13637" y="3007"/>
                  </a:lnTo>
                  <a:cubicBezTo>
                    <a:pt x="13637" y="2566"/>
                    <a:pt x="13329" y="2189"/>
                    <a:pt x="12909" y="2104"/>
                  </a:cubicBezTo>
                  <a:lnTo>
                    <a:pt x="12909" y="1679"/>
                  </a:lnTo>
                  <a:cubicBezTo>
                    <a:pt x="12909" y="1238"/>
                    <a:pt x="12553" y="882"/>
                    <a:pt x="12112" y="882"/>
                  </a:cubicBezTo>
                  <a:lnTo>
                    <a:pt x="10540" y="882"/>
                  </a:lnTo>
                  <a:cubicBezTo>
                    <a:pt x="10094" y="882"/>
                    <a:pt x="9743" y="1238"/>
                    <a:pt x="9743" y="1679"/>
                  </a:cubicBezTo>
                  <a:lnTo>
                    <a:pt x="9743" y="2077"/>
                  </a:lnTo>
                  <a:lnTo>
                    <a:pt x="9079" y="2077"/>
                  </a:lnTo>
                  <a:lnTo>
                    <a:pt x="8989" y="462"/>
                  </a:lnTo>
                  <a:cubicBezTo>
                    <a:pt x="8967" y="197"/>
                    <a:pt x="8766" y="0"/>
                    <a:pt x="850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3"/>
            <p:cNvSpPr/>
            <p:nvPr/>
          </p:nvSpPr>
          <p:spPr>
            <a:xfrm>
              <a:off x="2343975" y="1617975"/>
              <a:ext cx="64700" cy="39875"/>
            </a:xfrm>
            <a:custGeom>
              <a:rect b="b" l="l" r="r" t="t"/>
              <a:pathLst>
                <a:path extrusionOk="0" h="1595" w="2588">
                  <a:moveTo>
                    <a:pt x="2189" y="399"/>
                  </a:moveTo>
                  <a:lnTo>
                    <a:pt x="2189" y="1196"/>
                  </a:lnTo>
                  <a:lnTo>
                    <a:pt x="399" y="1196"/>
                  </a:lnTo>
                  <a:lnTo>
                    <a:pt x="399" y="399"/>
                  </a:lnTo>
                  <a:close/>
                  <a:moveTo>
                    <a:pt x="399" y="1"/>
                  </a:moveTo>
                  <a:cubicBezTo>
                    <a:pt x="176" y="1"/>
                    <a:pt x="1" y="181"/>
                    <a:pt x="1" y="378"/>
                  </a:cubicBezTo>
                  <a:lnTo>
                    <a:pt x="1" y="1196"/>
                  </a:lnTo>
                  <a:cubicBezTo>
                    <a:pt x="1" y="1419"/>
                    <a:pt x="176" y="1594"/>
                    <a:pt x="399" y="1594"/>
                  </a:cubicBezTo>
                  <a:lnTo>
                    <a:pt x="2216" y="1594"/>
                  </a:lnTo>
                  <a:cubicBezTo>
                    <a:pt x="2412" y="1594"/>
                    <a:pt x="2588" y="1419"/>
                    <a:pt x="2588" y="1196"/>
                  </a:cubicBezTo>
                  <a:lnTo>
                    <a:pt x="2588" y="378"/>
                  </a:lnTo>
                  <a:cubicBezTo>
                    <a:pt x="2588" y="181"/>
                    <a:pt x="2412" y="1"/>
                    <a:pt x="221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72" name="Shape 2972"/>
        <p:cNvGrpSpPr/>
        <p:nvPr/>
      </p:nvGrpSpPr>
      <p:grpSpPr>
        <a:xfrm>
          <a:off x="0" y="0"/>
          <a:ext cx="0" cy="0"/>
          <a:chOff x="0" y="0"/>
          <a:chExt cx="0" cy="0"/>
        </a:xfrm>
      </p:grpSpPr>
      <p:sp>
        <p:nvSpPr>
          <p:cNvPr id="2973" name="Google Shape;2973;p54"/>
          <p:cNvSpPr/>
          <p:nvPr/>
        </p:nvSpPr>
        <p:spPr>
          <a:xfrm>
            <a:off x="676993" y="3351180"/>
            <a:ext cx="693987" cy="282546"/>
          </a:xfrm>
          <a:custGeom>
            <a:rect b="b" l="l" r="r" t="t"/>
            <a:pathLst>
              <a:path extrusionOk="0" h="1116" w="2741">
                <a:moveTo>
                  <a:pt x="343" y="0"/>
                </a:moveTo>
                <a:cubicBezTo>
                  <a:pt x="203" y="0"/>
                  <a:pt x="71" y="20"/>
                  <a:pt x="61" y="41"/>
                </a:cubicBezTo>
                <a:cubicBezTo>
                  <a:pt x="51" y="70"/>
                  <a:pt x="1" y="593"/>
                  <a:pt x="343" y="1115"/>
                </a:cubicBezTo>
                <a:lnTo>
                  <a:pt x="2409" y="1115"/>
                </a:lnTo>
                <a:cubicBezTo>
                  <a:pt x="2741" y="593"/>
                  <a:pt x="2700" y="70"/>
                  <a:pt x="2690" y="41"/>
                </a:cubicBezTo>
                <a:cubicBezTo>
                  <a:pt x="2681" y="20"/>
                  <a:pt x="2539" y="0"/>
                  <a:pt x="2409" y="0"/>
                </a:cubicBezTo>
                <a:close/>
              </a:path>
            </a:pathLst>
          </a:custGeom>
          <a:solidFill>
            <a:srgbClr val="FFFFFF"/>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txBox="1"/>
          <p:nvPr>
            <p:ph type="title"/>
          </p:nvPr>
        </p:nvSpPr>
        <p:spPr>
          <a:xfrm>
            <a:off x="5322850" y="2281475"/>
            <a:ext cx="3108300" cy="519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MY </a:t>
            </a:r>
            <a:r>
              <a:rPr lang="en">
                <a:solidFill>
                  <a:schemeClr val="accent3"/>
                </a:solidFill>
              </a:rPr>
              <a:t>WORK</a:t>
            </a:r>
            <a:endParaRPr>
              <a:solidFill>
                <a:schemeClr val="accent3"/>
              </a:solidFill>
            </a:endParaRPr>
          </a:p>
        </p:txBody>
      </p:sp>
      <p:sp>
        <p:nvSpPr>
          <p:cNvPr id="2975" name="Google Shape;2975;p54"/>
          <p:cNvSpPr txBox="1"/>
          <p:nvPr>
            <p:ph idx="1" type="subTitle"/>
          </p:nvPr>
        </p:nvSpPr>
        <p:spPr>
          <a:xfrm>
            <a:off x="5322850" y="2743825"/>
            <a:ext cx="3108300" cy="690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You can enter a subtitle here if you need it</a:t>
            </a:r>
            <a:endParaRPr/>
          </a:p>
          <a:p>
            <a:pPr indent="0" lvl="0" marL="0" rtl="0" algn="r">
              <a:spcBef>
                <a:spcPts val="0"/>
              </a:spcBef>
              <a:spcAft>
                <a:spcPts val="0"/>
              </a:spcAft>
              <a:buNone/>
            </a:pPr>
            <a:r>
              <a:t/>
            </a:r>
            <a:endParaRPr/>
          </a:p>
        </p:txBody>
      </p:sp>
      <p:sp>
        <p:nvSpPr>
          <p:cNvPr id="2976" name="Google Shape;2976;p54"/>
          <p:cNvSpPr txBox="1"/>
          <p:nvPr>
            <p:ph idx="2" type="title"/>
          </p:nvPr>
        </p:nvSpPr>
        <p:spPr>
          <a:xfrm>
            <a:off x="6114900" y="1577529"/>
            <a:ext cx="2316000" cy="733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02</a:t>
            </a:r>
            <a:endParaRPr/>
          </a:p>
        </p:txBody>
      </p:sp>
      <p:grpSp>
        <p:nvGrpSpPr>
          <p:cNvPr id="2977" name="Google Shape;2977;p54"/>
          <p:cNvGrpSpPr/>
          <p:nvPr/>
        </p:nvGrpSpPr>
        <p:grpSpPr>
          <a:xfrm>
            <a:off x="1745619" y="2610340"/>
            <a:ext cx="4023675" cy="2233402"/>
            <a:chOff x="280729" y="1156373"/>
            <a:chExt cx="1102256" cy="611807"/>
          </a:xfrm>
        </p:grpSpPr>
        <p:sp>
          <p:nvSpPr>
            <p:cNvPr id="2978" name="Google Shape;2978;p54"/>
            <p:cNvSpPr/>
            <p:nvPr/>
          </p:nvSpPr>
          <p:spPr>
            <a:xfrm>
              <a:off x="280729" y="1670853"/>
              <a:ext cx="1102256" cy="97327"/>
            </a:xfrm>
            <a:custGeom>
              <a:rect b="b" l="l" r="r" t="t"/>
              <a:pathLst>
                <a:path extrusionOk="0" h="2327" w="26354">
                  <a:moveTo>
                    <a:pt x="3590" y="0"/>
                  </a:moveTo>
                  <a:cubicBezTo>
                    <a:pt x="2687" y="0"/>
                    <a:pt x="2066" y="520"/>
                    <a:pt x="1854" y="853"/>
                  </a:cubicBezTo>
                  <a:cubicBezTo>
                    <a:pt x="1033" y="973"/>
                    <a:pt x="251" y="1354"/>
                    <a:pt x="99" y="1715"/>
                  </a:cubicBezTo>
                  <a:cubicBezTo>
                    <a:pt x="0" y="1946"/>
                    <a:pt x="289" y="2326"/>
                    <a:pt x="983" y="2326"/>
                  </a:cubicBezTo>
                  <a:lnTo>
                    <a:pt x="25371" y="2326"/>
                  </a:lnTo>
                  <a:cubicBezTo>
                    <a:pt x="26064" y="2326"/>
                    <a:pt x="26353" y="1946"/>
                    <a:pt x="26254" y="1715"/>
                  </a:cubicBezTo>
                  <a:cubicBezTo>
                    <a:pt x="26103" y="1354"/>
                    <a:pt x="25320" y="973"/>
                    <a:pt x="24499" y="853"/>
                  </a:cubicBezTo>
                  <a:cubicBezTo>
                    <a:pt x="24287" y="520"/>
                    <a:pt x="23666" y="0"/>
                    <a:pt x="22763" y="0"/>
                  </a:cubicBezTo>
                  <a:close/>
                </a:path>
              </a:pathLst>
            </a:custGeom>
            <a:solidFill>
              <a:srgbClr val="8FC5D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742802" y="1319195"/>
              <a:ext cx="30490" cy="22125"/>
            </a:xfrm>
            <a:custGeom>
              <a:rect b="b" l="l" r="r" t="t"/>
              <a:pathLst>
                <a:path extrusionOk="0" h="529" w="729">
                  <a:moveTo>
                    <a:pt x="408" y="1"/>
                  </a:moveTo>
                  <a:lnTo>
                    <a:pt x="127" y="222"/>
                  </a:lnTo>
                  <a:cubicBezTo>
                    <a:pt x="127" y="222"/>
                    <a:pt x="47" y="403"/>
                    <a:pt x="16" y="441"/>
                  </a:cubicBezTo>
                  <a:cubicBezTo>
                    <a:pt x="1" y="473"/>
                    <a:pt x="34" y="528"/>
                    <a:pt x="102" y="528"/>
                  </a:cubicBezTo>
                  <a:cubicBezTo>
                    <a:pt x="121" y="528"/>
                    <a:pt x="143" y="524"/>
                    <a:pt x="168" y="513"/>
                  </a:cubicBezTo>
                  <a:cubicBezTo>
                    <a:pt x="278" y="463"/>
                    <a:pt x="348" y="362"/>
                    <a:pt x="358" y="342"/>
                  </a:cubicBezTo>
                  <a:cubicBezTo>
                    <a:pt x="377" y="333"/>
                    <a:pt x="729" y="121"/>
                    <a:pt x="729" y="121"/>
                  </a:cubicBezTo>
                  <a:lnTo>
                    <a:pt x="408"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732848" y="1319195"/>
              <a:ext cx="26266" cy="24300"/>
            </a:xfrm>
            <a:custGeom>
              <a:rect b="b" l="l" r="r" t="t"/>
              <a:pathLst>
                <a:path extrusionOk="0" h="581" w="628">
                  <a:moveTo>
                    <a:pt x="295" y="1"/>
                  </a:moveTo>
                  <a:lnTo>
                    <a:pt x="64" y="282"/>
                  </a:lnTo>
                  <a:cubicBezTo>
                    <a:pt x="64" y="282"/>
                    <a:pt x="25" y="472"/>
                    <a:pt x="13" y="513"/>
                  </a:cubicBezTo>
                  <a:cubicBezTo>
                    <a:pt x="1" y="545"/>
                    <a:pt x="30" y="581"/>
                    <a:pt x="79" y="581"/>
                  </a:cubicBezTo>
                  <a:cubicBezTo>
                    <a:pt x="106" y="581"/>
                    <a:pt x="139" y="570"/>
                    <a:pt x="174" y="542"/>
                  </a:cubicBezTo>
                  <a:cubicBezTo>
                    <a:pt x="276" y="472"/>
                    <a:pt x="304" y="362"/>
                    <a:pt x="326" y="342"/>
                  </a:cubicBezTo>
                  <a:cubicBezTo>
                    <a:pt x="336" y="321"/>
                    <a:pt x="627" y="41"/>
                    <a:pt x="627" y="41"/>
                  </a:cubicBezTo>
                  <a:lnTo>
                    <a:pt x="295"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723981" y="1296903"/>
              <a:ext cx="82437" cy="39692"/>
            </a:xfrm>
            <a:custGeom>
              <a:rect b="b" l="l" r="r" t="t"/>
              <a:pathLst>
                <a:path extrusionOk="0" h="949" w="1971">
                  <a:moveTo>
                    <a:pt x="745" y="0"/>
                  </a:moveTo>
                  <a:cubicBezTo>
                    <a:pt x="640" y="0"/>
                    <a:pt x="355" y="53"/>
                    <a:pt x="317" y="62"/>
                  </a:cubicBezTo>
                  <a:cubicBezTo>
                    <a:pt x="266" y="62"/>
                    <a:pt x="225" y="83"/>
                    <a:pt x="215" y="122"/>
                  </a:cubicBezTo>
                  <a:cubicBezTo>
                    <a:pt x="196" y="153"/>
                    <a:pt x="76" y="404"/>
                    <a:pt x="76" y="432"/>
                  </a:cubicBezTo>
                  <a:cubicBezTo>
                    <a:pt x="66" y="454"/>
                    <a:pt x="45" y="534"/>
                    <a:pt x="45" y="574"/>
                  </a:cubicBezTo>
                  <a:cubicBezTo>
                    <a:pt x="45" y="613"/>
                    <a:pt x="16" y="866"/>
                    <a:pt x="6" y="904"/>
                  </a:cubicBezTo>
                  <a:cubicBezTo>
                    <a:pt x="0" y="928"/>
                    <a:pt x="19" y="948"/>
                    <a:pt x="49" y="948"/>
                  </a:cubicBezTo>
                  <a:cubicBezTo>
                    <a:pt x="71" y="948"/>
                    <a:pt x="98" y="939"/>
                    <a:pt x="126" y="914"/>
                  </a:cubicBezTo>
                  <a:cubicBezTo>
                    <a:pt x="187" y="854"/>
                    <a:pt x="237" y="673"/>
                    <a:pt x="256" y="613"/>
                  </a:cubicBezTo>
                  <a:cubicBezTo>
                    <a:pt x="266" y="553"/>
                    <a:pt x="358" y="483"/>
                    <a:pt x="358" y="483"/>
                  </a:cubicBezTo>
                  <a:lnTo>
                    <a:pt x="767" y="553"/>
                  </a:lnTo>
                  <a:cubicBezTo>
                    <a:pt x="767" y="553"/>
                    <a:pt x="947" y="733"/>
                    <a:pt x="1109" y="774"/>
                  </a:cubicBezTo>
                  <a:cubicBezTo>
                    <a:pt x="1260" y="815"/>
                    <a:pt x="1942" y="815"/>
                    <a:pt x="1942" y="815"/>
                  </a:cubicBezTo>
                  <a:lnTo>
                    <a:pt x="1971" y="264"/>
                  </a:lnTo>
                  <a:cubicBezTo>
                    <a:pt x="1971" y="264"/>
                    <a:pt x="839" y="1"/>
                    <a:pt x="767" y="1"/>
                  </a:cubicBezTo>
                  <a:cubicBezTo>
                    <a:pt x="761" y="1"/>
                    <a:pt x="754" y="0"/>
                    <a:pt x="745"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696921" y="1258383"/>
              <a:ext cx="101133" cy="107490"/>
            </a:xfrm>
            <a:custGeom>
              <a:rect b="b" l="l" r="r" t="t"/>
              <a:pathLst>
                <a:path extrusionOk="0" h="2570" w="2418">
                  <a:moveTo>
                    <a:pt x="2288" y="0"/>
                  </a:moveTo>
                  <a:lnTo>
                    <a:pt x="0" y="2509"/>
                  </a:lnTo>
                  <a:lnTo>
                    <a:pt x="80" y="2569"/>
                  </a:lnTo>
                  <a:lnTo>
                    <a:pt x="2418" y="130"/>
                  </a:lnTo>
                  <a:lnTo>
                    <a:pt x="2288" y="0"/>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702358" y="1348179"/>
              <a:ext cx="20578" cy="29738"/>
            </a:xfrm>
            <a:custGeom>
              <a:rect b="b" l="l" r="r" t="t"/>
              <a:pathLst>
                <a:path extrusionOk="0" h="711" w="492">
                  <a:moveTo>
                    <a:pt x="362" y="1"/>
                  </a:moveTo>
                  <a:cubicBezTo>
                    <a:pt x="362" y="1"/>
                    <a:pt x="80" y="71"/>
                    <a:pt x="10" y="210"/>
                  </a:cubicBezTo>
                  <a:cubicBezTo>
                    <a:pt x="1" y="521"/>
                    <a:pt x="1" y="692"/>
                    <a:pt x="51" y="702"/>
                  </a:cubicBezTo>
                  <a:cubicBezTo>
                    <a:pt x="68" y="708"/>
                    <a:pt x="90" y="710"/>
                    <a:pt x="114" y="710"/>
                  </a:cubicBezTo>
                  <a:cubicBezTo>
                    <a:pt x="175" y="710"/>
                    <a:pt x="249" y="693"/>
                    <a:pt x="292" y="673"/>
                  </a:cubicBezTo>
                  <a:cubicBezTo>
                    <a:pt x="352" y="641"/>
                    <a:pt x="482" y="502"/>
                    <a:pt x="482" y="391"/>
                  </a:cubicBezTo>
                  <a:cubicBezTo>
                    <a:pt x="492" y="290"/>
                    <a:pt x="362" y="1"/>
                    <a:pt x="362" y="1"/>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696921" y="1267626"/>
              <a:ext cx="109498" cy="98623"/>
            </a:xfrm>
            <a:custGeom>
              <a:rect b="b" l="l" r="r" t="t"/>
              <a:pathLst>
                <a:path extrusionOk="0" h="2358" w="2618">
                  <a:moveTo>
                    <a:pt x="2497" y="1"/>
                  </a:moveTo>
                  <a:lnTo>
                    <a:pt x="0" y="2288"/>
                  </a:lnTo>
                  <a:lnTo>
                    <a:pt x="70" y="2358"/>
                  </a:lnTo>
                  <a:lnTo>
                    <a:pt x="2618" y="131"/>
                  </a:lnTo>
                  <a:lnTo>
                    <a:pt x="2497" y="1"/>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702777" y="1343077"/>
              <a:ext cx="29027" cy="31160"/>
            </a:xfrm>
            <a:custGeom>
              <a:rect b="b" l="l" r="r" t="t"/>
              <a:pathLst>
                <a:path extrusionOk="0" h="745" w="694">
                  <a:moveTo>
                    <a:pt x="301" y="0"/>
                  </a:moveTo>
                  <a:cubicBezTo>
                    <a:pt x="200" y="0"/>
                    <a:pt x="56" y="136"/>
                    <a:pt x="0" y="323"/>
                  </a:cubicBezTo>
                  <a:cubicBezTo>
                    <a:pt x="152" y="332"/>
                    <a:pt x="291" y="614"/>
                    <a:pt x="332" y="674"/>
                  </a:cubicBezTo>
                  <a:cubicBezTo>
                    <a:pt x="358" y="720"/>
                    <a:pt x="398" y="744"/>
                    <a:pt x="439" y="744"/>
                  </a:cubicBezTo>
                  <a:cubicBezTo>
                    <a:pt x="461" y="744"/>
                    <a:pt x="483" y="738"/>
                    <a:pt x="503" y="725"/>
                  </a:cubicBezTo>
                  <a:cubicBezTo>
                    <a:pt x="552" y="684"/>
                    <a:pt x="653" y="532"/>
                    <a:pt x="672" y="503"/>
                  </a:cubicBezTo>
                  <a:cubicBezTo>
                    <a:pt x="694" y="462"/>
                    <a:pt x="684" y="393"/>
                    <a:pt x="653" y="332"/>
                  </a:cubicBezTo>
                  <a:cubicBezTo>
                    <a:pt x="624" y="282"/>
                    <a:pt x="383" y="3"/>
                    <a:pt x="323" y="3"/>
                  </a:cubicBezTo>
                  <a:cubicBezTo>
                    <a:pt x="316" y="1"/>
                    <a:pt x="309" y="0"/>
                    <a:pt x="301"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734270" y="1314176"/>
              <a:ext cx="60479" cy="20285"/>
            </a:xfrm>
            <a:custGeom>
              <a:rect b="b" l="l" r="r" t="t"/>
              <a:pathLst>
                <a:path extrusionOk="0" h="485" w="1446">
                  <a:moveTo>
                    <a:pt x="863" y="0"/>
                  </a:moveTo>
                  <a:cubicBezTo>
                    <a:pt x="863" y="0"/>
                    <a:pt x="391" y="70"/>
                    <a:pt x="352" y="80"/>
                  </a:cubicBezTo>
                  <a:cubicBezTo>
                    <a:pt x="321" y="80"/>
                    <a:pt x="201" y="152"/>
                    <a:pt x="121" y="181"/>
                  </a:cubicBezTo>
                  <a:cubicBezTo>
                    <a:pt x="39" y="222"/>
                    <a:pt x="1" y="241"/>
                    <a:pt x="20" y="291"/>
                  </a:cubicBezTo>
                  <a:cubicBezTo>
                    <a:pt x="29" y="329"/>
                    <a:pt x="80" y="382"/>
                    <a:pt x="196" y="382"/>
                  </a:cubicBezTo>
                  <a:cubicBezTo>
                    <a:pt x="207" y="382"/>
                    <a:pt x="219" y="382"/>
                    <a:pt x="232" y="381"/>
                  </a:cubicBezTo>
                  <a:cubicBezTo>
                    <a:pt x="372" y="361"/>
                    <a:pt x="492" y="352"/>
                    <a:pt x="521" y="352"/>
                  </a:cubicBezTo>
                  <a:cubicBezTo>
                    <a:pt x="552" y="361"/>
                    <a:pt x="673" y="462"/>
                    <a:pt x="894" y="482"/>
                  </a:cubicBezTo>
                  <a:cubicBezTo>
                    <a:pt x="913" y="483"/>
                    <a:pt x="931" y="484"/>
                    <a:pt x="949" y="484"/>
                  </a:cubicBezTo>
                  <a:cubicBezTo>
                    <a:pt x="1132" y="484"/>
                    <a:pt x="1281" y="402"/>
                    <a:pt x="1445" y="402"/>
                  </a:cubicBezTo>
                  <a:lnTo>
                    <a:pt x="863" y="0"/>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734270" y="1314176"/>
              <a:ext cx="60479" cy="20954"/>
            </a:xfrm>
            <a:custGeom>
              <a:rect b="b" l="l" r="r" t="t"/>
              <a:pathLst>
                <a:path extrusionOk="0" fill="none" h="501" w="1446">
                  <a:moveTo>
                    <a:pt x="863" y="0"/>
                  </a:moveTo>
                  <a:cubicBezTo>
                    <a:pt x="863" y="0"/>
                    <a:pt x="391" y="70"/>
                    <a:pt x="352" y="80"/>
                  </a:cubicBezTo>
                  <a:cubicBezTo>
                    <a:pt x="321" y="80"/>
                    <a:pt x="201" y="152"/>
                    <a:pt x="121" y="181"/>
                  </a:cubicBezTo>
                  <a:cubicBezTo>
                    <a:pt x="39" y="222"/>
                    <a:pt x="1" y="241"/>
                    <a:pt x="20" y="291"/>
                  </a:cubicBezTo>
                  <a:cubicBezTo>
                    <a:pt x="30" y="332"/>
                    <a:pt x="90" y="393"/>
                    <a:pt x="232" y="381"/>
                  </a:cubicBezTo>
                  <a:cubicBezTo>
                    <a:pt x="372" y="361"/>
                    <a:pt x="492" y="352"/>
                    <a:pt x="521" y="352"/>
                  </a:cubicBezTo>
                  <a:cubicBezTo>
                    <a:pt x="552" y="361"/>
                    <a:pt x="673" y="462"/>
                    <a:pt x="894" y="482"/>
                  </a:cubicBezTo>
                  <a:cubicBezTo>
                    <a:pt x="1104" y="501"/>
                    <a:pt x="1265" y="402"/>
                    <a:pt x="1445" y="40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790482" y="1298199"/>
              <a:ext cx="104061" cy="68217"/>
            </a:xfrm>
            <a:custGeom>
              <a:rect b="b" l="l" r="r" t="t"/>
              <a:pathLst>
                <a:path extrusionOk="0" h="1631" w="2488">
                  <a:moveTo>
                    <a:pt x="1147" y="1"/>
                  </a:moveTo>
                  <a:cubicBezTo>
                    <a:pt x="1142" y="1"/>
                    <a:pt x="1138" y="1"/>
                    <a:pt x="1134" y="2"/>
                  </a:cubicBezTo>
                  <a:cubicBezTo>
                    <a:pt x="995" y="21"/>
                    <a:pt x="713" y="132"/>
                    <a:pt x="713" y="132"/>
                  </a:cubicBezTo>
                  <a:cubicBezTo>
                    <a:pt x="713" y="132"/>
                    <a:pt x="282" y="72"/>
                    <a:pt x="241" y="72"/>
                  </a:cubicBezTo>
                  <a:cubicBezTo>
                    <a:pt x="212" y="81"/>
                    <a:pt x="171" y="112"/>
                    <a:pt x="162" y="161"/>
                  </a:cubicBezTo>
                  <a:cubicBezTo>
                    <a:pt x="152" y="202"/>
                    <a:pt x="32" y="864"/>
                    <a:pt x="20" y="934"/>
                  </a:cubicBezTo>
                  <a:cubicBezTo>
                    <a:pt x="0" y="1003"/>
                    <a:pt x="32" y="1076"/>
                    <a:pt x="101" y="1095"/>
                  </a:cubicBezTo>
                  <a:cubicBezTo>
                    <a:pt x="171" y="1114"/>
                    <a:pt x="573" y="1215"/>
                    <a:pt x="573" y="1215"/>
                  </a:cubicBezTo>
                  <a:cubicBezTo>
                    <a:pt x="573" y="1215"/>
                    <a:pt x="682" y="1475"/>
                    <a:pt x="1004" y="1576"/>
                  </a:cubicBezTo>
                  <a:cubicBezTo>
                    <a:pt x="1136" y="1618"/>
                    <a:pt x="1372" y="1630"/>
                    <a:pt x="1604" y="1630"/>
                  </a:cubicBezTo>
                  <a:cubicBezTo>
                    <a:pt x="1936" y="1630"/>
                    <a:pt x="2259" y="1605"/>
                    <a:pt x="2259" y="1605"/>
                  </a:cubicBezTo>
                  <a:lnTo>
                    <a:pt x="2487" y="373"/>
                  </a:lnTo>
                  <a:cubicBezTo>
                    <a:pt x="2487" y="373"/>
                    <a:pt x="1329" y="1"/>
                    <a:pt x="1147" y="1"/>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814447" y="1303678"/>
              <a:ext cx="5856" cy="45380"/>
            </a:xfrm>
            <a:custGeom>
              <a:rect b="b" l="l" r="r" t="t"/>
              <a:pathLst>
                <a:path extrusionOk="0" fill="none" h="1085" w="140">
                  <a:moveTo>
                    <a:pt x="140" y="1"/>
                  </a:moveTo>
                  <a:lnTo>
                    <a:pt x="0" y="1084"/>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876472" y="1303302"/>
              <a:ext cx="211509" cy="157346"/>
            </a:xfrm>
            <a:custGeom>
              <a:rect b="b" l="l" r="r" t="t"/>
              <a:pathLst>
                <a:path extrusionOk="0" h="3762" w="5057">
                  <a:moveTo>
                    <a:pt x="263" y="0"/>
                  </a:moveTo>
                  <a:cubicBezTo>
                    <a:pt x="152" y="0"/>
                    <a:pt x="70" y="29"/>
                    <a:pt x="41" y="111"/>
                  </a:cubicBezTo>
                  <a:cubicBezTo>
                    <a:pt x="22" y="200"/>
                    <a:pt x="1" y="1182"/>
                    <a:pt x="41" y="1784"/>
                  </a:cubicBezTo>
                  <a:cubicBezTo>
                    <a:pt x="92" y="2377"/>
                    <a:pt x="203" y="2769"/>
                    <a:pt x="273" y="2788"/>
                  </a:cubicBezTo>
                  <a:cubicBezTo>
                    <a:pt x="342" y="2808"/>
                    <a:pt x="3020" y="2988"/>
                    <a:pt x="3783" y="3019"/>
                  </a:cubicBezTo>
                  <a:cubicBezTo>
                    <a:pt x="3783" y="3019"/>
                    <a:pt x="4356" y="3552"/>
                    <a:pt x="5057" y="3761"/>
                  </a:cubicBezTo>
                  <a:lnTo>
                    <a:pt x="5057" y="872"/>
                  </a:lnTo>
                  <a:cubicBezTo>
                    <a:pt x="5057" y="872"/>
                    <a:pt x="362" y="0"/>
                    <a:pt x="263"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982622" y="1378795"/>
              <a:ext cx="52114" cy="50817"/>
            </a:xfrm>
            <a:custGeom>
              <a:rect b="b" l="l" r="r" t="t"/>
              <a:pathLst>
                <a:path extrusionOk="0" fill="none" h="1215" w="1246">
                  <a:moveTo>
                    <a:pt x="1245" y="1214"/>
                  </a:moveTo>
                  <a:cubicBezTo>
                    <a:pt x="1245" y="1214"/>
                    <a:pt x="554" y="632"/>
                    <a:pt x="0"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970911" y="1403095"/>
              <a:ext cx="58388" cy="26517"/>
            </a:xfrm>
            <a:custGeom>
              <a:rect b="b" l="l" r="r" t="t"/>
              <a:pathLst>
                <a:path extrusionOk="0" fill="none" h="634" w="1396">
                  <a:moveTo>
                    <a:pt x="1395" y="633"/>
                  </a:moveTo>
                  <a:cubicBezTo>
                    <a:pt x="1395" y="633"/>
                    <a:pt x="552" y="383"/>
                    <a:pt x="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887849" y="1555460"/>
              <a:ext cx="344973" cy="154418"/>
            </a:xfrm>
            <a:custGeom>
              <a:rect b="b" l="l" r="r" t="t"/>
              <a:pathLst>
                <a:path extrusionOk="0" h="3692" w="8248">
                  <a:moveTo>
                    <a:pt x="3932" y="0"/>
                  </a:moveTo>
                  <a:cubicBezTo>
                    <a:pt x="3932" y="0"/>
                    <a:pt x="1556" y="511"/>
                    <a:pt x="1135" y="722"/>
                  </a:cubicBezTo>
                  <a:cubicBezTo>
                    <a:pt x="713" y="922"/>
                    <a:pt x="131" y="1645"/>
                    <a:pt x="70" y="2047"/>
                  </a:cubicBezTo>
                  <a:cubicBezTo>
                    <a:pt x="1" y="2458"/>
                    <a:pt x="653" y="3691"/>
                    <a:pt x="1424" y="3691"/>
                  </a:cubicBezTo>
                  <a:lnTo>
                    <a:pt x="6470" y="3691"/>
                  </a:lnTo>
                  <a:cubicBezTo>
                    <a:pt x="7022" y="3691"/>
                    <a:pt x="7925" y="3340"/>
                    <a:pt x="8247" y="2417"/>
                  </a:cubicBezTo>
                  <a:lnTo>
                    <a:pt x="3932" y="0"/>
                  </a:ln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1104749" y="1156373"/>
              <a:ext cx="64201" cy="47471"/>
            </a:xfrm>
            <a:custGeom>
              <a:rect b="b" l="l" r="r" t="t"/>
              <a:pathLst>
                <a:path extrusionOk="0" h="1135" w="1535">
                  <a:moveTo>
                    <a:pt x="1024" y="0"/>
                  </a:moveTo>
                  <a:cubicBezTo>
                    <a:pt x="492" y="0"/>
                    <a:pt x="121" y="383"/>
                    <a:pt x="1" y="855"/>
                  </a:cubicBezTo>
                  <a:lnTo>
                    <a:pt x="271" y="1134"/>
                  </a:lnTo>
                  <a:cubicBezTo>
                    <a:pt x="271" y="1134"/>
                    <a:pt x="533" y="1105"/>
                    <a:pt x="853" y="1036"/>
                  </a:cubicBezTo>
                  <a:cubicBezTo>
                    <a:pt x="1173" y="963"/>
                    <a:pt x="1465" y="773"/>
                    <a:pt x="1465" y="773"/>
                  </a:cubicBezTo>
                  <a:cubicBezTo>
                    <a:pt x="1465" y="773"/>
                    <a:pt x="1187" y="685"/>
                    <a:pt x="962" y="685"/>
                  </a:cubicBezTo>
                  <a:cubicBezTo>
                    <a:pt x="924" y="685"/>
                    <a:pt x="887" y="688"/>
                    <a:pt x="853" y="694"/>
                  </a:cubicBezTo>
                  <a:cubicBezTo>
                    <a:pt x="853" y="694"/>
                    <a:pt x="1294" y="422"/>
                    <a:pt x="1535" y="332"/>
                  </a:cubicBezTo>
                  <a:cubicBezTo>
                    <a:pt x="1440" y="297"/>
                    <a:pt x="1308" y="281"/>
                    <a:pt x="1171" y="281"/>
                  </a:cubicBezTo>
                  <a:cubicBezTo>
                    <a:pt x="1006" y="281"/>
                    <a:pt x="834" y="304"/>
                    <a:pt x="714" y="342"/>
                  </a:cubicBezTo>
                  <a:cubicBezTo>
                    <a:pt x="793" y="222"/>
                    <a:pt x="1024" y="0"/>
                    <a:pt x="1024"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1108095" y="1190878"/>
              <a:ext cx="63365" cy="60563"/>
            </a:xfrm>
            <a:custGeom>
              <a:rect b="b" l="l" r="r" t="t"/>
              <a:pathLst>
                <a:path extrusionOk="0" h="1448" w="1515">
                  <a:moveTo>
                    <a:pt x="338" y="0"/>
                  </a:moveTo>
                  <a:cubicBezTo>
                    <a:pt x="228" y="0"/>
                    <a:pt x="115" y="17"/>
                    <a:pt x="0" y="49"/>
                  </a:cubicBezTo>
                  <a:cubicBezTo>
                    <a:pt x="0" y="49"/>
                    <a:pt x="101" y="439"/>
                    <a:pt x="203" y="892"/>
                  </a:cubicBezTo>
                  <a:cubicBezTo>
                    <a:pt x="292" y="1301"/>
                    <a:pt x="541" y="1448"/>
                    <a:pt x="818" y="1448"/>
                  </a:cubicBezTo>
                  <a:cubicBezTo>
                    <a:pt x="846" y="1448"/>
                    <a:pt x="875" y="1446"/>
                    <a:pt x="903" y="1443"/>
                  </a:cubicBezTo>
                  <a:cubicBezTo>
                    <a:pt x="1214" y="1424"/>
                    <a:pt x="1515" y="993"/>
                    <a:pt x="1226" y="521"/>
                  </a:cubicBezTo>
                  <a:cubicBezTo>
                    <a:pt x="1010" y="175"/>
                    <a:pt x="694" y="0"/>
                    <a:pt x="338"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1115247" y="1208444"/>
              <a:ext cx="37810" cy="42411"/>
            </a:xfrm>
            <a:custGeom>
              <a:rect b="b" l="l" r="r" t="t"/>
              <a:pathLst>
                <a:path extrusionOk="0" fill="none" h="1014" w="904">
                  <a:moveTo>
                    <a:pt x="0" y="60"/>
                  </a:moveTo>
                  <a:cubicBezTo>
                    <a:pt x="422" y="0"/>
                    <a:pt x="903" y="561"/>
                    <a:pt x="802" y="101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1083837" y="1187700"/>
              <a:ext cx="42327" cy="51277"/>
            </a:xfrm>
            <a:custGeom>
              <a:rect b="b" l="l" r="r" t="t"/>
              <a:pathLst>
                <a:path extrusionOk="0" h="1226" w="1012">
                  <a:moveTo>
                    <a:pt x="388" y="1"/>
                  </a:moveTo>
                  <a:cubicBezTo>
                    <a:pt x="358" y="1"/>
                    <a:pt x="329" y="5"/>
                    <a:pt x="301" y="14"/>
                  </a:cubicBezTo>
                  <a:cubicBezTo>
                    <a:pt x="80" y="94"/>
                    <a:pt x="0" y="417"/>
                    <a:pt x="108" y="746"/>
                  </a:cubicBezTo>
                  <a:cubicBezTo>
                    <a:pt x="203" y="1031"/>
                    <a:pt x="417" y="1226"/>
                    <a:pt x="613" y="1226"/>
                  </a:cubicBezTo>
                  <a:cubicBezTo>
                    <a:pt x="646" y="1226"/>
                    <a:pt x="679" y="1220"/>
                    <a:pt x="710" y="1209"/>
                  </a:cubicBezTo>
                  <a:cubicBezTo>
                    <a:pt x="922" y="1139"/>
                    <a:pt x="1011" y="807"/>
                    <a:pt x="891" y="477"/>
                  </a:cubicBezTo>
                  <a:cubicBezTo>
                    <a:pt x="797" y="189"/>
                    <a:pt x="581" y="1"/>
                    <a:pt x="388" y="1"/>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996926" y="1304515"/>
              <a:ext cx="15935" cy="18570"/>
            </a:xfrm>
            <a:custGeom>
              <a:rect b="b" l="l" r="r" t="t"/>
              <a:pathLst>
                <a:path extrusionOk="0" h="444" w="381">
                  <a:moveTo>
                    <a:pt x="190" y="0"/>
                  </a:moveTo>
                  <a:cubicBezTo>
                    <a:pt x="41" y="60"/>
                    <a:pt x="0" y="301"/>
                    <a:pt x="51" y="443"/>
                  </a:cubicBezTo>
                  <a:lnTo>
                    <a:pt x="381" y="171"/>
                  </a:lnTo>
                  <a:lnTo>
                    <a:pt x="190" y="0"/>
                  </a:ln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970911" y="1192886"/>
              <a:ext cx="154041" cy="172486"/>
            </a:xfrm>
            <a:custGeom>
              <a:rect b="b" l="l" r="r" t="t"/>
              <a:pathLst>
                <a:path extrusionOk="0" h="4124" w="3683">
                  <a:moveTo>
                    <a:pt x="1832" y="1"/>
                  </a:moveTo>
                  <a:cubicBezTo>
                    <a:pt x="919" y="1"/>
                    <a:pt x="409" y="407"/>
                    <a:pt x="242" y="1065"/>
                  </a:cubicBezTo>
                  <a:cubicBezTo>
                    <a:pt x="160" y="1354"/>
                    <a:pt x="201" y="1617"/>
                    <a:pt x="220" y="1766"/>
                  </a:cubicBezTo>
                  <a:cubicBezTo>
                    <a:pt x="251" y="1927"/>
                    <a:pt x="191" y="2029"/>
                    <a:pt x="131" y="2127"/>
                  </a:cubicBezTo>
                  <a:cubicBezTo>
                    <a:pt x="71" y="2228"/>
                    <a:pt x="1" y="2330"/>
                    <a:pt x="11" y="2368"/>
                  </a:cubicBezTo>
                  <a:cubicBezTo>
                    <a:pt x="11" y="2419"/>
                    <a:pt x="71" y="2488"/>
                    <a:pt x="141" y="2529"/>
                  </a:cubicBezTo>
                  <a:cubicBezTo>
                    <a:pt x="220" y="2570"/>
                    <a:pt x="232" y="2590"/>
                    <a:pt x="232" y="2630"/>
                  </a:cubicBezTo>
                  <a:cubicBezTo>
                    <a:pt x="232" y="2659"/>
                    <a:pt x="232" y="2720"/>
                    <a:pt x="251" y="2739"/>
                  </a:cubicBezTo>
                  <a:cubicBezTo>
                    <a:pt x="275" y="2757"/>
                    <a:pt x="328" y="2773"/>
                    <a:pt x="372" y="2773"/>
                  </a:cubicBezTo>
                  <a:cubicBezTo>
                    <a:pt x="382" y="2773"/>
                    <a:pt x="392" y="2772"/>
                    <a:pt x="401" y="2770"/>
                  </a:cubicBezTo>
                  <a:cubicBezTo>
                    <a:pt x="451" y="2761"/>
                    <a:pt x="632" y="2659"/>
                    <a:pt x="673" y="2640"/>
                  </a:cubicBezTo>
                  <a:cubicBezTo>
                    <a:pt x="678" y="2638"/>
                    <a:pt x="684" y="2637"/>
                    <a:pt x="689" y="2637"/>
                  </a:cubicBezTo>
                  <a:cubicBezTo>
                    <a:pt x="734" y="2637"/>
                    <a:pt x="775" y="2711"/>
                    <a:pt x="784" y="2799"/>
                  </a:cubicBezTo>
                  <a:cubicBezTo>
                    <a:pt x="793" y="2891"/>
                    <a:pt x="752" y="2960"/>
                    <a:pt x="702" y="3030"/>
                  </a:cubicBezTo>
                  <a:cubicBezTo>
                    <a:pt x="653" y="3100"/>
                    <a:pt x="622" y="3131"/>
                    <a:pt x="632" y="3151"/>
                  </a:cubicBezTo>
                  <a:cubicBezTo>
                    <a:pt x="641" y="3182"/>
                    <a:pt x="692" y="3232"/>
                    <a:pt x="733" y="3252"/>
                  </a:cubicBezTo>
                  <a:cubicBezTo>
                    <a:pt x="774" y="3261"/>
                    <a:pt x="834" y="3293"/>
                    <a:pt x="853" y="3322"/>
                  </a:cubicBezTo>
                  <a:cubicBezTo>
                    <a:pt x="863" y="3353"/>
                    <a:pt x="964" y="3533"/>
                    <a:pt x="1003" y="3562"/>
                  </a:cubicBezTo>
                  <a:cubicBezTo>
                    <a:pt x="1028" y="3582"/>
                    <a:pt x="1082" y="3613"/>
                    <a:pt x="1163" y="3613"/>
                  </a:cubicBezTo>
                  <a:cubicBezTo>
                    <a:pt x="1211" y="3613"/>
                    <a:pt x="1268" y="3602"/>
                    <a:pt x="1335" y="3572"/>
                  </a:cubicBezTo>
                  <a:cubicBezTo>
                    <a:pt x="1405" y="3543"/>
                    <a:pt x="1544" y="3473"/>
                    <a:pt x="1706" y="3353"/>
                  </a:cubicBezTo>
                  <a:lnTo>
                    <a:pt x="2178" y="4123"/>
                  </a:lnTo>
                  <a:lnTo>
                    <a:pt x="3682" y="3543"/>
                  </a:lnTo>
                  <a:lnTo>
                    <a:pt x="3020" y="2549"/>
                  </a:lnTo>
                  <a:cubicBezTo>
                    <a:pt x="3020" y="2549"/>
                    <a:pt x="3220" y="2279"/>
                    <a:pt x="3280" y="1687"/>
                  </a:cubicBezTo>
                  <a:cubicBezTo>
                    <a:pt x="3362" y="793"/>
                    <a:pt x="2859" y="11"/>
                    <a:pt x="1896" y="1"/>
                  </a:cubicBezTo>
                  <a:cubicBezTo>
                    <a:pt x="1874" y="1"/>
                    <a:pt x="1853" y="1"/>
                    <a:pt x="1832"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998223" y="1280340"/>
              <a:ext cx="2970" cy="3262"/>
            </a:xfrm>
            <a:custGeom>
              <a:rect b="b" l="l" r="r" t="t"/>
              <a:pathLst>
                <a:path extrusionOk="0" h="78" w="71">
                  <a:moveTo>
                    <a:pt x="53" y="0"/>
                  </a:moveTo>
                  <a:cubicBezTo>
                    <a:pt x="49" y="0"/>
                    <a:pt x="44" y="3"/>
                    <a:pt x="39" y="7"/>
                  </a:cubicBezTo>
                  <a:lnTo>
                    <a:pt x="0" y="68"/>
                  </a:lnTo>
                  <a:lnTo>
                    <a:pt x="0" y="77"/>
                  </a:lnTo>
                  <a:lnTo>
                    <a:pt x="10" y="77"/>
                  </a:lnTo>
                  <a:lnTo>
                    <a:pt x="61" y="27"/>
                  </a:lnTo>
                  <a:lnTo>
                    <a:pt x="70" y="27"/>
                  </a:lnTo>
                  <a:cubicBezTo>
                    <a:pt x="70" y="17"/>
                    <a:pt x="70" y="7"/>
                    <a:pt x="61" y="7"/>
                  </a:cubicBezTo>
                  <a:cubicBezTo>
                    <a:pt x="61" y="3"/>
                    <a:pt x="58" y="0"/>
                    <a:pt x="53" y="0"/>
                  </a:cubicBezTo>
                  <a:close/>
                </a:path>
              </a:pathLst>
            </a:custGeom>
            <a:solidFill>
              <a:srgbClr val="341E4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1001527" y="1280215"/>
              <a:ext cx="3388" cy="3262"/>
            </a:xfrm>
            <a:custGeom>
              <a:rect b="b" l="l" r="r" t="t"/>
              <a:pathLst>
                <a:path extrusionOk="0" h="78" w="81">
                  <a:moveTo>
                    <a:pt x="71" y="1"/>
                  </a:moveTo>
                  <a:cubicBezTo>
                    <a:pt x="61" y="1"/>
                    <a:pt x="52" y="1"/>
                    <a:pt x="52" y="10"/>
                  </a:cubicBezTo>
                  <a:lnTo>
                    <a:pt x="1" y="71"/>
                  </a:lnTo>
                  <a:cubicBezTo>
                    <a:pt x="6" y="75"/>
                    <a:pt x="8" y="78"/>
                    <a:pt x="9" y="78"/>
                  </a:cubicBezTo>
                  <a:cubicBezTo>
                    <a:pt x="11" y="78"/>
                    <a:pt x="11" y="75"/>
                    <a:pt x="11" y="71"/>
                  </a:cubicBezTo>
                  <a:lnTo>
                    <a:pt x="71" y="30"/>
                  </a:lnTo>
                  <a:cubicBezTo>
                    <a:pt x="80" y="20"/>
                    <a:pt x="71" y="10"/>
                    <a:pt x="71" y="1"/>
                  </a:cubicBezTo>
                  <a:close/>
                </a:path>
              </a:pathLst>
            </a:custGeom>
            <a:solidFill>
              <a:srgbClr val="341E4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1005291" y="1280215"/>
              <a:ext cx="3053" cy="2970"/>
            </a:xfrm>
            <a:custGeom>
              <a:rect b="b" l="l" r="r" t="t"/>
              <a:pathLst>
                <a:path extrusionOk="0" h="71" w="73">
                  <a:moveTo>
                    <a:pt x="41" y="1"/>
                  </a:moveTo>
                  <a:lnTo>
                    <a:pt x="0" y="61"/>
                  </a:lnTo>
                  <a:lnTo>
                    <a:pt x="0" y="71"/>
                  </a:lnTo>
                  <a:lnTo>
                    <a:pt x="12" y="71"/>
                  </a:lnTo>
                  <a:lnTo>
                    <a:pt x="60" y="30"/>
                  </a:lnTo>
                  <a:lnTo>
                    <a:pt x="72" y="20"/>
                  </a:lnTo>
                  <a:cubicBezTo>
                    <a:pt x="72" y="20"/>
                    <a:pt x="72" y="10"/>
                    <a:pt x="60" y="1"/>
                  </a:cubicBezTo>
                  <a:close/>
                </a:path>
              </a:pathLst>
            </a:custGeom>
            <a:solidFill>
              <a:srgbClr val="341E4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970911" y="1192091"/>
              <a:ext cx="154041" cy="173281"/>
            </a:xfrm>
            <a:custGeom>
              <a:rect b="b" l="l" r="r" t="t"/>
              <a:pathLst>
                <a:path extrusionOk="0" fill="none" h="4143" w="3683">
                  <a:moveTo>
                    <a:pt x="2428" y="2457"/>
                  </a:moveTo>
                  <a:cubicBezTo>
                    <a:pt x="2206" y="3100"/>
                    <a:pt x="1525" y="3511"/>
                    <a:pt x="1335" y="3591"/>
                  </a:cubicBezTo>
                  <a:cubicBezTo>
                    <a:pt x="1154" y="3673"/>
                    <a:pt x="1044" y="3613"/>
                    <a:pt x="1003" y="3581"/>
                  </a:cubicBezTo>
                  <a:cubicBezTo>
                    <a:pt x="964" y="3552"/>
                    <a:pt x="863" y="3372"/>
                    <a:pt x="853" y="3341"/>
                  </a:cubicBezTo>
                  <a:cubicBezTo>
                    <a:pt x="834" y="3312"/>
                    <a:pt x="774" y="3280"/>
                    <a:pt x="733" y="3271"/>
                  </a:cubicBezTo>
                  <a:cubicBezTo>
                    <a:pt x="692" y="3251"/>
                    <a:pt x="641" y="3201"/>
                    <a:pt x="632" y="3170"/>
                  </a:cubicBezTo>
                  <a:cubicBezTo>
                    <a:pt x="622" y="3150"/>
                    <a:pt x="653" y="3119"/>
                    <a:pt x="702" y="3049"/>
                  </a:cubicBezTo>
                  <a:cubicBezTo>
                    <a:pt x="752" y="2979"/>
                    <a:pt x="793" y="2910"/>
                    <a:pt x="784" y="2818"/>
                  </a:cubicBezTo>
                  <a:cubicBezTo>
                    <a:pt x="774" y="2719"/>
                    <a:pt x="723" y="2637"/>
                    <a:pt x="673" y="2659"/>
                  </a:cubicBezTo>
                  <a:cubicBezTo>
                    <a:pt x="632" y="2678"/>
                    <a:pt x="451" y="2780"/>
                    <a:pt x="401" y="2789"/>
                  </a:cubicBezTo>
                  <a:cubicBezTo>
                    <a:pt x="353" y="2799"/>
                    <a:pt x="280" y="2780"/>
                    <a:pt x="251" y="2758"/>
                  </a:cubicBezTo>
                  <a:cubicBezTo>
                    <a:pt x="232" y="2739"/>
                    <a:pt x="232" y="2678"/>
                    <a:pt x="232" y="2649"/>
                  </a:cubicBezTo>
                  <a:cubicBezTo>
                    <a:pt x="232" y="2609"/>
                    <a:pt x="220" y="2589"/>
                    <a:pt x="141" y="2548"/>
                  </a:cubicBezTo>
                  <a:cubicBezTo>
                    <a:pt x="71" y="2507"/>
                    <a:pt x="11" y="2438"/>
                    <a:pt x="11" y="2387"/>
                  </a:cubicBezTo>
                  <a:cubicBezTo>
                    <a:pt x="1" y="2349"/>
                    <a:pt x="71" y="2247"/>
                    <a:pt x="131" y="2146"/>
                  </a:cubicBezTo>
                  <a:cubicBezTo>
                    <a:pt x="191" y="2048"/>
                    <a:pt x="251" y="1946"/>
                    <a:pt x="220" y="1785"/>
                  </a:cubicBezTo>
                  <a:cubicBezTo>
                    <a:pt x="201" y="1636"/>
                    <a:pt x="160" y="1373"/>
                    <a:pt x="242" y="1084"/>
                  </a:cubicBezTo>
                  <a:cubicBezTo>
                    <a:pt x="413" y="410"/>
                    <a:pt x="942" y="1"/>
                    <a:pt x="1896" y="20"/>
                  </a:cubicBezTo>
                  <a:cubicBezTo>
                    <a:pt x="2859" y="30"/>
                    <a:pt x="3362" y="812"/>
                    <a:pt x="3280" y="1706"/>
                  </a:cubicBezTo>
                  <a:cubicBezTo>
                    <a:pt x="3220" y="2298"/>
                    <a:pt x="3020" y="2568"/>
                    <a:pt x="3020" y="2568"/>
                  </a:cubicBezTo>
                  <a:lnTo>
                    <a:pt x="3682" y="3562"/>
                  </a:lnTo>
                  <a:lnTo>
                    <a:pt x="2178" y="4142"/>
                  </a:lnTo>
                  <a:lnTo>
                    <a:pt x="1706" y="3372"/>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984713" y="1250520"/>
              <a:ext cx="27354" cy="6106"/>
            </a:xfrm>
            <a:custGeom>
              <a:rect b="b" l="l" r="r" t="t"/>
              <a:pathLst>
                <a:path extrusionOk="0" h="146" w="654">
                  <a:moveTo>
                    <a:pt x="353" y="1"/>
                  </a:moveTo>
                  <a:cubicBezTo>
                    <a:pt x="265" y="1"/>
                    <a:pt x="153" y="13"/>
                    <a:pt x="42" y="58"/>
                  </a:cubicBezTo>
                  <a:cubicBezTo>
                    <a:pt x="10" y="68"/>
                    <a:pt x="1" y="78"/>
                    <a:pt x="1" y="97"/>
                  </a:cubicBezTo>
                  <a:cubicBezTo>
                    <a:pt x="1" y="109"/>
                    <a:pt x="23" y="128"/>
                    <a:pt x="42" y="138"/>
                  </a:cubicBezTo>
                  <a:cubicBezTo>
                    <a:pt x="54" y="143"/>
                    <a:pt x="67" y="146"/>
                    <a:pt x="82" y="146"/>
                  </a:cubicBezTo>
                  <a:cubicBezTo>
                    <a:pt x="116" y="146"/>
                    <a:pt x="154" y="132"/>
                    <a:pt x="181" y="118"/>
                  </a:cubicBezTo>
                  <a:cubicBezTo>
                    <a:pt x="232" y="97"/>
                    <a:pt x="403" y="78"/>
                    <a:pt x="482" y="78"/>
                  </a:cubicBezTo>
                  <a:cubicBezTo>
                    <a:pt x="525" y="78"/>
                    <a:pt x="617" y="113"/>
                    <a:pt x="645" y="113"/>
                  </a:cubicBezTo>
                  <a:cubicBezTo>
                    <a:pt x="650" y="113"/>
                    <a:pt x="653" y="112"/>
                    <a:pt x="653" y="109"/>
                  </a:cubicBezTo>
                  <a:cubicBezTo>
                    <a:pt x="653" y="87"/>
                    <a:pt x="543" y="8"/>
                    <a:pt x="473" y="8"/>
                  </a:cubicBezTo>
                  <a:cubicBezTo>
                    <a:pt x="442" y="4"/>
                    <a:pt x="401" y="1"/>
                    <a:pt x="353" y="1"/>
                  </a:cubicBezTo>
                  <a:close/>
                </a:path>
              </a:pathLst>
            </a:custGeom>
            <a:solidFill>
              <a:srgbClr val="262C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984713" y="1250018"/>
              <a:ext cx="27354" cy="7068"/>
            </a:xfrm>
            <a:custGeom>
              <a:rect b="b" l="l" r="r" t="t"/>
              <a:pathLst>
                <a:path extrusionOk="0" fill="none" h="169" w="654">
                  <a:moveTo>
                    <a:pt x="42" y="70"/>
                  </a:moveTo>
                  <a:cubicBezTo>
                    <a:pt x="10" y="80"/>
                    <a:pt x="1" y="90"/>
                    <a:pt x="1" y="109"/>
                  </a:cubicBezTo>
                  <a:cubicBezTo>
                    <a:pt x="1" y="121"/>
                    <a:pt x="23" y="140"/>
                    <a:pt x="42" y="150"/>
                  </a:cubicBezTo>
                  <a:cubicBezTo>
                    <a:pt x="83" y="169"/>
                    <a:pt x="143" y="150"/>
                    <a:pt x="181" y="130"/>
                  </a:cubicBezTo>
                  <a:cubicBezTo>
                    <a:pt x="232" y="109"/>
                    <a:pt x="403" y="90"/>
                    <a:pt x="482" y="90"/>
                  </a:cubicBezTo>
                  <a:cubicBezTo>
                    <a:pt x="533" y="90"/>
                    <a:pt x="653" y="140"/>
                    <a:pt x="653" y="121"/>
                  </a:cubicBezTo>
                  <a:cubicBezTo>
                    <a:pt x="653" y="99"/>
                    <a:pt x="543" y="20"/>
                    <a:pt x="473" y="20"/>
                  </a:cubicBezTo>
                  <a:cubicBezTo>
                    <a:pt x="384" y="10"/>
                    <a:pt x="213" y="0"/>
                    <a:pt x="42" y="7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988561" y="1264238"/>
              <a:ext cx="8783" cy="10080"/>
            </a:xfrm>
            <a:custGeom>
              <a:rect b="b" l="l" r="r" t="t"/>
              <a:pathLst>
                <a:path extrusionOk="0" h="241" w="210">
                  <a:moveTo>
                    <a:pt x="101" y="1"/>
                  </a:moveTo>
                  <a:cubicBezTo>
                    <a:pt x="51" y="1"/>
                    <a:pt x="20" y="10"/>
                    <a:pt x="20" y="10"/>
                  </a:cubicBezTo>
                  <a:cubicBezTo>
                    <a:pt x="0" y="142"/>
                    <a:pt x="51" y="241"/>
                    <a:pt x="99" y="241"/>
                  </a:cubicBezTo>
                  <a:cubicBezTo>
                    <a:pt x="181" y="231"/>
                    <a:pt x="210" y="130"/>
                    <a:pt x="191" y="10"/>
                  </a:cubicBezTo>
                  <a:cubicBezTo>
                    <a:pt x="157" y="3"/>
                    <a:pt x="127" y="1"/>
                    <a:pt x="101"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987265" y="1263025"/>
              <a:ext cx="16437" cy="3932"/>
            </a:xfrm>
            <a:custGeom>
              <a:rect b="b" l="l" r="r" t="t"/>
              <a:pathLst>
                <a:path extrusionOk="0" h="94" w="393">
                  <a:moveTo>
                    <a:pt x="92" y="0"/>
                  </a:moveTo>
                  <a:cubicBezTo>
                    <a:pt x="70" y="10"/>
                    <a:pt x="51" y="10"/>
                    <a:pt x="41" y="10"/>
                  </a:cubicBezTo>
                  <a:lnTo>
                    <a:pt x="31" y="10"/>
                  </a:lnTo>
                  <a:cubicBezTo>
                    <a:pt x="10" y="19"/>
                    <a:pt x="0" y="29"/>
                    <a:pt x="0" y="51"/>
                  </a:cubicBezTo>
                  <a:cubicBezTo>
                    <a:pt x="7" y="65"/>
                    <a:pt x="15" y="74"/>
                    <a:pt x="27" y="74"/>
                  </a:cubicBezTo>
                  <a:cubicBezTo>
                    <a:pt x="31" y="74"/>
                    <a:pt x="36" y="72"/>
                    <a:pt x="41" y="70"/>
                  </a:cubicBezTo>
                  <a:lnTo>
                    <a:pt x="60" y="70"/>
                  </a:lnTo>
                  <a:cubicBezTo>
                    <a:pt x="60" y="70"/>
                    <a:pt x="82" y="60"/>
                    <a:pt x="92" y="60"/>
                  </a:cubicBezTo>
                  <a:cubicBezTo>
                    <a:pt x="111" y="60"/>
                    <a:pt x="135" y="56"/>
                    <a:pt x="162" y="56"/>
                  </a:cubicBezTo>
                  <a:cubicBezTo>
                    <a:pt x="175" y="56"/>
                    <a:pt x="189" y="57"/>
                    <a:pt x="202" y="60"/>
                  </a:cubicBezTo>
                  <a:cubicBezTo>
                    <a:pt x="250" y="60"/>
                    <a:pt x="291" y="70"/>
                    <a:pt x="323" y="79"/>
                  </a:cubicBezTo>
                  <a:cubicBezTo>
                    <a:pt x="332" y="79"/>
                    <a:pt x="342" y="79"/>
                    <a:pt x="352" y="89"/>
                  </a:cubicBezTo>
                  <a:lnTo>
                    <a:pt x="371" y="89"/>
                  </a:lnTo>
                  <a:cubicBezTo>
                    <a:pt x="371" y="92"/>
                    <a:pt x="372" y="93"/>
                    <a:pt x="374" y="93"/>
                  </a:cubicBezTo>
                  <a:cubicBezTo>
                    <a:pt x="379" y="93"/>
                    <a:pt x="386" y="89"/>
                    <a:pt x="393" y="89"/>
                  </a:cubicBezTo>
                  <a:cubicBezTo>
                    <a:pt x="393" y="79"/>
                    <a:pt x="393" y="70"/>
                    <a:pt x="383" y="60"/>
                  </a:cubicBezTo>
                  <a:lnTo>
                    <a:pt x="371" y="60"/>
                  </a:lnTo>
                  <a:cubicBezTo>
                    <a:pt x="361" y="51"/>
                    <a:pt x="342" y="51"/>
                    <a:pt x="332" y="39"/>
                  </a:cubicBezTo>
                  <a:cubicBezTo>
                    <a:pt x="301" y="29"/>
                    <a:pt x="250" y="19"/>
                    <a:pt x="212" y="10"/>
                  </a:cubicBezTo>
                  <a:cubicBezTo>
                    <a:pt x="161" y="0"/>
                    <a:pt x="120" y="0"/>
                    <a:pt x="92" y="0"/>
                  </a:cubicBezTo>
                  <a:close/>
                </a:path>
              </a:pathLst>
            </a:custGeom>
            <a:solidFill>
              <a:srgbClr val="341E4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964178" y="1171514"/>
              <a:ext cx="162490" cy="127984"/>
            </a:xfrm>
            <a:custGeom>
              <a:rect b="b" l="l" r="r" t="t"/>
              <a:pathLst>
                <a:path extrusionOk="0" h="3060" w="3885">
                  <a:moveTo>
                    <a:pt x="2053" y="1"/>
                  </a:moveTo>
                  <a:cubicBezTo>
                    <a:pt x="1786" y="1"/>
                    <a:pt x="1484" y="54"/>
                    <a:pt x="1144" y="180"/>
                  </a:cubicBezTo>
                  <a:cubicBezTo>
                    <a:pt x="622" y="180"/>
                    <a:pt x="213" y="563"/>
                    <a:pt x="111" y="994"/>
                  </a:cubicBezTo>
                  <a:cubicBezTo>
                    <a:pt x="1" y="1434"/>
                    <a:pt x="152" y="1786"/>
                    <a:pt x="352" y="1916"/>
                  </a:cubicBezTo>
                  <a:lnTo>
                    <a:pt x="441" y="1938"/>
                  </a:lnTo>
                  <a:cubicBezTo>
                    <a:pt x="441" y="1938"/>
                    <a:pt x="533" y="1545"/>
                    <a:pt x="634" y="1304"/>
                  </a:cubicBezTo>
                  <a:cubicBezTo>
                    <a:pt x="634" y="1434"/>
                    <a:pt x="682" y="1726"/>
                    <a:pt x="754" y="1836"/>
                  </a:cubicBezTo>
                  <a:cubicBezTo>
                    <a:pt x="824" y="1877"/>
                    <a:pt x="863" y="1877"/>
                    <a:pt x="863" y="1877"/>
                  </a:cubicBezTo>
                  <a:cubicBezTo>
                    <a:pt x="863" y="1877"/>
                    <a:pt x="824" y="1425"/>
                    <a:pt x="954" y="1095"/>
                  </a:cubicBezTo>
                  <a:cubicBezTo>
                    <a:pt x="1214" y="1877"/>
                    <a:pt x="1727" y="2058"/>
                    <a:pt x="2199" y="2147"/>
                  </a:cubicBezTo>
                  <a:cubicBezTo>
                    <a:pt x="2199" y="2147"/>
                    <a:pt x="2510" y="2698"/>
                    <a:pt x="3181" y="3060"/>
                  </a:cubicBezTo>
                  <a:cubicBezTo>
                    <a:pt x="3571" y="2860"/>
                    <a:pt x="3884" y="2068"/>
                    <a:pt x="3752" y="1263"/>
                  </a:cubicBezTo>
                  <a:cubicBezTo>
                    <a:pt x="3665" y="909"/>
                    <a:pt x="3159" y="1"/>
                    <a:pt x="2053"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1061963" y="1262523"/>
              <a:ext cx="22711" cy="32331"/>
            </a:xfrm>
            <a:custGeom>
              <a:rect b="b" l="l" r="r" t="t"/>
              <a:pathLst>
                <a:path extrusionOk="0" h="773" w="543">
                  <a:moveTo>
                    <a:pt x="235" y="0"/>
                  </a:moveTo>
                  <a:cubicBezTo>
                    <a:pt x="95" y="0"/>
                    <a:pt x="1" y="212"/>
                    <a:pt x="1" y="212"/>
                  </a:cubicBezTo>
                  <a:lnTo>
                    <a:pt x="251" y="773"/>
                  </a:lnTo>
                  <a:cubicBezTo>
                    <a:pt x="482" y="734"/>
                    <a:pt x="542" y="132"/>
                    <a:pt x="292" y="12"/>
                  </a:cubicBezTo>
                  <a:cubicBezTo>
                    <a:pt x="272" y="4"/>
                    <a:pt x="253" y="0"/>
                    <a:pt x="235"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1061963" y="1260097"/>
              <a:ext cx="22711" cy="34757"/>
            </a:xfrm>
            <a:custGeom>
              <a:rect b="b" l="l" r="r" t="t"/>
              <a:pathLst>
                <a:path extrusionOk="0" fill="none" h="831" w="543">
                  <a:moveTo>
                    <a:pt x="1" y="270"/>
                  </a:moveTo>
                  <a:cubicBezTo>
                    <a:pt x="1" y="270"/>
                    <a:pt x="121" y="0"/>
                    <a:pt x="292" y="70"/>
                  </a:cubicBezTo>
                  <a:cubicBezTo>
                    <a:pt x="542" y="190"/>
                    <a:pt x="482" y="792"/>
                    <a:pt x="251" y="83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1037579" y="1223125"/>
              <a:ext cx="39148" cy="132669"/>
            </a:xfrm>
            <a:custGeom>
              <a:rect b="b" l="l" r="r" t="t"/>
              <a:pathLst>
                <a:path extrusionOk="0" h="3172" w="936">
                  <a:moveTo>
                    <a:pt x="23" y="1"/>
                  </a:moveTo>
                  <a:lnTo>
                    <a:pt x="23" y="1"/>
                  </a:lnTo>
                  <a:cubicBezTo>
                    <a:pt x="23" y="1"/>
                    <a:pt x="143" y="1515"/>
                    <a:pt x="102" y="2237"/>
                  </a:cubicBezTo>
                  <a:cubicBezTo>
                    <a:pt x="61" y="2950"/>
                    <a:pt x="1" y="3172"/>
                    <a:pt x="1" y="3172"/>
                  </a:cubicBezTo>
                  <a:cubicBezTo>
                    <a:pt x="1" y="3172"/>
                    <a:pt x="492" y="3080"/>
                    <a:pt x="593" y="2599"/>
                  </a:cubicBezTo>
                  <a:cubicBezTo>
                    <a:pt x="593" y="2599"/>
                    <a:pt x="603" y="2738"/>
                    <a:pt x="593" y="2830"/>
                  </a:cubicBezTo>
                  <a:cubicBezTo>
                    <a:pt x="755" y="2709"/>
                    <a:pt x="935" y="2437"/>
                    <a:pt x="904" y="1847"/>
                  </a:cubicBezTo>
                  <a:cubicBezTo>
                    <a:pt x="875" y="1135"/>
                    <a:pt x="625" y="70"/>
                    <a:pt x="625" y="70"/>
                  </a:cubicBezTo>
                  <a:lnTo>
                    <a:pt x="23"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1037579" y="1260097"/>
              <a:ext cx="39148" cy="95696"/>
            </a:xfrm>
            <a:custGeom>
              <a:rect b="b" l="l" r="r" t="t"/>
              <a:pathLst>
                <a:path extrusionOk="0" fill="none" h="2288" w="936">
                  <a:moveTo>
                    <a:pt x="83" y="0"/>
                  </a:moveTo>
                  <a:cubicBezTo>
                    <a:pt x="102" y="460"/>
                    <a:pt x="121" y="1002"/>
                    <a:pt x="102" y="1353"/>
                  </a:cubicBezTo>
                  <a:cubicBezTo>
                    <a:pt x="61" y="2066"/>
                    <a:pt x="1" y="2288"/>
                    <a:pt x="1" y="2288"/>
                  </a:cubicBezTo>
                  <a:cubicBezTo>
                    <a:pt x="1" y="2288"/>
                    <a:pt x="492" y="2196"/>
                    <a:pt x="593" y="1715"/>
                  </a:cubicBezTo>
                  <a:cubicBezTo>
                    <a:pt x="593" y="1715"/>
                    <a:pt x="603" y="1854"/>
                    <a:pt x="593" y="1946"/>
                  </a:cubicBezTo>
                  <a:cubicBezTo>
                    <a:pt x="755" y="1825"/>
                    <a:pt x="935" y="1553"/>
                    <a:pt x="904" y="963"/>
                  </a:cubicBezTo>
                  <a:cubicBezTo>
                    <a:pt x="904" y="771"/>
                    <a:pt x="875" y="552"/>
                    <a:pt x="844" y="34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1019971" y="1344666"/>
              <a:ext cx="247186" cy="328243"/>
            </a:xfrm>
            <a:custGeom>
              <a:rect b="b" l="l" r="r" t="t"/>
              <a:pathLst>
                <a:path extrusionOk="0" h="7848" w="5910">
                  <a:moveTo>
                    <a:pt x="3436" y="0"/>
                  </a:moveTo>
                  <a:cubicBezTo>
                    <a:pt x="3034" y="0"/>
                    <a:pt x="1982" y="44"/>
                    <a:pt x="1154" y="465"/>
                  </a:cubicBezTo>
                  <a:cubicBezTo>
                    <a:pt x="1154" y="465"/>
                    <a:pt x="913" y="827"/>
                    <a:pt x="824" y="1238"/>
                  </a:cubicBezTo>
                  <a:lnTo>
                    <a:pt x="634" y="4508"/>
                  </a:lnTo>
                  <a:cubicBezTo>
                    <a:pt x="634" y="4508"/>
                    <a:pt x="22" y="5873"/>
                    <a:pt x="10" y="5962"/>
                  </a:cubicBezTo>
                  <a:cubicBezTo>
                    <a:pt x="1" y="6054"/>
                    <a:pt x="10" y="6193"/>
                    <a:pt x="191" y="6314"/>
                  </a:cubicBezTo>
                  <a:cubicBezTo>
                    <a:pt x="371" y="6434"/>
                    <a:pt x="1546" y="7116"/>
                    <a:pt x="3501" y="7508"/>
                  </a:cubicBezTo>
                  <a:cubicBezTo>
                    <a:pt x="4859" y="7779"/>
                    <a:pt x="5405" y="7848"/>
                    <a:pt x="5626" y="7848"/>
                  </a:cubicBezTo>
                  <a:cubicBezTo>
                    <a:pt x="5723" y="7848"/>
                    <a:pt x="5757" y="7834"/>
                    <a:pt x="5770" y="7819"/>
                  </a:cubicBezTo>
                  <a:cubicBezTo>
                    <a:pt x="5810" y="7758"/>
                    <a:pt x="5810" y="7007"/>
                    <a:pt x="5729" y="6605"/>
                  </a:cubicBezTo>
                  <a:cubicBezTo>
                    <a:pt x="5839" y="6364"/>
                    <a:pt x="5909" y="6022"/>
                    <a:pt x="5900" y="5943"/>
                  </a:cubicBezTo>
                  <a:cubicBezTo>
                    <a:pt x="5890" y="5864"/>
                    <a:pt x="5127" y="1428"/>
                    <a:pt x="3603" y="3"/>
                  </a:cubicBezTo>
                  <a:cubicBezTo>
                    <a:pt x="3603" y="3"/>
                    <a:pt x="3542" y="0"/>
                    <a:pt x="3436"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1051507" y="1286907"/>
              <a:ext cx="138106" cy="109582"/>
            </a:xfrm>
            <a:custGeom>
              <a:rect b="b" l="l" r="r" t="t"/>
              <a:pathLst>
                <a:path extrusionOk="0" h="2620" w="3302">
                  <a:moveTo>
                    <a:pt x="2041" y="1"/>
                  </a:moveTo>
                  <a:cubicBezTo>
                    <a:pt x="1969" y="1"/>
                    <a:pt x="1893" y="11"/>
                    <a:pt x="1825" y="41"/>
                  </a:cubicBezTo>
                  <a:cubicBezTo>
                    <a:pt x="1635" y="120"/>
                    <a:pt x="843" y="703"/>
                    <a:pt x="279" y="1505"/>
                  </a:cubicBezTo>
                  <a:cubicBezTo>
                    <a:pt x="171" y="1707"/>
                    <a:pt x="51" y="1996"/>
                    <a:pt x="0" y="2357"/>
                  </a:cubicBezTo>
                  <a:cubicBezTo>
                    <a:pt x="10" y="2407"/>
                    <a:pt x="70" y="2619"/>
                    <a:pt x="70" y="2619"/>
                  </a:cubicBezTo>
                  <a:cubicBezTo>
                    <a:pt x="219" y="2287"/>
                    <a:pt x="441" y="1986"/>
                    <a:pt x="441" y="1986"/>
                  </a:cubicBezTo>
                  <a:cubicBezTo>
                    <a:pt x="1534" y="1625"/>
                    <a:pt x="2146" y="1596"/>
                    <a:pt x="3020" y="1586"/>
                  </a:cubicBezTo>
                  <a:cubicBezTo>
                    <a:pt x="3181" y="1444"/>
                    <a:pt x="3301" y="1213"/>
                    <a:pt x="3270" y="1013"/>
                  </a:cubicBezTo>
                  <a:cubicBezTo>
                    <a:pt x="3029" y="592"/>
                    <a:pt x="2798" y="503"/>
                    <a:pt x="2398" y="342"/>
                  </a:cubicBezTo>
                  <a:cubicBezTo>
                    <a:pt x="2398" y="342"/>
                    <a:pt x="2338" y="60"/>
                    <a:pt x="2297" y="41"/>
                  </a:cubicBezTo>
                  <a:cubicBezTo>
                    <a:pt x="2266" y="29"/>
                    <a:pt x="2160" y="1"/>
                    <a:pt x="2041" y="1"/>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1051507" y="1369970"/>
              <a:ext cx="18445" cy="15517"/>
            </a:xfrm>
            <a:custGeom>
              <a:rect b="b" l="l" r="r" t="t"/>
              <a:pathLst>
                <a:path extrusionOk="0" fill="none" h="371" w="441">
                  <a:moveTo>
                    <a:pt x="0" y="371"/>
                  </a:moveTo>
                  <a:cubicBezTo>
                    <a:pt x="0" y="371"/>
                    <a:pt x="219" y="171"/>
                    <a:pt x="44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897510" y="1562989"/>
              <a:ext cx="78506" cy="51612"/>
            </a:xfrm>
            <a:custGeom>
              <a:rect b="b" l="l" r="r" t="t"/>
              <a:pathLst>
                <a:path extrusionOk="0" h="1234" w="1877">
                  <a:moveTo>
                    <a:pt x="1674" y="1"/>
                  </a:moveTo>
                  <a:cubicBezTo>
                    <a:pt x="1674" y="1"/>
                    <a:pt x="723" y="20"/>
                    <a:pt x="581" y="42"/>
                  </a:cubicBezTo>
                  <a:cubicBezTo>
                    <a:pt x="451" y="61"/>
                    <a:pt x="61" y="422"/>
                    <a:pt x="30" y="451"/>
                  </a:cubicBezTo>
                  <a:cubicBezTo>
                    <a:pt x="1" y="473"/>
                    <a:pt x="20" y="603"/>
                    <a:pt x="30" y="672"/>
                  </a:cubicBezTo>
                  <a:cubicBezTo>
                    <a:pt x="39" y="723"/>
                    <a:pt x="49" y="774"/>
                    <a:pt x="71" y="834"/>
                  </a:cubicBezTo>
                  <a:cubicBezTo>
                    <a:pt x="121" y="964"/>
                    <a:pt x="169" y="1084"/>
                    <a:pt x="169" y="1084"/>
                  </a:cubicBezTo>
                  <a:cubicBezTo>
                    <a:pt x="140" y="1173"/>
                    <a:pt x="131" y="1233"/>
                    <a:pt x="131" y="1233"/>
                  </a:cubicBezTo>
                  <a:cubicBezTo>
                    <a:pt x="210" y="1233"/>
                    <a:pt x="280" y="1173"/>
                    <a:pt x="321" y="1144"/>
                  </a:cubicBezTo>
                  <a:cubicBezTo>
                    <a:pt x="362" y="1103"/>
                    <a:pt x="441" y="945"/>
                    <a:pt x="502" y="904"/>
                  </a:cubicBezTo>
                  <a:cubicBezTo>
                    <a:pt x="562" y="863"/>
                    <a:pt x="723" y="764"/>
                    <a:pt x="793" y="733"/>
                  </a:cubicBezTo>
                  <a:cubicBezTo>
                    <a:pt x="802" y="727"/>
                    <a:pt x="815" y="725"/>
                    <a:pt x="831" y="725"/>
                  </a:cubicBezTo>
                  <a:cubicBezTo>
                    <a:pt x="922" y="725"/>
                    <a:pt x="1110" y="805"/>
                    <a:pt x="1306" y="805"/>
                  </a:cubicBezTo>
                  <a:cubicBezTo>
                    <a:pt x="1325" y="805"/>
                    <a:pt x="1344" y="804"/>
                    <a:pt x="1364" y="802"/>
                  </a:cubicBezTo>
                  <a:cubicBezTo>
                    <a:pt x="1626" y="783"/>
                    <a:pt x="1876" y="653"/>
                    <a:pt x="1876" y="653"/>
                  </a:cubicBezTo>
                  <a:lnTo>
                    <a:pt x="1674" y="1"/>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897510" y="1562989"/>
              <a:ext cx="78506" cy="51612"/>
            </a:xfrm>
            <a:custGeom>
              <a:rect b="b" l="l" r="r" t="t"/>
              <a:pathLst>
                <a:path extrusionOk="0" fill="none" h="1234" w="1877">
                  <a:moveTo>
                    <a:pt x="169" y="1084"/>
                  </a:moveTo>
                  <a:cubicBezTo>
                    <a:pt x="169" y="1084"/>
                    <a:pt x="121" y="964"/>
                    <a:pt x="71" y="834"/>
                  </a:cubicBezTo>
                  <a:cubicBezTo>
                    <a:pt x="49" y="774"/>
                    <a:pt x="39" y="723"/>
                    <a:pt x="30" y="672"/>
                  </a:cubicBezTo>
                  <a:cubicBezTo>
                    <a:pt x="20" y="603"/>
                    <a:pt x="1" y="473"/>
                    <a:pt x="30" y="451"/>
                  </a:cubicBezTo>
                  <a:cubicBezTo>
                    <a:pt x="61" y="422"/>
                    <a:pt x="451" y="61"/>
                    <a:pt x="581" y="42"/>
                  </a:cubicBezTo>
                  <a:cubicBezTo>
                    <a:pt x="723" y="20"/>
                    <a:pt x="1674" y="1"/>
                    <a:pt x="1674" y="1"/>
                  </a:cubicBezTo>
                  <a:lnTo>
                    <a:pt x="1876" y="653"/>
                  </a:lnTo>
                  <a:cubicBezTo>
                    <a:pt x="1876" y="653"/>
                    <a:pt x="1626" y="783"/>
                    <a:pt x="1364" y="802"/>
                  </a:cubicBezTo>
                  <a:cubicBezTo>
                    <a:pt x="1113" y="824"/>
                    <a:pt x="863" y="692"/>
                    <a:pt x="793" y="733"/>
                  </a:cubicBezTo>
                  <a:cubicBezTo>
                    <a:pt x="723" y="764"/>
                    <a:pt x="562" y="863"/>
                    <a:pt x="502" y="904"/>
                  </a:cubicBezTo>
                  <a:cubicBezTo>
                    <a:pt x="441" y="945"/>
                    <a:pt x="362" y="1103"/>
                    <a:pt x="321" y="1144"/>
                  </a:cubicBezTo>
                  <a:cubicBezTo>
                    <a:pt x="280" y="1173"/>
                    <a:pt x="210" y="1233"/>
                    <a:pt x="131" y="1233"/>
                  </a:cubicBezTo>
                  <a:cubicBezTo>
                    <a:pt x="131" y="1233"/>
                    <a:pt x="140" y="1173"/>
                    <a:pt x="169" y="1084"/>
                  </a:cubicBezTo>
                  <a:cubicBezTo>
                    <a:pt x="210" y="973"/>
                    <a:pt x="261" y="834"/>
                    <a:pt x="302" y="742"/>
                  </a:cubicBezTo>
                  <a:cubicBezTo>
                    <a:pt x="372" y="583"/>
                    <a:pt x="552" y="441"/>
                    <a:pt x="641" y="35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900438" y="1571354"/>
              <a:ext cx="20996" cy="26517"/>
            </a:xfrm>
            <a:custGeom>
              <a:rect b="b" l="l" r="r" t="t"/>
              <a:pathLst>
                <a:path extrusionOk="0" fill="none" h="634" w="502">
                  <a:moveTo>
                    <a:pt x="1" y="634"/>
                  </a:moveTo>
                  <a:cubicBezTo>
                    <a:pt x="1" y="634"/>
                    <a:pt x="140" y="311"/>
                    <a:pt x="172" y="263"/>
                  </a:cubicBezTo>
                  <a:cubicBezTo>
                    <a:pt x="210" y="222"/>
                    <a:pt x="501" y="1"/>
                    <a:pt x="501"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960455" y="1527354"/>
              <a:ext cx="105775" cy="75912"/>
            </a:xfrm>
            <a:custGeom>
              <a:rect b="b" l="l" r="r" t="t"/>
              <a:pathLst>
                <a:path extrusionOk="0" h="1815" w="2529">
                  <a:moveTo>
                    <a:pt x="1664" y="0"/>
                  </a:moveTo>
                  <a:cubicBezTo>
                    <a:pt x="1664" y="0"/>
                    <a:pt x="802" y="241"/>
                    <a:pt x="692" y="311"/>
                  </a:cubicBezTo>
                  <a:cubicBezTo>
                    <a:pt x="581" y="381"/>
                    <a:pt x="501" y="622"/>
                    <a:pt x="501" y="622"/>
                  </a:cubicBezTo>
                  <a:cubicBezTo>
                    <a:pt x="501" y="622"/>
                    <a:pt x="80" y="752"/>
                    <a:pt x="49" y="773"/>
                  </a:cubicBezTo>
                  <a:cubicBezTo>
                    <a:pt x="29" y="793"/>
                    <a:pt x="1" y="843"/>
                    <a:pt x="10" y="894"/>
                  </a:cubicBezTo>
                  <a:cubicBezTo>
                    <a:pt x="20" y="932"/>
                    <a:pt x="200" y="1585"/>
                    <a:pt x="220" y="1654"/>
                  </a:cubicBezTo>
                  <a:cubicBezTo>
                    <a:pt x="228" y="1707"/>
                    <a:pt x="275" y="1759"/>
                    <a:pt x="334" y="1759"/>
                  </a:cubicBezTo>
                  <a:cubicBezTo>
                    <a:pt x="343" y="1759"/>
                    <a:pt x="352" y="1758"/>
                    <a:pt x="362" y="1756"/>
                  </a:cubicBezTo>
                  <a:cubicBezTo>
                    <a:pt x="432" y="1746"/>
                    <a:pt x="831" y="1664"/>
                    <a:pt x="831" y="1664"/>
                  </a:cubicBezTo>
                  <a:cubicBezTo>
                    <a:pt x="831" y="1664"/>
                    <a:pt x="1004" y="1815"/>
                    <a:pt x="1274" y="1815"/>
                  </a:cubicBezTo>
                  <a:cubicBezTo>
                    <a:pt x="1309" y="1815"/>
                    <a:pt x="1346" y="1812"/>
                    <a:pt x="1385" y="1806"/>
                  </a:cubicBezTo>
                  <a:cubicBezTo>
                    <a:pt x="1715" y="1765"/>
                    <a:pt x="2529" y="1293"/>
                    <a:pt x="2529" y="1293"/>
                  </a:cubicBezTo>
                  <a:lnTo>
                    <a:pt x="1664" y="0"/>
                  </a:ln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1022481" y="1373608"/>
              <a:ext cx="186749" cy="261657"/>
            </a:xfrm>
            <a:custGeom>
              <a:rect b="b" l="l" r="r" t="t"/>
              <a:pathLst>
                <a:path extrusionOk="0" h="6256" w="4465">
                  <a:moveTo>
                    <a:pt x="2445" y="0"/>
                  </a:moveTo>
                  <a:cubicBezTo>
                    <a:pt x="2378" y="0"/>
                    <a:pt x="2308" y="4"/>
                    <a:pt x="2238" y="14"/>
                  </a:cubicBezTo>
                  <a:cubicBezTo>
                    <a:pt x="1787" y="214"/>
                    <a:pt x="1556" y="597"/>
                    <a:pt x="1506" y="876"/>
                  </a:cubicBezTo>
                  <a:cubicBezTo>
                    <a:pt x="1467" y="1158"/>
                    <a:pt x="1417" y="2330"/>
                    <a:pt x="1417" y="2330"/>
                  </a:cubicBezTo>
                  <a:cubicBezTo>
                    <a:pt x="1366" y="2412"/>
                    <a:pt x="1154" y="2583"/>
                    <a:pt x="1195" y="2682"/>
                  </a:cubicBezTo>
                  <a:cubicBezTo>
                    <a:pt x="1236" y="2773"/>
                    <a:pt x="1315" y="2983"/>
                    <a:pt x="1315" y="2983"/>
                  </a:cubicBezTo>
                  <a:cubicBezTo>
                    <a:pt x="1315" y="2983"/>
                    <a:pt x="213" y="3556"/>
                    <a:pt x="131" y="3594"/>
                  </a:cubicBezTo>
                  <a:cubicBezTo>
                    <a:pt x="51" y="3635"/>
                    <a:pt x="1" y="3715"/>
                    <a:pt x="32" y="3826"/>
                  </a:cubicBezTo>
                  <a:cubicBezTo>
                    <a:pt x="61" y="3946"/>
                    <a:pt x="242" y="4338"/>
                    <a:pt x="403" y="4519"/>
                  </a:cubicBezTo>
                  <a:cubicBezTo>
                    <a:pt x="574" y="4690"/>
                    <a:pt x="1407" y="5863"/>
                    <a:pt x="2750" y="6255"/>
                  </a:cubicBezTo>
                  <a:cubicBezTo>
                    <a:pt x="2750" y="6255"/>
                    <a:pt x="3523" y="5451"/>
                    <a:pt x="3954" y="4760"/>
                  </a:cubicBezTo>
                  <a:cubicBezTo>
                    <a:pt x="4385" y="4066"/>
                    <a:pt x="4465" y="3847"/>
                    <a:pt x="4426" y="3655"/>
                  </a:cubicBezTo>
                  <a:cubicBezTo>
                    <a:pt x="4395" y="3464"/>
                    <a:pt x="4185" y="2140"/>
                    <a:pt x="3834" y="1288"/>
                  </a:cubicBezTo>
                  <a:cubicBezTo>
                    <a:pt x="3482" y="436"/>
                    <a:pt x="3283" y="236"/>
                    <a:pt x="3181" y="163"/>
                  </a:cubicBezTo>
                  <a:cubicBezTo>
                    <a:pt x="3089" y="113"/>
                    <a:pt x="2793" y="0"/>
                    <a:pt x="2445"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981409" y="1553327"/>
              <a:ext cx="13844" cy="43665"/>
            </a:xfrm>
            <a:custGeom>
              <a:rect b="b" l="l" r="r" t="t"/>
              <a:pathLst>
                <a:path extrusionOk="0" fill="none" h="1044" w="331">
                  <a:moveTo>
                    <a:pt x="0" y="1"/>
                  </a:moveTo>
                  <a:lnTo>
                    <a:pt x="330" y="1043"/>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1077479" y="1491176"/>
              <a:ext cx="74365" cy="10624"/>
            </a:xfrm>
            <a:custGeom>
              <a:rect b="b" l="l" r="r" t="t"/>
              <a:pathLst>
                <a:path extrusionOk="0" fill="none" h="254" w="1778">
                  <a:moveTo>
                    <a:pt x="0" y="172"/>
                  </a:moveTo>
                  <a:cubicBezTo>
                    <a:pt x="0" y="172"/>
                    <a:pt x="824" y="1"/>
                    <a:pt x="1777" y="25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1077061" y="1473150"/>
              <a:ext cx="56255" cy="23631"/>
            </a:xfrm>
            <a:custGeom>
              <a:rect b="b" l="l" r="r" t="t"/>
              <a:pathLst>
                <a:path extrusionOk="0" fill="none" h="565" w="1345">
                  <a:moveTo>
                    <a:pt x="1344" y="1"/>
                  </a:moveTo>
                  <a:cubicBezTo>
                    <a:pt x="1344" y="1"/>
                    <a:pt x="632" y="143"/>
                    <a:pt x="1" y="56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1112319" y="1358677"/>
              <a:ext cx="3764" cy="15559"/>
            </a:xfrm>
            <a:custGeom>
              <a:rect b="b" l="l" r="r" t="t"/>
              <a:pathLst>
                <a:path extrusionOk="0" fill="none" h="372" w="90">
                  <a:moveTo>
                    <a:pt x="0" y="0"/>
                  </a:moveTo>
                  <a:lnTo>
                    <a:pt x="90" y="37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388970" y="1567213"/>
              <a:ext cx="328159" cy="141870"/>
            </a:xfrm>
            <a:custGeom>
              <a:rect b="b" l="l" r="r" t="t"/>
              <a:pathLst>
                <a:path extrusionOk="0" h="3392" w="7846">
                  <a:moveTo>
                    <a:pt x="5488" y="1"/>
                  </a:moveTo>
                  <a:lnTo>
                    <a:pt x="1" y="2238"/>
                  </a:lnTo>
                  <a:cubicBezTo>
                    <a:pt x="131" y="2770"/>
                    <a:pt x="1144" y="3080"/>
                    <a:pt x="1284" y="3160"/>
                  </a:cubicBezTo>
                  <a:cubicBezTo>
                    <a:pt x="1424" y="3251"/>
                    <a:pt x="1936" y="3360"/>
                    <a:pt x="2697" y="3360"/>
                  </a:cubicBezTo>
                  <a:cubicBezTo>
                    <a:pt x="3200" y="3360"/>
                    <a:pt x="4901" y="3392"/>
                    <a:pt x="6119" y="3392"/>
                  </a:cubicBezTo>
                  <a:cubicBezTo>
                    <a:pt x="6728" y="3392"/>
                    <a:pt x="7216" y="3384"/>
                    <a:pt x="7373" y="3360"/>
                  </a:cubicBezTo>
                  <a:cubicBezTo>
                    <a:pt x="7845" y="3290"/>
                    <a:pt x="7804" y="1946"/>
                    <a:pt x="7754" y="1674"/>
                  </a:cubicBezTo>
                  <a:cubicBezTo>
                    <a:pt x="7693" y="1405"/>
                    <a:pt x="7734" y="1113"/>
                    <a:pt x="7363" y="844"/>
                  </a:cubicBezTo>
                  <a:cubicBezTo>
                    <a:pt x="7002" y="562"/>
                    <a:pt x="5488" y="1"/>
                    <a:pt x="5488" y="1"/>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602064" y="1317480"/>
              <a:ext cx="16855" cy="17274"/>
            </a:xfrm>
            <a:custGeom>
              <a:rect b="b" l="l" r="r" t="t"/>
              <a:pathLst>
                <a:path extrusionOk="0" h="413" w="403">
                  <a:moveTo>
                    <a:pt x="32" y="1"/>
                  </a:moveTo>
                  <a:lnTo>
                    <a:pt x="0" y="253"/>
                  </a:lnTo>
                  <a:lnTo>
                    <a:pt x="393" y="412"/>
                  </a:lnTo>
                  <a:cubicBezTo>
                    <a:pt x="402" y="263"/>
                    <a:pt x="263" y="13"/>
                    <a:pt x="32" y="1"/>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606706" y="1306606"/>
              <a:ext cx="24008" cy="7989"/>
            </a:xfrm>
            <a:custGeom>
              <a:rect b="b" l="l" r="r" t="t"/>
              <a:pathLst>
                <a:path extrusionOk="0" h="191" w="574">
                  <a:moveTo>
                    <a:pt x="19" y="1"/>
                  </a:moveTo>
                  <a:lnTo>
                    <a:pt x="0" y="131"/>
                  </a:lnTo>
                  <a:cubicBezTo>
                    <a:pt x="60" y="140"/>
                    <a:pt x="371" y="191"/>
                    <a:pt x="441" y="191"/>
                  </a:cubicBezTo>
                  <a:cubicBezTo>
                    <a:pt x="523" y="191"/>
                    <a:pt x="573" y="80"/>
                    <a:pt x="573" y="80"/>
                  </a:cubicBezTo>
                  <a:lnTo>
                    <a:pt x="19"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492192" y="1211330"/>
              <a:ext cx="148562" cy="167133"/>
            </a:xfrm>
            <a:custGeom>
              <a:rect b="b" l="l" r="r" t="t"/>
              <a:pathLst>
                <a:path extrusionOk="0" h="3996" w="3552">
                  <a:moveTo>
                    <a:pt x="1765" y="1"/>
                  </a:moveTo>
                  <a:cubicBezTo>
                    <a:pt x="1094" y="1"/>
                    <a:pt x="482" y="302"/>
                    <a:pt x="241" y="1094"/>
                  </a:cubicBezTo>
                  <a:cubicBezTo>
                    <a:pt x="1" y="1889"/>
                    <a:pt x="783" y="2690"/>
                    <a:pt x="783" y="2690"/>
                  </a:cubicBezTo>
                  <a:lnTo>
                    <a:pt x="270" y="3362"/>
                  </a:lnTo>
                  <a:lnTo>
                    <a:pt x="831" y="3995"/>
                  </a:lnTo>
                  <a:lnTo>
                    <a:pt x="1614" y="3995"/>
                  </a:lnTo>
                  <a:cubicBezTo>
                    <a:pt x="1614" y="3995"/>
                    <a:pt x="1965" y="3413"/>
                    <a:pt x="2216" y="3213"/>
                  </a:cubicBezTo>
                  <a:cubicBezTo>
                    <a:pt x="2307" y="3242"/>
                    <a:pt x="2396" y="3261"/>
                    <a:pt x="2497" y="3273"/>
                  </a:cubicBezTo>
                  <a:cubicBezTo>
                    <a:pt x="2577" y="3282"/>
                    <a:pt x="2645" y="3286"/>
                    <a:pt x="2702" y="3286"/>
                  </a:cubicBezTo>
                  <a:cubicBezTo>
                    <a:pt x="2957" y="3286"/>
                    <a:pt x="3016" y="3204"/>
                    <a:pt x="3039" y="3080"/>
                  </a:cubicBezTo>
                  <a:cubicBezTo>
                    <a:pt x="3119" y="3042"/>
                    <a:pt x="3131" y="2950"/>
                    <a:pt x="3131" y="2941"/>
                  </a:cubicBezTo>
                  <a:cubicBezTo>
                    <a:pt x="3131" y="2931"/>
                    <a:pt x="2878" y="2820"/>
                    <a:pt x="2789" y="2731"/>
                  </a:cubicBezTo>
                  <a:cubicBezTo>
                    <a:pt x="2709" y="2640"/>
                    <a:pt x="2757" y="2370"/>
                    <a:pt x="2839" y="2358"/>
                  </a:cubicBezTo>
                  <a:cubicBezTo>
                    <a:pt x="2852" y="2355"/>
                    <a:pt x="2871" y="2354"/>
                    <a:pt x="2895" y="2354"/>
                  </a:cubicBezTo>
                  <a:cubicBezTo>
                    <a:pt x="3022" y="2354"/>
                    <a:pt x="3278" y="2391"/>
                    <a:pt x="3321" y="2399"/>
                  </a:cubicBezTo>
                  <a:cubicBezTo>
                    <a:pt x="3325" y="2400"/>
                    <a:pt x="3329" y="2400"/>
                    <a:pt x="3334" y="2400"/>
                  </a:cubicBezTo>
                  <a:cubicBezTo>
                    <a:pt x="3383" y="2400"/>
                    <a:pt x="3441" y="2355"/>
                    <a:pt x="3441" y="2320"/>
                  </a:cubicBezTo>
                  <a:cubicBezTo>
                    <a:pt x="3441" y="2288"/>
                    <a:pt x="3420" y="2209"/>
                    <a:pt x="3420" y="2209"/>
                  </a:cubicBezTo>
                  <a:cubicBezTo>
                    <a:pt x="3480" y="2158"/>
                    <a:pt x="3552" y="2108"/>
                    <a:pt x="3552" y="1997"/>
                  </a:cubicBezTo>
                  <a:cubicBezTo>
                    <a:pt x="3451" y="1937"/>
                    <a:pt x="3311" y="1787"/>
                    <a:pt x="3261" y="1648"/>
                  </a:cubicBezTo>
                  <a:cubicBezTo>
                    <a:pt x="3210" y="1515"/>
                    <a:pt x="3229" y="61"/>
                    <a:pt x="1765"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492192" y="1211330"/>
              <a:ext cx="148562" cy="167133"/>
            </a:xfrm>
            <a:custGeom>
              <a:rect b="b" l="l" r="r" t="t"/>
              <a:pathLst>
                <a:path extrusionOk="0" fill="none" h="3996" w="3552">
                  <a:moveTo>
                    <a:pt x="1715" y="2941"/>
                  </a:moveTo>
                  <a:cubicBezTo>
                    <a:pt x="1715" y="2941"/>
                    <a:pt x="2066" y="3232"/>
                    <a:pt x="2497" y="3273"/>
                  </a:cubicBezTo>
                  <a:cubicBezTo>
                    <a:pt x="2928" y="3321"/>
                    <a:pt x="3010" y="3232"/>
                    <a:pt x="3039" y="3080"/>
                  </a:cubicBezTo>
                  <a:cubicBezTo>
                    <a:pt x="3119" y="3042"/>
                    <a:pt x="3131" y="2950"/>
                    <a:pt x="3131" y="2941"/>
                  </a:cubicBezTo>
                  <a:cubicBezTo>
                    <a:pt x="3131" y="2931"/>
                    <a:pt x="2878" y="2820"/>
                    <a:pt x="2789" y="2731"/>
                  </a:cubicBezTo>
                  <a:cubicBezTo>
                    <a:pt x="2709" y="2640"/>
                    <a:pt x="2757" y="2370"/>
                    <a:pt x="2839" y="2358"/>
                  </a:cubicBezTo>
                  <a:cubicBezTo>
                    <a:pt x="2919" y="2339"/>
                    <a:pt x="3270" y="2389"/>
                    <a:pt x="3321" y="2399"/>
                  </a:cubicBezTo>
                  <a:cubicBezTo>
                    <a:pt x="3371" y="2409"/>
                    <a:pt x="3441" y="2358"/>
                    <a:pt x="3441" y="2320"/>
                  </a:cubicBezTo>
                  <a:cubicBezTo>
                    <a:pt x="3441" y="2288"/>
                    <a:pt x="3420" y="2209"/>
                    <a:pt x="3420" y="2209"/>
                  </a:cubicBezTo>
                  <a:cubicBezTo>
                    <a:pt x="3480" y="2158"/>
                    <a:pt x="3552" y="2108"/>
                    <a:pt x="3552" y="1997"/>
                  </a:cubicBezTo>
                  <a:cubicBezTo>
                    <a:pt x="3451" y="1937"/>
                    <a:pt x="3311" y="1787"/>
                    <a:pt x="3261" y="1648"/>
                  </a:cubicBezTo>
                  <a:cubicBezTo>
                    <a:pt x="3210" y="1515"/>
                    <a:pt x="3229" y="61"/>
                    <a:pt x="1765" y="1"/>
                  </a:cubicBezTo>
                  <a:cubicBezTo>
                    <a:pt x="1094" y="1"/>
                    <a:pt x="482" y="302"/>
                    <a:pt x="241" y="1094"/>
                  </a:cubicBezTo>
                  <a:cubicBezTo>
                    <a:pt x="1" y="1889"/>
                    <a:pt x="783" y="2690"/>
                    <a:pt x="783" y="2690"/>
                  </a:cubicBezTo>
                  <a:lnTo>
                    <a:pt x="270" y="3362"/>
                  </a:lnTo>
                  <a:lnTo>
                    <a:pt x="831" y="3995"/>
                  </a:lnTo>
                  <a:lnTo>
                    <a:pt x="1614" y="3995"/>
                  </a:lnTo>
                  <a:cubicBezTo>
                    <a:pt x="1614" y="3995"/>
                    <a:pt x="1965" y="3413"/>
                    <a:pt x="2216" y="321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599555" y="1268169"/>
              <a:ext cx="21498" cy="6190"/>
            </a:xfrm>
            <a:custGeom>
              <a:rect b="b" l="l" r="r" t="t"/>
              <a:pathLst>
                <a:path extrusionOk="0" h="148" w="514">
                  <a:moveTo>
                    <a:pt x="380" y="1"/>
                  </a:moveTo>
                  <a:cubicBezTo>
                    <a:pt x="271" y="1"/>
                    <a:pt x="176" y="21"/>
                    <a:pt x="130" y="36"/>
                  </a:cubicBezTo>
                  <a:cubicBezTo>
                    <a:pt x="70" y="48"/>
                    <a:pt x="0" y="137"/>
                    <a:pt x="0" y="147"/>
                  </a:cubicBezTo>
                  <a:cubicBezTo>
                    <a:pt x="0" y="148"/>
                    <a:pt x="1" y="148"/>
                    <a:pt x="2" y="148"/>
                  </a:cubicBezTo>
                  <a:cubicBezTo>
                    <a:pt x="16" y="148"/>
                    <a:pt x="95" y="107"/>
                    <a:pt x="130" y="96"/>
                  </a:cubicBezTo>
                  <a:cubicBezTo>
                    <a:pt x="151" y="93"/>
                    <a:pt x="177" y="92"/>
                    <a:pt x="205" y="92"/>
                  </a:cubicBezTo>
                  <a:cubicBezTo>
                    <a:pt x="274" y="92"/>
                    <a:pt x="354" y="100"/>
                    <a:pt x="383" y="108"/>
                  </a:cubicBezTo>
                  <a:cubicBezTo>
                    <a:pt x="398" y="108"/>
                    <a:pt x="411" y="110"/>
                    <a:pt x="424" y="110"/>
                  </a:cubicBezTo>
                  <a:cubicBezTo>
                    <a:pt x="445" y="110"/>
                    <a:pt x="464" y="106"/>
                    <a:pt x="482" y="86"/>
                  </a:cubicBezTo>
                  <a:cubicBezTo>
                    <a:pt x="503" y="67"/>
                    <a:pt x="513" y="36"/>
                    <a:pt x="513" y="26"/>
                  </a:cubicBezTo>
                  <a:cubicBezTo>
                    <a:pt x="513" y="17"/>
                    <a:pt x="503" y="7"/>
                    <a:pt x="482" y="7"/>
                  </a:cubicBezTo>
                  <a:cubicBezTo>
                    <a:pt x="447" y="3"/>
                    <a:pt x="413" y="1"/>
                    <a:pt x="380" y="1"/>
                  </a:cubicBezTo>
                  <a:close/>
                </a:path>
              </a:pathLst>
            </a:custGeom>
            <a:solidFill>
              <a:srgbClr val="262C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599555" y="1267626"/>
              <a:ext cx="21498" cy="7110"/>
            </a:xfrm>
            <a:custGeom>
              <a:rect b="b" l="l" r="r" t="t"/>
              <a:pathLst>
                <a:path extrusionOk="0" fill="none" h="170" w="514">
                  <a:moveTo>
                    <a:pt x="482" y="20"/>
                  </a:moveTo>
                  <a:cubicBezTo>
                    <a:pt x="503" y="20"/>
                    <a:pt x="513" y="30"/>
                    <a:pt x="513" y="39"/>
                  </a:cubicBezTo>
                  <a:cubicBezTo>
                    <a:pt x="513" y="49"/>
                    <a:pt x="503" y="80"/>
                    <a:pt x="482" y="99"/>
                  </a:cubicBezTo>
                  <a:cubicBezTo>
                    <a:pt x="453" y="131"/>
                    <a:pt x="422" y="121"/>
                    <a:pt x="383" y="121"/>
                  </a:cubicBezTo>
                  <a:cubicBezTo>
                    <a:pt x="342" y="109"/>
                    <a:pt x="202" y="99"/>
                    <a:pt x="130" y="109"/>
                  </a:cubicBezTo>
                  <a:cubicBezTo>
                    <a:pt x="92" y="121"/>
                    <a:pt x="0" y="169"/>
                    <a:pt x="0" y="160"/>
                  </a:cubicBezTo>
                  <a:cubicBezTo>
                    <a:pt x="0" y="150"/>
                    <a:pt x="70" y="61"/>
                    <a:pt x="130" y="49"/>
                  </a:cubicBezTo>
                  <a:cubicBezTo>
                    <a:pt x="190" y="30"/>
                    <a:pt x="332" y="1"/>
                    <a:pt x="482" y="2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608003" y="1281428"/>
              <a:ext cx="14220" cy="5144"/>
            </a:xfrm>
            <a:custGeom>
              <a:rect b="b" l="l" r="r" t="t"/>
              <a:pathLst>
                <a:path extrusionOk="0" h="123" w="340">
                  <a:moveTo>
                    <a:pt x="181" y="1"/>
                  </a:moveTo>
                  <a:cubicBezTo>
                    <a:pt x="130" y="1"/>
                    <a:pt x="61" y="32"/>
                    <a:pt x="29" y="61"/>
                  </a:cubicBezTo>
                  <a:cubicBezTo>
                    <a:pt x="0" y="102"/>
                    <a:pt x="10" y="121"/>
                    <a:pt x="29" y="121"/>
                  </a:cubicBezTo>
                  <a:cubicBezTo>
                    <a:pt x="31" y="122"/>
                    <a:pt x="34" y="123"/>
                    <a:pt x="37" y="123"/>
                  </a:cubicBezTo>
                  <a:cubicBezTo>
                    <a:pt x="65" y="123"/>
                    <a:pt x="131" y="91"/>
                    <a:pt x="210" y="80"/>
                  </a:cubicBezTo>
                  <a:cubicBezTo>
                    <a:pt x="289" y="80"/>
                    <a:pt x="330" y="80"/>
                    <a:pt x="330" y="61"/>
                  </a:cubicBezTo>
                  <a:cubicBezTo>
                    <a:pt x="340" y="51"/>
                    <a:pt x="321" y="1"/>
                    <a:pt x="181" y="1"/>
                  </a:cubicBezTo>
                  <a:close/>
                </a:path>
              </a:pathLst>
            </a:custGeom>
            <a:solidFill>
              <a:srgbClr val="262C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608003" y="1281428"/>
              <a:ext cx="14220" cy="5479"/>
            </a:xfrm>
            <a:custGeom>
              <a:rect b="b" l="l" r="r" t="t"/>
              <a:pathLst>
                <a:path extrusionOk="0" fill="none" h="131" w="340">
                  <a:moveTo>
                    <a:pt x="181" y="1"/>
                  </a:moveTo>
                  <a:cubicBezTo>
                    <a:pt x="130" y="1"/>
                    <a:pt x="61" y="32"/>
                    <a:pt x="29" y="61"/>
                  </a:cubicBezTo>
                  <a:cubicBezTo>
                    <a:pt x="0" y="102"/>
                    <a:pt x="10" y="121"/>
                    <a:pt x="29" y="121"/>
                  </a:cubicBezTo>
                  <a:cubicBezTo>
                    <a:pt x="49" y="131"/>
                    <a:pt x="121" y="92"/>
                    <a:pt x="210" y="80"/>
                  </a:cubicBezTo>
                  <a:cubicBezTo>
                    <a:pt x="289" y="80"/>
                    <a:pt x="330" y="80"/>
                    <a:pt x="330" y="61"/>
                  </a:cubicBezTo>
                  <a:cubicBezTo>
                    <a:pt x="340" y="51"/>
                    <a:pt x="321" y="1"/>
                    <a:pt x="181" y="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491272" y="1200163"/>
              <a:ext cx="142372" cy="136308"/>
            </a:xfrm>
            <a:custGeom>
              <a:rect b="b" l="l" r="r" t="t"/>
              <a:pathLst>
                <a:path extrusionOk="0" h="3259" w="3404">
                  <a:moveTo>
                    <a:pt x="1782" y="1"/>
                  </a:moveTo>
                  <a:cubicBezTo>
                    <a:pt x="1633" y="1"/>
                    <a:pt x="1483" y="15"/>
                    <a:pt x="1347" y="49"/>
                  </a:cubicBezTo>
                  <a:cubicBezTo>
                    <a:pt x="894" y="169"/>
                    <a:pt x="644" y="338"/>
                    <a:pt x="514" y="600"/>
                  </a:cubicBezTo>
                  <a:cubicBezTo>
                    <a:pt x="263" y="781"/>
                    <a:pt x="10" y="1091"/>
                    <a:pt x="1" y="1563"/>
                  </a:cubicBezTo>
                  <a:cubicBezTo>
                    <a:pt x="1" y="2035"/>
                    <a:pt x="102" y="2314"/>
                    <a:pt x="51" y="2435"/>
                  </a:cubicBezTo>
                  <a:cubicBezTo>
                    <a:pt x="153" y="2425"/>
                    <a:pt x="213" y="2384"/>
                    <a:pt x="213" y="2384"/>
                  </a:cubicBezTo>
                  <a:cubicBezTo>
                    <a:pt x="213" y="2384"/>
                    <a:pt x="232" y="2637"/>
                    <a:pt x="444" y="2806"/>
                  </a:cubicBezTo>
                  <a:cubicBezTo>
                    <a:pt x="653" y="2967"/>
                    <a:pt x="865" y="3046"/>
                    <a:pt x="875" y="3258"/>
                  </a:cubicBezTo>
                  <a:cubicBezTo>
                    <a:pt x="1015" y="3239"/>
                    <a:pt x="1065" y="3087"/>
                    <a:pt x="1065" y="3087"/>
                  </a:cubicBezTo>
                  <a:cubicBezTo>
                    <a:pt x="1065" y="3087"/>
                    <a:pt x="1125" y="3188"/>
                    <a:pt x="1116" y="3239"/>
                  </a:cubicBezTo>
                  <a:cubicBezTo>
                    <a:pt x="1296" y="3167"/>
                    <a:pt x="1315" y="2916"/>
                    <a:pt x="1315" y="2907"/>
                  </a:cubicBezTo>
                  <a:cubicBezTo>
                    <a:pt x="1176" y="2796"/>
                    <a:pt x="1094" y="2606"/>
                    <a:pt x="1094" y="2495"/>
                  </a:cubicBezTo>
                  <a:cubicBezTo>
                    <a:pt x="1094" y="2363"/>
                    <a:pt x="1175" y="2280"/>
                    <a:pt x="1278" y="2280"/>
                  </a:cubicBezTo>
                  <a:cubicBezTo>
                    <a:pt x="1315" y="2280"/>
                    <a:pt x="1355" y="2291"/>
                    <a:pt x="1395" y="2314"/>
                  </a:cubicBezTo>
                  <a:cubicBezTo>
                    <a:pt x="1407" y="2466"/>
                    <a:pt x="1426" y="2565"/>
                    <a:pt x="1426" y="2565"/>
                  </a:cubicBezTo>
                  <a:cubicBezTo>
                    <a:pt x="1426" y="2565"/>
                    <a:pt x="1797" y="2134"/>
                    <a:pt x="1927" y="1893"/>
                  </a:cubicBezTo>
                  <a:lnTo>
                    <a:pt x="1927" y="1893"/>
                  </a:lnTo>
                  <a:cubicBezTo>
                    <a:pt x="1927" y="1893"/>
                    <a:pt x="1898" y="2144"/>
                    <a:pt x="1867" y="2365"/>
                  </a:cubicBezTo>
                  <a:cubicBezTo>
                    <a:pt x="2117" y="2245"/>
                    <a:pt x="2440" y="1753"/>
                    <a:pt x="2478" y="1383"/>
                  </a:cubicBezTo>
                  <a:cubicBezTo>
                    <a:pt x="2529" y="1522"/>
                    <a:pt x="2589" y="1833"/>
                    <a:pt x="2589" y="1874"/>
                  </a:cubicBezTo>
                  <a:cubicBezTo>
                    <a:pt x="2589" y="1915"/>
                    <a:pt x="2630" y="1944"/>
                    <a:pt x="2630" y="1944"/>
                  </a:cubicBezTo>
                  <a:cubicBezTo>
                    <a:pt x="2731" y="1734"/>
                    <a:pt x="2751" y="1392"/>
                    <a:pt x="2700" y="1091"/>
                  </a:cubicBezTo>
                  <a:lnTo>
                    <a:pt x="2700" y="1091"/>
                  </a:lnTo>
                  <a:cubicBezTo>
                    <a:pt x="2700" y="1091"/>
                    <a:pt x="2950" y="1351"/>
                    <a:pt x="3020" y="1563"/>
                  </a:cubicBezTo>
                  <a:lnTo>
                    <a:pt x="3071" y="1582"/>
                  </a:lnTo>
                  <a:cubicBezTo>
                    <a:pt x="3071" y="1582"/>
                    <a:pt x="3092" y="1241"/>
                    <a:pt x="2991" y="930"/>
                  </a:cubicBezTo>
                  <a:lnTo>
                    <a:pt x="2991" y="930"/>
                  </a:lnTo>
                  <a:cubicBezTo>
                    <a:pt x="3001" y="952"/>
                    <a:pt x="3162" y="1212"/>
                    <a:pt x="3181" y="1392"/>
                  </a:cubicBezTo>
                  <a:cubicBezTo>
                    <a:pt x="3321" y="1101"/>
                    <a:pt x="3242" y="841"/>
                    <a:pt x="3162" y="670"/>
                  </a:cubicBezTo>
                  <a:cubicBezTo>
                    <a:pt x="3312" y="639"/>
                    <a:pt x="3403" y="499"/>
                    <a:pt x="3403" y="499"/>
                  </a:cubicBezTo>
                  <a:cubicBezTo>
                    <a:pt x="3172" y="470"/>
                    <a:pt x="2811" y="309"/>
                    <a:pt x="2599" y="169"/>
                  </a:cubicBezTo>
                  <a:cubicBezTo>
                    <a:pt x="2459" y="77"/>
                    <a:pt x="2125" y="1"/>
                    <a:pt x="1782"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549198" y="1228144"/>
              <a:ext cx="57133" cy="79300"/>
            </a:xfrm>
            <a:custGeom>
              <a:rect b="b" l="l" r="r" t="t"/>
              <a:pathLst>
                <a:path extrusionOk="0" fill="none" h="1896" w="1366">
                  <a:moveTo>
                    <a:pt x="1175" y="1"/>
                  </a:moveTo>
                  <a:cubicBezTo>
                    <a:pt x="1245" y="121"/>
                    <a:pt x="1286" y="261"/>
                    <a:pt x="1315" y="422"/>
                  </a:cubicBezTo>
                  <a:cubicBezTo>
                    <a:pt x="1366" y="723"/>
                    <a:pt x="1346" y="1065"/>
                    <a:pt x="1245" y="1275"/>
                  </a:cubicBezTo>
                  <a:cubicBezTo>
                    <a:pt x="1245" y="1275"/>
                    <a:pt x="1204" y="1246"/>
                    <a:pt x="1204" y="1205"/>
                  </a:cubicBezTo>
                  <a:cubicBezTo>
                    <a:pt x="1204" y="1164"/>
                    <a:pt x="1144" y="853"/>
                    <a:pt x="1093" y="714"/>
                  </a:cubicBezTo>
                  <a:cubicBezTo>
                    <a:pt x="1055" y="1084"/>
                    <a:pt x="732" y="1576"/>
                    <a:pt x="482" y="1696"/>
                  </a:cubicBezTo>
                  <a:cubicBezTo>
                    <a:pt x="513" y="1474"/>
                    <a:pt x="542" y="1224"/>
                    <a:pt x="542" y="1224"/>
                  </a:cubicBezTo>
                  <a:cubicBezTo>
                    <a:pt x="412" y="1465"/>
                    <a:pt x="41" y="1896"/>
                    <a:pt x="41" y="1896"/>
                  </a:cubicBezTo>
                  <a:cubicBezTo>
                    <a:pt x="41" y="1896"/>
                    <a:pt x="22" y="1797"/>
                    <a:pt x="10" y="1645"/>
                  </a:cubicBezTo>
                  <a:cubicBezTo>
                    <a:pt x="0" y="1487"/>
                    <a:pt x="0" y="1284"/>
                    <a:pt x="41" y="1075"/>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546271" y="1321705"/>
              <a:ext cx="11418" cy="3388"/>
            </a:xfrm>
            <a:custGeom>
              <a:rect b="b" l="l" r="r" t="t"/>
              <a:pathLst>
                <a:path extrusionOk="0" fill="none" h="81" w="273">
                  <a:moveTo>
                    <a:pt x="0" y="1"/>
                  </a:moveTo>
                  <a:cubicBezTo>
                    <a:pt x="80" y="51"/>
                    <a:pt x="171" y="80"/>
                    <a:pt x="273" y="7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536986" y="1293222"/>
              <a:ext cx="12631" cy="28525"/>
            </a:xfrm>
            <a:custGeom>
              <a:rect b="b" l="l" r="r" t="t"/>
              <a:pathLst>
                <a:path extrusionOk="0" fill="none" h="682" w="302">
                  <a:moveTo>
                    <a:pt x="302" y="89"/>
                  </a:moveTo>
                  <a:cubicBezTo>
                    <a:pt x="153" y="0"/>
                    <a:pt x="1" y="89"/>
                    <a:pt x="1" y="270"/>
                  </a:cubicBezTo>
                  <a:cubicBezTo>
                    <a:pt x="1" y="381"/>
                    <a:pt x="83" y="571"/>
                    <a:pt x="222" y="68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491272" y="1197528"/>
              <a:ext cx="142372" cy="138943"/>
            </a:xfrm>
            <a:custGeom>
              <a:rect b="b" l="l" r="r" t="t"/>
              <a:pathLst>
                <a:path extrusionOk="0" fill="none" h="3322" w="3404">
                  <a:moveTo>
                    <a:pt x="2991" y="993"/>
                  </a:moveTo>
                  <a:lnTo>
                    <a:pt x="2991" y="993"/>
                  </a:lnTo>
                  <a:cubicBezTo>
                    <a:pt x="3001" y="1015"/>
                    <a:pt x="3162" y="1275"/>
                    <a:pt x="3181" y="1455"/>
                  </a:cubicBezTo>
                  <a:cubicBezTo>
                    <a:pt x="3321" y="1164"/>
                    <a:pt x="3242" y="904"/>
                    <a:pt x="3162" y="733"/>
                  </a:cubicBezTo>
                  <a:cubicBezTo>
                    <a:pt x="3312" y="702"/>
                    <a:pt x="3403" y="562"/>
                    <a:pt x="3403" y="562"/>
                  </a:cubicBezTo>
                  <a:cubicBezTo>
                    <a:pt x="3172" y="533"/>
                    <a:pt x="2811" y="372"/>
                    <a:pt x="2599" y="232"/>
                  </a:cubicBezTo>
                  <a:cubicBezTo>
                    <a:pt x="2399" y="100"/>
                    <a:pt x="1797" y="1"/>
                    <a:pt x="1347" y="112"/>
                  </a:cubicBezTo>
                  <a:cubicBezTo>
                    <a:pt x="894" y="232"/>
                    <a:pt x="644" y="401"/>
                    <a:pt x="514" y="663"/>
                  </a:cubicBezTo>
                  <a:cubicBezTo>
                    <a:pt x="263" y="844"/>
                    <a:pt x="10" y="1154"/>
                    <a:pt x="1" y="1626"/>
                  </a:cubicBezTo>
                  <a:cubicBezTo>
                    <a:pt x="1" y="2098"/>
                    <a:pt x="102" y="2377"/>
                    <a:pt x="51" y="2498"/>
                  </a:cubicBezTo>
                  <a:cubicBezTo>
                    <a:pt x="153" y="2488"/>
                    <a:pt x="213" y="2447"/>
                    <a:pt x="213" y="2447"/>
                  </a:cubicBezTo>
                  <a:cubicBezTo>
                    <a:pt x="213" y="2447"/>
                    <a:pt x="232" y="2700"/>
                    <a:pt x="444" y="2869"/>
                  </a:cubicBezTo>
                  <a:cubicBezTo>
                    <a:pt x="653" y="3030"/>
                    <a:pt x="865" y="3109"/>
                    <a:pt x="875" y="3321"/>
                  </a:cubicBezTo>
                  <a:cubicBezTo>
                    <a:pt x="1015" y="3302"/>
                    <a:pt x="1065" y="3150"/>
                    <a:pt x="1065" y="3150"/>
                  </a:cubicBezTo>
                  <a:cubicBezTo>
                    <a:pt x="1065" y="3150"/>
                    <a:pt x="1125" y="3251"/>
                    <a:pt x="1116" y="3302"/>
                  </a:cubicBezTo>
                  <a:cubicBezTo>
                    <a:pt x="1296" y="3230"/>
                    <a:pt x="1315" y="2979"/>
                    <a:pt x="1315" y="2970"/>
                  </a:cubicBezTo>
                  <a:lnTo>
                    <a:pt x="1315" y="2970"/>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604155" y="1239018"/>
              <a:ext cx="16479" cy="27354"/>
            </a:xfrm>
            <a:custGeom>
              <a:rect b="b" l="l" r="r" t="t"/>
              <a:pathLst>
                <a:path extrusionOk="0" fill="none" h="654" w="394">
                  <a:moveTo>
                    <a:pt x="1" y="162"/>
                  </a:moveTo>
                  <a:cubicBezTo>
                    <a:pt x="1" y="162"/>
                    <a:pt x="251" y="422"/>
                    <a:pt x="321" y="634"/>
                  </a:cubicBezTo>
                  <a:lnTo>
                    <a:pt x="372" y="653"/>
                  </a:lnTo>
                  <a:cubicBezTo>
                    <a:pt x="372" y="653"/>
                    <a:pt x="393" y="312"/>
                    <a:pt x="292"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494701" y="1325218"/>
              <a:ext cx="103684" cy="221422"/>
            </a:xfrm>
            <a:custGeom>
              <a:rect b="b" l="l" r="r" t="t"/>
              <a:pathLst>
                <a:path extrusionOk="0" h="5294" w="2479">
                  <a:moveTo>
                    <a:pt x="457" y="0"/>
                  </a:moveTo>
                  <a:cubicBezTo>
                    <a:pt x="402" y="0"/>
                    <a:pt x="373" y="47"/>
                    <a:pt x="350" y="78"/>
                  </a:cubicBezTo>
                  <a:cubicBezTo>
                    <a:pt x="311" y="117"/>
                    <a:pt x="1" y="509"/>
                    <a:pt x="1" y="509"/>
                  </a:cubicBezTo>
                  <a:lnTo>
                    <a:pt x="1" y="5293"/>
                  </a:lnTo>
                  <a:lnTo>
                    <a:pt x="2478" y="5293"/>
                  </a:lnTo>
                  <a:cubicBezTo>
                    <a:pt x="2377" y="4000"/>
                    <a:pt x="2035" y="1843"/>
                    <a:pt x="1756" y="1121"/>
                  </a:cubicBezTo>
                  <a:cubicBezTo>
                    <a:pt x="1284" y="478"/>
                    <a:pt x="622" y="68"/>
                    <a:pt x="521" y="18"/>
                  </a:cubicBezTo>
                  <a:cubicBezTo>
                    <a:pt x="496" y="5"/>
                    <a:pt x="475" y="0"/>
                    <a:pt x="457" y="0"/>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372575" y="1333499"/>
              <a:ext cx="253083" cy="338197"/>
            </a:xfrm>
            <a:custGeom>
              <a:rect b="b" l="l" r="r" t="t"/>
              <a:pathLst>
                <a:path extrusionOk="0" h="8086" w="6051">
                  <a:moveTo>
                    <a:pt x="2839" y="0"/>
                  </a:moveTo>
                  <a:lnTo>
                    <a:pt x="2579" y="441"/>
                  </a:lnTo>
                  <a:cubicBezTo>
                    <a:pt x="2579" y="441"/>
                    <a:pt x="1606" y="1144"/>
                    <a:pt x="1023" y="2519"/>
                  </a:cubicBezTo>
                  <a:cubicBezTo>
                    <a:pt x="282" y="4265"/>
                    <a:pt x="352" y="6631"/>
                    <a:pt x="352" y="6631"/>
                  </a:cubicBezTo>
                  <a:cubicBezTo>
                    <a:pt x="352" y="6631"/>
                    <a:pt x="241" y="6891"/>
                    <a:pt x="241" y="6923"/>
                  </a:cubicBezTo>
                  <a:cubicBezTo>
                    <a:pt x="241" y="6952"/>
                    <a:pt x="332" y="7123"/>
                    <a:pt x="332" y="7123"/>
                  </a:cubicBezTo>
                  <a:cubicBezTo>
                    <a:pt x="332" y="7123"/>
                    <a:pt x="92" y="7655"/>
                    <a:pt x="51" y="7765"/>
                  </a:cubicBezTo>
                  <a:cubicBezTo>
                    <a:pt x="0" y="7876"/>
                    <a:pt x="60" y="7946"/>
                    <a:pt x="92" y="7956"/>
                  </a:cubicBezTo>
                  <a:cubicBezTo>
                    <a:pt x="206" y="7982"/>
                    <a:pt x="606" y="8085"/>
                    <a:pt x="1210" y="8085"/>
                  </a:cubicBezTo>
                  <a:cubicBezTo>
                    <a:pt x="1758" y="8085"/>
                    <a:pt x="2475" y="8000"/>
                    <a:pt x="3301" y="7696"/>
                  </a:cubicBezTo>
                  <a:cubicBezTo>
                    <a:pt x="5037" y="7053"/>
                    <a:pt x="6051" y="5627"/>
                    <a:pt x="6051" y="5627"/>
                  </a:cubicBezTo>
                  <a:cubicBezTo>
                    <a:pt x="6051" y="5627"/>
                    <a:pt x="5889" y="5317"/>
                    <a:pt x="5398" y="4835"/>
                  </a:cubicBezTo>
                  <a:cubicBezTo>
                    <a:pt x="5006" y="2969"/>
                    <a:pt x="4775" y="1806"/>
                    <a:pt x="4435" y="1074"/>
                  </a:cubicBezTo>
                  <a:cubicBezTo>
                    <a:pt x="3751" y="391"/>
                    <a:pt x="2839" y="0"/>
                    <a:pt x="2839"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480397" y="1351943"/>
              <a:ext cx="117988" cy="183821"/>
            </a:xfrm>
            <a:custGeom>
              <a:rect b="b" l="l" r="r" t="t"/>
              <a:pathLst>
                <a:path extrusionOk="0" fill="none" h="4395" w="2821">
                  <a:moveTo>
                    <a:pt x="1" y="0"/>
                  </a:moveTo>
                  <a:cubicBezTo>
                    <a:pt x="1" y="0"/>
                    <a:pt x="1113" y="402"/>
                    <a:pt x="1556" y="843"/>
                  </a:cubicBezTo>
                  <a:cubicBezTo>
                    <a:pt x="2057" y="1897"/>
                    <a:pt x="2409" y="2990"/>
                    <a:pt x="2820" y="439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386460" y="1602471"/>
              <a:ext cx="41532" cy="28943"/>
            </a:xfrm>
            <a:custGeom>
              <a:rect b="b" l="l" r="r" t="t"/>
              <a:pathLst>
                <a:path extrusionOk="0" fill="none" h="692" w="993">
                  <a:moveTo>
                    <a:pt x="0" y="692"/>
                  </a:moveTo>
                  <a:cubicBezTo>
                    <a:pt x="0" y="692"/>
                    <a:pt x="371" y="451"/>
                    <a:pt x="992"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544137" y="1433877"/>
              <a:ext cx="74992" cy="52323"/>
            </a:xfrm>
            <a:custGeom>
              <a:rect b="b" l="l" r="r" t="t"/>
              <a:pathLst>
                <a:path extrusionOk="0" h="1251" w="1793">
                  <a:moveTo>
                    <a:pt x="1021" y="1"/>
                  </a:moveTo>
                  <a:cubicBezTo>
                    <a:pt x="970" y="1"/>
                    <a:pt x="914" y="25"/>
                    <a:pt x="875" y="47"/>
                  </a:cubicBezTo>
                  <a:cubicBezTo>
                    <a:pt x="834" y="78"/>
                    <a:pt x="1" y="750"/>
                    <a:pt x="1" y="750"/>
                  </a:cubicBezTo>
                  <a:lnTo>
                    <a:pt x="242" y="1251"/>
                  </a:lnTo>
                  <a:lnTo>
                    <a:pt x="422" y="1130"/>
                  </a:lnTo>
                  <a:cubicBezTo>
                    <a:pt x="422" y="1130"/>
                    <a:pt x="663" y="1111"/>
                    <a:pt x="783" y="1010"/>
                  </a:cubicBezTo>
                  <a:cubicBezTo>
                    <a:pt x="904" y="911"/>
                    <a:pt x="1106" y="709"/>
                    <a:pt x="1116" y="699"/>
                  </a:cubicBezTo>
                  <a:cubicBezTo>
                    <a:pt x="1125" y="690"/>
                    <a:pt x="1186" y="690"/>
                    <a:pt x="1195" y="690"/>
                  </a:cubicBezTo>
                  <a:cubicBezTo>
                    <a:pt x="1205" y="690"/>
                    <a:pt x="1316" y="740"/>
                    <a:pt x="1385" y="769"/>
                  </a:cubicBezTo>
                  <a:cubicBezTo>
                    <a:pt x="1417" y="783"/>
                    <a:pt x="1450" y="789"/>
                    <a:pt x="1479" y="789"/>
                  </a:cubicBezTo>
                  <a:cubicBezTo>
                    <a:pt x="1514" y="789"/>
                    <a:pt x="1545" y="781"/>
                    <a:pt x="1566" y="769"/>
                  </a:cubicBezTo>
                  <a:cubicBezTo>
                    <a:pt x="1576" y="769"/>
                    <a:pt x="1576" y="769"/>
                    <a:pt x="1576" y="759"/>
                  </a:cubicBezTo>
                  <a:cubicBezTo>
                    <a:pt x="1599" y="766"/>
                    <a:pt x="1618" y="768"/>
                    <a:pt x="1633" y="768"/>
                  </a:cubicBezTo>
                  <a:cubicBezTo>
                    <a:pt x="1672" y="768"/>
                    <a:pt x="1689" y="751"/>
                    <a:pt x="1696" y="731"/>
                  </a:cubicBezTo>
                  <a:cubicBezTo>
                    <a:pt x="1711" y="735"/>
                    <a:pt x="1726" y="738"/>
                    <a:pt x="1738" y="738"/>
                  </a:cubicBezTo>
                  <a:cubicBezTo>
                    <a:pt x="1773" y="738"/>
                    <a:pt x="1792" y="718"/>
                    <a:pt x="1778" y="680"/>
                  </a:cubicBezTo>
                  <a:cubicBezTo>
                    <a:pt x="1768" y="629"/>
                    <a:pt x="1708" y="420"/>
                    <a:pt x="1696" y="319"/>
                  </a:cubicBezTo>
                  <a:cubicBezTo>
                    <a:pt x="1677" y="218"/>
                    <a:pt x="1576" y="148"/>
                    <a:pt x="1506" y="129"/>
                  </a:cubicBezTo>
                  <a:cubicBezTo>
                    <a:pt x="1436" y="107"/>
                    <a:pt x="1116" y="18"/>
                    <a:pt x="1065" y="8"/>
                  </a:cubicBezTo>
                  <a:cubicBezTo>
                    <a:pt x="1051" y="3"/>
                    <a:pt x="1036" y="1"/>
                    <a:pt x="1021"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544137" y="1433292"/>
              <a:ext cx="75201" cy="52909"/>
            </a:xfrm>
            <a:custGeom>
              <a:rect b="b" l="l" r="r" t="t"/>
              <a:pathLst>
                <a:path extrusionOk="0" fill="none" h="1265" w="1798">
                  <a:moveTo>
                    <a:pt x="1696" y="745"/>
                  </a:moveTo>
                  <a:cubicBezTo>
                    <a:pt x="1756" y="764"/>
                    <a:pt x="1797" y="745"/>
                    <a:pt x="1778" y="694"/>
                  </a:cubicBezTo>
                  <a:cubicBezTo>
                    <a:pt x="1768" y="643"/>
                    <a:pt x="1708" y="434"/>
                    <a:pt x="1696" y="333"/>
                  </a:cubicBezTo>
                  <a:cubicBezTo>
                    <a:pt x="1677" y="232"/>
                    <a:pt x="1576" y="162"/>
                    <a:pt x="1506" y="143"/>
                  </a:cubicBezTo>
                  <a:cubicBezTo>
                    <a:pt x="1436" y="121"/>
                    <a:pt x="1116" y="32"/>
                    <a:pt x="1065" y="22"/>
                  </a:cubicBezTo>
                  <a:cubicBezTo>
                    <a:pt x="1005" y="1"/>
                    <a:pt x="925" y="32"/>
                    <a:pt x="875" y="61"/>
                  </a:cubicBezTo>
                  <a:cubicBezTo>
                    <a:pt x="834" y="92"/>
                    <a:pt x="1" y="764"/>
                    <a:pt x="1" y="764"/>
                  </a:cubicBezTo>
                  <a:lnTo>
                    <a:pt x="242" y="1265"/>
                  </a:lnTo>
                  <a:lnTo>
                    <a:pt x="422" y="1144"/>
                  </a:lnTo>
                  <a:cubicBezTo>
                    <a:pt x="422" y="1144"/>
                    <a:pt x="663" y="1125"/>
                    <a:pt x="783" y="1024"/>
                  </a:cubicBezTo>
                  <a:cubicBezTo>
                    <a:pt x="904" y="925"/>
                    <a:pt x="1106" y="723"/>
                    <a:pt x="1116" y="713"/>
                  </a:cubicBezTo>
                  <a:cubicBezTo>
                    <a:pt x="1125" y="704"/>
                    <a:pt x="1186" y="704"/>
                    <a:pt x="1195" y="704"/>
                  </a:cubicBezTo>
                  <a:cubicBezTo>
                    <a:pt x="1205" y="704"/>
                    <a:pt x="1316" y="754"/>
                    <a:pt x="1385" y="783"/>
                  </a:cubicBezTo>
                  <a:cubicBezTo>
                    <a:pt x="1455" y="814"/>
                    <a:pt x="1527" y="805"/>
                    <a:pt x="1566" y="783"/>
                  </a:cubicBezTo>
                  <a:cubicBezTo>
                    <a:pt x="1576" y="783"/>
                    <a:pt x="1576" y="783"/>
                    <a:pt x="1576" y="773"/>
                  </a:cubicBezTo>
                  <a:cubicBezTo>
                    <a:pt x="1597" y="754"/>
                    <a:pt x="1576" y="723"/>
                    <a:pt x="1566" y="704"/>
                  </a:cubicBezTo>
                  <a:cubicBezTo>
                    <a:pt x="1556" y="684"/>
                    <a:pt x="1455" y="542"/>
                    <a:pt x="1446" y="523"/>
                  </a:cubicBezTo>
                  <a:cubicBezTo>
                    <a:pt x="1426" y="494"/>
                    <a:pt x="1366" y="444"/>
                    <a:pt x="1306" y="434"/>
                  </a:cubicBezTo>
                  <a:cubicBezTo>
                    <a:pt x="1255" y="422"/>
                    <a:pt x="1024" y="342"/>
                    <a:pt x="1024" y="34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591190" y="1440862"/>
              <a:ext cx="23882" cy="25722"/>
            </a:xfrm>
            <a:custGeom>
              <a:rect b="b" l="l" r="r" t="t"/>
              <a:pathLst>
                <a:path extrusionOk="0" fill="none" h="615" w="571">
                  <a:moveTo>
                    <a:pt x="0" y="0"/>
                  </a:moveTo>
                  <a:cubicBezTo>
                    <a:pt x="0" y="0"/>
                    <a:pt x="251" y="82"/>
                    <a:pt x="321" y="111"/>
                  </a:cubicBezTo>
                  <a:cubicBezTo>
                    <a:pt x="381" y="133"/>
                    <a:pt x="422" y="161"/>
                    <a:pt x="463" y="263"/>
                  </a:cubicBezTo>
                  <a:cubicBezTo>
                    <a:pt x="501" y="361"/>
                    <a:pt x="561" y="494"/>
                    <a:pt x="571" y="523"/>
                  </a:cubicBezTo>
                  <a:lnTo>
                    <a:pt x="571" y="564"/>
                  </a:lnTo>
                  <a:cubicBezTo>
                    <a:pt x="561" y="592"/>
                    <a:pt x="532" y="614"/>
                    <a:pt x="451" y="59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534978" y="1456337"/>
              <a:ext cx="39817" cy="147391"/>
            </a:xfrm>
            <a:custGeom>
              <a:rect b="b" l="l" r="r" t="t"/>
              <a:pathLst>
                <a:path extrusionOk="0" h="3524" w="952">
                  <a:moveTo>
                    <a:pt x="403" y="1"/>
                  </a:moveTo>
                  <a:cubicBezTo>
                    <a:pt x="396" y="1"/>
                    <a:pt x="389" y="2"/>
                    <a:pt x="381" y="3"/>
                  </a:cubicBezTo>
                  <a:cubicBezTo>
                    <a:pt x="331" y="23"/>
                    <a:pt x="1" y="124"/>
                    <a:pt x="1" y="124"/>
                  </a:cubicBezTo>
                  <a:lnTo>
                    <a:pt x="331" y="3523"/>
                  </a:lnTo>
                  <a:cubicBezTo>
                    <a:pt x="331" y="3523"/>
                    <a:pt x="663" y="3495"/>
                    <a:pt x="771" y="3495"/>
                  </a:cubicBezTo>
                  <a:cubicBezTo>
                    <a:pt x="892" y="3482"/>
                    <a:pt x="942" y="3413"/>
                    <a:pt x="942" y="3362"/>
                  </a:cubicBezTo>
                  <a:cubicBezTo>
                    <a:pt x="952" y="3302"/>
                    <a:pt x="923" y="1588"/>
                    <a:pt x="882" y="1236"/>
                  </a:cubicBezTo>
                  <a:cubicBezTo>
                    <a:pt x="844" y="894"/>
                    <a:pt x="521" y="112"/>
                    <a:pt x="502" y="63"/>
                  </a:cubicBezTo>
                  <a:cubicBezTo>
                    <a:pt x="485" y="29"/>
                    <a:pt x="446" y="1"/>
                    <a:pt x="403" y="1"/>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514861" y="1368339"/>
              <a:ext cx="2970" cy="19700"/>
            </a:xfrm>
            <a:custGeom>
              <a:rect b="b" l="l" r="r" t="t"/>
              <a:pathLst>
                <a:path extrusionOk="0" fill="none" h="471" w="71">
                  <a:moveTo>
                    <a:pt x="70" y="1"/>
                  </a:moveTo>
                  <a:lnTo>
                    <a:pt x="0" y="470"/>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409505" y="1382935"/>
              <a:ext cx="153623" cy="239030"/>
            </a:xfrm>
            <a:custGeom>
              <a:rect b="b" l="l" r="r" t="t"/>
              <a:pathLst>
                <a:path extrusionOk="0" h="5715" w="3673">
                  <a:moveTo>
                    <a:pt x="2514" y="0"/>
                  </a:moveTo>
                  <a:cubicBezTo>
                    <a:pt x="2511" y="0"/>
                    <a:pt x="2509" y="0"/>
                    <a:pt x="2507" y="1"/>
                  </a:cubicBezTo>
                  <a:cubicBezTo>
                    <a:pt x="1965" y="22"/>
                    <a:pt x="1024" y="735"/>
                    <a:pt x="581" y="1708"/>
                  </a:cubicBezTo>
                  <a:cubicBezTo>
                    <a:pt x="140" y="2671"/>
                    <a:pt x="1" y="3593"/>
                    <a:pt x="1" y="3815"/>
                  </a:cubicBezTo>
                  <a:cubicBezTo>
                    <a:pt x="1" y="4046"/>
                    <a:pt x="20" y="4356"/>
                    <a:pt x="311" y="4515"/>
                  </a:cubicBezTo>
                  <a:cubicBezTo>
                    <a:pt x="603" y="4676"/>
                    <a:pt x="1807" y="5158"/>
                    <a:pt x="1917" y="5218"/>
                  </a:cubicBezTo>
                  <a:cubicBezTo>
                    <a:pt x="2016" y="5273"/>
                    <a:pt x="2545" y="5715"/>
                    <a:pt x="3181" y="5715"/>
                  </a:cubicBezTo>
                  <a:cubicBezTo>
                    <a:pt x="3247" y="5715"/>
                    <a:pt x="3314" y="5710"/>
                    <a:pt x="3381" y="5700"/>
                  </a:cubicBezTo>
                  <a:cubicBezTo>
                    <a:pt x="3673" y="5659"/>
                    <a:pt x="3562" y="5449"/>
                    <a:pt x="3562" y="5370"/>
                  </a:cubicBezTo>
                  <a:cubicBezTo>
                    <a:pt x="3562" y="5288"/>
                    <a:pt x="3511" y="3745"/>
                    <a:pt x="3410" y="3203"/>
                  </a:cubicBezTo>
                  <a:cubicBezTo>
                    <a:pt x="3311" y="2661"/>
                    <a:pt x="3109" y="1968"/>
                    <a:pt x="3109" y="1908"/>
                  </a:cubicBezTo>
                  <a:cubicBezTo>
                    <a:pt x="3100" y="1847"/>
                    <a:pt x="3071" y="1806"/>
                    <a:pt x="3010" y="1806"/>
                  </a:cubicBezTo>
                  <a:cubicBezTo>
                    <a:pt x="2950" y="1806"/>
                    <a:pt x="2830" y="1879"/>
                    <a:pt x="2830" y="1879"/>
                  </a:cubicBezTo>
                  <a:cubicBezTo>
                    <a:pt x="2830" y="1879"/>
                    <a:pt x="2789" y="1828"/>
                    <a:pt x="2760" y="1828"/>
                  </a:cubicBezTo>
                  <a:cubicBezTo>
                    <a:pt x="2979" y="1416"/>
                    <a:pt x="3030" y="764"/>
                    <a:pt x="2970" y="494"/>
                  </a:cubicBezTo>
                  <a:cubicBezTo>
                    <a:pt x="2901" y="228"/>
                    <a:pt x="2620" y="0"/>
                    <a:pt x="2514"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476173" y="1461481"/>
              <a:ext cx="51696" cy="55418"/>
            </a:xfrm>
            <a:custGeom>
              <a:rect b="b" l="l" r="r" t="t"/>
              <a:pathLst>
                <a:path extrusionOk="0" fill="none" h="1325" w="1236">
                  <a:moveTo>
                    <a:pt x="1236" y="1"/>
                  </a:moveTo>
                  <a:cubicBezTo>
                    <a:pt x="1236" y="1"/>
                    <a:pt x="583" y="302"/>
                    <a:pt x="1" y="1325"/>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448904" y="1459390"/>
              <a:ext cx="76080" cy="26810"/>
            </a:xfrm>
            <a:custGeom>
              <a:rect b="b" l="l" r="r" t="t"/>
              <a:pathLst>
                <a:path extrusionOk="0" fill="none" h="641" w="1819">
                  <a:moveTo>
                    <a:pt x="1818" y="0"/>
                  </a:moveTo>
                  <a:cubicBezTo>
                    <a:pt x="1818" y="0"/>
                    <a:pt x="843" y="0"/>
                    <a:pt x="0" y="64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424604" y="1501758"/>
              <a:ext cx="780538" cy="197247"/>
            </a:xfrm>
            <a:custGeom>
              <a:rect b="b" l="l" r="r" t="t"/>
              <a:pathLst>
                <a:path extrusionOk="0" h="4716" w="18662">
                  <a:moveTo>
                    <a:pt x="3651" y="1"/>
                  </a:moveTo>
                  <a:cubicBezTo>
                    <a:pt x="3651" y="1"/>
                    <a:pt x="2507" y="632"/>
                    <a:pt x="1857" y="2678"/>
                  </a:cubicBezTo>
                  <a:cubicBezTo>
                    <a:pt x="1135" y="2919"/>
                    <a:pt x="112" y="3822"/>
                    <a:pt x="1" y="4715"/>
                  </a:cubicBezTo>
                  <a:lnTo>
                    <a:pt x="18661" y="4715"/>
                  </a:lnTo>
                  <a:cubicBezTo>
                    <a:pt x="18541" y="3822"/>
                    <a:pt x="17517" y="2919"/>
                    <a:pt x="16795" y="2678"/>
                  </a:cubicBezTo>
                  <a:cubicBezTo>
                    <a:pt x="16152" y="632"/>
                    <a:pt x="14999" y="1"/>
                    <a:pt x="14999" y="1"/>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560156" y="1501758"/>
              <a:ext cx="509010" cy="13468"/>
            </a:xfrm>
            <a:custGeom>
              <a:rect b="b" l="l" r="r" t="t"/>
              <a:pathLst>
                <a:path extrusionOk="0" h="322" w="12170">
                  <a:moveTo>
                    <a:pt x="410" y="1"/>
                  </a:moveTo>
                  <a:cubicBezTo>
                    <a:pt x="410" y="1"/>
                    <a:pt x="242" y="90"/>
                    <a:pt x="1" y="321"/>
                  </a:cubicBezTo>
                  <a:lnTo>
                    <a:pt x="12170" y="321"/>
                  </a:lnTo>
                  <a:cubicBezTo>
                    <a:pt x="11929" y="90"/>
                    <a:pt x="11758" y="1"/>
                    <a:pt x="11758"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430878" y="1651112"/>
              <a:ext cx="42411" cy="41114"/>
            </a:xfrm>
            <a:custGeom>
              <a:rect b="b" l="l" r="r" t="t"/>
              <a:pathLst>
                <a:path extrusionOk="0" fill="none" h="983" w="1014">
                  <a:moveTo>
                    <a:pt x="0" y="983"/>
                  </a:moveTo>
                  <a:cubicBezTo>
                    <a:pt x="0" y="441"/>
                    <a:pt x="453" y="0"/>
                    <a:pt x="1014"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450995" y="1670853"/>
              <a:ext cx="22293" cy="21373"/>
            </a:xfrm>
            <a:custGeom>
              <a:rect b="b" l="l" r="r" t="t"/>
              <a:pathLst>
                <a:path extrusionOk="0" fill="none" h="511" w="533">
                  <a:moveTo>
                    <a:pt x="1" y="511"/>
                  </a:moveTo>
                  <a:cubicBezTo>
                    <a:pt x="1" y="232"/>
                    <a:pt x="242" y="0"/>
                    <a:pt x="533"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462789" y="1637729"/>
              <a:ext cx="7989" cy="13426"/>
            </a:xfrm>
            <a:custGeom>
              <a:rect b="b" l="l" r="r" t="t"/>
              <a:pathLst>
                <a:path extrusionOk="0" fill="none" h="321" w="191">
                  <a:moveTo>
                    <a:pt x="0" y="0"/>
                  </a:moveTo>
                  <a:cubicBezTo>
                    <a:pt x="80" y="99"/>
                    <a:pt x="150" y="200"/>
                    <a:pt x="191" y="32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448486" y="1651907"/>
              <a:ext cx="2970" cy="5103"/>
            </a:xfrm>
            <a:custGeom>
              <a:rect b="b" l="l" r="r" t="t"/>
              <a:pathLst>
                <a:path extrusionOk="0" fill="none" h="122" w="71">
                  <a:moveTo>
                    <a:pt x="1" y="1"/>
                  </a:moveTo>
                  <a:cubicBezTo>
                    <a:pt x="32" y="42"/>
                    <a:pt x="51" y="83"/>
                    <a:pt x="70" y="12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473245" y="1651112"/>
              <a:ext cx="42871" cy="41114"/>
            </a:xfrm>
            <a:custGeom>
              <a:rect b="b" l="l" r="r" t="t"/>
              <a:pathLst>
                <a:path extrusionOk="0" fill="none" h="983" w="1025">
                  <a:moveTo>
                    <a:pt x="1" y="0"/>
                  </a:moveTo>
                  <a:cubicBezTo>
                    <a:pt x="562" y="0"/>
                    <a:pt x="1024" y="441"/>
                    <a:pt x="1024" y="983"/>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473245" y="1670853"/>
              <a:ext cx="22293" cy="21373"/>
            </a:xfrm>
            <a:custGeom>
              <a:rect b="b" l="l" r="r" t="t"/>
              <a:pathLst>
                <a:path extrusionOk="0" fill="none" h="511" w="533">
                  <a:moveTo>
                    <a:pt x="1" y="0"/>
                  </a:moveTo>
                  <a:cubicBezTo>
                    <a:pt x="292" y="0"/>
                    <a:pt x="533" y="232"/>
                    <a:pt x="533" y="511"/>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516073" y="1651112"/>
              <a:ext cx="42829" cy="41114"/>
            </a:xfrm>
            <a:custGeom>
              <a:rect b="b" l="l" r="r" t="t"/>
              <a:pathLst>
                <a:path extrusionOk="0" fill="none" h="983" w="1024">
                  <a:moveTo>
                    <a:pt x="0" y="983"/>
                  </a:moveTo>
                  <a:cubicBezTo>
                    <a:pt x="0" y="441"/>
                    <a:pt x="453" y="0"/>
                    <a:pt x="1023"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536609" y="1670853"/>
              <a:ext cx="22293" cy="21373"/>
            </a:xfrm>
            <a:custGeom>
              <a:rect b="b" l="l" r="r" t="t"/>
              <a:pathLst>
                <a:path extrusionOk="0" fill="none" h="511" w="533">
                  <a:moveTo>
                    <a:pt x="0" y="511"/>
                  </a:moveTo>
                  <a:cubicBezTo>
                    <a:pt x="0" y="232"/>
                    <a:pt x="231" y="0"/>
                    <a:pt x="532"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475797" y="1623801"/>
              <a:ext cx="80597" cy="27354"/>
            </a:xfrm>
            <a:custGeom>
              <a:rect b="b" l="l" r="r" t="t"/>
              <a:pathLst>
                <a:path extrusionOk="0" fill="none" h="654" w="1927">
                  <a:moveTo>
                    <a:pt x="0" y="653"/>
                  </a:moveTo>
                  <a:cubicBezTo>
                    <a:pt x="140" y="283"/>
                    <a:pt x="523" y="1"/>
                    <a:pt x="963" y="1"/>
                  </a:cubicBezTo>
                  <a:cubicBezTo>
                    <a:pt x="1404" y="1"/>
                    <a:pt x="1787" y="283"/>
                    <a:pt x="1926" y="65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495496" y="1643542"/>
              <a:ext cx="41156" cy="13468"/>
            </a:xfrm>
            <a:custGeom>
              <a:rect b="b" l="l" r="r" t="t"/>
              <a:pathLst>
                <a:path extrusionOk="0" fill="none" h="322" w="984">
                  <a:moveTo>
                    <a:pt x="1" y="321"/>
                  </a:moveTo>
                  <a:cubicBezTo>
                    <a:pt x="80" y="131"/>
                    <a:pt x="271" y="1"/>
                    <a:pt x="492" y="1"/>
                  </a:cubicBezTo>
                  <a:cubicBezTo>
                    <a:pt x="714" y="1"/>
                    <a:pt x="904" y="131"/>
                    <a:pt x="983" y="32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558860" y="1651112"/>
              <a:ext cx="42452" cy="41114"/>
            </a:xfrm>
            <a:custGeom>
              <a:rect b="b" l="l" r="r" t="t"/>
              <a:pathLst>
                <a:path extrusionOk="0" fill="none" h="983" w="1015">
                  <a:moveTo>
                    <a:pt x="0" y="0"/>
                  </a:moveTo>
                  <a:cubicBezTo>
                    <a:pt x="561" y="0"/>
                    <a:pt x="1014" y="441"/>
                    <a:pt x="1014" y="983"/>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558860" y="1670853"/>
              <a:ext cx="21874" cy="21373"/>
            </a:xfrm>
            <a:custGeom>
              <a:rect b="b" l="l" r="r" t="t"/>
              <a:pathLst>
                <a:path extrusionOk="0" fill="none" h="511" w="523">
                  <a:moveTo>
                    <a:pt x="0" y="0"/>
                  </a:moveTo>
                  <a:cubicBezTo>
                    <a:pt x="292" y="0"/>
                    <a:pt x="523" y="232"/>
                    <a:pt x="523" y="511"/>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601269" y="1651112"/>
              <a:ext cx="42829" cy="41114"/>
            </a:xfrm>
            <a:custGeom>
              <a:rect b="b" l="l" r="r" t="t"/>
              <a:pathLst>
                <a:path extrusionOk="0" fill="none" h="983" w="1024">
                  <a:moveTo>
                    <a:pt x="0" y="983"/>
                  </a:moveTo>
                  <a:cubicBezTo>
                    <a:pt x="0" y="441"/>
                    <a:pt x="462" y="0"/>
                    <a:pt x="1023"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621805" y="1670853"/>
              <a:ext cx="22293" cy="21373"/>
            </a:xfrm>
            <a:custGeom>
              <a:rect b="b" l="l" r="r" t="t"/>
              <a:pathLst>
                <a:path extrusionOk="0" fill="none" h="511" w="533">
                  <a:moveTo>
                    <a:pt x="0" y="511"/>
                  </a:moveTo>
                  <a:cubicBezTo>
                    <a:pt x="0" y="232"/>
                    <a:pt x="241" y="0"/>
                    <a:pt x="532"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560993" y="1623801"/>
              <a:ext cx="80597" cy="27354"/>
            </a:xfrm>
            <a:custGeom>
              <a:rect b="b" l="l" r="r" t="t"/>
              <a:pathLst>
                <a:path extrusionOk="0" fill="none" h="654" w="1927">
                  <a:moveTo>
                    <a:pt x="0" y="653"/>
                  </a:moveTo>
                  <a:cubicBezTo>
                    <a:pt x="140" y="283"/>
                    <a:pt x="522" y="1"/>
                    <a:pt x="963" y="1"/>
                  </a:cubicBezTo>
                  <a:cubicBezTo>
                    <a:pt x="1413" y="1"/>
                    <a:pt x="1787" y="283"/>
                    <a:pt x="1926" y="65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580692" y="1643542"/>
              <a:ext cx="41156" cy="13468"/>
            </a:xfrm>
            <a:custGeom>
              <a:rect b="b" l="l" r="r" t="t"/>
              <a:pathLst>
                <a:path extrusionOk="0" fill="none" h="322" w="984">
                  <a:moveTo>
                    <a:pt x="1" y="321"/>
                  </a:moveTo>
                  <a:cubicBezTo>
                    <a:pt x="80" y="131"/>
                    <a:pt x="271" y="1"/>
                    <a:pt x="492" y="1"/>
                  </a:cubicBezTo>
                  <a:cubicBezTo>
                    <a:pt x="723" y="1"/>
                    <a:pt x="913" y="131"/>
                    <a:pt x="983" y="32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644055" y="1651112"/>
              <a:ext cx="42829" cy="41114"/>
            </a:xfrm>
            <a:custGeom>
              <a:rect b="b" l="l" r="r" t="t"/>
              <a:pathLst>
                <a:path extrusionOk="0" fill="none" h="983" w="1024">
                  <a:moveTo>
                    <a:pt x="0" y="0"/>
                  </a:moveTo>
                  <a:cubicBezTo>
                    <a:pt x="561" y="0"/>
                    <a:pt x="1024" y="441"/>
                    <a:pt x="1024" y="983"/>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644055" y="1670853"/>
              <a:ext cx="22293" cy="21373"/>
            </a:xfrm>
            <a:custGeom>
              <a:rect b="b" l="l" r="r" t="t"/>
              <a:pathLst>
                <a:path extrusionOk="0" fill="none" h="511" w="533">
                  <a:moveTo>
                    <a:pt x="0" y="0"/>
                  </a:moveTo>
                  <a:cubicBezTo>
                    <a:pt x="292" y="0"/>
                    <a:pt x="533" y="232"/>
                    <a:pt x="533" y="511"/>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686842" y="1651112"/>
              <a:ext cx="42452" cy="41114"/>
            </a:xfrm>
            <a:custGeom>
              <a:rect b="b" l="l" r="r" t="t"/>
              <a:pathLst>
                <a:path extrusionOk="0" fill="none" h="983" w="1015">
                  <a:moveTo>
                    <a:pt x="1" y="983"/>
                  </a:moveTo>
                  <a:cubicBezTo>
                    <a:pt x="1" y="441"/>
                    <a:pt x="451" y="0"/>
                    <a:pt x="1014"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707001" y="1670853"/>
              <a:ext cx="22293" cy="21373"/>
            </a:xfrm>
            <a:custGeom>
              <a:rect b="b" l="l" r="r" t="t"/>
              <a:pathLst>
                <a:path extrusionOk="0" fill="none" h="511" w="533">
                  <a:moveTo>
                    <a:pt x="0" y="511"/>
                  </a:moveTo>
                  <a:cubicBezTo>
                    <a:pt x="0" y="232"/>
                    <a:pt x="241" y="0"/>
                    <a:pt x="532"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646565" y="1623801"/>
              <a:ext cx="80220" cy="27354"/>
            </a:xfrm>
            <a:custGeom>
              <a:rect b="b" l="l" r="r" t="t"/>
              <a:pathLst>
                <a:path extrusionOk="0" fill="none" h="654" w="1918">
                  <a:moveTo>
                    <a:pt x="1" y="653"/>
                  </a:moveTo>
                  <a:cubicBezTo>
                    <a:pt x="140" y="283"/>
                    <a:pt x="511" y="1"/>
                    <a:pt x="964" y="1"/>
                  </a:cubicBezTo>
                  <a:cubicBezTo>
                    <a:pt x="1404" y="1"/>
                    <a:pt x="1787" y="283"/>
                    <a:pt x="1917" y="65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665888" y="1643542"/>
              <a:ext cx="41532" cy="13468"/>
            </a:xfrm>
            <a:custGeom>
              <a:rect b="b" l="l" r="r" t="t"/>
              <a:pathLst>
                <a:path extrusionOk="0" fill="none" h="322" w="993">
                  <a:moveTo>
                    <a:pt x="1" y="321"/>
                  </a:moveTo>
                  <a:cubicBezTo>
                    <a:pt x="80" y="131"/>
                    <a:pt x="271" y="1"/>
                    <a:pt x="502" y="1"/>
                  </a:cubicBezTo>
                  <a:cubicBezTo>
                    <a:pt x="723" y="1"/>
                    <a:pt x="913" y="131"/>
                    <a:pt x="993" y="32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729251" y="1651112"/>
              <a:ext cx="42829" cy="41114"/>
            </a:xfrm>
            <a:custGeom>
              <a:rect b="b" l="l" r="r" t="t"/>
              <a:pathLst>
                <a:path extrusionOk="0" fill="none" h="983" w="1024">
                  <a:moveTo>
                    <a:pt x="0" y="0"/>
                  </a:moveTo>
                  <a:cubicBezTo>
                    <a:pt x="561" y="0"/>
                    <a:pt x="1024" y="441"/>
                    <a:pt x="1024" y="983"/>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729251" y="1670853"/>
              <a:ext cx="22293" cy="21373"/>
            </a:xfrm>
            <a:custGeom>
              <a:rect b="b" l="l" r="r" t="t"/>
              <a:pathLst>
                <a:path extrusionOk="0" fill="none" h="511" w="533">
                  <a:moveTo>
                    <a:pt x="0" y="0"/>
                  </a:moveTo>
                  <a:cubicBezTo>
                    <a:pt x="292" y="0"/>
                    <a:pt x="532" y="232"/>
                    <a:pt x="532" y="511"/>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772037" y="1651112"/>
              <a:ext cx="42829" cy="41114"/>
            </a:xfrm>
            <a:custGeom>
              <a:rect b="b" l="l" r="r" t="t"/>
              <a:pathLst>
                <a:path extrusionOk="0" fill="none" h="983" w="1024">
                  <a:moveTo>
                    <a:pt x="1" y="983"/>
                  </a:moveTo>
                  <a:cubicBezTo>
                    <a:pt x="1" y="441"/>
                    <a:pt x="451" y="0"/>
                    <a:pt x="1024"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792573" y="1670853"/>
              <a:ext cx="22293" cy="21373"/>
            </a:xfrm>
            <a:custGeom>
              <a:rect b="b" l="l" r="r" t="t"/>
              <a:pathLst>
                <a:path extrusionOk="0" fill="none" h="511" w="533">
                  <a:moveTo>
                    <a:pt x="1" y="511"/>
                  </a:moveTo>
                  <a:cubicBezTo>
                    <a:pt x="1" y="232"/>
                    <a:pt x="232" y="0"/>
                    <a:pt x="533"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731761" y="1623801"/>
              <a:ext cx="80597" cy="27354"/>
            </a:xfrm>
            <a:custGeom>
              <a:rect b="b" l="l" r="r" t="t"/>
              <a:pathLst>
                <a:path extrusionOk="0" fill="none" h="654" w="1927">
                  <a:moveTo>
                    <a:pt x="1" y="653"/>
                  </a:moveTo>
                  <a:cubicBezTo>
                    <a:pt x="140" y="283"/>
                    <a:pt x="521" y="1"/>
                    <a:pt x="964" y="1"/>
                  </a:cubicBezTo>
                  <a:cubicBezTo>
                    <a:pt x="1404" y="1"/>
                    <a:pt x="1785" y="283"/>
                    <a:pt x="1927" y="65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751502" y="1643542"/>
              <a:ext cx="41114" cy="13468"/>
            </a:xfrm>
            <a:custGeom>
              <a:rect b="b" l="l" r="r" t="t"/>
              <a:pathLst>
                <a:path extrusionOk="0" fill="none" h="322" w="983">
                  <a:moveTo>
                    <a:pt x="0" y="321"/>
                  </a:moveTo>
                  <a:cubicBezTo>
                    <a:pt x="80" y="131"/>
                    <a:pt x="270" y="1"/>
                    <a:pt x="492" y="1"/>
                  </a:cubicBezTo>
                  <a:cubicBezTo>
                    <a:pt x="711" y="1"/>
                    <a:pt x="903" y="131"/>
                    <a:pt x="983" y="32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814824" y="1651112"/>
              <a:ext cx="42452" cy="41114"/>
            </a:xfrm>
            <a:custGeom>
              <a:rect b="b" l="l" r="r" t="t"/>
              <a:pathLst>
                <a:path extrusionOk="0" fill="none" h="983" w="1015">
                  <a:moveTo>
                    <a:pt x="1" y="0"/>
                  </a:moveTo>
                  <a:cubicBezTo>
                    <a:pt x="562" y="0"/>
                    <a:pt x="1015" y="441"/>
                    <a:pt x="1015" y="983"/>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814824" y="1670853"/>
              <a:ext cx="21833" cy="21373"/>
            </a:xfrm>
            <a:custGeom>
              <a:rect b="b" l="l" r="r" t="t"/>
              <a:pathLst>
                <a:path extrusionOk="0" fill="none" h="511" w="522">
                  <a:moveTo>
                    <a:pt x="1" y="0"/>
                  </a:moveTo>
                  <a:cubicBezTo>
                    <a:pt x="292" y="0"/>
                    <a:pt x="521" y="232"/>
                    <a:pt x="521" y="511"/>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857233" y="1651112"/>
              <a:ext cx="42829" cy="41114"/>
            </a:xfrm>
            <a:custGeom>
              <a:rect b="b" l="l" r="r" t="t"/>
              <a:pathLst>
                <a:path extrusionOk="0" fill="none" h="983" w="1024">
                  <a:moveTo>
                    <a:pt x="1" y="983"/>
                  </a:moveTo>
                  <a:cubicBezTo>
                    <a:pt x="1" y="441"/>
                    <a:pt x="461" y="0"/>
                    <a:pt x="1024"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877769" y="1670853"/>
              <a:ext cx="22293" cy="21373"/>
            </a:xfrm>
            <a:custGeom>
              <a:rect b="b" l="l" r="r" t="t"/>
              <a:pathLst>
                <a:path extrusionOk="0" fill="none" h="511" w="533">
                  <a:moveTo>
                    <a:pt x="1" y="511"/>
                  </a:moveTo>
                  <a:cubicBezTo>
                    <a:pt x="1" y="232"/>
                    <a:pt x="242" y="0"/>
                    <a:pt x="533"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816957" y="1623801"/>
              <a:ext cx="80597" cy="27354"/>
            </a:xfrm>
            <a:custGeom>
              <a:rect b="b" l="l" r="r" t="t"/>
              <a:pathLst>
                <a:path extrusionOk="0" fill="none" h="654" w="1927">
                  <a:moveTo>
                    <a:pt x="1" y="653"/>
                  </a:moveTo>
                  <a:cubicBezTo>
                    <a:pt x="140" y="283"/>
                    <a:pt x="521" y="1"/>
                    <a:pt x="964" y="1"/>
                  </a:cubicBezTo>
                  <a:cubicBezTo>
                    <a:pt x="1414" y="1"/>
                    <a:pt x="1785" y="283"/>
                    <a:pt x="1927" y="65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836614" y="1643542"/>
              <a:ext cx="41198" cy="13468"/>
            </a:xfrm>
            <a:custGeom>
              <a:rect b="b" l="l" r="r" t="t"/>
              <a:pathLst>
                <a:path extrusionOk="0" fill="none" h="322" w="985">
                  <a:moveTo>
                    <a:pt x="0" y="321"/>
                  </a:moveTo>
                  <a:cubicBezTo>
                    <a:pt x="82" y="131"/>
                    <a:pt x="272" y="1"/>
                    <a:pt x="494" y="1"/>
                  </a:cubicBezTo>
                  <a:cubicBezTo>
                    <a:pt x="722" y="1"/>
                    <a:pt x="915" y="131"/>
                    <a:pt x="985" y="32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900019" y="1651112"/>
              <a:ext cx="42871" cy="41114"/>
            </a:xfrm>
            <a:custGeom>
              <a:rect b="b" l="l" r="r" t="t"/>
              <a:pathLst>
                <a:path extrusionOk="0" fill="none" h="983" w="1025">
                  <a:moveTo>
                    <a:pt x="1" y="0"/>
                  </a:moveTo>
                  <a:cubicBezTo>
                    <a:pt x="562" y="0"/>
                    <a:pt x="1024" y="441"/>
                    <a:pt x="1024" y="983"/>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900019" y="1670853"/>
              <a:ext cx="22209" cy="21373"/>
            </a:xfrm>
            <a:custGeom>
              <a:rect b="b" l="l" r="r" t="t"/>
              <a:pathLst>
                <a:path extrusionOk="0" fill="none" h="511" w="531">
                  <a:moveTo>
                    <a:pt x="1" y="0"/>
                  </a:moveTo>
                  <a:cubicBezTo>
                    <a:pt x="290" y="0"/>
                    <a:pt x="531" y="232"/>
                    <a:pt x="531" y="511"/>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942847" y="1651112"/>
              <a:ext cx="42327" cy="41114"/>
            </a:xfrm>
            <a:custGeom>
              <a:rect b="b" l="l" r="r" t="t"/>
              <a:pathLst>
                <a:path extrusionOk="0" fill="none" h="983" w="1012">
                  <a:moveTo>
                    <a:pt x="0" y="983"/>
                  </a:moveTo>
                  <a:cubicBezTo>
                    <a:pt x="0" y="441"/>
                    <a:pt x="450" y="0"/>
                    <a:pt x="1011"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962965" y="1670853"/>
              <a:ext cx="22209" cy="21373"/>
            </a:xfrm>
            <a:custGeom>
              <a:rect b="b" l="l" r="r" t="t"/>
              <a:pathLst>
                <a:path extrusionOk="0" fill="none" h="511" w="531">
                  <a:moveTo>
                    <a:pt x="1" y="511"/>
                  </a:moveTo>
                  <a:cubicBezTo>
                    <a:pt x="1" y="232"/>
                    <a:pt x="242" y="0"/>
                    <a:pt x="530"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902571" y="1623801"/>
              <a:ext cx="80095" cy="27354"/>
            </a:xfrm>
            <a:custGeom>
              <a:rect b="b" l="l" r="r" t="t"/>
              <a:pathLst>
                <a:path extrusionOk="0" fill="none" h="654" w="1915">
                  <a:moveTo>
                    <a:pt x="0" y="653"/>
                  </a:moveTo>
                  <a:cubicBezTo>
                    <a:pt x="140" y="283"/>
                    <a:pt x="511" y="1"/>
                    <a:pt x="963" y="1"/>
                  </a:cubicBezTo>
                  <a:cubicBezTo>
                    <a:pt x="1404" y="1"/>
                    <a:pt x="1784" y="283"/>
                    <a:pt x="1914" y="65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921810" y="1643542"/>
              <a:ext cx="41616" cy="13468"/>
            </a:xfrm>
            <a:custGeom>
              <a:rect b="b" l="l" r="r" t="t"/>
              <a:pathLst>
                <a:path extrusionOk="0" fill="none" h="322" w="995">
                  <a:moveTo>
                    <a:pt x="0" y="321"/>
                  </a:moveTo>
                  <a:cubicBezTo>
                    <a:pt x="82" y="131"/>
                    <a:pt x="272" y="1"/>
                    <a:pt x="503" y="1"/>
                  </a:cubicBezTo>
                  <a:cubicBezTo>
                    <a:pt x="722" y="1"/>
                    <a:pt x="913" y="131"/>
                    <a:pt x="994" y="32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985132" y="1651112"/>
              <a:ext cx="42829" cy="41114"/>
            </a:xfrm>
            <a:custGeom>
              <a:rect b="b" l="l" r="r" t="t"/>
              <a:pathLst>
                <a:path extrusionOk="0" fill="none" h="983" w="1024">
                  <a:moveTo>
                    <a:pt x="0" y="0"/>
                  </a:moveTo>
                  <a:cubicBezTo>
                    <a:pt x="564" y="0"/>
                    <a:pt x="1024" y="441"/>
                    <a:pt x="1024" y="983"/>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985132" y="1670853"/>
              <a:ext cx="22293" cy="21373"/>
            </a:xfrm>
            <a:custGeom>
              <a:rect b="b" l="l" r="r" t="t"/>
              <a:pathLst>
                <a:path extrusionOk="0" fill="none" h="511" w="533">
                  <a:moveTo>
                    <a:pt x="0" y="0"/>
                  </a:moveTo>
                  <a:cubicBezTo>
                    <a:pt x="292" y="0"/>
                    <a:pt x="533" y="232"/>
                    <a:pt x="533" y="511"/>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1027918" y="1651112"/>
              <a:ext cx="42871" cy="41114"/>
            </a:xfrm>
            <a:custGeom>
              <a:rect b="b" l="l" r="r" t="t"/>
              <a:pathLst>
                <a:path extrusionOk="0" fill="none" h="983" w="1025">
                  <a:moveTo>
                    <a:pt x="1" y="983"/>
                  </a:moveTo>
                  <a:cubicBezTo>
                    <a:pt x="1" y="441"/>
                    <a:pt x="453" y="0"/>
                    <a:pt x="1024"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1048579" y="1670853"/>
              <a:ext cx="22209" cy="21373"/>
            </a:xfrm>
            <a:custGeom>
              <a:rect b="b" l="l" r="r" t="t"/>
              <a:pathLst>
                <a:path extrusionOk="0" fill="none" h="511" w="531">
                  <a:moveTo>
                    <a:pt x="0" y="511"/>
                  </a:moveTo>
                  <a:cubicBezTo>
                    <a:pt x="0" y="232"/>
                    <a:pt x="229" y="0"/>
                    <a:pt x="530"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987641" y="1623801"/>
              <a:ext cx="80597" cy="27354"/>
            </a:xfrm>
            <a:custGeom>
              <a:rect b="b" l="l" r="r" t="t"/>
              <a:pathLst>
                <a:path extrusionOk="0" fill="none" h="654" w="1927">
                  <a:moveTo>
                    <a:pt x="1" y="653"/>
                  </a:moveTo>
                  <a:cubicBezTo>
                    <a:pt x="143" y="283"/>
                    <a:pt x="523" y="1"/>
                    <a:pt x="964" y="1"/>
                  </a:cubicBezTo>
                  <a:cubicBezTo>
                    <a:pt x="1407" y="1"/>
                    <a:pt x="1787" y="283"/>
                    <a:pt x="1927" y="65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1007382" y="1643542"/>
              <a:ext cx="41239" cy="13468"/>
            </a:xfrm>
            <a:custGeom>
              <a:rect b="b" l="l" r="r" t="t"/>
              <a:pathLst>
                <a:path extrusionOk="0" fill="none" h="322" w="986">
                  <a:moveTo>
                    <a:pt x="1" y="321"/>
                  </a:moveTo>
                  <a:cubicBezTo>
                    <a:pt x="82" y="131"/>
                    <a:pt x="273" y="1"/>
                    <a:pt x="492" y="1"/>
                  </a:cubicBezTo>
                  <a:cubicBezTo>
                    <a:pt x="713" y="1"/>
                    <a:pt x="904" y="131"/>
                    <a:pt x="985" y="32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1070746" y="1651112"/>
              <a:ext cx="42411" cy="41114"/>
            </a:xfrm>
            <a:custGeom>
              <a:rect b="b" l="l" r="r" t="t"/>
              <a:pathLst>
                <a:path extrusionOk="0" fill="none" h="983" w="1014">
                  <a:moveTo>
                    <a:pt x="0" y="0"/>
                  </a:moveTo>
                  <a:cubicBezTo>
                    <a:pt x="563" y="0"/>
                    <a:pt x="1014" y="441"/>
                    <a:pt x="1014" y="983"/>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1070746" y="1670853"/>
              <a:ext cx="21874" cy="21373"/>
            </a:xfrm>
            <a:custGeom>
              <a:rect b="b" l="l" r="r" t="t"/>
              <a:pathLst>
                <a:path extrusionOk="0" fill="none" h="511" w="523">
                  <a:moveTo>
                    <a:pt x="0" y="0"/>
                  </a:moveTo>
                  <a:cubicBezTo>
                    <a:pt x="291" y="0"/>
                    <a:pt x="523" y="232"/>
                    <a:pt x="523" y="511"/>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1113114" y="1651112"/>
              <a:ext cx="42871" cy="41114"/>
            </a:xfrm>
            <a:custGeom>
              <a:rect b="b" l="l" r="r" t="t"/>
              <a:pathLst>
                <a:path extrusionOk="0" fill="none" h="983" w="1025">
                  <a:moveTo>
                    <a:pt x="1" y="983"/>
                  </a:moveTo>
                  <a:cubicBezTo>
                    <a:pt x="1" y="441"/>
                    <a:pt x="463" y="0"/>
                    <a:pt x="1024"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1133649" y="1670853"/>
              <a:ext cx="22335" cy="21373"/>
            </a:xfrm>
            <a:custGeom>
              <a:rect b="b" l="l" r="r" t="t"/>
              <a:pathLst>
                <a:path extrusionOk="0" fill="none" h="511" w="534">
                  <a:moveTo>
                    <a:pt x="1" y="511"/>
                  </a:moveTo>
                  <a:cubicBezTo>
                    <a:pt x="1" y="232"/>
                    <a:pt x="242" y="0"/>
                    <a:pt x="533" y="0"/>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1072837" y="1623801"/>
              <a:ext cx="80597" cy="27354"/>
            </a:xfrm>
            <a:custGeom>
              <a:rect b="b" l="l" r="r" t="t"/>
              <a:pathLst>
                <a:path extrusionOk="0" fill="none" h="654" w="1927">
                  <a:moveTo>
                    <a:pt x="1" y="653"/>
                  </a:moveTo>
                  <a:cubicBezTo>
                    <a:pt x="143" y="283"/>
                    <a:pt x="523" y="1"/>
                    <a:pt x="964" y="1"/>
                  </a:cubicBezTo>
                  <a:cubicBezTo>
                    <a:pt x="1416" y="1"/>
                    <a:pt x="1787" y="283"/>
                    <a:pt x="1927" y="65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1092578" y="1643542"/>
              <a:ext cx="41114" cy="13468"/>
            </a:xfrm>
            <a:custGeom>
              <a:rect b="b" l="l" r="r" t="t"/>
              <a:pathLst>
                <a:path extrusionOk="0" fill="none" h="322" w="983">
                  <a:moveTo>
                    <a:pt x="1" y="321"/>
                  </a:moveTo>
                  <a:cubicBezTo>
                    <a:pt x="80" y="131"/>
                    <a:pt x="273" y="1"/>
                    <a:pt x="492" y="1"/>
                  </a:cubicBezTo>
                  <a:cubicBezTo>
                    <a:pt x="723" y="1"/>
                    <a:pt x="913" y="131"/>
                    <a:pt x="983" y="32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1155942" y="1651112"/>
              <a:ext cx="42829" cy="41114"/>
            </a:xfrm>
            <a:custGeom>
              <a:rect b="b" l="l" r="r" t="t"/>
              <a:pathLst>
                <a:path extrusionOk="0" fill="none" h="983" w="1024">
                  <a:moveTo>
                    <a:pt x="0" y="0"/>
                  </a:moveTo>
                  <a:cubicBezTo>
                    <a:pt x="563" y="0"/>
                    <a:pt x="1023" y="441"/>
                    <a:pt x="1023" y="983"/>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1155942" y="1670853"/>
              <a:ext cx="22293" cy="21373"/>
            </a:xfrm>
            <a:custGeom>
              <a:rect b="b" l="l" r="r" t="t"/>
              <a:pathLst>
                <a:path extrusionOk="0" fill="none" h="511" w="533">
                  <a:moveTo>
                    <a:pt x="0" y="0"/>
                  </a:moveTo>
                  <a:cubicBezTo>
                    <a:pt x="291" y="0"/>
                    <a:pt x="532" y="232"/>
                    <a:pt x="532" y="511"/>
                  </a:cubicBez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1158451" y="1638105"/>
              <a:ext cx="7989" cy="13049"/>
            </a:xfrm>
            <a:custGeom>
              <a:rect b="b" l="l" r="r" t="t"/>
              <a:pathLst>
                <a:path extrusionOk="0" fill="none" h="312" w="191">
                  <a:moveTo>
                    <a:pt x="0" y="311"/>
                  </a:moveTo>
                  <a:cubicBezTo>
                    <a:pt x="41" y="201"/>
                    <a:pt x="111" y="90"/>
                    <a:pt x="190"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1177774" y="1651907"/>
              <a:ext cx="2970" cy="5103"/>
            </a:xfrm>
            <a:custGeom>
              <a:rect b="b" l="l" r="r" t="t"/>
              <a:pathLst>
                <a:path extrusionOk="0" fill="none" h="122" w="71">
                  <a:moveTo>
                    <a:pt x="1" y="121"/>
                  </a:moveTo>
                  <a:cubicBezTo>
                    <a:pt x="20" y="83"/>
                    <a:pt x="51" y="42"/>
                    <a:pt x="70"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424604" y="1501758"/>
              <a:ext cx="780538" cy="197247"/>
            </a:xfrm>
            <a:custGeom>
              <a:rect b="b" l="l" r="r" t="t"/>
              <a:pathLst>
                <a:path extrusionOk="0" fill="none" h="4716" w="18662">
                  <a:moveTo>
                    <a:pt x="18661" y="4715"/>
                  </a:moveTo>
                  <a:cubicBezTo>
                    <a:pt x="18541" y="3822"/>
                    <a:pt x="17517" y="2919"/>
                    <a:pt x="16795" y="2678"/>
                  </a:cubicBezTo>
                  <a:cubicBezTo>
                    <a:pt x="16152" y="632"/>
                    <a:pt x="14999" y="1"/>
                    <a:pt x="14999" y="1"/>
                  </a:cubicBezTo>
                  <a:lnTo>
                    <a:pt x="3651" y="1"/>
                  </a:lnTo>
                  <a:cubicBezTo>
                    <a:pt x="3651" y="1"/>
                    <a:pt x="2507" y="632"/>
                    <a:pt x="1857" y="2678"/>
                  </a:cubicBezTo>
                  <a:cubicBezTo>
                    <a:pt x="1135" y="2919"/>
                    <a:pt x="112" y="3822"/>
                    <a:pt x="1" y="4715"/>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568521" y="1468131"/>
              <a:ext cx="492197" cy="36179"/>
            </a:xfrm>
            <a:custGeom>
              <a:rect b="b" l="l" r="r" t="t"/>
              <a:pathLst>
                <a:path extrusionOk="0" h="865" w="11768">
                  <a:moveTo>
                    <a:pt x="352" y="1"/>
                  </a:moveTo>
                  <a:cubicBezTo>
                    <a:pt x="162" y="1"/>
                    <a:pt x="1" y="152"/>
                    <a:pt x="1" y="352"/>
                  </a:cubicBezTo>
                  <a:lnTo>
                    <a:pt x="1" y="745"/>
                  </a:lnTo>
                  <a:cubicBezTo>
                    <a:pt x="1" y="814"/>
                    <a:pt x="51" y="865"/>
                    <a:pt x="121" y="865"/>
                  </a:cubicBezTo>
                  <a:lnTo>
                    <a:pt x="11647" y="865"/>
                  </a:lnTo>
                  <a:cubicBezTo>
                    <a:pt x="11719" y="865"/>
                    <a:pt x="11767" y="814"/>
                    <a:pt x="11767" y="745"/>
                  </a:cubicBezTo>
                  <a:lnTo>
                    <a:pt x="11767" y="352"/>
                  </a:lnTo>
                  <a:cubicBezTo>
                    <a:pt x="11767" y="152"/>
                    <a:pt x="11608" y="1"/>
                    <a:pt x="11418" y="1"/>
                  </a:cubicBezTo>
                  <a:close/>
                </a:path>
              </a:pathLst>
            </a:custGeom>
            <a:solidFill>
              <a:srgbClr val="FFB1A4"/>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568521" y="1468131"/>
              <a:ext cx="492197" cy="36179"/>
            </a:xfrm>
            <a:custGeom>
              <a:rect b="b" l="l" r="r" t="t"/>
              <a:pathLst>
                <a:path extrusionOk="0" fill="none" h="865" w="11768">
                  <a:moveTo>
                    <a:pt x="11647" y="865"/>
                  </a:moveTo>
                  <a:cubicBezTo>
                    <a:pt x="11719" y="865"/>
                    <a:pt x="11767" y="814"/>
                    <a:pt x="11767" y="745"/>
                  </a:cubicBezTo>
                  <a:lnTo>
                    <a:pt x="11767" y="352"/>
                  </a:lnTo>
                  <a:cubicBezTo>
                    <a:pt x="11767" y="152"/>
                    <a:pt x="11608" y="1"/>
                    <a:pt x="11418" y="1"/>
                  </a:cubicBezTo>
                  <a:lnTo>
                    <a:pt x="352" y="1"/>
                  </a:lnTo>
                  <a:cubicBezTo>
                    <a:pt x="162" y="1"/>
                    <a:pt x="1" y="152"/>
                    <a:pt x="1" y="352"/>
                  </a:cubicBezTo>
                  <a:lnTo>
                    <a:pt x="1" y="745"/>
                  </a:lnTo>
                  <a:cubicBezTo>
                    <a:pt x="1" y="814"/>
                    <a:pt x="51" y="865"/>
                    <a:pt x="121" y="865"/>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570654" y="1468131"/>
              <a:ext cx="488056" cy="7194"/>
            </a:xfrm>
            <a:custGeom>
              <a:rect b="b" l="l" r="r" t="t"/>
              <a:pathLst>
                <a:path extrusionOk="0" h="172" w="11669">
                  <a:moveTo>
                    <a:pt x="301" y="1"/>
                  </a:moveTo>
                  <a:cubicBezTo>
                    <a:pt x="171" y="1"/>
                    <a:pt x="60" y="70"/>
                    <a:pt x="0" y="172"/>
                  </a:cubicBezTo>
                  <a:lnTo>
                    <a:pt x="11668" y="172"/>
                  </a:lnTo>
                  <a:cubicBezTo>
                    <a:pt x="11608" y="70"/>
                    <a:pt x="11497" y="1"/>
                    <a:pt x="11367" y="1"/>
                  </a:cubicBezTo>
                  <a:close/>
                </a:path>
              </a:pathLst>
            </a:custGeom>
            <a:solidFill>
              <a:srgbClr val="FFD2B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570654" y="1468131"/>
              <a:ext cx="488056" cy="7194"/>
            </a:xfrm>
            <a:custGeom>
              <a:rect b="b" l="l" r="r" t="t"/>
              <a:pathLst>
                <a:path extrusionOk="0" fill="none" h="172" w="11669">
                  <a:moveTo>
                    <a:pt x="11668" y="172"/>
                  </a:moveTo>
                  <a:cubicBezTo>
                    <a:pt x="11608" y="70"/>
                    <a:pt x="11497" y="1"/>
                    <a:pt x="11367" y="1"/>
                  </a:cubicBezTo>
                  <a:lnTo>
                    <a:pt x="301" y="1"/>
                  </a:lnTo>
                  <a:cubicBezTo>
                    <a:pt x="171" y="1"/>
                    <a:pt x="60" y="70"/>
                    <a:pt x="0" y="17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568521" y="1468131"/>
              <a:ext cx="492197" cy="36179"/>
            </a:xfrm>
            <a:custGeom>
              <a:rect b="b" l="l" r="r" t="t"/>
              <a:pathLst>
                <a:path extrusionOk="0" fill="none" h="865" w="11768">
                  <a:moveTo>
                    <a:pt x="11647" y="865"/>
                  </a:moveTo>
                  <a:cubicBezTo>
                    <a:pt x="11719" y="865"/>
                    <a:pt x="11767" y="814"/>
                    <a:pt x="11767" y="745"/>
                  </a:cubicBezTo>
                  <a:lnTo>
                    <a:pt x="11767" y="352"/>
                  </a:lnTo>
                  <a:cubicBezTo>
                    <a:pt x="11767" y="152"/>
                    <a:pt x="11608" y="1"/>
                    <a:pt x="11418" y="1"/>
                  </a:cubicBezTo>
                  <a:lnTo>
                    <a:pt x="352" y="1"/>
                  </a:lnTo>
                  <a:cubicBezTo>
                    <a:pt x="162" y="1"/>
                    <a:pt x="1" y="152"/>
                    <a:pt x="1" y="352"/>
                  </a:cubicBezTo>
                  <a:lnTo>
                    <a:pt x="1" y="745"/>
                  </a:lnTo>
                  <a:cubicBezTo>
                    <a:pt x="1" y="814"/>
                    <a:pt x="51" y="865"/>
                    <a:pt x="121" y="865"/>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387255" y="1680933"/>
              <a:ext cx="856032" cy="65080"/>
            </a:xfrm>
            <a:custGeom>
              <a:rect b="b" l="l" r="r" t="t"/>
              <a:pathLst>
                <a:path extrusionOk="0" h="1556" w="20467">
                  <a:moveTo>
                    <a:pt x="1014" y="0"/>
                  </a:moveTo>
                  <a:cubicBezTo>
                    <a:pt x="793" y="0"/>
                    <a:pt x="441" y="181"/>
                    <a:pt x="270" y="571"/>
                  </a:cubicBezTo>
                  <a:cubicBezTo>
                    <a:pt x="111" y="942"/>
                    <a:pt x="1" y="1495"/>
                    <a:pt x="533" y="1556"/>
                  </a:cubicBezTo>
                  <a:lnTo>
                    <a:pt x="19934" y="1556"/>
                  </a:lnTo>
                  <a:cubicBezTo>
                    <a:pt x="20467" y="1495"/>
                    <a:pt x="20356" y="942"/>
                    <a:pt x="20194" y="571"/>
                  </a:cubicBezTo>
                  <a:cubicBezTo>
                    <a:pt x="20026" y="181"/>
                    <a:pt x="19674" y="0"/>
                    <a:pt x="19453" y="0"/>
                  </a:cubicBezTo>
                  <a:cubicBezTo>
                    <a:pt x="19142" y="0"/>
                    <a:pt x="19072" y="251"/>
                    <a:pt x="18641" y="251"/>
                  </a:cubicBezTo>
                  <a:lnTo>
                    <a:pt x="1826" y="251"/>
                  </a:lnTo>
                  <a:cubicBezTo>
                    <a:pt x="1395" y="251"/>
                    <a:pt x="1325" y="0"/>
                    <a:pt x="1014"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388468" y="1708203"/>
              <a:ext cx="853523" cy="37810"/>
            </a:xfrm>
            <a:custGeom>
              <a:rect b="b" l="l" r="r" t="t"/>
              <a:pathLst>
                <a:path extrusionOk="0" h="904" w="20407">
                  <a:moveTo>
                    <a:pt x="212" y="1"/>
                  </a:moveTo>
                  <a:lnTo>
                    <a:pt x="212" y="1"/>
                  </a:lnTo>
                  <a:cubicBezTo>
                    <a:pt x="73" y="362"/>
                    <a:pt x="1" y="853"/>
                    <a:pt x="504" y="904"/>
                  </a:cubicBezTo>
                  <a:lnTo>
                    <a:pt x="19905" y="904"/>
                  </a:lnTo>
                  <a:cubicBezTo>
                    <a:pt x="20406" y="853"/>
                    <a:pt x="20336" y="362"/>
                    <a:pt x="20197" y="1"/>
                  </a:cubicBezTo>
                  <a:lnTo>
                    <a:pt x="20197" y="1"/>
                  </a:lnTo>
                  <a:cubicBezTo>
                    <a:pt x="20137" y="61"/>
                    <a:pt x="20045" y="109"/>
                    <a:pt x="19905" y="131"/>
                  </a:cubicBezTo>
                  <a:lnTo>
                    <a:pt x="504" y="131"/>
                  </a:lnTo>
                  <a:cubicBezTo>
                    <a:pt x="362" y="109"/>
                    <a:pt x="273" y="61"/>
                    <a:pt x="212" y="1"/>
                  </a:cubicBez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387255" y="1680933"/>
              <a:ext cx="856032" cy="65080"/>
            </a:xfrm>
            <a:custGeom>
              <a:rect b="b" l="l" r="r" t="t"/>
              <a:pathLst>
                <a:path extrusionOk="0" fill="none" h="1556" w="20467">
                  <a:moveTo>
                    <a:pt x="19934" y="1556"/>
                  </a:moveTo>
                  <a:cubicBezTo>
                    <a:pt x="20467" y="1495"/>
                    <a:pt x="20356" y="942"/>
                    <a:pt x="20194" y="571"/>
                  </a:cubicBezTo>
                  <a:cubicBezTo>
                    <a:pt x="20026" y="181"/>
                    <a:pt x="19674" y="0"/>
                    <a:pt x="19453" y="0"/>
                  </a:cubicBezTo>
                  <a:cubicBezTo>
                    <a:pt x="19142" y="0"/>
                    <a:pt x="19072" y="251"/>
                    <a:pt x="18641" y="251"/>
                  </a:cubicBezTo>
                  <a:lnTo>
                    <a:pt x="1826" y="251"/>
                  </a:lnTo>
                  <a:cubicBezTo>
                    <a:pt x="1395" y="251"/>
                    <a:pt x="1325" y="0"/>
                    <a:pt x="1014" y="0"/>
                  </a:cubicBezTo>
                  <a:cubicBezTo>
                    <a:pt x="793" y="0"/>
                    <a:pt x="441" y="181"/>
                    <a:pt x="270" y="571"/>
                  </a:cubicBezTo>
                  <a:cubicBezTo>
                    <a:pt x="111" y="942"/>
                    <a:pt x="1" y="1495"/>
                    <a:pt x="533" y="1556"/>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749787" y="1422417"/>
              <a:ext cx="35677" cy="11836"/>
            </a:xfrm>
            <a:custGeom>
              <a:rect b="b" l="l" r="r" t="t"/>
              <a:pathLst>
                <a:path extrusionOk="0" h="283" w="853">
                  <a:moveTo>
                    <a:pt x="241" y="0"/>
                  </a:moveTo>
                  <a:lnTo>
                    <a:pt x="1" y="282"/>
                  </a:lnTo>
                  <a:lnTo>
                    <a:pt x="403" y="282"/>
                  </a:lnTo>
                  <a:cubicBezTo>
                    <a:pt x="533" y="111"/>
                    <a:pt x="853" y="80"/>
                    <a:pt x="853" y="80"/>
                  </a:cubicBezTo>
                  <a:lnTo>
                    <a:pt x="853" y="0"/>
                  </a:ln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843724" y="1422417"/>
              <a:ext cx="35719" cy="11836"/>
            </a:xfrm>
            <a:custGeom>
              <a:rect b="b" l="l" r="r" t="t"/>
              <a:pathLst>
                <a:path extrusionOk="0" h="283" w="854">
                  <a:moveTo>
                    <a:pt x="1" y="0"/>
                  </a:moveTo>
                  <a:lnTo>
                    <a:pt x="1" y="80"/>
                  </a:lnTo>
                  <a:cubicBezTo>
                    <a:pt x="1" y="80"/>
                    <a:pt x="333" y="111"/>
                    <a:pt x="454" y="282"/>
                  </a:cubicBezTo>
                  <a:lnTo>
                    <a:pt x="853" y="282"/>
                  </a:lnTo>
                  <a:lnTo>
                    <a:pt x="613" y="0"/>
                  </a:ln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719590" y="1431284"/>
              <a:ext cx="190053" cy="36890"/>
            </a:xfrm>
            <a:custGeom>
              <a:rect b="b" l="l" r="r" t="t"/>
              <a:pathLst>
                <a:path extrusionOk="0" h="882" w="4544">
                  <a:moveTo>
                    <a:pt x="381" y="0"/>
                  </a:moveTo>
                  <a:cubicBezTo>
                    <a:pt x="171" y="0"/>
                    <a:pt x="0" y="181"/>
                    <a:pt x="0" y="390"/>
                  </a:cubicBezTo>
                  <a:lnTo>
                    <a:pt x="0" y="761"/>
                  </a:lnTo>
                  <a:cubicBezTo>
                    <a:pt x="0" y="821"/>
                    <a:pt x="51" y="882"/>
                    <a:pt x="121" y="882"/>
                  </a:cubicBezTo>
                  <a:lnTo>
                    <a:pt x="4423" y="882"/>
                  </a:lnTo>
                  <a:cubicBezTo>
                    <a:pt x="4496" y="882"/>
                    <a:pt x="4544" y="821"/>
                    <a:pt x="4544" y="761"/>
                  </a:cubicBezTo>
                  <a:lnTo>
                    <a:pt x="4544" y="390"/>
                  </a:lnTo>
                  <a:cubicBezTo>
                    <a:pt x="4544" y="181"/>
                    <a:pt x="4375" y="0"/>
                    <a:pt x="4163"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734270" y="1439231"/>
              <a:ext cx="5897" cy="21791"/>
            </a:xfrm>
            <a:custGeom>
              <a:rect b="b" l="l" r="r" t="t"/>
              <a:pathLst>
                <a:path extrusionOk="0" h="521" w="141">
                  <a:moveTo>
                    <a:pt x="71" y="1"/>
                  </a:moveTo>
                  <a:cubicBezTo>
                    <a:pt x="30" y="1"/>
                    <a:pt x="1" y="39"/>
                    <a:pt x="1" y="80"/>
                  </a:cubicBezTo>
                  <a:lnTo>
                    <a:pt x="1" y="451"/>
                  </a:lnTo>
                  <a:cubicBezTo>
                    <a:pt x="1" y="492"/>
                    <a:pt x="30" y="521"/>
                    <a:pt x="71" y="521"/>
                  </a:cubicBezTo>
                  <a:cubicBezTo>
                    <a:pt x="112" y="521"/>
                    <a:pt x="140" y="492"/>
                    <a:pt x="140" y="451"/>
                  </a:cubicBezTo>
                  <a:lnTo>
                    <a:pt x="140" y="80"/>
                  </a:lnTo>
                  <a:cubicBezTo>
                    <a:pt x="140" y="39"/>
                    <a:pt x="112" y="1"/>
                    <a:pt x="71"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745981" y="1439231"/>
              <a:ext cx="5981" cy="21791"/>
            </a:xfrm>
            <a:custGeom>
              <a:rect b="b" l="l" r="r" t="t"/>
              <a:pathLst>
                <a:path extrusionOk="0" h="521" w="143">
                  <a:moveTo>
                    <a:pt x="72" y="1"/>
                  </a:moveTo>
                  <a:cubicBezTo>
                    <a:pt x="31" y="1"/>
                    <a:pt x="0" y="39"/>
                    <a:pt x="0" y="80"/>
                  </a:cubicBezTo>
                  <a:lnTo>
                    <a:pt x="0" y="451"/>
                  </a:lnTo>
                  <a:cubicBezTo>
                    <a:pt x="0" y="492"/>
                    <a:pt x="31" y="521"/>
                    <a:pt x="72" y="521"/>
                  </a:cubicBezTo>
                  <a:cubicBezTo>
                    <a:pt x="111" y="521"/>
                    <a:pt x="142" y="492"/>
                    <a:pt x="142" y="451"/>
                  </a:cubicBezTo>
                  <a:lnTo>
                    <a:pt x="142" y="80"/>
                  </a:lnTo>
                  <a:cubicBezTo>
                    <a:pt x="142" y="39"/>
                    <a:pt x="111" y="1"/>
                    <a:pt x="72"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757734" y="1439231"/>
              <a:ext cx="5897" cy="21791"/>
            </a:xfrm>
            <a:custGeom>
              <a:rect b="b" l="l" r="r" t="t"/>
              <a:pathLst>
                <a:path extrusionOk="0" h="521" w="141">
                  <a:moveTo>
                    <a:pt x="71" y="1"/>
                  </a:moveTo>
                  <a:cubicBezTo>
                    <a:pt x="32" y="1"/>
                    <a:pt x="1" y="39"/>
                    <a:pt x="1" y="80"/>
                  </a:cubicBezTo>
                  <a:lnTo>
                    <a:pt x="1" y="451"/>
                  </a:lnTo>
                  <a:cubicBezTo>
                    <a:pt x="1" y="492"/>
                    <a:pt x="32" y="521"/>
                    <a:pt x="71" y="521"/>
                  </a:cubicBezTo>
                  <a:cubicBezTo>
                    <a:pt x="112" y="521"/>
                    <a:pt x="140" y="492"/>
                    <a:pt x="140" y="451"/>
                  </a:cubicBezTo>
                  <a:lnTo>
                    <a:pt x="140" y="80"/>
                  </a:lnTo>
                  <a:cubicBezTo>
                    <a:pt x="140" y="39"/>
                    <a:pt x="112" y="1"/>
                    <a:pt x="71"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865598" y="1439231"/>
              <a:ext cx="5897" cy="21791"/>
            </a:xfrm>
            <a:custGeom>
              <a:rect b="b" l="l" r="r" t="t"/>
              <a:pathLst>
                <a:path extrusionOk="0" h="521" w="141">
                  <a:moveTo>
                    <a:pt x="70" y="1"/>
                  </a:moveTo>
                  <a:cubicBezTo>
                    <a:pt x="29" y="1"/>
                    <a:pt x="0" y="39"/>
                    <a:pt x="0" y="80"/>
                  </a:cubicBezTo>
                  <a:lnTo>
                    <a:pt x="0" y="451"/>
                  </a:lnTo>
                  <a:cubicBezTo>
                    <a:pt x="0" y="492"/>
                    <a:pt x="29" y="521"/>
                    <a:pt x="70" y="521"/>
                  </a:cubicBezTo>
                  <a:cubicBezTo>
                    <a:pt x="111" y="521"/>
                    <a:pt x="140" y="492"/>
                    <a:pt x="140" y="451"/>
                  </a:cubicBezTo>
                  <a:lnTo>
                    <a:pt x="140" y="80"/>
                  </a:lnTo>
                  <a:cubicBezTo>
                    <a:pt x="140" y="39"/>
                    <a:pt x="111" y="1"/>
                    <a:pt x="70"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877393" y="1439231"/>
              <a:ext cx="5856" cy="21791"/>
            </a:xfrm>
            <a:custGeom>
              <a:rect b="b" l="l" r="r" t="t"/>
              <a:pathLst>
                <a:path extrusionOk="0" h="521" w="140">
                  <a:moveTo>
                    <a:pt x="70" y="1"/>
                  </a:moveTo>
                  <a:cubicBezTo>
                    <a:pt x="29" y="1"/>
                    <a:pt x="0" y="39"/>
                    <a:pt x="0" y="80"/>
                  </a:cubicBezTo>
                  <a:lnTo>
                    <a:pt x="0" y="451"/>
                  </a:lnTo>
                  <a:cubicBezTo>
                    <a:pt x="0" y="492"/>
                    <a:pt x="29" y="521"/>
                    <a:pt x="70" y="521"/>
                  </a:cubicBezTo>
                  <a:cubicBezTo>
                    <a:pt x="109" y="521"/>
                    <a:pt x="140" y="492"/>
                    <a:pt x="140" y="451"/>
                  </a:cubicBezTo>
                  <a:lnTo>
                    <a:pt x="140" y="80"/>
                  </a:lnTo>
                  <a:cubicBezTo>
                    <a:pt x="140" y="39"/>
                    <a:pt x="109" y="1"/>
                    <a:pt x="70"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889061" y="1439231"/>
              <a:ext cx="5981" cy="21791"/>
            </a:xfrm>
            <a:custGeom>
              <a:rect b="b" l="l" r="r" t="t"/>
              <a:pathLst>
                <a:path extrusionOk="0" h="521" w="143">
                  <a:moveTo>
                    <a:pt x="70" y="1"/>
                  </a:moveTo>
                  <a:cubicBezTo>
                    <a:pt x="32" y="1"/>
                    <a:pt x="0" y="39"/>
                    <a:pt x="0" y="80"/>
                  </a:cubicBezTo>
                  <a:lnTo>
                    <a:pt x="0" y="451"/>
                  </a:lnTo>
                  <a:cubicBezTo>
                    <a:pt x="0" y="492"/>
                    <a:pt x="32" y="521"/>
                    <a:pt x="70" y="521"/>
                  </a:cubicBezTo>
                  <a:cubicBezTo>
                    <a:pt x="111" y="521"/>
                    <a:pt x="143" y="492"/>
                    <a:pt x="143" y="451"/>
                  </a:cubicBezTo>
                  <a:lnTo>
                    <a:pt x="143" y="80"/>
                  </a:lnTo>
                  <a:cubicBezTo>
                    <a:pt x="143" y="39"/>
                    <a:pt x="111" y="1"/>
                    <a:pt x="70"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711225" y="1392220"/>
              <a:ext cx="20160" cy="9703"/>
            </a:xfrm>
            <a:custGeom>
              <a:rect b="b" l="l" r="r" t="t"/>
              <a:pathLst>
                <a:path extrusionOk="0" h="232" w="482">
                  <a:moveTo>
                    <a:pt x="89" y="0"/>
                  </a:moveTo>
                  <a:cubicBezTo>
                    <a:pt x="29" y="0"/>
                    <a:pt x="0" y="41"/>
                    <a:pt x="0" y="92"/>
                  </a:cubicBezTo>
                  <a:lnTo>
                    <a:pt x="0" y="181"/>
                  </a:lnTo>
                  <a:cubicBezTo>
                    <a:pt x="0" y="200"/>
                    <a:pt x="10" y="231"/>
                    <a:pt x="39" y="231"/>
                  </a:cubicBezTo>
                  <a:lnTo>
                    <a:pt x="140" y="231"/>
                  </a:lnTo>
                  <a:cubicBezTo>
                    <a:pt x="169" y="231"/>
                    <a:pt x="210" y="161"/>
                    <a:pt x="251" y="161"/>
                  </a:cubicBezTo>
                  <a:lnTo>
                    <a:pt x="482" y="161"/>
                  </a:lnTo>
                  <a:lnTo>
                    <a:pt x="482" y="0"/>
                  </a:ln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897928" y="1392220"/>
              <a:ext cx="20160" cy="9703"/>
            </a:xfrm>
            <a:custGeom>
              <a:rect b="b" l="l" r="r" t="t"/>
              <a:pathLst>
                <a:path extrusionOk="0" h="232" w="482">
                  <a:moveTo>
                    <a:pt x="0" y="0"/>
                  </a:moveTo>
                  <a:lnTo>
                    <a:pt x="0" y="161"/>
                  </a:lnTo>
                  <a:lnTo>
                    <a:pt x="232" y="161"/>
                  </a:lnTo>
                  <a:cubicBezTo>
                    <a:pt x="270" y="161"/>
                    <a:pt x="311" y="231"/>
                    <a:pt x="340" y="231"/>
                  </a:cubicBezTo>
                  <a:lnTo>
                    <a:pt x="441" y="231"/>
                  </a:lnTo>
                  <a:cubicBezTo>
                    <a:pt x="472" y="231"/>
                    <a:pt x="482" y="200"/>
                    <a:pt x="482" y="181"/>
                  </a:cubicBezTo>
                  <a:lnTo>
                    <a:pt x="482" y="92"/>
                  </a:lnTo>
                  <a:cubicBezTo>
                    <a:pt x="482" y="41"/>
                    <a:pt x="451" y="0"/>
                    <a:pt x="390"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732179" y="1384232"/>
              <a:ext cx="164874" cy="9745"/>
            </a:xfrm>
            <a:custGeom>
              <a:rect b="b" l="l" r="r" t="t"/>
              <a:pathLst>
                <a:path extrusionOk="0" h="233" w="3942">
                  <a:moveTo>
                    <a:pt x="361" y="1"/>
                  </a:moveTo>
                  <a:cubicBezTo>
                    <a:pt x="89" y="1"/>
                    <a:pt x="0" y="232"/>
                    <a:pt x="0" y="232"/>
                  </a:cubicBezTo>
                  <a:lnTo>
                    <a:pt x="3942" y="232"/>
                  </a:lnTo>
                  <a:cubicBezTo>
                    <a:pt x="3942" y="232"/>
                    <a:pt x="3853" y="1"/>
                    <a:pt x="3581"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725403" y="1389669"/>
              <a:ext cx="178425" cy="32791"/>
            </a:xfrm>
            <a:custGeom>
              <a:rect b="b" l="l" r="r" t="t"/>
              <a:pathLst>
                <a:path extrusionOk="0" h="784" w="4266">
                  <a:moveTo>
                    <a:pt x="92" y="1"/>
                  </a:moveTo>
                  <a:cubicBezTo>
                    <a:pt x="32" y="1"/>
                    <a:pt x="1" y="42"/>
                    <a:pt x="1" y="71"/>
                  </a:cubicBezTo>
                  <a:lnTo>
                    <a:pt x="1" y="172"/>
                  </a:lnTo>
                  <a:cubicBezTo>
                    <a:pt x="1" y="514"/>
                    <a:pt x="273" y="783"/>
                    <a:pt x="612" y="783"/>
                  </a:cubicBezTo>
                  <a:lnTo>
                    <a:pt x="3653" y="783"/>
                  </a:lnTo>
                  <a:cubicBezTo>
                    <a:pt x="3995" y="783"/>
                    <a:pt x="4265" y="514"/>
                    <a:pt x="4265" y="172"/>
                  </a:cubicBezTo>
                  <a:lnTo>
                    <a:pt x="4265" y="71"/>
                  </a:lnTo>
                  <a:cubicBezTo>
                    <a:pt x="4265" y="42"/>
                    <a:pt x="4236" y="1"/>
                    <a:pt x="4176" y="1"/>
                  </a:cubicBezTo>
                  <a:close/>
                </a:path>
              </a:pathLst>
            </a:custGeom>
            <a:solidFill>
              <a:srgbClr val="E3727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725403" y="1389669"/>
              <a:ext cx="178425" cy="32791"/>
            </a:xfrm>
            <a:custGeom>
              <a:rect b="b" l="l" r="r" t="t"/>
              <a:pathLst>
                <a:path extrusionOk="0" fill="none" h="784" w="4266">
                  <a:moveTo>
                    <a:pt x="4176" y="1"/>
                  </a:moveTo>
                  <a:cubicBezTo>
                    <a:pt x="4236" y="1"/>
                    <a:pt x="4265" y="42"/>
                    <a:pt x="4265" y="71"/>
                  </a:cubicBezTo>
                  <a:lnTo>
                    <a:pt x="4265" y="172"/>
                  </a:lnTo>
                  <a:cubicBezTo>
                    <a:pt x="4265" y="514"/>
                    <a:pt x="3995" y="783"/>
                    <a:pt x="3653" y="783"/>
                  </a:cubicBezTo>
                  <a:lnTo>
                    <a:pt x="612" y="783"/>
                  </a:lnTo>
                  <a:cubicBezTo>
                    <a:pt x="273" y="783"/>
                    <a:pt x="1" y="514"/>
                    <a:pt x="1" y="172"/>
                  </a:cubicBezTo>
                  <a:lnTo>
                    <a:pt x="1" y="71"/>
                  </a:lnTo>
                  <a:cubicBezTo>
                    <a:pt x="1" y="42"/>
                    <a:pt x="32" y="1"/>
                    <a:pt x="92" y="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725403" y="1389669"/>
              <a:ext cx="178425" cy="6817"/>
            </a:xfrm>
            <a:custGeom>
              <a:rect b="b" l="l" r="r" t="t"/>
              <a:pathLst>
                <a:path extrusionOk="0" h="163" w="4266">
                  <a:moveTo>
                    <a:pt x="92" y="1"/>
                  </a:moveTo>
                  <a:cubicBezTo>
                    <a:pt x="32" y="1"/>
                    <a:pt x="1" y="42"/>
                    <a:pt x="1" y="71"/>
                  </a:cubicBezTo>
                  <a:lnTo>
                    <a:pt x="1" y="162"/>
                  </a:lnTo>
                  <a:cubicBezTo>
                    <a:pt x="1" y="141"/>
                    <a:pt x="32" y="102"/>
                    <a:pt x="92" y="102"/>
                  </a:cubicBezTo>
                  <a:lnTo>
                    <a:pt x="4176" y="102"/>
                  </a:lnTo>
                  <a:cubicBezTo>
                    <a:pt x="4236" y="102"/>
                    <a:pt x="4265" y="141"/>
                    <a:pt x="4265" y="162"/>
                  </a:cubicBezTo>
                  <a:lnTo>
                    <a:pt x="4265" y="71"/>
                  </a:lnTo>
                  <a:cubicBezTo>
                    <a:pt x="4265" y="42"/>
                    <a:pt x="4236" y="1"/>
                    <a:pt x="4176"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725403" y="1389669"/>
              <a:ext cx="178425" cy="32791"/>
            </a:xfrm>
            <a:custGeom>
              <a:rect b="b" l="l" r="r" t="t"/>
              <a:pathLst>
                <a:path extrusionOk="0" fill="none" h="784" w="4266">
                  <a:moveTo>
                    <a:pt x="4176" y="1"/>
                  </a:moveTo>
                  <a:cubicBezTo>
                    <a:pt x="4236" y="1"/>
                    <a:pt x="4265" y="42"/>
                    <a:pt x="4265" y="71"/>
                  </a:cubicBezTo>
                  <a:lnTo>
                    <a:pt x="4265" y="172"/>
                  </a:lnTo>
                  <a:cubicBezTo>
                    <a:pt x="4265" y="514"/>
                    <a:pt x="3995" y="783"/>
                    <a:pt x="3653" y="783"/>
                  </a:cubicBezTo>
                  <a:lnTo>
                    <a:pt x="612" y="783"/>
                  </a:lnTo>
                  <a:cubicBezTo>
                    <a:pt x="273" y="783"/>
                    <a:pt x="1" y="514"/>
                    <a:pt x="1" y="172"/>
                  </a:cubicBezTo>
                  <a:lnTo>
                    <a:pt x="1" y="71"/>
                  </a:lnTo>
                  <a:cubicBezTo>
                    <a:pt x="1" y="42"/>
                    <a:pt x="32" y="1"/>
                    <a:pt x="92" y="1"/>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956649" y="1456462"/>
              <a:ext cx="44920" cy="11711"/>
            </a:xfrm>
            <a:custGeom>
              <a:rect b="b" l="l" r="r" t="t"/>
              <a:pathLst>
                <a:path extrusionOk="0" h="280" w="1074">
                  <a:moveTo>
                    <a:pt x="161" y="0"/>
                  </a:moveTo>
                  <a:cubicBezTo>
                    <a:pt x="161" y="0"/>
                    <a:pt x="10" y="109"/>
                    <a:pt x="0" y="280"/>
                  </a:cubicBezTo>
                  <a:lnTo>
                    <a:pt x="1074" y="280"/>
                  </a:lnTo>
                  <a:cubicBezTo>
                    <a:pt x="1064" y="109"/>
                    <a:pt x="913" y="0"/>
                    <a:pt x="913"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937787" y="1422417"/>
              <a:ext cx="82646" cy="40319"/>
            </a:xfrm>
            <a:custGeom>
              <a:rect b="b" l="l" r="r" t="t"/>
              <a:pathLst>
                <a:path extrusionOk="0" h="964" w="1976">
                  <a:moveTo>
                    <a:pt x="1" y="0"/>
                  </a:moveTo>
                  <a:cubicBezTo>
                    <a:pt x="61" y="393"/>
                    <a:pt x="140" y="593"/>
                    <a:pt x="230" y="764"/>
                  </a:cubicBezTo>
                  <a:cubicBezTo>
                    <a:pt x="302" y="884"/>
                    <a:pt x="571" y="964"/>
                    <a:pt x="993" y="964"/>
                  </a:cubicBezTo>
                  <a:cubicBezTo>
                    <a:pt x="1405" y="964"/>
                    <a:pt x="1686" y="884"/>
                    <a:pt x="1746" y="764"/>
                  </a:cubicBezTo>
                  <a:cubicBezTo>
                    <a:pt x="1836" y="593"/>
                    <a:pt x="1915" y="393"/>
                    <a:pt x="1975"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627619" y="1456462"/>
              <a:ext cx="44962" cy="11711"/>
            </a:xfrm>
            <a:custGeom>
              <a:rect b="b" l="l" r="r" t="t"/>
              <a:pathLst>
                <a:path extrusionOk="0" h="280" w="1075">
                  <a:moveTo>
                    <a:pt x="162" y="0"/>
                  </a:moveTo>
                  <a:cubicBezTo>
                    <a:pt x="162" y="0"/>
                    <a:pt x="13" y="109"/>
                    <a:pt x="1" y="280"/>
                  </a:cubicBezTo>
                  <a:lnTo>
                    <a:pt x="1075" y="280"/>
                  </a:lnTo>
                  <a:cubicBezTo>
                    <a:pt x="1065" y="109"/>
                    <a:pt x="916" y="0"/>
                    <a:pt x="916"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608798" y="1422417"/>
              <a:ext cx="82730" cy="40319"/>
            </a:xfrm>
            <a:custGeom>
              <a:rect b="b" l="l" r="r" t="t"/>
              <a:pathLst>
                <a:path extrusionOk="0" h="964" w="1978">
                  <a:moveTo>
                    <a:pt x="1" y="0"/>
                  </a:moveTo>
                  <a:cubicBezTo>
                    <a:pt x="61" y="393"/>
                    <a:pt x="140" y="593"/>
                    <a:pt x="232" y="764"/>
                  </a:cubicBezTo>
                  <a:cubicBezTo>
                    <a:pt x="302" y="884"/>
                    <a:pt x="571" y="964"/>
                    <a:pt x="993" y="964"/>
                  </a:cubicBezTo>
                  <a:cubicBezTo>
                    <a:pt x="1404" y="964"/>
                    <a:pt x="1686" y="884"/>
                    <a:pt x="1746" y="764"/>
                  </a:cubicBezTo>
                  <a:cubicBezTo>
                    <a:pt x="1835" y="593"/>
                    <a:pt x="1917" y="393"/>
                    <a:pt x="1977"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9" name="Google Shape;3139;p54"/>
          <p:cNvGrpSpPr/>
          <p:nvPr/>
        </p:nvGrpSpPr>
        <p:grpSpPr>
          <a:xfrm>
            <a:off x="402796" y="989062"/>
            <a:ext cx="726142" cy="1217024"/>
            <a:chOff x="402796" y="1085437"/>
            <a:chExt cx="726142" cy="1217024"/>
          </a:xfrm>
        </p:grpSpPr>
        <p:sp>
          <p:nvSpPr>
            <p:cNvPr id="3140" name="Google Shape;3140;p54"/>
            <p:cNvSpPr/>
            <p:nvPr/>
          </p:nvSpPr>
          <p:spPr>
            <a:xfrm>
              <a:off x="402796" y="1085437"/>
              <a:ext cx="726142" cy="1217024"/>
            </a:xfrm>
            <a:custGeom>
              <a:rect b="b" l="l" r="r" t="t"/>
              <a:pathLst>
                <a:path extrusionOk="0" h="4807" w="2868">
                  <a:moveTo>
                    <a:pt x="0" y="0"/>
                  </a:moveTo>
                  <a:lnTo>
                    <a:pt x="0" y="4806"/>
                  </a:lnTo>
                  <a:lnTo>
                    <a:pt x="2868" y="4806"/>
                  </a:lnTo>
                  <a:lnTo>
                    <a:pt x="2868" y="0"/>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503816" y="1189744"/>
              <a:ext cx="523845" cy="1008406"/>
            </a:xfrm>
            <a:custGeom>
              <a:rect b="b" l="l" r="r" t="t"/>
              <a:pathLst>
                <a:path extrusionOk="0" h="3983" w="2069">
                  <a:moveTo>
                    <a:pt x="1" y="0"/>
                  </a:moveTo>
                  <a:lnTo>
                    <a:pt x="1" y="3982"/>
                  </a:lnTo>
                  <a:lnTo>
                    <a:pt x="2069" y="3982"/>
                  </a:lnTo>
                  <a:lnTo>
                    <a:pt x="2069" y="0"/>
                  </a:lnTo>
                  <a:close/>
                </a:path>
              </a:pathLst>
            </a:custGeom>
            <a:solidFill>
              <a:srgbClr val="FAE7D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503816" y="1235315"/>
              <a:ext cx="523845" cy="361031"/>
            </a:xfrm>
            <a:custGeom>
              <a:rect b="b" l="l" r="r" t="t"/>
              <a:pathLst>
                <a:path extrusionOk="0" h="1426" w="2069">
                  <a:moveTo>
                    <a:pt x="1" y="1"/>
                  </a:moveTo>
                  <a:lnTo>
                    <a:pt x="1" y="612"/>
                  </a:lnTo>
                  <a:lnTo>
                    <a:pt x="2069" y="1426"/>
                  </a:lnTo>
                  <a:lnTo>
                    <a:pt x="2069" y="812"/>
                  </a:lnTo>
                  <a:lnTo>
                    <a:pt x="1" y="1"/>
                  </a:lnTo>
                  <a:close/>
                </a:path>
              </a:pathLst>
            </a:custGeom>
            <a:solidFill>
              <a:srgbClr val="FAEFEB"/>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503816" y="1616339"/>
              <a:ext cx="523845" cy="447111"/>
            </a:xfrm>
            <a:custGeom>
              <a:rect b="b" l="l" r="r" t="t"/>
              <a:pathLst>
                <a:path extrusionOk="0" h="1766" w="2069">
                  <a:moveTo>
                    <a:pt x="1" y="0"/>
                  </a:moveTo>
                  <a:lnTo>
                    <a:pt x="1" y="954"/>
                  </a:lnTo>
                  <a:lnTo>
                    <a:pt x="2069" y="1765"/>
                  </a:lnTo>
                  <a:lnTo>
                    <a:pt x="2069" y="812"/>
                  </a:lnTo>
                  <a:lnTo>
                    <a:pt x="1" y="0"/>
                  </a:lnTo>
                  <a:close/>
                </a:path>
              </a:pathLst>
            </a:custGeom>
            <a:solidFill>
              <a:srgbClr val="FAEFEB"/>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503816" y="1189744"/>
              <a:ext cx="523845" cy="1008406"/>
            </a:xfrm>
            <a:custGeom>
              <a:rect b="b" l="l" r="r" t="t"/>
              <a:pathLst>
                <a:path extrusionOk="0" h="3983" w="2069">
                  <a:moveTo>
                    <a:pt x="1" y="0"/>
                  </a:moveTo>
                  <a:lnTo>
                    <a:pt x="1" y="3982"/>
                  </a:lnTo>
                  <a:lnTo>
                    <a:pt x="2069" y="3982"/>
                  </a:lnTo>
                  <a:lnTo>
                    <a:pt x="2069" y="0"/>
                  </a:lnTo>
                  <a:close/>
                </a:path>
              </a:pathLst>
            </a:custGeom>
            <a:solidFill>
              <a:srgbClr val="FAEFEB"/>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1027397" y="1085437"/>
              <a:ext cx="101528" cy="104562"/>
            </a:xfrm>
            <a:custGeom>
              <a:rect b="b" l="l" r="r" t="t"/>
              <a:pathLst>
                <a:path extrusionOk="0" fill="none" h="413" w="401">
                  <a:moveTo>
                    <a:pt x="401" y="0"/>
                  </a:moveTo>
                  <a:lnTo>
                    <a:pt x="1" y="412"/>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402796" y="1085437"/>
              <a:ext cx="101275" cy="104562"/>
            </a:xfrm>
            <a:custGeom>
              <a:rect b="b" l="l" r="r" t="t"/>
              <a:pathLst>
                <a:path extrusionOk="0" fill="none" h="413" w="400">
                  <a:moveTo>
                    <a:pt x="400" y="412"/>
                  </a:moveTo>
                  <a:lnTo>
                    <a:pt x="0" y="0"/>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402796" y="2197874"/>
              <a:ext cx="101275" cy="104562"/>
            </a:xfrm>
            <a:custGeom>
              <a:rect b="b" l="l" r="r" t="t"/>
              <a:pathLst>
                <a:path extrusionOk="0" fill="none" h="413" w="400">
                  <a:moveTo>
                    <a:pt x="400" y="0"/>
                  </a:moveTo>
                  <a:lnTo>
                    <a:pt x="0" y="412"/>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1027397" y="2197874"/>
              <a:ext cx="101528" cy="104562"/>
            </a:xfrm>
            <a:custGeom>
              <a:rect b="b" l="l" r="r" t="t"/>
              <a:pathLst>
                <a:path extrusionOk="0" fill="none" h="413" w="401">
                  <a:moveTo>
                    <a:pt x="1" y="0"/>
                  </a:moveTo>
                  <a:lnTo>
                    <a:pt x="401" y="412"/>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54"/>
          <p:cNvGrpSpPr/>
          <p:nvPr/>
        </p:nvGrpSpPr>
        <p:grpSpPr>
          <a:xfrm>
            <a:off x="1244833" y="1491861"/>
            <a:ext cx="864121" cy="2141851"/>
            <a:chOff x="1244833" y="1588236"/>
            <a:chExt cx="864121" cy="2141851"/>
          </a:xfrm>
        </p:grpSpPr>
        <p:sp>
          <p:nvSpPr>
            <p:cNvPr id="3150" name="Google Shape;3150;p54"/>
            <p:cNvSpPr/>
            <p:nvPr/>
          </p:nvSpPr>
          <p:spPr>
            <a:xfrm>
              <a:off x="1651444" y="1672289"/>
              <a:ext cx="261796" cy="708644"/>
            </a:xfrm>
            <a:custGeom>
              <a:rect b="b" l="l" r="r" t="t"/>
              <a:pathLst>
                <a:path extrusionOk="0" h="2799" w="1034">
                  <a:moveTo>
                    <a:pt x="1034" y="1"/>
                  </a:moveTo>
                  <a:cubicBezTo>
                    <a:pt x="453" y="863"/>
                    <a:pt x="140" y="1795"/>
                    <a:pt x="1" y="2739"/>
                  </a:cubicBezTo>
                  <a:lnTo>
                    <a:pt x="191" y="2799"/>
                  </a:lnTo>
                  <a:cubicBezTo>
                    <a:pt x="653" y="1966"/>
                    <a:pt x="964" y="1043"/>
                    <a:pt x="1034" y="1"/>
                  </a:cubicBezTo>
                  <a:close/>
                </a:path>
              </a:pathLst>
            </a:custGeom>
            <a:solidFill>
              <a:srgbClr val="FFD2DA"/>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1649165" y="1867485"/>
              <a:ext cx="406619" cy="521546"/>
            </a:xfrm>
            <a:custGeom>
              <a:rect b="b" l="l" r="r" t="t"/>
              <a:pathLst>
                <a:path extrusionOk="0" h="2060" w="1606">
                  <a:moveTo>
                    <a:pt x="1606" y="0"/>
                  </a:moveTo>
                  <a:lnTo>
                    <a:pt x="1606" y="0"/>
                  </a:lnTo>
                  <a:cubicBezTo>
                    <a:pt x="893" y="554"/>
                    <a:pt x="371" y="1226"/>
                    <a:pt x="0" y="1948"/>
                  </a:cubicBezTo>
                  <a:lnTo>
                    <a:pt x="130" y="2059"/>
                  </a:lnTo>
                  <a:cubicBezTo>
                    <a:pt x="742" y="1505"/>
                    <a:pt x="1254" y="833"/>
                    <a:pt x="1606" y="0"/>
                  </a:cubicBezTo>
                  <a:close/>
                </a:path>
              </a:pathLst>
            </a:custGeom>
            <a:solidFill>
              <a:srgbClr val="FFD2DA"/>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1649165" y="2071035"/>
              <a:ext cx="459788" cy="314700"/>
            </a:xfrm>
            <a:custGeom>
              <a:rect b="b" l="l" r="r" t="t"/>
              <a:pathLst>
                <a:path extrusionOk="0" h="1243" w="1816">
                  <a:moveTo>
                    <a:pt x="1815" y="1"/>
                  </a:moveTo>
                  <a:lnTo>
                    <a:pt x="1815" y="1"/>
                  </a:lnTo>
                  <a:cubicBezTo>
                    <a:pt x="1093" y="241"/>
                    <a:pt x="501" y="641"/>
                    <a:pt x="0" y="1123"/>
                  </a:cubicBezTo>
                  <a:lnTo>
                    <a:pt x="79" y="1243"/>
                  </a:lnTo>
                  <a:cubicBezTo>
                    <a:pt x="713" y="973"/>
                    <a:pt x="1315" y="571"/>
                    <a:pt x="1815" y="1"/>
                  </a:cubicBezTo>
                  <a:close/>
                </a:path>
              </a:pathLst>
            </a:custGeom>
            <a:solidFill>
              <a:srgbClr val="FFD2DA"/>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1440543" y="1672289"/>
              <a:ext cx="261796" cy="708644"/>
            </a:xfrm>
            <a:custGeom>
              <a:rect b="b" l="l" r="r" t="t"/>
              <a:pathLst>
                <a:path extrusionOk="0" h="2799" w="1034">
                  <a:moveTo>
                    <a:pt x="1" y="1"/>
                  </a:moveTo>
                  <a:lnTo>
                    <a:pt x="1" y="1"/>
                  </a:lnTo>
                  <a:cubicBezTo>
                    <a:pt x="70" y="1043"/>
                    <a:pt x="383" y="1966"/>
                    <a:pt x="843" y="2799"/>
                  </a:cubicBezTo>
                  <a:lnTo>
                    <a:pt x="1033" y="2739"/>
                  </a:lnTo>
                  <a:cubicBezTo>
                    <a:pt x="894" y="1795"/>
                    <a:pt x="583" y="863"/>
                    <a:pt x="1" y="1"/>
                  </a:cubicBezTo>
                  <a:close/>
                </a:path>
              </a:pathLst>
            </a:custGeom>
            <a:solidFill>
              <a:srgbClr val="FFD2DA"/>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1298507" y="1867485"/>
              <a:ext cx="406872" cy="521546"/>
            </a:xfrm>
            <a:custGeom>
              <a:rect b="b" l="l" r="r" t="t"/>
              <a:pathLst>
                <a:path extrusionOk="0" h="2060" w="1607">
                  <a:moveTo>
                    <a:pt x="1" y="0"/>
                  </a:moveTo>
                  <a:cubicBezTo>
                    <a:pt x="352" y="833"/>
                    <a:pt x="863" y="1505"/>
                    <a:pt x="1474" y="2059"/>
                  </a:cubicBezTo>
                  <a:lnTo>
                    <a:pt x="1607" y="1948"/>
                  </a:lnTo>
                  <a:cubicBezTo>
                    <a:pt x="1233" y="1226"/>
                    <a:pt x="713" y="554"/>
                    <a:pt x="1" y="0"/>
                  </a:cubicBezTo>
                  <a:close/>
                </a:path>
              </a:pathLst>
            </a:custGeom>
            <a:solidFill>
              <a:srgbClr val="FFD2DA"/>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1244833" y="2071035"/>
              <a:ext cx="460548" cy="314700"/>
            </a:xfrm>
            <a:custGeom>
              <a:rect b="b" l="l" r="r" t="t"/>
              <a:pathLst>
                <a:path extrusionOk="0" h="1243" w="1819">
                  <a:moveTo>
                    <a:pt x="1" y="1"/>
                  </a:moveTo>
                  <a:lnTo>
                    <a:pt x="1" y="1"/>
                  </a:lnTo>
                  <a:cubicBezTo>
                    <a:pt x="504" y="571"/>
                    <a:pt x="1106" y="973"/>
                    <a:pt x="1737" y="1243"/>
                  </a:cubicBezTo>
                  <a:lnTo>
                    <a:pt x="1819" y="1123"/>
                  </a:lnTo>
                  <a:cubicBezTo>
                    <a:pt x="1315" y="641"/>
                    <a:pt x="723" y="241"/>
                    <a:pt x="1" y="1"/>
                  </a:cubicBezTo>
                  <a:close/>
                </a:path>
              </a:pathLst>
            </a:custGeom>
            <a:solidFill>
              <a:srgbClr val="FFD2DA"/>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1605871" y="1588236"/>
              <a:ext cx="142291" cy="777508"/>
            </a:xfrm>
            <a:custGeom>
              <a:rect b="b" l="l" r="r" t="t"/>
              <a:pathLst>
                <a:path extrusionOk="0" h="3071" w="562">
                  <a:moveTo>
                    <a:pt x="282" y="1"/>
                  </a:moveTo>
                  <a:cubicBezTo>
                    <a:pt x="0" y="1055"/>
                    <a:pt x="0" y="2088"/>
                    <a:pt x="181" y="3071"/>
                  </a:cubicBezTo>
                  <a:lnTo>
                    <a:pt x="380" y="3071"/>
                  </a:lnTo>
                  <a:cubicBezTo>
                    <a:pt x="561" y="2088"/>
                    <a:pt x="561" y="1055"/>
                    <a:pt x="282" y="1"/>
                  </a:cubicBezTo>
                  <a:close/>
                </a:path>
              </a:pathLst>
            </a:custGeom>
            <a:solidFill>
              <a:srgbClr val="FFD2DA"/>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1590427" y="2365474"/>
              <a:ext cx="172927" cy="721303"/>
            </a:xfrm>
            <a:custGeom>
              <a:rect b="b" l="l" r="r" t="t"/>
              <a:pathLst>
                <a:path extrusionOk="0" h="2849" w="683">
                  <a:moveTo>
                    <a:pt x="242" y="1"/>
                  </a:moveTo>
                  <a:cubicBezTo>
                    <a:pt x="80" y="954"/>
                    <a:pt x="1" y="1907"/>
                    <a:pt x="112" y="2849"/>
                  </a:cubicBezTo>
                  <a:lnTo>
                    <a:pt x="574" y="2849"/>
                  </a:lnTo>
                  <a:cubicBezTo>
                    <a:pt x="682" y="1907"/>
                    <a:pt x="603" y="954"/>
                    <a:pt x="441" y="1"/>
                  </a:cubicBez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1608149" y="2967770"/>
              <a:ext cx="137481" cy="253"/>
            </a:xfrm>
            <a:custGeom>
              <a:rect b="b" l="l" r="r" t="t"/>
              <a:pathLst>
                <a:path extrusionOk="0" fill="none" h="1" w="543">
                  <a:moveTo>
                    <a:pt x="1" y="0"/>
                  </a:moveTo>
                  <a:lnTo>
                    <a:pt x="542" y="0"/>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1605871" y="2848273"/>
              <a:ext cx="142291" cy="253"/>
            </a:xfrm>
            <a:custGeom>
              <a:rect b="b" l="l" r="r" t="t"/>
              <a:pathLst>
                <a:path extrusionOk="0" fill="none" h="1" w="562">
                  <a:moveTo>
                    <a:pt x="0" y="0"/>
                  </a:moveTo>
                  <a:lnTo>
                    <a:pt x="561" y="0"/>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1608149" y="2726244"/>
              <a:ext cx="137481" cy="253"/>
            </a:xfrm>
            <a:custGeom>
              <a:rect b="b" l="l" r="r" t="t"/>
              <a:pathLst>
                <a:path extrusionOk="0" fill="none" h="1" w="543">
                  <a:moveTo>
                    <a:pt x="1" y="1"/>
                  </a:moveTo>
                  <a:lnTo>
                    <a:pt x="542" y="1"/>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1618530" y="2606747"/>
              <a:ext cx="117226" cy="253"/>
            </a:xfrm>
            <a:custGeom>
              <a:rect b="b" l="l" r="r" t="t"/>
              <a:pathLst>
                <a:path extrusionOk="0" fill="none" h="1" w="463">
                  <a:moveTo>
                    <a:pt x="1" y="1"/>
                  </a:moveTo>
                  <a:lnTo>
                    <a:pt x="463" y="1"/>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1631442" y="2487503"/>
              <a:ext cx="91654" cy="253"/>
            </a:xfrm>
            <a:custGeom>
              <a:rect b="b" l="l" r="r" t="t"/>
              <a:pathLst>
                <a:path extrusionOk="0" fill="none" h="1" w="362">
                  <a:moveTo>
                    <a:pt x="361" y="0"/>
                  </a:moveTo>
                  <a:lnTo>
                    <a:pt x="0" y="0"/>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1455734" y="2944478"/>
              <a:ext cx="442319" cy="785610"/>
            </a:xfrm>
            <a:custGeom>
              <a:rect b="b" l="l" r="r" t="t"/>
              <a:pathLst>
                <a:path extrusionOk="0" h="3103" w="1747">
                  <a:moveTo>
                    <a:pt x="213" y="1"/>
                  </a:moveTo>
                  <a:cubicBezTo>
                    <a:pt x="121" y="1"/>
                    <a:pt x="42" y="51"/>
                    <a:pt x="32" y="121"/>
                  </a:cubicBezTo>
                  <a:cubicBezTo>
                    <a:pt x="22" y="191"/>
                    <a:pt x="1" y="1636"/>
                    <a:pt x="213" y="3102"/>
                  </a:cubicBezTo>
                  <a:lnTo>
                    <a:pt x="1537" y="3102"/>
                  </a:lnTo>
                  <a:cubicBezTo>
                    <a:pt x="1746" y="1636"/>
                    <a:pt x="1727" y="191"/>
                    <a:pt x="1717" y="121"/>
                  </a:cubicBezTo>
                  <a:cubicBezTo>
                    <a:pt x="1708" y="51"/>
                    <a:pt x="1626" y="1"/>
                    <a:pt x="1537" y="1"/>
                  </a:cubicBezTo>
                  <a:close/>
                </a:path>
              </a:pathLst>
            </a:custGeom>
            <a:solidFill>
              <a:schemeClr val="accent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 name="Shape 826"/>
        <p:cNvGrpSpPr/>
        <p:nvPr/>
      </p:nvGrpSpPr>
      <p:grpSpPr>
        <a:xfrm>
          <a:off x="0" y="0"/>
          <a:ext cx="0" cy="0"/>
          <a:chOff x="0" y="0"/>
          <a:chExt cx="0" cy="0"/>
        </a:xfrm>
      </p:grpSpPr>
      <p:sp>
        <p:nvSpPr>
          <p:cNvPr id="827" name="Google Shape;827;p37"/>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a:t>
            </a:r>
            <a:r>
              <a:rPr lang="en">
                <a:solidFill>
                  <a:schemeClr val="accent3"/>
                </a:solidFill>
              </a:rPr>
              <a:t>THIS TEMPLATE</a:t>
            </a:r>
            <a:endParaRPr>
              <a:solidFill>
                <a:schemeClr val="accent3"/>
              </a:solidFill>
            </a:endParaRPr>
          </a:p>
        </p:txBody>
      </p:sp>
      <p:graphicFrame>
        <p:nvGraphicFramePr>
          <p:cNvPr id="828" name="Google Shape;828;p37"/>
          <p:cNvGraphicFramePr/>
          <p:nvPr/>
        </p:nvGraphicFramePr>
        <p:xfrm>
          <a:off x="719988" y="1919625"/>
          <a:ext cx="3000000" cy="3000000"/>
        </p:xfrm>
        <a:graphic>
          <a:graphicData uri="http://schemas.openxmlformats.org/drawingml/2006/table">
            <a:tbl>
              <a:tblPr>
                <a:noFill/>
                <a:tableStyleId>{47E1AB87-26B4-4BF4-A15E-C091D35107BF}</a:tableStyleId>
              </a:tblPr>
              <a:tblGrid>
                <a:gridCol w="2619875"/>
                <a:gridCol w="5084125"/>
              </a:tblGrid>
              <a:tr h="350500">
                <a:tc>
                  <a:txBody>
                    <a:bodyPr/>
                    <a:lstStyle/>
                    <a:p>
                      <a:pPr indent="0" lvl="0" marL="0" rtl="0" algn="l">
                        <a:spcBef>
                          <a:spcPts val="0"/>
                        </a:spcBef>
                        <a:spcAft>
                          <a:spcPts val="0"/>
                        </a:spcAft>
                        <a:buNone/>
                      </a:pPr>
                      <a:r>
                        <a:rPr b="1" lang="en" sz="1100">
                          <a:solidFill>
                            <a:schemeClr val="accent2"/>
                          </a:solidFill>
                          <a:uFill>
                            <a:noFill/>
                          </a:uFill>
                          <a:latin typeface="Lato"/>
                          <a:ea typeface="Lato"/>
                          <a:cs typeface="Lato"/>
                          <a:sym typeface="Lato"/>
                          <a:hlinkClick action="ppaction://hlinksldjump" r:id="rId3">
                            <a:extLst>
                              <a:ext uri="{A12FA001-AC4F-418D-AE19-62706E023703}">
                                <ahyp:hlinkClr val="tx"/>
                              </a:ext>
                            </a:extLst>
                          </a:hlinkClick>
                        </a:rPr>
                        <a:t>Fonts</a:t>
                      </a:r>
                      <a:endParaRPr b="1" sz="1100">
                        <a:solidFill>
                          <a:schemeClr val="accent2"/>
                        </a:solidFill>
                        <a:latin typeface="Lato"/>
                        <a:ea typeface="Lato"/>
                        <a:cs typeface="Lato"/>
                        <a:sym typeface="Lato"/>
                      </a:endParaRPr>
                    </a:p>
                  </a:txBody>
                  <a:tcPr marT="91425" marB="91425" marR="91425" marL="91425">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accent2"/>
                          </a:solidFill>
                          <a:latin typeface="Lato"/>
                          <a:ea typeface="Lato"/>
                          <a:cs typeface="Lato"/>
                          <a:sym typeface="Lato"/>
                        </a:rPr>
                        <a:t>To view this template correctly in PowerPoint, download and install the fonts we used</a:t>
                      </a:r>
                      <a:endParaRPr sz="1000">
                        <a:solidFill>
                          <a:schemeClr val="accent2"/>
                        </a:solidFill>
                        <a:latin typeface="Lato"/>
                        <a:ea typeface="Lato"/>
                        <a:cs typeface="Lato"/>
                        <a:sym typeface="Lato"/>
                      </a:endParaRPr>
                    </a:p>
                  </a:txBody>
                  <a:tcPr marT="91425" marB="91425" marR="91425" marL="91425">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hlink"/>
                          </a:solidFill>
                          <a:uFill>
                            <a:noFill/>
                          </a:uFill>
                          <a:latin typeface="Lato"/>
                          <a:ea typeface="Lato"/>
                          <a:cs typeface="Lato"/>
                          <a:sym typeface="Lato"/>
                          <a:hlinkClick action="ppaction://hlinksldjump" r:id="rId4"/>
                        </a:rPr>
                        <a:t>Used </a:t>
                      </a:r>
                      <a:r>
                        <a:rPr b="1" lang="en" sz="1100">
                          <a:solidFill>
                            <a:schemeClr val="accent2"/>
                          </a:solidFill>
                          <a:latin typeface="Lato"/>
                          <a:ea typeface="Lato"/>
                          <a:cs typeface="Lato"/>
                          <a:sym typeface="Lato"/>
                        </a:rPr>
                        <a:t>and </a:t>
                      </a:r>
                      <a:r>
                        <a:rPr b="1" lang="en" sz="1100">
                          <a:solidFill>
                            <a:schemeClr val="accent2"/>
                          </a:solidFill>
                          <a:uFill>
                            <a:noFill/>
                          </a:uFill>
                          <a:latin typeface="Lato"/>
                          <a:ea typeface="Lato"/>
                          <a:cs typeface="Lato"/>
                          <a:sym typeface="Lato"/>
                          <a:hlinkClick action="ppaction://hlinksldjump" r:id="rId5">
                            <a:extLst>
                              <a:ext uri="{A12FA001-AC4F-418D-AE19-62706E023703}">
                                <ahyp:hlinkClr val="tx"/>
                              </a:ext>
                            </a:extLst>
                          </a:hlinkClick>
                        </a:rPr>
                        <a:t>alternative</a:t>
                      </a:r>
                      <a:r>
                        <a:rPr b="1" lang="en" sz="1100">
                          <a:solidFill>
                            <a:schemeClr val="accent2"/>
                          </a:solidFill>
                          <a:uFill>
                            <a:noFill/>
                          </a:uFill>
                          <a:latin typeface="Lato"/>
                          <a:ea typeface="Lato"/>
                          <a:cs typeface="Lato"/>
                          <a:sym typeface="Lato"/>
                          <a:hlinkClick action="ppaction://hlinksldjump" r:id="rId6">
                            <a:extLst>
                              <a:ext uri="{A12FA001-AC4F-418D-AE19-62706E023703}">
                                <ahyp:hlinkClr val="tx"/>
                              </a:ext>
                            </a:extLst>
                          </a:hlinkClick>
                        </a:rPr>
                        <a:t> resources</a:t>
                      </a:r>
                      <a:endParaRPr b="1" sz="1100">
                        <a:solidFill>
                          <a:schemeClr val="accent2"/>
                        </a:solidFill>
                        <a:latin typeface="Lato"/>
                        <a:ea typeface="Lato"/>
                        <a:cs typeface="Lato"/>
                        <a:sym typeface="Lato"/>
                      </a:endParaRPr>
                    </a:p>
                  </a:txBody>
                  <a:tcPr marT="91425" marB="91425" marR="91425" marL="91425">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accent2"/>
                          </a:solidFill>
                          <a:latin typeface="Lato"/>
                          <a:ea typeface="Lato"/>
                          <a:cs typeface="Lato"/>
                          <a:sym typeface="Lato"/>
                        </a:rPr>
                        <a:t>An assortment of graphic resources that are suitable for use in this presentation</a:t>
                      </a:r>
                      <a:endParaRPr sz="1000">
                        <a:solidFill>
                          <a:schemeClr val="accent2"/>
                        </a:solidFill>
                        <a:latin typeface="Lato"/>
                        <a:ea typeface="Lato"/>
                        <a:cs typeface="Lato"/>
                        <a:sym typeface="Lato"/>
                      </a:endParaRPr>
                    </a:p>
                  </a:txBody>
                  <a:tcPr marT="91425" marB="91425" marR="91425" marL="91425">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accent2"/>
                          </a:solidFill>
                          <a:uFill>
                            <a:noFill/>
                          </a:uFill>
                          <a:latin typeface="Lato"/>
                          <a:ea typeface="Lato"/>
                          <a:cs typeface="Lato"/>
                          <a:sym typeface="Lato"/>
                          <a:hlinkClick action="ppaction://hlinksldjump" r:id="rId7">
                            <a:extLst>
                              <a:ext uri="{A12FA001-AC4F-418D-AE19-62706E023703}">
                                <ahyp:hlinkClr val="tx"/>
                              </a:ext>
                            </a:extLst>
                          </a:hlinkClick>
                        </a:rPr>
                        <a:t>Thanks slide</a:t>
                      </a:r>
                      <a:endParaRPr b="1" sz="1100">
                        <a:solidFill>
                          <a:schemeClr val="accent2"/>
                        </a:solidFill>
                        <a:latin typeface="Lato"/>
                        <a:ea typeface="Lato"/>
                        <a:cs typeface="Lato"/>
                        <a:sym typeface="Lato"/>
                      </a:endParaRPr>
                    </a:p>
                  </a:txBody>
                  <a:tcPr marT="91425" marB="91425" marR="91425" marL="91425">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accent2"/>
                          </a:solidFill>
                          <a:latin typeface="Lato"/>
                          <a:ea typeface="Lato"/>
                          <a:cs typeface="Lato"/>
                          <a:sym typeface="Lato"/>
                        </a:rPr>
                        <a:t>You must keep it so that proper credits for our design are given</a:t>
                      </a:r>
                      <a:endParaRPr sz="1000">
                        <a:solidFill>
                          <a:schemeClr val="accent2"/>
                        </a:solidFill>
                        <a:latin typeface="Lato"/>
                        <a:ea typeface="Lato"/>
                        <a:cs typeface="Lato"/>
                        <a:sym typeface="Lato"/>
                      </a:endParaRPr>
                    </a:p>
                  </a:txBody>
                  <a:tcPr marT="91425" marB="91425" marR="91425" marL="91425">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accent2"/>
                          </a:solidFill>
                          <a:uFill>
                            <a:noFill/>
                          </a:uFill>
                          <a:latin typeface="Lato"/>
                          <a:ea typeface="Lato"/>
                          <a:cs typeface="Lato"/>
                          <a:sym typeface="Lato"/>
                          <a:hlinkClick action="ppaction://hlinksldjump" r:id="rId8">
                            <a:extLst>
                              <a:ext uri="{A12FA001-AC4F-418D-AE19-62706E023703}">
                                <ahyp:hlinkClr val="tx"/>
                              </a:ext>
                            </a:extLst>
                          </a:hlinkClick>
                        </a:rPr>
                        <a:t>Colors</a:t>
                      </a:r>
                      <a:endParaRPr b="1" sz="1100">
                        <a:solidFill>
                          <a:schemeClr val="accent2"/>
                        </a:solidFill>
                        <a:latin typeface="Lato"/>
                        <a:ea typeface="Lato"/>
                        <a:cs typeface="Lato"/>
                        <a:sym typeface="Lato"/>
                      </a:endParaRPr>
                    </a:p>
                  </a:txBody>
                  <a:tcPr marT="91425" marB="91425" marR="91425" marL="91425">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accent2"/>
                          </a:solidFill>
                          <a:latin typeface="Lato"/>
                          <a:ea typeface="Lato"/>
                          <a:cs typeface="Lato"/>
                          <a:sym typeface="Lato"/>
                        </a:rPr>
                        <a:t>All the colors used in this presentation</a:t>
                      </a:r>
                      <a:endParaRPr sz="1000">
                        <a:solidFill>
                          <a:schemeClr val="accent2"/>
                        </a:solidFill>
                        <a:latin typeface="Lato"/>
                        <a:ea typeface="Lato"/>
                        <a:cs typeface="Lato"/>
                        <a:sym typeface="Lato"/>
                      </a:endParaRPr>
                    </a:p>
                  </a:txBody>
                  <a:tcPr marT="91425" marB="91425" marR="91425" marL="91425">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accent2"/>
                          </a:solidFill>
                          <a:uFill>
                            <a:noFill/>
                          </a:uFill>
                          <a:latin typeface="Lato"/>
                          <a:ea typeface="Lato"/>
                          <a:cs typeface="Lato"/>
                          <a:sym typeface="Lato"/>
                          <a:hlinkClick action="ppaction://hlinksldjump" r:id="rId9">
                            <a:extLst>
                              <a:ext uri="{A12FA001-AC4F-418D-AE19-62706E023703}">
                                <ahyp:hlinkClr val="tx"/>
                              </a:ext>
                            </a:extLst>
                          </a:hlinkClick>
                        </a:rPr>
                        <a:t>Infographic resources</a:t>
                      </a:r>
                      <a:endParaRPr b="1" sz="1100">
                        <a:solidFill>
                          <a:schemeClr val="accent2"/>
                        </a:solidFill>
                        <a:latin typeface="Lato"/>
                        <a:ea typeface="Lato"/>
                        <a:cs typeface="Lato"/>
                        <a:sym typeface="Lato"/>
                      </a:endParaRPr>
                    </a:p>
                  </a:txBody>
                  <a:tcPr marT="91425" marB="91425" marR="91425" marL="91425">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accent2"/>
                          </a:solidFill>
                          <a:latin typeface="Lato"/>
                          <a:ea typeface="Lato"/>
                          <a:cs typeface="Lato"/>
                          <a:sym typeface="Lato"/>
                        </a:rPr>
                        <a:t>These can be used in the template, and their size and color can be edited</a:t>
                      </a:r>
                      <a:endParaRPr sz="1000">
                        <a:solidFill>
                          <a:schemeClr val="accent2"/>
                        </a:solidFill>
                        <a:latin typeface="Lato"/>
                        <a:ea typeface="Lato"/>
                        <a:cs typeface="Lato"/>
                        <a:sym typeface="Lato"/>
                      </a:endParaRPr>
                    </a:p>
                  </a:txBody>
                  <a:tcPr marT="91425" marB="91425" marR="91425" marL="91425">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r>
              <a:tr h="350500">
                <a:tc>
                  <a:txBody>
                    <a:bodyPr/>
                    <a:lstStyle/>
                    <a:p>
                      <a:pPr indent="0" lvl="0" marL="0" rtl="0" algn="l">
                        <a:spcBef>
                          <a:spcPts val="0"/>
                        </a:spcBef>
                        <a:spcAft>
                          <a:spcPts val="0"/>
                        </a:spcAft>
                        <a:buNone/>
                      </a:pPr>
                      <a:r>
                        <a:rPr b="1" lang="en" sz="1100">
                          <a:solidFill>
                            <a:schemeClr val="accent2"/>
                          </a:solidFill>
                          <a:uFill>
                            <a:noFill/>
                          </a:uFill>
                          <a:latin typeface="Lato"/>
                          <a:ea typeface="Lato"/>
                          <a:cs typeface="Lato"/>
                          <a:sym typeface="Lato"/>
                          <a:hlinkClick action="ppaction://hlinksldjump" r:id="rId10">
                            <a:extLst>
                              <a:ext uri="{A12FA001-AC4F-418D-AE19-62706E023703}">
                                <ahyp:hlinkClr val="tx"/>
                              </a:ext>
                            </a:extLst>
                          </a:hlinkClick>
                        </a:rPr>
                        <a:t>Customizable icons</a:t>
                      </a:r>
                      <a:endParaRPr b="1" sz="1100">
                        <a:solidFill>
                          <a:schemeClr val="accent2"/>
                        </a:solidFill>
                        <a:latin typeface="Lato"/>
                        <a:ea typeface="Lato"/>
                        <a:cs typeface="Lato"/>
                        <a:sym typeface="Lato"/>
                      </a:endParaRPr>
                    </a:p>
                  </a:txBody>
                  <a:tcPr marT="91425" marB="91425" marR="91425" marL="91425">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accent2"/>
                          </a:solidFill>
                          <a:latin typeface="Lato"/>
                          <a:ea typeface="Lato"/>
                          <a:cs typeface="Lato"/>
                          <a:sym typeface="Lato"/>
                        </a:rPr>
                        <a:t>They are sorted by theme so you can use them in all kinds of presentations</a:t>
                      </a:r>
                      <a:endParaRPr sz="1000">
                        <a:solidFill>
                          <a:schemeClr val="accent2"/>
                        </a:solidFill>
                        <a:latin typeface="Lato"/>
                        <a:ea typeface="Lato"/>
                        <a:cs typeface="Lato"/>
                        <a:sym typeface="Lato"/>
                      </a:endParaRPr>
                    </a:p>
                  </a:txBody>
                  <a:tcPr marT="91425" marB="91425" marR="91425" marL="91425">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r>
            </a:tbl>
          </a:graphicData>
        </a:graphic>
      </p:graphicFrame>
      <p:sp>
        <p:nvSpPr>
          <p:cNvPr id="829" name="Google Shape;829;p37"/>
          <p:cNvSpPr txBox="1"/>
          <p:nvPr/>
        </p:nvSpPr>
        <p:spPr>
          <a:xfrm>
            <a:off x="720000" y="998975"/>
            <a:ext cx="7704000" cy="479700"/>
          </a:xfrm>
          <a:prstGeom prst="rect">
            <a:avLst/>
          </a:prstGeom>
          <a:noFill/>
          <a:ln>
            <a:noFill/>
          </a:ln>
        </p:spPr>
        <p:txBody>
          <a:bodyPr anchorCtr="0" anchor="t" bIns="91425" lIns="91425" spcFirstLastPara="1" rIns="0" wrap="square" tIns="91425">
            <a:noAutofit/>
          </a:bodyPr>
          <a:lstStyle/>
          <a:p>
            <a:pPr indent="0" lvl="0" marL="0" rtl="0" algn="l">
              <a:spcBef>
                <a:spcPts val="0"/>
              </a:spcBef>
              <a:spcAft>
                <a:spcPts val="0"/>
              </a:spcAft>
              <a:buNone/>
            </a:pPr>
            <a:r>
              <a:rPr b="1" lang="en" sz="1200">
                <a:solidFill>
                  <a:schemeClr val="accent3"/>
                </a:solidFill>
                <a:latin typeface="Lato"/>
                <a:ea typeface="Lato"/>
                <a:cs typeface="Lato"/>
                <a:sym typeface="Lato"/>
              </a:rPr>
              <a:t>This is a slide structure based on a Business Portfolio presentation</a:t>
            </a:r>
            <a:endParaRPr b="1" sz="1200">
              <a:solidFill>
                <a:schemeClr val="accent3"/>
              </a:solidFill>
              <a:latin typeface="Lato"/>
              <a:ea typeface="Lato"/>
              <a:cs typeface="Lato"/>
              <a:sym typeface="Lato"/>
            </a:endParaRPr>
          </a:p>
          <a:p>
            <a:pPr indent="0" lvl="0" marL="0" rtl="0" algn="l">
              <a:spcBef>
                <a:spcPts val="0"/>
              </a:spcBef>
              <a:spcAft>
                <a:spcPts val="0"/>
              </a:spcAft>
              <a:buNone/>
            </a:pPr>
            <a:r>
              <a:rPr lang="en" sz="1200">
                <a:solidFill>
                  <a:schemeClr val="accent2"/>
                </a:solidFill>
                <a:latin typeface="Lato"/>
                <a:ea typeface="Lato"/>
                <a:cs typeface="Lato"/>
                <a:sym typeface="Lato"/>
              </a:rPr>
              <a:t>You can delete this slide when you’re done editing the presentation</a:t>
            </a:r>
            <a:endParaRPr sz="1200">
              <a:solidFill>
                <a:schemeClr val="accent2"/>
              </a:solidFill>
              <a:latin typeface="Lato"/>
              <a:ea typeface="Lato"/>
              <a:cs typeface="Lato"/>
              <a:sym typeface="Lato"/>
            </a:endParaRPr>
          </a:p>
          <a:p>
            <a:pPr indent="0" lvl="0" marL="0" rtl="0" algn="l">
              <a:spcBef>
                <a:spcPts val="0"/>
              </a:spcBef>
              <a:spcAft>
                <a:spcPts val="0"/>
              </a:spcAft>
              <a:buNone/>
            </a:pPr>
            <a:r>
              <a:t/>
            </a:r>
            <a:endParaRPr b="1" sz="1200">
              <a:solidFill>
                <a:schemeClr val="accent2"/>
              </a:solidFill>
              <a:latin typeface="Lato"/>
              <a:ea typeface="Lato"/>
              <a:cs typeface="Lato"/>
              <a:sym typeface="Lato"/>
            </a:endParaRPr>
          </a:p>
        </p:txBody>
      </p:sp>
      <p:sp>
        <p:nvSpPr>
          <p:cNvPr id="830" name="Google Shape;830;p37"/>
          <p:cNvSpPr txBox="1"/>
          <p:nvPr/>
        </p:nvSpPr>
        <p:spPr>
          <a:xfrm>
            <a:off x="1328413" y="4300200"/>
            <a:ext cx="3000000" cy="461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800">
                <a:solidFill>
                  <a:schemeClr val="accent2"/>
                </a:solidFill>
                <a:latin typeface="Lato"/>
                <a:ea typeface="Lato"/>
                <a:cs typeface="Lato"/>
                <a:sym typeface="Lato"/>
              </a:rPr>
              <a:t>For more info:</a:t>
            </a:r>
            <a:br>
              <a:rPr b="1" lang="en" sz="800">
                <a:solidFill>
                  <a:schemeClr val="accent2"/>
                </a:solidFill>
                <a:latin typeface="Lato"/>
                <a:ea typeface="Lato"/>
                <a:cs typeface="Lato"/>
                <a:sym typeface="Lato"/>
              </a:rPr>
            </a:br>
            <a:r>
              <a:rPr b="1" lang="en" sz="1000">
                <a:solidFill>
                  <a:schemeClr val="accent3"/>
                </a:solidFill>
                <a:uFill>
                  <a:noFill/>
                </a:uFill>
                <a:latin typeface="Lato"/>
                <a:ea typeface="Lato"/>
                <a:cs typeface="Lato"/>
                <a:sym typeface="Lato"/>
                <a:hlinkClick r:id="rId11">
                  <a:extLst>
                    <a:ext uri="{A12FA001-AC4F-418D-AE19-62706E023703}">
                      <ahyp:hlinkClr val="tx"/>
                    </a:ext>
                  </a:extLst>
                </a:hlinkClick>
              </a:rPr>
              <a:t>SLIDESGO </a:t>
            </a:r>
            <a:r>
              <a:rPr b="1" lang="en" sz="1000">
                <a:solidFill>
                  <a:schemeClr val="accent3"/>
                </a:solidFill>
                <a:latin typeface="Lato"/>
                <a:ea typeface="Lato"/>
                <a:cs typeface="Lato"/>
                <a:sym typeface="Lato"/>
              </a:rPr>
              <a:t> |  </a:t>
            </a:r>
            <a:r>
              <a:rPr b="1" lang="en" sz="1000">
                <a:solidFill>
                  <a:schemeClr val="accent3"/>
                </a:solidFill>
                <a:uFill>
                  <a:noFill/>
                </a:uFill>
                <a:latin typeface="Lato"/>
                <a:ea typeface="Lato"/>
                <a:cs typeface="Lato"/>
                <a:sym typeface="Lato"/>
                <a:hlinkClick r:id="rId12">
                  <a:extLst>
                    <a:ext uri="{A12FA001-AC4F-418D-AE19-62706E023703}">
                      <ahyp:hlinkClr val="tx"/>
                    </a:ext>
                  </a:extLst>
                </a:hlinkClick>
              </a:rPr>
              <a:t>SLIDESGO SCHOOL</a:t>
            </a:r>
            <a:r>
              <a:rPr b="1" lang="en" sz="1000">
                <a:solidFill>
                  <a:schemeClr val="accent3"/>
                </a:solidFill>
                <a:latin typeface="Lato"/>
                <a:ea typeface="Lato"/>
                <a:cs typeface="Lato"/>
                <a:sym typeface="Lato"/>
              </a:rPr>
              <a:t>  |  </a:t>
            </a:r>
            <a:r>
              <a:rPr b="1" lang="en" sz="1000">
                <a:solidFill>
                  <a:schemeClr val="accent3"/>
                </a:solidFill>
                <a:uFill>
                  <a:noFill/>
                </a:uFill>
                <a:latin typeface="Lato"/>
                <a:ea typeface="Lato"/>
                <a:cs typeface="Lato"/>
                <a:sym typeface="Lato"/>
                <a:hlinkClick r:id="rId13">
                  <a:extLst>
                    <a:ext uri="{A12FA001-AC4F-418D-AE19-62706E023703}">
                      <ahyp:hlinkClr val="tx"/>
                    </a:ext>
                  </a:extLst>
                </a:hlinkClick>
              </a:rPr>
              <a:t>FAQS</a:t>
            </a:r>
            <a:endParaRPr sz="1500">
              <a:solidFill>
                <a:schemeClr val="accent3"/>
              </a:solidFill>
              <a:latin typeface="Lato"/>
              <a:ea typeface="Lato"/>
              <a:cs typeface="Lato"/>
              <a:sym typeface="Lato"/>
            </a:endParaRPr>
          </a:p>
        </p:txBody>
      </p:sp>
      <p:sp>
        <p:nvSpPr>
          <p:cNvPr id="831" name="Google Shape;831;p37"/>
          <p:cNvSpPr txBox="1"/>
          <p:nvPr/>
        </p:nvSpPr>
        <p:spPr>
          <a:xfrm>
            <a:off x="4627575" y="4300200"/>
            <a:ext cx="3375900" cy="461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b="1" lang="en" sz="800">
                <a:solidFill>
                  <a:schemeClr val="accent2"/>
                </a:solidFill>
                <a:latin typeface="Lato"/>
                <a:ea typeface="Lato"/>
                <a:cs typeface="Lato"/>
                <a:sym typeface="Lato"/>
              </a:rPr>
              <a:t>You can visit our sister </a:t>
            </a:r>
            <a:r>
              <a:rPr b="1" lang="en" sz="800">
                <a:solidFill>
                  <a:schemeClr val="accent2"/>
                </a:solidFill>
                <a:latin typeface="Lato"/>
                <a:ea typeface="Lato"/>
                <a:cs typeface="Lato"/>
                <a:sym typeface="Lato"/>
              </a:rPr>
              <a:t>projects</a:t>
            </a:r>
            <a:r>
              <a:rPr b="1" lang="en" sz="800">
                <a:solidFill>
                  <a:schemeClr val="accent2"/>
                </a:solidFill>
                <a:latin typeface="Lato"/>
                <a:ea typeface="Lato"/>
                <a:cs typeface="Lato"/>
                <a:sym typeface="Lato"/>
              </a:rPr>
              <a:t>:</a:t>
            </a:r>
            <a:br>
              <a:rPr b="1" lang="en" sz="800">
                <a:solidFill>
                  <a:schemeClr val="accent2"/>
                </a:solidFill>
                <a:latin typeface="Lato"/>
                <a:ea typeface="Lato"/>
                <a:cs typeface="Lato"/>
                <a:sym typeface="Lato"/>
              </a:rPr>
            </a:br>
            <a:r>
              <a:rPr b="1" lang="en" sz="1000">
                <a:solidFill>
                  <a:schemeClr val="accent3"/>
                </a:solidFill>
                <a:uFill>
                  <a:noFill/>
                </a:uFill>
                <a:latin typeface="Lato"/>
                <a:ea typeface="Lato"/>
                <a:cs typeface="Lato"/>
                <a:sym typeface="Lato"/>
                <a:hlinkClick r:id="rId14">
                  <a:extLst>
                    <a:ext uri="{A12FA001-AC4F-418D-AE19-62706E023703}">
                      <ahyp:hlinkClr val="tx"/>
                    </a:ext>
                  </a:extLst>
                </a:hlinkClick>
              </a:rPr>
              <a:t>FREEPIK</a:t>
            </a:r>
            <a:r>
              <a:rPr b="1" lang="en" sz="1000">
                <a:solidFill>
                  <a:schemeClr val="accent3"/>
                </a:solidFill>
                <a:latin typeface="Lato"/>
                <a:ea typeface="Lato"/>
                <a:cs typeface="Lato"/>
                <a:sym typeface="Lato"/>
              </a:rPr>
              <a:t> | </a:t>
            </a:r>
            <a:r>
              <a:rPr b="1" lang="en" sz="1000">
                <a:solidFill>
                  <a:schemeClr val="accent3"/>
                </a:solidFill>
                <a:uFill>
                  <a:noFill/>
                </a:uFill>
                <a:latin typeface="Lato"/>
                <a:ea typeface="Lato"/>
                <a:cs typeface="Lato"/>
                <a:sym typeface="Lato"/>
                <a:hlinkClick r:id="rId15">
                  <a:extLst>
                    <a:ext uri="{A12FA001-AC4F-418D-AE19-62706E023703}">
                      <ahyp:hlinkClr val="tx"/>
                    </a:ext>
                  </a:extLst>
                </a:hlinkClick>
              </a:rPr>
              <a:t>FLATICON</a:t>
            </a:r>
            <a:r>
              <a:rPr b="1" lang="en" sz="1000">
                <a:solidFill>
                  <a:schemeClr val="accent3"/>
                </a:solidFill>
                <a:latin typeface="Lato"/>
                <a:ea typeface="Lato"/>
                <a:cs typeface="Lato"/>
                <a:sym typeface="Lato"/>
              </a:rPr>
              <a:t> | </a:t>
            </a:r>
            <a:r>
              <a:rPr b="1" lang="en" sz="1000">
                <a:solidFill>
                  <a:schemeClr val="accent3"/>
                </a:solidFill>
                <a:uFill>
                  <a:noFill/>
                </a:uFill>
                <a:latin typeface="Lato"/>
                <a:ea typeface="Lato"/>
                <a:cs typeface="Lato"/>
                <a:sym typeface="Lato"/>
                <a:hlinkClick r:id="rId16">
                  <a:extLst>
                    <a:ext uri="{A12FA001-AC4F-418D-AE19-62706E023703}">
                      <ahyp:hlinkClr val="tx"/>
                    </a:ext>
                  </a:extLst>
                </a:hlinkClick>
              </a:rPr>
              <a:t>STORYSET</a:t>
            </a:r>
            <a:r>
              <a:rPr b="1" lang="en" sz="1000">
                <a:solidFill>
                  <a:schemeClr val="accent3"/>
                </a:solidFill>
                <a:latin typeface="Lato"/>
                <a:ea typeface="Lato"/>
                <a:cs typeface="Lato"/>
                <a:sym typeface="Lato"/>
              </a:rPr>
              <a:t> | </a:t>
            </a:r>
            <a:r>
              <a:rPr b="1" lang="en" sz="1000">
                <a:solidFill>
                  <a:schemeClr val="accent3"/>
                </a:solidFill>
                <a:uFill>
                  <a:noFill/>
                </a:uFill>
                <a:latin typeface="Lato"/>
                <a:ea typeface="Lato"/>
                <a:cs typeface="Lato"/>
                <a:sym typeface="Lato"/>
                <a:hlinkClick r:id="rId17">
                  <a:extLst>
                    <a:ext uri="{A12FA001-AC4F-418D-AE19-62706E023703}">
                      <ahyp:hlinkClr val="tx"/>
                    </a:ext>
                  </a:extLst>
                </a:hlinkClick>
              </a:rPr>
              <a:t>WEPIK </a:t>
            </a:r>
            <a:r>
              <a:rPr b="1" lang="en" sz="1000">
                <a:solidFill>
                  <a:schemeClr val="accent3"/>
                </a:solidFill>
                <a:latin typeface="Lato"/>
                <a:ea typeface="Lato"/>
                <a:cs typeface="Lato"/>
                <a:sym typeface="Lato"/>
              </a:rPr>
              <a:t>| </a:t>
            </a:r>
            <a:r>
              <a:rPr b="1" lang="en" sz="1000">
                <a:solidFill>
                  <a:schemeClr val="accent3"/>
                </a:solidFill>
                <a:uFill>
                  <a:noFill/>
                </a:uFill>
                <a:latin typeface="Lato"/>
                <a:ea typeface="Lato"/>
                <a:cs typeface="Lato"/>
                <a:sym typeface="Lato"/>
                <a:hlinkClick r:id="rId18">
                  <a:extLst>
                    <a:ext uri="{A12FA001-AC4F-418D-AE19-62706E023703}">
                      <ahyp:hlinkClr val="tx"/>
                    </a:ext>
                  </a:extLst>
                </a:hlinkClick>
              </a:rPr>
              <a:t>VIDFY</a:t>
            </a:r>
            <a:endParaRPr b="1" sz="600">
              <a:solidFill>
                <a:schemeClr val="accent3"/>
              </a:solidFill>
              <a:latin typeface="Lato"/>
              <a:ea typeface="Lato"/>
              <a:cs typeface="Lato"/>
              <a:sym typeface="Lato"/>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7" name="Shape 3167"/>
        <p:cNvGrpSpPr/>
        <p:nvPr/>
      </p:nvGrpSpPr>
      <p:grpSpPr>
        <a:xfrm>
          <a:off x="0" y="0"/>
          <a:ext cx="0" cy="0"/>
          <a:chOff x="0" y="0"/>
          <a:chExt cx="0" cy="0"/>
        </a:xfrm>
      </p:grpSpPr>
      <p:sp>
        <p:nvSpPr>
          <p:cNvPr id="3168" name="Google Shape;3168;p55"/>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PROJECT </a:t>
            </a:r>
            <a:r>
              <a:rPr lang="en">
                <a:solidFill>
                  <a:schemeClr val="accent3"/>
                </a:solidFill>
              </a:rPr>
              <a:t>2</a:t>
            </a:r>
            <a:endParaRPr>
              <a:solidFill>
                <a:schemeClr val="accent3"/>
              </a:solidFill>
            </a:endParaRPr>
          </a:p>
        </p:txBody>
      </p:sp>
      <p:sp>
        <p:nvSpPr>
          <p:cNvPr id="3169" name="Google Shape;3169;p55"/>
          <p:cNvSpPr txBox="1"/>
          <p:nvPr>
            <p:ph idx="1" type="subTitle"/>
          </p:nvPr>
        </p:nvSpPr>
        <p:spPr>
          <a:xfrm>
            <a:off x="1916650" y="2707459"/>
            <a:ext cx="23160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a:t>
            </a:r>
            <a:r>
              <a:rPr lang="en"/>
              <a:t>he closest planet to the Sun and the smallest one</a:t>
            </a:r>
            <a:endParaRPr/>
          </a:p>
        </p:txBody>
      </p:sp>
      <p:sp>
        <p:nvSpPr>
          <p:cNvPr id="3170" name="Google Shape;3170;p55"/>
          <p:cNvSpPr txBox="1"/>
          <p:nvPr>
            <p:ph idx="2" type="title"/>
          </p:nvPr>
        </p:nvSpPr>
        <p:spPr>
          <a:xfrm>
            <a:off x="1796700" y="2383407"/>
            <a:ext cx="25557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a:t>
            </a:r>
            <a:endParaRPr/>
          </a:p>
        </p:txBody>
      </p:sp>
      <p:sp>
        <p:nvSpPr>
          <p:cNvPr id="3171" name="Google Shape;3171;p55"/>
          <p:cNvSpPr txBox="1"/>
          <p:nvPr>
            <p:ph idx="3" type="subTitle"/>
          </p:nvPr>
        </p:nvSpPr>
        <p:spPr>
          <a:xfrm>
            <a:off x="4911346" y="2707459"/>
            <a:ext cx="23160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a:t>
            </a:r>
            <a:endParaRPr/>
          </a:p>
        </p:txBody>
      </p:sp>
      <p:sp>
        <p:nvSpPr>
          <p:cNvPr id="3172" name="Google Shape;3172;p55"/>
          <p:cNvSpPr txBox="1"/>
          <p:nvPr>
            <p:ph idx="4" type="title"/>
          </p:nvPr>
        </p:nvSpPr>
        <p:spPr>
          <a:xfrm>
            <a:off x="4791400" y="2383407"/>
            <a:ext cx="25557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a:t>
            </a:r>
            <a:endParaRPr/>
          </a:p>
        </p:txBody>
      </p:sp>
      <p:grpSp>
        <p:nvGrpSpPr>
          <p:cNvPr id="3173" name="Google Shape;3173;p55"/>
          <p:cNvGrpSpPr/>
          <p:nvPr/>
        </p:nvGrpSpPr>
        <p:grpSpPr>
          <a:xfrm>
            <a:off x="5898963" y="1965475"/>
            <a:ext cx="340775" cy="340775"/>
            <a:chOff x="2844250" y="2933925"/>
            <a:chExt cx="340775" cy="340775"/>
          </a:xfrm>
        </p:grpSpPr>
        <p:sp>
          <p:nvSpPr>
            <p:cNvPr id="3174" name="Google Shape;3174;p55"/>
            <p:cNvSpPr/>
            <p:nvPr/>
          </p:nvSpPr>
          <p:spPr>
            <a:xfrm>
              <a:off x="2852475" y="3222750"/>
              <a:ext cx="327650" cy="47050"/>
            </a:xfrm>
            <a:custGeom>
              <a:rect b="b" l="l" r="r" t="t"/>
              <a:pathLst>
                <a:path extrusionOk="0" h="1882" w="13106">
                  <a:moveTo>
                    <a:pt x="0" y="1"/>
                  </a:moveTo>
                  <a:lnTo>
                    <a:pt x="0" y="1881"/>
                  </a:lnTo>
                  <a:lnTo>
                    <a:pt x="13105" y="1881"/>
                  </a:lnTo>
                  <a:lnTo>
                    <a:pt x="13105" y="1"/>
                  </a:lnTo>
                  <a:close/>
                  <a:moveTo>
                    <a:pt x="0" y="1"/>
                  </a:moveTo>
                  <a:lnTo>
                    <a:pt x="0"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5"/>
            <p:cNvSpPr/>
            <p:nvPr/>
          </p:nvSpPr>
          <p:spPr>
            <a:xfrm>
              <a:off x="3158975" y="3222750"/>
              <a:ext cx="21150" cy="47050"/>
            </a:xfrm>
            <a:custGeom>
              <a:rect b="b" l="l" r="r" t="t"/>
              <a:pathLst>
                <a:path extrusionOk="0" h="1882" w="846">
                  <a:moveTo>
                    <a:pt x="1" y="1"/>
                  </a:moveTo>
                  <a:lnTo>
                    <a:pt x="845" y="1"/>
                  </a:lnTo>
                  <a:lnTo>
                    <a:pt x="845" y="1881"/>
                  </a:lnTo>
                  <a:lnTo>
                    <a:pt x="1" y="188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5"/>
            <p:cNvSpPr/>
            <p:nvPr/>
          </p:nvSpPr>
          <p:spPr>
            <a:xfrm>
              <a:off x="2849150" y="2961000"/>
              <a:ext cx="329775" cy="230175"/>
            </a:xfrm>
            <a:custGeom>
              <a:rect b="b" l="l" r="r" t="t"/>
              <a:pathLst>
                <a:path extrusionOk="0" h="9207" w="13191">
                  <a:moveTo>
                    <a:pt x="2083" y="1"/>
                  </a:moveTo>
                  <a:lnTo>
                    <a:pt x="1021" y="7172"/>
                  </a:lnTo>
                  <a:cubicBezTo>
                    <a:pt x="468" y="7172"/>
                    <a:pt x="1" y="7634"/>
                    <a:pt x="1" y="8192"/>
                  </a:cubicBezTo>
                  <a:cubicBezTo>
                    <a:pt x="1" y="8744"/>
                    <a:pt x="468" y="9206"/>
                    <a:pt x="1021" y="9206"/>
                  </a:cubicBezTo>
                  <a:lnTo>
                    <a:pt x="4054" y="9206"/>
                  </a:lnTo>
                  <a:lnTo>
                    <a:pt x="12707" y="9206"/>
                  </a:lnTo>
                  <a:cubicBezTo>
                    <a:pt x="13127" y="9206"/>
                    <a:pt x="13190" y="8941"/>
                    <a:pt x="13190" y="8697"/>
                  </a:cubicBezTo>
                  <a:lnTo>
                    <a:pt x="13190" y="442"/>
                  </a:lnTo>
                  <a:cubicBezTo>
                    <a:pt x="13190" y="266"/>
                    <a:pt x="13148" y="1"/>
                    <a:pt x="12728" y="1"/>
                  </a:cubicBezTo>
                  <a:close/>
                  <a:moveTo>
                    <a:pt x="2083" y="1"/>
                  </a:moveTo>
                  <a:lnTo>
                    <a:pt x="2083"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5"/>
            <p:cNvSpPr/>
            <p:nvPr/>
          </p:nvSpPr>
          <p:spPr>
            <a:xfrm>
              <a:off x="3144100" y="2961000"/>
              <a:ext cx="34825" cy="230175"/>
            </a:xfrm>
            <a:custGeom>
              <a:rect b="b" l="l" r="r" t="t"/>
              <a:pathLst>
                <a:path extrusionOk="0" h="9207" w="1393">
                  <a:moveTo>
                    <a:pt x="511" y="442"/>
                  </a:moveTo>
                  <a:lnTo>
                    <a:pt x="511" y="8697"/>
                  </a:lnTo>
                  <a:cubicBezTo>
                    <a:pt x="511" y="8941"/>
                    <a:pt x="420" y="9185"/>
                    <a:pt x="1" y="9206"/>
                  </a:cubicBezTo>
                  <a:lnTo>
                    <a:pt x="909" y="9206"/>
                  </a:lnTo>
                  <a:cubicBezTo>
                    <a:pt x="1329" y="9206"/>
                    <a:pt x="1392" y="8941"/>
                    <a:pt x="1392" y="8697"/>
                  </a:cubicBezTo>
                  <a:lnTo>
                    <a:pt x="1392" y="442"/>
                  </a:lnTo>
                  <a:cubicBezTo>
                    <a:pt x="1392" y="266"/>
                    <a:pt x="1350" y="1"/>
                    <a:pt x="930" y="1"/>
                  </a:cubicBezTo>
                  <a:lnTo>
                    <a:pt x="43" y="1"/>
                  </a:lnTo>
                  <a:cubicBezTo>
                    <a:pt x="442" y="1"/>
                    <a:pt x="511" y="266"/>
                    <a:pt x="511" y="442"/>
                  </a:cubicBezTo>
                  <a:close/>
                  <a:moveTo>
                    <a:pt x="511" y="442"/>
                  </a:moveTo>
                  <a:lnTo>
                    <a:pt x="511" y="44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5"/>
            <p:cNvSpPr/>
            <p:nvPr/>
          </p:nvSpPr>
          <p:spPr>
            <a:xfrm>
              <a:off x="2849150" y="3120375"/>
              <a:ext cx="52075" cy="56450"/>
            </a:xfrm>
            <a:custGeom>
              <a:rect b="b" l="l" r="r" t="t"/>
              <a:pathLst>
                <a:path extrusionOk="0" h="2258" w="2083">
                  <a:moveTo>
                    <a:pt x="1748" y="531"/>
                  </a:moveTo>
                  <a:lnTo>
                    <a:pt x="1021" y="531"/>
                  </a:lnTo>
                  <a:cubicBezTo>
                    <a:pt x="468" y="531"/>
                    <a:pt x="1" y="1259"/>
                    <a:pt x="1" y="1817"/>
                  </a:cubicBezTo>
                  <a:cubicBezTo>
                    <a:pt x="1" y="1971"/>
                    <a:pt x="43" y="2125"/>
                    <a:pt x="112" y="2258"/>
                  </a:cubicBezTo>
                  <a:cubicBezTo>
                    <a:pt x="266" y="1923"/>
                    <a:pt x="622" y="1684"/>
                    <a:pt x="1021" y="1684"/>
                  </a:cubicBezTo>
                  <a:lnTo>
                    <a:pt x="1748" y="1684"/>
                  </a:lnTo>
                  <a:cubicBezTo>
                    <a:pt x="1929" y="1684"/>
                    <a:pt x="2083" y="1525"/>
                    <a:pt x="2083" y="1328"/>
                  </a:cubicBezTo>
                  <a:lnTo>
                    <a:pt x="2083" y="197"/>
                  </a:lnTo>
                  <a:cubicBezTo>
                    <a:pt x="2083" y="0"/>
                    <a:pt x="1929" y="531"/>
                    <a:pt x="1748" y="531"/>
                  </a:cubicBezTo>
                  <a:close/>
                  <a:moveTo>
                    <a:pt x="1748" y="531"/>
                  </a:moveTo>
                  <a:lnTo>
                    <a:pt x="1748" y="53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5"/>
            <p:cNvSpPr/>
            <p:nvPr/>
          </p:nvSpPr>
          <p:spPr>
            <a:xfrm>
              <a:off x="2965350" y="3036300"/>
              <a:ext cx="102425" cy="85675"/>
            </a:xfrm>
            <a:custGeom>
              <a:rect b="b" l="l" r="r" t="t"/>
              <a:pathLst>
                <a:path extrusionOk="0" h="3427" w="4097">
                  <a:moveTo>
                    <a:pt x="4096" y="3427"/>
                  </a:moveTo>
                  <a:lnTo>
                    <a:pt x="4096" y="532"/>
                  </a:lnTo>
                  <a:lnTo>
                    <a:pt x="2014" y="1"/>
                  </a:lnTo>
                  <a:lnTo>
                    <a:pt x="1" y="532"/>
                  </a:lnTo>
                  <a:lnTo>
                    <a:pt x="1" y="3427"/>
                  </a:lnTo>
                  <a:lnTo>
                    <a:pt x="1440" y="3427"/>
                  </a:lnTo>
                  <a:lnTo>
                    <a:pt x="2035" y="1483"/>
                  </a:lnTo>
                  <a:lnTo>
                    <a:pt x="2657" y="3427"/>
                  </a:lnTo>
                  <a:close/>
                  <a:moveTo>
                    <a:pt x="4096" y="3427"/>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5"/>
            <p:cNvSpPr/>
            <p:nvPr/>
          </p:nvSpPr>
          <p:spPr>
            <a:xfrm>
              <a:off x="3110900" y="3118100"/>
              <a:ext cx="30975" cy="38275"/>
            </a:xfrm>
            <a:custGeom>
              <a:rect b="b" l="l" r="r" t="t"/>
              <a:pathLst>
                <a:path extrusionOk="0" h="1531" w="1239">
                  <a:moveTo>
                    <a:pt x="622" y="1531"/>
                  </a:moveTo>
                  <a:lnTo>
                    <a:pt x="1196" y="336"/>
                  </a:lnTo>
                  <a:cubicBezTo>
                    <a:pt x="1217" y="288"/>
                    <a:pt x="1238" y="266"/>
                    <a:pt x="1238" y="224"/>
                  </a:cubicBezTo>
                  <a:lnTo>
                    <a:pt x="622" y="1"/>
                  </a:lnTo>
                  <a:lnTo>
                    <a:pt x="1" y="224"/>
                  </a:lnTo>
                  <a:cubicBezTo>
                    <a:pt x="1" y="266"/>
                    <a:pt x="1" y="288"/>
                    <a:pt x="22" y="336"/>
                  </a:cubicBezTo>
                  <a:close/>
                  <a:moveTo>
                    <a:pt x="622" y="1531"/>
                  </a:moveTo>
                  <a:lnTo>
                    <a:pt x="622" y="153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5"/>
            <p:cNvSpPr/>
            <p:nvPr/>
          </p:nvSpPr>
          <p:spPr>
            <a:xfrm>
              <a:off x="3110900" y="2938825"/>
              <a:ext cx="30975" cy="38800"/>
            </a:xfrm>
            <a:custGeom>
              <a:rect b="b" l="l" r="r" t="t"/>
              <a:pathLst>
                <a:path extrusionOk="0" h="1552" w="1239">
                  <a:moveTo>
                    <a:pt x="1" y="1244"/>
                  </a:moveTo>
                  <a:lnTo>
                    <a:pt x="686" y="1552"/>
                  </a:lnTo>
                  <a:lnTo>
                    <a:pt x="1238" y="1244"/>
                  </a:lnTo>
                  <a:lnTo>
                    <a:pt x="1238" y="622"/>
                  </a:lnTo>
                  <a:cubicBezTo>
                    <a:pt x="1238" y="266"/>
                    <a:pt x="952" y="1"/>
                    <a:pt x="622" y="1"/>
                  </a:cubicBezTo>
                  <a:cubicBezTo>
                    <a:pt x="266" y="1"/>
                    <a:pt x="1" y="266"/>
                    <a:pt x="1" y="622"/>
                  </a:cubicBezTo>
                  <a:close/>
                  <a:moveTo>
                    <a:pt x="1" y="1244"/>
                  </a:moveTo>
                  <a:lnTo>
                    <a:pt x="1" y="1244"/>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5"/>
            <p:cNvSpPr/>
            <p:nvPr/>
          </p:nvSpPr>
          <p:spPr>
            <a:xfrm>
              <a:off x="3120875" y="2938825"/>
              <a:ext cx="21000" cy="36025"/>
            </a:xfrm>
            <a:custGeom>
              <a:rect b="b" l="l" r="r" t="t"/>
              <a:pathLst>
                <a:path extrusionOk="0" h="1441" w="840">
                  <a:moveTo>
                    <a:pt x="399" y="1244"/>
                  </a:moveTo>
                  <a:lnTo>
                    <a:pt x="622" y="1440"/>
                  </a:lnTo>
                  <a:lnTo>
                    <a:pt x="839" y="1244"/>
                  </a:lnTo>
                  <a:lnTo>
                    <a:pt x="839" y="622"/>
                  </a:lnTo>
                  <a:cubicBezTo>
                    <a:pt x="839" y="266"/>
                    <a:pt x="553" y="1"/>
                    <a:pt x="223" y="1"/>
                  </a:cubicBezTo>
                  <a:cubicBezTo>
                    <a:pt x="133" y="1"/>
                    <a:pt x="64" y="1"/>
                    <a:pt x="0" y="48"/>
                  </a:cubicBezTo>
                  <a:cubicBezTo>
                    <a:pt x="223" y="133"/>
                    <a:pt x="399" y="356"/>
                    <a:pt x="399" y="622"/>
                  </a:cubicBezTo>
                  <a:close/>
                  <a:moveTo>
                    <a:pt x="399" y="1244"/>
                  </a:moveTo>
                  <a:lnTo>
                    <a:pt x="399" y="124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5"/>
            <p:cNvSpPr/>
            <p:nvPr/>
          </p:nvSpPr>
          <p:spPr>
            <a:xfrm>
              <a:off x="3120875" y="3118100"/>
              <a:ext cx="21000" cy="38275"/>
            </a:xfrm>
            <a:custGeom>
              <a:rect b="b" l="l" r="r" t="t"/>
              <a:pathLst>
                <a:path extrusionOk="0" h="1531" w="840">
                  <a:moveTo>
                    <a:pt x="839" y="224"/>
                  </a:moveTo>
                  <a:lnTo>
                    <a:pt x="531" y="1"/>
                  </a:lnTo>
                  <a:lnTo>
                    <a:pt x="399" y="224"/>
                  </a:lnTo>
                  <a:cubicBezTo>
                    <a:pt x="399" y="266"/>
                    <a:pt x="377" y="288"/>
                    <a:pt x="356" y="336"/>
                  </a:cubicBezTo>
                  <a:lnTo>
                    <a:pt x="0" y="1063"/>
                  </a:lnTo>
                  <a:lnTo>
                    <a:pt x="223" y="1531"/>
                  </a:lnTo>
                  <a:lnTo>
                    <a:pt x="797" y="336"/>
                  </a:lnTo>
                  <a:cubicBezTo>
                    <a:pt x="818" y="288"/>
                    <a:pt x="839" y="266"/>
                    <a:pt x="839" y="224"/>
                  </a:cubicBezTo>
                  <a:close/>
                  <a:moveTo>
                    <a:pt x="839" y="224"/>
                  </a:moveTo>
                  <a:lnTo>
                    <a:pt x="839" y="224"/>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5"/>
            <p:cNvSpPr/>
            <p:nvPr/>
          </p:nvSpPr>
          <p:spPr>
            <a:xfrm>
              <a:off x="3110900" y="2969900"/>
              <a:ext cx="30975" cy="153800"/>
            </a:xfrm>
            <a:custGeom>
              <a:rect b="b" l="l" r="r" t="t"/>
              <a:pathLst>
                <a:path extrusionOk="0" h="6152" w="1239">
                  <a:moveTo>
                    <a:pt x="1" y="1"/>
                  </a:moveTo>
                  <a:lnTo>
                    <a:pt x="1238" y="1"/>
                  </a:lnTo>
                  <a:lnTo>
                    <a:pt x="1238" y="6152"/>
                  </a:lnTo>
                  <a:lnTo>
                    <a:pt x="1" y="615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5"/>
            <p:cNvSpPr/>
            <p:nvPr/>
          </p:nvSpPr>
          <p:spPr>
            <a:xfrm>
              <a:off x="3130825" y="2969900"/>
              <a:ext cx="11050" cy="153800"/>
            </a:xfrm>
            <a:custGeom>
              <a:rect b="b" l="l" r="r" t="t"/>
              <a:pathLst>
                <a:path extrusionOk="0" h="6152" w="442">
                  <a:moveTo>
                    <a:pt x="1" y="1"/>
                  </a:moveTo>
                  <a:lnTo>
                    <a:pt x="441" y="1"/>
                  </a:lnTo>
                  <a:lnTo>
                    <a:pt x="441" y="6152"/>
                  </a:lnTo>
                  <a:lnTo>
                    <a:pt x="1" y="615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5"/>
            <p:cNvSpPr/>
            <p:nvPr/>
          </p:nvSpPr>
          <p:spPr>
            <a:xfrm>
              <a:off x="2965350" y="3034050"/>
              <a:ext cx="102425" cy="87925"/>
            </a:xfrm>
            <a:custGeom>
              <a:rect b="b" l="l" r="r" t="t"/>
              <a:pathLst>
                <a:path extrusionOk="0" h="3517" w="4097">
                  <a:moveTo>
                    <a:pt x="1616" y="1020"/>
                  </a:moveTo>
                  <a:lnTo>
                    <a:pt x="3698" y="1020"/>
                  </a:lnTo>
                  <a:lnTo>
                    <a:pt x="3698" y="3517"/>
                  </a:lnTo>
                  <a:lnTo>
                    <a:pt x="4096" y="3517"/>
                  </a:lnTo>
                  <a:lnTo>
                    <a:pt x="4096" y="622"/>
                  </a:lnTo>
                  <a:lnTo>
                    <a:pt x="2014" y="0"/>
                  </a:lnTo>
                  <a:lnTo>
                    <a:pt x="1" y="622"/>
                  </a:lnTo>
                  <a:lnTo>
                    <a:pt x="1" y="1020"/>
                  </a:lnTo>
                  <a:close/>
                  <a:moveTo>
                    <a:pt x="1616" y="1020"/>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5"/>
            <p:cNvSpPr/>
            <p:nvPr/>
          </p:nvSpPr>
          <p:spPr>
            <a:xfrm>
              <a:off x="3001350" y="3073350"/>
              <a:ext cx="30425" cy="48625"/>
            </a:xfrm>
            <a:custGeom>
              <a:rect b="b" l="l" r="r" t="t"/>
              <a:pathLst>
                <a:path extrusionOk="0" h="1945" w="1217">
                  <a:moveTo>
                    <a:pt x="1217" y="596"/>
                  </a:moveTo>
                  <a:cubicBezTo>
                    <a:pt x="1217" y="266"/>
                    <a:pt x="930" y="1"/>
                    <a:pt x="595" y="1"/>
                  </a:cubicBezTo>
                  <a:cubicBezTo>
                    <a:pt x="266" y="1"/>
                    <a:pt x="0" y="266"/>
                    <a:pt x="0" y="596"/>
                  </a:cubicBezTo>
                  <a:lnTo>
                    <a:pt x="0" y="1945"/>
                  </a:lnTo>
                  <a:lnTo>
                    <a:pt x="1217" y="1945"/>
                  </a:lnTo>
                  <a:close/>
                  <a:moveTo>
                    <a:pt x="1217" y="596"/>
                  </a:moveTo>
                  <a:lnTo>
                    <a:pt x="1217" y="596"/>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5"/>
            <p:cNvSpPr/>
            <p:nvPr/>
          </p:nvSpPr>
          <p:spPr>
            <a:xfrm>
              <a:off x="3001350" y="3073350"/>
              <a:ext cx="30425" cy="28725"/>
            </a:xfrm>
            <a:custGeom>
              <a:rect b="b" l="l" r="r" t="t"/>
              <a:pathLst>
                <a:path extrusionOk="0" h="1149" w="1217">
                  <a:moveTo>
                    <a:pt x="595" y="532"/>
                  </a:moveTo>
                  <a:cubicBezTo>
                    <a:pt x="930" y="532"/>
                    <a:pt x="1217" y="819"/>
                    <a:pt x="1217" y="1148"/>
                  </a:cubicBezTo>
                  <a:lnTo>
                    <a:pt x="1217" y="596"/>
                  </a:lnTo>
                  <a:cubicBezTo>
                    <a:pt x="1217" y="266"/>
                    <a:pt x="930" y="1"/>
                    <a:pt x="595" y="1"/>
                  </a:cubicBezTo>
                  <a:cubicBezTo>
                    <a:pt x="266" y="1"/>
                    <a:pt x="0" y="266"/>
                    <a:pt x="0" y="596"/>
                  </a:cubicBezTo>
                  <a:lnTo>
                    <a:pt x="0" y="1148"/>
                  </a:lnTo>
                  <a:cubicBezTo>
                    <a:pt x="0" y="819"/>
                    <a:pt x="266" y="532"/>
                    <a:pt x="595" y="532"/>
                  </a:cubicBezTo>
                  <a:close/>
                  <a:moveTo>
                    <a:pt x="595" y="532"/>
                  </a:moveTo>
                  <a:lnTo>
                    <a:pt x="595" y="532"/>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5"/>
            <p:cNvSpPr/>
            <p:nvPr/>
          </p:nvSpPr>
          <p:spPr>
            <a:xfrm>
              <a:off x="2948225" y="2981450"/>
              <a:ext cx="135625" cy="68150"/>
            </a:xfrm>
            <a:custGeom>
              <a:rect b="b" l="l" r="r" t="t"/>
              <a:pathLst>
                <a:path extrusionOk="0" h="2726" w="5425">
                  <a:moveTo>
                    <a:pt x="2699" y="2726"/>
                  </a:moveTo>
                  <a:lnTo>
                    <a:pt x="5424" y="2726"/>
                  </a:lnTo>
                  <a:lnTo>
                    <a:pt x="4048" y="1371"/>
                  </a:lnTo>
                  <a:lnTo>
                    <a:pt x="2699" y="1"/>
                  </a:lnTo>
                  <a:lnTo>
                    <a:pt x="1350" y="1371"/>
                  </a:lnTo>
                  <a:lnTo>
                    <a:pt x="0" y="2726"/>
                  </a:lnTo>
                  <a:close/>
                  <a:moveTo>
                    <a:pt x="2699" y="2726"/>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5"/>
            <p:cNvSpPr/>
            <p:nvPr/>
          </p:nvSpPr>
          <p:spPr>
            <a:xfrm>
              <a:off x="3006250" y="2981450"/>
              <a:ext cx="77600" cy="68150"/>
            </a:xfrm>
            <a:custGeom>
              <a:rect b="b" l="l" r="r" t="t"/>
              <a:pathLst>
                <a:path extrusionOk="0" h="2726" w="3104">
                  <a:moveTo>
                    <a:pt x="957" y="1371"/>
                  </a:moveTo>
                  <a:lnTo>
                    <a:pt x="2328" y="2726"/>
                  </a:lnTo>
                  <a:lnTo>
                    <a:pt x="3103" y="2726"/>
                  </a:lnTo>
                  <a:lnTo>
                    <a:pt x="1727" y="1371"/>
                  </a:lnTo>
                  <a:lnTo>
                    <a:pt x="378" y="1"/>
                  </a:lnTo>
                  <a:lnTo>
                    <a:pt x="1" y="399"/>
                  </a:lnTo>
                  <a:close/>
                  <a:moveTo>
                    <a:pt x="957" y="1371"/>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5"/>
            <p:cNvSpPr/>
            <p:nvPr/>
          </p:nvSpPr>
          <p:spPr>
            <a:xfrm>
              <a:off x="2849150" y="2939350"/>
              <a:ext cx="52075" cy="226450"/>
            </a:xfrm>
            <a:custGeom>
              <a:rect b="b" l="l" r="r" t="t"/>
              <a:pathLst>
                <a:path extrusionOk="0" h="9058" w="2083">
                  <a:moveTo>
                    <a:pt x="2083" y="7703"/>
                  </a:moveTo>
                  <a:lnTo>
                    <a:pt x="2083" y="335"/>
                  </a:lnTo>
                  <a:cubicBezTo>
                    <a:pt x="2083" y="160"/>
                    <a:pt x="1929" y="1"/>
                    <a:pt x="1748" y="1"/>
                  </a:cubicBezTo>
                  <a:lnTo>
                    <a:pt x="1021" y="1"/>
                  </a:lnTo>
                  <a:cubicBezTo>
                    <a:pt x="468" y="1"/>
                    <a:pt x="1" y="447"/>
                    <a:pt x="1" y="999"/>
                  </a:cubicBezTo>
                  <a:lnTo>
                    <a:pt x="1" y="9058"/>
                  </a:lnTo>
                  <a:cubicBezTo>
                    <a:pt x="1" y="8500"/>
                    <a:pt x="468" y="8038"/>
                    <a:pt x="1021" y="8038"/>
                  </a:cubicBezTo>
                  <a:lnTo>
                    <a:pt x="1748" y="8038"/>
                  </a:lnTo>
                  <a:cubicBezTo>
                    <a:pt x="1929" y="8038"/>
                    <a:pt x="2083" y="7884"/>
                    <a:pt x="2083" y="7703"/>
                  </a:cubicBezTo>
                  <a:close/>
                  <a:moveTo>
                    <a:pt x="2083" y="7703"/>
                  </a:moveTo>
                  <a:lnTo>
                    <a:pt x="2083" y="7703"/>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5"/>
            <p:cNvSpPr/>
            <p:nvPr/>
          </p:nvSpPr>
          <p:spPr>
            <a:xfrm>
              <a:off x="2874650" y="2939350"/>
              <a:ext cx="26575" cy="200950"/>
            </a:xfrm>
            <a:custGeom>
              <a:rect b="b" l="l" r="r" t="t"/>
              <a:pathLst>
                <a:path extrusionOk="0" h="8038" w="1063">
                  <a:moveTo>
                    <a:pt x="330" y="867"/>
                  </a:moveTo>
                  <a:lnTo>
                    <a:pt x="330" y="7703"/>
                  </a:lnTo>
                  <a:cubicBezTo>
                    <a:pt x="330" y="7884"/>
                    <a:pt x="176" y="8038"/>
                    <a:pt x="1" y="8038"/>
                  </a:cubicBezTo>
                  <a:lnTo>
                    <a:pt x="728" y="8038"/>
                  </a:lnTo>
                  <a:cubicBezTo>
                    <a:pt x="909" y="8038"/>
                    <a:pt x="1063" y="7884"/>
                    <a:pt x="1063" y="7703"/>
                  </a:cubicBezTo>
                  <a:lnTo>
                    <a:pt x="1063" y="335"/>
                  </a:lnTo>
                  <a:cubicBezTo>
                    <a:pt x="1063" y="160"/>
                    <a:pt x="909" y="1"/>
                    <a:pt x="728" y="1"/>
                  </a:cubicBezTo>
                  <a:lnTo>
                    <a:pt x="1" y="1"/>
                  </a:lnTo>
                  <a:cubicBezTo>
                    <a:pt x="176" y="1"/>
                    <a:pt x="330" y="160"/>
                    <a:pt x="330" y="335"/>
                  </a:cubicBezTo>
                  <a:close/>
                  <a:moveTo>
                    <a:pt x="330" y="867"/>
                  </a:moveTo>
                  <a:lnTo>
                    <a:pt x="330" y="86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5"/>
            <p:cNvSpPr/>
            <p:nvPr/>
          </p:nvSpPr>
          <p:spPr>
            <a:xfrm>
              <a:off x="2847550" y="3217700"/>
              <a:ext cx="337475" cy="57000"/>
            </a:xfrm>
            <a:custGeom>
              <a:rect b="b" l="l" r="r" t="t"/>
              <a:pathLst>
                <a:path extrusionOk="0" h="2280" w="13499">
                  <a:moveTo>
                    <a:pt x="13100" y="399"/>
                  </a:moveTo>
                  <a:lnTo>
                    <a:pt x="13100" y="1860"/>
                  </a:lnTo>
                  <a:lnTo>
                    <a:pt x="399" y="1860"/>
                  </a:lnTo>
                  <a:lnTo>
                    <a:pt x="399" y="399"/>
                  </a:lnTo>
                  <a:lnTo>
                    <a:pt x="1196" y="399"/>
                  </a:lnTo>
                  <a:lnTo>
                    <a:pt x="1196" y="1063"/>
                  </a:lnTo>
                  <a:cubicBezTo>
                    <a:pt x="1196" y="1175"/>
                    <a:pt x="1281" y="1265"/>
                    <a:pt x="1393" y="1265"/>
                  </a:cubicBezTo>
                  <a:cubicBezTo>
                    <a:pt x="1504" y="1265"/>
                    <a:pt x="1595" y="1175"/>
                    <a:pt x="1595" y="1063"/>
                  </a:cubicBezTo>
                  <a:lnTo>
                    <a:pt x="1595" y="399"/>
                  </a:lnTo>
                  <a:lnTo>
                    <a:pt x="2365" y="399"/>
                  </a:lnTo>
                  <a:lnTo>
                    <a:pt x="2365" y="665"/>
                  </a:lnTo>
                  <a:cubicBezTo>
                    <a:pt x="2365" y="776"/>
                    <a:pt x="2455" y="867"/>
                    <a:pt x="2588" y="867"/>
                  </a:cubicBezTo>
                  <a:cubicBezTo>
                    <a:pt x="2699" y="867"/>
                    <a:pt x="2790" y="776"/>
                    <a:pt x="2790" y="665"/>
                  </a:cubicBezTo>
                  <a:lnTo>
                    <a:pt x="2790" y="399"/>
                  </a:lnTo>
                  <a:lnTo>
                    <a:pt x="3560" y="399"/>
                  </a:lnTo>
                  <a:lnTo>
                    <a:pt x="3560" y="1063"/>
                  </a:lnTo>
                  <a:cubicBezTo>
                    <a:pt x="3560" y="1175"/>
                    <a:pt x="3650" y="1265"/>
                    <a:pt x="3762" y="1265"/>
                  </a:cubicBezTo>
                  <a:cubicBezTo>
                    <a:pt x="3873" y="1265"/>
                    <a:pt x="3958" y="1175"/>
                    <a:pt x="3958" y="1063"/>
                  </a:cubicBezTo>
                  <a:lnTo>
                    <a:pt x="3958" y="399"/>
                  </a:lnTo>
                  <a:lnTo>
                    <a:pt x="4755" y="399"/>
                  </a:lnTo>
                  <a:lnTo>
                    <a:pt x="4755" y="665"/>
                  </a:lnTo>
                  <a:cubicBezTo>
                    <a:pt x="4755" y="776"/>
                    <a:pt x="4846" y="867"/>
                    <a:pt x="4957" y="867"/>
                  </a:cubicBezTo>
                  <a:cubicBezTo>
                    <a:pt x="5069" y="867"/>
                    <a:pt x="5154" y="776"/>
                    <a:pt x="5154" y="665"/>
                  </a:cubicBezTo>
                  <a:lnTo>
                    <a:pt x="5154" y="399"/>
                  </a:lnTo>
                  <a:lnTo>
                    <a:pt x="5950" y="399"/>
                  </a:lnTo>
                  <a:lnTo>
                    <a:pt x="5950" y="1063"/>
                  </a:lnTo>
                  <a:cubicBezTo>
                    <a:pt x="5950" y="1175"/>
                    <a:pt x="6041" y="1265"/>
                    <a:pt x="6152" y="1265"/>
                  </a:cubicBezTo>
                  <a:cubicBezTo>
                    <a:pt x="6264" y="1265"/>
                    <a:pt x="6349" y="1175"/>
                    <a:pt x="6349" y="1063"/>
                  </a:cubicBezTo>
                  <a:lnTo>
                    <a:pt x="6349" y="399"/>
                  </a:lnTo>
                  <a:lnTo>
                    <a:pt x="7146" y="399"/>
                  </a:lnTo>
                  <a:lnTo>
                    <a:pt x="7146" y="665"/>
                  </a:lnTo>
                  <a:cubicBezTo>
                    <a:pt x="7146" y="776"/>
                    <a:pt x="7236" y="867"/>
                    <a:pt x="7347" y="867"/>
                  </a:cubicBezTo>
                  <a:cubicBezTo>
                    <a:pt x="7459" y="867"/>
                    <a:pt x="7544" y="776"/>
                    <a:pt x="7544" y="665"/>
                  </a:cubicBezTo>
                  <a:lnTo>
                    <a:pt x="7544" y="399"/>
                  </a:lnTo>
                  <a:lnTo>
                    <a:pt x="8341" y="399"/>
                  </a:lnTo>
                  <a:lnTo>
                    <a:pt x="8341" y="1063"/>
                  </a:lnTo>
                  <a:cubicBezTo>
                    <a:pt x="8341" y="1175"/>
                    <a:pt x="8431" y="1265"/>
                    <a:pt x="8543" y="1265"/>
                  </a:cubicBezTo>
                  <a:cubicBezTo>
                    <a:pt x="8654" y="1265"/>
                    <a:pt x="8739" y="1175"/>
                    <a:pt x="8739" y="1063"/>
                  </a:cubicBezTo>
                  <a:lnTo>
                    <a:pt x="8739" y="399"/>
                  </a:lnTo>
                  <a:lnTo>
                    <a:pt x="9515" y="399"/>
                  </a:lnTo>
                  <a:lnTo>
                    <a:pt x="9515" y="665"/>
                  </a:lnTo>
                  <a:cubicBezTo>
                    <a:pt x="9515" y="776"/>
                    <a:pt x="9626" y="867"/>
                    <a:pt x="9738" y="867"/>
                  </a:cubicBezTo>
                  <a:cubicBezTo>
                    <a:pt x="9849" y="867"/>
                    <a:pt x="9934" y="776"/>
                    <a:pt x="9934" y="665"/>
                  </a:cubicBezTo>
                  <a:lnTo>
                    <a:pt x="9934" y="399"/>
                  </a:lnTo>
                  <a:lnTo>
                    <a:pt x="10710" y="399"/>
                  </a:lnTo>
                  <a:lnTo>
                    <a:pt x="10710" y="1063"/>
                  </a:lnTo>
                  <a:cubicBezTo>
                    <a:pt x="10710" y="1175"/>
                    <a:pt x="10800" y="1265"/>
                    <a:pt x="10912" y="1265"/>
                  </a:cubicBezTo>
                  <a:cubicBezTo>
                    <a:pt x="11023" y="1265"/>
                    <a:pt x="11130" y="1175"/>
                    <a:pt x="11130" y="1063"/>
                  </a:cubicBezTo>
                  <a:lnTo>
                    <a:pt x="11130" y="399"/>
                  </a:lnTo>
                  <a:lnTo>
                    <a:pt x="11905" y="399"/>
                  </a:lnTo>
                  <a:lnTo>
                    <a:pt x="11905" y="665"/>
                  </a:lnTo>
                  <a:cubicBezTo>
                    <a:pt x="11905" y="776"/>
                    <a:pt x="11996" y="867"/>
                    <a:pt x="12107" y="867"/>
                  </a:cubicBezTo>
                  <a:cubicBezTo>
                    <a:pt x="12219" y="867"/>
                    <a:pt x="12304" y="776"/>
                    <a:pt x="12304" y="665"/>
                  </a:cubicBezTo>
                  <a:lnTo>
                    <a:pt x="12304" y="399"/>
                  </a:lnTo>
                  <a:close/>
                  <a:moveTo>
                    <a:pt x="197" y="1"/>
                  </a:moveTo>
                  <a:cubicBezTo>
                    <a:pt x="86" y="1"/>
                    <a:pt x="1" y="91"/>
                    <a:pt x="1" y="203"/>
                  </a:cubicBezTo>
                  <a:lnTo>
                    <a:pt x="1" y="2083"/>
                  </a:lnTo>
                  <a:cubicBezTo>
                    <a:pt x="1" y="2195"/>
                    <a:pt x="86" y="2280"/>
                    <a:pt x="197" y="2280"/>
                  </a:cubicBezTo>
                  <a:lnTo>
                    <a:pt x="13302" y="2280"/>
                  </a:lnTo>
                  <a:cubicBezTo>
                    <a:pt x="13414" y="2280"/>
                    <a:pt x="13499" y="2195"/>
                    <a:pt x="13499" y="2083"/>
                  </a:cubicBezTo>
                  <a:lnTo>
                    <a:pt x="13499" y="203"/>
                  </a:lnTo>
                  <a:cubicBezTo>
                    <a:pt x="13499" y="91"/>
                    <a:pt x="13414" y="1"/>
                    <a:pt x="1330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5"/>
            <p:cNvSpPr/>
            <p:nvPr/>
          </p:nvSpPr>
          <p:spPr>
            <a:xfrm>
              <a:off x="2943175" y="3135250"/>
              <a:ext cx="145575" cy="29900"/>
            </a:xfrm>
            <a:custGeom>
              <a:rect b="b" l="l" r="r" t="t"/>
              <a:pathLst>
                <a:path extrusionOk="0" h="1196" w="5823">
                  <a:moveTo>
                    <a:pt x="202" y="0"/>
                  </a:moveTo>
                  <a:cubicBezTo>
                    <a:pt x="91" y="0"/>
                    <a:pt x="1" y="90"/>
                    <a:pt x="1" y="202"/>
                  </a:cubicBezTo>
                  <a:lnTo>
                    <a:pt x="1" y="999"/>
                  </a:lnTo>
                  <a:cubicBezTo>
                    <a:pt x="1" y="1110"/>
                    <a:pt x="91" y="1195"/>
                    <a:pt x="202" y="1195"/>
                  </a:cubicBezTo>
                  <a:cubicBezTo>
                    <a:pt x="314" y="1195"/>
                    <a:pt x="399" y="1110"/>
                    <a:pt x="399" y="999"/>
                  </a:cubicBezTo>
                  <a:lnTo>
                    <a:pt x="399" y="797"/>
                  </a:lnTo>
                  <a:lnTo>
                    <a:pt x="5424" y="797"/>
                  </a:lnTo>
                  <a:lnTo>
                    <a:pt x="5424" y="999"/>
                  </a:lnTo>
                  <a:cubicBezTo>
                    <a:pt x="5424" y="1110"/>
                    <a:pt x="5515" y="1195"/>
                    <a:pt x="5626" y="1195"/>
                  </a:cubicBezTo>
                  <a:cubicBezTo>
                    <a:pt x="5738" y="1195"/>
                    <a:pt x="5823" y="1110"/>
                    <a:pt x="5823" y="999"/>
                  </a:cubicBezTo>
                  <a:lnTo>
                    <a:pt x="5823" y="202"/>
                  </a:lnTo>
                  <a:cubicBezTo>
                    <a:pt x="5823" y="90"/>
                    <a:pt x="5738" y="0"/>
                    <a:pt x="5626" y="0"/>
                  </a:cubicBezTo>
                  <a:cubicBezTo>
                    <a:pt x="5515" y="0"/>
                    <a:pt x="5424" y="90"/>
                    <a:pt x="5424" y="202"/>
                  </a:cubicBezTo>
                  <a:lnTo>
                    <a:pt x="5424" y="399"/>
                  </a:lnTo>
                  <a:lnTo>
                    <a:pt x="399" y="399"/>
                  </a:lnTo>
                  <a:lnTo>
                    <a:pt x="399" y="202"/>
                  </a:lnTo>
                  <a:cubicBezTo>
                    <a:pt x="399" y="90"/>
                    <a:pt x="314" y="0"/>
                    <a:pt x="20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5"/>
            <p:cNvSpPr/>
            <p:nvPr/>
          </p:nvSpPr>
          <p:spPr>
            <a:xfrm>
              <a:off x="2844250" y="2933925"/>
              <a:ext cx="339725" cy="262300"/>
            </a:xfrm>
            <a:custGeom>
              <a:rect b="b" l="l" r="r" t="t"/>
              <a:pathLst>
                <a:path extrusionOk="0" h="10492" w="13589">
                  <a:moveTo>
                    <a:pt x="11288" y="398"/>
                  </a:moveTo>
                  <a:cubicBezTo>
                    <a:pt x="11506" y="398"/>
                    <a:pt x="11708" y="574"/>
                    <a:pt x="11708" y="818"/>
                  </a:cubicBezTo>
                  <a:lnTo>
                    <a:pt x="11708" y="1238"/>
                  </a:lnTo>
                  <a:lnTo>
                    <a:pt x="10863" y="1238"/>
                  </a:lnTo>
                  <a:lnTo>
                    <a:pt x="10863" y="818"/>
                  </a:lnTo>
                  <a:cubicBezTo>
                    <a:pt x="10863" y="574"/>
                    <a:pt x="11044" y="398"/>
                    <a:pt x="11288" y="398"/>
                  </a:cubicBezTo>
                  <a:close/>
                  <a:moveTo>
                    <a:pt x="11708" y="1636"/>
                  </a:moveTo>
                  <a:lnTo>
                    <a:pt x="11708" y="7389"/>
                  </a:lnTo>
                  <a:lnTo>
                    <a:pt x="10863" y="7389"/>
                  </a:lnTo>
                  <a:lnTo>
                    <a:pt x="10863" y="1636"/>
                  </a:lnTo>
                  <a:close/>
                  <a:moveTo>
                    <a:pt x="1944" y="420"/>
                  </a:moveTo>
                  <a:cubicBezTo>
                    <a:pt x="2013" y="420"/>
                    <a:pt x="2077" y="483"/>
                    <a:pt x="2077" y="552"/>
                  </a:cubicBezTo>
                  <a:lnTo>
                    <a:pt x="2077" y="7920"/>
                  </a:lnTo>
                  <a:cubicBezTo>
                    <a:pt x="2077" y="7989"/>
                    <a:pt x="2013" y="8053"/>
                    <a:pt x="1944" y="8053"/>
                  </a:cubicBezTo>
                  <a:lnTo>
                    <a:pt x="1217" y="8053"/>
                  </a:lnTo>
                  <a:cubicBezTo>
                    <a:pt x="903" y="8053"/>
                    <a:pt x="616" y="8186"/>
                    <a:pt x="399" y="8367"/>
                  </a:cubicBezTo>
                  <a:lnTo>
                    <a:pt x="399" y="1216"/>
                  </a:lnTo>
                  <a:cubicBezTo>
                    <a:pt x="399" y="776"/>
                    <a:pt x="770" y="420"/>
                    <a:pt x="1217" y="420"/>
                  </a:cubicBezTo>
                  <a:close/>
                  <a:moveTo>
                    <a:pt x="11596" y="7814"/>
                  </a:moveTo>
                  <a:lnTo>
                    <a:pt x="11288" y="8430"/>
                  </a:lnTo>
                  <a:lnTo>
                    <a:pt x="10975" y="7814"/>
                  </a:lnTo>
                  <a:close/>
                  <a:moveTo>
                    <a:pt x="1217" y="0"/>
                  </a:moveTo>
                  <a:cubicBezTo>
                    <a:pt x="553" y="0"/>
                    <a:pt x="0" y="552"/>
                    <a:pt x="0" y="1216"/>
                  </a:cubicBezTo>
                  <a:lnTo>
                    <a:pt x="0" y="9275"/>
                  </a:lnTo>
                  <a:cubicBezTo>
                    <a:pt x="0" y="9939"/>
                    <a:pt x="553" y="10491"/>
                    <a:pt x="1217" y="10491"/>
                  </a:cubicBezTo>
                  <a:lnTo>
                    <a:pt x="12903" y="10491"/>
                  </a:lnTo>
                  <a:cubicBezTo>
                    <a:pt x="13147" y="10491"/>
                    <a:pt x="13588" y="10401"/>
                    <a:pt x="13588" y="9780"/>
                  </a:cubicBezTo>
                  <a:lnTo>
                    <a:pt x="13588" y="1525"/>
                  </a:lnTo>
                  <a:cubicBezTo>
                    <a:pt x="13588" y="1126"/>
                    <a:pt x="13344" y="882"/>
                    <a:pt x="12924" y="882"/>
                  </a:cubicBezTo>
                  <a:lnTo>
                    <a:pt x="12106" y="882"/>
                  </a:lnTo>
                  <a:lnTo>
                    <a:pt x="12106" y="818"/>
                  </a:lnTo>
                  <a:cubicBezTo>
                    <a:pt x="12106" y="351"/>
                    <a:pt x="11729" y="0"/>
                    <a:pt x="11288" y="0"/>
                  </a:cubicBezTo>
                  <a:cubicBezTo>
                    <a:pt x="10821" y="0"/>
                    <a:pt x="10465" y="351"/>
                    <a:pt x="10465" y="818"/>
                  </a:cubicBezTo>
                  <a:lnTo>
                    <a:pt x="10465" y="882"/>
                  </a:lnTo>
                  <a:lnTo>
                    <a:pt x="7368" y="882"/>
                  </a:lnTo>
                  <a:cubicBezTo>
                    <a:pt x="7256" y="882"/>
                    <a:pt x="7171" y="972"/>
                    <a:pt x="7171" y="1084"/>
                  </a:cubicBezTo>
                  <a:cubicBezTo>
                    <a:pt x="7171" y="1195"/>
                    <a:pt x="7256" y="1280"/>
                    <a:pt x="7368" y="1280"/>
                  </a:cubicBezTo>
                  <a:lnTo>
                    <a:pt x="10465" y="1280"/>
                  </a:lnTo>
                  <a:lnTo>
                    <a:pt x="10465" y="7591"/>
                  </a:lnTo>
                  <a:cubicBezTo>
                    <a:pt x="10465" y="7703"/>
                    <a:pt x="10491" y="7745"/>
                    <a:pt x="10513" y="7788"/>
                  </a:cubicBezTo>
                  <a:lnTo>
                    <a:pt x="11086" y="8940"/>
                  </a:lnTo>
                  <a:lnTo>
                    <a:pt x="11086" y="9116"/>
                  </a:lnTo>
                  <a:cubicBezTo>
                    <a:pt x="11086" y="9227"/>
                    <a:pt x="11177" y="9317"/>
                    <a:pt x="11288" y="9317"/>
                  </a:cubicBezTo>
                  <a:cubicBezTo>
                    <a:pt x="11394" y="9317"/>
                    <a:pt x="11485" y="9227"/>
                    <a:pt x="11485" y="9116"/>
                  </a:cubicBezTo>
                  <a:lnTo>
                    <a:pt x="11485" y="8940"/>
                  </a:lnTo>
                  <a:lnTo>
                    <a:pt x="12037" y="7788"/>
                  </a:lnTo>
                  <a:lnTo>
                    <a:pt x="12058" y="7788"/>
                  </a:lnTo>
                  <a:cubicBezTo>
                    <a:pt x="12085" y="7745"/>
                    <a:pt x="12106" y="7703"/>
                    <a:pt x="12106" y="7591"/>
                  </a:cubicBezTo>
                  <a:lnTo>
                    <a:pt x="12106" y="1280"/>
                  </a:lnTo>
                  <a:lnTo>
                    <a:pt x="12924" y="1280"/>
                  </a:lnTo>
                  <a:cubicBezTo>
                    <a:pt x="13147" y="1280"/>
                    <a:pt x="13190" y="1371"/>
                    <a:pt x="13190" y="1525"/>
                  </a:cubicBezTo>
                  <a:lnTo>
                    <a:pt x="13190" y="9780"/>
                  </a:lnTo>
                  <a:cubicBezTo>
                    <a:pt x="13190" y="9981"/>
                    <a:pt x="13147" y="10072"/>
                    <a:pt x="12903" y="10072"/>
                  </a:cubicBezTo>
                  <a:lnTo>
                    <a:pt x="1217" y="10072"/>
                  </a:lnTo>
                  <a:cubicBezTo>
                    <a:pt x="770" y="10072"/>
                    <a:pt x="399" y="9716"/>
                    <a:pt x="399" y="9275"/>
                  </a:cubicBezTo>
                  <a:cubicBezTo>
                    <a:pt x="399" y="8829"/>
                    <a:pt x="770" y="8452"/>
                    <a:pt x="1217" y="8452"/>
                  </a:cubicBezTo>
                  <a:lnTo>
                    <a:pt x="1944" y="8452"/>
                  </a:lnTo>
                  <a:cubicBezTo>
                    <a:pt x="2231" y="8452"/>
                    <a:pt x="2476" y="8212"/>
                    <a:pt x="2476" y="7920"/>
                  </a:cubicBezTo>
                  <a:lnTo>
                    <a:pt x="2476" y="1280"/>
                  </a:lnTo>
                  <a:lnTo>
                    <a:pt x="6438" y="1280"/>
                  </a:lnTo>
                  <a:cubicBezTo>
                    <a:pt x="6550" y="1280"/>
                    <a:pt x="6640" y="1195"/>
                    <a:pt x="6640" y="1084"/>
                  </a:cubicBezTo>
                  <a:cubicBezTo>
                    <a:pt x="6640" y="972"/>
                    <a:pt x="6550" y="882"/>
                    <a:pt x="6438" y="882"/>
                  </a:cubicBezTo>
                  <a:lnTo>
                    <a:pt x="2476" y="882"/>
                  </a:lnTo>
                  <a:lnTo>
                    <a:pt x="2476" y="552"/>
                  </a:lnTo>
                  <a:cubicBezTo>
                    <a:pt x="2476" y="266"/>
                    <a:pt x="2231" y="0"/>
                    <a:pt x="194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5"/>
            <p:cNvSpPr/>
            <p:nvPr/>
          </p:nvSpPr>
          <p:spPr>
            <a:xfrm>
              <a:off x="2942650" y="2976550"/>
              <a:ext cx="146100" cy="150475"/>
            </a:xfrm>
            <a:custGeom>
              <a:rect b="b" l="l" r="r" t="t"/>
              <a:pathLst>
                <a:path extrusionOk="0" h="6019" w="5844">
                  <a:moveTo>
                    <a:pt x="2922" y="484"/>
                  </a:moveTo>
                  <a:lnTo>
                    <a:pt x="5158" y="2720"/>
                  </a:lnTo>
                  <a:lnTo>
                    <a:pt x="712" y="2720"/>
                  </a:lnTo>
                  <a:lnTo>
                    <a:pt x="2922" y="484"/>
                  </a:lnTo>
                  <a:close/>
                  <a:moveTo>
                    <a:pt x="2943" y="4069"/>
                  </a:moveTo>
                  <a:cubicBezTo>
                    <a:pt x="3166" y="4069"/>
                    <a:pt x="3368" y="4250"/>
                    <a:pt x="3368" y="4468"/>
                  </a:cubicBezTo>
                  <a:lnTo>
                    <a:pt x="3368" y="5620"/>
                  </a:lnTo>
                  <a:lnTo>
                    <a:pt x="2545" y="5620"/>
                  </a:lnTo>
                  <a:lnTo>
                    <a:pt x="2545" y="4468"/>
                  </a:lnTo>
                  <a:cubicBezTo>
                    <a:pt x="2545" y="4250"/>
                    <a:pt x="2725" y="4069"/>
                    <a:pt x="2943" y="4069"/>
                  </a:cubicBezTo>
                  <a:close/>
                  <a:moveTo>
                    <a:pt x="2922" y="0"/>
                  </a:moveTo>
                  <a:cubicBezTo>
                    <a:pt x="2879" y="0"/>
                    <a:pt x="2810" y="21"/>
                    <a:pt x="2789" y="64"/>
                  </a:cubicBezTo>
                  <a:lnTo>
                    <a:pt x="1419" y="1413"/>
                  </a:lnTo>
                  <a:lnTo>
                    <a:pt x="69" y="2762"/>
                  </a:lnTo>
                  <a:cubicBezTo>
                    <a:pt x="22" y="2832"/>
                    <a:pt x="0" y="2922"/>
                    <a:pt x="22" y="2986"/>
                  </a:cubicBezTo>
                  <a:cubicBezTo>
                    <a:pt x="69" y="3076"/>
                    <a:pt x="133" y="3118"/>
                    <a:pt x="223" y="3118"/>
                  </a:cubicBezTo>
                  <a:lnTo>
                    <a:pt x="712" y="3118"/>
                  </a:lnTo>
                  <a:lnTo>
                    <a:pt x="712" y="3936"/>
                  </a:lnTo>
                  <a:cubicBezTo>
                    <a:pt x="712" y="4048"/>
                    <a:pt x="797" y="4138"/>
                    <a:pt x="909" y="4138"/>
                  </a:cubicBezTo>
                  <a:cubicBezTo>
                    <a:pt x="1020" y="4138"/>
                    <a:pt x="1111" y="4048"/>
                    <a:pt x="1111" y="3936"/>
                  </a:cubicBezTo>
                  <a:lnTo>
                    <a:pt x="1111" y="3118"/>
                  </a:lnTo>
                  <a:lnTo>
                    <a:pt x="4802" y="3118"/>
                  </a:lnTo>
                  <a:lnTo>
                    <a:pt x="4802" y="5620"/>
                  </a:lnTo>
                  <a:lnTo>
                    <a:pt x="3767" y="5620"/>
                  </a:lnTo>
                  <a:lnTo>
                    <a:pt x="3767" y="4468"/>
                  </a:lnTo>
                  <a:cubicBezTo>
                    <a:pt x="3767" y="4027"/>
                    <a:pt x="3411" y="3671"/>
                    <a:pt x="2943" y="3671"/>
                  </a:cubicBezTo>
                  <a:cubicBezTo>
                    <a:pt x="2502" y="3671"/>
                    <a:pt x="2146" y="4027"/>
                    <a:pt x="2146" y="4468"/>
                  </a:cubicBezTo>
                  <a:lnTo>
                    <a:pt x="2146" y="5620"/>
                  </a:lnTo>
                  <a:lnTo>
                    <a:pt x="1111" y="5620"/>
                  </a:lnTo>
                  <a:lnTo>
                    <a:pt x="1111" y="4866"/>
                  </a:lnTo>
                  <a:cubicBezTo>
                    <a:pt x="1111" y="4754"/>
                    <a:pt x="1020" y="4669"/>
                    <a:pt x="909" y="4669"/>
                  </a:cubicBezTo>
                  <a:cubicBezTo>
                    <a:pt x="797" y="4669"/>
                    <a:pt x="712" y="4754"/>
                    <a:pt x="712" y="4866"/>
                  </a:cubicBezTo>
                  <a:lnTo>
                    <a:pt x="712" y="5817"/>
                  </a:lnTo>
                  <a:cubicBezTo>
                    <a:pt x="712" y="5928"/>
                    <a:pt x="797" y="6019"/>
                    <a:pt x="909" y="6019"/>
                  </a:cubicBezTo>
                  <a:lnTo>
                    <a:pt x="5004" y="6019"/>
                  </a:lnTo>
                  <a:cubicBezTo>
                    <a:pt x="5116" y="6019"/>
                    <a:pt x="5201" y="5928"/>
                    <a:pt x="5201" y="5817"/>
                  </a:cubicBezTo>
                  <a:lnTo>
                    <a:pt x="5201" y="3118"/>
                  </a:lnTo>
                  <a:lnTo>
                    <a:pt x="5647" y="3118"/>
                  </a:lnTo>
                  <a:cubicBezTo>
                    <a:pt x="5711" y="3118"/>
                    <a:pt x="5801" y="3076"/>
                    <a:pt x="5822" y="2986"/>
                  </a:cubicBezTo>
                  <a:cubicBezTo>
                    <a:pt x="5844" y="2922"/>
                    <a:pt x="5844" y="2832"/>
                    <a:pt x="5780" y="2762"/>
                  </a:cubicBezTo>
                  <a:lnTo>
                    <a:pt x="4431" y="1413"/>
                  </a:lnTo>
                  <a:lnTo>
                    <a:pt x="3076" y="64"/>
                  </a:lnTo>
                  <a:cubicBezTo>
                    <a:pt x="3034" y="21"/>
                    <a:pt x="2991" y="0"/>
                    <a:pt x="292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7" name="Google Shape;3197;p55"/>
          <p:cNvGrpSpPr/>
          <p:nvPr/>
        </p:nvGrpSpPr>
        <p:grpSpPr>
          <a:xfrm>
            <a:off x="2904188" y="1974900"/>
            <a:ext cx="340925" cy="321400"/>
            <a:chOff x="2212775" y="2943350"/>
            <a:chExt cx="340925" cy="321400"/>
          </a:xfrm>
        </p:grpSpPr>
        <p:sp>
          <p:nvSpPr>
            <p:cNvPr id="3198" name="Google Shape;3198;p55"/>
            <p:cNvSpPr/>
            <p:nvPr/>
          </p:nvSpPr>
          <p:spPr>
            <a:xfrm>
              <a:off x="2263225" y="3227150"/>
              <a:ext cx="40400" cy="32675"/>
            </a:xfrm>
            <a:custGeom>
              <a:rect b="b" l="l" r="r" t="t"/>
              <a:pathLst>
                <a:path extrusionOk="0" h="1307" w="1616">
                  <a:moveTo>
                    <a:pt x="1" y="664"/>
                  </a:moveTo>
                  <a:lnTo>
                    <a:pt x="1239" y="1286"/>
                  </a:lnTo>
                  <a:cubicBezTo>
                    <a:pt x="1281" y="1307"/>
                    <a:pt x="1302" y="1307"/>
                    <a:pt x="1350" y="1307"/>
                  </a:cubicBezTo>
                  <a:lnTo>
                    <a:pt x="1616" y="664"/>
                  </a:lnTo>
                  <a:lnTo>
                    <a:pt x="1350" y="0"/>
                  </a:lnTo>
                  <a:cubicBezTo>
                    <a:pt x="1302" y="0"/>
                    <a:pt x="1281" y="0"/>
                    <a:pt x="1239" y="21"/>
                  </a:cubicBezTo>
                  <a:close/>
                  <a:moveTo>
                    <a:pt x="1" y="664"/>
                  </a:moveTo>
                  <a:lnTo>
                    <a:pt x="1" y="664"/>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5"/>
            <p:cNvSpPr/>
            <p:nvPr/>
          </p:nvSpPr>
          <p:spPr>
            <a:xfrm>
              <a:off x="2263225" y="3237625"/>
              <a:ext cx="36550" cy="22200"/>
            </a:xfrm>
            <a:custGeom>
              <a:rect b="b" l="l" r="r" t="t"/>
              <a:pathLst>
                <a:path extrusionOk="0" h="888" w="1462">
                  <a:moveTo>
                    <a:pt x="1350" y="888"/>
                  </a:moveTo>
                  <a:lnTo>
                    <a:pt x="1462" y="622"/>
                  </a:lnTo>
                  <a:lnTo>
                    <a:pt x="1350" y="420"/>
                  </a:lnTo>
                  <a:cubicBezTo>
                    <a:pt x="1302" y="420"/>
                    <a:pt x="1281" y="399"/>
                    <a:pt x="1239" y="378"/>
                  </a:cubicBezTo>
                  <a:lnTo>
                    <a:pt x="463" y="1"/>
                  </a:lnTo>
                  <a:lnTo>
                    <a:pt x="1" y="245"/>
                  </a:lnTo>
                  <a:lnTo>
                    <a:pt x="1239" y="867"/>
                  </a:lnTo>
                  <a:cubicBezTo>
                    <a:pt x="1281" y="888"/>
                    <a:pt x="1302" y="888"/>
                    <a:pt x="1350" y="888"/>
                  </a:cubicBezTo>
                  <a:close/>
                  <a:moveTo>
                    <a:pt x="1350" y="888"/>
                  </a:moveTo>
                  <a:lnTo>
                    <a:pt x="1350" y="888"/>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5"/>
            <p:cNvSpPr/>
            <p:nvPr/>
          </p:nvSpPr>
          <p:spPr>
            <a:xfrm>
              <a:off x="2479575" y="3227150"/>
              <a:ext cx="40925" cy="32675"/>
            </a:xfrm>
            <a:custGeom>
              <a:rect b="b" l="l" r="r" t="t"/>
              <a:pathLst>
                <a:path extrusionOk="0" h="1307" w="1637">
                  <a:moveTo>
                    <a:pt x="330" y="0"/>
                  </a:moveTo>
                  <a:lnTo>
                    <a:pt x="0" y="733"/>
                  </a:lnTo>
                  <a:lnTo>
                    <a:pt x="330" y="1307"/>
                  </a:lnTo>
                  <a:lnTo>
                    <a:pt x="972" y="1307"/>
                  </a:lnTo>
                  <a:cubicBezTo>
                    <a:pt x="1350" y="1307"/>
                    <a:pt x="1636" y="1020"/>
                    <a:pt x="1636" y="664"/>
                  </a:cubicBezTo>
                  <a:cubicBezTo>
                    <a:pt x="1636" y="287"/>
                    <a:pt x="1350" y="0"/>
                    <a:pt x="972" y="0"/>
                  </a:cubicBezTo>
                  <a:close/>
                  <a:moveTo>
                    <a:pt x="330" y="0"/>
                  </a:moveTo>
                  <a:lnTo>
                    <a:pt x="330"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5"/>
            <p:cNvSpPr/>
            <p:nvPr/>
          </p:nvSpPr>
          <p:spPr>
            <a:xfrm>
              <a:off x="2480625" y="3237625"/>
              <a:ext cx="39875" cy="22200"/>
            </a:xfrm>
            <a:custGeom>
              <a:rect b="b" l="l" r="r" t="t"/>
              <a:pathLst>
                <a:path extrusionOk="0" h="888" w="1595">
                  <a:moveTo>
                    <a:pt x="1" y="420"/>
                  </a:moveTo>
                  <a:lnTo>
                    <a:pt x="288" y="888"/>
                  </a:lnTo>
                  <a:lnTo>
                    <a:pt x="930" y="888"/>
                  </a:lnTo>
                  <a:cubicBezTo>
                    <a:pt x="1308" y="888"/>
                    <a:pt x="1594" y="601"/>
                    <a:pt x="1594" y="245"/>
                  </a:cubicBezTo>
                  <a:cubicBezTo>
                    <a:pt x="1594" y="155"/>
                    <a:pt x="1573" y="70"/>
                    <a:pt x="1552" y="1"/>
                  </a:cubicBezTo>
                  <a:cubicBezTo>
                    <a:pt x="1462" y="245"/>
                    <a:pt x="1217" y="420"/>
                    <a:pt x="930" y="420"/>
                  </a:cubicBezTo>
                  <a:close/>
                  <a:moveTo>
                    <a:pt x="1" y="420"/>
                  </a:moveTo>
                  <a:lnTo>
                    <a:pt x="1" y="42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5"/>
            <p:cNvSpPr/>
            <p:nvPr/>
          </p:nvSpPr>
          <p:spPr>
            <a:xfrm>
              <a:off x="2296975" y="3227150"/>
              <a:ext cx="190850" cy="32675"/>
            </a:xfrm>
            <a:custGeom>
              <a:rect b="b" l="l" r="r" t="t"/>
              <a:pathLst>
                <a:path extrusionOk="0" h="1307" w="7634">
                  <a:moveTo>
                    <a:pt x="0" y="0"/>
                  </a:moveTo>
                  <a:lnTo>
                    <a:pt x="7634" y="0"/>
                  </a:lnTo>
                  <a:lnTo>
                    <a:pt x="7634" y="1307"/>
                  </a:lnTo>
                  <a:lnTo>
                    <a:pt x="0" y="130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5"/>
            <p:cNvSpPr/>
            <p:nvPr/>
          </p:nvSpPr>
          <p:spPr>
            <a:xfrm>
              <a:off x="2296975" y="3248125"/>
              <a:ext cx="190850" cy="11700"/>
            </a:xfrm>
            <a:custGeom>
              <a:rect b="b" l="l" r="r" t="t"/>
              <a:pathLst>
                <a:path extrusionOk="0" h="468" w="7634">
                  <a:moveTo>
                    <a:pt x="0" y="0"/>
                  </a:moveTo>
                  <a:lnTo>
                    <a:pt x="7634" y="0"/>
                  </a:lnTo>
                  <a:lnTo>
                    <a:pt x="7634" y="468"/>
                  </a:lnTo>
                  <a:lnTo>
                    <a:pt x="0" y="46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5"/>
            <p:cNvSpPr/>
            <p:nvPr/>
          </p:nvSpPr>
          <p:spPr>
            <a:xfrm>
              <a:off x="2217825" y="2970425"/>
              <a:ext cx="331500" cy="230700"/>
            </a:xfrm>
            <a:custGeom>
              <a:rect b="b" l="l" r="r" t="t"/>
              <a:pathLst>
                <a:path extrusionOk="0" h="9228" w="13260">
                  <a:moveTo>
                    <a:pt x="2104" y="1"/>
                  </a:moveTo>
                  <a:cubicBezTo>
                    <a:pt x="377" y="3321"/>
                    <a:pt x="0" y="8187"/>
                    <a:pt x="0" y="8213"/>
                  </a:cubicBezTo>
                  <a:cubicBezTo>
                    <a:pt x="0" y="8766"/>
                    <a:pt x="462" y="9228"/>
                    <a:pt x="1020" y="9228"/>
                  </a:cubicBezTo>
                  <a:lnTo>
                    <a:pt x="12749" y="9228"/>
                  </a:lnTo>
                  <a:cubicBezTo>
                    <a:pt x="13169" y="9228"/>
                    <a:pt x="13259" y="8984"/>
                    <a:pt x="13259" y="8718"/>
                  </a:cubicBezTo>
                  <a:lnTo>
                    <a:pt x="13259" y="442"/>
                  </a:lnTo>
                  <a:cubicBezTo>
                    <a:pt x="13259" y="266"/>
                    <a:pt x="13190" y="1"/>
                    <a:pt x="12792" y="1"/>
                  </a:cubicBezTo>
                  <a:close/>
                  <a:moveTo>
                    <a:pt x="2104" y="1"/>
                  </a:moveTo>
                  <a:lnTo>
                    <a:pt x="2104"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5"/>
            <p:cNvSpPr/>
            <p:nvPr/>
          </p:nvSpPr>
          <p:spPr>
            <a:xfrm>
              <a:off x="2514350" y="2970425"/>
              <a:ext cx="34975" cy="230700"/>
            </a:xfrm>
            <a:custGeom>
              <a:rect b="b" l="l" r="r" t="t"/>
              <a:pathLst>
                <a:path extrusionOk="0" h="9228" w="1399">
                  <a:moveTo>
                    <a:pt x="490" y="442"/>
                  </a:moveTo>
                  <a:lnTo>
                    <a:pt x="490" y="8718"/>
                  </a:lnTo>
                  <a:cubicBezTo>
                    <a:pt x="490" y="8984"/>
                    <a:pt x="399" y="9228"/>
                    <a:pt x="1" y="9228"/>
                  </a:cubicBezTo>
                  <a:lnTo>
                    <a:pt x="888" y="9228"/>
                  </a:lnTo>
                  <a:cubicBezTo>
                    <a:pt x="1308" y="9228"/>
                    <a:pt x="1398" y="8984"/>
                    <a:pt x="1398" y="8718"/>
                  </a:cubicBezTo>
                  <a:lnTo>
                    <a:pt x="1398" y="442"/>
                  </a:lnTo>
                  <a:cubicBezTo>
                    <a:pt x="1398" y="266"/>
                    <a:pt x="1329" y="1"/>
                    <a:pt x="931" y="1"/>
                  </a:cubicBezTo>
                  <a:lnTo>
                    <a:pt x="22" y="1"/>
                  </a:lnTo>
                  <a:cubicBezTo>
                    <a:pt x="421" y="1"/>
                    <a:pt x="490" y="266"/>
                    <a:pt x="490" y="442"/>
                  </a:cubicBezTo>
                  <a:close/>
                  <a:moveTo>
                    <a:pt x="490" y="442"/>
                  </a:moveTo>
                  <a:lnTo>
                    <a:pt x="490" y="44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5"/>
            <p:cNvSpPr/>
            <p:nvPr/>
          </p:nvSpPr>
          <p:spPr>
            <a:xfrm>
              <a:off x="2303075" y="3005225"/>
              <a:ext cx="205875" cy="152750"/>
            </a:xfrm>
            <a:custGeom>
              <a:rect b="b" l="l" r="r" t="t"/>
              <a:pathLst>
                <a:path extrusionOk="0" h="6110" w="8235">
                  <a:moveTo>
                    <a:pt x="197" y="1"/>
                  </a:moveTo>
                  <a:lnTo>
                    <a:pt x="8054" y="1"/>
                  </a:lnTo>
                  <a:cubicBezTo>
                    <a:pt x="8165" y="1"/>
                    <a:pt x="8234" y="91"/>
                    <a:pt x="8234" y="181"/>
                  </a:cubicBezTo>
                  <a:lnTo>
                    <a:pt x="8234" y="5934"/>
                  </a:lnTo>
                  <a:cubicBezTo>
                    <a:pt x="8234" y="6024"/>
                    <a:pt x="8165" y="6109"/>
                    <a:pt x="8054" y="6109"/>
                  </a:cubicBezTo>
                  <a:lnTo>
                    <a:pt x="197" y="6109"/>
                  </a:lnTo>
                  <a:cubicBezTo>
                    <a:pt x="86" y="6109"/>
                    <a:pt x="1" y="6024"/>
                    <a:pt x="1" y="5934"/>
                  </a:cubicBezTo>
                  <a:lnTo>
                    <a:pt x="1" y="181"/>
                  </a:lnTo>
                  <a:cubicBezTo>
                    <a:pt x="1" y="91"/>
                    <a:pt x="86" y="1"/>
                    <a:pt x="197" y="1"/>
                  </a:cubicBezTo>
                  <a:close/>
                  <a:moveTo>
                    <a:pt x="197" y="1"/>
                  </a:moveTo>
                  <a:lnTo>
                    <a:pt x="197"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5"/>
            <p:cNvSpPr/>
            <p:nvPr/>
          </p:nvSpPr>
          <p:spPr>
            <a:xfrm>
              <a:off x="2489000" y="3005225"/>
              <a:ext cx="19950" cy="152750"/>
            </a:xfrm>
            <a:custGeom>
              <a:rect b="b" l="l" r="r" t="t"/>
              <a:pathLst>
                <a:path extrusionOk="0" h="6110" w="798">
                  <a:moveTo>
                    <a:pt x="176" y="181"/>
                  </a:moveTo>
                  <a:lnTo>
                    <a:pt x="176" y="5934"/>
                  </a:lnTo>
                  <a:cubicBezTo>
                    <a:pt x="176" y="6024"/>
                    <a:pt x="107" y="6109"/>
                    <a:pt x="0" y="6109"/>
                  </a:cubicBezTo>
                  <a:lnTo>
                    <a:pt x="617" y="6109"/>
                  </a:lnTo>
                  <a:cubicBezTo>
                    <a:pt x="728" y="6109"/>
                    <a:pt x="797" y="6024"/>
                    <a:pt x="797" y="5934"/>
                  </a:cubicBezTo>
                  <a:lnTo>
                    <a:pt x="797" y="181"/>
                  </a:lnTo>
                  <a:cubicBezTo>
                    <a:pt x="797" y="91"/>
                    <a:pt x="728" y="1"/>
                    <a:pt x="617" y="1"/>
                  </a:cubicBezTo>
                  <a:lnTo>
                    <a:pt x="0" y="1"/>
                  </a:lnTo>
                  <a:cubicBezTo>
                    <a:pt x="107" y="1"/>
                    <a:pt x="176" y="91"/>
                    <a:pt x="176" y="181"/>
                  </a:cubicBezTo>
                  <a:close/>
                  <a:moveTo>
                    <a:pt x="176" y="181"/>
                  </a:moveTo>
                  <a:lnTo>
                    <a:pt x="176" y="18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5"/>
            <p:cNvSpPr/>
            <p:nvPr/>
          </p:nvSpPr>
          <p:spPr>
            <a:xfrm>
              <a:off x="2324050" y="3117050"/>
              <a:ext cx="24325" cy="22725"/>
            </a:xfrm>
            <a:custGeom>
              <a:rect b="b" l="l" r="r" t="t"/>
              <a:pathLst>
                <a:path extrusionOk="0" h="909" w="973">
                  <a:moveTo>
                    <a:pt x="1" y="0"/>
                  </a:moveTo>
                  <a:lnTo>
                    <a:pt x="973" y="0"/>
                  </a:lnTo>
                  <a:lnTo>
                    <a:pt x="973" y="909"/>
                  </a:lnTo>
                  <a:lnTo>
                    <a:pt x="1" y="90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5"/>
            <p:cNvSpPr/>
            <p:nvPr/>
          </p:nvSpPr>
          <p:spPr>
            <a:xfrm>
              <a:off x="2378775" y="3024075"/>
              <a:ext cx="31625" cy="23800"/>
            </a:xfrm>
            <a:custGeom>
              <a:rect b="b" l="l" r="r" t="t"/>
              <a:pathLst>
                <a:path extrusionOk="0" h="952" w="1265">
                  <a:moveTo>
                    <a:pt x="0" y="1"/>
                  </a:moveTo>
                  <a:lnTo>
                    <a:pt x="1265" y="1"/>
                  </a:lnTo>
                  <a:lnTo>
                    <a:pt x="1265" y="952"/>
                  </a:lnTo>
                  <a:lnTo>
                    <a:pt x="0" y="95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5"/>
            <p:cNvSpPr/>
            <p:nvPr/>
          </p:nvSpPr>
          <p:spPr>
            <a:xfrm>
              <a:off x="2461250" y="3024075"/>
              <a:ext cx="24450" cy="23800"/>
            </a:xfrm>
            <a:custGeom>
              <a:rect b="b" l="l" r="r" t="t"/>
              <a:pathLst>
                <a:path extrusionOk="0" h="952" w="978">
                  <a:moveTo>
                    <a:pt x="0" y="1"/>
                  </a:moveTo>
                  <a:lnTo>
                    <a:pt x="978" y="1"/>
                  </a:lnTo>
                  <a:lnTo>
                    <a:pt x="978" y="952"/>
                  </a:lnTo>
                  <a:lnTo>
                    <a:pt x="0" y="95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5"/>
            <p:cNvSpPr/>
            <p:nvPr/>
          </p:nvSpPr>
          <p:spPr>
            <a:xfrm>
              <a:off x="2217825" y="3130325"/>
              <a:ext cx="52600" cy="56475"/>
            </a:xfrm>
            <a:custGeom>
              <a:rect b="b" l="l" r="r" t="t"/>
              <a:pathLst>
                <a:path extrusionOk="0" h="2259" w="2104">
                  <a:moveTo>
                    <a:pt x="1748" y="532"/>
                  </a:moveTo>
                  <a:lnTo>
                    <a:pt x="1020" y="532"/>
                  </a:lnTo>
                  <a:cubicBezTo>
                    <a:pt x="462" y="532"/>
                    <a:pt x="0" y="1260"/>
                    <a:pt x="0" y="1817"/>
                  </a:cubicBezTo>
                  <a:cubicBezTo>
                    <a:pt x="0" y="1971"/>
                    <a:pt x="43" y="2125"/>
                    <a:pt x="112" y="2258"/>
                  </a:cubicBezTo>
                  <a:cubicBezTo>
                    <a:pt x="266" y="1924"/>
                    <a:pt x="622" y="1684"/>
                    <a:pt x="1020" y="1684"/>
                  </a:cubicBezTo>
                  <a:lnTo>
                    <a:pt x="1748" y="1684"/>
                  </a:lnTo>
                  <a:cubicBezTo>
                    <a:pt x="1950" y="1684"/>
                    <a:pt x="2104" y="1525"/>
                    <a:pt x="2104" y="1329"/>
                  </a:cubicBezTo>
                  <a:lnTo>
                    <a:pt x="2104" y="197"/>
                  </a:lnTo>
                  <a:cubicBezTo>
                    <a:pt x="2104" y="1"/>
                    <a:pt x="1950" y="532"/>
                    <a:pt x="1748" y="532"/>
                  </a:cubicBezTo>
                  <a:close/>
                  <a:moveTo>
                    <a:pt x="1748" y="532"/>
                  </a:moveTo>
                  <a:lnTo>
                    <a:pt x="1748" y="53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5"/>
            <p:cNvSpPr/>
            <p:nvPr/>
          </p:nvSpPr>
          <p:spPr>
            <a:xfrm>
              <a:off x="2217825" y="2948250"/>
              <a:ext cx="52600" cy="227525"/>
            </a:xfrm>
            <a:custGeom>
              <a:rect b="b" l="l" r="r" t="t"/>
              <a:pathLst>
                <a:path extrusionOk="0" h="9101" w="2104">
                  <a:moveTo>
                    <a:pt x="2104" y="7746"/>
                  </a:moveTo>
                  <a:lnTo>
                    <a:pt x="2104" y="357"/>
                  </a:lnTo>
                  <a:cubicBezTo>
                    <a:pt x="2104" y="155"/>
                    <a:pt x="1950" y="1"/>
                    <a:pt x="1748" y="1"/>
                  </a:cubicBezTo>
                  <a:lnTo>
                    <a:pt x="1020" y="1"/>
                  </a:lnTo>
                  <a:cubicBezTo>
                    <a:pt x="462" y="1"/>
                    <a:pt x="0" y="468"/>
                    <a:pt x="0" y="1021"/>
                  </a:cubicBezTo>
                  <a:lnTo>
                    <a:pt x="0" y="9100"/>
                  </a:lnTo>
                  <a:cubicBezTo>
                    <a:pt x="0" y="8543"/>
                    <a:pt x="462" y="8080"/>
                    <a:pt x="1020" y="8080"/>
                  </a:cubicBezTo>
                  <a:lnTo>
                    <a:pt x="1748" y="8080"/>
                  </a:lnTo>
                  <a:cubicBezTo>
                    <a:pt x="1950" y="8080"/>
                    <a:pt x="2104" y="7926"/>
                    <a:pt x="2104" y="7746"/>
                  </a:cubicBezTo>
                  <a:close/>
                  <a:moveTo>
                    <a:pt x="2104" y="7746"/>
                  </a:moveTo>
                  <a:lnTo>
                    <a:pt x="2104" y="774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5"/>
            <p:cNvSpPr/>
            <p:nvPr/>
          </p:nvSpPr>
          <p:spPr>
            <a:xfrm>
              <a:off x="2243325" y="2948250"/>
              <a:ext cx="27100" cy="202025"/>
            </a:xfrm>
            <a:custGeom>
              <a:rect b="b" l="l" r="r" t="t"/>
              <a:pathLst>
                <a:path extrusionOk="0" h="8081" w="1084">
                  <a:moveTo>
                    <a:pt x="351" y="888"/>
                  </a:moveTo>
                  <a:lnTo>
                    <a:pt x="351" y="7746"/>
                  </a:lnTo>
                  <a:cubicBezTo>
                    <a:pt x="351" y="7926"/>
                    <a:pt x="197" y="8080"/>
                    <a:pt x="0" y="8080"/>
                  </a:cubicBezTo>
                  <a:lnTo>
                    <a:pt x="728" y="8080"/>
                  </a:lnTo>
                  <a:cubicBezTo>
                    <a:pt x="930" y="8080"/>
                    <a:pt x="1084" y="7926"/>
                    <a:pt x="1084" y="7746"/>
                  </a:cubicBezTo>
                  <a:lnTo>
                    <a:pt x="1084" y="357"/>
                  </a:lnTo>
                  <a:cubicBezTo>
                    <a:pt x="1084" y="155"/>
                    <a:pt x="930" y="1"/>
                    <a:pt x="728" y="1"/>
                  </a:cubicBezTo>
                  <a:lnTo>
                    <a:pt x="0" y="1"/>
                  </a:lnTo>
                  <a:cubicBezTo>
                    <a:pt x="197" y="1"/>
                    <a:pt x="351" y="155"/>
                    <a:pt x="351" y="357"/>
                  </a:cubicBezTo>
                  <a:close/>
                  <a:moveTo>
                    <a:pt x="351" y="888"/>
                  </a:moveTo>
                  <a:lnTo>
                    <a:pt x="351" y="888"/>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5"/>
            <p:cNvSpPr/>
            <p:nvPr/>
          </p:nvSpPr>
          <p:spPr>
            <a:xfrm>
              <a:off x="2251550" y="3222225"/>
              <a:ext cx="274000" cy="42525"/>
            </a:xfrm>
            <a:custGeom>
              <a:rect b="b" l="l" r="r" t="t"/>
              <a:pathLst>
                <a:path extrusionOk="0" h="1701" w="10960">
                  <a:moveTo>
                    <a:pt x="1615" y="484"/>
                  </a:moveTo>
                  <a:lnTo>
                    <a:pt x="1615" y="1217"/>
                  </a:lnTo>
                  <a:lnTo>
                    <a:pt x="909" y="861"/>
                  </a:lnTo>
                  <a:lnTo>
                    <a:pt x="1615" y="484"/>
                  </a:lnTo>
                  <a:close/>
                  <a:moveTo>
                    <a:pt x="10093" y="399"/>
                  </a:moveTo>
                  <a:cubicBezTo>
                    <a:pt x="10359" y="399"/>
                    <a:pt x="10561" y="595"/>
                    <a:pt x="10561" y="861"/>
                  </a:cubicBezTo>
                  <a:cubicBezTo>
                    <a:pt x="10561" y="1105"/>
                    <a:pt x="10359" y="1302"/>
                    <a:pt x="10093" y="1302"/>
                  </a:cubicBezTo>
                  <a:lnTo>
                    <a:pt x="9652" y="1302"/>
                  </a:lnTo>
                  <a:lnTo>
                    <a:pt x="9652" y="399"/>
                  </a:lnTo>
                  <a:close/>
                  <a:moveTo>
                    <a:pt x="1817" y="1"/>
                  </a:moveTo>
                  <a:cubicBezTo>
                    <a:pt x="1727" y="1"/>
                    <a:pt x="1684" y="22"/>
                    <a:pt x="1637" y="43"/>
                  </a:cubicBezTo>
                  <a:lnTo>
                    <a:pt x="399" y="665"/>
                  </a:lnTo>
                  <a:lnTo>
                    <a:pt x="202" y="665"/>
                  </a:lnTo>
                  <a:cubicBezTo>
                    <a:pt x="112" y="665"/>
                    <a:pt x="0" y="750"/>
                    <a:pt x="0" y="861"/>
                  </a:cubicBezTo>
                  <a:cubicBezTo>
                    <a:pt x="0" y="951"/>
                    <a:pt x="112" y="1036"/>
                    <a:pt x="202" y="1036"/>
                  </a:cubicBezTo>
                  <a:lnTo>
                    <a:pt x="399" y="1036"/>
                  </a:lnTo>
                  <a:lnTo>
                    <a:pt x="1615" y="1658"/>
                  </a:lnTo>
                  <a:cubicBezTo>
                    <a:pt x="1663" y="1679"/>
                    <a:pt x="1727" y="1700"/>
                    <a:pt x="1817" y="1700"/>
                  </a:cubicBezTo>
                  <a:lnTo>
                    <a:pt x="10093" y="1700"/>
                  </a:lnTo>
                  <a:cubicBezTo>
                    <a:pt x="10582" y="1700"/>
                    <a:pt x="10959" y="1329"/>
                    <a:pt x="10959" y="861"/>
                  </a:cubicBezTo>
                  <a:cubicBezTo>
                    <a:pt x="10959" y="372"/>
                    <a:pt x="10582" y="1"/>
                    <a:pt x="10093" y="1"/>
                  </a:cubicBezTo>
                  <a:lnTo>
                    <a:pt x="6354" y="1"/>
                  </a:lnTo>
                  <a:cubicBezTo>
                    <a:pt x="6242" y="1"/>
                    <a:pt x="6152" y="85"/>
                    <a:pt x="6152" y="197"/>
                  </a:cubicBezTo>
                  <a:cubicBezTo>
                    <a:pt x="6152" y="309"/>
                    <a:pt x="6242" y="399"/>
                    <a:pt x="6354" y="399"/>
                  </a:cubicBezTo>
                  <a:lnTo>
                    <a:pt x="9254" y="399"/>
                  </a:lnTo>
                  <a:lnTo>
                    <a:pt x="9254" y="1302"/>
                  </a:lnTo>
                  <a:lnTo>
                    <a:pt x="2014" y="1302"/>
                  </a:lnTo>
                  <a:lnTo>
                    <a:pt x="2014" y="399"/>
                  </a:lnTo>
                  <a:lnTo>
                    <a:pt x="5424" y="399"/>
                  </a:lnTo>
                  <a:cubicBezTo>
                    <a:pt x="5536" y="399"/>
                    <a:pt x="5621" y="309"/>
                    <a:pt x="5621" y="197"/>
                  </a:cubicBezTo>
                  <a:cubicBezTo>
                    <a:pt x="5621" y="85"/>
                    <a:pt x="5536" y="1"/>
                    <a:pt x="542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5"/>
            <p:cNvSpPr/>
            <p:nvPr/>
          </p:nvSpPr>
          <p:spPr>
            <a:xfrm>
              <a:off x="2298025" y="3000325"/>
              <a:ext cx="215825" cy="162700"/>
            </a:xfrm>
            <a:custGeom>
              <a:rect b="b" l="l" r="r" t="t"/>
              <a:pathLst>
                <a:path extrusionOk="0" h="6508" w="8633">
                  <a:moveTo>
                    <a:pt x="8234" y="398"/>
                  </a:moveTo>
                  <a:lnTo>
                    <a:pt x="8234" y="6109"/>
                  </a:lnTo>
                  <a:lnTo>
                    <a:pt x="5913" y="6109"/>
                  </a:lnTo>
                  <a:lnTo>
                    <a:pt x="5913" y="4048"/>
                  </a:lnTo>
                  <a:lnTo>
                    <a:pt x="7347" y="4048"/>
                  </a:lnTo>
                  <a:cubicBezTo>
                    <a:pt x="7459" y="4048"/>
                    <a:pt x="7549" y="3963"/>
                    <a:pt x="7549" y="3851"/>
                  </a:cubicBezTo>
                  <a:cubicBezTo>
                    <a:pt x="7549" y="3740"/>
                    <a:pt x="7459" y="3649"/>
                    <a:pt x="7347" y="3649"/>
                  </a:cubicBezTo>
                  <a:lnTo>
                    <a:pt x="5711" y="3649"/>
                  </a:lnTo>
                  <a:cubicBezTo>
                    <a:pt x="5600" y="3649"/>
                    <a:pt x="5515" y="3740"/>
                    <a:pt x="5515" y="3851"/>
                  </a:cubicBezTo>
                  <a:lnTo>
                    <a:pt x="5515" y="6109"/>
                  </a:lnTo>
                  <a:lnTo>
                    <a:pt x="3034" y="6109"/>
                  </a:lnTo>
                  <a:lnTo>
                    <a:pt x="3034" y="3851"/>
                  </a:lnTo>
                  <a:cubicBezTo>
                    <a:pt x="3034" y="3740"/>
                    <a:pt x="2944" y="3649"/>
                    <a:pt x="2832" y="3649"/>
                  </a:cubicBezTo>
                  <a:lnTo>
                    <a:pt x="1573" y="3649"/>
                  </a:lnTo>
                  <a:cubicBezTo>
                    <a:pt x="1461" y="3649"/>
                    <a:pt x="1371" y="3740"/>
                    <a:pt x="1371" y="3851"/>
                  </a:cubicBezTo>
                  <a:cubicBezTo>
                    <a:pt x="1371" y="3963"/>
                    <a:pt x="1461" y="4048"/>
                    <a:pt x="1573" y="4048"/>
                  </a:cubicBezTo>
                  <a:lnTo>
                    <a:pt x="2635" y="4048"/>
                  </a:lnTo>
                  <a:lnTo>
                    <a:pt x="2635" y="6109"/>
                  </a:lnTo>
                  <a:lnTo>
                    <a:pt x="399" y="6109"/>
                  </a:lnTo>
                  <a:lnTo>
                    <a:pt x="399" y="398"/>
                  </a:lnTo>
                  <a:lnTo>
                    <a:pt x="1902" y="398"/>
                  </a:lnTo>
                  <a:lnTo>
                    <a:pt x="1902" y="2523"/>
                  </a:lnTo>
                  <a:lnTo>
                    <a:pt x="1217" y="2523"/>
                  </a:lnTo>
                  <a:cubicBezTo>
                    <a:pt x="1106" y="2523"/>
                    <a:pt x="1021" y="2608"/>
                    <a:pt x="1021" y="2720"/>
                  </a:cubicBezTo>
                  <a:cubicBezTo>
                    <a:pt x="1021" y="2831"/>
                    <a:pt x="1106" y="2922"/>
                    <a:pt x="1217" y="2922"/>
                  </a:cubicBezTo>
                  <a:lnTo>
                    <a:pt x="2965" y="2922"/>
                  </a:lnTo>
                  <a:cubicBezTo>
                    <a:pt x="3076" y="2922"/>
                    <a:pt x="3167" y="2831"/>
                    <a:pt x="3167" y="2720"/>
                  </a:cubicBezTo>
                  <a:cubicBezTo>
                    <a:pt x="3167" y="2608"/>
                    <a:pt x="3076" y="2523"/>
                    <a:pt x="2965" y="2523"/>
                  </a:cubicBezTo>
                  <a:lnTo>
                    <a:pt x="2301" y="2523"/>
                  </a:lnTo>
                  <a:lnTo>
                    <a:pt x="2301" y="398"/>
                  </a:lnTo>
                  <a:lnTo>
                    <a:pt x="5403" y="398"/>
                  </a:lnTo>
                  <a:lnTo>
                    <a:pt x="5403" y="2523"/>
                  </a:lnTo>
                  <a:lnTo>
                    <a:pt x="4208" y="2523"/>
                  </a:lnTo>
                  <a:cubicBezTo>
                    <a:pt x="4118" y="2523"/>
                    <a:pt x="4027" y="2608"/>
                    <a:pt x="4027" y="2720"/>
                  </a:cubicBezTo>
                  <a:cubicBezTo>
                    <a:pt x="4027" y="2831"/>
                    <a:pt x="4118" y="2922"/>
                    <a:pt x="4208" y="2922"/>
                  </a:cubicBezTo>
                  <a:lnTo>
                    <a:pt x="7347" y="2922"/>
                  </a:lnTo>
                  <a:cubicBezTo>
                    <a:pt x="7459" y="2922"/>
                    <a:pt x="7549" y="2831"/>
                    <a:pt x="7549" y="2720"/>
                  </a:cubicBezTo>
                  <a:cubicBezTo>
                    <a:pt x="7549" y="2608"/>
                    <a:pt x="7459" y="2523"/>
                    <a:pt x="7347" y="2523"/>
                  </a:cubicBezTo>
                  <a:lnTo>
                    <a:pt x="5801" y="2523"/>
                  </a:lnTo>
                  <a:lnTo>
                    <a:pt x="5801" y="398"/>
                  </a:lnTo>
                  <a:close/>
                  <a:moveTo>
                    <a:pt x="399" y="0"/>
                  </a:moveTo>
                  <a:cubicBezTo>
                    <a:pt x="176" y="0"/>
                    <a:pt x="1" y="175"/>
                    <a:pt x="1" y="377"/>
                  </a:cubicBezTo>
                  <a:lnTo>
                    <a:pt x="1" y="6130"/>
                  </a:lnTo>
                  <a:cubicBezTo>
                    <a:pt x="1" y="6327"/>
                    <a:pt x="176" y="6507"/>
                    <a:pt x="399" y="6507"/>
                  </a:cubicBezTo>
                  <a:lnTo>
                    <a:pt x="8256" y="6507"/>
                  </a:lnTo>
                  <a:cubicBezTo>
                    <a:pt x="8479" y="6507"/>
                    <a:pt x="8633" y="6327"/>
                    <a:pt x="8633" y="6130"/>
                  </a:cubicBezTo>
                  <a:lnTo>
                    <a:pt x="8633" y="377"/>
                  </a:lnTo>
                  <a:cubicBezTo>
                    <a:pt x="8633" y="175"/>
                    <a:pt x="8479" y="0"/>
                    <a:pt x="825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5"/>
            <p:cNvSpPr/>
            <p:nvPr/>
          </p:nvSpPr>
          <p:spPr>
            <a:xfrm>
              <a:off x="2373850" y="3019050"/>
              <a:ext cx="41475" cy="33875"/>
            </a:xfrm>
            <a:custGeom>
              <a:rect b="b" l="l" r="r" t="t"/>
              <a:pathLst>
                <a:path extrusionOk="0" h="1355" w="1659">
                  <a:moveTo>
                    <a:pt x="1260" y="398"/>
                  </a:moveTo>
                  <a:lnTo>
                    <a:pt x="1260" y="956"/>
                  </a:lnTo>
                  <a:lnTo>
                    <a:pt x="399" y="956"/>
                  </a:lnTo>
                  <a:lnTo>
                    <a:pt x="399" y="398"/>
                  </a:lnTo>
                  <a:close/>
                  <a:moveTo>
                    <a:pt x="197" y="0"/>
                  </a:moveTo>
                  <a:cubicBezTo>
                    <a:pt x="91" y="0"/>
                    <a:pt x="1" y="90"/>
                    <a:pt x="1" y="202"/>
                  </a:cubicBezTo>
                  <a:lnTo>
                    <a:pt x="1" y="1153"/>
                  </a:lnTo>
                  <a:cubicBezTo>
                    <a:pt x="1" y="1264"/>
                    <a:pt x="91" y="1355"/>
                    <a:pt x="197" y="1355"/>
                  </a:cubicBezTo>
                  <a:lnTo>
                    <a:pt x="1462" y="1355"/>
                  </a:lnTo>
                  <a:cubicBezTo>
                    <a:pt x="1573" y="1355"/>
                    <a:pt x="1658" y="1264"/>
                    <a:pt x="1658" y="1153"/>
                  </a:cubicBezTo>
                  <a:lnTo>
                    <a:pt x="1658" y="202"/>
                  </a:lnTo>
                  <a:cubicBezTo>
                    <a:pt x="1658" y="90"/>
                    <a:pt x="1573" y="0"/>
                    <a:pt x="146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5"/>
            <p:cNvSpPr/>
            <p:nvPr/>
          </p:nvSpPr>
          <p:spPr>
            <a:xfrm>
              <a:off x="2319000" y="3112000"/>
              <a:ext cx="34425" cy="32700"/>
            </a:xfrm>
            <a:custGeom>
              <a:rect b="b" l="l" r="r" t="t"/>
              <a:pathLst>
                <a:path extrusionOk="0" h="1308" w="1377">
                  <a:moveTo>
                    <a:pt x="978" y="399"/>
                  </a:moveTo>
                  <a:lnTo>
                    <a:pt x="978" y="909"/>
                  </a:lnTo>
                  <a:lnTo>
                    <a:pt x="399" y="909"/>
                  </a:lnTo>
                  <a:lnTo>
                    <a:pt x="399" y="399"/>
                  </a:lnTo>
                  <a:close/>
                  <a:moveTo>
                    <a:pt x="203" y="0"/>
                  </a:moveTo>
                  <a:cubicBezTo>
                    <a:pt x="91" y="0"/>
                    <a:pt x="1" y="91"/>
                    <a:pt x="1" y="202"/>
                  </a:cubicBezTo>
                  <a:lnTo>
                    <a:pt x="1" y="1111"/>
                  </a:lnTo>
                  <a:cubicBezTo>
                    <a:pt x="1" y="1222"/>
                    <a:pt x="91" y="1307"/>
                    <a:pt x="203" y="1307"/>
                  </a:cubicBezTo>
                  <a:lnTo>
                    <a:pt x="1175" y="1307"/>
                  </a:lnTo>
                  <a:cubicBezTo>
                    <a:pt x="1286" y="1307"/>
                    <a:pt x="1377" y="1222"/>
                    <a:pt x="1377" y="1111"/>
                  </a:cubicBezTo>
                  <a:lnTo>
                    <a:pt x="1377" y="202"/>
                  </a:lnTo>
                  <a:cubicBezTo>
                    <a:pt x="1377" y="91"/>
                    <a:pt x="1286" y="0"/>
                    <a:pt x="117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5"/>
            <p:cNvSpPr/>
            <p:nvPr/>
          </p:nvSpPr>
          <p:spPr>
            <a:xfrm>
              <a:off x="2456325" y="3019050"/>
              <a:ext cx="34300" cy="33875"/>
            </a:xfrm>
            <a:custGeom>
              <a:rect b="b" l="l" r="r" t="t"/>
              <a:pathLst>
                <a:path extrusionOk="0" h="1355" w="1372">
                  <a:moveTo>
                    <a:pt x="973" y="398"/>
                  </a:moveTo>
                  <a:lnTo>
                    <a:pt x="973" y="956"/>
                  </a:lnTo>
                  <a:lnTo>
                    <a:pt x="399" y="956"/>
                  </a:lnTo>
                  <a:lnTo>
                    <a:pt x="399" y="398"/>
                  </a:lnTo>
                  <a:close/>
                  <a:moveTo>
                    <a:pt x="197" y="0"/>
                  </a:moveTo>
                  <a:cubicBezTo>
                    <a:pt x="86" y="0"/>
                    <a:pt x="1" y="90"/>
                    <a:pt x="1" y="202"/>
                  </a:cubicBezTo>
                  <a:lnTo>
                    <a:pt x="1" y="1153"/>
                  </a:lnTo>
                  <a:cubicBezTo>
                    <a:pt x="1" y="1264"/>
                    <a:pt x="86" y="1355"/>
                    <a:pt x="197" y="1355"/>
                  </a:cubicBezTo>
                  <a:lnTo>
                    <a:pt x="1175" y="1355"/>
                  </a:lnTo>
                  <a:cubicBezTo>
                    <a:pt x="1281" y="1355"/>
                    <a:pt x="1371" y="1264"/>
                    <a:pt x="1371" y="1153"/>
                  </a:cubicBezTo>
                  <a:lnTo>
                    <a:pt x="1371" y="202"/>
                  </a:lnTo>
                  <a:cubicBezTo>
                    <a:pt x="1371" y="90"/>
                    <a:pt x="1281" y="0"/>
                    <a:pt x="117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5"/>
            <p:cNvSpPr/>
            <p:nvPr/>
          </p:nvSpPr>
          <p:spPr>
            <a:xfrm>
              <a:off x="2212775" y="2943350"/>
              <a:ext cx="340925" cy="262825"/>
            </a:xfrm>
            <a:custGeom>
              <a:rect b="b" l="l" r="r" t="t"/>
              <a:pathLst>
                <a:path extrusionOk="0" h="10513" w="13637">
                  <a:moveTo>
                    <a:pt x="1950" y="399"/>
                  </a:moveTo>
                  <a:cubicBezTo>
                    <a:pt x="2040" y="399"/>
                    <a:pt x="2104" y="462"/>
                    <a:pt x="2104" y="553"/>
                  </a:cubicBezTo>
                  <a:lnTo>
                    <a:pt x="2104" y="7942"/>
                  </a:lnTo>
                  <a:cubicBezTo>
                    <a:pt x="2104" y="8011"/>
                    <a:pt x="2040" y="8075"/>
                    <a:pt x="1950" y="8075"/>
                  </a:cubicBezTo>
                  <a:lnTo>
                    <a:pt x="1222" y="8075"/>
                  </a:lnTo>
                  <a:cubicBezTo>
                    <a:pt x="909" y="8075"/>
                    <a:pt x="622" y="8207"/>
                    <a:pt x="399" y="8388"/>
                  </a:cubicBezTo>
                  <a:lnTo>
                    <a:pt x="399" y="1217"/>
                  </a:lnTo>
                  <a:cubicBezTo>
                    <a:pt x="399" y="770"/>
                    <a:pt x="776" y="399"/>
                    <a:pt x="1222" y="399"/>
                  </a:cubicBezTo>
                  <a:close/>
                  <a:moveTo>
                    <a:pt x="1222" y="0"/>
                  </a:moveTo>
                  <a:cubicBezTo>
                    <a:pt x="558" y="0"/>
                    <a:pt x="0" y="553"/>
                    <a:pt x="0" y="1217"/>
                  </a:cubicBezTo>
                  <a:lnTo>
                    <a:pt x="0" y="9296"/>
                  </a:lnTo>
                  <a:cubicBezTo>
                    <a:pt x="0" y="9960"/>
                    <a:pt x="558" y="10513"/>
                    <a:pt x="1222" y="10513"/>
                  </a:cubicBezTo>
                  <a:lnTo>
                    <a:pt x="12951" y="10513"/>
                  </a:lnTo>
                  <a:cubicBezTo>
                    <a:pt x="13217" y="10513"/>
                    <a:pt x="13636" y="10422"/>
                    <a:pt x="13636" y="9801"/>
                  </a:cubicBezTo>
                  <a:lnTo>
                    <a:pt x="13636" y="1525"/>
                  </a:lnTo>
                  <a:cubicBezTo>
                    <a:pt x="13636" y="1126"/>
                    <a:pt x="13392" y="882"/>
                    <a:pt x="12994" y="882"/>
                  </a:cubicBezTo>
                  <a:lnTo>
                    <a:pt x="8080" y="882"/>
                  </a:lnTo>
                  <a:cubicBezTo>
                    <a:pt x="7968" y="882"/>
                    <a:pt x="7883" y="972"/>
                    <a:pt x="7883" y="1084"/>
                  </a:cubicBezTo>
                  <a:cubicBezTo>
                    <a:pt x="7883" y="1195"/>
                    <a:pt x="7968" y="1280"/>
                    <a:pt x="8080" y="1280"/>
                  </a:cubicBezTo>
                  <a:lnTo>
                    <a:pt x="12994" y="1280"/>
                  </a:lnTo>
                  <a:cubicBezTo>
                    <a:pt x="13217" y="1280"/>
                    <a:pt x="13259" y="1371"/>
                    <a:pt x="13259" y="1525"/>
                  </a:cubicBezTo>
                  <a:lnTo>
                    <a:pt x="13259" y="9801"/>
                  </a:lnTo>
                  <a:cubicBezTo>
                    <a:pt x="13259" y="10024"/>
                    <a:pt x="13217" y="10114"/>
                    <a:pt x="12951" y="10114"/>
                  </a:cubicBezTo>
                  <a:lnTo>
                    <a:pt x="1222" y="10114"/>
                  </a:lnTo>
                  <a:cubicBezTo>
                    <a:pt x="776" y="10114"/>
                    <a:pt x="399" y="9737"/>
                    <a:pt x="399" y="9296"/>
                  </a:cubicBezTo>
                  <a:cubicBezTo>
                    <a:pt x="399" y="8850"/>
                    <a:pt x="776" y="8473"/>
                    <a:pt x="1222" y="8473"/>
                  </a:cubicBezTo>
                  <a:lnTo>
                    <a:pt x="1950" y="8473"/>
                  </a:lnTo>
                  <a:cubicBezTo>
                    <a:pt x="2258" y="8473"/>
                    <a:pt x="2502" y="8234"/>
                    <a:pt x="2502" y="7942"/>
                  </a:cubicBezTo>
                  <a:lnTo>
                    <a:pt x="2502" y="1280"/>
                  </a:lnTo>
                  <a:lnTo>
                    <a:pt x="7150" y="1280"/>
                  </a:lnTo>
                  <a:cubicBezTo>
                    <a:pt x="7262" y="1280"/>
                    <a:pt x="7352" y="1195"/>
                    <a:pt x="7352" y="1084"/>
                  </a:cubicBezTo>
                  <a:cubicBezTo>
                    <a:pt x="7352" y="972"/>
                    <a:pt x="7262" y="882"/>
                    <a:pt x="7150" y="882"/>
                  </a:cubicBezTo>
                  <a:lnTo>
                    <a:pt x="2502" y="882"/>
                  </a:lnTo>
                  <a:lnTo>
                    <a:pt x="2502" y="553"/>
                  </a:lnTo>
                  <a:cubicBezTo>
                    <a:pt x="2502" y="239"/>
                    <a:pt x="2258" y="0"/>
                    <a:pt x="195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223" name="Shape 3223"/>
        <p:cNvGrpSpPr/>
        <p:nvPr/>
      </p:nvGrpSpPr>
      <p:grpSpPr>
        <a:xfrm>
          <a:off x="0" y="0"/>
          <a:ext cx="0" cy="0"/>
          <a:chOff x="0" y="0"/>
          <a:chExt cx="0" cy="0"/>
        </a:xfrm>
      </p:grpSpPr>
      <p:grpSp>
        <p:nvGrpSpPr>
          <p:cNvPr id="3224" name="Google Shape;3224;p56"/>
          <p:cNvGrpSpPr/>
          <p:nvPr/>
        </p:nvGrpSpPr>
        <p:grpSpPr>
          <a:xfrm>
            <a:off x="7188773" y="1671396"/>
            <a:ext cx="1242124" cy="2231113"/>
            <a:chOff x="2020832" y="1516173"/>
            <a:chExt cx="1379525" cy="2477914"/>
          </a:xfrm>
        </p:grpSpPr>
        <p:sp>
          <p:nvSpPr>
            <p:cNvPr id="3225" name="Google Shape;3225;p56"/>
            <p:cNvSpPr/>
            <p:nvPr/>
          </p:nvSpPr>
          <p:spPr>
            <a:xfrm>
              <a:off x="2250232" y="2050224"/>
              <a:ext cx="919882" cy="633065"/>
            </a:xfrm>
            <a:custGeom>
              <a:rect b="b" l="l" r="r" t="t"/>
              <a:pathLst>
                <a:path extrusionOk="0" h="2238" w="3252">
                  <a:moveTo>
                    <a:pt x="834" y="0"/>
                  </a:moveTo>
                  <a:cubicBezTo>
                    <a:pt x="685" y="672"/>
                    <a:pt x="1" y="1524"/>
                    <a:pt x="774" y="2237"/>
                  </a:cubicBezTo>
                  <a:lnTo>
                    <a:pt x="2481" y="2237"/>
                  </a:lnTo>
                  <a:cubicBezTo>
                    <a:pt x="3251" y="1524"/>
                    <a:pt x="2570" y="672"/>
                    <a:pt x="2421"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2417969" y="1516173"/>
              <a:ext cx="417794" cy="173400"/>
            </a:xfrm>
            <a:custGeom>
              <a:rect b="b" l="l" r="r" t="t"/>
              <a:pathLst>
                <a:path extrusionOk="0" h="613" w="1477">
                  <a:moveTo>
                    <a:pt x="1315" y="1"/>
                  </a:moveTo>
                  <a:cubicBezTo>
                    <a:pt x="1125" y="32"/>
                    <a:pt x="894" y="181"/>
                    <a:pt x="764" y="292"/>
                  </a:cubicBezTo>
                  <a:lnTo>
                    <a:pt x="684" y="302"/>
                  </a:lnTo>
                  <a:cubicBezTo>
                    <a:pt x="547" y="230"/>
                    <a:pt x="328" y="140"/>
                    <a:pt x="139" y="140"/>
                  </a:cubicBezTo>
                  <a:cubicBezTo>
                    <a:pt x="120" y="140"/>
                    <a:pt x="101" y="141"/>
                    <a:pt x="82" y="143"/>
                  </a:cubicBezTo>
                  <a:cubicBezTo>
                    <a:pt x="22" y="241"/>
                    <a:pt x="0" y="504"/>
                    <a:pt x="92" y="612"/>
                  </a:cubicBezTo>
                  <a:cubicBezTo>
                    <a:pt x="263" y="603"/>
                    <a:pt x="532" y="533"/>
                    <a:pt x="662" y="422"/>
                  </a:cubicBezTo>
                  <a:lnTo>
                    <a:pt x="804" y="412"/>
                  </a:lnTo>
                  <a:cubicBezTo>
                    <a:pt x="916" y="461"/>
                    <a:pt x="1087" y="487"/>
                    <a:pt x="1236" y="487"/>
                  </a:cubicBezTo>
                  <a:cubicBezTo>
                    <a:pt x="1299" y="487"/>
                    <a:pt x="1358" y="482"/>
                    <a:pt x="1406" y="473"/>
                  </a:cubicBezTo>
                  <a:cubicBezTo>
                    <a:pt x="1476" y="342"/>
                    <a:pt x="1406" y="92"/>
                    <a:pt x="1315" y="1"/>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2369599" y="1562281"/>
              <a:ext cx="517080" cy="229408"/>
            </a:xfrm>
            <a:custGeom>
              <a:rect b="b" l="l" r="r" t="t"/>
              <a:pathLst>
                <a:path extrusionOk="0" h="811" w="1828">
                  <a:moveTo>
                    <a:pt x="1621" y="0"/>
                  </a:moveTo>
                  <a:cubicBezTo>
                    <a:pt x="1370" y="0"/>
                    <a:pt x="1078" y="102"/>
                    <a:pt x="903" y="189"/>
                  </a:cubicBezTo>
                  <a:cubicBezTo>
                    <a:pt x="778" y="156"/>
                    <a:pt x="610" y="133"/>
                    <a:pt x="442" y="133"/>
                  </a:cubicBezTo>
                  <a:cubicBezTo>
                    <a:pt x="303" y="133"/>
                    <a:pt x="164" y="149"/>
                    <a:pt x="51" y="189"/>
                  </a:cubicBezTo>
                  <a:cubicBezTo>
                    <a:pt x="0" y="350"/>
                    <a:pt x="73" y="702"/>
                    <a:pt x="231" y="810"/>
                  </a:cubicBezTo>
                  <a:cubicBezTo>
                    <a:pt x="453" y="740"/>
                    <a:pt x="783" y="541"/>
                    <a:pt x="915" y="360"/>
                  </a:cubicBezTo>
                  <a:cubicBezTo>
                    <a:pt x="1096" y="509"/>
                    <a:pt x="1457" y="630"/>
                    <a:pt x="1686" y="651"/>
                  </a:cubicBezTo>
                  <a:cubicBezTo>
                    <a:pt x="1828" y="509"/>
                    <a:pt x="1818" y="160"/>
                    <a:pt x="1736" y="9"/>
                  </a:cubicBezTo>
                  <a:cubicBezTo>
                    <a:pt x="1699" y="3"/>
                    <a:pt x="1660" y="0"/>
                    <a:pt x="1621" y="0"/>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2565622" y="1590001"/>
              <a:ext cx="122198" cy="103814"/>
            </a:xfrm>
            <a:custGeom>
              <a:rect b="b" l="l" r="r" t="t"/>
              <a:pathLst>
                <a:path extrusionOk="0" h="367" w="432">
                  <a:moveTo>
                    <a:pt x="225" y="1"/>
                  </a:moveTo>
                  <a:cubicBezTo>
                    <a:pt x="217" y="1"/>
                    <a:pt x="209" y="1"/>
                    <a:pt x="201" y="2"/>
                  </a:cubicBezTo>
                  <a:cubicBezTo>
                    <a:pt x="80" y="12"/>
                    <a:pt x="1" y="101"/>
                    <a:pt x="10" y="202"/>
                  </a:cubicBezTo>
                  <a:cubicBezTo>
                    <a:pt x="19" y="293"/>
                    <a:pt x="102" y="366"/>
                    <a:pt x="206" y="366"/>
                  </a:cubicBezTo>
                  <a:cubicBezTo>
                    <a:pt x="217" y="366"/>
                    <a:pt x="229" y="365"/>
                    <a:pt x="242" y="363"/>
                  </a:cubicBezTo>
                  <a:cubicBezTo>
                    <a:pt x="352" y="351"/>
                    <a:pt x="432" y="262"/>
                    <a:pt x="422" y="161"/>
                  </a:cubicBezTo>
                  <a:cubicBezTo>
                    <a:pt x="413" y="69"/>
                    <a:pt x="326" y="1"/>
                    <a:pt x="225" y="1"/>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2829249" y="2603227"/>
              <a:ext cx="571108" cy="780724"/>
            </a:xfrm>
            <a:custGeom>
              <a:rect b="b" l="l" r="r" t="t"/>
              <a:pathLst>
                <a:path extrusionOk="0" h="2760" w="2019">
                  <a:moveTo>
                    <a:pt x="754" y="0"/>
                  </a:moveTo>
                  <a:lnTo>
                    <a:pt x="1" y="342"/>
                  </a:lnTo>
                  <a:lnTo>
                    <a:pt x="1" y="2760"/>
                  </a:lnTo>
                  <a:cubicBezTo>
                    <a:pt x="1204" y="2709"/>
                    <a:pt x="2018" y="2006"/>
                    <a:pt x="2018" y="2006"/>
                  </a:cubicBezTo>
                  <a:lnTo>
                    <a:pt x="754" y="0"/>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2829249" y="3045912"/>
              <a:ext cx="491339" cy="196312"/>
            </a:xfrm>
            <a:custGeom>
              <a:rect b="b" l="l" r="r" t="t"/>
              <a:pathLst>
                <a:path extrusionOk="0" fill="none" h="694" w="1737">
                  <a:moveTo>
                    <a:pt x="1737" y="0"/>
                  </a:moveTo>
                  <a:cubicBezTo>
                    <a:pt x="1546" y="152"/>
                    <a:pt x="894" y="593"/>
                    <a:pt x="1" y="69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2020832" y="2603227"/>
              <a:ext cx="570259" cy="780724"/>
            </a:xfrm>
            <a:custGeom>
              <a:rect b="b" l="l" r="r" t="t"/>
              <a:pathLst>
                <a:path extrusionOk="0" h="2760" w="2016">
                  <a:moveTo>
                    <a:pt x="1255" y="0"/>
                  </a:moveTo>
                  <a:lnTo>
                    <a:pt x="1" y="2006"/>
                  </a:lnTo>
                  <a:cubicBezTo>
                    <a:pt x="1" y="2006"/>
                    <a:pt x="812" y="2709"/>
                    <a:pt x="2016" y="2760"/>
                  </a:cubicBezTo>
                  <a:lnTo>
                    <a:pt x="2016" y="342"/>
                  </a:lnTo>
                  <a:lnTo>
                    <a:pt x="1255" y="0"/>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2097204" y="3045912"/>
              <a:ext cx="493885" cy="196312"/>
            </a:xfrm>
            <a:custGeom>
              <a:rect b="b" l="l" r="r" t="t"/>
              <a:pathLst>
                <a:path extrusionOk="0" fill="none" h="694" w="1746">
                  <a:moveTo>
                    <a:pt x="0" y="0"/>
                  </a:moveTo>
                  <a:cubicBezTo>
                    <a:pt x="202" y="152"/>
                    <a:pt x="843" y="593"/>
                    <a:pt x="1746" y="69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2389965" y="2248230"/>
              <a:ext cx="641259" cy="1073212"/>
            </a:xfrm>
            <a:custGeom>
              <a:rect b="b" l="l" r="r" t="t"/>
              <a:pathLst>
                <a:path extrusionOk="0" h="3794" w="2267">
                  <a:moveTo>
                    <a:pt x="711" y="1"/>
                  </a:moveTo>
                  <a:lnTo>
                    <a:pt x="711" y="625"/>
                  </a:lnTo>
                  <a:cubicBezTo>
                    <a:pt x="711" y="764"/>
                    <a:pt x="651" y="954"/>
                    <a:pt x="460" y="1065"/>
                  </a:cubicBezTo>
                  <a:cubicBezTo>
                    <a:pt x="280" y="1176"/>
                    <a:pt x="1" y="1306"/>
                    <a:pt x="1" y="1306"/>
                  </a:cubicBezTo>
                  <a:lnTo>
                    <a:pt x="1" y="3793"/>
                  </a:lnTo>
                  <a:lnTo>
                    <a:pt x="2266" y="3793"/>
                  </a:lnTo>
                  <a:lnTo>
                    <a:pt x="2266" y="1306"/>
                  </a:lnTo>
                  <a:cubicBezTo>
                    <a:pt x="2266" y="1306"/>
                    <a:pt x="1975" y="1176"/>
                    <a:pt x="1794" y="1065"/>
                  </a:cubicBezTo>
                  <a:cubicBezTo>
                    <a:pt x="1614" y="954"/>
                    <a:pt x="1554" y="764"/>
                    <a:pt x="1554" y="625"/>
                  </a:cubicBezTo>
                  <a:lnTo>
                    <a:pt x="1554" y="1"/>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2389965" y="2248230"/>
              <a:ext cx="641259" cy="1073212"/>
            </a:xfrm>
            <a:custGeom>
              <a:rect b="b" l="l" r="r" t="t"/>
              <a:pathLst>
                <a:path extrusionOk="0" fill="none" h="3794" w="2267">
                  <a:moveTo>
                    <a:pt x="2266" y="3793"/>
                  </a:moveTo>
                  <a:lnTo>
                    <a:pt x="2266" y="1306"/>
                  </a:lnTo>
                  <a:cubicBezTo>
                    <a:pt x="2266" y="1306"/>
                    <a:pt x="1975" y="1176"/>
                    <a:pt x="1794" y="1065"/>
                  </a:cubicBezTo>
                  <a:cubicBezTo>
                    <a:pt x="1614" y="954"/>
                    <a:pt x="1554" y="764"/>
                    <a:pt x="1554" y="625"/>
                  </a:cubicBezTo>
                  <a:lnTo>
                    <a:pt x="1554" y="1"/>
                  </a:lnTo>
                  <a:lnTo>
                    <a:pt x="711" y="1"/>
                  </a:lnTo>
                  <a:lnTo>
                    <a:pt x="711" y="625"/>
                  </a:lnTo>
                  <a:cubicBezTo>
                    <a:pt x="711" y="764"/>
                    <a:pt x="651" y="954"/>
                    <a:pt x="460" y="1065"/>
                  </a:cubicBezTo>
                  <a:cubicBezTo>
                    <a:pt x="280" y="1176"/>
                    <a:pt x="1" y="1306"/>
                    <a:pt x="1" y="1306"/>
                  </a:cubicBezTo>
                  <a:lnTo>
                    <a:pt x="1" y="3793"/>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2315856" y="1687024"/>
              <a:ext cx="632773" cy="693034"/>
            </a:xfrm>
            <a:custGeom>
              <a:rect b="b" l="l" r="r" t="t"/>
              <a:pathLst>
                <a:path extrusionOk="0" h="2450" w="2237">
                  <a:moveTo>
                    <a:pt x="1258" y="0"/>
                  </a:moveTo>
                  <a:cubicBezTo>
                    <a:pt x="1212" y="0"/>
                    <a:pt x="1165" y="3"/>
                    <a:pt x="1115" y="8"/>
                  </a:cubicBezTo>
                  <a:cubicBezTo>
                    <a:pt x="0" y="129"/>
                    <a:pt x="272" y="1383"/>
                    <a:pt x="551" y="1874"/>
                  </a:cubicBezTo>
                  <a:cubicBezTo>
                    <a:pt x="805" y="2322"/>
                    <a:pt x="1170" y="2449"/>
                    <a:pt x="1348" y="2449"/>
                  </a:cubicBezTo>
                  <a:cubicBezTo>
                    <a:pt x="1361" y="2449"/>
                    <a:pt x="1374" y="2449"/>
                    <a:pt x="1385" y="2447"/>
                  </a:cubicBezTo>
                  <a:cubicBezTo>
                    <a:pt x="1546" y="2438"/>
                    <a:pt x="1907" y="2247"/>
                    <a:pt x="2078" y="1715"/>
                  </a:cubicBezTo>
                  <a:cubicBezTo>
                    <a:pt x="2230" y="1198"/>
                    <a:pt x="2237" y="0"/>
                    <a:pt x="1258"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6"/>
            <p:cNvSpPr/>
            <p:nvPr/>
          </p:nvSpPr>
          <p:spPr>
            <a:xfrm>
              <a:off x="2670564" y="2208912"/>
              <a:ext cx="37056" cy="14426"/>
            </a:xfrm>
            <a:custGeom>
              <a:rect b="b" l="l" r="r" t="t"/>
              <a:pathLst>
                <a:path extrusionOk="0" fill="none" h="51" w="131">
                  <a:moveTo>
                    <a:pt x="1" y="20"/>
                  </a:moveTo>
                  <a:cubicBezTo>
                    <a:pt x="41" y="51"/>
                    <a:pt x="102" y="41"/>
                    <a:pt x="13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6"/>
            <p:cNvSpPr/>
            <p:nvPr/>
          </p:nvSpPr>
          <p:spPr>
            <a:xfrm>
              <a:off x="2526304" y="2157713"/>
              <a:ext cx="13860" cy="14709"/>
            </a:xfrm>
            <a:custGeom>
              <a:rect b="b" l="l" r="r" t="t"/>
              <a:pathLst>
                <a:path extrusionOk="0" fill="none" h="52" w="49">
                  <a:moveTo>
                    <a:pt x="48" y="1"/>
                  </a:moveTo>
                  <a:lnTo>
                    <a:pt x="0" y="5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2548650" y="2155167"/>
              <a:ext cx="11880" cy="14426"/>
            </a:xfrm>
            <a:custGeom>
              <a:rect b="b" l="l" r="r" t="t"/>
              <a:pathLst>
                <a:path extrusionOk="0" fill="none" h="51" w="42">
                  <a:moveTo>
                    <a:pt x="41" y="0"/>
                  </a:moveTo>
                  <a:lnTo>
                    <a:pt x="1" y="5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2571279" y="2152339"/>
              <a:ext cx="11598" cy="13861"/>
            </a:xfrm>
            <a:custGeom>
              <a:rect b="b" l="l" r="r" t="t"/>
              <a:pathLst>
                <a:path extrusionOk="0" fill="none" h="49" w="41">
                  <a:moveTo>
                    <a:pt x="41" y="0"/>
                  </a:moveTo>
                  <a:lnTo>
                    <a:pt x="0" y="49"/>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2781728" y="2129144"/>
              <a:ext cx="11032" cy="14709"/>
            </a:xfrm>
            <a:custGeom>
              <a:rect b="b" l="l" r="r" t="t"/>
              <a:pathLst>
                <a:path extrusionOk="0" fill="none" h="52" w="39">
                  <a:moveTo>
                    <a:pt x="39" y="1"/>
                  </a:moveTo>
                  <a:lnTo>
                    <a:pt x="0" y="5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2804074" y="2126315"/>
              <a:ext cx="11880" cy="14709"/>
            </a:xfrm>
            <a:custGeom>
              <a:rect b="b" l="l" r="r" t="t"/>
              <a:pathLst>
                <a:path extrusionOk="0" fill="none" h="52" w="42">
                  <a:moveTo>
                    <a:pt x="41" y="1"/>
                  </a:moveTo>
                  <a:lnTo>
                    <a:pt x="0" y="5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2823874" y="2123769"/>
              <a:ext cx="14426" cy="17255"/>
            </a:xfrm>
            <a:custGeom>
              <a:rect b="b" l="l" r="r" t="t"/>
              <a:pathLst>
                <a:path extrusionOk="0" fill="none" h="61" w="51">
                  <a:moveTo>
                    <a:pt x="51" y="0"/>
                  </a:moveTo>
                  <a:lnTo>
                    <a:pt x="0" y="60"/>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2767302" y="2033252"/>
              <a:ext cx="51482" cy="37056"/>
            </a:xfrm>
            <a:custGeom>
              <a:rect b="b" l="l" r="r" t="t"/>
              <a:pathLst>
                <a:path extrusionOk="0" h="131" w="182">
                  <a:moveTo>
                    <a:pt x="171" y="0"/>
                  </a:moveTo>
                  <a:lnTo>
                    <a:pt x="0" y="29"/>
                  </a:lnTo>
                  <a:lnTo>
                    <a:pt x="0" y="48"/>
                  </a:lnTo>
                  <a:cubicBezTo>
                    <a:pt x="0" y="99"/>
                    <a:pt x="51" y="130"/>
                    <a:pt x="99" y="130"/>
                  </a:cubicBezTo>
                  <a:cubicBezTo>
                    <a:pt x="150" y="120"/>
                    <a:pt x="181" y="80"/>
                    <a:pt x="181" y="29"/>
                  </a:cubicBezTo>
                  <a:cubicBezTo>
                    <a:pt x="171" y="19"/>
                    <a:pt x="171" y="10"/>
                    <a:pt x="171" y="0"/>
                  </a:cubicBezTo>
                  <a:close/>
                </a:path>
              </a:pathLst>
            </a:custGeom>
            <a:solidFill>
              <a:srgbClr val="5875B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2767302" y="2033252"/>
              <a:ext cx="51482" cy="37056"/>
            </a:xfrm>
            <a:custGeom>
              <a:rect b="b" l="l" r="r" t="t"/>
              <a:pathLst>
                <a:path extrusionOk="0" fill="none" h="131" w="182">
                  <a:moveTo>
                    <a:pt x="171" y="0"/>
                  </a:moveTo>
                  <a:lnTo>
                    <a:pt x="0" y="29"/>
                  </a:lnTo>
                  <a:lnTo>
                    <a:pt x="0" y="48"/>
                  </a:lnTo>
                  <a:cubicBezTo>
                    <a:pt x="0" y="99"/>
                    <a:pt x="51" y="130"/>
                    <a:pt x="99" y="130"/>
                  </a:cubicBezTo>
                  <a:cubicBezTo>
                    <a:pt x="150" y="120"/>
                    <a:pt x="181" y="80"/>
                    <a:pt x="181" y="29"/>
                  </a:cubicBezTo>
                  <a:cubicBezTo>
                    <a:pt x="171" y="19"/>
                    <a:pt x="171" y="10"/>
                    <a:pt x="171" y="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2750330" y="2029858"/>
              <a:ext cx="79203" cy="14426"/>
            </a:xfrm>
            <a:custGeom>
              <a:rect b="b" l="l" r="r" t="t"/>
              <a:pathLst>
                <a:path extrusionOk="0" fill="none" h="51" w="280">
                  <a:moveTo>
                    <a:pt x="0" y="51"/>
                  </a:moveTo>
                  <a:cubicBezTo>
                    <a:pt x="121" y="41"/>
                    <a:pt x="280" y="0"/>
                    <a:pt x="280"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2721761" y="1967627"/>
              <a:ext cx="128139" cy="38188"/>
            </a:xfrm>
            <a:custGeom>
              <a:rect b="b" l="l" r="r" t="t"/>
              <a:pathLst>
                <a:path extrusionOk="0" h="135" w="453">
                  <a:moveTo>
                    <a:pt x="311" y="1"/>
                  </a:moveTo>
                  <a:cubicBezTo>
                    <a:pt x="251" y="1"/>
                    <a:pt x="130" y="20"/>
                    <a:pt x="19" y="61"/>
                  </a:cubicBezTo>
                  <a:cubicBezTo>
                    <a:pt x="0" y="71"/>
                    <a:pt x="0" y="80"/>
                    <a:pt x="0" y="90"/>
                  </a:cubicBezTo>
                  <a:cubicBezTo>
                    <a:pt x="0" y="90"/>
                    <a:pt x="10" y="121"/>
                    <a:pt x="41" y="131"/>
                  </a:cubicBezTo>
                  <a:cubicBezTo>
                    <a:pt x="49" y="134"/>
                    <a:pt x="56" y="135"/>
                    <a:pt x="63" y="135"/>
                  </a:cubicBezTo>
                  <a:cubicBezTo>
                    <a:pt x="82" y="135"/>
                    <a:pt x="99" y="126"/>
                    <a:pt x="121" y="112"/>
                  </a:cubicBezTo>
                  <a:cubicBezTo>
                    <a:pt x="152" y="100"/>
                    <a:pt x="272" y="61"/>
                    <a:pt x="332" y="51"/>
                  </a:cubicBezTo>
                  <a:cubicBezTo>
                    <a:pt x="356" y="51"/>
                    <a:pt x="419" y="64"/>
                    <a:pt x="443" y="64"/>
                  </a:cubicBezTo>
                  <a:cubicBezTo>
                    <a:pt x="449" y="64"/>
                    <a:pt x="453" y="63"/>
                    <a:pt x="453" y="61"/>
                  </a:cubicBezTo>
                  <a:cubicBezTo>
                    <a:pt x="441" y="51"/>
                    <a:pt x="361" y="1"/>
                    <a:pt x="311"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2526304" y="2063802"/>
              <a:ext cx="54028" cy="31682"/>
            </a:xfrm>
            <a:custGeom>
              <a:rect b="b" l="l" r="r" t="t"/>
              <a:pathLst>
                <a:path extrusionOk="0" h="112" w="191">
                  <a:moveTo>
                    <a:pt x="10" y="0"/>
                  </a:moveTo>
                  <a:cubicBezTo>
                    <a:pt x="10" y="12"/>
                    <a:pt x="0" y="22"/>
                    <a:pt x="10" y="32"/>
                  </a:cubicBezTo>
                  <a:cubicBezTo>
                    <a:pt x="10" y="82"/>
                    <a:pt x="60" y="111"/>
                    <a:pt x="99" y="111"/>
                  </a:cubicBezTo>
                  <a:cubicBezTo>
                    <a:pt x="149" y="102"/>
                    <a:pt x="190" y="61"/>
                    <a:pt x="181" y="12"/>
                  </a:cubicBezTo>
                  <a:lnTo>
                    <a:pt x="181" y="0"/>
                  </a:lnTo>
                  <a:close/>
                </a:path>
              </a:pathLst>
            </a:custGeom>
            <a:solidFill>
              <a:srgbClr val="5875B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2526304" y="2063802"/>
              <a:ext cx="54028" cy="31682"/>
            </a:xfrm>
            <a:custGeom>
              <a:rect b="b" l="l" r="r" t="t"/>
              <a:pathLst>
                <a:path extrusionOk="0" fill="none" h="112" w="191">
                  <a:moveTo>
                    <a:pt x="181" y="0"/>
                  </a:moveTo>
                  <a:lnTo>
                    <a:pt x="10" y="0"/>
                  </a:lnTo>
                  <a:cubicBezTo>
                    <a:pt x="10" y="12"/>
                    <a:pt x="0" y="22"/>
                    <a:pt x="10" y="32"/>
                  </a:cubicBezTo>
                  <a:cubicBezTo>
                    <a:pt x="10" y="82"/>
                    <a:pt x="60" y="111"/>
                    <a:pt x="99" y="111"/>
                  </a:cubicBezTo>
                  <a:cubicBezTo>
                    <a:pt x="149" y="102"/>
                    <a:pt x="190" y="61"/>
                    <a:pt x="181" y="1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2511878" y="2060973"/>
              <a:ext cx="82597" cy="3112"/>
            </a:xfrm>
            <a:custGeom>
              <a:rect b="b" l="l" r="r" t="t"/>
              <a:pathLst>
                <a:path extrusionOk="0" fill="none" h="11" w="292">
                  <a:moveTo>
                    <a:pt x="292" y="1"/>
                  </a:moveTo>
                  <a:cubicBezTo>
                    <a:pt x="210" y="10"/>
                    <a:pt x="1" y="10"/>
                    <a:pt x="1" y="1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2483310" y="1995348"/>
              <a:ext cx="128421" cy="28004"/>
            </a:xfrm>
            <a:custGeom>
              <a:rect b="b" l="l" r="r" t="t"/>
              <a:pathLst>
                <a:path extrusionOk="0" h="99" w="454">
                  <a:moveTo>
                    <a:pt x="270" y="1"/>
                  </a:moveTo>
                  <a:cubicBezTo>
                    <a:pt x="209" y="1"/>
                    <a:pt x="155" y="7"/>
                    <a:pt x="121" y="14"/>
                  </a:cubicBezTo>
                  <a:cubicBezTo>
                    <a:pt x="70" y="23"/>
                    <a:pt x="0" y="84"/>
                    <a:pt x="0" y="93"/>
                  </a:cubicBezTo>
                  <a:cubicBezTo>
                    <a:pt x="0" y="97"/>
                    <a:pt x="3" y="98"/>
                    <a:pt x="9" y="98"/>
                  </a:cubicBezTo>
                  <a:cubicBezTo>
                    <a:pt x="30" y="98"/>
                    <a:pt x="88" y="72"/>
                    <a:pt x="121" y="62"/>
                  </a:cubicBezTo>
                  <a:cubicBezTo>
                    <a:pt x="181" y="62"/>
                    <a:pt x="301" y="84"/>
                    <a:pt x="333" y="84"/>
                  </a:cubicBezTo>
                  <a:cubicBezTo>
                    <a:pt x="352" y="88"/>
                    <a:pt x="367" y="91"/>
                    <a:pt x="381" y="91"/>
                  </a:cubicBezTo>
                  <a:cubicBezTo>
                    <a:pt x="395" y="91"/>
                    <a:pt x="407" y="88"/>
                    <a:pt x="422" y="84"/>
                  </a:cubicBezTo>
                  <a:cubicBezTo>
                    <a:pt x="441" y="62"/>
                    <a:pt x="453" y="43"/>
                    <a:pt x="453" y="33"/>
                  </a:cubicBezTo>
                  <a:cubicBezTo>
                    <a:pt x="453" y="23"/>
                    <a:pt x="441" y="14"/>
                    <a:pt x="422" y="14"/>
                  </a:cubicBezTo>
                  <a:cubicBezTo>
                    <a:pt x="370" y="4"/>
                    <a:pt x="318" y="1"/>
                    <a:pt x="270"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a:off x="2364225" y="1621682"/>
              <a:ext cx="579028" cy="465605"/>
            </a:xfrm>
            <a:custGeom>
              <a:rect b="b" l="l" r="r" t="t"/>
              <a:pathLst>
                <a:path extrusionOk="0" h="1646" w="2047">
                  <a:moveTo>
                    <a:pt x="1085" y="1"/>
                  </a:moveTo>
                  <a:cubicBezTo>
                    <a:pt x="1033" y="1"/>
                    <a:pt x="979" y="4"/>
                    <a:pt x="922" y="10"/>
                  </a:cubicBezTo>
                  <a:cubicBezTo>
                    <a:pt x="41" y="100"/>
                    <a:pt x="0" y="853"/>
                    <a:pt x="51" y="1164"/>
                  </a:cubicBezTo>
                  <a:cubicBezTo>
                    <a:pt x="92" y="1455"/>
                    <a:pt x="200" y="1624"/>
                    <a:pt x="200" y="1624"/>
                  </a:cubicBezTo>
                  <a:lnTo>
                    <a:pt x="200" y="1645"/>
                  </a:lnTo>
                  <a:cubicBezTo>
                    <a:pt x="491" y="1433"/>
                    <a:pt x="621" y="1012"/>
                    <a:pt x="621" y="1012"/>
                  </a:cubicBezTo>
                  <a:cubicBezTo>
                    <a:pt x="643" y="1164"/>
                    <a:pt x="713" y="1354"/>
                    <a:pt x="713" y="1354"/>
                  </a:cubicBezTo>
                  <a:lnTo>
                    <a:pt x="763" y="1364"/>
                  </a:lnTo>
                  <a:cubicBezTo>
                    <a:pt x="681" y="1132"/>
                    <a:pt x="722" y="781"/>
                    <a:pt x="722" y="781"/>
                  </a:cubicBezTo>
                  <a:lnTo>
                    <a:pt x="722" y="781"/>
                  </a:lnTo>
                  <a:cubicBezTo>
                    <a:pt x="722" y="781"/>
                    <a:pt x="843" y="1202"/>
                    <a:pt x="1004" y="1395"/>
                  </a:cubicBezTo>
                  <a:lnTo>
                    <a:pt x="1055" y="1395"/>
                  </a:lnTo>
                  <a:cubicBezTo>
                    <a:pt x="1055" y="1395"/>
                    <a:pt x="973" y="1262"/>
                    <a:pt x="922" y="1113"/>
                  </a:cubicBezTo>
                  <a:lnTo>
                    <a:pt x="922" y="1113"/>
                  </a:lnTo>
                  <a:cubicBezTo>
                    <a:pt x="1064" y="1335"/>
                    <a:pt x="1185" y="1395"/>
                    <a:pt x="1185" y="1395"/>
                  </a:cubicBezTo>
                  <a:cubicBezTo>
                    <a:pt x="1185" y="1395"/>
                    <a:pt x="1274" y="1411"/>
                    <a:pt x="1353" y="1411"/>
                  </a:cubicBezTo>
                  <a:cubicBezTo>
                    <a:pt x="1380" y="1411"/>
                    <a:pt x="1405" y="1409"/>
                    <a:pt x="1425" y="1405"/>
                  </a:cubicBezTo>
                  <a:cubicBezTo>
                    <a:pt x="1356" y="1193"/>
                    <a:pt x="1315" y="812"/>
                    <a:pt x="1315" y="812"/>
                  </a:cubicBezTo>
                  <a:lnTo>
                    <a:pt x="1315" y="812"/>
                  </a:lnTo>
                  <a:cubicBezTo>
                    <a:pt x="1315" y="812"/>
                    <a:pt x="1505" y="1294"/>
                    <a:pt x="1977" y="1433"/>
                  </a:cubicBezTo>
                  <a:cubicBezTo>
                    <a:pt x="1977" y="1433"/>
                    <a:pt x="2047" y="1243"/>
                    <a:pt x="2027" y="952"/>
                  </a:cubicBezTo>
                  <a:cubicBezTo>
                    <a:pt x="2007" y="652"/>
                    <a:pt x="1831" y="1"/>
                    <a:pt x="1085"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2823874" y="1856744"/>
              <a:ext cx="199138" cy="502944"/>
            </a:xfrm>
            <a:custGeom>
              <a:rect b="b" l="l" r="r" t="t"/>
              <a:pathLst>
                <a:path extrusionOk="0" h="1778" w="704">
                  <a:moveTo>
                    <a:pt x="393" y="0"/>
                  </a:moveTo>
                  <a:lnTo>
                    <a:pt x="0" y="70"/>
                  </a:lnTo>
                  <a:cubicBezTo>
                    <a:pt x="0" y="70"/>
                    <a:pt x="402" y="1135"/>
                    <a:pt x="272" y="1777"/>
                  </a:cubicBezTo>
                  <a:cubicBezTo>
                    <a:pt x="431" y="1647"/>
                    <a:pt x="513" y="1467"/>
                    <a:pt x="513" y="1467"/>
                  </a:cubicBezTo>
                  <a:cubicBezTo>
                    <a:pt x="513" y="1467"/>
                    <a:pt x="532" y="1537"/>
                    <a:pt x="532" y="1566"/>
                  </a:cubicBezTo>
                  <a:cubicBezTo>
                    <a:pt x="662" y="1445"/>
                    <a:pt x="703" y="1265"/>
                    <a:pt x="643" y="944"/>
                  </a:cubicBezTo>
                  <a:cubicBezTo>
                    <a:pt x="583" y="634"/>
                    <a:pt x="453" y="251"/>
                    <a:pt x="393"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2857818" y="1842318"/>
              <a:ext cx="165194" cy="517371"/>
            </a:xfrm>
            <a:custGeom>
              <a:rect b="b" l="l" r="r" t="t"/>
              <a:pathLst>
                <a:path extrusionOk="0" fill="none" h="1829" w="584">
                  <a:moveTo>
                    <a:pt x="1" y="514"/>
                  </a:moveTo>
                  <a:cubicBezTo>
                    <a:pt x="111" y="875"/>
                    <a:pt x="232" y="1436"/>
                    <a:pt x="152" y="1828"/>
                  </a:cubicBezTo>
                  <a:cubicBezTo>
                    <a:pt x="311" y="1698"/>
                    <a:pt x="393" y="1518"/>
                    <a:pt x="393" y="1518"/>
                  </a:cubicBezTo>
                  <a:cubicBezTo>
                    <a:pt x="393" y="1518"/>
                    <a:pt x="412" y="1588"/>
                    <a:pt x="412" y="1617"/>
                  </a:cubicBezTo>
                  <a:cubicBezTo>
                    <a:pt x="542" y="1496"/>
                    <a:pt x="583" y="1316"/>
                    <a:pt x="523" y="995"/>
                  </a:cubicBezTo>
                  <a:cubicBezTo>
                    <a:pt x="463" y="685"/>
                    <a:pt x="333" y="302"/>
                    <a:pt x="273" y="51"/>
                  </a:cubicBezTo>
                  <a:cubicBezTo>
                    <a:pt x="273" y="51"/>
                    <a:pt x="261" y="13"/>
                    <a:pt x="261"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2358568" y="1913883"/>
              <a:ext cx="156425" cy="487952"/>
            </a:xfrm>
            <a:custGeom>
              <a:rect b="b" l="l" r="r" t="t"/>
              <a:pathLst>
                <a:path extrusionOk="0" h="1725" w="553">
                  <a:moveTo>
                    <a:pt x="441" y="1"/>
                  </a:moveTo>
                  <a:lnTo>
                    <a:pt x="51" y="20"/>
                  </a:lnTo>
                  <a:cubicBezTo>
                    <a:pt x="39" y="270"/>
                    <a:pt x="1" y="672"/>
                    <a:pt x="10" y="993"/>
                  </a:cubicBezTo>
                  <a:cubicBezTo>
                    <a:pt x="20" y="1313"/>
                    <a:pt x="100" y="1484"/>
                    <a:pt x="251" y="1575"/>
                  </a:cubicBezTo>
                  <a:cubicBezTo>
                    <a:pt x="242" y="1544"/>
                    <a:pt x="251" y="1474"/>
                    <a:pt x="251" y="1474"/>
                  </a:cubicBezTo>
                  <a:cubicBezTo>
                    <a:pt x="251" y="1474"/>
                    <a:pt x="362" y="1626"/>
                    <a:pt x="552" y="1725"/>
                  </a:cubicBezTo>
                  <a:cubicBezTo>
                    <a:pt x="292" y="1123"/>
                    <a:pt x="441" y="1"/>
                    <a:pt x="441"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2358568" y="1902285"/>
              <a:ext cx="156425" cy="499550"/>
            </a:xfrm>
            <a:custGeom>
              <a:rect b="b" l="l" r="r" t="t"/>
              <a:pathLst>
                <a:path extrusionOk="0" fill="none" h="1766" w="553">
                  <a:moveTo>
                    <a:pt x="413" y="441"/>
                  </a:moveTo>
                  <a:cubicBezTo>
                    <a:pt x="391" y="824"/>
                    <a:pt x="391" y="1395"/>
                    <a:pt x="552" y="1766"/>
                  </a:cubicBezTo>
                  <a:cubicBezTo>
                    <a:pt x="362" y="1667"/>
                    <a:pt x="251" y="1515"/>
                    <a:pt x="251" y="1515"/>
                  </a:cubicBezTo>
                  <a:cubicBezTo>
                    <a:pt x="251" y="1515"/>
                    <a:pt x="242" y="1585"/>
                    <a:pt x="251" y="1616"/>
                  </a:cubicBezTo>
                  <a:cubicBezTo>
                    <a:pt x="100" y="1525"/>
                    <a:pt x="20" y="1354"/>
                    <a:pt x="10" y="1034"/>
                  </a:cubicBezTo>
                  <a:cubicBezTo>
                    <a:pt x="1" y="713"/>
                    <a:pt x="39" y="311"/>
                    <a:pt x="51" y="61"/>
                  </a:cubicBezTo>
                  <a:lnTo>
                    <a:pt x="51" y="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2673392" y="2509881"/>
              <a:ext cx="71000" cy="811556"/>
            </a:xfrm>
            <a:custGeom>
              <a:rect b="b" l="l" r="r" t="t"/>
              <a:pathLst>
                <a:path extrusionOk="0" h="2869" w="251">
                  <a:moveTo>
                    <a:pt x="0" y="0"/>
                  </a:moveTo>
                  <a:lnTo>
                    <a:pt x="0" y="2868"/>
                  </a:lnTo>
                  <a:lnTo>
                    <a:pt x="251" y="2868"/>
                  </a:lnTo>
                  <a:lnTo>
                    <a:pt x="251" y="0"/>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2548650" y="2438316"/>
              <a:ext cx="161800" cy="208193"/>
            </a:xfrm>
            <a:custGeom>
              <a:rect b="b" l="l" r="r" t="t"/>
              <a:pathLst>
                <a:path extrusionOk="0" h="736" w="572">
                  <a:moveTo>
                    <a:pt x="150" y="1"/>
                  </a:moveTo>
                  <a:lnTo>
                    <a:pt x="1" y="222"/>
                  </a:lnTo>
                  <a:lnTo>
                    <a:pt x="270" y="735"/>
                  </a:lnTo>
                  <a:lnTo>
                    <a:pt x="571" y="253"/>
                  </a:lnTo>
                  <a:lnTo>
                    <a:pt x="150"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2710164" y="2438316"/>
              <a:ext cx="162365" cy="208193"/>
            </a:xfrm>
            <a:custGeom>
              <a:rect b="b" l="l" r="r" t="t"/>
              <a:pathLst>
                <a:path extrusionOk="0" h="736" w="574">
                  <a:moveTo>
                    <a:pt x="422" y="1"/>
                  </a:moveTo>
                  <a:lnTo>
                    <a:pt x="0" y="253"/>
                  </a:lnTo>
                  <a:lnTo>
                    <a:pt x="292" y="735"/>
                  </a:lnTo>
                  <a:lnTo>
                    <a:pt x="573" y="222"/>
                  </a:lnTo>
                  <a:lnTo>
                    <a:pt x="422"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2568451" y="2583426"/>
              <a:ext cx="139170" cy="221771"/>
            </a:xfrm>
            <a:custGeom>
              <a:rect b="b" l="l" r="r" t="t"/>
              <a:pathLst>
                <a:path extrusionOk="0" h="784" w="492">
                  <a:moveTo>
                    <a:pt x="422" y="1"/>
                  </a:moveTo>
                  <a:lnTo>
                    <a:pt x="0" y="663"/>
                  </a:lnTo>
                  <a:lnTo>
                    <a:pt x="272" y="783"/>
                  </a:lnTo>
                  <a:lnTo>
                    <a:pt x="492" y="29"/>
                  </a:lnTo>
                  <a:lnTo>
                    <a:pt x="422" y="1"/>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2713558" y="2583426"/>
              <a:ext cx="139170" cy="221771"/>
            </a:xfrm>
            <a:custGeom>
              <a:rect b="b" l="l" r="r" t="t"/>
              <a:pathLst>
                <a:path extrusionOk="0" h="784" w="492">
                  <a:moveTo>
                    <a:pt x="70" y="1"/>
                  </a:moveTo>
                  <a:lnTo>
                    <a:pt x="0" y="29"/>
                  </a:lnTo>
                  <a:lnTo>
                    <a:pt x="219" y="783"/>
                  </a:lnTo>
                  <a:lnTo>
                    <a:pt x="491" y="663"/>
                  </a:lnTo>
                  <a:lnTo>
                    <a:pt x="70" y="1"/>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2670564" y="2546654"/>
              <a:ext cx="77223" cy="73829"/>
            </a:xfrm>
            <a:custGeom>
              <a:rect b="b" l="l" r="r" t="t"/>
              <a:pathLst>
                <a:path extrusionOk="0" h="261" w="273">
                  <a:moveTo>
                    <a:pt x="140" y="1"/>
                  </a:moveTo>
                  <a:cubicBezTo>
                    <a:pt x="61" y="1"/>
                    <a:pt x="1" y="61"/>
                    <a:pt x="1" y="131"/>
                  </a:cubicBezTo>
                  <a:cubicBezTo>
                    <a:pt x="1" y="200"/>
                    <a:pt x="61" y="261"/>
                    <a:pt x="140" y="261"/>
                  </a:cubicBezTo>
                  <a:cubicBezTo>
                    <a:pt x="212" y="261"/>
                    <a:pt x="273" y="200"/>
                    <a:pt x="273" y="131"/>
                  </a:cubicBezTo>
                  <a:cubicBezTo>
                    <a:pt x="273" y="61"/>
                    <a:pt x="212" y="1"/>
                    <a:pt x="140" y="1"/>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2310199" y="3573740"/>
              <a:ext cx="800513" cy="420346"/>
            </a:xfrm>
            <a:custGeom>
              <a:rect b="b" l="l" r="r" t="t"/>
              <a:pathLst>
                <a:path extrusionOk="0" h="1486" w="2830">
                  <a:moveTo>
                    <a:pt x="331" y="0"/>
                  </a:moveTo>
                  <a:lnTo>
                    <a:pt x="1" y="1486"/>
                  </a:lnTo>
                  <a:lnTo>
                    <a:pt x="2830" y="1486"/>
                  </a:lnTo>
                  <a:lnTo>
                    <a:pt x="2488" y="0"/>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2310199" y="3573740"/>
              <a:ext cx="800513" cy="420346"/>
            </a:xfrm>
            <a:custGeom>
              <a:rect b="b" l="l" r="r" t="t"/>
              <a:pathLst>
                <a:path extrusionOk="0" fill="none" h="1486" w="2830">
                  <a:moveTo>
                    <a:pt x="2830" y="1486"/>
                  </a:moveTo>
                  <a:lnTo>
                    <a:pt x="2488" y="0"/>
                  </a:lnTo>
                  <a:lnTo>
                    <a:pt x="331" y="0"/>
                  </a:lnTo>
                  <a:lnTo>
                    <a:pt x="1" y="1486"/>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2381197" y="3221572"/>
              <a:ext cx="329257" cy="457402"/>
            </a:xfrm>
            <a:custGeom>
              <a:rect b="b" l="l" r="r" t="t"/>
              <a:pathLst>
                <a:path extrusionOk="0" h="1617" w="1164">
                  <a:moveTo>
                    <a:pt x="662" y="1"/>
                  </a:moveTo>
                  <a:cubicBezTo>
                    <a:pt x="602" y="1"/>
                    <a:pt x="32" y="203"/>
                    <a:pt x="32" y="203"/>
                  </a:cubicBezTo>
                  <a:cubicBezTo>
                    <a:pt x="32" y="203"/>
                    <a:pt x="0" y="222"/>
                    <a:pt x="0" y="241"/>
                  </a:cubicBezTo>
                  <a:cubicBezTo>
                    <a:pt x="0" y="273"/>
                    <a:pt x="80" y="1046"/>
                    <a:pt x="80" y="1046"/>
                  </a:cubicBezTo>
                  <a:cubicBezTo>
                    <a:pt x="80" y="1074"/>
                    <a:pt x="20" y="1277"/>
                    <a:pt x="10" y="1296"/>
                  </a:cubicBezTo>
                  <a:cubicBezTo>
                    <a:pt x="10" y="1306"/>
                    <a:pt x="10" y="1337"/>
                    <a:pt x="32" y="1356"/>
                  </a:cubicBezTo>
                  <a:cubicBezTo>
                    <a:pt x="51" y="1366"/>
                    <a:pt x="552" y="1556"/>
                    <a:pt x="1163" y="1616"/>
                  </a:cubicBezTo>
                  <a:lnTo>
                    <a:pt x="1163" y="102"/>
                  </a:lnTo>
                  <a:cubicBezTo>
                    <a:pt x="1163" y="102"/>
                    <a:pt x="713" y="1"/>
                    <a:pt x="662" y="1"/>
                  </a:cubicBezTo>
                  <a:close/>
                </a:path>
              </a:pathLst>
            </a:custGeom>
            <a:solidFill>
              <a:srgbClr val="F7818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2381197" y="3221572"/>
              <a:ext cx="329257" cy="457402"/>
            </a:xfrm>
            <a:custGeom>
              <a:rect b="b" l="l" r="r" t="t"/>
              <a:pathLst>
                <a:path extrusionOk="0" fill="none" h="1617" w="1164">
                  <a:moveTo>
                    <a:pt x="1163" y="102"/>
                  </a:moveTo>
                  <a:cubicBezTo>
                    <a:pt x="1163" y="102"/>
                    <a:pt x="713" y="1"/>
                    <a:pt x="662" y="1"/>
                  </a:cubicBezTo>
                  <a:cubicBezTo>
                    <a:pt x="602" y="1"/>
                    <a:pt x="32" y="203"/>
                    <a:pt x="32" y="203"/>
                  </a:cubicBezTo>
                  <a:cubicBezTo>
                    <a:pt x="32" y="203"/>
                    <a:pt x="0" y="222"/>
                    <a:pt x="0" y="241"/>
                  </a:cubicBezTo>
                  <a:cubicBezTo>
                    <a:pt x="0" y="273"/>
                    <a:pt x="80" y="1046"/>
                    <a:pt x="80" y="1046"/>
                  </a:cubicBezTo>
                  <a:cubicBezTo>
                    <a:pt x="80" y="1074"/>
                    <a:pt x="20" y="1277"/>
                    <a:pt x="10" y="1296"/>
                  </a:cubicBezTo>
                  <a:cubicBezTo>
                    <a:pt x="10" y="1306"/>
                    <a:pt x="10" y="1337"/>
                    <a:pt x="32" y="1356"/>
                  </a:cubicBezTo>
                  <a:cubicBezTo>
                    <a:pt x="51" y="1366"/>
                    <a:pt x="552" y="1556"/>
                    <a:pt x="1163" y="1616"/>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2710164" y="3221572"/>
              <a:ext cx="329823" cy="457402"/>
            </a:xfrm>
            <a:custGeom>
              <a:rect b="b" l="l" r="r" t="t"/>
              <a:pathLst>
                <a:path extrusionOk="0" h="1617" w="1166">
                  <a:moveTo>
                    <a:pt x="503" y="1"/>
                  </a:moveTo>
                  <a:cubicBezTo>
                    <a:pt x="453" y="1"/>
                    <a:pt x="0" y="102"/>
                    <a:pt x="0" y="102"/>
                  </a:cubicBezTo>
                  <a:lnTo>
                    <a:pt x="0" y="1616"/>
                  </a:lnTo>
                  <a:cubicBezTo>
                    <a:pt x="602" y="1556"/>
                    <a:pt x="1115" y="1366"/>
                    <a:pt x="1134" y="1356"/>
                  </a:cubicBezTo>
                  <a:cubicBezTo>
                    <a:pt x="1144" y="1337"/>
                    <a:pt x="1156" y="1306"/>
                    <a:pt x="1144" y="1296"/>
                  </a:cubicBezTo>
                  <a:cubicBezTo>
                    <a:pt x="1144" y="1277"/>
                    <a:pt x="1084" y="1074"/>
                    <a:pt x="1084" y="1046"/>
                  </a:cubicBezTo>
                  <a:cubicBezTo>
                    <a:pt x="1084" y="1046"/>
                    <a:pt x="1156" y="273"/>
                    <a:pt x="1166" y="241"/>
                  </a:cubicBezTo>
                  <a:cubicBezTo>
                    <a:pt x="1166" y="222"/>
                    <a:pt x="1134" y="203"/>
                    <a:pt x="1134" y="203"/>
                  </a:cubicBezTo>
                  <a:cubicBezTo>
                    <a:pt x="1134" y="203"/>
                    <a:pt x="564" y="1"/>
                    <a:pt x="503" y="1"/>
                  </a:cubicBezTo>
                  <a:close/>
                </a:path>
              </a:pathLst>
            </a:custGeom>
            <a:solidFill>
              <a:srgbClr val="F7818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2710164" y="3221572"/>
              <a:ext cx="329823" cy="457402"/>
            </a:xfrm>
            <a:custGeom>
              <a:rect b="b" l="l" r="r" t="t"/>
              <a:pathLst>
                <a:path extrusionOk="0" fill="none" h="1617" w="1166">
                  <a:moveTo>
                    <a:pt x="0" y="102"/>
                  </a:moveTo>
                  <a:cubicBezTo>
                    <a:pt x="0" y="102"/>
                    <a:pt x="453" y="1"/>
                    <a:pt x="503" y="1"/>
                  </a:cubicBezTo>
                  <a:cubicBezTo>
                    <a:pt x="564" y="1"/>
                    <a:pt x="1134" y="203"/>
                    <a:pt x="1134" y="203"/>
                  </a:cubicBezTo>
                  <a:cubicBezTo>
                    <a:pt x="1134" y="203"/>
                    <a:pt x="1166" y="222"/>
                    <a:pt x="1166" y="241"/>
                  </a:cubicBezTo>
                  <a:cubicBezTo>
                    <a:pt x="1156" y="273"/>
                    <a:pt x="1084" y="1046"/>
                    <a:pt x="1084" y="1046"/>
                  </a:cubicBezTo>
                  <a:cubicBezTo>
                    <a:pt x="1084" y="1074"/>
                    <a:pt x="1144" y="1277"/>
                    <a:pt x="1144" y="1296"/>
                  </a:cubicBezTo>
                  <a:cubicBezTo>
                    <a:pt x="1156" y="1306"/>
                    <a:pt x="1144" y="1337"/>
                    <a:pt x="1134" y="1356"/>
                  </a:cubicBezTo>
                  <a:cubicBezTo>
                    <a:pt x="1115" y="1366"/>
                    <a:pt x="602" y="1556"/>
                    <a:pt x="0" y="1616"/>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2662361" y="3299926"/>
              <a:ext cx="93629" cy="90802"/>
            </a:xfrm>
            <a:custGeom>
              <a:rect b="b" l="l" r="r" t="t"/>
              <a:pathLst>
                <a:path extrusionOk="0" h="321" w="331">
                  <a:moveTo>
                    <a:pt x="50" y="0"/>
                  </a:moveTo>
                  <a:cubicBezTo>
                    <a:pt x="40" y="0"/>
                    <a:pt x="30" y="5"/>
                    <a:pt x="20" y="15"/>
                  </a:cubicBezTo>
                  <a:cubicBezTo>
                    <a:pt x="1" y="25"/>
                    <a:pt x="1" y="56"/>
                    <a:pt x="20" y="75"/>
                  </a:cubicBezTo>
                  <a:lnTo>
                    <a:pt x="261" y="306"/>
                  </a:lnTo>
                  <a:cubicBezTo>
                    <a:pt x="266" y="316"/>
                    <a:pt x="276" y="321"/>
                    <a:pt x="287" y="321"/>
                  </a:cubicBezTo>
                  <a:cubicBezTo>
                    <a:pt x="299" y="321"/>
                    <a:pt x="311" y="316"/>
                    <a:pt x="321" y="306"/>
                  </a:cubicBezTo>
                  <a:cubicBezTo>
                    <a:pt x="331" y="297"/>
                    <a:pt x="331" y="265"/>
                    <a:pt x="321" y="246"/>
                  </a:cubicBezTo>
                  <a:lnTo>
                    <a:pt x="80" y="15"/>
                  </a:lnTo>
                  <a:cubicBezTo>
                    <a:pt x="70" y="5"/>
                    <a:pt x="60" y="0"/>
                    <a:pt x="50" y="0"/>
                  </a:cubicBezTo>
                  <a:close/>
                </a:path>
              </a:pathLst>
            </a:custGeom>
            <a:solidFill>
              <a:srgbClr val="E8ADA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2662361" y="3298511"/>
              <a:ext cx="93629" cy="93630"/>
            </a:xfrm>
            <a:custGeom>
              <a:rect b="b" l="l" r="r" t="t"/>
              <a:pathLst>
                <a:path extrusionOk="0" fill="none" h="331" w="331">
                  <a:moveTo>
                    <a:pt x="321" y="251"/>
                  </a:moveTo>
                  <a:cubicBezTo>
                    <a:pt x="331" y="270"/>
                    <a:pt x="331" y="302"/>
                    <a:pt x="321" y="311"/>
                  </a:cubicBezTo>
                  <a:lnTo>
                    <a:pt x="321" y="311"/>
                  </a:lnTo>
                  <a:cubicBezTo>
                    <a:pt x="302" y="331"/>
                    <a:pt x="270" y="331"/>
                    <a:pt x="261" y="311"/>
                  </a:cubicBezTo>
                  <a:lnTo>
                    <a:pt x="20" y="80"/>
                  </a:lnTo>
                  <a:cubicBezTo>
                    <a:pt x="1" y="61"/>
                    <a:pt x="1" y="30"/>
                    <a:pt x="20" y="20"/>
                  </a:cubicBezTo>
                  <a:lnTo>
                    <a:pt x="20" y="20"/>
                  </a:lnTo>
                  <a:cubicBezTo>
                    <a:pt x="39" y="1"/>
                    <a:pt x="61" y="1"/>
                    <a:pt x="80" y="20"/>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2662361" y="3299926"/>
              <a:ext cx="93629" cy="90802"/>
            </a:xfrm>
            <a:custGeom>
              <a:rect b="b" l="l" r="r" t="t"/>
              <a:pathLst>
                <a:path extrusionOk="0" h="321" w="331">
                  <a:moveTo>
                    <a:pt x="287" y="0"/>
                  </a:moveTo>
                  <a:cubicBezTo>
                    <a:pt x="276" y="0"/>
                    <a:pt x="266" y="5"/>
                    <a:pt x="261" y="15"/>
                  </a:cubicBezTo>
                  <a:lnTo>
                    <a:pt x="20" y="246"/>
                  </a:lnTo>
                  <a:cubicBezTo>
                    <a:pt x="1" y="265"/>
                    <a:pt x="1" y="297"/>
                    <a:pt x="20" y="306"/>
                  </a:cubicBezTo>
                  <a:cubicBezTo>
                    <a:pt x="30" y="316"/>
                    <a:pt x="40" y="321"/>
                    <a:pt x="50" y="321"/>
                  </a:cubicBezTo>
                  <a:cubicBezTo>
                    <a:pt x="60" y="321"/>
                    <a:pt x="70" y="316"/>
                    <a:pt x="80" y="306"/>
                  </a:cubicBezTo>
                  <a:lnTo>
                    <a:pt x="321" y="75"/>
                  </a:lnTo>
                  <a:cubicBezTo>
                    <a:pt x="331" y="56"/>
                    <a:pt x="331" y="25"/>
                    <a:pt x="321" y="15"/>
                  </a:cubicBezTo>
                  <a:cubicBezTo>
                    <a:pt x="311" y="5"/>
                    <a:pt x="299" y="0"/>
                    <a:pt x="287" y="0"/>
                  </a:cubicBezTo>
                  <a:close/>
                </a:path>
              </a:pathLst>
            </a:custGeom>
            <a:solidFill>
              <a:srgbClr val="E8ADA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2662361" y="3298511"/>
              <a:ext cx="93629" cy="93630"/>
            </a:xfrm>
            <a:custGeom>
              <a:rect b="b" l="l" r="r" t="t"/>
              <a:pathLst>
                <a:path extrusionOk="0" fill="none" h="331" w="331">
                  <a:moveTo>
                    <a:pt x="20" y="251"/>
                  </a:moveTo>
                  <a:cubicBezTo>
                    <a:pt x="1" y="270"/>
                    <a:pt x="1" y="302"/>
                    <a:pt x="20" y="311"/>
                  </a:cubicBezTo>
                  <a:lnTo>
                    <a:pt x="20" y="311"/>
                  </a:lnTo>
                  <a:cubicBezTo>
                    <a:pt x="39" y="331"/>
                    <a:pt x="61" y="331"/>
                    <a:pt x="80" y="311"/>
                  </a:cubicBezTo>
                  <a:lnTo>
                    <a:pt x="321" y="80"/>
                  </a:lnTo>
                  <a:cubicBezTo>
                    <a:pt x="331" y="61"/>
                    <a:pt x="331" y="30"/>
                    <a:pt x="321" y="20"/>
                  </a:cubicBezTo>
                  <a:lnTo>
                    <a:pt x="321" y="20"/>
                  </a:lnTo>
                  <a:cubicBezTo>
                    <a:pt x="302" y="1"/>
                    <a:pt x="270" y="1"/>
                    <a:pt x="261" y="20"/>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2662361" y="3481808"/>
              <a:ext cx="93629" cy="91367"/>
            </a:xfrm>
            <a:custGeom>
              <a:rect b="b" l="l" r="r" t="t"/>
              <a:pathLst>
                <a:path extrusionOk="0" h="323" w="331">
                  <a:moveTo>
                    <a:pt x="50" y="0"/>
                  </a:moveTo>
                  <a:cubicBezTo>
                    <a:pt x="40" y="0"/>
                    <a:pt x="30" y="5"/>
                    <a:pt x="20" y="15"/>
                  </a:cubicBezTo>
                  <a:cubicBezTo>
                    <a:pt x="1" y="34"/>
                    <a:pt x="1" y="56"/>
                    <a:pt x="20" y="75"/>
                  </a:cubicBezTo>
                  <a:lnTo>
                    <a:pt x="261" y="316"/>
                  </a:lnTo>
                  <a:cubicBezTo>
                    <a:pt x="266" y="321"/>
                    <a:pt x="276" y="323"/>
                    <a:pt x="287" y="323"/>
                  </a:cubicBezTo>
                  <a:cubicBezTo>
                    <a:pt x="299" y="323"/>
                    <a:pt x="311" y="321"/>
                    <a:pt x="321" y="316"/>
                  </a:cubicBezTo>
                  <a:cubicBezTo>
                    <a:pt x="331" y="296"/>
                    <a:pt x="331" y="265"/>
                    <a:pt x="321" y="256"/>
                  </a:cubicBezTo>
                  <a:lnTo>
                    <a:pt x="80" y="15"/>
                  </a:lnTo>
                  <a:cubicBezTo>
                    <a:pt x="70" y="5"/>
                    <a:pt x="60" y="0"/>
                    <a:pt x="50" y="0"/>
                  </a:cubicBezTo>
                  <a:close/>
                </a:path>
              </a:pathLst>
            </a:custGeom>
            <a:solidFill>
              <a:srgbClr val="E8ADA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2662361" y="3480394"/>
              <a:ext cx="93629" cy="93630"/>
            </a:xfrm>
            <a:custGeom>
              <a:rect b="b" l="l" r="r" t="t"/>
              <a:pathLst>
                <a:path extrusionOk="0" fill="none" h="331" w="331">
                  <a:moveTo>
                    <a:pt x="321" y="261"/>
                  </a:moveTo>
                  <a:cubicBezTo>
                    <a:pt x="331" y="270"/>
                    <a:pt x="331" y="301"/>
                    <a:pt x="321" y="321"/>
                  </a:cubicBezTo>
                  <a:lnTo>
                    <a:pt x="321" y="321"/>
                  </a:lnTo>
                  <a:cubicBezTo>
                    <a:pt x="302" y="330"/>
                    <a:pt x="270" y="330"/>
                    <a:pt x="261" y="321"/>
                  </a:cubicBezTo>
                  <a:lnTo>
                    <a:pt x="20" y="80"/>
                  </a:lnTo>
                  <a:cubicBezTo>
                    <a:pt x="1" y="61"/>
                    <a:pt x="1" y="39"/>
                    <a:pt x="20" y="20"/>
                  </a:cubicBezTo>
                  <a:lnTo>
                    <a:pt x="20" y="20"/>
                  </a:lnTo>
                  <a:cubicBezTo>
                    <a:pt x="39" y="1"/>
                    <a:pt x="61" y="1"/>
                    <a:pt x="80" y="20"/>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2662361" y="3481808"/>
              <a:ext cx="93629" cy="91367"/>
            </a:xfrm>
            <a:custGeom>
              <a:rect b="b" l="l" r="r" t="t"/>
              <a:pathLst>
                <a:path extrusionOk="0" h="323" w="331">
                  <a:moveTo>
                    <a:pt x="287" y="0"/>
                  </a:moveTo>
                  <a:cubicBezTo>
                    <a:pt x="276" y="0"/>
                    <a:pt x="266" y="5"/>
                    <a:pt x="261" y="15"/>
                  </a:cubicBezTo>
                  <a:lnTo>
                    <a:pt x="20" y="256"/>
                  </a:lnTo>
                  <a:cubicBezTo>
                    <a:pt x="1" y="265"/>
                    <a:pt x="1" y="296"/>
                    <a:pt x="20" y="316"/>
                  </a:cubicBezTo>
                  <a:cubicBezTo>
                    <a:pt x="30" y="321"/>
                    <a:pt x="40" y="323"/>
                    <a:pt x="50" y="323"/>
                  </a:cubicBezTo>
                  <a:cubicBezTo>
                    <a:pt x="60" y="323"/>
                    <a:pt x="70" y="321"/>
                    <a:pt x="80" y="316"/>
                  </a:cubicBezTo>
                  <a:lnTo>
                    <a:pt x="321" y="75"/>
                  </a:lnTo>
                  <a:cubicBezTo>
                    <a:pt x="331" y="56"/>
                    <a:pt x="331" y="34"/>
                    <a:pt x="321" y="15"/>
                  </a:cubicBezTo>
                  <a:cubicBezTo>
                    <a:pt x="311" y="5"/>
                    <a:pt x="299" y="0"/>
                    <a:pt x="287" y="0"/>
                  </a:cubicBezTo>
                  <a:close/>
                </a:path>
              </a:pathLst>
            </a:custGeom>
            <a:solidFill>
              <a:srgbClr val="E8ADA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2662361" y="3480394"/>
              <a:ext cx="93629" cy="93630"/>
            </a:xfrm>
            <a:custGeom>
              <a:rect b="b" l="l" r="r" t="t"/>
              <a:pathLst>
                <a:path extrusionOk="0" fill="none" h="331" w="331">
                  <a:moveTo>
                    <a:pt x="20" y="261"/>
                  </a:moveTo>
                  <a:cubicBezTo>
                    <a:pt x="1" y="270"/>
                    <a:pt x="1" y="301"/>
                    <a:pt x="20" y="321"/>
                  </a:cubicBezTo>
                  <a:lnTo>
                    <a:pt x="20" y="321"/>
                  </a:lnTo>
                  <a:cubicBezTo>
                    <a:pt x="39" y="330"/>
                    <a:pt x="61" y="330"/>
                    <a:pt x="80" y="321"/>
                  </a:cubicBezTo>
                  <a:lnTo>
                    <a:pt x="321" y="80"/>
                  </a:lnTo>
                  <a:cubicBezTo>
                    <a:pt x="331" y="61"/>
                    <a:pt x="331" y="39"/>
                    <a:pt x="321" y="20"/>
                  </a:cubicBezTo>
                  <a:lnTo>
                    <a:pt x="321" y="20"/>
                  </a:lnTo>
                  <a:cubicBezTo>
                    <a:pt x="302" y="1"/>
                    <a:pt x="270" y="1"/>
                    <a:pt x="261" y="20"/>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2925987" y="3536967"/>
              <a:ext cx="94195" cy="457119"/>
            </a:xfrm>
            <a:custGeom>
              <a:rect b="b" l="l" r="r" t="t"/>
              <a:pathLst>
                <a:path extrusionOk="0" h="1616" w="333">
                  <a:moveTo>
                    <a:pt x="111" y="0"/>
                  </a:moveTo>
                  <a:lnTo>
                    <a:pt x="0" y="61"/>
                  </a:lnTo>
                  <a:cubicBezTo>
                    <a:pt x="0" y="61"/>
                    <a:pt x="61" y="703"/>
                    <a:pt x="130" y="1616"/>
                  </a:cubicBezTo>
                  <a:lnTo>
                    <a:pt x="333" y="1616"/>
                  </a:lnTo>
                  <a:cubicBezTo>
                    <a:pt x="273" y="1053"/>
                    <a:pt x="191" y="501"/>
                    <a:pt x="111"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2925987" y="3536967"/>
              <a:ext cx="94195" cy="457119"/>
            </a:xfrm>
            <a:custGeom>
              <a:rect b="b" l="l" r="r" t="t"/>
              <a:pathLst>
                <a:path extrusionOk="0" fill="none" h="1616" w="333">
                  <a:moveTo>
                    <a:pt x="333" y="1616"/>
                  </a:moveTo>
                  <a:cubicBezTo>
                    <a:pt x="273" y="1053"/>
                    <a:pt x="191" y="501"/>
                    <a:pt x="111" y="0"/>
                  </a:cubicBezTo>
                  <a:lnTo>
                    <a:pt x="0" y="61"/>
                  </a:lnTo>
                  <a:cubicBezTo>
                    <a:pt x="0" y="61"/>
                    <a:pt x="61" y="703"/>
                    <a:pt x="130" y="1616"/>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2392794" y="3374885"/>
              <a:ext cx="644370" cy="176511"/>
            </a:xfrm>
            <a:custGeom>
              <a:rect b="b" l="l" r="r" t="t"/>
              <a:pathLst>
                <a:path extrusionOk="0" h="624" w="2278">
                  <a:moveTo>
                    <a:pt x="0" y="0"/>
                  </a:moveTo>
                  <a:lnTo>
                    <a:pt x="29" y="241"/>
                  </a:lnTo>
                  <a:cubicBezTo>
                    <a:pt x="761" y="482"/>
                    <a:pt x="1765" y="624"/>
                    <a:pt x="1765" y="624"/>
                  </a:cubicBezTo>
                  <a:lnTo>
                    <a:pt x="1977" y="624"/>
                  </a:lnTo>
                  <a:cubicBezTo>
                    <a:pt x="2117" y="593"/>
                    <a:pt x="2278" y="494"/>
                    <a:pt x="2278" y="494"/>
                  </a:cubicBezTo>
                  <a:lnTo>
                    <a:pt x="2218" y="292"/>
                  </a:lnTo>
                  <a:lnTo>
                    <a:pt x="2025" y="463"/>
                  </a:lnTo>
                  <a:lnTo>
                    <a:pt x="1796" y="463"/>
                  </a:lnTo>
                  <a:cubicBezTo>
                    <a:pt x="983" y="352"/>
                    <a:pt x="0" y="0"/>
                    <a:pt x="0" y="0"/>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2863192" y="3514338"/>
              <a:ext cx="80051" cy="479749"/>
            </a:xfrm>
            <a:custGeom>
              <a:rect b="b" l="l" r="r" t="t"/>
              <a:pathLst>
                <a:path extrusionOk="0" h="1696" w="283">
                  <a:moveTo>
                    <a:pt x="83" y="1"/>
                  </a:moveTo>
                  <a:cubicBezTo>
                    <a:pt x="52" y="581"/>
                    <a:pt x="23" y="1164"/>
                    <a:pt x="1" y="1696"/>
                  </a:cubicBezTo>
                  <a:lnTo>
                    <a:pt x="263" y="1696"/>
                  </a:lnTo>
                  <a:cubicBezTo>
                    <a:pt x="263" y="1094"/>
                    <a:pt x="273" y="511"/>
                    <a:pt x="283"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2863192" y="3514338"/>
              <a:ext cx="80051" cy="479749"/>
            </a:xfrm>
            <a:custGeom>
              <a:rect b="b" l="l" r="r" t="t"/>
              <a:pathLst>
                <a:path extrusionOk="0" fill="none" h="1696" w="283">
                  <a:moveTo>
                    <a:pt x="263" y="1696"/>
                  </a:moveTo>
                  <a:cubicBezTo>
                    <a:pt x="263" y="1094"/>
                    <a:pt x="273" y="511"/>
                    <a:pt x="283" y="1"/>
                  </a:cubicBezTo>
                  <a:lnTo>
                    <a:pt x="83" y="1"/>
                  </a:lnTo>
                  <a:cubicBezTo>
                    <a:pt x="52" y="581"/>
                    <a:pt x="23" y="1164"/>
                    <a:pt x="1" y="1696"/>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2874789" y="3480394"/>
              <a:ext cx="105226" cy="113148"/>
            </a:xfrm>
            <a:custGeom>
              <a:rect b="b" l="l" r="r" t="t"/>
              <a:pathLst>
                <a:path extrusionOk="0" h="400" w="372">
                  <a:moveTo>
                    <a:pt x="51" y="1"/>
                  </a:moveTo>
                  <a:lnTo>
                    <a:pt x="1" y="381"/>
                  </a:lnTo>
                  <a:cubicBezTo>
                    <a:pt x="33" y="393"/>
                    <a:pt x="67" y="399"/>
                    <a:pt x="102" y="399"/>
                  </a:cubicBezTo>
                  <a:cubicBezTo>
                    <a:pt x="210" y="399"/>
                    <a:pt x="319" y="344"/>
                    <a:pt x="343" y="261"/>
                  </a:cubicBezTo>
                  <a:cubicBezTo>
                    <a:pt x="372" y="150"/>
                    <a:pt x="372" y="1"/>
                    <a:pt x="302" y="1"/>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2332827" y="2512710"/>
              <a:ext cx="221485" cy="1231620"/>
            </a:xfrm>
            <a:custGeom>
              <a:rect b="b" l="l" r="r" t="t"/>
              <a:pathLst>
                <a:path extrusionOk="0" h="4354" w="783">
                  <a:moveTo>
                    <a:pt x="783" y="0"/>
                  </a:moveTo>
                  <a:cubicBezTo>
                    <a:pt x="783" y="0"/>
                    <a:pt x="191" y="279"/>
                    <a:pt x="171" y="291"/>
                  </a:cubicBezTo>
                  <a:cubicBezTo>
                    <a:pt x="152" y="311"/>
                    <a:pt x="142" y="340"/>
                    <a:pt x="142" y="371"/>
                  </a:cubicBezTo>
                  <a:cubicBezTo>
                    <a:pt x="142" y="390"/>
                    <a:pt x="101" y="1144"/>
                    <a:pt x="101" y="1144"/>
                  </a:cubicBezTo>
                  <a:cubicBezTo>
                    <a:pt x="101" y="1144"/>
                    <a:pt x="0" y="1686"/>
                    <a:pt x="0" y="1736"/>
                  </a:cubicBezTo>
                  <a:cubicBezTo>
                    <a:pt x="0" y="1775"/>
                    <a:pt x="121" y="2468"/>
                    <a:pt x="121" y="2468"/>
                  </a:cubicBezTo>
                  <a:lnTo>
                    <a:pt x="32" y="4353"/>
                  </a:lnTo>
                  <a:cubicBezTo>
                    <a:pt x="463" y="4353"/>
                    <a:pt x="783" y="4233"/>
                    <a:pt x="783" y="4233"/>
                  </a:cubicBezTo>
                  <a:lnTo>
                    <a:pt x="783" y="0"/>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2866586" y="2512710"/>
              <a:ext cx="221767" cy="1231620"/>
            </a:xfrm>
            <a:custGeom>
              <a:rect b="b" l="l" r="r" t="t"/>
              <a:pathLst>
                <a:path extrusionOk="0" h="4354" w="784">
                  <a:moveTo>
                    <a:pt x="1" y="0"/>
                  </a:moveTo>
                  <a:lnTo>
                    <a:pt x="1" y="4233"/>
                  </a:lnTo>
                  <a:cubicBezTo>
                    <a:pt x="1" y="4233"/>
                    <a:pt x="321" y="4353"/>
                    <a:pt x="752" y="4353"/>
                  </a:cubicBezTo>
                  <a:lnTo>
                    <a:pt x="663" y="2468"/>
                  </a:lnTo>
                  <a:cubicBezTo>
                    <a:pt x="663" y="2468"/>
                    <a:pt x="783" y="1775"/>
                    <a:pt x="783" y="1736"/>
                  </a:cubicBezTo>
                  <a:cubicBezTo>
                    <a:pt x="783" y="1686"/>
                    <a:pt x="682" y="1144"/>
                    <a:pt x="682" y="1144"/>
                  </a:cubicBezTo>
                  <a:cubicBezTo>
                    <a:pt x="682" y="1144"/>
                    <a:pt x="641" y="390"/>
                    <a:pt x="632" y="371"/>
                  </a:cubicBezTo>
                  <a:cubicBezTo>
                    <a:pt x="632" y="340"/>
                    <a:pt x="622" y="311"/>
                    <a:pt x="603" y="291"/>
                  </a:cubicBezTo>
                  <a:cubicBezTo>
                    <a:pt x="581" y="279"/>
                    <a:pt x="1" y="0"/>
                    <a:pt x="1" y="0"/>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2477935" y="2549483"/>
              <a:ext cx="283" cy="1180420"/>
            </a:xfrm>
            <a:custGeom>
              <a:rect b="b" l="l" r="r" t="t"/>
              <a:pathLst>
                <a:path extrusionOk="0" h="4173" w="1">
                  <a:moveTo>
                    <a:pt x="0" y="0"/>
                  </a:moveTo>
                  <a:lnTo>
                    <a:pt x="0" y="4173"/>
                  </a:lnTo>
                  <a:close/>
                </a:path>
              </a:pathLst>
            </a:custGeom>
            <a:solidFill>
              <a:srgbClr val="FFD2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2477935" y="2549483"/>
              <a:ext cx="283" cy="1180420"/>
            </a:xfrm>
            <a:custGeom>
              <a:rect b="b" l="l" r="r" t="t"/>
              <a:pathLst>
                <a:path extrusionOk="0" fill="none" h="4173" w="1">
                  <a:moveTo>
                    <a:pt x="0" y="0"/>
                  </a:moveTo>
                  <a:lnTo>
                    <a:pt x="0" y="4173"/>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2940413" y="2549483"/>
              <a:ext cx="0" cy="1180420"/>
            </a:xfrm>
            <a:custGeom>
              <a:rect b="b" l="l" r="r" t="t"/>
              <a:pathLst>
                <a:path extrusionOk="0" h="4173" w="0">
                  <a:moveTo>
                    <a:pt x="0" y="0"/>
                  </a:moveTo>
                  <a:lnTo>
                    <a:pt x="0" y="4173"/>
                  </a:lnTo>
                  <a:close/>
                </a:path>
              </a:pathLst>
            </a:custGeom>
            <a:solidFill>
              <a:srgbClr val="FFD2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2940413" y="2549483"/>
              <a:ext cx="0" cy="1180420"/>
            </a:xfrm>
            <a:custGeom>
              <a:rect b="b" l="l" r="r" t="t"/>
              <a:pathLst>
                <a:path extrusionOk="0" fill="none" h="4173" w="0">
                  <a:moveTo>
                    <a:pt x="0" y="0"/>
                  </a:moveTo>
                  <a:lnTo>
                    <a:pt x="0" y="4173"/>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2782859" y="2247382"/>
              <a:ext cx="274098" cy="320210"/>
            </a:xfrm>
            <a:custGeom>
              <a:rect b="b" l="l" r="r" t="t"/>
              <a:pathLst>
                <a:path extrusionOk="0" h="1132" w="969">
                  <a:moveTo>
                    <a:pt x="36" y="1"/>
                  </a:moveTo>
                  <a:cubicBezTo>
                    <a:pt x="14" y="1"/>
                    <a:pt x="0" y="15"/>
                    <a:pt x="15" y="54"/>
                  </a:cubicBezTo>
                  <a:cubicBezTo>
                    <a:pt x="35" y="105"/>
                    <a:pt x="95" y="124"/>
                    <a:pt x="145" y="134"/>
                  </a:cubicBezTo>
                  <a:cubicBezTo>
                    <a:pt x="196" y="156"/>
                    <a:pt x="266" y="156"/>
                    <a:pt x="285" y="165"/>
                  </a:cubicBezTo>
                  <a:lnTo>
                    <a:pt x="396" y="276"/>
                  </a:lnTo>
                  <a:cubicBezTo>
                    <a:pt x="367" y="286"/>
                    <a:pt x="316" y="286"/>
                    <a:pt x="307" y="286"/>
                  </a:cubicBezTo>
                  <a:cubicBezTo>
                    <a:pt x="285" y="295"/>
                    <a:pt x="266" y="315"/>
                    <a:pt x="256" y="327"/>
                  </a:cubicBezTo>
                  <a:cubicBezTo>
                    <a:pt x="256" y="336"/>
                    <a:pt x="225" y="425"/>
                    <a:pt x="225" y="425"/>
                  </a:cubicBezTo>
                  <a:cubicBezTo>
                    <a:pt x="205" y="435"/>
                    <a:pt x="196" y="435"/>
                    <a:pt x="196" y="435"/>
                  </a:cubicBezTo>
                  <a:cubicBezTo>
                    <a:pt x="177" y="447"/>
                    <a:pt x="155" y="466"/>
                    <a:pt x="155" y="476"/>
                  </a:cubicBezTo>
                  <a:cubicBezTo>
                    <a:pt x="155" y="485"/>
                    <a:pt x="136" y="596"/>
                    <a:pt x="136" y="596"/>
                  </a:cubicBezTo>
                  <a:lnTo>
                    <a:pt x="126" y="606"/>
                  </a:lnTo>
                  <a:cubicBezTo>
                    <a:pt x="116" y="615"/>
                    <a:pt x="104" y="647"/>
                    <a:pt x="104" y="656"/>
                  </a:cubicBezTo>
                  <a:cubicBezTo>
                    <a:pt x="104" y="666"/>
                    <a:pt x="116" y="748"/>
                    <a:pt x="126" y="786"/>
                  </a:cubicBezTo>
                  <a:cubicBezTo>
                    <a:pt x="136" y="818"/>
                    <a:pt x="155" y="847"/>
                    <a:pt x="177" y="868"/>
                  </a:cubicBezTo>
                  <a:cubicBezTo>
                    <a:pt x="196" y="878"/>
                    <a:pt x="285" y="948"/>
                    <a:pt x="316" y="948"/>
                  </a:cubicBezTo>
                  <a:cubicBezTo>
                    <a:pt x="345" y="948"/>
                    <a:pt x="367" y="928"/>
                    <a:pt x="367" y="928"/>
                  </a:cubicBezTo>
                  <a:cubicBezTo>
                    <a:pt x="376" y="938"/>
                    <a:pt x="386" y="948"/>
                    <a:pt x="386" y="957"/>
                  </a:cubicBezTo>
                  <a:cubicBezTo>
                    <a:pt x="427" y="998"/>
                    <a:pt x="567" y="1119"/>
                    <a:pt x="567" y="1119"/>
                  </a:cubicBezTo>
                  <a:cubicBezTo>
                    <a:pt x="567" y="1119"/>
                    <a:pt x="607" y="1132"/>
                    <a:pt x="726" y="1132"/>
                  </a:cubicBezTo>
                  <a:cubicBezTo>
                    <a:pt x="786" y="1132"/>
                    <a:pt x="865" y="1128"/>
                    <a:pt x="969" y="1119"/>
                  </a:cubicBezTo>
                  <a:cubicBezTo>
                    <a:pt x="969" y="1119"/>
                    <a:pt x="608" y="276"/>
                    <a:pt x="598" y="254"/>
                  </a:cubicBezTo>
                  <a:cubicBezTo>
                    <a:pt x="576" y="235"/>
                    <a:pt x="336" y="64"/>
                    <a:pt x="326" y="54"/>
                  </a:cubicBezTo>
                  <a:cubicBezTo>
                    <a:pt x="316" y="45"/>
                    <a:pt x="85" y="4"/>
                    <a:pt x="56" y="4"/>
                  </a:cubicBezTo>
                  <a:cubicBezTo>
                    <a:pt x="49" y="2"/>
                    <a:pt x="42" y="1"/>
                    <a:pt x="36"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2781728" y="2245685"/>
              <a:ext cx="275229" cy="326433"/>
            </a:xfrm>
            <a:custGeom>
              <a:rect b="b" l="l" r="r" t="t"/>
              <a:pathLst>
                <a:path extrusionOk="0" fill="none" h="1154" w="973">
                  <a:moveTo>
                    <a:pt x="241" y="814"/>
                  </a:moveTo>
                  <a:lnTo>
                    <a:pt x="279" y="814"/>
                  </a:lnTo>
                  <a:cubicBezTo>
                    <a:pt x="279" y="814"/>
                    <a:pt x="340" y="894"/>
                    <a:pt x="371" y="934"/>
                  </a:cubicBezTo>
                  <a:cubicBezTo>
                    <a:pt x="380" y="944"/>
                    <a:pt x="390" y="954"/>
                    <a:pt x="390" y="963"/>
                  </a:cubicBezTo>
                  <a:cubicBezTo>
                    <a:pt x="431" y="1004"/>
                    <a:pt x="571" y="1125"/>
                    <a:pt x="571" y="1125"/>
                  </a:cubicBezTo>
                  <a:cubicBezTo>
                    <a:pt x="571" y="1125"/>
                    <a:pt x="662" y="1154"/>
                    <a:pt x="973" y="1125"/>
                  </a:cubicBezTo>
                  <a:cubicBezTo>
                    <a:pt x="973" y="1125"/>
                    <a:pt x="612" y="282"/>
                    <a:pt x="602" y="260"/>
                  </a:cubicBezTo>
                  <a:cubicBezTo>
                    <a:pt x="580" y="241"/>
                    <a:pt x="340" y="70"/>
                    <a:pt x="330" y="60"/>
                  </a:cubicBezTo>
                  <a:cubicBezTo>
                    <a:pt x="320" y="51"/>
                    <a:pt x="89" y="10"/>
                    <a:pt x="60" y="10"/>
                  </a:cubicBezTo>
                  <a:cubicBezTo>
                    <a:pt x="29" y="0"/>
                    <a:pt x="0" y="10"/>
                    <a:pt x="19" y="60"/>
                  </a:cubicBezTo>
                  <a:cubicBezTo>
                    <a:pt x="39" y="111"/>
                    <a:pt x="99" y="130"/>
                    <a:pt x="149" y="140"/>
                  </a:cubicBezTo>
                  <a:cubicBezTo>
                    <a:pt x="200" y="162"/>
                    <a:pt x="270" y="162"/>
                    <a:pt x="289" y="171"/>
                  </a:cubicBezTo>
                  <a:lnTo>
                    <a:pt x="400" y="282"/>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2812277" y="2401544"/>
              <a:ext cx="74394" cy="113997"/>
            </a:xfrm>
            <a:custGeom>
              <a:rect b="b" l="l" r="r" t="t"/>
              <a:pathLst>
                <a:path extrusionOk="0" fill="none" h="403" w="263">
                  <a:moveTo>
                    <a:pt x="263" y="383"/>
                  </a:moveTo>
                  <a:cubicBezTo>
                    <a:pt x="263" y="383"/>
                    <a:pt x="241" y="403"/>
                    <a:pt x="212" y="403"/>
                  </a:cubicBezTo>
                  <a:cubicBezTo>
                    <a:pt x="181" y="403"/>
                    <a:pt x="92" y="333"/>
                    <a:pt x="73" y="323"/>
                  </a:cubicBezTo>
                  <a:cubicBezTo>
                    <a:pt x="51" y="302"/>
                    <a:pt x="32" y="273"/>
                    <a:pt x="22" y="241"/>
                  </a:cubicBezTo>
                  <a:cubicBezTo>
                    <a:pt x="12" y="203"/>
                    <a:pt x="0" y="121"/>
                    <a:pt x="0" y="111"/>
                  </a:cubicBezTo>
                  <a:cubicBezTo>
                    <a:pt x="0" y="102"/>
                    <a:pt x="12" y="70"/>
                    <a:pt x="22" y="61"/>
                  </a:cubicBezTo>
                  <a:lnTo>
                    <a:pt x="32" y="51"/>
                  </a:lnTo>
                  <a:cubicBezTo>
                    <a:pt x="61" y="32"/>
                    <a:pt x="121" y="1"/>
                    <a:pt x="121"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6"/>
            <p:cNvSpPr/>
            <p:nvPr/>
          </p:nvSpPr>
          <p:spPr>
            <a:xfrm>
              <a:off x="2821046" y="2362225"/>
              <a:ext cx="48653" cy="54028"/>
            </a:xfrm>
            <a:custGeom>
              <a:rect b="b" l="l" r="r" t="t"/>
              <a:pathLst>
                <a:path extrusionOk="0" fill="none" h="191" w="172">
                  <a:moveTo>
                    <a:pt x="1" y="190"/>
                  </a:moveTo>
                  <a:cubicBezTo>
                    <a:pt x="1" y="190"/>
                    <a:pt x="20" y="79"/>
                    <a:pt x="20" y="70"/>
                  </a:cubicBezTo>
                  <a:cubicBezTo>
                    <a:pt x="20" y="60"/>
                    <a:pt x="42" y="41"/>
                    <a:pt x="61" y="29"/>
                  </a:cubicBezTo>
                  <a:cubicBezTo>
                    <a:pt x="61" y="29"/>
                    <a:pt x="70" y="29"/>
                    <a:pt x="90" y="19"/>
                  </a:cubicBezTo>
                  <a:cubicBezTo>
                    <a:pt x="121" y="19"/>
                    <a:pt x="172" y="0"/>
                    <a:pt x="172"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2846220" y="2325170"/>
              <a:ext cx="57422" cy="42713"/>
            </a:xfrm>
            <a:custGeom>
              <a:rect b="b" l="l" r="r" t="t"/>
              <a:pathLst>
                <a:path extrusionOk="0" fill="none" h="151" w="203">
                  <a:moveTo>
                    <a:pt x="1" y="150"/>
                  </a:moveTo>
                  <a:cubicBezTo>
                    <a:pt x="1" y="150"/>
                    <a:pt x="32" y="61"/>
                    <a:pt x="32" y="52"/>
                  </a:cubicBezTo>
                  <a:cubicBezTo>
                    <a:pt x="42" y="40"/>
                    <a:pt x="61" y="20"/>
                    <a:pt x="83" y="11"/>
                  </a:cubicBezTo>
                  <a:cubicBezTo>
                    <a:pt x="92" y="11"/>
                    <a:pt x="143" y="11"/>
                    <a:pt x="172" y="1"/>
                  </a:cubicBezTo>
                  <a:lnTo>
                    <a:pt x="203" y="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2925987" y="2518084"/>
              <a:ext cx="162365" cy="133798"/>
            </a:xfrm>
            <a:custGeom>
              <a:rect b="b" l="l" r="r" t="t"/>
              <a:pathLst>
                <a:path extrusionOk="0" h="473" w="574">
                  <a:moveTo>
                    <a:pt x="453" y="0"/>
                  </a:moveTo>
                  <a:cubicBezTo>
                    <a:pt x="191" y="0"/>
                    <a:pt x="0" y="130"/>
                    <a:pt x="0" y="130"/>
                  </a:cubicBezTo>
                  <a:lnTo>
                    <a:pt x="80" y="472"/>
                  </a:lnTo>
                  <a:lnTo>
                    <a:pt x="573" y="342"/>
                  </a:lnTo>
                  <a:lnTo>
                    <a:pt x="453" y="0"/>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2931362" y="2537885"/>
              <a:ext cx="133796" cy="57423"/>
            </a:xfrm>
            <a:custGeom>
              <a:rect b="b" l="l" r="r" t="t"/>
              <a:pathLst>
                <a:path extrusionOk="0" h="203" w="473">
                  <a:moveTo>
                    <a:pt x="453" y="0"/>
                  </a:moveTo>
                  <a:cubicBezTo>
                    <a:pt x="232" y="32"/>
                    <a:pt x="83" y="101"/>
                    <a:pt x="1" y="152"/>
                  </a:cubicBezTo>
                  <a:lnTo>
                    <a:pt x="13" y="202"/>
                  </a:lnTo>
                  <a:cubicBezTo>
                    <a:pt x="83" y="152"/>
                    <a:pt x="232" y="70"/>
                    <a:pt x="473" y="41"/>
                  </a:cubicBezTo>
                  <a:lnTo>
                    <a:pt x="453"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2937584" y="2561080"/>
              <a:ext cx="136342" cy="59403"/>
            </a:xfrm>
            <a:custGeom>
              <a:rect b="b" l="l" r="r" t="t"/>
              <a:pathLst>
                <a:path extrusionOk="0" h="210" w="482">
                  <a:moveTo>
                    <a:pt x="460" y="0"/>
                  </a:moveTo>
                  <a:cubicBezTo>
                    <a:pt x="232" y="39"/>
                    <a:pt x="80" y="120"/>
                    <a:pt x="0" y="169"/>
                  </a:cubicBezTo>
                  <a:lnTo>
                    <a:pt x="10" y="210"/>
                  </a:lnTo>
                  <a:cubicBezTo>
                    <a:pt x="80" y="159"/>
                    <a:pt x="232" y="80"/>
                    <a:pt x="482" y="39"/>
                  </a:cubicBezTo>
                  <a:lnTo>
                    <a:pt x="460"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2925987" y="2518084"/>
              <a:ext cx="162365" cy="133798"/>
            </a:xfrm>
            <a:custGeom>
              <a:rect b="b" l="l" r="r" t="t"/>
              <a:pathLst>
                <a:path extrusionOk="0" fill="none" h="473" w="574">
                  <a:moveTo>
                    <a:pt x="80" y="472"/>
                  </a:moveTo>
                  <a:lnTo>
                    <a:pt x="0" y="130"/>
                  </a:lnTo>
                  <a:cubicBezTo>
                    <a:pt x="0" y="130"/>
                    <a:pt x="191" y="0"/>
                    <a:pt x="453" y="0"/>
                  </a:cubicBezTo>
                  <a:lnTo>
                    <a:pt x="573" y="342"/>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2931362" y="2595024"/>
              <a:ext cx="395448" cy="744516"/>
            </a:xfrm>
            <a:custGeom>
              <a:rect b="b" l="l" r="r" t="t"/>
              <a:pathLst>
                <a:path extrusionOk="0" h="2632" w="1398">
                  <a:moveTo>
                    <a:pt x="523" y="0"/>
                  </a:moveTo>
                  <a:cubicBezTo>
                    <a:pt x="162" y="70"/>
                    <a:pt x="61" y="200"/>
                    <a:pt x="61" y="200"/>
                  </a:cubicBezTo>
                  <a:cubicBezTo>
                    <a:pt x="61" y="200"/>
                    <a:pt x="1" y="561"/>
                    <a:pt x="42" y="672"/>
                  </a:cubicBezTo>
                  <a:cubicBezTo>
                    <a:pt x="73" y="732"/>
                    <a:pt x="203" y="1252"/>
                    <a:pt x="384" y="1674"/>
                  </a:cubicBezTo>
                  <a:cubicBezTo>
                    <a:pt x="422" y="1915"/>
                    <a:pt x="463" y="2167"/>
                    <a:pt x="463" y="2167"/>
                  </a:cubicBezTo>
                  <a:cubicBezTo>
                    <a:pt x="514" y="2307"/>
                    <a:pt x="745" y="2567"/>
                    <a:pt x="795" y="2618"/>
                  </a:cubicBezTo>
                  <a:cubicBezTo>
                    <a:pt x="805" y="2628"/>
                    <a:pt x="823" y="2632"/>
                    <a:pt x="846" y="2632"/>
                  </a:cubicBezTo>
                  <a:cubicBezTo>
                    <a:pt x="939" y="2632"/>
                    <a:pt x="1114" y="2567"/>
                    <a:pt x="1144" y="2567"/>
                  </a:cubicBezTo>
                  <a:cubicBezTo>
                    <a:pt x="1195" y="2557"/>
                    <a:pt x="1347" y="2336"/>
                    <a:pt x="1397" y="1886"/>
                  </a:cubicBezTo>
                  <a:cubicBezTo>
                    <a:pt x="1385" y="1806"/>
                    <a:pt x="1065" y="460"/>
                    <a:pt x="1005" y="321"/>
                  </a:cubicBezTo>
                  <a:cubicBezTo>
                    <a:pt x="935" y="181"/>
                    <a:pt x="523" y="0"/>
                    <a:pt x="523"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2979731" y="3247596"/>
              <a:ext cx="275512" cy="196312"/>
            </a:xfrm>
            <a:custGeom>
              <a:rect b="b" l="l" r="r" t="t"/>
              <a:pathLst>
                <a:path extrusionOk="0" h="694" w="974">
                  <a:moveTo>
                    <a:pt x="473" y="0"/>
                  </a:moveTo>
                  <a:cubicBezTo>
                    <a:pt x="444" y="10"/>
                    <a:pt x="282" y="29"/>
                    <a:pt x="263" y="51"/>
                  </a:cubicBezTo>
                  <a:cubicBezTo>
                    <a:pt x="241" y="70"/>
                    <a:pt x="61" y="222"/>
                    <a:pt x="61" y="222"/>
                  </a:cubicBezTo>
                  <a:lnTo>
                    <a:pt x="1" y="231"/>
                  </a:lnTo>
                  <a:lnTo>
                    <a:pt x="1" y="631"/>
                  </a:lnTo>
                  <a:cubicBezTo>
                    <a:pt x="1" y="631"/>
                    <a:pt x="504" y="681"/>
                    <a:pt x="564" y="691"/>
                  </a:cubicBezTo>
                  <a:cubicBezTo>
                    <a:pt x="572" y="693"/>
                    <a:pt x="579" y="693"/>
                    <a:pt x="586" y="693"/>
                  </a:cubicBezTo>
                  <a:cubicBezTo>
                    <a:pt x="634" y="693"/>
                    <a:pt x="667" y="661"/>
                    <a:pt x="694" y="653"/>
                  </a:cubicBezTo>
                  <a:cubicBezTo>
                    <a:pt x="723" y="631"/>
                    <a:pt x="884" y="301"/>
                    <a:pt x="884" y="301"/>
                  </a:cubicBezTo>
                  <a:cubicBezTo>
                    <a:pt x="884" y="301"/>
                    <a:pt x="973" y="200"/>
                    <a:pt x="973" y="181"/>
                  </a:cubicBezTo>
                  <a:cubicBezTo>
                    <a:pt x="973" y="161"/>
                    <a:pt x="945" y="130"/>
                    <a:pt x="913" y="130"/>
                  </a:cubicBezTo>
                  <a:cubicBezTo>
                    <a:pt x="875" y="120"/>
                    <a:pt x="612" y="101"/>
                    <a:pt x="612" y="101"/>
                  </a:cubicBezTo>
                  <a:cubicBezTo>
                    <a:pt x="612" y="101"/>
                    <a:pt x="504" y="0"/>
                    <a:pt x="473"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3088067" y="3276165"/>
              <a:ext cx="65059" cy="283"/>
            </a:xfrm>
            <a:custGeom>
              <a:rect b="b" l="l" r="r" t="t"/>
              <a:pathLst>
                <a:path extrusionOk="0" fill="none" h="1" w="230">
                  <a:moveTo>
                    <a:pt x="229" y="0"/>
                  </a:moveTo>
                  <a:lnTo>
                    <a:pt x="0" y="0"/>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2897418" y="3301340"/>
              <a:ext cx="119370" cy="145396"/>
            </a:xfrm>
            <a:custGeom>
              <a:rect b="b" l="l" r="r" t="t"/>
              <a:pathLst>
                <a:path extrusionOk="0" h="514" w="422">
                  <a:moveTo>
                    <a:pt x="0" y="0"/>
                  </a:moveTo>
                  <a:lnTo>
                    <a:pt x="0" y="513"/>
                  </a:lnTo>
                  <a:lnTo>
                    <a:pt x="352" y="482"/>
                  </a:lnTo>
                  <a:cubicBezTo>
                    <a:pt x="422" y="231"/>
                    <a:pt x="352" y="10"/>
                    <a:pt x="352" y="10"/>
                  </a:cubicBezTo>
                  <a:lnTo>
                    <a:pt x="0" y="0"/>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2957385" y="3303886"/>
              <a:ext cx="28852" cy="136627"/>
            </a:xfrm>
            <a:custGeom>
              <a:rect b="b" l="l" r="r" t="t"/>
              <a:pathLst>
                <a:path extrusionOk="0" h="483" w="102">
                  <a:moveTo>
                    <a:pt x="0" y="1"/>
                  </a:moveTo>
                  <a:cubicBezTo>
                    <a:pt x="19" y="83"/>
                    <a:pt x="60" y="251"/>
                    <a:pt x="29" y="482"/>
                  </a:cubicBezTo>
                  <a:lnTo>
                    <a:pt x="70" y="482"/>
                  </a:lnTo>
                  <a:cubicBezTo>
                    <a:pt x="101" y="251"/>
                    <a:pt x="70" y="92"/>
                    <a:pt x="41"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2928816" y="3303886"/>
              <a:ext cx="31398" cy="139455"/>
            </a:xfrm>
            <a:custGeom>
              <a:rect b="b" l="l" r="r" t="t"/>
              <a:pathLst>
                <a:path extrusionOk="0" h="493" w="111">
                  <a:moveTo>
                    <a:pt x="0" y="1"/>
                  </a:moveTo>
                  <a:cubicBezTo>
                    <a:pt x="31" y="71"/>
                    <a:pt x="70" y="242"/>
                    <a:pt x="41" y="492"/>
                  </a:cubicBezTo>
                  <a:lnTo>
                    <a:pt x="82" y="482"/>
                  </a:lnTo>
                  <a:cubicBezTo>
                    <a:pt x="111" y="251"/>
                    <a:pt x="70" y="83"/>
                    <a:pt x="41"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2897418" y="3301340"/>
              <a:ext cx="119370" cy="145396"/>
            </a:xfrm>
            <a:custGeom>
              <a:rect b="b" l="l" r="r" t="t"/>
              <a:pathLst>
                <a:path extrusionOk="0" fill="none" h="514" w="422">
                  <a:moveTo>
                    <a:pt x="0" y="0"/>
                  </a:moveTo>
                  <a:lnTo>
                    <a:pt x="352" y="10"/>
                  </a:lnTo>
                  <a:cubicBezTo>
                    <a:pt x="352" y="10"/>
                    <a:pt x="422" y="231"/>
                    <a:pt x="352" y="482"/>
                  </a:cubicBezTo>
                  <a:lnTo>
                    <a:pt x="0" y="513"/>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2125773" y="3259193"/>
              <a:ext cx="158971" cy="184149"/>
            </a:xfrm>
            <a:custGeom>
              <a:rect b="b" l="l" r="r" t="t"/>
              <a:pathLst>
                <a:path extrusionOk="0" h="651" w="562">
                  <a:moveTo>
                    <a:pt x="92" y="0"/>
                  </a:moveTo>
                  <a:cubicBezTo>
                    <a:pt x="92" y="0"/>
                    <a:pt x="10" y="330"/>
                    <a:pt x="0" y="590"/>
                  </a:cubicBezTo>
                  <a:lnTo>
                    <a:pt x="561" y="650"/>
                  </a:lnTo>
                  <a:lnTo>
                    <a:pt x="532" y="200"/>
                  </a:lnTo>
                  <a:cubicBezTo>
                    <a:pt x="532" y="200"/>
                    <a:pt x="241" y="79"/>
                    <a:pt x="92"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2125773" y="3261739"/>
              <a:ext cx="800515" cy="289376"/>
            </a:xfrm>
            <a:custGeom>
              <a:rect b="b" l="l" r="r" t="t"/>
              <a:pathLst>
                <a:path extrusionOk="0" h="1023" w="2830">
                  <a:moveTo>
                    <a:pt x="2289" y="0"/>
                  </a:moveTo>
                  <a:cubicBezTo>
                    <a:pt x="2285" y="0"/>
                    <a:pt x="2282" y="0"/>
                    <a:pt x="2278" y="1"/>
                  </a:cubicBezTo>
                  <a:cubicBezTo>
                    <a:pt x="2208" y="10"/>
                    <a:pt x="1695" y="70"/>
                    <a:pt x="1245" y="131"/>
                  </a:cubicBezTo>
                  <a:cubicBezTo>
                    <a:pt x="1004" y="111"/>
                    <a:pt x="764" y="70"/>
                    <a:pt x="764" y="70"/>
                  </a:cubicBezTo>
                  <a:cubicBezTo>
                    <a:pt x="602" y="70"/>
                    <a:pt x="292" y="232"/>
                    <a:pt x="231" y="270"/>
                  </a:cubicBezTo>
                  <a:cubicBezTo>
                    <a:pt x="171" y="302"/>
                    <a:pt x="10" y="542"/>
                    <a:pt x="0" y="581"/>
                  </a:cubicBezTo>
                  <a:cubicBezTo>
                    <a:pt x="0" y="622"/>
                    <a:pt x="101" y="812"/>
                    <a:pt x="523" y="973"/>
                  </a:cubicBezTo>
                  <a:cubicBezTo>
                    <a:pt x="587" y="981"/>
                    <a:pt x="1651" y="1022"/>
                    <a:pt x="2134" y="1022"/>
                  </a:cubicBezTo>
                  <a:cubicBezTo>
                    <a:pt x="2248" y="1022"/>
                    <a:pt x="2329" y="1020"/>
                    <a:pt x="2358" y="1014"/>
                  </a:cubicBezTo>
                  <a:cubicBezTo>
                    <a:pt x="2509" y="993"/>
                    <a:pt x="2801" y="641"/>
                    <a:pt x="2801" y="641"/>
                  </a:cubicBezTo>
                  <a:cubicBezTo>
                    <a:pt x="2829" y="280"/>
                    <a:pt x="2728" y="140"/>
                    <a:pt x="2728" y="140"/>
                  </a:cubicBezTo>
                  <a:cubicBezTo>
                    <a:pt x="2728" y="140"/>
                    <a:pt x="2410" y="0"/>
                    <a:pt x="2289"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3064872" y="1767641"/>
              <a:ext cx="173397" cy="263918"/>
            </a:xfrm>
            <a:custGeom>
              <a:rect b="b" l="l" r="r" t="t"/>
              <a:pathLst>
                <a:path extrusionOk="0" h="933" w="613">
                  <a:moveTo>
                    <a:pt x="302" y="1"/>
                  </a:moveTo>
                  <a:cubicBezTo>
                    <a:pt x="262" y="1"/>
                    <a:pt x="227" y="8"/>
                    <a:pt x="191" y="14"/>
                  </a:cubicBezTo>
                  <a:cubicBezTo>
                    <a:pt x="143" y="24"/>
                    <a:pt x="102" y="55"/>
                    <a:pt x="61" y="96"/>
                  </a:cubicBezTo>
                  <a:cubicBezTo>
                    <a:pt x="32" y="125"/>
                    <a:pt x="10" y="176"/>
                    <a:pt x="1" y="226"/>
                  </a:cubicBezTo>
                  <a:lnTo>
                    <a:pt x="1" y="236"/>
                  </a:lnTo>
                  <a:lnTo>
                    <a:pt x="1" y="246"/>
                  </a:lnTo>
                  <a:cubicBezTo>
                    <a:pt x="1" y="255"/>
                    <a:pt x="10" y="255"/>
                    <a:pt x="10" y="255"/>
                  </a:cubicBezTo>
                  <a:lnTo>
                    <a:pt x="162" y="287"/>
                  </a:lnTo>
                  <a:cubicBezTo>
                    <a:pt x="172" y="287"/>
                    <a:pt x="181" y="287"/>
                    <a:pt x="181" y="277"/>
                  </a:cubicBezTo>
                  <a:lnTo>
                    <a:pt x="181" y="255"/>
                  </a:lnTo>
                  <a:cubicBezTo>
                    <a:pt x="191" y="226"/>
                    <a:pt x="203" y="205"/>
                    <a:pt x="232" y="185"/>
                  </a:cubicBezTo>
                  <a:cubicBezTo>
                    <a:pt x="245" y="179"/>
                    <a:pt x="265" y="172"/>
                    <a:pt x="290" y="172"/>
                  </a:cubicBezTo>
                  <a:cubicBezTo>
                    <a:pt x="300" y="172"/>
                    <a:pt x="311" y="173"/>
                    <a:pt x="323" y="176"/>
                  </a:cubicBezTo>
                  <a:cubicBezTo>
                    <a:pt x="352" y="185"/>
                    <a:pt x="383" y="195"/>
                    <a:pt x="403" y="217"/>
                  </a:cubicBezTo>
                  <a:cubicBezTo>
                    <a:pt x="422" y="236"/>
                    <a:pt x="422" y="255"/>
                    <a:pt x="422" y="287"/>
                  </a:cubicBezTo>
                  <a:cubicBezTo>
                    <a:pt x="412" y="315"/>
                    <a:pt x="403" y="337"/>
                    <a:pt x="383" y="347"/>
                  </a:cubicBezTo>
                  <a:cubicBezTo>
                    <a:pt x="362" y="366"/>
                    <a:pt x="343" y="385"/>
                    <a:pt x="302" y="397"/>
                  </a:cubicBezTo>
                  <a:cubicBezTo>
                    <a:pt x="251" y="426"/>
                    <a:pt x="213" y="445"/>
                    <a:pt x="191" y="467"/>
                  </a:cubicBezTo>
                  <a:cubicBezTo>
                    <a:pt x="162" y="496"/>
                    <a:pt x="143" y="527"/>
                    <a:pt x="143" y="566"/>
                  </a:cubicBezTo>
                  <a:lnTo>
                    <a:pt x="131" y="607"/>
                  </a:lnTo>
                  <a:lnTo>
                    <a:pt x="131" y="616"/>
                  </a:lnTo>
                  <a:lnTo>
                    <a:pt x="143" y="626"/>
                  </a:lnTo>
                  <a:lnTo>
                    <a:pt x="292" y="657"/>
                  </a:lnTo>
                  <a:cubicBezTo>
                    <a:pt x="302" y="657"/>
                    <a:pt x="302" y="657"/>
                    <a:pt x="311" y="648"/>
                  </a:cubicBezTo>
                  <a:lnTo>
                    <a:pt x="311" y="638"/>
                  </a:lnTo>
                  <a:lnTo>
                    <a:pt x="323" y="607"/>
                  </a:lnTo>
                  <a:cubicBezTo>
                    <a:pt x="323" y="588"/>
                    <a:pt x="333" y="566"/>
                    <a:pt x="352" y="556"/>
                  </a:cubicBezTo>
                  <a:cubicBezTo>
                    <a:pt x="371" y="547"/>
                    <a:pt x="393" y="527"/>
                    <a:pt x="432" y="518"/>
                  </a:cubicBezTo>
                  <a:cubicBezTo>
                    <a:pt x="463" y="496"/>
                    <a:pt x="492" y="477"/>
                    <a:pt x="513" y="467"/>
                  </a:cubicBezTo>
                  <a:cubicBezTo>
                    <a:pt x="533" y="458"/>
                    <a:pt x="552" y="436"/>
                    <a:pt x="574" y="407"/>
                  </a:cubicBezTo>
                  <a:cubicBezTo>
                    <a:pt x="593" y="385"/>
                    <a:pt x="603" y="347"/>
                    <a:pt x="612" y="315"/>
                  </a:cubicBezTo>
                  <a:cubicBezTo>
                    <a:pt x="612" y="265"/>
                    <a:pt x="612" y="217"/>
                    <a:pt x="593" y="176"/>
                  </a:cubicBezTo>
                  <a:cubicBezTo>
                    <a:pt x="574" y="125"/>
                    <a:pt x="542" y="96"/>
                    <a:pt x="504" y="65"/>
                  </a:cubicBezTo>
                  <a:cubicBezTo>
                    <a:pt x="463" y="36"/>
                    <a:pt x="412" y="14"/>
                    <a:pt x="352" y="5"/>
                  </a:cubicBezTo>
                  <a:cubicBezTo>
                    <a:pt x="335" y="2"/>
                    <a:pt x="318" y="1"/>
                    <a:pt x="302" y="1"/>
                  </a:cubicBezTo>
                  <a:close/>
                  <a:moveTo>
                    <a:pt x="203" y="727"/>
                  </a:moveTo>
                  <a:cubicBezTo>
                    <a:pt x="172" y="727"/>
                    <a:pt x="143" y="727"/>
                    <a:pt x="121" y="746"/>
                  </a:cubicBezTo>
                  <a:cubicBezTo>
                    <a:pt x="102" y="758"/>
                    <a:pt x="82" y="787"/>
                    <a:pt x="82" y="807"/>
                  </a:cubicBezTo>
                  <a:cubicBezTo>
                    <a:pt x="70" y="838"/>
                    <a:pt x="82" y="867"/>
                    <a:pt x="102" y="889"/>
                  </a:cubicBezTo>
                  <a:cubicBezTo>
                    <a:pt x="111" y="917"/>
                    <a:pt x="143" y="927"/>
                    <a:pt x="172" y="927"/>
                  </a:cubicBezTo>
                  <a:cubicBezTo>
                    <a:pt x="181" y="931"/>
                    <a:pt x="189" y="932"/>
                    <a:pt x="197" y="932"/>
                  </a:cubicBezTo>
                  <a:cubicBezTo>
                    <a:pt x="214" y="932"/>
                    <a:pt x="228" y="924"/>
                    <a:pt x="241" y="917"/>
                  </a:cubicBezTo>
                  <a:cubicBezTo>
                    <a:pt x="273" y="898"/>
                    <a:pt x="282" y="879"/>
                    <a:pt x="282" y="848"/>
                  </a:cubicBezTo>
                  <a:cubicBezTo>
                    <a:pt x="292" y="819"/>
                    <a:pt x="282" y="787"/>
                    <a:pt x="273" y="768"/>
                  </a:cubicBezTo>
                  <a:cubicBezTo>
                    <a:pt x="251" y="746"/>
                    <a:pt x="232" y="737"/>
                    <a:pt x="203" y="727"/>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2665189" y="2251059"/>
              <a:ext cx="65625" cy="56857"/>
            </a:xfrm>
            <a:custGeom>
              <a:rect b="b" l="l" r="r" t="t"/>
              <a:pathLst>
                <a:path extrusionOk="0" h="201" w="232">
                  <a:moveTo>
                    <a:pt x="105" y="0"/>
                  </a:moveTo>
                  <a:cubicBezTo>
                    <a:pt x="103" y="0"/>
                    <a:pt x="101" y="0"/>
                    <a:pt x="99" y="1"/>
                  </a:cubicBezTo>
                  <a:cubicBezTo>
                    <a:pt x="60" y="13"/>
                    <a:pt x="0" y="162"/>
                    <a:pt x="39" y="193"/>
                  </a:cubicBezTo>
                  <a:cubicBezTo>
                    <a:pt x="47" y="198"/>
                    <a:pt x="64" y="201"/>
                    <a:pt x="83" y="201"/>
                  </a:cubicBezTo>
                  <a:cubicBezTo>
                    <a:pt x="133" y="201"/>
                    <a:pt x="205" y="185"/>
                    <a:pt x="219" y="162"/>
                  </a:cubicBezTo>
                  <a:cubicBezTo>
                    <a:pt x="231" y="134"/>
                    <a:pt x="164" y="0"/>
                    <a:pt x="105" y="0"/>
                  </a:cubicBezTo>
                  <a:close/>
                </a:path>
              </a:pathLst>
            </a:custGeom>
            <a:solidFill>
              <a:srgbClr val="9E515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2665189" y="2248230"/>
              <a:ext cx="65625" cy="63080"/>
            </a:xfrm>
            <a:custGeom>
              <a:rect b="b" l="l" r="r" t="t"/>
              <a:pathLst>
                <a:path extrusionOk="0" fill="none" h="223" w="232">
                  <a:moveTo>
                    <a:pt x="99" y="11"/>
                  </a:moveTo>
                  <a:cubicBezTo>
                    <a:pt x="60" y="23"/>
                    <a:pt x="0" y="172"/>
                    <a:pt x="39" y="203"/>
                  </a:cubicBezTo>
                  <a:cubicBezTo>
                    <a:pt x="70" y="222"/>
                    <a:pt x="200" y="203"/>
                    <a:pt x="219" y="172"/>
                  </a:cubicBezTo>
                  <a:cubicBezTo>
                    <a:pt x="231" y="143"/>
                    <a:pt x="159" y="1"/>
                    <a:pt x="99" y="1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2670564" y="2277083"/>
              <a:ext cx="56856" cy="30833"/>
            </a:xfrm>
            <a:custGeom>
              <a:rect b="b" l="l" r="r" t="t"/>
              <a:pathLst>
                <a:path extrusionOk="0" h="109" w="201">
                  <a:moveTo>
                    <a:pt x="102" y="0"/>
                  </a:moveTo>
                  <a:cubicBezTo>
                    <a:pt x="61" y="0"/>
                    <a:pt x="41" y="10"/>
                    <a:pt x="10" y="10"/>
                  </a:cubicBezTo>
                  <a:cubicBezTo>
                    <a:pt x="1" y="51"/>
                    <a:pt x="1" y="80"/>
                    <a:pt x="20" y="101"/>
                  </a:cubicBezTo>
                  <a:cubicBezTo>
                    <a:pt x="28" y="106"/>
                    <a:pt x="45" y="109"/>
                    <a:pt x="64" y="109"/>
                  </a:cubicBezTo>
                  <a:cubicBezTo>
                    <a:pt x="114" y="109"/>
                    <a:pt x="186" y="93"/>
                    <a:pt x="200" y="70"/>
                  </a:cubicBezTo>
                  <a:cubicBezTo>
                    <a:pt x="200" y="60"/>
                    <a:pt x="191" y="29"/>
                    <a:pt x="181" y="0"/>
                  </a:cubicBezTo>
                  <a:close/>
                </a:path>
              </a:pathLst>
            </a:custGeom>
            <a:solidFill>
              <a:srgbClr val="F7818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2670564" y="2277083"/>
              <a:ext cx="56856" cy="34227"/>
            </a:xfrm>
            <a:custGeom>
              <a:rect b="b" l="l" r="r" t="t"/>
              <a:pathLst>
                <a:path extrusionOk="0" fill="none" h="121" w="201">
                  <a:moveTo>
                    <a:pt x="102" y="0"/>
                  </a:moveTo>
                  <a:cubicBezTo>
                    <a:pt x="61" y="0"/>
                    <a:pt x="41" y="10"/>
                    <a:pt x="10" y="10"/>
                  </a:cubicBezTo>
                  <a:cubicBezTo>
                    <a:pt x="1" y="51"/>
                    <a:pt x="1" y="80"/>
                    <a:pt x="20" y="101"/>
                  </a:cubicBezTo>
                  <a:cubicBezTo>
                    <a:pt x="51" y="120"/>
                    <a:pt x="181" y="101"/>
                    <a:pt x="200" y="70"/>
                  </a:cubicBezTo>
                  <a:cubicBezTo>
                    <a:pt x="200" y="60"/>
                    <a:pt x="191" y="29"/>
                    <a:pt x="181" y="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1" name="Google Shape;3311;p56"/>
          <p:cNvSpPr txBox="1"/>
          <p:nvPr>
            <p:ph type="title"/>
          </p:nvPr>
        </p:nvSpPr>
        <p:spPr>
          <a:xfrm>
            <a:off x="3220100" y="3608350"/>
            <a:ext cx="5252100" cy="995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accent2"/>
                </a:solidFill>
              </a:rPr>
              <a:t>A PICTURE </a:t>
            </a:r>
            <a:r>
              <a:rPr lang="en">
                <a:solidFill>
                  <a:schemeClr val="accent2"/>
                </a:solidFill>
              </a:rPr>
              <a:t>IS</a:t>
            </a:r>
            <a:r>
              <a:rPr lang="en">
                <a:solidFill>
                  <a:schemeClr val="accent2"/>
                </a:solidFill>
              </a:rPr>
              <a:t> WORTH A</a:t>
            </a:r>
            <a:r>
              <a:rPr lang="en"/>
              <a:t> THOUSAND WORDS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5" name="Shape 3315"/>
        <p:cNvGrpSpPr/>
        <p:nvPr/>
      </p:nvGrpSpPr>
      <p:grpSpPr>
        <a:xfrm>
          <a:off x="0" y="0"/>
          <a:ext cx="0" cy="0"/>
          <a:chOff x="0" y="0"/>
          <a:chExt cx="0" cy="0"/>
        </a:xfrm>
      </p:grpSpPr>
      <p:sp>
        <p:nvSpPr>
          <p:cNvPr id="3316" name="Google Shape;3316;p57"/>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SUMMARY OF </a:t>
            </a:r>
            <a:r>
              <a:rPr lang="en">
                <a:solidFill>
                  <a:schemeClr val="accent3"/>
                </a:solidFill>
              </a:rPr>
              <a:t>MY PROJECTS</a:t>
            </a:r>
            <a:endParaRPr>
              <a:solidFill>
                <a:schemeClr val="accent3"/>
              </a:solidFill>
            </a:endParaRPr>
          </a:p>
        </p:txBody>
      </p:sp>
      <p:graphicFrame>
        <p:nvGraphicFramePr>
          <p:cNvPr id="3317" name="Google Shape;3317;p57"/>
          <p:cNvGraphicFramePr/>
          <p:nvPr/>
        </p:nvGraphicFramePr>
        <p:xfrm>
          <a:off x="908666" y="1748863"/>
          <a:ext cx="3000000" cy="3000000"/>
        </p:xfrm>
        <a:graphic>
          <a:graphicData uri="http://schemas.openxmlformats.org/drawingml/2006/table">
            <a:tbl>
              <a:tblPr>
                <a:noFill/>
                <a:tableStyleId>{47E1AB87-26B4-4BF4-A15E-C091D35107BF}</a:tableStyleId>
              </a:tblPr>
              <a:tblGrid>
                <a:gridCol w="1629575"/>
                <a:gridCol w="2033750"/>
                <a:gridCol w="1831675"/>
                <a:gridCol w="1831675"/>
              </a:tblGrid>
              <a:tr h="497825">
                <a:tc>
                  <a:txBody>
                    <a:bodyPr/>
                    <a:lstStyle/>
                    <a:p>
                      <a:pPr indent="0" lvl="0" marL="0" rtl="0" algn="ctr">
                        <a:spcBef>
                          <a:spcPts val="0"/>
                        </a:spcBef>
                        <a:spcAft>
                          <a:spcPts val="0"/>
                        </a:spcAft>
                        <a:buNone/>
                      </a:pPr>
                      <a:r>
                        <a:t/>
                      </a:r>
                      <a:endParaRPr>
                        <a:solidFill>
                          <a:schemeClr val="accent2"/>
                        </a:solidFill>
                      </a:endParaRPr>
                    </a:p>
                  </a:txBody>
                  <a:tcPr marT="0" marB="91425" marR="91425" marL="0" anchor="ctr">
                    <a:lnL cap="flat" cmpd="sng" w="19050">
                      <a:solidFill>
                        <a:schemeClr val="dk2">
                          <a:alpha val="0"/>
                        </a:schemeClr>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accent2"/>
                          </a:solidFill>
                          <a:latin typeface="Michroma"/>
                          <a:ea typeface="Michroma"/>
                          <a:cs typeface="Michroma"/>
                          <a:sym typeface="Michroma"/>
                        </a:rPr>
                        <a:t>DESCRIPTION</a:t>
                      </a:r>
                      <a:endParaRPr b="1">
                        <a:solidFill>
                          <a:schemeClr val="accent2"/>
                        </a:solidFill>
                        <a:latin typeface="Michroma"/>
                        <a:ea typeface="Michroma"/>
                        <a:cs typeface="Michroma"/>
                        <a:sym typeface="Michroma"/>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accent2"/>
                          </a:solidFill>
                          <a:latin typeface="Michroma"/>
                          <a:ea typeface="Michroma"/>
                          <a:cs typeface="Michroma"/>
                          <a:sym typeface="Michroma"/>
                        </a:rPr>
                        <a:t>PROGRAMS</a:t>
                      </a:r>
                      <a:endParaRPr b="1">
                        <a:solidFill>
                          <a:schemeClr val="accent2"/>
                        </a:solidFill>
                        <a:latin typeface="Michroma"/>
                        <a:ea typeface="Michroma"/>
                        <a:cs typeface="Michroma"/>
                        <a:sym typeface="Michroma"/>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accent2"/>
                          </a:solidFill>
                          <a:latin typeface="Michroma"/>
                          <a:ea typeface="Michroma"/>
                          <a:cs typeface="Michroma"/>
                          <a:sym typeface="Michroma"/>
                        </a:rPr>
                        <a:t>CLIENT</a:t>
                      </a:r>
                      <a:endParaRPr b="1">
                        <a:solidFill>
                          <a:schemeClr val="accent2"/>
                        </a:solidFill>
                        <a:latin typeface="Michroma"/>
                        <a:ea typeface="Michroma"/>
                        <a:cs typeface="Michroma"/>
                        <a:sym typeface="Michroma"/>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r>
              <a:tr h="445625">
                <a:tc>
                  <a:txBody>
                    <a:bodyPr/>
                    <a:lstStyle/>
                    <a:p>
                      <a:pPr indent="0" lvl="0" marL="0" rtl="0" algn="ctr">
                        <a:spcBef>
                          <a:spcPts val="0"/>
                        </a:spcBef>
                        <a:spcAft>
                          <a:spcPts val="0"/>
                        </a:spcAft>
                        <a:buNone/>
                      </a:pPr>
                      <a:r>
                        <a:rPr b="1" lang="en">
                          <a:solidFill>
                            <a:schemeClr val="accent2"/>
                          </a:solidFill>
                          <a:latin typeface="Michroma"/>
                          <a:ea typeface="Michroma"/>
                          <a:cs typeface="Michroma"/>
                          <a:sym typeface="Michroma"/>
                        </a:rPr>
                        <a:t>PROJECT 1</a:t>
                      </a:r>
                      <a:endParaRPr b="1">
                        <a:solidFill>
                          <a:schemeClr val="accent2"/>
                        </a:solidFill>
                        <a:latin typeface="Michroma"/>
                        <a:ea typeface="Michroma"/>
                        <a:cs typeface="Michroma"/>
                        <a:sym typeface="Michroma"/>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a:solidFill>
                            <a:schemeClr val="accent2"/>
                          </a:solidFill>
                          <a:latin typeface="Lato"/>
                          <a:ea typeface="Lato"/>
                          <a:cs typeface="Lato"/>
                          <a:sym typeface="Lato"/>
                        </a:rPr>
                        <a:t>Jupiter is the biggest planet of them all</a:t>
                      </a:r>
                      <a:endParaRPr>
                        <a:solidFill>
                          <a:schemeClr val="accent2"/>
                        </a:solidFill>
                        <a:latin typeface="Lato"/>
                        <a:ea typeface="Lato"/>
                        <a:cs typeface="Lato"/>
                        <a:sym typeface="Lato"/>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Lato"/>
                          <a:ea typeface="Lato"/>
                          <a:cs typeface="Lato"/>
                          <a:sym typeface="Lato"/>
                        </a:rPr>
                        <a:t>Jupiter</a:t>
                      </a:r>
                      <a:endParaRPr>
                        <a:solidFill>
                          <a:schemeClr val="accent2"/>
                        </a:solidFill>
                        <a:latin typeface="Lato"/>
                        <a:ea typeface="Lato"/>
                        <a:cs typeface="Lato"/>
                        <a:sym typeface="Lato"/>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Lato"/>
                          <a:ea typeface="Lato"/>
                          <a:cs typeface="Lato"/>
                          <a:sym typeface="Lato"/>
                        </a:rPr>
                        <a:t>Mars</a:t>
                      </a:r>
                      <a:endParaRPr>
                        <a:solidFill>
                          <a:schemeClr val="accent2"/>
                        </a:solidFill>
                        <a:latin typeface="Lato"/>
                        <a:ea typeface="Lato"/>
                        <a:cs typeface="Lato"/>
                        <a:sym typeface="Lato"/>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r>
              <a:tr h="445625">
                <a:tc>
                  <a:txBody>
                    <a:bodyPr/>
                    <a:lstStyle/>
                    <a:p>
                      <a:pPr indent="0" lvl="0" marL="0" rtl="0" algn="ctr">
                        <a:spcBef>
                          <a:spcPts val="0"/>
                        </a:spcBef>
                        <a:spcAft>
                          <a:spcPts val="0"/>
                        </a:spcAft>
                        <a:buNone/>
                      </a:pPr>
                      <a:r>
                        <a:rPr b="1" lang="en">
                          <a:solidFill>
                            <a:schemeClr val="accent2"/>
                          </a:solidFill>
                          <a:latin typeface="Michroma"/>
                          <a:ea typeface="Michroma"/>
                          <a:cs typeface="Michroma"/>
                          <a:sym typeface="Michroma"/>
                        </a:rPr>
                        <a:t>PROJECT 2</a:t>
                      </a:r>
                      <a:endParaRPr b="1">
                        <a:solidFill>
                          <a:schemeClr val="accent2"/>
                        </a:solidFill>
                        <a:latin typeface="Michroma"/>
                        <a:ea typeface="Michroma"/>
                        <a:cs typeface="Michroma"/>
                        <a:sym typeface="Michroma"/>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a:solidFill>
                            <a:schemeClr val="accent2"/>
                          </a:solidFill>
                          <a:latin typeface="Lato"/>
                          <a:ea typeface="Lato"/>
                          <a:cs typeface="Lato"/>
                          <a:sym typeface="Lato"/>
                        </a:rPr>
                        <a:t>Mars is actually a very cold place</a:t>
                      </a:r>
                      <a:endParaRPr>
                        <a:solidFill>
                          <a:schemeClr val="accent2"/>
                        </a:solidFill>
                        <a:latin typeface="Lato"/>
                        <a:ea typeface="Lato"/>
                        <a:cs typeface="Lato"/>
                        <a:sym typeface="Lato"/>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Lato"/>
                          <a:ea typeface="Lato"/>
                          <a:cs typeface="Lato"/>
                          <a:sym typeface="Lato"/>
                        </a:rPr>
                        <a:t>The </a:t>
                      </a:r>
                      <a:r>
                        <a:rPr lang="en">
                          <a:solidFill>
                            <a:schemeClr val="accent2"/>
                          </a:solidFill>
                          <a:latin typeface="Lato"/>
                          <a:ea typeface="Lato"/>
                          <a:cs typeface="Lato"/>
                          <a:sym typeface="Lato"/>
                        </a:rPr>
                        <a:t>Moon</a:t>
                      </a:r>
                      <a:endParaRPr>
                        <a:solidFill>
                          <a:schemeClr val="accent2"/>
                        </a:solidFill>
                        <a:latin typeface="Lato"/>
                        <a:ea typeface="Lato"/>
                        <a:cs typeface="Lato"/>
                        <a:sym typeface="Lato"/>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Lato"/>
                          <a:ea typeface="Lato"/>
                          <a:cs typeface="Lato"/>
                          <a:sym typeface="Lato"/>
                        </a:rPr>
                        <a:t>Venus</a:t>
                      </a:r>
                      <a:endParaRPr>
                        <a:solidFill>
                          <a:schemeClr val="accent2"/>
                        </a:solidFill>
                        <a:latin typeface="Lato"/>
                        <a:ea typeface="Lato"/>
                        <a:cs typeface="Lato"/>
                        <a:sym typeface="Lato"/>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r>
              <a:tr h="445625">
                <a:tc>
                  <a:txBody>
                    <a:bodyPr/>
                    <a:lstStyle/>
                    <a:p>
                      <a:pPr indent="0" lvl="0" marL="0" rtl="0" algn="ctr">
                        <a:spcBef>
                          <a:spcPts val="0"/>
                        </a:spcBef>
                        <a:spcAft>
                          <a:spcPts val="0"/>
                        </a:spcAft>
                        <a:buNone/>
                      </a:pPr>
                      <a:r>
                        <a:rPr b="1" lang="en">
                          <a:solidFill>
                            <a:schemeClr val="accent2"/>
                          </a:solidFill>
                          <a:latin typeface="Michroma"/>
                          <a:ea typeface="Michroma"/>
                          <a:cs typeface="Michroma"/>
                          <a:sym typeface="Michroma"/>
                        </a:rPr>
                        <a:t>PROJECT 3</a:t>
                      </a:r>
                      <a:endParaRPr b="1">
                        <a:solidFill>
                          <a:schemeClr val="accent2"/>
                        </a:solidFill>
                        <a:latin typeface="Michroma"/>
                        <a:ea typeface="Michroma"/>
                        <a:cs typeface="Michroma"/>
                        <a:sym typeface="Michroma"/>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Lato"/>
                          <a:ea typeface="Lato"/>
                          <a:cs typeface="Lato"/>
                          <a:sym typeface="Lato"/>
                        </a:rPr>
                        <a:t>Venus is the second planet from the Sun</a:t>
                      </a:r>
                      <a:endParaRPr>
                        <a:solidFill>
                          <a:schemeClr val="accent2"/>
                        </a:solidFill>
                        <a:latin typeface="Lato"/>
                        <a:ea typeface="Lato"/>
                        <a:cs typeface="Lato"/>
                        <a:sym typeface="Lato"/>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Lato"/>
                          <a:ea typeface="Lato"/>
                          <a:cs typeface="Lato"/>
                          <a:sym typeface="Lato"/>
                        </a:rPr>
                        <a:t>Saturn</a:t>
                      </a:r>
                      <a:endParaRPr>
                        <a:solidFill>
                          <a:schemeClr val="accent2"/>
                        </a:solidFill>
                        <a:latin typeface="Lato"/>
                        <a:ea typeface="Lato"/>
                        <a:cs typeface="Lato"/>
                        <a:sym typeface="Lato"/>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2"/>
                          </a:solidFill>
                          <a:latin typeface="Lato"/>
                          <a:ea typeface="Lato"/>
                          <a:cs typeface="Lato"/>
                          <a:sym typeface="Lato"/>
                        </a:rPr>
                        <a:t>Mercury</a:t>
                      </a:r>
                      <a:endParaRPr>
                        <a:solidFill>
                          <a:schemeClr val="accent2"/>
                        </a:solidFill>
                        <a:latin typeface="Lato"/>
                        <a:ea typeface="Lato"/>
                        <a:cs typeface="Lato"/>
                        <a:sym typeface="Lato"/>
                      </a:endParaRPr>
                    </a:p>
                  </a:txBody>
                  <a:tcPr marT="90000"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19050">
                      <a:solidFill>
                        <a:schemeClr val="accent2"/>
                      </a:solidFill>
                      <a:prstDash val="solid"/>
                      <a:round/>
                      <a:headEnd len="sm" w="sm" type="none"/>
                      <a:tailEnd len="sm" w="sm" type="none"/>
                    </a:lnT>
                    <a:lnB cap="flat" cmpd="sng" w="19050">
                      <a:solidFill>
                        <a:schemeClr val="accent2"/>
                      </a:solidFill>
                      <a:prstDash val="solid"/>
                      <a:round/>
                      <a:headEnd len="sm" w="sm" type="none"/>
                      <a:tailEnd len="sm" w="sm" type="none"/>
                    </a:lnB>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21" name="Shape 3321"/>
        <p:cNvGrpSpPr/>
        <p:nvPr/>
      </p:nvGrpSpPr>
      <p:grpSpPr>
        <a:xfrm>
          <a:off x="0" y="0"/>
          <a:ext cx="0" cy="0"/>
          <a:chOff x="0" y="0"/>
          <a:chExt cx="0" cy="0"/>
        </a:xfrm>
      </p:grpSpPr>
      <p:sp>
        <p:nvSpPr>
          <p:cNvPr id="3322" name="Google Shape;3322;p58"/>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AWARDS</a:t>
            </a:r>
            <a:endParaRPr/>
          </a:p>
        </p:txBody>
      </p:sp>
      <p:sp>
        <p:nvSpPr>
          <p:cNvPr id="3323" name="Google Shape;3323;p58"/>
          <p:cNvSpPr txBox="1"/>
          <p:nvPr>
            <p:ph idx="1" type="subTitle"/>
          </p:nvPr>
        </p:nvSpPr>
        <p:spPr>
          <a:xfrm>
            <a:off x="800325" y="2294073"/>
            <a:ext cx="2316000" cy="55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3324" name="Google Shape;3324;p58"/>
          <p:cNvSpPr txBox="1"/>
          <p:nvPr>
            <p:ph idx="2" type="title"/>
          </p:nvPr>
        </p:nvSpPr>
        <p:spPr>
          <a:xfrm>
            <a:off x="800325" y="1969878"/>
            <a:ext cx="2316000" cy="37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325" name="Google Shape;3325;p58"/>
          <p:cNvSpPr txBox="1"/>
          <p:nvPr>
            <p:ph idx="3" type="subTitle"/>
          </p:nvPr>
        </p:nvSpPr>
        <p:spPr>
          <a:xfrm>
            <a:off x="3413999" y="2294073"/>
            <a:ext cx="2316000" cy="55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but it’s terribly hot</a:t>
            </a:r>
            <a:endParaRPr/>
          </a:p>
        </p:txBody>
      </p:sp>
      <p:sp>
        <p:nvSpPr>
          <p:cNvPr id="3326" name="Google Shape;3326;p58"/>
          <p:cNvSpPr txBox="1"/>
          <p:nvPr>
            <p:ph idx="4" type="title"/>
          </p:nvPr>
        </p:nvSpPr>
        <p:spPr>
          <a:xfrm>
            <a:off x="3414000" y="1969878"/>
            <a:ext cx="2316000" cy="37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327" name="Google Shape;3327;p58"/>
          <p:cNvSpPr txBox="1"/>
          <p:nvPr>
            <p:ph idx="5" type="subTitle"/>
          </p:nvPr>
        </p:nvSpPr>
        <p:spPr>
          <a:xfrm>
            <a:off x="6027672" y="2294073"/>
            <a:ext cx="2316000" cy="55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3328" name="Google Shape;3328;p58"/>
          <p:cNvSpPr txBox="1"/>
          <p:nvPr>
            <p:ph idx="6" type="title"/>
          </p:nvPr>
        </p:nvSpPr>
        <p:spPr>
          <a:xfrm>
            <a:off x="6027674" y="1969878"/>
            <a:ext cx="2316000" cy="37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329" name="Google Shape;3329;p58"/>
          <p:cNvSpPr txBox="1"/>
          <p:nvPr>
            <p:ph idx="7" type="subTitle"/>
          </p:nvPr>
        </p:nvSpPr>
        <p:spPr>
          <a:xfrm>
            <a:off x="800325" y="3855402"/>
            <a:ext cx="2316000" cy="55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3330" name="Google Shape;3330;p58"/>
          <p:cNvSpPr txBox="1"/>
          <p:nvPr>
            <p:ph idx="8" type="title"/>
          </p:nvPr>
        </p:nvSpPr>
        <p:spPr>
          <a:xfrm>
            <a:off x="800325" y="3531194"/>
            <a:ext cx="2316000" cy="37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331" name="Google Shape;3331;p58"/>
          <p:cNvSpPr txBox="1"/>
          <p:nvPr>
            <p:ph idx="9" type="subTitle"/>
          </p:nvPr>
        </p:nvSpPr>
        <p:spPr>
          <a:xfrm>
            <a:off x="3413999" y="3855402"/>
            <a:ext cx="2316000" cy="55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the ringed planet and a gas giant</a:t>
            </a:r>
            <a:endParaRPr/>
          </a:p>
        </p:txBody>
      </p:sp>
      <p:sp>
        <p:nvSpPr>
          <p:cNvPr id="3332" name="Google Shape;3332;p58"/>
          <p:cNvSpPr txBox="1"/>
          <p:nvPr>
            <p:ph idx="13" type="title"/>
          </p:nvPr>
        </p:nvSpPr>
        <p:spPr>
          <a:xfrm>
            <a:off x="3414000" y="3531194"/>
            <a:ext cx="2316000" cy="37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333" name="Google Shape;3333;p58"/>
          <p:cNvSpPr txBox="1"/>
          <p:nvPr>
            <p:ph idx="14" type="subTitle"/>
          </p:nvPr>
        </p:nvSpPr>
        <p:spPr>
          <a:xfrm>
            <a:off x="6027672" y="3855402"/>
            <a:ext cx="2316000" cy="55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a:t>
            </a:r>
            <a:r>
              <a:rPr lang="en"/>
              <a:t>s the farthest planet from the Sun</a:t>
            </a:r>
            <a:endParaRPr/>
          </a:p>
        </p:txBody>
      </p:sp>
      <p:sp>
        <p:nvSpPr>
          <p:cNvPr id="3334" name="Google Shape;3334;p58"/>
          <p:cNvSpPr txBox="1"/>
          <p:nvPr>
            <p:ph idx="15" type="title"/>
          </p:nvPr>
        </p:nvSpPr>
        <p:spPr>
          <a:xfrm>
            <a:off x="6027674" y="3531194"/>
            <a:ext cx="2316000" cy="37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grpSp>
        <p:nvGrpSpPr>
          <p:cNvPr id="3335" name="Google Shape;3335;p58"/>
          <p:cNvGrpSpPr/>
          <p:nvPr/>
        </p:nvGrpSpPr>
        <p:grpSpPr>
          <a:xfrm>
            <a:off x="4431693" y="3081175"/>
            <a:ext cx="280625" cy="340800"/>
            <a:chOff x="4143975" y="3624475"/>
            <a:chExt cx="280625" cy="340800"/>
          </a:xfrm>
        </p:grpSpPr>
        <p:sp>
          <p:nvSpPr>
            <p:cNvPr id="3336" name="Google Shape;3336;p58"/>
            <p:cNvSpPr/>
            <p:nvPr/>
          </p:nvSpPr>
          <p:spPr>
            <a:xfrm>
              <a:off x="4255250" y="3854625"/>
              <a:ext cx="60325" cy="48775"/>
            </a:xfrm>
            <a:custGeom>
              <a:rect b="b" l="l" r="r" t="t"/>
              <a:pathLst>
                <a:path extrusionOk="0" h="1951" w="2413">
                  <a:moveTo>
                    <a:pt x="1196" y="1"/>
                  </a:moveTo>
                  <a:lnTo>
                    <a:pt x="1" y="266"/>
                  </a:lnTo>
                  <a:lnTo>
                    <a:pt x="1" y="1684"/>
                  </a:lnTo>
                  <a:lnTo>
                    <a:pt x="1196" y="1950"/>
                  </a:lnTo>
                  <a:lnTo>
                    <a:pt x="2412" y="1684"/>
                  </a:lnTo>
                  <a:lnTo>
                    <a:pt x="2412" y="266"/>
                  </a:lnTo>
                  <a:lnTo>
                    <a:pt x="2322" y="266"/>
                  </a:lnTo>
                  <a:close/>
                  <a:moveTo>
                    <a:pt x="1196" y="1"/>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8"/>
            <p:cNvSpPr/>
            <p:nvPr/>
          </p:nvSpPr>
          <p:spPr>
            <a:xfrm>
              <a:off x="4300550" y="3858475"/>
              <a:ext cx="15025" cy="44925"/>
            </a:xfrm>
            <a:custGeom>
              <a:rect b="b" l="l" r="r" t="t"/>
              <a:pathLst>
                <a:path extrusionOk="0" h="1797" w="601">
                  <a:moveTo>
                    <a:pt x="0" y="1530"/>
                  </a:moveTo>
                  <a:lnTo>
                    <a:pt x="287" y="1796"/>
                  </a:lnTo>
                  <a:lnTo>
                    <a:pt x="600" y="1530"/>
                  </a:lnTo>
                  <a:lnTo>
                    <a:pt x="600" y="112"/>
                  </a:lnTo>
                  <a:lnTo>
                    <a:pt x="510" y="112"/>
                  </a:lnTo>
                  <a:lnTo>
                    <a:pt x="0" y="1"/>
                  </a:lnTo>
                  <a:close/>
                  <a:moveTo>
                    <a:pt x="0" y="1530"/>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8"/>
            <p:cNvSpPr/>
            <p:nvPr/>
          </p:nvSpPr>
          <p:spPr>
            <a:xfrm>
              <a:off x="4243025" y="3802575"/>
              <a:ext cx="82500" cy="34400"/>
            </a:xfrm>
            <a:custGeom>
              <a:rect b="b" l="l" r="r" t="t"/>
              <a:pathLst>
                <a:path extrusionOk="0" h="1376" w="3300">
                  <a:moveTo>
                    <a:pt x="2811" y="399"/>
                  </a:moveTo>
                  <a:lnTo>
                    <a:pt x="1616" y="0"/>
                  </a:lnTo>
                  <a:cubicBezTo>
                    <a:pt x="1350" y="90"/>
                    <a:pt x="665" y="377"/>
                    <a:pt x="421" y="399"/>
                  </a:cubicBezTo>
                  <a:cubicBezTo>
                    <a:pt x="176" y="446"/>
                    <a:pt x="1" y="643"/>
                    <a:pt x="1" y="887"/>
                  </a:cubicBezTo>
                  <a:cubicBezTo>
                    <a:pt x="1" y="1153"/>
                    <a:pt x="224" y="1376"/>
                    <a:pt x="490" y="1376"/>
                  </a:cubicBezTo>
                  <a:lnTo>
                    <a:pt x="2811" y="1376"/>
                  </a:lnTo>
                  <a:cubicBezTo>
                    <a:pt x="3077" y="1376"/>
                    <a:pt x="3300" y="1153"/>
                    <a:pt x="3300" y="887"/>
                  </a:cubicBezTo>
                  <a:cubicBezTo>
                    <a:pt x="3300" y="643"/>
                    <a:pt x="3119" y="446"/>
                    <a:pt x="2880" y="425"/>
                  </a:cubicBezTo>
                  <a:cubicBezTo>
                    <a:pt x="2854" y="399"/>
                    <a:pt x="2832" y="425"/>
                    <a:pt x="2811" y="399"/>
                  </a:cubicBezTo>
                  <a:close/>
                  <a:moveTo>
                    <a:pt x="2811" y="399"/>
                  </a:moveTo>
                  <a:lnTo>
                    <a:pt x="2811" y="399"/>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8"/>
            <p:cNvSpPr/>
            <p:nvPr/>
          </p:nvSpPr>
          <p:spPr>
            <a:xfrm>
              <a:off x="4243025" y="3828600"/>
              <a:ext cx="82500" cy="32700"/>
            </a:xfrm>
            <a:custGeom>
              <a:rect b="b" l="l" r="r" t="t"/>
              <a:pathLst>
                <a:path extrusionOk="0" h="1308" w="3300">
                  <a:moveTo>
                    <a:pt x="2811" y="335"/>
                  </a:moveTo>
                  <a:lnTo>
                    <a:pt x="1616" y="0"/>
                  </a:lnTo>
                  <a:lnTo>
                    <a:pt x="490" y="335"/>
                  </a:lnTo>
                  <a:cubicBezTo>
                    <a:pt x="224" y="420"/>
                    <a:pt x="1" y="553"/>
                    <a:pt x="1" y="818"/>
                  </a:cubicBezTo>
                  <a:cubicBezTo>
                    <a:pt x="1" y="1084"/>
                    <a:pt x="224" y="1307"/>
                    <a:pt x="490" y="1307"/>
                  </a:cubicBezTo>
                  <a:lnTo>
                    <a:pt x="2811" y="1307"/>
                  </a:lnTo>
                  <a:cubicBezTo>
                    <a:pt x="3055" y="1217"/>
                    <a:pt x="3300" y="1084"/>
                    <a:pt x="3300" y="818"/>
                  </a:cubicBezTo>
                  <a:cubicBezTo>
                    <a:pt x="3300" y="553"/>
                    <a:pt x="3077" y="335"/>
                    <a:pt x="2811" y="335"/>
                  </a:cubicBezTo>
                  <a:close/>
                  <a:moveTo>
                    <a:pt x="2811" y="335"/>
                  </a:moveTo>
                  <a:lnTo>
                    <a:pt x="2811" y="335"/>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8"/>
            <p:cNvSpPr/>
            <p:nvPr/>
          </p:nvSpPr>
          <p:spPr>
            <a:xfrm>
              <a:off x="4266275" y="3914375"/>
              <a:ext cx="38150" cy="45975"/>
            </a:xfrm>
            <a:custGeom>
              <a:rect b="b" l="l" r="r" t="t"/>
              <a:pathLst>
                <a:path extrusionOk="0" h="1839" w="1526">
                  <a:moveTo>
                    <a:pt x="1525" y="309"/>
                  </a:moveTo>
                  <a:lnTo>
                    <a:pt x="797" y="1"/>
                  </a:lnTo>
                  <a:lnTo>
                    <a:pt x="1" y="309"/>
                  </a:lnTo>
                  <a:lnTo>
                    <a:pt x="755" y="1839"/>
                  </a:lnTo>
                  <a:close/>
                  <a:moveTo>
                    <a:pt x="1525" y="309"/>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8"/>
            <p:cNvSpPr/>
            <p:nvPr/>
          </p:nvSpPr>
          <p:spPr>
            <a:xfrm>
              <a:off x="4298950" y="3812525"/>
              <a:ext cx="26575" cy="24450"/>
            </a:xfrm>
            <a:custGeom>
              <a:rect b="b" l="l" r="r" t="t"/>
              <a:pathLst>
                <a:path extrusionOk="0" h="978" w="1063">
                  <a:moveTo>
                    <a:pt x="574" y="1"/>
                  </a:moveTo>
                  <a:lnTo>
                    <a:pt x="0" y="1"/>
                  </a:lnTo>
                  <a:cubicBezTo>
                    <a:pt x="22" y="1"/>
                    <a:pt x="43" y="1"/>
                    <a:pt x="64" y="27"/>
                  </a:cubicBezTo>
                  <a:cubicBezTo>
                    <a:pt x="308" y="48"/>
                    <a:pt x="484" y="245"/>
                    <a:pt x="484" y="489"/>
                  </a:cubicBezTo>
                  <a:cubicBezTo>
                    <a:pt x="484" y="755"/>
                    <a:pt x="266" y="978"/>
                    <a:pt x="0" y="978"/>
                  </a:cubicBezTo>
                  <a:lnTo>
                    <a:pt x="574" y="978"/>
                  </a:lnTo>
                  <a:cubicBezTo>
                    <a:pt x="840" y="978"/>
                    <a:pt x="1063" y="755"/>
                    <a:pt x="1063" y="489"/>
                  </a:cubicBezTo>
                  <a:cubicBezTo>
                    <a:pt x="1063" y="245"/>
                    <a:pt x="882" y="48"/>
                    <a:pt x="643" y="27"/>
                  </a:cubicBezTo>
                  <a:cubicBezTo>
                    <a:pt x="617" y="1"/>
                    <a:pt x="595" y="1"/>
                    <a:pt x="574" y="1"/>
                  </a:cubicBezTo>
                  <a:close/>
                  <a:moveTo>
                    <a:pt x="574" y="1"/>
                  </a:moveTo>
                  <a:lnTo>
                    <a:pt x="574"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8"/>
            <p:cNvSpPr/>
            <p:nvPr/>
          </p:nvSpPr>
          <p:spPr>
            <a:xfrm>
              <a:off x="4298950" y="3836975"/>
              <a:ext cx="26575" cy="24325"/>
            </a:xfrm>
            <a:custGeom>
              <a:rect b="b" l="l" r="r" t="t"/>
              <a:pathLst>
                <a:path extrusionOk="0" h="973" w="1063">
                  <a:moveTo>
                    <a:pt x="0" y="0"/>
                  </a:moveTo>
                  <a:cubicBezTo>
                    <a:pt x="266" y="0"/>
                    <a:pt x="484" y="218"/>
                    <a:pt x="484" y="483"/>
                  </a:cubicBezTo>
                  <a:cubicBezTo>
                    <a:pt x="484" y="749"/>
                    <a:pt x="266" y="972"/>
                    <a:pt x="0" y="972"/>
                  </a:cubicBezTo>
                  <a:lnTo>
                    <a:pt x="574" y="972"/>
                  </a:lnTo>
                  <a:cubicBezTo>
                    <a:pt x="840" y="972"/>
                    <a:pt x="1063" y="749"/>
                    <a:pt x="1063" y="483"/>
                  </a:cubicBezTo>
                  <a:cubicBezTo>
                    <a:pt x="1063" y="218"/>
                    <a:pt x="840" y="0"/>
                    <a:pt x="574" y="0"/>
                  </a:cubicBezTo>
                  <a:close/>
                  <a:moveTo>
                    <a:pt x="0" y="0"/>
                  </a:moveTo>
                  <a:lnTo>
                    <a:pt x="0"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8"/>
            <p:cNvSpPr/>
            <p:nvPr/>
          </p:nvSpPr>
          <p:spPr>
            <a:xfrm>
              <a:off x="4277825" y="3916650"/>
              <a:ext cx="26600" cy="43700"/>
            </a:xfrm>
            <a:custGeom>
              <a:rect b="b" l="l" r="r" t="t"/>
              <a:pathLst>
                <a:path extrusionOk="0" h="1748" w="1064">
                  <a:moveTo>
                    <a:pt x="558" y="0"/>
                  </a:moveTo>
                  <a:lnTo>
                    <a:pt x="1" y="1126"/>
                  </a:lnTo>
                  <a:lnTo>
                    <a:pt x="293" y="1748"/>
                  </a:lnTo>
                  <a:lnTo>
                    <a:pt x="1063" y="218"/>
                  </a:lnTo>
                  <a:close/>
                  <a:moveTo>
                    <a:pt x="558" y="0"/>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8"/>
            <p:cNvSpPr/>
            <p:nvPr/>
          </p:nvSpPr>
          <p:spPr>
            <a:xfrm>
              <a:off x="4189375" y="3629400"/>
              <a:ext cx="189800" cy="183825"/>
            </a:xfrm>
            <a:custGeom>
              <a:rect b="b" l="l" r="r" t="t"/>
              <a:pathLst>
                <a:path extrusionOk="0" h="7353" w="7592">
                  <a:moveTo>
                    <a:pt x="3831" y="7326"/>
                  </a:moveTo>
                  <a:lnTo>
                    <a:pt x="4957" y="7326"/>
                  </a:lnTo>
                  <a:cubicBezTo>
                    <a:pt x="4978" y="7326"/>
                    <a:pt x="5000" y="7326"/>
                    <a:pt x="5026" y="7352"/>
                  </a:cubicBezTo>
                  <a:cubicBezTo>
                    <a:pt x="5090" y="6577"/>
                    <a:pt x="5377" y="6242"/>
                    <a:pt x="5865" y="5599"/>
                  </a:cubicBezTo>
                  <a:cubicBezTo>
                    <a:pt x="7592" y="3543"/>
                    <a:pt x="7061" y="0"/>
                    <a:pt x="3804" y="0"/>
                  </a:cubicBezTo>
                  <a:lnTo>
                    <a:pt x="3783" y="0"/>
                  </a:lnTo>
                  <a:cubicBezTo>
                    <a:pt x="532" y="0"/>
                    <a:pt x="1" y="3543"/>
                    <a:pt x="1727" y="5599"/>
                  </a:cubicBezTo>
                  <a:cubicBezTo>
                    <a:pt x="2211" y="6242"/>
                    <a:pt x="2503" y="6577"/>
                    <a:pt x="2567" y="7326"/>
                  </a:cubicBezTo>
                  <a:lnTo>
                    <a:pt x="2636" y="7326"/>
                  </a:lnTo>
                  <a:close/>
                  <a:moveTo>
                    <a:pt x="3831" y="7326"/>
                  </a:moveTo>
                  <a:lnTo>
                    <a:pt x="3831" y="732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8"/>
            <p:cNvSpPr/>
            <p:nvPr/>
          </p:nvSpPr>
          <p:spPr>
            <a:xfrm>
              <a:off x="4296150" y="3632175"/>
              <a:ext cx="78650" cy="181050"/>
            </a:xfrm>
            <a:custGeom>
              <a:rect b="b" l="l" r="r" t="t"/>
              <a:pathLst>
                <a:path extrusionOk="0" h="7242" w="3146">
                  <a:moveTo>
                    <a:pt x="840" y="5467"/>
                  </a:moveTo>
                  <a:cubicBezTo>
                    <a:pt x="378" y="6131"/>
                    <a:pt x="91" y="6466"/>
                    <a:pt x="1" y="7215"/>
                  </a:cubicBezTo>
                  <a:lnTo>
                    <a:pt x="686" y="7215"/>
                  </a:lnTo>
                  <a:cubicBezTo>
                    <a:pt x="707" y="7215"/>
                    <a:pt x="729" y="7215"/>
                    <a:pt x="755" y="7241"/>
                  </a:cubicBezTo>
                  <a:cubicBezTo>
                    <a:pt x="819" y="6466"/>
                    <a:pt x="1106" y="6131"/>
                    <a:pt x="1594" y="5488"/>
                  </a:cubicBezTo>
                  <a:cubicBezTo>
                    <a:pt x="3145" y="3629"/>
                    <a:pt x="2880" y="622"/>
                    <a:pt x="463" y="1"/>
                  </a:cubicBezTo>
                  <a:cubicBezTo>
                    <a:pt x="2147" y="1063"/>
                    <a:pt x="2216" y="3741"/>
                    <a:pt x="840" y="5467"/>
                  </a:cubicBezTo>
                  <a:close/>
                  <a:moveTo>
                    <a:pt x="840" y="5467"/>
                  </a:moveTo>
                  <a:lnTo>
                    <a:pt x="840" y="546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8"/>
            <p:cNvSpPr/>
            <p:nvPr/>
          </p:nvSpPr>
          <p:spPr>
            <a:xfrm>
              <a:off x="4255250" y="3896725"/>
              <a:ext cx="60325" cy="25400"/>
            </a:xfrm>
            <a:custGeom>
              <a:rect b="b" l="l" r="r" t="t"/>
              <a:pathLst>
                <a:path extrusionOk="0" h="1016" w="2413">
                  <a:moveTo>
                    <a:pt x="1196" y="0"/>
                  </a:moveTo>
                  <a:lnTo>
                    <a:pt x="1" y="0"/>
                  </a:lnTo>
                  <a:lnTo>
                    <a:pt x="1" y="22"/>
                  </a:lnTo>
                  <a:cubicBezTo>
                    <a:pt x="1" y="112"/>
                    <a:pt x="22" y="154"/>
                    <a:pt x="43" y="218"/>
                  </a:cubicBezTo>
                  <a:lnTo>
                    <a:pt x="442" y="1015"/>
                  </a:lnTo>
                  <a:lnTo>
                    <a:pt x="1966" y="1015"/>
                  </a:lnTo>
                  <a:lnTo>
                    <a:pt x="2343" y="218"/>
                  </a:lnTo>
                  <a:cubicBezTo>
                    <a:pt x="2391" y="154"/>
                    <a:pt x="2412" y="112"/>
                    <a:pt x="2412" y="22"/>
                  </a:cubicBezTo>
                  <a:lnTo>
                    <a:pt x="2412" y="0"/>
                  </a:lnTo>
                  <a:close/>
                  <a:moveTo>
                    <a:pt x="1196" y="0"/>
                  </a:moveTo>
                  <a:lnTo>
                    <a:pt x="1196"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8"/>
            <p:cNvSpPr/>
            <p:nvPr/>
          </p:nvSpPr>
          <p:spPr>
            <a:xfrm>
              <a:off x="4288975" y="3896725"/>
              <a:ext cx="26600" cy="25400"/>
            </a:xfrm>
            <a:custGeom>
              <a:rect b="b" l="l" r="r" t="t"/>
              <a:pathLst>
                <a:path extrusionOk="0" h="1016" w="1064">
                  <a:moveTo>
                    <a:pt x="1" y="1015"/>
                  </a:moveTo>
                  <a:lnTo>
                    <a:pt x="617" y="1015"/>
                  </a:lnTo>
                  <a:lnTo>
                    <a:pt x="994" y="218"/>
                  </a:lnTo>
                  <a:cubicBezTo>
                    <a:pt x="1042" y="154"/>
                    <a:pt x="1063" y="112"/>
                    <a:pt x="1063" y="22"/>
                  </a:cubicBezTo>
                  <a:lnTo>
                    <a:pt x="1063" y="0"/>
                  </a:lnTo>
                  <a:lnTo>
                    <a:pt x="463" y="0"/>
                  </a:lnTo>
                  <a:lnTo>
                    <a:pt x="463" y="22"/>
                  </a:lnTo>
                  <a:cubicBezTo>
                    <a:pt x="463" y="112"/>
                    <a:pt x="442" y="154"/>
                    <a:pt x="399" y="218"/>
                  </a:cubicBezTo>
                  <a:close/>
                  <a:moveTo>
                    <a:pt x="1" y="1015"/>
                  </a:moveTo>
                  <a:lnTo>
                    <a:pt x="1" y="1015"/>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8"/>
            <p:cNvSpPr/>
            <p:nvPr/>
          </p:nvSpPr>
          <p:spPr>
            <a:xfrm>
              <a:off x="4143975" y="3702975"/>
              <a:ext cx="32150" cy="9975"/>
            </a:xfrm>
            <a:custGeom>
              <a:rect b="b" l="l" r="r" t="t"/>
              <a:pathLst>
                <a:path extrusionOk="0" h="399" w="1286">
                  <a:moveTo>
                    <a:pt x="202" y="0"/>
                  </a:moveTo>
                  <a:cubicBezTo>
                    <a:pt x="90" y="0"/>
                    <a:pt x="0" y="90"/>
                    <a:pt x="0" y="202"/>
                  </a:cubicBezTo>
                  <a:cubicBezTo>
                    <a:pt x="0" y="314"/>
                    <a:pt x="90" y="399"/>
                    <a:pt x="202" y="399"/>
                  </a:cubicBezTo>
                  <a:lnTo>
                    <a:pt x="1084" y="399"/>
                  </a:lnTo>
                  <a:cubicBezTo>
                    <a:pt x="1195" y="399"/>
                    <a:pt x="1286" y="314"/>
                    <a:pt x="1286" y="202"/>
                  </a:cubicBezTo>
                  <a:cubicBezTo>
                    <a:pt x="1286" y="90"/>
                    <a:pt x="1195" y="0"/>
                    <a:pt x="108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8"/>
            <p:cNvSpPr/>
            <p:nvPr/>
          </p:nvSpPr>
          <p:spPr>
            <a:xfrm>
              <a:off x="4157775" y="3649750"/>
              <a:ext cx="27125" cy="26150"/>
            </a:xfrm>
            <a:custGeom>
              <a:rect b="b" l="l" r="r" t="t"/>
              <a:pathLst>
                <a:path extrusionOk="0" h="1046" w="1085">
                  <a:moveTo>
                    <a:pt x="222" y="0"/>
                  </a:moveTo>
                  <a:cubicBezTo>
                    <a:pt x="172" y="0"/>
                    <a:pt x="123" y="18"/>
                    <a:pt x="91" y="52"/>
                  </a:cubicBezTo>
                  <a:cubicBezTo>
                    <a:pt x="1" y="137"/>
                    <a:pt x="1" y="270"/>
                    <a:pt x="91" y="339"/>
                  </a:cubicBezTo>
                  <a:lnTo>
                    <a:pt x="712" y="982"/>
                  </a:lnTo>
                  <a:cubicBezTo>
                    <a:pt x="755" y="1024"/>
                    <a:pt x="819" y="1045"/>
                    <a:pt x="866" y="1045"/>
                  </a:cubicBezTo>
                  <a:cubicBezTo>
                    <a:pt x="909" y="1045"/>
                    <a:pt x="951" y="1024"/>
                    <a:pt x="999" y="982"/>
                  </a:cubicBezTo>
                  <a:cubicBezTo>
                    <a:pt x="1084" y="891"/>
                    <a:pt x="1084" y="780"/>
                    <a:pt x="999" y="695"/>
                  </a:cubicBezTo>
                  <a:lnTo>
                    <a:pt x="357" y="52"/>
                  </a:lnTo>
                  <a:cubicBezTo>
                    <a:pt x="322" y="18"/>
                    <a:pt x="272" y="0"/>
                    <a:pt x="22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8"/>
            <p:cNvSpPr/>
            <p:nvPr/>
          </p:nvSpPr>
          <p:spPr>
            <a:xfrm>
              <a:off x="4157775" y="3740675"/>
              <a:ext cx="27125" cy="26050"/>
            </a:xfrm>
            <a:custGeom>
              <a:rect b="b" l="l" r="r" t="t"/>
              <a:pathLst>
                <a:path extrusionOk="0" h="1042" w="1085">
                  <a:moveTo>
                    <a:pt x="862" y="1"/>
                  </a:moveTo>
                  <a:cubicBezTo>
                    <a:pt x="809" y="1"/>
                    <a:pt x="755" y="22"/>
                    <a:pt x="712" y="65"/>
                  </a:cubicBezTo>
                  <a:lnTo>
                    <a:pt x="91" y="707"/>
                  </a:lnTo>
                  <a:cubicBezTo>
                    <a:pt x="1" y="776"/>
                    <a:pt x="1" y="909"/>
                    <a:pt x="91" y="973"/>
                  </a:cubicBezTo>
                  <a:cubicBezTo>
                    <a:pt x="112" y="1015"/>
                    <a:pt x="181" y="1042"/>
                    <a:pt x="224" y="1042"/>
                  </a:cubicBezTo>
                  <a:cubicBezTo>
                    <a:pt x="266" y="1042"/>
                    <a:pt x="335" y="1015"/>
                    <a:pt x="357" y="973"/>
                  </a:cubicBezTo>
                  <a:lnTo>
                    <a:pt x="999" y="351"/>
                  </a:lnTo>
                  <a:cubicBezTo>
                    <a:pt x="1084" y="266"/>
                    <a:pt x="1084" y="134"/>
                    <a:pt x="999" y="65"/>
                  </a:cubicBezTo>
                  <a:cubicBezTo>
                    <a:pt x="965" y="22"/>
                    <a:pt x="914" y="1"/>
                    <a:pt x="86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8"/>
            <p:cNvSpPr/>
            <p:nvPr/>
          </p:nvSpPr>
          <p:spPr>
            <a:xfrm>
              <a:off x="4392425" y="3702975"/>
              <a:ext cx="32175" cy="9975"/>
            </a:xfrm>
            <a:custGeom>
              <a:rect b="b" l="l" r="r" t="t"/>
              <a:pathLst>
                <a:path extrusionOk="0" h="399" w="1287">
                  <a:moveTo>
                    <a:pt x="198" y="0"/>
                  </a:moveTo>
                  <a:cubicBezTo>
                    <a:pt x="91" y="0"/>
                    <a:pt x="1" y="90"/>
                    <a:pt x="1" y="202"/>
                  </a:cubicBezTo>
                  <a:cubicBezTo>
                    <a:pt x="1" y="314"/>
                    <a:pt x="91" y="399"/>
                    <a:pt x="198" y="399"/>
                  </a:cubicBezTo>
                  <a:lnTo>
                    <a:pt x="1085" y="399"/>
                  </a:lnTo>
                  <a:cubicBezTo>
                    <a:pt x="1196" y="399"/>
                    <a:pt x="1287" y="314"/>
                    <a:pt x="1287" y="202"/>
                  </a:cubicBezTo>
                  <a:cubicBezTo>
                    <a:pt x="1287" y="90"/>
                    <a:pt x="1196" y="0"/>
                    <a:pt x="108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8"/>
            <p:cNvSpPr/>
            <p:nvPr/>
          </p:nvSpPr>
          <p:spPr>
            <a:xfrm>
              <a:off x="4383550" y="3649750"/>
              <a:ext cx="27100" cy="26150"/>
            </a:xfrm>
            <a:custGeom>
              <a:rect b="b" l="l" r="r" t="t"/>
              <a:pathLst>
                <a:path extrusionOk="0" h="1046" w="1084">
                  <a:moveTo>
                    <a:pt x="864" y="0"/>
                  </a:moveTo>
                  <a:cubicBezTo>
                    <a:pt x="814" y="0"/>
                    <a:pt x="765" y="18"/>
                    <a:pt x="733" y="52"/>
                  </a:cubicBezTo>
                  <a:lnTo>
                    <a:pt x="90" y="695"/>
                  </a:lnTo>
                  <a:cubicBezTo>
                    <a:pt x="0" y="780"/>
                    <a:pt x="0" y="891"/>
                    <a:pt x="90" y="982"/>
                  </a:cubicBezTo>
                  <a:cubicBezTo>
                    <a:pt x="133" y="1024"/>
                    <a:pt x="181" y="1045"/>
                    <a:pt x="223" y="1045"/>
                  </a:cubicBezTo>
                  <a:cubicBezTo>
                    <a:pt x="266" y="1045"/>
                    <a:pt x="335" y="1024"/>
                    <a:pt x="377" y="982"/>
                  </a:cubicBezTo>
                  <a:lnTo>
                    <a:pt x="999" y="339"/>
                  </a:lnTo>
                  <a:cubicBezTo>
                    <a:pt x="1084" y="270"/>
                    <a:pt x="1084" y="137"/>
                    <a:pt x="999" y="52"/>
                  </a:cubicBezTo>
                  <a:cubicBezTo>
                    <a:pt x="964" y="18"/>
                    <a:pt x="914" y="0"/>
                    <a:pt x="86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8"/>
            <p:cNvSpPr/>
            <p:nvPr/>
          </p:nvSpPr>
          <p:spPr>
            <a:xfrm>
              <a:off x="4383550" y="3740675"/>
              <a:ext cx="27100" cy="26050"/>
            </a:xfrm>
            <a:custGeom>
              <a:rect b="b" l="l" r="r" t="t"/>
              <a:pathLst>
                <a:path extrusionOk="0" h="1042" w="1084">
                  <a:moveTo>
                    <a:pt x="224" y="1"/>
                  </a:moveTo>
                  <a:cubicBezTo>
                    <a:pt x="171" y="1"/>
                    <a:pt x="122" y="22"/>
                    <a:pt x="90" y="65"/>
                  </a:cubicBezTo>
                  <a:cubicBezTo>
                    <a:pt x="0" y="134"/>
                    <a:pt x="0" y="266"/>
                    <a:pt x="90" y="351"/>
                  </a:cubicBezTo>
                  <a:lnTo>
                    <a:pt x="733" y="973"/>
                  </a:lnTo>
                  <a:cubicBezTo>
                    <a:pt x="754" y="1015"/>
                    <a:pt x="818" y="1042"/>
                    <a:pt x="866" y="1042"/>
                  </a:cubicBezTo>
                  <a:cubicBezTo>
                    <a:pt x="908" y="1042"/>
                    <a:pt x="978" y="1015"/>
                    <a:pt x="999" y="973"/>
                  </a:cubicBezTo>
                  <a:cubicBezTo>
                    <a:pt x="1084" y="909"/>
                    <a:pt x="1084" y="776"/>
                    <a:pt x="999" y="707"/>
                  </a:cubicBezTo>
                  <a:lnTo>
                    <a:pt x="377" y="65"/>
                  </a:lnTo>
                  <a:cubicBezTo>
                    <a:pt x="332" y="22"/>
                    <a:pt x="276" y="1"/>
                    <a:pt x="22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8"/>
            <p:cNvSpPr/>
            <p:nvPr/>
          </p:nvSpPr>
          <p:spPr>
            <a:xfrm>
              <a:off x="4235325" y="3624475"/>
              <a:ext cx="133900" cy="132825"/>
            </a:xfrm>
            <a:custGeom>
              <a:rect b="b" l="l" r="r" t="t"/>
              <a:pathLst>
                <a:path extrusionOk="0" h="5313" w="5356">
                  <a:moveTo>
                    <a:pt x="1966" y="1"/>
                  </a:moveTo>
                  <a:cubicBezTo>
                    <a:pt x="1260" y="1"/>
                    <a:pt x="638" y="155"/>
                    <a:pt x="107" y="463"/>
                  </a:cubicBezTo>
                  <a:cubicBezTo>
                    <a:pt x="22" y="532"/>
                    <a:pt x="1" y="643"/>
                    <a:pt x="43" y="750"/>
                  </a:cubicBezTo>
                  <a:cubicBezTo>
                    <a:pt x="86" y="810"/>
                    <a:pt x="160" y="840"/>
                    <a:pt x="231" y="840"/>
                  </a:cubicBezTo>
                  <a:cubicBezTo>
                    <a:pt x="266" y="840"/>
                    <a:pt x="300" y="833"/>
                    <a:pt x="330" y="819"/>
                  </a:cubicBezTo>
                  <a:cubicBezTo>
                    <a:pt x="771" y="532"/>
                    <a:pt x="1329" y="399"/>
                    <a:pt x="1966" y="399"/>
                  </a:cubicBezTo>
                  <a:cubicBezTo>
                    <a:pt x="3363" y="399"/>
                    <a:pt x="4049" y="1063"/>
                    <a:pt x="4405" y="1637"/>
                  </a:cubicBezTo>
                  <a:cubicBezTo>
                    <a:pt x="4957" y="2566"/>
                    <a:pt x="4914" y="3894"/>
                    <a:pt x="4314" y="4999"/>
                  </a:cubicBezTo>
                  <a:cubicBezTo>
                    <a:pt x="4272" y="5111"/>
                    <a:pt x="4293" y="5222"/>
                    <a:pt x="4405" y="5265"/>
                  </a:cubicBezTo>
                  <a:cubicBezTo>
                    <a:pt x="4426" y="5292"/>
                    <a:pt x="4468" y="5313"/>
                    <a:pt x="4490" y="5313"/>
                  </a:cubicBezTo>
                  <a:cubicBezTo>
                    <a:pt x="4559" y="5313"/>
                    <a:pt x="4622" y="5265"/>
                    <a:pt x="4670" y="5201"/>
                  </a:cubicBezTo>
                  <a:cubicBezTo>
                    <a:pt x="5334" y="3964"/>
                    <a:pt x="5355" y="2476"/>
                    <a:pt x="4734" y="1414"/>
                  </a:cubicBezTo>
                  <a:cubicBezTo>
                    <a:pt x="4181" y="511"/>
                    <a:pt x="3209" y="1"/>
                    <a:pt x="196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8"/>
            <p:cNvSpPr/>
            <p:nvPr/>
          </p:nvSpPr>
          <p:spPr>
            <a:xfrm>
              <a:off x="4194825" y="3649275"/>
              <a:ext cx="146775" cy="316000"/>
            </a:xfrm>
            <a:custGeom>
              <a:rect b="b" l="l" r="r" t="t"/>
              <a:pathLst>
                <a:path extrusionOk="0" h="12640" w="5871">
                  <a:moveTo>
                    <a:pt x="4739" y="6732"/>
                  </a:moveTo>
                  <a:cubicBezTo>
                    <a:pt x="4893" y="6732"/>
                    <a:pt x="5026" y="6865"/>
                    <a:pt x="5026" y="7019"/>
                  </a:cubicBezTo>
                  <a:cubicBezTo>
                    <a:pt x="5026" y="7173"/>
                    <a:pt x="4893" y="7306"/>
                    <a:pt x="4739" y="7306"/>
                  </a:cubicBezTo>
                  <a:lnTo>
                    <a:pt x="2418" y="7306"/>
                  </a:lnTo>
                  <a:cubicBezTo>
                    <a:pt x="2258" y="7306"/>
                    <a:pt x="2125" y="7173"/>
                    <a:pt x="2125" y="7019"/>
                  </a:cubicBezTo>
                  <a:cubicBezTo>
                    <a:pt x="2125" y="6865"/>
                    <a:pt x="2258" y="6732"/>
                    <a:pt x="2418" y="6732"/>
                  </a:cubicBezTo>
                  <a:close/>
                  <a:moveTo>
                    <a:pt x="4739" y="7705"/>
                  </a:moveTo>
                  <a:cubicBezTo>
                    <a:pt x="4893" y="7705"/>
                    <a:pt x="5026" y="7837"/>
                    <a:pt x="5026" y="7991"/>
                  </a:cubicBezTo>
                  <a:cubicBezTo>
                    <a:pt x="5026" y="8151"/>
                    <a:pt x="4893" y="8284"/>
                    <a:pt x="4739" y="8284"/>
                  </a:cubicBezTo>
                  <a:lnTo>
                    <a:pt x="2418" y="8284"/>
                  </a:lnTo>
                  <a:cubicBezTo>
                    <a:pt x="2258" y="8284"/>
                    <a:pt x="2125" y="8151"/>
                    <a:pt x="2125" y="7991"/>
                  </a:cubicBezTo>
                  <a:cubicBezTo>
                    <a:pt x="2125" y="7837"/>
                    <a:pt x="2258" y="7705"/>
                    <a:pt x="2418" y="7705"/>
                  </a:cubicBezTo>
                  <a:close/>
                  <a:moveTo>
                    <a:pt x="3411" y="8682"/>
                  </a:moveTo>
                  <a:lnTo>
                    <a:pt x="3411" y="9697"/>
                  </a:lnTo>
                  <a:lnTo>
                    <a:pt x="2614" y="9697"/>
                  </a:lnTo>
                  <a:lnTo>
                    <a:pt x="2614" y="8682"/>
                  </a:lnTo>
                  <a:close/>
                  <a:moveTo>
                    <a:pt x="4627" y="8682"/>
                  </a:moveTo>
                  <a:lnTo>
                    <a:pt x="4627" y="9697"/>
                  </a:lnTo>
                  <a:lnTo>
                    <a:pt x="3809" y="9697"/>
                  </a:lnTo>
                  <a:lnTo>
                    <a:pt x="3809" y="8682"/>
                  </a:lnTo>
                  <a:close/>
                  <a:moveTo>
                    <a:pt x="4564" y="10095"/>
                  </a:moveTo>
                  <a:lnTo>
                    <a:pt x="4250" y="10716"/>
                  </a:lnTo>
                  <a:lnTo>
                    <a:pt x="2991" y="10716"/>
                  </a:lnTo>
                  <a:lnTo>
                    <a:pt x="2683" y="10095"/>
                  </a:lnTo>
                  <a:close/>
                  <a:moveTo>
                    <a:pt x="4054" y="11115"/>
                  </a:moveTo>
                  <a:lnTo>
                    <a:pt x="3613" y="12002"/>
                  </a:lnTo>
                  <a:lnTo>
                    <a:pt x="3188" y="11115"/>
                  </a:lnTo>
                  <a:close/>
                  <a:moveTo>
                    <a:pt x="1197" y="0"/>
                  </a:moveTo>
                  <a:cubicBezTo>
                    <a:pt x="1144" y="0"/>
                    <a:pt x="1090" y="23"/>
                    <a:pt x="1042" y="71"/>
                  </a:cubicBezTo>
                  <a:cubicBezTo>
                    <a:pt x="1" y="1330"/>
                    <a:pt x="133" y="3476"/>
                    <a:pt x="1355" y="4937"/>
                  </a:cubicBezTo>
                  <a:cubicBezTo>
                    <a:pt x="1398" y="5006"/>
                    <a:pt x="1440" y="5049"/>
                    <a:pt x="1488" y="5118"/>
                  </a:cubicBezTo>
                  <a:cubicBezTo>
                    <a:pt x="1839" y="5601"/>
                    <a:pt x="2062" y="5867"/>
                    <a:pt x="2125" y="6398"/>
                  </a:cubicBezTo>
                  <a:cubicBezTo>
                    <a:pt x="1886" y="6509"/>
                    <a:pt x="1727" y="6754"/>
                    <a:pt x="1727" y="7019"/>
                  </a:cubicBezTo>
                  <a:cubicBezTo>
                    <a:pt x="1727" y="7221"/>
                    <a:pt x="1796" y="7396"/>
                    <a:pt x="1929" y="7508"/>
                  </a:cubicBezTo>
                  <a:cubicBezTo>
                    <a:pt x="1796" y="7641"/>
                    <a:pt x="1727" y="7816"/>
                    <a:pt x="1727" y="7991"/>
                  </a:cubicBezTo>
                  <a:cubicBezTo>
                    <a:pt x="1727" y="8305"/>
                    <a:pt x="1929" y="8570"/>
                    <a:pt x="2216" y="8655"/>
                  </a:cubicBezTo>
                  <a:lnTo>
                    <a:pt x="2216" y="9920"/>
                  </a:lnTo>
                  <a:cubicBezTo>
                    <a:pt x="2216" y="10052"/>
                    <a:pt x="2237" y="10143"/>
                    <a:pt x="2285" y="10207"/>
                  </a:cubicBezTo>
                  <a:lnTo>
                    <a:pt x="2837" y="11311"/>
                  </a:lnTo>
                  <a:lnTo>
                    <a:pt x="3432" y="12533"/>
                  </a:lnTo>
                  <a:cubicBezTo>
                    <a:pt x="3480" y="12597"/>
                    <a:pt x="3544" y="12639"/>
                    <a:pt x="3613" y="12639"/>
                  </a:cubicBezTo>
                  <a:cubicBezTo>
                    <a:pt x="3698" y="12639"/>
                    <a:pt x="3767" y="12597"/>
                    <a:pt x="3788" y="12533"/>
                  </a:cubicBezTo>
                  <a:lnTo>
                    <a:pt x="4564" y="11003"/>
                  </a:lnTo>
                  <a:lnTo>
                    <a:pt x="4564" y="10982"/>
                  </a:lnTo>
                  <a:lnTo>
                    <a:pt x="4941" y="10207"/>
                  </a:lnTo>
                  <a:lnTo>
                    <a:pt x="4962" y="10207"/>
                  </a:lnTo>
                  <a:cubicBezTo>
                    <a:pt x="4983" y="10143"/>
                    <a:pt x="5026" y="10052"/>
                    <a:pt x="5026" y="9920"/>
                  </a:cubicBezTo>
                  <a:lnTo>
                    <a:pt x="5026" y="8613"/>
                  </a:lnTo>
                  <a:cubicBezTo>
                    <a:pt x="5270" y="8501"/>
                    <a:pt x="5424" y="8257"/>
                    <a:pt x="5424" y="7991"/>
                  </a:cubicBezTo>
                  <a:cubicBezTo>
                    <a:pt x="5424" y="7816"/>
                    <a:pt x="5339" y="7641"/>
                    <a:pt x="5228" y="7508"/>
                  </a:cubicBezTo>
                  <a:cubicBezTo>
                    <a:pt x="5339" y="7396"/>
                    <a:pt x="5424" y="7221"/>
                    <a:pt x="5424" y="7019"/>
                  </a:cubicBezTo>
                  <a:cubicBezTo>
                    <a:pt x="5424" y="6754"/>
                    <a:pt x="5249" y="6509"/>
                    <a:pt x="5026" y="6398"/>
                  </a:cubicBezTo>
                  <a:cubicBezTo>
                    <a:pt x="5095" y="5867"/>
                    <a:pt x="5291" y="5601"/>
                    <a:pt x="5647" y="5118"/>
                  </a:cubicBezTo>
                  <a:cubicBezTo>
                    <a:pt x="5711" y="5049"/>
                    <a:pt x="5759" y="4985"/>
                    <a:pt x="5801" y="4916"/>
                  </a:cubicBezTo>
                  <a:cubicBezTo>
                    <a:pt x="5870" y="4831"/>
                    <a:pt x="5844" y="4719"/>
                    <a:pt x="5759" y="4650"/>
                  </a:cubicBezTo>
                  <a:cubicBezTo>
                    <a:pt x="5724" y="4625"/>
                    <a:pt x="5682" y="4613"/>
                    <a:pt x="5641" y="4613"/>
                  </a:cubicBezTo>
                  <a:cubicBezTo>
                    <a:pt x="5576" y="4613"/>
                    <a:pt x="5511" y="4643"/>
                    <a:pt x="5472" y="4698"/>
                  </a:cubicBezTo>
                  <a:cubicBezTo>
                    <a:pt x="5424" y="4762"/>
                    <a:pt x="5382" y="4831"/>
                    <a:pt x="5339" y="4873"/>
                  </a:cubicBezTo>
                  <a:cubicBezTo>
                    <a:pt x="4962" y="5383"/>
                    <a:pt x="4718" y="5713"/>
                    <a:pt x="4627" y="6334"/>
                  </a:cubicBezTo>
                  <a:lnTo>
                    <a:pt x="3809" y="6334"/>
                  </a:lnTo>
                  <a:lnTo>
                    <a:pt x="3809" y="3636"/>
                  </a:lnTo>
                  <a:lnTo>
                    <a:pt x="4250" y="3636"/>
                  </a:lnTo>
                  <a:cubicBezTo>
                    <a:pt x="4362" y="3636"/>
                    <a:pt x="4452" y="3545"/>
                    <a:pt x="4452" y="3434"/>
                  </a:cubicBezTo>
                  <a:cubicBezTo>
                    <a:pt x="4452" y="3322"/>
                    <a:pt x="4362" y="3237"/>
                    <a:pt x="4250" y="3237"/>
                  </a:cubicBezTo>
                  <a:lnTo>
                    <a:pt x="2991" y="3237"/>
                  </a:lnTo>
                  <a:cubicBezTo>
                    <a:pt x="2880" y="3237"/>
                    <a:pt x="2789" y="3322"/>
                    <a:pt x="2789" y="3434"/>
                  </a:cubicBezTo>
                  <a:cubicBezTo>
                    <a:pt x="2789" y="3545"/>
                    <a:pt x="2880" y="3636"/>
                    <a:pt x="2991" y="3636"/>
                  </a:cubicBezTo>
                  <a:lnTo>
                    <a:pt x="3411" y="3636"/>
                  </a:lnTo>
                  <a:lnTo>
                    <a:pt x="3411" y="6334"/>
                  </a:lnTo>
                  <a:lnTo>
                    <a:pt x="2524" y="6334"/>
                  </a:lnTo>
                  <a:cubicBezTo>
                    <a:pt x="2439" y="5713"/>
                    <a:pt x="2195" y="5383"/>
                    <a:pt x="1817" y="4873"/>
                  </a:cubicBezTo>
                  <a:cubicBezTo>
                    <a:pt x="1775" y="4804"/>
                    <a:pt x="1727" y="4762"/>
                    <a:pt x="1685" y="4698"/>
                  </a:cubicBezTo>
                  <a:cubicBezTo>
                    <a:pt x="1663" y="4698"/>
                    <a:pt x="1663" y="4671"/>
                    <a:pt x="1663" y="4671"/>
                  </a:cubicBezTo>
                  <a:cubicBezTo>
                    <a:pt x="558" y="3370"/>
                    <a:pt x="426" y="1442"/>
                    <a:pt x="1355" y="337"/>
                  </a:cubicBezTo>
                  <a:cubicBezTo>
                    <a:pt x="1419" y="246"/>
                    <a:pt x="1419" y="114"/>
                    <a:pt x="1329" y="50"/>
                  </a:cubicBezTo>
                  <a:cubicBezTo>
                    <a:pt x="1289" y="18"/>
                    <a:pt x="1244" y="0"/>
                    <a:pt x="1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6" name="Google Shape;3356;p58"/>
          <p:cNvGrpSpPr/>
          <p:nvPr/>
        </p:nvGrpSpPr>
        <p:grpSpPr>
          <a:xfrm>
            <a:off x="4404320" y="1510013"/>
            <a:ext cx="335350" cy="340925"/>
            <a:chOff x="2846900" y="2272025"/>
            <a:chExt cx="335350" cy="340925"/>
          </a:xfrm>
        </p:grpSpPr>
        <p:sp>
          <p:nvSpPr>
            <p:cNvPr id="3357" name="Google Shape;3357;p58"/>
            <p:cNvSpPr/>
            <p:nvPr/>
          </p:nvSpPr>
          <p:spPr>
            <a:xfrm>
              <a:off x="2955400" y="2292625"/>
              <a:ext cx="206400" cy="206400"/>
            </a:xfrm>
            <a:custGeom>
              <a:rect b="b" l="l" r="r" t="t"/>
              <a:pathLst>
                <a:path extrusionOk="0" h="8256" w="8256">
                  <a:moveTo>
                    <a:pt x="4606" y="5907"/>
                  </a:moveTo>
                  <a:lnTo>
                    <a:pt x="3676" y="5907"/>
                  </a:lnTo>
                  <a:lnTo>
                    <a:pt x="3676" y="3251"/>
                  </a:lnTo>
                  <a:lnTo>
                    <a:pt x="2922" y="3251"/>
                  </a:lnTo>
                  <a:lnTo>
                    <a:pt x="2922" y="2321"/>
                  </a:lnTo>
                  <a:lnTo>
                    <a:pt x="5334" y="2321"/>
                  </a:lnTo>
                  <a:lnTo>
                    <a:pt x="5334" y="3251"/>
                  </a:lnTo>
                  <a:lnTo>
                    <a:pt x="4606" y="3251"/>
                  </a:lnTo>
                  <a:close/>
                  <a:moveTo>
                    <a:pt x="7639" y="372"/>
                  </a:moveTo>
                  <a:lnTo>
                    <a:pt x="7639" y="0"/>
                  </a:lnTo>
                  <a:lnTo>
                    <a:pt x="622" y="0"/>
                  </a:lnTo>
                  <a:lnTo>
                    <a:pt x="622" y="372"/>
                  </a:lnTo>
                  <a:cubicBezTo>
                    <a:pt x="622" y="505"/>
                    <a:pt x="510" y="595"/>
                    <a:pt x="377" y="595"/>
                  </a:cubicBezTo>
                  <a:lnTo>
                    <a:pt x="0" y="595"/>
                  </a:lnTo>
                  <a:lnTo>
                    <a:pt x="0" y="7788"/>
                  </a:lnTo>
                  <a:lnTo>
                    <a:pt x="441" y="7703"/>
                  </a:lnTo>
                  <a:lnTo>
                    <a:pt x="866" y="7612"/>
                  </a:lnTo>
                  <a:lnTo>
                    <a:pt x="755" y="8255"/>
                  </a:lnTo>
                  <a:lnTo>
                    <a:pt x="7639" y="8255"/>
                  </a:lnTo>
                  <a:lnTo>
                    <a:pt x="7639" y="7878"/>
                  </a:lnTo>
                  <a:cubicBezTo>
                    <a:pt x="7639" y="7745"/>
                    <a:pt x="7745" y="7634"/>
                    <a:pt x="7878" y="7634"/>
                  </a:cubicBezTo>
                  <a:lnTo>
                    <a:pt x="8255" y="7634"/>
                  </a:lnTo>
                  <a:lnTo>
                    <a:pt x="8255" y="595"/>
                  </a:lnTo>
                  <a:lnTo>
                    <a:pt x="7878" y="595"/>
                  </a:lnTo>
                  <a:cubicBezTo>
                    <a:pt x="7745" y="595"/>
                    <a:pt x="7639" y="505"/>
                    <a:pt x="7639" y="372"/>
                  </a:cubicBezTo>
                  <a:close/>
                  <a:moveTo>
                    <a:pt x="7639" y="372"/>
                  </a:moveTo>
                  <a:lnTo>
                    <a:pt x="7639" y="372"/>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8"/>
            <p:cNvSpPr/>
            <p:nvPr/>
          </p:nvSpPr>
          <p:spPr>
            <a:xfrm>
              <a:off x="2889000" y="2482925"/>
              <a:ext cx="88075" cy="88600"/>
            </a:xfrm>
            <a:custGeom>
              <a:rect b="b" l="l" r="r" t="t"/>
              <a:pathLst>
                <a:path extrusionOk="0" h="3544" w="3523">
                  <a:moveTo>
                    <a:pt x="3522" y="0"/>
                  </a:moveTo>
                  <a:lnTo>
                    <a:pt x="909" y="489"/>
                  </a:lnTo>
                  <a:lnTo>
                    <a:pt x="0" y="2454"/>
                  </a:lnTo>
                  <a:lnTo>
                    <a:pt x="356" y="3320"/>
                  </a:lnTo>
                  <a:lnTo>
                    <a:pt x="1084" y="3543"/>
                  </a:lnTo>
                  <a:lnTo>
                    <a:pt x="3033" y="2635"/>
                  </a:lnTo>
                  <a:lnTo>
                    <a:pt x="3389" y="728"/>
                  </a:lnTo>
                  <a:close/>
                  <a:moveTo>
                    <a:pt x="3522" y="0"/>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8"/>
            <p:cNvSpPr/>
            <p:nvPr/>
          </p:nvSpPr>
          <p:spPr>
            <a:xfrm>
              <a:off x="2852475" y="2554900"/>
              <a:ext cx="52625" cy="53150"/>
            </a:xfrm>
            <a:custGeom>
              <a:rect b="b" l="l" r="r" t="t"/>
              <a:pathLst>
                <a:path extrusionOk="0" h="2126" w="2105">
                  <a:moveTo>
                    <a:pt x="601" y="0"/>
                  </a:moveTo>
                  <a:lnTo>
                    <a:pt x="0" y="617"/>
                  </a:lnTo>
                  <a:lnTo>
                    <a:pt x="1483" y="2125"/>
                  </a:lnTo>
                  <a:lnTo>
                    <a:pt x="2104" y="1504"/>
                  </a:lnTo>
                  <a:lnTo>
                    <a:pt x="1573" y="553"/>
                  </a:lnTo>
                  <a:close/>
                  <a:moveTo>
                    <a:pt x="601" y="0"/>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8"/>
            <p:cNvSpPr/>
            <p:nvPr/>
          </p:nvSpPr>
          <p:spPr>
            <a:xfrm>
              <a:off x="2897900" y="2482925"/>
              <a:ext cx="79175" cy="88600"/>
            </a:xfrm>
            <a:custGeom>
              <a:rect b="b" l="l" r="r" t="t"/>
              <a:pathLst>
                <a:path extrusionOk="0" h="3544" w="3167">
                  <a:moveTo>
                    <a:pt x="728" y="3543"/>
                  </a:moveTo>
                  <a:lnTo>
                    <a:pt x="2677" y="2635"/>
                  </a:lnTo>
                  <a:lnTo>
                    <a:pt x="3033" y="728"/>
                  </a:lnTo>
                  <a:lnTo>
                    <a:pt x="3166" y="0"/>
                  </a:lnTo>
                  <a:lnTo>
                    <a:pt x="2741" y="91"/>
                  </a:lnTo>
                  <a:lnTo>
                    <a:pt x="2699" y="377"/>
                  </a:lnTo>
                  <a:lnTo>
                    <a:pt x="2656" y="510"/>
                  </a:lnTo>
                  <a:lnTo>
                    <a:pt x="2343" y="2237"/>
                  </a:lnTo>
                  <a:cubicBezTo>
                    <a:pt x="2343" y="2279"/>
                    <a:pt x="2322" y="2300"/>
                    <a:pt x="2300" y="2300"/>
                  </a:cubicBezTo>
                  <a:lnTo>
                    <a:pt x="0" y="3320"/>
                  </a:lnTo>
                  <a:close/>
                  <a:moveTo>
                    <a:pt x="728" y="3543"/>
                  </a:moveTo>
                  <a:lnTo>
                    <a:pt x="728" y="354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8"/>
            <p:cNvSpPr/>
            <p:nvPr/>
          </p:nvSpPr>
          <p:spPr>
            <a:xfrm>
              <a:off x="2878500" y="2578150"/>
              <a:ext cx="26600" cy="29900"/>
            </a:xfrm>
            <a:custGeom>
              <a:rect b="b" l="l" r="r" t="t"/>
              <a:pathLst>
                <a:path extrusionOk="0" h="1196" w="1064">
                  <a:moveTo>
                    <a:pt x="1" y="728"/>
                  </a:moveTo>
                  <a:lnTo>
                    <a:pt x="728" y="0"/>
                  </a:lnTo>
                  <a:lnTo>
                    <a:pt x="1063" y="574"/>
                  </a:lnTo>
                  <a:lnTo>
                    <a:pt x="442" y="1195"/>
                  </a:lnTo>
                  <a:close/>
                  <a:moveTo>
                    <a:pt x="1" y="728"/>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8"/>
            <p:cNvSpPr/>
            <p:nvPr/>
          </p:nvSpPr>
          <p:spPr>
            <a:xfrm>
              <a:off x="2927775" y="2509475"/>
              <a:ext cx="23275" cy="23275"/>
            </a:xfrm>
            <a:custGeom>
              <a:rect b="b" l="l" r="r" t="t"/>
              <a:pathLst>
                <a:path extrusionOk="0" h="931" w="931">
                  <a:moveTo>
                    <a:pt x="776" y="155"/>
                  </a:moveTo>
                  <a:cubicBezTo>
                    <a:pt x="595" y="1"/>
                    <a:pt x="330" y="1"/>
                    <a:pt x="154" y="155"/>
                  </a:cubicBezTo>
                  <a:cubicBezTo>
                    <a:pt x="0" y="330"/>
                    <a:pt x="0" y="596"/>
                    <a:pt x="154" y="776"/>
                  </a:cubicBezTo>
                  <a:cubicBezTo>
                    <a:pt x="330" y="930"/>
                    <a:pt x="595" y="930"/>
                    <a:pt x="776" y="776"/>
                  </a:cubicBezTo>
                  <a:cubicBezTo>
                    <a:pt x="930" y="596"/>
                    <a:pt x="930" y="330"/>
                    <a:pt x="776" y="155"/>
                  </a:cubicBezTo>
                  <a:close/>
                  <a:moveTo>
                    <a:pt x="776" y="155"/>
                  </a:moveTo>
                  <a:lnTo>
                    <a:pt x="776" y="15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8"/>
            <p:cNvSpPr/>
            <p:nvPr/>
          </p:nvSpPr>
          <p:spPr>
            <a:xfrm>
              <a:off x="2939850" y="2277075"/>
              <a:ext cx="31100" cy="30450"/>
            </a:xfrm>
            <a:custGeom>
              <a:rect b="b" l="l" r="r" t="t"/>
              <a:pathLst>
                <a:path extrusionOk="0" h="1218" w="1244">
                  <a:moveTo>
                    <a:pt x="999" y="1217"/>
                  </a:moveTo>
                  <a:cubicBezTo>
                    <a:pt x="1132" y="1217"/>
                    <a:pt x="1244" y="1127"/>
                    <a:pt x="1244" y="994"/>
                  </a:cubicBezTo>
                  <a:lnTo>
                    <a:pt x="1244" y="224"/>
                  </a:lnTo>
                  <a:cubicBezTo>
                    <a:pt x="1244" y="112"/>
                    <a:pt x="1132" y="1"/>
                    <a:pt x="999" y="1"/>
                  </a:cubicBezTo>
                  <a:lnTo>
                    <a:pt x="245" y="1"/>
                  </a:lnTo>
                  <a:cubicBezTo>
                    <a:pt x="112" y="1"/>
                    <a:pt x="1" y="112"/>
                    <a:pt x="1" y="224"/>
                  </a:cubicBezTo>
                  <a:lnTo>
                    <a:pt x="1" y="994"/>
                  </a:lnTo>
                  <a:cubicBezTo>
                    <a:pt x="1" y="1127"/>
                    <a:pt x="112" y="1217"/>
                    <a:pt x="245" y="1217"/>
                  </a:cubicBezTo>
                  <a:close/>
                  <a:moveTo>
                    <a:pt x="999" y="1217"/>
                  </a:moveTo>
                  <a:lnTo>
                    <a:pt x="999" y="1217"/>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8"/>
            <p:cNvSpPr/>
            <p:nvPr/>
          </p:nvSpPr>
          <p:spPr>
            <a:xfrm>
              <a:off x="3028425" y="2350650"/>
              <a:ext cx="60325" cy="89675"/>
            </a:xfrm>
            <a:custGeom>
              <a:rect b="b" l="l" r="r" t="t"/>
              <a:pathLst>
                <a:path extrusionOk="0" h="3587" w="2413">
                  <a:moveTo>
                    <a:pt x="755" y="3586"/>
                  </a:moveTo>
                  <a:lnTo>
                    <a:pt x="1685" y="3586"/>
                  </a:lnTo>
                  <a:lnTo>
                    <a:pt x="1685" y="930"/>
                  </a:lnTo>
                  <a:lnTo>
                    <a:pt x="2413" y="930"/>
                  </a:lnTo>
                  <a:lnTo>
                    <a:pt x="2413" y="0"/>
                  </a:lnTo>
                  <a:lnTo>
                    <a:pt x="1" y="0"/>
                  </a:lnTo>
                  <a:lnTo>
                    <a:pt x="1" y="930"/>
                  </a:lnTo>
                  <a:lnTo>
                    <a:pt x="755" y="930"/>
                  </a:lnTo>
                  <a:close/>
                  <a:moveTo>
                    <a:pt x="755" y="3586"/>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8"/>
            <p:cNvSpPr/>
            <p:nvPr/>
          </p:nvSpPr>
          <p:spPr>
            <a:xfrm>
              <a:off x="3059375" y="2362325"/>
              <a:ext cx="29375" cy="78000"/>
            </a:xfrm>
            <a:custGeom>
              <a:rect b="b" l="l" r="r" t="t"/>
              <a:pathLst>
                <a:path extrusionOk="0" h="3120" w="1175">
                  <a:moveTo>
                    <a:pt x="1" y="463"/>
                  </a:moveTo>
                  <a:lnTo>
                    <a:pt x="1" y="3119"/>
                  </a:lnTo>
                  <a:lnTo>
                    <a:pt x="447" y="3119"/>
                  </a:lnTo>
                  <a:lnTo>
                    <a:pt x="447" y="463"/>
                  </a:lnTo>
                  <a:lnTo>
                    <a:pt x="1175" y="463"/>
                  </a:lnTo>
                  <a:lnTo>
                    <a:pt x="1175" y="1"/>
                  </a:lnTo>
                  <a:lnTo>
                    <a:pt x="558" y="1"/>
                  </a:lnTo>
                  <a:cubicBezTo>
                    <a:pt x="181" y="1"/>
                    <a:pt x="1" y="22"/>
                    <a:pt x="1" y="463"/>
                  </a:cubicBezTo>
                  <a:close/>
                  <a:moveTo>
                    <a:pt x="1" y="463"/>
                  </a:moveTo>
                  <a:lnTo>
                    <a:pt x="1" y="46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8"/>
            <p:cNvSpPr/>
            <p:nvPr/>
          </p:nvSpPr>
          <p:spPr>
            <a:xfrm>
              <a:off x="3146375" y="2301900"/>
              <a:ext cx="15425" cy="187675"/>
            </a:xfrm>
            <a:custGeom>
              <a:rect b="b" l="l" r="r" t="t"/>
              <a:pathLst>
                <a:path extrusionOk="0" h="7507" w="617">
                  <a:moveTo>
                    <a:pt x="0" y="1"/>
                  </a:moveTo>
                  <a:lnTo>
                    <a:pt x="0" y="7507"/>
                  </a:lnTo>
                  <a:cubicBezTo>
                    <a:pt x="0" y="7374"/>
                    <a:pt x="106" y="7263"/>
                    <a:pt x="239" y="7263"/>
                  </a:cubicBezTo>
                  <a:lnTo>
                    <a:pt x="616" y="7263"/>
                  </a:lnTo>
                  <a:lnTo>
                    <a:pt x="616" y="224"/>
                  </a:lnTo>
                  <a:lnTo>
                    <a:pt x="239" y="224"/>
                  </a:lnTo>
                  <a:cubicBezTo>
                    <a:pt x="106" y="224"/>
                    <a:pt x="0" y="134"/>
                    <a:pt x="0" y="1"/>
                  </a:cubicBezTo>
                  <a:close/>
                  <a:moveTo>
                    <a:pt x="0" y="1"/>
                  </a:moveTo>
                  <a:lnTo>
                    <a:pt x="0"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8"/>
            <p:cNvSpPr/>
            <p:nvPr/>
          </p:nvSpPr>
          <p:spPr>
            <a:xfrm>
              <a:off x="3146375" y="2277075"/>
              <a:ext cx="30950" cy="30450"/>
            </a:xfrm>
            <a:custGeom>
              <a:rect b="b" l="l" r="r" t="t"/>
              <a:pathLst>
                <a:path extrusionOk="0" h="1218" w="1238">
                  <a:moveTo>
                    <a:pt x="0" y="622"/>
                  </a:moveTo>
                  <a:lnTo>
                    <a:pt x="0" y="994"/>
                  </a:lnTo>
                  <a:cubicBezTo>
                    <a:pt x="0" y="1127"/>
                    <a:pt x="106" y="1217"/>
                    <a:pt x="239" y="1217"/>
                  </a:cubicBezTo>
                  <a:lnTo>
                    <a:pt x="993" y="1217"/>
                  </a:lnTo>
                  <a:cubicBezTo>
                    <a:pt x="1126" y="1217"/>
                    <a:pt x="1238" y="1127"/>
                    <a:pt x="1238" y="994"/>
                  </a:cubicBezTo>
                  <a:lnTo>
                    <a:pt x="1238" y="224"/>
                  </a:lnTo>
                  <a:cubicBezTo>
                    <a:pt x="1238" y="112"/>
                    <a:pt x="1126" y="1"/>
                    <a:pt x="993" y="1"/>
                  </a:cubicBezTo>
                  <a:lnTo>
                    <a:pt x="239" y="1"/>
                  </a:lnTo>
                  <a:cubicBezTo>
                    <a:pt x="106" y="1"/>
                    <a:pt x="0" y="112"/>
                    <a:pt x="0" y="224"/>
                  </a:cubicBezTo>
                  <a:close/>
                  <a:moveTo>
                    <a:pt x="0" y="622"/>
                  </a:moveTo>
                  <a:lnTo>
                    <a:pt x="0" y="622"/>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8"/>
            <p:cNvSpPr/>
            <p:nvPr/>
          </p:nvSpPr>
          <p:spPr>
            <a:xfrm>
              <a:off x="3146375" y="2483450"/>
              <a:ext cx="30950" cy="30975"/>
            </a:xfrm>
            <a:custGeom>
              <a:rect b="b" l="l" r="r" t="t"/>
              <a:pathLst>
                <a:path extrusionOk="0" h="1239" w="1238">
                  <a:moveTo>
                    <a:pt x="239" y="1"/>
                  </a:moveTo>
                  <a:cubicBezTo>
                    <a:pt x="106" y="1"/>
                    <a:pt x="0" y="112"/>
                    <a:pt x="0" y="245"/>
                  </a:cubicBezTo>
                  <a:lnTo>
                    <a:pt x="0" y="999"/>
                  </a:lnTo>
                  <a:cubicBezTo>
                    <a:pt x="0" y="1132"/>
                    <a:pt x="106" y="1238"/>
                    <a:pt x="239" y="1238"/>
                  </a:cubicBezTo>
                  <a:lnTo>
                    <a:pt x="993" y="1238"/>
                  </a:lnTo>
                  <a:cubicBezTo>
                    <a:pt x="1126" y="1238"/>
                    <a:pt x="1238" y="1132"/>
                    <a:pt x="1238" y="999"/>
                  </a:cubicBezTo>
                  <a:lnTo>
                    <a:pt x="1238" y="245"/>
                  </a:lnTo>
                  <a:cubicBezTo>
                    <a:pt x="1238" y="112"/>
                    <a:pt x="1126" y="1"/>
                    <a:pt x="993" y="1"/>
                  </a:cubicBezTo>
                  <a:close/>
                  <a:moveTo>
                    <a:pt x="239" y="1"/>
                  </a:moveTo>
                  <a:lnTo>
                    <a:pt x="239"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8"/>
            <p:cNvSpPr/>
            <p:nvPr/>
          </p:nvSpPr>
          <p:spPr>
            <a:xfrm>
              <a:off x="2864150" y="2536050"/>
              <a:ext cx="60850" cy="60300"/>
            </a:xfrm>
            <a:custGeom>
              <a:rect b="b" l="l" r="r" t="t"/>
              <a:pathLst>
                <a:path extrusionOk="0" h="2412" w="2434">
                  <a:moveTo>
                    <a:pt x="994" y="329"/>
                  </a:moveTo>
                  <a:lnTo>
                    <a:pt x="729" y="64"/>
                  </a:lnTo>
                  <a:cubicBezTo>
                    <a:pt x="638" y="0"/>
                    <a:pt x="532" y="0"/>
                    <a:pt x="442" y="64"/>
                  </a:cubicBezTo>
                  <a:lnTo>
                    <a:pt x="86" y="420"/>
                  </a:lnTo>
                  <a:cubicBezTo>
                    <a:pt x="1" y="510"/>
                    <a:pt x="1" y="643"/>
                    <a:pt x="86" y="707"/>
                  </a:cubicBezTo>
                  <a:lnTo>
                    <a:pt x="1701" y="2321"/>
                  </a:lnTo>
                  <a:cubicBezTo>
                    <a:pt x="1770" y="2412"/>
                    <a:pt x="1903" y="2412"/>
                    <a:pt x="1993" y="2321"/>
                  </a:cubicBezTo>
                  <a:lnTo>
                    <a:pt x="2344" y="1971"/>
                  </a:lnTo>
                  <a:cubicBezTo>
                    <a:pt x="2434" y="1881"/>
                    <a:pt x="2434" y="1748"/>
                    <a:pt x="2344" y="1684"/>
                  </a:cubicBezTo>
                  <a:close/>
                  <a:moveTo>
                    <a:pt x="994" y="329"/>
                  </a:moveTo>
                  <a:lnTo>
                    <a:pt x="994" y="32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8"/>
            <p:cNvSpPr/>
            <p:nvPr/>
          </p:nvSpPr>
          <p:spPr>
            <a:xfrm>
              <a:off x="2897900" y="2569250"/>
              <a:ext cx="27100" cy="27100"/>
            </a:xfrm>
            <a:custGeom>
              <a:rect b="b" l="l" r="r" t="t"/>
              <a:pathLst>
                <a:path extrusionOk="0" h="1084" w="1084">
                  <a:moveTo>
                    <a:pt x="643" y="287"/>
                  </a:moveTo>
                  <a:lnTo>
                    <a:pt x="287" y="664"/>
                  </a:lnTo>
                  <a:cubicBezTo>
                    <a:pt x="197" y="728"/>
                    <a:pt x="85" y="728"/>
                    <a:pt x="0" y="664"/>
                  </a:cubicBezTo>
                  <a:lnTo>
                    <a:pt x="351" y="993"/>
                  </a:lnTo>
                  <a:cubicBezTo>
                    <a:pt x="420" y="1084"/>
                    <a:pt x="553" y="1084"/>
                    <a:pt x="643" y="993"/>
                  </a:cubicBezTo>
                  <a:lnTo>
                    <a:pt x="994" y="643"/>
                  </a:lnTo>
                  <a:cubicBezTo>
                    <a:pt x="1084" y="553"/>
                    <a:pt x="1084" y="420"/>
                    <a:pt x="994" y="356"/>
                  </a:cubicBezTo>
                  <a:lnTo>
                    <a:pt x="643" y="0"/>
                  </a:lnTo>
                  <a:cubicBezTo>
                    <a:pt x="728" y="90"/>
                    <a:pt x="728" y="223"/>
                    <a:pt x="643" y="287"/>
                  </a:cubicBezTo>
                  <a:close/>
                  <a:moveTo>
                    <a:pt x="643" y="287"/>
                  </a:moveTo>
                  <a:lnTo>
                    <a:pt x="643" y="28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8"/>
            <p:cNvSpPr/>
            <p:nvPr/>
          </p:nvSpPr>
          <p:spPr>
            <a:xfrm>
              <a:off x="3038400" y="2320775"/>
              <a:ext cx="40400" cy="9975"/>
            </a:xfrm>
            <a:custGeom>
              <a:rect b="b" l="l" r="r" t="t"/>
              <a:pathLst>
                <a:path extrusionOk="0" h="399" w="1616">
                  <a:moveTo>
                    <a:pt x="223" y="0"/>
                  </a:moveTo>
                  <a:cubicBezTo>
                    <a:pt x="112" y="0"/>
                    <a:pt x="0" y="91"/>
                    <a:pt x="0" y="202"/>
                  </a:cubicBezTo>
                  <a:cubicBezTo>
                    <a:pt x="0" y="308"/>
                    <a:pt x="112" y="399"/>
                    <a:pt x="223" y="399"/>
                  </a:cubicBezTo>
                  <a:lnTo>
                    <a:pt x="1419" y="399"/>
                  </a:lnTo>
                  <a:cubicBezTo>
                    <a:pt x="1530" y="399"/>
                    <a:pt x="1615" y="308"/>
                    <a:pt x="1615" y="202"/>
                  </a:cubicBezTo>
                  <a:cubicBezTo>
                    <a:pt x="1615" y="91"/>
                    <a:pt x="1530" y="0"/>
                    <a:pt x="141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8"/>
            <p:cNvSpPr/>
            <p:nvPr/>
          </p:nvSpPr>
          <p:spPr>
            <a:xfrm>
              <a:off x="2984225" y="2320775"/>
              <a:ext cx="34275" cy="34950"/>
            </a:xfrm>
            <a:custGeom>
              <a:rect b="b" l="l" r="r" t="t"/>
              <a:pathLst>
                <a:path extrusionOk="0" h="1398" w="1371">
                  <a:moveTo>
                    <a:pt x="197" y="0"/>
                  </a:moveTo>
                  <a:cubicBezTo>
                    <a:pt x="85" y="0"/>
                    <a:pt x="0" y="91"/>
                    <a:pt x="0" y="202"/>
                  </a:cubicBezTo>
                  <a:lnTo>
                    <a:pt x="0" y="1195"/>
                  </a:lnTo>
                  <a:cubicBezTo>
                    <a:pt x="0" y="1307"/>
                    <a:pt x="85" y="1397"/>
                    <a:pt x="197" y="1397"/>
                  </a:cubicBezTo>
                  <a:cubicBezTo>
                    <a:pt x="308" y="1397"/>
                    <a:pt x="398" y="1307"/>
                    <a:pt x="398" y="1195"/>
                  </a:cubicBezTo>
                  <a:lnTo>
                    <a:pt x="398" y="399"/>
                  </a:lnTo>
                  <a:lnTo>
                    <a:pt x="1174" y="399"/>
                  </a:lnTo>
                  <a:cubicBezTo>
                    <a:pt x="1280" y="399"/>
                    <a:pt x="1371" y="308"/>
                    <a:pt x="1371" y="202"/>
                  </a:cubicBezTo>
                  <a:cubicBezTo>
                    <a:pt x="1371" y="91"/>
                    <a:pt x="1280" y="0"/>
                    <a:pt x="117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8"/>
            <p:cNvSpPr/>
            <p:nvPr/>
          </p:nvSpPr>
          <p:spPr>
            <a:xfrm>
              <a:off x="3098700" y="2320775"/>
              <a:ext cx="34950" cy="34950"/>
            </a:xfrm>
            <a:custGeom>
              <a:rect b="b" l="l" r="r" t="t"/>
              <a:pathLst>
                <a:path extrusionOk="0" h="1398" w="1398">
                  <a:moveTo>
                    <a:pt x="202" y="0"/>
                  </a:moveTo>
                  <a:cubicBezTo>
                    <a:pt x="90" y="0"/>
                    <a:pt x="0" y="91"/>
                    <a:pt x="0" y="202"/>
                  </a:cubicBezTo>
                  <a:cubicBezTo>
                    <a:pt x="0" y="308"/>
                    <a:pt x="90" y="399"/>
                    <a:pt x="202" y="399"/>
                  </a:cubicBezTo>
                  <a:lnTo>
                    <a:pt x="977" y="399"/>
                  </a:lnTo>
                  <a:lnTo>
                    <a:pt x="977" y="1195"/>
                  </a:lnTo>
                  <a:cubicBezTo>
                    <a:pt x="977" y="1307"/>
                    <a:pt x="1084" y="1397"/>
                    <a:pt x="1195" y="1397"/>
                  </a:cubicBezTo>
                  <a:cubicBezTo>
                    <a:pt x="1286" y="1397"/>
                    <a:pt x="1397" y="1307"/>
                    <a:pt x="1397" y="1195"/>
                  </a:cubicBezTo>
                  <a:lnTo>
                    <a:pt x="1397" y="202"/>
                  </a:lnTo>
                  <a:cubicBezTo>
                    <a:pt x="1397" y="91"/>
                    <a:pt x="1286" y="0"/>
                    <a:pt x="119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8"/>
            <p:cNvSpPr/>
            <p:nvPr/>
          </p:nvSpPr>
          <p:spPr>
            <a:xfrm>
              <a:off x="2984225" y="2375625"/>
              <a:ext cx="9975" cy="39850"/>
            </a:xfrm>
            <a:custGeom>
              <a:rect b="b" l="l" r="r" t="t"/>
              <a:pathLst>
                <a:path extrusionOk="0" h="1594" w="399">
                  <a:moveTo>
                    <a:pt x="197" y="0"/>
                  </a:moveTo>
                  <a:cubicBezTo>
                    <a:pt x="85" y="0"/>
                    <a:pt x="0" y="85"/>
                    <a:pt x="0" y="197"/>
                  </a:cubicBezTo>
                  <a:lnTo>
                    <a:pt x="0" y="1392"/>
                  </a:lnTo>
                  <a:cubicBezTo>
                    <a:pt x="0" y="1503"/>
                    <a:pt x="85" y="1594"/>
                    <a:pt x="197" y="1594"/>
                  </a:cubicBezTo>
                  <a:cubicBezTo>
                    <a:pt x="308" y="1594"/>
                    <a:pt x="398" y="1503"/>
                    <a:pt x="398" y="1392"/>
                  </a:cubicBezTo>
                  <a:lnTo>
                    <a:pt x="398" y="197"/>
                  </a:lnTo>
                  <a:cubicBezTo>
                    <a:pt x="398" y="85"/>
                    <a:pt x="308"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8"/>
            <p:cNvSpPr/>
            <p:nvPr/>
          </p:nvSpPr>
          <p:spPr>
            <a:xfrm>
              <a:off x="3098700" y="2435900"/>
              <a:ext cx="34950" cy="34300"/>
            </a:xfrm>
            <a:custGeom>
              <a:rect b="b" l="l" r="r" t="t"/>
              <a:pathLst>
                <a:path extrusionOk="0" h="1372" w="1398">
                  <a:moveTo>
                    <a:pt x="1195" y="1"/>
                  </a:moveTo>
                  <a:cubicBezTo>
                    <a:pt x="1084" y="1"/>
                    <a:pt x="977" y="86"/>
                    <a:pt x="977" y="197"/>
                  </a:cubicBezTo>
                  <a:lnTo>
                    <a:pt x="977" y="973"/>
                  </a:lnTo>
                  <a:lnTo>
                    <a:pt x="202" y="973"/>
                  </a:lnTo>
                  <a:cubicBezTo>
                    <a:pt x="90" y="973"/>
                    <a:pt x="0" y="1063"/>
                    <a:pt x="0" y="1175"/>
                  </a:cubicBezTo>
                  <a:cubicBezTo>
                    <a:pt x="0" y="1281"/>
                    <a:pt x="90" y="1371"/>
                    <a:pt x="202" y="1371"/>
                  </a:cubicBezTo>
                  <a:lnTo>
                    <a:pt x="1195" y="1371"/>
                  </a:lnTo>
                  <a:cubicBezTo>
                    <a:pt x="1286" y="1371"/>
                    <a:pt x="1397" y="1281"/>
                    <a:pt x="1397" y="1175"/>
                  </a:cubicBezTo>
                  <a:lnTo>
                    <a:pt x="1397" y="197"/>
                  </a:lnTo>
                  <a:cubicBezTo>
                    <a:pt x="1397" y="86"/>
                    <a:pt x="1286" y="1"/>
                    <a:pt x="119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8"/>
            <p:cNvSpPr/>
            <p:nvPr/>
          </p:nvSpPr>
          <p:spPr>
            <a:xfrm>
              <a:off x="3123125" y="2375625"/>
              <a:ext cx="10525" cy="39850"/>
            </a:xfrm>
            <a:custGeom>
              <a:rect b="b" l="l" r="r" t="t"/>
              <a:pathLst>
                <a:path extrusionOk="0" h="1594" w="421">
                  <a:moveTo>
                    <a:pt x="218" y="0"/>
                  </a:moveTo>
                  <a:cubicBezTo>
                    <a:pt x="107" y="0"/>
                    <a:pt x="0" y="85"/>
                    <a:pt x="0" y="197"/>
                  </a:cubicBezTo>
                  <a:lnTo>
                    <a:pt x="0" y="1392"/>
                  </a:lnTo>
                  <a:cubicBezTo>
                    <a:pt x="0" y="1503"/>
                    <a:pt x="107" y="1594"/>
                    <a:pt x="218" y="1594"/>
                  </a:cubicBezTo>
                  <a:cubicBezTo>
                    <a:pt x="309" y="1594"/>
                    <a:pt x="420" y="1503"/>
                    <a:pt x="420" y="1392"/>
                  </a:cubicBezTo>
                  <a:lnTo>
                    <a:pt x="420" y="197"/>
                  </a:lnTo>
                  <a:cubicBezTo>
                    <a:pt x="420" y="85"/>
                    <a:pt x="309" y="0"/>
                    <a:pt x="21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8"/>
            <p:cNvSpPr/>
            <p:nvPr/>
          </p:nvSpPr>
          <p:spPr>
            <a:xfrm>
              <a:off x="3038400" y="2460200"/>
              <a:ext cx="40400" cy="10000"/>
            </a:xfrm>
            <a:custGeom>
              <a:rect b="b" l="l" r="r" t="t"/>
              <a:pathLst>
                <a:path extrusionOk="0" h="400" w="1616">
                  <a:moveTo>
                    <a:pt x="223" y="1"/>
                  </a:moveTo>
                  <a:cubicBezTo>
                    <a:pt x="112" y="1"/>
                    <a:pt x="0" y="91"/>
                    <a:pt x="0" y="203"/>
                  </a:cubicBezTo>
                  <a:cubicBezTo>
                    <a:pt x="0" y="309"/>
                    <a:pt x="112" y="399"/>
                    <a:pt x="223" y="399"/>
                  </a:cubicBezTo>
                  <a:lnTo>
                    <a:pt x="1419" y="399"/>
                  </a:lnTo>
                  <a:cubicBezTo>
                    <a:pt x="1530" y="399"/>
                    <a:pt x="1615" y="309"/>
                    <a:pt x="1615" y="203"/>
                  </a:cubicBezTo>
                  <a:cubicBezTo>
                    <a:pt x="1615" y="91"/>
                    <a:pt x="1530" y="1"/>
                    <a:pt x="141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8"/>
            <p:cNvSpPr/>
            <p:nvPr/>
          </p:nvSpPr>
          <p:spPr>
            <a:xfrm>
              <a:off x="2984225" y="2435900"/>
              <a:ext cx="34275" cy="34300"/>
            </a:xfrm>
            <a:custGeom>
              <a:rect b="b" l="l" r="r" t="t"/>
              <a:pathLst>
                <a:path extrusionOk="0" h="1372" w="1371">
                  <a:moveTo>
                    <a:pt x="197" y="1"/>
                  </a:moveTo>
                  <a:cubicBezTo>
                    <a:pt x="85" y="1"/>
                    <a:pt x="0" y="86"/>
                    <a:pt x="0" y="197"/>
                  </a:cubicBezTo>
                  <a:lnTo>
                    <a:pt x="0" y="1175"/>
                  </a:lnTo>
                  <a:cubicBezTo>
                    <a:pt x="0" y="1281"/>
                    <a:pt x="85" y="1371"/>
                    <a:pt x="197" y="1371"/>
                  </a:cubicBezTo>
                  <a:lnTo>
                    <a:pt x="1174" y="1371"/>
                  </a:lnTo>
                  <a:cubicBezTo>
                    <a:pt x="1280" y="1371"/>
                    <a:pt x="1371" y="1281"/>
                    <a:pt x="1371" y="1175"/>
                  </a:cubicBezTo>
                  <a:cubicBezTo>
                    <a:pt x="1371" y="1063"/>
                    <a:pt x="1280" y="973"/>
                    <a:pt x="1174" y="973"/>
                  </a:cubicBezTo>
                  <a:lnTo>
                    <a:pt x="398" y="973"/>
                  </a:lnTo>
                  <a:lnTo>
                    <a:pt x="398" y="197"/>
                  </a:lnTo>
                  <a:cubicBezTo>
                    <a:pt x="398" y="86"/>
                    <a:pt x="308" y="1"/>
                    <a:pt x="19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8"/>
            <p:cNvSpPr/>
            <p:nvPr/>
          </p:nvSpPr>
          <p:spPr>
            <a:xfrm>
              <a:off x="3023525" y="2345725"/>
              <a:ext cx="70275" cy="100175"/>
            </a:xfrm>
            <a:custGeom>
              <a:rect b="b" l="l" r="r" t="t"/>
              <a:pathLst>
                <a:path extrusionOk="0" h="4007" w="2811">
                  <a:moveTo>
                    <a:pt x="2412" y="399"/>
                  </a:moveTo>
                  <a:lnTo>
                    <a:pt x="2412" y="931"/>
                  </a:lnTo>
                  <a:lnTo>
                    <a:pt x="1881" y="931"/>
                  </a:lnTo>
                  <a:cubicBezTo>
                    <a:pt x="1769" y="931"/>
                    <a:pt x="1679" y="1016"/>
                    <a:pt x="1679" y="1127"/>
                  </a:cubicBezTo>
                  <a:lnTo>
                    <a:pt x="1679" y="3587"/>
                  </a:lnTo>
                  <a:lnTo>
                    <a:pt x="1148" y="3587"/>
                  </a:lnTo>
                  <a:lnTo>
                    <a:pt x="1148" y="1127"/>
                  </a:lnTo>
                  <a:cubicBezTo>
                    <a:pt x="1148" y="1016"/>
                    <a:pt x="1063" y="931"/>
                    <a:pt x="951" y="931"/>
                  </a:cubicBezTo>
                  <a:lnTo>
                    <a:pt x="399" y="931"/>
                  </a:lnTo>
                  <a:lnTo>
                    <a:pt x="399" y="399"/>
                  </a:lnTo>
                  <a:close/>
                  <a:moveTo>
                    <a:pt x="197" y="1"/>
                  </a:moveTo>
                  <a:cubicBezTo>
                    <a:pt x="85" y="1"/>
                    <a:pt x="0" y="86"/>
                    <a:pt x="0" y="197"/>
                  </a:cubicBezTo>
                  <a:lnTo>
                    <a:pt x="0" y="1127"/>
                  </a:lnTo>
                  <a:cubicBezTo>
                    <a:pt x="0" y="1239"/>
                    <a:pt x="85" y="1329"/>
                    <a:pt x="197" y="1329"/>
                  </a:cubicBezTo>
                  <a:lnTo>
                    <a:pt x="749" y="1329"/>
                  </a:lnTo>
                  <a:lnTo>
                    <a:pt x="749" y="3783"/>
                  </a:lnTo>
                  <a:cubicBezTo>
                    <a:pt x="749" y="3895"/>
                    <a:pt x="840" y="4006"/>
                    <a:pt x="951" y="4006"/>
                  </a:cubicBezTo>
                  <a:lnTo>
                    <a:pt x="1881" y="4006"/>
                  </a:lnTo>
                  <a:cubicBezTo>
                    <a:pt x="1992" y="4006"/>
                    <a:pt x="2077" y="3895"/>
                    <a:pt x="2077" y="3783"/>
                  </a:cubicBezTo>
                  <a:lnTo>
                    <a:pt x="2077" y="1329"/>
                  </a:lnTo>
                  <a:lnTo>
                    <a:pt x="2609" y="1329"/>
                  </a:lnTo>
                  <a:cubicBezTo>
                    <a:pt x="2720" y="1329"/>
                    <a:pt x="2810" y="1239"/>
                    <a:pt x="2810" y="1127"/>
                  </a:cubicBezTo>
                  <a:lnTo>
                    <a:pt x="2810" y="197"/>
                  </a:lnTo>
                  <a:cubicBezTo>
                    <a:pt x="2810" y="86"/>
                    <a:pt x="2720" y="1"/>
                    <a:pt x="260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8"/>
            <p:cNvSpPr/>
            <p:nvPr/>
          </p:nvSpPr>
          <p:spPr>
            <a:xfrm>
              <a:off x="2846900" y="2272025"/>
              <a:ext cx="335350" cy="340925"/>
            </a:xfrm>
            <a:custGeom>
              <a:rect b="b" l="l" r="r" t="t"/>
              <a:pathLst>
                <a:path extrusionOk="0" h="13637" w="13414">
                  <a:moveTo>
                    <a:pt x="4717" y="399"/>
                  </a:moveTo>
                  <a:cubicBezTo>
                    <a:pt x="4739" y="399"/>
                    <a:pt x="4760" y="426"/>
                    <a:pt x="4760" y="426"/>
                  </a:cubicBezTo>
                  <a:lnTo>
                    <a:pt x="4760" y="1196"/>
                  </a:lnTo>
                  <a:cubicBezTo>
                    <a:pt x="4760" y="1223"/>
                    <a:pt x="4739" y="1223"/>
                    <a:pt x="4717" y="1223"/>
                  </a:cubicBezTo>
                  <a:lnTo>
                    <a:pt x="3963" y="1223"/>
                  </a:lnTo>
                  <a:cubicBezTo>
                    <a:pt x="3942" y="1223"/>
                    <a:pt x="3921" y="1223"/>
                    <a:pt x="3921" y="1196"/>
                  </a:cubicBezTo>
                  <a:lnTo>
                    <a:pt x="3921" y="426"/>
                  </a:lnTo>
                  <a:cubicBezTo>
                    <a:pt x="3921" y="426"/>
                    <a:pt x="3942" y="399"/>
                    <a:pt x="3963" y="399"/>
                  </a:cubicBezTo>
                  <a:close/>
                  <a:moveTo>
                    <a:pt x="12972" y="399"/>
                  </a:moveTo>
                  <a:cubicBezTo>
                    <a:pt x="12994" y="399"/>
                    <a:pt x="13015" y="426"/>
                    <a:pt x="13015" y="426"/>
                  </a:cubicBezTo>
                  <a:lnTo>
                    <a:pt x="13015" y="1196"/>
                  </a:lnTo>
                  <a:cubicBezTo>
                    <a:pt x="13015" y="1223"/>
                    <a:pt x="12994" y="1223"/>
                    <a:pt x="12972" y="1223"/>
                  </a:cubicBezTo>
                  <a:lnTo>
                    <a:pt x="12218" y="1223"/>
                  </a:lnTo>
                  <a:cubicBezTo>
                    <a:pt x="12197" y="1223"/>
                    <a:pt x="12176" y="1223"/>
                    <a:pt x="12176" y="1196"/>
                  </a:cubicBezTo>
                  <a:lnTo>
                    <a:pt x="12176" y="426"/>
                  </a:lnTo>
                  <a:cubicBezTo>
                    <a:pt x="12176" y="426"/>
                    <a:pt x="12197" y="399"/>
                    <a:pt x="12218" y="399"/>
                  </a:cubicBezTo>
                  <a:close/>
                  <a:moveTo>
                    <a:pt x="12972" y="8659"/>
                  </a:moveTo>
                  <a:cubicBezTo>
                    <a:pt x="12994" y="8659"/>
                    <a:pt x="13015" y="8681"/>
                    <a:pt x="13015" y="8702"/>
                  </a:cubicBezTo>
                  <a:lnTo>
                    <a:pt x="13015" y="9456"/>
                  </a:lnTo>
                  <a:cubicBezTo>
                    <a:pt x="13015" y="9477"/>
                    <a:pt x="12994" y="9499"/>
                    <a:pt x="12972" y="9499"/>
                  </a:cubicBezTo>
                  <a:lnTo>
                    <a:pt x="12218" y="9499"/>
                  </a:lnTo>
                  <a:cubicBezTo>
                    <a:pt x="12197" y="9499"/>
                    <a:pt x="12176" y="9477"/>
                    <a:pt x="12176" y="9456"/>
                  </a:cubicBezTo>
                  <a:lnTo>
                    <a:pt x="12176" y="8702"/>
                  </a:lnTo>
                  <a:cubicBezTo>
                    <a:pt x="12176" y="8681"/>
                    <a:pt x="12197" y="8659"/>
                    <a:pt x="12218" y="8659"/>
                  </a:cubicBezTo>
                  <a:close/>
                  <a:moveTo>
                    <a:pt x="3698" y="9743"/>
                  </a:moveTo>
                  <a:cubicBezTo>
                    <a:pt x="3767" y="9743"/>
                    <a:pt x="3809" y="9764"/>
                    <a:pt x="3852" y="9807"/>
                  </a:cubicBezTo>
                  <a:cubicBezTo>
                    <a:pt x="3942" y="9897"/>
                    <a:pt x="3942" y="10030"/>
                    <a:pt x="3852" y="10120"/>
                  </a:cubicBezTo>
                  <a:cubicBezTo>
                    <a:pt x="3809" y="10163"/>
                    <a:pt x="3767" y="10184"/>
                    <a:pt x="3698" y="10184"/>
                  </a:cubicBezTo>
                  <a:cubicBezTo>
                    <a:pt x="3634" y="10184"/>
                    <a:pt x="3586" y="10163"/>
                    <a:pt x="3544" y="10120"/>
                  </a:cubicBezTo>
                  <a:cubicBezTo>
                    <a:pt x="3501" y="10072"/>
                    <a:pt x="3480" y="10030"/>
                    <a:pt x="3480" y="9961"/>
                  </a:cubicBezTo>
                  <a:cubicBezTo>
                    <a:pt x="3480" y="9897"/>
                    <a:pt x="3501" y="9855"/>
                    <a:pt x="3544" y="9807"/>
                  </a:cubicBezTo>
                  <a:cubicBezTo>
                    <a:pt x="3586" y="9764"/>
                    <a:pt x="3634" y="9743"/>
                    <a:pt x="3698" y="9743"/>
                  </a:cubicBezTo>
                  <a:close/>
                  <a:moveTo>
                    <a:pt x="1286" y="10758"/>
                  </a:moveTo>
                  <a:lnTo>
                    <a:pt x="2901" y="12378"/>
                  </a:lnTo>
                  <a:lnTo>
                    <a:pt x="2524" y="12750"/>
                  </a:lnTo>
                  <a:lnTo>
                    <a:pt x="1509" y="11714"/>
                  </a:lnTo>
                  <a:lnTo>
                    <a:pt x="957" y="11183"/>
                  </a:lnTo>
                  <a:lnTo>
                    <a:pt x="909" y="11135"/>
                  </a:lnTo>
                  <a:lnTo>
                    <a:pt x="1286" y="10758"/>
                  </a:lnTo>
                  <a:close/>
                  <a:moveTo>
                    <a:pt x="824" y="11602"/>
                  </a:moveTo>
                  <a:lnTo>
                    <a:pt x="1594" y="12378"/>
                  </a:lnTo>
                  <a:lnTo>
                    <a:pt x="2040" y="12819"/>
                  </a:lnTo>
                  <a:lnTo>
                    <a:pt x="1706" y="13148"/>
                  </a:lnTo>
                  <a:lnTo>
                    <a:pt x="489" y="11932"/>
                  </a:lnTo>
                  <a:lnTo>
                    <a:pt x="824" y="11602"/>
                  </a:lnTo>
                  <a:close/>
                  <a:moveTo>
                    <a:pt x="3963" y="1"/>
                  </a:moveTo>
                  <a:cubicBezTo>
                    <a:pt x="3719" y="1"/>
                    <a:pt x="3522" y="203"/>
                    <a:pt x="3522" y="426"/>
                  </a:cubicBezTo>
                  <a:lnTo>
                    <a:pt x="3522" y="1196"/>
                  </a:lnTo>
                  <a:cubicBezTo>
                    <a:pt x="3522" y="1440"/>
                    <a:pt x="3719" y="1621"/>
                    <a:pt x="3963" y="1621"/>
                  </a:cubicBezTo>
                  <a:lnTo>
                    <a:pt x="4144" y="1621"/>
                  </a:lnTo>
                  <a:lnTo>
                    <a:pt x="4144" y="8436"/>
                  </a:lnTo>
                  <a:lnTo>
                    <a:pt x="2550" y="8744"/>
                  </a:lnTo>
                  <a:cubicBezTo>
                    <a:pt x="2481" y="8744"/>
                    <a:pt x="2439" y="8792"/>
                    <a:pt x="2417" y="8856"/>
                  </a:cubicBezTo>
                  <a:lnTo>
                    <a:pt x="2173" y="9323"/>
                  </a:lnTo>
                  <a:cubicBezTo>
                    <a:pt x="2125" y="9430"/>
                    <a:pt x="2173" y="9541"/>
                    <a:pt x="2285" y="9589"/>
                  </a:cubicBezTo>
                  <a:cubicBezTo>
                    <a:pt x="2312" y="9609"/>
                    <a:pt x="2343" y="9619"/>
                    <a:pt x="2376" y="9619"/>
                  </a:cubicBezTo>
                  <a:cubicBezTo>
                    <a:pt x="2445" y="9619"/>
                    <a:pt x="2518" y="9575"/>
                    <a:pt x="2550" y="9499"/>
                  </a:cubicBezTo>
                  <a:lnTo>
                    <a:pt x="2725" y="9100"/>
                  </a:lnTo>
                  <a:lnTo>
                    <a:pt x="4383" y="8813"/>
                  </a:lnTo>
                  <a:lnTo>
                    <a:pt x="4606" y="8766"/>
                  </a:lnTo>
                  <a:lnTo>
                    <a:pt x="3963" y="9408"/>
                  </a:lnTo>
                  <a:cubicBezTo>
                    <a:pt x="3880" y="9358"/>
                    <a:pt x="3787" y="9333"/>
                    <a:pt x="3692" y="9333"/>
                  </a:cubicBezTo>
                  <a:cubicBezTo>
                    <a:pt x="3537" y="9333"/>
                    <a:pt x="3378" y="9398"/>
                    <a:pt x="3257" y="9520"/>
                  </a:cubicBezTo>
                  <a:cubicBezTo>
                    <a:pt x="3012" y="9764"/>
                    <a:pt x="3012" y="10163"/>
                    <a:pt x="3257" y="10407"/>
                  </a:cubicBezTo>
                  <a:cubicBezTo>
                    <a:pt x="3368" y="10519"/>
                    <a:pt x="3522" y="10582"/>
                    <a:pt x="3698" y="10582"/>
                  </a:cubicBezTo>
                  <a:cubicBezTo>
                    <a:pt x="3852" y="10582"/>
                    <a:pt x="4032" y="10519"/>
                    <a:pt x="4144" y="10407"/>
                  </a:cubicBezTo>
                  <a:cubicBezTo>
                    <a:pt x="4340" y="10205"/>
                    <a:pt x="4383" y="9918"/>
                    <a:pt x="4250" y="9674"/>
                  </a:cubicBezTo>
                  <a:lnTo>
                    <a:pt x="4893" y="9031"/>
                  </a:lnTo>
                  <a:lnTo>
                    <a:pt x="4542" y="10938"/>
                  </a:lnTo>
                  <a:lnTo>
                    <a:pt x="2816" y="11756"/>
                  </a:lnTo>
                  <a:lnTo>
                    <a:pt x="1907" y="10848"/>
                  </a:lnTo>
                  <a:lnTo>
                    <a:pt x="2125" y="10359"/>
                  </a:lnTo>
                  <a:cubicBezTo>
                    <a:pt x="2173" y="10274"/>
                    <a:pt x="2152" y="10141"/>
                    <a:pt x="2040" y="10094"/>
                  </a:cubicBezTo>
                  <a:cubicBezTo>
                    <a:pt x="2012" y="10083"/>
                    <a:pt x="1983" y="10077"/>
                    <a:pt x="1956" y="10077"/>
                  </a:cubicBezTo>
                  <a:cubicBezTo>
                    <a:pt x="1876" y="10077"/>
                    <a:pt x="1806" y="10122"/>
                    <a:pt x="1775" y="10205"/>
                  </a:cubicBezTo>
                  <a:lnTo>
                    <a:pt x="1621" y="10540"/>
                  </a:lnTo>
                  <a:lnTo>
                    <a:pt x="1551" y="10492"/>
                  </a:lnTo>
                  <a:cubicBezTo>
                    <a:pt x="1488" y="10407"/>
                    <a:pt x="1376" y="10359"/>
                    <a:pt x="1286" y="10359"/>
                  </a:cubicBezTo>
                  <a:cubicBezTo>
                    <a:pt x="1174" y="10359"/>
                    <a:pt x="1063" y="10407"/>
                    <a:pt x="999" y="10492"/>
                  </a:cubicBezTo>
                  <a:lnTo>
                    <a:pt x="622" y="10848"/>
                  </a:lnTo>
                  <a:cubicBezTo>
                    <a:pt x="558" y="10917"/>
                    <a:pt x="510" y="11023"/>
                    <a:pt x="510" y="11135"/>
                  </a:cubicBezTo>
                  <a:cubicBezTo>
                    <a:pt x="510" y="11204"/>
                    <a:pt x="532" y="11246"/>
                    <a:pt x="558" y="11315"/>
                  </a:cubicBezTo>
                  <a:lnTo>
                    <a:pt x="69" y="11799"/>
                  </a:lnTo>
                  <a:cubicBezTo>
                    <a:pt x="0" y="11868"/>
                    <a:pt x="0" y="12001"/>
                    <a:pt x="69" y="12064"/>
                  </a:cubicBezTo>
                  <a:lnTo>
                    <a:pt x="1573" y="13573"/>
                  </a:lnTo>
                  <a:cubicBezTo>
                    <a:pt x="1621" y="13616"/>
                    <a:pt x="1663" y="13637"/>
                    <a:pt x="1706" y="13637"/>
                  </a:cubicBezTo>
                  <a:cubicBezTo>
                    <a:pt x="1775" y="13637"/>
                    <a:pt x="1817" y="13616"/>
                    <a:pt x="1860" y="13573"/>
                  </a:cubicBezTo>
                  <a:lnTo>
                    <a:pt x="2348" y="13106"/>
                  </a:lnTo>
                  <a:cubicBezTo>
                    <a:pt x="2391" y="13127"/>
                    <a:pt x="2460" y="13148"/>
                    <a:pt x="2524" y="13148"/>
                  </a:cubicBezTo>
                  <a:cubicBezTo>
                    <a:pt x="2635" y="13148"/>
                    <a:pt x="2725" y="13106"/>
                    <a:pt x="2816" y="13015"/>
                  </a:cubicBezTo>
                  <a:lnTo>
                    <a:pt x="3166" y="12665"/>
                  </a:lnTo>
                  <a:cubicBezTo>
                    <a:pt x="3257" y="12596"/>
                    <a:pt x="3299" y="12484"/>
                    <a:pt x="3299" y="12378"/>
                  </a:cubicBezTo>
                  <a:cubicBezTo>
                    <a:pt x="3299" y="12266"/>
                    <a:pt x="3257" y="12176"/>
                    <a:pt x="3166" y="12086"/>
                  </a:cubicBezTo>
                  <a:lnTo>
                    <a:pt x="3124" y="12043"/>
                  </a:lnTo>
                  <a:lnTo>
                    <a:pt x="4808" y="11246"/>
                  </a:lnTo>
                  <a:cubicBezTo>
                    <a:pt x="4872" y="11225"/>
                    <a:pt x="4914" y="11156"/>
                    <a:pt x="4914" y="11114"/>
                  </a:cubicBezTo>
                  <a:lnTo>
                    <a:pt x="5249" y="9276"/>
                  </a:lnTo>
                  <a:lnTo>
                    <a:pt x="11777" y="9276"/>
                  </a:lnTo>
                  <a:lnTo>
                    <a:pt x="11777" y="9456"/>
                  </a:lnTo>
                  <a:cubicBezTo>
                    <a:pt x="11777" y="9695"/>
                    <a:pt x="11979" y="9897"/>
                    <a:pt x="12218" y="9897"/>
                  </a:cubicBezTo>
                  <a:lnTo>
                    <a:pt x="12972" y="9897"/>
                  </a:lnTo>
                  <a:cubicBezTo>
                    <a:pt x="13217" y="9897"/>
                    <a:pt x="13413" y="9695"/>
                    <a:pt x="13413" y="9456"/>
                  </a:cubicBezTo>
                  <a:lnTo>
                    <a:pt x="13413" y="8702"/>
                  </a:lnTo>
                  <a:cubicBezTo>
                    <a:pt x="13413" y="8458"/>
                    <a:pt x="13217" y="8261"/>
                    <a:pt x="12972" y="8261"/>
                  </a:cubicBezTo>
                  <a:lnTo>
                    <a:pt x="12797" y="8261"/>
                  </a:lnTo>
                  <a:lnTo>
                    <a:pt x="12797" y="1621"/>
                  </a:lnTo>
                  <a:lnTo>
                    <a:pt x="12972" y="1621"/>
                  </a:lnTo>
                  <a:cubicBezTo>
                    <a:pt x="13217" y="1621"/>
                    <a:pt x="13413" y="1440"/>
                    <a:pt x="13413" y="1196"/>
                  </a:cubicBezTo>
                  <a:lnTo>
                    <a:pt x="13413" y="426"/>
                  </a:lnTo>
                  <a:cubicBezTo>
                    <a:pt x="13413" y="203"/>
                    <a:pt x="13217" y="1"/>
                    <a:pt x="12972" y="1"/>
                  </a:cubicBezTo>
                  <a:lnTo>
                    <a:pt x="12218" y="1"/>
                  </a:lnTo>
                  <a:cubicBezTo>
                    <a:pt x="11979" y="1"/>
                    <a:pt x="11777" y="203"/>
                    <a:pt x="11777" y="426"/>
                  </a:cubicBezTo>
                  <a:lnTo>
                    <a:pt x="11777" y="622"/>
                  </a:lnTo>
                  <a:lnTo>
                    <a:pt x="8946" y="622"/>
                  </a:lnTo>
                  <a:cubicBezTo>
                    <a:pt x="8834" y="622"/>
                    <a:pt x="8744" y="713"/>
                    <a:pt x="8744" y="824"/>
                  </a:cubicBezTo>
                  <a:cubicBezTo>
                    <a:pt x="8744" y="930"/>
                    <a:pt x="8834" y="1021"/>
                    <a:pt x="8946" y="1021"/>
                  </a:cubicBezTo>
                  <a:lnTo>
                    <a:pt x="11777" y="1021"/>
                  </a:lnTo>
                  <a:lnTo>
                    <a:pt x="11777" y="1196"/>
                  </a:lnTo>
                  <a:cubicBezTo>
                    <a:pt x="11777" y="1440"/>
                    <a:pt x="11979" y="1621"/>
                    <a:pt x="12218" y="1621"/>
                  </a:cubicBezTo>
                  <a:lnTo>
                    <a:pt x="12399" y="1621"/>
                  </a:lnTo>
                  <a:lnTo>
                    <a:pt x="12399" y="8261"/>
                  </a:lnTo>
                  <a:lnTo>
                    <a:pt x="12218" y="8261"/>
                  </a:lnTo>
                  <a:cubicBezTo>
                    <a:pt x="11979" y="8261"/>
                    <a:pt x="11777" y="8458"/>
                    <a:pt x="11777" y="8702"/>
                  </a:cubicBezTo>
                  <a:lnTo>
                    <a:pt x="11777" y="8877"/>
                  </a:lnTo>
                  <a:lnTo>
                    <a:pt x="5339" y="8877"/>
                  </a:lnTo>
                  <a:lnTo>
                    <a:pt x="5403" y="8479"/>
                  </a:lnTo>
                  <a:cubicBezTo>
                    <a:pt x="5421" y="8365"/>
                    <a:pt x="5342" y="8251"/>
                    <a:pt x="5221" y="8251"/>
                  </a:cubicBezTo>
                  <a:cubicBezTo>
                    <a:pt x="5201" y="8251"/>
                    <a:pt x="5180" y="8254"/>
                    <a:pt x="5158" y="8261"/>
                  </a:cubicBezTo>
                  <a:lnTo>
                    <a:pt x="4542" y="8367"/>
                  </a:lnTo>
                  <a:lnTo>
                    <a:pt x="4542" y="1621"/>
                  </a:lnTo>
                  <a:lnTo>
                    <a:pt x="4717" y="1621"/>
                  </a:lnTo>
                  <a:cubicBezTo>
                    <a:pt x="4962" y="1621"/>
                    <a:pt x="5158" y="1440"/>
                    <a:pt x="5158" y="1196"/>
                  </a:cubicBezTo>
                  <a:lnTo>
                    <a:pt x="5158" y="1021"/>
                  </a:lnTo>
                  <a:lnTo>
                    <a:pt x="7995" y="1021"/>
                  </a:lnTo>
                  <a:cubicBezTo>
                    <a:pt x="8101" y="1021"/>
                    <a:pt x="8192" y="930"/>
                    <a:pt x="8192" y="824"/>
                  </a:cubicBezTo>
                  <a:cubicBezTo>
                    <a:pt x="8192" y="713"/>
                    <a:pt x="8101" y="622"/>
                    <a:pt x="7995" y="622"/>
                  </a:cubicBezTo>
                  <a:lnTo>
                    <a:pt x="5158" y="622"/>
                  </a:lnTo>
                  <a:lnTo>
                    <a:pt x="5158" y="426"/>
                  </a:lnTo>
                  <a:cubicBezTo>
                    <a:pt x="5158" y="203"/>
                    <a:pt x="4962" y="1"/>
                    <a:pt x="471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58"/>
          <p:cNvGrpSpPr/>
          <p:nvPr/>
        </p:nvGrpSpPr>
        <p:grpSpPr>
          <a:xfrm>
            <a:off x="1787872" y="3151288"/>
            <a:ext cx="340925" cy="270675"/>
            <a:chOff x="1581975" y="2968700"/>
            <a:chExt cx="340925" cy="270675"/>
          </a:xfrm>
        </p:grpSpPr>
        <p:sp>
          <p:nvSpPr>
            <p:cNvPr id="3382" name="Google Shape;3382;p58"/>
            <p:cNvSpPr/>
            <p:nvPr/>
          </p:nvSpPr>
          <p:spPr>
            <a:xfrm>
              <a:off x="1668950" y="3172425"/>
              <a:ext cx="117300" cy="46500"/>
            </a:xfrm>
            <a:custGeom>
              <a:rect b="b" l="l" r="r" t="t"/>
              <a:pathLst>
                <a:path extrusionOk="0" h="1860" w="4692">
                  <a:moveTo>
                    <a:pt x="3761" y="309"/>
                  </a:moveTo>
                  <a:lnTo>
                    <a:pt x="2391" y="0"/>
                  </a:lnTo>
                  <a:lnTo>
                    <a:pt x="930" y="309"/>
                  </a:lnTo>
                  <a:lnTo>
                    <a:pt x="0" y="1392"/>
                  </a:lnTo>
                  <a:lnTo>
                    <a:pt x="2364" y="1860"/>
                  </a:lnTo>
                  <a:lnTo>
                    <a:pt x="4691" y="1392"/>
                  </a:lnTo>
                  <a:close/>
                  <a:moveTo>
                    <a:pt x="3761" y="309"/>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8"/>
            <p:cNvSpPr/>
            <p:nvPr/>
          </p:nvSpPr>
          <p:spPr>
            <a:xfrm>
              <a:off x="1681025" y="3172425"/>
              <a:ext cx="105225" cy="34825"/>
            </a:xfrm>
            <a:custGeom>
              <a:rect b="b" l="l" r="r" t="t"/>
              <a:pathLst>
                <a:path extrusionOk="0" h="1393" w="4209">
                  <a:moveTo>
                    <a:pt x="2901" y="819"/>
                  </a:moveTo>
                  <a:lnTo>
                    <a:pt x="3390" y="1392"/>
                  </a:lnTo>
                  <a:lnTo>
                    <a:pt x="4208" y="1392"/>
                  </a:lnTo>
                  <a:lnTo>
                    <a:pt x="3278" y="309"/>
                  </a:lnTo>
                  <a:lnTo>
                    <a:pt x="1908" y="0"/>
                  </a:lnTo>
                  <a:lnTo>
                    <a:pt x="447" y="309"/>
                  </a:lnTo>
                  <a:lnTo>
                    <a:pt x="1" y="819"/>
                  </a:lnTo>
                  <a:close/>
                  <a:moveTo>
                    <a:pt x="2901" y="819"/>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8"/>
            <p:cNvSpPr/>
            <p:nvPr/>
          </p:nvSpPr>
          <p:spPr>
            <a:xfrm>
              <a:off x="1587000" y="2973750"/>
              <a:ext cx="274525" cy="189275"/>
            </a:xfrm>
            <a:custGeom>
              <a:rect b="b" l="l" r="r" t="t"/>
              <a:pathLst>
                <a:path extrusionOk="0" h="7571" w="10981">
                  <a:moveTo>
                    <a:pt x="10625" y="1"/>
                  </a:moveTo>
                  <a:lnTo>
                    <a:pt x="357" y="1"/>
                  </a:lnTo>
                  <a:cubicBezTo>
                    <a:pt x="155" y="1"/>
                    <a:pt x="1" y="176"/>
                    <a:pt x="1" y="378"/>
                  </a:cubicBezTo>
                  <a:lnTo>
                    <a:pt x="1" y="7193"/>
                  </a:lnTo>
                  <a:lnTo>
                    <a:pt x="5754" y="7570"/>
                  </a:lnTo>
                  <a:lnTo>
                    <a:pt x="10981" y="7193"/>
                  </a:lnTo>
                  <a:lnTo>
                    <a:pt x="10981" y="378"/>
                  </a:lnTo>
                  <a:cubicBezTo>
                    <a:pt x="10981" y="176"/>
                    <a:pt x="10822" y="1"/>
                    <a:pt x="10625" y="1"/>
                  </a:cubicBezTo>
                  <a:close/>
                  <a:moveTo>
                    <a:pt x="10625" y="1"/>
                  </a:moveTo>
                  <a:lnTo>
                    <a:pt x="10625"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8"/>
            <p:cNvSpPr/>
            <p:nvPr/>
          </p:nvSpPr>
          <p:spPr>
            <a:xfrm>
              <a:off x="1587000" y="3153575"/>
              <a:ext cx="274525" cy="26575"/>
            </a:xfrm>
            <a:custGeom>
              <a:rect b="b" l="l" r="r" t="t"/>
              <a:pathLst>
                <a:path extrusionOk="0" h="1063" w="10981">
                  <a:moveTo>
                    <a:pt x="10981" y="0"/>
                  </a:moveTo>
                  <a:lnTo>
                    <a:pt x="1" y="0"/>
                  </a:lnTo>
                  <a:lnTo>
                    <a:pt x="1" y="685"/>
                  </a:lnTo>
                  <a:cubicBezTo>
                    <a:pt x="1" y="887"/>
                    <a:pt x="155" y="1063"/>
                    <a:pt x="357" y="1063"/>
                  </a:cubicBezTo>
                  <a:lnTo>
                    <a:pt x="10625" y="1063"/>
                  </a:lnTo>
                  <a:cubicBezTo>
                    <a:pt x="10822" y="1063"/>
                    <a:pt x="10981" y="887"/>
                    <a:pt x="10981" y="685"/>
                  </a:cubicBezTo>
                  <a:close/>
                  <a:moveTo>
                    <a:pt x="10981" y="0"/>
                  </a:moveTo>
                  <a:lnTo>
                    <a:pt x="10981"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8"/>
            <p:cNvSpPr/>
            <p:nvPr/>
          </p:nvSpPr>
          <p:spPr>
            <a:xfrm>
              <a:off x="1642400" y="3207225"/>
              <a:ext cx="170400" cy="27100"/>
            </a:xfrm>
            <a:custGeom>
              <a:rect b="b" l="l" r="r" t="t"/>
              <a:pathLst>
                <a:path extrusionOk="0" h="1084" w="6816">
                  <a:moveTo>
                    <a:pt x="5753" y="0"/>
                  </a:moveTo>
                  <a:lnTo>
                    <a:pt x="531" y="0"/>
                  </a:lnTo>
                  <a:cubicBezTo>
                    <a:pt x="239" y="0"/>
                    <a:pt x="0" y="245"/>
                    <a:pt x="0" y="553"/>
                  </a:cubicBezTo>
                  <a:lnTo>
                    <a:pt x="0" y="866"/>
                  </a:lnTo>
                  <a:cubicBezTo>
                    <a:pt x="0" y="999"/>
                    <a:pt x="106" y="1084"/>
                    <a:pt x="218" y="1084"/>
                  </a:cubicBezTo>
                  <a:lnTo>
                    <a:pt x="6592" y="1084"/>
                  </a:lnTo>
                  <a:cubicBezTo>
                    <a:pt x="6704" y="1084"/>
                    <a:pt x="6815" y="999"/>
                    <a:pt x="6815" y="866"/>
                  </a:cubicBezTo>
                  <a:lnTo>
                    <a:pt x="6815" y="553"/>
                  </a:lnTo>
                  <a:cubicBezTo>
                    <a:pt x="6815" y="245"/>
                    <a:pt x="6571" y="0"/>
                    <a:pt x="6284" y="0"/>
                  </a:cubicBezTo>
                  <a:close/>
                  <a:moveTo>
                    <a:pt x="5753" y="0"/>
                  </a:moveTo>
                  <a:lnTo>
                    <a:pt x="5753"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8"/>
            <p:cNvSpPr/>
            <p:nvPr/>
          </p:nvSpPr>
          <p:spPr>
            <a:xfrm>
              <a:off x="1834950" y="2973750"/>
              <a:ext cx="26575" cy="179850"/>
            </a:xfrm>
            <a:custGeom>
              <a:rect b="b" l="l" r="r" t="t"/>
              <a:pathLst>
                <a:path extrusionOk="0" h="7194" w="1063">
                  <a:moveTo>
                    <a:pt x="351" y="378"/>
                  </a:moveTo>
                  <a:lnTo>
                    <a:pt x="351" y="7193"/>
                  </a:lnTo>
                  <a:lnTo>
                    <a:pt x="1063" y="7193"/>
                  </a:lnTo>
                  <a:lnTo>
                    <a:pt x="1063" y="378"/>
                  </a:lnTo>
                  <a:cubicBezTo>
                    <a:pt x="1063" y="176"/>
                    <a:pt x="904" y="1"/>
                    <a:pt x="707" y="1"/>
                  </a:cubicBezTo>
                  <a:lnTo>
                    <a:pt x="1" y="1"/>
                  </a:lnTo>
                  <a:cubicBezTo>
                    <a:pt x="197" y="1"/>
                    <a:pt x="351" y="176"/>
                    <a:pt x="351" y="378"/>
                  </a:cubicBezTo>
                  <a:close/>
                  <a:moveTo>
                    <a:pt x="351" y="378"/>
                  </a:moveTo>
                  <a:lnTo>
                    <a:pt x="351" y="378"/>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8"/>
            <p:cNvSpPr/>
            <p:nvPr/>
          </p:nvSpPr>
          <p:spPr>
            <a:xfrm>
              <a:off x="1779050" y="3207225"/>
              <a:ext cx="33750" cy="27100"/>
            </a:xfrm>
            <a:custGeom>
              <a:rect b="b" l="l" r="r" t="t"/>
              <a:pathLst>
                <a:path extrusionOk="0" h="1084" w="1350">
                  <a:moveTo>
                    <a:pt x="287" y="0"/>
                  </a:moveTo>
                  <a:lnTo>
                    <a:pt x="0" y="0"/>
                  </a:lnTo>
                  <a:cubicBezTo>
                    <a:pt x="287" y="21"/>
                    <a:pt x="531" y="266"/>
                    <a:pt x="531" y="553"/>
                  </a:cubicBezTo>
                  <a:lnTo>
                    <a:pt x="531" y="866"/>
                  </a:lnTo>
                  <a:cubicBezTo>
                    <a:pt x="531" y="999"/>
                    <a:pt x="420" y="1084"/>
                    <a:pt x="287" y="1084"/>
                  </a:cubicBezTo>
                  <a:lnTo>
                    <a:pt x="1126" y="1084"/>
                  </a:lnTo>
                  <a:cubicBezTo>
                    <a:pt x="1238" y="1084"/>
                    <a:pt x="1349" y="999"/>
                    <a:pt x="1349" y="866"/>
                  </a:cubicBezTo>
                  <a:lnTo>
                    <a:pt x="1349" y="553"/>
                  </a:lnTo>
                  <a:cubicBezTo>
                    <a:pt x="1349" y="245"/>
                    <a:pt x="1105" y="0"/>
                    <a:pt x="818" y="0"/>
                  </a:cubicBezTo>
                  <a:close/>
                  <a:moveTo>
                    <a:pt x="287" y="0"/>
                  </a:moveTo>
                  <a:lnTo>
                    <a:pt x="287"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8"/>
            <p:cNvSpPr/>
            <p:nvPr/>
          </p:nvSpPr>
          <p:spPr>
            <a:xfrm>
              <a:off x="1637875" y="3010800"/>
              <a:ext cx="172125" cy="77975"/>
            </a:xfrm>
            <a:custGeom>
              <a:rect b="b" l="l" r="r" t="t"/>
              <a:pathLst>
                <a:path extrusionOk="0" h="3119" w="6885">
                  <a:moveTo>
                    <a:pt x="2880" y="2434"/>
                  </a:moveTo>
                  <a:lnTo>
                    <a:pt x="4032" y="2434"/>
                  </a:lnTo>
                  <a:cubicBezTo>
                    <a:pt x="4298" y="2853"/>
                    <a:pt x="4781" y="3119"/>
                    <a:pt x="5334" y="3119"/>
                  </a:cubicBezTo>
                  <a:cubicBezTo>
                    <a:pt x="6200" y="3119"/>
                    <a:pt x="6885" y="2434"/>
                    <a:pt x="6885" y="1552"/>
                  </a:cubicBezTo>
                  <a:cubicBezTo>
                    <a:pt x="6885" y="686"/>
                    <a:pt x="6200" y="1"/>
                    <a:pt x="5334" y="1"/>
                  </a:cubicBezTo>
                  <a:lnTo>
                    <a:pt x="1573" y="1"/>
                  </a:lnTo>
                  <a:cubicBezTo>
                    <a:pt x="712" y="1"/>
                    <a:pt x="0" y="686"/>
                    <a:pt x="0" y="1552"/>
                  </a:cubicBezTo>
                  <a:cubicBezTo>
                    <a:pt x="0" y="2434"/>
                    <a:pt x="712" y="3119"/>
                    <a:pt x="1573" y="3119"/>
                  </a:cubicBezTo>
                  <a:cubicBezTo>
                    <a:pt x="2125" y="3119"/>
                    <a:pt x="2593" y="2853"/>
                    <a:pt x="2880" y="2434"/>
                  </a:cubicBezTo>
                  <a:close/>
                  <a:moveTo>
                    <a:pt x="2880" y="2434"/>
                  </a:moveTo>
                  <a:lnTo>
                    <a:pt x="2880" y="2434"/>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8"/>
            <p:cNvSpPr/>
            <p:nvPr/>
          </p:nvSpPr>
          <p:spPr>
            <a:xfrm>
              <a:off x="1747425" y="3013075"/>
              <a:ext cx="62575" cy="75700"/>
            </a:xfrm>
            <a:custGeom>
              <a:rect b="b" l="l" r="r" t="t"/>
              <a:pathLst>
                <a:path extrusionOk="0" h="3028" w="2503">
                  <a:moveTo>
                    <a:pt x="1510" y="0"/>
                  </a:moveTo>
                  <a:cubicBezTo>
                    <a:pt x="1881" y="287"/>
                    <a:pt x="2126" y="749"/>
                    <a:pt x="2126" y="1259"/>
                  </a:cubicBezTo>
                  <a:cubicBezTo>
                    <a:pt x="2126" y="2125"/>
                    <a:pt x="1440" y="2831"/>
                    <a:pt x="580" y="2831"/>
                  </a:cubicBezTo>
                  <a:cubicBezTo>
                    <a:pt x="378" y="2831"/>
                    <a:pt x="182" y="2789"/>
                    <a:pt x="1" y="2741"/>
                  </a:cubicBezTo>
                  <a:cubicBezTo>
                    <a:pt x="267" y="2922"/>
                    <a:pt x="601" y="3028"/>
                    <a:pt x="952" y="3028"/>
                  </a:cubicBezTo>
                  <a:cubicBezTo>
                    <a:pt x="1818" y="3028"/>
                    <a:pt x="2503" y="2343"/>
                    <a:pt x="2503" y="1461"/>
                  </a:cubicBezTo>
                  <a:cubicBezTo>
                    <a:pt x="2503" y="797"/>
                    <a:pt x="2083" y="218"/>
                    <a:pt x="1510" y="0"/>
                  </a:cubicBezTo>
                  <a:close/>
                  <a:moveTo>
                    <a:pt x="1510" y="0"/>
                  </a:moveTo>
                  <a:lnTo>
                    <a:pt x="1510"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8"/>
            <p:cNvSpPr/>
            <p:nvPr/>
          </p:nvSpPr>
          <p:spPr>
            <a:xfrm>
              <a:off x="1834950" y="3153575"/>
              <a:ext cx="26575" cy="26575"/>
            </a:xfrm>
            <a:custGeom>
              <a:rect b="b" l="l" r="r" t="t"/>
              <a:pathLst>
                <a:path extrusionOk="0" h="1063" w="1063">
                  <a:moveTo>
                    <a:pt x="1063" y="0"/>
                  </a:moveTo>
                  <a:lnTo>
                    <a:pt x="351" y="0"/>
                  </a:lnTo>
                  <a:lnTo>
                    <a:pt x="351" y="685"/>
                  </a:lnTo>
                  <a:cubicBezTo>
                    <a:pt x="351" y="887"/>
                    <a:pt x="197" y="1063"/>
                    <a:pt x="1" y="1063"/>
                  </a:cubicBezTo>
                  <a:lnTo>
                    <a:pt x="707" y="1063"/>
                  </a:lnTo>
                  <a:cubicBezTo>
                    <a:pt x="904" y="1063"/>
                    <a:pt x="1063" y="887"/>
                    <a:pt x="1063" y="685"/>
                  </a:cubicBezTo>
                  <a:close/>
                  <a:moveTo>
                    <a:pt x="1063" y="0"/>
                  </a:moveTo>
                  <a:lnTo>
                    <a:pt x="1063"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8"/>
            <p:cNvSpPr/>
            <p:nvPr/>
          </p:nvSpPr>
          <p:spPr>
            <a:xfrm>
              <a:off x="1805075" y="3087175"/>
              <a:ext cx="112900" cy="112900"/>
            </a:xfrm>
            <a:custGeom>
              <a:rect b="b" l="l" r="r" t="t"/>
              <a:pathLst>
                <a:path extrusionOk="0" h="4516" w="4516">
                  <a:moveTo>
                    <a:pt x="1126" y="462"/>
                  </a:moveTo>
                  <a:cubicBezTo>
                    <a:pt x="1063" y="377"/>
                    <a:pt x="951" y="377"/>
                    <a:pt x="882" y="462"/>
                  </a:cubicBezTo>
                  <a:lnTo>
                    <a:pt x="462" y="887"/>
                  </a:lnTo>
                  <a:cubicBezTo>
                    <a:pt x="372" y="951"/>
                    <a:pt x="372" y="1063"/>
                    <a:pt x="462" y="1126"/>
                  </a:cubicBezTo>
                  <a:lnTo>
                    <a:pt x="595" y="1286"/>
                  </a:lnTo>
                  <a:cubicBezTo>
                    <a:pt x="505" y="1440"/>
                    <a:pt x="441" y="1594"/>
                    <a:pt x="399" y="1769"/>
                  </a:cubicBezTo>
                  <a:lnTo>
                    <a:pt x="176" y="1769"/>
                  </a:lnTo>
                  <a:cubicBezTo>
                    <a:pt x="85" y="1769"/>
                    <a:pt x="0" y="1859"/>
                    <a:pt x="0" y="1971"/>
                  </a:cubicBezTo>
                  <a:lnTo>
                    <a:pt x="0" y="2566"/>
                  </a:lnTo>
                  <a:cubicBezTo>
                    <a:pt x="0" y="2656"/>
                    <a:pt x="85" y="2746"/>
                    <a:pt x="176" y="2746"/>
                  </a:cubicBezTo>
                  <a:lnTo>
                    <a:pt x="399" y="2746"/>
                  </a:lnTo>
                  <a:cubicBezTo>
                    <a:pt x="441" y="2922"/>
                    <a:pt x="505" y="3076"/>
                    <a:pt x="595" y="3230"/>
                  </a:cubicBezTo>
                  <a:lnTo>
                    <a:pt x="462" y="3384"/>
                  </a:lnTo>
                  <a:cubicBezTo>
                    <a:pt x="372" y="3453"/>
                    <a:pt x="372" y="3565"/>
                    <a:pt x="462" y="3628"/>
                  </a:cubicBezTo>
                  <a:lnTo>
                    <a:pt x="882" y="4074"/>
                  </a:lnTo>
                  <a:cubicBezTo>
                    <a:pt x="951" y="4138"/>
                    <a:pt x="1063" y="4138"/>
                    <a:pt x="1126" y="4074"/>
                  </a:cubicBezTo>
                  <a:lnTo>
                    <a:pt x="1281" y="3915"/>
                  </a:lnTo>
                  <a:cubicBezTo>
                    <a:pt x="1435" y="4005"/>
                    <a:pt x="1594" y="4074"/>
                    <a:pt x="1769" y="4117"/>
                  </a:cubicBezTo>
                  <a:lnTo>
                    <a:pt x="1769" y="4340"/>
                  </a:lnTo>
                  <a:cubicBezTo>
                    <a:pt x="1769" y="4425"/>
                    <a:pt x="1860" y="4515"/>
                    <a:pt x="1945" y="4515"/>
                  </a:cubicBezTo>
                  <a:lnTo>
                    <a:pt x="2566" y="4515"/>
                  </a:lnTo>
                  <a:cubicBezTo>
                    <a:pt x="2656" y="4515"/>
                    <a:pt x="2741" y="4425"/>
                    <a:pt x="2741" y="4340"/>
                  </a:cubicBezTo>
                  <a:lnTo>
                    <a:pt x="2741" y="4117"/>
                  </a:lnTo>
                  <a:cubicBezTo>
                    <a:pt x="2922" y="4074"/>
                    <a:pt x="3076" y="4005"/>
                    <a:pt x="3230" y="3915"/>
                  </a:cubicBezTo>
                  <a:lnTo>
                    <a:pt x="3384" y="4074"/>
                  </a:lnTo>
                  <a:cubicBezTo>
                    <a:pt x="3453" y="4138"/>
                    <a:pt x="3559" y="4138"/>
                    <a:pt x="3628" y="4074"/>
                  </a:cubicBezTo>
                  <a:lnTo>
                    <a:pt x="4048" y="3628"/>
                  </a:lnTo>
                  <a:cubicBezTo>
                    <a:pt x="4138" y="3565"/>
                    <a:pt x="4138" y="3453"/>
                    <a:pt x="4048" y="3384"/>
                  </a:cubicBezTo>
                  <a:lnTo>
                    <a:pt x="3915" y="3230"/>
                  </a:lnTo>
                  <a:cubicBezTo>
                    <a:pt x="4006" y="3076"/>
                    <a:pt x="4069" y="2922"/>
                    <a:pt x="4117" y="2746"/>
                  </a:cubicBezTo>
                  <a:lnTo>
                    <a:pt x="4335" y="2746"/>
                  </a:lnTo>
                  <a:cubicBezTo>
                    <a:pt x="4425" y="2746"/>
                    <a:pt x="4516" y="2656"/>
                    <a:pt x="4516" y="2566"/>
                  </a:cubicBezTo>
                  <a:lnTo>
                    <a:pt x="4516" y="1971"/>
                  </a:lnTo>
                  <a:cubicBezTo>
                    <a:pt x="4516" y="1859"/>
                    <a:pt x="4425" y="1769"/>
                    <a:pt x="4335" y="1769"/>
                  </a:cubicBezTo>
                  <a:lnTo>
                    <a:pt x="4117" y="1769"/>
                  </a:lnTo>
                  <a:cubicBezTo>
                    <a:pt x="4069" y="1594"/>
                    <a:pt x="4006" y="1440"/>
                    <a:pt x="3915" y="1286"/>
                  </a:cubicBezTo>
                  <a:lnTo>
                    <a:pt x="4048" y="1126"/>
                  </a:lnTo>
                  <a:cubicBezTo>
                    <a:pt x="4138" y="1063"/>
                    <a:pt x="4138" y="951"/>
                    <a:pt x="4048" y="887"/>
                  </a:cubicBezTo>
                  <a:lnTo>
                    <a:pt x="3628" y="462"/>
                  </a:lnTo>
                  <a:cubicBezTo>
                    <a:pt x="3559" y="377"/>
                    <a:pt x="3453" y="377"/>
                    <a:pt x="3384" y="462"/>
                  </a:cubicBezTo>
                  <a:lnTo>
                    <a:pt x="3230" y="595"/>
                  </a:lnTo>
                  <a:cubicBezTo>
                    <a:pt x="3076" y="510"/>
                    <a:pt x="2922" y="441"/>
                    <a:pt x="2741" y="399"/>
                  </a:cubicBezTo>
                  <a:lnTo>
                    <a:pt x="2741" y="175"/>
                  </a:lnTo>
                  <a:cubicBezTo>
                    <a:pt x="2741" y="90"/>
                    <a:pt x="2656" y="0"/>
                    <a:pt x="2566" y="0"/>
                  </a:cubicBezTo>
                  <a:lnTo>
                    <a:pt x="1945" y="0"/>
                  </a:lnTo>
                  <a:cubicBezTo>
                    <a:pt x="1860" y="0"/>
                    <a:pt x="1769" y="90"/>
                    <a:pt x="1769" y="175"/>
                  </a:cubicBezTo>
                  <a:lnTo>
                    <a:pt x="1769" y="399"/>
                  </a:lnTo>
                  <a:cubicBezTo>
                    <a:pt x="1594" y="441"/>
                    <a:pt x="1435" y="510"/>
                    <a:pt x="1281" y="595"/>
                  </a:cubicBezTo>
                  <a:close/>
                  <a:moveTo>
                    <a:pt x="1238" y="2258"/>
                  </a:moveTo>
                  <a:cubicBezTo>
                    <a:pt x="1238" y="1769"/>
                    <a:pt x="1615" y="1349"/>
                    <a:pt x="2077" y="1259"/>
                  </a:cubicBezTo>
                  <a:cubicBezTo>
                    <a:pt x="2125" y="1259"/>
                    <a:pt x="2189" y="1238"/>
                    <a:pt x="2258" y="1238"/>
                  </a:cubicBezTo>
                  <a:cubicBezTo>
                    <a:pt x="2810" y="1238"/>
                    <a:pt x="3273" y="1705"/>
                    <a:pt x="3273" y="2258"/>
                  </a:cubicBezTo>
                  <a:cubicBezTo>
                    <a:pt x="3273" y="2810"/>
                    <a:pt x="2810" y="3278"/>
                    <a:pt x="2258" y="3278"/>
                  </a:cubicBezTo>
                  <a:cubicBezTo>
                    <a:pt x="2189" y="3278"/>
                    <a:pt x="2125" y="3251"/>
                    <a:pt x="2077" y="3251"/>
                  </a:cubicBezTo>
                  <a:cubicBezTo>
                    <a:pt x="1615" y="3166"/>
                    <a:pt x="1238" y="2746"/>
                    <a:pt x="1238" y="2258"/>
                  </a:cubicBezTo>
                  <a:close/>
                  <a:moveTo>
                    <a:pt x="1238" y="2258"/>
                  </a:moveTo>
                  <a:lnTo>
                    <a:pt x="1238" y="2258"/>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8"/>
            <p:cNvSpPr/>
            <p:nvPr/>
          </p:nvSpPr>
          <p:spPr>
            <a:xfrm>
              <a:off x="1836025" y="3118100"/>
              <a:ext cx="50875" cy="51025"/>
            </a:xfrm>
            <a:custGeom>
              <a:rect b="b" l="l" r="r" t="t"/>
              <a:pathLst>
                <a:path extrusionOk="0" h="2041" w="2035">
                  <a:moveTo>
                    <a:pt x="839" y="22"/>
                  </a:moveTo>
                  <a:cubicBezTo>
                    <a:pt x="377" y="112"/>
                    <a:pt x="0" y="532"/>
                    <a:pt x="0" y="1021"/>
                  </a:cubicBezTo>
                  <a:cubicBezTo>
                    <a:pt x="0" y="1509"/>
                    <a:pt x="377" y="1929"/>
                    <a:pt x="839" y="2014"/>
                  </a:cubicBezTo>
                  <a:cubicBezTo>
                    <a:pt x="887" y="2014"/>
                    <a:pt x="951" y="2041"/>
                    <a:pt x="1020" y="2041"/>
                  </a:cubicBezTo>
                  <a:cubicBezTo>
                    <a:pt x="1572" y="2041"/>
                    <a:pt x="2035" y="1573"/>
                    <a:pt x="2035" y="1021"/>
                  </a:cubicBezTo>
                  <a:cubicBezTo>
                    <a:pt x="2035" y="468"/>
                    <a:pt x="1572" y="1"/>
                    <a:pt x="1020" y="1"/>
                  </a:cubicBezTo>
                  <a:cubicBezTo>
                    <a:pt x="951" y="1"/>
                    <a:pt x="887" y="22"/>
                    <a:pt x="839" y="22"/>
                  </a:cubicBezTo>
                  <a:close/>
                  <a:moveTo>
                    <a:pt x="839" y="22"/>
                  </a:moveTo>
                  <a:lnTo>
                    <a:pt x="839" y="2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8"/>
            <p:cNvSpPr/>
            <p:nvPr/>
          </p:nvSpPr>
          <p:spPr>
            <a:xfrm>
              <a:off x="1877450" y="3096600"/>
              <a:ext cx="40525" cy="94050"/>
            </a:xfrm>
            <a:custGeom>
              <a:rect b="b" l="l" r="r" t="t"/>
              <a:pathLst>
                <a:path extrusionOk="0" h="3762" w="1621">
                  <a:moveTo>
                    <a:pt x="0" y="64"/>
                  </a:moveTo>
                  <a:cubicBezTo>
                    <a:pt x="91" y="441"/>
                    <a:pt x="160" y="861"/>
                    <a:pt x="202" y="1307"/>
                  </a:cubicBezTo>
                  <a:cubicBezTo>
                    <a:pt x="314" y="1482"/>
                    <a:pt x="378" y="1679"/>
                    <a:pt x="378" y="1881"/>
                  </a:cubicBezTo>
                  <a:cubicBezTo>
                    <a:pt x="378" y="2056"/>
                    <a:pt x="314" y="2237"/>
                    <a:pt x="245" y="2391"/>
                  </a:cubicBezTo>
                  <a:cubicBezTo>
                    <a:pt x="224" y="2832"/>
                    <a:pt x="202" y="3251"/>
                    <a:pt x="160" y="3628"/>
                  </a:cubicBezTo>
                  <a:cubicBezTo>
                    <a:pt x="224" y="3607"/>
                    <a:pt x="293" y="3586"/>
                    <a:pt x="335" y="3538"/>
                  </a:cubicBezTo>
                  <a:lnTo>
                    <a:pt x="489" y="3697"/>
                  </a:lnTo>
                  <a:cubicBezTo>
                    <a:pt x="558" y="3761"/>
                    <a:pt x="664" y="3761"/>
                    <a:pt x="733" y="3697"/>
                  </a:cubicBezTo>
                  <a:lnTo>
                    <a:pt x="1153" y="3251"/>
                  </a:lnTo>
                  <a:cubicBezTo>
                    <a:pt x="1243" y="3188"/>
                    <a:pt x="1243" y="3076"/>
                    <a:pt x="1153" y="3007"/>
                  </a:cubicBezTo>
                  <a:lnTo>
                    <a:pt x="1020" y="2853"/>
                  </a:lnTo>
                  <a:cubicBezTo>
                    <a:pt x="1111" y="2699"/>
                    <a:pt x="1174" y="2545"/>
                    <a:pt x="1222" y="2369"/>
                  </a:cubicBezTo>
                  <a:lnTo>
                    <a:pt x="1440" y="2369"/>
                  </a:lnTo>
                  <a:cubicBezTo>
                    <a:pt x="1530" y="2369"/>
                    <a:pt x="1621" y="2279"/>
                    <a:pt x="1621" y="2189"/>
                  </a:cubicBezTo>
                  <a:lnTo>
                    <a:pt x="1621" y="1594"/>
                  </a:lnTo>
                  <a:cubicBezTo>
                    <a:pt x="1621" y="1482"/>
                    <a:pt x="1530" y="1392"/>
                    <a:pt x="1440" y="1392"/>
                  </a:cubicBezTo>
                  <a:lnTo>
                    <a:pt x="1222" y="1392"/>
                  </a:lnTo>
                  <a:cubicBezTo>
                    <a:pt x="1174" y="1217"/>
                    <a:pt x="1111" y="1063"/>
                    <a:pt x="1020" y="909"/>
                  </a:cubicBezTo>
                  <a:lnTo>
                    <a:pt x="1153" y="749"/>
                  </a:lnTo>
                  <a:cubicBezTo>
                    <a:pt x="1243" y="686"/>
                    <a:pt x="1243" y="574"/>
                    <a:pt x="1153" y="510"/>
                  </a:cubicBezTo>
                  <a:lnTo>
                    <a:pt x="733" y="85"/>
                  </a:lnTo>
                  <a:cubicBezTo>
                    <a:pt x="664" y="0"/>
                    <a:pt x="558" y="0"/>
                    <a:pt x="489" y="85"/>
                  </a:cubicBezTo>
                  <a:lnTo>
                    <a:pt x="335" y="218"/>
                  </a:lnTo>
                  <a:cubicBezTo>
                    <a:pt x="224" y="154"/>
                    <a:pt x="112" y="112"/>
                    <a:pt x="0" y="64"/>
                  </a:cubicBezTo>
                  <a:close/>
                  <a:moveTo>
                    <a:pt x="0" y="64"/>
                  </a:moveTo>
                  <a:lnTo>
                    <a:pt x="0" y="64"/>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8"/>
            <p:cNvSpPr/>
            <p:nvPr/>
          </p:nvSpPr>
          <p:spPr>
            <a:xfrm>
              <a:off x="1850350" y="3118100"/>
              <a:ext cx="36550" cy="51025"/>
            </a:xfrm>
            <a:custGeom>
              <a:rect b="b" l="l" r="r" t="t"/>
              <a:pathLst>
                <a:path extrusionOk="0" h="2041" w="1462">
                  <a:moveTo>
                    <a:pt x="266" y="91"/>
                  </a:moveTo>
                  <a:cubicBezTo>
                    <a:pt x="553" y="266"/>
                    <a:pt x="734" y="601"/>
                    <a:pt x="734" y="952"/>
                  </a:cubicBezTo>
                  <a:cubicBezTo>
                    <a:pt x="734" y="1308"/>
                    <a:pt x="553" y="1642"/>
                    <a:pt x="266" y="1818"/>
                  </a:cubicBezTo>
                  <a:cubicBezTo>
                    <a:pt x="181" y="1860"/>
                    <a:pt x="91" y="1908"/>
                    <a:pt x="1" y="1929"/>
                  </a:cubicBezTo>
                  <a:cubicBezTo>
                    <a:pt x="91" y="1972"/>
                    <a:pt x="181" y="1993"/>
                    <a:pt x="266" y="2014"/>
                  </a:cubicBezTo>
                  <a:cubicBezTo>
                    <a:pt x="314" y="2014"/>
                    <a:pt x="378" y="2041"/>
                    <a:pt x="447" y="2041"/>
                  </a:cubicBezTo>
                  <a:cubicBezTo>
                    <a:pt x="622" y="2041"/>
                    <a:pt x="776" y="1993"/>
                    <a:pt x="930" y="1908"/>
                  </a:cubicBezTo>
                  <a:cubicBezTo>
                    <a:pt x="1084" y="1818"/>
                    <a:pt x="1217" y="1685"/>
                    <a:pt x="1329" y="1531"/>
                  </a:cubicBezTo>
                  <a:cubicBezTo>
                    <a:pt x="1398" y="1377"/>
                    <a:pt x="1462" y="1196"/>
                    <a:pt x="1462" y="1021"/>
                  </a:cubicBezTo>
                  <a:cubicBezTo>
                    <a:pt x="1462" y="819"/>
                    <a:pt x="1398" y="622"/>
                    <a:pt x="1286" y="447"/>
                  </a:cubicBezTo>
                  <a:cubicBezTo>
                    <a:pt x="1196" y="314"/>
                    <a:pt x="1063" y="224"/>
                    <a:pt x="930" y="134"/>
                  </a:cubicBezTo>
                  <a:cubicBezTo>
                    <a:pt x="776" y="49"/>
                    <a:pt x="622" y="1"/>
                    <a:pt x="447" y="1"/>
                  </a:cubicBezTo>
                  <a:cubicBezTo>
                    <a:pt x="378" y="1"/>
                    <a:pt x="314" y="22"/>
                    <a:pt x="266" y="22"/>
                  </a:cubicBezTo>
                  <a:cubicBezTo>
                    <a:pt x="245" y="22"/>
                    <a:pt x="203" y="49"/>
                    <a:pt x="181" y="49"/>
                  </a:cubicBezTo>
                  <a:cubicBezTo>
                    <a:pt x="203" y="70"/>
                    <a:pt x="245" y="70"/>
                    <a:pt x="266" y="91"/>
                  </a:cubicBezTo>
                  <a:close/>
                  <a:moveTo>
                    <a:pt x="266" y="91"/>
                  </a:moveTo>
                  <a:lnTo>
                    <a:pt x="266" y="9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8"/>
            <p:cNvSpPr/>
            <p:nvPr/>
          </p:nvSpPr>
          <p:spPr>
            <a:xfrm>
              <a:off x="1697625" y="3101500"/>
              <a:ext cx="53150" cy="10000"/>
            </a:xfrm>
            <a:custGeom>
              <a:rect b="b" l="l" r="r" t="t"/>
              <a:pathLst>
                <a:path extrusionOk="0" h="400" w="2126">
                  <a:moveTo>
                    <a:pt x="203" y="1"/>
                  </a:moveTo>
                  <a:cubicBezTo>
                    <a:pt x="112" y="1"/>
                    <a:pt x="1" y="91"/>
                    <a:pt x="1" y="203"/>
                  </a:cubicBezTo>
                  <a:cubicBezTo>
                    <a:pt x="1" y="314"/>
                    <a:pt x="112" y="399"/>
                    <a:pt x="203" y="399"/>
                  </a:cubicBezTo>
                  <a:lnTo>
                    <a:pt x="1929" y="399"/>
                  </a:lnTo>
                  <a:cubicBezTo>
                    <a:pt x="2041" y="399"/>
                    <a:pt x="2126" y="314"/>
                    <a:pt x="2126" y="203"/>
                  </a:cubicBezTo>
                  <a:cubicBezTo>
                    <a:pt x="2126" y="91"/>
                    <a:pt x="2041" y="1"/>
                    <a:pt x="192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8"/>
            <p:cNvSpPr/>
            <p:nvPr/>
          </p:nvSpPr>
          <p:spPr>
            <a:xfrm>
              <a:off x="1671600" y="3124225"/>
              <a:ext cx="105200" cy="9975"/>
            </a:xfrm>
            <a:custGeom>
              <a:rect b="b" l="l" r="r" t="t"/>
              <a:pathLst>
                <a:path extrusionOk="0" h="399" w="4208">
                  <a:moveTo>
                    <a:pt x="203" y="0"/>
                  </a:moveTo>
                  <a:cubicBezTo>
                    <a:pt x="91" y="0"/>
                    <a:pt x="1" y="91"/>
                    <a:pt x="1" y="202"/>
                  </a:cubicBezTo>
                  <a:cubicBezTo>
                    <a:pt x="1" y="308"/>
                    <a:pt x="91" y="399"/>
                    <a:pt x="203" y="399"/>
                  </a:cubicBezTo>
                  <a:lnTo>
                    <a:pt x="4011" y="399"/>
                  </a:lnTo>
                  <a:cubicBezTo>
                    <a:pt x="4118" y="399"/>
                    <a:pt x="4208" y="308"/>
                    <a:pt x="4208" y="202"/>
                  </a:cubicBezTo>
                  <a:cubicBezTo>
                    <a:pt x="4208" y="91"/>
                    <a:pt x="4118" y="0"/>
                    <a:pt x="401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8"/>
            <p:cNvSpPr/>
            <p:nvPr/>
          </p:nvSpPr>
          <p:spPr>
            <a:xfrm>
              <a:off x="1662850" y="3033525"/>
              <a:ext cx="29375" cy="29900"/>
            </a:xfrm>
            <a:custGeom>
              <a:rect b="b" l="l" r="r" t="t"/>
              <a:pathLst>
                <a:path extrusionOk="0" h="1196" w="1175">
                  <a:moveTo>
                    <a:pt x="595" y="0"/>
                  </a:moveTo>
                  <a:cubicBezTo>
                    <a:pt x="484" y="0"/>
                    <a:pt x="399" y="85"/>
                    <a:pt x="399" y="197"/>
                  </a:cubicBezTo>
                  <a:lnTo>
                    <a:pt x="399" y="398"/>
                  </a:lnTo>
                  <a:lnTo>
                    <a:pt x="197" y="398"/>
                  </a:lnTo>
                  <a:cubicBezTo>
                    <a:pt x="85" y="398"/>
                    <a:pt x="0" y="483"/>
                    <a:pt x="0" y="595"/>
                  </a:cubicBezTo>
                  <a:cubicBezTo>
                    <a:pt x="0" y="707"/>
                    <a:pt x="85" y="797"/>
                    <a:pt x="197" y="797"/>
                  </a:cubicBezTo>
                  <a:lnTo>
                    <a:pt x="399" y="797"/>
                  </a:lnTo>
                  <a:lnTo>
                    <a:pt x="399" y="993"/>
                  </a:lnTo>
                  <a:cubicBezTo>
                    <a:pt x="399" y="1105"/>
                    <a:pt x="484" y="1195"/>
                    <a:pt x="595" y="1195"/>
                  </a:cubicBezTo>
                  <a:cubicBezTo>
                    <a:pt x="707" y="1195"/>
                    <a:pt x="797" y="1105"/>
                    <a:pt x="797" y="993"/>
                  </a:cubicBezTo>
                  <a:lnTo>
                    <a:pt x="797" y="797"/>
                  </a:lnTo>
                  <a:lnTo>
                    <a:pt x="972" y="797"/>
                  </a:lnTo>
                  <a:cubicBezTo>
                    <a:pt x="1084" y="797"/>
                    <a:pt x="1174" y="707"/>
                    <a:pt x="1174" y="595"/>
                  </a:cubicBezTo>
                  <a:cubicBezTo>
                    <a:pt x="1174" y="483"/>
                    <a:pt x="1084" y="398"/>
                    <a:pt x="972" y="398"/>
                  </a:cubicBezTo>
                  <a:lnTo>
                    <a:pt x="797" y="398"/>
                  </a:lnTo>
                  <a:lnTo>
                    <a:pt x="797" y="197"/>
                  </a:lnTo>
                  <a:cubicBezTo>
                    <a:pt x="797" y="85"/>
                    <a:pt x="707" y="0"/>
                    <a:pt x="59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8"/>
            <p:cNvSpPr/>
            <p:nvPr/>
          </p:nvSpPr>
          <p:spPr>
            <a:xfrm>
              <a:off x="1756325" y="3043475"/>
              <a:ext cx="10000" cy="10525"/>
            </a:xfrm>
            <a:custGeom>
              <a:rect b="b" l="l" r="r" t="t"/>
              <a:pathLst>
                <a:path extrusionOk="0" h="421" w="400">
                  <a:moveTo>
                    <a:pt x="197" y="0"/>
                  </a:moveTo>
                  <a:cubicBezTo>
                    <a:pt x="91" y="0"/>
                    <a:pt x="1" y="85"/>
                    <a:pt x="1" y="197"/>
                  </a:cubicBezTo>
                  <a:lnTo>
                    <a:pt x="1" y="218"/>
                  </a:lnTo>
                  <a:cubicBezTo>
                    <a:pt x="1" y="330"/>
                    <a:pt x="91" y="420"/>
                    <a:pt x="197" y="420"/>
                  </a:cubicBezTo>
                  <a:cubicBezTo>
                    <a:pt x="309" y="420"/>
                    <a:pt x="399" y="330"/>
                    <a:pt x="399" y="218"/>
                  </a:cubicBezTo>
                  <a:lnTo>
                    <a:pt x="399" y="197"/>
                  </a:lnTo>
                  <a:cubicBezTo>
                    <a:pt x="399" y="85"/>
                    <a:pt x="309"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8"/>
            <p:cNvSpPr/>
            <p:nvPr/>
          </p:nvSpPr>
          <p:spPr>
            <a:xfrm>
              <a:off x="1782900" y="3043475"/>
              <a:ext cx="9975" cy="10525"/>
            </a:xfrm>
            <a:custGeom>
              <a:rect b="b" l="l" r="r" t="t"/>
              <a:pathLst>
                <a:path extrusionOk="0" h="421" w="399">
                  <a:moveTo>
                    <a:pt x="197" y="0"/>
                  </a:moveTo>
                  <a:cubicBezTo>
                    <a:pt x="91" y="0"/>
                    <a:pt x="0" y="85"/>
                    <a:pt x="0" y="197"/>
                  </a:cubicBezTo>
                  <a:lnTo>
                    <a:pt x="0" y="218"/>
                  </a:lnTo>
                  <a:cubicBezTo>
                    <a:pt x="0" y="330"/>
                    <a:pt x="91" y="420"/>
                    <a:pt x="197" y="420"/>
                  </a:cubicBezTo>
                  <a:cubicBezTo>
                    <a:pt x="308" y="420"/>
                    <a:pt x="399" y="330"/>
                    <a:pt x="399" y="218"/>
                  </a:cubicBezTo>
                  <a:lnTo>
                    <a:pt x="399" y="197"/>
                  </a:lnTo>
                  <a:cubicBezTo>
                    <a:pt x="399" y="85"/>
                    <a:pt x="308"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8"/>
            <p:cNvSpPr/>
            <p:nvPr/>
          </p:nvSpPr>
          <p:spPr>
            <a:xfrm>
              <a:off x="1769625" y="3030725"/>
              <a:ext cx="9975" cy="9975"/>
            </a:xfrm>
            <a:custGeom>
              <a:rect b="b" l="l" r="r" t="t"/>
              <a:pathLst>
                <a:path extrusionOk="0" h="399" w="399">
                  <a:moveTo>
                    <a:pt x="197" y="1"/>
                  </a:moveTo>
                  <a:cubicBezTo>
                    <a:pt x="90" y="1"/>
                    <a:pt x="0" y="91"/>
                    <a:pt x="0" y="197"/>
                  </a:cubicBezTo>
                  <a:cubicBezTo>
                    <a:pt x="0" y="309"/>
                    <a:pt x="90" y="399"/>
                    <a:pt x="197" y="399"/>
                  </a:cubicBezTo>
                  <a:cubicBezTo>
                    <a:pt x="308" y="399"/>
                    <a:pt x="398" y="309"/>
                    <a:pt x="398" y="197"/>
                  </a:cubicBezTo>
                  <a:cubicBezTo>
                    <a:pt x="398" y="91"/>
                    <a:pt x="308" y="1"/>
                    <a:pt x="19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8"/>
            <p:cNvSpPr/>
            <p:nvPr/>
          </p:nvSpPr>
          <p:spPr>
            <a:xfrm>
              <a:off x="1704800" y="3043475"/>
              <a:ext cx="15050" cy="9975"/>
            </a:xfrm>
            <a:custGeom>
              <a:rect b="b" l="l" r="r" t="t"/>
              <a:pathLst>
                <a:path extrusionOk="0" h="399" w="602">
                  <a:moveTo>
                    <a:pt x="203" y="0"/>
                  </a:moveTo>
                  <a:cubicBezTo>
                    <a:pt x="91" y="0"/>
                    <a:pt x="1" y="85"/>
                    <a:pt x="1" y="197"/>
                  </a:cubicBezTo>
                  <a:cubicBezTo>
                    <a:pt x="1" y="309"/>
                    <a:pt x="91" y="399"/>
                    <a:pt x="203" y="399"/>
                  </a:cubicBezTo>
                  <a:lnTo>
                    <a:pt x="399" y="399"/>
                  </a:lnTo>
                  <a:cubicBezTo>
                    <a:pt x="511" y="399"/>
                    <a:pt x="601" y="309"/>
                    <a:pt x="601" y="197"/>
                  </a:cubicBezTo>
                  <a:cubicBezTo>
                    <a:pt x="601" y="85"/>
                    <a:pt x="511" y="0"/>
                    <a:pt x="39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8"/>
            <p:cNvSpPr/>
            <p:nvPr/>
          </p:nvSpPr>
          <p:spPr>
            <a:xfrm>
              <a:off x="1728700" y="3043475"/>
              <a:ext cx="14900" cy="9975"/>
            </a:xfrm>
            <a:custGeom>
              <a:rect b="b" l="l" r="r" t="t"/>
              <a:pathLst>
                <a:path extrusionOk="0" h="399" w="596">
                  <a:moveTo>
                    <a:pt x="197" y="0"/>
                  </a:moveTo>
                  <a:cubicBezTo>
                    <a:pt x="86" y="0"/>
                    <a:pt x="1" y="85"/>
                    <a:pt x="1" y="197"/>
                  </a:cubicBezTo>
                  <a:cubicBezTo>
                    <a:pt x="1" y="309"/>
                    <a:pt x="86" y="399"/>
                    <a:pt x="197" y="399"/>
                  </a:cubicBezTo>
                  <a:lnTo>
                    <a:pt x="399" y="399"/>
                  </a:lnTo>
                  <a:cubicBezTo>
                    <a:pt x="506" y="399"/>
                    <a:pt x="596" y="309"/>
                    <a:pt x="596" y="197"/>
                  </a:cubicBezTo>
                  <a:cubicBezTo>
                    <a:pt x="596" y="85"/>
                    <a:pt x="506" y="0"/>
                    <a:pt x="39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8"/>
            <p:cNvSpPr/>
            <p:nvPr/>
          </p:nvSpPr>
          <p:spPr>
            <a:xfrm>
              <a:off x="1769625" y="3056750"/>
              <a:ext cx="9975" cy="10000"/>
            </a:xfrm>
            <a:custGeom>
              <a:rect b="b" l="l" r="r" t="t"/>
              <a:pathLst>
                <a:path extrusionOk="0" h="400" w="399">
                  <a:moveTo>
                    <a:pt x="197" y="1"/>
                  </a:moveTo>
                  <a:cubicBezTo>
                    <a:pt x="90" y="1"/>
                    <a:pt x="0" y="86"/>
                    <a:pt x="0" y="197"/>
                  </a:cubicBezTo>
                  <a:cubicBezTo>
                    <a:pt x="0" y="309"/>
                    <a:pt x="90" y="399"/>
                    <a:pt x="197" y="399"/>
                  </a:cubicBezTo>
                  <a:cubicBezTo>
                    <a:pt x="308" y="399"/>
                    <a:pt x="398" y="309"/>
                    <a:pt x="398" y="197"/>
                  </a:cubicBezTo>
                  <a:cubicBezTo>
                    <a:pt x="398" y="86"/>
                    <a:pt x="308" y="1"/>
                    <a:pt x="19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8"/>
            <p:cNvSpPr/>
            <p:nvPr/>
          </p:nvSpPr>
          <p:spPr>
            <a:xfrm>
              <a:off x="1581975" y="2968700"/>
              <a:ext cx="340925" cy="270675"/>
            </a:xfrm>
            <a:custGeom>
              <a:rect b="b" l="l" r="r" t="t"/>
              <a:pathLst>
                <a:path extrusionOk="0" h="10827" w="13637">
                  <a:moveTo>
                    <a:pt x="7570" y="1881"/>
                  </a:moveTo>
                  <a:cubicBezTo>
                    <a:pt x="8324" y="1881"/>
                    <a:pt x="8924" y="2482"/>
                    <a:pt x="8924" y="3236"/>
                  </a:cubicBezTo>
                  <a:cubicBezTo>
                    <a:pt x="8924" y="4006"/>
                    <a:pt x="8324" y="4606"/>
                    <a:pt x="7570" y="4606"/>
                  </a:cubicBezTo>
                  <a:cubicBezTo>
                    <a:pt x="7108" y="4606"/>
                    <a:pt x="6688" y="4383"/>
                    <a:pt x="6422" y="4006"/>
                  </a:cubicBezTo>
                  <a:cubicBezTo>
                    <a:pt x="6375" y="3942"/>
                    <a:pt x="6332" y="3921"/>
                    <a:pt x="6268" y="3921"/>
                  </a:cubicBezTo>
                  <a:lnTo>
                    <a:pt x="5116" y="3921"/>
                  </a:lnTo>
                  <a:cubicBezTo>
                    <a:pt x="5047" y="3921"/>
                    <a:pt x="4983" y="3942"/>
                    <a:pt x="4962" y="4006"/>
                  </a:cubicBezTo>
                  <a:cubicBezTo>
                    <a:pt x="4696" y="4383"/>
                    <a:pt x="4276" y="4606"/>
                    <a:pt x="3809" y="4606"/>
                  </a:cubicBezTo>
                  <a:cubicBezTo>
                    <a:pt x="3055" y="4606"/>
                    <a:pt x="2438" y="4006"/>
                    <a:pt x="2438" y="3236"/>
                  </a:cubicBezTo>
                  <a:cubicBezTo>
                    <a:pt x="2438" y="2482"/>
                    <a:pt x="3055" y="1881"/>
                    <a:pt x="3809" y="1881"/>
                  </a:cubicBezTo>
                  <a:close/>
                  <a:moveTo>
                    <a:pt x="8877" y="7592"/>
                  </a:moveTo>
                  <a:cubicBezTo>
                    <a:pt x="8946" y="7640"/>
                    <a:pt x="9031" y="7682"/>
                    <a:pt x="9100" y="7682"/>
                  </a:cubicBezTo>
                  <a:lnTo>
                    <a:pt x="9163" y="7682"/>
                  </a:lnTo>
                  <a:cubicBezTo>
                    <a:pt x="9190" y="7772"/>
                    <a:pt x="9232" y="7857"/>
                    <a:pt x="9275" y="7948"/>
                  </a:cubicBezTo>
                  <a:lnTo>
                    <a:pt x="9232" y="7990"/>
                  </a:lnTo>
                  <a:cubicBezTo>
                    <a:pt x="9163" y="8059"/>
                    <a:pt x="9121" y="8149"/>
                    <a:pt x="9121" y="8256"/>
                  </a:cubicBezTo>
                  <a:lnTo>
                    <a:pt x="558" y="8256"/>
                  </a:lnTo>
                  <a:cubicBezTo>
                    <a:pt x="468" y="8256"/>
                    <a:pt x="399" y="8171"/>
                    <a:pt x="399" y="8080"/>
                  </a:cubicBezTo>
                  <a:lnTo>
                    <a:pt x="399" y="7592"/>
                  </a:lnTo>
                  <a:close/>
                  <a:moveTo>
                    <a:pt x="11469" y="4936"/>
                  </a:moveTo>
                  <a:lnTo>
                    <a:pt x="11469" y="5138"/>
                  </a:lnTo>
                  <a:cubicBezTo>
                    <a:pt x="11469" y="5228"/>
                    <a:pt x="11511" y="5292"/>
                    <a:pt x="11602" y="5313"/>
                  </a:cubicBezTo>
                  <a:cubicBezTo>
                    <a:pt x="11777" y="5361"/>
                    <a:pt x="11910" y="5424"/>
                    <a:pt x="12064" y="5515"/>
                  </a:cubicBezTo>
                  <a:cubicBezTo>
                    <a:pt x="12090" y="5531"/>
                    <a:pt x="12123" y="5538"/>
                    <a:pt x="12156" y="5538"/>
                  </a:cubicBezTo>
                  <a:cubicBezTo>
                    <a:pt x="12211" y="5538"/>
                    <a:pt x="12269" y="5520"/>
                    <a:pt x="12308" y="5493"/>
                  </a:cubicBezTo>
                  <a:lnTo>
                    <a:pt x="12441" y="5361"/>
                  </a:lnTo>
                  <a:lnTo>
                    <a:pt x="12818" y="5732"/>
                  </a:lnTo>
                  <a:lnTo>
                    <a:pt x="12707" y="5865"/>
                  </a:lnTo>
                  <a:cubicBezTo>
                    <a:pt x="12643" y="5934"/>
                    <a:pt x="12616" y="6046"/>
                    <a:pt x="12664" y="6110"/>
                  </a:cubicBezTo>
                  <a:cubicBezTo>
                    <a:pt x="12749" y="6264"/>
                    <a:pt x="12818" y="6423"/>
                    <a:pt x="12861" y="6577"/>
                  </a:cubicBezTo>
                  <a:cubicBezTo>
                    <a:pt x="12882" y="6662"/>
                    <a:pt x="12951" y="6731"/>
                    <a:pt x="13041" y="6731"/>
                  </a:cubicBezTo>
                  <a:lnTo>
                    <a:pt x="13238" y="6731"/>
                  </a:lnTo>
                  <a:lnTo>
                    <a:pt x="13238" y="7284"/>
                  </a:lnTo>
                  <a:lnTo>
                    <a:pt x="13041" y="7284"/>
                  </a:lnTo>
                  <a:cubicBezTo>
                    <a:pt x="12951" y="7284"/>
                    <a:pt x="12882" y="7326"/>
                    <a:pt x="12861" y="7416"/>
                  </a:cubicBezTo>
                  <a:cubicBezTo>
                    <a:pt x="12818" y="7592"/>
                    <a:pt x="12749" y="7725"/>
                    <a:pt x="12664" y="7884"/>
                  </a:cubicBezTo>
                  <a:cubicBezTo>
                    <a:pt x="12616" y="7948"/>
                    <a:pt x="12643" y="8059"/>
                    <a:pt x="12707" y="8123"/>
                  </a:cubicBezTo>
                  <a:lnTo>
                    <a:pt x="12818" y="8256"/>
                  </a:lnTo>
                  <a:lnTo>
                    <a:pt x="12441" y="8633"/>
                  </a:lnTo>
                  <a:lnTo>
                    <a:pt x="12308" y="8521"/>
                  </a:lnTo>
                  <a:cubicBezTo>
                    <a:pt x="12267" y="8480"/>
                    <a:pt x="12206" y="8457"/>
                    <a:pt x="12149" y="8457"/>
                  </a:cubicBezTo>
                  <a:cubicBezTo>
                    <a:pt x="12118" y="8457"/>
                    <a:pt x="12088" y="8464"/>
                    <a:pt x="12064" y="8479"/>
                  </a:cubicBezTo>
                  <a:cubicBezTo>
                    <a:pt x="11910" y="8569"/>
                    <a:pt x="11756" y="8633"/>
                    <a:pt x="11602" y="8681"/>
                  </a:cubicBezTo>
                  <a:cubicBezTo>
                    <a:pt x="11511" y="8702"/>
                    <a:pt x="11469" y="8766"/>
                    <a:pt x="11469" y="8856"/>
                  </a:cubicBezTo>
                  <a:lnTo>
                    <a:pt x="11469" y="9053"/>
                  </a:lnTo>
                  <a:lnTo>
                    <a:pt x="10890" y="9053"/>
                  </a:lnTo>
                  <a:lnTo>
                    <a:pt x="10890" y="8856"/>
                  </a:lnTo>
                  <a:cubicBezTo>
                    <a:pt x="10890" y="8766"/>
                    <a:pt x="10847" y="8702"/>
                    <a:pt x="10757" y="8681"/>
                  </a:cubicBezTo>
                  <a:cubicBezTo>
                    <a:pt x="10582" y="8633"/>
                    <a:pt x="10449" y="8569"/>
                    <a:pt x="10295" y="8479"/>
                  </a:cubicBezTo>
                  <a:cubicBezTo>
                    <a:pt x="10270" y="8464"/>
                    <a:pt x="10241" y="8457"/>
                    <a:pt x="10211" y="8457"/>
                  </a:cubicBezTo>
                  <a:cubicBezTo>
                    <a:pt x="10155" y="8457"/>
                    <a:pt x="10095" y="8480"/>
                    <a:pt x="10050" y="8521"/>
                  </a:cubicBezTo>
                  <a:lnTo>
                    <a:pt x="9918" y="8633"/>
                  </a:lnTo>
                  <a:lnTo>
                    <a:pt x="9588" y="8304"/>
                  </a:lnTo>
                  <a:lnTo>
                    <a:pt x="9541" y="8256"/>
                  </a:lnTo>
                  <a:lnTo>
                    <a:pt x="9673" y="8123"/>
                  </a:lnTo>
                  <a:cubicBezTo>
                    <a:pt x="9721" y="8059"/>
                    <a:pt x="9742" y="7948"/>
                    <a:pt x="9695" y="7884"/>
                  </a:cubicBezTo>
                  <a:cubicBezTo>
                    <a:pt x="9610" y="7725"/>
                    <a:pt x="9541" y="7592"/>
                    <a:pt x="9498" y="7416"/>
                  </a:cubicBezTo>
                  <a:cubicBezTo>
                    <a:pt x="9477" y="7326"/>
                    <a:pt x="9408" y="7284"/>
                    <a:pt x="9323" y="7284"/>
                  </a:cubicBezTo>
                  <a:lnTo>
                    <a:pt x="9121" y="7284"/>
                  </a:lnTo>
                  <a:lnTo>
                    <a:pt x="9121" y="6731"/>
                  </a:lnTo>
                  <a:lnTo>
                    <a:pt x="9323" y="6731"/>
                  </a:lnTo>
                  <a:cubicBezTo>
                    <a:pt x="9408" y="6731"/>
                    <a:pt x="9477" y="6662"/>
                    <a:pt x="9498" y="6577"/>
                  </a:cubicBezTo>
                  <a:cubicBezTo>
                    <a:pt x="9541" y="6423"/>
                    <a:pt x="9610" y="6264"/>
                    <a:pt x="9695" y="6110"/>
                  </a:cubicBezTo>
                  <a:cubicBezTo>
                    <a:pt x="9742" y="6046"/>
                    <a:pt x="9721" y="5934"/>
                    <a:pt x="9652" y="5865"/>
                  </a:cubicBezTo>
                  <a:lnTo>
                    <a:pt x="9541" y="5732"/>
                  </a:lnTo>
                  <a:lnTo>
                    <a:pt x="9918" y="5361"/>
                  </a:lnTo>
                  <a:lnTo>
                    <a:pt x="10050" y="5493"/>
                  </a:lnTo>
                  <a:cubicBezTo>
                    <a:pt x="10093" y="5520"/>
                    <a:pt x="10150" y="5538"/>
                    <a:pt x="10204" y="5538"/>
                  </a:cubicBezTo>
                  <a:cubicBezTo>
                    <a:pt x="10237" y="5538"/>
                    <a:pt x="10268" y="5531"/>
                    <a:pt x="10295" y="5515"/>
                  </a:cubicBezTo>
                  <a:cubicBezTo>
                    <a:pt x="10449" y="5424"/>
                    <a:pt x="10582" y="5361"/>
                    <a:pt x="10757" y="5313"/>
                  </a:cubicBezTo>
                  <a:cubicBezTo>
                    <a:pt x="10847" y="5292"/>
                    <a:pt x="10890" y="5228"/>
                    <a:pt x="10890" y="5138"/>
                  </a:cubicBezTo>
                  <a:lnTo>
                    <a:pt x="10890" y="4936"/>
                  </a:lnTo>
                  <a:close/>
                  <a:moveTo>
                    <a:pt x="7150" y="8654"/>
                  </a:moveTo>
                  <a:lnTo>
                    <a:pt x="7750" y="9345"/>
                  </a:lnTo>
                  <a:lnTo>
                    <a:pt x="3899" y="9345"/>
                  </a:lnTo>
                  <a:lnTo>
                    <a:pt x="4494" y="8654"/>
                  </a:lnTo>
                  <a:close/>
                  <a:moveTo>
                    <a:pt x="558" y="1"/>
                  </a:moveTo>
                  <a:cubicBezTo>
                    <a:pt x="244" y="1"/>
                    <a:pt x="0" y="266"/>
                    <a:pt x="0" y="580"/>
                  </a:cubicBezTo>
                  <a:lnTo>
                    <a:pt x="0" y="3852"/>
                  </a:lnTo>
                  <a:cubicBezTo>
                    <a:pt x="0" y="3964"/>
                    <a:pt x="90" y="4054"/>
                    <a:pt x="202" y="4054"/>
                  </a:cubicBezTo>
                  <a:cubicBezTo>
                    <a:pt x="314" y="4054"/>
                    <a:pt x="399" y="3964"/>
                    <a:pt x="399" y="3852"/>
                  </a:cubicBezTo>
                  <a:lnTo>
                    <a:pt x="399" y="580"/>
                  </a:lnTo>
                  <a:cubicBezTo>
                    <a:pt x="399" y="468"/>
                    <a:pt x="468" y="399"/>
                    <a:pt x="558" y="399"/>
                  </a:cubicBezTo>
                  <a:lnTo>
                    <a:pt x="5493" y="399"/>
                  </a:lnTo>
                  <a:lnTo>
                    <a:pt x="5493" y="1483"/>
                  </a:lnTo>
                  <a:lnTo>
                    <a:pt x="3809" y="1483"/>
                  </a:lnTo>
                  <a:cubicBezTo>
                    <a:pt x="2837" y="1483"/>
                    <a:pt x="2040" y="2258"/>
                    <a:pt x="2040" y="3236"/>
                  </a:cubicBezTo>
                  <a:cubicBezTo>
                    <a:pt x="2040" y="4229"/>
                    <a:pt x="2837" y="5005"/>
                    <a:pt x="3809" y="5005"/>
                  </a:cubicBezTo>
                  <a:cubicBezTo>
                    <a:pt x="4361" y="5005"/>
                    <a:pt x="4892" y="4760"/>
                    <a:pt x="5227" y="4319"/>
                  </a:cubicBezTo>
                  <a:lnTo>
                    <a:pt x="6157" y="4319"/>
                  </a:lnTo>
                  <a:cubicBezTo>
                    <a:pt x="6486" y="4760"/>
                    <a:pt x="7017" y="5005"/>
                    <a:pt x="7570" y="5005"/>
                  </a:cubicBezTo>
                  <a:cubicBezTo>
                    <a:pt x="8547" y="5005"/>
                    <a:pt x="9323" y="4229"/>
                    <a:pt x="9323" y="3236"/>
                  </a:cubicBezTo>
                  <a:cubicBezTo>
                    <a:pt x="9323" y="2258"/>
                    <a:pt x="8547" y="1483"/>
                    <a:pt x="7570" y="1483"/>
                  </a:cubicBezTo>
                  <a:lnTo>
                    <a:pt x="5891" y="1483"/>
                  </a:lnTo>
                  <a:lnTo>
                    <a:pt x="5891" y="399"/>
                  </a:lnTo>
                  <a:lnTo>
                    <a:pt x="10826" y="399"/>
                  </a:lnTo>
                  <a:cubicBezTo>
                    <a:pt x="10916" y="399"/>
                    <a:pt x="10980" y="468"/>
                    <a:pt x="10980" y="580"/>
                  </a:cubicBezTo>
                  <a:lnTo>
                    <a:pt x="10980" y="4537"/>
                  </a:lnTo>
                  <a:lnTo>
                    <a:pt x="10869" y="4537"/>
                  </a:lnTo>
                  <a:cubicBezTo>
                    <a:pt x="10672" y="4537"/>
                    <a:pt x="10491" y="4718"/>
                    <a:pt x="10491" y="4914"/>
                  </a:cubicBezTo>
                  <a:lnTo>
                    <a:pt x="10491" y="4983"/>
                  </a:lnTo>
                  <a:cubicBezTo>
                    <a:pt x="10406" y="5005"/>
                    <a:pt x="10316" y="5047"/>
                    <a:pt x="10226" y="5095"/>
                  </a:cubicBezTo>
                  <a:lnTo>
                    <a:pt x="10183" y="5047"/>
                  </a:lnTo>
                  <a:cubicBezTo>
                    <a:pt x="10117" y="4981"/>
                    <a:pt x="10023" y="4948"/>
                    <a:pt x="9926" y="4948"/>
                  </a:cubicBezTo>
                  <a:cubicBezTo>
                    <a:pt x="9829" y="4948"/>
                    <a:pt x="9729" y="4981"/>
                    <a:pt x="9652" y="5047"/>
                  </a:cubicBezTo>
                  <a:lnTo>
                    <a:pt x="9232" y="5467"/>
                  </a:lnTo>
                  <a:cubicBezTo>
                    <a:pt x="9078" y="5626"/>
                    <a:pt x="9078" y="5865"/>
                    <a:pt x="9232" y="5998"/>
                  </a:cubicBezTo>
                  <a:lnTo>
                    <a:pt x="9275" y="6046"/>
                  </a:lnTo>
                  <a:cubicBezTo>
                    <a:pt x="9232" y="6131"/>
                    <a:pt x="9190" y="6221"/>
                    <a:pt x="9163" y="6312"/>
                  </a:cubicBezTo>
                  <a:lnTo>
                    <a:pt x="9100" y="6312"/>
                  </a:lnTo>
                  <a:cubicBezTo>
                    <a:pt x="8898" y="6312"/>
                    <a:pt x="8722" y="6487"/>
                    <a:pt x="8722" y="6710"/>
                  </a:cubicBezTo>
                  <a:lnTo>
                    <a:pt x="8722" y="7193"/>
                  </a:lnTo>
                  <a:lnTo>
                    <a:pt x="399" y="7193"/>
                  </a:lnTo>
                  <a:lnTo>
                    <a:pt x="399" y="4782"/>
                  </a:lnTo>
                  <a:cubicBezTo>
                    <a:pt x="399" y="4670"/>
                    <a:pt x="314" y="4585"/>
                    <a:pt x="202" y="4585"/>
                  </a:cubicBezTo>
                  <a:cubicBezTo>
                    <a:pt x="90" y="4585"/>
                    <a:pt x="0" y="4670"/>
                    <a:pt x="0" y="4782"/>
                  </a:cubicBezTo>
                  <a:lnTo>
                    <a:pt x="0" y="8080"/>
                  </a:lnTo>
                  <a:cubicBezTo>
                    <a:pt x="0" y="8389"/>
                    <a:pt x="244" y="8654"/>
                    <a:pt x="558" y="8654"/>
                  </a:cubicBezTo>
                  <a:lnTo>
                    <a:pt x="3963" y="8654"/>
                  </a:lnTo>
                  <a:lnTo>
                    <a:pt x="3389" y="9345"/>
                  </a:lnTo>
                  <a:lnTo>
                    <a:pt x="2948" y="9345"/>
                  </a:lnTo>
                  <a:cubicBezTo>
                    <a:pt x="2550" y="9345"/>
                    <a:pt x="2215" y="9674"/>
                    <a:pt x="2215" y="10094"/>
                  </a:cubicBezTo>
                  <a:lnTo>
                    <a:pt x="2215" y="10407"/>
                  </a:lnTo>
                  <a:cubicBezTo>
                    <a:pt x="2215" y="10646"/>
                    <a:pt x="2417" y="10827"/>
                    <a:pt x="2635" y="10827"/>
                  </a:cubicBezTo>
                  <a:lnTo>
                    <a:pt x="5360" y="10827"/>
                  </a:lnTo>
                  <a:cubicBezTo>
                    <a:pt x="5472" y="10827"/>
                    <a:pt x="5557" y="10736"/>
                    <a:pt x="5557" y="10625"/>
                  </a:cubicBezTo>
                  <a:cubicBezTo>
                    <a:pt x="5557" y="10513"/>
                    <a:pt x="5472" y="10428"/>
                    <a:pt x="5360" y="10428"/>
                  </a:cubicBezTo>
                  <a:lnTo>
                    <a:pt x="2635" y="10428"/>
                  </a:lnTo>
                  <a:cubicBezTo>
                    <a:pt x="2635" y="10428"/>
                    <a:pt x="2614" y="10428"/>
                    <a:pt x="2614" y="10407"/>
                  </a:cubicBezTo>
                  <a:lnTo>
                    <a:pt x="2614" y="10094"/>
                  </a:lnTo>
                  <a:cubicBezTo>
                    <a:pt x="2614" y="9897"/>
                    <a:pt x="2768" y="9764"/>
                    <a:pt x="2948" y="9764"/>
                  </a:cubicBezTo>
                  <a:lnTo>
                    <a:pt x="8701" y="9764"/>
                  </a:lnTo>
                  <a:cubicBezTo>
                    <a:pt x="8877" y="9764"/>
                    <a:pt x="9031" y="9897"/>
                    <a:pt x="9031" y="10094"/>
                  </a:cubicBezTo>
                  <a:lnTo>
                    <a:pt x="9031" y="10407"/>
                  </a:lnTo>
                  <a:cubicBezTo>
                    <a:pt x="9031" y="10428"/>
                    <a:pt x="9009" y="10428"/>
                    <a:pt x="9009" y="10428"/>
                  </a:cubicBezTo>
                  <a:lnTo>
                    <a:pt x="6290" y="10428"/>
                  </a:lnTo>
                  <a:cubicBezTo>
                    <a:pt x="6178" y="10428"/>
                    <a:pt x="6088" y="10513"/>
                    <a:pt x="6088" y="10625"/>
                  </a:cubicBezTo>
                  <a:cubicBezTo>
                    <a:pt x="6088" y="10736"/>
                    <a:pt x="6178" y="10827"/>
                    <a:pt x="6290" y="10827"/>
                  </a:cubicBezTo>
                  <a:lnTo>
                    <a:pt x="9009" y="10827"/>
                  </a:lnTo>
                  <a:cubicBezTo>
                    <a:pt x="9232" y="10827"/>
                    <a:pt x="9429" y="10646"/>
                    <a:pt x="9429" y="10407"/>
                  </a:cubicBezTo>
                  <a:lnTo>
                    <a:pt x="9429" y="10094"/>
                  </a:lnTo>
                  <a:cubicBezTo>
                    <a:pt x="9429" y="9674"/>
                    <a:pt x="9100" y="9345"/>
                    <a:pt x="8701" y="9345"/>
                  </a:cubicBezTo>
                  <a:lnTo>
                    <a:pt x="8282" y="9345"/>
                  </a:lnTo>
                  <a:lnTo>
                    <a:pt x="7681" y="8654"/>
                  </a:lnTo>
                  <a:lnTo>
                    <a:pt x="9365" y="8654"/>
                  </a:lnTo>
                  <a:lnTo>
                    <a:pt x="9652" y="8946"/>
                  </a:lnTo>
                  <a:cubicBezTo>
                    <a:pt x="9729" y="9023"/>
                    <a:pt x="9829" y="9062"/>
                    <a:pt x="9926" y="9062"/>
                  </a:cubicBezTo>
                  <a:cubicBezTo>
                    <a:pt x="10023" y="9062"/>
                    <a:pt x="10117" y="9023"/>
                    <a:pt x="10183" y="8946"/>
                  </a:cubicBezTo>
                  <a:lnTo>
                    <a:pt x="10226" y="8898"/>
                  </a:lnTo>
                  <a:cubicBezTo>
                    <a:pt x="10316" y="8946"/>
                    <a:pt x="10406" y="8989"/>
                    <a:pt x="10491" y="9010"/>
                  </a:cubicBezTo>
                  <a:lnTo>
                    <a:pt x="10491" y="9079"/>
                  </a:lnTo>
                  <a:cubicBezTo>
                    <a:pt x="10491" y="9276"/>
                    <a:pt x="10672" y="9451"/>
                    <a:pt x="10869" y="9451"/>
                  </a:cubicBezTo>
                  <a:lnTo>
                    <a:pt x="11490" y="9451"/>
                  </a:lnTo>
                  <a:cubicBezTo>
                    <a:pt x="11687" y="9451"/>
                    <a:pt x="11867" y="9276"/>
                    <a:pt x="11867" y="9079"/>
                  </a:cubicBezTo>
                  <a:lnTo>
                    <a:pt x="11867" y="9010"/>
                  </a:lnTo>
                  <a:cubicBezTo>
                    <a:pt x="11952" y="8989"/>
                    <a:pt x="12043" y="8946"/>
                    <a:pt x="12133" y="8898"/>
                  </a:cubicBezTo>
                  <a:lnTo>
                    <a:pt x="12175" y="8946"/>
                  </a:lnTo>
                  <a:cubicBezTo>
                    <a:pt x="12242" y="9023"/>
                    <a:pt x="12336" y="9062"/>
                    <a:pt x="12433" y="9062"/>
                  </a:cubicBezTo>
                  <a:cubicBezTo>
                    <a:pt x="12530" y="9062"/>
                    <a:pt x="12629" y="9023"/>
                    <a:pt x="12707" y="8946"/>
                  </a:cubicBezTo>
                  <a:lnTo>
                    <a:pt x="13126" y="8521"/>
                  </a:lnTo>
                  <a:cubicBezTo>
                    <a:pt x="13280" y="8367"/>
                    <a:pt x="13259" y="8123"/>
                    <a:pt x="13126" y="7990"/>
                  </a:cubicBezTo>
                  <a:lnTo>
                    <a:pt x="13084" y="7948"/>
                  </a:lnTo>
                  <a:cubicBezTo>
                    <a:pt x="13126" y="7857"/>
                    <a:pt x="13174" y="7772"/>
                    <a:pt x="13195" y="7682"/>
                  </a:cubicBezTo>
                  <a:lnTo>
                    <a:pt x="13259" y="7682"/>
                  </a:lnTo>
                  <a:cubicBezTo>
                    <a:pt x="13461" y="7682"/>
                    <a:pt x="13636" y="7507"/>
                    <a:pt x="13636" y="7305"/>
                  </a:cubicBezTo>
                  <a:lnTo>
                    <a:pt x="13636" y="6710"/>
                  </a:lnTo>
                  <a:cubicBezTo>
                    <a:pt x="13636" y="6487"/>
                    <a:pt x="13461" y="6312"/>
                    <a:pt x="13259" y="6312"/>
                  </a:cubicBezTo>
                  <a:lnTo>
                    <a:pt x="13195" y="6312"/>
                  </a:lnTo>
                  <a:cubicBezTo>
                    <a:pt x="13174" y="6221"/>
                    <a:pt x="13126" y="6131"/>
                    <a:pt x="13084" y="6046"/>
                  </a:cubicBezTo>
                  <a:lnTo>
                    <a:pt x="13126" y="5998"/>
                  </a:lnTo>
                  <a:cubicBezTo>
                    <a:pt x="13280" y="5865"/>
                    <a:pt x="13280" y="5626"/>
                    <a:pt x="13126" y="5467"/>
                  </a:cubicBezTo>
                  <a:lnTo>
                    <a:pt x="12707" y="5047"/>
                  </a:lnTo>
                  <a:cubicBezTo>
                    <a:pt x="12629" y="4981"/>
                    <a:pt x="12530" y="4948"/>
                    <a:pt x="12433" y="4948"/>
                  </a:cubicBezTo>
                  <a:cubicBezTo>
                    <a:pt x="12336" y="4948"/>
                    <a:pt x="12242" y="4981"/>
                    <a:pt x="12175" y="5047"/>
                  </a:cubicBezTo>
                  <a:lnTo>
                    <a:pt x="12133" y="5095"/>
                  </a:lnTo>
                  <a:cubicBezTo>
                    <a:pt x="12043" y="5047"/>
                    <a:pt x="11952" y="5005"/>
                    <a:pt x="11867" y="4983"/>
                  </a:cubicBezTo>
                  <a:lnTo>
                    <a:pt x="11867" y="4914"/>
                  </a:lnTo>
                  <a:cubicBezTo>
                    <a:pt x="11867" y="4718"/>
                    <a:pt x="11687" y="4537"/>
                    <a:pt x="11490" y="4537"/>
                  </a:cubicBezTo>
                  <a:lnTo>
                    <a:pt x="11379" y="4537"/>
                  </a:lnTo>
                  <a:lnTo>
                    <a:pt x="11379" y="580"/>
                  </a:lnTo>
                  <a:cubicBezTo>
                    <a:pt x="11379" y="266"/>
                    <a:pt x="11134" y="1"/>
                    <a:pt x="1082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8"/>
            <p:cNvSpPr/>
            <p:nvPr/>
          </p:nvSpPr>
          <p:spPr>
            <a:xfrm>
              <a:off x="1830975" y="3113200"/>
              <a:ext cx="60975" cy="60850"/>
            </a:xfrm>
            <a:custGeom>
              <a:rect b="b" l="l" r="r" t="t"/>
              <a:pathLst>
                <a:path extrusionOk="0" h="2434" w="2439">
                  <a:moveTo>
                    <a:pt x="1222" y="399"/>
                  </a:moveTo>
                  <a:cubicBezTo>
                    <a:pt x="1663" y="399"/>
                    <a:pt x="2040" y="776"/>
                    <a:pt x="2040" y="1217"/>
                  </a:cubicBezTo>
                  <a:cubicBezTo>
                    <a:pt x="2040" y="1658"/>
                    <a:pt x="1663" y="2035"/>
                    <a:pt x="1222" y="2035"/>
                  </a:cubicBezTo>
                  <a:cubicBezTo>
                    <a:pt x="776" y="2035"/>
                    <a:pt x="399" y="1658"/>
                    <a:pt x="399" y="1217"/>
                  </a:cubicBezTo>
                  <a:cubicBezTo>
                    <a:pt x="399" y="776"/>
                    <a:pt x="776" y="399"/>
                    <a:pt x="1222" y="399"/>
                  </a:cubicBezTo>
                  <a:close/>
                  <a:moveTo>
                    <a:pt x="1222" y="0"/>
                  </a:moveTo>
                  <a:cubicBezTo>
                    <a:pt x="558" y="0"/>
                    <a:pt x="0" y="553"/>
                    <a:pt x="0" y="1217"/>
                  </a:cubicBezTo>
                  <a:cubicBezTo>
                    <a:pt x="0" y="1881"/>
                    <a:pt x="558" y="2433"/>
                    <a:pt x="1222" y="2433"/>
                  </a:cubicBezTo>
                  <a:cubicBezTo>
                    <a:pt x="1886" y="2433"/>
                    <a:pt x="2438" y="1881"/>
                    <a:pt x="2438" y="1217"/>
                  </a:cubicBezTo>
                  <a:cubicBezTo>
                    <a:pt x="2438" y="553"/>
                    <a:pt x="1886" y="0"/>
                    <a:pt x="122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7" name="Google Shape;3407;p58"/>
          <p:cNvGrpSpPr/>
          <p:nvPr/>
        </p:nvGrpSpPr>
        <p:grpSpPr>
          <a:xfrm>
            <a:off x="7028563" y="3116313"/>
            <a:ext cx="314225" cy="340650"/>
            <a:chOff x="7240500" y="1579475"/>
            <a:chExt cx="314225" cy="340650"/>
          </a:xfrm>
        </p:grpSpPr>
        <p:sp>
          <p:nvSpPr>
            <p:cNvPr id="3408" name="Google Shape;3408;p58"/>
            <p:cNvSpPr/>
            <p:nvPr/>
          </p:nvSpPr>
          <p:spPr>
            <a:xfrm>
              <a:off x="7245400" y="1798450"/>
              <a:ext cx="126725" cy="116775"/>
            </a:xfrm>
            <a:custGeom>
              <a:rect b="b" l="l" r="r" t="t"/>
              <a:pathLst>
                <a:path extrusionOk="0" h="4671" w="5069">
                  <a:moveTo>
                    <a:pt x="2524" y="1"/>
                  </a:moveTo>
                  <a:lnTo>
                    <a:pt x="1" y="267"/>
                  </a:lnTo>
                  <a:lnTo>
                    <a:pt x="1" y="2147"/>
                  </a:lnTo>
                  <a:cubicBezTo>
                    <a:pt x="1" y="3539"/>
                    <a:pt x="1132" y="4670"/>
                    <a:pt x="2524" y="4670"/>
                  </a:cubicBezTo>
                  <a:cubicBezTo>
                    <a:pt x="3921" y="4670"/>
                    <a:pt x="5068" y="3539"/>
                    <a:pt x="5068" y="2147"/>
                  </a:cubicBezTo>
                  <a:lnTo>
                    <a:pt x="5068" y="267"/>
                  </a:lnTo>
                  <a:close/>
                  <a:moveTo>
                    <a:pt x="2524" y="1"/>
                  </a:moveTo>
                  <a:lnTo>
                    <a:pt x="2524"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8"/>
            <p:cNvSpPr/>
            <p:nvPr/>
          </p:nvSpPr>
          <p:spPr>
            <a:xfrm>
              <a:off x="7298525" y="1798450"/>
              <a:ext cx="73600" cy="116775"/>
            </a:xfrm>
            <a:custGeom>
              <a:rect b="b" l="l" r="r" t="t"/>
              <a:pathLst>
                <a:path extrusionOk="0" h="4671" w="2944">
                  <a:moveTo>
                    <a:pt x="2943" y="267"/>
                  </a:moveTo>
                  <a:lnTo>
                    <a:pt x="2125" y="1"/>
                  </a:lnTo>
                  <a:lnTo>
                    <a:pt x="2125" y="2147"/>
                  </a:lnTo>
                  <a:cubicBezTo>
                    <a:pt x="2125" y="3385"/>
                    <a:pt x="1196" y="4447"/>
                    <a:pt x="1" y="4649"/>
                  </a:cubicBezTo>
                  <a:cubicBezTo>
                    <a:pt x="133" y="4670"/>
                    <a:pt x="266" y="4670"/>
                    <a:pt x="399" y="4670"/>
                  </a:cubicBezTo>
                  <a:cubicBezTo>
                    <a:pt x="1796" y="4670"/>
                    <a:pt x="2943" y="3539"/>
                    <a:pt x="2943" y="2147"/>
                  </a:cubicBezTo>
                  <a:close/>
                  <a:moveTo>
                    <a:pt x="2943" y="267"/>
                  </a:moveTo>
                  <a:lnTo>
                    <a:pt x="2943" y="26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8"/>
            <p:cNvSpPr/>
            <p:nvPr/>
          </p:nvSpPr>
          <p:spPr>
            <a:xfrm>
              <a:off x="7449650" y="1584250"/>
              <a:ext cx="99625" cy="146650"/>
            </a:xfrm>
            <a:custGeom>
              <a:rect b="b" l="l" r="r" t="t"/>
              <a:pathLst>
                <a:path extrusionOk="0" h="5866" w="3985">
                  <a:moveTo>
                    <a:pt x="1993" y="1"/>
                  </a:moveTo>
                  <a:lnTo>
                    <a:pt x="1" y="2901"/>
                  </a:lnTo>
                  <a:lnTo>
                    <a:pt x="973" y="5557"/>
                  </a:lnTo>
                  <a:lnTo>
                    <a:pt x="2126" y="5865"/>
                  </a:lnTo>
                  <a:lnTo>
                    <a:pt x="3034" y="5557"/>
                  </a:lnTo>
                  <a:lnTo>
                    <a:pt x="3985" y="2901"/>
                  </a:lnTo>
                  <a:lnTo>
                    <a:pt x="2545" y="797"/>
                  </a:lnTo>
                  <a:close/>
                  <a:moveTo>
                    <a:pt x="1993" y="1"/>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8"/>
            <p:cNvSpPr/>
            <p:nvPr/>
          </p:nvSpPr>
          <p:spPr>
            <a:xfrm>
              <a:off x="7464525" y="1746925"/>
              <a:ext cx="69750" cy="34950"/>
            </a:xfrm>
            <a:custGeom>
              <a:rect b="b" l="l" r="r" t="t"/>
              <a:pathLst>
                <a:path extrusionOk="0" h="1398" w="2790">
                  <a:moveTo>
                    <a:pt x="1" y="1"/>
                  </a:moveTo>
                  <a:lnTo>
                    <a:pt x="1" y="1398"/>
                  </a:lnTo>
                  <a:lnTo>
                    <a:pt x="2789" y="1398"/>
                  </a:lnTo>
                  <a:lnTo>
                    <a:pt x="2789" y="1"/>
                  </a:lnTo>
                  <a:lnTo>
                    <a:pt x="1419" y="1"/>
                  </a:lnTo>
                  <a:close/>
                  <a:moveTo>
                    <a:pt x="1" y="1"/>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8"/>
            <p:cNvSpPr/>
            <p:nvPr/>
          </p:nvSpPr>
          <p:spPr>
            <a:xfrm>
              <a:off x="7491625" y="1584250"/>
              <a:ext cx="57650" cy="146650"/>
            </a:xfrm>
            <a:custGeom>
              <a:rect b="b" l="l" r="r" t="t"/>
              <a:pathLst>
                <a:path extrusionOk="0" h="5866" w="2306">
                  <a:moveTo>
                    <a:pt x="1355" y="5557"/>
                  </a:moveTo>
                  <a:lnTo>
                    <a:pt x="2306" y="2901"/>
                  </a:lnTo>
                  <a:lnTo>
                    <a:pt x="866" y="797"/>
                  </a:lnTo>
                  <a:lnTo>
                    <a:pt x="314" y="1"/>
                  </a:lnTo>
                  <a:lnTo>
                    <a:pt x="0" y="468"/>
                  </a:lnTo>
                  <a:lnTo>
                    <a:pt x="223" y="797"/>
                  </a:lnTo>
                  <a:lnTo>
                    <a:pt x="314" y="930"/>
                  </a:lnTo>
                  <a:lnTo>
                    <a:pt x="1663" y="2901"/>
                  </a:lnTo>
                  <a:lnTo>
                    <a:pt x="712" y="5557"/>
                  </a:lnTo>
                  <a:lnTo>
                    <a:pt x="579" y="5865"/>
                  </a:lnTo>
                  <a:close/>
                  <a:moveTo>
                    <a:pt x="1355" y="5557"/>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8"/>
            <p:cNvSpPr/>
            <p:nvPr/>
          </p:nvSpPr>
          <p:spPr>
            <a:xfrm>
              <a:off x="7513275" y="1746925"/>
              <a:ext cx="21000" cy="34950"/>
            </a:xfrm>
            <a:custGeom>
              <a:rect b="b" l="l" r="r" t="t"/>
              <a:pathLst>
                <a:path extrusionOk="0" h="1398" w="840">
                  <a:moveTo>
                    <a:pt x="0" y="1"/>
                  </a:moveTo>
                  <a:lnTo>
                    <a:pt x="839" y="1"/>
                  </a:lnTo>
                  <a:lnTo>
                    <a:pt x="839" y="1398"/>
                  </a:lnTo>
                  <a:lnTo>
                    <a:pt x="0" y="139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8"/>
            <p:cNvSpPr/>
            <p:nvPr/>
          </p:nvSpPr>
          <p:spPr>
            <a:xfrm>
              <a:off x="7485650" y="1647875"/>
              <a:ext cx="28175" cy="28300"/>
            </a:xfrm>
            <a:custGeom>
              <a:rect b="b" l="l" r="r" t="t"/>
              <a:pathLst>
                <a:path extrusionOk="0" h="1132" w="1127">
                  <a:moveTo>
                    <a:pt x="553" y="0"/>
                  </a:moveTo>
                  <a:cubicBezTo>
                    <a:pt x="239" y="0"/>
                    <a:pt x="0" y="244"/>
                    <a:pt x="0" y="558"/>
                  </a:cubicBezTo>
                  <a:cubicBezTo>
                    <a:pt x="0" y="866"/>
                    <a:pt x="239" y="1132"/>
                    <a:pt x="553" y="1132"/>
                  </a:cubicBezTo>
                  <a:cubicBezTo>
                    <a:pt x="861" y="1132"/>
                    <a:pt x="1126" y="866"/>
                    <a:pt x="1126" y="558"/>
                  </a:cubicBezTo>
                  <a:cubicBezTo>
                    <a:pt x="1126" y="244"/>
                    <a:pt x="861" y="0"/>
                    <a:pt x="553" y="0"/>
                  </a:cubicBezTo>
                  <a:close/>
                  <a:moveTo>
                    <a:pt x="553" y="0"/>
                  </a:moveTo>
                  <a:lnTo>
                    <a:pt x="553"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8"/>
            <p:cNvSpPr/>
            <p:nvPr/>
          </p:nvSpPr>
          <p:spPr>
            <a:xfrm>
              <a:off x="7245400" y="1717575"/>
              <a:ext cx="126725" cy="87550"/>
            </a:xfrm>
            <a:custGeom>
              <a:rect b="b" l="l" r="r" t="t"/>
              <a:pathLst>
                <a:path extrusionOk="0" h="3502" w="5069">
                  <a:moveTo>
                    <a:pt x="2524" y="3502"/>
                  </a:moveTo>
                  <a:lnTo>
                    <a:pt x="5068" y="3502"/>
                  </a:lnTo>
                  <a:lnTo>
                    <a:pt x="5068" y="2551"/>
                  </a:lnTo>
                  <a:cubicBezTo>
                    <a:pt x="5068" y="1154"/>
                    <a:pt x="3921" y="1"/>
                    <a:pt x="2524" y="1"/>
                  </a:cubicBezTo>
                  <a:cubicBezTo>
                    <a:pt x="1132" y="1"/>
                    <a:pt x="1" y="1154"/>
                    <a:pt x="1" y="2551"/>
                  </a:cubicBezTo>
                  <a:lnTo>
                    <a:pt x="1" y="3502"/>
                  </a:lnTo>
                  <a:close/>
                  <a:moveTo>
                    <a:pt x="2524" y="3502"/>
                  </a:moveTo>
                  <a:lnTo>
                    <a:pt x="2524" y="3502"/>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8"/>
            <p:cNvSpPr/>
            <p:nvPr/>
          </p:nvSpPr>
          <p:spPr>
            <a:xfrm>
              <a:off x="7311275" y="1717575"/>
              <a:ext cx="60850" cy="87550"/>
            </a:xfrm>
            <a:custGeom>
              <a:rect b="b" l="l" r="r" t="t"/>
              <a:pathLst>
                <a:path extrusionOk="0" h="3502" w="2434">
                  <a:moveTo>
                    <a:pt x="1" y="1"/>
                  </a:moveTo>
                  <a:cubicBezTo>
                    <a:pt x="930" y="378"/>
                    <a:pt x="1594" y="1286"/>
                    <a:pt x="1594" y="2349"/>
                  </a:cubicBezTo>
                  <a:lnTo>
                    <a:pt x="1615" y="3502"/>
                  </a:lnTo>
                  <a:lnTo>
                    <a:pt x="2433" y="3502"/>
                  </a:lnTo>
                  <a:lnTo>
                    <a:pt x="2433" y="2551"/>
                  </a:lnTo>
                  <a:cubicBezTo>
                    <a:pt x="2433" y="1175"/>
                    <a:pt x="1350" y="70"/>
                    <a:pt x="1" y="1"/>
                  </a:cubicBezTo>
                  <a:close/>
                  <a:moveTo>
                    <a:pt x="1" y="1"/>
                  </a:moveTo>
                  <a:lnTo>
                    <a:pt x="1"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8"/>
            <p:cNvSpPr/>
            <p:nvPr/>
          </p:nvSpPr>
          <p:spPr>
            <a:xfrm>
              <a:off x="7295750" y="1747475"/>
              <a:ext cx="26050" cy="37725"/>
            </a:xfrm>
            <a:custGeom>
              <a:rect b="b" l="l" r="r" t="t"/>
              <a:pathLst>
                <a:path extrusionOk="0" h="1509" w="1042">
                  <a:moveTo>
                    <a:pt x="1041" y="510"/>
                  </a:moveTo>
                  <a:cubicBezTo>
                    <a:pt x="1041" y="223"/>
                    <a:pt x="797" y="0"/>
                    <a:pt x="510" y="0"/>
                  </a:cubicBezTo>
                  <a:cubicBezTo>
                    <a:pt x="223" y="0"/>
                    <a:pt x="0" y="223"/>
                    <a:pt x="0" y="510"/>
                  </a:cubicBezTo>
                  <a:lnTo>
                    <a:pt x="0" y="999"/>
                  </a:lnTo>
                  <a:cubicBezTo>
                    <a:pt x="0" y="1286"/>
                    <a:pt x="223" y="1509"/>
                    <a:pt x="510" y="1509"/>
                  </a:cubicBezTo>
                  <a:cubicBezTo>
                    <a:pt x="797" y="1509"/>
                    <a:pt x="1041" y="1286"/>
                    <a:pt x="1041" y="999"/>
                  </a:cubicBezTo>
                  <a:close/>
                  <a:moveTo>
                    <a:pt x="1041" y="510"/>
                  </a:moveTo>
                  <a:lnTo>
                    <a:pt x="1041" y="51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8"/>
            <p:cNvSpPr/>
            <p:nvPr/>
          </p:nvSpPr>
          <p:spPr>
            <a:xfrm>
              <a:off x="7304100" y="1747475"/>
              <a:ext cx="17700" cy="37725"/>
            </a:xfrm>
            <a:custGeom>
              <a:rect b="b" l="l" r="r" t="t"/>
              <a:pathLst>
                <a:path extrusionOk="0" h="1509" w="708">
                  <a:moveTo>
                    <a:pt x="155" y="112"/>
                  </a:moveTo>
                  <a:cubicBezTo>
                    <a:pt x="266" y="223"/>
                    <a:pt x="330" y="356"/>
                    <a:pt x="330" y="510"/>
                  </a:cubicBezTo>
                  <a:lnTo>
                    <a:pt x="330" y="978"/>
                  </a:lnTo>
                  <a:cubicBezTo>
                    <a:pt x="330" y="1132"/>
                    <a:pt x="266" y="1264"/>
                    <a:pt x="155" y="1355"/>
                  </a:cubicBezTo>
                  <a:cubicBezTo>
                    <a:pt x="112" y="1418"/>
                    <a:pt x="64" y="1440"/>
                    <a:pt x="1" y="1461"/>
                  </a:cubicBezTo>
                  <a:cubicBezTo>
                    <a:pt x="43" y="1509"/>
                    <a:pt x="112" y="1509"/>
                    <a:pt x="176" y="1509"/>
                  </a:cubicBezTo>
                  <a:cubicBezTo>
                    <a:pt x="463" y="1509"/>
                    <a:pt x="707" y="1286"/>
                    <a:pt x="707" y="999"/>
                  </a:cubicBezTo>
                  <a:lnTo>
                    <a:pt x="707" y="510"/>
                  </a:lnTo>
                  <a:cubicBezTo>
                    <a:pt x="707" y="223"/>
                    <a:pt x="463" y="0"/>
                    <a:pt x="176" y="0"/>
                  </a:cubicBezTo>
                  <a:cubicBezTo>
                    <a:pt x="133" y="0"/>
                    <a:pt x="64" y="0"/>
                    <a:pt x="22" y="27"/>
                  </a:cubicBezTo>
                  <a:cubicBezTo>
                    <a:pt x="91" y="48"/>
                    <a:pt x="112" y="69"/>
                    <a:pt x="155" y="112"/>
                  </a:cubicBezTo>
                  <a:close/>
                  <a:moveTo>
                    <a:pt x="155" y="112"/>
                  </a:moveTo>
                  <a:lnTo>
                    <a:pt x="155" y="112"/>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8"/>
            <p:cNvSpPr/>
            <p:nvPr/>
          </p:nvSpPr>
          <p:spPr>
            <a:xfrm>
              <a:off x="7455775" y="1723175"/>
              <a:ext cx="87925" cy="30425"/>
            </a:xfrm>
            <a:custGeom>
              <a:rect b="b" l="l" r="r" t="t"/>
              <a:pathLst>
                <a:path extrusionOk="0" h="1217" w="3517">
                  <a:moveTo>
                    <a:pt x="2789" y="0"/>
                  </a:moveTo>
                  <a:lnTo>
                    <a:pt x="728" y="0"/>
                  </a:lnTo>
                  <a:lnTo>
                    <a:pt x="266" y="0"/>
                  </a:lnTo>
                  <a:cubicBezTo>
                    <a:pt x="106" y="0"/>
                    <a:pt x="0" y="133"/>
                    <a:pt x="0" y="266"/>
                  </a:cubicBezTo>
                  <a:lnTo>
                    <a:pt x="0" y="951"/>
                  </a:lnTo>
                  <a:cubicBezTo>
                    <a:pt x="0" y="1105"/>
                    <a:pt x="106" y="1216"/>
                    <a:pt x="266" y="1216"/>
                  </a:cubicBezTo>
                  <a:lnTo>
                    <a:pt x="3272" y="1216"/>
                  </a:lnTo>
                  <a:cubicBezTo>
                    <a:pt x="3405" y="1216"/>
                    <a:pt x="3517" y="1084"/>
                    <a:pt x="3517" y="951"/>
                  </a:cubicBezTo>
                  <a:lnTo>
                    <a:pt x="3517" y="266"/>
                  </a:lnTo>
                  <a:cubicBezTo>
                    <a:pt x="3517" y="133"/>
                    <a:pt x="3405" y="0"/>
                    <a:pt x="3251" y="0"/>
                  </a:cubicBezTo>
                  <a:close/>
                  <a:moveTo>
                    <a:pt x="2789" y="0"/>
                  </a:moveTo>
                  <a:lnTo>
                    <a:pt x="2789"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8"/>
            <p:cNvSpPr/>
            <p:nvPr/>
          </p:nvSpPr>
          <p:spPr>
            <a:xfrm>
              <a:off x="7520975" y="1723175"/>
              <a:ext cx="22725" cy="30425"/>
            </a:xfrm>
            <a:custGeom>
              <a:rect b="b" l="l" r="r" t="t"/>
              <a:pathLst>
                <a:path extrusionOk="0" h="1217" w="909">
                  <a:moveTo>
                    <a:pt x="266" y="266"/>
                  </a:moveTo>
                  <a:lnTo>
                    <a:pt x="266" y="951"/>
                  </a:lnTo>
                  <a:cubicBezTo>
                    <a:pt x="266" y="1084"/>
                    <a:pt x="154" y="1216"/>
                    <a:pt x="0" y="1216"/>
                  </a:cubicBezTo>
                  <a:lnTo>
                    <a:pt x="664" y="1216"/>
                  </a:lnTo>
                  <a:cubicBezTo>
                    <a:pt x="797" y="1216"/>
                    <a:pt x="909" y="1084"/>
                    <a:pt x="909" y="951"/>
                  </a:cubicBezTo>
                  <a:lnTo>
                    <a:pt x="909" y="266"/>
                  </a:lnTo>
                  <a:cubicBezTo>
                    <a:pt x="909" y="133"/>
                    <a:pt x="797" y="0"/>
                    <a:pt x="643" y="0"/>
                  </a:cubicBezTo>
                  <a:lnTo>
                    <a:pt x="181" y="0"/>
                  </a:lnTo>
                  <a:lnTo>
                    <a:pt x="0" y="0"/>
                  </a:lnTo>
                  <a:cubicBezTo>
                    <a:pt x="154" y="0"/>
                    <a:pt x="266" y="133"/>
                    <a:pt x="266" y="266"/>
                  </a:cubicBezTo>
                  <a:close/>
                  <a:moveTo>
                    <a:pt x="266" y="266"/>
                  </a:moveTo>
                  <a:lnTo>
                    <a:pt x="266" y="26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8"/>
            <p:cNvSpPr/>
            <p:nvPr/>
          </p:nvSpPr>
          <p:spPr>
            <a:xfrm>
              <a:off x="7240500" y="1579475"/>
              <a:ext cx="314225" cy="340650"/>
            </a:xfrm>
            <a:custGeom>
              <a:rect b="b" l="l" r="r" t="t"/>
              <a:pathLst>
                <a:path extrusionOk="0" h="13626" w="12569">
                  <a:moveTo>
                    <a:pt x="10359" y="2938"/>
                  </a:moveTo>
                  <a:cubicBezTo>
                    <a:pt x="10555" y="2938"/>
                    <a:pt x="10736" y="3092"/>
                    <a:pt x="10736" y="3294"/>
                  </a:cubicBezTo>
                  <a:cubicBezTo>
                    <a:pt x="10736" y="3490"/>
                    <a:pt x="10555" y="3666"/>
                    <a:pt x="10359" y="3666"/>
                  </a:cubicBezTo>
                  <a:cubicBezTo>
                    <a:pt x="10157" y="3666"/>
                    <a:pt x="10003" y="3490"/>
                    <a:pt x="10003" y="3294"/>
                  </a:cubicBezTo>
                  <a:cubicBezTo>
                    <a:pt x="10003" y="3092"/>
                    <a:pt x="10157" y="2938"/>
                    <a:pt x="10359" y="2938"/>
                  </a:cubicBezTo>
                  <a:close/>
                  <a:moveTo>
                    <a:pt x="11862" y="5950"/>
                  </a:moveTo>
                  <a:cubicBezTo>
                    <a:pt x="11905" y="5950"/>
                    <a:pt x="11931" y="5992"/>
                    <a:pt x="11931" y="6014"/>
                  </a:cubicBezTo>
                  <a:lnTo>
                    <a:pt x="11931" y="6699"/>
                  </a:lnTo>
                  <a:cubicBezTo>
                    <a:pt x="11931" y="6720"/>
                    <a:pt x="11905" y="6768"/>
                    <a:pt x="11883" y="6768"/>
                  </a:cubicBezTo>
                  <a:lnTo>
                    <a:pt x="8877" y="6768"/>
                  </a:lnTo>
                  <a:cubicBezTo>
                    <a:pt x="8829" y="6768"/>
                    <a:pt x="8808" y="6747"/>
                    <a:pt x="8808" y="6699"/>
                  </a:cubicBezTo>
                  <a:lnTo>
                    <a:pt x="8808" y="6014"/>
                  </a:lnTo>
                  <a:cubicBezTo>
                    <a:pt x="8808" y="5992"/>
                    <a:pt x="8829" y="5950"/>
                    <a:pt x="8877" y="5950"/>
                  </a:cubicBezTo>
                  <a:close/>
                  <a:moveTo>
                    <a:pt x="11554" y="7166"/>
                  </a:moveTo>
                  <a:lnTo>
                    <a:pt x="11554" y="7894"/>
                  </a:lnTo>
                  <a:lnTo>
                    <a:pt x="9163" y="7894"/>
                  </a:lnTo>
                  <a:lnTo>
                    <a:pt x="9163" y="7166"/>
                  </a:lnTo>
                  <a:close/>
                  <a:moveTo>
                    <a:pt x="2720" y="6922"/>
                  </a:moveTo>
                  <a:cubicBezTo>
                    <a:pt x="2901" y="6922"/>
                    <a:pt x="3055" y="7055"/>
                    <a:pt x="3055" y="7230"/>
                  </a:cubicBezTo>
                  <a:lnTo>
                    <a:pt x="3055" y="7719"/>
                  </a:lnTo>
                  <a:cubicBezTo>
                    <a:pt x="3055" y="7894"/>
                    <a:pt x="2901" y="8027"/>
                    <a:pt x="2720" y="8027"/>
                  </a:cubicBezTo>
                  <a:cubicBezTo>
                    <a:pt x="2545" y="8027"/>
                    <a:pt x="2412" y="7894"/>
                    <a:pt x="2412" y="7719"/>
                  </a:cubicBezTo>
                  <a:lnTo>
                    <a:pt x="2412" y="7230"/>
                  </a:lnTo>
                  <a:cubicBezTo>
                    <a:pt x="2412" y="7055"/>
                    <a:pt x="2545" y="6922"/>
                    <a:pt x="2720" y="6922"/>
                  </a:cubicBezTo>
                  <a:close/>
                  <a:moveTo>
                    <a:pt x="2523" y="5727"/>
                  </a:moveTo>
                  <a:lnTo>
                    <a:pt x="2523" y="6545"/>
                  </a:lnTo>
                  <a:cubicBezTo>
                    <a:pt x="2237" y="6635"/>
                    <a:pt x="2013" y="6901"/>
                    <a:pt x="2013" y="7230"/>
                  </a:cubicBezTo>
                  <a:lnTo>
                    <a:pt x="2013" y="7719"/>
                  </a:lnTo>
                  <a:cubicBezTo>
                    <a:pt x="2013" y="8027"/>
                    <a:pt x="2237" y="8314"/>
                    <a:pt x="2523" y="8404"/>
                  </a:cubicBezTo>
                  <a:lnTo>
                    <a:pt x="2523" y="8824"/>
                  </a:lnTo>
                  <a:lnTo>
                    <a:pt x="399" y="8824"/>
                  </a:lnTo>
                  <a:lnTo>
                    <a:pt x="399" y="8075"/>
                  </a:lnTo>
                  <a:cubicBezTo>
                    <a:pt x="399" y="6832"/>
                    <a:pt x="1328" y="5838"/>
                    <a:pt x="2523" y="5727"/>
                  </a:cubicBezTo>
                  <a:close/>
                  <a:moveTo>
                    <a:pt x="2922" y="5727"/>
                  </a:moveTo>
                  <a:cubicBezTo>
                    <a:pt x="4117" y="5838"/>
                    <a:pt x="5068" y="6832"/>
                    <a:pt x="5068" y="8075"/>
                  </a:cubicBezTo>
                  <a:lnTo>
                    <a:pt x="5068" y="8824"/>
                  </a:lnTo>
                  <a:lnTo>
                    <a:pt x="2922" y="8824"/>
                  </a:lnTo>
                  <a:lnTo>
                    <a:pt x="2922" y="8404"/>
                  </a:lnTo>
                  <a:cubicBezTo>
                    <a:pt x="3230" y="8314"/>
                    <a:pt x="3453" y="8027"/>
                    <a:pt x="3453" y="7719"/>
                  </a:cubicBezTo>
                  <a:lnTo>
                    <a:pt x="3453" y="7230"/>
                  </a:lnTo>
                  <a:cubicBezTo>
                    <a:pt x="3453" y="6901"/>
                    <a:pt x="3230" y="6635"/>
                    <a:pt x="2922" y="6545"/>
                  </a:cubicBezTo>
                  <a:lnTo>
                    <a:pt x="2922" y="5727"/>
                  </a:lnTo>
                  <a:close/>
                  <a:moveTo>
                    <a:pt x="10359" y="0"/>
                  </a:moveTo>
                  <a:cubicBezTo>
                    <a:pt x="10296" y="0"/>
                    <a:pt x="10237" y="27"/>
                    <a:pt x="10205" y="80"/>
                  </a:cubicBezTo>
                  <a:lnTo>
                    <a:pt x="8213" y="2980"/>
                  </a:lnTo>
                  <a:cubicBezTo>
                    <a:pt x="8165" y="3028"/>
                    <a:pt x="8165" y="3092"/>
                    <a:pt x="8186" y="3161"/>
                  </a:cubicBezTo>
                  <a:lnTo>
                    <a:pt x="8521" y="4064"/>
                  </a:lnTo>
                  <a:cubicBezTo>
                    <a:pt x="8537" y="4134"/>
                    <a:pt x="8608" y="4191"/>
                    <a:pt x="8691" y="4191"/>
                  </a:cubicBezTo>
                  <a:cubicBezTo>
                    <a:pt x="8715" y="4191"/>
                    <a:pt x="8740" y="4186"/>
                    <a:pt x="8765" y="4176"/>
                  </a:cubicBezTo>
                  <a:cubicBezTo>
                    <a:pt x="8877" y="4133"/>
                    <a:pt x="8919" y="4022"/>
                    <a:pt x="8877" y="3910"/>
                  </a:cubicBezTo>
                  <a:lnTo>
                    <a:pt x="8584" y="3113"/>
                  </a:lnTo>
                  <a:lnTo>
                    <a:pt x="10157" y="834"/>
                  </a:lnTo>
                  <a:lnTo>
                    <a:pt x="10157" y="2561"/>
                  </a:lnTo>
                  <a:cubicBezTo>
                    <a:pt x="9849" y="2651"/>
                    <a:pt x="9604" y="2938"/>
                    <a:pt x="9604" y="3294"/>
                  </a:cubicBezTo>
                  <a:cubicBezTo>
                    <a:pt x="9604" y="3713"/>
                    <a:pt x="9939" y="4064"/>
                    <a:pt x="10359" y="4064"/>
                  </a:cubicBezTo>
                  <a:cubicBezTo>
                    <a:pt x="10778" y="4064"/>
                    <a:pt x="11134" y="3713"/>
                    <a:pt x="11134" y="3294"/>
                  </a:cubicBezTo>
                  <a:cubicBezTo>
                    <a:pt x="11134" y="2938"/>
                    <a:pt x="10890" y="2651"/>
                    <a:pt x="10555" y="2561"/>
                  </a:cubicBezTo>
                  <a:lnTo>
                    <a:pt x="10555" y="834"/>
                  </a:lnTo>
                  <a:lnTo>
                    <a:pt x="12128" y="3113"/>
                  </a:lnTo>
                  <a:lnTo>
                    <a:pt x="11267" y="5551"/>
                  </a:lnTo>
                  <a:lnTo>
                    <a:pt x="9472" y="5551"/>
                  </a:lnTo>
                  <a:lnTo>
                    <a:pt x="9206" y="4797"/>
                  </a:lnTo>
                  <a:cubicBezTo>
                    <a:pt x="9171" y="4704"/>
                    <a:pt x="9087" y="4659"/>
                    <a:pt x="8995" y="4659"/>
                  </a:cubicBezTo>
                  <a:cubicBezTo>
                    <a:pt x="8977" y="4659"/>
                    <a:pt x="8959" y="4661"/>
                    <a:pt x="8940" y="4664"/>
                  </a:cubicBezTo>
                  <a:cubicBezTo>
                    <a:pt x="8829" y="4707"/>
                    <a:pt x="8786" y="4818"/>
                    <a:pt x="8829" y="4930"/>
                  </a:cubicBezTo>
                  <a:lnTo>
                    <a:pt x="9052" y="5551"/>
                  </a:lnTo>
                  <a:lnTo>
                    <a:pt x="8850" y="5551"/>
                  </a:lnTo>
                  <a:cubicBezTo>
                    <a:pt x="8611" y="5551"/>
                    <a:pt x="8409" y="5769"/>
                    <a:pt x="8409" y="6014"/>
                  </a:cubicBezTo>
                  <a:lnTo>
                    <a:pt x="8409" y="6699"/>
                  </a:lnTo>
                  <a:cubicBezTo>
                    <a:pt x="8409" y="6922"/>
                    <a:pt x="8542" y="7097"/>
                    <a:pt x="8765" y="7145"/>
                  </a:cubicBezTo>
                  <a:lnTo>
                    <a:pt x="8765" y="8096"/>
                  </a:lnTo>
                  <a:cubicBezTo>
                    <a:pt x="8765" y="8207"/>
                    <a:pt x="8850" y="8292"/>
                    <a:pt x="8962" y="8292"/>
                  </a:cubicBezTo>
                  <a:lnTo>
                    <a:pt x="10157" y="8292"/>
                  </a:lnTo>
                  <a:lnTo>
                    <a:pt x="10157" y="9312"/>
                  </a:lnTo>
                  <a:cubicBezTo>
                    <a:pt x="10157" y="10040"/>
                    <a:pt x="9583" y="10619"/>
                    <a:pt x="8850" y="10619"/>
                  </a:cubicBezTo>
                  <a:lnTo>
                    <a:pt x="8276" y="10619"/>
                  </a:lnTo>
                  <a:cubicBezTo>
                    <a:pt x="7549" y="10619"/>
                    <a:pt x="6970" y="10040"/>
                    <a:pt x="6970" y="9312"/>
                  </a:cubicBezTo>
                  <a:lnTo>
                    <a:pt x="6970" y="2449"/>
                  </a:lnTo>
                  <a:cubicBezTo>
                    <a:pt x="6970" y="1833"/>
                    <a:pt x="6725" y="1302"/>
                    <a:pt x="6263" y="925"/>
                  </a:cubicBezTo>
                  <a:cubicBezTo>
                    <a:pt x="5865" y="590"/>
                    <a:pt x="5312" y="415"/>
                    <a:pt x="4733" y="415"/>
                  </a:cubicBezTo>
                  <a:cubicBezTo>
                    <a:pt x="4160" y="415"/>
                    <a:pt x="3628" y="590"/>
                    <a:pt x="3230" y="925"/>
                  </a:cubicBezTo>
                  <a:cubicBezTo>
                    <a:pt x="2768" y="1302"/>
                    <a:pt x="2523" y="1833"/>
                    <a:pt x="2523" y="2449"/>
                  </a:cubicBezTo>
                  <a:lnTo>
                    <a:pt x="2523" y="5328"/>
                  </a:lnTo>
                  <a:cubicBezTo>
                    <a:pt x="1105" y="5440"/>
                    <a:pt x="0" y="6614"/>
                    <a:pt x="0" y="8075"/>
                  </a:cubicBezTo>
                  <a:lnTo>
                    <a:pt x="0" y="9801"/>
                  </a:lnTo>
                  <a:cubicBezTo>
                    <a:pt x="0" y="9907"/>
                    <a:pt x="85" y="9998"/>
                    <a:pt x="197" y="9998"/>
                  </a:cubicBezTo>
                  <a:cubicBezTo>
                    <a:pt x="308" y="9998"/>
                    <a:pt x="399" y="9907"/>
                    <a:pt x="399" y="9801"/>
                  </a:cubicBezTo>
                  <a:lnTo>
                    <a:pt x="399" y="9222"/>
                  </a:lnTo>
                  <a:lnTo>
                    <a:pt x="5068" y="9222"/>
                  </a:lnTo>
                  <a:lnTo>
                    <a:pt x="5068" y="10906"/>
                  </a:lnTo>
                  <a:cubicBezTo>
                    <a:pt x="5068" y="12192"/>
                    <a:pt x="4005" y="13227"/>
                    <a:pt x="2720" y="13227"/>
                  </a:cubicBezTo>
                  <a:cubicBezTo>
                    <a:pt x="1440" y="13227"/>
                    <a:pt x="399" y="12192"/>
                    <a:pt x="399" y="10906"/>
                  </a:cubicBezTo>
                  <a:lnTo>
                    <a:pt x="399" y="10598"/>
                  </a:lnTo>
                  <a:cubicBezTo>
                    <a:pt x="399" y="10486"/>
                    <a:pt x="308" y="10396"/>
                    <a:pt x="197" y="10396"/>
                  </a:cubicBezTo>
                  <a:cubicBezTo>
                    <a:pt x="85" y="10396"/>
                    <a:pt x="0" y="10486"/>
                    <a:pt x="0" y="10598"/>
                  </a:cubicBezTo>
                  <a:lnTo>
                    <a:pt x="0" y="10906"/>
                  </a:lnTo>
                  <a:cubicBezTo>
                    <a:pt x="0" y="12409"/>
                    <a:pt x="1217" y="13626"/>
                    <a:pt x="2720" y="13626"/>
                  </a:cubicBezTo>
                  <a:cubicBezTo>
                    <a:pt x="4229" y="13626"/>
                    <a:pt x="5466" y="12409"/>
                    <a:pt x="5466" y="10906"/>
                  </a:cubicBezTo>
                  <a:lnTo>
                    <a:pt x="5466" y="8075"/>
                  </a:lnTo>
                  <a:cubicBezTo>
                    <a:pt x="5466" y="6614"/>
                    <a:pt x="4335" y="5440"/>
                    <a:pt x="2922" y="5328"/>
                  </a:cubicBezTo>
                  <a:lnTo>
                    <a:pt x="2922" y="2449"/>
                  </a:lnTo>
                  <a:cubicBezTo>
                    <a:pt x="2922" y="1323"/>
                    <a:pt x="3873" y="813"/>
                    <a:pt x="4733" y="813"/>
                  </a:cubicBezTo>
                  <a:cubicBezTo>
                    <a:pt x="5620" y="813"/>
                    <a:pt x="6571" y="1323"/>
                    <a:pt x="6571" y="2449"/>
                  </a:cubicBezTo>
                  <a:lnTo>
                    <a:pt x="6571" y="9312"/>
                  </a:lnTo>
                  <a:cubicBezTo>
                    <a:pt x="6571" y="10263"/>
                    <a:pt x="7326" y="11018"/>
                    <a:pt x="8276" y="11018"/>
                  </a:cubicBezTo>
                  <a:lnTo>
                    <a:pt x="8850" y="11018"/>
                  </a:lnTo>
                  <a:cubicBezTo>
                    <a:pt x="9780" y="11018"/>
                    <a:pt x="10555" y="10263"/>
                    <a:pt x="10555" y="9312"/>
                  </a:cubicBezTo>
                  <a:lnTo>
                    <a:pt x="10555" y="8292"/>
                  </a:lnTo>
                  <a:lnTo>
                    <a:pt x="11750" y="8292"/>
                  </a:lnTo>
                  <a:cubicBezTo>
                    <a:pt x="11862" y="8292"/>
                    <a:pt x="11952" y="8207"/>
                    <a:pt x="11952" y="8096"/>
                  </a:cubicBezTo>
                  <a:lnTo>
                    <a:pt x="11952" y="7145"/>
                  </a:lnTo>
                  <a:cubicBezTo>
                    <a:pt x="12170" y="7119"/>
                    <a:pt x="12351" y="6922"/>
                    <a:pt x="12351" y="6699"/>
                  </a:cubicBezTo>
                  <a:lnTo>
                    <a:pt x="12329" y="6014"/>
                  </a:lnTo>
                  <a:cubicBezTo>
                    <a:pt x="12329" y="5769"/>
                    <a:pt x="12128" y="5551"/>
                    <a:pt x="11862" y="5551"/>
                  </a:cubicBezTo>
                  <a:lnTo>
                    <a:pt x="11687" y="5551"/>
                  </a:lnTo>
                  <a:lnTo>
                    <a:pt x="12547" y="3161"/>
                  </a:lnTo>
                  <a:cubicBezTo>
                    <a:pt x="12569" y="3092"/>
                    <a:pt x="12569" y="3028"/>
                    <a:pt x="12526" y="2980"/>
                  </a:cubicBezTo>
                  <a:lnTo>
                    <a:pt x="10534" y="80"/>
                  </a:lnTo>
                  <a:cubicBezTo>
                    <a:pt x="10489" y="27"/>
                    <a:pt x="10422" y="0"/>
                    <a:pt x="1035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2" name="Google Shape;3422;p58"/>
          <p:cNvGrpSpPr/>
          <p:nvPr/>
        </p:nvGrpSpPr>
        <p:grpSpPr>
          <a:xfrm>
            <a:off x="7014940" y="1510325"/>
            <a:ext cx="341450" cy="340300"/>
            <a:chOff x="4099750" y="1579825"/>
            <a:chExt cx="341450" cy="340300"/>
          </a:xfrm>
        </p:grpSpPr>
        <p:sp>
          <p:nvSpPr>
            <p:cNvPr id="3423" name="Google Shape;3423;p58"/>
            <p:cNvSpPr/>
            <p:nvPr/>
          </p:nvSpPr>
          <p:spPr>
            <a:xfrm>
              <a:off x="4103600" y="1714275"/>
              <a:ext cx="202000" cy="202000"/>
            </a:xfrm>
            <a:custGeom>
              <a:rect b="b" l="l" r="r" t="t"/>
              <a:pathLst>
                <a:path extrusionOk="0" h="8080" w="8080">
                  <a:moveTo>
                    <a:pt x="2853" y="0"/>
                  </a:moveTo>
                  <a:lnTo>
                    <a:pt x="197" y="2656"/>
                  </a:lnTo>
                  <a:cubicBezTo>
                    <a:pt x="0" y="2858"/>
                    <a:pt x="0" y="3187"/>
                    <a:pt x="197" y="3389"/>
                  </a:cubicBezTo>
                  <a:lnTo>
                    <a:pt x="861" y="4053"/>
                  </a:lnTo>
                  <a:lnTo>
                    <a:pt x="1923" y="5116"/>
                  </a:lnTo>
                  <a:lnTo>
                    <a:pt x="2964" y="6157"/>
                  </a:lnTo>
                  <a:lnTo>
                    <a:pt x="4006" y="7198"/>
                  </a:lnTo>
                  <a:lnTo>
                    <a:pt x="4691" y="7883"/>
                  </a:lnTo>
                  <a:cubicBezTo>
                    <a:pt x="4893" y="8080"/>
                    <a:pt x="5222" y="8080"/>
                    <a:pt x="5424" y="7883"/>
                  </a:cubicBezTo>
                  <a:lnTo>
                    <a:pt x="8080" y="5227"/>
                  </a:lnTo>
                  <a:lnTo>
                    <a:pt x="6173" y="1971"/>
                  </a:lnTo>
                  <a:close/>
                  <a:moveTo>
                    <a:pt x="2853" y="0"/>
                  </a:moveTo>
                  <a:lnTo>
                    <a:pt x="2853"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8"/>
            <p:cNvSpPr/>
            <p:nvPr/>
          </p:nvSpPr>
          <p:spPr>
            <a:xfrm>
              <a:off x="4213675" y="1661150"/>
              <a:ext cx="145050" cy="145050"/>
            </a:xfrm>
            <a:custGeom>
              <a:rect b="b" l="l" r="r" t="t"/>
              <a:pathLst>
                <a:path extrusionOk="0" h="5802" w="5802">
                  <a:moveTo>
                    <a:pt x="1" y="0"/>
                  </a:moveTo>
                  <a:lnTo>
                    <a:pt x="2195" y="3501"/>
                  </a:lnTo>
                  <a:lnTo>
                    <a:pt x="5802" y="5801"/>
                  </a:lnTo>
                  <a:cubicBezTo>
                    <a:pt x="5403" y="3830"/>
                    <a:pt x="5223" y="2747"/>
                    <a:pt x="5802" y="1907"/>
                  </a:cubicBezTo>
                  <a:lnTo>
                    <a:pt x="5223" y="425"/>
                  </a:lnTo>
                  <a:lnTo>
                    <a:pt x="3895" y="0"/>
                  </a:lnTo>
                  <a:cubicBezTo>
                    <a:pt x="3055" y="601"/>
                    <a:pt x="1972" y="399"/>
                    <a:pt x="1" y="0"/>
                  </a:cubicBezTo>
                  <a:close/>
                  <a:moveTo>
                    <a:pt x="1" y="0"/>
                  </a:moveTo>
                  <a:lnTo>
                    <a:pt x="1"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8"/>
            <p:cNvSpPr/>
            <p:nvPr/>
          </p:nvSpPr>
          <p:spPr>
            <a:xfrm>
              <a:off x="4329350" y="1579875"/>
              <a:ext cx="110650" cy="110650"/>
            </a:xfrm>
            <a:custGeom>
              <a:rect b="b" l="l" r="r" t="t"/>
              <a:pathLst>
                <a:path extrusionOk="0" h="4426" w="4426">
                  <a:moveTo>
                    <a:pt x="1" y="2524"/>
                  </a:moveTo>
                  <a:lnTo>
                    <a:pt x="596" y="3830"/>
                  </a:lnTo>
                  <a:lnTo>
                    <a:pt x="1924" y="4425"/>
                  </a:lnTo>
                  <a:lnTo>
                    <a:pt x="3762" y="2901"/>
                  </a:lnTo>
                  <a:cubicBezTo>
                    <a:pt x="4426" y="2322"/>
                    <a:pt x="4383" y="1286"/>
                    <a:pt x="3762" y="664"/>
                  </a:cubicBezTo>
                  <a:cubicBezTo>
                    <a:pt x="3167" y="64"/>
                    <a:pt x="2104" y="0"/>
                    <a:pt x="1525" y="664"/>
                  </a:cubicBezTo>
                  <a:close/>
                  <a:moveTo>
                    <a:pt x="2721" y="2322"/>
                  </a:moveTo>
                  <a:cubicBezTo>
                    <a:pt x="2412" y="2348"/>
                    <a:pt x="2147" y="2146"/>
                    <a:pt x="2104" y="1838"/>
                  </a:cubicBezTo>
                  <a:cubicBezTo>
                    <a:pt x="2083" y="1525"/>
                    <a:pt x="2301" y="1259"/>
                    <a:pt x="2588" y="1238"/>
                  </a:cubicBezTo>
                  <a:cubicBezTo>
                    <a:pt x="2901" y="1196"/>
                    <a:pt x="3167" y="1419"/>
                    <a:pt x="3209" y="1727"/>
                  </a:cubicBezTo>
                  <a:cubicBezTo>
                    <a:pt x="3230" y="2014"/>
                    <a:pt x="3013" y="2300"/>
                    <a:pt x="2721" y="2322"/>
                  </a:cubicBezTo>
                  <a:close/>
                  <a:moveTo>
                    <a:pt x="2721" y="2322"/>
                  </a:moveTo>
                  <a:lnTo>
                    <a:pt x="2721" y="232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8"/>
            <p:cNvSpPr/>
            <p:nvPr/>
          </p:nvSpPr>
          <p:spPr>
            <a:xfrm>
              <a:off x="4311025" y="1642950"/>
              <a:ext cx="66425" cy="65900"/>
            </a:xfrm>
            <a:custGeom>
              <a:rect b="b" l="l" r="r" t="t"/>
              <a:pathLst>
                <a:path extrusionOk="0" h="2636" w="2657">
                  <a:moveTo>
                    <a:pt x="1" y="728"/>
                  </a:moveTo>
                  <a:lnTo>
                    <a:pt x="1908" y="2635"/>
                  </a:lnTo>
                  <a:cubicBezTo>
                    <a:pt x="2041" y="2455"/>
                    <a:pt x="2195" y="2301"/>
                    <a:pt x="2370" y="2147"/>
                  </a:cubicBezTo>
                  <a:lnTo>
                    <a:pt x="2657" y="1902"/>
                  </a:lnTo>
                  <a:lnTo>
                    <a:pt x="734" y="1"/>
                  </a:lnTo>
                  <a:lnTo>
                    <a:pt x="489" y="266"/>
                  </a:lnTo>
                  <a:cubicBezTo>
                    <a:pt x="335" y="463"/>
                    <a:pt x="181" y="622"/>
                    <a:pt x="1" y="728"/>
                  </a:cubicBezTo>
                  <a:close/>
                  <a:moveTo>
                    <a:pt x="1" y="728"/>
                  </a:moveTo>
                  <a:lnTo>
                    <a:pt x="1" y="728"/>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8"/>
            <p:cNvSpPr/>
            <p:nvPr/>
          </p:nvSpPr>
          <p:spPr>
            <a:xfrm>
              <a:off x="4170525" y="1661150"/>
              <a:ext cx="188200" cy="188200"/>
            </a:xfrm>
            <a:custGeom>
              <a:rect b="b" l="l" r="r" t="t"/>
              <a:pathLst>
                <a:path extrusionOk="0" h="7528" w="7528">
                  <a:moveTo>
                    <a:pt x="176" y="2125"/>
                  </a:moveTo>
                  <a:lnTo>
                    <a:pt x="5403" y="7352"/>
                  </a:lnTo>
                  <a:lnTo>
                    <a:pt x="5403" y="7352"/>
                  </a:lnTo>
                  <a:cubicBezTo>
                    <a:pt x="5557" y="7527"/>
                    <a:pt x="5823" y="7527"/>
                    <a:pt x="5977" y="7352"/>
                  </a:cubicBezTo>
                  <a:lnTo>
                    <a:pt x="7528" y="5801"/>
                  </a:lnTo>
                  <a:lnTo>
                    <a:pt x="1727" y="0"/>
                  </a:lnTo>
                  <a:lnTo>
                    <a:pt x="1727" y="0"/>
                  </a:lnTo>
                  <a:lnTo>
                    <a:pt x="176" y="1551"/>
                  </a:lnTo>
                  <a:cubicBezTo>
                    <a:pt x="1" y="1705"/>
                    <a:pt x="1" y="1971"/>
                    <a:pt x="176" y="2125"/>
                  </a:cubicBezTo>
                  <a:close/>
                  <a:moveTo>
                    <a:pt x="176" y="2125"/>
                  </a:moveTo>
                  <a:lnTo>
                    <a:pt x="176" y="2125"/>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8"/>
            <p:cNvSpPr/>
            <p:nvPr/>
          </p:nvSpPr>
          <p:spPr>
            <a:xfrm>
              <a:off x="4363625" y="1590350"/>
              <a:ext cx="76375" cy="100175"/>
            </a:xfrm>
            <a:custGeom>
              <a:rect b="b" l="l" r="r" t="t"/>
              <a:pathLst>
                <a:path extrusionOk="0" h="4007" w="3055">
                  <a:moveTo>
                    <a:pt x="0" y="3475"/>
                  </a:moveTo>
                  <a:lnTo>
                    <a:pt x="553" y="4006"/>
                  </a:lnTo>
                  <a:lnTo>
                    <a:pt x="2391" y="2482"/>
                  </a:lnTo>
                  <a:cubicBezTo>
                    <a:pt x="3055" y="1903"/>
                    <a:pt x="3012" y="867"/>
                    <a:pt x="2391" y="245"/>
                  </a:cubicBezTo>
                  <a:cubicBezTo>
                    <a:pt x="2306" y="155"/>
                    <a:pt x="2194" y="70"/>
                    <a:pt x="2083" y="1"/>
                  </a:cubicBezTo>
                  <a:cubicBezTo>
                    <a:pt x="2460" y="622"/>
                    <a:pt x="2412" y="1462"/>
                    <a:pt x="1838" y="1929"/>
                  </a:cubicBezTo>
                  <a:lnTo>
                    <a:pt x="0" y="3454"/>
                  </a:lnTo>
                  <a:close/>
                  <a:moveTo>
                    <a:pt x="0" y="3475"/>
                  </a:moveTo>
                  <a:lnTo>
                    <a:pt x="0" y="347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8"/>
            <p:cNvSpPr/>
            <p:nvPr/>
          </p:nvSpPr>
          <p:spPr>
            <a:xfrm>
              <a:off x="4344900" y="1677225"/>
              <a:ext cx="32550" cy="31625"/>
            </a:xfrm>
            <a:custGeom>
              <a:rect b="b" l="l" r="r" t="t"/>
              <a:pathLst>
                <a:path extrusionOk="0" h="1265" w="1302">
                  <a:moveTo>
                    <a:pt x="1302" y="531"/>
                  </a:moveTo>
                  <a:lnTo>
                    <a:pt x="749" y="0"/>
                  </a:lnTo>
                  <a:lnTo>
                    <a:pt x="505" y="181"/>
                  </a:lnTo>
                  <a:lnTo>
                    <a:pt x="462" y="223"/>
                  </a:lnTo>
                  <a:cubicBezTo>
                    <a:pt x="372" y="287"/>
                    <a:pt x="308" y="356"/>
                    <a:pt x="239" y="446"/>
                  </a:cubicBezTo>
                  <a:cubicBezTo>
                    <a:pt x="154" y="531"/>
                    <a:pt x="64" y="622"/>
                    <a:pt x="0" y="712"/>
                  </a:cubicBezTo>
                  <a:lnTo>
                    <a:pt x="0" y="712"/>
                  </a:lnTo>
                  <a:lnTo>
                    <a:pt x="553" y="1264"/>
                  </a:lnTo>
                  <a:cubicBezTo>
                    <a:pt x="686" y="1084"/>
                    <a:pt x="840" y="930"/>
                    <a:pt x="1015" y="776"/>
                  </a:cubicBezTo>
                  <a:close/>
                  <a:moveTo>
                    <a:pt x="1302" y="531"/>
                  </a:moveTo>
                  <a:lnTo>
                    <a:pt x="1302" y="53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8"/>
            <p:cNvSpPr/>
            <p:nvPr/>
          </p:nvSpPr>
          <p:spPr>
            <a:xfrm>
              <a:off x="4330425" y="1695000"/>
              <a:ext cx="28300" cy="111200"/>
            </a:xfrm>
            <a:custGeom>
              <a:rect b="b" l="l" r="r" t="t"/>
              <a:pathLst>
                <a:path extrusionOk="0" h="4448" w="1132">
                  <a:moveTo>
                    <a:pt x="1132" y="4447"/>
                  </a:moveTo>
                  <a:cubicBezTo>
                    <a:pt x="733" y="2476"/>
                    <a:pt x="553" y="1393"/>
                    <a:pt x="1132" y="553"/>
                  </a:cubicBezTo>
                  <a:lnTo>
                    <a:pt x="579" y="1"/>
                  </a:lnTo>
                  <a:cubicBezTo>
                    <a:pt x="0" y="840"/>
                    <a:pt x="22" y="1770"/>
                    <a:pt x="420" y="3741"/>
                  </a:cubicBezTo>
                  <a:close/>
                  <a:moveTo>
                    <a:pt x="1132" y="4447"/>
                  </a:moveTo>
                  <a:lnTo>
                    <a:pt x="1132" y="444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8"/>
            <p:cNvSpPr/>
            <p:nvPr/>
          </p:nvSpPr>
          <p:spPr>
            <a:xfrm>
              <a:off x="4287800" y="1788500"/>
              <a:ext cx="70925" cy="60850"/>
            </a:xfrm>
            <a:custGeom>
              <a:rect b="b" l="l" r="r" t="t"/>
              <a:pathLst>
                <a:path extrusionOk="0" h="2434" w="2837">
                  <a:moveTo>
                    <a:pt x="2019" y="133"/>
                  </a:moveTo>
                  <a:lnTo>
                    <a:pt x="579" y="1546"/>
                  </a:lnTo>
                  <a:cubicBezTo>
                    <a:pt x="489" y="1637"/>
                    <a:pt x="399" y="1679"/>
                    <a:pt x="292" y="1679"/>
                  </a:cubicBezTo>
                  <a:cubicBezTo>
                    <a:pt x="181" y="1679"/>
                    <a:pt x="69" y="1637"/>
                    <a:pt x="0" y="1546"/>
                  </a:cubicBezTo>
                  <a:lnTo>
                    <a:pt x="712" y="2258"/>
                  </a:lnTo>
                  <a:lnTo>
                    <a:pt x="712" y="2258"/>
                  </a:lnTo>
                  <a:cubicBezTo>
                    <a:pt x="866" y="2433"/>
                    <a:pt x="1132" y="2433"/>
                    <a:pt x="1286" y="2258"/>
                  </a:cubicBezTo>
                  <a:lnTo>
                    <a:pt x="2837" y="707"/>
                  </a:lnTo>
                  <a:lnTo>
                    <a:pt x="2125" y="1"/>
                  </a:lnTo>
                  <a:close/>
                  <a:moveTo>
                    <a:pt x="2019" y="133"/>
                  </a:moveTo>
                  <a:lnTo>
                    <a:pt x="2019" y="13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8"/>
            <p:cNvSpPr/>
            <p:nvPr/>
          </p:nvSpPr>
          <p:spPr>
            <a:xfrm>
              <a:off x="4210900" y="1831125"/>
              <a:ext cx="94700" cy="85150"/>
            </a:xfrm>
            <a:custGeom>
              <a:rect b="b" l="l" r="r" t="t"/>
              <a:pathLst>
                <a:path extrusionOk="0" h="3406" w="3788">
                  <a:moveTo>
                    <a:pt x="3788" y="553"/>
                  </a:moveTo>
                  <a:lnTo>
                    <a:pt x="3235" y="1"/>
                  </a:lnTo>
                  <a:lnTo>
                    <a:pt x="3235" y="1"/>
                  </a:lnTo>
                  <a:lnTo>
                    <a:pt x="532" y="2699"/>
                  </a:lnTo>
                  <a:cubicBezTo>
                    <a:pt x="399" y="2832"/>
                    <a:pt x="181" y="2875"/>
                    <a:pt x="0" y="2811"/>
                  </a:cubicBezTo>
                  <a:lnTo>
                    <a:pt x="399" y="3209"/>
                  </a:lnTo>
                  <a:cubicBezTo>
                    <a:pt x="601" y="3406"/>
                    <a:pt x="930" y="3406"/>
                    <a:pt x="1132" y="3209"/>
                  </a:cubicBezTo>
                  <a:close/>
                  <a:moveTo>
                    <a:pt x="3788" y="553"/>
                  </a:moveTo>
                  <a:lnTo>
                    <a:pt x="3788" y="55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8"/>
            <p:cNvSpPr/>
            <p:nvPr/>
          </p:nvSpPr>
          <p:spPr>
            <a:xfrm>
              <a:off x="4381425" y="1609750"/>
              <a:ext cx="28700" cy="28850"/>
            </a:xfrm>
            <a:custGeom>
              <a:rect b="b" l="l" r="r" t="t"/>
              <a:pathLst>
                <a:path extrusionOk="0" h="1154" w="1148">
                  <a:moveTo>
                    <a:pt x="1126" y="532"/>
                  </a:moveTo>
                  <a:cubicBezTo>
                    <a:pt x="1084" y="224"/>
                    <a:pt x="818" y="1"/>
                    <a:pt x="505" y="43"/>
                  </a:cubicBezTo>
                  <a:cubicBezTo>
                    <a:pt x="218" y="64"/>
                    <a:pt x="0" y="330"/>
                    <a:pt x="21" y="643"/>
                  </a:cubicBezTo>
                  <a:cubicBezTo>
                    <a:pt x="64" y="951"/>
                    <a:pt x="329" y="1153"/>
                    <a:pt x="638" y="1127"/>
                  </a:cubicBezTo>
                  <a:cubicBezTo>
                    <a:pt x="930" y="1105"/>
                    <a:pt x="1147" y="819"/>
                    <a:pt x="1126" y="532"/>
                  </a:cubicBezTo>
                  <a:close/>
                  <a:moveTo>
                    <a:pt x="1126" y="532"/>
                  </a:moveTo>
                  <a:lnTo>
                    <a:pt x="1126" y="5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8"/>
            <p:cNvSpPr/>
            <p:nvPr/>
          </p:nvSpPr>
          <p:spPr>
            <a:xfrm>
              <a:off x="4099750" y="1579825"/>
              <a:ext cx="341450" cy="340300"/>
            </a:xfrm>
            <a:custGeom>
              <a:rect b="b" l="l" r="r" t="t"/>
              <a:pathLst>
                <a:path extrusionOk="0" h="13612" w="13658">
                  <a:moveTo>
                    <a:pt x="11802" y="399"/>
                  </a:moveTo>
                  <a:cubicBezTo>
                    <a:pt x="12176" y="399"/>
                    <a:pt x="12544" y="551"/>
                    <a:pt x="12813" y="820"/>
                  </a:cubicBezTo>
                  <a:cubicBezTo>
                    <a:pt x="13079" y="1086"/>
                    <a:pt x="13233" y="1484"/>
                    <a:pt x="13233" y="1883"/>
                  </a:cubicBezTo>
                  <a:cubicBezTo>
                    <a:pt x="13211" y="2239"/>
                    <a:pt x="13079" y="2547"/>
                    <a:pt x="12813" y="2749"/>
                  </a:cubicBezTo>
                  <a:lnTo>
                    <a:pt x="11108" y="4162"/>
                  </a:lnTo>
                  <a:lnTo>
                    <a:pt x="9450" y="2504"/>
                  </a:lnTo>
                  <a:lnTo>
                    <a:pt x="10869" y="799"/>
                  </a:lnTo>
                  <a:cubicBezTo>
                    <a:pt x="11086" y="555"/>
                    <a:pt x="11373" y="401"/>
                    <a:pt x="11729" y="401"/>
                  </a:cubicBezTo>
                  <a:cubicBezTo>
                    <a:pt x="11754" y="399"/>
                    <a:pt x="11778" y="399"/>
                    <a:pt x="11802" y="399"/>
                  </a:cubicBezTo>
                  <a:close/>
                  <a:moveTo>
                    <a:pt x="9185" y="2812"/>
                  </a:moveTo>
                  <a:lnTo>
                    <a:pt x="10800" y="4427"/>
                  </a:lnTo>
                  <a:lnTo>
                    <a:pt x="10709" y="4518"/>
                  </a:lnTo>
                  <a:cubicBezTo>
                    <a:pt x="10555" y="4629"/>
                    <a:pt x="10444" y="4741"/>
                    <a:pt x="10359" y="4873"/>
                  </a:cubicBezTo>
                  <a:lnTo>
                    <a:pt x="8765" y="3280"/>
                  </a:lnTo>
                  <a:cubicBezTo>
                    <a:pt x="8877" y="3168"/>
                    <a:pt x="8983" y="3057"/>
                    <a:pt x="9094" y="2924"/>
                  </a:cubicBezTo>
                  <a:lnTo>
                    <a:pt x="9185" y="2812"/>
                  </a:lnTo>
                  <a:close/>
                  <a:moveTo>
                    <a:pt x="8430" y="3498"/>
                  </a:moveTo>
                  <a:lnTo>
                    <a:pt x="10114" y="5182"/>
                  </a:lnTo>
                  <a:cubicBezTo>
                    <a:pt x="9626" y="6000"/>
                    <a:pt x="9758" y="6998"/>
                    <a:pt x="10045" y="8459"/>
                  </a:cubicBezTo>
                  <a:lnTo>
                    <a:pt x="7947" y="6356"/>
                  </a:lnTo>
                  <a:cubicBezTo>
                    <a:pt x="7902" y="6310"/>
                    <a:pt x="7846" y="6288"/>
                    <a:pt x="7793" y="6288"/>
                  </a:cubicBezTo>
                  <a:cubicBezTo>
                    <a:pt x="7740" y="6288"/>
                    <a:pt x="7689" y="6310"/>
                    <a:pt x="7655" y="6356"/>
                  </a:cubicBezTo>
                  <a:cubicBezTo>
                    <a:pt x="7570" y="6419"/>
                    <a:pt x="7570" y="6552"/>
                    <a:pt x="7655" y="6621"/>
                  </a:cubicBezTo>
                  <a:lnTo>
                    <a:pt x="10093" y="9054"/>
                  </a:lnTo>
                  <a:lnTo>
                    <a:pt x="9408" y="9739"/>
                  </a:lnTo>
                  <a:lnTo>
                    <a:pt x="3873" y="4209"/>
                  </a:lnTo>
                  <a:lnTo>
                    <a:pt x="4558" y="3519"/>
                  </a:lnTo>
                  <a:lnTo>
                    <a:pt x="6991" y="5978"/>
                  </a:lnTo>
                  <a:cubicBezTo>
                    <a:pt x="7036" y="6010"/>
                    <a:pt x="7087" y="6026"/>
                    <a:pt x="7137" y="6026"/>
                  </a:cubicBezTo>
                  <a:cubicBezTo>
                    <a:pt x="7187" y="6026"/>
                    <a:pt x="7238" y="6010"/>
                    <a:pt x="7283" y="5978"/>
                  </a:cubicBezTo>
                  <a:cubicBezTo>
                    <a:pt x="7347" y="5888"/>
                    <a:pt x="7347" y="5755"/>
                    <a:pt x="7283" y="5692"/>
                  </a:cubicBezTo>
                  <a:lnTo>
                    <a:pt x="5179" y="3588"/>
                  </a:lnTo>
                  <a:lnTo>
                    <a:pt x="5179" y="3588"/>
                  </a:lnTo>
                  <a:cubicBezTo>
                    <a:pt x="5919" y="3724"/>
                    <a:pt x="6541" y="3826"/>
                    <a:pt x="7082" y="3826"/>
                  </a:cubicBezTo>
                  <a:cubicBezTo>
                    <a:pt x="7594" y="3826"/>
                    <a:pt x="8033" y="3735"/>
                    <a:pt x="8430" y="3498"/>
                  </a:cubicBezTo>
                  <a:close/>
                  <a:moveTo>
                    <a:pt x="3586" y="4496"/>
                  </a:moveTo>
                  <a:lnTo>
                    <a:pt x="9116" y="10026"/>
                  </a:lnTo>
                  <a:lnTo>
                    <a:pt x="8675" y="10472"/>
                  </a:lnTo>
                  <a:cubicBezTo>
                    <a:pt x="8630" y="10515"/>
                    <a:pt x="8574" y="10536"/>
                    <a:pt x="8519" y="10536"/>
                  </a:cubicBezTo>
                  <a:cubicBezTo>
                    <a:pt x="8464" y="10536"/>
                    <a:pt x="8409" y="10515"/>
                    <a:pt x="8367" y="10472"/>
                  </a:cubicBezTo>
                  <a:lnTo>
                    <a:pt x="3140" y="5245"/>
                  </a:lnTo>
                  <a:cubicBezTo>
                    <a:pt x="3097" y="5203"/>
                    <a:pt x="3076" y="5160"/>
                    <a:pt x="3076" y="5091"/>
                  </a:cubicBezTo>
                  <a:cubicBezTo>
                    <a:pt x="3076" y="5028"/>
                    <a:pt x="3097" y="4980"/>
                    <a:pt x="3140" y="4937"/>
                  </a:cubicBezTo>
                  <a:lnTo>
                    <a:pt x="3586" y="4496"/>
                  </a:lnTo>
                  <a:close/>
                  <a:moveTo>
                    <a:pt x="11783" y="1"/>
                  </a:moveTo>
                  <a:cubicBezTo>
                    <a:pt x="11758" y="1"/>
                    <a:pt x="11733" y="1"/>
                    <a:pt x="11708" y="2"/>
                  </a:cubicBezTo>
                  <a:cubicBezTo>
                    <a:pt x="11267" y="24"/>
                    <a:pt x="10842" y="199"/>
                    <a:pt x="10555" y="555"/>
                  </a:cubicBezTo>
                  <a:lnTo>
                    <a:pt x="8786" y="2658"/>
                  </a:lnTo>
                  <a:cubicBezTo>
                    <a:pt x="8334" y="3222"/>
                    <a:pt x="7855" y="3440"/>
                    <a:pt x="7110" y="3440"/>
                  </a:cubicBezTo>
                  <a:cubicBezTo>
                    <a:pt x="6506" y="3440"/>
                    <a:pt x="5728" y="3297"/>
                    <a:pt x="4648" y="3078"/>
                  </a:cubicBezTo>
                  <a:cubicBezTo>
                    <a:pt x="4627" y="3057"/>
                    <a:pt x="4579" y="3057"/>
                    <a:pt x="4558" y="3057"/>
                  </a:cubicBezTo>
                  <a:cubicBezTo>
                    <a:pt x="4494" y="3057"/>
                    <a:pt x="4446" y="3078"/>
                    <a:pt x="4404" y="3099"/>
                  </a:cubicBezTo>
                  <a:lnTo>
                    <a:pt x="2853" y="4650"/>
                  </a:lnTo>
                  <a:cubicBezTo>
                    <a:pt x="2741" y="4783"/>
                    <a:pt x="2678" y="4937"/>
                    <a:pt x="2678" y="5091"/>
                  </a:cubicBezTo>
                  <a:cubicBezTo>
                    <a:pt x="2678" y="5182"/>
                    <a:pt x="2699" y="5272"/>
                    <a:pt x="2741" y="5357"/>
                  </a:cubicBezTo>
                  <a:lnTo>
                    <a:pt x="1859" y="6244"/>
                  </a:lnTo>
                  <a:cubicBezTo>
                    <a:pt x="1790" y="6308"/>
                    <a:pt x="1790" y="6441"/>
                    <a:pt x="1859" y="6531"/>
                  </a:cubicBezTo>
                  <a:cubicBezTo>
                    <a:pt x="1902" y="6552"/>
                    <a:pt x="1944" y="6573"/>
                    <a:pt x="2014" y="6573"/>
                  </a:cubicBezTo>
                  <a:cubicBezTo>
                    <a:pt x="2056" y="6573"/>
                    <a:pt x="2104" y="6552"/>
                    <a:pt x="2146" y="6531"/>
                  </a:cubicBezTo>
                  <a:lnTo>
                    <a:pt x="3007" y="5670"/>
                  </a:lnTo>
                  <a:lnTo>
                    <a:pt x="7947" y="10605"/>
                  </a:lnTo>
                  <a:lnTo>
                    <a:pt x="5424" y="13107"/>
                  </a:lnTo>
                  <a:cubicBezTo>
                    <a:pt x="5368" y="13174"/>
                    <a:pt x="5290" y="13207"/>
                    <a:pt x="5209" y="13207"/>
                  </a:cubicBezTo>
                  <a:cubicBezTo>
                    <a:pt x="5128" y="13207"/>
                    <a:pt x="5044" y="13174"/>
                    <a:pt x="4978" y="13107"/>
                  </a:cubicBezTo>
                  <a:lnTo>
                    <a:pt x="4446" y="12576"/>
                  </a:lnTo>
                  <a:lnTo>
                    <a:pt x="6306" y="10717"/>
                  </a:lnTo>
                  <a:cubicBezTo>
                    <a:pt x="6396" y="10626"/>
                    <a:pt x="6396" y="10515"/>
                    <a:pt x="6306" y="10425"/>
                  </a:cubicBezTo>
                  <a:cubicBezTo>
                    <a:pt x="6274" y="10393"/>
                    <a:pt x="6225" y="10377"/>
                    <a:pt x="6172" y="10377"/>
                  </a:cubicBezTo>
                  <a:cubicBezTo>
                    <a:pt x="6120" y="10377"/>
                    <a:pt x="6064" y="10393"/>
                    <a:pt x="6019" y="10425"/>
                  </a:cubicBezTo>
                  <a:lnTo>
                    <a:pt x="4160" y="12284"/>
                  </a:lnTo>
                  <a:lnTo>
                    <a:pt x="3405" y="11535"/>
                  </a:lnTo>
                  <a:lnTo>
                    <a:pt x="4558" y="10382"/>
                  </a:lnTo>
                  <a:cubicBezTo>
                    <a:pt x="4648" y="10292"/>
                    <a:pt x="4648" y="10159"/>
                    <a:pt x="4558" y="10095"/>
                  </a:cubicBezTo>
                  <a:cubicBezTo>
                    <a:pt x="4526" y="10050"/>
                    <a:pt x="4477" y="10027"/>
                    <a:pt x="4425" y="10027"/>
                  </a:cubicBezTo>
                  <a:cubicBezTo>
                    <a:pt x="4372" y="10027"/>
                    <a:pt x="4316" y="10050"/>
                    <a:pt x="4271" y="10095"/>
                  </a:cubicBezTo>
                  <a:lnTo>
                    <a:pt x="3118" y="11248"/>
                  </a:lnTo>
                  <a:lnTo>
                    <a:pt x="2369" y="10494"/>
                  </a:lnTo>
                  <a:lnTo>
                    <a:pt x="3517" y="9320"/>
                  </a:lnTo>
                  <a:cubicBezTo>
                    <a:pt x="3586" y="9256"/>
                    <a:pt x="3586" y="9123"/>
                    <a:pt x="3517" y="9054"/>
                  </a:cubicBezTo>
                  <a:cubicBezTo>
                    <a:pt x="3474" y="9009"/>
                    <a:pt x="3425" y="8986"/>
                    <a:pt x="3375" y="8986"/>
                  </a:cubicBezTo>
                  <a:cubicBezTo>
                    <a:pt x="3326" y="8986"/>
                    <a:pt x="3275" y="9009"/>
                    <a:pt x="3230" y="9054"/>
                  </a:cubicBezTo>
                  <a:lnTo>
                    <a:pt x="2077" y="10207"/>
                  </a:lnTo>
                  <a:lnTo>
                    <a:pt x="1307" y="9452"/>
                  </a:lnTo>
                  <a:lnTo>
                    <a:pt x="3166" y="7593"/>
                  </a:lnTo>
                  <a:cubicBezTo>
                    <a:pt x="3251" y="7503"/>
                    <a:pt x="3251" y="7370"/>
                    <a:pt x="3166" y="7306"/>
                  </a:cubicBezTo>
                  <a:cubicBezTo>
                    <a:pt x="3132" y="7261"/>
                    <a:pt x="3081" y="7239"/>
                    <a:pt x="3031" y="7239"/>
                  </a:cubicBezTo>
                  <a:cubicBezTo>
                    <a:pt x="2982" y="7239"/>
                    <a:pt x="2932" y="7261"/>
                    <a:pt x="2901" y="7306"/>
                  </a:cubicBezTo>
                  <a:lnTo>
                    <a:pt x="1041" y="9166"/>
                  </a:lnTo>
                  <a:lnTo>
                    <a:pt x="484" y="8613"/>
                  </a:lnTo>
                  <a:cubicBezTo>
                    <a:pt x="420" y="8565"/>
                    <a:pt x="399" y="8480"/>
                    <a:pt x="399" y="8390"/>
                  </a:cubicBezTo>
                  <a:cubicBezTo>
                    <a:pt x="399" y="8326"/>
                    <a:pt x="420" y="8236"/>
                    <a:pt x="484" y="8167"/>
                  </a:cubicBezTo>
                  <a:lnTo>
                    <a:pt x="1482" y="7174"/>
                  </a:lnTo>
                  <a:cubicBezTo>
                    <a:pt x="1573" y="7105"/>
                    <a:pt x="1573" y="6972"/>
                    <a:pt x="1482" y="6908"/>
                  </a:cubicBezTo>
                  <a:cubicBezTo>
                    <a:pt x="1448" y="6863"/>
                    <a:pt x="1397" y="6840"/>
                    <a:pt x="1345" y="6840"/>
                  </a:cubicBezTo>
                  <a:cubicBezTo>
                    <a:pt x="1292" y="6840"/>
                    <a:pt x="1238" y="6863"/>
                    <a:pt x="1195" y="6908"/>
                  </a:cubicBezTo>
                  <a:lnTo>
                    <a:pt x="197" y="7901"/>
                  </a:lnTo>
                  <a:cubicBezTo>
                    <a:pt x="64" y="8034"/>
                    <a:pt x="0" y="8215"/>
                    <a:pt x="0" y="8390"/>
                  </a:cubicBezTo>
                  <a:cubicBezTo>
                    <a:pt x="0" y="8592"/>
                    <a:pt x="64" y="8767"/>
                    <a:pt x="197" y="8900"/>
                  </a:cubicBezTo>
                  <a:lnTo>
                    <a:pt x="4712" y="13394"/>
                  </a:lnTo>
                  <a:cubicBezTo>
                    <a:pt x="4845" y="13527"/>
                    <a:pt x="5025" y="13612"/>
                    <a:pt x="5201" y="13612"/>
                  </a:cubicBezTo>
                  <a:cubicBezTo>
                    <a:pt x="5397" y="13612"/>
                    <a:pt x="5578" y="13527"/>
                    <a:pt x="5711" y="13394"/>
                  </a:cubicBezTo>
                  <a:lnTo>
                    <a:pt x="8255" y="10871"/>
                  </a:lnTo>
                  <a:cubicBezTo>
                    <a:pt x="8345" y="10913"/>
                    <a:pt x="8430" y="10935"/>
                    <a:pt x="8521" y="10935"/>
                  </a:cubicBezTo>
                  <a:cubicBezTo>
                    <a:pt x="8675" y="10935"/>
                    <a:pt x="8829" y="10871"/>
                    <a:pt x="8962" y="10759"/>
                  </a:cubicBezTo>
                  <a:lnTo>
                    <a:pt x="10513" y="9208"/>
                  </a:lnTo>
                  <a:cubicBezTo>
                    <a:pt x="10555" y="9166"/>
                    <a:pt x="10577" y="9075"/>
                    <a:pt x="10555" y="9012"/>
                  </a:cubicBezTo>
                  <a:cubicBezTo>
                    <a:pt x="10072" y="6552"/>
                    <a:pt x="9939" y="5670"/>
                    <a:pt x="10954" y="4826"/>
                  </a:cubicBezTo>
                  <a:lnTo>
                    <a:pt x="13079" y="3057"/>
                  </a:lnTo>
                  <a:cubicBezTo>
                    <a:pt x="13413" y="2770"/>
                    <a:pt x="13610" y="2371"/>
                    <a:pt x="13631" y="1904"/>
                  </a:cubicBezTo>
                  <a:cubicBezTo>
                    <a:pt x="13658" y="1394"/>
                    <a:pt x="13456" y="889"/>
                    <a:pt x="13100" y="534"/>
                  </a:cubicBezTo>
                  <a:cubicBezTo>
                    <a:pt x="12746" y="195"/>
                    <a:pt x="12268" y="1"/>
                    <a:pt x="1178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8"/>
            <p:cNvSpPr/>
            <p:nvPr/>
          </p:nvSpPr>
          <p:spPr>
            <a:xfrm>
              <a:off x="4376375" y="1604700"/>
              <a:ext cx="38800" cy="38275"/>
            </a:xfrm>
            <a:custGeom>
              <a:rect b="b" l="l" r="r" t="t"/>
              <a:pathLst>
                <a:path extrusionOk="0" h="1531" w="1552">
                  <a:moveTo>
                    <a:pt x="685" y="48"/>
                  </a:moveTo>
                  <a:cubicBezTo>
                    <a:pt x="287" y="91"/>
                    <a:pt x="0" y="447"/>
                    <a:pt x="43" y="867"/>
                  </a:cubicBezTo>
                  <a:cubicBezTo>
                    <a:pt x="69" y="1244"/>
                    <a:pt x="399" y="1531"/>
                    <a:pt x="776" y="1531"/>
                  </a:cubicBezTo>
                  <a:lnTo>
                    <a:pt x="866" y="1531"/>
                  </a:lnTo>
                  <a:cubicBezTo>
                    <a:pt x="1063" y="1509"/>
                    <a:pt x="1238" y="1419"/>
                    <a:pt x="1349" y="1265"/>
                  </a:cubicBezTo>
                  <a:cubicBezTo>
                    <a:pt x="1482" y="1111"/>
                    <a:pt x="1551" y="909"/>
                    <a:pt x="1530" y="712"/>
                  </a:cubicBezTo>
                  <a:cubicBezTo>
                    <a:pt x="1482" y="293"/>
                    <a:pt x="1105" y="1"/>
                    <a:pt x="685" y="48"/>
                  </a:cubicBezTo>
                  <a:close/>
                  <a:moveTo>
                    <a:pt x="1041" y="999"/>
                  </a:moveTo>
                  <a:cubicBezTo>
                    <a:pt x="999" y="1090"/>
                    <a:pt x="909" y="1132"/>
                    <a:pt x="818" y="1132"/>
                  </a:cubicBezTo>
                  <a:cubicBezTo>
                    <a:pt x="622" y="1153"/>
                    <a:pt x="441" y="1021"/>
                    <a:pt x="420" y="824"/>
                  </a:cubicBezTo>
                  <a:cubicBezTo>
                    <a:pt x="420" y="734"/>
                    <a:pt x="441" y="643"/>
                    <a:pt x="510" y="580"/>
                  </a:cubicBezTo>
                  <a:cubicBezTo>
                    <a:pt x="553" y="489"/>
                    <a:pt x="643" y="447"/>
                    <a:pt x="733" y="447"/>
                  </a:cubicBezTo>
                  <a:lnTo>
                    <a:pt x="776" y="447"/>
                  </a:lnTo>
                  <a:cubicBezTo>
                    <a:pt x="951" y="447"/>
                    <a:pt x="1105" y="580"/>
                    <a:pt x="1132" y="755"/>
                  </a:cubicBezTo>
                  <a:lnTo>
                    <a:pt x="1132" y="755"/>
                  </a:lnTo>
                  <a:cubicBezTo>
                    <a:pt x="1132" y="845"/>
                    <a:pt x="1105" y="930"/>
                    <a:pt x="1041" y="999"/>
                  </a:cubicBezTo>
                  <a:close/>
                  <a:moveTo>
                    <a:pt x="1041" y="999"/>
                  </a:moveTo>
                  <a:lnTo>
                    <a:pt x="1041" y="999"/>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6" name="Google Shape;3436;p58"/>
          <p:cNvGrpSpPr/>
          <p:nvPr/>
        </p:nvGrpSpPr>
        <p:grpSpPr>
          <a:xfrm>
            <a:off x="1811700" y="1510150"/>
            <a:ext cx="293250" cy="340650"/>
            <a:chOff x="1613050" y="3624625"/>
            <a:chExt cx="293250" cy="340650"/>
          </a:xfrm>
        </p:grpSpPr>
        <p:sp>
          <p:nvSpPr>
            <p:cNvPr id="3437" name="Google Shape;3437;p58"/>
            <p:cNvSpPr/>
            <p:nvPr/>
          </p:nvSpPr>
          <p:spPr>
            <a:xfrm>
              <a:off x="1617950" y="3691400"/>
              <a:ext cx="283425" cy="194850"/>
            </a:xfrm>
            <a:custGeom>
              <a:rect b="b" l="l" r="r" t="t"/>
              <a:pathLst>
                <a:path extrusionOk="0" h="7794" w="11337">
                  <a:moveTo>
                    <a:pt x="10959" y="1"/>
                  </a:moveTo>
                  <a:lnTo>
                    <a:pt x="357" y="1"/>
                  </a:lnTo>
                  <a:cubicBezTo>
                    <a:pt x="155" y="1"/>
                    <a:pt x="1" y="176"/>
                    <a:pt x="1" y="378"/>
                  </a:cubicBezTo>
                  <a:lnTo>
                    <a:pt x="1" y="7417"/>
                  </a:lnTo>
                  <a:lnTo>
                    <a:pt x="5934" y="7794"/>
                  </a:lnTo>
                  <a:lnTo>
                    <a:pt x="11337" y="7417"/>
                  </a:lnTo>
                  <a:lnTo>
                    <a:pt x="11337" y="378"/>
                  </a:lnTo>
                  <a:cubicBezTo>
                    <a:pt x="11337" y="176"/>
                    <a:pt x="11156" y="1"/>
                    <a:pt x="10959" y="1"/>
                  </a:cubicBezTo>
                  <a:close/>
                  <a:moveTo>
                    <a:pt x="10959" y="1"/>
                  </a:moveTo>
                  <a:lnTo>
                    <a:pt x="10959"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8"/>
            <p:cNvSpPr/>
            <p:nvPr/>
          </p:nvSpPr>
          <p:spPr>
            <a:xfrm>
              <a:off x="1702150" y="3893925"/>
              <a:ext cx="121675" cy="50375"/>
            </a:xfrm>
            <a:custGeom>
              <a:rect b="b" l="l" r="r" t="t"/>
              <a:pathLst>
                <a:path extrusionOk="0" h="2015" w="4867">
                  <a:moveTo>
                    <a:pt x="3894" y="399"/>
                  </a:moveTo>
                  <a:lnTo>
                    <a:pt x="2301" y="1"/>
                  </a:lnTo>
                  <a:lnTo>
                    <a:pt x="973" y="399"/>
                  </a:lnTo>
                  <a:lnTo>
                    <a:pt x="1" y="1552"/>
                  </a:lnTo>
                  <a:lnTo>
                    <a:pt x="2364" y="2014"/>
                  </a:lnTo>
                  <a:lnTo>
                    <a:pt x="4866" y="1552"/>
                  </a:lnTo>
                  <a:close/>
                  <a:moveTo>
                    <a:pt x="3894" y="399"/>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8"/>
            <p:cNvSpPr/>
            <p:nvPr/>
          </p:nvSpPr>
          <p:spPr>
            <a:xfrm>
              <a:off x="1868675" y="3691400"/>
              <a:ext cx="32700" cy="189800"/>
            </a:xfrm>
            <a:custGeom>
              <a:rect b="b" l="l" r="r" t="t"/>
              <a:pathLst>
                <a:path extrusionOk="0" h="7592" w="1308">
                  <a:moveTo>
                    <a:pt x="575" y="378"/>
                  </a:moveTo>
                  <a:lnTo>
                    <a:pt x="575" y="7592"/>
                  </a:lnTo>
                  <a:lnTo>
                    <a:pt x="1308" y="7417"/>
                  </a:lnTo>
                  <a:lnTo>
                    <a:pt x="1308" y="378"/>
                  </a:lnTo>
                  <a:cubicBezTo>
                    <a:pt x="1308" y="176"/>
                    <a:pt x="1127" y="1"/>
                    <a:pt x="930" y="1"/>
                  </a:cubicBezTo>
                  <a:lnTo>
                    <a:pt x="197" y="1"/>
                  </a:lnTo>
                  <a:cubicBezTo>
                    <a:pt x="1" y="1"/>
                    <a:pt x="575" y="176"/>
                    <a:pt x="575" y="378"/>
                  </a:cubicBezTo>
                  <a:close/>
                  <a:moveTo>
                    <a:pt x="575" y="378"/>
                  </a:moveTo>
                  <a:lnTo>
                    <a:pt x="575" y="378"/>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8"/>
            <p:cNvSpPr/>
            <p:nvPr/>
          </p:nvSpPr>
          <p:spPr>
            <a:xfrm>
              <a:off x="1714775" y="3892875"/>
              <a:ext cx="109050" cy="46500"/>
            </a:xfrm>
            <a:custGeom>
              <a:rect b="b" l="l" r="r" t="t"/>
              <a:pathLst>
                <a:path extrusionOk="0" h="1860" w="4362">
                  <a:moveTo>
                    <a:pt x="2991" y="994"/>
                  </a:moveTo>
                  <a:lnTo>
                    <a:pt x="3501" y="1594"/>
                  </a:lnTo>
                  <a:lnTo>
                    <a:pt x="3766" y="1860"/>
                  </a:lnTo>
                  <a:lnTo>
                    <a:pt x="4361" y="1594"/>
                  </a:lnTo>
                  <a:lnTo>
                    <a:pt x="3389" y="441"/>
                  </a:lnTo>
                  <a:lnTo>
                    <a:pt x="1886" y="0"/>
                  </a:lnTo>
                  <a:lnTo>
                    <a:pt x="468" y="441"/>
                  </a:lnTo>
                  <a:lnTo>
                    <a:pt x="0" y="994"/>
                  </a:lnTo>
                  <a:close/>
                  <a:moveTo>
                    <a:pt x="2991" y="994"/>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8"/>
            <p:cNvSpPr/>
            <p:nvPr/>
          </p:nvSpPr>
          <p:spPr>
            <a:xfrm>
              <a:off x="1674925" y="3932725"/>
              <a:ext cx="175975" cy="27625"/>
            </a:xfrm>
            <a:custGeom>
              <a:rect b="b" l="l" r="r" t="t"/>
              <a:pathLst>
                <a:path extrusionOk="0" h="1105" w="7039">
                  <a:moveTo>
                    <a:pt x="5955" y="0"/>
                  </a:moveTo>
                  <a:lnTo>
                    <a:pt x="558" y="0"/>
                  </a:lnTo>
                  <a:cubicBezTo>
                    <a:pt x="245" y="0"/>
                    <a:pt x="1" y="239"/>
                    <a:pt x="1" y="552"/>
                  </a:cubicBezTo>
                  <a:lnTo>
                    <a:pt x="1" y="861"/>
                  </a:lnTo>
                  <a:cubicBezTo>
                    <a:pt x="1" y="993"/>
                    <a:pt x="112" y="1105"/>
                    <a:pt x="245" y="1105"/>
                  </a:cubicBezTo>
                  <a:lnTo>
                    <a:pt x="6800" y="1105"/>
                  </a:lnTo>
                  <a:cubicBezTo>
                    <a:pt x="6933" y="1105"/>
                    <a:pt x="7039" y="993"/>
                    <a:pt x="7039" y="861"/>
                  </a:cubicBezTo>
                  <a:lnTo>
                    <a:pt x="7039" y="552"/>
                  </a:lnTo>
                  <a:cubicBezTo>
                    <a:pt x="7039" y="239"/>
                    <a:pt x="6800" y="0"/>
                    <a:pt x="6487" y="0"/>
                  </a:cubicBezTo>
                  <a:close/>
                  <a:moveTo>
                    <a:pt x="5955" y="0"/>
                  </a:moveTo>
                  <a:lnTo>
                    <a:pt x="5955"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8"/>
            <p:cNvSpPr/>
            <p:nvPr/>
          </p:nvSpPr>
          <p:spPr>
            <a:xfrm>
              <a:off x="1815550" y="3932725"/>
              <a:ext cx="35350" cy="27625"/>
            </a:xfrm>
            <a:custGeom>
              <a:rect b="b" l="l" r="r" t="t"/>
              <a:pathLst>
                <a:path extrusionOk="0" h="1105" w="1414">
                  <a:moveTo>
                    <a:pt x="330" y="0"/>
                  </a:moveTo>
                  <a:lnTo>
                    <a:pt x="1" y="0"/>
                  </a:lnTo>
                  <a:cubicBezTo>
                    <a:pt x="309" y="0"/>
                    <a:pt x="553" y="239"/>
                    <a:pt x="553" y="552"/>
                  </a:cubicBezTo>
                  <a:lnTo>
                    <a:pt x="553" y="861"/>
                  </a:lnTo>
                  <a:cubicBezTo>
                    <a:pt x="553" y="993"/>
                    <a:pt x="463" y="1105"/>
                    <a:pt x="330" y="1105"/>
                  </a:cubicBezTo>
                  <a:lnTo>
                    <a:pt x="1175" y="1105"/>
                  </a:lnTo>
                  <a:cubicBezTo>
                    <a:pt x="1308" y="1105"/>
                    <a:pt x="1414" y="993"/>
                    <a:pt x="1414" y="861"/>
                  </a:cubicBezTo>
                  <a:lnTo>
                    <a:pt x="1414" y="552"/>
                  </a:lnTo>
                  <a:cubicBezTo>
                    <a:pt x="1414" y="239"/>
                    <a:pt x="1175" y="0"/>
                    <a:pt x="862" y="0"/>
                  </a:cubicBezTo>
                  <a:close/>
                  <a:moveTo>
                    <a:pt x="330" y="0"/>
                  </a:moveTo>
                  <a:lnTo>
                    <a:pt x="330"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8"/>
            <p:cNvSpPr/>
            <p:nvPr/>
          </p:nvSpPr>
          <p:spPr>
            <a:xfrm>
              <a:off x="1679975" y="3719575"/>
              <a:ext cx="33225" cy="62575"/>
            </a:xfrm>
            <a:custGeom>
              <a:rect b="b" l="l" r="r" t="t"/>
              <a:pathLst>
                <a:path extrusionOk="0" h="2503" w="1329">
                  <a:moveTo>
                    <a:pt x="1328" y="2502"/>
                  </a:moveTo>
                  <a:lnTo>
                    <a:pt x="1328" y="0"/>
                  </a:lnTo>
                  <a:lnTo>
                    <a:pt x="1063" y="0"/>
                  </a:lnTo>
                  <a:cubicBezTo>
                    <a:pt x="909" y="0"/>
                    <a:pt x="840" y="133"/>
                    <a:pt x="797" y="266"/>
                  </a:cubicBezTo>
                  <a:lnTo>
                    <a:pt x="64" y="2194"/>
                  </a:lnTo>
                  <a:cubicBezTo>
                    <a:pt x="0" y="2327"/>
                    <a:pt x="112" y="2502"/>
                    <a:pt x="266" y="2502"/>
                  </a:cubicBezTo>
                  <a:close/>
                  <a:moveTo>
                    <a:pt x="1328" y="2502"/>
                  </a:moveTo>
                  <a:lnTo>
                    <a:pt x="1328" y="250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8"/>
            <p:cNvSpPr/>
            <p:nvPr/>
          </p:nvSpPr>
          <p:spPr>
            <a:xfrm>
              <a:off x="1805600" y="3719575"/>
              <a:ext cx="33225" cy="62575"/>
            </a:xfrm>
            <a:custGeom>
              <a:rect b="b" l="l" r="r" t="t"/>
              <a:pathLst>
                <a:path extrusionOk="0" h="2503" w="1329">
                  <a:moveTo>
                    <a:pt x="1" y="245"/>
                  </a:moveTo>
                  <a:lnTo>
                    <a:pt x="1" y="2502"/>
                  </a:lnTo>
                  <a:lnTo>
                    <a:pt x="1063" y="2502"/>
                  </a:lnTo>
                  <a:cubicBezTo>
                    <a:pt x="1217" y="2502"/>
                    <a:pt x="1329" y="2327"/>
                    <a:pt x="1281" y="2194"/>
                  </a:cubicBezTo>
                  <a:lnTo>
                    <a:pt x="553" y="266"/>
                  </a:lnTo>
                  <a:cubicBezTo>
                    <a:pt x="484" y="133"/>
                    <a:pt x="420" y="0"/>
                    <a:pt x="287" y="0"/>
                  </a:cubicBezTo>
                  <a:lnTo>
                    <a:pt x="1" y="0"/>
                  </a:lnTo>
                  <a:close/>
                  <a:moveTo>
                    <a:pt x="1" y="245"/>
                  </a:moveTo>
                  <a:lnTo>
                    <a:pt x="1" y="245"/>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8"/>
            <p:cNvSpPr/>
            <p:nvPr/>
          </p:nvSpPr>
          <p:spPr>
            <a:xfrm>
              <a:off x="1742525" y="3804300"/>
              <a:ext cx="33750" cy="45425"/>
            </a:xfrm>
            <a:custGeom>
              <a:rect b="b" l="l" r="r" t="t"/>
              <a:pathLst>
                <a:path extrusionOk="0" h="1817" w="1350">
                  <a:moveTo>
                    <a:pt x="1350" y="0"/>
                  </a:moveTo>
                  <a:lnTo>
                    <a:pt x="0" y="0"/>
                  </a:lnTo>
                  <a:lnTo>
                    <a:pt x="0" y="1769"/>
                  </a:lnTo>
                  <a:lnTo>
                    <a:pt x="64" y="1769"/>
                  </a:lnTo>
                  <a:cubicBezTo>
                    <a:pt x="154" y="1769"/>
                    <a:pt x="266" y="1790"/>
                    <a:pt x="351" y="1817"/>
                  </a:cubicBezTo>
                  <a:cubicBezTo>
                    <a:pt x="510" y="1551"/>
                    <a:pt x="797" y="1392"/>
                    <a:pt x="1127" y="1392"/>
                  </a:cubicBezTo>
                  <a:cubicBezTo>
                    <a:pt x="1196" y="1392"/>
                    <a:pt x="1281" y="1392"/>
                    <a:pt x="1350" y="1419"/>
                  </a:cubicBezTo>
                  <a:close/>
                  <a:moveTo>
                    <a:pt x="1350" y="0"/>
                  </a:moveTo>
                  <a:lnTo>
                    <a:pt x="1350"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8"/>
            <p:cNvSpPr/>
            <p:nvPr/>
          </p:nvSpPr>
          <p:spPr>
            <a:xfrm>
              <a:off x="1805600" y="3719575"/>
              <a:ext cx="33225" cy="62575"/>
            </a:xfrm>
            <a:custGeom>
              <a:rect b="b" l="l" r="r" t="t"/>
              <a:pathLst>
                <a:path extrusionOk="0" h="2503" w="1329">
                  <a:moveTo>
                    <a:pt x="22" y="266"/>
                  </a:moveTo>
                  <a:lnTo>
                    <a:pt x="750" y="2194"/>
                  </a:lnTo>
                  <a:cubicBezTo>
                    <a:pt x="797" y="2327"/>
                    <a:pt x="707" y="2502"/>
                    <a:pt x="532" y="2502"/>
                  </a:cubicBezTo>
                  <a:lnTo>
                    <a:pt x="1063" y="2502"/>
                  </a:lnTo>
                  <a:cubicBezTo>
                    <a:pt x="1217" y="2502"/>
                    <a:pt x="1329" y="2327"/>
                    <a:pt x="1281" y="2194"/>
                  </a:cubicBezTo>
                  <a:lnTo>
                    <a:pt x="553" y="266"/>
                  </a:lnTo>
                  <a:cubicBezTo>
                    <a:pt x="484" y="133"/>
                    <a:pt x="420" y="0"/>
                    <a:pt x="287" y="0"/>
                  </a:cubicBezTo>
                  <a:lnTo>
                    <a:pt x="1" y="0"/>
                  </a:lnTo>
                  <a:lnTo>
                    <a:pt x="1" y="245"/>
                  </a:lnTo>
                  <a:close/>
                  <a:moveTo>
                    <a:pt x="22" y="266"/>
                  </a:moveTo>
                  <a:lnTo>
                    <a:pt x="22" y="26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8"/>
            <p:cNvSpPr/>
            <p:nvPr/>
          </p:nvSpPr>
          <p:spPr>
            <a:xfrm>
              <a:off x="1704800" y="3719575"/>
              <a:ext cx="8400" cy="62575"/>
            </a:xfrm>
            <a:custGeom>
              <a:rect b="b" l="l" r="r" t="t"/>
              <a:pathLst>
                <a:path extrusionOk="0" h="2503" w="336">
                  <a:moveTo>
                    <a:pt x="1" y="245"/>
                  </a:moveTo>
                  <a:lnTo>
                    <a:pt x="1" y="2502"/>
                  </a:lnTo>
                  <a:lnTo>
                    <a:pt x="335" y="2502"/>
                  </a:lnTo>
                  <a:lnTo>
                    <a:pt x="335" y="0"/>
                  </a:lnTo>
                  <a:lnTo>
                    <a:pt x="70" y="0"/>
                  </a:lnTo>
                  <a:cubicBezTo>
                    <a:pt x="49" y="0"/>
                    <a:pt x="27" y="0"/>
                    <a:pt x="1" y="27"/>
                  </a:cubicBezTo>
                  <a:close/>
                  <a:moveTo>
                    <a:pt x="1" y="245"/>
                  </a:moveTo>
                  <a:lnTo>
                    <a:pt x="1" y="24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8"/>
            <p:cNvSpPr/>
            <p:nvPr/>
          </p:nvSpPr>
          <p:spPr>
            <a:xfrm>
              <a:off x="1765750" y="3804300"/>
              <a:ext cx="10525" cy="35475"/>
            </a:xfrm>
            <a:custGeom>
              <a:rect b="b" l="l" r="r" t="t"/>
              <a:pathLst>
                <a:path extrusionOk="0" h="1419" w="421">
                  <a:moveTo>
                    <a:pt x="1" y="0"/>
                  </a:moveTo>
                  <a:lnTo>
                    <a:pt x="1" y="1392"/>
                  </a:lnTo>
                  <a:lnTo>
                    <a:pt x="198" y="1392"/>
                  </a:lnTo>
                  <a:cubicBezTo>
                    <a:pt x="267" y="1392"/>
                    <a:pt x="352" y="1392"/>
                    <a:pt x="421" y="1419"/>
                  </a:cubicBezTo>
                  <a:lnTo>
                    <a:pt x="421" y="0"/>
                  </a:lnTo>
                  <a:close/>
                  <a:moveTo>
                    <a:pt x="1" y="0"/>
                  </a:moveTo>
                  <a:lnTo>
                    <a:pt x="1"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8"/>
            <p:cNvSpPr/>
            <p:nvPr/>
          </p:nvSpPr>
          <p:spPr>
            <a:xfrm>
              <a:off x="1673325" y="3835775"/>
              <a:ext cx="177575" cy="49825"/>
            </a:xfrm>
            <a:custGeom>
              <a:rect b="b" l="l" r="r" t="t"/>
              <a:pathLst>
                <a:path extrusionOk="0" h="1993" w="7103">
                  <a:moveTo>
                    <a:pt x="6662" y="978"/>
                  </a:moveTo>
                  <a:cubicBezTo>
                    <a:pt x="6572" y="776"/>
                    <a:pt x="6375" y="622"/>
                    <a:pt x="6131" y="622"/>
                  </a:cubicBezTo>
                  <a:cubicBezTo>
                    <a:pt x="6041" y="622"/>
                    <a:pt x="5956" y="643"/>
                    <a:pt x="5865" y="691"/>
                  </a:cubicBezTo>
                  <a:cubicBezTo>
                    <a:pt x="5669" y="531"/>
                    <a:pt x="5403" y="425"/>
                    <a:pt x="5090" y="425"/>
                  </a:cubicBezTo>
                  <a:cubicBezTo>
                    <a:pt x="4893" y="425"/>
                    <a:pt x="4670" y="468"/>
                    <a:pt x="4495" y="579"/>
                  </a:cubicBezTo>
                  <a:cubicBezTo>
                    <a:pt x="4362" y="223"/>
                    <a:pt x="4006" y="0"/>
                    <a:pt x="3608" y="0"/>
                  </a:cubicBezTo>
                  <a:cubicBezTo>
                    <a:pt x="3278" y="0"/>
                    <a:pt x="2965" y="181"/>
                    <a:pt x="2790" y="468"/>
                  </a:cubicBezTo>
                  <a:cubicBezTo>
                    <a:pt x="2678" y="446"/>
                    <a:pt x="2747" y="425"/>
                    <a:pt x="2455" y="425"/>
                  </a:cubicBezTo>
                  <a:cubicBezTo>
                    <a:pt x="2168" y="425"/>
                    <a:pt x="1616" y="510"/>
                    <a:pt x="1393" y="887"/>
                  </a:cubicBezTo>
                  <a:cubicBezTo>
                    <a:pt x="819" y="600"/>
                    <a:pt x="1" y="956"/>
                    <a:pt x="1" y="1642"/>
                  </a:cubicBezTo>
                  <a:lnTo>
                    <a:pt x="3454" y="1992"/>
                  </a:lnTo>
                  <a:lnTo>
                    <a:pt x="7103" y="1642"/>
                  </a:lnTo>
                  <a:cubicBezTo>
                    <a:pt x="7103" y="1355"/>
                    <a:pt x="6928" y="1089"/>
                    <a:pt x="6662" y="978"/>
                  </a:cubicBezTo>
                  <a:close/>
                  <a:moveTo>
                    <a:pt x="6662" y="978"/>
                  </a:moveTo>
                  <a:lnTo>
                    <a:pt x="6662" y="978"/>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8"/>
            <p:cNvSpPr/>
            <p:nvPr/>
          </p:nvSpPr>
          <p:spPr>
            <a:xfrm>
              <a:off x="1801750" y="3846400"/>
              <a:ext cx="49150" cy="34800"/>
            </a:xfrm>
            <a:custGeom>
              <a:rect b="b" l="l" r="r" t="t"/>
              <a:pathLst>
                <a:path extrusionOk="0" h="1392" w="1966">
                  <a:moveTo>
                    <a:pt x="1" y="0"/>
                  </a:moveTo>
                  <a:cubicBezTo>
                    <a:pt x="176" y="239"/>
                    <a:pt x="287" y="595"/>
                    <a:pt x="287" y="797"/>
                  </a:cubicBezTo>
                  <a:cubicBezTo>
                    <a:pt x="287" y="1015"/>
                    <a:pt x="266" y="1259"/>
                    <a:pt x="218" y="1392"/>
                  </a:cubicBezTo>
                  <a:lnTo>
                    <a:pt x="1966" y="1217"/>
                  </a:lnTo>
                  <a:cubicBezTo>
                    <a:pt x="1966" y="930"/>
                    <a:pt x="1791" y="664"/>
                    <a:pt x="1525" y="553"/>
                  </a:cubicBezTo>
                  <a:cubicBezTo>
                    <a:pt x="1435" y="351"/>
                    <a:pt x="1238" y="197"/>
                    <a:pt x="994" y="197"/>
                  </a:cubicBezTo>
                  <a:cubicBezTo>
                    <a:pt x="904" y="197"/>
                    <a:pt x="819" y="218"/>
                    <a:pt x="728" y="266"/>
                  </a:cubicBezTo>
                  <a:cubicBezTo>
                    <a:pt x="532" y="106"/>
                    <a:pt x="266" y="0"/>
                    <a:pt x="1" y="0"/>
                  </a:cubicBezTo>
                  <a:close/>
                  <a:moveTo>
                    <a:pt x="1" y="0"/>
                  </a:moveTo>
                  <a:lnTo>
                    <a:pt x="1"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8"/>
            <p:cNvSpPr/>
            <p:nvPr/>
          </p:nvSpPr>
          <p:spPr>
            <a:xfrm>
              <a:off x="1617950" y="3876800"/>
              <a:ext cx="283425" cy="27125"/>
            </a:xfrm>
            <a:custGeom>
              <a:rect b="b" l="l" r="r" t="t"/>
              <a:pathLst>
                <a:path extrusionOk="0" h="1085" w="11337">
                  <a:moveTo>
                    <a:pt x="11337" y="1"/>
                  </a:moveTo>
                  <a:lnTo>
                    <a:pt x="1" y="1"/>
                  </a:lnTo>
                  <a:lnTo>
                    <a:pt x="1" y="707"/>
                  </a:lnTo>
                  <a:cubicBezTo>
                    <a:pt x="1" y="930"/>
                    <a:pt x="155" y="1084"/>
                    <a:pt x="357" y="1084"/>
                  </a:cubicBezTo>
                  <a:lnTo>
                    <a:pt x="10959" y="1084"/>
                  </a:lnTo>
                  <a:cubicBezTo>
                    <a:pt x="11156" y="1084"/>
                    <a:pt x="11337" y="930"/>
                    <a:pt x="11337" y="707"/>
                  </a:cubicBezTo>
                  <a:close/>
                  <a:moveTo>
                    <a:pt x="11337" y="1"/>
                  </a:moveTo>
                  <a:lnTo>
                    <a:pt x="11337"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8"/>
            <p:cNvSpPr/>
            <p:nvPr/>
          </p:nvSpPr>
          <p:spPr>
            <a:xfrm>
              <a:off x="1873600" y="3876800"/>
              <a:ext cx="27775" cy="27125"/>
            </a:xfrm>
            <a:custGeom>
              <a:rect b="b" l="l" r="r" t="t"/>
              <a:pathLst>
                <a:path extrusionOk="0" h="1085" w="1111">
                  <a:moveTo>
                    <a:pt x="1111" y="1"/>
                  </a:moveTo>
                  <a:lnTo>
                    <a:pt x="378" y="1"/>
                  </a:lnTo>
                  <a:lnTo>
                    <a:pt x="378" y="707"/>
                  </a:lnTo>
                  <a:cubicBezTo>
                    <a:pt x="378" y="930"/>
                    <a:pt x="202" y="1084"/>
                    <a:pt x="0" y="1084"/>
                  </a:cubicBezTo>
                  <a:lnTo>
                    <a:pt x="733" y="1084"/>
                  </a:lnTo>
                  <a:cubicBezTo>
                    <a:pt x="930" y="1084"/>
                    <a:pt x="1111" y="930"/>
                    <a:pt x="1111" y="707"/>
                  </a:cubicBezTo>
                  <a:close/>
                  <a:moveTo>
                    <a:pt x="1111" y="1"/>
                  </a:moveTo>
                  <a:lnTo>
                    <a:pt x="111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8"/>
            <p:cNvSpPr/>
            <p:nvPr/>
          </p:nvSpPr>
          <p:spPr>
            <a:xfrm>
              <a:off x="1724200" y="3785425"/>
              <a:ext cx="70275" cy="26075"/>
            </a:xfrm>
            <a:custGeom>
              <a:rect b="b" l="l" r="r" t="t"/>
              <a:pathLst>
                <a:path extrusionOk="0" h="1043" w="2811">
                  <a:moveTo>
                    <a:pt x="2391" y="224"/>
                  </a:moveTo>
                  <a:lnTo>
                    <a:pt x="1419" y="1"/>
                  </a:lnTo>
                  <a:lnTo>
                    <a:pt x="420" y="224"/>
                  </a:lnTo>
                  <a:lnTo>
                    <a:pt x="91" y="665"/>
                  </a:lnTo>
                  <a:cubicBezTo>
                    <a:pt x="0" y="846"/>
                    <a:pt x="133" y="1042"/>
                    <a:pt x="335" y="1042"/>
                  </a:cubicBezTo>
                  <a:lnTo>
                    <a:pt x="2502" y="1042"/>
                  </a:lnTo>
                  <a:cubicBezTo>
                    <a:pt x="2704" y="1042"/>
                    <a:pt x="2810" y="846"/>
                    <a:pt x="2725" y="665"/>
                  </a:cubicBezTo>
                  <a:close/>
                  <a:moveTo>
                    <a:pt x="2391" y="224"/>
                  </a:moveTo>
                  <a:lnTo>
                    <a:pt x="2391" y="22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8"/>
            <p:cNvSpPr/>
            <p:nvPr/>
          </p:nvSpPr>
          <p:spPr>
            <a:xfrm>
              <a:off x="1728700" y="3785425"/>
              <a:ext cx="65775" cy="26075"/>
            </a:xfrm>
            <a:custGeom>
              <a:rect b="b" l="l" r="r" t="t"/>
              <a:pathLst>
                <a:path extrusionOk="0" h="1043" w="2631">
                  <a:moveTo>
                    <a:pt x="931" y="553"/>
                  </a:moveTo>
                  <a:lnTo>
                    <a:pt x="2014" y="553"/>
                  </a:lnTo>
                  <a:cubicBezTo>
                    <a:pt x="2078" y="713"/>
                    <a:pt x="2322" y="1042"/>
                    <a:pt x="2035" y="1042"/>
                  </a:cubicBezTo>
                  <a:lnTo>
                    <a:pt x="2322" y="1042"/>
                  </a:lnTo>
                  <a:cubicBezTo>
                    <a:pt x="2524" y="1042"/>
                    <a:pt x="2630" y="846"/>
                    <a:pt x="2545" y="665"/>
                  </a:cubicBezTo>
                  <a:lnTo>
                    <a:pt x="2211" y="224"/>
                  </a:lnTo>
                  <a:lnTo>
                    <a:pt x="1239" y="1"/>
                  </a:lnTo>
                  <a:lnTo>
                    <a:pt x="240" y="224"/>
                  </a:lnTo>
                  <a:lnTo>
                    <a:pt x="1" y="553"/>
                  </a:lnTo>
                  <a:close/>
                  <a:moveTo>
                    <a:pt x="931" y="553"/>
                  </a:moveTo>
                  <a:lnTo>
                    <a:pt x="931" y="553"/>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8"/>
            <p:cNvSpPr/>
            <p:nvPr/>
          </p:nvSpPr>
          <p:spPr>
            <a:xfrm>
              <a:off x="1713175" y="3657675"/>
              <a:ext cx="92450" cy="133375"/>
            </a:xfrm>
            <a:custGeom>
              <a:rect b="b" l="l" r="r" t="t"/>
              <a:pathLst>
                <a:path extrusionOk="0" h="5335" w="3698">
                  <a:moveTo>
                    <a:pt x="0" y="2721"/>
                  </a:moveTo>
                  <a:lnTo>
                    <a:pt x="0" y="5334"/>
                  </a:lnTo>
                  <a:lnTo>
                    <a:pt x="3698" y="5334"/>
                  </a:lnTo>
                  <a:lnTo>
                    <a:pt x="3698" y="2721"/>
                  </a:lnTo>
                  <a:cubicBezTo>
                    <a:pt x="3698" y="2211"/>
                    <a:pt x="3676" y="1770"/>
                    <a:pt x="3607" y="1350"/>
                  </a:cubicBezTo>
                  <a:cubicBezTo>
                    <a:pt x="3517" y="973"/>
                    <a:pt x="3432" y="617"/>
                    <a:pt x="3278" y="309"/>
                  </a:cubicBezTo>
                  <a:lnTo>
                    <a:pt x="1923" y="1"/>
                  </a:lnTo>
                  <a:lnTo>
                    <a:pt x="441" y="309"/>
                  </a:lnTo>
                  <a:cubicBezTo>
                    <a:pt x="287" y="617"/>
                    <a:pt x="176" y="973"/>
                    <a:pt x="112" y="1350"/>
                  </a:cubicBezTo>
                  <a:cubicBezTo>
                    <a:pt x="22" y="1770"/>
                    <a:pt x="0" y="2211"/>
                    <a:pt x="0" y="2721"/>
                  </a:cubicBezTo>
                  <a:close/>
                  <a:moveTo>
                    <a:pt x="0" y="2721"/>
                  </a:moveTo>
                  <a:lnTo>
                    <a:pt x="0" y="272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8"/>
            <p:cNvSpPr/>
            <p:nvPr/>
          </p:nvSpPr>
          <p:spPr>
            <a:xfrm>
              <a:off x="1782900" y="3665375"/>
              <a:ext cx="22725" cy="125675"/>
            </a:xfrm>
            <a:custGeom>
              <a:rect b="b" l="l" r="r" t="t"/>
              <a:pathLst>
                <a:path extrusionOk="0" h="5027" w="909">
                  <a:moveTo>
                    <a:pt x="420" y="2413"/>
                  </a:moveTo>
                  <a:lnTo>
                    <a:pt x="420" y="5026"/>
                  </a:lnTo>
                  <a:lnTo>
                    <a:pt x="909" y="5026"/>
                  </a:lnTo>
                  <a:lnTo>
                    <a:pt x="909" y="2413"/>
                  </a:lnTo>
                  <a:cubicBezTo>
                    <a:pt x="909" y="1903"/>
                    <a:pt x="887" y="1462"/>
                    <a:pt x="818" y="1042"/>
                  </a:cubicBezTo>
                  <a:cubicBezTo>
                    <a:pt x="728" y="665"/>
                    <a:pt x="643" y="309"/>
                    <a:pt x="489" y="1"/>
                  </a:cubicBezTo>
                  <a:lnTo>
                    <a:pt x="0" y="1"/>
                  </a:lnTo>
                  <a:cubicBezTo>
                    <a:pt x="133" y="309"/>
                    <a:pt x="245" y="665"/>
                    <a:pt x="308" y="1042"/>
                  </a:cubicBezTo>
                  <a:cubicBezTo>
                    <a:pt x="399" y="1462"/>
                    <a:pt x="420" y="1903"/>
                    <a:pt x="420" y="2413"/>
                  </a:cubicBezTo>
                  <a:close/>
                  <a:moveTo>
                    <a:pt x="420" y="2413"/>
                  </a:moveTo>
                  <a:lnTo>
                    <a:pt x="420" y="241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8"/>
            <p:cNvSpPr/>
            <p:nvPr/>
          </p:nvSpPr>
          <p:spPr>
            <a:xfrm>
              <a:off x="1738000" y="3689675"/>
              <a:ext cx="43200" cy="43850"/>
            </a:xfrm>
            <a:custGeom>
              <a:rect b="b" l="l" r="r" t="t"/>
              <a:pathLst>
                <a:path extrusionOk="0" h="1754" w="1728">
                  <a:moveTo>
                    <a:pt x="1" y="867"/>
                  </a:moveTo>
                  <a:cubicBezTo>
                    <a:pt x="1" y="1356"/>
                    <a:pt x="378" y="1754"/>
                    <a:pt x="867" y="1754"/>
                  </a:cubicBezTo>
                  <a:cubicBezTo>
                    <a:pt x="1329" y="1754"/>
                    <a:pt x="1727" y="1356"/>
                    <a:pt x="1727" y="867"/>
                  </a:cubicBezTo>
                  <a:cubicBezTo>
                    <a:pt x="1727" y="665"/>
                    <a:pt x="1663" y="490"/>
                    <a:pt x="1531" y="336"/>
                  </a:cubicBezTo>
                  <a:cubicBezTo>
                    <a:pt x="1377" y="134"/>
                    <a:pt x="1132" y="1"/>
                    <a:pt x="867" y="1"/>
                  </a:cubicBezTo>
                  <a:cubicBezTo>
                    <a:pt x="580" y="1"/>
                    <a:pt x="335" y="134"/>
                    <a:pt x="181" y="336"/>
                  </a:cubicBezTo>
                  <a:cubicBezTo>
                    <a:pt x="70" y="490"/>
                    <a:pt x="1" y="665"/>
                    <a:pt x="1" y="867"/>
                  </a:cubicBezTo>
                  <a:close/>
                  <a:moveTo>
                    <a:pt x="1" y="867"/>
                  </a:moveTo>
                  <a:lnTo>
                    <a:pt x="1" y="86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8"/>
            <p:cNvSpPr/>
            <p:nvPr/>
          </p:nvSpPr>
          <p:spPr>
            <a:xfrm>
              <a:off x="1753550" y="3689675"/>
              <a:ext cx="27650" cy="43850"/>
            </a:xfrm>
            <a:custGeom>
              <a:rect b="b" l="l" r="r" t="t"/>
              <a:pathLst>
                <a:path extrusionOk="0" h="1754" w="1106">
                  <a:moveTo>
                    <a:pt x="441" y="336"/>
                  </a:moveTo>
                  <a:cubicBezTo>
                    <a:pt x="574" y="490"/>
                    <a:pt x="643" y="665"/>
                    <a:pt x="643" y="867"/>
                  </a:cubicBezTo>
                  <a:cubicBezTo>
                    <a:pt x="643" y="1265"/>
                    <a:pt x="377" y="1621"/>
                    <a:pt x="0" y="1706"/>
                  </a:cubicBezTo>
                  <a:cubicBezTo>
                    <a:pt x="91" y="1727"/>
                    <a:pt x="154" y="1754"/>
                    <a:pt x="245" y="1754"/>
                  </a:cubicBezTo>
                  <a:cubicBezTo>
                    <a:pt x="707" y="1754"/>
                    <a:pt x="1105" y="1356"/>
                    <a:pt x="1105" y="867"/>
                  </a:cubicBezTo>
                  <a:cubicBezTo>
                    <a:pt x="1105" y="665"/>
                    <a:pt x="1041" y="490"/>
                    <a:pt x="909" y="336"/>
                  </a:cubicBezTo>
                  <a:cubicBezTo>
                    <a:pt x="755" y="134"/>
                    <a:pt x="510" y="1"/>
                    <a:pt x="245" y="1"/>
                  </a:cubicBezTo>
                  <a:cubicBezTo>
                    <a:pt x="154" y="1"/>
                    <a:pt x="91" y="27"/>
                    <a:pt x="0" y="49"/>
                  </a:cubicBezTo>
                  <a:cubicBezTo>
                    <a:pt x="176" y="91"/>
                    <a:pt x="335" y="182"/>
                    <a:pt x="441" y="336"/>
                  </a:cubicBezTo>
                  <a:close/>
                  <a:moveTo>
                    <a:pt x="441" y="336"/>
                  </a:moveTo>
                  <a:lnTo>
                    <a:pt x="441" y="33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8"/>
            <p:cNvSpPr/>
            <p:nvPr/>
          </p:nvSpPr>
          <p:spPr>
            <a:xfrm>
              <a:off x="1724200" y="3629400"/>
              <a:ext cx="70925" cy="36000"/>
            </a:xfrm>
            <a:custGeom>
              <a:rect b="b" l="l" r="r" t="t"/>
              <a:pathLst>
                <a:path extrusionOk="0" h="1440" w="2837">
                  <a:moveTo>
                    <a:pt x="0" y="1440"/>
                  </a:moveTo>
                  <a:lnTo>
                    <a:pt x="2837" y="1440"/>
                  </a:lnTo>
                  <a:cubicBezTo>
                    <a:pt x="2545" y="845"/>
                    <a:pt x="2104" y="356"/>
                    <a:pt x="1419" y="0"/>
                  </a:cubicBezTo>
                  <a:cubicBezTo>
                    <a:pt x="733" y="356"/>
                    <a:pt x="266" y="845"/>
                    <a:pt x="0" y="1440"/>
                  </a:cubicBezTo>
                  <a:close/>
                  <a:moveTo>
                    <a:pt x="0" y="1440"/>
                  </a:moveTo>
                  <a:lnTo>
                    <a:pt x="0" y="144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8"/>
            <p:cNvSpPr/>
            <p:nvPr/>
          </p:nvSpPr>
          <p:spPr>
            <a:xfrm>
              <a:off x="1753550" y="3629400"/>
              <a:ext cx="41575" cy="36000"/>
            </a:xfrm>
            <a:custGeom>
              <a:rect b="b" l="l" r="r" t="t"/>
              <a:pathLst>
                <a:path extrusionOk="0" h="1440" w="1663">
                  <a:moveTo>
                    <a:pt x="1105" y="1307"/>
                  </a:moveTo>
                  <a:cubicBezTo>
                    <a:pt x="1132" y="1350"/>
                    <a:pt x="1153" y="1397"/>
                    <a:pt x="1174" y="1440"/>
                  </a:cubicBezTo>
                  <a:lnTo>
                    <a:pt x="1663" y="1440"/>
                  </a:lnTo>
                  <a:cubicBezTo>
                    <a:pt x="1371" y="845"/>
                    <a:pt x="930" y="356"/>
                    <a:pt x="245" y="0"/>
                  </a:cubicBezTo>
                  <a:cubicBezTo>
                    <a:pt x="154" y="48"/>
                    <a:pt x="69" y="91"/>
                    <a:pt x="0" y="133"/>
                  </a:cubicBezTo>
                  <a:cubicBezTo>
                    <a:pt x="489" y="468"/>
                    <a:pt x="866" y="845"/>
                    <a:pt x="1105" y="1307"/>
                  </a:cubicBezTo>
                  <a:close/>
                  <a:moveTo>
                    <a:pt x="1105" y="1307"/>
                  </a:moveTo>
                  <a:lnTo>
                    <a:pt x="1105" y="130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8"/>
            <p:cNvSpPr/>
            <p:nvPr/>
          </p:nvSpPr>
          <p:spPr>
            <a:xfrm>
              <a:off x="1733100" y="3684775"/>
              <a:ext cx="53150" cy="53675"/>
            </a:xfrm>
            <a:custGeom>
              <a:rect b="b" l="l" r="r" t="t"/>
              <a:pathLst>
                <a:path extrusionOk="0" h="2147" w="2126">
                  <a:moveTo>
                    <a:pt x="1063" y="399"/>
                  </a:moveTo>
                  <a:cubicBezTo>
                    <a:pt x="1419" y="399"/>
                    <a:pt x="1727" y="707"/>
                    <a:pt x="1727" y="1063"/>
                  </a:cubicBezTo>
                  <a:cubicBezTo>
                    <a:pt x="1727" y="1440"/>
                    <a:pt x="1419" y="1748"/>
                    <a:pt x="1063" y="1748"/>
                  </a:cubicBezTo>
                  <a:cubicBezTo>
                    <a:pt x="685" y="1748"/>
                    <a:pt x="399" y="1440"/>
                    <a:pt x="399" y="1063"/>
                  </a:cubicBezTo>
                  <a:cubicBezTo>
                    <a:pt x="399" y="707"/>
                    <a:pt x="685" y="399"/>
                    <a:pt x="1063" y="399"/>
                  </a:cubicBezTo>
                  <a:close/>
                  <a:moveTo>
                    <a:pt x="1063" y="0"/>
                  </a:moveTo>
                  <a:cubicBezTo>
                    <a:pt x="462" y="0"/>
                    <a:pt x="0" y="489"/>
                    <a:pt x="0" y="1063"/>
                  </a:cubicBezTo>
                  <a:cubicBezTo>
                    <a:pt x="0" y="1658"/>
                    <a:pt x="462" y="2146"/>
                    <a:pt x="1063" y="2146"/>
                  </a:cubicBezTo>
                  <a:cubicBezTo>
                    <a:pt x="1636" y="2146"/>
                    <a:pt x="2125" y="1658"/>
                    <a:pt x="2125" y="1063"/>
                  </a:cubicBezTo>
                  <a:cubicBezTo>
                    <a:pt x="2125" y="489"/>
                    <a:pt x="1636" y="0"/>
                    <a:pt x="106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8"/>
            <p:cNvSpPr/>
            <p:nvPr/>
          </p:nvSpPr>
          <p:spPr>
            <a:xfrm>
              <a:off x="1740800" y="3756750"/>
              <a:ext cx="37075" cy="9975"/>
            </a:xfrm>
            <a:custGeom>
              <a:rect b="b" l="l" r="r" t="t"/>
              <a:pathLst>
                <a:path extrusionOk="0" h="399" w="1483">
                  <a:moveTo>
                    <a:pt x="202" y="1"/>
                  </a:moveTo>
                  <a:cubicBezTo>
                    <a:pt x="91" y="1"/>
                    <a:pt x="0" y="86"/>
                    <a:pt x="0" y="197"/>
                  </a:cubicBezTo>
                  <a:cubicBezTo>
                    <a:pt x="0" y="309"/>
                    <a:pt x="91" y="399"/>
                    <a:pt x="202" y="399"/>
                  </a:cubicBezTo>
                  <a:lnTo>
                    <a:pt x="1286" y="399"/>
                  </a:lnTo>
                  <a:cubicBezTo>
                    <a:pt x="1397" y="399"/>
                    <a:pt x="1482" y="309"/>
                    <a:pt x="1482" y="197"/>
                  </a:cubicBezTo>
                  <a:cubicBezTo>
                    <a:pt x="1482" y="86"/>
                    <a:pt x="1397" y="1"/>
                    <a:pt x="128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8"/>
            <p:cNvSpPr/>
            <p:nvPr/>
          </p:nvSpPr>
          <p:spPr>
            <a:xfrm>
              <a:off x="1613050" y="3624625"/>
              <a:ext cx="293250" cy="340650"/>
            </a:xfrm>
            <a:custGeom>
              <a:rect b="b" l="l" r="r" t="t"/>
              <a:pathLst>
                <a:path extrusionOk="0" h="13626" w="11730">
                  <a:moveTo>
                    <a:pt x="5865" y="414"/>
                  </a:moveTo>
                  <a:cubicBezTo>
                    <a:pt x="6327" y="680"/>
                    <a:pt x="6683" y="1009"/>
                    <a:pt x="6948" y="1434"/>
                  </a:cubicBezTo>
                  <a:lnTo>
                    <a:pt x="4781" y="1434"/>
                  </a:lnTo>
                  <a:cubicBezTo>
                    <a:pt x="5047" y="1009"/>
                    <a:pt x="5397" y="680"/>
                    <a:pt x="5865" y="414"/>
                  </a:cubicBezTo>
                  <a:close/>
                  <a:moveTo>
                    <a:pt x="3804" y="4000"/>
                  </a:moveTo>
                  <a:lnTo>
                    <a:pt x="3804" y="6104"/>
                  </a:lnTo>
                  <a:lnTo>
                    <a:pt x="2943" y="6104"/>
                  </a:lnTo>
                  <a:cubicBezTo>
                    <a:pt x="2922" y="6082"/>
                    <a:pt x="2922" y="6056"/>
                    <a:pt x="2922" y="6056"/>
                  </a:cubicBezTo>
                  <a:lnTo>
                    <a:pt x="3649" y="4154"/>
                  </a:lnTo>
                  <a:cubicBezTo>
                    <a:pt x="3697" y="4021"/>
                    <a:pt x="3719" y="4000"/>
                    <a:pt x="3740" y="4000"/>
                  </a:cubicBezTo>
                  <a:close/>
                  <a:moveTo>
                    <a:pt x="7989" y="4000"/>
                  </a:moveTo>
                  <a:cubicBezTo>
                    <a:pt x="7989" y="4000"/>
                    <a:pt x="8011" y="4021"/>
                    <a:pt x="8053" y="4154"/>
                  </a:cubicBezTo>
                  <a:lnTo>
                    <a:pt x="8786" y="6056"/>
                  </a:lnTo>
                  <a:lnTo>
                    <a:pt x="8786" y="6104"/>
                  </a:lnTo>
                  <a:lnTo>
                    <a:pt x="7899" y="6104"/>
                  </a:lnTo>
                  <a:lnTo>
                    <a:pt x="7899" y="4000"/>
                  </a:lnTo>
                  <a:close/>
                  <a:moveTo>
                    <a:pt x="7150" y="1833"/>
                  </a:moveTo>
                  <a:cubicBezTo>
                    <a:pt x="7389" y="2406"/>
                    <a:pt x="7501" y="3113"/>
                    <a:pt x="7501" y="4043"/>
                  </a:cubicBezTo>
                  <a:lnTo>
                    <a:pt x="7501" y="6454"/>
                  </a:lnTo>
                  <a:lnTo>
                    <a:pt x="4202" y="6454"/>
                  </a:lnTo>
                  <a:lnTo>
                    <a:pt x="4202" y="4043"/>
                  </a:lnTo>
                  <a:cubicBezTo>
                    <a:pt x="4202" y="3113"/>
                    <a:pt x="4314" y="2406"/>
                    <a:pt x="4558" y="1833"/>
                  </a:cubicBezTo>
                  <a:close/>
                  <a:moveTo>
                    <a:pt x="6752" y="6853"/>
                  </a:moveTo>
                  <a:lnTo>
                    <a:pt x="6991" y="7187"/>
                  </a:lnTo>
                  <a:lnTo>
                    <a:pt x="6991" y="7251"/>
                  </a:lnTo>
                  <a:lnTo>
                    <a:pt x="4712" y="7251"/>
                  </a:lnTo>
                  <a:lnTo>
                    <a:pt x="4712" y="7187"/>
                  </a:lnTo>
                  <a:lnTo>
                    <a:pt x="4978" y="6853"/>
                  </a:lnTo>
                  <a:close/>
                  <a:moveTo>
                    <a:pt x="6327" y="7676"/>
                  </a:moveTo>
                  <a:lnTo>
                    <a:pt x="6327" y="8271"/>
                  </a:lnTo>
                  <a:cubicBezTo>
                    <a:pt x="6242" y="8250"/>
                    <a:pt x="6130" y="8250"/>
                    <a:pt x="6019" y="8250"/>
                  </a:cubicBezTo>
                  <a:cubicBezTo>
                    <a:pt x="5796" y="8250"/>
                    <a:pt x="5578" y="8313"/>
                    <a:pt x="5376" y="8425"/>
                  </a:cubicBezTo>
                  <a:lnTo>
                    <a:pt x="5376" y="7676"/>
                  </a:lnTo>
                  <a:close/>
                  <a:moveTo>
                    <a:pt x="3873" y="2869"/>
                  </a:moveTo>
                  <a:cubicBezTo>
                    <a:pt x="3851" y="3092"/>
                    <a:pt x="3830" y="3336"/>
                    <a:pt x="3830" y="3602"/>
                  </a:cubicBezTo>
                  <a:lnTo>
                    <a:pt x="3740" y="3602"/>
                  </a:lnTo>
                  <a:cubicBezTo>
                    <a:pt x="3432" y="3602"/>
                    <a:pt x="3320" y="3888"/>
                    <a:pt x="3272" y="4000"/>
                  </a:cubicBezTo>
                  <a:lnTo>
                    <a:pt x="2545" y="5902"/>
                  </a:lnTo>
                  <a:cubicBezTo>
                    <a:pt x="2502" y="6035"/>
                    <a:pt x="2523" y="6189"/>
                    <a:pt x="2608" y="6321"/>
                  </a:cubicBezTo>
                  <a:cubicBezTo>
                    <a:pt x="2677" y="6433"/>
                    <a:pt x="2810" y="6502"/>
                    <a:pt x="2943" y="6502"/>
                  </a:cubicBezTo>
                  <a:lnTo>
                    <a:pt x="3804" y="6502"/>
                  </a:lnTo>
                  <a:lnTo>
                    <a:pt x="3804" y="6656"/>
                  </a:lnTo>
                  <a:cubicBezTo>
                    <a:pt x="3804" y="6768"/>
                    <a:pt x="3894" y="6853"/>
                    <a:pt x="4005" y="6853"/>
                  </a:cubicBezTo>
                  <a:lnTo>
                    <a:pt x="4468" y="6853"/>
                  </a:lnTo>
                  <a:lnTo>
                    <a:pt x="4383" y="6964"/>
                  </a:lnTo>
                  <a:cubicBezTo>
                    <a:pt x="4383" y="6985"/>
                    <a:pt x="4383" y="6985"/>
                    <a:pt x="4361" y="7012"/>
                  </a:cubicBezTo>
                  <a:cubicBezTo>
                    <a:pt x="4292" y="7166"/>
                    <a:pt x="4292" y="7320"/>
                    <a:pt x="4383" y="7453"/>
                  </a:cubicBezTo>
                  <a:cubicBezTo>
                    <a:pt x="4468" y="7586"/>
                    <a:pt x="4600" y="7676"/>
                    <a:pt x="4781" y="7676"/>
                  </a:cubicBezTo>
                  <a:lnTo>
                    <a:pt x="4978" y="7676"/>
                  </a:lnTo>
                  <a:lnTo>
                    <a:pt x="4978" y="8669"/>
                  </a:lnTo>
                  <a:lnTo>
                    <a:pt x="4866" y="8669"/>
                  </a:lnTo>
                  <a:cubicBezTo>
                    <a:pt x="4781" y="8669"/>
                    <a:pt x="4096" y="8669"/>
                    <a:pt x="3740" y="9089"/>
                  </a:cubicBezTo>
                  <a:cubicBezTo>
                    <a:pt x="3621" y="9049"/>
                    <a:pt x="3495" y="9030"/>
                    <a:pt x="3367" y="9030"/>
                  </a:cubicBezTo>
                  <a:cubicBezTo>
                    <a:pt x="3134" y="9030"/>
                    <a:pt x="2898" y="9095"/>
                    <a:pt x="2699" y="9222"/>
                  </a:cubicBezTo>
                  <a:cubicBezTo>
                    <a:pt x="2454" y="9376"/>
                    <a:pt x="2279" y="9620"/>
                    <a:pt x="2236" y="9886"/>
                  </a:cubicBezTo>
                  <a:lnTo>
                    <a:pt x="399" y="9886"/>
                  </a:lnTo>
                  <a:lnTo>
                    <a:pt x="399" y="3049"/>
                  </a:lnTo>
                  <a:cubicBezTo>
                    <a:pt x="399" y="2959"/>
                    <a:pt x="462" y="2869"/>
                    <a:pt x="553" y="2869"/>
                  </a:cubicBezTo>
                  <a:close/>
                  <a:moveTo>
                    <a:pt x="11155" y="2869"/>
                  </a:moveTo>
                  <a:cubicBezTo>
                    <a:pt x="11240" y="2869"/>
                    <a:pt x="11331" y="2959"/>
                    <a:pt x="11331" y="3049"/>
                  </a:cubicBezTo>
                  <a:lnTo>
                    <a:pt x="11331" y="9886"/>
                  </a:lnTo>
                  <a:lnTo>
                    <a:pt x="9695" y="9886"/>
                  </a:lnTo>
                  <a:cubicBezTo>
                    <a:pt x="9626" y="9620"/>
                    <a:pt x="9472" y="9402"/>
                    <a:pt x="9227" y="9270"/>
                  </a:cubicBezTo>
                  <a:cubicBezTo>
                    <a:pt x="9094" y="9025"/>
                    <a:pt x="8829" y="8871"/>
                    <a:pt x="8542" y="8871"/>
                  </a:cubicBezTo>
                  <a:cubicBezTo>
                    <a:pt x="8478" y="8871"/>
                    <a:pt x="8388" y="8892"/>
                    <a:pt x="8298" y="8914"/>
                  </a:cubicBezTo>
                  <a:cubicBezTo>
                    <a:pt x="8080" y="8760"/>
                    <a:pt x="7788" y="8669"/>
                    <a:pt x="7501" y="8669"/>
                  </a:cubicBezTo>
                  <a:cubicBezTo>
                    <a:pt x="7325" y="8669"/>
                    <a:pt x="7171" y="8691"/>
                    <a:pt x="6991" y="8760"/>
                  </a:cubicBezTo>
                  <a:cubicBezTo>
                    <a:pt x="6927" y="8648"/>
                    <a:pt x="6837" y="8558"/>
                    <a:pt x="6725" y="8473"/>
                  </a:cubicBezTo>
                  <a:lnTo>
                    <a:pt x="6725" y="7676"/>
                  </a:lnTo>
                  <a:lnTo>
                    <a:pt x="6948" y="7676"/>
                  </a:lnTo>
                  <a:cubicBezTo>
                    <a:pt x="7102" y="7676"/>
                    <a:pt x="7256" y="7586"/>
                    <a:pt x="7325" y="7453"/>
                  </a:cubicBezTo>
                  <a:cubicBezTo>
                    <a:pt x="7416" y="7320"/>
                    <a:pt x="7416" y="7166"/>
                    <a:pt x="7347" y="7012"/>
                  </a:cubicBezTo>
                  <a:cubicBezTo>
                    <a:pt x="7347" y="6985"/>
                    <a:pt x="7347" y="6985"/>
                    <a:pt x="7325" y="6964"/>
                  </a:cubicBezTo>
                  <a:lnTo>
                    <a:pt x="7235" y="6853"/>
                  </a:lnTo>
                  <a:lnTo>
                    <a:pt x="7703" y="6853"/>
                  </a:lnTo>
                  <a:cubicBezTo>
                    <a:pt x="7814" y="6853"/>
                    <a:pt x="7899" y="6768"/>
                    <a:pt x="7899" y="6656"/>
                  </a:cubicBezTo>
                  <a:lnTo>
                    <a:pt x="7899" y="6502"/>
                  </a:lnTo>
                  <a:lnTo>
                    <a:pt x="8765" y="6502"/>
                  </a:lnTo>
                  <a:cubicBezTo>
                    <a:pt x="8898" y="6502"/>
                    <a:pt x="9031" y="6433"/>
                    <a:pt x="9116" y="6321"/>
                  </a:cubicBezTo>
                  <a:cubicBezTo>
                    <a:pt x="9206" y="6189"/>
                    <a:pt x="9227" y="6035"/>
                    <a:pt x="9163" y="5902"/>
                  </a:cubicBezTo>
                  <a:lnTo>
                    <a:pt x="8430" y="4000"/>
                  </a:lnTo>
                  <a:cubicBezTo>
                    <a:pt x="8388" y="3888"/>
                    <a:pt x="8276" y="3602"/>
                    <a:pt x="7989" y="3602"/>
                  </a:cubicBezTo>
                  <a:lnTo>
                    <a:pt x="7899" y="3602"/>
                  </a:lnTo>
                  <a:cubicBezTo>
                    <a:pt x="7878" y="3336"/>
                    <a:pt x="7857" y="3092"/>
                    <a:pt x="7835" y="2869"/>
                  </a:cubicBezTo>
                  <a:close/>
                  <a:moveTo>
                    <a:pt x="6019" y="8648"/>
                  </a:moveTo>
                  <a:cubicBezTo>
                    <a:pt x="6327" y="8648"/>
                    <a:pt x="6619" y="8823"/>
                    <a:pt x="6725" y="9089"/>
                  </a:cubicBezTo>
                  <a:cubicBezTo>
                    <a:pt x="6752" y="9158"/>
                    <a:pt x="6794" y="9201"/>
                    <a:pt x="6858" y="9201"/>
                  </a:cubicBezTo>
                  <a:cubicBezTo>
                    <a:pt x="6882" y="9211"/>
                    <a:pt x="6910" y="9216"/>
                    <a:pt x="6938" y="9216"/>
                  </a:cubicBezTo>
                  <a:cubicBezTo>
                    <a:pt x="6966" y="9216"/>
                    <a:pt x="6993" y="9211"/>
                    <a:pt x="7017" y="9201"/>
                  </a:cubicBezTo>
                  <a:cubicBezTo>
                    <a:pt x="7171" y="9110"/>
                    <a:pt x="7325" y="9068"/>
                    <a:pt x="7501" y="9068"/>
                  </a:cubicBezTo>
                  <a:cubicBezTo>
                    <a:pt x="7745" y="9068"/>
                    <a:pt x="7968" y="9158"/>
                    <a:pt x="8165" y="9291"/>
                  </a:cubicBezTo>
                  <a:cubicBezTo>
                    <a:pt x="8191" y="9326"/>
                    <a:pt x="8229" y="9342"/>
                    <a:pt x="8269" y="9342"/>
                  </a:cubicBezTo>
                  <a:cubicBezTo>
                    <a:pt x="8301" y="9342"/>
                    <a:pt x="8336" y="9331"/>
                    <a:pt x="8367" y="9312"/>
                  </a:cubicBezTo>
                  <a:cubicBezTo>
                    <a:pt x="8430" y="9291"/>
                    <a:pt x="8499" y="9270"/>
                    <a:pt x="8542" y="9270"/>
                  </a:cubicBezTo>
                  <a:cubicBezTo>
                    <a:pt x="8696" y="9270"/>
                    <a:pt x="8829" y="9355"/>
                    <a:pt x="8898" y="9487"/>
                  </a:cubicBezTo>
                  <a:cubicBezTo>
                    <a:pt x="8919" y="9556"/>
                    <a:pt x="8940" y="9578"/>
                    <a:pt x="8983" y="9599"/>
                  </a:cubicBezTo>
                  <a:cubicBezTo>
                    <a:pt x="9116" y="9668"/>
                    <a:pt x="9227" y="9774"/>
                    <a:pt x="9275" y="9886"/>
                  </a:cubicBezTo>
                  <a:lnTo>
                    <a:pt x="6306" y="9886"/>
                  </a:lnTo>
                  <a:cubicBezTo>
                    <a:pt x="6221" y="9886"/>
                    <a:pt x="6109" y="9976"/>
                    <a:pt x="6109" y="10088"/>
                  </a:cubicBezTo>
                  <a:cubicBezTo>
                    <a:pt x="6109" y="10199"/>
                    <a:pt x="6221" y="10284"/>
                    <a:pt x="6306" y="10284"/>
                  </a:cubicBezTo>
                  <a:lnTo>
                    <a:pt x="11331" y="10284"/>
                  </a:lnTo>
                  <a:lnTo>
                    <a:pt x="11331" y="10794"/>
                  </a:lnTo>
                  <a:cubicBezTo>
                    <a:pt x="11331" y="10906"/>
                    <a:pt x="11240" y="10969"/>
                    <a:pt x="11155" y="10969"/>
                  </a:cubicBezTo>
                  <a:lnTo>
                    <a:pt x="553" y="10969"/>
                  </a:lnTo>
                  <a:cubicBezTo>
                    <a:pt x="462" y="10969"/>
                    <a:pt x="399" y="10906"/>
                    <a:pt x="399" y="10794"/>
                  </a:cubicBezTo>
                  <a:lnTo>
                    <a:pt x="399" y="10284"/>
                  </a:lnTo>
                  <a:lnTo>
                    <a:pt x="5397" y="10284"/>
                  </a:lnTo>
                  <a:cubicBezTo>
                    <a:pt x="5509" y="10284"/>
                    <a:pt x="5599" y="10199"/>
                    <a:pt x="5599" y="10088"/>
                  </a:cubicBezTo>
                  <a:cubicBezTo>
                    <a:pt x="5599" y="9976"/>
                    <a:pt x="5509" y="9886"/>
                    <a:pt x="5397" y="9886"/>
                  </a:cubicBezTo>
                  <a:lnTo>
                    <a:pt x="2635" y="9886"/>
                  </a:lnTo>
                  <a:cubicBezTo>
                    <a:pt x="2699" y="9732"/>
                    <a:pt x="2831" y="9620"/>
                    <a:pt x="2922" y="9556"/>
                  </a:cubicBezTo>
                  <a:cubicBezTo>
                    <a:pt x="3046" y="9480"/>
                    <a:pt x="3209" y="9441"/>
                    <a:pt x="3371" y="9441"/>
                  </a:cubicBezTo>
                  <a:cubicBezTo>
                    <a:pt x="3493" y="9441"/>
                    <a:pt x="3614" y="9463"/>
                    <a:pt x="3719" y="9509"/>
                  </a:cubicBezTo>
                  <a:cubicBezTo>
                    <a:pt x="3742" y="9522"/>
                    <a:pt x="3767" y="9528"/>
                    <a:pt x="3793" y="9528"/>
                  </a:cubicBezTo>
                  <a:cubicBezTo>
                    <a:pt x="3861" y="9528"/>
                    <a:pt x="3934" y="9485"/>
                    <a:pt x="3984" y="9424"/>
                  </a:cubicBezTo>
                  <a:cubicBezTo>
                    <a:pt x="4138" y="9158"/>
                    <a:pt x="4600" y="9068"/>
                    <a:pt x="4866" y="9068"/>
                  </a:cubicBezTo>
                  <a:cubicBezTo>
                    <a:pt x="5047" y="9068"/>
                    <a:pt x="5047" y="9068"/>
                    <a:pt x="5068" y="9089"/>
                  </a:cubicBezTo>
                  <a:cubicBezTo>
                    <a:pt x="5089" y="9089"/>
                    <a:pt x="5110" y="9089"/>
                    <a:pt x="5158" y="9110"/>
                  </a:cubicBezTo>
                  <a:cubicBezTo>
                    <a:pt x="5175" y="9115"/>
                    <a:pt x="5191" y="9118"/>
                    <a:pt x="5208" y="9118"/>
                  </a:cubicBezTo>
                  <a:cubicBezTo>
                    <a:pt x="5276" y="9118"/>
                    <a:pt x="5342" y="9077"/>
                    <a:pt x="5376" y="9025"/>
                  </a:cubicBezTo>
                  <a:cubicBezTo>
                    <a:pt x="5509" y="8781"/>
                    <a:pt x="5753" y="8648"/>
                    <a:pt x="6019" y="8648"/>
                  </a:cubicBezTo>
                  <a:close/>
                  <a:moveTo>
                    <a:pt x="7368" y="11368"/>
                  </a:moveTo>
                  <a:lnTo>
                    <a:pt x="7989" y="12122"/>
                  </a:lnTo>
                  <a:lnTo>
                    <a:pt x="6306" y="12122"/>
                  </a:lnTo>
                  <a:cubicBezTo>
                    <a:pt x="6221" y="12122"/>
                    <a:pt x="6109" y="12212"/>
                    <a:pt x="6109" y="12324"/>
                  </a:cubicBezTo>
                  <a:cubicBezTo>
                    <a:pt x="6109" y="12430"/>
                    <a:pt x="6221" y="12521"/>
                    <a:pt x="6306" y="12521"/>
                  </a:cubicBezTo>
                  <a:lnTo>
                    <a:pt x="8962" y="12521"/>
                  </a:lnTo>
                  <a:cubicBezTo>
                    <a:pt x="9163" y="12521"/>
                    <a:pt x="9317" y="12675"/>
                    <a:pt x="9317" y="12876"/>
                  </a:cubicBezTo>
                  <a:lnTo>
                    <a:pt x="9317" y="13185"/>
                  </a:lnTo>
                  <a:cubicBezTo>
                    <a:pt x="9317" y="13206"/>
                    <a:pt x="9296" y="13227"/>
                    <a:pt x="9275" y="13227"/>
                  </a:cubicBezTo>
                  <a:lnTo>
                    <a:pt x="2720" y="13227"/>
                  </a:lnTo>
                  <a:cubicBezTo>
                    <a:pt x="2699" y="13227"/>
                    <a:pt x="2677" y="13206"/>
                    <a:pt x="2677" y="13185"/>
                  </a:cubicBezTo>
                  <a:lnTo>
                    <a:pt x="2677" y="12876"/>
                  </a:lnTo>
                  <a:cubicBezTo>
                    <a:pt x="2677" y="12675"/>
                    <a:pt x="2831" y="12521"/>
                    <a:pt x="3033" y="12521"/>
                  </a:cubicBezTo>
                  <a:lnTo>
                    <a:pt x="5397" y="12521"/>
                  </a:lnTo>
                  <a:cubicBezTo>
                    <a:pt x="5509" y="12521"/>
                    <a:pt x="5599" y="12430"/>
                    <a:pt x="5599" y="12324"/>
                  </a:cubicBezTo>
                  <a:cubicBezTo>
                    <a:pt x="5599" y="12212"/>
                    <a:pt x="5509" y="12122"/>
                    <a:pt x="5397" y="12122"/>
                  </a:cubicBezTo>
                  <a:lnTo>
                    <a:pt x="4005" y="12122"/>
                  </a:lnTo>
                  <a:lnTo>
                    <a:pt x="4627" y="11368"/>
                  </a:lnTo>
                  <a:close/>
                  <a:moveTo>
                    <a:pt x="5857" y="0"/>
                  </a:moveTo>
                  <a:cubicBezTo>
                    <a:pt x="5826" y="0"/>
                    <a:pt x="5798" y="5"/>
                    <a:pt x="5774" y="16"/>
                  </a:cubicBezTo>
                  <a:cubicBezTo>
                    <a:pt x="5025" y="414"/>
                    <a:pt x="4515" y="946"/>
                    <a:pt x="4202" y="1652"/>
                  </a:cubicBezTo>
                  <a:cubicBezTo>
                    <a:pt x="4096" y="1896"/>
                    <a:pt x="4005" y="2162"/>
                    <a:pt x="3936" y="2470"/>
                  </a:cubicBezTo>
                  <a:lnTo>
                    <a:pt x="553" y="2470"/>
                  </a:lnTo>
                  <a:cubicBezTo>
                    <a:pt x="244" y="2470"/>
                    <a:pt x="0" y="2736"/>
                    <a:pt x="0" y="3049"/>
                  </a:cubicBezTo>
                  <a:lnTo>
                    <a:pt x="0" y="10794"/>
                  </a:lnTo>
                  <a:cubicBezTo>
                    <a:pt x="0" y="11129"/>
                    <a:pt x="244" y="11368"/>
                    <a:pt x="553" y="11368"/>
                  </a:cubicBezTo>
                  <a:lnTo>
                    <a:pt x="4096" y="11368"/>
                  </a:lnTo>
                  <a:lnTo>
                    <a:pt x="3474" y="12122"/>
                  </a:lnTo>
                  <a:lnTo>
                    <a:pt x="3033" y="12122"/>
                  </a:lnTo>
                  <a:cubicBezTo>
                    <a:pt x="2608" y="12122"/>
                    <a:pt x="2279" y="12457"/>
                    <a:pt x="2279" y="12876"/>
                  </a:cubicBezTo>
                  <a:lnTo>
                    <a:pt x="2279" y="13185"/>
                  </a:lnTo>
                  <a:cubicBezTo>
                    <a:pt x="2279" y="13429"/>
                    <a:pt x="2476" y="13625"/>
                    <a:pt x="2720" y="13625"/>
                  </a:cubicBezTo>
                  <a:lnTo>
                    <a:pt x="9275" y="13625"/>
                  </a:lnTo>
                  <a:cubicBezTo>
                    <a:pt x="9514" y="13625"/>
                    <a:pt x="9716" y="13429"/>
                    <a:pt x="9716" y="13185"/>
                  </a:cubicBezTo>
                  <a:lnTo>
                    <a:pt x="9716" y="12876"/>
                  </a:lnTo>
                  <a:cubicBezTo>
                    <a:pt x="9716" y="12457"/>
                    <a:pt x="9381" y="12122"/>
                    <a:pt x="8962" y="12122"/>
                  </a:cubicBezTo>
                  <a:lnTo>
                    <a:pt x="8521" y="12122"/>
                  </a:lnTo>
                  <a:lnTo>
                    <a:pt x="7899" y="11368"/>
                  </a:lnTo>
                  <a:lnTo>
                    <a:pt x="11155" y="11368"/>
                  </a:lnTo>
                  <a:cubicBezTo>
                    <a:pt x="11464" y="11368"/>
                    <a:pt x="11729" y="11129"/>
                    <a:pt x="11729" y="10794"/>
                  </a:cubicBezTo>
                  <a:lnTo>
                    <a:pt x="11729" y="3049"/>
                  </a:lnTo>
                  <a:cubicBezTo>
                    <a:pt x="11729" y="2736"/>
                    <a:pt x="11464" y="2470"/>
                    <a:pt x="11155" y="2470"/>
                  </a:cubicBezTo>
                  <a:lnTo>
                    <a:pt x="7766" y="2470"/>
                  </a:lnTo>
                  <a:cubicBezTo>
                    <a:pt x="7703" y="2162"/>
                    <a:pt x="7612" y="1896"/>
                    <a:pt x="7522" y="1652"/>
                  </a:cubicBezTo>
                  <a:cubicBezTo>
                    <a:pt x="7214" y="946"/>
                    <a:pt x="6683" y="414"/>
                    <a:pt x="5955" y="16"/>
                  </a:cubicBezTo>
                  <a:cubicBezTo>
                    <a:pt x="5920" y="5"/>
                    <a:pt x="5887" y="0"/>
                    <a:pt x="585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8"/>
            <p:cNvSpPr/>
            <p:nvPr/>
          </p:nvSpPr>
          <p:spPr>
            <a:xfrm>
              <a:off x="1751275" y="3851025"/>
              <a:ext cx="22750" cy="12525"/>
            </a:xfrm>
            <a:custGeom>
              <a:rect b="b" l="l" r="r" t="t"/>
              <a:pathLst>
                <a:path extrusionOk="0" h="501" w="910">
                  <a:moveTo>
                    <a:pt x="458" y="0"/>
                  </a:moveTo>
                  <a:cubicBezTo>
                    <a:pt x="310" y="0"/>
                    <a:pt x="168" y="56"/>
                    <a:pt x="70" y="166"/>
                  </a:cubicBezTo>
                  <a:cubicBezTo>
                    <a:pt x="1" y="256"/>
                    <a:pt x="1" y="389"/>
                    <a:pt x="91" y="453"/>
                  </a:cubicBezTo>
                  <a:cubicBezTo>
                    <a:pt x="113" y="500"/>
                    <a:pt x="182" y="500"/>
                    <a:pt x="224" y="500"/>
                  </a:cubicBezTo>
                  <a:cubicBezTo>
                    <a:pt x="267" y="500"/>
                    <a:pt x="336" y="479"/>
                    <a:pt x="357" y="431"/>
                  </a:cubicBezTo>
                  <a:cubicBezTo>
                    <a:pt x="387" y="410"/>
                    <a:pt x="419" y="403"/>
                    <a:pt x="450" y="403"/>
                  </a:cubicBezTo>
                  <a:cubicBezTo>
                    <a:pt x="512" y="403"/>
                    <a:pt x="566" y="431"/>
                    <a:pt x="580" y="431"/>
                  </a:cubicBezTo>
                  <a:cubicBezTo>
                    <a:pt x="614" y="459"/>
                    <a:pt x="656" y="472"/>
                    <a:pt x="698" y="472"/>
                  </a:cubicBezTo>
                  <a:cubicBezTo>
                    <a:pt x="761" y="472"/>
                    <a:pt x="825" y="443"/>
                    <a:pt x="867" y="389"/>
                  </a:cubicBezTo>
                  <a:cubicBezTo>
                    <a:pt x="909" y="277"/>
                    <a:pt x="888" y="166"/>
                    <a:pt x="798" y="102"/>
                  </a:cubicBezTo>
                  <a:cubicBezTo>
                    <a:pt x="693" y="34"/>
                    <a:pt x="573" y="0"/>
                    <a:pt x="45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8" name="Shape 3468"/>
        <p:cNvGrpSpPr/>
        <p:nvPr/>
      </p:nvGrpSpPr>
      <p:grpSpPr>
        <a:xfrm>
          <a:off x="0" y="0"/>
          <a:ext cx="0" cy="0"/>
          <a:chOff x="0" y="0"/>
          <a:chExt cx="0" cy="0"/>
        </a:xfrm>
      </p:grpSpPr>
      <p:sp>
        <p:nvSpPr>
          <p:cNvPr id="3469" name="Google Shape;3469;p59"/>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ABILITIES</a:t>
            </a:r>
            <a:endParaRPr>
              <a:solidFill>
                <a:schemeClr val="dk1"/>
              </a:solidFill>
            </a:endParaRPr>
          </a:p>
        </p:txBody>
      </p:sp>
      <p:sp>
        <p:nvSpPr>
          <p:cNvPr id="3470" name="Google Shape;3470;p59"/>
          <p:cNvSpPr/>
          <p:nvPr/>
        </p:nvSpPr>
        <p:spPr>
          <a:xfrm>
            <a:off x="1630169" y="1770570"/>
            <a:ext cx="1013100" cy="1013100"/>
          </a:xfrm>
          <a:prstGeom prst="donut">
            <a:avLst>
              <a:gd fmla="val 7680" name="adj"/>
            </a:avLst>
          </a:prstGeom>
          <a:solidFill>
            <a:schemeClr val="accent5"/>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1800">
              <a:latin typeface="Lora"/>
              <a:ea typeface="Lora"/>
              <a:cs typeface="Lora"/>
              <a:sym typeface="Lora"/>
            </a:endParaRPr>
          </a:p>
        </p:txBody>
      </p:sp>
      <p:sp>
        <p:nvSpPr>
          <p:cNvPr id="3471" name="Google Shape;3471;p59"/>
          <p:cNvSpPr/>
          <p:nvPr/>
        </p:nvSpPr>
        <p:spPr>
          <a:xfrm rot="5400000">
            <a:off x="1579469" y="1719888"/>
            <a:ext cx="1114500" cy="1114500"/>
          </a:xfrm>
          <a:prstGeom prst="blockArc">
            <a:avLst>
              <a:gd fmla="val 10800000" name="adj1"/>
              <a:gd fmla="val 16252943" name="adj2"/>
              <a:gd fmla="val 17008" name="adj3"/>
            </a:avLst>
          </a:pr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b="1" sz="1800">
              <a:latin typeface="Lora"/>
              <a:ea typeface="Lora"/>
              <a:cs typeface="Lora"/>
              <a:sym typeface="Lora"/>
            </a:endParaRPr>
          </a:p>
        </p:txBody>
      </p:sp>
      <p:sp>
        <p:nvSpPr>
          <p:cNvPr id="3472" name="Google Shape;3472;p59"/>
          <p:cNvSpPr/>
          <p:nvPr/>
        </p:nvSpPr>
        <p:spPr>
          <a:xfrm>
            <a:off x="6501967" y="1770570"/>
            <a:ext cx="1013100" cy="1013100"/>
          </a:xfrm>
          <a:prstGeom prst="donut">
            <a:avLst>
              <a:gd fmla="val 7680" name="adj"/>
            </a:avLst>
          </a:prstGeom>
          <a:solidFill>
            <a:schemeClr val="accent5"/>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9"/>
          <p:cNvSpPr/>
          <p:nvPr/>
        </p:nvSpPr>
        <p:spPr>
          <a:xfrm rot="5400000">
            <a:off x="6451267" y="1719888"/>
            <a:ext cx="1114500" cy="1114500"/>
          </a:xfrm>
          <a:prstGeom prst="blockArc">
            <a:avLst>
              <a:gd fmla="val 10800000" name="adj1"/>
              <a:gd fmla="val 18146594" name="adj2"/>
              <a:gd fmla="val 16430" name="adj3"/>
            </a:avLst>
          </a:pr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9"/>
          <p:cNvSpPr/>
          <p:nvPr/>
        </p:nvSpPr>
        <p:spPr>
          <a:xfrm>
            <a:off x="4066066" y="1770570"/>
            <a:ext cx="1013100" cy="1013100"/>
          </a:xfrm>
          <a:prstGeom prst="donut">
            <a:avLst>
              <a:gd fmla="val 7680" name="adj"/>
            </a:avLst>
          </a:prstGeom>
          <a:solidFill>
            <a:schemeClr val="accent5"/>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9"/>
          <p:cNvSpPr/>
          <p:nvPr/>
        </p:nvSpPr>
        <p:spPr>
          <a:xfrm rot="5400000">
            <a:off x="4015366" y="1719888"/>
            <a:ext cx="1114500" cy="1114500"/>
          </a:xfrm>
          <a:prstGeom prst="blockArc">
            <a:avLst>
              <a:gd fmla="val 10800000" name="adj1"/>
              <a:gd fmla="val 19964827" name="adj2"/>
              <a:gd fmla="val 16619" name="adj3"/>
            </a:avLst>
          </a:pr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9"/>
          <p:cNvSpPr txBox="1"/>
          <p:nvPr>
            <p:ph idx="9" type="title"/>
          </p:nvPr>
        </p:nvSpPr>
        <p:spPr>
          <a:xfrm>
            <a:off x="3642766" y="2090832"/>
            <a:ext cx="1859700" cy="37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40</a:t>
            </a:r>
            <a:endParaRPr/>
          </a:p>
        </p:txBody>
      </p:sp>
      <p:sp>
        <p:nvSpPr>
          <p:cNvPr id="3477" name="Google Shape;3477;p59"/>
          <p:cNvSpPr txBox="1"/>
          <p:nvPr>
            <p:ph idx="7" type="title"/>
          </p:nvPr>
        </p:nvSpPr>
        <p:spPr>
          <a:xfrm>
            <a:off x="1206869" y="2090832"/>
            <a:ext cx="1859700" cy="37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3478" name="Google Shape;3478;p59"/>
          <p:cNvSpPr txBox="1"/>
          <p:nvPr>
            <p:ph idx="8" type="title"/>
          </p:nvPr>
        </p:nvSpPr>
        <p:spPr>
          <a:xfrm>
            <a:off x="6078667" y="2090832"/>
            <a:ext cx="1859700" cy="372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35%</a:t>
            </a:r>
            <a:endParaRPr/>
          </a:p>
        </p:txBody>
      </p:sp>
      <p:sp>
        <p:nvSpPr>
          <p:cNvPr id="3479" name="Google Shape;3479;p59"/>
          <p:cNvSpPr txBox="1"/>
          <p:nvPr>
            <p:ph idx="1" type="subTitle"/>
          </p:nvPr>
        </p:nvSpPr>
        <p:spPr>
          <a:xfrm>
            <a:off x="1014119" y="3562499"/>
            <a:ext cx="2245200" cy="51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and a gas giant</a:t>
            </a:r>
            <a:endParaRPr/>
          </a:p>
        </p:txBody>
      </p:sp>
      <p:sp>
        <p:nvSpPr>
          <p:cNvPr id="3480" name="Google Shape;3480;p59"/>
          <p:cNvSpPr txBox="1"/>
          <p:nvPr>
            <p:ph idx="2" type="title"/>
          </p:nvPr>
        </p:nvSpPr>
        <p:spPr>
          <a:xfrm>
            <a:off x="1014119" y="3245954"/>
            <a:ext cx="22452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481" name="Google Shape;3481;p59"/>
          <p:cNvSpPr txBox="1"/>
          <p:nvPr>
            <p:ph idx="5" type="subTitle"/>
          </p:nvPr>
        </p:nvSpPr>
        <p:spPr>
          <a:xfrm>
            <a:off x="3450016" y="3562499"/>
            <a:ext cx="2245200" cy="51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p:txBody>
      </p:sp>
      <p:sp>
        <p:nvSpPr>
          <p:cNvPr id="3482" name="Google Shape;3482;p59"/>
          <p:cNvSpPr txBox="1"/>
          <p:nvPr>
            <p:ph idx="6" type="title"/>
          </p:nvPr>
        </p:nvSpPr>
        <p:spPr>
          <a:xfrm>
            <a:off x="3450016" y="3245954"/>
            <a:ext cx="22452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483" name="Google Shape;3483;p59"/>
          <p:cNvSpPr txBox="1"/>
          <p:nvPr>
            <p:ph idx="3" type="subTitle"/>
          </p:nvPr>
        </p:nvSpPr>
        <p:spPr>
          <a:xfrm>
            <a:off x="5885917" y="3562499"/>
            <a:ext cx="2245200" cy="518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3484" name="Google Shape;3484;p59"/>
          <p:cNvSpPr txBox="1"/>
          <p:nvPr>
            <p:ph idx="4" type="title"/>
          </p:nvPr>
        </p:nvSpPr>
        <p:spPr>
          <a:xfrm>
            <a:off x="5885917" y="3243404"/>
            <a:ext cx="22452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8" name="Shape 3488"/>
        <p:cNvGrpSpPr/>
        <p:nvPr/>
      </p:nvGrpSpPr>
      <p:grpSpPr>
        <a:xfrm>
          <a:off x="0" y="0"/>
          <a:ext cx="0" cy="0"/>
          <a:chOff x="0" y="0"/>
          <a:chExt cx="0" cy="0"/>
        </a:xfrm>
      </p:grpSpPr>
      <p:sp>
        <p:nvSpPr>
          <p:cNvPr id="3489" name="Google Shape;3489;p60"/>
          <p:cNvSpPr txBox="1"/>
          <p:nvPr>
            <p:ph type="title"/>
          </p:nvPr>
        </p:nvSpPr>
        <p:spPr>
          <a:xfrm>
            <a:off x="775500" y="2139725"/>
            <a:ext cx="3356400" cy="527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MULTIMEDIA</a:t>
            </a:r>
            <a:endParaRPr/>
          </a:p>
        </p:txBody>
      </p:sp>
      <p:sp>
        <p:nvSpPr>
          <p:cNvPr id="3490" name="Google Shape;3490;p60"/>
          <p:cNvSpPr txBox="1"/>
          <p:nvPr>
            <p:ph idx="1" type="subTitle"/>
          </p:nvPr>
        </p:nvSpPr>
        <p:spPr>
          <a:xfrm>
            <a:off x="1461900" y="2531048"/>
            <a:ext cx="2670000" cy="988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3491" name="Google Shape;3491;p60"/>
          <p:cNvGrpSpPr/>
          <p:nvPr/>
        </p:nvGrpSpPr>
        <p:grpSpPr>
          <a:xfrm>
            <a:off x="4432025" y="1405375"/>
            <a:ext cx="3424625" cy="2730750"/>
            <a:chOff x="4432025" y="1405375"/>
            <a:chExt cx="3424625" cy="2730750"/>
          </a:xfrm>
        </p:grpSpPr>
        <p:pic>
          <p:nvPicPr>
            <p:cNvPr id="3492" name="Google Shape;3492;p60"/>
            <p:cNvPicPr preferRelativeResize="0"/>
            <p:nvPr/>
          </p:nvPicPr>
          <p:blipFill>
            <a:blip r:embed="rId3">
              <a:alphaModFix/>
            </a:blip>
            <a:stretch>
              <a:fillRect/>
            </a:stretch>
          </p:blipFill>
          <p:spPr>
            <a:xfrm>
              <a:off x="4572000" y="1531350"/>
              <a:ext cx="3146827" cy="1770101"/>
            </a:xfrm>
            <a:prstGeom prst="rect">
              <a:avLst/>
            </a:prstGeom>
            <a:noFill/>
            <a:ln cap="flat" cmpd="sng" w="9525">
              <a:solidFill>
                <a:schemeClr val="dk2"/>
              </a:solidFill>
              <a:prstDash val="solid"/>
              <a:round/>
              <a:headEnd len="sm" w="sm" type="none"/>
              <a:tailEnd len="sm" w="sm" type="none"/>
            </a:ln>
          </p:spPr>
        </p:pic>
        <p:sp>
          <p:nvSpPr>
            <p:cNvPr id="3493" name="Google Shape;3493;p60"/>
            <p:cNvSpPr/>
            <p:nvPr/>
          </p:nvSpPr>
          <p:spPr>
            <a:xfrm>
              <a:off x="4432025" y="1405375"/>
              <a:ext cx="3424625" cy="2730750"/>
            </a:xfrm>
            <a:custGeom>
              <a:rect b="b" l="l" r="r" t="t"/>
              <a:pathLst>
                <a:path extrusionOk="0" h="109230" w="136985">
                  <a:moveTo>
                    <a:pt x="130648" y="5124"/>
                  </a:moveTo>
                  <a:lnTo>
                    <a:pt x="130648" y="75445"/>
                  </a:lnTo>
                  <a:lnTo>
                    <a:pt x="5722" y="75445"/>
                  </a:lnTo>
                  <a:lnTo>
                    <a:pt x="5722" y="5124"/>
                  </a:lnTo>
                  <a:close/>
                  <a:moveTo>
                    <a:pt x="4219" y="1"/>
                  </a:moveTo>
                  <a:cubicBezTo>
                    <a:pt x="2029" y="1"/>
                    <a:pt x="1" y="1358"/>
                    <a:pt x="1" y="3622"/>
                  </a:cubicBezTo>
                  <a:lnTo>
                    <a:pt x="1" y="81239"/>
                  </a:lnTo>
                  <a:lnTo>
                    <a:pt x="1" y="88861"/>
                  </a:lnTo>
                  <a:lnTo>
                    <a:pt x="1" y="89314"/>
                  </a:lnTo>
                  <a:cubicBezTo>
                    <a:pt x="1" y="91504"/>
                    <a:pt x="2029" y="93550"/>
                    <a:pt x="4219" y="93550"/>
                  </a:cubicBezTo>
                  <a:lnTo>
                    <a:pt x="54769" y="93550"/>
                  </a:lnTo>
                  <a:cubicBezTo>
                    <a:pt x="54769" y="93550"/>
                    <a:pt x="54679" y="98602"/>
                    <a:pt x="52723" y="101915"/>
                  </a:cubicBezTo>
                  <a:cubicBezTo>
                    <a:pt x="52506" y="102295"/>
                    <a:pt x="52198" y="102675"/>
                    <a:pt x="51890" y="102965"/>
                  </a:cubicBezTo>
                  <a:cubicBezTo>
                    <a:pt x="51057" y="103870"/>
                    <a:pt x="50080" y="104776"/>
                    <a:pt x="49247" y="105536"/>
                  </a:cubicBezTo>
                  <a:cubicBezTo>
                    <a:pt x="47672" y="106966"/>
                    <a:pt x="46767" y="108107"/>
                    <a:pt x="48577" y="108632"/>
                  </a:cubicBezTo>
                  <a:cubicBezTo>
                    <a:pt x="49247" y="109012"/>
                    <a:pt x="50388" y="109229"/>
                    <a:pt x="52343" y="109229"/>
                  </a:cubicBezTo>
                  <a:lnTo>
                    <a:pt x="85620" y="109229"/>
                  </a:lnTo>
                  <a:cubicBezTo>
                    <a:pt x="88934" y="109229"/>
                    <a:pt x="90147" y="108940"/>
                    <a:pt x="90147" y="107727"/>
                  </a:cubicBezTo>
                  <a:cubicBezTo>
                    <a:pt x="90219" y="106821"/>
                    <a:pt x="87811" y="104776"/>
                    <a:pt x="86073" y="102965"/>
                  </a:cubicBezTo>
                  <a:cubicBezTo>
                    <a:pt x="85620" y="102603"/>
                    <a:pt x="85313" y="102060"/>
                    <a:pt x="85005" y="101535"/>
                  </a:cubicBezTo>
                  <a:lnTo>
                    <a:pt x="84552" y="101535"/>
                  </a:lnTo>
                  <a:cubicBezTo>
                    <a:pt x="82742" y="98221"/>
                    <a:pt x="82669" y="93550"/>
                    <a:pt x="82669" y="93550"/>
                  </a:cubicBezTo>
                  <a:lnTo>
                    <a:pt x="132531" y="93550"/>
                  </a:lnTo>
                  <a:cubicBezTo>
                    <a:pt x="134794" y="93550"/>
                    <a:pt x="136985" y="91504"/>
                    <a:pt x="136985" y="89314"/>
                  </a:cubicBezTo>
                  <a:lnTo>
                    <a:pt x="136985" y="88861"/>
                  </a:lnTo>
                  <a:lnTo>
                    <a:pt x="136985" y="81239"/>
                  </a:lnTo>
                  <a:lnTo>
                    <a:pt x="136985" y="3622"/>
                  </a:lnTo>
                  <a:cubicBezTo>
                    <a:pt x="136985" y="1358"/>
                    <a:pt x="134794" y="1"/>
                    <a:pt x="132531" y="1"/>
                  </a:cubicBezTo>
                  <a:close/>
                </a:path>
              </a:pathLst>
            </a:custGeom>
            <a:solidFill>
              <a:schemeClr val="accent3"/>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4" name="Google Shape;3494;p60"/>
          <p:cNvSpPr/>
          <p:nvPr/>
        </p:nvSpPr>
        <p:spPr>
          <a:xfrm>
            <a:off x="4419875" y="4136125"/>
            <a:ext cx="3436740" cy="619999"/>
          </a:xfrm>
          <a:custGeom>
            <a:rect b="b" l="l" r="r" t="t"/>
            <a:pathLst>
              <a:path extrusionOk="0" h="6322" w="30098">
                <a:moveTo>
                  <a:pt x="0" y="1"/>
                </a:moveTo>
                <a:lnTo>
                  <a:pt x="0" y="6321"/>
                </a:lnTo>
                <a:lnTo>
                  <a:pt x="30097" y="6321"/>
                </a:lnTo>
                <a:lnTo>
                  <a:pt x="30097" y="1"/>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0"/>
          <p:cNvSpPr/>
          <p:nvPr/>
        </p:nvSpPr>
        <p:spPr>
          <a:xfrm>
            <a:off x="6496575" y="3923075"/>
            <a:ext cx="127200" cy="44100"/>
          </a:xfrm>
          <a:prstGeom prst="rect">
            <a:avLst/>
          </a:pr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99" name="Shape 3499"/>
        <p:cNvGrpSpPr/>
        <p:nvPr/>
      </p:nvGrpSpPr>
      <p:grpSpPr>
        <a:xfrm>
          <a:off x="0" y="0"/>
          <a:ext cx="0" cy="0"/>
          <a:chOff x="0" y="0"/>
          <a:chExt cx="0" cy="0"/>
        </a:xfrm>
      </p:grpSpPr>
      <p:sp>
        <p:nvSpPr>
          <p:cNvPr id="3500" name="Google Shape;3500;p61"/>
          <p:cNvSpPr txBox="1"/>
          <p:nvPr>
            <p:ph idx="1" type="subTitle"/>
          </p:nvPr>
        </p:nvSpPr>
        <p:spPr>
          <a:xfrm>
            <a:off x="3073050" y="1921575"/>
            <a:ext cx="2997900" cy="199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800">
                <a:latin typeface="Michroma"/>
                <a:ea typeface="Michroma"/>
                <a:cs typeface="Michroma"/>
                <a:sym typeface="Michroma"/>
              </a:rPr>
              <a:t>NUMBER PHONE</a:t>
            </a:r>
            <a:endParaRPr b="1" sz="1800">
              <a:latin typeface="Michroma"/>
              <a:ea typeface="Michroma"/>
              <a:cs typeface="Michroma"/>
              <a:sym typeface="Michroma"/>
            </a:endParaRPr>
          </a:p>
          <a:p>
            <a:pPr indent="0" lvl="0" marL="0" rtl="0" algn="ctr">
              <a:spcBef>
                <a:spcPts val="0"/>
              </a:spcBef>
              <a:spcAft>
                <a:spcPts val="0"/>
              </a:spcAft>
              <a:buNone/>
            </a:pPr>
            <a:r>
              <a:rPr lang="en"/>
              <a:t>+1 (305) 123-4567</a:t>
            </a:r>
            <a:endParaRPr/>
          </a:p>
          <a:p>
            <a:pPr indent="0" lvl="0" marL="0" rtl="0" algn="ctr">
              <a:spcBef>
                <a:spcPts val="0"/>
              </a:spcBef>
              <a:spcAft>
                <a:spcPts val="0"/>
              </a:spcAft>
              <a:buNone/>
            </a:pPr>
            <a:r>
              <a:t/>
            </a:r>
            <a:endParaRPr/>
          </a:p>
          <a:p>
            <a:pPr indent="0" lvl="0" marL="0" rtl="0" algn="ctr">
              <a:spcBef>
                <a:spcPts val="0"/>
              </a:spcBef>
              <a:spcAft>
                <a:spcPts val="0"/>
              </a:spcAft>
              <a:buNone/>
            </a:pPr>
            <a:r>
              <a:rPr b="1" lang="en" sz="1800">
                <a:latin typeface="Michroma"/>
                <a:ea typeface="Michroma"/>
                <a:cs typeface="Michroma"/>
                <a:sym typeface="Michroma"/>
              </a:rPr>
              <a:t>EMAIL</a:t>
            </a:r>
            <a:endParaRPr b="1" sz="1800">
              <a:latin typeface="Michroma"/>
              <a:ea typeface="Michroma"/>
              <a:cs typeface="Michroma"/>
              <a:sym typeface="Michroma"/>
            </a:endParaRPr>
          </a:p>
          <a:p>
            <a:pPr indent="0" lvl="0" marL="0" rtl="0" algn="ctr">
              <a:spcBef>
                <a:spcPts val="0"/>
              </a:spcBef>
              <a:spcAft>
                <a:spcPts val="0"/>
              </a:spcAft>
              <a:buNone/>
            </a:pPr>
            <a:r>
              <a:rPr lang="en"/>
              <a:t>Yourcompany.com</a:t>
            </a:r>
            <a:endParaRPr/>
          </a:p>
          <a:p>
            <a:pPr indent="0" lvl="0" marL="0" rtl="0" algn="ctr">
              <a:spcBef>
                <a:spcPts val="0"/>
              </a:spcBef>
              <a:spcAft>
                <a:spcPts val="0"/>
              </a:spcAft>
              <a:buNone/>
            </a:pPr>
            <a:r>
              <a:t/>
            </a:r>
            <a:endParaRPr/>
          </a:p>
          <a:p>
            <a:pPr indent="0" lvl="0" marL="0" rtl="0" algn="ctr">
              <a:spcBef>
                <a:spcPts val="0"/>
              </a:spcBef>
              <a:spcAft>
                <a:spcPts val="0"/>
              </a:spcAft>
              <a:buNone/>
            </a:pPr>
            <a:r>
              <a:rPr b="1" lang="en" sz="1800">
                <a:latin typeface="Michroma"/>
                <a:ea typeface="Michroma"/>
                <a:cs typeface="Michroma"/>
                <a:sym typeface="Michroma"/>
              </a:rPr>
              <a:t>SOCIAL MEDIA</a:t>
            </a:r>
            <a:endParaRPr b="1" sz="1800">
              <a:latin typeface="Michroma"/>
              <a:ea typeface="Michroma"/>
              <a:cs typeface="Michroma"/>
              <a:sym typeface="Michroma"/>
            </a:endParaRPr>
          </a:p>
          <a:p>
            <a:pPr indent="0" lvl="0" marL="0" rtl="0" algn="ctr">
              <a:spcBef>
                <a:spcPts val="0"/>
              </a:spcBef>
              <a:spcAft>
                <a:spcPts val="0"/>
              </a:spcAft>
              <a:buNone/>
            </a:pPr>
            <a:r>
              <a:rPr lang="en"/>
              <a:t>@yourusername</a:t>
            </a:r>
            <a:endParaRPr/>
          </a:p>
        </p:txBody>
      </p:sp>
      <p:sp>
        <p:nvSpPr>
          <p:cNvPr id="3501" name="Google Shape;3501;p61"/>
          <p:cNvSpPr txBox="1"/>
          <p:nvPr>
            <p:ph type="title"/>
          </p:nvPr>
        </p:nvSpPr>
        <p:spPr>
          <a:xfrm>
            <a:off x="3213400" y="1113325"/>
            <a:ext cx="2717100" cy="55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CONTACT</a:t>
            </a:r>
            <a:endParaRPr/>
          </a:p>
        </p:txBody>
      </p:sp>
      <p:grpSp>
        <p:nvGrpSpPr>
          <p:cNvPr id="3502" name="Google Shape;3502;p61"/>
          <p:cNvGrpSpPr/>
          <p:nvPr/>
        </p:nvGrpSpPr>
        <p:grpSpPr>
          <a:xfrm>
            <a:off x="682067" y="1800236"/>
            <a:ext cx="573744" cy="2803144"/>
            <a:chOff x="682067" y="1800236"/>
            <a:chExt cx="573744" cy="2803144"/>
          </a:xfrm>
        </p:grpSpPr>
        <p:sp>
          <p:nvSpPr>
            <p:cNvPr id="3503" name="Google Shape;3503;p61"/>
            <p:cNvSpPr/>
            <p:nvPr/>
          </p:nvSpPr>
          <p:spPr>
            <a:xfrm>
              <a:off x="836859" y="3646440"/>
              <a:ext cx="299314" cy="956940"/>
            </a:xfrm>
            <a:custGeom>
              <a:rect b="b" l="l" r="r" t="t"/>
              <a:pathLst>
                <a:path extrusionOk="0" h="4655" w="1456">
                  <a:moveTo>
                    <a:pt x="403" y="0"/>
                  </a:moveTo>
                  <a:cubicBezTo>
                    <a:pt x="1" y="1534"/>
                    <a:pt x="1" y="3058"/>
                    <a:pt x="403" y="4594"/>
                  </a:cubicBezTo>
                  <a:cubicBezTo>
                    <a:pt x="403" y="4623"/>
                    <a:pt x="552" y="4654"/>
                    <a:pt x="733" y="4654"/>
                  </a:cubicBezTo>
                  <a:cubicBezTo>
                    <a:pt x="904" y="4654"/>
                    <a:pt x="1053" y="4623"/>
                    <a:pt x="1053" y="4594"/>
                  </a:cubicBezTo>
                  <a:cubicBezTo>
                    <a:pt x="1455" y="3058"/>
                    <a:pt x="1455" y="1534"/>
                    <a:pt x="1053"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1"/>
            <p:cNvSpPr/>
            <p:nvPr/>
          </p:nvSpPr>
          <p:spPr>
            <a:xfrm>
              <a:off x="919498" y="3634106"/>
              <a:ext cx="134033" cy="24874"/>
            </a:xfrm>
            <a:custGeom>
              <a:rect b="b" l="l" r="r" t="t"/>
              <a:pathLst>
                <a:path extrusionOk="0" h="121" w="652">
                  <a:moveTo>
                    <a:pt x="331" y="0"/>
                  </a:moveTo>
                  <a:cubicBezTo>
                    <a:pt x="150" y="0"/>
                    <a:pt x="1" y="29"/>
                    <a:pt x="1" y="60"/>
                  </a:cubicBezTo>
                  <a:cubicBezTo>
                    <a:pt x="1" y="89"/>
                    <a:pt x="150" y="120"/>
                    <a:pt x="331" y="120"/>
                  </a:cubicBezTo>
                  <a:cubicBezTo>
                    <a:pt x="502" y="120"/>
                    <a:pt x="651" y="89"/>
                    <a:pt x="651" y="60"/>
                  </a:cubicBezTo>
                  <a:cubicBezTo>
                    <a:pt x="651" y="29"/>
                    <a:pt x="502" y="0"/>
                    <a:pt x="331"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1"/>
            <p:cNvSpPr/>
            <p:nvPr/>
          </p:nvSpPr>
          <p:spPr>
            <a:xfrm>
              <a:off x="847343" y="2355063"/>
              <a:ext cx="123960" cy="1303946"/>
            </a:xfrm>
            <a:custGeom>
              <a:rect b="b" l="l" r="r" t="t"/>
              <a:pathLst>
                <a:path extrusionOk="0" h="6343" w="603">
                  <a:moveTo>
                    <a:pt x="0" y="0"/>
                  </a:moveTo>
                  <a:lnTo>
                    <a:pt x="501" y="6342"/>
                  </a:lnTo>
                  <a:lnTo>
                    <a:pt x="602" y="6330"/>
                  </a:lnTo>
                  <a:lnTo>
                    <a:pt x="99"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1"/>
            <p:cNvSpPr/>
            <p:nvPr/>
          </p:nvSpPr>
          <p:spPr>
            <a:xfrm>
              <a:off x="999874" y="1953178"/>
              <a:ext cx="84696" cy="1705841"/>
            </a:xfrm>
            <a:custGeom>
              <a:rect b="b" l="l" r="r" t="t"/>
              <a:pathLst>
                <a:path extrusionOk="0" h="8298" w="412">
                  <a:moveTo>
                    <a:pt x="311" y="0"/>
                  </a:moveTo>
                  <a:lnTo>
                    <a:pt x="0" y="8297"/>
                  </a:lnTo>
                  <a:lnTo>
                    <a:pt x="92" y="8297"/>
                  </a:lnTo>
                  <a:lnTo>
                    <a:pt x="412"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1"/>
            <p:cNvSpPr/>
            <p:nvPr/>
          </p:nvSpPr>
          <p:spPr>
            <a:xfrm>
              <a:off x="766555" y="3501720"/>
              <a:ext cx="202694" cy="72567"/>
            </a:xfrm>
            <a:custGeom>
              <a:rect b="b" l="l" r="r" t="t"/>
              <a:pathLst>
                <a:path extrusionOk="0" h="353" w="986">
                  <a:moveTo>
                    <a:pt x="806" y="1"/>
                  </a:moveTo>
                  <a:cubicBezTo>
                    <a:pt x="577" y="1"/>
                    <a:pt x="1" y="353"/>
                    <a:pt x="1" y="353"/>
                  </a:cubicBezTo>
                  <a:cubicBezTo>
                    <a:pt x="1" y="353"/>
                    <a:pt x="986" y="182"/>
                    <a:pt x="885" y="30"/>
                  </a:cubicBezTo>
                  <a:cubicBezTo>
                    <a:pt x="869" y="10"/>
                    <a:pt x="842" y="1"/>
                    <a:pt x="806"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1"/>
            <p:cNvSpPr/>
            <p:nvPr/>
          </p:nvSpPr>
          <p:spPr>
            <a:xfrm>
              <a:off x="711258" y="2855004"/>
              <a:ext cx="202078" cy="71334"/>
            </a:xfrm>
            <a:custGeom>
              <a:rect b="b" l="l" r="r" t="t"/>
              <a:pathLst>
                <a:path extrusionOk="0" h="347" w="983">
                  <a:moveTo>
                    <a:pt x="801" y="0"/>
                  </a:moveTo>
                  <a:cubicBezTo>
                    <a:pt x="583" y="0"/>
                    <a:pt x="0" y="347"/>
                    <a:pt x="0" y="347"/>
                  </a:cubicBezTo>
                  <a:cubicBezTo>
                    <a:pt x="0" y="347"/>
                    <a:pt x="983" y="178"/>
                    <a:pt x="872" y="27"/>
                  </a:cubicBezTo>
                  <a:cubicBezTo>
                    <a:pt x="859" y="8"/>
                    <a:pt x="834" y="0"/>
                    <a:pt x="801"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1"/>
            <p:cNvSpPr/>
            <p:nvPr/>
          </p:nvSpPr>
          <p:spPr>
            <a:xfrm>
              <a:off x="777039" y="2703500"/>
              <a:ext cx="140200" cy="156646"/>
            </a:xfrm>
            <a:custGeom>
              <a:rect b="b" l="l" r="r" t="t"/>
              <a:pathLst>
                <a:path extrusionOk="0" h="762" w="682">
                  <a:moveTo>
                    <a:pt x="1" y="0"/>
                  </a:moveTo>
                  <a:lnTo>
                    <a:pt x="1" y="0"/>
                  </a:lnTo>
                  <a:cubicBezTo>
                    <a:pt x="1" y="1"/>
                    <a:pt x="394" y="761"/>
                    <a:pt x="542" y="761"/>
                  </a:cubicBezTo>
                  <a:cubicBezTo>
                    <a:pt x="554" y="761"/>
                    <a:pt x="565" y="756"/>
                    <a:pt x="574" y="744"/>
                  </a:cubicBezTo>
                  <a:cubicBezTo>
                    <a:pt x="682" y="602"/>
                    <a:pt x="1" y="1"/>
                    <a:pt x="1"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1"/>
            <p:cNvSpPr/>
            <p:nvPr/>
          </p:nvSpPr>
          <p:spPr>
            <a:xfrm>
              <a:off x="754221" y="2470798"/>
              <a:ext cx="140817" cy="156235"/>
            </a:xfrm>
            <a:custGeom>
              <a:rect b="b" l="l" r="r" t="t"/>
              <a:pathLst>
                <a:path extrusionOk="0" h="760" w="685">
                  <a:moveTo>
                    <a:pt x="1" y="1"/>
                  </a:moveTo>
                  <a:cubicBezTo>
                    <a:pt x="1" y="1"/>
                    <a:pt x="394" y="759"/>
                    <a:pt x="542" y="759"/>
                  </a:cubicBezTo>
                  <a:cubicBezTo>
                    <a:pt x="555" y="759"/>
                    <a:pt x="565" y="754"/>
                    <a:pt x="574" y="742"/>
                  </a:cubicBezTo>
                  <a:cubicBezTo>
                    <a:pt x="685" y="603"/>
                    <a:pt x="1" y="1"/>
                    <a:pt x="1"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1"/>
            <p:cNvSpPr/>
            <p:nvPr/>
          </p:nvSpPr>
          <p:spPr>
            <a:xfrm>
              <a:off x="925459" y="2625385"/>
              <a:ext cx="140406" cy="158085"/>
            </a:xfrm>
            <a:custGeom>
              <a:rect b="b" l="l" r="r" t="t"/>
              <a:pathLst>
                <a:path extrusionOk="0" h="769" w="683">
                  <a:moveTo>
                    <a:pt x="1" y="0"/>
                  </a:moveTo>
                  <a:lnTo>
                    <a:pt x="1" y="0"/>
                  </a:lnTo>
                  <a:cubicBezTo>
                    <a:pt x="1" y="0"/>
                    <a:pt x="399" y="768"/>
                    <a:pt x="545" y="768"/>
                  </a:cubicBezTo>
                  <a:cubicBezTo>
                    <a:pt x="556" y="768"/>
                    <a:pt x="566" y="764"/>
                    <a:pt x="574" y="754"/>
                  </a:cubicBezTo>
                  <a:cubicBezTo>
                    <a:pt x="682" y="602"/>
                    <a:pt x="1" y="0"/>
                    <a:pt x="1"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1"/>
            <p:cNvSpPr/>
            <p:nvPr/>
          </p:nvSpPr>
          <p:spPr>
            <a:xfrm>
              <a:off x="944371" y="2155046"/>
              <a:ext cx="140200" cy="155824"/>
            </a:xfrm>
            <a:custGeom>
              <a:rect b="b" l="l" r="r" t="t"/>
              <a:pathLst>
                <a:path extrusionOk="0" h="758" w="682">
                  <a:moveTo>
                    <a:pt x="0" y="1"/>
                  </a:moveTo>
                  <a:cubicBezTo>
                    <a:pt x="0" y="1"/>
                    <a:pt x="394" y="758"/>
                    <a:pt x="541" y="758"/>
                  </a:cubicBezTo>
                  <a:cubicBezTo>
                    <a:pt x="553" y="758"/>
                    <a:pt x="563" y="753"/>
                    <a:pt x="571" y="742"/>
                  </a:cubicBezTo>
                  <a:cubicBezTo>
                    <a:pt x="682" y="603"/>
                    <a:pt x="0" y="1"/>
                    <a:pt x="0"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1"/>
            <p:cNvSpPr/>
            <p:nvPr/>
          </p:nvSpPr>
          <p:spPr>
            <a:xfrm>
              <a:off x="735926" y="3204880"/>
              <a:ext cx="204133" cy="72567"/>
            </a:xfrm>
            <a:custGeom>
              <a:rect b="b" l="l" r="r" t="t"/>
              <a:pathLst>
                <a:path extrusionOk="0" h="353" w="993">
                  <a:moveTo>
                    <a:pt x="807" y="0"/>
                  </a:moveTo>
                  <a:cubicBezTo>
                    <a:pt x="584" y="0"/>
                    <a:pt x="1" y="352"/>
                    <a:pt x="1" y="352"/>
                  </a:cubicBezTo>
                  <a:cubicBezTo>
                    <a:pt x="1" y="352"/>
                    <a:pt x="993" y="181"/>
                    <a:pt x="882" y="29"/>
                  </a:cubicBezTo>
                  <a:cubicBezTo>
                    <a:pt x="868" y="9"/>
                    <a:pt x="842" y="0"/>
                    <a:pt x="807"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1"/>
            <p:cNvSpPr/>
            <p:nvPr/>
          </p:nvSpPr>
          <p:spPr>
            <a:xfrm>
              <a:off x="711258" y="3143004"/>
              <a:ext cx="208862" cy="58588"/>
            </a:xfrm>
            <a:custGeom>
              <a:rect b="b" l="l" r="r" t="t"/>
              <a:pathLst>
                <a:path extrusionOk="0" h="285" w="1016">
                  <a:moveTo>
                    <a:pt x="0" y="1"/>
                  </a:moveTo>
                  <a:cubicBezTo>
                    <a:pt x="0" y="1"/>
                    <a:pt x="675" y="285"/>
                    <a:pt x="923" y="285"/>
                  </a:cubicBezTo>
                  <a:cubicBezTo>
                    <a:pt x="981" y="285"/>
                    <a:pt x="1016" y="269"/>
                    <a:pt x="1014" y="232"/>
                  </a:cubicBezTo>
                  <a:cubicBezTo>
                    <a:pt x="1002" y="20"/>
                    <a:pt x="0" y="1"/>
                    <a:pt x="0"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1"/>
            <p:cNvSpPr/>
            <p:nvPr/>
          </p:nvSpPr>
          <p:spPr>
            <a:xfrm>
              <a:off x="975001" y="2893651"/>
              <a:ext cx="76473" cy="188921"/>
            </a:xfrm>
            <a:custGeom>
              <a:rect b="b" l="l" r="r" t="t"/>
              <a:pathLst>
                <a:path extrusionOk="0" h="919" w="372">
                  <a:moveTo>
                    <a:pt x="1" y="0"/>
                  </a:moveTo>
                  <a:cubicBezTo>
                    <a:pt x="1" y="0"/>
                    <a:pt x="47" y="918"/>
                    <a:pt x="192" y="918"/>
                  </a:cubicBezTo>
                  <a:cubicBezTo>
                    <a:pt x="199" y="918"/>
                    <a:pt x="206" y="916"/>
                    <a:pt x="213" y="913"/>
                  </a:cubicBezTo>
                  <a:cubicBezTo>
                    <a:pt x="371" y="833"/>
                    <a:pt x="1" y="0"/>
                    <a:pt x="1"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1"/>
            <p:cNvSpPr/>
            <p:nvPr/>
          </p:nvSpPr>
          <p:spPr>
            <a:xfrm>
              <a:off x="999874" y="2883167"/>
              <a:ext cx="113476" cy="202283"/>
            </a:xfrm>
            <a:custGeom>
              <a:rect b="b" l="l" r="r" t="t"/>
              <a:pathLst>
                <a:path extrusionOk="0" h="984" w="552">
                  <a:moveTo>
                    <a:pt x="551" y="0"/>
                  </a:moveTo>
                  <a:cubicBezTo>
                    <a:pt x="551" y="1"/>
                    <a:pt x="0" y="973"/>
                    <a:pt x="200" y="983"/>
                  </a:cubicBezTo>
                  <a:cubicBezTo>
                    <a:pt x="202" y="983"/>
                    <a:pt x="204" y="983"/>
                    <a:pt x="206" y="983"/>
                  </a:cubicBezTo>
                  <a:cubicBezTo>
                    <a:pt x="405" y="983"/>
                    <a:pt x="551" y="1"/>
                    <a:pt x="551"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1"/>
            <p:cNvSpPr/>
            <p:nvPr/>
          </p:nvSpPr>
          <p:spPr>
            <a:xfrm>
              <a:off x="828431" y="2452091"/>
              <a:ext cx="120054" cy="175559"/>
            </a:xfrm>
            <a:custGeom>
              <a:rect b="b" l="l" r="r" t="t"/>
              <a:pathLst>
                <a:path extrusionOk="0" h="854" w="584">
                  <a:moveTo>
                    <a:pt x="584" y="0"/>
                  </a:moveTo>
                  <a:lnTo>
                    <a:pt x="584" y="0"/>
                  </a:lnTo>
                  <a:cubicBezTo>
                    <a:pt x="583" y="1"/>
                    <a:pt x="1" y="814"/>
                    <a:pt x="182" y="853"/>
                  </a:cubicBezTo>
                  <a:cubicBezTo>
                    <a:pt x="185" y="853"/>
                    <a:pt x="188" y="853"/>
                    <a:pt x="191" y="853"/>
                  </a:cubicBezTo>
                  <a:cubicBezTo>
                    <a:pt x="370" y="853"/>
                    <a:pt x="584" y="1"/>
                    <a:pt x="584"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1"/>
            <p:cNvSpPr/>
            <p:nvPr/>
          </p:nvSpPr>
          <p:spPr>
            <a:xfrm>
              <a:off x="682067" y="2293187"/>
              <a:ext cx="183782" cy="78323"/>
            </a:xfrm>
            <a:custGeom>
              <a:rect b="b" l="l" r="r" t="t"/>
              <a:pathLst>
                <a:path extrusionOk="0" h="381" w="894">
                  <a:moveTo>
                    <a:pt x="0" y="0"/>
                  </a:moveTo>
                  <a:cubicBezTo>
                    <a:pt x="0" y="0"/>
                    <a:pt x="629" y="380"/>
                    <a:pt x="826" y="380"/>
                  </a:cubicBezTo>
                  <a:cubicBezTo>
                    <a:pt x="860" y="380"/>
                    <a:pt x="881" y="369"/>
                    <a:pt x="884" y="342"/>
                  </a:cubicBezTo>
                  <a:cubicBezTo>
                    <a:pt x="894" y="162"/>
                    <a:pt x="0" y="0"/>
                    <a:pt x="0"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1"/>
            <p:cNvSpPr/>
            <p:nvPr/>
          </p:nvSpPr>
          <p:spPr>
            <a:xfrm>
              <a:off x="825553" y="2175808"/>
              <a:ext cx="67017" cy="192621"/>
            </a:xfrm>
            <a:custGeom>
              <a:rect b="b" l="l" r="r" t="t"/>
              <a:pathLst>
                <a:path extrusionOk="0" h="937" w="326">
                  <a:moveTo>
                    <a:pt x="65" y="1"/>
                  </a:moveTo>
                  <a:cubicBezTo>
                    <a:pt x="65" y="1"/>
                    <a:pt x="0" y="936"/>
                    <a:pt x="150" y="936"/>
                  </a:cubicBezTo>
                  <a:cubicBezTo>
                    <a:pt x="155" y="936"/>
                    <a:pt x="161" y="935"/>
                    <a:pt x="167" y="933"/>
                  </a:cubicBezTo>
                  <a:cubicBezTo>
                    <a:pt x="326" y="872"/>
                    <a:pt x="66" y="1"/>
                    <a:pt x="65"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1"/>
            <p:cNvSpPr/>
            <p:nvPr/>
          </p:nvSpPr>
          <p:spPr>
            <a:xfrm>
              <a:off x="913125" y="3210842"/>
              <a:ext cx="117999" cy="173709"/>
            </a:xfrm>
            <a:custGeom>
              <a:rect b="b" l="l" r="r" t="t"/>
              <a:pathLst>
                <a:path extrusionOk="0" h="845" w="574">
                  <a:moveTo>
                    <a:pt x="574" y="0"/>
                  </a:moveTo>
                  <a:cubicBezTo>
                    <a:pt x="574" y="1"/>
                    <a:pt x="1" y="814"/>
                    <a:pt x="172" y="843"/>
                  </a:cubicBezTo>
                  <a:cubicBezTo>
                    <a:pt x="176" y="844"/>
                    <a:pt x="180" y="844"/>
                    <a:pt x="184" y="844"/>
                  </a:cubicBezTo>
                  <a:cubicBezTo>
                    <a:pt x="362" y="844"/>
                    <a:pt x="574" y="1"/>
                    <a:pt x="574"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1"/>
            <p:cNvSpPr/>
            <p:nvPr/>
          </p:nvSpPr>
          <p:spPr>
            <a:xfrm>
              <a:off x="849399" y="2528357"/>
              <a:ext cx="212356" cy="119232"/>
            </a:xfrm>
            <a:custGeom>
              <a:rect b="b" l="l" r="r" t="t"/>
              <a:pathLst>
                <a:path extrusionOk="0" h="580" w="1033">
                  <a:moveTo>
                    <a:pt x="1033" y="0"/>
                  </a:moveTo>
                  <a:cubicBezTo>
                    <a:pt x="1033" y="0"/>
                    <a:pt x="0" y="421"/>
                    <a:pt x="149" y="564"/>
                  </a:cubicBezTo>
                  <a:cubicBezTo>
                    <a:pt x="162" y="575"/>
                    <a:pt x="180" y="580"/>
                    <a:pt x="200" y="580"/>
                  </a:cubicBezTo>
                  <a:cubicBezTo>
                    <a:pt x="421" y="580"/>
                    <a:pt x="1033" y="0"/>
                    <a:pt x="1033"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1"/>
            <p:cNvSpPr/>
            <p:nvPr/>
          </p:nvSpPr>
          <p:spPr>
            <a:xfrm>
              <a:off x="1014059" y="2121949"/>
              <a:ext cx="120054" cy="175970"/>
            </a:xfrm>
            <a:custGeom>
              <a:rect b="b" l="l" r="r" t="t"/>
              <a:pathLst>
                <a:path extrusionOk="0" h="856" w="584">
                  <a:moveTo>
                    <a:pt x="584" y="0"/>
                  </a:moveTo>
                  <a:cubicBezTo>
                    <a:pt x="583" y="1"/>
                    <a:pt x="1" y="814"/>
                    <a:pt x="181" y="855"/>
                  </a:cubicBezTo>
                  <a:cubicBezTo>
                    <a:pt x="184" y="856"/>
                    <a:pt x="187" y="856"/>
                    <a:pt x="190" y="856"/>
                  </a:cubicBezTo>
                  <a:cubicBezTo>
                    <a:pt x="369" y="856"/>
                    <a:pt x="583" y="1"/>
                    <a:pt x="584"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1"/>
            <p:cNvSpPr/>
            <p:nvPr/>
          </p:nvSpPr>
          <p:spPr>
            <a:xfrm>
              <a:off x="1034821" y="2198626"/>
              <a:ext cx="212562" cy="118821"/>
            </a:xfrm>
            <a:custGeom>
              <a:rect b="b" l="l" r="r" t="t"/>
              <a:pathLst>
                <a:path extrusionOk="0" h="578" w="1034">
                  <a:moveTo>
                    <a:pt x="1034" y="1"/>
                  </a:moveTo>
                  <a:cubicBezTo>
                    <a:pt x="1034" y="1"/>
                    <a:pt x="1" y="422"/>
                    <a:pt x="150" y="562"/>
                  </a:cubicBezTo>
                  <a:cubicBezTo>
                    <a:pt x="163" y="573"/>
                    <a:pt x="181" y="578"/>
                    <a:pt x="201" y="578"/>
                  </a:cubicBezTo>
                  <a:cubicBezTo>
                    <a:pt x="422" y="578"/>
                    <a:pt x="1034" y="1"/>
                    <a:pt x="1034"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1"/>
            <p:cNvSpPr/>
            <p:nvPr/>
          </p:nvSpPr>
          <p:spPr>
            <a:xfrm>
              <a:off x="1001725" y="2584271"/>
              <a:ext cx="120054" cy="175559"/>
            </a:xfrm>
            <a:custGeom>
              <a:rect b="b" l="l" r="r" t="t"/>
              <a:pathLst>
                <a:path extrusionOk="0" h="854" w="584">
                  <a:moveTo>
                    <a:pt x="583" y="0"/>
                  </a:moveTo>
                  <a:lnTo>
                    <a:pt x="583" y="0"/>
                  </a:lnTo>
                  <a:cubicBezTo>
                    <a:pt x="583" y="0"/>
                    <a:pt x="1" y="821"/>
                    <a:pt x="181" y="853"/>
                  </a:cubicBezTo>
                  <a:cubicBezTo>
                    <a:pt x="184" y="853"/>
                    <a:pt x="187" y="853"/>
                    <a:pt x="190" y="853"/>
                  </a:cubicBezTo>
                  <a:cubicBezTo>
                    <a:pt x="369" y="853"/>
                    <a:pt x="583" y="0"/>
                    <a:pt x="583"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1"/>
            <p:cNvSpPr/>
            <p:nvPr/>
          </p:nvSpPr>
          <p:spPr>
            <a:xfrm>
              <a:off x="1016114" y="2656425"/>
              <a:ext cx="212973" cy="117382"/>
            </a:xfrm>
            <a:custGeom>
              <a:rect b="b" l="l" r="r" t="t"/>
              <a:pathLst>
                <a:path extrusionOk="0" h="571" w="1036">
                  <a:moveTo>
                    <a:pt x="1036" y="1"/>
                  </a:moveTo>
                  <a:cubicBezTo>
                    <a:pt x="1036" y="1"/>
                    <a:pt x="0" y="422"/>
                    <a:pt x="152" y="552"/>
                  </a:cubicBezTo>
                  <a:cubicBezTo>
                    <a:pt x="166" y="565"/>
                    <a:pt x="184" y="571"/>
                    <a:pt x="207" y="571"/>
                  </a:cubicBezTo>
                  <a:cubicBezTo>
                    <a:pt x="430" y="571"/>
                    <a:pt x="1036" y="1"/>
                    <a:pt x="1036"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1"/>
            <p:cNvSpPr/>
            <p:nvPr/>
          </p:nvSpPr>
          <p:spPr>
            <a:xfrm>
              <a:off x="1038727" y="1800236"/>
              <a:ext cx="72567" cy="192416"/>
            </a:xfrm>
            <a:custGeom>
              <a:rect b="b" l="l" r="r" t="t"/>
              <a:pathLst>
                <a:path extrusionOk="0" h="936" w="353">
                  <a:moveTo>
                    <a:pt x="283" y="0"/>
                  </a:moveTo>
                  <a:cubicBezTo>
                    <a:pt x="283" y="1"/>
                    <a:pt x="0" y="935"/>
                    <a:pt x="164" y="935"/>
                  </a:cubicBezTo>
                  <a:cubicBezTo>
                    <a:pt x="167" y="935"/>
                    <a:pt x="170" y="935"/>
                    <a:pt x="172" y="935"/>
                  </a:cubicBezTo>
                  <a:cubicBezTo>
                    <a:pt x="353" y="903"/>
                    <a:pt x="283" y="1"/>
                    <a:pt x="283"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1"/>
            <p:cNvSpPr/>
            <p:nvPr/>
          </p:nvSpPr>
          <p:spPr>
            <a:xfrm>
              <a:off x="1043249" y="1886780"/>
              <a:ext cx="212562" cy="117999"/>
            </a:xfrm>
            <a:custGeom>
              <a:rect b="b" l="l" r="r" t="t"/>
              <a:pathLst>
                <a:path extrusionOk="0" h="574" w="1034">
                  <a:moveTo>
                    <a:pt x="1034" y="1"/>
                  </a:moveTo>
                  <a:cubicBezTo>
                    <a:pt x="1034" y="1"/>
                    <a:pt x="1" y="412"/>
                    <a:pt x="150" y="554"/>
                  </a:cubicBezTo>
                  <a:cubicBezTo>
                    <a:pt x="164" y="567"/>
                    <a:pt x="183" y="573"/>
                    <a:pt x="205" y="573"/>
                  </a:cubicBezTo>
                  <a:cubicBezTo>
                    <a:pt x="430" y="573"/>
                    <a:pt x="1034" y="1"/>
                    <a:pt x="1034"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1"/>
            <p:cNvSpPr/>
            <p:nvPr/>
          </p:nvSpPr>
          <p:spPr>
            <a:xfrm>
              <a:off x="777039" y="3297386"/>
              <a:ext cx="173503" cy="111420"/>
            </a:xfrm>
            <a:custGeom>
              <a:rect b="b" l="l" r="r" t="t"/>
              <a:pathLst>
                <a:path extrusionOk="0" h="542" w="844">
                  <a:moveTo>
                    <a:pt x="1" y="1"/>
                  </a:moveTo>
                  <a:cubicBezTo>
                    <a:pt x="1" y="1"/>
                    <a:pt x="579" y="541"/>
                    <a:pt x="743" y="541"/>
                  </a:cubicBezTo>
                  <a:cubicBezTo>
                    <a:pt x="763" y="541"/>
                    <a:pt x="777" y="533"/>
                    <a:pt x="783" y="514"/>
                  </a:cubicBezTo>
                  <a:cubicBezTo>
                    <a:pt x="843" y="343"/>
                    <a:pt x="1" y="1"/>
                    <a:pt x="1"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1"/>
            <p:cNvSpPr/>
            <p:nvPr/>
          </p:nvSpPr>
          <p:spPr>
            <a:xfrm>
              <a:off x="876123" y="2788194"/>
              <a:ext cx="202078" cy="72362"/>
            </a:xfrm>
            <a:custGeom>
              <a:rect b="b" l="l" r="r" t="t"/>
              <a:pathLst>
                <a:path extrusionOk="0" h="352" w="983">
                  <a:moveTo>
                    <a:pt x="982" y="0"/>
                  </a:moveTo>
                  <a:lnTo>
                    <a:pt x="982" y="0"/>
                  </a:lnTo>
                  <a:cubicBezTo>
                    <a:pt x="982" y="0"/>
                    <a:pt x="0" y="171"/>
                    <a:pt x="101" y="323"/>
                  </a:cubicBezTo>
                  <a:cubicBezTo>
                    <a:pt x="115" y="343"/>
                    <a:pt x="141" y="352"/>
                    <a:pt x="176" y="352"/>
                  </a:cubicBezTo>
                  <a:cubicBezTo>
                    <a:pt x="399" y="352"/>
                    <a:pt x="982" y="0"/>
                    <a:pt x="982"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1"/>
            <p:cNvSpPr/>
            <p:nvPr/>
          </p:nvSpPr>
          <p:spPr>
            <a:xfrm>
              <a:off x="820620" y="3493497"/>
              <a:ext cx="189743" cy="51599"/>
            </a:xfrm>
            <a:custGeom>
              <a:rect b="b" l="l" r="r" t="t"/>
              <a:pathLst>
                <a:path extrusionOk="0" h="251" w="923">
                  <a:moveTo>
                    <a:pt x="0" y="0"/>
                  </a:moveTo>
                  <a:cubicBezTo>
                    <a:pt x="0" y="0"/>
                    <a:pt x="604" y="251"/>
                    <a:pt x="835" y="251"/>
                  </a:cubicBezTo>
                  <a:cubicBezTo>
                    <a:pt x="889" y="251"/>
                    <a:pt x="923" y="237"/>
                    <a:pt x="923" y="202"/>
                  </a:cubicBezTo>
                  <a:cubicBezTo>
                    <a:pt x="913" y="22"/>
                    <a:pt x="1" y="0"/>
                    <a:pt x="0"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1"/>
            <p:cNvSpPr/>
            <p:nvPr/>
          </p:nvSpPr>
          <p:spPr>
            <a:xfrm>
              <a:off x="979934" y="3340966"/>
              <a:ext cx="69484" cy="192416"/>
            </a:xfrm>
            <a:custGeom>
              <a:rect b="b" l="l" r="r" t="t"/>
              <a:pathLst>
                <a:path extrusionOk="0" h="936" w="338">
                  <a:moveTo>
                    <a:pt x="78" y="1"/>
                  </a:moveTo>
                  <a:cubicBezTo>
                    <a:pt x="78" y="1"/>
                    <a:pt x="1" y="935"/>
                    <a:pt x="152" y="935"/>
                  </a:cubicBezTo>
                  <a:cubicBezTo>
                    <a:pt x="157" y="935"/>
                    <a:pt x="162" y="934"/>
                    <a:pt x="167" y="932"/>
                  </a:cubicBezTo>
                  <a:cubicBezTo>
                    <a:pt x="338" y="872"/>
                    <a:pt x="78" y="1"/>
                    <a:pt x="78"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1"/>
            <p:cNvSpPr/>
            <p:nvPr/>
          </p:nvSpPr>
          <p:spPr>
            <a:xfrm>
              <a:off x="1016114" y="3520838"/>
              <a:ext cx="190360" cy="53449"/>
            </a:xfrm>
            <a:custGeom>
              <a:rect b="b" l="l" r="r" t="t"/>
              <a:pathLst>
                <a:path extrusionOk="0" h="260" w="926">
                  <a:moveTo>
                    <a:pt x="85" y="0"/>
                  </a:moveTo>
                  <a:cubicBezTo>
                    <a:pt x="33" y="0"/>
                    <a:pt x="0" y="14"/>
                    <a:pt x="0" y="48"/>
                  </a:cubicBezTo>
                  <a:cubicBezTo>
                    <a:pt x="13" y="228"/>
                    <a:pt x="925" y="260"/>
                    <a:pt x="925" y="260"/>
                  </a:cubicBezTo>
                  <a:cubicBezTo>
                    <a:pt x="925" y="260"/>
                    <a:pt x="314" y="0"/>
                    <a:pt x="85"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1"/>
            <p:cNvSpPr/>
            <p:nvPr/>
          </p:nvSpPr>
          <p:spPr>
            <a:xfrm>
              <a:off x="911275" y="3326576"/>
              <a:ext cx="202078" cy="72362"/>
            </a:xfrm>
            <a:custGeom>
              <a:rect b="b" l="l" r="r" t="t"/>
              <a:pathLst>
                <a:path extrusionOk="0" h="352" w="983">
                  <a:moveTo>
                    <a:pt x="982" y="1"/>
                  </a:moveTo>
                  <a:lnTo>
                    <a:pt x="982" y="1"/>
                  </a:lnTo>
                  <a:cubicBezTo>
                    <a:pt x="982" y="1"/>
                    <a:pt x="0" y="172"/>
                    <a:pt x="101" y="321"/>
                  </a:cubicBezTo>
                  <a:cubicBezTo>
                    <a:pt x="116" y="342"/>
                    <a:pt x="144" y="351"/>
                    <a:pt x="181" y="351"/>
                  </a:cubicBezTo>
                  <a:cubicBezTo>
                    <a:pt x="409" y="351"/>
                    <a:pt x="982" y="1"/>
                    <a:pt x="982"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1"/>
            <p:cNvSpPr/>
            <p:nvPr/>
          </p:nvSpPr>
          <p:spPr>
            <a:xfrm>
              <a:off x="1010153" y="3033642"/>
              <a:ext cx="202078" cy="72156"/>
            </a:xfrm>
            <a:custGeom>
              <a:rect b="b" l="l" r="r" t="t"/>
              <a:pathLst>
                <a:path extrusionOk="0" h="351" w="983">
                  <a:moveTo>
                    <a:pt x="983" y="0"/>
                  </a:moveTo>
                  <a:lnTo>
                    <a:pt x="983" y="0"/>
                  </a:lnTo>
                  <a:cubicBezTo>
                    <a:pt x="983" y="0"/>
                    <a:pt x="1" y="171"/>
                    <a:pt x="102" y="321"/>
                  </a:cubicBezTo>
                  <a:cubicBezTo>
                    <a:pt x="115" y="342"/>
                    <a:pt x="142" y="351"/>
                    <a:pt x="178" y="351"/>
                  </a:cubicBezTo>
                  <a:cubicBezTo>
                    <a:pt x="402" y="351"/>
                    <a:pt x="983" y="0"/>
                    <a:pt x="983"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1"/>
            <p:cNvSpPr/>
            <p:nvPr/>
          </p:nvSpPr>
          <p:spPr>
            <a:xfrm>
              <a:off x="1051266" y="1953178"/>
              <a:ext cx="204545" cy="72156"/>
            </a:xfrm>
            <a:custGeom>
              <a:rect b="b" l="l" r="r" t="t"/>
              <a:pathLst>
                <a:path extrusionOk="0" h="351" w="995">
                  <a:moveTo>
                    <a:pt x="995" y="0"/>
                  </a:moveTo>
                  <a:lnTo>
                    <a:pt x="995" y="0"/>
                  </a:lnTo>
                  <a:cubicBezTo>
                    <a:pt x="995" y="0"/>
                    <a:pt x="0" y="171"/>
                    <a:pt x="111" y="321"/>
                  </a:cubicBezTo>
                  <a:cubicBezTo>
                    <a:pt x="125" y="342"/>
                    <a:pt x="152" y="351"/>
                    <a:pt x="188" y="351"/>
                  </a:cubicBezTo>
                  <a:cubicBezTo>
                    <a:pt x="414" y="351"/>
                    <a:pt x="995" y="0"/>
                    <a:pt x="995"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1"/>
            <p:cNvSpPr/>
            <p:nvPr/>
          </p:nvSpPr>
          <p:spPr>
            <a:xfrm>
              <a:off x="929570" y="3504598"/>
              <a:ext cx="173298" cy="110804"/>
            </a:xfrm>
            <a:custGeom>
              <a:rect b="b" l="l" r="r" t="t"/>
              <a:pathLst>
                <a:path extrusionOk="0" h="539" w="843">
                  <a:moveTo>
                    <a:pt x="101" y="1"/>
                  </a:moveTo>
                  <a:cubicBezTo>
                    <a:pt x="80" y="1"/>
                    <a:pt x="66" y="9"/>
                    <a:pt x="60" y="28"/>
                  </a:cubicBezTo>
                  <a:cubicBezTo>
                    <a:pt x="0" y="197"/>
                    <a:pt x="843" y="539"/>
                    <a:pt x="843" y="539"/>
                  </a:cubicBezTo>
                  <a:cubicBezTo>
                    <a:pt x="843" y="539"/>
                    <a:pt x="265" y="1"/>
                    <a:pt x="101"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1"/>
            <p:cNvSpPr/>
            <p:nvPr/>
          </p:nvSpPr>
          <p:spPr>
            <a:xfrm>
              <a:off x="746410" y="2967860"/>
              <a:ext cx="173298" cy="110804"/>
            </a:xfrm>
            <a:custGeom>
              <a:rect b="b" l="l" r="r" t="t"/>
              <a:pathLst>
                <a:path extrusionOk="0" h="539" w="843">
                  <a:moveTo>
                    <a:pt x="0" y="0"/>
                  </a:moveTo>
                  <a:cubicBezTo>
                    <a:pt x="0" y="0"/>
                    <a:pt x="578" y="538"/>
                    <a:pt x="749" y="538"/>
                  </a:cubicBezTo>
                  <a:cubicBezTo>
                    <a:pt x="771" y="538"/>
                    <a:pt x="786" y="530"/>
                    <a:pt x="792" y="511"/>
                  </a:cubicBezTo>
                  <a:cubicBezTo>
                    <a:pt x="843" y="330"/>
                    <a:pt x="0" y="0"/>
                    <a:pt x="0"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1"/>
            <p:cNvSpPr/>
            <p:nvPr/>
          </p:nvSpPr>
          <p:spPr>
            <a:xfrm>
              <a:off x="884551" y="3058310"/>
              <a:ext cx="140200" cy="163636"/>
            </a:xfrm>
            <a:custGeom>
              <a:rect b="b" l="l" r="r" t="t"/>
              <a:pathLst>
                <a:path extrusionOk="0" h="796" w="682">
                  <a:moveTo>
                    <a:pt x="681" y="1"/>
                  </a:moveTo>
                  <a:cubicBezTo>
                    <a:pt x="681" y="1"/>
                    <a:pt x="0" y="733"/>
                    <a:pt x="171" y="793"/>
                  </a:cubicBezTo>
                  <a:cubicBezTo>
                    <a:pt x="176" y="794"/>
                    <a:pt x="182" y="795"/>
                    <a:pt x="187" y="795"/>
                  </a:cubicBezTo>
                  <a:cubicBezTo>
                    <a:pt x="370" y="795"/>
                    <a:pt x="681" y="1"/>
                    <a:pt x="681"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1"/>
            <p:cNvSpPr/>
            <p:nvPr/>
          </p:nvSpPr>
          <p:spPr>
            <a:xfrm>
              <a:off x="863583" y="2907835"/>
              <a:ext cx="140406" cy="161786"/>
            </a:xfrm>
            <a:custGeom>
              <a:rect b="b" l="l" r="r" t="t"/>
              <a:pathLst>
                <a:path extrusionOk="0" h="787" w="683">
                  <a:moveTo>
                    <a:pt x="682" y="1"/>
                  </a:moveTo>
                  <a:cubicBezTo>
                    <a:pt x="682" y="1"/>
                    <a:pt x="1" y="733"/>
                    <a:pt x="172" y="783"/>
                  </a:cubicBezTo>
                  <a:cubicBezTo>
                    <a:pt x="178" y="785"/>
                    <a:pt x="184" y="786"/>
                    <a:pt x="191" y="786"/>
                  </a:cubicBezTo>
                  <a:cubicBezTo>
                    <a:pt x="375" y="786"/>
                    <a:pt x="682" y="1"/>
                    <a:pt x="682"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0" name="Google Shape;3540;p61"/>
          <p:cNvGrpSpPr/>
          <p:nvPr/>
        </p:nvGrpSpPr>
        <p:grpSpPr>
          <a:xfrm>
            <a:off x="6241687" y="1833064"/>
            <a:ext cx="2219946" cy="1680410"/>
            <a:chOff x="5819787" y="2054112"/>
            <a:chExt cx="1985996" cy="1503319"/>
          </a:xfrm>
        </p:grpSpPr>
        <p:sp>
          <p:nvSpPr>
            <p:cNvPr id="3541" name="Google Shape;3541;p61"/>
            <p:cNvSpPr/>
            <p:nvPr/>
          </p:nvSpPr>
          <p:spPr>
            <a:xfrm>
              <a:off x="6533107" y="2175808"/>
              <a:ext cx="674895" cy="1344650"/>
            </a:xfrm>
            <a:custGeom>
              <a:rect b="b" l="l" r="r" t="t"/>
              <a:pathLst>
                <a:path extrusionOk="0" h="6541" w="3283">
                  <a:moveTo>
                    <a:pt x="0" y="1"/>
                  </a:moveTo>
                  <a:lnTo>
                    <a:pt x="0" y="6540"/>
                  </a:lnTo>
                  <a:lnTo>
                    <a:pt x="3282" y="6540"/>
                  </a:lnTo>
                  <a:lnTo>
                    <a:pt x="3282" y="1"/>
                  </a:ln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1"/>
            <p:cNvSpPr/>
            <p:nvPr/>
          </p:nvSpPr>
          <p:spPr>
            <a:xfrm>
              <a:off x="6486032" y="2138806"/>
              <a:ext cx="771514" cy="74417"/>
            </a:xfrm>
            <a:custGeom>
              <a:rect b="b" l="l" r="r" t="t"/>
              <a:pathLst>
                <a:path extrusionOk="0" h="362" w="3753">
                  <a:moveTo>
                    <a:pt x="181" y="0"/>
                  </a:moveTo>
                  <a:cubicBezTo>
                    <a:pt x="80" y="0"/>
                    <a:pt x="1" y="80"/>
                    <a:pt x="1" y="181"/>
                  </a:cubicBezTo>
                  <a:cubicBezTo>
                    <a:pt x="1" y="280"/>
                    <a:pt x="80" y="361"/>
                    <a:pt x="181" y="361"/>
                  </a:cubicBezTo>
                  <a:lnTo>
                    <a:pt x="3571" y="361"/>
                  </a:lnTo>
                  <a:cubicBezTo>
                    <a:pt x="3673" y="361"/>
                    <a:pt x="3752" y="280"/>
                    <a:pt x="3752" y="181"/>
                  </a:cubicBezTo>
                  <a:cubicBezTo>
                    <a:pt x="3752" y="80"/>
                    <a:pt x="3673" y="0"/>
                    <a:pt x="3571"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1"/>
            <p:cNvSpPr/>
            <p:nvPr/>
          </p:nvSpPr>
          <p:spPr>
            <a:xfrm>
              <a:off x="6486032" y="3483013"/>
              <a:ext cx="771514" cy="74417"/>
            </a:xfrm>
            <a:custGeom>
              <a:rect b="b" l="l" r="r" t="t"/>
              <a:pathLst>
                <a:path extrusionOk="0" h="362" w="3753">
                  <a:moveTo>
                    <a:pt x="181" y="1"/>
                  </a:moveTo>
                  <a:cubicBezTo>
                    <a:pt x="80" y="1"/>
                    <a:pt x="1" y="83"/>
                    <a:pt x="1" y="181"/>
                  </a:cubicBezTo>
                  <a:cubicBezTo>
                    <a:pt x="1" y="282"/>
                    <a:pt x="80" y="362"/>
                    <a:pt x="181" y="362"/>
                  </a:cubicBezTo>
                  <a:lnTo>
                    <a:pt x="3571" y="362"/>
                  </a:lnTo>
                  <a:cubicBezTo>
                    <a:pt x="3673" y="362"/>
                    <a:pt x="3752" y="282"/>
                    <a:pt x="3752" y="181"/>
                  </a:cubicBezTo>
                  <a:cubicBezTo>
                    <a:pt x="3752" y="83"/>
                    <a:pt x="3673" y="1"/>
                    <a:pt x="3571" y="1"/>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1"/>
            <p:cNvSpPr/>
            <p:nvPr/>
          </p:nvSpPr>
          <p:spPr>
            <a:xfrm>
              <a:off x="6529201" y="2060073"/>
              <a:ext cx="684762" cy="84901"/>
            </a:xfrm>
            <a:custGeom>
              <a:rect b="b" l="l" r="r" t="t"/>
              <a:pathLst>
                <a:path extrusionOk="0" fill="none" h="413" w="3331">
                  <a:moveTo>
                    <a:pt x="0" y="412"/>
                  </a:moveTo>
                  <a:lnTo>
                    <a:pt x="1666" y="0"/>
                  </a:lnTo>
                  <a:lnTo>
                    <a:pt x="3330" y="412"/>
                  </a:ln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1"/>
            <p:cNvSpPr/>
            <p:nvPr/>
          </p:nvSpPr>
          <p:spPr>
            <a:xfrm>
              <a:off x="6861192" y="2054112"/>
              <a:ext cx="20968" cy="20968"/>
            </a:xfrm>
            <a:custGeom>
              <a:rect b="b" l="l" r="r" t="t"/>
              <a:pathLst>
                <a:path extrusionOk="0" h="102" w="102">
                  <a:moveTo>
                    <a:pt x="51" y="0"/>
                  </a:moveTo>
                  <a:cubicBezTo>
                    <a:pt x="20" y="0"/>
                    <a:pt x="1" y="20"/>
                    <a:pt x="1" y="51"/>
                  </a:cubicBezTo>
                  <a:cubicBezTo>
                    <a:pt x="1" y="80"/>
                    <a:pt x="20" y="102"/>
                    <a:pt x="51" y="102"/>
                  </a:cubicBezTo>
                  <a:cubicBezTo>
                    <a:pt x="71" y="102"/>
                    <a:pt x="102" y="80"/>
                    <a:pt x="102" y="51"/>
                  </a:cubicBezTo>
                  <a:cubicBezTo>
                    <a:pt x="102" y="20"/>
                    <a:pt x="71" y="0"/>
                    <a:pt x="51"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1"/>
            <p:cNvSpPr/>
            <p:nvPr/>
          </p:nvSpPr>
          <p:spPr>
            <a:xfrm>
              <a:off x="6651308" y="2641008"/>
              <a:ext cx="364686" cy="659065"/>
            </a:xfrm>
            <a:custGeom>
              <a:rect b="b" l="l" r="r" t="t"/>
              <a:pathLst>
                <a:path extrusionOk="0" h="3206" w="1774">
                  <a:moveTo>
                    <a:pt x="704" y="0"/>
                  </a:moveTo>
                  <a:cubicBezTo>
                    <a:pt x="644" y="0"/>
                    <a:pt x="491" y="82"/>
                    <a:pt x="340" y="396"/>
                  </a:cubicBezTo>
                  <a:cubicBezTo>
                    <a:pt x="249" y="577"/>
                    <a:pt x="208" y="988"/>
                    <a:pt x="208" y="988"/>
                  </a:cubicBezTo>
                  <a:cubicBezTo>
                    <a:pt x="208" y="1280"/>
                    <a:pt x="280" y="1369"/>
                    <a:pt x="208" y="1549"/>
                  </a:cubicBezTo>
                  <a:cubicBezTo>
                    <a:pt x="168" y="1477"/>
                    <a:pt x="125" y="1447"/>
                    <a:pt x="93" y="1447"/>
                  </a:cubicBezTo>
                  <a:cubicBezTo>
                    <a:pt x="22" y="1447"/>
                    <a:pt x="1" y="1595"/>
                    <a:pt x="160" y="1761"/>
                  </a:cubicBezTo>
                  <a:cubicBezTo>
                    <a:pt x="268" y="2322"/>
                    <a:pt x="470" y="2532"/>
                    <a:pt x="470" y="2532"/>
                  </a:cubicBezTo>
                  <a:cubicBezTo>
                    <a:pt x="470" y="2532"/>
                    <a:pt x="360" y="2496"/>
                    <a:pt x="264" y="2496"/>
                  </a:cubicBezTo>
                  <a:cubicBezTo>
                    <a:pt x="194" y="2496"/>
                    <a:pt x="133" y="2515"/>
                    <a:pt x="129" y="2582"/>
                  </a:cubicBezTo>
                  <a:cubicBezTo>
                    <a:pt x="111" y="2729"/>
                    <a:pt x="381" y="2941"/>
                    <a:pt x="694" y="2941"/>
                  </a:cubicBezTo>
                  <a:cubicBezTo>
                    <a:pt x="726" y="2941"/>
                    <a:pt x="758" y="2938"/>
                    <a:pt x="791" y="2934"/>
                  </a:cubicBezTo>
                  <a:cubicBezTo>
                    <a:pt x="1028" y="3077"/>
                    <a:pt x="1307" y="3206"/>
                    <a:pt x="1494" y="3206"/>
                  </a:cubicBezTo>
                  <a:cubicBezTo>
                    <a:pt x="1583" y="3206"/>
                    <a:pt x="1651" y="3176"/>
                    <a:pt x="1684" y="3105"/>
                  </a:cubicBezTo>
                  <a:cubicBezTo>
                    <a:pt x="1773" y="2874"/>
                    <a:pt x="1243" y="2493"/>
                    <a:pt x="1243" y="2493"/>
                  </a:cubicBezTo>
                  <a:cubicBezTo>
                    <a:pt x="1243" y="2493"/>
                    <a:pt x="1072" y="1901"/>
                    <a:pt x="971" y="1882"/>
                  </a:cubicBezTo>
                  <a:cubicBezTo>
                    <a:pt x="964" y="1881"/>
                    <a:pt x="958" y="1880"/>
                    <a:pt x="951" y="1880"/>
                  </a:cubicBezTo>
                  <a:cubicBezTo>
                    <a:pt x="862" y="1880"/>
                    <a:pt x="810" y="1951"/>
                    <a:pt x="810" y="1951"/>
                  </a:cubicBezTo>
                  <a:lnTo>
                    <a:pt x="591" y="1559"/>
                  </a:lnTo>
                  <a:cubicBezTo>
                    <a:pt x="591" y="1559"/>
                    <a:pt x="620" y="1369"/>
                    <a:pt x="569" y="1349"/>
                  </a:cubicBezTo>
                  <a:cubicBezTo>
                    <a:pt x="563" y="1347"/>
                    <a:pt x="557" y="1345"/>
                    <a:pt x="551" y="1345"/>
                  </a:cubicBezTo>
                  <a:cubicBezTo>
                    <a:pt x="513" y="1345"/>
                    <a:pt x="490" y="1400"/>
                    <a:pt x="490" y="1400"/>
                  </a:cubicBezTo>
                  <a:cubicBezTo>
                    <a:pt x="490" y="1400"/>
                    <a:pt x="480" y="1369"/>
                    <a:pt x="430" y="1239"/>
                  </a:cubicBezTo>
                  <a:cubicBezTo>
                    <a:pt x="369" y="1109"/>
                    <a:pt x="581" y="906"/>
                    <a:pt x="531" y="846"/>
                  </a:cubicBezTo>
                  <a:cubicBezTo>
                    <a:pt x="516" y="829"/>
                    <a:pt x="502" y="823"/>
                    <a:pt x="490" y="823"/>
                  </a:cubicBezTo>
                  <a:cubicBezTo>
                    <a:pt x="468" y="823"/>
                    <a:pt x="449" y="842"/>
                    <a:pt x="437" y="859"/>
                  </a:cubicBezTo>
                  <a:lnTo>
                    <a:pt x="437" y="859"/>
                  </a:lnTo>
                  <a:cubicBezTo>
                    <a:pt x="471" y="800"/>
                    <a:pt x="552" y="662"/>
                    <a:pt x="591" y="577"/>
                  </a:cubicBezTo>
                  <a:cubicBezTo>
                    <a:pt x="606" y="529"/>
                    <a:pt x="589" y="517"/>
                    <a:pt x="564" y="517"/>
                  </a:cubicBezTo>
                  <a:cubicBezTo>
                    <a:pt x="543" y="517"/>
                    <a:pt x="516" y="526"/>
                    <a:pt x="503" y="526"/>
                  </a:cubicBezTo>
                  <a:cubicBezTo>
                    <a:pt x="493" y="526"/>
                    <a:pt x="490" y="522"/>
                    <a:pt x="499" y="507"/>
                  </a:cubicBezTo>
                  <a:cubicBezTo>
                    <a:pt x="550" y="447"/>
                    <a:pt x="750" y="16"/>
                    <a:pt x="721" y="3"/>
                  </a:cubicBezTo>
                  <a:cubicBezTo>
                    <a:pt x="717" y="1"/>
                    <a:pt x="711" y="0"/>
                    <a:pt x="704"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1"/>
            <p:cNvSpPr/>
            <p:nvPr/>
          </p:nvSpPr>
          <p:spPr>
            <a:xfrm>
              <a:off x="6716678" y="2397410"/>
              <a:ext cx="365713" cy="659477"/>
            </a:xfrm>
            <a:custGeom>
              <a:rect b="b" l="l" r="r" t="t"/>
              <a:pathLst>
                <a:path extrusionOk="0" h="3208" w="1779">
                  <a:moveTo>
                    <a:pt x="285" y="1"/>
                  </a:moveTo>
                  <a:cubicBezTo>
                    <a:pt x="197" y="1"/>
                    <a:pt x="131" y="31"/>
                    <a:pt x="102" y="105"/>
                  </a:cubicBezTo>
                  <a:cubicBezTo>
                    <a:pt x="1" y="327"/>
                    <a:pt x="533" y="707"/>
                    <a:pt x="533" y="707"/>
                  </a:cubicBezTo>
                  <a:cubicBezTo>
                    <a:pt x="533" y="707"/>
                    <a:pt x="704" y="1299"/>
                    <a:pt x="805" y="1321"/>
                  </a:cubicBezTo>
                  <a:cubicBezTo>
                    <a:pt x="814" y="1323"/>
                    <a:pt x="823" y="1324"/>
                    <a:pt x="832" y="1324"/>
                  </a:cubicBezTo>
                  <a:cubicBezTo>
                    <a:pt x="915" y="1324"/>
                    <a:pt x="964" y="1249"/>
                    <a:pt x="964" y="1249"/>
                  </a:cubicBezTo>
                  <a:lnTo>
                    <a:pt x="1185" y="1641"/>
                  </a:lnTo>
                  <a:cubicBezTo>
                    <a:pt x="1185" y="1641"/>
                    <a:pt x="1166" y="1831"/>
                    <a:pt x="1205" y="1851"/>
                  </a:cubicBezTo>
                  <a:cubicBezTo>
                    <a:pt x="1211" y="1854"/>
                    <a:pt x="1218" y="1855"/>
                    <a:pt x="1224" y="1855"/>
                  </a:cubicBezTo>
                  <a:cubicBezTo>
                    <a:pt x="1263" y="1855"/>
                    <a:pt x="1287" y="1802"/>
                    <a:pt x="1287" y="1802"/>
                  </a:cubicBezTo>
                  <a:cubicBezTo>
                    <a:pt x="1287" y="1802"/>
                    <a:pt x="1296" y="1831"/>
                    <a:pt x="1356" y="1961"/>
                  </a:cubicBezTo>
                  <a:cubicBezTo>
                    <a:pt x="1407" y="2091"/>
                    <a:pt x="1195" y="2294"/>
                    <a:pt x="1246" y="2354"/>
                  </a:cubicBezTo>
                  <a:cubicBezTo>
                    <a:pt x="1260" y="2371"/>
                    <a:pt x="1274" y="2377"/>
                    <a:pt x="1287" y="2377"/>
                  </a:cubicBezTo>
                  <a:cubicBezTo>
                    <a:pt x="1309" y="2377"/>
                    <a:pt x="1328" y="2357"/>
                    <a:pt x="1340" y="2340"/>
                  </a:cubicBezTo>
                  <a:lnTo>
                    <a:pt x="1340" y="2340"/>
                  </a:lnTo>
                  <a:cubicBezTo>
                    <a:pt x="1306" y="2398"/>
                    <a:pt x="1227" y="2538"/>
                    <a:pt x="1195" y="2624"/>
                  </a:cubicBezTo>
                  <a:cubicBezTo>
                    <a:pt x="1175" y="2671"/>
                    <a:pt x="1190" y="2683"/>
                    <a:pt x="1213" y="2683"/>
                  </a:cubicBezTo>
                  <a:cubicBezTo>
                    <a:pt x="1233" y="2683"/>
                    <a:pt x="1259" y="2674"/>
                    <a:pt x="1272" y="2674"/>
                  </a:cubicBezTo>
                  <a:cubicBezTo>
                    <a:pt x="1282" y="2674"/>
                    <a:pt x="1285" y="2678"/>
                    <a:pt x="1274" y="2693"/>
                  </a:cubicBezTo>
                  <a:cubicBezTo>
                    <a:pt x="1226" y="2754"/>
                    <a:pt x="1034" y="3187"/>
                    <a:pt x="1065" y="3206"/>
                  </a:cubicBezTo>
                  <a:cubicBezTo>
                    <a:pt x="1067" y="3207"/>
                    <a:pt x="1069" y="3207"/>
                    <a:pt x="1072" y="3207"/>
                  </a:cubicBezTo>
                  <a:cubicBezTo>
                    <a:pt x="1115" y="3207"/>
                    <a:pt x="1276" y="3134"/>
                    <a:pt x="1445" y="2804"/>
                  </a:cubicBezTo>
                  <a:cubicBezTo>
                    <a:pt x="1537" y="2633"/>
                    <a:pt x="1566" y="2212"/>
                    <a:pt x="1566" y="2212"/>
                  </a:cubicBezTo>
                  <a:cubicBezTo>
                    <a:pt x="1566" y="1923"/>
                    <a:pt x="1496" y="1831"/>
                    <a:pt x="1566" y="1651"/>
                  </a:cubicBezTo>
                  <a:cubicBezTo>
                    <a:pt x="1606" y="1723"/>
                    <a:pt x="1649" y="1753"/>
                    <a:pt x="1682" y="1753"/>
                  </a:cubicBezTo>
                  <a:cubicBezTo>
                    <a:pt x="1754" y="1753"/>
                    <a:pt x="1778" y="1607"/>
                    <a:pt x="1626" y="1441"/>
                  </a:cubicBezTo>
                  <a:cubicBezTo>
                    <a:pt x="1506" y="878"/>
                    <a:pt x="1306" y="678"/>
                    <a:pt x="1306" y="678"/>
                  </a:cubicBezTo>
                  <a:lnTo>
                    <a:pt x="1306" y="678"/>
                  </a:lnTo>
                  <a:cubicBezTo>
                    <a:pt x="1306" y="678"/>
                    <a:pt x="1411" y="713"/>
                    <a:pt x="1505" y="713"/>
                  </a:cubicBezTo>
                  <a:cubicBezTo>
                    <a:pt x="1577" y="713"/>
                    <a:pt x="1642" y="692"/>
                    <a:pt x="1648" y="618"/>
                  </a:cubicBezTo>
                  <a:cubicBezTo>
                    <a:pt x="1665" y="471"/>
                    <a:pt x="1393" y="259"/>
                    <a:pt x="1081" y="259"/>
                  </a:cubicBezTo>
                  <a:cubicBezTo>
                    <a:pt x="1050" y="259"/>
                    <a:pt x="1018" y="262"/>
                    <a:pt x="986" y="266"/>
                  </a:cubicBezTo>
                  <a:cubicBezTo>
                    <a:pt x="748" y="131"/>
                    <a:pt x="469" y="1"/>
                    <a:pt x="285" y="1"/>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1"/>
            <p:cNvSpPr/>
            <p:nvPr/>
          </p:nvSpPr>
          <p:spPr>
            <a:xfrm>
              <a:off x="5819787" y="2260502"/>
              <a:ext cx="418957" cy="418546"/>
            </a:xfrm>
            <a:custGeom>
              <a:rect b="b" l="l" r="r" t="t"/>
              <a:pathLst>
                <a:path extrusionOk="0" h="2036" w="2038">
                  <a:moveTo>
                    <a:pt x="1" y="1"/>
                  </a:moveTo>
                  <a:lnTo>
                    <a:pt x="1" y="2035"/>
                  </a:lnTo>
                  <a:lnTo>
                    <a:pt x="2038" y="2035"/>
                  </a:lnTo>
                  <a:lnTo>
                    <a:pt x="2038" y="1"/>
                  </a:ln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1"/>
            <p:cNvSpPr/>
            <p:nvPr/>
          </p:nvSpPr>
          <p:spPr>
            <a:xfrm>
              <a:off x="5848567" y="2289281"/>
              <a:ext cx="360985" cy="360985"/>
            </a:xfrm>
            <a:custGeom>
              <a:rect b="b" l="l" r="r" t="t"/>
              <a:pathLst>
                <a:path extrusionOk="0" h="1756" w="1756">
                  <a:moveTo>
                    <a:pt x="1" y="0"/>
                  </a:moveTo>
                  <a:lnTo>
                    <a:pt x="1" y="1755"/>
                  </a:lnTo>
                  <a:lnTo>
                    <a:pt x="1756" y="1755"/>
                  </a:lnTo>
                  <a:lnTo>
                    <a:pt x="1756" y="0"/>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1"/>
            <p:cNvSpPr/>
            <p:nvPr/>
          </p:nvSpPr>
          <p:spPr>
            <a:xfrm>
              <a:off x="5848567" y="2379731"/>
              <a:ext cx="360985" cy="270533"/>
            </a:xfrm>
            <a:custGeom>
              <a:rect b="b" l="l" r="r" t="t"/>
              <a:pathLst>
                <a:path extrusionOk="0" h="1316" w="1756">
                  <a:moveTo>
                    <a:pt x="1265" y="1"/>
                  </a:moveTo>
                  <a:cubicBezTo>
                    <a:pt x="321" y="1"/>
                    <a:pt x="1" y="945"/>
                    <a:pt x="1" y="945"/>
                  </a:cubicBezTo>
                  <a:lnTo>
                    <a:pt x="1" y="1315"/>
                  </a:lnTo>
                  <a:lnTo>
                    <a:pt x="1756" y="1315"/>
                  </a:lnTo>
                  <a:lnTo>
                    <a:pt x="1756" y="1065"/>
                  </a:lnTo>
                  <a:cubicBezTo>
                    <a:pt x="1688" y="1074"/>
                    <a:pt x="1624" y="1078"/>
                    <a:pt x="1564" y="1078"/>
                  </a:cubicBezTo>
                  <a:cubicBezTo>
                    <a:pt x="767" y="1078"/>
                    <a:pt x="687" y="319"/>
                    <a:pt x="1265" y="1"/>
                  </a:cubicBez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1"/>
            <p:cNvSpPr/>
            <p:nvPr/>
          </p:nvSpPr>
          <p:spPr>
            <a:xfrm>
              <a:off x="5995137" y="2376853"/>
              <a:ext cx="160758" cy="143695"/>
            </a:xfrm>
            <a:custGeom>
              <a:rect b="b" l="l" r="r" t="t"/>
              <a:pathLst>
                <a:path extrusionOk="0" h="699" w="782">
                  <a:moveTo>
                    <a:pt x="549" y="1"/>
                  </a:moveTo>
                  <a:cubicBezTo>
                    <a:pt x="502" y="1"/>
                    <a:pt x="446" y="8"/>
                    <a:pt x="381" y="24"/>
                  </a:cubicBezTo>
                  <a:cubicBezTo>
                    <a:pt x="0" y="256"/>
                    <a:pt x="190" y="699"/>
                    <a:pt x="190" y="699"/>
                  </a:cubicBezTo>
                  <a:cubicBezTo>
                    <a:pt x="190" y="407"/>
                    <a:pt x="342" y="446"/>
                    <a:pt x="381" y="366"/>
                  </a:cubicBezTo>
                  <a:cubicBezTo>
                    <a:pt x="402" y="337"/>
                    <a:pt x="422" y="316"/>
                    <a:pt x="451" y="316"/>
                  </a:cubicBezTo>
                  <a:cubicBezTo>
                    <a:pt x="482" y="306"/>
                    <a:pt x="523" y="287"/>
                    <a:pt x="542" y="256"/>
                  </a:cubicBezTo>
                  <a:cubicBezTo>
                    <a:pt x="561" y="227"/>
                    <a:pt x="602" y="205"/>
                    <a:pt x="631" y="205"/>
                  </a:cubicBezTo>
                  <a:cubicBezTo>
                    <a:pt x="641" y="208"/>
                    <a:pt x="651" y="209"/>
                    <a:pt x="661" y="209"/>
                  </a:cubicBezTo>
                  <a:cubicBezTo>
                    <a:pt x="694" y="209"/>
                    <a:pt x="727" y="194"/>
                    <a:pt x="742" y="157"/>
                  </a:cubicBezTo>
                  <a:cubicBezTo>
                    <a:pt x="782" y="100"/>
                    <a:pt x="727" y="1"/>
                    <a:pt x="549"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1"/>
            <p:cNvSpPr/>
            <p:nvPr/>
          </p:nvSpPr>
          <p:spPr>
            <a:xfrm>
              <a:off x="5920927" y="2416939"/>
              <a:ext cx="117382" cy="233325"/>
            </a:xfrm>
            <a:custGeom>
              <a:rect b="b" l="l" r="r" t="t"/>
              <a:pathLst>
                <a:path extrusionOk="0" fill="none" h="1135" w="571">
                  <a:moveTo>
                    <a:pt x="571" y="0"/>
                  </a:moveTo>
                  <a:cubicBezTo>
                    <a:pt x="571" y="0"/>
                    <a:pt x="0" y="422"/>
                    <a:pt x="120" y="1134"/>
                  </a:cubicBez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1"/>
            <p:cNvSpPr/>
            <p:nvPr/>
          </p:nvSpPr>
          <p:spPr>
            <a:xfrm>
              <a:off x="5966357" y="2448185"/>
              <a:ext cx="168981" cy="202078"/>
            </a:xfrm>
            <a:custGeom>
              <a:rect b="b" l="l" r="r" t="t"/>
              <a:pathLst>
                <a:path extrusionOk="0" fill="none" h="983" w="822">
                  <a:moveTo>
                    <a:pt x="290" y="0"/>
                  </a:moveTo>
                  <a:cubicBezTo>
                    <a:pt x="290" y="0"/>
                    <a:pt x="1" y="802"/>
                    <a:pt x="822" y="982"/>
                  </a:cubicBez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1"/>
            <p:cNvSpPr/>
            <p:nvPr/>
          </p:nvSpPr>
          <p:spPr>
            <a:xfrm>
              <a:off x="5819787" y="2819235"/>
              <a:ext cx="418957" cy="421012"/>
            </a:xfrm>
            <a:custGeom>
              <a:rect b="b" l="l" r="r" t="t"/>
              <a:pathLst>
                <a:path extrusionOk="0" h="2048" w="2038">
                  <a:moveTo>
                    <a:pt x="1" y="1"/>
                  </a:moveTo>
                  <a:lnTo>
                    <a:pt x="1" y="2047"/>
                  </a:lnTo>
                  <a:lnTo>
                    <a:pt x="2038" y="2047"/>
                  </a:lnTo>
                  <a:lnTo>
                    <a:pt x="2038" y="1"/>
                  </a:ln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1"/>
            <p:cNvSpPr/>
            <p:nvPr/>
          </p:nvSpPr>
          <p:spPr>
            <a:xfrm>
              <a:off x="7482006" y="2260502"/>
              <a:ext cx="323777" cy="321927"/>
            </a:xfrm>
            <a:custGeom>
              <a:rect b="b" l="l" r="r" t="t"/>
              <a:pathLst>
                <a:path extrusionOk="0" h="1566" w="1575">
                  <a:moveTo>
                    <a:pt x="0" y="1"/>
                  </a:moveTo>
                  <a:lnTo>
                    <a:pt x="0" y="1566"/>
                  </a:lnTo>
                  <a:lnTo>
                    <a:pt x="1575" y="1566"/>
                  </a:lnTo>
                  <a:lnTo>
                    <a:pt x="1575" y="1"/>
                  </a:ln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1"/>
            <p:cNvSpPr/>
            <p:nvPr/>
          </p:nvSpPr>
          <p:spPr>
            <a:xfrm>
              <a:off x="7506674" y="2282703"/>
              <a:ext cx="276495" cy="276906"/>
            </a:xfrm>
            <a:custGeom>
              <a:rect b="b" l="l" r="r" t="t"/>
              <a:pathLst>
                <a:path extrusionOk="0" h="1347" w="1345">
                  <a:moveTo>
                    <a:pt x="1" y="1"/>
                  </a:moveTo>
                  <a:lnTo>
                    <a:pt x="1" y="1347"/>
                  </a:lnTo>
                  <a:lnTo>
                    <a:pt x="1344" y="1347"/>
                  </a:lnTo>
                  <a:lnTo>
                    <a:pt x="1344" y="1"/>
                  </a:lnTo>
                  <a:close/>
                </a:path>
              </a:pathLst>
            </a:custGeom>
            <a:solidFill>
              <a:srgbClr val="E5D8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1"/>
            <p:cNvSpPr/>
            <p:nvPr/>
          </p:nvSpPr>
          <p:spPr>
            <a:xfrm>
              <a:off x="7531343" y="2375825"/>
              <a:ext cx="225102" cy="101142"/>
            </a:xfrm>
            <a:custGeom>
              <a:rect b="b" l="l" r="r" t="t"/>
              <a:pathLst>
                <a:path extrusionOk="0" h="492" w="1095">
                  <a:moveTo>
                    <a:pt x="552" y="1"/>
                  </a:moveTo>
                  <a:cubicBezTo>
                    <a:pt x="372" y="472"/>
                    <a:pt x="1" y="492"/>
                    <a:pt x="1" y="492"/>
                  </a:cubicBezTo>
                  <a:lnTo>
                    <a:pt x="1094" y="492"/>
                  </a:lnTo>
                  <a:cubicBezTo>
                    <a:pt x="1094" y="492"/>
                    <a:pt x="723" y="472"/>
                    <a:pt x="552"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1"/>
            <p:cNvSpPr/>
            <p:nvPr/>
          </p:nvSpPr>
          <p:spPr>
            <a:xfrm>
              <a:off x="7560122" y="2340673"/>
              <a:ext cx="169597" cy="70511"/>
            </a:xfrm>
            <a:custGeom>
              <a:rect b="b" l="l" r="r" t="t"/>
              <a:pathLst>
                <a:path extrusionOk="0" h="343" w="825">
                  <a:moveTo>
                    <a:pt x="412" y="1"/>
                  </a:moveTo>
                  <a:cubicBezTo>
                    <a:pt x="273" y="321"/>
                    <a:pt x="1" y="342"/>
                    <a:pt x="1" y="342"/>
                  </a:cubicBezTo>
                  <a:lnTo>
                    <a:pt x="824" y="342"/>
                  </a:lnTo>
                  <a:cubicBezTo>
                    <a:pt x="824" y="342"/>
                    <a:pt x="542" y="321"/>
                    <a:pt x="412"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1"/>
            <p:cNvSpPr/>
            <p:nvPr/>
          </p:nvSpPr>
          <p:spPr>
            <a:xfrm>
              <a:off x="7589313" y="2307577"/>
              <a:ext cx="111626" cy="47693"/>
            </a:xfrm>
            <a:custGeom>
              <a:rect b="b" l="l" r="r" t="t"/>
              <a:pathLst>
                <a:path extrusionOk="0" h="232" w="543">
                  <a:moveTo>
                    <a:pt x="270" y="0"/>
                  </a:moveTo>
                  <a:cubicBezTo>
                    <a:pt x="181" y="222"/>
                    <a:pt x="1" y="231"/>
                    <a:pt x="1" y="231"/>
                  </a:cubicBezTo>
                  <a:lnTo>
                    <a:pt x="542" y="231"/>
                  </a:lnTo>
                  <a:cubicBezTo>
                    <a:pt x="542" y="231"/>
                    <a:pt x="352" y="222"/>
                    <a:pt x="270"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1"/>
            <p:cNvSpPr/>
            <p:nvPr/>
          </p:nvSpPr>
          <p:spPr>
            <a:xfrm>
              <a:off x="7614186" y="2355063"/>
              <a:ext cx="60027" cy="31453"/>
            </a:xfrm>
            <a:custGeom>
              <a:rect b="b" l="l" r="r" t="t"/>
              <a:pathLst>
                <a:path extrusionOk="0" h="153" w="292">
                  <a:moveTo>
                    <a:pt x="0" y="0"/>
                  </a:moveTo>
                  <a:lnTo>
                    <a:pt x="0" y="152"/>
                  </a:lnTo>
                  <a:lnTo>
                    <a:pt x="291" y="152"/>
                  </a:lnTo>
                  <a:lnTo>
                    <a:pt x="291" y="0"/>
                  </a:ln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1"/>
            <p:cNvSpPr/>
            <p:nvPr/>
          </p:nvSpPr>
          <p:spPr>
            <a:xfrm>
              <a:off x="7601647" y="2410977"/>
              <a:ext cx="84901" cy="30836"/>
            </a:xfrm>
            <a:custGeom>
              <a:rect b="b" l="l" r="r" t="t"/>
              <a:pathLst>
                <a:path extrusionOk="0" h="150" w="413">
                  <a:moveTo>
                    <a:pt x="1" y="0"/>
                  </a:moveTo>
                  <a:lnTo>
                    <a:pt x="1" y="150"/>
                  </a:lnTo>
                  <a:lnTo>
                    <a:pt x="413" y="150"/>
                  </a:lnTo>
                  <a:lnTo>
                    <a:pt x="413" y="0"/>
                  </a:ln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1"/>
            <p:cNvSpPr/>
            <p:nvPr/>
          </p:nvSpPr>
          <p:spPr>
            <a:xfrm>
              <a:off x="7584790" y="2476759"/>
              <a:ext cx="117999" cy="49749"/>
            </a:xfrm>
            <a:custGeom>
              <a:rect b="b" l="l" r="r" t="t"/>
              <a:pathLst>
                <a:path extrusionOk="0" h="242" w="574">
                  <a:moveTo>
                    <a:pt x="1" y="1"/>
                  </a:moveTo>
                  <a:lnTo>
                    <a:pt x="1" y="241"/>
                  </a:lnTo>
                  <a:lnTo>
                    <a:pt x="574" y="241"/>
                  </a:lnTo>
                  <a:lnTo>
                    <a:pt x="574" y="1"/>
                  </a:ln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1"/>
            <p:cNvSpPr/>
            <p:nvPr/>
          </p:nvSpPr>
          <p:spPr>
            <a:xfrm>
              <a:off x="7576979" y="2520339"/>
              <a:ext cx="134239" cy="12540"/>
            </a:xfrm>
            <a:custGeom>
              <a:rect b="b" l="l" r="r" t="t"/>
              <a:pathLst>
                <a:path extrusionOk="0" h="61" w="653">
                  <a:moveTo>
                    <a:pt x="0" y="1"/>
                  </a:moveTo>
                  <a:lnTo>
                    <a:pt x="0" y="61"/>
                  </a:lnTo>
                  <a:lnTo>
                    <a:pt x="653" y="61"/>
                  </a:lnTo>
                  <a:lnTo>
                    <a:pt x="653"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1"/>
            <p:cNvSpPr/>
            <p:nvPr/>
          </p:nvSpPr>
          <p:spPr>
            <a:xfrm>
              <a:off x="7632482" y="2499577"/>
              <a:ext cx="22819" cy="20968"/>
            </a:xfrm>
            <a:custGeom>
              <a:rect b="b" l="l" r="r" t="t"/>
              <a:pathLst>
                <a:path extrusionOk="0" h="102" w="111">
                  <a:moveTo>
                    <a:pt x="0" y="0"/>
                  </a:moveTo>
                  <a:lnTo>
                    <a:pt x="0" y="102"/>
                  </a:lnTo>
                  <a:lnTo>
                    <a:pt x="111" y="102"/>
                  </a:lnTo>
                  <a:lnTo>
                    <a:pt x="111" y="0"/>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1"/>
            <p:cNvSpPr/>
            <p:nvPr/>
          </p:nvSpPr>
          <p:spPr>
            <a:xfrm>
              <a:off x="7490435" y="2722207"/>
              <a:ext cx="307536" cy="546823"/>
            </a:xfrm>
            <a:custGeom>
              <a:rect b="b" l="l" r="r" t="t"/>
              <a:pathLst>
                <a:path extrusionOk="0" h="2660" w="1496">
                  <a:moveTo>
                    <a:pt x="0" y="1"/>
                  </a:moveTo>
                  <a:lnTo>
                    <a:pt x="0" y="2659"/>
                  </a:lnTo>
                  <a:lnTo>
                    <a:pt x="1495" y="2659"/>
                  </a:lnTo>
                  <a:lnTo>
                    <a:pt x="1495" y="1"/>
                  </a:ln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1"/>
            <p:cNvSpPr/>
            <p:nvPr/>
          </p:nvSpPr>
          <p:spPr>
            <a:xfrm>
              <a:off x="7517158" y="2750986"/>
              <a:ext cx="253471" cy="489263"/>
            </a:xfrm>
            <a:custGeom>
              <a:rect b="b" l="l" r="r" t="t"/>
              <a:pathLst>
                <a:path extrusionOk="0" h="2380" w="1233">
                  <a:moveTo>
                    <a:pt x="0" y="1"/>
                  </a:moveTo>
                  <a:lnTo>
                    <a:pt x="0" y="2379"/>
                  </a:lnTo>
                  <a:lnTo>
                    <a:pt x="1233" y="2379"/>
                  </a:lnTo>
                  <a:lnTo>
                    <a:pt x="1233" y="1"/>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1"/>
            <p:cNvSpPr/>
            <p:nvPr/>
          </p:nvSpPr>
          <p:spPr>
            <a:xfrm>
              <a:off x="7556216" y="2848014"/>
              <a:ext cx="175353" cy="177409"/>
            </a:xfrm>
            <a:custGeom>
              <a:rect b="b" l="l" r="r" t="t"/>
              <a:pathLst>
                <a:path extrusionOk="0" h="863" w="853">
                  <a:moveTo>
                    <a:pt x="431" y="1"/>
                  </a:moveTo>
                  <a:cubicBezTo>
                    <a:pt x="191" y="1"/>
                    <a:pt x="0" y="200"/>
                    <a:pt x="0" y="432"/>
                  </a:cubicBezTo>
                  <a:cubicBezTo>
                    <a:pt x="0" y="672"/>
                    <a:pt x="191" y="862"/>
                    <a:pt x="431" y="862"/>
                  </a:cubicBezTo>
                  <a:cubicBezTo>
                    <a:pt x="662" y="862"/>
                    <a:pt x="853" y="672"/>
                    <a:pt x="853" y="432"/>
                  </a:cubicBezTo>
                  <a:cubicBezTo>
                    <a:pt x="853" y="200"/>
                    <a:pt x="662" y="1"/>
                    <a:pt x="431" y="1"/>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1"/>
            <p:cNvSpPr/>
            <p:nvPr/>
          </p:nvSpPr>
          <p:spPr>
            <a:xfrm>
              <a:off x="7517158" y="2922224"/>
              <a:ext cx="253471" cy="318021"/>
            </a:xfrm>
            <a:custGeom>
              <a:rect b="b" l="l" r="r" t="t"/>
              <a:pathLst>
                <a:path extrusionOk="0" h="1547" w="1233">
                  <a:moveTo>
                    <a:pt x="922" y="1"/>
                  </a:moveTo>
                  <a:cubicBezTo>
                    <a:pt x="922" y="1"/>
                    <a:pt x="691" y="261"/>
                    <a:pt x="371" y="393"/>
                  </a:cubicBezTo>
                  <a:cubicBezTo>
                    <a:pt x="101" y="501"/>
                    <a:pt x="0" y="742"/>
                    <a:pt x="0" y="742"/>
                  </a:cubicBezTo>
                  <a:lnTo>
                    <a:pt x="0" y="1546"/>
                  </a:lnTo>
                  <a:lnTo>
                    <a:pt x="1233" y="1546"/>
                  </a:lnTo>
                  <a:lnTo>
                    <a:pt x="1233" y="1"/>
                  </a:ln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1"/>
            <p:cNvSpPr/>
            <p:nvPr/>
          </p:nvSpPr>
          <p:spPr>
            <a:xfrm>
              <a:off x="5848567" y="2848014"/>
              <a:ext cx="360985" cy="360985"/>
            </a:xfrm>
            <a:custGeom>
              <a:rect b="b" l="l" r="r" t="t"/>
              <a:pathLst>
                <a:path extrusionOk="0" h="1756" w="1756">
                  <a:moveTo>
                    <a:pt x="1" y="1"/>
                  </a:moveTo>
                  <a:lnTo>
                    <a:pt x="1" y="1756"/>
                  </a:lnTo>
                  <a:lnTo>
                    <a:pt x="1756" y="1756"/>
                  </a:lnTo>
                  <a:lnTo>
                    <a:pt x="1756" y="1"/>
                  </a:lnTo>
                  <a:close/>
                </a:path>
              </a:pathLst>
            </a:custGeom>
            <a:solidFill>
              <a:srgbClr val="FBF3E4"/>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1"/>
            <p:cNvSpPr/>
            <p:nvPr/>
          </p:nvSpPr>
          <p:spPr>
            <a:xfrm>
              <a:off x="5959984" y="2871449"/>
              <a:ext cx="41320" cy="46254"/>
            </a:xfrm>
            <a:custGeom>
              <a:rect b="b" l="l" r="r" t="t"/>
              <a:pathLst>
                <a:path extrusionOk="0" h="225" w="201">
                  <a:moveTo>
                    <a:pt x="59" y="1"/>
                  </a:moveTo>
                  <a:cubicBezTo>
                    <a:pt x="49" y="1"/>
                    <a:pt x="40" y="3"/>
                    <a:pt x="32" y="7"/>
                  </a:cubicBezTo>
                  <a:cubicBezTo>
                    <a:pt x="0" y="38"/>
                    <a:pt x="0" y="98"/>
                    <a:pt x="32" y="159"/>
                  </a:cubicBezTo>
                  <a:cubicBezTo>
                    <a:pt x="62" y="197"/>
                    <a:pt x="107" y="225"/>
                    <a:pt x="144" y="225"/>
                  </a:cubicBezTo>
                  <a:cubicBezTo>
                    <a:pt x="154" y="225"/>
                    <a:pt x="163" y="223"/>
                    <a:pt x="171" y="219"/>
                  </a:cubicBezTo>
                  <a:cubicBezTo>
                    <a:pt x="200" y="187"/>
                    <a:pt x="200" y="127"/>
                    <a:pt x="171" y="67"/>
                  </a:cubicBezTo>
                  <a:cubicBezTo>
                    <a:pt x="139" y="27"/>
                    <a:pt x="95" y="1"/>
                    <a:pt x="59"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1"/>
            <p:cNvSpPr/>
            <p:nvPr/>
          </p:nvSpPr>
          <p:spPr>
            <a:xfrm>
              <a:off x="5937166" y="2920785"/>
              <a:ext cx="54066" cy="34331"/>
            </a:xfrm>
            <a:custGeom>
              <a:rect b="b" l="l" r="r" t="t"/>
              <a:pathLst>
                <a:path extrusionOk="0" h="167" w="263">
                  <a:moveTo>
                    <a:pt x="157" y="0"/>
                  </a:moveTo>
                  <a:cubicBezTo>
                    <a:pt x="142" y="0"/>
                    <a:pt x="127" y="3"/>
                    <a:pt x="111" y="8"/>
                  </a:cubicBezTo>
                  <a:cubicBezTo>
                    <a:pt x="41" y="27"/>
                    <a:pt x="1" y="78"/>
                    <a:pt x="10" y="118"/>
                  </a:cubicBezTo>
                  <a:cubicBezTo>
                    <a:pt x="26" y="149"/>
                    <a:pt x="63" y="167"/>
                    <a:pt x="105" y="167"/>
                  </a:cubicBezTo>
                  <a:cubicBezTo>
                    <a:pt x="120" y="167"/>
                    <a:pt x="136" y="164"/>
                    <a:pt x="152" y="159"/>
                  </a:cubicBezTo>
                  <a:cubicBezTo>
                    <a:pt x="212" y="147"/>
                    <a:pt x="263" y="99"/>
                    <a:pt x="251" y="58"/>
                  </a:cubicBezTo>
                  <a:cubicBezTo>
                    <a:pt x="237" y="21"/>
                    <a:pt x="200" y="0"/>
                    <a:pt x="157"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1"/>
            <p:cNvSpPr/>
            <p:nvPr/>
          </p:nvSpPr>
          <p:spPr>
            <a:xfrm>
              <a:off x="5982802" y="2942987"/>
              <a:ext cx="35153" cy="49749"/>
            </a:xfrm>
            <a:custGeom>
              <a:rect b="b" l="l" r="r" t="t"/>
              <a:pathLst>
                <a:path extrusionOk="0" h="242" w="171">
                  <a:moveTo>
                    <a:pt x="89" y="1"/>
                  </a:moveTo>
                  <a:cubicBezTo>
                    <a:pt x="51" y="1"/>
                    <a:pt x="10" y="51"/>
                    <a:pt x="10" y="121"/>
                  </a:cubicBezTo>
                  <a:cubicBezTo>
                    <a:pt x="0" y="181"/>
                    <a:pt x="41" y="242"/>
                    <a:pt x="80" y="242"/>
                  </a:cubicBezTo>
                  <a:cubicBezTo>
                    <a:pt x="120" y="242"/>
                    <a:pt x="161" y="191"/>
                    <a:pt x="171" y="121"/>
                  </a:cubicBezTo>
                  <a:cubicBezTo>
                    <a:pt x="171" y="61"/>
                    <a:pt x="140" y="1"/>
                    <a:pt x="89"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1"/>
            <p:cNvSpPr/>
            <p:nvPr/>
          </p:nvSpPr>
          <p:spPr>
            <a:xfrm>
              <a:off x="6013432" y="2924280"/>
              <a:ext cx="52215" cy="35358"/>
            </a:xfrm>
            <a:custGeom>
              <a:rect b="b" l="l" r="r" t="t"/>
              <a:pathLst>
                <a:path extrusionOk="0" h="172" w="254">
                  <a:moveTo>
                    <a:pt x="94" y="0"/>
                  </a:moveTo>
                  <a:cubicBezTo>
                    <a:pt x="57" y="0"/>
                    <a:pt x="25" y="14"/>
                    <a:pt x="12" y="41"/>
                  </a:cubicBezTo>
                  <a:cubicBezTo>
                    <a:pt x="0" y="82"/>
                    <a:pt x="41" y="142"/>
                    <a:pt x="101" y="162"/>
                  </a:cubicBezTo>
                  <a:cubicBezTo>
                    <a:pt x="121" y="168"/>
                    <a:pt x="141" y="171"/>
                    <a:pt x="159" y="171"/>
                  </a:cubicBezTo>
                  <a:cubicBezTo>
                    <a:pt x="197" y="171"/>
                    <a:pt x="228" y="158"/>
                    <a:pt x="241" y="130"/>
                  </a:cubicBezTo>
                  <a:cubicBezTo>
                    <a:pt x="253" y="92"/>
                    <a:pt x="222" y="32"/>
                    <a:pt x="152" y="10"/>
                  </a:cubicBezTo>
                  <a:cubicBezTo>
                    <a:pt x="132" y="4"/>
                    <a:pt x="112" y="0"/>
                    <a:pt x="94"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1"/>
            <p:cNvSpPr/>
            <p:nvPr/>
          </p:nvSpPr>
          <p:spPr>
            <a:xfrm>
              <a:off x="6005415" y="2875149"/>
              <a:ext cx="45226" cy="44198"/>
            </a:xfrm>
            <a:custGeom>
              <a:rect b="b" l="l" r="r" t="t"/>
              <a:pathLst>
                <a:path extrusionOk="0" h="215" w="220">
                  <a:moveTo>
                    <a:pt x="152" y="1"/>
                  </a:moveTo>
                  <a:cubicBezTo>
                    <a:pt x="120" y="1"/>
                    <a:pt x="77" y="21"/>
                    <a:pt x="39" y="59"/>
                  </a:cubicBezTo>
                  <a:cubicBezTo>
                    <a:pt x="1" y="109"/>
                    <a:pt x="1" y="169"/>
                    <a:pt x="30" y="201"/>
                  </a:cubicBezTo>
                  <a:cubicBezTo>
                    <a:pt x="43" y="210"/>
                    <a:pt x="58" y="214"/>
                    <a:pt x="73" y="214"/>
                  </a:cubicBezTo>
                  <a:cubicBezTo>
                    <a:pt x="107" y="214"/>
                    <a:pt x="144" y="194"/>
                    <a:pt x="172" y="160"/>
                  </a:cubicBezTo>
                  <a:cubicBezTo>
                    <a:pt x="210" y="109"/>
                    <a:pt x="220" y="39"/>
                    <a:pt x="181" y="8"/>
                  </a:cubicBezTo>
                  <a:cubicBezTo>
                    <a:pt x="173" y="3"/>
                    <a:pt x="163" y="1"/>
                    <a:pt x="152"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1"/>
            <p:cNvSpPr/>
            <p:nvPr/>
          </p:nvSpPr>
          <p:spPr>
            <a:xfrm>
              <a:off x="5993081" y="2918319"/>
              <a:ext cx="18502" cy="18090"/>
            </a:xfrm>
            <a:custGeom>
              <a:rect b="b" l="l" r="r" t="t"/>
              <a:pathLst>
                <a:path extrusionOk="0" h="88" w="90">
                  <a:moveTo>
                    <a:pt x="39" y="0"/>
                  </a:moveTo>
                  <a:cubicBezTo>
                    <a:pt x="28" y="0"/>
                    <a:pt x="17" y="3"/>
                    <a:pt x="10" y="10"/>
                  </a:cubicBezTo>
                  <a:cubicBezTo>
                    <a:pt x="1" y="29"/>
                    <a:pt x="1" y="39"/>
                    <a:pt x="1" y="61"/>
                  </a:cubicBezTo>
                  <a:cubicBezTo>
                    <a:pt x="6" y="77"/>
                    <a:pt x="22" y="88"/>
                    <a:pt x="41" y="88"/>
                  </a:cubicBezTo>
                  <a:cubicBezTo>
                    <a:pt x="54" y="88"/>
                    <a:pt x="68" y="82"/>
                    <a:pt x="80" y="70"/>
                  </a:cubicBezTo>
                  <a:cubicBezTo>
                    <a:pt x="90" y="61"/>
                    <a:pt x="90" y="51"/>
                    <a:pt x="90" y="29"/>
                  </a:cubicBezTo>
                  <a:cubicBezTo>
                    <a:pt x="83" y="11"/>
                    <a:pt x="60" y="0"/>
                    <a:pt x="39"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1"/>
            <p:cNvSpPr/>
            <p:nvPr/>
          </p:nvSpPr>
          <p:spPr>
            <a:xfrm>
              <a:off x="5908387" y="3016991"/>
              <a:ext cx="37414" cy="49954"/>
            </a:xfrm>
            <a:custGeom>
              <a:rect b="b" l="l" r="r" t="t"/>
              <a:pathLst>
                <a:path extrusionOk="0" h="243" w="182">
                  <a:moveTo>
                    <a:pt x="82" y="1"/>
                  </a:moveTo>
                  <a:cubicBezTo>
                    <a:pt x="78" y="1"/>
                    <a:pt x="74" y="1"/>
                    <a:pt x="71" y="2"/>
                  </a:cubicBezTo>
                  <a:cubicBezTo>
                    <a:pt x="20" y="12"/>
                    <a:pt x="1" y="72"/>
                    <a:pt x="11" y="132"/>
                  </a:cubicBezTo>
                  <a:cubicBezTo>
                    <a:pt x="30" y="202"/>
                    <a:pt x="71" y="243"/>
                    <a:pt x="112" y="243"/>
                  </a:cubicBezTo>
                  <a:cubicBezTo>
                    <a:pt x="162" y="233"/>
                    <a:pt x="181" y="173"/>
                    <a:pt x="172" y="101"/>
                  </a:cubicBezTo>
                  <a:cubicBezTo>
                    <a:pt x="163" y="46"/>
                    <a:pt x="120" y="1"/>
                    <a:pt x="82"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1"/>
            <p:cNvSpPr/>
            <p:nvPr/>
          </p:nvSpPr>
          <p:spPr>
            <a:xfrm>
              <a:off x="5869329" y="3058310"/>
              <a:ext cx="51804" cy="33714"/>
            </a:xfrm>
            <a:custGeom>
              <a:rect b="b" l="l" r="r" t="t"/>
              <a:pathLst>
                <a:path extrusionOk="0" h="164" w="252">
                  <a:moveTo>
                    <a:pt x="140" y="1"/>
                  </a:moveTo>
                  <a:cubicBezTo>
                    <a:pt x="71" y="1"/>
                    <a:pt x="10" y="32"/>
                    <a:pt x="10" y="71"/>
                  </a:cubicBezTo>
                  <a:cubicBezTo>
                    <a:pt x="1" y="112"/>
                    <a:pt x="51" y="162"/>
                    <a:pt x="121" y="162"/>
                  </a:cubicBezTo>
                  <a:cubicBezTo>
                    <a:pt x="129" y="163"/>
                    <a:pt x="136" y="164"/>
                    <a:pt x="143" y="164"/>
                  </a:cubicBezTo>
                  <a:cubicBezTo>
                    <a:pt x="195" y="164"/>
                    <a:pt x="243" y="136"/>
                    <a:pt x="251" y="102"/>
                  </a:cubicBezTo>
                  <a:cubicBezTo>
                    <a:pt x="251" y="51"/>
                    <a:pt x="201" y="10"/>
                    <a:pt x="140"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1"/>
            <p:cNvSpPr/>
            <p:nvPr/>
          </p:nvSpPr>
          <p:spPr>
            <a:xfrm>
              <a:off x="5898109" y="3092435"/>
              <a:ext cx="41320" cy="47898"/>
            </a:xfrm>
            <a:custGeom>
              <a:rect b="b" l="l" r="r" t="t"/>
              <a:pathLst>
                <a:path extrusionOk="0" h="233" w="201">
                  <a:moveTo>
                    <a:pt x="129" y="1"/>
                  </a:moveTo>
                  <a:cubicBezTo>
                    <a:pt x="91" y="1"/>
                    <a:pt x="45" y="36"/>
                    <a:pt x="20" y="85"/>
                  </a:cubicBezTo>
                  <a:cubicBezTo>
                    <a:pt x="0" y="145"/>
                    <a:pt x="10" y="206"/>
                    <a:pt x="51" y="227"/>
                  </a:cubicBezTo>
                  <a:cubicBezTo>
                    <a:pt x="59" y="231"/>
                    <a:pt x="67" y="233"/>
                    <a:pt x="76" y="233"/>
                  </a:cubicBezTo>
                  <a:cubicBezTo>
                    <a:pt x="110" y="233"/>
                    <a:pt x="146" y="203"/>
                    <a:pt x="171" y="155"/>
                  </a:cubicBezTo>
                  <a:cubicBezTo>
                    <a:pt x="200" y="95"/>
                    <a:pt x="191" y="25"/>
                    <a:pt x="152" y="6"/>
                  </a:cubicBezTo>
                  <a:cubicBezTo>
                    <a:pt x="145" y="2"/>
                    <a:pt x="137" y="1"/>
                    <a:pt x="129"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1"/>
            <p:cNvSpPr/>
            <p:nvPr/>
          </p:nvSpPr>
          <p:spPr>
            <a:xfrm>
              <a:off x="5939222" y="3086267"/>
              <a:ext cx="49543" cy="41937"/>
            </a:xfrm>
            <a:custGeom>
              <a:rect b="b" l="l" r="r" t="t"/>
              <a:pathLst>
                <a:path extrusionOk="0" h="204" w="241">
                  <a:moveTo>
                    <a:pt x="85" y="1"/>
                  </a:moveTo>
                  <a:cubicBezTo>
                    <a:pt x="64" y="1"/>
                    <a:pt x="44" y="9"/>
                    <a:pt x="31" y="26"/>
                  </a:cubicBezTo>
                  <a:cubicBezTo>
                    <a:pt x="0" y="55"/>
                    <a:pt x="22" y="115"/>
                    <a:pt x="72" y="166"/>
                  </a:cubicBezTo>
                  <a:cubicBezTo>
                    <a:pt x="95" y="190"/>
                    <a:pt x="130" y="204"/>
                    <a:pt x="160" y="204"/>
                  </a:cubicBezTo>
                  <a:cubicBezTo>
                    <a:pt x="181" y="204"/>
                    <a:pt x="200" y="198"/>
                    <a:pt x="212" y="185"/>
                  </a:cubicBezTo>
                  <a:cubicBezTo>
                    <a:pt x="241" y="156"/>
                    <a:pt x="222" y="86"/>
                    <a:pt x="171" y="45"/>
                  </a:cubicBezTo>
                  <a:cubicBezTo>
                    <a:pt x="149" y="16"/>
                    <a:pt x="115" y="1"/>
                    <a:pt x="85"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1"/>
            <p:cNvSpPr/>
            <p:nvPr/>
          </p:nvSpPr>
          <p:spPr>
            <a:xfrm>
              <a:off x="5943539" y="3042482"/>
              <a:ext cx="51804" cy="37003"/>
            </a:xfrm>
            <a:custGeom>
              <a:rect b="b" l="l" r="r" t="t"/>
              <a:pathLst>
                <a:path extrusionOk="0" h="180" w="252">
                  <a:moveTo>
                    <a:pt x="163" y="0"/>
                  </a:moveTo>
                  <a:cubicBezTo>
                    <a:pt x="140" y="0"/>
                    <a:pt x="115" y="6"/>
                    <a:pt x="90" y="18"/>
                  </a:cubicBezTo>
                  <a:cubicBezTo>
                    <a:pt x="30" y="59"/>
                    <a:pt x="1" y="109"/>
                    <a:pt x="20" y="148"/>
                  </a:cubicBezTo>
                  <a:cubicBezTo>
                    <a:pt x="30" y="169"/>
                    <a:pt x="56" y="180"/>
                    <a:pt x="86" y="180"/>
                  </a:cubicBezTo>
                  <a:cubicBezTo>
                    <a:pt x="113" y="180"/>
                    <a:pt x="144" y="172"/>
                    <a:pt x="172" y="157"/>
                  </a:cubicBezTo>
                  <a:cubicBezTo>
                    <a:pt x="220" y="128"/>
                    <a:pt x="251" y="68"/>
                    <a:pt x="232" y="27"/>
                  </a:cubicBezTo>
                  <a:cubicBezTo>
                    <a:pt x="219" y="10"/>
                    <a:pt x="194" y="0"/>
                    <a:pt x="163"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1"/>
            <p:cNvSpPr/>
            <p:nvPr/>
          </p:nvSpPr>
          <p:spPr>
            <a:xfrm>
              <a:off x="5924832" y="3070233"/>
              <a:ext cx="20557" cy="18913"/>
            </a:xfrm>
            <a:custGeom>
              <a:rect b="b" l="l" r="r" t="t"/>
              <a:pathLst>
                <a:path extrusionOk="0" h="92" w="100">
                  <a:moveTo>
                    <a:pt x="47" y="1"/>
                  </a:moveTo>
                  <a:cubicBezTo>
                    <a:pt x="42" y="1"/>
                    <a:pt x="37" y="1"/>
                    <a:pt x="32" y="3"/>
                  </a:cubicBezTo>
                  <a:cubicBezTo>
                    <a:pt x="10" y="13"/>
                    <a:pt x="0" y="34"/>
                    <a:pt x="0" y="44"/>
                  </a:cubicBezTo>
                  <a:cubicBezTo>
                    <a:pt x="0" y="72"/>
                    <a:pt x="22" y="91"/>
                    <a:pt x="45" y="91"/>
                  </a:cubicBezTo>
                  <a:cubicBezTo>
                    <a:pt x="54" y="91"/>
                    <a:pt x="62" y="88"/>
                    <a:pt x="70" y="82"/>
                  </a:cubicBezTo>
                  <a:cubicBezTo>
                    <a:pt x="82" y="82"/>
                    <a:pt x="92" y="63"/>
                    <a:pt x="92" y="54"/>
                  </a:cubicBezTo>
                  <a:cubicBezTo>
                    <a:pt x="100" y="20"/>
                    <a:pt x="73" y="1"/>
                    <a:pt x="47"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1"/>
            <p:cNvSpPr/>
            <p:nvPr/>
          </p:nvSpPr>
          <p:spPr>
            <a:xfrm>
              <a:off x="6044678" y="2984923"/>
              <a:ext cx="61877" cy="67428"/>
            </a:xfrm>
            <a:custGeom>
              <a:rect b="b" l="l" r="r" t="t"/>
              <a:pathLst>
                <a:path extrusionOk="0" h="328" w="301">
                  <a:moveTo>
                    <a:pt x="98" y="1"/>
                  </a:moveTo>
                  <a:cubicBezTo>
                    <a:pt x="80" y="1"/>
                    <a:pt x="64" y="6"/>
                    <a:pt x="51" y="16"/>
                  </a:cubicBezTo>
                  <a:cubicBezTo>
                    <a:pt x="0" y="57"/>
                    <a:pt x="0" y="148"/>
                    <a:pt x="51" y="228"/>
                  </a:cubicBezTo>
                  <a:cubicBezTo>
                    <a:pt x="90" y="289"/>
                    <a:pt x="151" y="327"/>
                    <a:pt x="201" y="327"/>
                  </a:cubicBezTo>
                  <a:cubicBezTo>
                    <a:pt x="216" y="327"/>
                    <a:pt x="229" y="324"/>
                    <a:pt x="241" y="317"/>
                  </a:cubicBezTo>
                  <a:cubicBezTo>
                    <a:pt x="301" y="278"/>
                    <a:pt x="301" y="187"/>
                    <a:pt x="241" y="98"/>
                  </a:cubicBezTo>
                  <a:cubicBezTo>
                    <a:pt x="204" y="38"/>
                    <a:pt x="146" y="1"/>
                    <a:pt x="98"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1"/>
            <p:cNvSpPr/>
            <p:nvPr/>
          </p:nvSpPr>
          <p:spPr>
            <a:xfrm>
              <a:off x="6011376" y="3058105"/>
              <a:ext cx="78940" cy="50365"/>
            </a:xfrm>
            <a:custGeom>
              <a:rect b="b" l="l" r="r" t="t"/>
              <a:pathLst>
                <a:path extrusionOk="0" h="245" w="384">
                  <a:moveTo>
                    <a:pt x="232" y="0"/>
                  </a:moveTo>
                  <a:cubicBezTo>
                    <a:pt x="210" y="0"/>
                    <a:pt x="186" y="4"/>
                    <a:pt x="162" y="11"/>
                  </a:cubicBezTo>
                  <a:cubicBezTo>
                    <a:pt x="61" y="33"/>
                    <a:pt x="1" y="103"/>
                    <a:pt x="22" y="163"/>
                  </a:cubicBezTo>
                  <a:cubicBezTo>
                    <a:pt x="37" y="215"/>
                    <a:pt x="89" y="244"/>
                    <a:pt x="153" y="244"/>
                  </a:cubicBezTo>
                  <a:cubicBezTo>
                    <a:pt x="175" y="244"/>
                    <a:pt x="198" y="240"/>
                    <a:pt x="222" y="233"/>
                  </a:cubicBezTo>
                  <a:cubicBezTo>
                    <a:pt x="311" y="214"/>
                    <a:pt x="384" y="132"/>
                    <a:pt x="362" y="72"/>
                  </a:cubicBezTo>
                  <a:cubicBezTo>
                    <a:pt x="348" y="27"/>
                    <a:pt x="295" y="0"/>
                    <a:pt x="232"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1"/>
            <p:cNvSpPr/>
            <p:nvPr/>
          </p:nvSpPr>
          <p:spPr>
            <a:xfrm>
              <a:off x="6079625" y="3089557"/>
              <a:ext cx="49749" cy="72156"/>
            </a:xfrm>
            <a:custGeom>
              <a:rect b="b" l="l" r="r" t="t"/>
              <a:pathLst>
                <a:path extrusionOk="0" h="351" w="242">
                  <a:moveTo>
                    <a:pt x="131" y="1"/>
                  </a:moveTo>
                  <a:cubicBezTo>
                    <a:pt x="61" y="1"/>
                    <a:pt x="11" y="70"/>
                    <a:pt x="1" y="169"/>
                  </a:cubicBezTo>
                  <a:cubicBezTo>
                    <a:pt x="1" y="270"/>
                    <a:pt x="40" y="350"/>
                    <a:pt x="112" y="350"/>
                  </a:cubicBezTo>
                  <a:cubicBezTo>
                    <a:pt x="116" y="350"/>
                    <a:pt x="120" y="351"/>
                    <a:pt x="124" y="351"/>
                  </a:cubicBezTo>
                  <a:cubicBezTo>
                    <a:pt x="180" y="351"/>
                    <a:pt x="232" y="273"/>
                    <a:pt x="232" y="181"/>
                  </a:cubicBezTo>
                  <a:cubicBezTo>
                    <a:pt x="242" y="90"/>
                    <a:pt x="191" y="1"/>
                    <a:pt x="131"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1"/>
            <p:cNvSpPr/>
            <p:nvPr/>
          </p:nvSpPr>
          <p:spPr>
            <a:xfrm>
              <a:off x="6122794" y="3062422"/>
              <a:ext cx="76473" cy="52010"/>
            </a:xfrm>
            <a:custGeom>
              <a:rect b="b" l="l" r="r" t="t"/>
              <a:pathLst>
                <a:path extrusionOk="0" h="253" w="372">
                  <a:moveTo>
                    <a:pt x="135" y="0"/>
                  </a:moveTo>
                  <a:cubicBezTo>
                    <a:pt x="80" y="0"/>
                    <a:pt x="34" y="22"/>
                    <a:pt x="22" y="60"/>
                  </a:cubicBezTo>
                  <a:cubicBezTo>
                    <a:pt x="0" y="120"/>
                    <a:pt x="51" y="202"/>
                    <a:pt x="143" y="231"/>
                  </a:cubicBezTo>
                  <a:cubicBezTo>
                    <a:pt x="178" y="246"/>
                    <a:pt x="213" y="253"/>
                    <a:pt x="244" y="253"/>
                  </a:cubicBezTo>
                  <a:cubicBezTo>
                    <a:pt x="298" y="253"/>
                    <a:pt x="340" y="231"/>
                    <a:pt x="352" y="193"/>
                  </a:cubicBezTo>
                  <a:cubicBezTo>
                    <a:pt x="371" y="133"/>
                    <a:pt x="323" y="51"/>
                    <a:pt x="232" y="22"/>
                  </a:cubicBezTo>
                  <a:cubicBezTo>
                    <a:pt x="199" y="7"/>
                    <a:pt x="166" y="0"/>
                    <a:pt x="135"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1"/>
            <p:cNvSpPr/>
            <p:nvPr/>
          </p:nvSpPr>
          <p:spPr>
            <a:xfrm>
              <a:off x="6110460" y="2990267"/>
              <a:ext cx="66400" cy="63727"/>
            </a:xfrm>
            <a:custGeom>
              <a:rect b="b" l="l" r="r" t="t"/>
              <a:pathLst>
                <a:path extrusionOk="0" h="310" w="323">
                  <a:moveTo>
                    <a:pt x="211" y="1"/>
                  </a:moveTo>
                  <a:cubicBezTo>
                    <a:pt x="165" y="1"/>
                    <a:pt x="110" y="28"/>
                    <a:pt x="70" y="81"/>
                  </a:cubicBezTo>
                  <a:cubicBezTo>
                    <a:pt x="10" y="161"/>
                    <a:pt x="0" y="252"/>
                    <a:pt x="51" y="291"/>
                  </a:cubicBezTo>
                  <a:cubicBezTo>
                    <a:pt x="67" y="304"/>
                    <a:pt x="86" y="310"/>
                    <a:pt x="107" y="310"/>
                  </a:cubicBezTo>
                  <a:cubicBezTo>
                    <a:pt x="154" y="310"/>
                    <a:pt x="209" y="280"/>
                    <a:pt x="251" y="231"/>
                  </a:cubicBezTo>
                  <a:cubicBezTo>
                    <a:pt x="311" y="151"/>
                    <a:pt x="323" y="62"/>
                    <a:pt x="272" y="21"/>
                  </a:cubicBezTo>
                  <a:cubicBezTo>
                    <a:pt x="256" y="8"/>
                    <a:pt x="234" y="1"/>
                    <a:pt x="211"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1"/>
            <p:cNvSpPr/>
            <p:nvPr/>
          </p:nvSpPr>
          <p:spPr>
            <a:xfrm>
              <a:off x="6092164" y="3053377"/>
              <a:ext cx="28780" cy="27547"/>
            </a:xfrm>
            <a:custGeom>
              <a:rect b="b" l="l" r="r" t="t"/>
              <a:pathLst>
                <a:path extrusionOk="0" h="134" w="140">
                  <a:moveTo>
                    <a:pt x="69" y="1"/>
                  </a:moveTo>
                  <a:cubicBezTo>
                    <a:pt x="50" y="1"/>
                    <a:pt x="32" y="9"/>
                    <a:pt x="19" y="25"/>
                  </a:cubicBezTo>
                  <a:cubicBezTo>
                    <a:pt x="0" y="44"/>
                    <a:pt x="0" y="66"/>
                    <a:pt x="0" y="75"/>
                  </a:cubicBezTo>
                  <a:cubicBezTo>
                    <a:pt x="12" y="112"/>
                    <a:pt x="42" y="133"/>
                    <a:pt x="71" y="133"/>
                  </a:cubicBezTo>
                  <a:cubicBezTo>
                    <a:pt x="90" y="133"/>
                    <a:pt x="108" y="124"/>
                    <a:pt x="121" y="104"/>
                  </a:cubicBezTo>
                  <a:cubicBezTo>
                    <a:pt x="130" y="95"/>
                    <a:pt x="140" y="75"/>
                    <a:pt x="140" y="56"/>
                  </a:cubicBezTo>
                  <a:cubicBezTo>
                    <a:pt x="128" y="20"/>
                    <a:pt x="98" y="1"/>
                    <a:pt x="69"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8" name="Google Shape;3588;p61"/>
          <p:cNvGrpSpPr/>
          <p:nvPr/>
        </p:nvGrpSpPr>
        <p:grpSpPr>
          <a:xfrm>
            <a:off x="1523235" y="502937"/>
            <a:ext cx="1033207" cy="761425"/>
            <a:chOff x="1249635" y="1515524"/>
            <a:chExt cx="1033207" cy="761425"/>
          </a:xfrm>
        </p:grpSpPr>
        <p:sp>
          <p:nvSpPr>
            <p:cNvPr id="3589" name="Google Shape;3589;p61"/>
            <p:cNvSpPr/>
            <p:nvPr/>
          </p:nvSpPr>
          <p:spPr>
            <a:xfrm>
              <a:off x="1249635" y="1695191"/>
              <a:ext cx="1033207" cy="76473"/>
            </a:xfrm>
            <a:custGeom>
              <a:rect b="b" l="l" r="r" t="t"/>
              <a:pathLst>
                <a:path extrusionOk="0" h="372" w="5026">
                  <a:moveTo>
                    <a:pt x="181" y="1"/>
                  </a:moveTo>
                  <a:cubicBezTo>
                    <a:pt x="80" y="1"/>
                    <a:pt x="1" y="80"/>
                    <a:pt x="1" y="191"/>
                  </a:cubicBezTo>
                  <a:cubicBezTo>
                    <a:pt x="1" y="292"/>
                    <a:pt x="80" y="372"/>
                    <a:pt x="181" y="372"/>
                  </a:cubicBezTo>
                  <a:lnTo>
                    <a:pt x="4845" y="372"/>
                  </a:lnTo>
                  <a:cubicBezTo>
                    <a:pt x="4946" y="372"/>
                    <a:pt x="5026" y="292"/>
                    <a:pt x="5026" y="191"/>
                  </a:cubicBezTo>
                  <a:cubicBezTo>
                    <a:pt x="5026" y="80"/>
                    <a:pt x="4946" y="1"/>
                    <a:pt x="4845" y="1"/>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1"/>
            <p:cNvSpPr/>
            <p:nvPr/>
          </p:nvSpPr>
          <p:spPr>
            <a:xfrm>
              <a:off x="1249635" y="2200682"/>
              <a:ext cx="1033207" cy="76267"/>
            </a:xfrm>
            <a:custGeom>
              <a:rect b="b" l="l" r="r" t="t"/>
              <a:pathLst>
                <a:path extrusionOk="0" h="371" w="5026">
                  <a:moveTo>
                    <a:pt x="181" y="0"/>
                  </a:moveTo>
                  <a:cubicBezTo>
                    <a:pt x="80" y="0"/>
                    <a:pt x="1" y="89"/>
                    <a:pt x="1" y="190"/>
                  </a:cubicBezTo>
                  <a:cubicBezTo>
                    <a:pt x="1" y="292"/>
                    <a:pt x="80" y="371"/>
                    <a:pt x="181" y="371"/>
                  </a:cubicBezTo>
                  <a:lnTo>
                    <a:pt x="4845" y="371"/>
                  </a:lnTo>
                  <a:cubicBezTo>
                    <a:pt x="4946" y="371"/>
                    <a:pt x="5026" y="292"/>
                    <a:pt x="5026" y="190"/>
                  </a:cubicBezTo>
                  <a:cubicBezTo>
                    <a:pt x="5026" y="89"/>
                    <a:pt x="4946" y="0"/>
                    <a:pt x="4845"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1"/>
            <p:cNvSpPr/>
            <p:nvPr/>
          </p:nvSpPr>
          <p:spPr>
            <a:xfrm>
              <a:off x="1765404" y="1515524"/>
              <a:ext cx="206" cy="179876"/>
            </a:xfrm>
            <a:custGeom>
              <a:rect b="b" l="l" r="r" t="t"/>
              <a:pathLst>
                <a:path extrusionOk="0" fill="none" h="875" w="1">
                  <a:moveTo>
                    <a:pt x="1" y="875"/>
                  </a:moveTo>
                  <a:lnTo>
                    <a:pt x="1" y="1"/>
                  </a:ln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1"/>
            <p:cNvSpPr/>
            <p:nvPr/>
          </p:nvSpPr>
          <p:spPr>
            <a:xfrm>
              <a:off x="1295271" y="1771456"/>
              <a:ext cx="940494" cy="429441"/>
            </a:xfrm>
            <a:custGeom>
              <a:rect b="b" l="l" r="r" t="t"/>
              <a:pathLst>
                <a:path extrusionOk="0" h="2089" w="4575">
                  <a:moveTo>
                    <a:pt x="0" y="1"/>
                  </a:moveTo>
                  <a:lnTo>
                    <a:pt x="99" y="172"/>
                  </a:lnTo>
                  <a:lnTo>
                    <a:pt x="0" y="352"/>
                  </a:lnTo>
                  <a:lnTo>
                    <a:pt x="99" y="523"/>
                  </a:lnTo>
                  <a:lnTo>
                    <a:pt x="0" y="704"/>
                  </a:lnTo>
                  <a:lnTo>
                    <a:pt x="99" y="875"/>
                  </a:lnTo>
                  <a:lnTo>
                    <a:pt x="0" y="1043"/>
                  </a:lnTo>
                  <a:lnTo>
                    <a:pt x="99" y="1224"/>
                  </a:lnTo>
                  <a:lnTo>
                    <a:pt x="0" y="1395"/>
                  </a:lnTo>
                  <a:lnTo>
                    <a:pt x="99" y="1566"/>
                  </a:lnTo>
                  <a:lnTo>
                    <a:pt x="0" y="1746"/>
                  </a:lnTo>
                  <a:lnTo>
                    <a:pt x="99" y="1917"/>
                  </a:lnTo>
                  <a:lnTo>
                    <a:pt x="0" y="2088"/>
                  </a:lnTo>
                  <a:lnTo>
                    <a:pt x="4575" y="2088"/>
                  </a:lnTo>
                  <a:lnTo>
                    <a:pt x="4483" y="1917"/>
                  </a:lnTo>
                  <a:lnTo>
                    <a:pt x="4575" y="1746"/>
                  </a:lnTo>
                  <a:lnTo>
                    <a:pt x="4483" y="1566"/>
                  </a:lnTo>
                  <a:lnTo>
                    <a:pt x="4575" y="1395"/>
                  </a:lnTo>
                  <a:lnTo>
                    <a:pt x="4483" y="1224"/>
                  </a:lnTo>
                  <a:lnTo>
                    <a:pt x="4575" y="1043"/>
                  </a:lnTo>
                  <a:lnTo>
                    <a:pt x="4483" y="875"/>
                  </a:lnTo>
                  <a:lnTo>
                    <a:pt x="4575" y="704"/>
                  </a:lnTo>
                  <a:lnTo>
                    <a:pt x="4483" y="523"/>
                  </a:lnTo>
                  <a:lnTo>
                    <a:pt x="4575" y="352"/>
                  </a:lnTo>
                  <a:lnTo>
                    <a:pt x="4483" y="172"/>
                  </a:lnTo>
                  <a:lnTo>
                    <a:pt x="4575" y="1"/>
                  </a:lnTo>
                  <a:close/>
                </a:path>
              </a:pathLst>
            </a:custGeom>
            <a:solidFill>
              <a:srgbClr val="FEFEFE"/>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1"/>
            <p:cNvSpPr/>
            <p:nvPr/>
          </p:nvSpPr>
          <p:spPr>
            <a:xfrm>
              <a:off x="1295246" y="1771456"/>
              <a:ext cx="940494" cy="35358"/>
            </a:xfrm>
            <a:custGeom>
              <a:rect b="b" l="l" r="r" t="t"/>
              <a:pathLst>
                <a:path extrusionOk="0" h="172" w="4575">
                  <a:moveTo>
                    <a:pt x="0" y="1"/>
                  </a:moveTo>
                  <a:lnTo>
                    <a:pt x="99" y="172"/>
                  </a:lnTo>
                  <a:lnTo>
                    <a:pt x="4483" y="172"/>
                  </a:lnTo>
                  <a:lnTo>
                    <a:pt x="4575" y="1"/>
                  </a:lnTo>
                  <a:close/>
                </a:path>
              </a:pathLst>
            </a:custGeom>
            <a:solidFill>
              <a:srgbClr val="FBF3E4"/>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1"/>
            <p:cNvSpPr/>
            <p:nvPr/>
          </p:nvSpPr>
          <p:spPr>
            <a:xfrm>
              <a:off x="1295246" y="1806608"/>
              <a:ext cx="940494" cy="37414"/>
            </a:xfrm>
            <a:custGeom>
              <a:rect b="b" l="l" r="r" t="t"/>
              <a:pathLst>
                <a:path extrusionOk="0" h="182" w="4575">
                  <a:moveTo>
                    <a:pt x="99" y="1"/>
                  </a:moveTo>
                  <a:lnTo>
                    <a:pt x="0" y="181"/>
                  </a:lnTo>
                  <a:lnTo>
                    <a:pt x="4575" y="181"/>
                  </a:lnTo>
                  <a:lnTo>
                    <a:pt x="4483" y="1"/>
                  </a:lnTo>
                  <a:close/>
                </a:path>
              </a:pathLst>
            </a:custGeom>
            <a:solidFill>
              <a:srgbClr val="FEFEFE"/>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1"/>
            <p:cNvSpPr/>
            <p:nvPr/>
          </p:nvSpPr>
          <p:spPr>
            <a:xfrm>
              <a:off x="1295246" y="1843816"/>
              <a:ext cx="940494" cy="35358"/>
            </a:xfrm>
            <a:custGeom>
              <a:rect b="b" l="l" r="r" t="t"/>
              <a:pathLst>
                <a:path extrusionOk="0" h="172" w="4575">
                  <a:moveTo>
                    <a:pt x="0" y="0"/>
                  </a:moveTo>
                  <a:lnTo>
                    <a:pt x="99" y="171"/>
                  </a:lnTo>
                  <a:lnTo>
                    <a:pt x="4483" y="171"/>
                  </a:lnTo>
                  <a:lnTo>
                    <a:pt x="4575" y="0"/>
                  </a:lnTo>
                  <a:close/>
                </a:path>
              </a:pathLst>
            </a:custGeom>
            <a:solidFill>
              <a:srgbClr val="FBF3E4"/>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1"/>
            <p:cNvSpPr/>
            <p:nvPr/>
          </p:nvSpPr>
          <p:spPr>
            <a:xfrm>
              <a:off x="1295246" y="1878968"/>
              <a:ext cx="940494" cy="37209"/>
            </a:xfrm>
            <a:custGeom>
              <a:rect b="b" l="l" r="r" t="t"/>
              <a:pathLst>
                <a:path extrusionOk="0" h="181" w="4575">
                  <a:moveTo>
                    <a:pt x="99" y="0"/>
                  </a:moveTo>
                  <a:lnTo>
                    <a:pt x="0" y="181"/>
                  </a:lnTo>
                  <a:lnTo>
                    <a:pt x="4575" y="181"/>
                  </a:lnTo>
                  <a:lnTo>
                    <a:pt x="4483" y="0"/>
                  </a:lnTo>
                  <a:close/>
                </a:path>
              </a:pathLst>
            </a:custGeom>
            <a:solidFill>
              <a:srgbClr val="FEFEFE"/>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1"/>
            <p:cNvSpPr/>
            <p:nvPr/>
          </p:nvSpPr>
          <p:spPr>
            <a:xfrm>
              <a:off x="1295246" y="1915970"/>
              <a:ext cx="940494" cy="35358"/>
            </a:xfrm>
            <a:custGeom>
              <a:rect b="b" l="l" r="r" t="t"/>
              <a:pathLst>
                <a:path extrusionOk="0" h="172" w="4575">
                  <a:moveTo>
                    <a:pt x="0" y="1"/>
                  </a:moveTo>
                  <a:lnTo>
                    <a:pt x="99" y="172"/>
                  </a:lnTo>
                  <a:lnTo>
                    <a:pt x="4483" y="172"/>
                  </a:lnTo>
                  <a:lnTo>
                    <a:pt x="4575" y="1"/>
                  </a:lnTo>
                  <a:close/>
                </a:path>
              </a:pathLst>
            </a:custGeom>
            <a:solidFill>
              <a:srgbClr val="FBF3E4"/>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1"/>
            <p:cNvSpPr/>
            <p:nvPr/>
          </p:nvSpPr>
          <p:spPr>
            <a:xfrm>
              <a:off x="1295246" y="1951122"/>
              <a:ext cx="940494" cy="34947"/>
            </a:xfrm>
            <a:custGeom>
              <a:rect b="b" l="l" r="r" t="t"/>
              <a:pathLst>
                <a:path extrusionOk="0" h="170" w="4575">
                  <a:moveTo>
                    <a:pt x="99" y="1"/>
                  </a:moveTo>
                  <a:lnTo>
                    <a:pt x="0" y="169"/>
                  </a:lnTo>
                  <a:lnTo>
                    <a:pt x="4575" y="169"/>
                  </a:lnTo>
                  <a:lnTo>
                    <a:pt x="4483" y="1"/>
                  </a:lnTo>
                  <a:close/>
                </a:path>
              </a:pathLst>
            </a:custGeom>
            <a:solidFill>
              <a:srgbClr val="FEFEFE"/>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1"/>
            <p:cNvSpPr/>
            <p:nvPr/>
          </p:nvSpPr>
          <p:spPr>
            <a:xfrm>
              <a:off x="1295246" y="1985863"/>
              <a:ext cx="940494" cy="37209"/>
            </a:xfrm>
            <a:custGeom>
              <a:rect b="b" l="l" r="r" t="t"/>
              <a:pathLst>
                <a:path extrusionOk="0" h="181" w="4575">
                  <a:moveTo>
                    <a:pt x="0" y="0"/>
                  </a:moveTo>
                  <a:lnTo>
                    <a:pt x="99" y="181"/>
                  </a:lnTo>
                  <a:lnTo>
                    <a:pt x="4483" y="181"/>
                  </a:lnTo>
                  <a:lnTo>
                    <a:pt x="4575" y="0"/>
                  </a:lnTo>
                  <a:close/>
                </a:path>
              </a:pathLst>
            </a:custGeom>
            <a:solidFill>
              <a:srgbClr val="FBF3E4"/>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1"/>
            <p:cNvSpPr/>
            <p:nvPr/>
          </p:nvSpPr>
          <p:spPr>
            <a:xfrm>
              <a:off x="1295246" y="2022866"/>
              <a:ext cx="940494" cy="35358"/>
            </a:xfrm>
            <a:custGeom>
              <a:rect b="b" l="l" r="r" t="t"/>
              <a:pathLst>
                <a:path extrusionOk="0" h="172" w="4575">
                  <a:moveTo>
                    <a:pt x="99" y="1"/>
                  </a:moveTo>
                  <a:lnTo>
                    <a:pt x="0" y="172"/>
                  </a:lnTo>
                  <a:lnTo>
                    <a:pt x="4575" y="172"/>
                  </a:lnTo>
                  <a:lnTo>
                    <a:pt x="4483" y="1"/>
                  </a:lnTo>
                  <a:close/>
                </a:path>
              </a:pathLst>
            </a:custGeom>
            <a:solidFill>
              <a:srgbClr val="FEFEFE"/>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1"/>
            <p:cNvSpPr/>
            <p:nvPr/>
          </p:nvSpPr>
          <p:spPr>
            <a:xfrm>
              <a:off x="1295246" y="2058018"/>
              <a:ext cx="940494" cy="35358"/>
            </a:xfrm>
            <a:custGeom>
              <a:rect b="b" l="l" r="r" t="t"/>
              <a:pathLst>
                <a:path extrusionOk="0" h="172" w="4575">
                  <a:moveTo>
                    <a:pt x="0" y="1"/>
                  </a:moveTo>
                  <a:lnTo>
                    <a:pt x="99" y="172"/>
                  </a:lnTo>
                  <a:lnTo>
                    <a:pt x="4483" y="172"/>
                  </a:lnTo>
                  <a:lnTo>
                    <a:pt x="4575" y="1"/>
                  </a:lnTo>
                  <a:close/>
                </a:path>
              </a:pathLst>
            </a:custGeom>
            <a:solidFill>
              <a:srgbClr val="FBF3E4"/>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1"/>
            <p:cNvSpPr/>
            <p:nvPr/>
          </p:nvSpPr>
          <p:spPr>
            <a:xfrm>
              <a:off x="1295246" y="2093170"/>
              <a:ext cx="940494" cy="37414"/>
            </a:xfrm>
            <a:custGeom>
              <a:rect b="b" l="l" r="r" t="t"/>
              <a:pathLst>
                <a:path extrusionOk="0" h="182" w="4575">
                  <a:moveTo>
                    <a:pt x="99" y="1"/>
                  </a:moveTo>
                  <a:lnTo>
                    <a:pt x="0" y="181"/>
                  </a:lnTo>
                  <a:lnTo>
                    <a:pt x="4575" y="181"/>
                  </a:lnTo>
                  <a:lnTo>
                    <a:pt x="4483" y="1"/>
                  </a:lnTo>
                  <a:close/>
                </a:path>
              </a:pathLst>
            </a:custGeom>
            <a:solidFill>
              <a:srgbClr val="FEFEFE"/>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1"/>
            <p:cNvSpPr/>
            <p:nvPr/>
          </p:nvSpPr>
          <p:spPr>
            <a:xfrm>
              <a:off x="1295246" y="2130377"/>
              <a:ext cx="940494" cy="35358"/>
            </a:xfrm>
            <a:custGeom>
              <a:rect b="b" l="l" r="r" t="t"/>
              <a:pathLst>
                <a:path extrusionOk="0" h="172" w="4575">
                  <a:moveTo>
                    <a:pt x="0" y="0"/>
                  </a:moveTo>
                  <a:lnTo>
                    <a:pt x="99" y="171"/>
                  </a:lnTo>
                  <a:lnTo>
                    <a:pt x="4483" y="171"/>
                  </a:lnTo>
                  <a:lnTo>
                    <a:pt x="4575" y="0"/>
                  </a:lnTo>
                  <a:close/>
                </a:path>
              </a:pathLst>
            </a:custGeom>
            <a:solidFill>
              <a:srgbClr val="FBF3E4"/>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1"/>
            <p:cNvSpPr/>
            <p:nvPr/>
          </p:nvSpPr>
          <p:spPr>
            <a:xfrm>
              <a:off x="1295246" y="2165530"/>
              <a:ext cx="940494" cy="35358"/>
            </a:xfrm>
            <a:custGeom>
              <a:rect b="b" l="l" r="r" t="t"/>
              <a:pathLst>
                <a:path extrusionOk="0" h="172" w="4575">
                  <a:moveTo>
                    <a:pt x="99" y="0"/>
                  </a:moveTo>
                  <a:lnTo>
                    <a:pt x="0" y="171"/>
                  </a:lnTo>
                  <a:lnTo>
                    <a:pt x="4575" y="171"/>
                  </a:lnTo>
                  <a:lnTo>
                    <a:pt x="4483" y="0"/>
                  </a:lnTo>
                  <a:close/>
                </a:path>
              </a:pathLst>
            </a:custGeom>
            <a:solidFill>
              <a:srgbClr val="FEFEFE"/>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5" name="Google Shape;3605;p61"/>
          <p:cNvGrpSpPr/>
          <p:nvPr/>
        </p:nvGrpSpPr>
        <p:grpSpPr>
          <a:xfrm flipH="1">
            <a:off x="1396545" y="2675628"/>
            <a:ext cx="1707264" cy="1920182"/>
            <a:chOff x="6484510" y="2007203"/>
            <a:chExt cx="2073432" cy="2332016"/>
          </a:xfrm>
        </p:grpSpPr>
        <p:sp>
          <p:nvSpPr>
            <p:cNvPr id="3606" name="Google Shape;3606;p61"/>
            <p:cNvSpPr/>
            <p:nvPr/>
          </p:nvSpPr>
          <p:spPr>
            <a:xfrm>
              <a:off x="7908602" y="2982405"/>
              <a:ext cx="342171" cy="230815"/>
            </a:xfrm>
            <a:custGeom>
              <a:rect b="b" l="l" r="r" t="t"/>
              <a:pathLst>
                <a:path extrusionOk="0" h="995" w="1475">
                  <a:moveTo>
                    <a:pt x="121" y="0"/>
                  </a:moveTo>
                  <a:cubicBezTo>
                    <a:pt x="71" y="0"/>
                    <a:pt x="20" y="70"/>
                    <a:pt x="40" y="130"/>
                  </a:cubicBezTo>
                  <a:cubicBezTo>
                    <a:pt x="49" y="200"/>
                    <a:pt x="1" y="682"/>
                    <a:pt x="552" y="995"/>
                  </a:cubicBezTo>
                  <a:lnTo>
                    <a:pt x="914" y="995"/>
                  </a:lnTo>
                  <a:cubicBezTo>
                    <a:pt x="1475" y="682"/>
                    <a:pt x="1414" y="200"/>
                    <a:pt x="1434" y="130"/>
                  </a:cubicBezTo>
                  <a:cubicBezTo>
                    <a:pt x="1446" y="70"/>
                    <a:pt x="1405" y="0"/>
                    <a:pt x="1354" y="0"/>
                  </a:cubicBezTo>
                  <a:close/>
                </a:path>
              </a:pathLst>
            </a:custGeom>
            <a:solidFill>
              <a:srgbClr val="3B9AAD"/>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1"/>
            <p:cNvSpPr/>
            <p:nvPr/>
          </p:nvSpPr>
          <p:spPr>
            <a:xfrm>
              <a:off x="7505895" y="2540038"/>
              <a:ext cx="135012" cy="223624"/>
            </a:xfrm>
            <a:custGeom>
              <a:rect b="b" l="l" r="r" t="t"/>
              <a:pathLst>
                <a:path extrusionOk="0" h="964" w="582">
                  <a:moveTo>
                    <a:pt x="492" y="0"/>
                  </a:moveTo>
                  <a:cubicBezTo>
                    <a:pt x="492" y="0"/>
                    <a:pt x="150" y="323"/>
                    <a:pt x="1" y="593"/>
                  </a:cubicBezTo>
                  <a:lnTo>
                    <a:pt x="172" y="964"/>
                  </a:lnTo>
                  <a:cubicBezTo>
                    <a:pt x="172" y="634"/>
                    <a:pt x="353" y="282"/>
                    <a:pt x="581" y="22"/>
                  </a:cubicBezTo>
                  <a:lnTo>
                    <a:pt x="492" y="0"/>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1"/>
            <p:cNvSpPr/>
            <p:nvPr/>
          </p:nvSpPr>
          <p:spPr>
            <a:xfrm>
              <a:off x="6719037" y="2507562"/>
              <a:ext cx="379983" cy="174445"/>
            </a:xfrm>
            <a:custGeom>
              <a:rect b="b" l="l" r="r" t="t"/>
              <a:pathLst>
                <a:path extrusionOk="0" h="752" w="1638">
                  <a:moveTo>
                    <a:pt x="51" y="1"/>
                  </a:moveTo>
                  <a:lnTo>
                    <a:pt x="0" y="51"/>
                  </a:lnTo>
                  <a:cubicBezTo>
                    <a:pt x="0" y="51"/>
                    <a:pt x="133" y="112"/>
                    <a:pt x="282" y="242"/>
                  </a:cubicBezTo>
                  <a:cubicBezTo>
                    <a:pt x="422" y="372"/>
                    <a:pt x="614" y="593"/>
                    <a:pt x="723" y="663"/>
                  </a:cubicBezTo>
                  <a:cubicBezTo>
                    <a:pt x="790" y="709"/>
                    <a:pt x="958" y="751"/>
                    <a:pt x="1155" y="751"/>
                  </a:cubicBezTo>
                  <a:cubicBezTo>
                    <a:pt x="1255" y="751"/>
                    <a:pt x="1362" y="740"/>
                    <a:pt x="1467" y="713"/>
                  </a:cubicBezTo>
                  <a:lnTo>
                    <a:pt x="1638" y="502"/>
                  </a:lnTo>
                  <a:lnTo>
                    <a:pt x="1638" y="502"/>
                  </a:lnTo>
                  <a:cubicBezTo>
                    <a:pt x="1638" y="502"/>
                    <a:pt x="1359" y="588"/>
                    <a:pt x="1089" y="588"/>
                  </a:cubicBezTo>
                  <a:cubicBezTo>
                    <a:pt x="979" y="588"/>
                    <a:pt x="870" y="573"/>
                    <a:pt x="783" y="533"/>
                  </a:cubicBezTo>
                  <a:cubicBezTo>
                    <a:pt x="614" y="473"/>
                    <a:pt x="403" y="121"/>
                    <a:pt x="51" y="1"/>
                  </a:cubicBez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1"/>
            <p:cNvSpPr/>
            <p:nvPr/>
          </p:nvSpPr>
          <p:spPr>
            <a:xfrm>
              <a:off x="6598410" y="2137802"/>
              <a:ext cx="991715" cy="668784"/>
            </a:xfrm>
            <a:custGeom>
              <a:rect b="b" l="l" r="r" t="t"/>
              <a:pathLst>
                <a:path extrusionOk="0" h="2883" w="4275">
                  <a:moveTo>
                    <a:pt x="3350" y="1"/>
                  </a:moveTo>
                  <a:cubicBezTo>
                    <a:pt x="3350" y="1"/>
                    <a:pt x="3010" y="181"/>
                    <a:pt x="2928" y="401"/>
                  </a:cubicBezTo>
                  <a:cubicBezTo>
                    <a:pt x="2940" y="562"/>
                    <a:pt x="3099" y="651"/>
                    <a:pt x="3099" y="651"/>
                  </a:cubicBezTo>
                  <a:cubicBezTo>
                    <a:pt x="3099" y="651"/>
                    <a:pt x="2969" y="832"/>
                    <a:pt x="2728" y="872"/>
                  </a:cubicBezTo>
                  <a:cubicBezTo>
                    <a:pt x="2618" y="933"/>
                    <a:pt x="2399" y="1154"/>
                    <a:pt x="2326" y="1414"/>
                  </a:cubicBezTo>
                  <a:cubicBezTo>
                    <a:pt x="2358" y="1604"/>
                    <a:pt x="2437" y="1816"/>
                    <a:pt x="2618" y="1845"/>
                  </a:cubicBezTo>
                  <a:cubicBezTo>
                    <a:pt x="2798" y="1876"/>
                    <a:pt x="3121" y="1886"/>
                    <a:pt x="3121" y="1886"/>
                  </a:cubicBezTo>
                  <a:cubicBezTo>
                    <a:pt x="3121" y="1886"/>
                    <a:pt x="3270" y="2016"/>
                    <a:pt x="3301" y="2076"/>
                  </a:cubicBezTo>
                  <a:cubicBezTo>
                    <a:pt x="3141" y="2061"/>
                    <a:pt x="2977" y="2054"/>
                    <a:pt x="2820" y="2054"/>
                  </a:cubicBezTo>
                  <a:cubicBezTo>
                    <a:pt x="2563" y="2054"/>
                    <a:pt x="2325" y="2072"/>
                    <a:pt x="2158" y="2096"/>
                  </a:cubicBezTo>
                  <a:cubicBezTo>
                    <a:pt x="1946" y="2238"/>
                    <a:pt x="1524" y="2608"/>
                    <a:pt x="1043" y="2748"/>
                  </a:cubicBezTo>
                  <a:cubicBezTo>
                    <a:pt x="1008" y="2753"/>
                    <a:pt x="972" y="2755"/>
                    <a:pt x="935" y="2755"/>
                  </a:cubicBezTo>
                  <a:cubicBezTo>
                    <a:pt x="642" y="2755"/>
                    <a:pt x="296" y="2620"/>
                    <a:pt x="99" y="2488"/>
                  </a:cubicBezTo>
                  <a:lnTo>
                    <a:pt x="0" y="2529"/>
                  </a:lnTo>
                  <a:cubicBezTo>
                    <a:pt x="0" y="2529"/>
                    <a:pt x="365" y="2883"/>
                    <a:pt x="975" y="2883"/>
                  </a:cubicBezTo>
                  <a:cubicBezTo>
                    <a:pt x="1013" y="2883"/>
                    <a:pt x="1053" y="2881"/>
                    <a:pt x="1094" y="2878"/>
                  </a:cubicBezTo>
                  <a:cubicBezTo>
                    <a:pt x="1556" y="2738"/>
                    <a:pt x="2247" y="2298"/>
                    <a:pt x="2247" y="2298"/>
                  </a:cubicBezTo>
                  <a:cubicBezTo>
                    <a:pt x="2360" y="2288"/>
                    <a:pt x="2530" y="2277"/>
                    <a:pt x="2699" y="2277"/>
                  </a:cubicBezTo>
                  <a:cubicBezTo>
                    <a:pt x="2903" y="2277"/>
                    <a:pt x="3106" y="2293"/>
                    <a:pt x="3210" y="2348"/>
                  </a:cubicBezTo>
                  <a:cubicBezTo>
                    <a:pt x="3311" y="2498"/>
                    <a:pt x="3371" y="2849"/>
                    <a:pt x="3371" y="2849"/>
                  </a:cubicBezTo>
                  <a:lnTo>
                    <a:pt x="4274" y="2849"/>
                  </a:lnTo>
                  <a:cubicBezTo>
                    <a:pt x="4274" y="2849"/>
                    <a:pt x="4024" y="2539"/>
                    <a:pt x="3973" y="2216"/>
                  </a:cubicBezTo>
                  <a:cubicBezTo>
                    <a:pt x="3663" y="1937"/>
                    <a:pt x="3511" y="1766"/>
                    <a:pt x="3210" y="1686"/>
                  </a:cubicBezTo>
                  <a:cubicBezTo>
                    <a:pt x="3186" y="1687"/>
                    <a:pt x="3162" y="1687"/>
                    <a:pt x="3138" y="1687"/>
                  </a:cubicBezTo>
                  <a:cubicBezTo>
                    <a:pt x="2763" y="1687"/>
                    <a:pt x="2492" y="1614"/>
                    <a:pt x="2557" y="1414"/>
                  </a:cubicBezTo>
                  <a:cubicBezTo>
                    <a:pt x="2627" y="1193"/>
                    <a:pt x="2808" y="1034"/>
                    <a:pt x="2808" y="1034"/>
                  </a:cubicBezTo>
                  <a:cubicBezTo>
                    <a:pt x="3130" y="964"/>
                    <a:pt x="3280" y="812"/>
                    <a:pt x="3280" y="812"/>
                  </a:cubicBezTo>
                  <a:cubicBezTo>
                    <a:pt x="3280" y="812"/>
                    <a:pt x="3280" y="622"/>
                    <a:pt x="3200" y="531"/>
                  </a:cubicBezTo>
                  <a:cubicBezTo>
                    <a:pt x="3193" y="533"/>
                    <a:pt x="3185" y="534"/>
                    <a:pt x="3177" y="534"/>
                  </a:cubicBezTo>
                  <a:cubicBezTo>
                    <a:pt x="3116" y="534"/>
                    <a:pt x="3064" y="461"/>
                    <a:pt x="3090" y="381"/>
                  </a:cubicBezTo>
                  <a:cubicBezTo>
                    <a:pt x="3121" y="290"/>
                    <a:pt x="3381" y="39"/>
                    <a:pt x="3381" y="39"/>
                  </a:cubicBezTo>
                  <a:lnTo>
                    <a:pt x="3350" y="1"/>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1"/>
            <p:cNvSpPr/>
            <p:nvPr/>
          </p:nvSpPr>
          <p:spPr>
            <a:xfrm>
              <a:off x="7491976" y="2414310"/>
              <a:ext cx="256106" cy="147072"/>
            </a:xfrm>
            <a:custGeom>
              <a:rect b="b" l="l" r="r" t="t"/>
              <a:pathLst>
                <a:path extrusionOk="0" h="634" w="1104">
                  <a:moveTo>
                    <a:pt x="482" y="1"/>
                  </a:moveTo>
                  <a:cubicBezTo>
                    <a:pt x="302" y="1"/>
                    <a:pt x="150" y="143"/>
                    <a:pt x="150" y="314"/>
                  </a:cubicBezTo>
                  <a:lnTo>
                    <a:pt x="150" y="362"/>
                  </a:lnTo>
                  <a:cubicBezTo>
                    <a:pt x="71" y="362"/>
                    <a:pt x="1" y="422"/>
                    <a:pt x="1" y="494"/>
                  </a:cubicBezTo>
                  <a:cubicBezTo>
                    <a:pt x="1" y="574"/>
                    <a:pt x="71" y="634"/>
                    <a:pt x="150" y="634"/>
                  </a:cubicBezTo>
                  <a:lnTo>
                    <a:pt x="964" y="634"/>
                  </a:lnTo>
                  <a:cubicBezTo>
                    <a:pt x="1043" y="634"/>
                    <a:pt x="1104" y="574"/>
                    <a:pt x="1104" y="494"/>
                  </a:cubicBezTo>
                  <a:cubicBezTo>
                    <a:pt x="1104" y="422"/>
                    <a:pt x="1043" y="362"/>
                    <a:pt x="964" y="362"/>
                  </a:cubicBezTo>
                  <a:lnTo>
                    <a:pt x="913" y="362"/>
                  </a:lnTo>
                  <a:cubicBezTo>
                    <a:pt x="923" y="343"/>
                    <a:pt x="933" y="323"/>
                    <a:pt x="933" y="292"/>
                  </a:cubicBezTo>
                  <a:cubicBezTo>
                    <a:pt x="933" y="181"/>
                    <a:pt x="834" y="92"/>
                    <a:pt x="713" y="92"/>
                  </a:cubicBezTo>
                  <a:cubicBezTo>
                    <a:pt x="653" y="42"/>
                    <a:pt x="571" y="1"/>
                    <a:pt x="482"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1"/>
            <p:cNvSpPr/>
            <p:nvPr/>
          </p:nvSpPr>
          <p:spPr>
            <a:xfrm>
              <a:off x="6484510" y="2593623"/>
              <a:ext cx="255874" cy="147072"/>
            </a:xfrm>
            <a:custGeom>
              <a:rect b="b" l="l" r="r" t="t"/>
              <a:pathLst>
                <a:path extrusionOk="0" h="634" w="1103">
                  <a:moveTo>
                    <a:pt x="482" y="1"/>
                  </a:moveTo>
                  <a:cubicBezTo>
                    <a:pt x="301" y="1"/>
                    <a:pt x="149" y="143"/>
                    <a:pt x="149" y="311"/>
                  </a:cubicBezTo>
                  <a:lnTo>
                    <a:pt x="149" y="352"/>
                  </a:lnTo>
                  <a:cubicBezTo>
                    <a:pt x="70" y="352"/>
                    <a:pt x="0" y="412"/>
                    <a:pt x="0" y="492"/>
                  </a:cubicBezTo>
                  <a:cubicBezTo>
                    <a:pt x="0" y="574"/>
                    <a:pt x="70" y="634"/>
                    <a:pt x="149" y="634"/>
                  </a:cubicBezTo>
                  <a:lnTo>
                    <a:pt x="963" y="634"/>
                  </a:lnTo>
                  <a:cubicBezTo>
                    <a:pt x="1043" y="634"/>
                    <a:pt x="1103" y="574"/>
                    <a:pt x="1103" y="492"/>
                  </a:cubicBezTo>
                  <a:cubicBezTo>
                    <a:pt x="1103" y="412"/>
                    <a:pt x="1043" y="352"/>
                    <a:pt x="963" y="352"/>
                  </a:cubicBezTo>
                  <a:cubicBezTo>
                    <a:pt x="942" y="352"/>
                    <a:pt x="932" y="352"/>
                    <a:pt x="913" y="362"/>
                  </a:cubicBezTo>
                  <a:cubicBezTo>
                    <a:pt x="922" y="342"/>
                    <a:pt x="932" y="311"/>
                    <a:pt x="932" y="292"/>
                  </a:cubicBezTo>
                  <a:cubicBezTo>
                    <a:pt x="932" y="181"/>
                    <a:pt x="831" y="92"/>
                    <a:pt x="710" y="92"/>
                  </a:cubicBezTo>
                  <a:cubicBezTo>
                    <a:pt x="650" y="32"/>
                    <a:pt x="571" y="1"/>
                    <a:pt x="482"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1"/>
            <p:cNvSpPr/>
            <p:nvPr/>
          </p:nvSpPr>
          <p:spPr>
            <a:xfrm>
              <a:off x="7075350" y="2007203"/>
              <a:ext cx="479503" cy="219216"/>
            </a:xfrm>
            <a:custGeom>
              <a:rect b="b" l="l" r="r" t="t"/>
              <a:pathLst>
                <a:path extrusionOk="0" h="945" w="2067">
                  <a:moveTo>
                    <a:pt x="993" y="0"/>
                  </a:moveTo>
                  <a:cubicBezTo>
                    <a:pt x="843" y="0"/>
                    <a:pt x="723" y="111"/>
                    <a:pt x="704" y="251"/>
                  </a:cubicBezTo>
                  <a:cubicBezTo>
                    <a:pt x="511" y="251"/>
                    <a:pt x="362" y="403"/>
                    <a:pt x="362" y="593"/>
                  </a:cubicBezTo>
                  <a:lnTo>
                    <a:pt x="362" y="602"/>
                  </a:lnTo>
                  <a:cubicBezTo>
                    <a:pt x="292" y="624"/>
                    <a:pt x="232" y="663"/>
                    <a:pt x="191" y="713"/>
                  </a:cubicBezTo>
                  <a:cubicBezTo>
                    <a:pt x="172" y="703"/>
                    <a:pt x="150" y="694"/>
                    <a:pt x="121" y="694"/>
                  </a:cubicBezTo>
                  <a:cubicBezTo>
                    <a:pt x="51" y="694"/>
                    <a:pt x="1" y="744"/>
                    <a:pt x="1" y="814"/>
                  </a:cubicBezTo>
                  <a:cubicBezTo>
                    <a:pt x="1" y="884"/>
                    <a:pt x="51" y="944"/>
                    <a:pt x="121" y="944"/>
                  </a:cubicBezTo>
                  <a:lnTo>
                    <a:pt x="1946" y="944"/>
                  </a:lnTo>
                  <a:cubicBezTo>
                    <a:pt x="2006" y="944"/>
                    <a:pt x="2066" y="884"/>
                    <a:pt x="2066" y="814"/>
                  </a:cubicBezTo>
                  <a:cubicBezTo>
                    <a:pt x="2066" y="744"/>
                    <a:pt x="2006" y="694"/>
                    <a:pt x="1946" y="694"/>
                  </a:cubicBezTo>
                  <a:lnTo>
                    <a:pt x="1927" y="694"/>
                  </a:lnTo>
                  <a:cubicBezTo>
                    <a:pt x="1927" y="602"/>
                    <a:pt x="1867" y="533"/>
                    <a:pt x="1787" y="523"/>
                  </a:cubicBezTo>
                  <a:cubicBezTo>
                    <a:pt x="1737" y="342"/>
                    <a:pt x="1566" y="203"/>
                    <a:pt x="1366" y="203"/>
                  </a:cubicBezTo>
                  <a:cubicBezTo>
                    <a:pt x="1335" y="203"/>
                    <a:pt x="1306" y="203"/>
                    <a:pt x="1274" y="212"/>
                  </a:cubicBezTo>
                  <a:cubicBezTo>
                    <a:pt x="1233" y="92"/>
                    <a:pt x="1125" y="0"/>
                    <a:pt x="993" y="0"/>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1"/>
            <p:cNvSpPr/>
            <p:nvPr/>
          </p:nvSpPr>
          <p:spPr>
            <a:xfrm>
              <a:off x="7012253" y="2274664"/>
              <a:ext cx="335443" cy="151712"/>
            </a:xfrm>
            <a:custGeom>
              <a:rect b="b" l="l" r="r" t="t"/>
              <a:pathLst>
                <a:path extrusionOk="0" h="654" w="1446">
                  <a:moveTo>
                    <a:pt x="754" y="1"/>
                  </a:moveTo>
                  <a:cubicBezTo>
                    <a:pt x="663" y="1"/>
                    <a:pt x="583" y="61"/>
                    <a:pt x="554" y="143"/>
                  </a:cubicBezTo>
                  <a:lnTo>
                    <a:pt x="494" y="143"/>
                  </a:lnTo>
                  <a:cubicBezTo>
                    <a:pt x="352" y="143"/>
                    <a:pt x="232" y="232"/>
                    <a:pt x="203" y="362"/>
                  </a:cubicBezTo>
                  <a:cubicBezTo>
                    <a:pt x="143" y="374"/>
                    <a:pt x="102" y="422"/>
                    <a:pt x="102" y="482"/>
                  </a:cubicBezTo>
                  <a:lnTo>
                    <a:pt x="92" y="482"/>
                  </a:lnTo>
                  <a:cubicBezTo>
                    <a:pt x="41" y="482"/>
                    <a:pt x="1" y="523"/>
                    <a:pt x="1" y="564"/>
                  </a:cubicBezTo>
                  <a:cubicBezTo>
                    <a:pt x="1" y="615"/>
                    <a:pt x="41" y="653"/>
                    <a:pt x="92" y="653"/>
                  </a:cubicBezTo>
                  <a:lnTo>
                    <a:pt x="1366" y="653"/>
                  </a:lnTo>
                  <a:cubicBezTo>
                    <a:pt x="1416" y="653"/>
                    <a:pt x="1445" y="615"/>
                    <a:pt x="1445" y="564"/>
                  </a:cubicBezTo>
                  <a:cubicBezTo>
                    <a:pt x="1445" y="523"/>
                    <a:pt x="1426" y="494"/>
                    <a:pt x="1385" y="482"/>
                  </a:cubicBezTo>
                  <a:lnTo>
                    <a:pt x="1385" y="453"/>
                  </a:lnTo>
                  <a:cubicBezTo>
                    <a:pt x="1385" y="374"/>
                    <a:pt x="1325" y="302"/>
                    <a:pt x="1236" y="302"/>
                  </a:cubicBezTo>
                  <a:cubicBezTo>
                    <a:pt x="1216" y="302"/>
                    <a:pt x="1195" y="314"/>
                    <a:pt x="1176" y="323"/>
                  </a:cubicBezTo>
                  <a:cubicBezTo>
                    <a:pt x="1144" y="232"/>
                    <a:pt x="1055" y="172"/>
                    <a:pt x="964" y="172"/>
                  </a:cubicBezTo>
                  <a:lnTo>
                    <a:pt x="954" y="172"/>
                  </a:lnTo>
                  <a:cubicBezTo>
                    <a:pt x="944" y="73"/>
                    <a:pt x="855" y="1"/>
                    <a:pt x="754"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1"/>
            <p:cNvSpPr/>
            <p:nvPr/>
          </p:nvSpPr>
          <p:spPr>
            <a:xfrm>
              <a:off x="6600730" y="2377427"/>
              <a:ext cx="377199" cy="172357"/>
            </a:xfrm>
            <a:custGeom>
              <a:rect b="b" l="l" r="r" t="t"/>
              <a:pathLst>
                <a:path extrusionOk="0" h="743" w="1626">
                  <a:moveTo>
                    <a:pt x="843" y="1"/>
                  </a:moveTo>
                  <a:cubicBezTo>
                    <a:pt x="732" y="1"/>
                    <a:pt x="653" y="71"/>
                    <a:pt x="621" y="160"/>
                  </a:cubicBezTo>
                  <a:lnTo>
                    <a:pt x="551" y="160"/>
                  </a:lnTo>
                  <a:cubicBezTo>
                    <a:pt x="390" y="160"/>
                    <a:pt x="260" y="270"/>
                    <a:pt x="222" y="412"/>
                  </a:cubicBezTo>
                  <a:cubicBezTo>
                    <a:pt x="161" y="422"/>
                    <a:pt x="111" y="473"/>
                    <a:pt x="111" y="543"/>
                  </a:cubicBezTo>
                  <a:lnTo>
                    <a:pt x="101" y="543"/>
                  </a:lnTo>
                  <a:cubicBezTo>
                    <a:pt x="41" y="543"/>
                    <a:pt x="0" y="593"/>
                    <a:pt x="0" y="641"/>
                  </a:cubicBezTo>
                  <a:cubicBezTo>
                    <a:pt x="0" y="692"/>
                    <a:pt x="41" y="742"/>
                    <a:pt x="101" y="742"/>
                  </a:cubicBezTo>
                  <a:lnTo>
                    <a:pt x="1524" y="742"/>
                  </a:lnTo>
                  <a:cubicBezTo>
                    <a:pt x="1575" y="742"/>
                    <a:pt x="1625" y="692"/>
                    <a:pt x="1625" y="641"/>
                  </a:cubicBezTo>
                  <a:cubicBezTo>
                    <a:pt x="1625" y="593"/>
                    <a:pt x="1594" y="562"/>
                    <a:pt x="1555" y="552"/>
                  </a:cubicBezTo>
                  <a:lnTo>
                    <a:pt x="1555" y="511"/>
                  </a:lnTo>
                  <a:cubicBezTo>
                    <a:pt x="1555" y="422"/>
                    <a:pt x="1474" y="352"/>
                    <a:pt x="1384" y="352"/>
                  </a:cubicBezTo>
                  <a:cubicBezTo>
                    <a:pt x="1365" y="352"/>
                    <a:pt x="1334" y="352"/>
                    <a:pt x="1315" y="362"/>
                  </a:cubicBezTo>
                  <a:cubicBezTo>
                    <a:pt x="1274" y="270"/>
                    <a:pt x="1185" y="201"/>
                    <a:pt x="1074" y="201"/>
                  </a:cubicBezTo>
                  <a:lnTo>
                    <a:pt x="1064" y="201"/>
                  </a:lnTo>
                  <a:cubicBezTo>
                    <a:pt x="1052" y="90"/>
                    <a:pt x="953" y="1"/>
                    <a:pt x="843"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1"/>
            <p:cNvSpPr/>
            <p:nvPr/>
          </p:nvSpPr>
          <p:spPr>
            <a:xfrm>
              <a:off x="7219406" y="2782447"/>
              <a:ext cx="472775" cy="46627"/>
            </a:xfrm>
            <a:custGeom>
              <a:rect b="b" l="l" r="r" t="t"/>
              <a:pathLst>
                <a:path extrusionOk="0" h="201" w="2038">
                  <a:moveTo>
                    <a:pt x="131" y="0"/>
                  </a:moveTo>
                  <a:cubicBezTo>
                    <a:pt x="61" y="0"/>
                    <a:pt x="1" y="61"/>
                    <a:pt x="1" y="130"/>
                  </a:cubicBezTo>
                  <a:lnTo>
                    <a:pt x="1" y="200"/>
                  </a:lnTo>
                  <a:lnTo>
                    <a:pt x="2038" y="200"/>
                  </a:lnTo>
                  <a:lnTo>
                    <a:pt x="2038" y="130"/>
                  </a:lnTo>
                  <a:cubicBezTo>
                    <a:pt x="2038" y="61"/>
                    <a:pt x="1978" y="0"/>
                    <a:pt x="1908" y="0"/>
                  </a:cubicBezTo>
                  <a:close/>
                </a:path>
              </a:pathLst>
            </a:custGeom>
            <a:solidFill>
              <a:srgbClr val="FFFFFF"/>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1"/>
            <p:cNvSpPr/>
            <p:nvPr/>
          </p:nvSpPr>
          <p:spPr>
            <a:xfrm>
              <a:off x="7045193" y="2828841"/>
              <a:ext cx="819121" cy="384383"/>
            </a:xfrm>
            <a:custGeom>
              <a:rect b="b" l="l" r="r" t="t"/>
              <a:pathLst>
                <a:path extrusionOk="0" h="1657" w="3531">
                  <a:moveTo>
                    <a:pt x="752" y="0"/>
                  </a:moveTo>
                  <a:cubicBezTo>
                    <a:pt x="441" y="121"/>
                    <a:pt x="80" y="402"/>
                    <a:pt x="1" y="662"/>
                  </a:cubicBezTo>
                  <a:cubicBezTo>
                    <a:pt x="111" y="1103"/>
                    <a:pt x="400" y="1486"/>
                    <a:pt x="822" y="1657"/>
                  </a:cubicBezTo>
                  <a:lnTo>
                    <a:pt x="2719" y="1657"/>
                  </a:lnTo>
                  <a:cubicBezTo>
                    <a:pt x="3131" y="1486"/>
                    <a:pt x="3422" y="1103"/>
                    <a:pt x="3530" y="662"/>
                  </a:cubicBezTo>
                  <a:cubicBezTo>
                    <a:pt x="3451" y="402"/>
                    <a:pt x="3099" y="121"/>
                    <a:pt x="2789" y="0"/>
                  </a:cubicBezTo>
                  <a:close/>
                </a:path>
              </a:pathLst>
            </a:custGeom>
            <a:solidFill>
              <a:srgbClr val="FFFFFF"/>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1"/>
            <p:cNvSpPr/>
            <p:nvPr/>
          </p:nvSpPr>
          <p:spPr>
            <a:xfrm>
              <a:off x="7045193" y="2982405"/>
              <a:ext cx="819121" cy="232"/>
            </a:xfrm>
            <a:custGeom>
              <a:rect b="b" l="l" r="r" t="t"/>
              <a:pathLst>
                <a:path extrusionOk="0" fill="none" h="1" w="3531">
                  <a:moveTo>
                    <a:pt x="3530" y="0"/>
                  </a:moveTo>
                  <a:lnTo>
                    <a:pt x="1" y="0"/>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1"/>
            <p:cNvSpPr/>
            <p:nvPr/>
          </p:nvSpPr>
          <p:spPr>
            <a:xfrm>
              <a:off x="6784454" y="3380698"/>
              <a:ext cx="1711084" cy="958521"/>
            </a:xfrm>
            <a:custGeom>
              <a:rect b="b" l="l" r="r" t="t"/>
              <a:pathLst>
                <a:path extrusionOk="0" h="4132" w="7376">
                  <a:moveTo>
                    <a:pt x="0" y="0"/>
                  </a:moveTo>
                  <a:lnTo>
                    <a:pt x="0" y="4132"/>
                  </a:lnTo>
                  <a:lnTo>
                    <a:pt x="7375" y="4132"/>
                  </a:lnTo>
                  <a:lnTo>
                    <a:pt x="7375" y="0"/>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1"/>
            <p:cNvSpPr/>
            <p:nvPr/>
          </p:nvSpPr>
          <p:spPr>
            <a:xfrm>
              <a:off x="6721820" y="3212983"/>
              <a:ext cx="1836122" cy="195787"/>
            </a:xfrm>
            <a:custGeom>
              <a:rect b="b" l="l" r="r" t="t"/>
              <a:pathLst>
                <a:path extrusionOk="0" h="844" w="7915">
                  <a:moveTo>
                    <a:pt x="0" y="1"/>
                  </a:moveTo>
                  <a:lnTo>
                    <a:pt x="0" y="843"/>
                  </a:lnTo>
                  <a:lnTo>
                    <a:pt x="7915" y="843"/>
                  </a:lnTo>
                  <a:lnTo>
                    <a:pt x="7915" y="1"/>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1"/>
            <p:cNvSpPr/>
            <p:nvPr/>
          </p:nvSpPr>
          <p:spPr>
            <a:xfrm>
              <a:off x="7414960" y="3524751"/>
              <a:ext cx="449345" cy="121323"/>
            </a:xfrm>
            <a:custGeom>
              <a:rect b="b" l="l" r="r" t="t"/>
              <a:pathLst>
                <a:path extrusionOk="0" h="523" w="1937">
                  <a:moveTo>
                    <a:pt x="1" y="0"/>
                  </a:moveTo>
                  <a:lnTo>
                    <a:pt x="1" y="523"/>
                  </a:lnTo>
                  <a:lnTo>
                    <a:pt x="1936" y="523"/>
                  </a:lnTo>
                  <a:lnTo>
                    <a:pt x="1936" y="0"/>
                  </a:lnTo>
                  <a:close/>
                </a:path>
              </a:pathLst>
            </a:custGeom>
            <a:solidFill>
              <a:srgbClr val="5A4C70"/>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1"/>
            <p:cNvSpPr/>
            <p:nvPr/>
          </p:nvSpPr>
          <p:spPr>
            <a:xfrm>
              <a:off x="6886522" y="3501322"/>
              <a:ext cx="1506246" cy="765981"/>
            </a:xfrm>
            <a:custGeom>
              <a:rect b="b" l="l" r="r" t="t"/>
              <a:pathLst>
                <a:path extrusionOk="0" h="3302" w="6493">
                  <a:moveTo>
                    <a:pt x="1" y="0"/>
                  </a:moveTo>
                  <a:lnTo>
                    <a:pt x="1" y="3301"/>
                  </a:lnTo>
                  <a:lnTo>
                    <a:pt x="6492" y="3301"/>
                  </a:lnTo>
                  <a:lnTo>
                    <a:pt x="6492" y="0"/>
                  </a:lnTo>
                  <a:lnTo>
                    <a:pt x="4094" y="0"/>
                  </a:lnTo>
                  <a:cubicBezTo>
                    <a:pt x="4046" y="231"/>
                    <a:pt x="3685" y="412"/>
                    <a:pt x="3251" y="412"/>
                  </a:cubicBezTo>
                  <a:cubicBezTo>
                    <a:pt x="2811" y="412"/>
                    <a:pt x="2449" y="231"/>
                    <a:pt x="2409" y="0"/>
                  </a:cubicBez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25" name="Shape 3625"/>
        <p:cNvGrpSpPr/>
        <p:nvPr/>
      </p:nvGrpSpPr>
      <p:grpSpPr>
        <a:xfrm>
          <a:off x="0" y="0"/>
          <a:ext cx="0" cy="0"/>
          <a:chOff x="0" y="0"/>
          <a:chExt cx="0" cy="0"/>
        </a:xfrm>
      </p:grpSpPr>
      <p:sp>
        <p:nvSpPr>
          <p:cNvPr id="3626" name="Google Shape;3626;p62"/>
          <p:cNvSpPr txBox="1"/>
          <p:nvPr>
            <p:ph idx="1" type="subTitle"/>
          </p:nvPr>
        </p:nvSpPr>
        <p:spPr>
          <a:xfrm>
            <a:off x="2642825" y="1370425"/>
            <a:ext cx="3852000" cy="107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Does anyone have any questions?</a:t>
            </a:r>
            <a:endParaRPr/>
          </a:p>
          <a:p>
            <a:pPr indent="0" lvl="0" marL="0" rtl="0" algn="ctr">
              <a:spcBef>
                <a:spcPts val="0"/>
              </a:spcBef>
              <a:spcAft>
                <a:spcPts val="0"/>
              </a:spcAft>
              <a:buClr>
                <a:schemeClr val="dk1"/>
              </a:buClr>
              <a:buSzPts val="1100"/>
              <a:buFont typeface="Arial"/>
              <a:buNone/>
            </a:pPr>
            <a:r>
              <a:rPr lang="en"/>
              <a:t>addyouremail@freepik.com</a:t>
            </a:r>
            <a:endParaRPr/>
          </a:p>
          <a:p>
            <a:pPr indent="0" lvl="0" marL="0" rtl="0" algn="ctr">
              <a:spcBef>
                <a:spcPts val="0"/>
              </a:spcBef>
              <a:spcAft>
                <a:spcPts val="0"/>
              </a:spcAft>
              <a:buClr>
                <a:schemeClr val="dk1"/>
              </a:buClr>
              <a:buSzPts val="1100"/>
              <a:buFont typeface="Arial"/>
              <a:buNone/>
            </a:pPr>
            <a:r>
              <a:rPr lang="en"/>
              <a:t>+91 620 421 838</a:t>
            </a:r>
            <a:endParaRPr/>
          </a:p>
          <a:p>
            <a:pPr indent="0" lvl="0" marL="0" rtl="0" algn="ctr">
              <a:spcBef>
                <a:spcPts val="0"/>
              </a:spcBef>
              <a:spcAft>
                <a:spcPts val="0"/>
              </a:spcAft>
              <a:buNone/>
            </a:pPr>
            <a:r>
              <a:rPr b="1" lang="en"/>
              <a:t>yourcompany.com</a:t>
            </a:r>
            <a:endParaRPr/>
          </a:p>
        </p:txBody>
      </p:sp>
      <p:sp>
        <p:nvSpPr>
          <p:cNvPr id="3627" name="Google Shape;3627;p62"/>
          <p:cNvSpPr txBox="1"/>
          <p:nvPr/>
        </p:nvSpPr>
        <p:spPr>
          <a:xfrm>
            <a:off x="2649100" y="3398646"/>
            <a:ext cx="3852000" cy="2748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Clr>
                <a:schemeClr val="dk1"/>
              </a:buClr>
              <a:buSzPts val="1100"/>
              <a:buFont typeface="Arial"/>
              <a:buNone/>
            </a:pPr>
            <a:r>
              <a:rPr b="1" lang="en" sz="1200">
                <a:solidFill>
                  <a:schemeClr val="accent2"/>
                </a:solidFill>
                <a:latin typeface="Lato"/>
                <a:ea typeface="Lato"/>
                <a:cs typeface="Lato"/>
                <a:sym typeface="Lato"/>
              </a:rPr>
              <a:t>Please keep this slide for </a:t>
            </a:r>
            <a:r>
              <a:rPr b="1" lang="en" sz="1200">
                <a:solidFill>
                  <a:schemeClr val="accent2"/>
                </a:solidFill>
                <a:latin typeface="Lato"/>
                <a:ea typeface="Lato"/>
                <a:cs typeface="Lato"/>
                <a:sym typeface="Lato"/>
              </a:rPr>
              <a:t>attribution</a:t>
            </a:r>
            <a:endParaRPr b="1" sz="1200">
              <a:solidFill>
                <a:schemeClr val="accent2"/>
              </a:solidFill>
              <a:latin typeface="Lato"/>
              <a:ea typeface="Lato"/>
              <a:cs typeface="Lato"/>
              <a:sym typeface="Lato"/>
            </a:endParaRPr>
          </a:p>
        </p:txBody>
      </p:sp>
      <p:sp>
        <p:nvSpPr>
          <p:cNvPr id="3628" name="Google Shape;3628;p62"/>
          <p:cNvSpPr txBox="1"/>
          <p:nvPr>
            <p:ph type="ctrTitle"/>
          </p:nvPr>
        </p:nvSpPr>
        <p:spPr>
          <a:xfrm flipH="1">
            <a:off x="2649175" y="801675"/>
            <a:ext cx="3852000" cy="72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3629" name="Google Shape;3629;p62"/>
          <p:cNvSpPr/>
          <p:nvPr/>
        </p:nvSpPr>
        <p:spPr>
          <a:xfrm>
            <a:off x="676993" y="3447530"/>
            <a:ext cx="693987" cy="282546"/>
          </a:xfrm>
          <a:custGeom>
            <a:rect b="b" l="l" r="r" t="t"/>
            <a:pathLst>
              <a:path extrusionOk="0" h="1116" w="2741">
                <a:moveTo>
                  <a:pt x="343" y="0"/>
                </a:moveTo>
                <a:cubicBezTo>
                  <a:pt x="203" y="0"/>
                  <a:pt x="71" y="20"/>
                  <a:pt x="61" y="41"/>
                </a:cubicBezTo>
                <a:cubicBezTo>
                  <a:pt x="51" y="70"/>
                  <a:pt x="1" y="593"/>
                  <a:pt x="343" y="1115"/>
                </a:cubicBezTo>
                <a:lnTo>
                  <a:pt x="2409" y="1115"/>
                </a:lnTo>
                <a:cubicBezTo>
                  <a:pt x="2741" y="593"/>
                  <a:pt x="2700" y="70"/>
                  <a:pt x="2690" y="41"/>
                </a:cubicBezTo>
                <a:cubicBezTo>
                  <a:pt x="2681" y="20"/>
                  <a:pt x="2539" y="0"/>
                  <a:pt x="2409" y="0"/>
                </a:cubicBezTo>
                <a:close/>
              </a:path>
            </a:pathLst>
          </a:custGeom>
          <a:solidFill>
            <a:srgbClr val="FFFFFF"/>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0" name="Google Shape;3630;p62"/>
          <p:cNvGrpSpPr/>
          <p:nvPr/>
        </p:nvGrpSpPr>
        <p:grpSpPr>
          <a:xfrm>
            <a:off x="402796" y="1085437"/>
            <a:ext cx="726142" cy="1217024"/>
            <a:chOff x="402796" y="1085437"/>
            <a:chExt cx="726142" cy="1217024"/>
          </a:xfrm>
        </p:grpSpPr>
        <p:sp>
          <p:nvSpPr>
            <p:cNvPr id="3631" name="Google Shape;3631;p62"/>
            <p:cNvSpPr/>
            <p:nvPr/>
          </p:nvSpPr>
          <p:spPr>
            <a:xfrm>
              <a:off x="402796" y="1085437"/>
              <a:ext cx="726142" cy="1217024"/>
            </a:xfrm>
            <a:custGeom>
              <a:rect b="b" l="l" r="r" t="t"/>
              <a:pathLst>
                <a:path extrusionOk="0" h="4807" w="2868">
                  <a:moveTo>
                    <a:pt x="0" y="0"/>
                  </a:moveTo>
                  <a:lnTo>
                    <a:pt x="0" y="4806"/>
                  </a:lnTo>
                  <a:lnTo>
                    <a:pt x="2868" y="4806"/>
                  </a:lnTo>
                  <a:lnTo>
                    <a:pt x="2868" y="0"/>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2"/>
            <p:cNvSpPr/>
            <p:nvPr/>
          </p:nvSpPr>
          <p:spPr>
            <a:xfrm>
              <a:off x="503816" y="1189744"/>
              <a:ext cx="523845" cy="1008406"/>
            </a:xfrm>
            <a:custGeom>
              <a:rect b="b" l="l" r="r" t="t"/>
              <a:pathLst>
                <a:path extrusionOk="0" h="3983" w="2069">
                  <a:moveTo>
                    <a:pt x="1" y="0"/>
                  </a:moveTo>
                  <a:lnTo>
                    <a:pt x="1" y="3982"/>
                  </a:lnTo>
                  <a:lnTo>
                    <a:pt x="2069" y="3982"/>
                  </a:lnTo>
                  <a:lnTo>
                    <a:pt x="2069" y="0"/>
                  </a:lnTo>
                  <a:close/>
                </a:path>
              </a:pathLst>
            </a:custGeom>
            <a:solidFill>
              <a:srgbClr val="FAE7D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2"/>
            <p:cNvSpPr/>
            <p:nvPr/>
          </p:nvSpPr>
          <p:spPr>
            <a:xfrm>
              <a:off x="503816" y="1235315"/>
              <a:ext cx="523845" cy="361031"/>
            </a:xfrm>
            <a:custGeom>
              <a:rect b="b" l="l" r="r" t="t"/>
              <a:pathLst>
                <a:path extrusionOk="0" h="1426" w="2069">
                  <a:moveTo>
                    <a:pt x="1" y="1"/>
                  </a:moveTo>
                  <a:lnTo>
                    <a:pt x="1" y="612"/>
                  </a:lnTo>
                  <a:lnTo>
                    <a:pt x="2069" y="1426"/>
                  </a:lnTo>
                  <a:lnTo>
                    <a:pt x="2069" y="812"/>
                  </a:lnTo>
                  <a:lnTo>
                    <a:pt x="1" y="1"/>
                  </a:lnTo>
                  <a:close/>
                </a:path>
              </a:pathLst>
            </a:custGeom>
            <a:solidFill>
              <a:srgbClr val="FAEFEB"/>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2"/>
            <p:cNvSpPr/>
            <p:nvPr/>
          </p:nvSpPr>
          <p:spPr>
            <a:xfrm>
              <a:off x="503816" y="1616339"/>
              <a:ext cx="523845" cy="447111"/>
            </a:xfrm>
            <a:custGeom>
              <a:rect b="b" l="l" r="r" t="t"/>
              <a:pathLst>
                <a:path extrusionOk="0" h="1766" w="2069">
                  <a:moveTo>
                    <a:pt x="1" y="0"/>
                  </a:moveTo>
                  <a:lnTo>
                    <a:pt x="1" y="954"/>
                  </a:lnTo>
                  <a:lnTo>
                    <a:pt x="2069" y="1765"/>
                  </a:lnTo>
                  <a:lnTo>
                    <a:pt x="2069" y="812"/>
                  </a:lnTo>
                  <a:lnTo>
                    <a:pt x="1" y="0"/>
                  </a:lnTo>
                  <a:close/>
                </a:path>
              </a:pathLst>
            </a:custGeom>
            <a:solidFill>
              <a:srgbClr val="FAEFEB"/>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2"/>
            <p:cNvSpPr/>
            <p:nvPr/>
          </p:nvSpPr>
          <p:spPr>
            <a:xfrm>
              <a:off x="503816" y="1189744"/>
              <a:ext cx="523845" cy="1008406"/>
            </a:xfrm>
            <a:custGeom>
              <a:rect b="b" l="l" r="r" t="t"/>
              <a:pathLst>
                <a:path extrusionOk="0" h="3983" w="2069">
                  <a:moveTo>
                    <a:pt x="1" y="0"/>
                  </a:moveTo>
                  <a:lnTo>
                    <a:pt x="1" y="3982"/>
                  </a:lnTo>
                  <a:lnTo>
                    <a:pt x="2069" y="3982"/>
                  </a:lnTo>
                  <a:lnTo>
                    <a:pt x="2069" y="0"/>
                  </a:lnTo>
                  <a:close/>
                </a:path>
              </a:pathLst>
            </a:custGeom>
            <a:solidFill>
              <a:srgbClr val="FAEFEB"/>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2"/>
            <p:cNvSpPr/>
            <p:nvPr/>
          </p:nvSpPr>
          <p:spPr>
            <a:xfrm>
              <a:off x="1027397" y="1085437"/>
              <a:ext cx="101528" cy="104562"/>
            </a:xfrm>
            <a:custGeom>
              <a:rect b="b" l="l" r="r" t="t"/>
              <a:pathLst>
                <a:path extrusionOk="0" fill="none" h="413" w="401">
                  <a:moveTo>
                    <a:pt x="401" y="0"/>
                  </a:moveTo>
                  <a:lnTo>
                    <a:pt x="1" y="412"/>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2"/>
            <p:cNvSpPr/>
            <p:nvPr/>
          </p:nvSpPr>
          <p:spPr>
            <a:xfrm>
              <a:off x="402796" y="1085437"/>
              <a:ext cx="101275" cy="104562"/>
            </a:xfrm>
            <a:custGeom>
              <a:rect b="b" l="l" r="r" t="t"/>
              <a:pathLst>
                <a:path extrusionOk="0" fill="none" h="413" w="400">
                  <a:moveTo>
                    <a:pt x="400" y="412"/>
                  </a:moveTo>
                  <a:lnTo>
                    <a:pt x="0" y="0"/>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2"/>
            <p:cNvSpPr/>
            <p:nvPr/>
          </p:nvSpPr>
          <p:spPr>
            <a:xfrm>
              <a:off x="402796" y="2197874"/>
              <a:ext cx="101275" cy="104562"/>
            </a:xfrm>
            <a:custGeom>
              <a:rect b="b" l="l" r="r" t="t"/>
              <a:pathLst>
                <a:path extrusionOk="0" fill="none" h="413" w="400">
                  <a:moveTo>
                    <a:pt x="400" y="0"/>
                  </a:moveTo>
                  <a:lnTo>
                    <a:pt x="0" y="412"/>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2"/>
            <p:cNvSpPr/>
            <p:nvPr/>
          </p:nvSpPr>
          <p:spPr>
            <a:xfrm>
              <a:off x="1027397" y="2197874"/>
              <a:ext cx="101528" cy="104562"/>
            </a:xfrm>
            <a:custGeom>
              <a:rect b="b" l="l" r="r" t="t"/>
              <a:pathLst>
                <a:path extrusionOk="0" fill="none" h="413" w="401">
                  <a:moveTo>
                    <a:pt x="1" y="0"/>
                  </a:moveTo>
                  <a:lnTo>
                    <a:pt x="401" y="412"/>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0" name="Google Shape;3640;p62"/>
          <p:cNvGrpSpPr/>
          <p:nvPr/>
        </p:nvGrpSpPr>
        <p:grpSpPr>
          <a:xfrm>
            <a:off x="1244833" y="1588236"/>
            <a:ext cx="864121" cy="2141851"/>
            <a:chOff x="1244833" y="1588236"/>
            <a:chExt cx="864121" cy="2141851"/>
          </a:xfrm>
        </p:grpSpPr>
        <p:sp>
          <p:nvSpPr>
            <p:cNvPr id="3641" name="Google Shape;3641;p62"/>
            <p:cNvSpPr/>
            <p:nvPr/>
          </p:nvSpPr>
          <p:spPr>
            <a:xfrm>
              <a:off x="1651444" y="1672289"/>
              <a:ext cx="261796" cy="708644"/>
            </a:xfrm>
            <a:custGeom>
              <a:rect b="b" l="l" r="r" t="t"/>
              <a:pathLst>
                <a:path extrusionOk="0" h="2799" w="1034">
                  <a:moveTo>
                    <a:pt x="1034" y="1"/>
                  </a:moveTo>
                  <a:cubicBezTo>
                    <a:pt x="453" y="863"/>
                    <a:pt x="140" y="1795"/>
                    <a:pt x="1" y="2739"/>
                  </a:cubicBezTo>
                  <a:lnTo>
                    <a:pt x="191" y="2799"/>
                  </a:lnTo>
                  <a:cubicBezTo>
                    <a:pt x="653" y="1966"/>
                    <a:pt x="964" y="1043"/>
                    <a:pt x="1034"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2"/>
            <p:cNvSpPr/>
            <p:nvPr/>
          </p:nvSpPr>
          <p:spPr>
            <a:xfrm>
              <a:off x="1649165" y="1867485"/>
              <a:ext cx="406619" cy="521546"/>
            </a:xfrm>
            <a:custGeom>
              <a:rect b="b" l="l" r="r" t="t"/>
              <a:pathLst>
                <a:path extrusionOk="0" h="2060" w="1606">
                  <a:moveTo>
                    <a:pt x="1606" y="0"/>
                  </a:moveTo>
                  <a:lnTo>
                    <a:pt x="1606" y="0"/>
                  </a:lnTo>
                  <a:cubicBezTo>
                    <a:pt x="893" y="554"/>
                    <a:pt x="371" y="1226"/>
                    <a:pt x="0" y="1948"/>
                  </a:cubicBezTo>
                  <a:lnTo>
                    <a:pt x="130" y="2059"/>
                  </a:lnTo>
                  <a:cubicBezTo>
                    <a:pt x="742" y="1505"/>
                    <a:pt x="1254" y="833"/>
                    <a:pt x="1606" y="0"/>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2"/>
            <p:cNvSpPr/>
            <p:nvPr/>
          </p:nvSpPr>
          <p:spPr>
            <a:xfrm>
              <a:off x="1649165" y="2071035"/>
              <a:ext cx="459788" cy="314700"/>
            </a:xfrm>
            <a:custGeom>
              <a:rect b="b" l="l" r="r" t="t"/>
              <a:pathLst>
                <a:path extrusionOk="0" h="1243" w="1816">
                  <a:moveTo>
                    <a:pt x="1815" y="1"/>
                  </a:moveTo>
                  <a:lnTo>
                    <a:pt x="1815" y="1"/>
                  </a:lnTo>
                  <a:cubicBezTo>
                    <a:pt x="1093" y="241"/>
                    <a:pt x="501" y="641"/>
                    <a:pt x="0" y="1123"/>
                  </a:cubicBezTo>
                  <a:lnTo>
                    <a:pt x="79" y="1243"/>
                  </a:lnTo>
                  <a:cubicBezTo>
                    <a:pt x="713" y="973"/>
                    <a:pt x="1315" y="571"/>
                    <a:pt x="1815"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2"/>
            <p:cNvSpPr/>
            <p:nvPr/>
          </p:nvSpPr>
          <p:spPr>
            <a:xfrm>
              <a:off x="1440543" y="1672289"/>
              <a:ext cx="261796" cy="708644"/>
            </a:xfrm>
            <a:custGeom>
              <a:rect b="b" l="l" r="r" t="t"/>
              <a:pathLst>
                <a:path extrusionOk="0" h="2799" w="1034">
                  <a:moveTo>
                    <a:pt x="1" y="1"/>
                  </a:moveTo>
                  <a:lnTo>
                    <a:pt x="1" y="1"/>
                  </a:lnTo>
                  <a:cubicBezTo>
                    <a:pt x="70" y="1043"/>
                    <a:pt x="383" y="1966"/>
                    <a:pt x="843" y="2799"/>
                  </a:cubicBezTo>
                  <a:lnTo>
                    <a:pt x="1033" y="2739"/>
                  </a:lnTo>
                  <a:cubicBezTo>
                    <a:pt x="894" y="1795"/>
                    <a:pt x="583" y="863"/>
                    <a:pt x="1"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2"/>
            <p:cNvSpPr/>
            <p:nvPr/>
          </p:nvSpPr>
          <p:spPr>
            <a:xfrm>
              <a:off x="1298507" y="1867485"/>
              <a:ext cx="406872" cy="521546"/>
            </a:xfrm>
            <a:custGeom>
              <a:rect b="b" l="l" r="r" t="t"/>
              <a:pathLst>
                <a:path extrusionOk="0" h="2060" w="1607">
                  <a:moveTo>
                    <a:pt x="1" y="0"/>
                  </a:moveTo>
                  <a:cubicBezTo>
                    <a:pt x="352" y="833"/>
                    <a:pt x="863" y="1505"/>
                    <a:pt x="1474" y="2059"/>
                  </a:cubicBezTo>
                  <a:lnTo>
                    <a:pt x="1607" y="1948"/>
                  </a:lnTo>
                  <a:cubicBezTo>
                    <a:pt x="1233" y="1226"/>
                    <a:pt x="713" y="554"/>
                    <a:pt x="1" y="0"/>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2"/>
            <p:cNvSpPr/>
            <p:nvPr/>
          </p:nvSpPr>
          <p:spPr>
            <a:xfrm>
              <a:off x="1244833" y="2071035"/>
              <a:ext cx="460548" cy="314700"/>
            </a:xfrm>
            <a:custGeom>
              <a:rect b="b" l="l" r="r" t="t"/>
              <a:pathLst>
                <a:path extrusionOk="0" h="1243" w="1819">
                  <a:moveTo>
                    <a:pt x="1" y="1"/>
                  </a:moveTo>
                  <a:lnTo>
                    <a:pt x="1" y="1"/>
                  </a:lnTo>
                  <a:cubicBezTo>
                    <a:pt x="504" y="571"/>
                    <a:pt x="1106" y="973"/>
                    <a:pt x="1737" y="1243"/>
                  </a:cubicBezTo>
                  <a:lnTo>
                    <a:pt x="1819" y="1123"/>
                  </a:lnTo>
                  <a:cubicBezTo>
                    <a:pt x="1315" y="641"/>
                    <a:pt x="723" y="241"/>
                    <a:pt x="1"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2"/>
            <p:cNvSpPr/>
            <p:nvPr/>
          </p:nvSpPr>
          <p:spPr>
            <a:xfrm>
              <a:off x="1605871" y="1588236"/>
              <a:ext cx="142291" cy="777508"/>
            </a:xfrm>
            <a:custGeom>
              <a:rect b="b" l="l" r="r" t="t"/>
              <a:pathLst>
                <a:path extrusionOk="0" h="3071" w="562">
                  <a:moveTo>
                    <a:pt x="282" y="1"/>
                  </a:moveTo>
                  <a:cubicBezTo>
                    <a:pt x="0" y="1055"/>
                    <a:pt x="0" y="2088"/>
                    <a:pt x="181" y="3071"/>
                  </a:cubicBezTo>
                  <a:lnTo>
                    <a:pt x="380" y="3071"/>
                  </a:lnTo>
                  <a:cubicBezTo>
                    <a:pt x="561" y="2088"/>
                    <a:pt x="561" y="1055"/>
                    <a:pt x="282"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2"/>
            <p:cNvSpPr/>
            <p:nvPr/>
          </p:nvSpPr>
          <p:spPr>
            <a:xfrm>
              <a:off x="1590427" y="2365474"/>
              <a:ext cx="172927" cy="721303"/>
            </a:xfrm>
            <a:custGeom>
              <a:rect b="b" l="l" r="r" t="t"/>
              <a:pathLst>
                <a:path extrusionOk="0" h="2849" w="683">
                  <a:moveTo>
                    <a:pt x="242" y="1"/>
                  </a:moveTo>
                  <a:cubicBezTo>
                    <a:pt x="80" y="954"/>
                    <a:pt x="1" y="1907"/>
                    <a:pt x="112" y="2849"/>
                  </a:cubicBezTo>
                  <a:lnTo>
                    <a:pt x="574" y="2849"/>
                  </a:lnTo>
                  <a:cubicBezTo>
                    <a:pt x="682" y="1907"/>
                    <a:pt x="603" y="954"/>
                    <a:pt x="441" y="1"/>
                  </a:cubicBez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2"/>
            <p:cNvSpPr/>
            <p:nvPr/>
          </p:nvSpPr>
          <p:spPr>
            <a:xfrm>
              <a:off x="1608149" y="2967770"/>
              <a:ext cx="137481" cy="253"/>
            </a:xfrm>
            <a:custGeom>
              <a:rect b="b" l="l" r="r" t="t"/>
              <a:pathLst>
                <a:path extrusionOk="0" fill="none" h="1" w="543">
                  <a:moveTo>
                    <a:pt x="1" y="0"/>
                  </a:moveTo>
                  <a:lnTo>
                    <a:pt x="542" y="0"/>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2"/>
            <p:cNvSpPr/>
            <p:nvPr/>
          </p:nvSpPr>
          <p:spPr>
            <a:xfrm>
              <a:off x="1605871" y="2848273"/>
              <a:ext cx="142291" cy="253"/>
            </a:xfrm>
            <a:custGeom>
              <a:rect b="b" l="l" r="r" t="t"/>
              <a:pathLst>
                <a:path extrusionOk="0" fill="none" h="1" w="562">
                  <a:moveTo>
                    <a:pt x="0" y="0"/>
                  </a:moveTo>
                  <a:lnTo>
                    <a:pt x="561" y="0"/>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2"/>
            <p:cNvSpPr/>
            <p:nvPr/>
          </p:nvSpPr>
          <p:spPr>
            <a:xfrm>
              <a:off x="1608149" y="2726244"/>
              <a:ext cx="137481" cy="253"/>
            </a:xfrm>
            <a:custGeom>
              <a:rect b="b" l="l" r="r" t="t"/>
              <a:pathLst>
                <a:path extrusionOk="0" fill="none" h="1" w="543">
                  <a:moveTo>
                    <a:pt x="1" y="1"/>
                  </a:moveTo>
                  <a:lnTo>
                    <a:pt x="542" y="1"/>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2"/>
            <p:cNvSpPr/>
            <p:nvPr/>
          </p:nvSpPr>
          <p:spPr>
            <a:xfrm>
              <a:off x="1618530" y="2606747"/>
              <a:ext cx="117226" cy="253"/>
            </a:xfrm>
            <a:custGeom>
              <a:rect b="b" l="l" r="r" t="t"/>
              <a:pathLst>
                <a:path extrusionOk="0" fill="none" h="1" w="463">
                  <a:moveTo>
                    <a:pt x="1" y="1"/>
                  </a:moveTo>
                  <a:lnTo>
                    <a:pt x="463" y="1"/>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2"/>
            <p:cNvSpPr/>
            <p:nvPr/>
          </p:nvSpPr>
          <p:spPr>
            <a:xfrm>
              <a:off x="1631442" y="2487503"/>
              <a:ext cx="91654" cy="253"/>
            </a:xfrm>
            <a:custGeom>
              <a:rect b="b" l="l" r="r" t="t"/>
              <a:pathLst>
                <a:path extrusionOk="0" fill="none" h="1" w="362">
                  <a:moveTo>
                    <a:pt x="361" y="0"/>
                  </a:moveTo>
                  <a:lnTo>
                    <a:pt x="0" y="0"/>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2"/>
            <p:cNvSpPr/>
            <p:nvPr/>
          </p:nvSpPr>
          <p:spPr>
            <a:xfrm>
              <a:off x="1455734" y="2944478"/>
              <a:ext cx="442319" cy="785610"/>
            </a:xfrm>
            <a:custGeom>
              <a:rect b="b" l="l" r="r" t="t"/>
              <a:pathLst>
                <a:path extrusionOk="0" h="3103" w="1747">
                  <a:moveTo>
                    <a:pt x="213" y="1"/>
                  </a:moveTo>
                  <a:cubicBezTo>
                    <a:pt x="121" y="1"/>
                    <a:pt x="42" y="51"/>
                    <a:pt x="32" y="121"/>
                  </a:cubicBezTo>
                  <a:cubicBezTo>
                    <a:pt x="22" y="191"/>
                    <a:pt x="1" y="1636"/>
                    <a:pt x="213" y="3102"/>
                  </a:cubicBezTo>
                  <a:lnTo>
                    <a:pt x="1537" y="3102"/>
                  </a:lnTo>
                  <a:cubicBezTo>
                    <a:pt x="1746" y="1636"/>
                    <a:pt x="1727" y="191"/>
                    <a:pt x="1717" y="121"/>
                  </a:cubicBezTo>
                  <a:cubicBezTo>
                    <a:pt x="1708" y="51"/>
                    <a:pt x="1626" y="1"/>
                    <a:pt x="1537" y="1"/>
                  </a:cubicBezTo>
                  <a:close/>
                </a:path>
              </a:pathLst>
            </a:custGeom>
            <a:solidFill>
              <a:schemeClr val="accent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55" name="Google Shape;3655;p62"/>
          <p:cNvSpPr/>
          <p:nvPr/>
        </p:nvSpPr>
        <p:spPr>
          <a:xfrm>
            <a:off x="383659" y="3730067"/>
            <a:ext cx="1816367" cy="388374"/>
          </a:xfrm>
          <a:custGeom>
            <a:rect b="b" l="l" r="r" t="t"/>
            <a:pathLst>
              <a:path extrusionOk="0" h="1534" w="7174">
                <a:moveTo>
                  <a:pt x="0" y="0"/>
                </a:moveTo>
                <a:lnTo>
                  <a:pt x="0" y="1534"/>
                </a:lnTo>
                <a:lnTo>
                  <a:pt x="7173" y="1534"/>
                </a:lnTo>
                <a:lnTo>
                  <a:pt x="7173" y="0"/>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2"/>
          <p:cNvSpPr/>
          <p:nvPr/>
        </p:nvSpPr>
        <p:spPr>
          <a:xfrm flipH="1">
            <a:off x="7765928" y="3447530"/>
            <a:ext cx="693987" cy="282546"/>
          </a:xfrm>
          <a:custGeom>
            <a:rect b="b" l="l" r="r" t="t"/>
            <a:pathLst>
              <a:path extrusionOk="0" h="1116" w="2741">
                <a:moveTo>
                  <a:pt x="343" y="0"/>
                </a:moveTo>
                <a:cubicBezTo>
                  <a:pt x="203" y="0"/>
                  <a:pt x="71" y="20"/>
                  <a:pt x="61" y="41"/>
                </a:cubicBezTo>
                <a:cubicBezTo>
                  <a:pt x="51" y="70"/>
                  <a:pt x="1" y="593"/>
                  <a:pt x="343" y="1115"/>
                </a:cubicBezTo>
                <a:lnTo>
                  <a:pt x="2409" y="1115"/>
                </a:lnTo>
                <a:cubicBezTo>
                  <a:pt x="2741" y="593"/>
                  <a:pt x="2700" y="70"/>
                  <a:pt x="2690" y="41"/>
                </a:cubicBezTo>
                <a:cubicBezTo>
                  <a:pt x="2681" y="20"/>
                  <a:pt x="2539" y="0"/>
                  <a:pt x="2409" y="0"/>
                </a:cubicBezTo>
                <a:close/>
              </a:path>
            </a:pathLst>
          </a:custGeom>
          <a:solidFill>
            <a:srgbClr val="FFFFFF"/>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2"/>
          <p:cNvSpPr/>
          <p:nvPr/>
        </p:nvSpPr>
        <p:spPr>
          <a:xfrm flipH="1">
            <a:off x="8007971" y="1085437"/>
            <a:ext cx="726142" cy="1217024"/>
          </a:xfrm>
          <a:custGeom>
            <a:rect b="b" l="l" r="r" t="t"/>
            <a:pathLst>
              <a:path extrusionOk="0" h="4807" w="2868">
                <a:moveTo>
                  <a:pt x="0" y="0"/>
                </a:moveTo>
                <a:lnTo>
                  <a:pt x="0" y="4806"/>
                </a:lnTo>
                <a:lnTo>
                  <a:pt x="2868" y="4806"/>
                </a:lnTo>
                <a:lnTo>
                  <a:pt x="2868" y="0"/>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2"/>
          <p:cNvSpPr/>
          <p:nvPr/>
        </p:nvSpPr>
        <p:spPr>
          <a:xfrm flipH="1">
            <a:off x="8109248" y="1189744"/>
            <a:ext cx="523845" cy="1008406"/>
          </a:xfrm>
          <a:custGeom>
            <a:rect b="b" l="l" r="r" t="t"/>
            <a:pathLst>
              <a:path extrusionOk="0" h="3983" w="2069">
                <a:moveTo>
                  <a:pt x="1" y="0"/>
                </a:moveTo>
                <a:lnTo>
                  <a:pt x="1" y="3982"/>
                </a:lnTo>
                <a:lnTo>
                  <a:pt x="2069" y="3982"/>
                </a:lnTo>
                <a:lnTo>
                  <a:pt x="2069" y="0"/>
                </a:lnTo>
                <a:close/>
              </a:path>
            </a:pathLst>
          </a:custGeom>
          <a:solidFill>
            <a:srgbClr val="FAE7D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2"/>
          <p:cNvSpPr/>
          <p:nvPr/>
        </p:nvSpPr>
        <p:spPr>
          <a:xfrm flipH="1">
            <a:off x="8109248" y="1235315"/>
            <a:ext cx="523845" cy="361031"/>
          </a:xfrm>
          <a:custGeom>
            <a:rect b="b" l="l" r="r" t="t"/>
            <a:pathLst>
              <a:path extrusionOk="0" h="1426" w="2069">
                <a:moveTo>
                  <a:pt x="1" y="1"/>
                </a:moveTo>
                <a:lnTo>
                  <a:pt x="1" y="612"/>
                </a:lnTo>
                <a:lnTo>
                  <a:pt x="2069" y="1426"/>
                </a:lnTo>
                <a:lnTo>
                  <a:pt x="2069" y="812"/>
                </a:lnTo>
                <a:lnTo>
                  <a:pt x="1" y="1"/>
                </a:lnTo>
                <a:close/>
              </a:path>
            </a:pathLst>
          </a:custGeom>
          <a:solidFill>
            <a:srgbClr val="FAEFEB"/>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2"/>
          <p:cNvSpPr/>
          <p:nvPr/>
        </p:nvSpPr>
        <p:spPr>
          <a:xfrm flipH="1">
            <a:off x="8109248" y="1616339"/>
            <a:ext cx="523845" cy="447111"/>
          </a:xfrm>
          <a:custGeom>
            <a:rect b="b" l="l" r="r" t="t"/>
            <a:pathLst>
              <a:path extrusionOk="0" h="1766" w="2069">
                <a:moveTo>
                  <a:pt x="1" y="0"/>
                </a:moveTo>
                <a:lnTo>
                  <a:pt x="1" y="954"/>
                </a:lnTo>
                <a:lnTo>
                  <a:pt x="2069" y="1765"/>
                </a:lnTo>
                <a:lnTo>
                  <a:pt x="2069" y="812"/>
                </a:lnTo>
                <a:lnTo>
                  <a:pt x="1" y="0"/>
                </a:lnTo>
                <a:close/>
              </a:path>
            </a:pathLst>
          </a:custGeom>
          <a:solidFill>
            <a:srgbClr val="FAEFEB"/>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2"/>
          <p:cNvSpPr/>
          <p:nvPr/>
        </p:nvSpPr>
        <p:spPr>
          <a:xfrm flipH="1">
            <a:off x="8109248" y="1189744"/>
            <a:ext cx="523845" cy="1008406"/>
          </a:xfrm>
          <a:custGeom>
            <a:rect b="b" l="l" r="r" t="t"/>
            <a:pathLst>
              <a:path extrusionOk="0" h="3983" w="2069">
                <a:moveTo>
                  <a:pt x="1" y="0"/>
                </a:moveTo>
                <a:lnTo>
                  <a:pt x="1" y="3982"/>
                </a:lnTo>
                <a:lnTo>
                  <a:pt x="2069" y="3982"/>
                </a:lnTo>
                <a:lnTo>
                  <a:pt x="2069" y="0"/>
                </a:lnTo>
                <a:close/>
              </a:path>
            </a:pathLst>
          </a:custGeom>
          <a:solidFill>
            <a:srgbClr val="FAEFEB"/>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2"/>
          <p:cNvSpPr/>
          <p:nvPr/>
        </p:nvSpPr>
        <p:spPr>
          <a:xfrm flipH="1">
            <a:off x="8007983" y="1085437"/>
            <a:ext cx="101528" cy="104562"/>
          </a:xfrm>
          <a:custGeom>
            <a:rect b="b" l="l" r="r" t="t"/>
            <a:pathLst>
              <a:path extrusionOk="0" fill="none" h="413" w="401">
                <a:moveTo>
                  <a:pt x="401" y="0"/>
                </a:moveTo>
                <a:lnTo>
                  <a:pt x="1" y="412"/>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2"/>
          <p:cNvSpPr/>
          <p:nvPr/>
        </p:nvSpPr>
        <p:spPr>
          <a:xfrm flipH="1">
            <a:off x="8007983" y="2197874"/>
            <a:ext cx="101528" cy="104562"/>
          </a:xfrm>
          <a:custGeom>
            <a:rect b="b" l="l" r="r" t="t"/>
            <a:pathLst>
              <a:path extrusionOk="0" fill="none" h="413" w="401">
                <a:moveTo>
                  <a:pt x="1" y="0"/>
                </a:moveTo>
                <a:lnTo>
                  <a:pt x="401" y="412"/>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2"/>
          <p:cNvSpPr/>
          <p:nvPr/>
        </p:nvSpPr>
        <p:spPr>
          <a:xfrm flipH="1">
            <a:off x="7226594" y="1672289"/>
            <a:ext cx="261796" cy="708644"/>
          </a:xfrm>
          <a:custGeom>
            <a:rect b="b" l="l" r="r" t="t"/>
            <a:pathLst>
              <a:path extrusionOk="0" h="2799" w="1034">
                <a:moveTo>
                  <a:pt x="1034" y="1"/>
                </a:moveTo>
                <a:cubicBezTo>
                  <a:pt x="453" y="863"/>
                  <a:pt x="140" y="1795"/>
                  <a:pt x="1" y="2739"/>
                </a:cubicBezTo>
                <a:lnTo>
                  <a:pt x="191" y="2799"/>
                </a:lnTo>
                <a:cubicBezTo>
                  <a:pt x="653" y="1966"/>
                  <a:pt x="964" y="1043"/>
                  <a:pt x="1034"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2"/>
          <p:cNvSpPr/>
          <p:nvPr/>
        </p:nvSpPr>
        <p:spPr>
          <a:xfrm flipH="1">
            <a:off x="7084049" y="1867485"/>
            <a:ext cx="406619" cy="521546"/>
          </a:xfrm>
          <a:custGeom>
            <a:rect b="b" l="l" r="r" t="t"/>
            <a:pathLst>
              <a:path extrusionOk="0" h="2060" w="1606">
                <a:moveTo>
                  <a:pt x="1606" y="0"/>
                </a:moveTo>
                <a:lnTo>
                  <a:pt x="1606" y="0"/>
                </a:lnTo>
                <a:cubicBezTo>
                  <a:pt x="893" y="554"/>
                  <a:pt x="371" y="1226"/>
                  <a:pt x="0" y="1948"/>
                </a:cubicBezTo>
                <a:lnTo>
                  <a:pt x="130" y="2059"/>
                </a:lnTo>
                <a:cubicBezTo>
                  <a:pt x="742" y="1505"/>
                  <a:pt x="1254" y="833"/>
                  <a:pt x="1606" y="0"/>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2"/>
          <p:cNvSpPr/>
          <p:nvPr/>
        </p:nvSpPr>
        <p:spPr>
          <a:xfrm flipH="1">
            <a:off x="7030880" y="2071035"/>
            <a:ext cx="459788" cy="314700"/>
          </a:xfrm>
          <a:custGeom>
            <a:rect b="b" l="l" r="r" t="t"/>
            <a:pathLst>
              <a:path extrusionOk="0" h="1243" w="1816">
                <a:moveTo>
                  <a:pt x="1815" y="1"/>
                </a:moveTo>
                <a:lnTo>
                  <a:pt x="1815" y="1"/>
                </a:lnTo>
                <a:cubicBezTo>
                  <a:pt x="1093" y="241"/>
                  <a:pt x="501" y="641"/>
                  <a:pt x="0" y="1123"/>
                </a:cubicBezTo>
                <a:lnTo>
                  <a:pt x="79" y="1243"/>
                </a:lnTo>
                <a:cubicBezTo>
                  <a:pt x="713" y="973"/>
                  <a:pt x="1315" y="571"/>
                  <a:pt x="1815"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2"/>
          <p:cNvSpPr/>
          <p:nvPr/>
        </p:nvSpPr>
        <p:spPr>
          <a:xfrm flipH="1">
            <a:off x="7437495" y="1672289"/>
            <a:ext cx="261796" cy="708644"/>
          </a:xfrm>
          <a:custGeom>
            <a:rect b="b" l="l" r="r" t="t"/>
            <a:pathLst>
              <a:path extrusionOk="0" h="2799" w="1034">
                <a:moveTo>
                  <a:pt x="1" y="1"/>
                </a:moveTo>
                <a:lnTo>
                  <a:pt x="1" y="1"/>
                </a:lnTo>
                <a:cubicBezTo>
                  <a:pt x="70" y="1043"/>
                  <a:pt x="383" y="1966"/>
                  <a:pt x="843" y="2799"/>
                </a:cubicBezTo>
                <a:lnTo>
                  <a:pt x="1033" y="2739"/>
                </a:lnTo>
                <a:cubicBezTo>
                  <a:pt x="894" y="1795"/>
                  <a:pt x="583" y="863"/>
                  <a:pt x="1"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2"/>
          <p:cNvSpPr/>
          <p:nvPr/>
        </p:nvSpPr>
        <p:spPr>
          <a:xfrm flipH="1">
            <a:off x="7434454" y="1867485"/>
            <a:ext cx="406872" cy="521546"/>
          </a:xfrm>
          <a:custGeom>
            <a:rect b="b" l="l" r="r" t="t"/>
            <a:pathLst>
              <a:path extrusionOk="0" h="2060" w="1607">
                <a:moveTo>
                  <a:pt x="1" y="0"/>
                </a:moveTo>
                <a:cubicBezTo>
                  <a:pt x="352" y="833"/>
                  <a:pt x="863" y="1505"/>
                  <a:pt x="1474" y="2059"/>
                </a:cubicBezTo>
                <a:lnTo>
                  <a:pt x="1607" y="1948"/>
                </a:lnTo>
                <a:cubicBezTo>
                  <a:pt x="1233" y="1226"/>
                  <a:pt x="713" y="554"/>
                  <a:pt x="1" y="0"/>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2"/>
          <p:cNvSpPr/>
          <p:nvPr/>
        </p:nvSpPr>
        <p:spPr>
          <a:xfrm flipH="1">
            <a:off x="7434453" y="2071035"/>
            <a:ext cx="460548" cy="314700"/>
          </a:xfrm>
          <a:custGeom>
            <a:rect b="b" l="l" r="r" t="t"/>
            <a:pathLst>
              <a:path extrusionOk="0" h="1243" w="1819">
                <a:moveTo>
                  <a:pt x="1" y="1"/>
                </a:moveTo>
                <a:lnTo>
                  <a:pt x="1" y="1"/>
                </a:lnTo>
                <a:cubicBezTo>
                  <a:pt x="504" y="571"/>
                  <a:pt x="1106" y="973"/>
                  <a:pt x="1737" y="1243"/>
                </a:cubicBezTo>
                <a:lnTo>
                  <a:pt x="1819" y="1123"/>
                </a:lnTo>
                <a:cubicBezTo>
                  <a:pt x="1315" y="641"/>
                  <a:pt x="723" y="241"/>
                  <a:pt x="1"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2"/>
          <p:cNvSpPr/>
          <p:nvPr/>
        </p:nvSpPr>
        <p:spPr>
          <a:xfrm flipH="1">
            <a:off x="7391671" y="1588236"/>
            <a:ext cx="142291" cy="777508"/>
          </a:xfrm>
          <a:custGeom>
            <a:rect b="b" l="l" r="r" t="t"/>
            <a:pathLst>
              <a:path extrusionOk="0" h="3071" w="562">
                <a:moveTo>
                  <a:pt x="282" y="1"/>
                </a:moveTo>
                <a:cubicBezTo>
                  <a:pt x="0" y="1055"/>
                  <a:pt x="0" y="2088"/>
                  <a:pt x="181" y="3071"/>
                </a:cubicBezTo>
                <a:lnTo>
                  <a:pt x="380" y="3071"/>
                </a:lnTo>
                <a:cubicBezTo>
                  <a:pt x="561" y="2088"/>
                  <a:pt x="561" y="1055"/>
                  <a:pt x="282" y="1"/>
                </a:cubicBezTo>
                <a:close/>
              </a:path>
            </a:pathLst>
          </a:custGeom>
          <a:solidFill>
            <a:schemeClr val="accent3"/>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2"/>
          <p:cNvSpPr/>
          <p:nvPr/>
        </p:nvSpPr>
        <p:spPr>
          <a:xfrm flipH="1">
            <a:off x="7376480" y="2365474"/>
            <a:ext cx="172927" cy="721303"/>
          </a:xfrm>
          <a:custGeom>
            <a:rect b="b" l="l" r="r" t="t"/>
            <a:pathLst>
              <a:path extrusionOk="0" h="2849" w="683">
                <a:moveTo>
                  <a:pt x="242" y="1"/>
                </a:moveTo>
                <a:cubicBezTo>
                  <a:pt x="80" y="954"/>
                  <a:pt x="1" y="1907"/>
                  <a:pt x="112" y="2849"/>
                </a:cubicBezTo>
                <a:lnTo>
                  <a:pt x="574" y="2849"/>
                </a:lnTo>
                <a:cubicBezTo>
                  <a:pt x="682" y="1907"/>
                  <a:pt x="603" y="954"/>
                  <a:pt x="441" y="1"/>
                </a:cubicBez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2"/>
          <p:cNvSpPr/>
          <p:nvPr/>
        </p:nvSpPr>
        <p:spPr>
          <a:xfrm flipH="1">
            <a:off x="7394203" y="2967770"/>
            <a:ext cx="137481" cy="253"/>
          </a:xfrm>
          <a:custGeom>
            <a:rect b="b" l="l" r="r" t="t"/>
            <a:pathLst>
              <a:path extrusionOk="0" fill="none" h="1" w="543">
                <a:moveTo>
                  <a:pt x="1" y="0"/>
                </a:moveTo>
                <a:lnTo>
                  <a:pt x="542" y="0"/>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2"/>
          <p:cNvSpPr/>
          <p:nvPr/>
        </p:nvSpPr>
        <p:spPr>
          <a:xfrm flipH="1">
            <a:off x="7391671" y="2848273"/>
            <a:ext cx="142291" cy="253"/>
          </a:xfrm>
          <a:custGeom>
            <a:rect b="b" l="l" r="r" t="t"/>
            <a:pathLst>
              <a:path extrusionOk="0" fill="none" h="1" w="562">
                <a:moveTo>
                  <a:pt x="0" y="0"/>
                </a:moveTo>
                <a:lnTo>
                  <a:pt x="561" y="0"/>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2"/>
          <p:cNvSpPr/>
          <p:nvPr/>
        </p:nvSpPr>
        <p:spPr>
          <a:xfrm flipH="1">
            <a:off x="7394203" y="2726244"/>
            <a:ext cx="137481" cy="253"/>
          </a:xfrm>
          <a:custGeom>
            <a:rect b="b" l="l" r="r" t="t"/>
            <a:pathLst>
              <a:path extrusionOk="0" fill="none" h="1" w="543">
                <a:moveTo>
                  <a:pt x="1" y="1"/>
                </a:moveTo>
                <a:lnTo>
                  <a:pt x="542" y="1"/>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2"/>
          <p:cNvSpPr/>
          <p:nvPr/>
        </p:nvSpPr>
        <p:spPr>
          <a:xfrm flipH="1">
            <a:off x="7404078" y="2606747"/>
            <a:ext cx="117226" cy="253"/>
          </a:xfrm>
          <a:custGeom>
            <a:rect b="b" l="l" r="r" t="t"/>
            <a:pathLst>
              <a:path extrusionOk="0" fill="none" h="1" w="463">
                <a:moveTo>
                  <a:pt x="1" y="1"/>
                </a:moveTo>
                <a:lnTo>
                  <a:pt x="463" y="1"/>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2"/>
          <p:cNvSpPr/>
          <p:nvPr/>
        </p:nvSpPr>
        <p:spPr>
          <a:xfrm flipH="1">
            <a:off x="7416737" y="2487503"/>
            <a:ext cx="91654" cy="253"/>
          </a:xfrm>
          <a:custGeom>
            <a:rect b="b" l="l" r="r" t="t"/>
            <a:pathLst>
              <a:path extrusionOk="0" fill="none" h="1" w="362">
                <a:moveTo>
                  <a:pt x="361" y="0"/>
                </a:moveTo>
                <a:lnTo>
                  <a:pt x="0" y="0"/>
                </a:lnTo>
              </a:path>
            </a:pathLst>
          </a:custGeom>
          <a:no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2"/>
          <p:cNvSpPr/>
          <p:nvPr/>
        </p:nvSpPr>
        <p:spPr>
          <a:xfrm flipH="1">
            <a:off x="7241781" y="2944478"/>
            <a:ext cx="442319" cy="785610"/>
          </a:xfrm>
          <a:custGeom>
            <a:rect b="b" l="l" r="r" t="t"/>
            <a:pathLst>
              <a:path extrusionOk="0" h="3103" w="1747">
                <a:moveTo>
                  <a:pt x="213" y="1"/>
                </a:moveTo>
                <a:cubicBezTo>
                  <a:pt x="121" y="1"/>
                  <a:pt x="42" y="51"/>
                  <a:pt x="32" y="121"/>
                </a:cubicBezTo>
                <a:cubicBezTo>
                  <a:pt x="22" y="191"/>
                  <a:pt x="1" y="1636"/>
                  <a:pt x="213" y="3102"/>
                </a:cubicBezTo>
                <a:lnTo>
                  <a:pt x="1537" y="3102"/>
                </a:lnTo>
                <a:cubicBezTo>
                  <a:pt x="1746" y="1636"/>
                  <a:pt x="1727" y="191"/>
                  <a:pt x="1717" y="121"/>
                </a:cubicBezTo>
                <a:cubicBezTo>
                  <a:pt x="1708" y="51"/>
                  <a:pt x="1626" y="1"/>
                  <a:pt x="1537" y="1"/>
                </a:cubicBezTo>
                <a:close/>
              </a:path>
            </a:pathLst>
          </a:custGeom>
          <a:solidFill>
            <a:schemeClr val="accent5"/>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2"/>
          <p:cNvSpPr/>
          <p:nvPr/>
        </p:nvSpPr>
        <p:spPr>
          <a:xfrm flipH="1">
            <a:off x="6936882" y="3730067"/>
            <a:ext cx="1816367" cy="388374"/>
          </a:xfrm>
          <a:custGeom>
            <a:rect b="b" l="l" r="r" t="t"/>
            <a:pathLst>
              <a:path extrusionOk="0" h="1534" w="7174">
                <a:moveTo>
                  <a:pt x="0" y="0"/>
                </a:moveTo>
                <a:lnTo>
                  <a:pt x="0" y="1534"/>
                </a:lnTo>
                <a:lnTo>
                  <a:pt x="7173" y="1534"/>
                </a:lnTo>
                <a:lnTo>
                  <a:pt x="7173" y="0"/>
                </a:lnTo>
                <a:close/>
              </a:path>
            </a:pathLst>
          </a:custGeom>
          <a:solidFill>
            <a:srgbClr val="C9B9BC"/>
          </a:solidFill>
          <a:ln cap="flat"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9" name="Google Shape;3679;p62"/>
          <p:cNvGrpSpPr/>
          <p:nvPr/>
        </p:nvGrpSpPr>
        <p:grpSpPr>
          <a:xfrm>
            <a:off x="3956671" y="2430058"/>
            <a:ext cx="375421" cy="353610"/>
            <a:chOff x="3956671" y="2430058"/>
            <a:chExt cx="375421" cy="353610"/>
          </a:xfrm>
        </p:grpSpPr>
        <p:sp>
          <p:nvSpPr>
            <p:cNvPr id="3680" name="Google Shape;3680;p62"/>
            <p:cNvSpPr/>
            <p:nvPr/>
          </p:nvSpPr>
          <p:spPr>
            <a:xfrm>
              <a:off x="3970153" y="243565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2"/>
            <p:cNvSpPr/>
            <p:nvPr/>
          </p:nvSpPr>
          <p:spPr>
            <a:xfrm>
              <a:off x="4119056" y="243565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2"/>
            <p:cNvSpPr/>
            <p:nvPr/>
          </p:nvSpPr>
          <p:spPr>
            <a:xfrm>
              <a:off x="4029756" y="251011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2"/>
            <p:cNvSpPr/>
            <p:nvPr/>
          </p:nvSpPr>
          <p:spPr>
            <a:xfrm>
              <a:off x="3956671" y="243005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4" name="Google Shape;3684;p62"/>
          <p:cNvGrpSpPr/>
          <p:nvPr/>
        </p:nvGrpSpPr>
        <p:grpSpPr>
          <a:xfrm>
            <a:off x="4388103" y="2430084"/>
            <a:ext cx="372844" cy="353610"/>
            <a:chOff x="4388103" y="2430084"/>
            <a:chExt cx="372844" cy="353610"/>
          </a:xfrm>
        </p:grpSpPr>
        <p:sp>
          <p:nvSpPr>
            <p:cNvPr id="3685" name="Google Shape;3685;p62"/>
            <p:cNvSpPr/>
            <p:nvPr/>
          </p:nvSpPr>
          <p:spPr>
            <a:xfrm>
              <a:off x="4412464" y="243565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2"/>
            <p:cNvSpPr/>
            <p:nvPr/>
          </p:nvSpPr>
          <p:spPr>
            <a:xfrm>
              <a:off x="4561368" y="243565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2"/>
            <p:cNvSpPr/>
            <p:nvPr/>
          </p:nvSpPr>
          <p:spPr>
            <a:xfrm>
              <a:off x="4473915" y="249710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2"/>
            <p:cNvSpPr/>
            <p:nvPr/>
          </p:nvSpPr>
          <p:spPr>
            <a:xfrm>
              <a:off x="4628310" y="252492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2"/>
            <p:cNvSpPr/>
            <p:nvPr/>
          </p:nvSpPr>
          <p:spPr>
            <a:xfrm>
              <a:off x="4388103" y="243008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2"/>
            <p:cNvSpPr/>
            <p:nvPr/>
          </p:nvSpPr>
          <p:spPr>
            <a:xfrm>
              <a:off x="4473915" y="249710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2"/>
            <p:cNvSpPr/>
            <p:nvPr/>
          </p:nvSpPr>
          <p:spPr>
            <a:xfrm>
              <a:off x="4520530" y="254905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2"/>
            <p:cNvSpPr/>
            <p:nvPr/>
          </p:nvSpPr>
          <p:spPr>
            <a:xfrm>
              <a:off x="4628310" y="252492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3" name="Google Shape;3693;p62"/>
          <p:cNvGrpSpPr/>
          <p:nvPr/>
        </p:nvGrpSpPr>
        <p:grpSpPr>
          <a:xfrm>
            <a:off x="4830414" y="2430084"/>
            <a:ext cx="372740" cy="353610"/>
            <a:chOff x="4830414" y="2430084"/>
            <a:chExt cx="372740" cy="353610"/>
          </a:xfrm>
        </p:grpSpPr>
        <p:sp>
          <p:nvSpPr>
            <p:cNvPr id="3694" name="Google Shape;3694;p62"/>
            <p:cNvSpPr/>
            <p:nvPr/>
          </p:nvSpPr>
          <p:spPr>
            <a:xfrm>
              <a:off x="4854698" y="243565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2"/>
            <p:cNvSpPr/>
            <p:nvPr/>
          </p:nvSpPr>
          <p:spPr>
            <a:xfrm>
              <a:off x="5003601" y="243565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2"/>
            <p:cNvSpPr/>
            <p:nvPr/>
          </p:nvSpPr>
          <p:spPr>
            <a:xfrm>
              <a:off x="4936190" y="257677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2"/>
            <p:cNvSpPr/>
            <p:nvPr/>
          </p:nvSpPr>
          <p:spPr>
            <a:xfrm>
              <a:off x="4921172" y="250967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2"/>
            <p:cNvSpPr/>
            <p:nvPr/>
          </p:nvSpPr>
          <p:spPr>
            <a:xfrm>
              <a:off x="5010654" y="257667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2"/>
            <p:cNvSpPr/>
            <p:nvPr/>
          </p:nvSpPr>
          <p:spPr>
            <a:xfrm>
              <a:off x="4830414" y="243008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2"/>
            <p:cNvSpPr/>
            <p:nvPr/>
          </p:nvSpPr>
          <p:spPr>
            <a:xfrm>
              <a:off x="4930958" y="257154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2"/>
            <p:cNvSpPr/>
            <p:nvPr/>
          </p:nvSpPr>
          <p:spPr>
            <a:xfrm>
              <a:off x="4914118" y="250452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2"/>
            <p:cNvSpPr/>
            <p:nvPr/>
          </p:nvSpPr>
          <p:spPr>
            <a:xfrm>
              <a:off x="5005423" y="257154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06" name="Shape 3706"/>
        <p:cNvGrpSpPr/>
        <p:nvPr/>
      </p:nvGrpSpPr>
      <p:grpSpPr>
        <a:xfrm>
          <a:off x="0" y="0"/>
          <a:ext cx="0" cy="0"/>
          <a:chOff x="0" y="0"/>
          <a:chExt cx="0" cy="0"/>
        </a:xfrm>
      </p:grpSpPr>
      <p:sp>
        <p:nvSpPr>
          <p:cNvPr id="3707" name="Google Shape;3707;p63"/>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 </a:t>
            </a:r>
            <a:r>
              <a:rPr lang="en">
                <a:solidFill>
                  <a:schemeClr val="accent3"/>
                </a:solidFill>
              </a:rPr>
              <a:t>DESIGN STUDIO</a:t>
            </a:r>
            <a:endParaRPr>
              <a:solidFill>
                <a:schemeClr val="accent3"/>
              </a:solidFill>
            </a:endParaRPr>
          </a:p>
        </p:txBody>
      </p:sp>
      <p:grpSp>
        <p:nvGrpSpPr>
          <p:cNvPr id="3708" name="Google Shape;3708;p63"/>
          <p:cNvGrpSpPr/>
          <p:nvPr/>
        </p:nvGrpSpPr>
        <p:grpSpPr>
          <a:xfrm>
            <a:off x="1580375" y="2282000"/>
            <a:ext cx="343575" cy="321000"/>
            <a:chOff x="1580375" y="2282000"/>
            <a:chExt cx="343575" cy="321000"/>
          </a:xfrm>
        </p:grpSpPr>
        <p:sp>
          <p:nvSpPr>
            <p:cNvPr id="3709" name="Google Shape;3709;p63"/>
            <p:cNvSpPr/>
            <p:nvPr/>
          </p:nvSpPr>
          <p:spPr>
            <a:xfrm>
              <a:off x="1587000" y="2287025"/>
              <a:ext cx="330975" cy="299900"/>
            </a:xfrm>
            <a:custGeom>
              <a:rect b="b" l="l" r="r" t="t"/>
              <a:pathLst>
                <a:path extrusionOk="0" h="11996" w="13239">
                  <a:moveTo>
                    <a:pt x="10450" y="4872"/>
                  </a:moveTo>
                  <a:lnTo>
                    <a:pt x="11486" y="6200"/>
                  </a:lnTo>
                  <a:cubicBezTo>
                    <a:pt x="11576" y="6306"/>
                    <a:pt x="11709" y="6306"/>
                    <a:pt x="11820" y="6174"/>
                  </a:cubicBezTo>
                  <a:lnTo>
                    <a:pt x="13148" y="4208"/>
                  </a:lnTo>
                  <a:cubicBezTo>
                    <a:pt x="13191" y="4139"/>
                    <a:pt x="13239" y="4049"/>
                    <a:pt x="13239" y="3964"/>
                  </a:cubicBezTo>
                  <a:lnTo>
                    <a:pt x="13239" y="3943"/>
                  </a:lnTo>
                  <a:cubicBezTo>
                    <a:pt x="13239" y="3852"/>
                    <a:pt x="13191" y="3741"/>
                    <a:pt x="13106" y="3650"/>
                  </a:cubicBezTo>
                  <a:lnTo>
                    <a:pt x="10625" y="623"/>
                  </a:lnTo>
                  <a:cubicBezTo>
                    <a:pt x="10290" y="198"/>
                    <a:pt x="9786" y="1"/>
                    <a:pt x="9276" y="1"/>
                  </a:cubicBezTo>
                  <a:lnTo>
                    <a:pt x="8745" y="1"/>
                  </a:lnTo>
                  <a:cubicBezTo>
                    <a:pt x="7417" y="2434"/>
                    <a:pt x="5935" y="1685"/>
                    <a:pt x="4495" y="1"/>
                  </a:cubicBezTo>
                  <a:lnTo>
                    <a:pt x="3964" y="1"/>
                  </a:lnTo>
                  <a:cubicBezTo>
                    <a:pt x="3433" y="1"/>
                    <a:pt x="2944" y="198"/>
                    <a:pt x="2614" y="623"/>
                  </a:cubicBezTo>
                  <a:lnTo>
                    <a:pt x="113" y="3650"/>
                  </a:lnTo>
                  <a:cubicBezTo>
                    <a:pt x="43" y="3741"/>
                    <a:pt x="22" y="3810"/>
                    <a:pt x="1" y="3895"/>
                  </a:cubicBezTo>
                  <a:lnTo>
                    <a:pt x="1" y="4006"/>
                  </a:lnTo>
                  <a:cubicBezTo>
                    <a:pt x="1" y="4075"/>
                    <a:pt x="43" y="4160"/>
                    <a:pt x="91" y="4208"/>
                  </a:cubicBezTo>
                  <a:lnTo>
                    <a:pt x="1419" y="6174"/>
                  </a:lnTo>
                  <a:cubicBezTo>
                    <a:pt x="1504" y="6306"/>
                    <a:pt x="1658" y="6306"/>
                    <a:pt x="1727" y="6200"/>
                  </a:cubicBezTo>
                  <a:lnTo>
                    <a:pt x="2790" y="4872"/>
                  </a:lnTo>
                  <a:lnTo>
                    <a:pt x="2790" y="11751"/>
                  </a:lnTo>
                  <a:cubicBezTo>
                    <a:pt x="2790" y="11884"/>
                    <a:pt x="2880" y="11996"/>
                    <a:pt x="3013" y="11996"/>
                  </a:cubicBezTo>
                  <a:lnTo>
                    <a:pt x="10205" y="11996"/>
                  </a:lnTo>
                  <a:cubicBezTo>
                    <a:pt x="10338" y="11996"/>
                    <a:pt x="10450" y="11884"/>
                    <a:pt x="10450" y="11751"/>
                  </a:cubicBezTo>
                  <a:close/>
                  <a:moveTo>
                    <a:pt x="10450" y="4872"/>
                  </a:moveTo>
                  <a:lnTo>
                    <a:pt x="10450" y="487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3"/>
            <p:cNvSpPr/>
            <p:nvPr/>
          </p:nvSpPr>
          <p:spPr>
            <a:xfrm>
              <a:off x="1804400" y="2287025"/>
              <a:ext cx="113575" cy="115700"/>
            </a:xfrm>
            <a:custGeom>
              <a:rect b="b" l="l" r="r" t="t"/>
              <a:pathLst>
                <a:path extrusionOk="0" h="4628" w="4543">
                  <a:moveTo>
                    <a:pt x="49" y="1"/>
                  </a:moveTo>
                  <a:cubicBezTo>
                    <a:pt x="49" y="176"/>
                    <a:pt x="27" y="330"/>
                    <a:pt x="1" y="490"/>
                  </a:cubicBezTo>
                  <a:cubicBezTo>
                    <a:pt x="399" y="532"/>
                    <a:pt x="888" y="623"/>
                    <a:pt x="1153" y="931"/>
                  </a:cubicBezTo>
                  <a:lnTo>
                    <a:pt x="4165" y="4628"/>
                  </a:lnTo>
                  <a:lnTo>
                    <a:pt x="4452" y="4208"/>
                  </a:lnTo>
                  <a:cubicBezTo>
                    <a:pt x="4495" y="4139"/>
                    <a:pt x="4543" y="4049"/>
                    <a:pt x="4543" y="3964"/>
                  </a:cubicBezTo>
                  <a:lnTo>
                    <a:pt x="4543" y="3943"/>
                  </a:lnTo>
                  <a:cubicBezTo>
                    <a:pt x="4543" y="3852"/>
                    <a:pt x="4495" y="3741"/>
                    <a:pt x="4410" y="3650"/>
                  </a:cubicBezTo>
                  <a:lnTo>
                    <a:pt x="1929" y="623"/>
                  </a:lnTo>
                  <a:cubicBezTo>
                    <a:pt x="1594" y="198"/>
                    <a:pt x="1090" y="1"/>
                    <a:pt x="580"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3"/>
            <p:cNvSpPr/>
            <p:nvPr/>
          </p:nvSpPr>
          <p:spPr>
            <a:xfrm>
              <a:off x="1825000" y="2396950"/>
              <a:ext cx="23250" cy="189975"/>
            </a:xfrm>
            <a:custGeom>
              <a:rect b="b" l="l" r="r" t="t"/>
              <a:pathLst>
                <a:path extrusionOk="0" h="7599" w="930">
                  <a:moveTo>
                    <a:pt x="571" y="1"/>
                  </a:moveTo>
                  <a:cubicBezTo>
                    <a:pt x="403" y="1"/>
                    <a:pt x="239" y="152"/>
                    <a:pt x="239" y="475"/>
                  </a:cubicBezTo>
                  <a:lnTo>
                    <a:pt x="239" y="7354"/>
                  </a:lnTo>
                  <a:cubicBezTo>
                    <a:pt x="239" y="7487"/>
                    <a:pt x="133" y="7599"/>
                    <a:pt x="0" y="7599"/>
                  </a:cubicBezTo>
                  <a:lnTo>
                    <a:pt x="685" y="7599"/>
                  </a:lnTo>
                  <a:cubicBezTo>
                    <a:pt x="818" y="7599"/>
                    <a:pt x="930" y="7487"/>
                    <a:pt x="930" y="7354"/>
                  </a:cubicBezTo>
                  <a:lnTo>
                    <a:pt x="930" y="475"/>
                  </a:lnTo>
                  <a:cubicBezTo>
                    <a:pt x="930" y="167"/>
                    <a:pt x="748" y="1"/>
                    <a:pt x="571"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3"/>
            <p:cNvSpPr/>
            <p:nvPr/>
          </p:nvSpPr>
          <p:spPr>
            <a:xfrm>
              <a:off x="1699350" y="2287025"/>
              <a:ext cx="106275" cy="53700"/>
            </a:xfrm>
            <a:custGeom>
              <a:rect b="b" l="l" r="r" t="t"/>
              <a:pathLst>
                <a:path extrusionOk="0" h="2148" w="4251">
                  <a:moveTo>
                    <a:pt x="1" y="1"/>
                  </a:moveTo>
                  <a:cubicBezTo>
                    <a:pt x="1" y="1175"/>
                    <a:pt x="952" y="2147"/>
                    <a:pt x="2126" y="2147"/>
                  </a:cubicBezTo>
                  <a:cubicBezTo>
                    <a:pt x="3300" y="2147"/>
                    <a:pt x="4251" y="1175"/>
                    <a:pt x="4251"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3"/>
            <p:cNvSpPr/>
            <p:nvPr/>
          </p:nvSpPr>
          <p:spPr>
            <a:xfrm>
              <a:off x="1732550" y="2287025"/>
              <a:ext cx="73075" cy="53700"/>
            </a:xfrm>
            <a:custGeom>
              <a:rect b="b" l="l" r="r" t="t"/>
              <a:pathLst>
                <a:path extrusionOk="0" h="2148" w="2923">
                  <a:moveTo>
                    <a:pt x="2035" y="1"/>
                  </a:moveTo>
                  <a:cubicBezTo>
                    <a:pt x="1972" y="1085"/>
                    <a:pt x="1085" y="1951"/>
                    <a:pt x="1" y="1993"/>
                  </a:cubicBezTo>
                  <a:cubicBezTo>
                    <a:pt x="245" y="2083"/>
                    <a:pt x="511" y="2147"/>
                    <a:pt x="798" y="2147"/>
                  </a:cubicBezTo>
                  <a:cubicBezTo>
                    <a:pt x="1972" y="2147"/>
                    <a:pt x="2923" y="1175"/>
                    <a:pt x="2923"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3"/>
            <p:cNvSpPr/>
            <p:nvPr/>
          </p:nvSpPr>
          <p:spPr>
            <a:xfrm>
              <a:off x="1686075" y="2361150"/>
              <a:ext cx="119550" cy="192575"/>
            </a:xfrm>
            <a:custGeom>
              <a:rect b="b" l="l" r="r" t="t"/>
              <a:pathLst>
                <a:path extrusionOk="0" h="7703" w="4782">
                  <a:moveTo>
                    <a:pt x="4293" y="0"/>
                  </a:moveTo>
                  <a:cubicBezTo>
                    <a:pt x="4027" y="0"/>
                    <a:pt x="3831" y="202"/>
                    <a:pt x="3831" y="468"/>
                  </a:cubicBezTo>
                  <a:lnTo>
                    <a:pt x="3831" y="1349"/>
                  </a:lnTo>
                  <a:cubicBezTo>
                    <a:pt x="3831" y="1615"/>
                    <a:pt x="3608" y="1838"/>
                    <a:pt x="3342" y="1838"/>
                  </a:cubicBezTo>
                  <a:cubicBezTo>
                    <a:pt x="3076" y="1838"/>
                    <a:pt x="2853" y="1615"/>
                    <a:pt x="2853" y="1349"/>
                  </a:cubicBezTo>
                  <a:lnTo>
                    <a:pt x="2853" y="1020"/>
                  </a:lnTo>
                  <a:cubicBezTo>
                    <a:pt x="2853" y="754"/>
                    <a:pt x="2636" y="531"/>
                    <a:pt x="2391" y="531"/>
                  </a:cubicBezTo>
                  <a:cubicBezTo>
                    <a:pt x="2126" y="531"/>
                    <a:pt x="1902" y="754"/>
                    <a:pt x="1902" y="1020"/>
                  </a:cubicBezTo>
                  <a:lnTo>
                    <a:pt x="1902" y="1440"/>
                  </a:lnTo>
                  <a:cubicBezTo>
                    <a:pt x="1902" y="1684"/>
                    <a:pt x="1679" y="1907"/>
                    <a:pt x="1440" y="1907"/>
                  </a:cubicBezTo>
                  <a:cubicBezTo>
                    <a:pt x="1175" y="1907"/>
                    <a:pt x="952" y="1684"/>
                    <a:pt x="952" y="1440"/>
                  </a:cubicBezTo>
                  <a:cubicBezTo>
                    <a:pt x="952" y="1174"/>
                    <a:pt x="728" y="951"/>
                    <a:pt x="484" y="951"/>
                  </a:cubicBezTo>
                  <a:cubicBezTo>
                    <a:pt x="219" y="951"/>
                    <a:pt x="1" y="1174"/>
                    <a:pt x="1" y="1440"/>
                  </a:cubicBezTo>
                  <a:lnTo>
                    <a:pt x="1" y="5535"/>
                  </a:lnTo>
                  <a:cubicBezTo>
                    <a:pt x="1" y="5801"/>
                    <a:pt x="219" y="6024"/>
                    <a:pt x="484" y="6024"/>
                  </a:cubicBezTo>
                  <a:cubicBezTo>
                    <a:pt x="750" y="6024"/>
                    <a:pt x="973" y="5801"/>
                    <a:pt x="973" y="5535"/>
                  </a:cubicBezTo>
                  <a:cubicBezTo>
                    <a:pt x="973" y="5270"/>
                    <a:pt x="1196" y="5047"/>
                    <a:pt x="1462" y="5047"/>
                  </a:cubicBezTo>
                  <a:cubicBezTo>
                    <a:pt x="1727" y="5047"/>
                    <a:pt x="1924" y="5270"/>
                    <a:pt x="1924" y="5535"/>
                  </a:cubicBezTo>
                  <a:lnTo>
                    <a:pt x="1924" y="7240"/>
                  </a:lnTo>
                  <a:cubicBezTo>
                    <a:pt x="1924" y="7506"/>
                    <a:pt x="2147" y="7703"/>
                    <a:pt x="2412" y="7703"/>
                  </a:cubicBezTo>
                  <a:cubicBezTo>
                    <a:pt x="2678" y="7703"/>
                    <a:pt x="2875" y="7506"/>
                    <a:pt x="2875" y="7240"/>
                  </a:cubicBezTo>
                  <a:lnTo>
                    <a:pt x="2875" y="6821"/>
                  </a:lnTo>
                  <a:cubicBezTo>
                    <a:pt x="2875" y="6555"/>
                    <a:pt x="3098" y="6353"/>
                    <a:pt x="3363" y="6353"/>
                  </a:cubicBezTo>
                  <a:cubicBezTo>
                    <a:pt x="3629" y="6353"/>
                    <a:pt x="3831" y="6555"/>
                    <a:pt x="3831" y="6821"/>
                  </a:cubicBezTo>
                  <a:cubicBezTo>
                    <a:pt x="3831" y="7086"/>
                    <a:pt x="4049" y="7304"/>
                    <a:pt x="4314" y="7304"/>
                  </a:cubicBezTo>
                  <a:cubicBezTo>
                    <a:pt x="4580" y="7304"/>
                    <a:pt x="4782" y="7086"/>
                    <a:pt x="4782" y="6821"/>
                  </a:cubicBezTo>
                  <a:lnTo>
                    <a:pt x="4782" y="468"/>
                  </a:lnTo>
                  <a:cubicBezTo>
                    <a:pt x="4782" y="202"/>
                    <a:pt x="4558" y="0"/>
                    <a:pt x="4293"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3"/>
            <p:cNvSpPr/>
            <p:nvPr/>
          </p:nvSpPr>
          <p:spPr>
            <a:xfrm>
              <a:off x="1786750" y="2361150"/>
              <a:ext cx="18875" cy="104675"/>
            </a:xfrm>
            <a:custGeom>
              <a:rect b="b" l="l" r="r" t="t"/>
              <a:pathLst>
                <a:path extrusionOk="0" h="4187" w="755">
                  <a:moveTo>
                    <a:pt x="266" y="0"/>
                  </a:moveTo>
                  <a:cubicBezTo>
                    <a:pt x="176" y="0"/>
                    <a:pt x="91" y="21"/>
                    <a:pt x="0" y="69"/>
                  </a:cubicBezTo>
                  <a:cubicBezTo>
                    <a:pt x="133" y="154"/>
                    <a:pt x="223" y="314"/>
                    <a:pt x="223" y="468"/>
                  </a:cubicBezTo>
                  <a:lnTo>
                    <a:pt x="223" y="3341"/>
                  </a:lnTo>
                  <a:cubicBezTo>
                    <a:pt x="420" y="3543"/>
                    <a:pt x="553" y="3788"/>
                    <a:pt x="601" y="4053"/>
                  </a:cubicBezTo>
                  <a:lnTo>
                    <a:pt x="755" y="4186"/>
                  </a:lnTo>
                  <a:lnTo>
                    <a:pt x="755" y="468"/>
                  </a:lnTo>
                  <a:cubicBezTo>
                    <a:pt x="755" y="202"/>
                    <a:pt x="531" y="0"/>
                    <a:pt x="266" y="0"/>
                  </a:cubicBez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3"/>
            <p:cNvSpPr/>
            <p:nvPr/>
          </p:nvSpPr>
          <p:spPr>
            <a:xfrm>
              <a:off x="1728050" y="2432425"/>
              <a:ext cx="73725" cy="55000"/>
            </a:xfrm>
            <a:custGeom>
              <a:rect b="b" l="l" r="r" t="t"/>
              <a:pathLst>
                <a:path extrusionOk="0" h="2200" w="2949">
                  <a:moveTo>
                    <a:pt x="1394" y="1"/>
                  </a:moveTo>
                  <a:cubicBezTo>
                    <a:pt x="900" y="1"/>
                    <a:pt x="385" y="238"/>
                    <a:pt x="0" y="825"/>
                  </a:cubicBezTo>
                  <a:cubicBezTo>
                    <a:pt x="510" y="889"/>
                    <a:pt x="755" y="1091"/>
                    <a:pt x="999" y="1510"/>
                  </a:cubicBezTo>
                  <a:cubicBezTo>
                    <a:pt x="1164" y="1846"/>
                    <a:pt x="1471" y="2200"/>
                    <a:pt x="1910" y="2200"/>
                  </a:cubicBezTo>
                  <a:cubicBezTo>
                    <a:pt x="1937" y="2200"/>
                    <a:pt x="1964" y="2198"/>
                    <a:pt x="1992" y="2196"/>
                  </a:cubicBezTo>
                  <a:lnTo>
                    <a:pt x="2949" y="1202"/>
                  </a:lnTo>
                  <a:cubicBezTo>
                    <a:pt x="2815" y="526"/>
                    <a:pt x="2129" y="1"/>
                    <a:pt x="1394"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3"/>
            <p:cNvSpPr/>
            <p:nvPr/>
          </p:nvSpPr>
          <p:spPr>
            <a:xfrm>
              <a:off x="1796700" y="2479600"/>
              <a:ext cx="121275" cy="117825"/>
            </a:xfrm>
            <a:custGeom>
              <a:rect b="b" l="l" r="r" t="t"/>
              <a:pathLst>
                <a:path extrusionOk="0" h="4713" w="4851">
                  <a:moveTo>
                    <a:pt x="930" y="0"/>
                  </a:moveTo>
                  <a:lnTo>
                    <a:pt x="1" y="64"/>
                  </a:lnTo>
                  <a:lnTo>
                    <a:pt x="1" y="994"/>
                  </a:lnTo>
                  <a:lnTo>
                    <a:pt x="357" y="1350"/>
                  </a:lnTo>
                  <a:cubicBezTo>
                    <a:pt x="1552" y="2481"/>
                    <a:pt x="2747" y="3607"/>
                    <a:pt x="3942" y="4712"/>
                  </a:cubicBezTo>
                  <a:lnTo>
                    <a:pt x="4851" y="3698"/>
                  </a:lnTo>
                  <a:cubicBezTo>
                    <a:pt x="3342" y="2279"/>
                    <a:pt x="2434" y="1419"/>
                    <a:pt x="930" y="0"/>
                  </a:cubicBez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3"/>
            <p:cNvSpPr/>
            <p:nvPr/>
          </p:nvSpPr>
          <p:spPr>
            <a:xfrm>
              <a:off x="1787275" y="2500575"/>
              <a:ext cx="18350" cy="43200"/>
            </a:xfrm>
            <a:custGeom>
              <a:rect b="b" l="l" r="r" t="t"/>
              <a:pathLst>
                <a:path extrusionOk="0" h="1728" w="734">
                  <a:moveTo>
                    <a:pt x="202" y="1"/>
                  </a:moveTo>
                  <a:lnTo>
                    <a:pt x="202" y="1244"/>
                  </a:lnTo>
                  <a:cubicBezTo>
                    <a:pt x="202" y="1419"/>
                    <a:pt x="133" y="1552"/>
                    <a:pt x="1" y="1642"/>
                  </a:cubicBezTo>
                  <a:cubicBezTo>
                    <a:pt x="70" y="1685"/>
                    <a:pt x="155" y="1727"/>
                    <a:pt x="266" y="1727"/>
                  </a:cubicBezTo>
                  <a:cubicBezTo>
                    <a:pt x="532" y="1727"/>
                    <a:pt x="734" y="1509"/>
                    <a:pt x="734" y="1244"/>
                  </a:cubicBezTo>
                  <a:lnTo>
                    <a:pt x="734" y="511"/>
                  </a:lnTo>
                  <a:lnTo>
                    <a:pt x="378" y="155"/>
                  </a:lnTo>
                  <a:lnTo>
                    <a:pt x="202" y="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3"/>
            <p:cNvSpPr/>
            <p:nvPr/>
          </p:nvSpPr>
          <p:spPr>
            <a:xfrm>
              <a:off x="1728050" y="2432625"/>
              <a:ext cx="73725" cy="41950"/>
            </a:xfrm>
            <a:custGeom>
              <a:rect b="b" l="l" r="r" t="t"/>
              <a:pathLst>
                <a:path extrusionOk="0" h="1678" w="2949">
                  <a:moveTo>
                    <a:pt x="1402" y="0"/>
                  </a:moveTo>
                  <a:cubicBezTo>
                    <a:pt x="911" y="0"/>
                    <a:pt x="395" y="228"/>
                    <a:pt x="0" y="796"/>
                  </a:cubicBezTo>
                  <a:cubicBezTo>
                    <a:pt x="290" y="585"/>
                    <a:pt x="609" y="493"/>
                    <a:pt x="920" y="493"/>
                  </a:cubicBezTo>
                  <a:cubicBezTo>
                    <a:pt x="1656" y="493"/>
                    <a:pt x="2343" y="1009"/>
                    <a:pt x="2481" y="1678"/>
                  </a:cubicBezTo>
                  <a:lnTo>
                    <a:pt x="2949" y="1194"/>
                  </a:lnTo>
                  <a:cubicBezTo>
                    <a:pt x="2901" y="929"/>
                    <a:pt x="2768" y="684"/>
                    <a:pt x="2571" y="482"/>
                  </a:cubicBezTo>
                  <a:cubicBezTo>
                    <a:pt x="2275" y="189"/>
                    <a:pt x="1849" y="0"/>
                    <a:pt x="1402" y="0"/>
                  </a:cubicBez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3"/>
            <p:cNvSpPr/>
            <p:nvPr/>
          </p:nvSpPr>
          <p:spPr>
            <a:xfrm>
              <a:off x="1801750" y="2479600"/>
              <a:ext cx="116225" cy="105200"/>
            </a:xfrm>
            <a:custGeom>
              <a:rect b="b" l="l" r="r" t="t"/>
              <a:pathLst>
                <a:path extrusionOk="0" h="4208" w="4649">
                  <a:moveTo>
                    <a:pt x="728" y="0"/>
                  </a:moveTo>
                  <a:lnTo>
                    <a:pt x="1" y="266"/>
                  </a:lnTo>
                  <a:lnTo>
                    <a:pt x="4181" y="4208"/>
                  </a:lnTo>
                  <a:lnTo>
                    <a:pt x="4649" y="3698"/>
                  </a:lnTo>
                  <a:lnTo>
                    <a:pt x="728"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3"/>
            <p:cNvSpPr/>
            <p:nvPr/>
          </p:nvSpPr>
          <p:spPr>
            <a:xfrm>
              <a:off x="1777850" y="2462475"/>
              <a:ext cx="42125" cy="41975"/>
            </a:xfrm>
            <a:custGeom>
              <a:rect b="b" l="l" r="r" t="t"/>
              <a:pathLst>
                <a:path extrusionOk="0" h="1679" w="1685">
                  <a:moveTo>
                    <a:pt x="957" y="0"/>
                  </a:moveTo>
                  <a:lnTo>
                    <a:pt x="489" y="484"/>
                  </a:lnTo>
                  <a:lnTo>
                    <a:pt x="0" y="994"/>
                  </a:lnTo>
                  <a:lnTo>
                    <a:pt x="579" y="1525"/>
                  </a:lnTo>
                  <a:lnTo>
                    <a:pt x="755" y="1679"/>
                  </a:lnTo>
                  <a:lnTo>
                    <a:pt x="1111" y="1307"/>
                  </a:lnTo>
                  <a:lnTo>
                    <a:pt x="1684" y="685"/>
                  </a:lnTo>
                  <a:lnTo>
                    <a:pt x="1111" y="154"/>
                  </a:lnTo>
                  <a:lnTo>
                    <a:pt x="1111" y="133"/>
                  </a:lnTo>
                  <a:lnTo>
                    <a:pt x="957" y="0"/>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3"/>
            <p:cNvSpPr/>
            <p:nvPr/>
          </p:nvSpPr>
          <p:spPr>
            <a:xfrm>
              <a:off x="1790075" y="2462475"/>
              <a:ext cx="29900" cy="29900"/>
            </a:xfrm>
            <a:custGeom>
              <a:rect b="b" l="l" r="r" t="t"/>
              <a:pathLst>
                <a:path extrusionOk="0" h="1196" w="1196">
                  <a:moveTo>
                    <a:pt x="468" y="0"/>
                  </a:moveTo>
                  <a:lnTo>
                    <a:pt x="0" y="484"/>
                  </a:lnTo>
                  <a:lnTo>
                    <a:pt x="133" y="643"/>
                  </a:lnTo>
                  <a:lnTo>
                    <a:pt x="733" y="1195"/>
                  </a:lnTo>
                  <a:lnTo>
                    <a:pt x="1195" y="685"/>
                  </a:lnTo>
                  <a:cubicBezTo>
                    <a:pt x="951" y="462"/>
                    <a:pt x="707" y="218"/>
                    <a:pt x="468" y="0"/>
                  </a:cubicBez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3"/>
            <p:cNvSpPr/>
            <p:nvPr/>
          </p:nvSpPr>
          <p:spPr>
            <a:xfrm>
              <a:off x="1883025" y="2539350"/>
              <a:ext cx="40400" cy="37625"/>
            </a:xfrm>
            <a:custGeom>
              <a:rect b="b" l="l" r="r" t="t"/>
              <a:pathLst>
                <a:path extrusionOk="0" h="1505" w="1616">
                  <a:moveTo>
                    <a:pt x="219" y="1"/>
                  </a:moveTo>
                  <a:cubicBezTo>
                    <a:pt x="167" y="1"/>
                    <a:pt x="112" y="22"/>
                    <a:pt x="70" y="65"/>
                  </a:cubicBezTo>
                  <a:cubicBezTo>
                    <a:pt x="1" y="155"/>
                    <a:pt x="1" y="267"/>
                    <a:pt x="91" y="357"/>
                  </a:cubicBezTo>
                  <a:lnTo>
                    <a:pt x="1265" y="1440"/>
                  </a:lnTo>
                  <a:cubicBezTo>
                    <a:pt x="1286" y="1483"/>
                    <a:pt x="1350" y="1504"/>
                    <a:pt x="1398" y="1504"/>
                  </a:cubicBezTo>
                  <a:cubicBezTo>
                    <a:pt x="1440" y="1504"/>
                    <a:pt x="1504" y="1483"/>
                    <a:pt x="1530" y="1440"/>
                  </a:cubicBezTo>
                  <a:cubicBezTo>
                    <a:pt x="1615" y="1350"/>
                    <a:pt x="1615" y="1239"/>
                    <a:pt x="1530" y="1154"/>
                  </a:cubicBezTo>
                  <a:lnTo>
                    <a:pt x="356" y="65"/>
                  </a:lnTo>
                  <a:cubicBezTo>
                    <a:pt x="322" y="22"/>
                    <a:pt x="271" y="1"/>
                    <a:pt x="21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3"/>
            <p:cNvSpPr/>
            <p:nvPr/>
          </p:nvSpPr>
          <p:spPr>
            <a:xfrm>
              <a:off x="1580375" y="2282000"/>
              <a:ext cx="343575" cy="321000"/>
            </a:xfrm>
            <a:custGeom>
              <a:rect b="b" l="l" r="r" t="t"/>
              <a:pathLst>
                <a:path extrusionOk="0" h="12840" w="13743">
                  <a:moveTo>
                    <a:pt x="8786" y="399"/>
                  </a:moveTo>
                  <a:cubicBezTo>
                    <a:pt x="8696" y="1376"/>
                    <a:pt x="7878" y="2125"/>
                    <a:pt x="6885" y="2125"/>
                  </a:cubicBezTo>
                  <a:cubicBezTo>
                    <a:pt x="5886" y="2125"/>
                    <a:pt x="5068" y="1376"/>
                    <a:pt x="4956" y="399"/>
                  </a:cubicBezTo>
                  <a:close/>
                  <a:moveTo>
                    <a:pt x="7313" y="6219"/>
                  </a:moveTo>
                  <a:cubicBezTo>
                    <a:pt x="7397" y="6219"/>
                    <a:pt x="7483" y="6227"/>
                    <a:pt x="7570" y="6242"/>
                  </a:cubicBezTo>
                  <a:cubicBezTo>
                    <a:pt x="8080" y="6353"/>
                    <a:pt x="8500" y="6709"/>
                    <a:pt x="8632" y="7150"/>
                  </a:cubicBezTo>
                  <a:lnTo>
                    <a:pt x="8500" y="7283"/>
                  </a:lnTo>
                  <a:lnTo>
                    <a:pt x="7814" y="8016"/>
                  </a:lnTo>
                  <a:cubicBezTo>
                    <a:pt x="7528" y="8016"/>
                    <a:pt x="7283" y="7814"/>
                    <a:pt x="7081" y="7437"/>
                  </a:cubicBezTo>
                  <a:cubicBezTo>
                    <a:pt x="6864" y="7039"/>
                    <a:pt x="6619" y="6821"/>
                    <a:pt x="6263" y="6709"/>
                  </a:cubicBezTo>
                  <a:cubicBezTo>
                    <a:pt x="6556" y="6382"/>
                    <a:pt x="6921" y="6219"/>
                    <a:pt x="7313" y="6219"/>
                  </a:cubicBezTo>
                  <a:close/>
                  <a:moveTo>
                    <a:pt x="8856" y="7506"/>
                  </a:moveTo>
                  <a:lnTo>
                    <a:pt x="9296" y="7926"/>
                  </a:lnTo>
                  <a:lnTo>
                    <a:pt x="8632" y="8632"/>
                  </a:lnTo>
                  <a:lnTo>
                    <a:pt x="8192" y="8213"/>
                  </a:lnTo>
                  <a:lnTo>
                    <a:pt x="8856" y="7506"/>
                  </a:lnTo>
                  <a:close/>
                  <a:moveTo>
                    <a:pt x="8521" y="3368"/>
                  </a:moveTo>
                  <a:cubicBezTo>
                    <a:pt x="8675" y="3368"/>
                    <a:pt x="8808" y="3480"/>
                    <a:pt x="8808" y="3634"/>
                  </a:cubicBezTo>
                  <a:lnTo>
                    <a:pt x="8808" y="6598"/>
                  </a:lnTo>
                  <a:cubicBezTo>
                    <a:pt x="8542" y="6221"/>
                    <a:pt x="8122" y="5955"/>
                    <a:pt x="7660" y="5843"/>
                  </a:cubicBezTo>
                  <a:cubicBezTo>
                    <a:pt x="7550" y="5823"/>
                    <a:pt x="7440" y="5814"/>
                    <a:pt x="7331" y="5814"/>
                  </a:cubicBezTo>
                  <a:cubicBezTo>
                    <a:pt x="6715" y="5814"/>
                    <a:pt x="6129" y="6130"/>
                    <a:pt x="5732" y="6731"/>
                  </a:cubicBezTo>
                  <a:cubicBezTo>
                    <a:pt x="5711" y="6773"/>
                    <a:pt x="5690" y="6863"/>
                    <a:pt x="5732" y="6932"/>
                  </a:cubicBezTo>
                  <a:cubicBezTo>
                    <a:pt x="5753" y="6975"/>
                    <a:pt x="5822" y="7017"/>
                    <a:pt x="5886" y="7039"/>
                  </a:cubicBezTo>
                  <a:cubicBezTo>
                    <a:pt x="6285" y="7086"/>
                    <a:pt x="6508" y="7240"/>
                    <a:pt x="6731" y="7618"/>
                  </a:cubicBezTo>
                  <a:cubicBezTo>
                    <a:pt x="6996" y="8149"/>
                    <a:pt x="7395" y="8414"/>
                    <a:pt x="7836" y="8414"/>
                  </a:cubicBezTo>
                  <a:lnTo>
                    <a:pt x="8521" y="9057"/>
                  </a:lnTo>
                  <a:lnTo>
                    <a:pt x="8808" y="9344"/>
                  </a:lnTo>
                  <a:lnTo>
                    <a:pt x="8808" y="9987"/>
                  </a:lnTo>
                  <a:cubicBezTo>
                    <a:pt x="8808" y="10141"/>
                    <a:pt x="8696" y="10274"/>
                    <a:pt x="8542" y="10274"/>
                  </a:cubicBezTo>
                  <a:cubicBezTo>
                    <a:pt x="8388" y="10274"/>
                    <a:pt x="8255" y="10141"/>
                    <a:pt x="8255" y="9987"/>
                  </a:cubicBezTo>
                  <a:cubicBezTo>
                    <a:pt x="8255" y="9610"/>
                    <a:pt x="7968" y="9323"/>
                    <a:pt x="7591" y="9323"/>
                  </a:cubicBezTo>
                  <a:cubicBezTo>
                    <a:pt x="7214" y="9323"/>
                    <a:pt x="6906" y="9610"/>
                    <a:pt x="6906" y="9987"/>
                  </a:cubicBezTo>
                  <a:lnTo>
                    <a:pt x="6906" y="10406"/>
                  </a:lnTo>
                  <a:cubicBezTo>
                    <a:pt x="6906" y="10561"/>
                    <a:pt x="6794" y="10672"/>
                    <a:pt x="6640" y="10672"/>
                  </a:cubicBezTo>
                  <a:cubicBezTo>
                    <a:pt x="6486" y="10672"/>
                    <a:pt x="6354" y="10561"/>
                    <a:pt x="6354" y="10406"/>
                  </a:cubicBezTo>
                  <a:lnTo>
                    <a:pt x="6354" y="8701"/>
                  </a:lnTo>
                  <a:cubicBezTo>
                    <a:pt x="6354" y="8324"/>
                    <a:pt x="6067" y="8016"/>
                    <a:pt x="5690" y="8016"/>
                  </a:cubicBezTo>
                  <a:cubicBezTo>
                    <a:pt x="5312" y="8016"/>
                    <a:pt x="5004" y="8324"/>
                    <a:pt x="5004" y="8701"/>
                  </a:cubicBezTo>
                  <a:cubicBezTo>
                    <a:pt x="5004" y="8855"/>
                    <a:pt x="4872" y="8988"/>
                    <a:pt x="4712" y="8988"/>
                  </a:cubicBezTo>
                  <a:cubicBezTo>
                    <a:pt x="4558" y="8988"/>
                    <a:pt x="4425" y="8855"/>
                    <a:pt x="4425" y="8701"/>
                  </a:cubicBezTo>
                  <a:lnTo>
                    <a:pt x="4425" y="4606"/>
                  </a:lnTo>
                  <a:cubicBezTo>
                    <a:pt x="4425" y="4452"/>
                    <a:pt x="4558" y="4319"/>
                    <a:pt x="4712" y="4319"/>
                  </a:cubicBezTo>
                  <a:cubicBezTo>
                    <a:pt x="4845" y="4319"/>
                    <a:pt x="4978" y="4452"/>
                    <a:pt x="4978" y="4606"/>
                  </a:cubicBezTo>
                  <a:cubicBezTo>
                    <a:pt x="4978" y="4962"/>
                    <a:pt x="5291" y="5270"/>
                    <a:pt x="5668" y="5270"/>
                  </a:cubicBezTo>
                  <a:cubicBezTo>
                    <a:pt x="6019" y="5270"/>
                    <a:pt x="6332" y="4962"/>
                    <a:pt x="6332" y="4606"/>
                  </a:cubicBezTo>
                  <a:lnTo>
                    <a:pt x="6332" y="4186"/>
                  </a:lnTo>
                  <a:cubicBezTo>
                    <a:pt x="6332" y="4032"/>
                    <a:pt x="6465" y="3899"/>
                    <a:pt x="6619" y="3899"/>
                  </a:cubicBezTo>
                  <a:cubicBezTo>
                    <a:pt x="6752" y="3899"/>
                    <a:pt x="6885" y="4032"/>
                    <a:pt x="6885" y="4186"/>
                  </a:cubicBezTo>
                  <a:lnTo>
                    <a:pt x="6885" y="4515"/>
                  </a:lnTo>
                  <a:cubicBezTo>
                    <a:pt x="6885" y="4893"/>
                    <a:pt x="7193" y="5206"/>
                    <a:pt x="7570" y="5206"/>
                  </a:cubicBezTo>
                  <a:cubicBezTo>
                    <a:pt x="7947" y="5206"/>
                    <a:pt x="8255" y="4893"/>
                    <a:pt x="8255" y="4515"/>
                  </a:cubicBezTo>
                  <a:lnTo>
                    <a:pt x="8255" y="3634"/>
                  </a:lnTo>
                  <a:cubicBezTo>
                    <a:pt x="8255" y="3480"/>
                    <a:pt x="8367" y="3368"/>
                    <a:pt x="8521" y="3368"/>
                  </a:cubicBezTo>
                  <a:close/>
                  <a:moveTo>
                    <a:pt x="4229" y="0"/>
                  </a:moveTo>
                  <a:cubicBezTo>
                    <a:pt x="3607" y="0"/>
                    <a:pt x="3076" y="244"/>
                    <a:pt x="2720" y="691"/>
                  </a:cubicBezTo>
                  <a:lnTo>
                    <a:pt x="223" y="3719"/>
                  </a:lnTo>
                  <a:cubicBezTo>
                    <a:pt x="22" y="3963"/>
                    <a:pt x="0" y="4276"/>
                    <a:pt x="176" y="4515"/>
                  </a:cubicBezTo>
                  <a:lnTo>
                    <a:pt x="1504" y="6486"/>
                  </a:lnTo>
                  <a:cubicBezTo>
                    <a:pt x="1594" y="6598"/>
                    <a:pt x="1706" y="6667"/>
                    <a:pt x="1838" y="6688"/>
                  </a:cubicBezTo>
                  <a:cubicBezTo>
                    <a:pt x="1950" y="6688"/>
                    <a:pt x="2083" y="6619"/>
                    <a:pt x="2168" y="6507"/>
                  </a:cubicBezTo>
                  <a:lnTo>
                    <a:pt x="2853" y="5647"/>
                  </a:lnTo>
                  <a:lnTo>
                    <a:pt x="2853" y="8037"/>
                  </a:lnTo>
                  <a:cubicBezTo>
                    <a:pt x="2853" y="8149"/>
                    <a:pt x="2943" y="8234"/>
                    <a:pt x="3055" y="8234"/>
                  </a:cubicBezTo>
                  <a:cubicBezTo>
                    <a:pt x="3166" y="8234"/>
                    <a:pt x="3251" y="8149"/>
                    <a:pt x="3251" y="8037"/>
                  </a:cubicBezTo>
                  <a:lnTo>
                    <a:pt x="3251" y="5073"/>
                  </a:lnTo>
                  <a:cubicBezTo>
                    <a:pt x="3251" y="4983"/>
                    <a:pt x="3188" y="4914"/>
                    <a:pt x="3119" y="4871"/>
                  </a:cubicBezTo>
                  <a:cubicBezTo>
                    <a:pt x="3098" y="4866"/>
                    <a:pt x="3076" y="4863"/>
                    <a:pt x="3055" y="4863"/>
                  </a:cubicBezTo>
                  <a:cubicBezTo>
                    <a:pt x="2991" y="4863"/>
                    <a:pt x="2928" y="4888"/>
                    <a:pt x="2879" y="4940"/>
                  </a:cubicBezTo>
                  <a:lnTo>
                    <a:pt x="1838" y="6268"/>
                  </a:lnTo>
                  <a:lnTo>
                    <a:pt x="510" y="4298"/>
                  </a:lnTo>
                  <a:cubicBezTo>
                    <a:pt x="441" y="4186"/>
                    <a:pt x="441" y="4074"/>
                    <a:pt x="532" y="3984"/>
                  </a:cubicBezTo>
                  <a:lnTo>
                    <a:pt x="3034" y="930"/>
                  </a:lnTo>
                  <a:cubicBezTo>
                    <a:pt x="3299" y="600"/>
                    <a:pt x="3740" y="399"/>
                    <a:pt x="4207" y="399"/>
                  </a:cubicBezTo>
                  <a:lnTo>
                    <a:pt x="4558" y="399"/>
                  </a:lnTo>
                  <a:cubicBezTo>
                    <a:pt x="4670" y="1594"/>
                    <a:pt x="5668" y="2550"/>
                    <a:pt x="6885" y="2550"/>
                  </a:cubicBezTo>
                  <a:cubicBezTo>
                    <a:pt x="8101" y="2550"/>
                    <a:pt x="9095" y="1594"/>
                    <a:pt x="9206" y="399"/>
                  </a:cubicBezTo>
                  <a:lnTo>
                    <a:pt x="9541" y="399"/>
                  </a:lnTo>
                  <a:cubicBezTo>
                    <a:pt x="10024" y="399"/>
                    <a:pt x="10449" y="600"/>
                    <a:pt x="10736" y="930"/>
                  </a:cubicBezTo>
                  <a:lnTo>
                    <a:pt x="13211" y="3984"/>
                  </a:lnTo>
                  <a:cubicBezTo>
                    <a:pt x="13302" y="4074"/>
                    <a:pt x="13323" y="4186"/>
                    <a:pt x="13238" y="4298"/>
                  </a:cubicBezTo>
                  <a:lnTo>
                    <a:pt x="11910" y="6268"/>
                  </a:lnTo>
                  <a:lnTo>
                    <a:pt x="10869" y="4940"/>
                  </a:lnTo>
                  <a:cubicBezTo>
                    <a:pt x="10833" y="4888"/>
                    <a:pt x="10776" y="4863"/>
                    <a:pt x="10711" y="4863"/>
                  </a:cubicBezTo>
                  <a:cubicBezTo>
                    <a:pt x="10690" y="4863"/>
                    <a:pt x="10668" y="4866"/>
                    <a:pt x="10646" y="4871"/>
                  </a:cubicBezTo>
                  <a:cubicBezTo>
                    <a:pt x="10555" y="4914"/>
                    <a:pt x="10513" y="4983"/>
                    <a:pt x="10513" y="5073"/>
                  </a:cubicBezTo>
                  <a:lnTo>
                    <a:pt x="10513" y="8499"/>
                  </a:lnTo>
                  <a:lnTo>
                    <a:pt x="9716" y="7772"/>
                  </a:lnTo>
                  <a:lnTo>
                    <a:pt x="9206" y="7262"/>
                  </a:lnTo>
                  <a:lnTo>
                    <a:pt x="9206" y="3634"/>
                  </a:lnTo>
                  <a:cubicBezTo>
                    <a:pt x="9206" y="3256"/>
                    <a:pt x="8898" y="2970"/>
                    <a:pt x="8521" y="2970"/>
                  </a:cubicBezTo>
                  <a:cubicBezTo>
                    <a:pt x="8144" y="2970"/>
                    <a:pt x="7857" y="3256"/>
                    <a:pt x="7857" y="3634"/>
                  </a:cubicBezTo>
                  <a:lnTo>
                    <a:pt x="7857" y="4515"/>
                  </a:lnTo>
                  <a:cubicBezTo>
                    <a:pt x="7857" y="4675"/>
                    <a:pt x="7724" y="4808"/>
                    <a:pt x="7570" y="4808"/>
                  </a:cubicBezTo>
                  <a:cubicBezTo>
                    <a:pt x="7416" y="4808"/>
                    <a:pt x="7283" y="4675"/>
                    <a:pt x="7283" y="4515"/>
                  </a:cubicBezTo>
                  <a:lnTo>
                    <a:pt x="7283" y="4186"/>
                  </a:lnTo>
                  <a:cubicBezTo>
                    <a:pt x="7283" y="3809"/>
                    <a:pt x="6970" y="3501"/>
                    <a:pt x="6619" y="3501"/>
                  </a:cubicBezTo>
                  <a:cubicBezTo>
                    <a:pt x="6242" y="3501"/>
                    <a:pt x="5934" y="3809"/>
                    <a:pt x="5934" y="4186"/>
                  </a:cubicBezTo>
                  <a:lnTo>
                    <a:pt x="5934" y="4606"/>
                  </a:lnTo>
                  <a:cubicBezTo>
                    <a:pt x="5934" y="4738"/>
                    <a:pt x="5801" y="4871"/>
                    <a:pt x="5668" y="4871"/>
                  </a:cubicBezTo>
                  <a:cubicBezTo>
                    <a:pt x="5509" y="4871"/>
                    <a:pt x="5376" y="4738"/>
                    <a:pt x="5376" y="4606"/>
                  </a:cubicBezTo>
                  <a:cubicBezTo>
                    <a:pt x="5376" y="4229"/>
                    <a:pt x="5068" y="3920"/>
                    <a:pt x="4712" y="3920"/>
                  </a:cubicBezTo>
                  <a:cubicBezTo>
                    <a:pt x="4340" y="3920"/>
                    <a:pt x="4027" y="4229"/>
                    <a:pt x="4027" y="4606"/>
                  </a:cubicBezTo>
                  <a:lnTo>
                    <a:pt x="4027" y="8701"/>
                  </a:lnTo>
                  <a:cubicBezTo>
                    <a:pt x="4027" y="9078"/>
                    <a:pt x="4340" y="9387"/>
                    <a:pt x="4712" y="9387"/>
                  </a:cubicBezTo>
                  <a:cubicBezTo>
                    <a:pt x="5089" y="9387"/>
                    <a:pt x="5403" y="9078"/>
                    <a:pt x="5403" y="8701"/>
                  </a:cubicBezTo>
                  <a:cubicBezTo>
                    <a:pt x="5403" y="8547"/>
                    <a:pt x="5536" y="8414"/>
                    <a:pt x="5690" y="8414"/>
                  </a:cubicBezTo>
                  <a:cubicBezTo>
                    <a:pt x="5844" y="8414"/>
                    <a:pt x="5955" y="8547"/>
                    <a:pt x="5955" y="8701"/>
                  </a:cubicBezTo>
                  <a:lnTo>
                    <a:pt x="5955" y="10406"/>
                  </a:lnTo>
                  <a:cubicBezTo>
                    <a:pt x="5955" y="10784"/>
                    <a:pt x="6263" y="11070"/>
                    <a:pt x="6640" y="11070"/>
                  </a:cubicBezTo>
                  <a:cubicBezTo>
                    <a:pt x="7018" y="11070"/>
                    <a:pt x="7304" y="10784"/>
                    <a:pt x="7304" y="10406"/>
                  </a:cubicBezTo>
                  <a:lnTo>
                    <a:pt x="7304" y="9987"/>
                  </a:lnTo>
                  <a:cubicBezTo>
                    <a:pt x="7304" y="9827"/>
                    <a:pt x="7437" y="9721"/>
                    <a:pt x="7591" y="9721"/>
                  </a:cubicBezTo>
                  <a:cubicBezTo>
                    <a:pt x="7745" y="9721"/>
                    <a:pt x="7857" y="9827"/>
                    <a:pt x="7857" y="9987"/>
                  </a:cubicBezTo>
                  <a:cubicBezTo>
                    <a:pt x="7857" y="10359"/>
                    <a:pt x="8165" y="10672"/>
                    <a:pt x="8542" y="10672"/>
                  </a:cubicBezTo>
                  <a:cubicBezTo>
                    <a:pt x="8919" y="10672"/>
                    <a:pt x="9206" y="10359"/>
                    <a:pt x="9206" y="9987"/>
                  </a:cubicBezTo>
                  <a:lnTo>
                    <a:pt x="9206" y="9721"/>
                  </a:lnTo>
                  <a:lnTo>
                    <a:pt x="10513" y="10938"/>
                  </a:lnTo>
                  <a:lnTo>
                    <a:pt x="10513" y="11952"/>
                  </a:lnTo>
                  <a:cubicBezTo>
                    <a:pt x="10513" y="11979"/>
                    <a:pt x="10492" y="12000"/>
                    <a:pt x="10470" y="12000"/>
                  </a:cubicBezTo>
                  <a:lnTo>
                    <a:pt x="3278" y="12000"/>
                  </a:lnTo>
                  <a:cubicBezTo>
                    <a:pt x="3251" y="12000"/>
                    <a:pt x="3251" y="11979"/>
                    <a:pt x="3251" y="11952"/>
                  </a:cubicBezTo>
                  <a:lnTo>
                    <a:pt x="3251" y="8967"/>
                  </a:lnTo>
                  <a:cubicBezTo>
                    <a:pt x="3251" y="8855"/>
                    <a:pt x="3166" y="8765"/>
                    <a:pt x="3055" y="8765"/>
                  </a:cubicBezTo>
                  <a:cubicBezTo>
                    <a:pt x="2943" y="8765"/>
                    <a:pt x="2853" y="8855"/>
                    <a:pt x="2853" y="8967"/>
                  </a:cubicBezTo>
                  <a:lnTo>
                    <a:pt x="2853" y="11952"/>
                  </a:lnTo>
                  <a:cubicBezTo>
                    <a:pt x="2853" y="12197"/>
                    <a:pt x="3034" y="12398"/>
                    <a:pt x="3278" y="12398"/>
                  </a:cubicBezTo>
                  <a:lnTo>
                    <a:pt x="10470" y="12398"/>
                  </a:lnTo>
                  <a:cubicBezTo>
                    <a:pt x="10715" y="12398"/>
                    <a:pt x="10911" y="12197"/>
                    <a:pt x="10911" y="11952"/>
                  </a:cubicBezTo>
                  <a:lnTo>
                    <a:pt x="10911" y="11315"/>
                  </a:lnTo>
                  <a:lnTo>
                    <a:pt x="12462" y="12776"/>
                  </a:lnTo>
                  <a:cubicBezTo>
                    <a:pt x="12484" y="12818"/>
                    <a:pt x="12547" y="12839"/>
                    <a:pt x="12595" y="12839"/>
                  </a:cubicBezTo>
                  <a:cubicBezTo>
                    <a:pt x="12638" y="12839"/>
                    <a:pt x="12707" y="12818"/>
                    <a:pt x="12728" y="12776"/>
                  </a:cubicBezTo>
                  <a:cubicBezTo>
                    <a:pt x="12813" y="12685"/>
                    <a:pt x="12813" y="12553"/>
                    <a:pt x="12728" y="12483"/>
                  </a:cubicBezTo>
                  <a:lnTo>
                    <a:pt x="8919" y="8898"/>
                  </a:lnTo>
                  <a:lnTo>
                    <a:pt x="9605" y="8191"/>
                  </a:lnTo>
                  <a:lnTo>
                    <a:pt x="11512" y="10008"/>
                  </a:lnTo>
                  <a:cubicBezTo>
                    <a:pt x="11554" y="10040"/>
                    <a:pt x="11609" y="10056"/>
                    <a:pt x="11661" y="10056"/>
                  </a:cubicBezTo>
                  <a:cubicBezTo>
                    <a:pt x="11713" y="10056"/>
                    <a:pt x="11764" y="10040"/>
                    <a:pt x="11798" y="10008"/>
                  </a:cubicBezTo>
                  <a:cubicBezTo>
                    <a:pt x="11883" y="9918"/>
                    <a:pt x="11862" y="9785"/>
                    <a:pt x="11798" y="9721"/>
                  </a:cubicBezTo>
                  <a:lnTo>
                    <a:pt x="10911" y="8877"/>
                  </a:lnTo>
                  <a:lnTo>
                    <a:pt x="10911" y="5647"/>
                  </a:lnTo>
                  <a:lnTo>
                    <a:pt x="11597" y="6507"/>
                  </a:lnTo>
                  <a:cubicBezTo>
                    <a:pt x="11687" y="6619"/>
                    <a:pt x="11798" y="6688"/>
                    <a:pt x="11931" y="6688"/>
                  </a:cubicBezTo>
                  <a:cubicBezTo>
                    <a:pt x="12064" y="6667"/>
                    <a:pt x="12176" y="6598"/>
                    <a:pt x="12239" y="6486"/>
                  </a:cubicBezTo>
                  <a:lnTo>
                    <a:pt x="13567" y="4515"/>
                  </a:lnTo>
                  <a:cubicBezTo>
                    <a:pt x="13743" y="4276"/>
                    <a:pt x="13721" y="3963"/>
                    <a:pt x="13525" y="3719"/>
                  </a:cubicBezTo>
                  <a:lnTo>
                    <a:pt x="11044" y="691"/>
                  </a:lnTo>
                  <a:cubicBezTo>
                    <a:pt x="10688" y="244"/>
                    <a:pt x="10136" y="0"/>
                    <a:pt x="954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5" name="Google Shape;3725;p63"/>
          <p:cNvGrpSpPr/>
          <p:nvPr/>
        </p:nvGrpSpPr>
        <p:grpSpPr>
          <a:xfrm>
            <a:off x="4143975" y="3624475"/>
            <a:ext cx="280625" cy="340800"/>
            <a:chOff x="4143975" y="3624475"/>
            <a:chExt cx="280625" cy="340800"/>
          </a:xfrm>
        </p:grpSpPr>
        <p:sp>
          <p:nvSpPr>
            <p:cNvPr id="3726" name="Google Shape;3726;p63"/>
            <p:cNvSpPr/>
            <p:nvPr/>
          </p:nvSpPr>
          <p:spPr>
            <a:xfrm>
              <a:off x="4255250" y="3854625"/>
              <a:ext cx="60325" cy="48775"/>
            </a:xfrm>
            <a:custGeom>
              <a:rect b="b" l="l" r="r" t="t"/>
              <a:pathLst>
                <a:path extrusionOk="0" h="1951" w="2413">
                  <a:moveTo>
                    <a:pt x="1196" y="1"/>
                  </a:moveTo>
                  <a:lnTo>
                    <a:pt x="1" y="266"/>
                  </a:lnTo>
                  <a:lnTo>
                    <a:pt x="1" y="1684"/>
                  </a:lnTo>
                  <a:lnTo>
                    <a:pt x="1196" y="1950"/>
                  </a:lnTo>
                  <a:lnTo>
                    <a:pt x="2412" y="1684"/>
                  </a:lnTo>
                  <a:lnTo>
                    <a:pt x="2412" y="266"/>
                  </a:lnTo>
                  <a:lnTo>
                    <a:pt x="2322" y="266"/>
                  </a:lnTo>
                  <a:close/>
                  <a:moveTo>
                    <a:pt x="1196" y="1"/>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3"/>
            <p:cNvSpPr/>
            <p:nvPr/>
          </p:nvSpPr>
          <p:spPr>
            <a:xfrm>
              <a:off x="4300550" y="3858475"/>
              <a:ext cx="15025" cy="44925"/>
            </a:xfrm>
            <a:custGeom>
              <a:rect b="b" l="l" r="r" t="t"/>
              <a:pathLst>
                <a:path extrusionOk="0" h="1797" w="601">
                  <a:moveTo>
                    <a:pt x="0" y="1530"/>
                  </a:moveTo>
                  <a:lnTo>
                    <a:pt x="287" y="1796"/>
                  </a:lnTo>
                  <a:lnTo>
                    <a:pt x="600" y="1530"/>
                  </a:lnTo>
                  <a:lnTo>
                    <a:pt x="600" y="112"/>
                  </a:lnTo>
                  <a:lnTo>
                    <a:pt x="510" y="112"/>
                  </a:lnTo>
                  <a:lnTo>
                    <a:pt x="0" y="1"/>
                  </a:lnTo>
                  <a:close/>
                  <a:moveTo>
                    <a:pt x="0" y="1530"/>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3"/>
            <p:cNvSpPr/>
            <p:nvPr/>
          </p:nvSpPr>
          <p:spPr>
            <a:xfrm>
              <a:off x="4243025" y="3802575"/>
              <a:ext cx="82500" cy="34400"/>
            </a:xfrm>
            <a:custGeom>
              <a:rect b="b" l="l" r="r" t="t"/>
              <a:pathLst>
                <a:path extrusionOk="0" h="1376" w="3300">
                  <a:moveTo>
                    <a:pt x="2811" y="399"/>
                  </a:moveTo>
                  <a:lnTo>
                    <a:pt x="1616" y="0"/>
                  </a:lnTo>
                  <a:cubicBezTo>
                    <a:pt x="1350" y="90"/>
                    <a:pt x="665" y="377"/>
                    <a:pt x="421" y="399"/>
                  </a:cubicBezTo>
                  <a:cubicBezTo>
                    <a:pt x="176" y="446"/>
                    <a:pt x="1" y="643"/>
                    <a:pt x="1" y="887"/>
                  </a:cubicBezTo>
                  <a:cubicBezTo>
                    <a:pt x="1" y="1153"/>
                    <a:pt x="224" y="1376"/>
                    <a:pt x="490" y="1376"/>
                  </a:cubicBezTo>
                  <a:lnTo>
                    <a:pt x="2811" y="1376"/>
                  </a:lnTo>
                  <a:cubicBezTo>
                    <a:pt x="3077" y="1376"/>
                    <a:pt x="3300" y="1153"/>
                    <a:pt x="3300" y="887"/>
                  </a:cubicBezTo>
                  <a:cubicBezTo>
                    <a:pt x="3300" y="643"/>
                    <a:pt x="3119" y="446"/>
                    <a:pt x="2880" y="425"/>
                  </a:cubicBezTo>
                  <a:cubicBezTo>
                    <a:pt x="2854" y="399"/>
                    <a:pt x="2832" y="425"/>
                    <a:pt x="2811" y="399"/>
                  </a:cubicBezTo>
                  <a:close/>
                  <a:moveTo>
                    <a:pt x="2811" y="399"/>
                  </a:moveTo>
                  <a:lnTo>
                    <a:pt x="2811" y="399"/>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3"/>
            <p:cNvSpPr/>
            <p:nvPr/>
          </p:nvSpPr>
          <p:spPr>
            <a:xfrm>
              <a:off x="4243025" y="3828600"/>
              <a:ext cx="82500" cy="32700"/>
            </a:xfrm>
            <a:custGeom>
              <a:rect b="b" l="l" r="r" t="t"/>
              <a:pathLst>
                <a:path extrusionOk="0" h="1308" w="3300">
                  <a:moveTo>
                    <a:pt x="2811" y="335"/>
                  </a:moveTo>
                  <a:lnTo>
                    <a:pt x="1616" y="0"/>
                  </a:lnTo>
                  <a:lnTo>
                    <a:pt x="490" y="335"/>
                  </a:lnTo>
                  <a:cubicBezTo>
                    <a:pt x="224" y="420"/>
                    <a:pt x="1" y="553"/>
                    <a:pt x="1" y="818"/>
                  </a:cubicBezTo>
                  <a:cubicBezTo>
                    <a:pt x="1" y="1084"/>
                    <a:pt x="224" y="1307"/>
                    <a:pt x="490" y="1307"/>
                  </a:cubicBezTo>
                  <a:lnTo>
                    <a:pt x="2811" y="1307"/>
                  </a:lnTo>
                  <a:cubicBezTo>
                    <a:pt x="3055" y="1217"/>
                    <a:pt x="3300" y="1084"/>
                    <a:pt x="3300" y="818"/>
                  </a:cubicBezTo>
                  <a:cubicBezTo>
                    <a:pt x="3300" y="553"/>
                    <a:pt x="3077" y="335"/>
                    <a:pt x="2811" y="335"/>
                  </a:cubicBezTo>
                  <a:close/>
                  <a:moveTo>
                    <a:pt x="2811" y="335"/>
                  </a:moveTo>
                  <a:lnTo>
                    <a:pt x="2811" y="335"/>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3"/>
            <p:cNvSpPr/>
            <p:nvPr/>
          </p:nvSpPr>
          <p:spPr>
            <a:xfrm>
              <a:off x="4266275" y="3914375"/>
              <a:ext cx="38150" cy="45975"/>
            </a:xfrm>
            <a:custGeom>
              <a:rect b="b" l="l" r="r" t="t"/>
              <a:pathLst>
                <a:path extrusionOk="0" h="1839" w="1526">
                  <a:moveTo>
                    <a:pt x="1525" y="309"/>
                  </a:moveTo>
                  <a:lnTo>
                    <a:pt x="797" y="1"/>
                  </a:lnTo>
                  <a:lnTo>
                    <a:pt x="1" y="309"/>
                  </a:lnTo>
                  <a:lnTo>
                    <a:pt x="755" y="1839"/>
                  </a:lnTo>
                  <a:close/>
                  <a:moveTo>
                    <a:pt x="1525" y="309"/>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3"/>
            <p:cNvSpPr/>
            <p:nvPr/>
          </p:nvSpPr>
          <p:spPr>
            <a:xfrm>
              <a:off x="4298950" y="3812525"/>
              <a:ext cx="26575" cy="24450"/>
            </a:xfrm>
            <a:custGeom>
              <a:rect b="b" l="l" r="r" t="t"/>
              <a:pathLst>
                <a:path extrusionOk="0" h="978" w="1063">
                  <a:moveTo>
                    <a:pt x="574" y="1"/>
                  </a:moveTo>
                  <a:lnTo>
                    <a:pt x="0" y="1"/>
                  </a:lnTo>
                  <a:cubicBezTo>
                    <a:pt x="22" y="1"/>
                    <a:pt x="43" y="1"/>
                    <a:pt x="64" y="27"/>
                  </a:cubicBezTo>
                  <a:cubicBezTo>
                    <a:pt x="308" y="48"/>
                    <a:pt x="484" y="245"/>
                    <a:pt x="484" y="489"/>
                  </a:cubicBezTo>
                  <a:cubicBezTo>
                    <a:pt x="484" y="755"/>
                    <a:pt x="266" y="978"/>
                    <a:pt x="0" y="978"/>
                  </a:cubicBezTo>
                  <a:lnTo>
                    <a:pt x="574" y="978"/>
                  </a:lnTo>
                  <a:cubicBezTo>
                    <a:pt x="840" y="978"/>
                    <a:pt x="1063" y="755"/>
                    <a:pt x="1063" y="489"/>
                  </a:cubicBezTo>
                  <a:cubicBezTo>
                    <a:pt x="1063" y="245"/>
                    <a:pt x="882" y="48"/>
                    <a:pt x="643" y="27"/>
                  </a:cubicBezTo>
                  <a:cubicBezTo>
                    <a:pt x="617" y="1"/>
                    <a:pt x="595" y="1"/>
                    <a:pt x="574" y="1"/>
                  </a:cubicBezTo>
                  <a:close/>
                  <a:moveTo>
                    <a:pt x="574" y="1"/>
                  </a:moveTo>
                  <a:lnTo>
                    <a:pt x="574"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3"/>
            <p:cNvSpPr/>
            <p:nvPr/>
          </p:nvSpPr>
          <p:spPr>
            <a:xfrm>
              <a:off x="4298950" y="3836975"/>
              <a:ext cx="26575" cy="24325"/>
            </a:xfrm>
            <a:custGeom>
              <a:rect b="b" l="l" r="r" t="t"/>
              <a:pathLst>
                <a:path extrusionOk="0" h="973" w="1063">
                  <a:moveTo>
                    <a:pt x="0" y="0"/>
                  </a:moveTo>
                  <a:cubicBezTo>
                    <a:pt x="266" y="0"/>
                    <a:pt x="484" y="218"/>
                    <a:pt x="484" y="483"/>
                  </a:cubicBezTo>
                  <a:cubicBezTo>
                    <a:pt x="484" y="749"/>
                    <a:pt x="266" y="972"/>
                    <a:pt x="0" y="972"/>
                  </a:cubicBezTo>
                  <a:lnTo>
                    <a:pt x="574" y="972"/>
                  </a:lnTo>
                  <a:cubicBezTo>
                    <a:pt x="840" y="972"/>
                    <a:pt x="1063" y="749"/>
                    <a:pt x="1063" y="483"/>
                  </a:cubicBezTo>
                  <a:cubicBezTo>
                    <a:pt x="1063" y="218"/>
                    <a:pt x="840" y="0"/>
                    <a:pt x="574" y="0"/>
                  </a:cubicBezTo>
                  <a:close/>
                  <a:moveTo>
                    <a:pt x="0" y="0"/>
                  </a:moveTo>
                  <a:lnTo>
                    <a:pt x="0"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3"/>
            <p:cNvSpPr/>
            <p:nvPr/>
          </p:nvSpPr>
          <p:spPr>
            <a:xfrm>
              <a:off x="4277825" y="3916650"/>
              <a:ext cx="26600" cy="43700"/>
            </a:xfrm>
            <a:custGeom>
              <a:rect b="b" l="l" r="r" t="t"/>
              <a:pathLst>
                <a:path extrusionOk="0" h="1748" w="1064">
                  <a:moveTo>
                    <a:pt x="558" y="0"/>
                  </a:moveTo>
                  <a:lnTo>
                    <a:pt x="1" y="1126"/>
                  </a:lnTo>
                  <a:lnTo>
                    <a:pt x="293" y="1748"/>
                  </a:lnTo>
                  <a:lnTo>
                    <a:pt x="1063" y="218"/>
                  </a:lnTo>
                  <a:close/>
                  <a:moveTo>
                    <a:pt x="558" y="0"/>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3"/>
            <p:cNvSpPr/>
            <p:nvPr/>
          </p:nvSpPr>
          <p:spPr>
            <a:xfrm>
              <a:off x="4189375" y="3629400"/>
              <a:ext cx="189800" cy="183825"/>
            </a:xfrm>
            <a:custGeom>
              <a:rect b="b" l="l" r="r" t="t"/>
              <a:pathLst>
                <a:path extrusionOk="0" h="7353" w="7592">
                  <a:moveTo>
                    <a:pt x="3831" y="7326"/>
                  </a:moveTo>
                  <a:lnTo>
                    <a:pt x="4957" y="7326"/>
                  </a:lnTo>
                  <a:cubicBezTo>
                    <a:pt x="4978" y="7326"/>
                    <a:pt x="5000" y="7326"/>
                    <a:pt x="5026" y="7352"/>
                  </a:cubicBezTo>
                  <a:cubicBezTo>
                    <a:pt x="5090" y="6577"/>
                    <a:pt x="5377" y="6242"/>
                    <a:pt x="5865" y="5599"/>
                  </a:cubicBezTo>
                  <a:cubicBezTo>
                    <a:pt x="7592" y="3543"/>
                    <a:pt x="7061" y="0"/>
                    <a:pt x="3804" y="0"/>
                  </a:cubicBezTo>
                  <a:lnTo>
                    <a:pt x="3783" y="0"/>
                  </a:lnTo>
                  <a:cubicBezTo>
                    <a:pt x="532" y="0"/>
                    <a:pt x="1" y="3543"/>
                    <a:pt x="1727" y="5599"/>
                  </a:cubicBezTo>
                  <a:cubicBezTo>
                    <a:pt x="2211" y="6242"/>
                    <a:pt x="2503" y="6577"/>
                    <a:pt x="2567" y="7326"/>
                  </a:cubicBezTo>
                  <a:lnTo>
                    <a:pt x="2636" y="7326"/>
                  </a:lnTo>
                  <a:close/>
                  <a:moveTo>
                    <a:pt x="3831" y="7326"/>
                  </a:moveTo>
                  <a:lnTo>
                    <a:pt x="3831" y="732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3"/>
            <p:cNvSpPr/>
            <p:nvPr/>
          </p:nvSpPr>
          <p:spPr>
            <a:xfrm>
              <a:off x="4296150" y="3632175"/>
              <a:ext cx="78650" cy="181050"/>
            </a:xfrm>
            <a:custGeom>
              <a:rect b="b" l="l" r="r" t="t"/>
              <a:pathLst>
                <a:path extrusionOk="0" h="7242" w="3146">
                  <a:moveTo>
                    <a:pt x="840" y="5467"/>
                  </a:moveTo>
                  <a:cubicBezTo>
                    <a:pt x="378" y="6131"/>
                    <a:pt x="91" y="6466"/>
                    <a:pt x="1" y="7215"/>
                  </a:cubicBezTo>
                  <a:lnTo>
                    <a:pt x="686" y="7215"/>
                  </a:lnTo>
                  <a:cubicBezTo>
                    <a:pt x="707" y="7215"/>
                    <a:pt x="729" y="7215"/>
                    <a:pt x="755" y="7241"/>
                  </a:cubicBezTo>
                  <a:cubicBezTo>
                    <a:pt x="819" y="6466"/>
                    <a:pt x="1106" y="6131"/>
                    <a:pt x="1594" y="5488"/>
                  </a:cubicBezTo>
                  <a:cubicBezTo>
                    <a:pt x="3145" y="3629"/>
                    <a:pt x="2880" y="622"/>
                    <a:pt x="463" y="1"/>
                  </a:cubicBezTo>
                  <a:cubicBezTo>
                    <a:pt x="2147" y="1063"/>
                    <a:pt x="2216" y="3741"/>
                    <a:pt x="840" y="5467"/>
                  </a:cubicBezTo>
                  <a:close/>
                  <a:moveTo>
                    <a:pt x="840" y="5467"/>
                  </a:moveTo>
                  <a:lnTo>
                    <a:pt x="840" y="546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3"/>
            <p:cNvSpPr/>
            <p:nvPr/>
          </p:nvSpPr>
          <p:spPr>
            <a:xfrm>
              <a:off x="4255250" y="3896725"/>
              <a:ext cx="60325" cy="25400"/>
            </a:xfrm>
            <a:custGeom>
              <a:rect b="b" l="l" r="r" t="t"/>
              <a:pathLst>
                <a:path extrusionOk="0" h="1016" w="2413">
                  <a:moveTo>
                    <a:pt x="1196" y="0"/>
                  </a:moveTo>
                  <a:lnTo>
                    <a:pt x="1" y="0"/>
                  </a:lnTo>
                  <a:lnTo>
                    <a:pt x="1" y="22"/>
                  </a:lnTo>
                  <a:cubicBezTo>
                    <a:pt x="1" y="112"/>
                    <a:pt x="22" y="154"/>
                    <a:pt x="43" y="218"/>
                  </a:cubicBezTo>
                  <a:lnTo>
                    <a:pt x="442" y="1015"/>
                  </a:lnTo>
                  <a:lnTo>
                    <a:pt x="1966" y="1015"/>
                  </a:lnTo>
                  <a:lnTo>
                    <a:pt x="2343" y="218"/>
                  </a:lnTo>
                  <a:cubicBezTo>
                    <a:pt x="2391" y="154"/>
                    <a:pt x="2412" y="112"/>
                    <a:pt x="2412" y="22"/>
                  </a:cubicBezTo>
                  <a:lnTo>
                    <a:pt x="2412" y="0"/>
                  </a:lnTo>
                  <a:close/>
                  <a:moveTo>
                    <a:pt x="1196" y="0"/>
                  </a:moveTo>
                  <a:lnTo>
                    <a:pt x="1196"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3"/>
            <p:cNvSpPr/>
            <p:nvPr/>
          </p:nvSpPr>
          <p:spPr>
            <a:xfrm>
              <a:off x="4288975" y="3896725"/>
              <a:ext cx="26600" cy="25400"/>
            </a:xfrm>
            <a:custGeom>
              <a:rect b="b" l="l" r="r" t="t"/>
              <a:pathLst>
                <a:path extrusionOk="0" h="1016" w="1064">
                  <a:moveTo>
                    <a:pt x="1" y="1015"/>
                  </a:moveTo>
                  <a:lnTo>
                    <a:pt x="617" y="1015"/>
                  </a:lnTo>
                  <a:lnTo>
                    <a:pt x="994" y="218"/>
                  </a:lnTo>
                  <a:cubicBezTo>
                    <a:pt x="1042" y="154"/>
                    <a:pt x="1063" y="112"/>
                    <a:pt x="1063" y="22"/>
                  </a:cubicBezTo>
                  <a:lnTo>
                    <a:pt x="1063" y="0"/>
                  </a:lnTo>
                  <a:lnTo>
                    <a:pt x="463" y="0"/>
                  </a:lnTo>
                  <a:lnTo>
                    <a:pt x="463" y="22"/>
                  </a:lnTo>
                  <a:cubicBezTo>
                    <a:pt x="463" y="112"/>
                    <a:pt x="442" y="154"/>
                    <a:pt x="399" y="218"/>
                  </a:cubicBezTo>
                  <a:close/>
                  <a:moveTo>
                    <a:pt x="1" y="1015"/>
                  </a:moveTo>
                  <a:lnTo>
                    <a:pt x="1" y="1015"/>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3"/>
            <p:cNvSpPr/>
            <p:nvPr/>
          </p:nvSpPr>
          <p:spPr>
            <a:xfrm>
              <a:off x="4143975" y="3702975"/>
              <a:ext cx="32150" cy="9975"/>
            </a:xfrm>
            <a:custGeom>
              <a:rect b="b" l="l" r="r" t="t"/>
              <a:pathLst>
                <a:path extrusionOk="0" h="399" w="1286">
                  <a:moveTo>
                    <a:pt x="202" y="0"/>
                  </a:moveTo>
                  <a:cubicBezTo>
                    <a:pt x="90" y="0"/>
                    <a:pt x="0" y="90"/>
                    <a:pt x="0" y="202"/>
                  </a:cubicBezTo>
                  <a:cubicBezTo>
                    <a:pt x="0" y="314"/>
                    <a:pt x="90" y="399"/>
                    <a:pt x="202" y="399"/>
                  </a:cubicBezTo>
                  <a:lnTo>
                    <a:pt x="1084" y="399"/>
                  </a:lnTo>
                  <a:cubicBezTo>
                    <a:pt x="1195" y="399"/>
                    <a:pt x="1286" y="314"/>
                    <a:pt x="1286" y="202"/>
                  </a:cubicBezTo>
                  <a:cubicBezTo>
                    <a:pt x="1286" y="90"/>
                    <a:pt x="1195" y="0"/>
                    <a:pt x="108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3"/>
            <p:cNvSpPr/>
            <p:nvPr/>
          </p:nvSpPr>
          <p:spPr>
            <a:xfrm>
              <a:off x="4157775" y="3649750"/>
              <a:ext cx="27125" cy="26150"/>
            </a:xfrm>
            <a:custGeom>
              <a:rect b="b" l="l" r="r" t="t"/>
              <a:pathLst>
                <a:path extrusionOk="0" h="1046" w="1085">
                  <a:moveTo>
                    <a:pt x="222" y="0"/>
                  </a:moveTo>
                  <a:cubicBezTo>
                    <a:pt x="172" y="0"/>
                    <a:pt x="123" y="18"/>
                    <a:pt x="91" y="52"/>
                  </a:cubicBezTo>
                  <a:cubicBezTo>
                    <a:pt x="1" y="137"/>
                    <a:pt x="1" y="270"/>
                    <a:pt x="91" y="339"/>
                  </a:cubicBezTo>
                  <a:lnTo>
                    <a:pt x="712" y="982"/>
                  </a:lnTo>
                  <a:cubicBezTo>
                    <a:pt x="755" y="1024"/>
                    <a:pt x="819" y="1045"/>
                    <a:pt x="866" y="1045"/>
                  </a:cubicBezTo>
                  <a:cubicBezTo>
                    <a:pt x="909" y="1045"/>
                    <a:pt x="951" y="1024"/>
                    <a:pt x="999" y="982"/>
                  </a:cubicBezTo>
                  <a:cubicBezTo>
                    <a:pt x="1084" y="891"/>
                    <a:pt x="1084" y="780"/>
                    <a:pt x="999" y="695"/>
                  </a:cubicBezTo>
                  <a:lnTo>
                    <a:pt x="357" y="52"/>
                  </a:lnTo>
                  <a:cubicBezTo>
                    <a:pt x="322" y="18"/>
                    <a:pt x="272" y="0"/>
                    <a:pt x="22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3"/>
            <p:cNvSpPr/>
            <p:nvPr/>
          </p:nvSpPr>
          <p:spPr>
            <a:xfrm>
              <a:off x="4157775" y="3740675"/>
              <a:ext cx="27125" cy="26050"/>
            </a:xfrm>
            <a:custGeom>
              <a:rect b="b" l="l" r="r" t="t"/>
              <a:pathLst>
                <a:path extrusionOk="0" h="1042" w="1085">
                  <a:moveTo>
                    <a:pt x="862" y="1"/>
                  </a:moveTo>
                  <a:cubicBezTo>
                    <a:pt x="809" y="1"/>
                    <a:pt x="755" y="22"/>
                    <a:pt x="712" y="65"/>
                  </a:cubicBezTo>
                  <a:lnTo>
                    <a:pt x="91" y="707"/>
                  </a:lnTo>
                  <a:cubicBezTo>
                    <a:pt x="1" y="776"/>
                    <a:pt x="1" y="909"/>
                    <a:pt x="91" y="973"/>
                  </a:cubicBezTo>
                  <a:cubicBezTo>
                    <a:pt x="112" y="1015"/>
                    <a:pt x="181" y="1042"/>
                    <a:pt x="224" y="1042"/>
                  </a:cubicBezTo>
                  <a:cubicBezTo>
                    <a:pt x="266" y="1042"/>
                    <a:pt x="335" y="1015"/>
                    <a:pt x="357" y="973"/>
                  </a:cubicBezTo>
                  <a:lnTo>
                    <a:pt x="999" y="351"/>
                  </a:lnTo>
                  <a:cubicBezTo>
                    <a:pt x="1084" y="266"/>
                    <a:pt x="1084" y="134"/>
                    <a:pt x="999" y="65"/>
                  </a:cubicBezTo>
                  <a:cubicBezTo>
                    <a:pt x="965" y="22"/>
                    <a:pt x="914" y="1"/>
                    <a:pt x="86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3"/>
            <p:cNvSpPr/>
            <p:nvPr/>
          </p:nvSpPr>
          <p:spPr>
            <a:xfrm>
              <a:off x="4392425" y="3702975"/>
              <a:ext cx="32175" cy="9975"/>
            </a:xfrm>
            <a:custGeom>
              <a:rect b="b" l="l" r="r" t="t"/>
              <a:pathLst>
                <a:path extrusionOk="0" h="399" w="1287">
                  <a:moveTo>
                    <a:pt x="198" y="0"/>
                  </a:moveTo>
                  <a:cubicBezTo>
                    <a:pt x="91" y="0"/>
                    <a:pt x="1" y="90"/>
                    <a:pt x="1" y="202"/>
                  </a:cubicBezTo>
                  <a:cubicBezTo>
                    <a:pt x="1" y="314"/>
                    <a:pt x="91" y="399"/>
                    <a:pt x="198" y="399"/>
                  </a:cubicBezTo>
                  <a:lnTo>
                    <a:pt x="1085" y="399"/>
                  </a:lnTo>
                  <a:cubicBezTo>
                    <a:pt x="1196" y="399"/>
                    <a:pt x="1287" y="314"/>
                    <a:pt x="1287" y="202"/>
                  </a:cubicBezTo>
                  <a:cubicBezTo>
                    <a:pt x="1287" y="90"/>
                    <a:pt x="1196" y="0"/>
                    <a:pt x="108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3"/>
            <p:cNvSpPr/>
            <p:nvPr/>
          </p:nvSpPr>
          <p:spPr>
            <a:xfrm>
              <a:off x="4383550" y="3649750"/>
              <a:ext cx="27100" cy="26150"/>
            </a:xfrm>
            <a:custGeom>
              <a:rect b="b" l="l" r="r" t="t"/>
              <a:pathLst>
                <a:path extrusionOk="0" h="1046" w="1084">
                  <a:moveTo>
                    <a:pt x="864" y="0"/>
                  </a:moveTo>
                  <a:cubicBezTo>
                    <a:pt x="814" y="0"/>
                    <a:pt x="765" y="18"/>
                    <a:pt x="733" y="52"/>
                  </a:cubicBezTo>
                  <a:lnTo>
                    <a:pt x="90" y="695"/>
                  </a:lnTo>
                  <a:cubicBezTo>
                    <a:pt x="0" y="780"/>
                    <a:pt x="0" y="891"/>
                    <a:pt x="90" y="982"/>
                  </a:cubicBezTo>
                  <a:cubicBezTo>
                    <a:pt x="133" y="1024"/>
                    <a:pt x="181" y="1045"/>
                    <a:pt x="223" y="1045"/>
                  </a:cubicBezTo>
                  <a:cubicBezTo>
                    <a:pt x="266" y="1045"/>
                    <a:pt x="335" y="1024"/>
                    <a:pt x="377" y="982"/>
                  </a:cubicBezTo>
                  <a:lnTo>
                    <a:pt x="999" y="339"/>
                  </a:lnTo>
                  <a:cubicBezTo>
                    <a:pt x="1084" y="270"/>
                    <a:pt x="1084" y="137"/>
                    <a:pt x="999" y="52"/>
                  </a:cubicBezTo>
                  <a:cubicBezTo>
                    <a:pt x="964" y="18"/>
                    <a:pt x="914" y="0"/>
                    <a:pt x="86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3"/>
            <p:cNvSpPr/>
            <p:nvPr/>
          </p:nvSpPr>
          <p:spPr>
            <a:xfrm>
              <a:off x="4383550" y="3740675"/>
              <a:ext cx="27100" cy="26050"/>
            </a:xfrm>
            <a:custGeom>
              <a:rect b="b" l="l" r="r" t="t"/>
              <a:pathLst>
                <a:path extrusionOk="0" h="1042" w="1084">
                  <a:moveTo>
                    <a:pt x="224" y="1"/>
                  </a:moveTo>
                  <a:cubicBezTo>
                    <a:pt x="171" y="1"/>
                    <a:pt x="122" y="22"/>
                    <a:pt x="90" y="65"/>
                  </a:cubicBezTo>
                  <a:cubicBezTo>
                    <a:pt x="0" y="134"/>
                    <a:pt x="0" y="266"/>
                    <a:pt x="90" y="351"/>
                  </a:cubicBezTo>
                  <a:lnTo>
                    <a:pt x="733" y="973"/>
                  </a:lnTo>
                  <a:cubicBezTo>
                    <a:pt x="754" y="1015"/>
                    <a:pt x="818" y="1042"/>
                    <a:pt x="866" y="1042"/>
                  </a:cubicBezTo>
                  <a:cubicBezTo>
                    <a:pt x="908" y="1042"/>
                    <a:pt x="978" y="1015"/>
                    <a:pt x="999" y="973"/>
                  </a:cubicBezTo>
                  <a:cubicBezTo>
                    <a:pt x="1084" y="909"/>
                    <a:pt x="1084" y="776"/>
                    <a:pt x="999" y="707"/>
                  </a:cubicBezTo>
                  <a:lnTo>
                    <a:pt x="377" y="65"/>
                  </a:lnTo>
                  <a:cubicBezTo>
                    <a:pt x="332" y="22"/>
                    <a:pt x="276" y="1"/>
                    <a:pt x="22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3"/>
            <p:cNvSpPr/>
            <p:nvPr/>
          </p:nvSpPr>
          <p:spPr>
            <a:xfrm>
              <a:off x="4235325" y="3624475"/>
              <a:ext cx="133900" cy="132825"/>
            </a:xfrm>
            <a:custGeom>
              <a:rect b="b" l="l" r="r" t="t"/>
              <a:pathLst>
                <a:path extrusionOk="0" h="5313" w="5356">
                  <a:moveTo>
                    <a:pt x="1966" y="1"/>
                  </a:moveTo>
                  <a:cubicBezTo>
                    <a:pt x="1260" y="1"/>
                    <a:pt x="638" y="155"/>
                    <a:pt x="107" y="463"/>
                  </a:cubicBezTo>
                  <a:cubicBezTo>
                    <a:pt x="22" y="532"/>
                    <a:pt x="1" y="643"/>
                    <a:pt x="43" y="750"/>
                  </a:cubicBezTo>
                  <a:cubicBezTo>
                    <a:pt x="86" y="810"/>
                    <a:pt x="160" y="840"/>
                    <a:pt x="231" y="840"/>
                  </a:cubicBezTo>
                  <a:cubicBezTo>
                    <a:pt x="266" y="840"/>
                    <a:pt x="300" y="833"/>
                    <a:pt x="330" y="819"/>
                  </a:cubicBezTo>
                  <a:cubicBezTo>
                    <a:pt x="771" y="532"/>
                    <a:pt x="1329" y="399"/>
                    <a:pt x="1966" y="399"/>
                  </a:cubicBezTo>
                  <a:cubicBezTo>
                    <a:pt x="3363" y="399"/>
                    <a:pt x="4049" y="1063"/>
                    <a:pt x="4405" y="1637"/>
                  </a:cubicBezTo>
                  <a:cubicBezTo>
                    <a:pt x="4957" y="2566"/>
                    <a:pt x="4914" y="3894"/>
                    <a:pt x="4314" y="4999"/>
                  </a:cubicBezTo>
                  <a:cubicBezTo>
                    <a:pt x="4272" y="5111"/>
                    <a:pt x="4293" y="5222"/>
                    <a:pt x="4405" y="5265"/>
                  </a:cubicBezTo>
                  <a:cubicBezTo>
                    <a:pt x="4426" y="5292"/>
                    <a:pt x="4468" y="5313"/>
                    <a:pt x="4490" y="5313"/>
                  </a:cubicBezTo>
                  <a:cubicBezTo>
                    <a:pt x="4559" y="5313"/>
                    <a:pt x="4622" y="5265"/>
                    <a:pt x="4670" y="5201"/>
                  </a:cubicBezTo>
                  <a:cubicBezTo>
                    <a:pt x="5334" y="3964"/>
                    <a:pt x="5355" y="2476"/>
                    <a:pt x="4734" y="1414"/>
                  </a:cubicBezTo>
                  <a:cubicBezTo>
                    <a:pt x="4181" y="511"/>
                    <a:pt x="3209" y="1"/>
                    <a:pt x="196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3"/>
            <p:cNvSpPr/>
            <p:nvPr/>
          </p:nvSpPr>
          <p:spPr>
            <a:xfrm>
              <a:off x="4194825" y="3649275"/>
              <a:ext cx="146775" cy="316000"/>
            </a:xfrm>
            <a:custGeom>
              <a:rect b="b" l="l" r="r" t="t"/>
              <a:pathLst>
                <a:path extrusionOk="0" h="12640" w="5871">
                  <a:moveTo>
                    <a:pt x="4739" y="6732"/>
                  </a:moveTo>
                  <a:cubicBezTo>
                    <a:pt x="4893" y="6732"/>
                    <a:pt x="5026" y="6865"/>
                    <a:pt x="5026" y="7019"/>
                  </a:cubicBezTo>
                  <a:cubicBezTo>
                    <a:pt x="5026" y="7173"/>
                    <a:pt x="4893" y="7306"/>
                    <a:pt x="4739" y="7306"/>
                  </a:cubicBezTo>
                  <a:lnTo>
                    <a:pt x="2418" y="7306"/>
                  </a:lnTo>
                  <a:cubicBezTo>
                    <a:pt x="2258" y="7306"/>
                    <a:pt x="2125" y="7173"/>
                    <a:pt x="2125" y="7019"/>
                  </a:cubicBezTo>
                  <a:cubicBezTo>
                    <a:pt x="2125" y="6865"/>
                    <a:pt x="2258" y="6732"/>
                    <a:pt x="2418" y="6732"/>
                  </a:cubicBezTo>
                  <a:close/>
                  <a:moveTo>
                    <a:pt x="4739" y="7705"/>
                  </a:moveTo>
                  <a:cubicBezTo>
                    <a:pt x="4893" y="7705"/>
                    <a:pt x="5026" y="7837"/>
                    <a:pt x="5026" y="7991"/>
                  </a:cubicBezTo>
                  <a:cubicBezTo>
                    <a:pt x="5026" y="8151"/>
                    <a:pt x="4893" y="8284"/>
                    <a:pt x="4739" y="8284"/>
                  </a:cubicBezTo>
                  <a:lnTo>
                    <a:pt x="2418" y="8284"/>
                  </a:lnTo>
                  <a:cubicBezTo>
                    <a:pt x="2258" y="8284"/>
                    <a:pt x="2125" y="8151"/>
                    <a:pt x="2125" y="7991"/>
                  </a:cubicBezTo>
                  <a:cubicBezTo>
                    <a:pt x="2125" y="7837"/>
                    <a:pt x="2258" y="7705"/>
                    <a:pt x="2418" y="7705"/>
                  </a:cubicBezTo>
                  <a:close/>
                  <a:moveTo>
                    <a:pt x="3411" y="8682"/>
                  </a:moveTo>
                  <a:lnTo>
                    <a:pt x="3411" y="9697"/>
                  </a:lnTo>
                  <a:lnTo>
                    <a:pt x="2614" y="9697"/>
                  </a:lnTo>
                  <a:lnTo>
                    <a:pt x="2614" y="8682"/>
                  </a:lnTo>
                  <a:close/>
                  <a:moveTo>
                    <a:pt x="4627" y="8682"/>
                  </a:moveTo>
                  <a:lnTo>
                    <a:pt x="4627" y="9697"/>
                  </a:lnTo>
                  <a:lnTo>
                    <a:pt x="3809" y="9697"/>
                  </a:lnTo>
                  <a:lnTo>
                    <a:pt x="3809" y="8682"/>
                  </a:lnTo>
                  <a:close/>
                  <a:moveTo>
                    <a:pt x="4564" y="10095"/>
                  </a:moveTo>
                  <a:lnTo>
                    <a:pt x="4250" y="10716"/>
                  </a:lnTo>
                  <a:lnTo>
                    <a:pt x="2991" y="10716"/>
                  </a:lnTo>
                  <a:lnTo>
                    <a:pt x="2683" y="10095"/>
                  </a:lnTo>
                  <a:close/>
                  <a:moveTo>
                    <a:pt x="4054" y="11115"/>
                  </a:moveTo>
                  <a:lnTo>
                    <a:pt x="3613" y="12002"/>
                  </a:lnTo>
                  <a:lnTo>
                    <a:pt x="3188" y="11115"/>
                  </a:lnTo>
                  <a:close/>
                  <a:moveTo>
                    <a:pt x="1197" y="0"/>
                  </a:moveTo>
                  <a:cubicBezTo>
                    <a:pt x="1144" y="0"/>
                    <a:pt x="1090" y="23"/>
                    <a:pt x="1042" y="71"/>
                  </a:cubicBezTo>
                  <a:cubicBezTo>
                    <a:pt x="1" y="1330"/>
                    <a:pt x="133" y="3476"/>
                    <a:pt x="1355" y="4937"/>
                  </a:cubicBezTo>
                  <a:cubicBezTo>
                    <a:pt x="1398" y="5006"/>
                    <a:pt x="1440" y="5049"/>
                    <a:pt x="1488" y="5118"/>
                  </a:cubicBezTo>
                  <a:cubicBezTo>
                    <a:pt x="1839" y="5601"/>
                    <a:pt x="2062" y="5867"/>
                    <a:pt x="2125" y="6398"/>
                  </a:cubicBezTo>
                  <a:cubicBezTo>
                    <a:pt x="1886" y="6509"/>
                    <a:pt x="1727" y="6754"/>
                    <a:pt x="1727" y="7019"/>
                  </a:cubicBezTo>
                  <a:cubicBezTo>
                    <a:pt x="1727" y="7221"/>
                    <a:pt x="1796" y="7396"/>
                    <a:pt x="1929" y="7508"/>
                  </a:cubicBezTo>
                  <a:cubicBezTo>
                    <a:pt x="1796" y="7641"/>
                    <a:pt x="1727" y="7816"/>
                    <a:pt x="1727" y="7991"/>
                  </a:cubicBezTo>
                  <a:cubicBezTo>
                    <a:pt x="1727" y="8305"/>
                    <a:pt x="1929" y="8570"/>
                    <a:pt x="2216" y="8655"/>
                  </a:cubicBezTo>
                  <a:lnTo>
                    <a:pt x="2216" y="9920"/>
                  </a:lnTo>
                  <a:cubicBezTo>
                    <a:pt x="2216" y="10052"/>
                    <a:pt x="2237" y="10143"/>
                    <a:pt x="2285" y="10207"/>
                  </a:cubicBezTo>
                  <a:lnTo>
                    <a:pt x="2837" y="11311"/>
                  </a:lnTo>
                  <a:lnTo>
                    <a:pt x="3432" y="12533"/>
                  </a:lnTo>
                  <a:cubicBezTo>
                    <a:pt x="3480" y="12597"/>
                    <a:pt x="3544" y="12639"/>
                    <a:pt x="3613" y="12639"/>
                  </a:cubicBezTo>
                  <a:cubicBezTo>
                    <a:pt x="3698" y="12639"/>
                    <a:pt x="3767" y="12597"/>
                    <a:pt x="3788" y="12533"/>
                  </a:cubicBezTo>
                  <a:lnTo>
                    <a:pt x="4564" y="11003"/>
                  </a:lnTo>
                  <a:lnTo>
                    <a:pt x="4564" y="10982"/>
                  </a:lnTo>
                  <a:lnTo>
                    <a:pt x="4941" y="10207"/>
                  </a:lnTo>
                  <a:lnTo>
                    <a:pt x="4962" y="10207"/>
                  </a:lnTo>
                  <a:cubicBezTo>
                    <a:pt x="4983" y="10143"/>
                    <a:pt x="5026" y="10052"/>
                    <a:pt x="5026" y="9920"/>
                  </a:cubicBezTo>
                  <a:lnTo>
                    <a:pt x="5026" y="8613"/>
                  </a:lnTo>
                  <a:cubicBezTo>
                    <a:pt x="5270" y="8501"/>
                    <a:pt x="5424" y="8257"/>
                    <a:pt x="5424" y="7991"/>
                  </a:cubicBezTo>
                  <a:cubicBezTo>
                    <a:pt x="5424" y="7816"/>
                    <a:pt x="5339" y="7641"/>
                    <a:pt x="5228" y="7508"/>
                  </a:cubicBezTo>
                  <a:cubicBezTo>
                    <a:pt x="5339" y="7396"/>
                    <a:pt x="5424" y="7221"/>
                    <a:pt x="5424" y="7019"/>
                  </a:cubicBezTo>
                  <a:cubicBezTo>
                    <a:pt x="5424" y="6754"/>
                    <a:pt x="5249" y="6509"/>
                    <a:pt x="5026" y="6398"/>
                  </a:cubicBezTo>
                  <a:cubicBezTo>
                    <a:pt x="5095" y="5867"/>
                    <a:pt x="5291" y="5601"/>
                    <a:pt x="5647" y="5118"/>
                  </a:cubicBezTo>
                  <a:cubicBezTo>
                    <a:pt x="5711" y="5049"/>
                    <a:pt x="5759" y="4985"/>
                    <a:pt x="5801" y="4916"/>
                  </a:cubicBezTo>
                  <a:cubicBezTo>
                    <a:pt x="5870" y="4831"/>
                    <a:pt x="5844" y="4719"/>
                    <a:pt x="5759" y="4650"/>
                  </a:cubicBezTo>
                  <a:cubicBezTo>
                    <a:pt x="5724" y="4625"/>
                    <a:pt x="5682" y="4613"/>
                    <a:pt x="5641" y="4613"/>
                  </a:cubicBezTo>
                  <a:cubicBezTo>
                    <a:pt x="5576" y="4613"/>
                    <a:pt x="5511" y="4643"/>
                    <a:pt x="5472" y="4698"/>
                  </a:cubicBezTo>
                  <a:cubicBezTo>
                    <a:pt x="5424" y="4762"/>
                    <a:pt x="5382" y="4831"/>
                    <a:pt x="5339" y="4873"/>
                  </a:cubicBezTo>
                  <a:cubicBezTo>
                    <a:pt x="4962" y="5383"/>
                    <a:pt x="4718" y="5713"/>
                    <a:pt x="4627" y="6334"/>
                  </a:cubicBezTo>
                  <a:lnTo>
                    <a:pt x="3809" y="6334"/>
                  </a:lnTo>
                  <a:lnTo>
                    <a:pt x="3809" y="3636"/>
                  </a:lnTo>
                  <a:lnTo>
                    <a:pt x="4250" y="3636"/>
                  </a:lnTo>
                  <a:cubicBezTo>
                    <a:pt x="4362" y="3636"/>
                    <a:pt x="4452" y="3545"/>
                    <a:pt x="4452" y="3434"/>
                  </a:cubicBezTo>
                  <a:cubicBezTo>
                    <a:pt x="4452" y="3322"/>
                    <a:pt x="4362" y="3237"/>
                    <a:pt x="4250" y="3237"/>
                  </a:cubicBezTo>
                  <a:lnTo>
                    <a:pt x="2991" y="3237"/>
                  </a:lnTo>
                  <a:cubicBezTo>
                    <a:pt x="2880" y="3237"/>
                    <a:pt x="2789" y="3322"/>
                    <a:pt x="2789" y="3434"/>
                  </a:cubicBezTo>
                  <a:cubicBezTo>
                    <a:pt x="2789" y="3545"/>
                    <a:pt x="2880" y="3636"/>
                    <a:pt x="2991" y="3636"/>
                  </a:cubicBezTo>
                  <a:lnTo>
                    <a:pt x="3411" y="3636"/>
                  </a:lnTo>
                  <a:lnTo>
                    <a:pt x="3411" y="6334"/>
                  </a:lnTo>
                  <a:lnTo>
                    <a:pt x="2524" y="6334"/>
                  </a:lnTo>
                  <a:cubicBezTo>
                    <a:pt x="2439" y="5713"/>
                    <a:pt x="2195" y="5383"/>
                    <a:pt x="1817" y="4873"/>
                  </a:cubicBezTo>
                  <a:cubicBezTo>
                    <a:pt x="1775" y="4804"/>
                    <a:pt x="1727" y="4762"/>
                    <a:pt x="1685" y="4698"/>
                  </a:cubicBezTo>
                  <a:cubicBezTo>
                    <a:pt x="1663" y="4698"/>
                    <a:pt x="1663" y="4671"/>
                    <a:pt x="1663" y="4671"/>
                  </a:cubicBezTo>
                  <a:cubicBezTo>
                    <a:pt x="558" y="3370"/>
                    <a:pt x="426" y="1442"/>
                    <a:pt x="1355" y="337"/>
                  </a:cubicBezTo>
                  <a:cubicBezTo>
                    <a:pt x="1419" y="246"/>
                    <a:pt x="1419" y="114"/>
                    <a:pt x="1329" y="50"/>
                  </a:cubicBezTo>
                  <a:cubicBezTo>
                    <a:pt x="1289" y="18"/>
                    <a:pt x="1244" y="0"/>
                    <a:pt x="1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6" name="Google Shape;3746;p63"/>
          <p:cNvGrpSpPr/>
          <p:nvPr/>
        </p:nvGrpSpPr>
        <p:grpSpPr>
          <a:xfrm>
            <a:off x="6623668" y="4288500"/>
            <a:ext cx="340800" cy="315725"/>
            <a:chOff x="6509550" y="4275450"/>
            <a:chExt cx="340800" cy="315725"/>
          </a:xfrm>
        </p:grpSpPr>
        <p:sp>
          <p:nvSpPr>
            <p:cNvPr id="3747" name="Google Shape;3747;p63"/>
            <p:cNvSpPr/>
            <p:nvPr/>
          </p:nvSpPr>
          <p:spPr>
            <a:xfrm>
              <a:off x="6514475" y="4361000"/>
              <a:ext cx="330950" cy="225125"/>
            </a:xfrm>
            <a:custGeom>
              <a:rect b="b" l="l" r="r" t="t"/>
              <a:pathLst>
                <a:path extrusionOk="0" h="9005" w="13238">
                  <a:moveTo>
                    <a:pt x="10072" y="0"/>
                  </a:moveTo>
                  <a:lnTo>
                    <a:pt x="12420" y="0"/>
                  </a:lnTo>
                  <a:cubicBezTo>
                    <a:pt x="12861" y="0"/>
                    <a:pt x="13238" y="372"/>
                    <a:pt x="13238" y="818"/>
                  </a:cubicBezTo>
                  <a:lnTo>
                    <a:pt x="13238" y="8186"/>
                  </a:lnTo>
                  <a:cubicBezTo>
                    <a:pt x="13238" y="8632"/>
                    <a:pt x="12861" y="9004"/>
                    <a:pt x="12420" y="9004"/>
                  </a:cubicBezTo>
                  <a:lnTo>
                    <a:pt x="797" y="9004"/>
                  </a:lnTo>
                  <a:cubicBezTo>
                    <a:pt x="356" y="9004"/>
                    <a:pt x="0" y="8632"/>
                    <a:pt x="0" y="8186"/>
                  </a:cubicBezTo>
                  <a:lnTo>
                    <a:pt x="0" y="818"/>
                  </a:lnTo>
                  <a:cubicBezTo>
                    <a:pt x="0" y="372"/>
                    <a:pt x="356" y="0"/>
                    <a:pt x="797" y="0"/>
                  </a:cubicBezTo>
                  <a:close/>
                  <a:moveTo>
                    <a:pt x="10072" y="0"/>
                  </a:moveTo>
                  <a:lnTo>
                    <a:pt x="10072"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3"/>
            <p:cNvSpPr/>
            <p:nvPr/>
          </p:nvSpPr>
          <p:spPr>
            <a:xfrm>
              <a:off x="6579275" y="4385300"/>
              <a:ext cx="239600" cy="176525"/>
            </a:xfrm>
            <a:custGeom>
              <a:rect b="b" l="l" r="r" t="t"/>
              <a:pathLst>
                <a:path extrusionOk="0" h="7061" w="9584">
                  <a:moveTo>
                    <a:pt x="266" y="0"/>
                  </a:moveTo>
                  <a:cubicBezTo>
                    <a:pt x="107" y="0"/>
                    <a:pt x="1" y="133"/>
                    <a:pt x="1" y="287"/>
                  </a:cubicBezTo>
                  <a:lnTo>
                    <a:pt x="1" y="6773"/>
                  </a:lnTo>
                  <a:cubicBezTo>
                    <a:pt x="1" y="6927"/>
                    <a:pt x="107" y="7060"/>
                    <a:pt x="266" y="7060"/>
                  </a:cubicBezTo>
                  <a:lnTo>
                    <a:pt x="9318" y="7060"/>
                  </a:lnTo>
                  <a:cubicBezTo>
                    <a:pt x="9472" y="7060"/>
                    <a:pt x="9583" y="6927"/>
                    <a:pt x="9583" y="6773"/>
                  </a:cubicBezTo>
                  <a:lnTo>
                    <a:pt x="9583" y="287"/>
                  </a:lnTo>
                  <a:cubicBezTo>
                    <a:pt x="9583" y="133"/>
                    <a:pt x="9472" y="0"/>
                    <a:pt x="9318" y="0"/>
                  </a:cubicBezTo>
                  <a:close/>
                  <a:moveTo>
                    <a:pt x="266" y="0"/>
                  </a:moveTo>
                  <a:lnTo>
                    <a:pt x="266"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3"/>
            <p:cNvSpPr/>
            <p:nvPr/>
          </p:nvSpPr>
          <p:spPr>
            <a:xfrm>
              <a:off x="6717000" y="4424600"/>
              <a:ext cx="33225" cy="41475"/>
            </a:xfrm>
            <a:custGeom>
              <a:rect b="b" l="l" r="r" t="t"/>
              <a:pathLst>
                <a:path extrusionOk="0" h="1659" w="1329">
                  <a:moveTo>
                    <a:pt x="0" y="134"/>
                  </a:moveTo>
                  <a:lnTo>
                    <a:pt x="69" y="1658"/>
                  </a:lnTo>
                  <a:lnTo>
                    <a:pt x="1238" y="707"/>
                  </a:lnTo>
                  <a:cubicBezTo>
                    <a:pt x="1286" y="665"/>
                    <a:pt x="1307" y="644"/>
                    <a:pt x="1328" y="596"/>
                  </a:cubicBezTo>
                  <a:lnTo>
                    <a:pt x="754" y="1"/>
                  </a:lnTo>
                  <a:lnTo>
                    <a:pt x="21" y="1"/>
                  </a:lnTo>
                  <a:cubicBezTo>
                    <a:pt x="0" y="65"/>
                    <a:pt x="0" y="86"/>
                    <a:pt x="0" y="134"/>
                  </a:cubicBezTo>
                  <a:close/>
                  <a:moveTo>
                    <a:pt x="0" y="134"/>
                  </a:moveTo>
                  <a:lnTo>
                    <a:pt x="0" y="134"/>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3"/>
            <p:cNvSpPr/>
            <p:nvPr/>
          </p:nvSpPr>
          <p:spPr>
            <a:xfrm>
              <a:off x="6717525" y="4279600"/>
              <a:ext cx="98025" cy="159900"/>
            </a:xfrm>
            <a:custGeom>
              <a:rect b="b" l="l" r="r" t="t"/>
              <a:pathLst>
                <a:path extrusionOk="0" h="6396" w="3921">
                  <a:moveTo>
                    <a:pt x="0" y="5801"/>
                  </a:moveTo>
                  <a:lnTo>
                    <a:pt x="1307" y="6396"/>
                  </a:lnTo>
                  <a:lnTo>
                    <a:pt x="2306" y="4228"/>
                  </a:lnTo>
                  <a:lnTo>
                    <a:pt x="2747" y="3256"/>
                  </a:lnTo>
                  <a:lnTo>
                    <a:pt x="3676" y="1217"/>
                  </a:lnTo>
                  <a:lnTo>
                    <a:pt x="3740" y="1041"/>
                  </a:lnTo>
                  <a:cubicBezTo>
                    <a:pt x="3921" y="685"/>
                    <a:pt x="3740" y="266"/>
                    <a:pt x="3389" y="90"/>
                  </a:cubicBezTo>
                  <a:cubicBezTo>
                    <a:pt x="3188" y="0"/>
                    <a:pt x="2991" y="21"/>
                    <a:pt x="2789" y="90"/>
                  </a:cubicBezTo>
                  <a:cubicBezTo>
                    <a:pt x="2656" y="154"/>
                    <a:pt x="2524" y="287"/>
                    <a:pt x="2439" y="441"/>
                  </a:cubicBezTo>
                  <a:lnTo>
                    <a:pt x="2370" y="622"/>
                  </a:lnTo>
                  <a:lnTo>
                    <a:pt x="1174" y="3256"/>
                  </a:lnTo>
                  <a:lnTo>
                    <a:pt x="712" y="4228"/>
                  </a:lnTo>
                  <a:close/>
                  <a:moveTo>
                    <a:pt x="0" y="5801"/>
                  </a:moveTo>
                  <a:lnTo>
                    <a:pt x="0" y="580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3"/>
            <p:cNvSpPr/>
            <p:nvPr/>
          </p:nvSpPr>
          <p:spPr>
            <a:xfrm>
              <a:off x="6718050" y="4429525"/>
              <a:ext cx="32175" cy="36550"/>
            </a:xfrm>
            <a:custGeom>
              <a:rect b="b" l="l" r="r" t="t"/>
              <a:pathLst>
                <a:path extrusionOk="0" h="1462" w="1287">
                  <a:moveTo>
                    <a:pt x="797" y="287"/>
                  </a:moveTo>
                  <a:lnTo>
                    <a:pt x="1" y="930"/>
                  </a:lnTo>
                  <a:lnTo>
                    <a:pt x="27" y="1461"/>
                  </a:lnTo>
                  <a:lnTo>
                    <a:pt x="1196" y="510"/>
                  </a:lnTo>
                  <a:cubicBezTo>
                    <a:pt x="1244" y="468"/>
                    <a:pt x="1265" y="447"/>
                    <a:pt x="1286" y="399"/>
                  </a:cubicBezTo>
                  <a:lnTo>
                    <a:pt x="978" y="0"/>
                  </a:lnTo>
                  <a:cubicBezTo>
                    <a:pt x="957" y="48"/>
                    <a:pt x="845" y="266"/>
                    <a:pt x="797" y="287"/>
                  </a:cubicBezTo>
                  <a:close/>
                  <a:moveTo>
                    <a:pt x="797" y="287"/>
                  </a:moveTo>
                  <a:lnTo>
                    <a:pt x="797" y="287"/>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3"/>
            <p:cNvSpPr/>
            <p:nvPr/>
          </p:nvSpPr>
          <p:spPr>
            <a:xfrm>
              <a:off x="6739700" y="4280650"/>
              <a:ext cx="75850" cy="158850"/>
            </a:xfrm>
            <a:custGeom>
              <a:rect b="b" l="l" r="r" t="t"/>
              <a:pathLst>
                <a:path extrusionOk="0" h="6354" w="3034">
                  <a:moveTo>
                    <a:pt x="0" y="6179"/>
                  </a:moveTo>
                  <a:lnTo>
                    <a:pt x="420" y="6354"/>
                  </a:lnTo>
                  <a:lnTo>
                    <a:pt x="1419" y="4186"/>
                  </a:lnTo>
                  <a:lnTo>
                    <a:pt x="1860" y="3214"/>
                  </a:lnTo>
                  <a:lnTo>
                    <a:pt x="2789" y="1175"/>
                  </a:lnTo>
                  <a:lnTo>
                    <a:pt x="2853" y="999"/>
                  </a:lnTo>
                  <a:cubicBezTo>
                    <a:pt x="3034" y="643"/>
                    <a:pt x="2853" y="224"/>
                    <a:pt x="2502" y="48"/>
                  </a:cubicBezTo>
                  <a:cubicBezTo>
                    <a:pt x="2455" y="27"/>
                    <a:pt x="2391" y="1"/>
                    <a:pt x="2322" y="1"/>
                  </a:cubicBezTo>
                  <a:cubicBezTo>
                    <a:pt x="2348" y="27"/>
                    <a:pt x="2370" y="27"/>
                    <a:pt x="2370" y="48"/>
                  </a:cubicBezTo>
                  <a:cubicBezTo>
                    <a:pt x="2524" y="245"/>
                    <a:pt x="2566" y="532"/>
                    <a:pt x="2455" y="776"/>
                  </a:cubicBezTo>
                  <a:lnTo>
                    <a:pt x="2391" y="957"/>
                  </a:lnTo>
                  <a:lnTo>
                    <a:pt x="1461" y="3013"/>
                  </a:lnTo>
                  <a:lnTo>
                    <a:pt x="1350" y="3214"/>
                  </a:lnTo>
                  <a:lnTo>
                    <a:pt x="1020" y="3985"/>
                  </a:lnTo>
                  <a:lnTo>
                    <a:pt x="909" y="4186"/>
                  </a:lnTo>
                  <a:lnTo>
                    <a:pt x="22" y="6157"/>
                  </a:lnTo>
                  <a:close/>
                  <a:moveTo>
                    <a:pt x="0" y="6179"/>
                  </a:moveTo>
                  <a:lnTo>
                    <a:pt x="0" y="617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3"/>
            <p:cNvSpPr/>
            <p:nvPr/>
          </p:nvSpPr>
          <p:spPr>
            <a:xfrm>
              <a:off x="6787775" y="4385300"/>
              <a:ext cx="31100" cy="176525"/>
            </a:xfrm>
            <a:custGeom>
              <a:rect b="b" l="l" r="r" t="t"/>
              <a:pathLst>
                <a:path extrusionOk="0" h="7061" w="1244">
                  <a:moveTo>
                    <a:pt x="293" y="287"/>
                  </a:moveTo>
                  <a:lnTo>
                    <a:pt x="293" y="6773"/>
                  </a:lnTo>
                  <a:cubicBezTo>
                    <a:pt x="293" y="6927"/>
                    <a:pt x="160" y="7060"/>
                    <a:pt x="0" y="7060"/>
                  </a:cubicBezTo>
                  <a:lnTo>
                    <a:pt x="978" y="7060"/>
                  </a:lnTo>
                  <a:cubicBezTo>
                    <a:pt x="1132" y="7060"/>
                    <a:pt x="1243" y="6927"/>
                    <a:pt x="1243" y="6773"/>
                  </a:cubicBezTo>
                  <a:lnTo>
                    <a:pt x="1243" y="287"/>
                  </a:lnTo>
                  <a:cubicBezTo>
                    <a:pt x="1243" y="133"/>
                    <a:pt x="1132" y="0"/>
                    <a:pt x="978" y="0"/>
                  </a:cubicBezTo>
                  <a:lnTo>
                    <a:pt x="0" y="0"/>
                  </a:lnTo>
                  <a:cubicBezTo>
                    <a:pt x="160" y="0"/>
                    <a:pt x="293" y="133"/>
                    <a:pt x="293" y="287"/>
                  </a:cubicBezTo>
                  <a:close/>
                  <a:moveTo>
                    <a:pt x="293" y="287"/>
                  </a:moveTo>
                  <a:lnTo>
                    <a:pt x="293" y="28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3"/>
            <p:cNvSpPr/>
            <p:nvPr/>
          </p:nvSpPr>
          <p:spPr>
            <a:xfrm>
              <a:off x="6789500" y="4361000"/>
              <a:ext cx="55925" cy="225125"/>
            </a:xfrm>
            <a:custGeom>
              <a:rect b="b" l="l" r="r" t="t"/>
              <a:pathLst>
                <a:path extrusionOk="0" h="9005" w="2237">
                  <a:moveTo>
                    <a:pt x="797" y="818"/>
                  </a:moveTo>
                  <a:lnTo>
                    <a:pt x="797" y="972"/>
                  </a:lnTo>
                  <a:lnTo>
                    <a:pt x="909" y="972"/>
                  </a:lnTo>
                  <a:cubicBezTo>
                    <a:pt x="1063" y="972"/>
                    <a:pt x="1174" y="1105"/>
                    <a:pt x="1174" y="1259"/>
                  </a:cubicBezTo>
                  <a:lnTo>
                    <a:pt x="1174" y="7745"/>
                  </a:lnTo>
                  <a:cubicBezTo>
                    <a:pt x="1174" y="7899"/>
                    <a:pt x="1063" y="8032"/>
                    <a:pt x="909" y="8032"/>
                  </a:cubicBezTo>
                  <a:lnTo>
                    <a:pt x="797" y="8032"/>
                  </a:lnTo>
                  <a:lnTo>
                    <a:pt x="797" y="8186"/>
                  </a:lnTo>
                  <a:cubicBezTo>
                    <a:pt x="797" y="8632"/>
                    <a:pt x="441" y="9004"/>
                    <a:pt x="0" y="9004"/>
                  </a:cubicBezTo>
                  <a:lnTo>
                    <a:pt x="1419" y="9004"/>
                  </a:lnTo>
                  <a:cubicBezTo>
                    <a:pt x="1860" y="9004"/>
                    <a:pt x="2237" y="8632"/>
                    <a:pt x="2237" y="8186"/>
                  </a:cubicBezTo>
                  <a:lnTo>
                    <a:pt x="2237" y="818"/>
                  </a:lnTo>
                  <a:cubicBezTo>
                    <a:pt x="2237" y="372"/>
                    <a:pt x="1860" y="0"/>
                    <a:pt x="1419" y="0"/>
                  </a:cubicBezTo>
                  <a:lnTo>
                    <a:pt x="0" y="0"/>
                  </a:lnTo>
                  <a:cubicBezTo>
                    <a:pt x="441" y="0"/>
                    <a:pt x="797" y="372"/>
                    <a:pt x="797" y="818"/>
                  </a:cubicBezTo>
                  <a:close/>
                  <a:moveTo>
                    <a:pt x="797" y="818"/>
                  </a:moveTo>
                  <a:lnTo>
                    <a:pt x="797" y="818"/>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3"/>
            <p:cNvSpPr/>
            <p:nvPr/>
          </p:nvSpPr>
          <p:spPr>
            <a:xfrm>
              <a:off x="6538250" y="4468300"/>
              <a:ext cx="19400" cy="9975"/>
            </a:xfrm>
            <a:custGeom>
              <a:rect b="b" l="l" r="r" t="t"/>
              <a:pathLst>
                <a:path extrusionOk="0" h="399" w="776">
                  <a:moveTo>
                    <a:pt x="202" y="1"/>
                  </a:moveTo>
                  <a:cubicBezTo>
                    <a:pt x="90" y="1"/>
                    <a:pt x="0" y="91"/>
                    <a:pt x="0" y="197"/>
                  </a:cubicBezTo>
                  <a:cubicBezTo>
                    <a:pt x="0" y="309"/>
                    <a:pt x="90" y="399"/>
                    <a:pt x="202" y="399"/>
                  </a:cubicBezTo>
                  <a:lnTo>
                    <a:pt x="579" y="399"/>
                  </a:lnTo>
                  <a:cubicBezTo>
                    <a:pt x="685" y="399"/>
                    <a:pt x="776" y="309"/>
                    <a:pt x="776" y="197"/>
                  </a:cubicBezTo>
                  <a:cubicBezTo>
                    <a:pt x="776" y="91"/>
                    <a:pt x="685" y="1"/>
                    <a:pt x="57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3"/>
            <p:cNvSpPr/>
            <p:nvPr/>
          </p:nvSpPr>
          <p:spPr>
            <a:xfrm>
              <a:off x="6538250" y="4503100"/>
              <a:ext cx="19400" cy="10650"/>
            </a:xfrm>
            <a:custGeom>
              <a:rect b="b" l="l" r="r" t="t"/>
              <a:pathLst>
                <a:path extrusionOk="0" h="426" w="776">
                  <a:moveTo>
                    <a:pt x="202" y="0"/>
                  </a:moveTo>
                  <a:cubicBezTo>
                    <a:pt x="90" y="0"/>
                    <a:pt x="0" y="112"/>
                    <a:pt x="0" y="202"/>
                  </a:cubicBezTo>
                  <a:cubicBezTo>
                    <a:pt x="0" y="314"/>
                    <a:pt x="90" y="425"/>
                    <a:pt x="202" y="425"/>
                  </a:cubicBezTo>
                  <a:lnTo>
                    <a:pt x="579" y="425"/>
                  </a:lnTo>
                  <a:cubicBezTo>
                    <a:pt x="685" y="425"/>
                    <a:pt x="776" y="314"/>
                    <a:pt x="776" y="202"/>
                  </a:cubicBezTo>
                  <a:cubicBezTo>
                    <a:pt x="776" y="112"/>
                    <a:pt x="685" y="0"/>
                    <a:pt x="57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3"/>
            <p:cNvSpPr/>
            <p:nvPr/>
          </p:nvSpPr>
          <p:spPr>
            <a:xfrm>
              <a:off x="6538250" y="4538550"/>
              <a:ext cx="19400" cy="9975"/>
            </a:xfrm>
            <a:custGeom>
              <a:rect b="b" l="l" r="r" t="t"/>
              <a:pathLst>
                <a:path extrusionOk="0" h="399" w="776">
                  <a:moveTo>
                    <a:pt x="202" y="1"/>
                  </a:moveTo>
                  <a:cubicBezTo>
                    <a:pt x="90" y="1"/>
                    <a:pt x="0" y="91"/>
                    <a:pt x="0" y="202"/>
                  </a:cubicBezTo>
                  <a:cubicBezTo>
                    <a:pt x="0" y="309"/>
                    <a:pt x="90" y="399"/>
                    <a:pt x="202" y="399"/>
                  </a:cubicBezTo>
                  <a:lnTo>
                    <a:pt x="579" y="399"/>
                  </a:lnTo>
                  <a:cubicBezTo>
                    <a:pt x="685" y="399"/>
                    <a:pt x="776" y="309"/>
                    <a:pt x="776" y="202"/>
                  </a:cubicBezTo>
                  <a:cubicBezTo>
                    <a:pt x="776" y="91"/>
                    <a:pt x="685" y="1"/>
                    <a:pt x="57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3"/>
            <p:cNvSpPr/>
            <p:nvPr/>
          </p:nvSpPr>
          <p:spPr>
            <a:xfrm>
              <a:off x="6509550" y="4275450"/>
              <a:ext cx="340800" cy="315725"/>
            </a:xfrm>
            <a:custGeom>
              <a:rect b="b" l="l" r="r" t="t"/>
              <a:pathLst>
                <a:path extrusionOk="0" h="12629" w="13632">
                  <a:moveTo>
                    <a:pt x="11419" y="389"/>
                  </a:moveTo>
                  <a:cubicBezTo>
                    <a:pt x="11486" y="389"/>
                    <a:pt x="11554" y="403"/>
                    <a:pt x="11618" y="432"/>
                  </a:cubicBezTo>
                  <a:cubicBezTo>
                    <a:pt x="11884" y="564"/>
                    <a:pt x="11995" y="873"/>
                    <a:pt x="11884" y="1117"/>
                  </a:cubicBezTo>
                  <a:cubicBezTo>
                    <a:pt x="11884" y="1117"/>
                    <a:pt x="9828" y="5632"/>
                    <a:pt x="9536" y="6296"/>
                  </a:cubicBezTo>
                  <a:lnTo>
                    <a:pt x="8585" y="5877"/>
                  </a:lnTo>
                  <a:lnTo>
                    <a:pt x="10954" y="697"/>
                  </a:lnTo>
                  <a:cubicBezTo>
                    <a:pt x="11037" y="501"/>
                    <a:pt x="11227" y="389"/>
                    <a:pt x="11419" y="389"/>
                  </a:cubicBezTo>
                  <a:close/>
                  <a:moveTo>
                    <a:pt x="8521" y="6275"/>
                  </a:moveTo>
                  <a:lnTo>
                    <a:pt x="9270" y="6631"/>
                  </a:lnTo>
                  <a:lnTo>
                    <a:pt x="8542" y="7226"/>
                  </a:lnTo>
                  <a:lnTo>
                    <a:pt x="8521" y="6275"/>
                  </a:lnTo>
                  <a:close/>
                  <a:moveTo>
                    <a:pt x="11425" y="0"/>
                  </a:moveTo>
                  <a:cubicBezTo>
                    <a:pt x="11075" y="0"/>
                    <a:pt x="10742" y="198"/>
                    <a:pt x="10577" y="543"/>
                  </a:cubicBezTo>
                  <a:lnTo>
                    <a:pt x="9361" y="3221"/>
                  </a:lnTo>
                  <a:lnTo>
                    <a:pt x="5313" y="3221"/>
                  </a:lnTo>
                  <a:cubicBezTo>
                    <a:pt x="5201" y="3221"/>
                    <a:pt x="5111" y="3311"/>
                    <a:pt x="5111" y="3422"/>
                  </a:cubicBezTo>
                  <a:cubicBezTo>
                    <a:pt x="5111" y="3529"/>
                    <a:pt x="5201" y="3619"/>
                    <a:pt x="5313" y="3619"/>
                  </a:cubicBezTo>
                  <a:lnTo>
                    <a:pt x="9164" y="3619"/>
                  </a:lnTo>
                  <a:lnTo>
                    <a:pt x="8920" y="4193"/>
                  </a:lnTo>
                  <a:lnTo>
                    <a:pt x="3055" y="4193"/>
                  </a:lnTo>
                  <a:cubicBezTo>
                    <a:pt x="2811" y="4193"/>
                    <a:pt x="2588" y="4416"/>
                    <a:pt x="2588" y="4681"/>
                  </a:cubicBezTo>
                  <a:lnTo>
                    <a:pt x="2588" y="11167"/>
                  </a:lnTo>
                  <a:cubicBezTo>
                    <a:pt x="2588" y="11433"/>
                    <a:pt x="2811" y="11656"/>
                    <a:pt x="3055" y="11656"/>
                  </a:cubicBezTo>
                  <a:lnTo>
                    <a:pt x="12107" y="11656"/>
                  </a:lnTo>
                  <a:cubicBezTo>
                    <a:pt x="12372" y="11656"/>
                    <a:pt x="12569" y="11433"/>
                    <a:pt x="12569" y="11167"/>
                  </a:cubicBezTo>
                  <a:lnTo>
                    <a:pt x="12569" y="8379"/>
                  </a:lnTo>
                  <a:cubicBezTo>
                    <a:pt x="12569" y="8267"/>
                    <a:pt x="12484" y="8177"/>
                    <a:pt x="12372" y="8177"/>
                  </a:cubicBezTo>
                  <a:cubicBezTo>
                    <a:pt x="12261" y="8177"/>
                    <a:pt x="12171" y="8267"/>
                    <a:pt x="12171" y="8379"/>
                  </a:cubicBezTo>
                  <a:lnTo>
                    <a:pt x="12171" y="11167"/>
                  </a:lnTo>
                  <a:cubicBezTo>
                    <a:pt x="12171" y="11210"/>
                    <a:pt x="12149" y="11231"/>
                    <a:pt x="12107" y="11231"/>
                  </a:cubicBezTo>
                  <a:lnTo>
                    <a:pt x="3055" y="11231"/>
                  </a:lnTo>
                  <a:cubicBezTo>
                    <a:pt x="3007" y="11231"/>
                    <a:pt x="2986" y="11210"/>
                    <a:pt x="2986" y="11167"/>
                  </a:cubicBezTo>
                  <a:lnTo>
                    <a:pt x="2986" y="4681"/>
                  </a:lnTo>
                  <a:cubicBezTo>
                    <a:pt x="2986" y="4639"/>
                    <a:pt x="3007" y="4591"/>
                    <a:pt x="3055" y="4591"/>
                  </a:cubicBezTo>
                  <a:lnTo>
                    <a:pt x="8718" y="4591"/>
                  </a:lnTo>
                  <a:lnTo>
                    <a:pt x="8144" y="5898"/>
                  </a:lnTo>
                  <a:cubicBezTo>
                    <a:pt x="8102" y="5988"/>
                    <a:pt x="8102" y="6031"/>
                    <a:pt x="8102" y="6100"/>
                  </a:cubicBezTo>
                  <a:lnTo>
                    <a:pt x="8144" y="7428"/>
                  </a:lnTo>
                  <a:lnTo>
                    <a:pt x="6040" y="7428"/>
                  </a:lnTo>
                  <a:cubicBezTo>
                    <a:pt x="5578" y="7428"/>
                    <a:pt x="5201" y="7805"/>
                    <a:pt x="5201" y="8267"/>
                  </a:cubicBezTo>
                  <a:cubicBezTo>
                    <a:pt x="5201" y="8734"/>
                    <a:pt x="5578" y="9106"/>
                    <a:pt x="6040" y="9106"/>
                  </a:cubicBezTo>
                  <a:lnTo>
                    <a:pt x="6774" y="9106"/>
                  </a:lnTo>
                  <a:cubicBezTo>
                    <a:pt x="6880" y="9106"/>
                    <a:pt x="6970" y="9021"/>
                    <a:pt x="6970" y="8910"/>
                  </a:cubicBezTo>
                  <a:cubicBezTo>
                    <a:pt x="6970" y="8798"/>
                    <a:pt x="6880" y="8708"/>
                    <a:pt x="6774" y="8708"/>
                  </a:cubicBezTo>
                  <a:lnTo>
                    <a:pt x="6040" y="8708"/>
                  </a:lnTo>
                  <a:cubicBezTo>
                    <a:pt x="5796" y="8708"/>
                    <a:pt x="5600" y="8511"/>
                    <a:pt x="5600" y="8267"/>
                  </a:cubicBezTo>
                  <a:cubicBezTo>
                    <a:pt x="5600" y="8023"/>
                    <a:pt x="5796" y="7826"/>
                    <a:pt x="6040" y="7826"/>
                  </a:cubicBezTo>
                  <a:lnTo>
                    <a:pt x="8367" y="7826"/>
                  </a:lnTo>
                  <a:cubicBezTo>
                    <a:pt x="8410" y="7826"/>
                    <a:pt x="8452" y="7805"/>
                    <a:pt x="8473" y="7778"/>
                  </a:cubicBezTo>
                  <a:lnTo>
                    <a:pt x="9669" y="6827"/>
                  </a:lnTo>
                  <a:lnTo>
                    <a:pt x="9669" y="6806"/>
                  </a:lnTo>
                  <a:cubicBezTo>
                    <a:pt x="9716" y="6785"/>
                    <a:pt x="9759" y="6742"/>
                    <a:pt x="9801" y="6652"/>
                  </a:cubicBezTo>
                  <a:cubicBezTo>
                    <a:pt x="10115" y="5967"/>
                    <a:pt x="10423" y="5282"/>
                    <a:pt x="10731" y="4591"/>
                  </a:cubicBezTo>
                  <a:lnTo>
                    <a:pt x="12107" y="4591"/>
                  </a:lnTo>
                  <a:cubicBezTo>
                    <a:pt x="12149" y="4591"/>
                    <a:pt x="12171" y="4639"/>
                    <a:pt x="12171" y="4681"/>
                  </a:cubicBezTo>
                  <a:lnTo>
                    <a:pt x="12171" y="7470"/>
                  </a:lnTo>
                  <a:cubicBezTo>
                    <a:pt x="12171" y="7582"/>
                    <a:pt x="12261" y="7672"/>
                    <a:pt x="12372" y="7672"/>
                  </a:cubicBezTo>
                  <a:cubicBezTo>
                    <a:pt x="12484" y="7672"/>
                    <a:pt x="12569" y="7582"/>
                    <a:pt x="12569" y="7470"/>
                  </a:cubicBezTo>
                  <a:lnTo>
                    <a:pt x="12569" y="4681"/>
                  </a:lnTo>
                  <a:cubicBezTo>
                    <a:pt x="12569" y="4416"/>
                    <a:pt x="12372" y="4193"/>
                    <a:pt x="12107" y="4193"/>
                  </a:cubicBezTo>
                  <a:lnTo>
                    <a:pt x="10933" y="4193"/>
                  </a:lnTo>
                  <a:cubicBezTo>
                    <a:pt x="10997" y="4017"/>
                    <a:pt x="11087" y="3821"/>
                    <a:pt x="11177" y="3619"/>
                  </a:cubicBezTo>
                  <a:lnTo>
                    <a:pt x="12617" y="3619"/>
                  </a:lnTo>
                  <a:cubicBezTo>
                    <a:pt x="12946" y="3619"/>
                    <a:pt x="13233" y="3906"/>
                    <a:pt x="13233" y="4240"/>
                  </a:cubicBezTo>
                  <a:lnTo>
                    <a:pt x="13233" y="11608"/>
                  </a:lnTo>
                  <a:cubicBezTo>
                    <a:pt x="13233" y="11943"/>
                    <a:pt x="12946" y="12230"/>
                    <a:pt x="12617" y="12230"/>
                  </a:cubicBezTo>
                  <a:lnTo>
                    <a:pt x="994" y="12230"/>
                  </a:lnTo>
                  <a:cubicBezTo>
                    <a:pt x="665" y="12230"/>
                    <a:pt x="399" y="11943"/>
                    <a:pt x="399" y="11608"/>
                  </a:cubicBezTo>
                  <a:lnTo>
                    <a:pt x="399" y="4240"/>
                  </a:lnTo>
                  <a:cubicBezTo>
                    <a:pt x="399" y="3906"/>
                    <a:pt x="665" y="3619"/>
                    <a:pt x="994" y="3619"/>
                  </a:cubicBezTo>
                  <a:lnTo>
                    <a:pt x="4383" y="3619"/>
                  </a:lnTo>
                  <a:cubicBezTo>
                    <a:pt x="4489" y="3619"/>
                    <a:pt x="4580" y="3529"/>
                    <a:pt x="4580" y="3422"/>
                  </a:cubicBezTo>
                  <a:cubicBezTo>
                    <a:pt x="4580" y="3311"/>
                    <a:pt x="4489" y="3221"/>
                    <a:pt x="4383" y="3221"/>
                  </a:cubicBezTo>
                  <a:lnTo>
                    <a:pt x="994" y="3221"/>
                  </a:lnTo>
                  <a:cubicBezTo>
                    <a:pt x="442" y="3221"/>
                    <a:pt x="1" y="3688"/>
                    <a:pt x="1" y="4240"/>
                  </a:cubicBezTo>
                  <a:lnTo>
                    <a:pt x="1" y="11608"/>
                  </a:lnTo>
                  <a:cubicBezTo>
                    <a:pt x="1" y="12161"/>
                    <a:pt x="442" y="12628"/>
                    <a:pt x="994" y="12628"/>
                  </a:cubicBezTo>
                  <a:lnTo>
                    <a:pt x="12617" y="12628"/>
                  </a:lnTo>
                  <a:cubicBezTo>
                    <a:pt x="13169" y="12628"/>
                    <a:pt x="13631" y="12161"/>
                    <a:pt x="13631" y="11608"/>
                  </a:cubicBezTo>
                  <a:lnTo>
                    <a:pt x="13631" y="4240"/>
                  </a:lnTo>
                  <a:cubicBezTo>
                    <a:pt x="13631" y="3688"/>
                    <a:pt x="13169" y="3221"/>
                    <a:pt x="12617" y="3221"/>
                  </a:cubicBezTo>
                  <a:lnTo>
                    <a:pt x="11374" y="3221"/>
                  </a:lnTo>
                  <a:cubicBezTo>
                    <a:pt x="11639" y="2647"/>
                    <a:pt x="11905" y="2047"/>
                    <a:pt x="12171" y="1452"/>
                  </a:cubicBezTo>
                  <a:lnTo>
                    <a:pt x="12240" y="1298"/>
                  </a:lnTo>
                  <a:cubicBezTo>
                    <a:pt x="12457" y="830"/>
                    <a:pt x="12261" y="278"/>
                    <a:pt x="11793" y="76"/>
                  </a:cubicBezTo>
                  <a:cubicBezTo>
                    <a:pt x="11673" y="25"/>
                    <a:pt x="11548" y="0"/>
                    <a:pt x="1142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9" name="Google Shape;3759;p63"/>
          <p:cNvGrpSpPr/>
          <p:nvPr/>
        </p:nvGrpSpPr>
        <p:grpSpPr>
          <a:xfrm>
            <a:off x="7227200" y="3626600"/>
            <a:ext cx="342000" cy="336550"/>
            <a:chOff x="7227200" y="3626600"/>
            <a:chExt cx="342000" cy="336550"/>
          </a:xfrm>
        </p:grpSpPr>
        <p:sp>
          <p:nvSpPr>
            <p:cNvPr id="3760" name="Google Shape;3760;p63"/>
            <p:cNvSpPr/>
            <p:nvPr/>
          </p:nvSpPr>
          <p:spPr>
            <a:xfrm>
              <a:off x="7262000" y="3631650"/>
              <a:ext cx="69225" cy="32175"/>
            </a:xfrm>
            <a:custGeom>
              <a:rect b="b" l="l" r="r" t="t"/>
              <a:pathLst>
                <a:path extrusionOk="0" h="1287" w="2769">
                  <a:moveTo>
                    <a:pt x="2768" y="1286"/>
                  </a:moveTo>
                  <a:lnTo>
                    <a:pt x="2768" y="511"/>
                  </a:lnTo>
                  <a:cubicBezTo>
                    <a:pt x="2768" y="224"/>
                    <a:pt x="2545" y="1"/>
                    <a:pt x="2258" y="1"/>
                  </a:cubicBezTo>
                  <a:lnTo>
                    <a:pt x="511" y="1"/>
                  </a:lnTo>
                  <a:cubicBezTo>
                    <a:pt x="245" y="1"/>
                    <a:pt x="1" y="224"/>
                    <a:pt x="1" y="511"/>
                  </a:cubicBezTo>
                  <a:lnTo>
                    <a:pt x="1" y="1286"/>
                  </a:lnTo>
                  <a:close/>
                  <a:moveTo>
                    <a:pt x="2768" y="1286"/>
                  </a:moveTo>
                  <a:lnTo>
                    <a:pt x="2768" y="1286"/>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3"/>
            <p:cNvSpPr/>
            <p:nvPr/>
          </p:nvSpPr>
          <p:spPr>
            <a:xfrm>
              <a:off x="7438500" y="3631650"/>
              <a:ext cx="69225" cy="32175"/>
            </a:xfrm>
            <a:custGeom>
              <a:rect b="b" l="l" r="r" t="t"/>
              <a:pathLst>
                <a:path extrusionOk="0" h="1287" w="2769">
                  <a:moveTo>
                    <a:pt x="510" y="1"/>
                  </a:moveTo>
                  <a:cubicBezTo>
                    <a:pt x="245" y="1"/>
                    <a:pt x="0" y="224"/>
                    <a:pt x="0" y="511"/>
                  </a:cubicBezTo>
                  <a:lnTo>
                    <a:pt x="0" y="1286"/>
                  </a:lnTo>
                  <a:lnTo>
                    <a:pt x="2768" y="1286"/>
                  </a:lnTo>
                  <a:lnTo>
                    <a:pt x="2768" y="511"/>
                  </a:lnTo>
                  <a:cubicBezTo>
                    <a:pt x="2768" y="224"/>
                    <a:pt x="2550" y="1"/>
                    <a:pt x="2258" y="1"/>
                  </a:cubicBezTo>
                  <a:close/>
                  <a:moveTo>
                    <a:pt x="510" y="1"/>
                  </a:moveTo>
                  <a:lnTo>
                    <a:pt x="510"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3"/>
            <p:cNvSpPr/>
            <p:nvPr/>
          </p:nvSpPr>
          <p:spPr>
            <a:xfrm>
              <a:off x="7240500" y="3685825"/>
              <a:ext cx="289400" cy="236950"/>
            </a:xfrm>
            <a:custGeom>
              <a:rect b="b" l="l" r="r" t="t"/>
              <a:pathLst>
                <a:path extrusionOk="0" h="9478" w="11576">
                  <a:moveTo>
                    <a:pt x="8409" y="9478"/>
                  </a:moveTo>
                  <a:lnTo>
                    <a:pt x="11575" y="8038"/>
                  </a:lnTo>
                  <a:lnTo>
                    <a:pt x="11575" y="447"/>
                  </a:lnTo>
                  <a:lnTo>
                    <a:pt x="5663" y="1"/>
                  </a:lnTo>
                  <a:lnTo>
                    <a:pt x="0" y="447"/>
                  </a:lnTo>
                  <a:lnTo>
                    <a:pt x="0" y="9212"/>
                  </a:lnTo>
                  <a:cubicBezTo>
                    <a:pt x="0" y="9366"/>
                    <a:pt x="112" y="9478"/>
                    <a:pt x="266" y="9478"/>
                  </a:cubicBezTo>
                  <a:close/>
                  <a:moveTo>
                    <a:pt x="8409" y="9478"/>
                  </a:moveTo>
                  <a:lnTo>
                    <a:pt x="8409" y="9478"/>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3"/>
            <p:cNvSpPr/>
            <p:nvPr/>
          </p:nvSpPr>
          <p:spPr>
            <a:xfrm>
              <a:off x="7435850" y="3847450"/>
              <a:ext cx="130550" cy="110650"/>
            </a:xfrm>
            <a:custGeom>
              <a:rect b="b" l="l" r="r" t="t"/>
              <a:pathLst>
                <a:path extrusionOk="0" h="4426" w="5222">
                  <a:moveTo>
                    <a:pt x="2231" y="288"/>
                  </a:moveTo>
                  <a:lnTo>
                    <a:pt x="595" y="3013"/>
                  </a:lnTo>
                  <a:lnTo>
                    <a:pt x="266" y="3565"/>
                  </a:lnTo>
                  <a:cubicBezTo>
                    <a:pt x="0" y="4006"/>
                    <a:pt x="176" y="4426"/>
                    <a:pt x="664" y="4426"/>
                  </a:cubicBezTo>
                  <a:lnTo>
                    <a:pt x="4558" y="4426"/>
                  </a:lnTo>
                  <a:cubicBezTo>
                    <a:pt x="5047" y="4426"/>
                    <a:pt x="5222" y="4006"/>
                    <a:pt x="4956" y="3565"/>
                  </a:cubicBezTo>
                  <a:lnTo>
                    <a:pt x="3761" y="1594"/>
                  </a:lnTo>
                  <a:lnTo>
                    <a:pt x="2986" y="288"/>
                  </a:lnTo>
                  <a:cubicBezTo>
                    <a:pt x="2810" y="1"/>
                    <a:pt x="2412" y="1"/>
                    <a:pt x="2231" y="288"/>
                  </a:cubicBezTo>
                  <a:close/>
                  <a:moveTo>
                    <a:pt x="2231" y="288"/>
                  </a:moveTo>
                  <a:lnTo>
                    <a:pt x="2231" y="288"/>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3"/>
            <p:cNvSpPr/>
            <p:nvPr/>
          </p:nvSpPr>
          <p:spPr>
            <a:xfrm>
              <a:off x="7240500" y="3685825"/>
              <a:ext cx="289400" cy="200975"/>
            </a:xfrm>
            <a:custGeom>
              <a:rect b="b" l="l" r="r" t="t"/>
              <a:pathLst>
                <a:path extrusionOk="0" h="8039" w="11576">
                  <a:moveTo>
                    <a:pt x="0" y="1350"/>
                  </a:moveTo>
                  <a:lnTo>
                    <a:pt x="9891" y="1350"/>
                  </a:lnTo>
                  <a:cubicBezTo>
                    <a:pt x="10337" y="1350"/>
                    <a:pt x="10576" y="1483"/>
                    <a:pt x="10576" y="1908"/>
                  </a:cubicBezTo>
                  <a:lnTo>
                    <a:pt x="10576" y="6556"/>
                  </a:lnTo>
                  <a:cubicBezTo>
                    <a:pt x="10646" y="7172"/>
                    <a:pt x="10534" y="7507"/>
                    <a:pt x="10576" y="7592"/>
                  </a:cubicBezTo>
                  <a:lnTo>
                    <a:pt x="11575" y="8038"/>
                  </a:lnTo>
                  <a:lnTo>
                    <a:pt x="11575" y="447"/>
                  </a:lnTo>
                  <a:lnTo>
                    <a:pt x="5663" y="1"/>
                  </a:lnTo>
                  <a:lnTo>
                    <a:pt x="0" y="447"/>
                  </a:lnTo>
                  <a:close/>
                  <a:moveTo>
                    <a:pt x="0" y="1350"/>
                  </a:moveTo>
                  <a:lnTo>
                    <a:pt x="0" y="135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3"/>
            <p:cNvSpPr/>
            <p:nvPr/>
          </p:nvSpPr>
          <p:spPr>
            <a:xfrm>
              <a:off x="7298000" y="3631650"/>
              <a:ext cx="33225" cy="32175"/>
            </a:xfrm>
            <a:custGeom>
              <a:rect b="b" l="l" r="r" t="t"/>
              <a:pathLst>
                <a:path extrusionOk="0" h="1287" w="1329">
                  <a:moveTo>
                    <a:pt x="1328" y="1286"/>
                  </a:moveTo>
                  <a:lnTo>
                    <a:pt x="1328" y="511"/>
                  </a:lnTo>
                  <a:cubicBezTo>
                    <a:pt x="1328" y="224"/>
                    <a:pt x="1105" y="1"/>
                    <a:pt x="818" y="1"/>
                  </a:cubicBezTo>
                  <a:lnTo>
                    <a:pt x="0" y="1"/>
                  </a:lnTo>
                  <a:cubicBezTo>
                    <a:pt x="287" y="1"/>
                    <a:pt x="510" y="224"/>
                    <a:pt x="510" y="511"/>
                  </a:cubicBezTo>
                  <a:lnTo>
                    <a:pt x="510" y="1286"/>
                  </a:lnTo>
                  <a:close/>
                  <a:moveTo>
                    <a:pt x="1328" y="1286"/>
                  </a:moveTo>
                  <a:lnTo>
                    <a:pt x="1328" y="128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3"/>
            <p:cNvSpPr/>
            <p:nvPr/>
          </p:nvSpPr>
          <p:spPr>
            <a:xfrm>
              <a:off x="7474500" y="3631650"/>
              <a:ext cx="33225" cy="32175"/>
            </a:xfrm>
            <a:custGeom>
              <a:rect b="b" l="l" r="r" t="t"/>
              <a:pathLst>
                <a:path extrusionOk="0" h="1287" w="1329">
                  <a:moveTo>
                    <a:pt x="0" y="1"/>
                  </a:moveTo>
                  <a:cubicBezTo>
                    <a:pt x="287" y="1"/>
                    <a:pt x="510" y="224"/>
                    <a:pt x="510" y="511"/>
                  </a:cubicBezTo>
                  <a:lnTo>
                    <a:pt x="510" y="1286"/>
                  </a:lnTo>
                  <a:lnTo>
                    <a:pt x="1328" y="1286"/>
                  </a:lnTo>
                  <a:lnTo>
                    <a:pt x="1328" y="511"/>
                  </a:lnTo>
                  <a:cubicBezTo>
                    <a:pt x="1328" y="224"/>
                    <a:pt x="1110" y="1"/>
                    <a:pt x="818" y="1"/>
                  </a:cubicBezTo>
                  <a:close/>
                  <a:moveTo>
                    <a:pt x="0" y="1"/>
                  </a:moveTo>
                  <a:lnTo>
                    <a:pt x="0"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3"/>
            <p:cNvSpPr/>
            <p:nvPr/>
          </p:nvSpPr>
          <p:spPr>
            <a:xfrm>
              <a:off x="7231600" y="3657150"/>
              <a:ext cx="306525" cy="39875"/>
            </a:xfrm>
            <a:custGeom>
              <a:rect b="b" l="l" r="r" t="t"/>
              <a:pathLst>
                <a:path extrusionOk="0" h="1595" w="12261">
                  <a:moveTo>
                    <a:pt x="356" y="1594"/>
                  </a:moveTo>
                  <a:lnTo>
                    <a:pt x="11931" y="1594"/>
                  </a:lnTo>
                  <a:cubicBezTo>
                    <a:pt x="12106" y="1594"/>
                    <a:pt x="12261" y="1461"/>
                    <a:pt x="12261" y="1259"/>
                  </a:cubicBezTo>
                  <a:lnTo>
                    <a:pt x="12261" y="330"/>
                  </a:lnTo>
                  <a:cubicBezTo>
                    <a:pt x="12261" y="155"/>
                    <a:pt x="12106" y="0"/>
                    <a:pt x="11931" y="0"/>
                  </a:cubicBezTo>
                  <a:lnTo>
                    <a:pt x="356" y="0"/>
                  </a:lnTo>
                  <a:cubicBezTo>
                    <a:pt x="154" y="0"/>
                    <a:pt x="0" y="155"/>
                    <a:pt x="0" y="330"/>
                  </a:cubicBezTo>
                  <a:lnTo>
                    <a:pt x="0" y="1259"/>
                  </a:lnTo>
                  <a:cubicBezTo>
                    <a:pt x="0" y="1461"/>
                    <a:pt x="154" y="1594"/>
                    <a:pt x="356" y="1594"/>
                  </a:cubicBezTo>
                  <a:close/>
                  <a:moveTo>
                    <a:pt x="356" y="1594"/>
                  </a:moveTo>
                  <a:lnTo>
                    <a:pt x="356" y="1594"/>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3"/>
            <p:cNvSpPr/>
            <p:nvPr/>
          </p:nvSpPr>
          <p:spPr>
            <a:xfrm>
              <a:off x="7494950" y="3657150"/>
              <a:ext cx="43175" cy="39875"/>
            </a:xfrm>
            <a:custGeom>
              <a:rect b="b" l="l" r="r" t="t"/>
              <a:pathLst>
                <a:path extrusionOk="0" h="1595" w="1727">
                  <a:moveTo>
                    <a:pt x="356" y="330"/>
                  </a:moveTo>
                  <a:lnTo>
                    <a:pt x="356" y="1259"/>
                  </a:lnTo>
                  <a:cubicBezTo>
                    <a:pt x="356" y="1371"/>
                    <a:pt x="314" y="1461"/>
                    <a:pt x="244" y="1504"/>
                  </a:cubicBezTo>
                  <a:cubicBezTo>
                    <a:pt x="181" y="1568"/>
                    <a:pt x="90" y="1594"/>
                    <a:pt x="0" y="1594"/>
                  </a:cubicBezTo>
                  <a:lnTo>
                    <a:pt x="1397" y="1594"/>
                  </a:lnTo>
                  <a:cubicBezTo>
                    <a:pt x="1572" y="1594"/>
                    <a:pt x="1727" y="1461"/>
                    <a:pt x="1727" y="1259"/>
                  </a:cubicBezTo>
                  <a:lnTo>
                    <a:pt x="1727" y="330"/>
                  </a:lnTo>
                  <a:cubicBezTo>
                    <a:pt x="1727" y="155"/>
                    <a:pt x="1572" y="0"/>
                    <a:pt x="1397" y="0"/>
                  </a:cubicBezTo>
                  <a:lnTo>
                    <a:pt x="0" y="0"/>
                  </a:lnTo>
                  <a:cubicBezTo>
                    <a:pt x="202" y="0"/>
                    <a:pt x="356" y="155"/>
                    <a:pt x="356" y="330"/>
                  </a:cubicBezTo>
                  <a:close/>
                  <a:moveTo>
                    <a:pt x="356" y="330"/>
                  </a:moveTo>
                  <a:lnTo>
                    <a:pt x="356" y="33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3"/>
            <p:cNvSpPr/>
            <p:nvPr/>
          </p:nvSpPr>
          <p:spPr>
            <a:xfrm>
              <a:off x="7491625" y="3847975"/>
              <a:ext cx="74775" cy="110125"/>
            </a:xfrm>
            <a:custGeom>
              <a:rect b="b" l="l" r="r" t="t"/>
              <a:pathLst>
                <a:path extrusionOk="0" h="4405" w="2991">
                  <a:moveTo>
                    <a:pt x="27" y="267"/>
                  </a:moveTo>
                  <a:lnTo>
                    <a:pt x="797" y="1573"/>
                  </a:lnTo>
                  <a:lnTo>
                    <a:pt x="956" y="1818"/>
                  </a:lnTo>
                  <a:lnTo>
                    <a:pt x="1530" y="2747"/>
                  </a:lnTo>
                  <a:lnTo>
                    <a:pt x="1992" y="3544"/>
                  </a:lnTo>
                  <a:cubicBezTo>
                    <a:pt x="2258" y="3985"/>
                    <a:pt x="2083" y="4405"/>
                    <a:pt x="1594" y="4405"/>
                  </a:cubicBezTo>
                  <a:lnTo>
                    <a:pt x="1594" y="4405"/>
                  </a:lnTo>
                  <a:lnTo>
                    <a:pt x="2327" y="4405"/>
                  </a:lnTo>
                  <a:cubicBezTo>
                    <a:pt x="2816" y="4405"/>
                    <a:pt x="2991" y="3985"/>
                    <a:pt x="2725" y="3544"/>
                  </a:cubicBezTo>
                  <a:lnTo>
                    <a:pt x="1530" y="1573"/>
                  </a:lnTo>
                  <a:lnTo>
                    <a:pt x="1530" y="1552"/>
                  </a:lnTo>
                  <a:lnTo>
                    <a:pt x="755" y="267"/>
                  </a:lnTo>
                  <a:cubicBezTo>
                    <a:pt x="691" y="176"/>
                    <a:pt x="622" y="112"/>
                    <a:pt x="531" y="70"/>
                  </a:cubicBezTo>
                  <a:cubicBezTo>
                    <a:pt x="356" y="1"/>
                    <a:pt x="133" y="70"/>
                    <a:pt x="0" y="245"/>
                  </a:cubicBezTo>
                  <a:close/>
                  <a:moveTo>
                    <a:pt x="27" y="267"/>
                  </a:moveTo>
                  <a:lnTo>
                    <a:pt x="27" y="26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3"/>
            <p:cNvSpPr/>
            <p:nvPr/>
          </p:nvSpPr>
          <p:spPr>
            <a:xfrm>
              <a:off x="7272500" y="3724625"/>
              <a:ext cx="37200" cy="37075"/>
            </a:xfrm>
            <a:custGeom>
              <a:rect b="b" l="l" r="r" t="t"/>
              <a:pathLst>
                <a:path extrusionOk="0" h="1483" w="1488">
                  <a:moveTo>
                    <a:pt x="1488" y="1259"/>
                  </a:moveTo>
                  <a:lnTo>
                    <a:pt x="1488" y="223"/>
                  </a:lnTo>
                  <a:cubicBezTo>
                    <a:pt x="1488" y="90"/>
                    <a:pt x="1397" y="0"/>
                    <a:pt x="1265" y="0"/>
                  </a:cubicBezTo>
                  <a:lnTo>
                    <a:pt x="224" y="0"/>
                  </a:lnTo>
                  <a:cubicBezTo>
                    <a:pt x="112" y="0"/>
                    <a:pt x="0" y="90"/>
                    <a:pt x="0" y="223"/>
                  </a:cubicBezTo>
                  <a:lnTo>
                    <a:pt x="0" y="1259"/>
                  </a:lnTo>
                  <a:cubicBezTo>
                    <a:pt x="0" y="1371"/>
                    <a:pt x="112" y="1482"/>
                    <a:pt x="224" y="1482"/>
                  </a:cubicBezTo>
                  <a:lnTo>
                    <a:pt x="1265" y="1482"/>
                  </a:lnTo>
                  <a:cubicBezTo>
                    <a:pt x="1397" y="1482"/>
                    <a:pt x="1488" y="1371"/>
                    <a:pt x="1488" y="1259"/>
                  </a:cubicBezTo>
                  <a:close/>
                  <a:moveTo>
                    <a:pt x="1488" y="1259"/>
                  </a:moveTo>
                  <a:lnTo>
                    <a:pt x="1488" y="1259"/>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3"/>
            <p:cNvSpPr/>
            <p:nvPr/>
          </p:nvSpPr>
          <p:spPr>
            <a:xfrm>
              <a:off x="7397600" y="3725675"/>
              <a:ext cx="37075" cy="37075"/>
            </a:xfrm>
            <a:custGeom>
              <a:rect b="b" l="l" r="r" t="t"/>
              <a:pathLst>
                <a:path extrusionOk="0" h="1483" w="1483">
                  <a:moveTo>
                    <a:pt x="0" y="224"/>
                  </a:moveTo>
                  <a:lnTo>
                    <a:pt x="0" y="1265"/>
                  </a:lnTo>
                  <a:cubicBezTo>
                    <a:pt x="0" y="1376"/>
                    <a:pt x="112" y="1483"/>
                    <a:pt x="223" y="1483"/>
                  </a:cubicBezTo>
                  <a:lnTo>
                    <a:pt x="1265" y="1483"/>
                  </a:lnTo>
                  <a:cubicBezTo>
                    <a:pt x="1397" y="1483"/>
                    <a:pt x="1482" y="1376"/>
                    <a:pt x="1482" y="1265"/>
                  </a:cubicBezTo>
                  <a:lnTo>
                    <a:pt x="1482" y="224"/>
                  </a:lnTo>
                  <a:cubicBezTo>
                    <a:pt x="1482" y="91"/>
                    <a:pt x="1397" y="1"/>
                    <a:pt x="1265" y="1"/>
                  </a:cubicBezTo>
                  <a:lnTo>
                    <a:pt x="223" y="1"/>
                  </a:lnTo>
                  <a:cubicBezTo>
                    <a:pt x="112" y="1"/>
                    <a:pt x="0" y="91"/>
                    <a:pt x="0" y="224"/>
                  </a:cubicBezTo>
                  <a:close/>
                  <a:moveTo>
                    <a:pt x="0" y="224"/>
                  </a:moveTo>
                  <a:lnTo>
                    <a:pt x="0" y="22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3"/>
            <p:cNvSpPr/>
            <p:nvPr/>
          </p:nvSpPr>
          <p:spPr>
            <a:xfrm>
              <a:off x="7460150" y="3726200"/>
              <a:ext cx="37075" cy="37225"/>
            </a:xfrm>
            <a:custGeom>
              <a:rect b="b" l="l" r="r" t="t"/>
              <a:pathLst>
                <a:path extrusionOk="0" h="1489" w="1483">
                  <a:moveTo>
                    <a:pt x="0" y="224"/>
                  </a:moveTo>
                  <a:lnTo>
                    <a:pt x="0" y="1265"/>
                  </a:lnTo>
                  <a:cubicBezTo>
                    <a:pt x="0" y="1398"/>
                    <a:pt x="112" y="1488"/>
                    <a:pt x="223" y="1488"/>
                  </a:cubicBezTo>
                  <a:lnTo>
                    <a:pt x="1259" y="1488"/>
                  </a:lnTo>
                  <a:cubicBezTo>
                    <a:pt x="1392" y="1488"/>
                    <a:pt x="1482" y="1398"/>
                    <a:pt x="1482" y="1265"/>
                  </a:cubicBezTo>
                  <a:lnTo>
                    <a:pt x="1482" y="224"/>
                  </a:lnTo>
                  <a:cubicBezTo>
                    <a:pt x="1482" y="112"/>
                    <a:pt x="1392" y="1"/>
                    <a:pt x="1259" y="1"/>
                  </a:cubicBezTo>
                  <a:lnTo>
                    <a:pt x="223" y="1"/>
                  </a:lnTo>
                  <a:cubicBezTo>
                    <a:pt x="112" y="1"/>
                    <a:pt x="0" y="112"/>
                    <a:pt x="0" y="224"/>
                  </a:cubicBezTo>
                  <a:close/>
                  <a:moveTo>
                    <a:pt x="0" y="224"/>
                  </a:moveTo>
                  <a:lnTo>
                    <a:pt x="0" y="22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3"/>
            <p:cNvSpPr/>
            <p:nvPr/>
          </p:nvSpPr>
          <p:spPr>
            <a:xfrm>
              <a:off x="7460150" y="3789275"/>
              <a:ext cx="37075" cy="37225"/>
            </a:xfrm>
            <a:custGeom>
              <a:rect b="b" l="l" r="r" t="t"/>
              <a:pathLst>
                <a:path extrusionOk="0" h="1489" w="1483">
                  <a:moveTo>
                    <a:pt x="1259" y="1"/>
                  </a:moveTo>
                  <a:lnTo>
                    <a:pt x="223" y="1"/>
                  </a:lnTo>
                  <a:cubicBezTo>
                    <a:pt x="112" y="1"/>
                    <a:pt x="0" y="113"/>
                    <a:pt x="0" y="224"/>
                  </a:cubicBezTo>
                  <a:lnTo>
                    <a:pt x="0" y="1265"/>
                  </a:lnTo>
                  <a:cubicBezTo>
                    <a:pt x="0" y="1398"/>
                    <a:pt x="112" y="1488"/>
                    <a:pt x="223" y="1488"/>
                  </a:cubicBezTo>
                  <a:lnTo>
                    <a:pt x="1259" y="1488"/>
                  </a:lnTo>
                  <a:cubicBezTo>
                    <a:pt x="1392" y="1488"/>
                    <a:pt x="1482" y="1398"/>
                    <a:pt x="1482" y="1265"/>
                  </a:cubicBezTo>
                  <a:lnTo>
                    <a:pt x="1482" y="224"/>
                  </a:lnTo>
                  <a:cubicBezTo>
                    <a:pt x="1482" y="113"/>
                    <a:pt x="1392" y="1"/>
                    <a:pt x="1259" y="1"/>
                  </a:cubicBezTo>
                  <a:close/>
                  <a:moveTo>
                    <a:pt x="1259" y="1"/>
                  </a:moveTo>
                  <a:lnTo>
                    <a:pt x="1259"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3"/>
            <p:cNvSpPr/>
            <p:nvPr/>
          </p:nvSpPr>
          <p:spPr>
            <a:xfrm>
              <a:off x="7397600" y="3788750"/>
              <a:ext cx="37075" cy="37075"/>
            </a:xfrm>
            <a:custGeom>
              <a:rect b="b" l="l" r="r" t="t"/>
              <a:pathLst>
                <a:path extrusionOk="0" h="1483" w="1483">
                  <a:moveTo>
                    <a:pt x="1482" y="1265"/>
                  </a:moveTo>
                  <a:lnTo>
                    <a:pt x="1482" y="224"/>
                  </a:lnTo>
                  <a:cubicBezTo>
                    <a:pt x="1482" y="112"/>
                    <a:pt x="1397" y="1"/>
                    <a:pt x="1265" y="1"/>
                  </a:cubicBezTo>
                  <a:lnTo>
                    <a:pt x="223" y="1"/>
                  </a:lnTo>
                  <a:cubicBezTo>
                    <a:pt x="112" y="1"/>
                    <a:pt x="0" y="112"/>
                    <a:pt x="0" y="224"/>
                  </a:cubicBezTo>
                  <a:lnTo>
                    <a:pt x="0" y="1265"/>
                  </a:lnTo>
                  <a:cubicBezTo>
                    <a:pt x="0" y="1377"/>
                    <a:pt x="112" y="1483"/>
                    <a:pt x="223" y="1483"/>
                  </a:cubicBezTo>
                  <a:lnTo>
                    <a:pt x="1265" y="1483"/>
                  </a:lnTo>
                  <a:cubicBezTo>
                    <a:pt x="1397" y="1483"/>
                    <a:pt x="1482" y="1377"/>
                    <a:pt x="1482" y="1265"/>
                  </a:cubicBezTo>
                  <a:close/>
                  <a:moveTo>
                    <a:pt x="1482" y="1265"/>
                  </a:moveTo>
                  <a:lnTo>
                    <a:pt x="1482" y="126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3"/>
            <p:cNvSpPr/>
            <p:nvPr/>
          </p:nvSpPr>
          <p:spPr>
            <a:xfrm>
              <a:off x="7272500" y="3787700"/>
              <a:ext cx="37200" cy="37075"/>
            </a:xfrm>
            <a:custGeom>
              <a:rect b="b" l="l" r="r" t="t"/>
              <a:pathLst>
                <a:path extrusionOk="0" h="1483" w="1488">
                  <a:moveTo>
                    <a:pt x="1488" y="1259"/>
                  </a:moveTo>
                  <a:lnTo>
                    <a:pt x="1488" y="223"/>
                  </a:lnTo>
                  <a:cubicBezTo>
                    <a:pt x="1488" y="91"/>
                    <a:pt x="1397" y="0"/>
                    <a:pt x="1265" y="0"/>
                  </a:cubicBezTo>
                  <a:lnTo>
                    <a:pt x="224" y="0"/>
                  </a:lnTo>
                  <a:cubicBezTo>
                    <a:pt x="112" y="0"/>
                    <a:pt x="0" y="91"/>
                    <a:pt x="0" y="223"/>
                  </a:cubicBezTo>
                  <a:lnTo>
                    <a:pt x="0" y="1259"/>
                  </a:lnTo>
                  <a:cubicBezTo>
                    <a:pt x="0" y="1371"/>
                    <a:pt x="112" y="1482"/>
                    <a:pt x="224" y="1482"/>
                  </a:cubicBezTo>
                  <a:lnTo>
                    <a:pt x="1265" y="1482"/>
                  </a:lnTo>
                  <a:cubicBezTo>
                    <a:pt x="1397" y="1482"/>
                    <a:pt x="1488" y="1371"/>
                    <a:pt x="1488" y="1259"/>
                  </a:cubicBezTo>
                  <a:close/>
                  <a:moveTo>
                    <a:pt x="1488" y="1259"/>
                  </a:moveTo>
                  <a:lnTo>
                    <a:pt x="1488" y="1259"/>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3"/>
            <p:cNvSpPr/>
            <p:nvPr/>
          </p:nvSpPr>
          <p:spPr>
            <a:xfrm>
              <a:off x="7272500" y="3850775"/>
              <a:ext cx="37200" cy="37075"/>
            </a:xfrm>
            <a:custGeom>
              <a:rect b="b" l="l" r="r" t="t"/>
              <a:pathLst>
                <a:path extrusionOk="0" h="1483" w="1488">
                  <a:moveTo>
                    <a:pt x="1265" y="0"/>
                  </a:moveTo>
                  <a:lnTo>
                    <a:pt x="224" y="0"/>
                  </a:lnTo>
                  <a:cubicBezTo>
                    <a:pt x="112" y="0"/>
                    <a:pt x="0" y="91"/>
                    <a:pt x="0" y="224"/>
                  </a:cubicBezTo>
                  <a:lnTo>
                    <a:pt x="0" y="1259"/>
                  </a:lnTo>
                  <a:cubicBezTo>
                    <a:pt x="0" y="1371"/>
                    <a:pt x="112" y="1483"/>
                    <a:pt x="224" y="1483"/>
                  </a:cubicBezTo>
                  <a:lnTo>
                    <a:pt x="1265" y="1483"/>
                  </a:lnTo>
                  <a:cubicBezTo>
                    <a:pt x="1397" y="1483"/>
                    <a:pt x="1488" y="1371"/>
                    <a:pt x="1488" y="1259"/>
                  </a:cubicBezTo>
                  <a:lnTo>
                    <a:pt x="1488" y="224"/>
                  </a:lnTo>
                  <a:cubicBezTo>
                    <a:pt x="1488" y="91"/>
                    <a:pt x="1397" y="0"/>
                    <a:pt x="1265" y="0"/>
                  </a:cubicBezTo>
                  <a:close/>
                  <a:moveTo>
                    <a:pt x="1265" y="0"/>
                  </a:moveTo>
                  <a:lnTo>
                    <a:pt x="1265"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3"/>
            <p:cNvSpPr/>
            <p:nvPr/>
          </p:nvSpPr>
          <p:spPr>
            <a:xfrm>
              <a:off x="7335050" y="3851300"/>
              <a:ext cx="37075" cy="37075"/>
            </a:xfrm>
            <a:custGeom>
              <a:rect b="b" l="l" r="r" t="t"/>
              <a:pathLst>
                <a:path extrusionOk="0" h="1483" w="1483">
                  <a:moveTo>
                    <a:pt x="0" y="224"/>
                  </a:moveTo>
                  <a:lnTo>
                    <a:pt x="0" y="1265"/>
                  </a:lnTo>
                  <a:cubicBezTo>
                    <a:pt x="0" y="1371"/>
                    <a:pt x="112" y="1483"/>
                    <a:pt x="223" y="1483"/>
                  </a:cubicBezTo>
                  <a:lnTo>
                    <a:pt x="1265" y="1483"/>
                  </a:lnTo>
                  <a:cubicBezTo>
                    <a:pt x="1397" y="1483"/>
                    <a:pt x="1482" y="1371"/>
                    <a:pt x="1482" y="1265"/>
                  </a:cubicBezTo>
                  <a:lnTo>
                    <a:pt x="1482" y="224"/>
                  </a:lnTo>
                  <a:cubicBezTo>
                    <a:pt x="1482" y="91"/>
                    <a:pt x="1397" y="1"/>
                    <a:pt x="1265" y="1"/>
                  </a:cubicBezTo>
                  <a:lnTo>
                    <a:pt x="223" y="1"/>
                  </a:lnTo>
                  <a:cubicBezTo>
                    <a:pt x="112" y="1"/>
                    <a:pt x="0" y="91"/>
                    <a:pt x="0" y="224"/>
                  </a:cubicBezTo>
                  <a:close/>
                  <a:moveTo>
                    <a:pt x="0" y="224"/>
                  </a:moveTo>
                  <a:lnTo>
                    <a:pt x="0" y="22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3"/>
            <p:cNvSpPr/>
            <p:nvPr/>
          </p:nvSpPr>
          <p:spPr>
            <a:xfrm>
              <a:off x="7397600" y="3851825"/>
              <a:ext cx="37075" cy="37100"/>
            </a:xfrm>
            <a:custGeom>
              <a:rect b="b" l="l" r="r" t="t"/>
              <a:pathLst>
                <a:path extrusionOk="0" h="1484" w="1483">
                  <a:moveTo>
                    <a:pt x="0" y="224"/>
                  </a:moveTo>
                  <a:lnTo>
                    <a:pt x="0" y="1265"/>
                  </a:lnTo>
                  <a:cubicBezTo>
                    <a:pt x="0" y="1398"/>
                    <a:pt x="112" y="1483"/>
                    <a:pt x="223" y="1483"/>
                  </a:cubicBezTo>
                  <a:lnTo>
                    <a:pt x="1265" y="1483"/>
                  </a:lnTo>
                  <a:cubicBezTo>
                    <a:pt x="1397" y="1483"/>
                    <a:pt x="1482" y="1398"/>
                    <a:pt x="1482" y="1265"/>
                  </a:cubicBezTo>
                  <a:lnTo>
                    <a:pt x="1482" y="224"/>
                  </a:lnTo>
                  <a:cubicBezTo>
                    <a:pt x="1482" y="113"/>
                    <a:pt x="1397" y="1"/>
                    <a:pt x="1265" y="1"/>
                  </a:cubicBezTo>
                  <a:lnTo>
                    <a:pt x="223" y="1"/>
                  </a:lnTo>
                  <a:cubicBezTo>
                    <a:pt x="112" y="1"/>
                    <a:pt x="0" y="113"/>
                    <a:pt x="0" y="224"/>
                  </a:cubicBezTo>
                  <a:close/>
                  <a:moveTo>
                    <a:pt x="0" y="224"/>
                  </a:moveTo>
                  <a:lnTo>
                    <a:pt x="0" y="22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3"/>
            <p:cNvSpPr/>
            <p:nvPr/>
          </p:nvSpPr>
          <p:spPr>
            <a:xfrm>
              <a:off x="7335050" y="3725150"/>
              <a:ext cx="37075" cy="37075"/>
            </a:xfrm>
            <a:custGeom>
              <a:rect b="b" l="l" r="r" t="t"/>
              <a:pathLst>
                <a:path extrusionOk="0" h="1483" w="1483">
                  <a:moveTo>
                    <a:pt x="0" y="223"/>
                  </a:moveTo>
                  <a:lnTo>
                    <a:pt x="0" y="1265"/>
                  </a:lnTo>
                  <a:cubicBezTo>
                    <a:pt x="0" y="1371"/>
                    <a:pt x="112" y="1482"/>
                    <a:pt x="223" y="1482"/>
                  </a:cubicBezTo>
                  <a:lnTo>
                    <a:pt x="1265" y="1482"/>
                  </a:lnTo>
                  <a:cubicBezTo>
                    <a:pt x="1397" y="1482"/>
                    <a:pt x="1482" y="1371"/>
                    <a:pt x="1482" y="1265"/>
                  </a:cubicBezTo>
                  <a:lnTo>
                    <a:pt x="1482" y="223"/>
                  </a:lnTo>
                  <a:cubicBezTo>
                    <a:pt x="1482" y="91"/>
                    <a:pt x="1397" y="0"/>
                    <a:pt x="1265" y="0"/>
                  </a:cubicBezTo>
                  <a:lnTo>
                    <a:pt x="223" y="0"/>
                  </a:lnTo>
                  <a:cubicBezTo>
                    <a:pt x="112" y="0"/>
                    <a:pt x="0" y="91"/>
                    <a:pt x="0" y="223"/>
                  </a:cubicBezTo>
                  <a:close/>
                  <a:moveTo>
                    <a:pt x="0" y="223"/>
                  </a:moveTo>
                  <a:lnTo>
                    <a:pt x="0" y="223"/>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3"/>
            <p:cNvSpPr/>
            <p:nvPr/>
          </p:nvSpPr>
          <p:spPr>
            <a:xfrm>
              <a:off x="7335050" y="3788225"/>
              <a:ext cx="37075" cy="37075"/>
            </a:xfrm>
            <a:custGeom>
              <a:rect b="b" l="l" r="r" t="t"/>
              <a:pathLst>
                <a:path extrusionOk="0" h="1483" w="1483">
                  <a:moveTo>
                    <a:pt x="1482" y="1265"/>
                  </a:moveTo>
                  <a:lnTo>
                    <a:pt x="1482" y="224"/>
                  </a:lnTo>
                  <a:cubicBezTo>
                    <a:pt x="1482" y="91"/>
                    <a:pt x="1397" y="0"/>
                    <a:pt x="1265" y="0"/>
                  </a:cubicBezTo>
                  <a:lnTo>
                    <a:pt x="223" y="0"/>
                  </a:lnTo>
                  <a:cubicBezTo>
                    <a:pt x="181" y="0"/>
                    <a:pt x="133" y="22"/>
                    <a:pt x="91" y="43"/>
                  </a:cubicBezTo>
                  <a:cubicBezTo>
                    <a:pt x="48" y="91"/>
                    <a:pt x="0" y="155"/>
                    <a:pt x="0" y="224"/>
                  </a:cubicBezTo>
                  <a:lnTo>
                    <a:pt x="0" y="1265"/>
                  </a:lnTo>
                  <a:cubicBezTo>
                    <a:pt x="0" y="1371"/>
                    <a:pt x="112" y="1483"/>
                    <a:pt x="223" y="1483"/>
                  </a:cubicBezTo>
                  <a:lnTo>
                    <a:pt x="1265" y="1483"/>
                  </a:lnTo>
                  <a:cubicBezTo>
                    <a:pt x="1328" y="1483"/>
                    <a:pt x="1397" y="1461"/>
                    <a:pt x="1419" y="1419"/>
                  </a:cubicBezTo>
                  <a:cubicBezTo>
                    <a:pt x="1461" y="1371"/>
                    <a:pt x="1482" y="1328"/>
                    <a:pt x="1482" y="1265"/>
                  </a:cubicBezTo>
                  <a:close/>
                  <a:moveTo>
                    <a:pt x="1482" y="1265"/>
                  </a:moveTo>
                  <a:lnTo>
                    <a:pt x="1482" y="1265"/>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3"/>
            <p:cNvSpPr/>
            <p:nvPr/>
          </p:nvSpPr>
          <p:spPr>
            <a:xfrm>
              <a:off x="7227200" y="3626600"/>
              <a:ext cx="342000" cy="336550"/>
            </a:xfrm>
            <a:custGeom>
              <a:rect b="b" l="l" r="r" t="t"/>
              <a:pathLst>
                <a:path extrusionOk="0" h="13462" w="13680">
                  <a:moveTo>
                    <a:pt x="3650" y="399"/>
                  </a:moveTo>
                  <a:cubicBezTo>
                    <a:pt x="3831" y="399"/>
                    <a:pt x="3985" y="532"/>
                    <a:pt x="3985" y="713"/>
                  </a:cubicBezTo>
                  <a:lnTo>
                    <a:pt x="3985" y="1021"/>
                  </a:lnTo>
                  <a:lnTo>
                    <a:pt x="1595" y="1021"/>
                  </a:lnTo>
                  <a:lnTo>
                    <a:pt x="1595" y="713"/>
                  </a:lnTo>
                  <a:cubicBezTo>
                    <a:pt x="1595" y="532"/>
                    <a:pt x="1727" y="399"/>
                    <a:pt x="1903" y="399"/>
                  </a:cubicBezTo>
                  <a:close/>
                  <a:moveTo>
                    <a:pt x="10710" y="399"/>
                  </a:moveTo>
                  <a:cubicBezTo>
                    <a:pt x="10891" y="399"/>
                    <a:pt x="11024" y="532"/>
                    <a:pt x="11024" y="713"/>
                  </a:cubicBezTo>
                  <a:lnTo>
                    <a:pt x="11024" y="1021"/>
                  </a:lnTo>
                  <a:lnTo>
                    <a:pt x="8654" y="1021"/>
                  </a:lnTo>
                  <a:lnTo>
                    <a:pt x="8654" y="713"/>
                  </a:lnTo>
                  <a:cubicBezTo>
                    <a:pt x="8654" y="532"/>
                    <a:pt x="8787" y="399"/>
                    <a:pt x="8962" y="399"/>
                  </a:cubicBezTo>
                  <a:close/>
                  <a:moveTo>
                    <a:pt x="10954" y="9100"/>
                  </a:moveTo>
                  <a:cubicBezTo>
                    <a:pt x="11045" y="9100"/>
                    <a:pt x="11108" y="9143"/>
                    <a:pt x="11156" y="9212"/>
                  </a:cubicBezTo>
                  <a:lnTo>
                    <a:pt x="13127" y="12484"/>
                  </a:lnTo>
                  <a:cubicBezTo>
                    <a:pt x="13233" y="12665"/>
                    <a:pt x="13260" y="12819"/>
                    <a:pt x="13191" y="12930"/>
                  </a:cubicBezTo>
                  <a:cubicBezTo>
                    <a:pt x="13148" y="13015"/>
                    <a:pt x="13037" y="13063"/>
                    <a:pt x="12904" y="13063"/>
                  </a:cubicBezTo>
                  <a:lnTo>
                    <a:pt x="9010" y="13063"/>
                  </a:lnTo>
                  <a:cubicBezTo>
                    <a:pt x="8877" y="13063"/>
                    <a:pt x="8766" y="13015"/>
                    <a:pt x="8697" y="12930"/>
                  </a:cubicBezTo>
                  <a:cubicBezTo>
                    <a:pt x="8654" y="12819"/>
                    <a:pt x="8676" y="12665"/>
                    <a:pt x="8766" y="12484"/>
                  </a:cubicBezTo>
                  <a:lnTo>
                    <a:pt x="10758" y="9212"/>
                  </a:lnTo>
                  <a:cubicBezTo>
                    <a:pt x="10800" y="9143"/>
                    <a:pt x="10869" y="9100"/>
                    <a:pt x="10954" y="9100"/>
                  </a:cubicBezTo>
                  <a:close/>
                  <a:moveTo>
                    <a:pt x="1903" y="1"/>
                  </a:moveTo>
                  <a:cubicBezTo>
                    <a:pt x="1526" y="1"/>
                    <a:pt x="1196" y="314"/>
                    <a:pt x="1196" y="713"/>
                  </a:cubicBezTo>
                  <a:lnTo>
                    <a:pt x="1196" y="1021"/>
                  </a:lnTo>
                  <a:lnTo>
                    <a:pt x="532" y="1021"/>
                  </a:lnTo>
                  <a:cubicBezTo>
                    <a:pt x="219" y="1021"/>
                    <a:pt x="1" y="1265"/>
                    <a:pt x="1" y="1552"/>
                  </a:cubicBezTo>
                  <a:lnTo>
                    <a:pt x="1" y="2481"/>
                  </a:lnTo>
                  <a:cubicBezTo>
                    <a:pt x="1" y="2705"/>
                    <a:pt x="134" y="2901"/>
                    <a:pt x="330" y="2991"/>
                  </a:cubicBezTo>
                  <a:lnTo>
                    <a:pt x="330" y="11581"/>
                  </a:lnTo>
                  <a:cubicBezTo>
                    <a:pt x="330" y="11847"/>
                    <a:pt x="532" y="12043"/>
                    <a:pt x="798" y="12043"/>
                  </a:cubicBezTo>
                  <a:lnTo>
                    <a:pt x="5844" y="12043"/>
                  </a:lnTo>
                  <a:cubicBezTo>
                    <a:pt x="5956" y="12043"/>
                    <a:pt x="6041" y="11953"/>
                    <a:pt x="6041" y="11847"/>
                  </a:cubicBezTo>
                  <a:cubicBezTo>
                    <a:pt x="6041" y="11735"/>
                    <a:pt x="5956" y="11645"/>
                    <a:pt x="5844" y="11645"/>
                  </a:cubicBezTo>
                  <a:lnTo>
                    <a:pt x="798" y="11645"/>
                  </a:lnTo>
                  <a:cubicBezTo>
                    <a:pt x="750" y="11645"/>
                    <a:pt x="729" y="11623"/>
                    <a:pt x="729" y="11581"/>
                  </a:cubicBezTo>
                  <a:lnTo>
                    <a:pt x="729" y="3013"/>
                  </a:lnTo>
                  <a:lnTo>
                    <a:pt x="5775" y="3013"/>
                  </a:lnTo>
                  <a:cubicBezTo>
                    <a:pt x="5887" y="3013"/>
                    <a:pt x="5977" y="2922"/>
                    <a:pt x="5977" y="2816"/>
                  </a:cubicBezTo>
                  <a:cubicBezTo>
                    <a:pt x="5977" y="2726"/>
                    <a:pt x="5887" y="2635"/>
                    <a:pt x="5775" y="2635"/>
                  </a:cubicBezTo>
                  <a:lnTo>
                    <a:pt x="532" y="2635"/>
                  </a:lnTo>
                  <a:cubicBezTo>
                    <a:pt x="442" y="2635"/>
                    <a:pt x="378" y="2572"/>
                    <a:pt x="378" y="2481"/>
                  </a:cubicBezTo>
                  <a:lnTo>
                    <a:pt x="378" y="1552"/>
                  </a:lnTo>
                  <a:cubicBezTo>
                    <a:pt x="378" y="1488"/>
                    <a:pt x="442" y="1419"/>
                    <a:pt x="532" y="1419"/>
                  </a:cubicBezTo>
                  <a:lnTo>
                    <a:pt x="12107" y="1419"/>
                  </a:lnTo>
                  <a:cubicBezTo>
                    <a:pt x="12171" y="1419"/>
                    <a:pt x="12240" y="1488"/>
                    <a:pt x="12240" y="1552"/>
                  </a:cubicBezTo>
                  <a:lnTo>
                    <a:pt x="12240" y="2481"/>
                  </a:lnTo>
                  <a:cubicBezTo>
                    <a:pt x="12240" y="2572"/>
                    <a:pt x="12171" y="2635"/>
                    <a:pt x="12107" y="2635"/>
                  </a:cubicBezTo>
                  <a:lnTo>
                    <a:pt x="6816" y="2635"/>
                  </a:lnTo>
                  <a:cubicBezTo>
                    <a:pt x="6705" y="2635"/>
                    <a:pt x="6620" y="2726"/>
                    <a:pt x="6620" y="2816"/>
                  </a:cubicBezTo>
                  <a:cubicBezTo>
                    <a:pt x="6620" y="2922"/>
                    <a:pt x="6705" y="3013"/>
                    <a:pt x="6816" y="3013"/>
                  </a:cubicBezTo>
                  <a:lnTo>
                    <a:pt x="11905" y="3013"/>
                  </a:lnTo>
                  <a:lnTo>
                    <a:pt x="11905" y="9695"/>
                  </a:lnTo>
                  <a:lnTo>
                    <a:pt x="11486" y="9010"/>
                  </a:lnTo>
                  <a:cubicBezTo>
                    <a:pt x="11374" y="8813"/>
                    <a:pt x="11178" y="8702"/>
                    <a:pt x="10954" y="8702"/>
                  </a:cubicBezTo>
                  <a:cubicBezTo>
                    <a:pt x="10737" y="8702"/>
                    <a:pt x="10535" y="8813"/>
                    <a:pt x="10423" y="9010"/>
                  </a:cubicBezTo>
                  <a:lnTo>
                    <a:pt x="8808" y="11645"/>
                  </a:lnTo>
                  <a:lnTo>
                    <a:pt x="6795" y="11645"/>
                  </a:lnTo>
                  <a:cubicBezTo>
                    <a:pt x="6684" y="11645"/>
                    <a:pt x="6593" y="11735"/>
                    <a:pt x="6593" y="11847"/>
                  </a:cubicBezTo>
                  <a:cubicBezTo>
                    <a:pt x="6593" y="11953"/>
                    <a:pt x="6684" y="12043"/>
                    <a:pt x="6795" y="12043"/>
                  </a:cubicBezTo>
                  <a:lnTo>
                    <a:pt x="8585" y="12043"/>
                  </a:lnTo>
                  <a:lnTo>
                    <a:pt x="8431" y="12287"/>
                  </a:lnTo>
                  <a:cubicBezTo>
                    <a:pt x="8256" y="12574"/>
                    <a:pt x="8235" y="12882"/>
                    <a:pt x="8367" y="13127"/>
                  </a:cubicBezTo>
                  <a:cubicBezTo>
                    <a:pt x="8479" y="13329"/>
                    <a:pt x="8718" y="13461"/>
                    <a:pt x="9010" y="13461"/>
                  </a:cubicBezTo>
                  <a:lnTo>
                    <a:pt x="12904" y="13461"/>
                  </a:lnTo>
                  <a:cubicBezTo>
                    <a:pt x="13191" y="13461"/>
                    <a:pt x="13414" y="13329"/>
                    <a:pt x="13547" y="13127"/>
                  </a:cubicBezTo>
                  <a:cubicBezTo>
                    <a:pt x="13680" y="12882"/>
                    <a:pt x="13658" y="12574"/>
                    <a:pt x="13478" y="12287"/>
                  </a:cubicBezTo>
                  <a:lnTo>
                    <a:pt x="12304" y="10359"/>
                  </a:lnTo>
                  <a:lnTo>
                    <a:pt x="12304" y="2991"/>
                  </a:lnTo>
                  <a:cubicBezTo>
                    <a:pt x="12506" y="2901"/>
                    <a:pt x="12638" y="2705"/>
                    <a:pt x="12638" y="2481"/>
                  </a:cubicBezTo>
                  <a:lnTo>
                    <a:pt x="12638" y="1552"/>
                  </a:lnTo>
                  <a:cubicBezTo>
                    <a:pt x="12638" y="1265"/>
                    <a:pt x="12394" y="1021"/>
                    <a:pt x="12107" y="1021"/>
                  </a:cubicBezTo>
                  <a:lnTo>
                    <a:pt x="11422" y="1021"/>
                  </a:lnTo>
                  <a:lnTo>
                    <a:pt x="11422" y="713"/>
                  </a:lnTo>
                  <a:cubicBezTo>
                    <a:pt x="11422" y="314"/>
                    <a:pt x="11108" y="1"/>
                    <a:pt x="10710" y="1"/>
                  </a:cubicBezTo>
                  <a:lnTo>
                    <a:pt x="8962" y="1"/>
                  </a:lnTo>
                  <a:cubicBezTo>
                    <a:pt x="8585" y="1"/>
                    <a:pt x="8256" y="314"/>
                    <a:pt x="8256" y="713"/>
                  </a:cubicBezTo>
                  <a:lnTo>
                    <a:pt x="8256" y="1021"/>
                  </a:lnTo>
                  <a:lnTo>
                    <a:pt x="4362" y="1021"/>
                  </a:lnTo>
                  <a:lnTo>
                    <a:pt x="4362" y="713"/>
                  </a:lnTo>
                  <a:cubicBezTo>
                    <a:pt x="4362" y="314"/>
                    <a:pt x="4049" y="1"/>
                    <a:pt x="365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3"/>
            <p:cNvSpPr/>
            <p:nvPr/>
          </p:nvSpPr>
          <p:spPr>
            <a:xfrm>
              <a:off x="7496125" y="3928725"/>
              <a:ext cx="10000" cy="10000"/>
            </a:xfrm>
            <a:custGeom>
              <a:rect b="b" l="l" r="r" t="t"/>
              <a:pathLst>
                <a:path extrusionOk="0" h="400" w="400">
                  <a:moveTo>
                    <a:pt x="197" y="1"/>
                  </a:moveTo>
                  <a:cubicBezTo>
                    <a:pt x="86" y="1"/>
                    <a:pt x="1" y="91"/>
                    <a:pt x="1" y="202"/>
                  </a:cubicBezTo>
                  <a:cubicBezTo>
                    <a:pt x="1" y="314"/>
                    <a:pt x="86" y="399"/>
                    <a:pt x="197" y="399"/>
                  </a:cubicBezTo>
                  <a:cubicBezTo>
                    <a:pt x="309" y="399"/>
                    <a:pt x="399" y="314"/>
                    <a:pt x="399" y="202"/>
                  </a:cubicBezTo>
                  <a:lnTo>
                    <a:pt x="399" y="202"/>
                  </a:lnTo>
                  <a:cubicBezTo>
                    <a:pt x="399" y="91"/>
                    <a:pt x="309" y="1"/>
                    <a:pt x="197" y="1"/>
                  </a:cubicBezTo>
                  <a:close/>
                  <a:moveTo>
                    <a:pt x="197" y="1"/>
                  </a:moveTo>
                  <a:lnTo>
                    <a:pt x="197" y="1"/>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3"/>
            <p:cNvSpPr/>
            <p:nvPr/>
          </p:nvSpPr>
          <p:spPr>
            <a:xfrm>
              <a:off x="7496125" y="3886775"/>
              <a:ext cx="10000" cy="29900"/>
            </a:xfrm>
            <a:custGeom>
              <a:rect b="b" l="l" r="r" t="t"/>
              <a:pathLst>
                <a:path extrusionOk="0" h="1196" w="400">
                  <a:moveTo>
                    <a:pt x="197" y="0"/>
                  </a:moveTo>
                  <a:cubicBezTo>
                    <a:pt x="86" y="0"/>
                    <a:pt x="1" y="85"/>
                    <a:pt x="1" y="197"/>
                  </a:cubicBezTo>
                  <a:lnTo>
                    <a:pt x="1" y="993"/>
                  </a:lnTo>
                  <a:cubicBezTo>
                    <a:pt x="1" y="1105"/>
                    <a:pt x="86" y="1195"/>
                    <a:pt x="197" y="1195"/>
                  </a:cubicBezTo>
                  <a:cubicBezTo>
                    <a:pt x="309" y="1195"/>
                    <a:pt x="399" y="1105"/>
                    <a:pt x="399" y="993"/>
                  </a:cubicBezTo>
                  <a:lnTo>
                    <a:pt x="399" y="197"/>
                  </a:lnTo>
                  <a:cubicBezTo>
                    <a:pt x="399" y="85"/>
                    <a:pt x="309" y="0"/>
                    <a:pt x="197" y="0"/>
                  </a:cubicBezTo>
                  <a:close/>
                  <a:moveTo>
                    <a:pt x="197" y="0"/>
                  </a:moveTo>
                  <a:lnTo>
                    <a:pt x="197" y="0"/>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3"/>
            <p:cNvSpPr/>
            <p:nvPr/>
          </p:nvSpPr>
          <p:spPr>
            <a:xfrm>
              <a:off x="7267575" y="3719575"/>
              <a:ext cx="47050" cy="47150"/>
            </a:xfrm>
            <a:custGeom>
              <a:rect b="b" l="l" r="r" t="t"/>
              <a:pathLst>
                <a:path extrusionOk="0" h="1886" w="1882">
                  <a:moveTo>
                    <a:pt x="1881" y="425"/>
                  </a:moveTo>
                  <a:cubicBezTo>
                    <a:pt x="1881" y="181"/>
                    <a:pt x="1706" y="0"/>
                    <a:pt x="1462" y="0"/>
                  </a:cubicBezTo>
                  <a:lnTo>
                    <a:pt x="421" y="0"/>
                  </a:lnTo>
                  <a:cubicBezTo>
                    <a:pt x="197" y="0"/>
                    <a:pt x="1" y="181"/>
                    <a:pt x="1" y="425"/>
                  </a:cubicBezTo>
                  <a:lnTo>
                    <a:pt x="1" y="1461"/>
                  </a:lnTo>
                  <a:cubicBezTo>
                    <a:pt x="1" y="1684"/>
                    <a:pt x="197" y="1886"/>
                    <a:pt x="421" y="1886"/>
                  </a:cubicBezTo>
                  <a:lnTo>
                    <a:pt x="1462" y="1886"/>
                  </a:lnTo>
                  <a:cubicBezTo>
                    <a:pt x="1706" y="1886"/>
                    <a:pt x="1881" y="1684"/>
                    <a:pt x="1881" y="1461"/>
                  </a:cubicBezTo>
                  <a:close/>
                  <a:moveTo>
                    <a:pt x="1483" y="1461"/>
                  </a:moveTo>
                  <a:cubicBezTo>
                    <a:pt x="1483" y="1461"/>
                    <a:pt x="1483" y="1488"/>
                    <a:pt x="1462" y="1488"/>
                  </a:cubicBezTo>
                  <a:lnTo>
                    <a:pt x="421" y="1488"/>
                  </a:lnTo>
                  <a:lnTo>
                    <a:pt x="399" y="1461"/>
                  </a:lnTo>
                  <a:lnTo>
                    <a:pt x="399" y="425"/>
                  </a:lnTo>
                  <a:cubicBezTo>
                    <a:pt x="399" y="399"/>
                    <a:pt x="421" y="399"/>
                    <a:pt x="421" y="399"/>
                  </a:cubicBezTo>
                  <a:lnTo>
                    <a:pt x="1462" y="399"/>
                  </a:lnTo>
                  <a:cubicBezTo>
                    <a:pt x="1483" y="399"/>
                    <a:pt x="1483" y="399"/>
                    <a:pt x="1483" y="425"/>
                  </a:cubicBezTo>
                  <a:close/>
                  <a:moveTo>
                    <a:pt x="1483" y="1461"/>
                  </a:moveTo>
                  <a:lnTo>
                    <a:pt x="1483" y="1461"/>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3"/>
            <p:cNvSpPr/>
            <p:nvPr/>
          </p:nvSpPr>
          <p:spPr>
            <a:xfrm>
              <a:off x="7267575" y="3782650"/>
              <a:ext cx="47050" cy="47175"/>
            </a:xfrm>
            <a:custGeom>
              <a:rect b="b" l="l" r="r" t="t"/>
              <a:pathLst>
                <a:path extrusionOk="0" h="1887" w="1882">
                  <a:moveTo>
                    <a:pt x="1881" y="425"/>
                  </a:moveTo>
                  <a:cubicBezTo>
                    <a:pt x="1881" y="181"/>
                    <a:pt x="1706" y="0"/>
                    <a:pt x="1462" y="0"/>
                  </a:cubicBezTo>
                  <a:lnTo>
                    <a:pt x="421" y="0"/>
                  </a:lnTo>
                  <a:cubicBezTo>
                    <a:pt x="197" y="0"/>
                    <a:pt x="1" y="181"/>
                    <a:pt x="1" y="425"/>
                  </a:cubicBezTo>
                  <a:lnTo>
                    <a:pt x="1" y="1461"/>
                  </a:lnTo>
                  <a:cubicBezTo>
                    <a:pt x="1" y="1684"/>
                    <a:pt x="197" y="1886"/>
                    <a:pt x="421" y="1886"/>
                  </a:cubicBezTo>
                  <a:lnTo>
                    <a:pt x="1462" y="1886"/>
                  </a:lnTo>
                  <a:cubicBezTo>
                    <a:pt x="1706" y="1886"/>
                    <a:pt x="1881" y="1684"/>
                    <a:pt x="1881" y="1461"/>
                  </a:cubicBezTo>
                  <a:close/>
                  <a:moveTo>
                    <a:pt x="1483" y="1461"/>
                  </a:moveTo>
                  <a:cubicBezTo>
                    <a:pt x="1483" y="1461"/>
                    <a:pt x="1483" y="1488"/>
                    <a:pt x="1462" y="1488"/>
                  </a:cubicBezTo>
                  <a:lnTo>
                    <a:pt x="421" y="1488"/>
                  </a:lnTo>
                  <a:lnTo>
                    <a:pt x="399" y="1461"/>
                  </a:lnTo>
                  <a:lnTo>
                    <a:pt x="399" y="425"/>
                  </a:lnTo>
                  <a:cubicBezTo>
                    <a:pt x="399" y="399"/>
                    <a:pt x="421" y="399"/>
                    <a:pt x="421" y="399"/>
                  </a:cubicBezTo>
                  <a:lnTo>
                    <a:pt x="1462" y="399"/>
                  </a:lnTo>
                  <a:cubicBezTo>
                    <a:pt x="1483" y="399"/>
                    <a:pt x="1483" y="399"/>
                    <a:pt x="1483" y="425"/>
                  </a:cubicBezTo>
                  <a:close/>
                  <a:moveTo>
                    <a:pt x="1483" y="1461"/>
                  </a:moveTo>
                  <a:lnTo>
                    <a:pt x="1483" y="1461"/>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3"/>
            <p:cNvSpPr/>
            <p:nvPr/>
          </p:nvSpPr>
          <p:spPr>
            <a:xfrm>
              <a:off x="7392675" y="3783850"/>
              <a:ext cx="47050" cy="47025"/>
            </a:xfrm>
            <a:custGeom>
              <a:rect b="b" l="l" r="r" t="t"/>
              <a:pathLst>
                <a:path extrusionOk="0" h="1881" w="1882">
                  <a:moveTo>
                    <a:pt x="1" y="1461"/>
                  </a:moveTo>
                  <a:cubicBezTo>
                    <a:pt x="1" y="1679"/>
                    <a:pt x="197" y="1881"/>
                    <a:pt x="420" y="1881"/>
                  </a:cubicBezTo>
                  <a:lnTo>
                    <a:pt x="1462" y="1881"/>
                  </a:lnTo>
                  <a:cubicBezTo>
                    <a:pt x="1701" y="1881"/>
                    <a:pt x="1881" y="1679"/>
                    <a:pt x="1881" y="1461"/>
                  </a:cubicBezTo>
                  <a:lnTo>
                    <a:pt x="1881" y="420"/>
                  </a:lnTo>
                  <a:cubicBezTo>
                    <a:pt x="1881" y="197"/>
                    <a:pt x="1701" y="0"/>
                    <a:pt x="1462" y="0"/>
                  </a:cubicBezTo>
                  <a:lnTo>
                    <a:pt x="420" y="0"/>
                  </a:lnTo>
                  <a:cubicBezTo>
                    <a:pt x="197" y="0"/>
                    <a:pt x="1" y="197"/>
                    <a:pt x="1" y="420"/>
                  </a:cubicBezTo>
                  <a:close/>
                  <a:moveTo>
                    <a:pt x="399" y="420"/>
                  </a:moveTo>
                  <a:cubicBezTo>
                    <a:pt x="399" y="399"/>
                    <a:pt x="420" y="399"/>
                    <a:pt x="420" y="399"/>
                  </a:cubicBezTo>
                  <a:lnTo>
                    <a:pt x="1462" y="399"/>
                  </a:lnTo>
                  <a:cubicBezTo>
                    <a:pt x="1483" y="399"/>
                    <a:pt x="1483" y="399"/>
                    <a:pt x="1483" y="420"/>
                  </a:cubicBezTo>
                  <a:lnTo>
                    <a:pt x="1483" y="1461"/>
                  </a:lnTo>
                  <a:cubicBezTo>
                    <a:pt x="1483" y="1482"/>
                    <a:pt x="1483" y="1482"/>
                    <a:pt x="1462" y="1482"/>
                  </a:cubicBezTo>
                  <a:lnTo>
                    <a:pt x="420" y="1482"/>
                  </a:lnTo>
                  <a:cubicBezTo>
                    <a:pt x="420" y="1482"/>
                    <a:pt x="399" y="1482"/>
                    <a:pt x="399" y="1461"/>
                  </a:cubicBezTo>
                  <a:close/>
                  <a:moveTo>
                    <a:pt x="399" y="420"/>
                  </a:moveTo>
                  <a:lnTo>
                    <a:pt x="399" y="420"/>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3"/>
            <p:cNvSpPr/>
            <p:nvPr/>
          </p:nvSpPr>
          <p:spPr>
            <a:xfrm>
              <a:off x="7392675" y="3720750"/>
              <a:ext cx="47050" cy="47050"/>
            </a:xfrm>
            <a:custGeom>
              <a:rect b="b" l="l" r="r" t="t"/>
              <a:pathLst>
                <a:path extrusionOk="0" h="1882" w="1882">
                  <a:moveTo>
                    <a:pt x="420" y="1881"/>
                  </a:moveTo>
                  <a:lnTo>
                    <a:pt x="1462" y="1881"/>
                  </a:lnTo>
                  <a:cubicBezTo>
                    <a:pt x="1701" y="1881"/>
                    <a:pt x="1881" y="1680"/>
                    <a:pt x="1881" y="1462"/>
                  </a:cubicBezTo>
                  <a:lnTo>
                    <a:pt x="1881" y="421"/>
                  </a:lnTo>
                  <a:cubicBezTo>
                    <a:pt x="1881" y="198"/>
                    <a:pt x="1701" y="1"/>
                    <a:pt x="1462" y="1"/>
                  </a:cubicBezTo>
                  <a:lnTo>
                    <a:pt x="420" y="1"/>
                  </a:lnTo>
                  <a:cubicBezTo>
                    <a:pt x="197" y="1"/>
                    <a:pt x="1" y="198"/>
                    <a:pt x="1" y="421"/>
                  </a:cubicBezTo>
                  <a:lnTo>
                    <a:pt x="1" y="1462"/>
                  </a:lnTo>
                  <a:cubicBezTo>
                    <a:pt x="1" y="1680"/>
                    <a:pt x="197" y="1881"/>
                    <a:pt x="420" y="1881"/>
                  </a:cubicBezTo>
                  <a:close/>
                  <a:moveTo>
                    <a:pt x="399" y="421"/>
                  </a:moveTo>
                  <a:cubicBezTo>
                    <a:pt x="399" y="399"/>
                    <a:pt x="420" y="399"/>
                    <a:pt x="420" y="399"/>
                  </a:cubicBezTo>
                  <a:lnTo>
                    <a:pt x="1462" y="399"/>
                  </a:lnTo>
                  <a:cubicBezTo>
                    <a:pt x="1483" y="399"/>
                    <a:pt x="1483" y="399"/>
                    <a:pt x="1483" y="421"/>
                  </a:cubicBezTo>
                  <a:lnTo>
                    <a:pt x="1483" y="1462"/>
                  </a:lnTo>
                  <a:cubicBezTo>
                    <a:pt x="1483" y="1462"/>
                    <a:pt x="1483" y="1483"/>
                    <a:pt x="1462" y="1483"/>
                  </a:cubicBezTo>
                  <a:lnTo>
                    <a:pt x="420" y="1483"/>
                  </a:lnTo>
                  <a:cubicBezTo>
                    <a:pt x="420" y="1483"/>
                    <a:pt x="399" y="1483"/>
                    <a:pt x="399" y="1462"/>
                  </a:cubicBezTo>
                  <a:close/>
                  <a:moveTo>
                    <a:pt x="399" y="421"/>
                  </a:moveTo>
                  <a:lnTo>
                    <a:pt x="399" y="421"/>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3"/>
            <p:cNvSpPr/>
            <p:nvPr/>
          </p:nvSpPr>
          <p:spPr>
            <a:xfrm>
              <a:off x="7330125" y="3846400"/>
              <a:ext cx="47050" cy="47025"/>
            </a:xfrm>
            <a:custGeom>
              <a:rect b="b" l="l" r="r" t="t"/>
              <a:pathLst>
                <a:path extrusionOk="0" h="1881" w="1882">
                  <a:moveTo>
                    <a:pt x="1462" y="0"/>
                  </a:moveTo>
                  <a:lnTo>
                    <a:pt x="420" y="0"/>
                  </a:lnTo>
                  <a:cubicBezTo>
                    <a:pt x="197" y="0"/>
                    <a:pt x="1" y="197"/>
                    <a:pt x="1" y="420"/>
                  </a:cubicBezTo>
                  <a:lnTo>
                    <a:pt x="1" y="1461"/>
                  </a:lnTo>
                  <a:cubicBezTo>
                    <a:pt x="1" y="1679"/>
                    <a:pt x="197" y="1881"/>
                    <a:pt x="420" y="1881"/>
                  </a:cubicBezTo>
                  <a:lnTo>
                    <a:pt x="1462" y="1881"/>
                  </a:lnTo>
                  <a:cubicBezTo>
                    <a:pt x="1706" y="1881"/>
                    <a:pt x="1881" y="1679"/>
                    <a:pt x="1881" y="1461"/>
                  </a:cubicBezTo>
                  <a:lnTo>
                    <a:pt x="1881" y="420"/>
                  </a:lnTo>
                  <a:cubicBezTo>
                    <a:pt x="1881" y="197"/>
                    <a:pt x="1706" y="0"/>
                    <a:pt x="1462" y="0"/>
                  </a:cubicBezTo>
                  <a:close/>
                  <a:moveTo>
                    <a:pt x="1483" y="1461"/>
                  </a:moveTo>
                  <a:cubicBezTo>
                    <a:pt x="1483" y="1482"/>
                    <a:pt x="1483" y="1482"/>
                    <a:pt x="1462" y="1482"/>
                  </a:cubicBezTo>
                  <a:lnTo>
                    <a:pt x="420" y="1482"/>
                  </a:lnTo>
                  <a:cubicBezTo>
                    <a:pt x="420" y="1482"/>
                    <a:pt x="399" y="1482"/>
                    <a:pt x="399" y="1461"/>
                  </a:cubicBezTo>
                  <a:lnTo>
                    <a:pt x="399" y="420"/>
                  </a:lnTo>
                  <a:cubicBezTo>
                    <a:pt x="399" y="399"/>
                    <a:pt x="420" y="399"/>
                    <a:pt x="420" y="399"/>
                  </a:cubicBezTo>
                  <a:lnTo>
                    <a:pt x="1462" y="399"/>
                  </a:lnTo>
                  <a:cubicBezTo>
                    <a:pt x="1483" y="399"/>
                    <a:pt x="1483" y="399"/>
                    <a:pt x="1483" y="420"/>
                  </a:cubicBezTo>
                  <a:close/>
                  <a:moveTo>
                    <a:pt x="1483" y="1461"/>
                  </a:moveTo>
                  <a:lnTo>
                    <a:pt x="1483" y="1461"/>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3"/>
            <p:cNvSpPr/>
            <p:nvPr/>
          </p:nvSpPr>
          <p:spPr>
            <a:xfrm>
              <a:off x="7392675" y="3846925"/>
              <a:ext cx="47050" cy="47025"/>
            </a:xfrm>
            <a:custGeom>
              <a:rect b="b" l="l" r="r" t="t"/>
              <a:pathLst>
                <a:path extrusionOk="0" h="1881" w="1882">
                  <a:moveTo>
                    <a:pt x="1" y="1461"/>
                  </a:moveTo>
                  <a:cubicBezTo>
                    <a:pt x="1" y="1679"/>
                    <a:pt x="197" y="1881"/>
                    <a:pt x="420" y="1881"/>
                  </a:cubicBezTo>
                  <a:lnTo>
                    <a:pt x="1462" y="1881"/>
                  </a:lnTo>
                  <a:cubicBezTo>
                    <a:pt x="1701" y="1881"/>
                    <a:pt x="1881" y="1679"/>
                    <a:pt x="1881" y="1461"/>
                  </a:cubicBezTo>
                  <a:lnTo>
                    <a:pt x="1881" y="420"/>
                  </a:lnTo>
                  <a:cubicBezTo>
                    <a:pt x="1881" y="197"/>
                    <a:pt x="1701" y="0"/>
                    <a:pt x="1462" y="0"/>
                  </a:cubicBezTo>
                  <a:lnTo>
                    <a:pt x="420" y="0"/>
                  </a:lnTo>
                  <a:cubicBezTo>
                    <a:pt x="197" y="0"/>
                    <a:pt x="1" y="197"/>
                    <a:pt x="1" y="420"/>
                  </a:cubicBezTo>
                  <a:close/>
                  <a:moveTo>
                    <a:pt x="399" y="420"/>
                  </a:moveTo>
                  <a:cubicBezTo>
                    <a:pt x="399" y="399"/>
                    <a:pt x="420" y="399"/>
                    <a:pt x="420" y="399"/>
                  </a:cubicBezTo>
                  <a:lnTo>
                    <a:pt x="1462" y="399"/>
                  </a:lnTo>
                  <a:cubicBezTo>
                    <a:pt x="1483" y="399"/>
                    <a:pt x="1483" y="399"/>
                    <a:pt x="1483" y="420"/>
                  </a:cubicBezTo>
                  <a:lnTo>
                    <a:pt x="1483" y="1461"/>
                  </a:lnTo>
                  <a:cubicBezTo>
                    <a:pt x="1483" y="1482"/>
                    <a:pt x="1483" y="1482"/>
                    <a:pt x="1462" y="1482"/>
                  </a:cubicBezTo>
                  <a:lnTo>
                    <a:pt x="420" y="1482"/>
                  </a:lnTo>
                  <a:cubicBezTo>
                    <a:pt x="420" y="1482"/>
                    <a:pt x="399" y="1482"/>
                    <a:pt x="399" y="1461"/>
                  </a:cubicBezTo>
                  <a:close/>
                  <a:moveTo>
                    <a:pt x="399" y="420"/>
                  </a:moveTo>
                  <a:lnTo>
                    <a:pt x="399" y="420"/>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3"/>
            <p:cNvSpPr/>
            <p:nvPr/>
          </p:nvSpPr>
          <p:spPr>
            <a:xfrm>
              <a:off x="7267575" y="3845725"/>
              <a:ext cx="47050" cy="47175"/>
            </a:xfrm>
            <a:custGeom>
              <a:rect b="b" l="l" r="r" t="t"/>
              <a:pathLst>
                <a:path extrusionOk="0" h="1887" w="1882">
                  <a:moveTo>
                    <a:pt x="1462" y="1"/>
                  </a:moveTo>
                  <a:lnTo>
                    <a:pt x="421" y="1"/>
                  </a:lnTo>
                  <a:cubicBezTo>
                    <a:pt x="197" y="1"/>
                    <a:pt x="1" y="181"/>
                    <a:pt x="1" y="426"/>
                  </a:cubicBezTo>
                  <a:lnTo>
                    <a:pt x="1" y="1461"/>
                  </a:lnTo>
                  <a:cubicBezTo>
                    <a:pt x="1" y="1685"/>
                    <a:pt x="197" y="1886"/>
                    <a:pt x="421" y="1886"/>
                  </a:cubicBezTo>
                  <a:lnTo>
                    <a:pt x="1462" y="1886"/>
                  </a:lnTo>
                  <a:cubicBezTo>
                    <a:pt x="1706" y="1886"/>
                    <a:pt x="1881" y="1685"/>
                    <a:pt x="1881" y="1461"/>
                  </a:cubicBezTo>
                  <a:lnTo>
                    <a:pt x="1881" y="426"/>
                  </a:lnTo>
                  <a:cubicBezTo>
                    <a:pt x="1881" y="181"/>
                    <a:pt x="1706" y="1"/>
                    <a:pt x="1462" y="1"/>
                  </a:cubicBezTo>
                  <a:close/>
                  <a:moveTo>
                    <a:pt x="1483" y="1461"/>
                  </a:moveTo>
                  <a:cubicBezTo>
                    <a:pt x="1483" y="1461"/>
                    <a:pt x="1483" y="1488"/>
                    <a:pt x="1462" y="1488"/>
                  </a:cubicBezTo>
                  <a:lnTo>
                    <a:pt x="421" y="1488"/>
                  </a:lnTo>
                  <a:lnTo>
                    <a:pt x="399" y="1461"/>
                  </a:lnTo>
                  <a:lnTo>
                    <a:pt x="399" y="426"/>
                  </a:lnTo>
                  <a:cubicBezTo>
                    <a:pt x="399" y="399"/>
                    <a:pt x="421" y="399"/>
                    <a:pt x="421" y="399"/>
                  </a:cubicBezTo>
                  <a:lnTo>
                    <a:pt x="1462" y="399"/>
                  </a:lnTo>
                  <a:cubicBezTo>
                    <a:pt x="1483" y="399"/>
                    <a:pt x="1483" y="399"/>
                    <a:pt x="1483" y="426"/>
                  </a:cubicBezTo>
                  <a:close/>
                  <a:moveTo>
                    <a:pt x="1483" y="1461"/>
                  </a:moveTo>
                  <a:lnTo>
                    <a:pt x="1483" y="1461"/>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3"/>
            <p:cNvSpPr/>
            <p:nvPr/>
          </p:nvSpPr>
          <p:spPr>
            <a:xfrm>
              <a:off x="7455100" y="3721300"/>
              <a:ext cx="47175" cy="47025"/>
            </a:xfrm>
            <a:custGeom>
              <a:rect b="b" l="l" r="r" t="t"/>
              <a:pathLst>
                <a:path extrusionOk="0" h="1881" w="1887">
                  <a:moveTo>
                    <a:pt x="425" y="1881"/>
                  </a:moveTo>
                  <a:lnTo>
                    <a:pt x="1461" y="1881"/>
                  </a:lnTo>
                  <a:cubicBezTo>
                    <a:pt x="1706" y="1881"/>
                    <a:pt x="1886" y="1684"/>
                    <a:pt x="1886" y="1461"/>
                  </a:cubicBezTo>
                  <a:lnTo>
                    <a:pt x="1886" y="420"/>
                  </a:lnTo>
                  <a:cubicBezTo>
                    <a:pt x="1886" y="197"/>
                    <a:pt x="1706" y="0"/>
                    <a:pt x="1461" y="0"/>
                  </a:cubicBezTo>
                  <a:lnTo>
                    <a:pt x="425" y="0"/>
                  </a:lnTo>
                  <a:cubicBezTo>
                    <a:pt x="202" y="0"/>
                    <a:pt x="0" y="197"/>
                    <a:pt x="0" y="420"/>
                  </a:cubicBezTo>
                  <a:lnTo>
                    <a:pt x="0" y="1461"/>
                  </a:lnTo>
                  <a:cubicBezTo>
                    <a:pt x="0" y="1684"/>
                    <a:pt x="202" y="1881"/>
                    <a:pt x="425" y="1881"/>
                  </a:cubicBezTo>
                  <a:close/>
                  <a:moveTo>
                    <a:pt x="399" y="420"/>
                  </a:moveTo>
                  <a:cubicBezTo>
                    <a:pt x="399" y="399"/>
                    <a:pt x="425" y="399"/>
                    <a:pt x="425" y="399"/>
                  </a:cubicBezTo>
                  <a:lnTo>
                    <a:pt x="1461" y="399"/>
                  </a:lnTo>
                  <a:cubicBezTo>
                    <a:pt x="1488" y="399"/>
                    <a:pt x="1488" y="399"/>
                    <a:pt x="1488" y="420"/>
                  </a:cubicBezTo>
                  <a:lnTo>
                    <a:pt x="1488" y="1461"/>
                  </a:lnTo>
                  <a:cubicBezTo>
                    <a:pt x="1488" y="1482"/>
                    <a:pt x="1488" y="1482"/>
                    <a:pt x="1461" y="1482"/>
                  </a:cubicBezTo>
                  <a:lnTo>
                    <a:pt x="425" y="1482"/>
                  </a:lnTo>
                  <a:cubicBezTo>
                    <a:pt x="425" y="1482"/>
                    <a:pt x="399" y="1482"/>
                    <a:pt x="399" y="1461"/>
                  </a:cubicBezTo>
                  <a:close/>
                  <a:moveTo>
                    <a:pt x="399" y="420"/>
                  </a:moveTo>
                  <a:lnTo>
                    <a:pt x="399" y="420"/>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3"/>
            <p:cNvSpPr/>
            <p:nvPr/>
          </p:nvSpPr>
          <p:spPr>
            <a:xfrm>
              <a:off x="7455100" y="3784375"/>
              <a:ext cx="47175" cy="47025"/>
            </a:xfrm>
            <a:custGeom>
              <a:rect b="b" l="l" r="r" t="t"/>
              <a:pathLst>
                <a:path extrusionOk="0" h="1881" w="1887">
                  <a:moveTo>
                    <a:pt x="0" y="1461"/>
                  </a:moveTo>
                  <a:cubicBezTo>
                    <a:pt x="0" y="1706"/>
                    <a:pt x="202" y="1881"/>
                    <a:pt x="425" y="1881"/>
                  </a:cubicBezTo>
                  <a:lnTo>
                    <a:pt x="1461" y="1881"/>
                  </a:lnTo>
                  <a:cubicBezTo>
                    <a:pt x="1706" y="1881"/>
                    <a:pt x="1886" y="1706"/>
                    <a:pt x="1886" y="1461"/>
                  </a:cubicBezTo>
                  <a:lnTo>
                    <a:pt x="1886" y="420"/>
                  </a:lnTo>
                  <a:cubicBezTo>
                    <a:pt x="1886" y="197"/>
                    <a:pt x="1706" y="0"/>
                    <a:pt x="1461" y="0"/>
                  </a:cubicBezTo>
                  <a:lnTo>
                    <a:pt x="425" y="0"/>
                  </a:lnTo>
                  <a:cubicBezTo>
                    <a:pt x="202" y="0"/>
                    <a:pt x="0" y="197"/>
                    <a:pt x="0" y="420"/>
                  </a:cubicBezTo>
                  <a:close/>
                  <a:moveTo>
                    <a:pt x="399" y="420"/>
                  </a:moveTo>
                  <a:lnTo>
                    <a:pt x="425" y="399"/>
                  </a:lnTo>
                  <a:lnTo>
                    <a:pt x="1461" y="399"/>
                  </a:lnTo>
                  <a:cubicBezTo>
                    <a:pt x="1488" y="399"/>
                    <a:pt x="1488" y="420"/>
                    <a:pt x="1488" y="420"/>
                  </a:cubicBezTo>
                  <a:lnTo>
                    <a:pt x="1488" y="1461"/>
                  </a:lnTo>
                  <a:cubicBezTo>
                    <a:pt x="1488" y="1482"/>
                    <a:pt x="1488" y="1482"/>
                    <a:pt x="1461" y="1482"/>
                  </a:cubicBezTo>
                  <a:lnTo>
                    <a:pt x="425" y="1482"/>
                  </a:lnTo>
                  <a:cubicBezTo>
                    <a:pt x="425" y="1482"/>
                    <a:pt x="399" y="1482"/>
                    <a:pt x="399" y="1461"/>
                  </a:cubicBezTo>
                  <a:close/>
                  <a:moveTo>
                    <a:pt x="399" y="420"/>
                  </a:moveTo>
                  <a:lnTo>
                    <a:pt x="399" y="420"/>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3"/>
            <p:cNvSpPr/>
            <p:nvPr/>
          </p:nvSpPr>
          <p:spPr>
            <a:xfrm>
              <a:off x="7330125" y="3720225"/>
              <a:ext cx="47050" cy="47050"/>
            </a:xfrm>
            <a:custGeom>
              <a:rect b="b" l="l" r="r" t="t"/>
              <a:pathLst>
                <a:path extrusionOk="0" h="1882" w="1882">
                  <a:moveTo>
                    <a:pt x="1881" y="420"/>
                  </a:moveTo>
                  <a:cubicBezTo>
                    <a:pt x="1881" y="176"/>
                    <a:pt x="1706" y="1"/>
                    <a:pt x="1462" y="1"/>
                  </a:cubicBezTo>
                  <a:lnTo>
                    <a:pt x="420" y="1"/>
                  </a:lnTo>
                  <a:cubicBezTo>
                    <a:pt x="197" y="1"/>
                    <a:pt x="1" y="176"/>
                    <a:pt x="1" y="420"/>
                  </a:cubicBezTo>
                  <a:lnTo>
                    <a:pt x="1" y="1462"/>
                  </a:lnTo>
                  <a:cubicBezTo>
                    <a:pt x="1" y="1679"/>
                    <a:pt x="197" y="1881"/>
                    <a:pt x="420" y="1881"/>
                  </a:cubicBezTo>
                  <a:lnTo>
                    <a:pt x="1462" y="1881"/>
                  </a:lnTo>
                  <a:cubicBezTo>
                    <a:pt x="1706" y="1881"/>
                    <a:pt x="1881" y="1679"/>
                    <a:pt x="1881" y="1462"/>
                  </a:cubicBezTo>
                  <a:close/>
                  <a:moveTo>
                    <a:pt x="1483" y="1462"/>
                  </a:moveTo>
                  <a:cubicBezTo>
                    <a:pt x="1483" y="1462"/>
                    <a:pt x="1483" y="1483"/>
                    <a:pt x="1462" y="1483"/>
                  </a:cubicBezTo>
                  <a:lnTo>
                    <a:pt x="420" y="1483"/>
                  </a:lnTo>
                  <a:lnTo>
                    <a:pt x="399" y="1462"/>
                  </a:lnTo>
                  <a:lnTo>
                    <a:pt x="399" y="420"/>
                  </a:lnTo>
                  <a:cubicBezTo>
                    <a:pt x="399" y="399"/>
                    <a:pt x="420" y="399"/>
                    <a:pt x="420" y="399"/>
                  </a:cubicBezTo>
                  <a:lnTo>
                    <a:pt x="1462" y="399"/>
                  </a:lnTo>
                  <a:cubicBezTo>
                    <a:pt x="1483" y="399"/>
                    <a:pt x="1483" y="399"/>
                    <a:pt x="1483" y="420"/>
                  </a:cubicBezTo>
                  <a:close/>
                  <a:moveTo>
                    <a:pt x="1483" y="1462"/>
                  </a:moveTo>
                  <a:lnTo>
                    <a:pt x="1483" y="1462"/>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3"/>
            <p:cNvSpPr/>
            <p:nvPr/>
          </p:nvSpPr>
          <p:spPr>
            <a:xfrm>
              <a:off x="7330125" y="3783300"/>
              <a:ext cx="47050" cy="47050"/>
            </a:xfrm>
            <a:custGeom>
              <a:rect b="b" l="l" r="r" t="t"/>
              <a:pathLst>
                <a:path extrusionOk="0" h="1882" w="1882">
                  <a:moveTo>
                    <a:pt x="1881" y="421"/>
                  </a:moveTo>
                  <a:cubicBezTo>
                    <a:pt x="1881" y="176"/>
                    <a:pt x="1706" y="1"/>
                    <a:pt x="1462" y="1"/>
                  </a:cubicBezTo>
                  <a:lnTo>
                    <a:pt x="420" y="1"/>
                  </a:lnTo>
                  <a:cubicBezTo>
                    <a:pt x="197" y="1"/>
                    <a:pt x="1" y="176"/>
                    <a:pt x="1" y="421"/>
                  </a:cubicBezTo>
                  <a:lnTo>
                    <a:pt x="1" y="1462"/>
                  </a:lnTo>
                  <a:cubicBezTo>
                    <a:pt x="1" y="1680"/>
                    <a:pt x="197" y="1881"/>
                    <a:pt x="420" y="1881"/>
                  </a:cubicBezTo>
                  <a:lnTo>
                    <a:pt x="1462" y="1881"/>
                  </a:lnTo>
                  <a:cubicBezTo>
                    <a:pt x="1706" y="1881"/>
                    <a:pt x="1881" y="1680"/>
                    <a:pt x="1881" y="1462"/>
                  </a:cubicBezTo>
                  <a:close/>
                  <a:moveTo>
                    <a:pt x="1483" y="1462"/>
                  </a:moveTo>
                  <a:cubicBezTo>
                    <a:pt x="1483" y="1462"/>
                    <a:pt x="1483" y="1483"/>
                    <a:pt x="1462" y="1483"/>
                  </a:cubicBezTo>
                  <a:lnTo>
                    <a:pt x="420" y="1483"/>
                  </a:lnTo>
                  <a:lnTo>
                    <a:pt x="399" y="1462"/>
                  </a:lnTo>
                  <a:lnTo>
                    <a:pt x="399" y="421"/>
                  </a:lnTo>
                  <a:cubicBezTo>
                    <a:pt x="399" y="399"/>
                    <a:pt x="420" y="399"/>
                    <a:pt x="420" y="399"/>
                  </a:cubicBezTo>
                  <a:lnTo>
                    <a:pt x="1462" y="399"/>
                  </a:lnTo>
                  <a:cubicBezTo>
                    <a:pt x="1483" y="399"/>
                    <a:pt x="1483" y="399"/>
                    <a:pt x="1483" y="421"/>
                  </a:cubicBezTo>
                  <a:close/>
                  <a:moveTo>
                    <a:pt x="1483" y="1462"/>
                  </a:moveTo>
                  <a:lnTo>
                    <a:pt x="1483" y="1462"/>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63"/>
          <p:cNvGrpSpPr/>
          <p:nvPr/>
        </p:nvGrpSpPr>
        <p:grpSpPr>
          <a:xfrm>
            <a:off x="7176225" y="4280650"/>
            <a:ext cx="340925" cy="304950"/>
            <a:chOff x="7176225" y="4280650"/>
            <a:chExt cx="340925" cy="304950"/>
          </a:xfrm>
        </p:grpSpPr>
        <p:sp>
          <p:nvSpPr>
            <p:cNvPr id="3796" name="Google Shape;3796;p63"/>
            <p:cNvSpPr/>
            <p:nvPr/>
          </p:nvSpPr>
          <p:spPr>
            <a:xfrm>
              <a:off x="7429725" y="4347050"/>
              <a:ext cx="37625" cy="59250"/>
            </a:xfrm>
            <a:custGeom>
              <a:rect b="b" l="l" r="r" t="t"/>
              <a:pathLst>
                <a:path extrusionOk="0" h="2370" w="1505">
                  <a:moveTo>
                    <a:pt x="1" y="1"/>
                  </a:moveTo>
                  <a:lnTo>
                    <a:pt x="1" y="2370"/>
                  </a:lnTo>
                  <a:lnTo>
                    <a:pt x="1504" y="2370"/>
                  </a:lnTo>
                  <a:lnTo>
                    <a:pt x="1504" y="622"/>
                  </a:lnTo>
                  <a:cubicBezTo>
                    <a:pt x="1504" y="266"/>
                    <a:pt x="1239" y="1"/>
                    <a:pt x="883" y="1"/>
                  </a:cubicBezTo>
                  <a:close/>
                  <a:moveTo>
                    <a:pt x="1" y="1"/>
                  </a:moveTo>
                  <a:lnTo>
                    <a:pt x="1"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3"/>
            <p:cNvSpPr/>
            <p:nvPr/>
          </p:nvSpPr>
          <p:spPr>
            <a:xfrm>
              <a:off x="7226025" y="4347050"/>
              <a:ext cx="37725" cy="59250"/>
            </a:xfrm>
            <a:custGeom>
              <a:rect b="b" l="l" r="r" t="t"/>
              <a:pathLst>
                <a:path extrusionOk="0" h="2370" w="1509">
                  <a:moveTo>
                    <a:pt x="1509" y="2370"/>
                  </a:moveTo>
                  <a:lnTo>
                    <a:pt x="1509" y="1"/>
                  </a:lnTo>
                  <a:lnTo>
                    <a:pt x="622" y="1"/>
                  </a:lnTo>
                  <a:cubicBezTo>
                    <a:pt x="266" y="1"/>
                    <a:pt x="0" y="266"/>
                    <a:pt x="0" y="622"/>
                  </a:cubicBezTo>
                  <a:lnTo>
                    <a:pt x="0" y="2370"/>
                  </a:lnTo>
                  <a:close/>
                  <a:moveTo>
                    <a:pt x="1509" y="2370"/>
                  </a:moveTo>
                  <a:lnTo>
                    <a:pt x="1509" y="237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3"/>
            <p:cNvSpPr/>
            <p:nvPr/>
          </p:nvSpPr>
          <p:spPr>
            <a:xfrm>
              <a:off x="7257100" y="4285700"/>
              <a:ext cx="179300" cy="120600"/>
            </a:xfrm>
            <a:custGeom>
              <a:rect b="b" l="l" r="r" t="t"/>
              <a:pathLst>
                <a:path extrusionOk="0" h="4824" w="7172">
                  <a:moveTo>
                    <a:pt x="0" y="4824"/>
                  </a:moveTo>
                  <a:lnTo>
                    <a:pt x="7171" y="4824"/>
                  </a:lnTo>
                  <a:lnTo>
                    <a:pt x="7171" y="176"/>
                  </a:lnTo>
                  <a:cubicBezTo>
                    <a:pt x="7171" y="91"/>
                    <a:pt x="7081" y="0"/>
                    <a:pt x="6991" y="0"/>
                  </a:cubicBezTo>
                  <a:lnTo>
                    <a:pt x="176" y="0"/>
                  </a:lnTo>
                  <a:cubicBezTo>
                    <a:pt x="85" y="0"/>
                    <a:pt x="0" y="91"/>
                    <a:pt x="0" y="176"/>
                  </a:cubicBezTo>
                  <a:close/>
                  <a:moveTo>
                    <a:pt x="0" y="4824"/>
                  </a:moveTo>
                  <a:lnTo>
                    <a:pt x="0" y="4824"/>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3"/>
            <p:cNvSpPr/>
            <p:nvPr/>
          </p:nvSpPr>
          <p:spPr>
            <a:xfrm>
              <a:off x="7257100" y="4285700"/>
              <a:ext cx="179300" cy="127250"/>
            </a:xfrm>
            <a:custGeom>
              <a:rect b="b" l="l" r="r" t="t"/>
              <a:pathLst>
                <a:path extrusionOk="0" h="5090" w="7172">
                  <a:moveTo>
                    <a:pt x="6019" y="3830"/>
                  </a:moveTo>
                  <a:lnTo>
                    <a:pt x="0" y="3830"/>
                  </a:lnTo>
                  <a:lnTo>
                    <a:pt x="0" y="5089"/>
                  </a:lnTo>
                  <a:lnTo>
                    <a:pt x="7171" y="5089"/>
                  </a:lnTo>
                  <a:lnTo>
                    <a:pt x="7171" y="176"/>
                  </a:lnTo>
                  <a:cubicBezTo>
                    <a:pt x="7171" y="91"/>
                    <a:pt x="7081" y="0"/>
                    <a:pt x="6991" y="0"/>
                  </a:cubicBezTo>
                  <a:lnTo>
                    <a:pt x="6417" y="0"/>
                  </a:lnTo>
                  <a:lnTo>
                    <a:pt x="6417" y="3034"/>
                  </a:lnTo>
                  <a:cubicBezTo>
                    <a:pt x="6417" y="3475"/>
                    <a:pt x="6460" y="3830"/>
                    <a:pt x="6019" y="3830"/>
                  </a:cubicBezTo>
                  <a:close/>
                  <a:moveTo>
                    <a:pt x="6019" y="3830"/>
                  </a:moveTo>
                  <a:lnTo>
                    <a:pt x="6019" y="383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3"/>
            <p:cNvSpPr/>
            <p:nvPr/>
          </p:nvSpPr>
          <p:spPr>
            <a:xfrm>
              <a:off x="7181275" y="4399650"/>
              <a:ext cx="330950" cy="168275"/>
            </a:xfrm>
            <a:custGeom>
              <a:rect b="b" l="l" r="r" t="t"/>
              <a:pathLst>
                <a:path extrusionOk="0" h="6731" w="13238">
                  <a:moveTo>
                    <a:pt x="6619" y="5227"/>
                  </a:moveTo>
                  <a:lnTo>
                    <a:pt x="11644" y="6731"/>
                  </a:lnTo>
                  <a:lnTo>
                    <a:pt x="12064" y="6731"/>
                  </a:lnTo>
                  <a:cubicBezTo>
                    <a:pt x="12706" y="6731"/>
                    <a:pt x="13238" y="6199"/>
                    <a:pt x="13238" y="5557"/>
                  </a:cubicBezTo>
                  <a:lnTo>
                    <a:pt x="13238" y="1195"/>
                  </a:lnTo>
                  <a:cubicBezTo>
                    <a:pt x="13238" y="531"/>
                    <a:pt x="12706" y="0"/>
                    <a:pt x="12064" y="0"/>
                  </a:cubicBezTo>
                  <a:lnTo>
                    <a:pt x="1195" y="0"/>
                  </a:lnTo>
                  <a:cubicBezTo>
                    <a:pt x="531" y="0"/>
                    <a:pt x="0" y="531"/>
                    <a:pt x="0" y="1195"/>
                  </a:cubicBezTo>
                  <a:lnTo>
                    <a:pt x="0" y="5557"/>
                  </a:lnTo>
                  <a:cubicBezTo>
                    <a:pt x="0" y="6199"/>
                    <a:pt x="531" y="6731"/>
                    <a:pt x="1195" y="6731"/>
                  </a:cubicBezTo>
                  <a:lnTo>
                    <a:pt x="1594" y="6731"/>
                  </a:lnTo>
                  <a:close/>
                  <a:moveTo>
                    <a:pt x="6619" y="5227"/>
                  </a:moveTo>
                  <a:lnTo>
                    <a:pt x="6619" y="5227"/>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3"/>
            <p:cNvSpPr/>
            <p:nvPr/>
          </p:nvSpPr>
          <p:spPr>
            <a:xfrm>
              <a:off x="7318975" y="4445600"/>
              <a:ext cx="55400" cy="21675"/>
            </a:xfrm>
            <a:custGeom>
              <a:rect b="b" l="l" r="r" t="t"/>
              <a:pathLst>
                <a:path extrusionOk="0" h="867" w="2216">
                  <a:moveTo>
                    <a:pt x="447" y="866"/>
                  </a:moveTo>
                  <a:lnTo>
                    <a:pt x="1775" y="866"/>
                  </a:lnTo>
                  <a:cubicBezTo>
                    <a:pt x="2019" y="866"/>
                    <a:pt x="2216" y="664"/>
                    <a:pt x="2216" y="420"/>
                  </a:cubicBezTo>
                  <a:cubicBezTo>
                    <a:pt x="2216" y="202"/>
                    <a:pt x="2019" y="0"/>
                    <a:pt x="1775" y="0"/>
                  </a:cubicBezTo>
                  <a:lnTo>
                    <a:pt x="447" y="0"/>
                  </a:lnTo>
                  <a:cubicBezTo>
                    <a:pt x="202" y="0"/>
                    <a:pt x="1" y="202"/>
                    <a:pt x="1" y="420"/>
                  </a:cubicBezTo>
                  <a:cubicBezTo>
                    <a:pt x="1" y="664"/>
                    <a:pt x="202" y="866"/>
                    <a:pt x="447" y="866"/>
                  </a:cubicBezTo>
                  <a:close/>
                  <a:moveTo>
                    <a:pt x="447" y="866"/>
                  </a:moveTo>
                  <a:lnTo>
                    <a:pt x="447" y="866"/>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3"/>
            <p:cNvSpPr/>
            <p:nvPr/>
          </p:nvSpPr>
          <p:spPr>
            <a:xfrm>
              <a:off x="7221100" y="4530325"/>
              <a:ext cx="55400" cy="37600"/>
            </a:xfrm>
            <a:custGeom>
              <a:rect b="b" l="l" r="r" t="t"/>
              <a:pathLst>
                <a:path extrusionOk="0" h="1504" w="2216">
                  <a:moveTo>
                    <a:pt x="1616" y="1504"/>
                  </a:moveTo>
                  <a:lnTo>
                    <a:pt x="2216" y="0"/>
                  </a:lnTo>
                  <a:lnTo>
                    <a:pt x="755" y="0"/>
                  </a:lnTo>
                  <a:cubicBezTo>
                    <a:pt x="330" y="0"/>
                    <a:pt x="1" y="330"/>
                    <a:pt x="1" y="749"/>
                  </a:cubicBezTo>
                  <a:lnTo>
                    <a:pt x="1" y="1504"/>
                  </a:lnTo>
                  <a:close/>
                  <a:moveTo>
                    <a:pt x="1616" y="1504"/>
                  </a:moveTo>
                  <a:lnTo>
                    <a:pt x="1616" y="150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3"/>
            <p:cNvSpPr/>
            <p:nvPr/>
          </p:nvSpPr>
          <p:spPr>
            <a:xfrm>
              <a:off x="7429200" y="4530325"/>
              <a:ext cx="43200" cy="37600"/>
            </a:xfrm>
            <a:custGeom>
              <a:rect b="b" l="l" r="r" t="t"/>
              <a:pathLst>
                <a:path extrusionOk="0" h="1504" w="1728">
                  <a:moveTo>
                    <a:pt x="1" y="0"/>
                  </a:moveTo>
                  <a:lnTo>
                    <a:pt x="617" y="1504"/>
                  </a:lnTo>
                  <a:lnTo>
                    <a:pt x="1727" y="1504"/>
                  </a:lnTo>
                  <a:lnTo>
                    <a:pt x="1727" y="749"/>
                  </a:lnTo>
                  <a:cubicBezTo>
                    <a:pt x="1727" y="330"/>
                    <a:pt x="1392" y="0"/>
                    <a:pt x="973" y="0"/>
                  </a:cubicBezTo>
                  <a:close/>
                  <a:moveTo>
                    <a:pt x="1" y="0"/>
                  </a:moveTo>
                  <a:lnTo>
                    <a:pt x="1"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3"/>
            <p:cNvSpPr/>
            <p:nvPr/>
          </p:nvSpPr>
          <p:spPr>
            <a:xfrm>
              <a:off x="7462925" y="4399650"/>
              <a:ext cx="49300" cy="168275"/>
            </a:xfrm>
            <a:custGeom>
              <a:rect b="b" l="l" r="r" t="t"/>
              <a:pathLst>
                <a:path extrusionOk="0" h="6731" w="1972">
                  <a:moveTo>
                    <a:pt x="1" y="0"/>
                  </a:moveTo>
                  <a:cubicBezTo>
                    <a:pt x="644" y="0"/>
                    <a:pt x="1175" y="531"/>
                    <a:pt x="1175" y="1195"/>
                  </a:cubicBezTo>
                  <a:lnTo>
                    <a:pt x="1175" y="5626"/>
                  </a:lnTo>
                  <a:cubicBezTo>
                    <a:pt x="1175" y="6130"/>
                    <a:pt x="840" y="6577"/>
                    <a:pt x="378" y="6731"/>
                  </a:cubicBezTo>
                  <a:lnTo>
                    <a:pt x="798" y="6731"/>
                  </a:lnTo>
                  <a:cubicBezTo>
                    <a:pt x="1440" y="6731"/>
                    <a:pt x="1972" y="6199"/>
                    <a:pt x="1972" y="5557"/>
                  </a:cubicBezTo>
                  <a:lnTo>
                    <a:pt x="1972" y="1195"/>
                  </a:lnTo>
                  <a:cubicBezTo>
                    <a:pt x="1972" y="531"/>
                    <a:pt x="1440" y="0"/>
                    <a:pt x="798" y="0"/>
                  </a:cubicBezTo>
                  <a:close/>
                  <a:moveTo>
                    <a:pt x="1" y="0"/>
                  </a:moveTo>
                  <a:lnTo>
                    <a:pt x="1"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3"/>
            <p:cNvSpPr/>
            <p:nvPr/>
          </p:nvSpPr>
          <p:spPr>
            <a:xfrm>
              <a:off x="7221100" y="4530325"/>
              <a:ext cx="55400" cy="18200"/>
            </a:xfrm>
            <a:custGeom>
              <a:rect b="b" l="l" r="r" t="t"/>
              <a:pathLst>
                <a:path extrusionOk="0" h="728" w="2216">
                  <a:moveTo>
                    <a:pt x="1950" y="638"/>
                  </a:moveTo>
                  <a:lnTo>
                    <a:pt x="2216" y="0"/>
                  </a:lnTo>
                  <a:lnTo>
                    <a:pt x="755" y="0"/>
                  </a:lnTo>
                  <a:cubicBezTo>
                    <a:pt x="357" y="0"/>
                    <a:pt x="1" y="330"/>
                    <a:pt x="1" y="728"/>
                  </a:cubicBezTo>
                  <a:cubicBezTo>
                    <a:pt x="112" y="686"/>
                    <a:pt x="245" y="638"/>
                    <a:pt x="378" y="638"/>
                  </a:cubicBezTo>
                  <a:close/>
                  <a:moveTo>
                    <a:pt x="1950" y="638"/>
                  </a:moveTo>
                  <a:lnTo>
                    <a:pt x="1950" y="638"/>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3"/>
            <p:cNvSpPr/>
            <p:nvPr/>
          </p:nvSpPr>
          <p:spPr>
            <a:xfrm>
              <a:off x="7429200" y="4530325"/>
              <a:ext cx="43200" cy="19275"/>
            </a:xfrm>
            <a:custGeom>
              <a:rect b="b" l="l" r="r" t="t"/>
              <a:pathLst>
                <a:path extrusionOk="0" h="771" w="1728">
                  <a:moveTo>
                    <a:pt x="1" y="0"/>
                  </a:moveTo>
                  <a:lnTo>
                    <a:pt x="266" y="638"/>
                  </a:lnTo>
                  <a:lnTo>
                    <a:pt x="1260" y="638"/>
                  </a:lnTo>
                  <a:cubicBezTo>
                    <a:pt x="1435" y="638"/>
                    <a:pt x="1594" y="686"/>
                    <a:pt x="1727" y="771"/>
                  </a:cubicBezTo>
                  <a:lnTo>
                    <a:pt x="1727" y="749"/>
                  </a:lnTo>
                  <a:cubicBezTo>
                    <a:pt x="1727" y="330"/>
                    <a:pt x="1392" y="0"/>
                    <a:pt x="973" y="0"/>
                  </a:cubicBezTo>
                  <a:close/>
                  <a:moveTo>
                    <a:pt x="1" y="0"/>
                  </a:moveTo>
                  <a:lnTo>
                    <a:pt x="1"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3"/>
            <p:cNvSpPr/>
            <p:nvPr/>
          </p:nvSpPr>
          <p:spPr>
            <a:xfrm>
              <a:off x="7237175" y="4530325"/>
              <a:ext cx="219150" cy="50350"/>
            </a:xfrm>
            <a:custGeom>
              <a:rect b="b" l="l" r="r" t="t"/>
              <a:pathLst>
                <a:path extrusionOk="0" h="2014" w="8766">
                  <a:moveTo>
                    <a:pt x="797" y="0"/>
                  </a:moveTo>
                  <a:lnTo>
                    <a:pt x="197" y="1504"/>
                  </a:lnTo>
                  <a:lnTo>
                    <a:pt x="0" y="2014"/>
                  </a:lnTo>
                  <a:lnTo>
                    <a:pt x="8765" y="2014"/>
                  </a:lnTo>
                  <a:lnTo>
                    <a:pt x="8563" y="1504"/>
                  </a:lnTo>
                  <a:lnTo>
                    <a:pt x="7968" y="0"/>
                  </a:lnTo>
                  <a:close/>
                  <a:moveTo>
                    <a:pt x="797" y="0"/>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3"/>
            <p:cNvSpPr/>
            <p:nvPr/>
          </p:nvSpPr>
          <p:spPr>
            <a:xfrm>
              <a:off x="7250450" y="4530325"/>
              <a:ext cx="205875" cy="50350"/>
            </a:xfrm>
            <a:custGeom>
              <a:rect b="b" l="l" r="r" t="t"/>
              <a:pathLst>
                <a:path extrusionOk="0" h="2014" w="8235">
                  <a:moveTo>
                    <a:pt x="1" y="638"/>
                  </a:moveTo>
                  <a:lnTo>
                    <a:pt x="6508" y="638"/>
                  </a:lnTo>
                  <a:cubicBezTo>
                    <a:pt x="6858" y="638"/>
                    <a:pt x="6858" y="707"/>
                    <a:pt x="6991" y="1015"/>
                  </a:cubicBezTo>
                  <a:lnTo>
                    <a:pt x="7172" y="1504"/>
                  </a:lnTo>
                  <a:lnTo>
                    <a:pt x="7368" y="2014"/>
                  </a:lnTo>
                  <a:lnTo>
                    <a:pt x="8234" y="2014"/>
                  </a:lnTo>
                  <a:lnTo>
                    <a:pt x="8032" y="1504"/>
                  </a:lnTo>
                  <a:lnTo>
                    <a:pt x="7437" y="0"/>
                  </a:lnTo>
                  <a:lnTo>
                    <a:pt x="266" y="0"/>
                  </a:lnTo>
                  <a:close/>
                  <a:moveTo>
                    <a:pt x="1" y="638"/>
                  </a:moveTo>
                  <a:lnTo>
                    <a:pt x="1" y="63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3"/>
            <p:cNvSpPr/>
            <p:nvPr/>
          </p:nvSpPr>
          <p:spPr>
            <a:xfrm>
              <a:off x="7176225" y="4280650"/>
              <a:ext cx="340925" cy="304950"/>
            </a:xfrm>
            <a:custGeom>
              <a:rect b="b" l="l" r="r" t="t"/>
              <a:pathLst>
                <a:path extrusionOk="0" h="12198" w="13637">
                  <a:moveTo>
                    <a:pt x="3033" y="2858"/>
                  </a:moveTo>
                  <a:lnTo>
                    <a:pt x="3033" y="4564"/>
                  </a:lnTo>
                  <a:lnTo>
                    <a:pt x="2194" y="4564"/>
                  </a:lnTo>
                  <a:lnTo>
                    <a:pt x="2194" y="3278"/>
                  </a:lnTo>
                  <a:cubicBezTo>
                    <a:pt x="2194" y="3034"/>
                    <a:pt x="2369" y="2858"/>
                    <a:pt x="2614" y="2858"/>
                  </a:cubicBezTo>
                  <a:close/>
                  <a:moveTo>
                    <a:pt x="11023" y="2858"/>
                  </a:moveTo>
                  <a:cubicBezTo>
                    <a:pt x="11267" y="2858"/>
                    <a:pt x="11448" y="3034"/>
                    <a:pt x="11448" y="3278"/>
                  </a:cubicBezTo>
                  <a:lnTo>
                    <a:pt x="11448" y="4564"/>
                  </a:lnTo>
                  <a:lnTo>
                    <a:pt x="10603" y="4564"/>
                  </a:lnTo>
                  <a:lnTo>
                    <a:pt x="10603" y="2858"/>
                  </a:lnTo>
                  <a:close/>
                  <a:moveTo>
                    <a:pt x="2948" y="10184"/>
                  </a:moveTo>
                  <a:lnTo>
                    <a:pt x="2502" y="11289"/>
                  </a:lnTo>
                  <a:lnTo>
                    <a:pt x="1992" y="11289"/>
                  </a:lnTo>
                  <a:lnTo>
                    <a:pt x="1992" y="10736"/>
                  </a:lnTo>
                  <a:cubicBezTo>
                    <a:pt x="1992" y="10428"/>
                    <a:pt x="2237" y="10184"/>
                    <a:pt x="2550" y="10184"/>
                  </a:cubicBezTo>
                  <a:close/>
                  <a:moveTo>
                    <a:pt x="11092" y="10184"/>
                  </a:moveTo>
                  <a:cubicBezTo>
                    <a:pt x="11400" y="10184"/>
                    <a:pt x="11644" y="10428"/>
                    <a:pt x="11644" y="10736"/>
                  </a:cubicBezTo>
                  <a:lnTo>
                    <a:pt x="11644" y="11289"/>
                  </a:lnTo>
                  <a:lnTo>
                    <a:pt x="11134" y="11289"/>
                  </a:lnTo>
                  <a:lnTo>
                    <a:pt x="10693" y="10184"/>
                  </a:lnTo>
                  <a:close/>
                  <a:moveTo>
                    <a:pt x="10274" y="10184"/>
                  </a:moveTo>
                  <a:lnTo>
                    <a:pt x="10826" y="11554"/>
                  </a:lnTo>
                  <a:lnTo>
                    <a:pt x="10826" y="11581"/>
                  </a:lnTo>
                  <a:lnTo>
                    <a:pt x="10916" y="11799"/>
                  </a:lnTo>
                  <a:lnTo>
                    <a:pt x="2725" y="11799"/>
                  </a:lnTo>
                  <a:lnTo>
                    <a:pt x="3368" y="10184"/>
                  </a:lnTo>
                  <a:close/>
                  <a:moveTo>
                    <a:pt x="3411" y="1"/>
                  </a:moveTo>
                  <a:cubicBezTo>
                    <a:pt x="3214" y="1"/>
                    <a:pt x="3033" y="181"/>
                    <a:pt x="3033" y="378"/>
                  </a:cubicBezTo>
                  <a:lnTo>
                    <a:pt x="3033" y="2460"/>
                  </a:lnTo>
                  <a:lnTo>
                    <a:pt x="2614" y="2460"/>
                  </a:lnTo>
                  <a:cubicBezTo>
                    <a:pt x="2152" y="2460"/>
                    <a:pt x="1796" y="2816"/>
                    <a:pt x="1796" y="3278"/>
                  </a:cubicBezTo>
                  <a:lnTo>
                    <a:pt x="1796" y="4564"/>
                  </a:lnTo>
                  <a:lnTo>
                    <a:pt x="1397" y="4564"/>
                  </a:lnTo>
                  <a:cubicBezTo>
                    <a:pt x="622" y="4564"/>
                    <a:pt x="0" y="5180"/>
                    <a:pt x="0" y="5955"/>
                  </a:cubicBezTo>
                  <a:lnTo>
                    <a:pt x="0" y="10317"/>
                  </a:lnTo>
                  <a:cubicBezTo>
                    <a:pt x="0" y="11071"/>
                    <a:pt x="622" y="11687"/>
                    <a:pt x="1397" y="11687"/>
                  </a:cubicBezTo>
                  <a:lnTo>
                    <a:pt x="2348" y="11687"/>
                  </a:lnTo>
                  <a:lnTo>
                    <a:pt x="2237" y="11931"/>
                  </a:lnTo>
                  <a:cubicBezTo>
                    <a:pt x="2215" y="11979"/>
                    <a:pt x="2237" y="12064"/>
                    <a:pt x="2258" y="12112"/>
                  </a:cubicBezTo>
                  <a:cubicBezTo>
                    <a:pt x="2306" y="12176"/>
                    <a:pt x="2369" y="12197"/>
                    <a:pt x="2438" y="12197"/>
                  </a:cubicBezTo>
                  <a:lnTo>
                    <a:pt x="11203" y="12197"/>
                  </a:lnTo>
                  <a:cubicBezTo>
                    <a:pt x="11267" y="12197"/>
                    <a:pt x="11336" y="12176"/>
                    <a:pt x="11379" y="12112"/>
                  </a:cubicBezTo>
                  <a:cubicBezTo>
                    <a:pt x="11400" y="12064"/>
                    <a:pt x="11421" y="11979"/>
                    <a:pt x="11400" y="11931"/>
                  </a:cubicBezTo>
                  <a:lnTo>
                    <a:pt x="11288" y="11687"/>
                  </a:lnTo>
                  <a:lnTo>
                    <a:pt x="12266" y="11687"/>
                  </a:lnTo>
                  <a:cubicBezTo>
                    <a:pt x="13015" y="11687"/>
                    <a:pt x="13636" y="11071"/>
                    <a:pt x="13636" y="10317"/>
                  </a:cubicBezTo>
                  <a:lnTo>
                    <a:pt x="13636" y="8590"/>
                  </a:lnTo>
                  <a:cubicBezTo>
                    <a:pt x="13636" y="8479"/>
                    <a:pt x="13546" y="8394"/>
                    <a:pt x="13440" y="8394"/>
                  </a:cubicBezTo>
                  <a:cubicBezTo>
                    <a:pt x="13328" y="8394"/>
                    <a:pt x="13238" y="8479"/>
                    <a:pt x="13238" y="8590"/>
                  </a:cubicBezTo>
                  <a:lnTo>
                    <a:pt x="13238" y="10317"/>
                  </a:lnTo>
                  <a:cubicBezTo>
                    <a:pt x="13238" y="10848"/>
                    <a:pt x="12797" y="11289"/>
                    <a:pt x="12266" y="11289"/>
                  </a:cubicBezTo>
                  <a:lnTo>
                    <a:pt x="12043" y="11289"/>
                  </a:lnTo>
                  <a:lnTo>
                    <a:pt x="12043" y="10736"/>
                  </a:lnTo>
                  <a:cubicBezTo>
                    <a:pt x="12043" y="10205"/>
                    <a:pt x="11623" y="9785"/>
                    <a:pt x="11092" y="9785"/>
                  </a:cubicBezTo>
                  <a:lnTo>
                    <a:pt x="2550" y="9785"/>
                  </a:lnTo>
                  <a:cubicBezTo>
                    <a:pt x="2019" y="9785"/>
                    <a:pt x="1594" y="10205"/>
                    <a:pt x="1594" y="10736"/>
                  </a:cubicBezTo>
                  <a:lnTo>
                    <a:pt x="1594" y="11289"/>
                  </a:lnTo>
                  <a:lnTo>
                    <a:pt x="1397" y="11289"/>
                  </a:lnTo>
                  <a:cubicBezTo>
                    <a:pt x="845" y="11289"/>
                    <a:pt x="399" y="10848"/>
                    <a:pt x="399" y="10317"/>
                  </a:cubicBezTo>
                  <a:lnTo>
                    <a:pt x="399" y="5955"/>
                  </a:lnTo>
                  <a:cubicBezTo>
                    <a:pt x="399" y="5403"/>
                    <a:pt x="845" y="4962"/>
                    <a:pt x="1397" y="4962"/>
                  </a:cubicBezTo>
                  <a:lnTo>
                    <a:pt x="12266" y="4962"/>
                  </a:lnTo>
                  <a:cubicBezTo>
                    <a:pt x="12797" y="4962"/>
                    <a:pt x="13238" y="5403"/>
                    <a:pt x="13238" y="5955"/>
                  </a:cubicBezTo>
                  <a:lnTo>
                    <a:pt x="13238" y="7661"/>
                  </a:lnTo>
                  <a:cubicBezTo>
                    <a:pt x="13238" y="7772"/>
                    <a:pt x="13328" y="7862"/>
                    <a:pt x="13440" y="7862"/>
                  </a:cubicBezTo>
                  <a:cubicBezTo>
                    <a:pt x="13546" y="7862"/>
                    <a:pt x="13636" y="7772"/>
                    <a:pt x="13636" y="7661"/>
                  </a:cubicBezTo>
                  <a:lnTo>
                    <a:pt x="13636" y="5955"/>
                  </a:lnTo>
                  <a:cubicBezTo>
                    <a:pt x="13636" y="5180"/>
                    <a:pt x="13015" y="4564"/>
                    <a:pt x="12266" y="4564"/>
                  </a:cubicBezTo>
                  <a:lnTo>
                    <a:pt x="11846" y="4564"/>
                  </a:lnTo>
                  <a:lnTo>
                    <a:pt x="11846" y="3278"/>
                  </a:lnTo>
                  <a:cubicBezTo>
                    <a:pt x="11846" y="2816"/>
                    <a:pt x="11490" y="2460"/>
                    <a:pt x="11023" y="2460"/>
                  </a:cubicBezTo>
                  <a:lnTo>
                    <a:pt x="10603" y="2460"/>
                  </a:lnTo>
                  <a:lnTo>
                    <a:pt x="10603" y="378"/>
                  </a:lnTo>
                  <a:cubicBezTo>
                    <a:pt x="10603" y="181"/>
                    <a:pt x="10428" y="1"/>
                    <a:pt x="10226" y="1"/>
                  </a:cubicBezTo>
                  <a:lnTo>
                    <a:pt x="7283" y="1"/>
                  </a:lnTo>
                  <a:cubicBezTo>
                    <a:pt x="7171" y="1"/>
                    <a:pt x="7086" y="91"/>
                    <a:pt x="7086" y="202"/>
                  </a:cubicBezTo>
                  <a:cubicBezTo>
                    <a:pt x="7086" y="314"/>
                    <a:pt x="7171" y="399"/>
                    <a:pt x="7283" y="399"/>
                  </a:cubicBezTo>
                  <a:lnTo>
                    <a:pt x="10205" y="399"/>
                  </a:lnTo>
                  <a:lnTo>
                    <a:pt x="10205" y="4564"/>
                  </a:lnTo>
                  <a:lnTo>
                    <a:pt x="3432" y="4564"/>
                  </a:lnTo>
                  <a:lnTo>
                    <a:pt x="3432" y="399"/>
                  </a:lnTo>
                  <a:lnTo>
                    <a:pt x="6353" y="399"/>
                  </a:lnTo>
                  <a:cubicBezTo>
                    <a:pt x="6465" y="399"/>
                    <a:pt x="6555" y="314"/>
                    <a:pt x="6555" y="202"/>
                  </a:cubicBezTo>
                  <a:cubicBezTo>
                    <a:pt x="6555" y="91"/>
                    <a:pt x="6465" y="1"/>
                    <a:pt x="635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3"/>
            <p:cNvSpPr/>
            <p:nvPr/>
          </p:nvSpPr>
          <p:spPr>
            <a:xfrm>
              <a:off x="7314075" y="4440675"/>
              <a:ext cx="65350" cy="31500"/>
            </a:xfrm>
            <a:custGeom>
              <a:rect b="b" l="l" r="r" t="t"/>
              <a:pathLst>
                <a:path extrusionOk="0" h="1260" w="2614">
                  <a:moveTo>
                    <a:pt x="1971" y="399"/>
                  </a:moveTo>
                  <a:cubicBezTo>
                    <a:pt x="2104" y="399"/>
                    <a:pt x="2215" y="505"/>
                    <a:pt x="2215" y="617"/>
                  </a:cubicBezTo>
                  <a:cubicBezTo>
                    <a:pt x="2215" y="750"/>
                    <a:pt x="2104" y="861"/>
                    <a:pt x="1971" y="861"/>
                  </a:cubicBezTo>
                  <a:lnTo>
                    <a:pt x="643" y="861"/>
                  </a:lnTo>
                  <a:cubicBezTo>
                    <a:pt x="510" y="861"/>
                    <a:pt x="398" y="750"/>
                    <a:pt x="398" y="617"/>
                  </a:cubicBezTo>
                  <a:cubicBezTo>
                    <a:pt x="398" y="505"/>
                    <a:pt x="510" y="399"/>
                    <a:pt x="643" y="399"/>
                  </a:cubicBezTo>
                  <a:close/>
                  <a:moveTo>
                    <a:pt x="643" y="1"/>
                  </a:moveTo>
                  <a:cubicBezTo>
                    <a:pt x="287" y="1"/>
                    <a:pt x="0" y="287"/>
                    <a:pt x="0" y="617"/>
                  </a:cubicBezTo>
                  <a:cubicBezTo>
                    <a:pt x="0" y="973"/>
                    <a:pt x="287" y="1260"/>
                    <a:pt x="643" y="1260"/>
                  </a:cubicBezTo>
                  <a:lnTo>
                    <a:pt x="1971" y="1260"/>
                  </a:lnTo>
                  <a:cubicBezTo>
                    <a:pt x="2321" y="1260"/>
                    <a:pt x="2614" y="973"/>
                    <a:pt x="2614" y="617"/>
                  </a:cubicBezTo>
                  <a:cubicBezTo>
                    <a:pt x="2614" y="287"/>
                    <a:pt x="2321" y="1"/>
                    <a:pt x="197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3"/>
            <p:cNvSpPr/>
            <p:nvPr/>
          </p:nvSpPr>
          <p:spPr>
            <a:xfrm>
              <a:off x="7211675" y="4436175"/>
              <a:ext cx="18875" cy="9975"/>
            </a:xfrm>
            <a:custGeom>
              <a:rect b="b" l="l" r="r" t="t"/>
              <a:pathLst>
                <a:path extrusionOk="0" h="399" w="755">
                  <a:moveTo>
                    <a:pt x="202" y="0"/>
                  </a:moveTo>
                  <a:cubicBezTo>
                    <a:pt x="91" y="0"/>
                    <a:pt x="0" y="90"/>
                    <a:pt x="0" y="202"/>
                  </a:cubicBezTo>
                  <a:cubicBezTo>
                    <a:pt x="0" y="313"/>
                    <a:pt x="91" y="398"/>
                    <a:pt x="202" y="398"/>
                  </a:cubicBezTo>
                  <a:lnTo>
                    <a:pt x="553" y="398"/>
                  </a:lnTo>
                  <a:cubicBezTo>
                    <a:pt x="664" y="398"/>
                    <a:pt x="755" y="313"/>
                    <a:pt x="755" y="202"/>
                  </a:cubicBezTo>
                  <a:cubicBezTo>
                    <a:pt x="755" y="90"/>
                    <a:pt x="664" y="0"/>
                    <a:pt x="55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3"/>
            <p:cNvSpPr/>
            <p:nvPr/>
          </p:nvSpPr>
          <p:spPr>
            <a:xfrm>
              <a:off x="7211675" y="4462725"/>
              <a:ext cx="18875" cy="9975"/>
            </a:xfrm>
            <a:custGeom>
              <a:rect b="b" l="l" r="r" t="t"/>
              <a:pathLst>
                <a:path extrusionOk="0" h="399" w="755">
                  <a:moveTo>
                    <a:pt x="202" y="0"/>
                  </a:moveTo>
                  <a:cubicBezTo>
                    <a:pt x="91" y="0"/>
                    <a:pt x="0" y="91"/>
                    <a:pt x="0" y="202"/>
                  </a:cubicBezTo>
                  <a:cubicBezTo>
                    <a:pt x="0" y="314"/>
                    <a:pt x="91" y="399"/>
                    <a:pt x="202" y="399"/>
                  </a:cubicBezTo>
                  <a:lnTo>
                    <a:pt x="553" y="399"/>
                  </a:lnTo>
                  <a:cubicBezTo>
                    <a:pt x="664" y="399"/>
                    <a:pt x="755" y="314"/>
                    <a:pt x="755" y="202"/>
                  </a:cubicBezTo>
                  <a:cubicBezTo>
                    <a:pt x="755" y="91"/>
                    <a:pt x="664" y="0"/>
                    <a:pt x="55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3" name="Google Shape;3813;p63"/>
          <p:cNvGrpSpPr/>
          <p:nvPr/>
        </p:nvGrpSpPr>
        <p:grpSpPr>
          <a:xfrm>
            <a:off x="7227200" y="2933925"/>
            <a:ext cx="340800" cy="340775"/>
            <a:chOff x="7227200" y="2933925"/>
            <a:chExt cx="340800" cy="340775"/>
          </a:xfrm>
        </p:grpSpPr>
        <p:sp>
          <p:nvSpPr>
            <p:cNvPr id="3814" name="Google Shape;3814;p63"/>
            <p:cNvSpPr/>
            <p:nvPr/>
          </p:nvSpPr>
          <p:spPr>
            <a:xfrm>
              <a:off x="7268125" y="2959950"/>
              <a:ext cx="273325" cy="267750"/>
            </a:xfrm>
            <a:custGeom>
              <a:rect b="b" l="l" r="r" t="t"/>
              <a:pathLst>
                <a:path extrusionOk="0" h="10710" w="10933">
                  <a:moveTo>
                    <a:pt x="10226" y="10709"/>
                  </a:moveTo>
                  <a:cubicBezTo>
                    <a:pt x="10268" y="10688"/>
                    <a:pt x="10337" y="10667"/>
                    <a:pt x="10401" y="10667"/>
                  </a:cubicBezTo>
                  <a:lnTo>
                    <a:pt x="10932" y="10667"/>
                  </a:lnTo>
                  <a:lnTo>
                    <a:pt x="10932" y="861"/>
                  </a:lnTo>
                  <a:lnTo>
                    <a:pt x="10072" y="0"/>
                  </a:lnTo>
                  <a:lnTo>
                    <a:pt x="266" y="0"/>
                  </a:lnTo>
                  <a:lnTo>
                    <a:pt x="21" y="441"/>
                  </a:lnTo>
                  <a:cubicBezTo>
                    <a:pt x="0" y="484"/>
                    <a:pt x="21" y="638"/>
                    <a:pt x="244" y="638"/>
                  </a:cubicBezTo>
                  <a:cubicBezTo>
                    <a:pt x="5976" y="2699"/>
                    <a:pt x="8457" y="5663"/>
                    <a:pt x="10226" y="10709"/>
                  </a:cubicBezTo>
                  <a:close/>
                  <a:moveTo>
                    <a:pt x="10226" y="10709"/>
                  </a:moveTo>
                  <a:lnTo>
                    <a:pt x="10226" y="10709"/>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3"/>
            <p:cNvSpPr/>
            <p:nvPr/>
          </p:nvSpPr>
          <p:spPr>
            <a:xfrm>
              <a:off x="7253250" y="2975875"/>
              <a:ext cx="270525" cy="272275"/>
            </a:xfrm>
            <a:custGeom>
              <a:rect b="b" l="l" r="r" t="t"/>
              <a:pathLst>
                <a:path extrusionOk="0" h="10891" w="10821">
                  <a:moveTo>
                    <a:pt x="7347" y="2991"/>
                  </a:moveTo>
                  <a:cubicBezTo>
                    <a:pt x="7347" y="2901"/>
                    <a:pt x="7368" y="2837"/>
                    <a:pt x="7410" y="2816"/>
                  </a:cubicBezTo>
                  <a:cubicBezTo>
                    <a:pt x="5711" y="1175"/>
                    <a:pt x="3474" y="245"/>
                    <a:pt x="839" y="1"/>
                  </a:cubicBezTo>
                  <a:lnTo>
                    <a:pt x="0" y="224"/>
                  </a:lnTo>
                  <a:lnTo>
                    <a:pt x="0" y="10890"/>
                  </a:lnTo>
                  <a:lnTo>
                    <a:pt x="10667" y="10890"/>
                  </a:lnTo>
                  <a:lnTo>
                    <a:pt x="10821" y="10072"/>
                  </a:lnTo>
                  <a:cubicBezTo>
                    <a:pt x="10444" y="7570"/>
                    <a:pt x="9626" y="5515"/>
                    <a:pt x="8452" y="3963"/>
                  </a:cubicBezTo>
                  <a:cubicBezTo>
                    <a:pt x="8409" y="3963"/>
                    <a:pt x="8388" y="3985"/>
                    <a:pt x="8340" y="3985"/>
                  </a:cubicBezTo>
                  <a:lnTo>
                    <a:pt x="7570" y="3985"/>
                  </a:lnTo>
                  <a:cubicBezTo>
                    <a:pt x="7458" y="3985"/>
                    <a:pt x="7347" y="3878"/>
                    <a:pt x="7347" y="3746"/>
                  </a:cubicBezTo>
                  <a:close/>
                  <a:moveTo>
                    <a:pt x="7347" y="2991"/>
                  </a:moveTo>
                  <a:lnTo>
                    <a:pt x="7347" y="299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3"/>
            <p:cNvSpPr/>
            <p:nvPr/>
          </p:nvSpPr>
          <p:spPr>
            <a:xfrm>
              <a:off x="7232125" y="3082775"/>
              <a:ext cx="42650" cy="42525"/>
            </a:xfrm>
            <a:custGeom>
              <a:rect b="b" l="l" r="r" t="t"/>
              <a:pathLst>
                <a:path extrusionOk="0" h="1701" w="1706">
                  <a:moveTo>
                    <a:pt x="1376" y="1"/>
                  </a:moveTo>
                  <a:lnTo>
                    <a:pt x="314" y="1"/>
                  </a:lnTo>
                  <a:cubicBezTo>
                    <a:pt x="133" y="1"/>
                    <a:pt x="1" y="155"/>
                    <a:pt x="1" y="330"/>
                  </a:cubicBezTo>
                  <a:lnTo>
                    <a:pt x="1" y="1393"/>
                  </a:lnTo>
                  <a:cubicBezTo>
                    <a:pt x="1" y="1568"/>
                    <a:pt x="133" y="1701"/>
                    <a:pt x="314" y="1701"/>
                  </a:cubicBezTo>
                  <a:lnTo>
                    <a:pt x="1376" y="1701"/>
                  </a:lnTo>
                  <a:cubicBezTo>
                    <a:pt x="1552" y="1701"/>
                    <a:pt x="1706" y="1568"/>
                    <a:pt x="1706" y="1393"/>
                  </a:cubicBezTo>
                  <a:lnTo>
                    <a:pt x="1706" y="330"/>
                  </a:lnTo>
                  <a:cubicBezTo>
                    <a:pt x="1706" y="155"/>
                    <a:pt x="1552" y="1"/>
                    <a:pt x="1376" y="1"/>
                  </a:cubicBezTo>
                  <a:close/>
                  <a:moveTo>
                    <a:pt x="1376" y="1"/>
                  </a:moveTo>
                  <a:lnTo>
                    <a:pt x="1376"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3"/>
            <p:cNvSpPr/>
            <p:nvPr/>
          </p:nvSpPr>
          <p:spPr>
            <a:xfrm>
              <a:off x="7253250" y="3176275"/>
              <a:ext cx="74650" cy="71875"/>
            </a:xfrm>
            <a:custGeom>
              <a:rect b="b" l="l" r="r" t="t"/>
              <a:pathLst>
                <a:path extrusionOk="0" h="2875" w="2986">
                  <a:moveTo>
                    <a:pt x="0" y="2014"/>
                  </a:moveTo>
                  <a:lnTo>
                    <a:pt x="531" y="2014"/>
                  </a:lnTo>
                  <a:cubicBezTo>
                    <a:pt x="707" y="2014"/>
                    <a:pt x="861" y="2168"/>
                    <a:pt x="861" y="2343"/>
                  </a:cubicBezTo>
                  <a:lnTo>
                    <a:pt x="861" y="2874"/>
                  </a:lnTo>
                  <a:lnTo>
                    <a:pt x="2098" y="2874"/>
                  </a:lnTo>
                  <a:lnTo>
                    <a:pt x="2986" y="1993"/>
                  </a:lnTo>
                  <a:lnTo>
                    <a:pt x="2231" y="728"/>
                  </a:lnTo>
                  <a:lnTo>
                    <a:pt x="994" y="1"/>
                  </a:lnTo>
                  <a:lnTo>
                    <a:pt x="0" y="994"/>
                  </a:lnTo>
                  <a:close/>
                  <a:moveTo>
                    <a:pt x="0" y="2014"/>
                  </a:moveTo>
                  <a:lnTo>
                    <a:pt x="0" y="201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3"/>
            <p:cNvSpPr/>
            <p:nvPr/>
          </p:nvSpPr>
          <p:spPr>
            <a:xfrm>
              <a:off x="7301850" y="3092750"/>
              <a:ext cx="109050" cy="108925"/>
            </a:xfrm>
            <a:custGeom>
              <a:rect b="b" l="l" r="r" t="t"/>
              <a:pathLst>
                <a:path extrusionOk="0" h="4357" w="4362">
                  <a:moveTo>
                    <a:pt x="0" y="3007"/>
                  </a:moveTo>
                  <a:lnTo>
                    <a:pt x="287" y="3782"/>
                  </a:lnTo>
                  <a:lnTo>
                    <a:pt x="1376" y="4356"/>
                  </a:lnTo>
                  <a:lnTo>
                    <a:pt x="3788" y="3230"/>
                  </a:lnTo>
                  <a:lnTo>
                    <a:pt x="4362" y="0"/>
                  </a:lnTo>
                  <a:lnTo>
                    <a:pt x="1132" y="595"/>
                  </a:lnTo>
                  <a:close/>
                  <a:moveTo>
                    <a:pt x="0" y="3007"/>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3"/>
            <p:cNvSpPr/>
            <p:nvPr/>
          </p:nvSpPr>
          <p:spPr>
            <a:xfrm>
              <a:off x="7376075" y="3226600"/>
              <a:ext cx="42525" cy="43200"/>
            </a:xfrm>
            <a:custGeom>
              <a:rect b="b" l="l" r="r" t="t"/>
              <a:pathLst>
                <a:path extrusionOk="0" h="1728" w="1701">
                  <a:moveTo>
                    <a:pt x="1393" y="1"/>
                  </a:moveTo>
                  <a:lnTo>
                    <a:pt x="330" y="1"/>
                  </a:lnTo>
                  <a:cubicBezTo>
                    <a:pt x="134" y="1"/>
                    <a:pt x="1" y="155"/>
                    <a:pt x="1" y="330"/>
                  </a:cubicBezTo>
                  <a:lnTo>
                    <a:pt x="1" y="1393"/>
                  </a:lnTo>
                  <a:cubicBezTo>
                    <a:pt x="1" y="1573"/>
                    <a:pt x="134" y="1727"/>
                    <a:pt x="330" y="1727"/>
                  </a:cubicBezTo>
                  <a:lnTo>
                    <a:pt x="1393" y="1727"/>
                  </a:lnTo>
                  <a:cubicBezTo>
                    <a:pt x="1568" y="1727"/>
                    <a:pt x="1701" y="1573"/>
                    <a:pt x="1701" y="1393"/>
                  </a:cubicBezTo>
                  <a:lnTo>
                    <a:pt x="1701" y="330"/>
                  </a:lnTo>
                  <a:cubicBezTo>
                    <a:pt x="1701" y="155"/>
                    <a:pt x="1568" y="1"/>
                    <a:pt x="1393" y="1"/>
                  </a:cubicBezTo>
                  <a:close/>
                  <a:moveTo>
                    <a:pt x="1393" y="1"/>
                  </a:moveTo>
                  <a:lnTo>
                    <a:pt x="1393"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3"/>
            <p:cNvSpPr/>
            <p:nvPr/>
          </p:nvSpPr>
          <p:spPr>
            <a:xfrm>
              <a:off x="7519900" y="3226600"/>
              <a:ext cx="43200" cy="43200"/>
            </a:xfrm>
            <a:custGeom>
              <a:rect b="b" l="l" r="r" t="t"/>
              <a:pathLst>
                <a:path extrusionOk="0" h="1728" w="1728">
                  <a:moveTo>
                    <a:pt x="1" y="330"/>
                  </a:moveTo>
                  <a:lnTo>
                    <a:pt x="1" y="1393"/>
                  </a:lnTo>
                  <a:cubicBezTo>
                    <a:pt x="1" y="1573"/>
                    <a:pt x="155" y="1727"/>
                    <a:pt x="330" y="1727"/>
                  </a:cubicBezTo>
                  <a:lnTo>
                    <a:pt x="1393" y="1727"/>
                  </a:lnTo>
                  <a:cubicBezTo>
                    <a:pt x="1573" y="1727"/>
                    <a:pt x="1727" y="1573"/>
                    <a:pt x="1727" y="1393"/>
                  </a:cubicBezTo>
                  <a:lnTo>
                    <a:pt x="1727" y="330"/>
                  </a:lnTo>
                  <a:cubicBezTo>
                    <a:pt x="1727" y="155"/>
                    <a:pt x="1573" y="1"/>
                    <a:pt x="1393" y="1"/>
                  </a:cubicBezTo>
                  <a:lnTo>
                    <a:pt x="330" y="1"/>
                  </a:lnTo>
                  <a:cubicBezTo>
                    <a:pt x="266" y="1"/>
                    <a:pt x="197" y="22"/>
                    <a:pt x="155" y="43"/>
                  </a:cubicBezTo>
                  <a:cubicBezTo>
                    <a:pt x="65" y="112"/>
                    <a:pt x="1" y="224"/>
                    <a:pt x="1" y="330"/>
                  </a:cubicBezTo>
                  <a:close/>
                  <a:moveTo>
                    <a:pt x="1" y="330"/>
                  </a:moveTo>
                  <a:lnTo>
                    <a:pt x="1" y="33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3"/>
            <p:cNvSpPr/>
            <p:nvPr/>
          </p:nvSpPr>
          <p:spPr>
            <a:xfrm>
              <a:off x="7519900" y="3082775"/>
              <a:ext cx="43200" cy="42525"/>
            </a:xfrm>
            <a:custGeom>
              <a:rect b="b" l="l" r="r" t="t"/>
              <a:pathLst>
                <a:path extrusionOk="0" h="1701" w="1728">
                  <a:moveTo>
                    <a:pt x="330" y="1701"/>
                  </a:moveTo>
                  <a:lnTo>
                    <a:pt x="1393" y="1701"/>
                  </a:lnTo>
                  <a:cubicBezTo>
                    <a:pt x="1573" y="1701"/>
                    <a:pt x="1727" y="1568"/>
                    <a:pt x="1727" y="1393"/>
                  </a:cubicBezTo>
                  <a:lnTo>
                    <a:pt x="1727" y="330"/>
                  </a:lnTo>
                  <a:cubicBezTo>
                    <a:pt x="1727" y="155"/>
                    <a:pt x="1573" y="1"/>
                    <a:pt x="1393" y="1"/>
                  </a:cubicBezTo>
                  <a:lnTo>
                    <a:pt x="330" y="1"/>
                  </a:lnTo>
                  <a:cubicBezTo>
                    <a:pt x="155" y="1"/>
                    <a:pt x="1" y="155"/>
                    <a:pt x="1" y="330"/>
                  </a:cubicBezTo>
                  <a:lnTo>
                    <a:pt x="1" y="1393"/>
                  </a:lnTo>
                  <a:cubicBezTo>
                    <a:pt x="1" y="1568"/>
                    <a:pt x="155" y="1701"/>
                    <a:pt x="330" y="1701"/>
                  </a:cubicBezTo>
                  <a:close/>
                  <a:moveTo>
                    <a:pt x="330" y="1701"/>
                  </a:moveTo>
                  <a:lnTo>
                    <a:pt x="330" y="170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3"/>
            <p:cNvSpPr/>
            <p:nvPr/>
          </p:nvSpPr>
          <p:spPr>
            <a:xfrm>
              <a:off x="7436900" y="3044525"/>
              <a:ext cx="30975" cy="30975"/>
            </a:xfrm>
            <a:custGeom>
              <a:rect b="b" l="l" r="r" t="t"/>
              <a:pathLst>
                <a:path extrusionOk="0" h="1239" w="1239">
                  <a:moveTo>
                    <a:pt x="994" y="1"/>
                  </a:moveTo>
                  <a:lnTo>
                    <a:pt x="224" y="1"/>
                  </a:lnTo>
                  <a:cubicBezTo>
                    <a:pt x="176" y="1"/>
                    <a:pt x="112" y="22"/>
                    <a:pt x="64" y="70"/>
                  </a:cubicBezTo>
                  <a:cubicBezTo>
                    <a:pt x="22" y="91"/>
                    <a:pt x="1" y="155"/>
                    <a:pt x="1" y="245"/>
                  </a:cubicBezTo>
                  <a:lnTo>
                    <a:pt x="1" y="1000"/>
                  </a:lnTo>
                  <a:cubicBezTo>
                    <a:pt x="1" y="1132"/>
                    <a:pt x="112" y="1239"/>
                    <a:pt x="224" y="1239"/>
                  </a:cubicBezTo>
                  <a:lnTo>
                    <a:pt x="994" y="1239"/>
                  </a:lnTo>
                  <a:cubicBezTo>
                    <a:pt x="1042" y="1239"/>
                    <a:pt x="1063" y="1217"/>
                    <a:pt x="1106" y="1217"/>
                  </a:cubicBezTo>
                  <a:cubicBezTo>
                    <a:pt x="1175" y="1175"/>
                    <a:pt x="1238" y="1085"/>
                    <a:pt x="1238" y="1000"/>
                  </a:cubicBezTo>
                  <a:lnTo>
                    <a:pt x="1238" y="245"/>
                  </a:lnTo>
                  <a:cubicBezTo>
                    <a:pt x="1238" y="113"/>
                    <a:pt x="1127" y="1"/>
                    <a:pt x="994" y="1"/>
                  </a:cubicBezTo>
                  <a:close/>
                  <a:moveTo>
                    <a:pt x="994" y="1"/>
                  </a:moveTo>
                  <a:lnTo>
                    <a:pt x="994"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3"/>
            <p:cNvSpPr/>
            <p:nvPr/>
          </p:nvSpPr>
          <p:spPr>
            <a:xfrm>
              <a:off x="7232125" y="2938825"/>
              <a:ext cx="42650" cy="42650"/>
            </a:xfrm>
            <a:custGeom>
              <a:rect b="b" l="l" r="r" t="t"/>
              <a:pathLst>
                <a:path extrusionOk="0" h="1706" w="1706">
                  <a:moveTo>
                    <a:pt x="845" y="1706"/>
                  </a:moveTo>
                  <a:lnTo>
                    <a:pt x="1376" y="1706"/>
                  </a:lnTo>
                  <a:cubicBezTo>
                    <a:pt x="1530" y="1706"/>
                    <a:pt x="1642" y="1615"/>
                    <a:pt x="1684" y="1483"/>
                  </a:cubicBezTo>
                  <a:cubicBezTo>
                    <a:pt x="1706" y="1440"/>
                    <a:pt x="1706" y="1419"/>
                    <a:pt x="1706" y="1376"/>
                  </a:cubicBezTo>
                  <a:lnTo>
                    <a:pt x="1706" y="314"/>
                  </a:lnTo>
                  <a:cubicBezTo>
                    <a:pt x="1706" y="133"/>
                    <a:pt x="1552" y="1"/>
                    <a:pt x="1376" y="1"/>
                  </a:cubicBezTo>
                  <a:lnTo>
                    <a:pt x="314" y="1"/>
                  </a:lnTo>
                  <a:cubicBezTo>
                    <a:pt x="133" y="1"/>
                    <a:pt x="1" y="133"/>
                    <a:pt x="1" y="314"/>
                  </a:cubicBezTo>
                  <a:lnTo>
                    <a:pt x="1" y="1376"/>
                  </a:lnTo>
                  <a:cubicBezTo>
                    <a:pt x="1" y="1552"/>
                    <a:pt x="133" y="1706"/>
                    <a:pt x="314" y="1706"/>
                  </a:cubicBezTo>
                  <a:close/>
                  <a:moveTo>
                    <a:pt x="845" y="1706"/>
                  </a:moveTo>
                  <a:lnTo>
                    <a:pt x="845" y="1706"/>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3"/>
            <p:cNvSpPr/>
            <p:nvPr/>
          </p:nvSpPr>
          <p:spPr>
            <a:xfrm>
              <a:off x="7519900" y="2938825"/>
              <a:ext cx="43200" cy="42650"/>
            </a:xfrm>
            <a:custGeom>
              <a:rect b="b" l="l" r="r" t="t"/>
              <a:pathLst>
                <a:path extrusionOk="0" h="1706" w="1728">
                  <a:moveTo>
                    <a:pt x="861" y="1706"/>
                  </a:moveTo>
                  <a:lnTo>
                    <a:pt x="1393" y="1706"/>
                  </a:lnTo>
                  <a:cubicBezTo>
                    <a:pt x="1573" y="1706"/>
                    <a:pt x="1727" y="1552"/>
                    <a:pt x="1727" y="1376"/>
                  </a:cubicBezTo>
                  <a:lnTo>
                    <a:pt x="1727" y="314"/>
                  </a:lnTo>
                  <a:cubicBezTo>
                    <a:pt x="1727" y="133"/>
                    <a:pt x="1573" y="1"/>
                    <a:pt x="1393" y="1"/>
                  </a:cubicBezTo>
                  <a:lnTo>
                    <a:pt x="330" y="1"/>
                  </a:lnTo>
                  <a:cubicBezTo>
                    <a:pt x="155" y="1"/>
                    <a:pt x="1" y="133"/>
                    <a:pt x="1" y="314"/>
                  </a:cubicBezTo>
                  <a:lnTo>
                    <a:pt x="1" y="1376"/>
                  </a:lnTo>
                  <a:cubicBezTo>
                    <a:pt x="1" y="1552"/>
                    <a:pt x="155" y="1706"/>
                    <a:pt x="330" y="1706"/>
                  </a:cubicBezTo>
                  <a:close/>
                  <a:moveTo>
                    <a:pt x="861" y="1706"/>
                  </a:moveTo>
                  <a:lnTo>
                    <a:pt x="861" y="1706"/>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3"/>
            <p:cNvSpPr/>
            <p:nvPr/>
          </p:nvSpPr>
          <p:spPr>
            <a:xfrm>
              <a:off x="7376075" y="2938825"/>
              <a:ext cx="42525" cy="42650"/>
            </a:xfrm>
            <a:custGeom>
              <a:rect b="b" l="l" r="r" t="t"/>
              <a:pathLst>
                <a:path extrusionOk="0" h="1706" w="1701">
                  <a:moveTo>
                    <a:pt x="1701" y="1376"/>
                  </a:moveTo>
                  <a:lnTo>
                    <a:pt x="1701" y="314"/>
                  </a:lnTo>
                  <a:cubicBezTo>
                    <a:pt x="1701" y="133"/>
                    <a:pt x="1568" y="1"/>
                    <a:pt x="1393" y="1"/>
                  </a:cubicBezTo>
                  <a:lnTo>
                    <a:pt x="330" y="1"/>
                  </a:lnTo>
                  <a:cubicBezTo>
                    <a:pt x="134" y="1"/>
                    <a:pt x="1" y="133"/>
                    <a:pt x="1" y="314"/>
                  </a:cubicBezTo>
                  <a:lnTo>
                    <a:pt x="1" y="1376"/>
                  </a:lnTo>
                  <a:cubicBezTo>
                    <a:pt x="1" y="1552"/>
                    <a:pt x="134" y="1706"/>
                    <a:pt x="330" y="1706"/>
                  </a:cubicBezTo>
                  <a:lnTo>
                    <a:pt x="1393" y="1706"/>
                  </a:lnTo>
                  <a:cubicBezTo>
                    <a:pt x="1568" y="1706"/>
                    <a:pt x="1701" y="1552"/>
                    <a:pt x="1701" y="1376"/>
                  </a:cubicBezTo>
                  <a:close/>
                  <a:moveTo>
                    <a:pt x="1701" y="1376"/>
                  </a:moveTo>
                  <a:lnTo>
                    <a:pt x="1701" y="1376"/>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3"/>
            <p:cNvSpPr/>
            <p:nvPr/>
          </p:nvSpPr>
          <p:spPr>
            <a:xfrm>
              <a:off x="7232125" y="3226600"/>
              <a:ext cx="42650" cy="43200"/>
            </a:xfrm>
            <a:custGeom>
              <a:rect b="b" l="l" r="r" t="t"/>
              <a:pathLst>
                <a:path extrusionOk="0" h="1728" w="1706">
                  <a:moveTo>
                    <a:pt x="1376" y="1"/>
                  </a:moveTo>
                  <a:lnTo>
                    <a:pt x="314" y="1"/>
                  </a:lnTo>
                  <a:cubicBezTo>
                    <a:pt x="133" y="1"/>
                    <a:pt x="1" y="155"/>
                    <a:pt x="1" y="330"/>
                  </a:cubicBezTo>
                  <a:lnTo>
                    <a:pt x="1" y="1393"/>
                  </a:lnTo>
                  <a:cubicBezTo>
                    <a:pt x="1" y="1573"/>
                    <a:pt x="133" y="1727"/>
                    <a:pt x="314" y="1727"/>
                  </a:cubicBezTo>
                  <a:lnTo>
                    <a:pt x="1376" y="1727"/>
                  </a:lnTo>
                  <a:cubicBezTo>
                    <a:pt x="1552" y="1727"/>
                    <a:pt x="1706" y="1573"/>
                    <a:pt x="1706" y="1393"/>
                  </a:cubicBezTo>
                  <a:lnTo>
                    <a:pt x="1706" y="330"/>
                  </a:lnTo>
                  <a:cubicBezTo>
                    <a:pt x="1706" y="155"/>
                    <a:pt x="1552" y="1"/>
                    <a:pt x="1376" y="1"/>
                  </a:cubicBezTo>
                  <a:close/>
                  <a:moveTo>
                    <a:pt x="1376" y="1"/>
                  </a:moveTo>
                  <a:lnTo>
                    <a:pt x="1376"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3"/>
            <p:cNvSpPr/>
            <p:nvPr/>
          </p:nvSpPr>
          <p:spPr>
            <a:xfrm>
              <a:off x="7284725" y="3213325"/>
              <a:ext cx="43175" cy="34825"/>
            </a:xfrm>
            <a:custGeom>
              <a:rect b="b" l="l" r="r" t="t"/>
              <a:pathLst>
                <a:path extrusionOk="0" h="1393" w="1727">
                  <a:moveTo>
                    <a:pt x="1727" y="511"/>
                  </a:moveTo>
                  <a:lnTo>
                    <a:pt x="1440" y="1"/>
                  </a:lnTo>
                  <a:cubicBezTo>
                    <a:pt x="1440" y="1"/>
                    <a:pt x="112" y="1286"/>
                    <a:pt x="0" y="1392"/>
                  </a:cubicBezTo>
                  <a:lnTo>
                    <a:pt x="839" y="1392"/>
                  </a:lnTo>
                  <a:close/>
                  <a:moveTo>
                    <a:pt x="1727" y="511"/>
                  </a:moveTo>
                  <a:lnTo>
                    <a:pt x="1727" y="51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3"/>
            <p:cNvSpPr/>
            <p:nvPr/>
          </p:nvSpPr>
          <p:spPr>
            <a:xfrm>
              <a:off x="7321225" y="3092750"/>
              <a:ext cx="89675" cy="108925"/>
            </a:xfrm>
            <a:custGeom>
              <a:rect b="b" l="l" r="r" t="t"/>
              <a:pathLst>
                <a:path extrusionOk="0" h="4357" w="3587">
                  <a:moveTo>
                    <a:pt x="601" y="4356"/>
                  </a:moveTo>
                  <a:lnTo>
                    <a:pt x="3013" y="3230"/>
                  </a:lnTo>
                  <a:lnTo>
                    <a:pt x="3587" y="0"/>
                  </a:lnTo>
                  <a:lnTo>
                    <a:pt x="3013" y="574"/>
                  </a:lnTo>
                  <a:lnTo>
                    <a:pt x="2614" y="2832"/>
                  </a:lnTo>
                  <a:lnTo>
                    <a:pt x="1" y="4048"/>
                  </a:lnTo>
                  <a:lnTo>
                    <a:pt x="511" y="4271"/>
                  </a:lnTo>
                  <a:close/>
                  <a:moveTo>
                    <a:pt x="601" y="4356"/>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3"/>
            <p:cNvSpPr/>
            <p:nvPr/>
          </p:nvSpPr>
          <p:spPr>
            <a:xfrm>
              <a:off x="7275275" y="3157425"/>
              <a:ext cx="71475" cy="70800"/>
            </a:xfrm>
            <a:custGeom>
              <a:rect b="b" l="l" r="r" t="t"/>
              <a:pathLst>
                <a:path extrusionOk="0" h="2832" w="2859">
                  <a:moveTo>
                    <a:pt x="113" y="755"/>
                  </a:moveTo>
                  <a:lnTo>
                    <a:pt x="2105" y="2747"/>
                  </a:lnTo>
                  <a:cubicBezTo>
                    <a:pt x="2195" y="2832"/>
                    <a:pt x="2349" y="2832"/>
                    <a:pt x="2460" y="2747"/>
                  </a:cubicBezTo>
                  <a:lnTo>
                    <a:pt x="2747" y="2433"/>
                  </a:lnTo>
                  <a:cubicBezTo>
                    <a:pt x="2859" y="2348"/>
                    <a:pt x="2859" y="2194"/>
                    <a:pt x="2747" y="2083"/>
                  </a:cubicBezTo>
                  <a:lnTo>
                    <a:pt x="2439" y="1769"/>
                  </a:lnTo>
                  <a:lnTo>
                    <a:pt x="1063" y="420"/>
                  </a:lnTo>
                  <a:lnTo>
                    <a:pt x="755" y="112"/>
                  </a:lnTo>
                  <a:cubicBezTo>
                    <a:pt x="665" y="0"/>
                    <a:pt x="511" y="0"/>
                    <a:pt x="399" y="112"/>
                  </a:cubicBezTo>
                  <a:lnTo>
                    <a:pt x="113" y="399"/>
                  </a:lnTo>
                  <a:cubicBezTo>
                    <a:pt x="1" y="510"/>
                    <a:pt x="1" y="664"/>
                    <a:pt x="113" y="755"/>
                  </a:cubicBezTo>
                  <a:close/>
                  <a:moveTo>
                    <a:pt x="113" y="755"/>
                  </a:moveTo>
                  <a:lnTo>
                    <a:pt x="113" y="755"/>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3"/>
            <p:cNvSpPr/>
            <p:nvPr/>
          </p:nvSpPr>
          <p:spPr>
            <a:xfrm>
              <a:off x="7317925" y="3199525"/>
              <a:ext cx="28825" cy="28700"/>
            </a:xfrm>
            <a:custGeom>
              <a:rect b="b" l="l" r="r" t="t"/>
              <a:pathLst>
                <a:path extrusionOk="0" h="1148" w="1153">
                  <a:moveTo>
                    <a:pt x="0" y="664"/>
                  </a:moveTo>
                  <a:lnTo>
                    <a:pt x="399" y="1063"/>
                  </a:lnTo>
                  <a:cubicBezTo>
                    <a:pt x="489" y="1148"/>
                    <a:pt x="643" y="1148"/>
                    <a:pt x="754" y="1063"/>
                  </a:cubicBezTo>
                  <a:lnTo>
                    <a:pt x="1041" y="749"/>
                  </a:lnTo>
                  <a:cubicBezTo>
                    <a:pt x="1153" y="664"/>
                    <a:pt x="1153" y="510"/>
                    <a:pt x="1041" y="399"/>
                  </a:cubicBezTo>
                  <a:lnTo>
                    <a:pt x="733" y="85"/>
                  </a:lnTo>
                  <a:lnTo>
                    <a:pt x="643" y="0"/>
                  </a:lnTo>
                  <a:cubicBezTo>
                    <a:pt x="754" y="112"/>
                    <a:pt x="754" y="266"/>
                    <a:pt x="643" y="351"/>
                  </a:cubicBezTo>
                  <a:lnTo>
                    <a:pt x="356" y="664"/>
                  </a:lnTo>
                  <a:cubicBezTo>
                    <a:pt x="244" y="749"/>
                    <a:pt x="90" y="749"/>
                    <a:pt x="0" y="664"/>
                  </a:cubicBezTo>
                  <a:close/>
                  <a:moveTo>
                    <a:pt x="0" y="664"/>
                  </a:moveTo>
                  <a:lnTo>
                    <a:pt x="0" y="66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3"/>
            <p:cNvSpPr/>
            <p:nvPr/>
          </p:nvSpPr>
          <p:spPr>
            <a:xfrm>
              <a:off x="7350050" y="3124750"/>
              <a:ext cx="28725" cy="29375"/>
            </a:xfrm>
            <a:custGeom>
              <a:rect b="b" l="l" r="r" t="t"/>
              <a:pathLst>
                <a:path extrusionOk="0" h="1175" w="1149">
                  <a:moveTo>
                    <a:pt x="952" y="951"/>
                  </a:moveTo>
                  <a:cubicBezTo>
                    <a:pt x="1148" y="755"/>
                    <a:pt x="1148" y="420"/>
                    <a:pt x="952" y="202"/>
                  </a:cubicBezTo>
                  <a:cubicBezTo>
                    <a:pt x="750" y="0"/>
                    <a:pt x="420" y="0"/>
                    <a:pt x="197" y="202"/>
                  </a:cubicBezTo>
                  <a:cubicBezTo>
                    <a:pt x="1" y="420"/>
                    <a:pt x="1" y="755"/>
                    <a:pt x="197" y="951"/>
                  </a:cubicBezTo>
                  <a:cubicBezTo>
                    <a:pt x="420" y="1174"/>
                    <a:pt x="750" y="1174"/>
                    <a:pt x="952" y="951"/>
                  </a:cubicBezTo>
                  <a:close/>
                  <a:moveTo>
                    <a:pt x="952" y="951"/>
                  </a:moveTo>
                  <a:lnTo>
                    <a:pt x="952" y="95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3"/>
            <p:cNvSpPr/>
            <p:nvPr/>
          </p:nvSpPr>
          <p:spPr>
            <a:xfrm>
              <a:off x="7519900" y="2973225"/>
              <a:ext cx="21550" cy="117825"/>
            </a:xfrm>
            <a:custGeom>
              <a:rect b="b" l="l" r="r" t="t"/>
              <a:pathLst>
                <a:path extrusionOk="0" h="4713" w="862">
                  <a:moveTo>
                    <a:pt x="1" y="0"/>
                  </a:moveTo>
                  <a:lnTo>
                    <a:pt x="1" y="4712"/>
                  </a:lnTo>
                  <a:cubicBezTo>
                    <a:pt x="1" y="4537"/>
                    <a:pt x="155" y="4383"/>
                    <a:pt x="330" y="4383"/>
                  </a:cubicBezTo>
                  <a:lnTo>
                    <a:pt x="861" y="4383"/>
                  </a:lnTo>
                  <a:lnTo>
                    <a:pt x="861" y="330"/>
                  </a:lnTo>
                  <a:lnTo>
                    <a:pt x="330" y="330"/>
                  </a:lnTo>
                  <a:cubicBezTo>
                    <a:pt x="155" y="330"/>
                    <a:pt x="1" y="176"/>
                    <a:pt x="1" y="0"/>
                  </a:cubicBezTo>
                  <a:close/>
                  <a:moveTo>
                    <a:pt x="1" y="0"/>
                  </a:moveTo>
                  <a:lnTo>
                    <a:pt x="1"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3"/>
            <p:cNvSpPr/>
            <p:nvPr/>
          </p:nvSpPr>
          <p:spPr>
            <a:xfrm>
              <a:off x="7519900" y="3117575"/>
              <a:ext cx="21550" cy="110125"/>
            </a:xfrm>
            <a:custGeom>
              <a:rect b="b" l="l" r="r" t="t"/>
              <a:pathLst>
                <a:path extrusionOk="0" h="4405" w="862">
                  <a:moveTo>
                    <a:pt x="861" y="309"/>
                  </a:moveTo>
                  <a:lnTo>
                    <a:pt x="330" y="309"/>
                  </a:lnTo>
                  <a:cubicBezTo>
                    <a:pt x="155" y="309"/>
                    <a:pt x="1" y="176"/>
                    <a:pt x="1" y="1"/>
                  </a:cubicBezTo>
                  <a:lnTo>
                    <a:pt x="1" y="3522"/>
                  </a:lnTo>
                  <a:cubicBezTo>
                    <a:pt x="65" y="3809"/>
                    <a:pt x="112" y="4117"/>
                    <a:pt x="155" y="4404"/>
                  </a:cubicBezTo>
                  <a:cubicBezTo>
                    <a:pt x="197" y="4383"/>
                    <a:pt x="266" y="4362"/>
                    <a:pt x="330" y="4362"/>
                  </a:cubicBezTo>
                  <a:lnTo>
                    <a:pt x="861" y="4362"/>
                  </a:lnTo>
                  <a:close/>
                  <a:moveTo>
                    <a:pt x="861" y="309"/>
                  </a:moveTo>
                  <a:lnTo>
                    <a:pt x="861" y="30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3"/>
            <p:cNvSpPr/>
            <p:nvPr/>
          </p:nvSpPr>
          <p:spPr>
            <a:xfrm>
              <a:off x="7227200" y="2933925"/>
              <a:ext cx="340800" cy="340775"/>
            </a:xfrm>
            <a:custGeom>
              <a:rect b="b" l="l" r="r" t="t"/>
              <a:pathLst>
                <a:path extrusionOk="0" h="13631" w="13632">
                  <a:moveTo>
                    <a:pt x="1573" y="398"/>
                  </a:moveTo>
                  <a:cubicBezTo>
                    <a:pt x="1637" y="398"/>
                    <a:pt x="1706" y="441"/>
                    <a:pt x="1706" y="510"/>
                  </a:cubicBezTo>
                  <a:lnTo>
                    <a:pt x="1706" y="1572"/>
                  </a:lnTo>
                  <a:cubicBezTo>
                    <a:pt x="1706" y="1636"/>
                    <a:pt x="1637" y="1705"/>
                    <a:pt x="1573" y="1705"/>
                  </a:cubicBezTo>
                  <a:lnTo>
                    <a:pt x="511" y="1705"/>
                  </a:lnTo>
                  <a:cubicBezTo>
                    <a:pt x="442" y="1705"/>
                    <a:pt x="399" y="1636"/>
                    <a:pt x="399" y="1572"/>
                  </a:cubicBezTo>
                  <a:lnTo>
                    <a:pt x="399" y="510"/>
                  </a:lnTo>
                  <a:cubicBezTo>
                    <a:pt x="399" y="441"/>
                    <a:pt x="442" y="398"/>
                    <a:pt x="511" y="398"/>
                  </a:cubicBezTo>
                  <a:close/>
                  <a:moveTo>
                    <a:pt x="7348" y="398"/>
                  </a:moveTo>
                  <a:cubicBezTo>
                    <a:pt x="7417" y="398"/>
                    <a:pt x="7459" y="441"/>
                    <a:pt x="7459" y="510"/>
                  </a:cubicBezTo>
                  <a:lnTo>
                    <a:pt x="7459" y="1572"/>
                  </a:lnTo>
                  <a:cubicBezTo>
                    <a:pt x="7459" y="1636"/>
                    <a:pt x="7417" y="1705"/>
                    <a:pt x="7348" y="1705"/>
                  </a:cubicBezTo>
                  <a:lnTo>
                    <a:pt x="6285" y="1705"/>
                  </a:lnTo>
                  <a:cubicBezTo>
                    <a:pt x="6195" y="1705"/>
                    <a:pt x="6152" y="1636"/>
                    <a:pt x="6152" y="1572"/>
                  </a:cubicBezTo>
                  <a:lnTo>
                    <a:pt x="6152" y="510"/>
                  </a:lnTo>
                  <a:cubicBezTo>
                    <a:pt x="6152" y="441"/>
                    <a:pt x="6195" y="398"/>
                    <a:pt x="6285" y="398"/>
                  </a:cubicBezTo>
                  <a:close/>
                  <a:moveTo>
                    <a:pt x="13101" y="398"/>
                  </a:moveTo>
                  <a:cubicBezTo>
                    <a:pt x="13170" y="398"/>
                    <a:pt x="13212" y="441"/>
                    <a:pt x="13212" y="510"/>
                  </a:cubicBezTo>
                  <a:lnTo>
                    <a:pt x="13212" y="1572"/>
                  </a:lnTo>
                  <a:cubicBezTo>
                    <a:pt x="13212" y="1636"/>
                    <a:pt x="13170" y="1705"/>
                    <a:pt x="13101" y="1705"/>
                  </a:cubicBezTo>
                  <a:lnTo>
                    <a:pt x="12038" y="1705"/>
                  </a:lnTo>
                  <a:cubicBezTo>
                    <a:pt x="11974" y="1705"/>
                    <a:pt x="11905" y="1636"/>
                    <a:pt x="11905" y="1572"/>
                  </a:cubicBezTo>
                  <a:lnTo>
                    <a:pt x="11905" y="510"/>
                  </a:lnTo>
                  <a:cubicBezTo>
                    <a:pt x="11905" y="441"/>
                    <a:pt x="11974" y="398"/>
                    <a:pt x="12038" y="398"/>
                  </a:cubicBezTo>
                  <a:close/>
                  <a:moveTo>
                    <a:pt x="9382" y="4627"/>
                  </a:moveTo>
                  <a:cubicBezTo>
                    <a:pt x="9409" y="4627"/>
                    <a:pt x="9430" y="4648"/>
                    <a:pt x="9430" y="4669"/>
                  </a:cubicBezTo>
                  <a:lnTo>
                    <a:pt x="9430" y="5424"/>
                  </a:lnTo>
                  <a:cubicBezTo>
                    <a:pt x="9430" y="5445"/>
                    <a:pt x="9409" y="5445"/>
                    <a:pt x="9409" y="5445"/>
                  </a:cubicBezTo>
                  <a:lnTo>
                    <a:pt x="9409" y="5466"/>
                  </a:lnTo>
                  <a:lnTo>
                    <a:pt x="8612" y="5466"/>
                  </a:lnTo>
                  <a:cubicBezTo>
                    <a:pt x="8612" y="5466"/>
                    <a:pt x="8585" y="5445"/>
                    <a:pt x="8585" y="5424"/>
                  </a:cubicBezTo>
                  <a:lnTo>
                    <a:pt x="8585" y="4669"/>
                  </a:lnTo>
                  <a:cubicBezTo>
                    <a:pt x="8585" y="4648"/>
                    <a:pt x="8612" y="4627"/>
                    <a:pt x="8612" y="4627"/>
                  </a:cubicBezTo>
                  <a:close/>
                  <a:moveTo>
                    <a:pt x="1573" y="6151"/>
                  </a:moveTo>
                  <a:cubicBezTo>
                    <a:pt x="1637" y="6151"/>
                    <a:pt x="1706" y="6220"/>
                    <a:pt x="1706" y="6284"/>
                  </a:cubicBezTo>
                  <a:lnTo>
                    <a:pt x="1706" y="7347"/>
                  </a:lnTo>
                  <a:cubicBezTo>
                    <a:pt x="1706" y="7416"/>
                    <a:pt x="1637" y="7458"/>
                    <a:pt x="1573" y="7458"/>
                  </a:cubicBezTo>
                  <a:lnTo>
                    <a:pt x="511" y="7458"/>
                  </a:lnTo>
                  <a:cubicBezTo>
                    <a:pt x="442" y="7458"/>
                    <a:pt x="399" y="7416"/>
                    <a:pt x="399" y="7347"/>
                  </a:cubicBezTo>
                  <a:lnTo>
                    <a:pt x="399" y="6284"/>
                  </a:lnTo>
                  <a:cubicBezTo>
                    <a:pt x="399" y="6220"/>
                    <a:pt x="442" y="6151"/>
                    <a:pt x="511" y="6151"/>
                  </a:cubicBezTo>
                  <a:close/>
                  <a:moveTo>
                    <a:pt x="13101" y="6151"/>
                  </a:moveTo>
                  <a:cubicBezTo>
                    <a:pt x="13170" y="6151"/>
                    <a:pt x="13212" y="6220"/>
                    <a:pt x="13212" y="6284"/>
                  </a:cubicBezTo>
                  <a:lnTo>
                    <a:pt x="13212" y="7347"/>
                  </a:lnTo>
                  <a:cubicBezTo>
                    <a:pt x="13212" y="7416"/>
                    <a:pt x="13170" y="7458"/>
                    <a:pt x="13101" y="7458"/>
                  </a:cubicBezTo>
                  <a:lnTo>
                    <a:pt x="12038" y="7458"/>
                  </a:lnTo>
                  <a:cubicBezTo>
                    <a:pt x="11974" y="7458"/>
                    <a:pt x="11905" y="7416"/>
                    <a:pt x="11905" y="7347"/>
                  </a:cubicBezTo>
                  <a:lnTo>
                    <a:pt x="11905" y="6284"/>
                  </a:lnTo>
                  <a:cubicBezTo>
                    <a:pt x="11905" y="6220"/>
                    <a:pt x="11974" y="6151"/>
                    <a:pt x="12038" y="6151"/>
                  </a:cubicBezTo>
                  <a:close/>
                  <a:moveTo>
                    <a:pt x="5488" y="7878"/>
                  </a:moveTo>
                  <a:cubicBezTo>
                    <a:pt x="5579" y="7878"/>
                    <a:pt x="5664" y="7920"/>
                    <a:pt x="5733" y="7989"/>
                  </a:cubicBezTo>
                  <a:cubicBezTo>
                    <a:pt x="5844" y="8122"/>
                    <a:pt x="5866" y="8319"/>
                    <a:pt x="5733" y="8452"/>
                  </a:cubicBezTo>
                  <a:cubicBezTo>
                    <a:pt x="5666" y="8518"/>
                    <a:pt x="5577" y="8551"/>
                    <a:pt x="5491" y="8551"/>
                  </a:cubicBezTo>
                  <a:cubicBezTo>
                    <a:pt x="5405" y="8551"/>
                    <a:pt x="5321" y="8518"/>
                    <a:pt x="5265" y="8452"/>
                  </a:cubicBezTo>
                  <a:cubicBezTo>
                    <a:pt x="5132" y="8319"/>
                    <a:pt x="5132" y="8122"/>
                    <a:pt x="5265" y="7989"/>
                  </a:cubicBezTo>
                  <a:cubicBezTo>
                    <a:pt x="5313" y="7920"/>
                    <a:pt x="5398" y="7878"/>
                    <a:pt x="5488" y="7878"/>
                  </a:cubicBezTo>
                  <a:close/>
                  <a:moveTo>
                    <a:pt x="2503" y="9163"/>
                  </a:moveTo>
                  <a:cubicBezTo>
                    <a:pt x="2524" y="9163"/>
                    <a:pt x="2524" y="9163"/>
                    <a:pt x="2545" y="9185"/>
                  </a:cubicBezTo>
                  <a:lnTo>
                    <a:pt x="4537" y="11177"/>
                  </a:lnTo>
                  <a:cubicBezTo>
                    <a:pt x="4559" y="11198"/>
                    <a:pt x="4559" y="11219"/>
                    <a:pt x="4537" y="11240"/>
                  </a:cubicBezTo>
                  <a:lnTo>
                    <a:pt x="4229" y="11554"/>
                  </a:lnTo>
                  <a:lnTo>
                    <a:pt x="4160" y="11554"/>
                  </a:lnTo>
                  <a:lnTo>
                    <a:pt x="2168" y="9562"/>
                  </a:lnTo>
                  <a:cubicBezTo>
                    <a:pt x="2147" y="9540"/>
                    <a:pt x="2147" y="9493"/>
                    <a:pt x="2168" y="9493"/>
                  </a:cubicBezTo>
                  <a:lnTo>
                    <a:pt x="2476" y="9185"/>
                  </a:lnTo>
                  <a:cubicBezTo>
                    <a:pt x="2476" y="9163"/>
                    <a:pt x="2503" y="9163"/>
                    <a:pt x="2503" y="9163"/>
                  </a:cubicBezTo>
                  <a:close/>
                  <a:moveTo>
                    <a:pt x="2036" y="9981"/>
                  </a:moveTo>
                  <a:lnTo>
                    <a:pt x="3741" y="11687"/>
                  </a:lnTo>
                  <a:lnTo>
                    <a:pt x="3055" y="12372"/>
                  </a:lnTo>
                  <a:lnTo>
                    <a:pt x="2105" y="12372"/>
                  </a:lnTo>
                  <a:lnTo>
                    <a:pt x="2105" y="12037"/>
                  </a:lnTo>
                  <a:cubicBezTo>
                    <a:pt x="2105" y="11750"/>
                    <a:pt x="1860" y="11506"/>
                    <a:pt x="1573" y="11506"/>
                  </a:cubicBezTo>
                  <a:lnTo>
                    <a:pt x="1239" y="11506"/>
                  </a:lnTo>
                  <a:lnTo>
                    <a:pt x="1239" y="10757"/>
                  </a:lnTo>
                  <a:lnTo>
                    <a:pt x="2036" y="9981"/>
                  </a:lnTo>
                  <a:close/>
                  <a:moveTo>
                    <a:pt x="1993" y="1902"/>
                  </a:moveTo>
                  <a:cubicBezTo>
                    <a:pt x="4516" y="2146"/>
                    <a:pt x="6593" y="3033"/>
                    <a:pt x="8213" y="4515"/>
                  </a:cubicBezTo>
                  <a:cubicBezTo>
                    <a:pt x="8187" y="4558"/>
                    <a:pt x="8187" y="4600"/>
                    <a:pt x="8187" y="4648"/>
                  </a:cubicBezTo>
                  <a:lnTo>
                    <a:pt x="8187" y="5424"/>
                  </a:lnTo>
                  <a:cubicBezTo>
                    <a:pt x="8187" y="5663"/>
                    <a:pt x="8389" y="5865"/>
                    <a:pt x="8612" y="5865"/>
                  </a:cubicBezTo>
                  <a:lnTo>
                    <a:pt x="9409" y="5865"/>
                  </a:lnTo>
                  <a:cubicBezTo>
                    <a:pt x="10535" y="7389"/>
                    <a:pt x="11289" y="9360"/>
                    <a:pt x="11640" y="11687"/>
                  </a:cubicBezTo>
                  <a:cubicBezTo>
                    <a:pt x="11555" y="11772"/>
                    <a:pt x="11507" y="11904"/>
                    <a:pt x="11507" y="12037"/>
                  </a:cubicBezTo>
                  <a:lnTo>
                    <a:pt x="11507" y="12372"/>
                  </a:lnTo>
                  <a:lnTo>
                    <a:pt x="7858" y="12372"/>
                  </a:lnTo>
                  <a:lnTo>
                    <a:pt x="7858" y="12037"/>
                  </a:lnTo>
                  <a:cubicBezTo>
                    <a:pt x="7858" y="11750"/>
                    <a:pt x="7634" y="11506"/>
                    <a:pt x="7348" y="11506"/>
                  </a:cubicBezTo>
                  <a:lnTo>
                    <a:pt x="6285" y="11506"/>
                  </a:lnTo>
                  <a:cubicBezTo>
                    <a:pt x="5977" y="11506"/>
                    <a:pt x="5754" y="11750"/>
                    <a:pt x="5754" y="12037"/>
                  </a:cubicBezTo>
                  <a:lnTo>
                    <a:pt x="5754" y="12372"/>
                  </a:lnTo>
                  <a:lnTo>
                    <a:pt x="3629" y="12372"/>
                  </a:lnTo>
                  <a:lnTo>
                    <a:pt x="4049" y="11931"/>
                  </a:lnTo>
                  <a:cubicBezTo>
                    <a:pt x="4097" y="11952"/>
                    <a:pt x="4160" y="11952"/>
                    <a:pt x="4203" y="11952"/>
                  </a:cubicBezTo>
                  <a:cubicBezTo>
                    <a:pt x="4314" y="11952"/>
                    <a:pt x="4426" y="11904"/>
                    <a:pt x="4516" y="11819"/>
                  </a:cubicBezTo>
                  <a:lnTo>
                    <a:pt x="4824" y="11533"/>
                  </a:lnTo>
                  <a:cubicBezTo>
                    <a:pt x="5000" y="11352"/>
                    <a:pt x="5000" y="11065"/>
                    <a:pt x="4824" y="10890"/>
                  </a:cubicBezTo>
                  <a:lnTo>
                    <a:pt x="4713" y="10778"/>
                  </a:lnTo>
                  <a:lnTo>
                    <a:pt x="6859" y="9758"/>
                  </a:lnTo>
                  <a:cubicBezTo>
                    <a:pt x="6907" y="9737"/>
                    <a:pt x="6949" y="9695"/>
                    <a:pt x="6970" y="9625"/>
                  </a:cubicBezTo>
                  <a:lnTo>
                    <a:pt x="7549" y="6374"/>
                  </a:lnTo>
                  <a:cubicBezTo>
                    <a:pt x="7569" y="6253"/>
                    <a:pt x="7477" y="6149"/>
                    <a:pt x="7359" y="6149"/>
                  </a:cubicBezTo>
                  <a:cubicBezTo>
                    <a:pt x="7348" y="6149"/>
                    <a:pt x="7337" y="6150"/>
                    <a:pt x="7326" y="6151"/>
                  </a:cubicBezTo>
                  <a:lnTo>
                    <a:pt x="4097" y="6752"/>
                  </a:lnTo>
                  <a:cubicBezTo>
                    <a:pt x="4028" y="6773"/>
                    <a:pt x="3964" y="6794"/>
                    <a:pt x="3937" y="6858"/>
                  </a:cubicBezTo>
                  <a:lnTo>
                    <a:pt x="3587" y="7633"/>
                  </a:lnTo>
                  <a:cubicBezTo>
                    <a:pt x="3539" y="7724"/>
                    <a:pt x="3587" y="7835"/>
                    <a:pt x="3672" y="7899"/>
                  </a:cubicBezTo>
                  <a:cubicBezTo>
                    <a:pt x="3701" y="7912"/>
                    <a:pt x="3730" y="7918"/>
                    <a:pt x="3758" y="7918"/>
                  </a:cubicBezTo>
                  <a:cubicBezTo>
                    <a:pt x="3837" y="7918"/>
                    <a:pt x="3906" y="7870"/>
                    <a:pt x="3937" y="7788"/>
                  </a:cubicBezTo>
                  <a:lnTo>
                    <a:pt x="4251" y="7123"/>
                  </a:lnTo>
                  <a:lnTo>
                    <a:pt x="6774" y="6661"/>
                  </a:lnTo>
                  <a:lnTo>
                    <a:pt x="5844" y="7591"/>
                  </a:lnTo>
                  <a:cubicBezTo>
                    <a:pt x="5733" y="7522"/>
                    <a:pt x="5621" y="7479"/>
                    <a:pt x="5488" y="7479"/>
                  </a:cubicBezTo>
                  <a:cubicBezTo>
                    <a:pt x="5292" y="7479"/>
                    <a:pt x="5111" y="7570"/>
                    <a:pt x="4978" y="7703"/>
                  </a:cubicBezTo>
                  <a:cubicBezTo>
                    <a:pt x="4692" y="7989"/>
                    <a:pt x="4692" y="8452"/>
                    <a:pt x="4978" y="8744"/>
                  </a:cubicBezTo>
                  <a:cubicBezTo>
                    <a:pt x="5111" y="8876"/>
                    <a:pt x="5313" y="8940"/>
                    <a:pt x="5488" y="8940"/>
                  </a:cubicBezTo>
                  <a:cubicBezTo>
                    <a:pt x="5690" y="8940"/>
                    <a:pt x="5866" y="8876"/>
                    <a:pt x="5998" y="8744"/>
                  </a:cubicBezTo>
                  <a:cubicBezTo>
                    <a:pt x="6243" y="8499"/>
                    <a:pt x="6285" y="8143"/>
                    <a:pt x="6131" y="7857"/>
                  </a:cubicBezTo>
                  <a:lnTo>
                    <a:pt x="7039" y="6948"/>
                  </a:lnTo>
                  <a:lnTo>
                    <a:pt x="6593" y="9450"/>
                  </a:lnTo>
                  <a:lnTo>
                    <a:pt x="4405" y="10470"/>
                  </a:lnTo>
                  <a:lnTo>
                    <a:pt x="3231" y="9317"/>
                  </a:lnTo>
                  <a:lnTo>
                    <a:pt x="3565" y="8611"/>
                  </a:lnTo>
                  <a:cubicBezTo>
                    <a:pt x="3608" y="8521"/>
                    <a:pt x="3565" y="8388"/>
                    <a:pt x="3475" y="8345"/>
                  </a:cubicBezTo>
                  <a:cubicBezTo>
                    <a:pt x="3446" y="8333"/>
                    <a:pt x="3416" y="8327"/>
                    <a:pt x="3388" y="8327"/>
                  </a:cubicBezTo>
                  <a:cubicBezTo>
                    <a:pt x="3310" y="8327"/>
                    <a:pt x="3241" y="8373"/>
                    <a:pt x="3209" y="8452"/>
                  </a:cubicBezTo>
                  <a:lnTo>
                    <a:pt x="2944" y="9009"/>
                  </a:lnTo>
                  <a:lnTo>
                    <a:pt x="2832" y="8898"/>
                  </a:lnTo>
                  <a:cubicBezTo>
                    <a:pt x="2745" y="8807"/>
                    <a:pt x="2629" y="8762"/>
                    <a:pt x="2513" y="8762"/>
                  </a:cubicBezTo>
                  <a:cubicBezTo>
                    <a:pt x="2397" y="8762"/>
                    <a:pt x="2280" y="8807"/>
                    <a:pt x="2190" y="8898"/>
                  </a:cubicBezTo>
                  <a:lnTo>
                    <a:pt x="1881" y="9206"/>
                  </a:lnTo>
                  <a:cubicBezTo>
                    <a:pt x="1770" y="9317"/>
                    <a:pt x="1727" y="9514"/>
                    <a:pt x="1770" y="9673"/>
                  </a:cubicBezTo>
                  <a:lnTo>
                    <a:pt x="1239" y="10204"/>
                  </a:lnTo>
                  <a:lnTo>
                    <a:pt x="1239" y="7857"/>
                  </a:lnTo>
                  <a:lnTo>
                    <a:pt x="1573" y="7857"/>
                  </a:lnTo>
                  <a:cubicBezTo>
                    <a:pt x="1860" y="7857"/>
                    <a:pt x="2105" y="7633"/>
                    <a:pt x="2105" y="7347"/>
                  </a:cubicBezTo>
                  <a:lnTo>
                    <a:pt x="2105" y="6284"/>
                  </a:lnTo>
                  <a:cubicBezTo>
                    <a:pt x="2105" y="5997"/>
                    <a:pt x="1860" y="5753"/>
                    <a:pt x="1573" y="5753"/>
                  </a:cubicBezTo>
                  <a:lnTo>
                    <a:pt x="1239" y="5753"/>
                  </a:lnTo>
                  <a:lnTo>
                    <a:pt x="1239" y="2104"/>
                  </a:lnTo>
                  <a:lnTo>
                    <a:pt x="1573" y="2104"/>
                  </a:lnTo>
                  <a:cubicBezTo>
                    <a:pt x="1749" y="2104"/>
                    <a:pt x="1903" y="2013"/>
                    <a:pt x="1993" y="1902"/>
                  </a:cubicBezTo>
                  <a:close/>
                  <a:moveTo>
                    <a:pt x="1573" y="11904"/>
                  </a:moveTo>
                  <a:cubicBezTo>
                    <a:pt x="1637" y="11904"/>
                    <a:pt x="1706" y="11973"/>
                    <a:pt x="1706" y="12037"/>
                  </a:cubicBezTo>
                  <a:lnTo>
                    <a:pt x="1706" y="13100"/>
                  </a:lnTo>
                  <a:cubicBezTo>
                    <a:pt x="1706" y="13169"/>
                    <a:pt x="1637" y="13232"/>
                    <a:pt x="1573" y="13232"/>
                  </a:cubicBezTo>
                  <a:lnTo>
                    <a:pt x="511" y="13232"/>
                  </a:lnTo>
                  <a:cubicBezTo>
                    <a:pt x="442" y="13232"/>
                    <a:pt x="399" y="13169"/>
                    <a:pt x="399" y="13100"/>
                  </a:cubicBezTo>
                  <a:lnTo>
                    <a:pt x="399" y="12037"/>
                  </a:lnTo>
                  <a:cubicBezTo>
                    <a:pt x="399" y="11973"/>
                    <a:pt x="442" y="11904"/>
                    <a:pt x="511" y="11904"/>
                  </a:cubicBezTo>
                  <a:close/>
                  <a:moveTo>
                    <a:pt x="7348" y="11904"/>
                  </a:moveTo>
                  <a:cubicBezTo>
                    <a:pt x="7417" y="11904"/>
                    <a:pt x="7459" y="11973"/>
                    <a:pt x="7459" y="12037"/>
                  </a:cubicBezTo>
                  <a:lnTo>
                    <a:pt x="7459" y="13100"/>
                  </a:lnTo>
                  <a:cubicBezTo>
                    <a:pt x="7459" y="13169"/>
                    <a:pt x="7417" y="13232"/>
                    <a:pt x="7348" y="13232"/>
                  </a:cubicBezTo>
                  <a:lnTo>
                    <a:pt x="6285" y="13232"/>
                  </a:lnTo>
                  <a:cubicBezTo>
                    <a:pt x="6195" y="13232"/>
                    <a:pt x="6152" y="13169"/>
                    <a:pt x="6152" y="13100"/>
                  </a:cubicBezTo>
                  <a:lnTo>
                    <a:pt x="6152" y="12037"/>
                  </a:lnTo>
                  <a:cubicBezTo>
                    <a:pt x="6152" y="11973"/>
                    <a:pt x="6195" y="11904"/>
                    <a:pt x="6285" y="11904"/>
                  </a:cubicBezTo>
                  <a:close/>
                  <a:moveTo>
                    <a:pt x="13101" y="11904"/>
                  </a:moveTo>
                  <a:cubicBezTo>
                    <a:pt x="13170" y="11904"/>
                    <a:pt x="13212" y="11973"/>
                    <a:pt x="13212" y="12037"/>
                  </a:cubicBezTo>
                  <a:lnTo>
                    <a:pt x="13212" y="13100"/>
                  </a:lnTo>
                  <a:cubicBezTo>
                    <a:pt x="13212" y="13169"/>
                    <a:pt x="13170" y="13232"/>
                    <a:pt x="13101" y="13232"/>
                  </a:cubicBezTo>
                  <a:lnTo>
                    <a:pt x="12038" y="13232"/>
                  </a:lnTo>
                  <a:cubicBezTo>
                    <a:pt x="11974" y="13232"/>
                    <a:pt x="11905" y="13169"/>
                    <a:pt x="11905" y="13100"/>
                  </a:cubicBezTo>
                  <a:lnTo>
                    <a:pt x="11905" y="12037"/>
                  </a:lnTo>
                  <a:cubicBezTo>
                    <a:pt x="11905" y="11995"/>
                    <a:pt x="11932" y="11952"/>
                    <a:pt x="11974" y="11931"/>
                  </a:cubicBezTo>
                  <a:cubicBezTo>
                    <a:pt x="11996" y="11931"/>
                    <a:pt x="12017" y="11904"/>
                    <a:pt x="12038" y="11904"/>
                  </a:cubicBezTo>
                  <a:close/>
                  <a:moveTo>
                    <a:pt x="511" y="0"/>
                  </a:moveTo>
                  <a:cubicBezTo>
                    <a:pt x="219" y="0"/>
                    <a:pt x="1" y="218"/>
                    <a:pt x="1" y="510"/>
                  </a:cubicBezTo>
                  <a:lnTo>
                    <a:pt x="1" y="1572"/>
                  </a:lnTo>
                  <a:cubicBezTo>
                    <a:pt x="1" y="1859"/>
                    <a:pt x="219" y="2104"/>
                    <a:pt x="511" y="2104"/>
                  </a:cubicBezTo>
                  <a:lnTo>
                    <a:pt x="840" y="2104"/>
                  </a:lnTo>
                  <a:lnTo>
                    <a:pt x="840" y="5753"/>
                  </a:lnTo>
                  <a:lnTo>
                    <a:pt x="511" y="5753"/>
                  </a:lnTo>
                  <a:cubicBezTo>
                    <a:pt x="219" y="5753"/>
                    <a:pt x="1" y="5997"/>
                    <a:pt x="1" y="6284"/>
                  </a:cubicBezTo>
                  <a:lnTo>
                    <a:pt x="1" y="7347"/>
                  </a:lnTo>
                  <a:cubicBezTo>
                    <a:pt x="1" y="7633"/>
                    <a:pt x="219" y="7857"/>
                    <a:pt x="511" y="7857"/>
                  </a:cubicBezTo>
                  <a:lnTo>
                    <a:pt x="840" y="7857"/>
                  </a:lnTo>
                  <a:lnTo>
                    <a:pt x="840" y="11506"/>
                  </a:lnTo>
                  <a:lnTo>
                    <a:pt x="511" y="11506"/>
                  </a:lnTo>
                  <a:cubicBezTo>
                    <a:pt x="219" y="11506"/>
                    <a:pt x="1" y="11750"/>
                    <a:pt x="1" y="12037"/>
                  </a:cubicBezTo>
                  <a:lnTo>
                    <a:pt x="1" y="13100"/>
                  </a:lnTo>
                  <a:cubicBezTo>
                    <a:pt x="1" y="13392"/>
                    <a:pt x="219" y="13631"/>
                    <a:pt x="511" y="13631"/>
                  </a:cubicBezTo>
                  <a:lnTo>
                    <a:pt x="1573" y="13631"/>
                  </a:lnTo>
                  <a:cubicBezTo>
                    <a:pt x="1860" y="13631"/>
                    <a:pt x="2105" y="13392"/>
                    <a:pt x="2105" y="13100"/>
                  </a:cubicBezTo>
                  <a:lnTo>
                    <a:pt x="2105" y="12770"/>
                  </a:lnTo>
                  <a:lnTo>
                    <a:pt x="5754" y="12770"/>
                  </a:lnTo>
                  <a:lnTo>
                    <a:pt x="5754" y="13100"/>
                  </a:lnTo>
                  <a:cubicBezTo>
                    <a:pt x="5754" y="13392"/>
                    <a:pt x="5977" y="13631"/>
                    <a:pt x="6285" y="13631"/>
                  </a:cubicBezTo>
                  <a:lnTo>
                    <a:pt x="7348" y="13631"/>
                  </a:lnTo>
                  <a:cubicBezTo>
                    <a:pt x="7634" y="13631"/>
                    <a:pt x="7858" y="13392"/>
                    <a:pt x="7858" y="13100"/>
                  </a:cubicBezTo>
                  <a:lnTo>
                    <a:pt x="7858" y="12770"/>
                  </a:lnTo>
                  <a:lnTo>
                    <a:pt x="11507" y="12770"/>
                  </a:lnTo>
                  <a:lnTo>
                    <a:pt x="11507" y="13100"/>
                  </a:lnTo>
                  <a:cubicBezTo>
                    <a:pt x="11507" y="13392"/>
                    <a:pt x="11751" y="13631"/>
                    <a:pt x="12038" y="13631"/>
                  </a:cubicBezTo>
                  <a:lnTo>
                    <a:pt x="13101" y="13631"/>
                  </a:lnTo>
                  <a:cubicBezTo>
                    <a:pt x="13393" y="13631"/>
                    <a:pt x="13632" y="13392"/>
                    <a:pt x="13632" y="13100"/>
                  </a:cubicBezTo>
                  <a:lnTo>
                    <a:pt x="13632" y="12037"/>
                  </a:lnTo>
                  <a:cubicBezTo>
                    <a:pt x="13632" y="11750"/>
                    <a:pt x="13393" y="11506"/>
                    <a:pt x="13101" y="11506"/>
                  </a:cubicBezTo>
                  <a:lnTo>
                    <a:pt x="12771" y="11506"/>
                  </a:lnTo>
                  <a:lnTo>
                    <a:pt x="12771" y="7857"/>
                  </a:lnTo>
                  <a:lnTo>
                    <a:pt x="13101" y="7857"/>
                  </a:lnTo>
                  <a:cubicBezTo>
                    <a:pt x="13393" y="7857"/>
                    <a:pt x="13632" y="7633"/>
                    <a:pt x="13632" y="7347"/>
                  </a:cubicBezTo>
                  <a:lnTo>
                    <a:pt x="13632" y="6284"/>
                  </a:lnTo>
                  <a:cubicBezTo>
                    <a:pt x="13632" y="5997"/>
                    <a:pt x="13393" y="5753"/>
                    <a:pt x="13101" y="5753"/>
                  </a:cubicBezTo>
                  <a:lnTo>
                    <a:pt x="12771" y="5753"/>
                  </a:lnTo>
                  <a:lnTo>
                    <a:pt x="12771" y="4627"/>
                  </a:lnTo>
                  <a:cubicBezTo>
                    <a:pt x="12771" y="4515"/>
                    <a:pt x="12681" y="4425"/>
                    <a:pt x="12569" y="4425"/>
                  </a:cubicBezTo>
                  <a:cubicBezTo>
                    <a:pt x="12463" y="4425"/>
                    <a:pt x="12373" y="4515"/>
                    <a:pt x="12373" y="4627"/>
                  </a:cubicBezTo>
                  <a:lnTo>
                    <a:pt x="12373" y="5753"/>
                  </a:lnTo>
                  <a:lnTo>
                    <a:pt x="12038" y="5753"/>
                  </a:lnTo>
                  <a:cubicBezTo>
                    <a:pt x="11751" y="5753"/>
                    <a:pt x="11507" y="5997"/>
                    <a:pt x="11507" y="6284"/>
                  </a:cubicBezTo>
                  <a:lnTo>
                    <a:pt x="11507" y="7347"/>
                  </a:lnTo>
                  <a:cubicBezTo>
                    <a:pt x="11507" y="7633"/>
                    <a:pt x="11751" y="7857"/>
                    <a:pt x="12038" y="7857"/>
                  </a:cubicBezTo>
                  <a:lnTo>
                    <a:pt x="12373" y="7857"/>
                  </a:lnTo>
                  <a:lnTo>
                    <a:pt x="12373" y="11506"/>
                  </a:lnTo>
                  <a:lnTo>
                    <a:pt x="12017" y="11506"/>
                  </a:lnTo>
                  <a:cubicBezTo>
                    <a:pt x="11666" y="9185"/>
                    <a:pt x="10891" y="7214"/>
                    <a:pt x="9759" y="5663"/>
                  </a:cubicBezTo>
                  <a:cubicBezTo>
                    <a:pt x="9807" y="5578"/>
                    <a:pt x="9828" y="5509"/>
                    <a:pt x="9828" y="5424"/>
                  </a:cubicBezTo>
                  <a:lnTo>
                    <a:pt x="9828" y="4648"/>
                  </a:lnTo>
                  <a:cubicBezTo>
                    <a:pt x="9828" y="4425"/>
                    <a:pt x="9626" y="4228"/>
                    <a:pt x="9382" y="4228"/>
                  </a:cubicBezTo>
                  <a:lnTo>
                    <a:pt x="8612" y="4228"/>
                  </a:lnTo>
                  <a:cubicBezTo>
                    <a:pt x="8585" y="4228"/>
                    <a:pt x="8543" y="4228"/>
                    <a:pt x="8500" y="4250"/>
                  </a:cubicBezTo>
                  <a:cubicBezTo>
                    <a:pt x="6838" y="2699"/>
                    <a:pt x="4692" y="1769"/>
                    <a:pt x="2105" y="1503"/>
                  </a:cubicBezTo>
                  <a:lnTo>
                    <a:pt x="2105" y="1238"/>
                  </a:lnTo>
                  <a:lnTo>
                    <a:pt x="5754" y="1238"/>
                  </a:lnTo>
                  <a:lnTo>
                    <a:pt x="5754" y="1572"/>
                  </a:lnTo>
                  <a:cubicBezTo>
                    <a:pt x="5754" y="1859"/>
                    <a:pt x="5977" y="2104"/>
                    <a:pt x="6285" y="2104"/>
                  </a:cubicBezTo>
                  <a:lnTo>
                    <a:pt x="7348" y="2104"/>
                  </a:lnTo>
                  <a:cubicBezTo>
                    <a:pt x="7634" y="2104"/>
                    <a:pt x="7858" y="1859"/>
                    <a:pt x="7858" y="1572"/>
                  </a:cubicBezTo>
                  <a:lnTo>
                    <a:pt x="7858" y="1238"/>
                  </a:lnTo>
                  <a:lnTo>
                    <a:pt x="11507" y="1238"/>
                  </a:lnTo>
                  <a:lnTo>
                    <a:pt x="11507" y="1572"/>
                  </a:lnTo>
                  <a:cubicBezTo>
                    <a:pt x="11507" y="1859"/>
                    <a:pt x="11751" y="2104"/>
                    <a:pt x="12038" y="2104"/>
                  </a:cubicBezTo>
                  <a:lnTo>
                    <a:pt x="12373" y="2104"/>
                  </a:lnTo>
                  <a:lnTo>
                    <a:pt x="12373" y="3671"/>
                  </a:lnTo>
                  <a:cubicBezTo>
                    <a:pt x="12373" y="3782"/>
                    <a:pt x="12463" y="3873"/>
                    <a:pt x="12569" y="3873"/>
                  </a:cubicBezTo>
                  <a:cubicBezTo>
                    <a:pt x="12681" y="3873"/>
                    <a:pt x="12771" y="3782"/>
                    <a:pt x="12771" y="3671"/>
                  </a:cubicBezTo>
                  <a:lnTo>
                    <a:pt x="12771" y="2104"/>
                  </a:lnTo>
                  <a:lnTo>
                    <a:pt x="13101" y="2104"/>
                  </a:lnTo>
                  <a:cubicBezTo>
                    <a:pt x="13393" y="2104"/>
                    <a:pt x="13632" y="1859"/>
                    <a:pt x="13632" y="1572"/>
                  </a:cubicBezTo>
                  <a:lnTo>
                    <a:pt x="13632" y="510"/>
                  </a:lnTo>
                  <a:cubicBezTo>
                    <a:pt x="13632" y="218"/>
                    <a:pt x="13393" y="0"/>
                    <a:pt x="13101" y="0"/>
                  </a:cubicBezTo>
                  <a:lnTo>
                    <a:pt x="12038" y="0"/>
                  </a:lnTo>
                  <a:cubicBezTo>
                    <a:pt x="11751" y="0"/>
                    <a:pt x="11507" y="218"/>
                    <a:pt x="11507" y="510"/>
                  </a:cubicBezTo>
                  <a:lnTo>
                    <a:pt x="11507" y="839"/>
                  </a:lnTo>
                  <a:lnTo>
                    <a:pt x="7858" y="839"/>
                  </a:lnTo>
                  <a:lnTo>
                    <a:pt x="7858" y="510"/>
                  </a:lnTo>
                  <a:cubicBezTo>
                    <a:pt x="7858" y="218"/>
                    <a:pt x="7634" y="0"/>
                    <a:pt x="7348" y="0"/>
                  </a:cubicBezTo>
                  <a:lnTo>
                    <a:pt x="6285" y="0"/>
                  </a:lnTo>
                  <a:cubicBezTo>
                    <a:pt x="5977" y="0"/>
                    <a:pt x="5754" y="218"/>
                    <a:pt x="5754" y="510"/>
                  </a:cubicBezTo>
                  <a:lnTo>
                    <a:pt x="5754" y="839"/>
                  </a:lnTo>
                  <a:lnTo>
                    <a:pt x="2105" y="839"/>
                  </a:lnTo>
                  <a:lnTo>
                    <a:pt x="2105" y="510"/>
                  </a:lnTo>
                  <a:cubicBezTo>
                    <a:pt x="2105" y="218"/>
                    <a:pt x="1860" y="0"/>
                    <a:pt x="157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5" name="Google Shape;3835;p63"/>
          <p:cNvGrpSpPr/>
          <p:nvPr/>
        </p:nvGrpSpPr>
        <p:grpSpPr>
          <a:xfrm>
            <a:off x="6000400" y="2936950"/>
            <a:ext cx="345300" cy="334425"/>
            <a:chOff x="6000400" y="2936950"/>
            <a:chExt cx="345300" cy="334425"/>
          </a:xfrm>
        </p:grpSpPr>
        <p:sp>
          <p:nvSpPr>
            <p:cNvPr id="3836" name="Google Shape;3836;p63"/>
            <p:cNvSpPr/>
            <p:nvPr/>
          </p:nvSpPr>
          <p:spPr>
            <a:xfrm>
              <a:off x="6022575" y="2950525"/>
              <a:ext cx="288325" cy="315950"/>
            </a:xfrm>
            <a:custGeom>
              <a:rect b="b" l="l" r="r" t="t"/>
              <a:pathLst>
                <a:path extrusionOk="0" h="12638" w="11533">
                  <a:moveTo>
                    <a:pt x="10582" y="0"/>
                  </a:moveTo>
                  <a:lnTo>
                    <a:pt x="0" y="0"/>
                  </a:lnTo>
                  <a:lnTo>
                    <a:pt x="0" y="12637"/>
                  </a:lnTo>
                  <a:lnTo>
                    <a:pt x="11533" y="12637"/>
                  </a:lnTo>
                  <a:lnTo>
                    <a:pt x="11533" y="2720"/>
                  </a:lnTo>
                  <a:close/>
                  <a:moveTo>
                    <a:pt x="10582" y="0"/>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3"/>
            <p:cNvSpPr/>
            <p:nvPr/>
          </p:nvSpPr>
          <p:spPr>
            <a:xfrm>
              <a:off x="6284325" y="3005225"/>
              <a:ext cx="26575" cy="261250"/>
            </a:xfrm>
            <a:custGeom>
              <a:rect b="b" l="l" r="r" t="t"/>
              <a:pathLst>
                <a:path extrusionOk="0" h="10450" w="1063">
                  <a:moveTo>
                    <a:pt x="0" y="1573"/>
                  </a:moveTo>
                  <a:lnTo>
                    <a:pt x="0" y="10449"/>
                  </a:lnTo>
                  <a:lnTo>
                    <a:pt x="1063" y="10449"/>
                  </a:lnTo>
                  <a:lnTo>
                    <a:pt x="1063" y="1"/>
                  </a:lnTo>
                  <a:close/>
                  <a:moveTo>
                    <a:pt x="0" y="1573"/>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3"/>
            <p:cNvSpPr/>
            <p:nvPr/>
          </p:nvSpPr>
          <p:spPr>
            <a:xfrm>
              <a:off x="6147000" y="2969250"/>
              <a:ext cx="174925" cy="223125"/>
            </a:xfrm>
            <a:custGeom>
              <a:rect b="b" l="l" r="r" t="t"/>
              <a:pathLst>
                <a:path extrusionOk="0" h="8925" w="6997">
                  <a:moveTo>
                    <a:pt x="5047" y="0"/>
                  </a:moveTo>
                  <a:lnTo>
                    <a:pt x="1" y="7639"/>
                  </a:lnTo>
                  <a:lnTo>
                    <a:pt x="776" y="8632"/>
                  </a:lnTo>
                  <a:lnTo>
                    <a:pt x="1929" y="8924"/>
                  </a:lnTo>
                  <a:lnTo>
                    <a:pt x="6556" y="1971"/>
                  </a:lnTo>
                  <a:lnTo>
                    <a:pt x="6997" y="1286"/>
                  </a:lnTo>
                  <a:lnTo>
                    <a:pt x="6423" y="356"/>
                  </a:lnTo>
                  <a:close/>
                  <a:moveTo>
                    <a:pt x="5047" y="0"/>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3"/>
            <p:cNvSpPr/>
            <p:nvPr/>
          </p:nvSpPr>
          <p:spPr>
            <a:xfrm>
              <a:off x="6143150" y="3160200"/>
              <a:ext cx="52100" cy="44250"/>
            </a:xfrm>
            <a:custGeom>
              <a:rect b="b" l="l" r="r" t="t"/>
              <a:pathLst>
                <a:path extrusionOk="0" h="1770" w="2084">
                  <a:moveTo>
                    <a:pt x="2083" y="1286"/>
                  </a:moveTo>
                  <a:lnTo>
                    <a:pt x="155" y="1"/>
                  </a:lnTo>
                  <a:cubicBezTo>
                    <a:pt x="91" y="65"/>
                    <a:pt x="91" y="112"/>
                    <a:pt x="91" y="197"/>
                  </a:cubicBezTo>
                  <a:lnTo>
                    <a:pt x="1" y="909"/>
                  </a:lnTo>
                  <a:lnTo>
                    <a:pt x="511" y="1504"/>
                  </a:lnTo>
                  <a:lnTo>
                    <a:pt x="1286" y="1770"/>
                  </a:lnTo>
                  <a:lnTo>
                    <a:pt x="1929" y="1419"/>
                  </a:lnTo>
                  <a:cubicBezTo>
                    <a:pt x="1993" y="1371"/>
                    <a:pt x="2041" y="1350"/>
                    <a:pt x="2083" y="1286"/>
                  </a:cubicBezTo>
                  <a:close/>
                  <a:moveTo>
                    <a:pt x="2083" y="1286"/>
                  </a:moveTo>
                  <a:lnTo>
                    <a:pt x="2083" y="1286"/>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3"/>
            <p:cNvSpPr/>
            <p:nvPr/>
          </p:nvSpPr>
          <p:spPr>
            <a:xfrm>
              <a:off x="6137700" y="3182925"/>
              <a:ext cx="37625" cy="43700"/>
            </a:xfrm>
            <a:custGeom>
              <a:rect b="b" l="l" r="r" t="t"/>
              <a:pathLst>
                <a:path extrusionOk="0" h="1748" w="1505">
                  <a:moveTo>
                    <a:pt x="1504" y="861"/>
                  </a:moveTo>
                  <a:lnTo>
                    <a:pt x="219" y="0"/>
                  </a:lnTo>
                  <a:lnTo>
                    <a:pt x="155" y="441"/>
                  </a:lnTo>
                  <a:lnTo>
                    <a:pt x="1" y="1748"/>
                  </a:lnTo>
                  <a:lnTo>
                    <a:pt x="1127" y="1084"/>
                  </a:lnTo>
                  <a:close/>
                  <a:moveTo>
                    <a:pt x="1504" y="861"/>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3"/>
            <p:cNvSpPr/>
            <p:nvPr/>
          </p:nvSpPr>
          <p:spPr>
            <a:xfrm>
              <a:off x="6273175" y="2938825"/>
              <a:ext cx="67075" cy="62575"/>
            </a:xfrm>
            <a:custGeom>
              <a:rect b="b" l="l" r="r" t="t"/>
              <a:pathLst>
                <a:path extrusionOk="0" h="2503" w="2683">
                  <a:moveTo>
                    <a:pt x="0" y="1217"/>
                  </a:moveTo>
                  <a:lnTo>
                    <a:pt x="1509" y="2216"/>
                  </a:lnTo>
                  <a:lnTo>
                    <a:pt x="1950" y="2503"/>
                  </a:lnTo>
                  <a:lnTo>
                    <a:pt x="2173" y="2173"/>
                  </a:lnTo>
                  <a:lnTo>
                    <a:pt x="2327" y="1929"/>
                  </a:lnTo>
                  <a:cubicBezTo>
                    <a:pt x="2683" y="1398"/>
                    <a:pt x="2523" y="665"/>
                    <a:pt x="1992" y="314"/>
                  </a:cubicBezTo>
                  <a:cubicBezTo>
                    <a:pt x="1530" y="1"/>
                    <a:pt x="930" y="91"/>
                    <a:pt x="558" y="468"/>
                  </a:cubicBezTo>
                  <a:cubicBezTo>
                    <a:pt x="489" y="511"/>
                    <a:pt x="446" y="580"/>
                    <a:pt x="399" y="643"/>
                  </a:cubicBezTo>
                  <a:lnTo>
                    <a:pt x="223" y="888"/>
                  </a:lnTo>
                  <a:close/>
                  <a:moveTo>
                    <a:pt x="0" y="1217"/>
                  </a:moveTo>
                  <a:lnTo>
                    <a:pt x="0" y="121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3"/>
            <p:cNvSpPr/>
            <p:nvPr/>
          </p:nvSpPr>
          <p:spPr>
            <a:xfrm>
              <a:off x="6180875" y="2991950"/>
              <a:ext cx="141050" cy="200425"/>
            </a:xfrm>
            <a:custGeom>
              <a:rect b="b" l="l" r="r" t="t"/>
              <a:pathLst>
                <a:path extrusionOk="0" h="8017" w="5642">
                  <a:moveTo>
                    <a:pt x="4601" y="664"/>
                  </a:moveTo>
                  <a:lnTo>
                    <a:pt x="0" y="7618"/>
                  </a:lnTo>
                  <a:lnTo>
                    <a:pt x="574" y="8016"/>
                  </a:lnTo>
                  <a:lnTo>
                    <a:pt x="5201" y="1063"/>
                  </a:lnTo>
                  <a:lnTo>
                    <a:pt x="5642" y="378"/>
                  </a:lnTo>
                  <a:lnTo>
                    <a:pt x="5201" y="91"/>
                  </a:lnTo>
                  <a:lnTo>
                    <a:pt x="5047" y="0"/>
                  </a:lnTo>
                  <a:lnTo>
                    <a:pt x="4887" y="224"/>
                  </a:lnTo>
                  <a:close/>
                  <a:moveTo>
                    <a:pt x="4601" y="664"/>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3"/>
            <p:cNvSpPr/>
            <p:nvPr/>
          </p:nvSpPr>
          <p:spPr>
            <a:xfrm>
              <a:off x="6307025" y="2943350"/>
              <a:ext cx="33225" cy="58050"/>
            </a:xfrm>
            <a:custGeom>
              <a:rect b="b" l="l" r="r" t="t"/>
              <a:pathLst>
                <a:path extrusionOk="0" h="2322" w="1329">
                  <a:moveTo>
                    <a:pt x="1" y="1944"/>
                  </a:moveTo>
                  <a:lnTo>
                    <a:pt x="155" y="2035"/>
                  </a:lnTo>
                  <a:lnTo>
                    <a:pt x="596" y="2322"/>
                  </a:lnTo>
                  <a:lnTo>
                    <a:pt x="819" y="1992"/>
                  </a:lnTo>
                  <a:lnTo>
                    <a:pt x="973" y="1748"/>
                  </a:lnTo>
                  <a:cubicBezTo>
                    <a:pt x="1329" y="1217"/>
                    <a:pt x="1169" y="484"/>
                    <a:pt x="638" y="133"/>
                  </a:cubicBezTo>
                  <a:cubicBezTo>
                    <a:pt x="553" y="64"/>
                    <a:pt x="442" y="21"/>
                    <a:pt x="330" y="0"/>
                  </a:cubicBezTo>
                  <a:cubicBezTo>
                    <a:pt x="638" y="372"/>
                    <a:pt x="686" y="930"/>
                    <a:pt x="399" y="1371"/>
                  </a:cubicBezTo>
                  <a:lnTo>
                    <a:pt x="219" y="1615"/>
                  </a:lnTo>
                  <a:lnTo>
                    <a:pt x="155" y="1748"/>
                  </a:lnTo>
                  <a:close/>
                  <a:moveTo>
                    <a:pt x="1" y="1944"/>
                  </a:moveTo>
                  <a:lnTo>
                    <a:pt x="1" y="194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3"/>
            <p:cNvSpPr/>
            <p:nvPr/>
          </p:nvSpPr>
          <p:spPr>
            <a:xfrm>
              <a:off x="6160950" y="3182375"/>
              <a:ext cx="34300" cy="22075"/>
            </a:xfrm>
            <a:custGeom>
              <a:rect b="b" l="l" r="r" t="t"/>
              <a:pathLst>
                <a:path extrusionOk="0" h="883" w="1372">
                  <a:moveTo>
                    <a:pt x="617" y="134"/>
                  </a:moveTo>
                  <a:lnTo>
                    <a:pt x="1" y="506"/>
                  </a:lnTo>
                  <a:lnTo>
                    <a:pt x="574" y="883"/>
                  </a:lnTo>
                  <a:lnTo>
                    <a:pt x="1217" y="532"/>
                  </a:lnTo>
                  <a:cubicBezTo>
                    <a:pt x="1281" y="484"/>
                    <a:pt x="1329" y="463"/>
                    <a:pt x="1371" y="399"/>
                  </a:cubicBezTo>
                  <a:lnTo>
                    <a:pt x="797" y="1"/>
                  </a:lnTo>
                  <a:cubicBezTo>
                    <a:pt x="750" y="86"/>
                    <a:pt x="707" y="107"/>
                    <a:pt x="617" y="134"/>
                  </a:cubicBezTo>
                  <a:close/>
                  <a:moveTo>
                    <a:pt x="617" y="134"/>
                  </a:moveTo>
                  <a:lnTo>
                    <a:pt x="617" y="134"/>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3"/>
            <p:cNvSpPr/>
            <p:nvPr/>
          </p:nvSpPr>
          <p:spPr>
            <a:xfrm>
              <a:off x="6137700" y="3195000"/>
              <a:ext cx="37625" cy="31625"/>
            </a:xfrm>
            <a:custGeom>
              <a:rect b="b" l="l" r="r" t="t"/>
              <a:pathLst>
                <a:path extrusionOk="0" h="1265" w="1505">
                  <a:moveTo>
                    <a:pt x="553" y="224"/>
                  </a:moveTo>
                  <a:lnTo>
                    <a:pt x="86" y="489"/>
                  </a:lnTo>
                  <a:lnTo>
                    <a:pt x="1" y="1265"/>
                  </a:lnTo>
                  <a:lnTo>
                    <a:pt x="1127" y="601"/>
                  </a:lnTo>
                  <a:lnTo>
                    <a:pt x="1504" y="378"/>
                  </a:lnTo>
                  <a:lnTo>
                    <a:pt x="931" y="1"/>
                  </a:lnTo>
                  <a:close/>
                  <a:moveTo>
                    <a:pt x="553" y="224"/>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3"/>
            <p:cNvSpPr/>
            <p:nvPr/>
          </p:nvSpPr>
          <p:spPr>
            <a:xfrm>
              <a:off x="6072900" y="3006225"/>
              <a:ext cx="119550" cy="219875"/>
            </a:xfrm>
            <a:custGeom>
              <a:rect b="b" l="l" r="r" t="t"/>
              <a:pathLst>
                <a:path extrusionOk="0" h="8795" w="4782">
                  <a:moveTo>
                    <a:pt x="3821" y="0"/>
                  </a:moveTo>
                  <a:cubicBezTo>
                    <a:pt x="3245" y="0"/>
                    <a:pt x="2683" y="177"/>
                    <a:pt x="2216" y="540"/>
                  </a:cubicBezTo>
                  <a:cubicBezTo>
                    <a:pt x="1531" y="1044"/>
                    <a:pt x="1132" y="1820"/>
                    <a:pt x="1132" y="2664"/>
                  </a:cubicBezTo>
                  <a:cubicBezTo>
                    <a:pt x="1132" y="2861"/>
                    <a:pt x="1153" y="3084"/>
                    <a:pt x="1153" y="3281"/>
                  </a:cubicBezTo>
                  <a:cubicBezTo>
                    <a:pt x="1175" y="4077"/>
                    <a:pt x="1217" y="4763"/>
                    <a:pt x="707" y="5320"/>
                  </a:cubicBezTo>
                  <a:cubicBezTo>
                    <a:pt x="224" y="5873"/>
                    <a:pt x="1" y="6579"/>
                    <a:pt x="112" y="7286"/>
                  </a:cubicBezTo>
                  <a:cubicBezTo>
                    <a:pt x="203" y="7929"/>
                    <a:pt x="574" y="8481"/>
                    <a:pt x="1084" y="8773"/>
                  </a:cubicBezTo>
                  <a:cubicBezTo>
                    <a:pt x="1132" y="8795"/>
                    <a:pt x="1153" y="8795"/>
                    <a:pt x="1196" y="8795"/>
                  </a:cubicBezTo>
                  <a:cubicBezTo>
                    <a:pt x="1265" y="8795"/>
                    <a:pt x="1329" y="8773"/>
                    <a:pt x="1371" y="8704"/>
                  </a:cubicBezTo>
                  <a:cubicBezTo>
                    <a:pt x="1419" y="8614"/>
                    <a:pt x="1398" y="8481"/>
                    <a:pt x="1286" y="8439"/>
                  </a:cubicBezTo>
                  <a:cubicBezTo>
                    <a:pt x="888" y="8194"/>
                    <a:pt x="574" y="7753"/>
                    <a:pt x="511" y="7222"/>
                  </a:cubicBezTo>
                  <a:cubicBezTo>
                    <a:pt x="399" y="6622"/>
                    <a:pt x="574" y="6048"/>
                    <a:pt x="999" y="5586"/>
                  </a:cubicBezTo>
                  <a:cubicBezTo>
                    <a:pt x="1616" y="4896"/>
                    <a:pt x="1594" y="4099"/>
                    <a:pt x="1552" y="3259"/>
                  </a:cubicBezTo>
                  <a:cubicBezTo>
                    <a:pt x="1552" y="3063"/>
                    <a:pt x="1531" y="2861"/>
                    <a:pt x="1531" y="2664"/>
                  </a:cubicBezTo>
                  <a:cubicBezTo>
                    <a:pt x="1531" y="1931"/>
                    <a:pt x="1860" y="1289"/>
                    <a:pt x="2460" y="848"/>
                  </a:cubicBezTo>
                  <a:cubicBezTo>
                    <a:pt x="2853" y="546"/>
                    <a:pt x="3330" y="398"/>
                    <a:pt x="3819" y="398"/>
                  </a:cubicBezTo>
                  <a:cubicBezTo>
                    <a:pt x="4044" y="398"/>
                    <a:pt x="4272" y="430"/>
                    <a:pt x="4495" y="492"/>
                  </a:cubicBezTo>
                  <a:cubicBezTo>
                    <a:pt x="4519" y="502"/>
                    <a:pt x="4544" y="507"/>
                    <a:pt x="4568" y="507"/>
                  </a:cubicBezTo>
                  <a:cubicBezTo>
                    <a:pt x="4652" y="507"/>
                    <a:pt x="4727" y="446"/>
                    <a:pt x="4760" y="359"/>
                  </a:cubicBezTo>
                  <a:cubicBezTo>
                    <a:pt x="4782" y="274"/>
                    <a:pt x="4718" y="141"/>
                    <a:pt x="4627" y="115"/>
                  </a:cubicBezTo>
                  <a:cubicBezTo>
                    <a:pt x="4361" y="39"/>
                    <a:pt x="4089" y="0"/>
                    <a:pt x="382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3"/>
            <p:cNvSpPr/>
            <p:nvPr/>
          </p:nvSpPr>
          <p:spPr>
            <a:xfrm>
              <a:off x="6000400" y="2936950"/>
              <a:ext cx="345300" cy="334425"/>
            </a:xfrm>
            <a:custGeom>
              <a:rect b="b" l="l" r="r" t="t"/>
              <a:pathLst>
                <a:path extrusionOk="0" h="13377" w="13812">
                  <a:moveTo>
                    <a:pt x="12261" y="406"/>
                  </a:moveTo>
                  <a:cubicBezTo>
                    <a:pt x="12444" y="406"/>
                    <a:pt x="12631" y="458"/>
                    <a:pt x="12797" y="564"/>
                  </a:cubicBezTo>
                  <a:cubicBezTo>
                    <a:pt x="13238" y="851"/>
                    <a:pt x="13371" y="1451"/>
                    <a:pt x="13084" y="1892"/>
                  </a:cubicBezTo>
                  <a:cubicBezTo>
                    <a:pt x="13084" y="1892"/>
                    <a:pt x="12840" y="2248"/>
                    <a:pt x="12797" y="2312"/>
                  </a:cubicBezTo>
                  <a:lnTo>
                    <a:pt x="11203" y="1250"/>
                  </a:lnTo>
                  <a:cubicBezTo>
                    <a:pt x="11225" y="1186"/>
                    <a:pt x="11469" y="830"/>
                    <a:pt x="11469" y="830"/>
                  </a:cubicBezTo>
                  <a:cubicBezTo>
                    <a:pt x="11649" y="553"/>
                    <a:pt x="11951" y="406"/>
                    <a:pt x="12261" y="406"/>
                  </a:cubicBezTo>
                  <a:close/>
                  <a:moveTo>
                    <a:pt x="5976" y="9239"/>
                  </a:moveTo>
                  <a:lnTo>
                    <a:pt x="7437" y="10216"/>
                  </a:lnTo>
                  <a:lnTo>
                    <a:pt x="7018" y="10482"/>
                  </a:lnTo>
                  <a:lnTo>
                    <a:pt x="5913" y="9749"/>
                  </a:lnTo>
                  <a:lnTo>
                    <a:pt x="5976" y="9239"/>
                  </a:lnTo>
                  <a:close/>
                  <a:moveTo>
                    <a:pt x="5865" y="10190"/>
                  </a:moveTo>
                  <a:lnTo>
                    <a:pt x="6619" y="10700"/>
                  </a:lnTo>
                  <a:lnTo>
                    <a:pt x="5732" y="11210"/>
                  </a:lnTo>
                  <a:lnTo>
                    <a:pt x="5844" y="10323"/>
                  </a:lnTo>
                  <a:lnTo>
                    <a:pt x="5865" y="10190"/>
                  </a:lnTo>
                  <a:close/>
                  <a:moveTo>
                    <a:pt x="12272" y="1"/>
                  </a:moveTo>
                  <a:cubicBezTo>
                    <a:pt x="11947" y="1"/>
                    <a:pt x="11625" y="119"/>
                    <a:pt x="11379" y="341"/>
                  </a:cubicBezTo>
                  <a:lnTo>
                    <a:pt x="7150" y="341"/>
                  </a:lnTo>
                  <a:cubicBezTo>
                    <a:pt x="7039" y="341"/>
                    <a:pt x="6954" y="431"/>
                    <a:pt x="6954" y="543"/>
                  </a:cubicBezTo>
                  <a:cubicBezTo>
                    <a:pt x="6954" y="655"/>
                    <a:pt x="7039" y="740"/>
                    <a:pt x="7150" y="740"/>
                  </a:cubicBezTo>
                  <a:lnTo>
                    <a:pt x="11044" y="740"/>
                  </a:lnTo>
                  <a:cubicBezTo>
                    <a:pt x="11044" y="740"/>
                    <a:pt x="7395" y="6253"/>
                    <a:pt x="5689" y="8819"/>
                  </a:cubicBezTo>
                  <a:cubicBezTo>
                    <a:pt x="5626" y="8931"/>
                    <a:pt x="5599" y="9021"/>
                    <a:pt x="5599" y="9085"/>
                  </a:cubicBezTo>
                  <a:lnTo>
                    <a:pt x="5445" y="10259"/>
                  </a:lnTo>
                  <a:lnTo>
                    <a:pt x="5291" y="11566"/>
                  </a:lnTo>
                  <a:cubicBezTo>
                    <a:pt x="5270" y="11629"/>
                    <a:pt x="5312" y="11720"/>
                    <a:pt x="5381" y="11741"/>
                  </a:cubicBezTo>
                  <a:cubicBezTo>
                    <a:pt x="5403" y="11762"/>
                    <a:pt x="5445" y="11783"/>
                    <a:pt x="5493" y="11783"/>
                  </a:cubicBezTo>
                  <a:cubicBezTo>
                    <a:pt x="5514" y="11783"/>
                    <a:pt x="5557" y="11783"/>
                    <a:pt x="5578" y="11762"/>
                  </a:cubicBezTo>
                  <a:lnTo>
                    <a:pt x="6709" y="11098"/>
                  </a:lnTo>
                  <a:lnTo>
                    <a:pt x="7108" y="10880"/>
                  </a:lnTo>
                  <a:lnTo>
                    <a:pt x="7724" y="10524"/>
                  </a:lnTo>
                  <a:lnTo>
                    <a:pt x="7751" y="10503"/>
                  </a:lnTo>
                  <a:cubicBezTo>
                    <a:pt x="7814" y="10482"/>
                    <a:pt x="7883" y="10434"/>
                    <a:pt x="7947" y="10323"/>
                  </a:cubicBezTo>
                  <a:lnTo>
                    <a:pt x="9387" y="8176"/>
                  </a:lnTo>
                  <a:cubicBezTo>
                    <a:pt x="9429" y="8091"/>
                    <a:pt x="9408" y="7959"/>
                    <a:pt x="9318" y="7911"/>
                  </a:cubicBezTo>
                  <a:cubicBezTo>
                    <a:pt x="9285" y="7886"/>
                    <a:pt x="9244" y="7874"/>
                    <a:pt x="9204" y="7874"/>
                  </a:cubicBezTo>
                  <a:cubicBezTo>
                    <a:pt x="9142" y="7874"/>
                    <a:pt x="9081" y="7904"/>
                    <a:pt x="9052" y="7959"/>
                  </a:cubicBezTo>
                  <a:lnTo>
                    <a:pt x="7724" y="9924"/>
                  </a:lnTo>
                  <a:lnTo>
                    <a:pt x="6130" y="8862"/>
                  </a:lnTo>
                  <a:cubicBezTo>
                    <a:pt x="7703" y="6519"/>
                    <a:pt x="9387" y="3948"/>
                    <a:pt x="10980" y="1584"/>
                  </a:cubicBezTo>
                  <a:lnTo>
                    <a:pt x="12574" y="2647"/>
                  </a:lnTo>
                  <a:cubicBezTo>
                    <a:pt x="11602" y="4107"/>
                    <a:pt x="10582" y="5653"/>
                    <a:pt x="9562" y="7183"/>
                  </a:cubicBezTo>
                  <a:cubicBezTo>
                    <a:pt x="9498" y="7268"/>
                    <a:pt x="9519" y="7401"/>
                    <a:pt x="9631" y="7470"/>
                  </a:cubicBezTo>
                  <a:cubicBezTo>
                    <a:pt x="9659" y="7484"/>
                    <a:pt x="9690" y="7491"/>
                    <a:pt x="9721" y="7491"/>
                  </a:cubicBezTo>
                  <a:cubicBezTo>
                    <a:pt x="9785" y="7491"/>
                    <a:pt x="9850" y="7462"/>
                    <a:pt x="9897" y="7401"/>
                  </a:cubicBezTo>
                  <a:cubicBezTo>
                    <a:pt x="10672" y="6232"/>
                    <a:pt x="11442" y="5058"/>
                    <a:pt x="12218" y="3927"/>
                  </a:cubicBezTo>
                  <a:lnTo>
                    <a:pt x="12218" y="12979"/>
                  </a:lnTo>
                  <a:lnTo>
                    <a:pt x="1084" y="12979"/>
                  </a:lnTo>
                  <a:lnTo>
                    <a:pt x="1084" y="11985"/>
                  </a:lnTo>
                  <a:lnTo>
                    <a:pt x="1307" y="11985"/>
                  </a:lnTo>
                  <a:cubicBezTo>
                    <a:pt x="1419" y="11985"/>
                    <a:pt x="1509" y="11895"/>
                    <a:pt x="1509" y="11783"/>
                  </a:cubicBezTo>
                  <a:cubicBezTo>
                    <a:pt x="1509" y="11677"/>
                    <a:pt x="1419" y="11587"/>
                    <a:pt x="1307" y="11587"/>
                  </a:cubicBezTo>
                  <a:lnTo>
                    <a:pt x="1084" y="11587"/>
                  </a:lnTo>
                  <a:lnTo>
                    <a:pt x="1084" y="10014"/>
                  </a:lnTo>
                  <a:lnTo>
                    <a:pt x="1307" y="10014"/>
                  </a:lnTo>
                  <a:cubicBezTo>
                    <a:pt x="1419" y="10014"/>
                    <a:pt x="1509" y="9924"/>
                    <a:pt x="1509" y="9818"/>
                  </a:cubicBezTo>
                  <a:cubicBezTo>
                    <a:pt x="1509" y="9706"/>
                    <a:pt x="1419" y="9616"/>
                    <a:pt x="1307" y="9616"/>
                  </a:cubicBezTo>
                  <a:lnTo>
                    <a:pt x="1084" y="9616"/>
                  </a:lnTo>
                  <a:lnTo>
                    <a:pt x="1084" y="8022"/>
                  </a:lnTo>
                  <a:lnTo>
                    <a:pt x="1307" y="8022"/>
                  </a:lnTo>
                  <a:cubicBezTo>
                    <a:pt x="1419" y="8022"/>
                    <a:pt x="1509" y="7932"/>
                    <a:pt x="1509" y="7826"/>
                  </a:cubicBezTo>
                  <a:cubicBezTo>
                    <a:pt x="1509" y="7714"/>
                    <a:pt x="1419" y="7624"/>
                    <a:pt x="1307" y="7624"/>
                  </a:cubicBezTo>
                  <a:lnTo>
                    <a:pt x="1084" y="7624"/>
                  </a:lnTo>
                  <a:lnTo>
                    <a:pt x="1084" y="6052"/>
                  </a:lnTo>
                  <a:lnTo>
                    <a:pt x="1307" y="6052"/>
                  </a:lnTo>
                  <a:cubicBezTo>
                    <a:pt x="1419" y="6052"/>
                    <a:pt x="1509" y="5967"/>
                    <a:pt x="1509" y="5855"/>
                  </a:cubicBezTo>
                  <a:cubicBezTo>
                    <a:pt x="1509" y="5744"/>
                    <a:pt x="1419" y="5653"/>
                    <a:pt x="1307" y="5653"/>
                  </a:cubicBezTo>
                  <a:lnTo>
                    <a:pt x="1084" y="5653"/>
                  </a:lnTo>
                  <a:lnTo>
                    <a:pt x="1084" y="4081"/>
                  </a:lnTo>
                  <a:lnTo>
                    <a:pt x="1307" y="4081"/>
                  </a:lnTo>
                  <a:cubicBezTo>
                    <a:pt x="1419" y="4081"/>
                    <a:pt x="1509" y="3996"/>
                    <a:pt x="1509" y="3884"/>
                  </a:cubicBezTo>
                  <a:cubicBezTo>
                    <a:pt x="1509" y="3773"/>
                    <a:pt x="1419" y="3682"/>
                    <a:pt x="1307" y="3682"/>
                  </a:cubicBezTo>
                  <a:lnTo>
                    <a:pt x="1084" y="3682"/>
                  </a:lnTo>
                  <a:lnTo>
                    <a:pt x="1084" y="2115"/>
                  </a:lnTo>
                  <a:lnTo>
                    <a:pt x="1307" y="2115"/>
                  </a:lnTo>
                  <a:cubicBezTo>
                    <a:pt x="1419" y="2115"/>
                    <a:pt x="1509" y="2025"/>
                    <a:pt x="1509" y="1914"/>
                  </a:cubicBezTo>
                  <a:cubicBezTo>
                    <a:pt x="1509" y="1802"/>
                    <a:pt x="1419" y="1717"/>
                    <a:pt x="1307" y="1717"/>
                  </a:cubicBezTo>
                  <a:lnTo>
                    <a:pt x="1084" y="1717"/>
                  </a:lnTo>
                  <a:lnTo>
                    <a:pt x="1084" y="740"/>
                  </a:lnTo>
                  <a:lnTo>
                    <a:pt x="6221" y="740"/>
                  </a:lnTo>
                  <a:cubicBezTo>
                    <a:pt x="6332" y="740"/>
                    <a:pt x="6423" y="655"/>
                    <a:pt x="6423" y="543"/>
                  </a:cubicBezTo>
                  <a:cubicBezTo>
                    <a:pt x="6423" y="431"/>
                    <a:pt x="6332" y="341"/>
                    <a:pt x="6221" y="341"/>
                  </a:cubicBezTo>
                  <a:lnTo>
                    <a:pt x="887" y="341"/>
                  </a:lnTo>
                  <a:cubicBezTo>
                    <a:pt x="776" y="341"/>
                    <a:pt x="686" y="431"/>
                    <a:pt x="686" y="543"/>
                  </a:cubicBezTo>
                  <a:lnTo>
                    <a:pt x="686" y="1717"/>
                  </a:lnTo>
                  <a:lnTo>
                    <a:pt x="202" y="1717"/>
                  </a:lnTo>
                  <a:cubicBezTo>
                    <a:pt x="91" y="1717"/>
                    <a:pt x="0" y="1802"/>
                    <a:pt x="0" y="1914"/>
                  </a:cubicBezTo>
                  <a:cubicBezTo>
                    <a:pt x="0" y="2025"/>
                    <a:pt x="91" y="2115"/>
                    <a:pt x="202" y="2115"/>
                  </a:cubicBezTo>
                  <a:lnTo>
                    <a:pt x="686" y="2115"/>
                  </a:lnTo>
                  <a:lnTo>
                    <a:pt x="686" y="3682"/>
                  </a:lnTo>
                  <a:lnTo>
                    <a:pt x="202" y="3682"/>
                  </a:lnTo>
                  <a:cubicBezTo>
                    <a:pt x="91" y="3682"/>
                    <a:pt x="0" y="3773"/>
                    <a:pt x="0" y="3884"/>
                  </a:cubicBezTo>
                  <a:cubicBezTo>
                    <a:pt x="0" y="3996"/>
                    <a:pt x="91" y="4081"/>
                    <a:pt x="202" y="4081"/>
                  </a:cubicBezTo>
                  <a:lnTo>
                    <a:pt x="686" y="4081"/>
                  </a:lnTo>
                  <a:lnTo>
                    <a:pt x="686" y="5653"/>
                  </a:lnTo>
                  <a:lnTo>
                    <a:pt x="202" y="5653"/>
                  </a:lnTo>
                  <a:cubicBezTo>
                    <a:pt x="91" y="5653"/>
                    <a:pt x="0" y="5744"/>
                    <a:pt x="0" y="5855"/>
                  </a:cubicBezTo>
                  <a:cubicBezTo>
                    <a:pt x="0" y="5967"/>
                    <a:pt x="91" y="6052"/>
                    <a:pt x="202" y="6052"/>
                  </a:cubicBezTo>
                  <a:lnTo>
                    <a:pt x="686" y="6052"/>
                  </a:lnTo>
                  <a:lnTo>
                    <a:pt x="686" y="7624"/>
                  </a:lnTo>
                  <a:lnTo>
                    <a:pt x="202" y="7624"/>
                  </a:lnTo>
                  <a:cubicBezTo>
                    <a:pt x="91" y="7624"/>
                    <a:pt x="0" y="7714"/>
                    <a:pt x="0" y="7826"/>
                  </a:cubicBezTo>
                  <a:cubicBezTo>
                    <a:pt x="0" y="7932"/>
                    <a:pt x="91" y="8022"/>
                    <a:pt x="202" y="8022"/>
                  </a:cubicBezTo>
                  <a:lnTo>
                    <a:pt x="686" y="8022"/>
                  </a:lnTo>
                  <a:lnTo>
                    <a:pt x="686" y="9616"/>
                  </a:lnTo>
                  <a:lnTo>
                    <a:pt x="202" y="9616"/>
                  </a:lnTo>
                  <a:cubicBezTo>
                    <a:pt x="91" y="9616"/>
                    <a:pt x="0" y="9706"/>
                    <a:pt x="0" y="9818"/>
                  </a:cubicBezTo>
                  <a:cubicBezTo>
                    <a:pt x="0" y="9924"/>
                    <a:pt x="91" y="10014"/>
                    <a:pt x="202" y="10014"/>
                  </a:cubicBezTo>
                  <a:lnTo>
                    <a:pt x="686" y="10014"/>
                  </a:lnTo>
                  <a:lnTo>
                    <a:pt x="686" y="11587"/>
                  </a:lnTo>
                  <a:lnTo>
                    <a:pt x="202" y="11587"/>
                  </a:lnTo>
                  <a:cubicBezTo>
                    <a:pt x="91" y="11587"/>
                    <a:pt x="0" y="11677"/>
                    <a:pt x="0" y="11783"/>
                  </a:cubicBezTo>
                  <a:cubicBezTo>
                    <a:pt x="0" y="11895"/>
                    <a:pt x="91" y="11985"/>
                    <a:pt x="202" y="11985"/>
                  </a:cubicBezTo>
                  <a:lnTo>
                    <a:pt x="686" y="11985"/>
                  </a:lnTo>
                  <a:lnTo>
                    <a:pt x="686" y="13180"/>
                  </a:lnTo>
                  <a:cubicBezTo>
                    <a:pt x="686" y="13292"/>
                    <a:pt x="776" y="13377"/>
                    <a:pt x="887" y="13377"/>
                  </a:cubicBezTo>
                  <a:lnTo>
                    <a:pt x="12420" y="13377"/>
                  </a:lnTo>
                  <a:cubicBezTo>
                    <a:pt x="12531" y="13377"/>
                    <a:pt x="12616" y="13292"/>
                    <a:pt x="12616" y="13180"/>
                  </a:cubicBezTo>
                  <a:lnTo>
                    <a:pt x="12616" y="3311"/>
                  </a:lnTo>
                  <a:lnTo>
                    <a:pt x="13413" y="2115"/>
                  </a:lnTo>
                  <a:cubicBezTo>
                    <a:pt x="13812" y="1494"/>
                    <a:pt x="13658" y="655"/>
                    <a:pt x="13015" y="230"/>
                  </a:cubicBezTo>
                  <a:cubicBezTo>
                    <a:pt x="12789" y="75"/>
                    <a:pt x="12530" y="1"/>
                    <a:pt x="1227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8" name="Google Shape;3848;p63"/>
          <p:cNvGrpSpPr/>
          <p:nvPr/>
        </p:nvGrpSpPr>
        <p:grpSpPr>
          <a:xfrm>
            <a:off x="6676075" y="2272025"/>
            <a:ext cx="259525" cy="344775"/>
            <a:chOff x="6676075" y="2272025"/>
            <a:chExt cx="259525" cy="344775"/>
          </a:xfrm>
        </p:grpSpPr>
        <p:sp>
          <p:nvSpPr>
            <p:cNvPr id="3849" name="Google Shape;3849;p63"/>
            <p:cNvSpPr/>
            <p:nvPr/>
          </p:nvSpPr>
          <p:spPr>
            <a:xfrm>
              <a:off x="6681000" y="2547075"/>
              <a:ext cx="52625" cy="32150"/>
            </a:xfrm>
            <a:custGeom>
              <a:rect b="b" l="l" r="r" t="t"/>
              <a:pathLst>
                <a:path extrusionOk="0" h="1286" w="2105">
                  <a:moveTo>
                    <a:pt x="420" y="1084"/>
                  </a:moveTo>
                  <a:lnTo>
                    <a:pt x="1063" y="1286"/>
                  </a:lnTo>
                  <a:lnTo>
                    <a:pt x="1684" y="1084"/>
                  </a:lnTo>
                  <a:lnTo>
                    <a:pt x="2062" y="377"/>
                  </a:lnTo>
                  <a:cubicBezTo>
                    <a:pt x="2083" y="313"/>
                    <a:pt x="2104" y="266"/>
                    <a:pt x="2104" y="202"/>
                  </a:cubicBezTo>
                  <a:lnTo>
                    <a:pt x="1063" y="0"/>
                  </a:lnTo>
                  <a:lnTo>
                    <a:pt x="1" y="202"/>
                  </a:lnTo>
                  <a:cubicBezTo>
                    <a:pt x="1" y="266"/>
                    <a:pt x="22" y="313"/>
                    <a:pt x="70" y="377"/>
                  </a:cubicBezTo>
                  <a:close/>
                  <a:moveTo>
                    <a:pt x="420" y="1084"/>
                  </a:moveTo>
                  <a:lnTo>
                    <a:pt x="420" y="1084"/>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3"/>
            <p:cNvSpPr/>
            <p:nvPr/>
          </p:nvSpPr>
          <p:spPr>
            <a:xfrm>
              <a:off x="6681000" y="2277075"/>
              <a:ext cx="52625" cy="44250"/>
            </a:xfrm>
            <a:custGeom>
              <a:rect b="b" l="l" r="r" t="t"/>
              <a:pathLst>
                <a:path extrusionOk="0" h="1770" w="2105">
                  <a:moveTo>
                    <a:pt x="1" y="1440"/>
                  </a:moveTo>
                  <a:lnTo>
                    <a:pt x="1153" y="1770"/>
                  </a:lnTo>
                  <a:lnTo>
                    <a:pt x="2104" y="1440"/>
                  </a:lnTo>
                  <a:lnTo>
                    <a:pt x="2104" y="1042"/>
                  </a:lnTo>
                  <a:cubicBezTo>
                    <a:pt x="2104" y="463"/>
                    <a:pt x="1642" y="1"/>
                    <a:pt x="1063" y="1"/>
                  </a:cubicBezTo>
                  <a:cubicBezTo>
                    <a:pt x="489" y="1"/>
                    <a:pt x="1" y="463"/>
                    <a:pt x="1" y="1042"/>
                  </a:cubicBezTo>
                  <a:close/>
                  <a:moveTo>
                    <a:pt x="1" y="1440"/>
                  </a:moveTo>
                  <a:lnTo>
                    <a:pt x="1" y="144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3"/>
            <p:cNvSpPr/>
            <p:nvPr/>
          </p:nvSpPr>
          <p:spPr>
            <a:xfrm>
              <a:off x="6691500" y="2574150"/>
              <a:ext cx="31625" cy="32175"/>
            </a:xfrm>
            <a:custGeom>
              <a:rect b="b" l="l" r="r" t="t"/>
              <a:pathLst>
                <a:path extrusionOk="0" h="1287" w="1265">
                  <a:moveTo>
                    <a:pt x="643" y="1286"/>
                  </a:moveTo>
                  <a:lnTo>
                    <a:pt x="1153" y="245"/>
                  </a:lnTo>
                  <a:lnTo>
                    <a:pt x="1264" y="1"/>
                  </a:lnTo>
                  <a:lnTo>
                    <a:pt x="0" y="1"/>
                  </a:lnTo>
                  <a:lnTo>
                    <a:pt x="112" y="245"/>
                  </a:lnTo>
                  <a:close/>
                  <a:moveTo>
                    <a:pt x="643" y="1286"/>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3"/>
            <p:cNvSpPr/>
            <p:nvPr/>
          </p:nvSpPr>
          <p:spPr>
            <a:xfrm>
              <a:off x="6698125" y="2277075"/>
              <a:ext cx="35500" cy="41450"/>
            </a:xfrm>
            <a:custGeom>
              <a:rect b="b" l="l" r="r" t="t"/>
              <a:pathLst>
                <a:path extrusionOk="0" h="1658" w="1420">
                  <a:moveTo>
                    <a:pt x="691" y="1658"/>
                  </a:moveTo>
                  <a:lnTo>
                    <a:pt x="1419" y="1440"/>
                  </a:lnTo>
                  <a:lnTo>
                    <a:pt x="1419" y="1042"/>
                  </a:lnTo>
                  <a:cubicBezTo>
                    <a:pt x="1419" y="463"/>
                    <a:pt x="957" y="1"/>
                    <a:pt x="378" y="1"/>
                  </a:cubicBezTo>
                  <a:cubicBezTo>
                    <a:pt x="245" y="1"/>
                    <a:pt x="112" y="22"/>
                    <a:pt x="1" y="64"/>
                  </a:cubicBezTo>
                  <a:cubicBezTo>
                    <a:pt x="399" y="224"/>
                    <a:pt x="691" y="596"/>
                    <a:pt x="691" y="1042"/>
                  </a:cubicBezTo>
                  <a:close/>
                  <a:moveTo>
                    <a:pt x="691" y="1658"/>
                  </a:moveTo>
                  <a:lnTo>
                    <a:pt x="691" y="165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3"/>
            <p:cNvSpPr/>
            <p:nvPr/>
          </p:nvSpPr>
          <p:spPr>
            <a:xfrm>
              <a:off x="6703175" y="2546000"/>
              <a:ext cx="30450" cy="32175"/>
            </a:xfrm>
            <a:custGeom>
              <a:rect b="b" l="l" r="r" t="t"/>
              <a:pathLst>
                <a:path extrusionOk="0" h="1287" w="1218">
                  <a:moveTo>
                    <a:pt x="1217" y="245"/>
                  </a:moveTo>
                  <a:lnTo>
                    <a:pt x="489" y="1"/>
                  </a:lnTo>
                  <a:cubicBezTo>
                    <a:pt x="489" y="91"/>
                    <a:pt x="463" y="356"/>
                    <a:pt x="442" y="420"/>
                  </a:cubicBezTo>
                  <a:lnTo>
                    <a:pt x="91" y="1127"/>
                  </a:lnTo>
                  <a:lnTo>
                    <a:pt x="1" y="1286"/>
                  </a:lnTo>
                  <a:lnTo>
                    <a:pt x="797" y="1127"/>
                  </a:lnTo>
                  <a:lnTo>
                    <a:pt x="1175" y="420"/>
                  </a:lnTo>
                  <a:cubicBezTo>
                    <a:pt x="1196" y="356"/>
                    <a:pt x="1217" y="309"/>
                    <a:pt x="1217" y="245"/>
                  </a:cubicBezTo>
                  <a:close/>
                  <a:moveTo>
                    <a:pt x="1217" y="245"/>
                  </a:moveTo>
                  <a:lnTo>
                    <a:pt x="1217" y="245"/>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3"/>
            <p:cNvSpPr/>
            <p:nvPr/>
          </p:nvSpPr>
          <p:spPr>
            <a:xfrm>
              <a:off x="6698125" y="2574150"/>
              <a:ext cx="25000" cy="32175"/>
            </a:xfrm>
            <a:custGeom>
              <a:rect b="b" l="l" r="r" t="t"/>
              <a:pathLst>
                <a:path extrusionOk="0" h="1287" w="1000">
                  <a:moveTo>
                    <a:pt x="1" y="558"/>
                  </a:moveTo>
                  <a:lnTo>
                    <a:pt x="378" y="1286"/>
                  </a:lnTo>
                  <a:lnTo>
                    <a:pt x="888" y="245"/>
                  </a:lnTo>
                  <a:lnTo>
                    <a:pt x="999" y="1"/>
                  </a:lnTo>
                  <a:lnTo>
                    <a:pt x="293" y="1"/>
                  </a:lnTo>
                  <a:lnTo>
                    <a:pt x="203" y="160"/>
                  </a:lnTo>
                  <a:lnTo>
                    <a:pt x="181" y="245"/>
                  </a:lnTo>
                  <a:close/>
                  <a:moveTo>
                    <a:pt x="1" y="558"/>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3"/>
            <p:cNvSpPr/>
            <p:nvPr/>
          </p:nvSpPr>
          <p:spPr>
            <a:xfrm>
              <a:off x="6777825" y="2277075"/>
              <a:ext cx="45950" cy="225250"/>
            </a:xfrm>
            <a:custGeom>
              <a:rect b="b" l="l" r="r" t="t"/>
              <a:pathLst>
                <a:path extrusionOk="0" h="9010" w="1838">
                  <a:moveTo>
                    <a:pt x="0" y="8633"/>
                  </a:moveTo>
                  <a:lnTo>
                    <a:pt x="977" y="9010"/>
                  </a:lnTo>
                  <a:lnTo>
                    <a:pt x="1838" y="8633"/>
                  </a:lnTo>
                  <a:lnTo>
                    <a:pt x="1838" y="909"/>
                  </a:lnTo>
                  <a:cubicBezTo>
                    <a:pt x="1838" y="420"/>
                    <a:pt x="1440" y="1"/>
                    <a:pt x="930" y="1"/>
                  </a:cubicBezTo>
                  <a:cubicBezTo>
                    <a:pt x="425" y="1"/>
                    <a:pt x="0" y="420"/>
                    <a:pt x="0" y="909"/>
                  </a:cubicBezTo>
                  <a:close/>
                  <a:moveTo>
                    <a:pt x="0" y="8633"/>
                  </a:moveTo>
                  <a:lnTo>
                    <a:pt x="0" y="863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3"/>
            <p:cNvSpPr/>
            <p:nvPr/>
          </p:nvSpPr>
          <p:spPr>
            <a:xfrm>
              <a:off x="6765725" y="2516125"/>
              <a:ext cx="80775" cy="100675"/>
            </a:xfrm>
            <a:custGeom>
              <a:rect b="b" l="l" r="r" t="t"/>
              <a:pathLst>
                <a:path extrusionOk="0" h="4027" w="3231">
                  <a:moveTo>
                    <a:pt x="2322" y="420"/>
                  </a:moveTo>
                  <a:lnTo>
                    <a:pt x="1414" y="0"/>
                  </a:lnTo>
                  <a:lnTo>
                    <a:pt x="484" y="420"/>
                  </a:lnTo>
                  <a:cubicBezTo>
                    <a:pt x="1" y="861"/>
                    <a:pt x="64" y="1525"/>
                    <a:pt x="218" y="2035"/>
                  </a:cubicBezTo>
                  <a:cubicBezTo>
                    <a:pt x="420" y="2635"/>
                    <a:pt x="399" y="3076"/>
                    <a:pt x="1" y="3628"/>
                  </a:cubicBezTo>
                  <a:cubicBezTo>
                    <a:pt x="2279" y="4027"/>
                    <a:pt x="3230" y="1658"/>
                    <a:pt x="2322" y="420"/>
                  </a:cubicBezTo>
                  <a:close/>
                  <a:moveTo>
                    <a:pt x="2322" y="420"/>
                  </a:moveTo>
                  <a:lnTo>
                    <a:pt x="2322" y="42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3"/>
            <p:cNvSpPr/>
            <p:nvPr/>
          </p:nvSpPr>
          <p:spPr>
            <a:xfrm>
              <a:off x="6777825" y="2492875"/>
              <a:ext cx="45950" cy="33750"/>
            </a:xfrm>
            <a:custGeom>
              <a:rect b="b" l="l" r="r" t="t"/>
              <a:pathLst>
                <a:path extrusionOk="0" h="1350" w="1838">
                  <a:moveTo>
                    <a:pt x="0" y="1"/>
                  </a:moveTo>
                  <a:lnTo>
                    <a:pt x="1838" y="1"/>
                  </a:lnTo>
                  <a:lnTo>
                    <a:pt x="1838" y="1350"/>
                  </a:lnTo>
                  <a:lnTo>
                    <a:pt x="0" y="135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3"/>
            <p:cNvSpPr/>
            <p:nvPr/>
          </p:nvSpPr>
          <p:spPr>
            <a:xfrm>
              <a:off x="6792300" y="2277075"/>
              <a:ext cx="31475" cy="222475"/>
            </a:xfrm>
            <a:custGeom>
              <a:rect b="b" l="l" r="r" t="t"/>
              <a:pathLst>
                <a:path extrusionOk="0" h="8899" w="1259">
                  <a:moveTo>
                    <a:pt x="574" y="909"/>
                  </a:moveTo>
                  <a:lnTo>
                    <a:pt x="574" y="8898"/>
                  </a:lnTo>
                  <a:lnTo>
                    <a:pt x="1259" y="8633"/>
                  </a:lnTo>
                  <a:lnTo>
                    <a:pt x="1259" y="909"/>
                  </a:lnTo>
                  <a:cubicBezTo>
                    <a:pt x="1259" y="420"/>
                    <a:pt x="861" y="1"/>
                    <a:pt x="351" y="1"/>
                  </a:cubicBezTo>
                  <a:cubicBezTo>
                    <a:pt x="218" y="1"/>
                    <a:pt x="112" y="22"/>
                    <a:pt x="0" y="64"/>
                  </a:cubicBezTo>
                  <a:cubicBezTo>
                    <a:pt x="329" y="197"/>
                    <a:pt x="574" y="532"/>
                    <a:pt x="574" y="909"/>
                  </a:cubicBezTo>
                  <a:close/>
                  <a:moveTo>
                    <a:pt x="574" y="909"/>
                  </a:moveTo>
                  <a:lnTo>
                    <a:pt x="574" y="90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3"/>
            <p:cNvSpPr/>
            <p:nvPr/>
          </p:nvSpPr>
          <p:spPr>
            <a:xfrm>
              <a:off x="6769050" y="2516650"/>
              <a:ext cx="76925" cy="97375"/>
            </a:xfrm>
            <a:custGeom>
              <a:rect b="b" l="l" r="r" t="t"/>
              <a:pathLst>
                <a:path extrusionOk="0" h="3895" w="3077">
                  <a:moveTo>
                    <a:pt x="0" y="3629"/>
                  </a:moveTo>
                  <a:cubicBezTo>
                    <a:pt x="2189" y="3894"/>
                    <a:pt x="3076" y="1615"/>
                    <a:pt x="2189" y="399"/>
                  </a:cubicBezTo>
                  <a:lnTo>
                    <a:pt x="1504" y="1"/>
                  </a:lnTo>
                  <a:lnTo>
                    <a:pt x="1504" y="399"/>
                  </a:lnTo>
                  <a:cubicBezTo>
                    <a:pt x="2279" y="1483"/>
                    <a:pt x="1679" y="3390"/>
                    <a:pt x="0" y="3629"/>
                  </a:cubicBezTo>
                  <a:close/>
                  <a:moveTo>
                    <a:pt x="0" y="3629"/>
                  </a:moveTo>
                  <a:lnTo>
                    <a:pt x="0" y="362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3"/>
            <p:cNvSpPr/>
            <p:nvPr/>
          </p:nvSpPr>
          <p:spPr>
            <a:xfrm>
              <a:off x="6866400" y="2277075"/>
              <a:ext cx="64150" cy="330975"/>
            </a:xfrm>
            <a:custGeom>
              <a:rect b="b" l="l" r="r" t="t"/>
              <a:pathLst>
                <a:path extrusionOk="0" h="13239" w="2566">
                  <a:moveTo>
                    <a:pt x="0" y="11576"/>
                  </a:moveTo>
                  <a:lnTo>
                    <a:pt x="0" y="13238"/>
                  </a:lnTo>
                  <a:lnTo>
                    <a:pt x="2566" y="13238"/>
                  </a:lnTo>
                  <a:lnTo>
                    <a:pt x="2566" y="1"/>
                  </a:lnTo>
                  <a:lnTo>
                    <a:pt x="0" y="1"/>
                  </a:lnTo>
                  <a:close/>
                  <a:moveTo>
                    <a:pt x="0" y="11576"/>
                  </a:move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3"/>
            <p:cNvSpPr/>
            <p:nvPr/>
          </p:nvSpPr>
          <p:spPr>
            <a:xfrm>
              <a:off x="6914600" y="2277075"/>
              <a:ext cx="15950" cy="330975"/>
            </a:xfrm>
            <a:custGeom>
              <a:rect b="b" l="l" r="r" t="t"/>
              <a:pathLst>
                <a:path extrusionOk="0" h="13239" w="638">
                  <a:moveTo>
                    <a:pt x="0" y="1"/>
                  </a:moveTo>
                  <a:lnTo>
                    <a:pt x="638" y="1"/>
                  </a:lnTo>
                  <a:lnTo>
                    <a:pt x="638" y="13238"/>
                  </a:lnTo>
                  <a:lnTo>
                    <a:pt x="0" y="13238"/>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3"/>
            <p:cNvSpPr/>
            <p:nvPr/>
          </p:nvSpPr>
          <p:spPr>
            <a:xfrm>
              <a:off x="6806625" y="2492875"/>
              <a:ext cx="17150" cy="33750"/>
            </a:xfrm>
            <a:custGeom>
              <a:rect b="b" l="l" r="r" t="t"/>
              <a:pathLst>
                <a:path extrusionOk="0" h="1350" w="686">
                  <a:moveTo>
                    <a:pt x="1" y="1"/>
                  </a:moveTo>
                  <a:lnTo>
                    <a:pt x="686" y="1"/>
                  </a:lnTo>
                  <a:lnTo>
                    <a:pt x="686" y="1350"/>
                  </a:lnTo>
                  <a:lnTo>
                    <a:pt x="1" y="135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3"/>
            <p:cNvSpPr/>
            <p:nvPr/>
          </p:nvSpPr>
          <p:spPr>
            <a:xfrm>
              <a:off x="6681000" y="2313075"/>
              <a:ext cx="52625" cy="239050"/>
            </a:xfrm>
            <a:custGeom>
              <a:rect b="b" l="l" r="r" t="t"/>
              <a:pathLst>
                <a:path extrusionOk="0" h="9562" w="2105">
                  <a:moveTo>
                    <a:pt x="1" y="0"/>
                  </a:moveTo>
                  <a:lnTo>
                    <a:pt x="2104" y="0"/>
                  </a:lnTo>
                  <a:lnTo>
                    <a:pt x="2104" y="9562"/>
                  </a:lnTo>
                  <a:lnTo>
                    <a:pt x="1" y="956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3"/>
            <p:cNvSpPr/>
            <p:nvPr/>
          </p:nvSpPr>
          <p:spPr>
            <a:xfrm>
              <a:off x="6715400" y="2313075"/>
              <a:ext cx="18225" cy="239050"/>
            </a:xfrm>
            <a:custGeom>
              <a:rect b="b" l="l" r="r" t="t"/>
              <a:pathLst>
                <a:path extrusionOk="0" h="9562" w="729">
                  <a:moveTo>
                    <a:pt x="0" y="0"/>
                  </a:moveTo>
                  <a:lnTo>
                    <a:pt x="728" y="0"/>
                  </a:lnTo>
                  <a:lnTo>
                    <a:pt x="728" y="9562"/>
                  </a:lnTo>
                  <a:lnTo>
                    <a:pt x="0" y="956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3"/>
            <p:cNvSpPr/>
            <p:nvPr/>
          </p:nvSpPr>
          <p:spPr>
            <a:xfrm>
              <a:off x="6676075" y="2272025"/>
              <a:ext cx="62575" cy="339350"/>
            </a:xfrm>
            <a:custGeom>
              <a:rect b="b" l="l" r="r" t="t"/>
              <a:pathLst>
                <a:path extrusionOk="0" h="13574" w="2503">
                  <a:moveTo>
                    <a:pt x="1260" y="399"/>
                  </a:moveTo>
                  <a:cubicBezTo>
                    <a:pt x="1727" y="399"/>
                    <a:pt x="2105" y="776"/>
                    <a:pt x="2105" y="1244"/>
                  </a:cubicBezTo>
                  <a:lnTo>
                    <a:pt x="2105" y="1440"/>
                  </a:lnTo>
                  <a:lnTo>
                    <a:pt x="399" y="1440"/>
                  </a:lnTo>
                  <a:lnTo>
                    <a:pt x="399" y="1244"/>
                  </a:lnTo>
                  <a:cubicBezTo>
                    <a:pt x="399" y="776"/>
                    <a:pt x="777" y="399"/>
                    <a:pt x="1260" y="399"/>
                  </a:cubicBezTo>
                  <a:close/>
                  <a:moveTo>
                    <a:pt x="2014" y="11400"/>
                  </a:moveTo>
                  <a:lnTo>
                    <a:pt x="1770" y="11889"/>
                  </a:lnTo>
                  <a:lnTo>
                    <a:pt x="729" y="11889"/>
                  </a:lnTo>
                  <a:lnTo>
                    <a:pt x="484" y="11400"/>
                  </a:lnTo>
                  <a:close/>
                  <a:moveTo>
                    <a:pt x="1573" y="12288"/>
                  </a:moveTo>
                  <a:lnTo>
                    <a:pt x="1260" y="12930"/>
                  </a:lnTo>
                  <a:lnTo>
                    <a:pt x="931" y="12288"/>
                  </a:lnTo>
                  <a:close/>
                  <a:moveTo>
                    <a:pt x="1260" y="1"/>
                  </a:moveTo>
                  <a:cubicBezTo>
                    <a:pt x="575" y="1"/>
                    <a:pt x="1" y="558"/>
                    <a:pt x="1" y="1244"/>
                  </a:cubicBezTo>
                  <a:lnTo>
                    <a:pt x="1" y="5956"/>
                  </a:lnTo>
                  <a:cubicBezTo>
                    <a:pt x="1" y="6067"/>
                    <a:pt x="86" y="6157"/>
                    <a:pt x="198" y="6157"/>
                  </a:cubicBezTo>
                  <a:cubicBezTo>
                    <a:pt x="309" y="6157"/>
                    <a:pt x="399" y="6067"/>
                    <a:pt x="399" y="5956"/>
                  </a:cubicBezTo>
                  <a:lnTo>
                    <a:pt x="399" y="1860"/>
                  </a:lnTo>
                  <a:lnTo>
                    <a:pt x="2105" y="1860"/>
                  </a:lnTo>
                  <a:lnTo>
                    <a:pt x="2105" y="11002"/>
                  </a:lnTo>
                  <a:lnTo>
                    <a:pt x="399" y="11002"/>
                  </a:lnTo>
                  <a:lnTo>
                    <a:pt x="399" y="6885"/>
                  </a:lnTo>
                  <a:cubicBezTo>
                    <a:pt x="399" y="6774"/>
                    <a:pt x="309" y="6689"/>
                    <a:pt x="198" y="6689"/>
                  </a:cubicBezTo>
                  <a:cubicBezTo>
                    <a:pt x="86" y="6689"/>
                    <a:pt x="1" y="6774"/>
                    <a:pt x="1" y="6885"/>
                  </a:cubicBezTo>
                  <a:lnTo>
                    <a:pt x="1" y="11204"/>
                  </a:lnTo>
                  <a:cubicBezTo>
                    <a:pt x="1" y="11315"/>
                    <a:pt x="43" y="11379"/>
                    <a:pt x="65" y="11448"/>
                  </a:cubicBezTo>
                  <a:lnTo>
                    <a:pt x="1085" y="13461"/>
                  </a:lnTo>
                  <a:cubicBezTo>
                    <a:pt x="1106" y="13525"/>
                    <a:pt x="1175" y="13573"/>
                    <a:pt x="1260" y="13573"/>
                  </a:cubicBezTo>
                  <a:cubicBezTo>
                    <a:pt x="1329" y="13573"/>
                    <a:pt x="1393" y="13525"/>
                    <a:pt x="1441" y="13461"/>
                  </a:cubicBezTo>
                  <a:lnTo>
                    <a:pt x="2434" y="11469"/>
                  </a:lnTo>
                  <a:lnTo>
                    <a:pt x="2434" y="11448"/>
                  </a:lnTo>
                  <a:cubicBezTo>
                    <a:pt x="2476" y="11379"/>
                    <a:pt x="2503" y="11315"/>
                    <a:pt x="2503" y="11204"/>
                  </a:cubicBezTo>
                  <a:lnTo>
                    <a:pt x="2503" y="1244"/>
                  </a:lnTo>
                  <a:cubicBezTo>
                    <a:pt x="2503" y="558"/>
                    <a:pt x="1945" y="1"/>
                    <a:pt x="126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3"/>
            <p:cNvSpPr/>
            <p:nvPr/>
          </p:nvSpPr>
          <p:spPr>
            <a:xfrm>
              <a:off x="6760150" y="2272025"/>
              <a:ext cx="80225" cy="340925"/>
            </a:xfrm>
            <a:custGeom>
              <a:rect b="b" l="l" r="r" t="t"/>
              <a:pathLst>
                <a:path extrusionOk="0" h="13637" w="3209">
                  <a:moveTo>
                    <a:pt x="1637" y="399"/>
                  </a:moveTo>
                  <a:cubicBezTo>
                    <a:pt x="2035" y="399"/>
                    <a:pt x="2348" y="713"/>
                    <a:pt x="2348" y="1111"/>
                  </a:cubicBezTo>
                  <a:lnTo>
                    <a:pt x="2348" y="8633"/>
                  </a:lnTo>
                  <a:lnTo>
                    <a:pt x="909" y="8633"/>
                  </a:lnTo>
                  <a:lnTo>
                    <a:pt x="909" y="1111"/>
                  </a:lnTo>
                  <a:cubicBezTo>
                    <a:pt x="909" y="713"/>
                    <a:pt x="1238" y="399"/>
                    <a:pt x="1637" y="399"/>
                  </a:cubicBezTo>
                  <a:close/>
                  <a:moveTo>
                    <a:pt x="2348" y="9031"/>
                  </a:moveTo>
                  <a:lnTo>
                    <a:pt x="2348" y="9987"/>
                  </a:lnTo>
                  <a:lnTo>
                    <a:pt x="909" y="9987"/>
                  </a:lnTo>
                  <a:lnTo>
                    <a:pt x="909" y="9031"/>
                  </a:lnTo>
                  <a:close/>
                  <a:moveTo>
                    <a:pt x="2433" y="10386"/>
                  </a:moveTo>
                  <a:cubicBezTo>
                    <a:pt x="2789" y="10938"/>
                    <a:pt x="2768" y="11735"/>
                    <a:pt x="2391" y="12351"/>
                  </a:cubicBezTo>
                  <a:cubicBezTo>
                    <a:pt x="2017" y="12935"/>
                    <a:pt x="1427" y="13242"/>
                    <a:pt x="697" y="13242"/>
                  </a:cubicBezTo>
                  <a:cubicBezTo>
                    <a:pt x="649" y="13242"/>
                    <a:pt x="601" y="13241"/>
                    <a:pt x="553" y="13238"/>
                  </a:cubicBezTo>
                  <a:cubicBezTo>
                    <a:pt x="819" y="12776"/>
                    <a:pt x="840" y="12309"/>
                    <a:pt x="643" y="11735"/>
                  </a:cubicBezTo>
                  <a:cubicBezTo>
                    <a:pt x="441" y="11135"/>
                    <a:pt x="510" y="10694"/>
                    <a:pt x="797" y="10386"/>
                  </a:cubicBezTo>
                  <a:close/>
                  <a:moveTo>
                    <a:pt x="1637" y="1"/>
                  </a:moveTo>
                  <a:cubicBezTo>
                    <a:pt x="1020" y="1"/>
                    <a:pt x="510" y="511"/>
                    <a:pt x="510" y="1111"/>
                  </a:cubicBezTo>
                  <a:lnTo>
                    <a:pt x="510" y="10094"/>
                  </a:lnTo>
                  <a:cubicBezTo>
                    <a:pt x="112" y="10519"/>
                    <a:pt x="22" y="11114"/>
                    <a:pt x="266" y="11847"/>
                  </a:cubicBezTo>
                  <a:cubicBezTo>
                    <a:pt x="441" y="12442"/>
                    <a:pt x="399" y="12819"/>
                    <a:pt x="70" y="13281"/>
                  </a:cubicBezTo>
                  <a:cubicBezTo>
                    <a:pt x="22" y="13329"/>
                    <a:pt x="1" y="13392"/>
                    <a:pt x="22" y="13461"/>
                  </a:cubicBezTo>
                  <a:cubicBezTo>
                    <a:pt x="70" y="13525"/>
                    <a:pt x="112" y="13573"/>
                    <a:pt x="176" y="13594"/>
                  </a:cubicBezTo>
                  <a:cubicBezTo>
                    <a:pt x="356" y="13616"/>
                    <a:pt x="532" y="13637"/>
                    <a:pt x="707" y="13637"/>
                  </a:cubicBezTo>
                  <a:cubicBezTo>
                    <a:pt x="1084" y="13637"/>
                    <a:pt x="1419" y="13573"/>
                    <a:pt x="1727" y="13414"/>
                  </a:cubicBezTo>
                  <a:cubicBezTo>
                    <a:pt x="2147" y="13238"/>
                    <a:pt x="2481" y="12952"/>
                    <a:pt x="2726" y="12553"/>
                  </a:cubicBezTo>
                  <a:cubicBezTo>
                    <a:pt x="3188" y="11799"/>
                    <a:pt x="3209" y="10805"/>
                    <a:pt x="2747" y="10120"/>
                  </a:cubicBezTo>
                  <a:lnTo>
                    <a:pt x="2747" y="1111"/>
                  </a:lnTo>
                  <a:cubicBezTo>
                    <a:pt x="2747" y="511"/>
                    <a:pt x="2258" y="1"/>
                    <a:pt x="163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3"/>
            <p:cNvSpPr/>
            <p:nvPr/>
          </p:nvSpPr>
          <p:spPr>
            <a:xfrm>
              <a:off x="6861475" y="2272025"/>
              <a:ext cx="74125" cy="340925"/>
            </a:xfrm>
            <a:custGeom>
              <a:rect b="b" l="l" r="r" t="t"/>
              <a:pathLst>
                <a:path extrusionOk="0" h="13637" w="2965">
                  <a:moveTo>
                    <a:pt x="197" y="1"/>
                  </a:moveTo>
                  <a:cubicBezTo>
                    <a:pt x="86" y="1"/>
                    <a:pt x="1" y="91"/>
                    <a:pt x="1" y="203"/>
                  </a:cubicBezTo>
                  <a:lnTo>
                    <a:pt x="1" y="13440"/>
                  </a:lnTo>
                  <a:cubicBezTo>
                    <a:pt x="1" y="13546"/>
                    <a:pt x="86" y="13637"/>
                    <a:pt x="197" y="13637"/>
                  </a:cubicBezTo>
                  <a:lnTo>
                    <a:pt x="2763" y="13637"/>
                  </a:lnTo>
                  <a:cubicBezTo>
                    <a:pt x="2874" y="13637"/>
                    <a:pt x="2965" y="13546"/>
                    <a:pt x="2965" y="13440"/>
                  </a:cubicBezTo>
                  <a:lnTo>
                    <a:pt x="2965" y="6933"/>
                  </a:lnTo>
                  <a:cubicBezTo>
                    <a:pt x="2965" y="6821"/>
                    <a:pt x="2874" y="6731"/>
                    <a:pt x="2763" y="6731"/>
                  </a:cubicBezTo>
                  <a:cubicBezTo>
                    <a:pt x="2657" y="6731"/>
                    <a:pt x="2566" y="6821"/>
                    <a:pt x="2566" y="6933"/>
                  </a:cubicBezTo>
                  <a:lnTo>
                    <a:pt x="2566" y="13238"/>
                  </a:lnTo>
                  <a:lnTo>
                    <a:pt x="399" y="13238"/>
                  </a:lnTo>
                  <a:lnTo>
                    <a:pt x="399" y="11979"/>
                  </a:lnTo>
                  <a:lnTo>
                    <a:pt x="819" y="11979"/>
                  </a:lnTo>
                  <a:cubicBezTo>
                    <a:pt x="930" y="11979"/>
                    <a:pt x="1015" y="11889"/>
                    <a:pt x="1015" y="11778"/>
                  </a:cubicBezTo>
                  <a:cubicBezTo>
                    <a:pt x="1015" y="11666"/>
                    <a:pt x="930" y="11581"/>
                    <a:pt x="819" y="11581"/>
                  </a:cubicBezTo>
                  <a:lnTo>
                    <a:pt x="399" y="11581"/>
                  </a:lnTo>
                  <a:lnTo>
                    <a:pt x="399" y="10317"/>
                  </a:lnTo>
                  <a:lnTo>
                    <a:pt x="1371" y="10317"/>
                  </a:lnTo>
                  <a:cubicBezTo>
                    <a:pt x="1483" y="10317"/>
                    <a:pt x="1568" y="10226"/>
                    <a:pt x="1568" y="10120"/>
                  </a:cubicBezTo>
                  <a:cubicBezTo>
                    <a:pt x="1568" y="10009"/>
                    <a:pt x="1483" y="9918"/>
                    <a:pt x="1371" y="9918"/>
                  </a:cubicBezTo>
                  <a:lnTo>
                    <a:pt x="399" y="9918"/>
                  </a:lnTo>
                  <a:lnTo>
                    <a:pt x="399" y="8681"/>
                  </a:lnTo>
                  <a:lnTo>
                    <a:pt x="819" y="8681"/>
                  </a:lnTo>
                  <a:cubicBezTo>
                    <a:pt x="930" y="8681"/>
                    <a:pt x="1015" y="8590"/>
                    <a:pt x="1015" y="8479"/>
                  </a:cubicBezTo>
                  <a:cubicBezTo>
                    <a:pt x="1015" y="8367"/>
                    <a:pt x="930" y="8282"/>
                    <a:pt x="819" y="8282"/>
                  </a:cubicBezTo>
                  <a:lnTo>
                    <a:pt x="399" y="8282"/>
                  </a:lnTo>
                  <a:lnTo>
                    <a:pt x="399" y="7018"/>
                  </a:lnTo>
                  <a:lnTo>
                    <a:pt x="1371" y="7018"/>
                  </a:lnTo>
                  <a:cubicBezTo>
                    <a:pt x="1483" y="7018"/>
                    <a:pt x="1568" y="6933"/>
                    <a:pt x="1568" y="6821"/>
                  </a:cubicBezTo>
                  <a:cubicBezTo>
                    <a:pt x="1568" y="6710"/>
                    <a:pt x="1483" y="6620"/>
                    <a:pt x="1371" y="6620"/>
                  </a:cubicBezTo>
                  <a:lnTo>
                    <a:pt x="399" y="6620"/>
                  </a:lnTo>
                  <a:lnTo>
                    <a:pt x="399" y="5361"/>
                  </a:lnTo>
                  <a:lnTo>
                    <a:pt x="819" y="5361"/>
                  </a:lnTo>
                  <a:cubicBezTo>
                    <a:pt x="930" y="5361"/>
                    <a:pt x="1015" y="5270"/>
                    <a:pt x="1015" y="5159"/>
                  </a:cubicBezTo>
                  <a:cubicBezTo>
                    <a:pt x="1015" y="5047"/>
                    <a:pt x="930" y="4962"/>
                    <a:pt x="819" y="4962"/>
                  </a:cubicBezTo>
                  <a:lnTo>
                    <a:pt x="399" y="4962"/>
                  </a:lnTo>
                  <a:lnTo>
                    <a:pt x="399" y="3698"/>
                  </a:lnTo>
                  <a:lnTo>
                    <a:pt x="1371" y="3698"/>
                  </a:lnTo>
                  <a:cubicBezTo>
                    <a:pt x="1483" y="3698"/>
                    <a:pt x="1568" y="3613"/>
                    <a:pt x="1568" y="3501"/>
                  </a:cubicBezTo>
                  <a:cubicBezTo>
                    <a:pt x="1568" y="3390"/>
                    <a:pt x="1483" y="3300"/>
                    <a:pt x="1371" y="3300"/>
                  </a:cubicBezTo>
                  <a:lnTo>
                    <a:pt x="399" y="3300"/>
                  </a:lnTo>
                  <a:lnTo>
                    <a:pt x="399" y="2062"/>
                  </a:lnTo>
                  <a:lnTo>
                    <a:pt x="819" y="2062"/>
                  </a:lnTo>
                  <a:cubicBezTo>
                    <a:pt x="930" y="2062"/>
                    <a:pt x="1015" y="1972"/>
                    <a:pt x="1015" y="1860"/>
                  </a:cubicBezTo>
                  <a:cubicBezTo>
                    <a:pt x="1015" y="1754"/>
                    <a:pt x="930" y="1663"/>
                    <a:pt x="819" y="1663"/>
                  </a:cubicBezTo>
                  <a:lnTo>
                    <a:pt x="399" y="1663"/>
                  </a:lnTo>
                  <a:lnTo>
                    <a:pt x="399" y="399"/>
                  </a:lnTo>
                  <a:lnTo>
                    <a:pt x="2566" y="399"/>
                  </a:lnTo>
                  <a:lnTo>
                    <a:pt x="2566" y="6003"/>
                  </a:lnTo>
                  <a:cubicBezTo>
                    <a:pt x="2566" y="6110"/>
                    <a:pt x="2657" y="6200"/>
                    <a:pt x="2763" y="6200"/>
                  </a:cubicBezTo>
                  <a:cubicBezTo>
                    <a:pt x="2874" y="6200"/>
                    <a:pt x="2965" y="6110"/>
                    <a:pt x="2965" y="6003"/>
                  </a:cubicBezTo>
                  <a:lnTo>
                    <a:pt x="2965" y="203"/>
                  </a:lnTo>
                  <a:cubicBezTo>
                    <a:pt x="2965" y="91"/>
                    <a:pt x="2874" y="1"/>
                    <a:pt x="276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8" name="Google Shape;3868;p63"/>
          <p:cNvGrpSpPr/>
          <p:nvPr/>
        </p:nvGrpSpPr>
        <p:grpSpPr>
          <a:xfrm>
            <a:off x="5369050" y="2938825"/>
            <a:ext cx="340925" cy="330425"/>
            <a:chOff x="5369050" y="2938825"/>
            <a:chExt cx="340925" cy="330425"/>
          </a:xfrm>
        </p:grpSpPr>
        <p:sp>
          <p:nvSpPr>
            <p:cNvPr id="3869" name="Google Shape;3869;p63"/>
            <p:cNvSpPr/>
            <p:nvPr/>
          </p:nvSpPr>
          <p:spPr>
            <a:xfrm>
              <a:off x="5374100" y="2943875"/>
              <a:ext cx="330825" cy="230700"/>
            </a:xfrm>
            <a:custGeom>
              <a:rect b="b" l="l" r="r" t="t"/>
              <a:pathLst>
                <a:path extrusionOk="0" h="9228" w="13233">
                  <a:moveTo>
                    <a:pt x="12813" y="0"/>
                  </a:moveTo>
                  <a:lnTo>
                    <a:pt x="420" y="0"/>
                  </a:lnTo>
                  <a:cubicBezTo>
                    <a:pt x="197" y="0"/>
                    <a:pt x="1" y="197"/>
                    <a:pt x="1" y="441"/>
                  </a:cubicBezTo>
                  <a:lnTo>
                    <a:pt x="1" y="8367"/>
                  </a:lnTo>
                  <a:lnTo>
                    <a:pt x="7039" y="9227"/>
                  </a:lnTo>
                  <a:lnTo>
                    <a:pt x="13233" y="8367"/>
                  </a:lnTo>
                  <a:lnTo>
                    <a:pt x="13233" y="441"/>
                  </a:lnTo>
                  <a:cubicBezTo>
                    <a:pt x="13233" y="197"/>
                    <a:pt x="13036" y="0"/>
                    <a:pt x="12813" y="0"/>
                  </a:cubicBezTo>
                  <a:close/>
                  <a:moveTo>
                    <a:pt x="12813" y="0"/>
                  </a:moveTo>
                  <a:lnTo>
                    <a:pt x="12813"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3"/>
            <p:cNvSpPr/>
            <p:nvPr/>
          </p:nvSpPr>
          <p:spPr>
            <a:xfrm>
              <a:off x="5403975" y="2975875"/>
              <a:ext cx="150500" cy="150100"/>
            </a:xfrm>
            <a:custGeom>
              <a:rect b="b" l="l" r="r" t="t"/>
              <a:pathLst>
                <a:path extrusionOk="0" h="6004" w="6020">
                  <a:moveTo>
                    <a:pt x="6019" y="2837"/>
                  </a:moveTo>
                  <a:lnTo>
                    <a:pt x="6019" y="447"/>
                  </a:lnTo>
                  <a:cubicBezTo>
                    <a:pt x="6019" y="202"/>
                    <a:pt x="5818" y="1"/>
                    <a:pt x="5579" y="1"/>
                  </a:cubicBezTo>
                  <a:lnTo>
                    <a:pt x="442" y="1"/>
                  </a:lnTo>
                  <a:cubicBezTo>
                    <a:pt x="197" y="1"/>
                    <a:pt x="1" y="202"/>
                    <a:pt x="1" y="447"/>
                  </a:cubicBezTo>
                  <a:lnTo>
                    <a:pt x="1" y="5578"/>
                  </a:lnTo>
                  <a:cubicBezTo>
                    <a:pt x="1" y="5823"/>
                    <a:pt x="197" y="6003"/>
                    <a:pt x="442" y="6003"/>
                  </a:cubicBezTo>
                  <a:lnTo>
                    <a:pt x="2609" y="6003"/>
                  </a:lnTo>
                  <a:close/>
                  <a:moveTo>
                    <a:pt x="6019" y="2837"/>
                  </a:moveTo>
                  <a:lnTo>
                    <a:pt x="6019" y="283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3"/>
            <p:cNvSpPr/>
            <p:nvPr/>
          </p:nvSpPr>
          <p:spPr>
            <a:xfrm>
              <a:off x="5424975" y="3044525"/>
              <a:ext cx="58050" cy="34975"/>
            </a:xfrm>
            <a:custGeom>
              <a:rect b="b" l="l" r="r" t="t"/>
              <a:pathLst>
                <a:path extrusionOk="0" h="1399" w="2322">
                  <a:moveTo>
                    <a:pt x="1594" y="224"/>
                  </a:moveTo>
                  <a:cubicBezTo>
                    <a:pt x="1020" y="1"/>
                    <a:pt x="420" y="91"/>
                    <a:pt x="154" y="267"/>
                  </a:cubicBezTo>
                  <a:cubicBezTo>
                    <a:pt x="21" y="378"/>
                    <a:pt x="0" y="468"/>
                    <a:pt x="90" y="601"/>
                  </a:cubicBezTo>
                  <a:cubicBezTo>
                    <a:pt x="245" y="909"/>
                    <a:pt x="685" y="1265"/>
                    <a:pt x="1217" y="1398"/>
                  </a:cubicBezTo>
                  <a:cubicBezTo>
                    <a:pt x="2322" y="931"/>
                    <a:pt x="1658" y="357"/>
                    <a:pt x="1594" y="224"/>
                  </a:cubicBezTo>
                  <a:close/>
                  <a:moveTo>
                    <a:pt x="1594" y="224"/>
                  </a:moveTo>
                  <a:lnTo>
                    <a:pt x="1594" y="22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3"/>
            <p:cNvSpPr/>
            <p:nvPr/>
          </p:nvSpPr>
          <p:spPr>
            <a:xfrm>
              <a:off x="5448750" y="2998575"/>
              <a:ext cx="53675" cy="68175"/>
            </a:xfrm>
            <a:custGeom>
              <a:rect b="b" l="l" r="r" t="t"/>
              <a:pathLst>
                <a:path extrusionOk="0" h="2727" w="2147">
                  <a:moveTo>
                    <a:pt x="69" y="357"/>
                  </a:moveTo>
                  <a:cubicBezTo>
                    <a:pt x="0" y="798"/>
                    <a:pt x="175" y="1616"/>
                    <a:pt x="643" y="2062"/>
                  </a:cubicBezTo>
                  <a:cubicBezTo>
                    <a:pt x="1705" y="2726"/>
                    <a:pt x="2146" y="1552"/>
                    <a:pt x="2125" y="1111"/>
                  </a:cubicBezTo>
                  <a:cubicBezTo>
                    <a:pt x="1663" y="468"/>
                    <a:pt x="999" y="113"/>
                    <a:pt x="552" y="49"/>
                  </a:cubicBezTo>
                  <a:cubicBezTo>
                    <a:pt x="266" y="1"/>
                    <a:pt x="133" y="70"/>
                    <a:pt x="69" y="357"/>
                  </a:cubicBezTo>
                  <a:close/>
                  <a:moveTo>
                    <a:pt x="69" y="357"/>
                  </a:moveTo>
                  <a:lnTo>
                    <a:pt x="69" y="357"/>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3"/>
            <p:cNvSpPr/>
            <p:nvPr/>
          </p:nvSpPr>
          <p:spPr>
            <a:xfrm>
              <a:off x="5475825" y="3174550"/>
              <a:ext cx="127375" cy="69750"/>
            </a:xfrm>
            <a:custGeom>
              <a:rect b="b" l="l" r="r" t="t"/>
              <a:pathLst>
                <a:path extrusionOk="0" h="2790" w="5095">
                  <a:moveTo>
                    <a:pt x="4096" y="712"/>
                  </a:moveTo>
                  <a:lnTo>
                    <a:pt x="2412" y="0"/>
                  </a:lnTo>
                  <a:lnTo>
                    <a:pt x="1021" y="712"/>
                  </a:lnTo>
                  <a:lnTo>
                    <a:pt x="1" y="2327"/>
                  </a:lnTo>
                  <a:lnTo>
                    <a:pt x="2901" y="2789"/>
                  </a:lnTo>
                  <a:lnTo>
                    <a:pt x="5095" y="2327"/>
                  </a:lnTo>
                  <a:close/>
                  <a:moveTo>
                    <a:pt x="4096" y="712"/>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3"/>
            <p:cNvSpPr/>
            <p:nvPr/>
          </p:nvSpPr>
          <p:spPr>
            <a:xfrm>
              <a:off x="5672900" y="2943875"/>
              <a:ext cx="32025" cy="215300"/>
            </a:xfrm>
            <a:custGeom>
              <a:rect b="b" l="l" r="r" t="t"/>
              <a:pathLst>
                <a:path extrusionOk="0" h="8612" w="1281">
                  <a:moveTo>
                    <a:pt x="420" y="441"/>
                  </a:moveTo>
                  <a:lnTo>
                    <a:pt x="420" y="8611"/>
                  </a:lnTo>
                  <a:lnTo>
                    <a:pt x="1281" y="8367"/>
                  </a:lnTo>
                  <a:lnTo>
                    <a:pt x="1281" y="441"/>
                  </a:lnTo>
                  <a:cubicBezTo>
                    <a:pt x="1281" y="197"/>
                    <a:pt x="1084" y="0"/>
                    <a:pt x="861" y="0"/>
                  </a:cubicBezTo>
                  <a:lnTo>
                    <a:pt x="1" y="0"/>
                  </a:lnTo>
                  <a:cubicBezTo>
                    <a:pt x="1" y="0"/>
                    <a:pt x="420" y="0"/>
                    <a:pt x="420" y="441"/>
                  </a:cubicBezTo>
                  <a:close/>
                  <a:moveTo>
                    <a:pt x="420" y="441"/>
                  </a:moveTo>
                  <a:lnTo>
                    <a:pt x="420" y="44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3"/>
            <p:cNvSpPr/>
            <p:nvPr/>
          </p:nvSpPr>
          <p:spPr>
            <a:xfrm>
              <a:off x="5528425" y="2975875"/>
              <a:ext cx="26050" cy="70950"/>
            </a:xfrm>
            <a:custGeom>
              <a:rect b="b" l="l" r="r" t="t"/>
              <a:pathLst>
                <a:path extrusionOk="0" h="2838" w="1042">
                  <a:moveTo>
                    <a:pt x="441" y="447"/>
                  </a:moveTo>
                  <a:lnTo>
                    <a:pt x="441" y="2747"/>
                  </a:lnTo>
                  <a:lnTo>
                    <a:pt x="574" y="2747"/>
                  </a:lnTo>
                  <a:cubicBezTo>
                    <a:pt x="733" y="2747"/>
                    <a:pt x="887" y="2789"/>
                    <a:pt x="1041" y="2837"/>
                  </a:cubicBezTo>
                  <a:lnTo>
                    <a:pt x="1041" y="447"/>
                  </a:lnTo>
                  <a:cubicBezTo>
                    <a:pt x="1041" y="202"/>
                    <a:pt x="840" y="1"/>
                    <a:pt x="601" y="1"/>
                  </a:cubicBezTo>
                  <a:lnTo>
                    <a:pt x="0" y="1"/>
                  </a:lnTo>
                  <a:cubicBezTo>
                    <a:pt x="245" y="1"/>
                    <a:pt x="441" y="202"/>
                    <a:pt x="441" y="447"/>
                  </a:cubicBezTo>
                  <a:close/>
                  <a:moveTo>
                    <a:pt x="441" y="447"/>
                  </a:moveTo>
                  <a:lnTo>
                    <a:pt x="441" y="44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3"/>
            <p:cNvSpPr/>
            <p:nvPr/>
          </p:nvSpPr>
          <p:spPr>
            <a:xfrm>
              <a:off x="5450475" y="2998575"/>
              <a:ext cx="51400" cy="34425"/>
            </a:xfrm>
            <a:custGeom>
              <a:rect b="b" l="l" r="r" t="t"/>
              <a:pathLst>
                <a:path extrusionOk="0" h="1377" w="2056">
                  <a:moveTo>
                    <a:pt x="372" y="399"/>
                  </a:moveTo>
                  <a:cubicBezTo>
                    <a:pt x="770" y="447"/>
                    <a:pt x="1349" y="755"/>
                    <a:pt x="1790" y="1265"/>
                  </a:cubicBezTo>
                  <a:cubicBezTo>
                    <a:pt x="1966" y="1377"/>
                    <a:pt x="2035" y="1287"/>
                    <a:pt x="2056" y="1111"/>
                  </a:cubicBezTo>
                  <a:cubicBezTo>
                    <a:pt x="1594" y="468"/>
                    <a:pt x="930" y="113"/>
                    <a:pt x="483" y="49"/>
                  </a:cubicBezTo>
                  <a:cubicBezTo>
                    <a:pt x="197" y="1"/>
                    <a:pt x="64" y="70"/>
                    <a:pt x="0" y="357"/>
                  </a:cubicBezTo>
                  <a:lnTo>
                    <a:pt x="0" y="468"/>
                  </a:lnTo>
                  <a:cubicBezTo>
                    <a:pt x="85" y="378"/>
                    <a:pt x="197" y="357"/>
                    <a:pt x="372" y="399"/>
                  </a:cubicBezTo>
                  <a:close/>
                  <a:moveTo>
                    <a:pt x="372" y="399"/>
                  </a:moveTo>
                  <a:lnTo>
                    <a:pt x="372" y="399"/>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3"/>
            <p:cNvSpPr/>
            <p:nvPr/>
          </p:nvSpPr>
          <p:spPr>
            <a:xfrm>
              <a:off x="5424975" y="3044525"/>
              <a:ext cx="42650" cy="20500"/>
            </a:xfrm>
            <a:custGeom>
              <a:rect b="b" l="l" r="r" t="t"/>
              <a:pathLst>
                <a:path extrusionOk="0" h="820" w="1706">
                  <a:moveTo>
                    <a:pt x="356" y="622"/>
                  </a:moveTo>
                  <a:cubicBezTo>
                    <a:pt x="553" y="511"/>
                    <a:pt x="930" y="421"/>
                    <a:pt x="1349" y="468"/>
                  </a:cubicBezTo>
                  <a:cubicBezTo>
                    <a:pt x="1684" y="575"/>
                    <a:pt x="1705" y="309"/>
                    <a:pt x="1594" y="224"/>
                  </a:cubicBezTo>
                  <a:cubicBezTo>
                    <a:pt x="1020" y="1"/>
                    <a:pt x="420" y="91"/>
                    <a:pt x="154" y="267"/>
                  </a:cubicBezTo>
                  <a:cubicBezTo>
                    <a:pt x="21" y="378"/>
                    <a:pt x="0" y="468"/>
                    <a:pt x="90" y="601"/>
                  </a:cubicBezTo>
                  <a:cubicBezTo>
                    <a:pt x="133" y="665"/>
                    <a:pt x="175" y="755"/>
                    <a:pt x="245" y="819"/>
                  </a:cubicBezTo>
                  <a:cubicBezTo>
                    <a:pt x="245" y="755"/>
                    <a:pt x="266" y="686"/>
                    <a:pt x="356" y="622"/>
                  </a:cubicBezTo>
                  <a:close/>
                  <a:moveTo>
                    <a:pt x="356" y="622"/>
                  </a:moveTo>
                  <a:lnTo>
                    <a:pt x="356" y="622"/>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3"/>
            <p:cNvSpPr/>
            <p:nvPr/>
          </p:nvSpPr>
          <p:spPr>
            <a:xfrm>
              <a:off x="5489650" y="3174550"/>
              <a:ext cx="113550" cy="64300"/>
            </a:xfrm>
            <a:custGeom>
              <a:rect b="b" l="l" r="r" t="t"/>
              <a:pathLst>
                <a:path extrusionOk="0" h="2572" w="4542">
                  <a:moveTo>
                    <a:pt x="3719" y="2572"/>
                  </a:moveTo>
                  <a:lnTo>
                    <a:pt x="4542" y="2327"/>
                  </a:lnTo>
                  <a:lnTo>
                    <a:pt x="3543" y="712"/>
                  </a:lnTo>
                  <a:lnTo>
                    <a:pt x="1859" y="0"/>
                  </a:lnTo>
                  <a:lnTo>
                    <a:pt x="468" y="712"/>
                  </a:lnTo>
                  <a:lnTo>
                    <a:pt x="0" y="1440"/>
                  </a:lnTo>
                  <a:lnTo>
                    <a:pt x="2502" y="1440"/>
                  </a:lnTo>
                  <a:cubicBezTo>
                    <a:pt x="2725" y="1440"/>
                    <a:pt x="2768" y="1530"/>
                    <a:pt x="2901" y="1706"/>
                  </a:cubicBezTo>
                  <a:lnTo>
                    <a:pt x="3278" y="2327"/>
                  </a:lnTo>
                  <a:close/>
                  <a:moveTo>
                    <a:pt x="3719" y="2572"/>
                  </a:moveTo>
                  <a:lnTo>
                    <a:pt x="3719" y="257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3"/>
            <p:cNvSpPr/>
            <p:nvPr/>
          </p:nvSpPr>
          <p:spPr>
            <a:xfrm>
              <a:off x="5447675" y="3232725"/>
              <a:ext cx="184225" cy="31500"/>
            </a:xfrm>
            <a:custGeom>
              <a:rect b="b" l="l" r="r" t="t"/>
              <a:pathLst>
                <a:path extrusionOk="0" h="1260" w="7369">
                  <a:moveTo>
                    <a:pt x="6221" y="0"/>
                  </a:moveTo>
                  <a:lnTo>
                    <a:pt x="617" y="0"/>
                  </a:lnTo>
                  <a:cubicBezTo>
                    <a:pt x="287" y="0"/>
                    <a:pt x="1" y="287"/>
                    <a:pt x="1" y="643"/>
                  </a:cubicBezTo>
                  <a:lnTo>
                    <a:pt x="1" y="994"/>
                  </a:lnTo>
                  <a:cubicBezTo>
                    <a:pt x="1" y="1148"/>
                    <a:pt x="112" y="1259"/>
                    <a:pt x="266" y="1259"/>
                  </a:cubicBezTo>
                  <a:lnTo>
                    <a:pt x="7081" y="1259"/>
                  </a:lnTo>
                  <a:cubicBezTo>
                    <a:pt x="7236" y="1259"/>
                    <a:pt x="7368" y="1148"/>
                    <a:pt x="7368" y="994"/>
                  </a:cubicBezTo>
                  <a:lnTo>
                    <a:pt x="7368" y="643"/>
                  </a:lnTo>
                  <a:cubicBezTo>
                    <a:pt x="7368" y="287"/>
                    <a:pt x="7081" y="0"/>
                    <a:pt x="6726" y="0"/>
                  </a:cubicBezTo>
                  <a:close/>
                  <a:moveTo>
                    <a:pt x="6221" y="0"/>
                  </a:moveTo>
                  <a:lnTo>
                    <a:pt x="6221"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3"/>
            <p:cNvSpPr/>
            <p:nvPr/>
          </p:nvSpPr>
          <p:spPr>
            <a:xfrm>
              <a:off x="5584325" y="3232725"/>
              <a:ext cx="47575" cy="31500"/>
            </a:xfrm>
            <a:custGeom>
              <a:rect b="b" l="l" r="r" t="t"/>
              <a:pathLst>
                <a:path extrusionOk="0" h="1260" w="1903">
                  <a:moveTo>
                    <a:pt x="643" y="643"/>
                  </a:moveTo>
                  <a:lnTo>
                    <a:pt x="643" y="994"/>
                  </a:lnTo>
                  <a:cubicBezTo>
                    <a:pt x="643" y="1148"/>
                    <a:pt x="511" y="1259"/>
                    <a:pt x="378" y="1259"/>
                  </a:cubicBezTo>
                  <a:lnTo>
                    <a:pt x="1615" y="1259"/>
                  </a:lnTo>
                  <a:cubicBezTo>
                    <a:pt x="1770" y="1259"/>
                    <a:pt x="1902" y="1148"/>
                    <a:pt x="1902" y="994"/>
                  </a:cubicBezTo>
                  <a:lnTo>
                    <a:pt x="1902" y="643"/>
                  </a:lnTo>
                  <a:cubicBezTo>
                    <a:pt x="1902" y="287"/>
                    <a:pt x="1615" y="0"/>
                    <a:pt x="1260" y="0"/>
                  </a:cubicBezTo>
                  <a:lnTo>
                    <a:pt x="1" y="0"/>
                  </a:lnTo>
                  <a:cubicBezTo>
                    <a:pt x="357" y="0"/>
                    <a:pt x="643" y="287"/>
                    <a:pt x="643" y="643"/>
                  </a:cubicBezTo>
                  <a:close/>
                  <a:moveTo>
                    <a:pt x="643" y="643"/>
                  </a:moveTo>
                  <a:lnTo>
                    <a:pt x="643" y="643"/>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3"/>
            <p:cNvSpPr/>
            <p:nvPr/>
          </p:nvSpPr>
          <p:spPr>
            <a:xfrm>
              <a:off x="5374100" y="3153025"/>
              <a:ext cx="330825" cy="39350"/>
            </a:xfrm>
            <a:custGeom>
              <a:rect b="b" l="l" r="r" t="t"/>
              <a:pathLst>
                <a:path extrusionOk="0" h="1574" w="13233">
                  <a:moveTo>
                    <a:pt x="13233" y="1"/>
                  </a:moveTo>
                  <a:lnTo>
                    <a:pt x="1" y="1"/>
                  </a:lnTo>
                  <a:lnTo>
                    <a:pt x="1" y="1127"/>
                  </a:lnTo>
                  <a:cubicBezTo>
                    <a:pt x="1" y="1371"/>
                    <a:pt x="197" y="1573"/>
                    <a:pt x="420" y="1573"/>
                  </a:cubicBezTo>
                  <a:lnTo>
                    <a:pt x="12813" y="1573"/>
                  </a:lnTo>
                  <a:cubicBezTo>
                    <a:pt x="13036" y="1573"/>
                    <a:pt x="13233" y="1371"/>
                    <a:pt x="13233" y="1127"/>
                  </a:cubicBezTo>
                  <a:close/>
                  <a:moveTo>
                    <a:pt x="13233" y="1"/>
                  </a:moveTo>
                  <a:lnTo>
                    <a:pt x="13233"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3"/>
            <p:cNvSpPr/>
            <p:nvPr/>
          </p:nvSpPr>
          <p:spPr>
            <a:xfrm>
              <a:off x="5672900" y="3153025"/>
              <a:ext cx="32025" cy="39350"/>
            </a:xfrm>
            <a:custGeom>
              <a:rect b="b" l="l" r="r" t="t"/>
              <a:pathLst>
                <a:path extrusionOk="0" h="1574" w="1281">
                  <a:moveTo>
                    <a:pt x="1281" y="1"/>
                  </a:moveTo>
                  <a:lnTo>
                    <a:pt x="420" y="1"/>
                  </a:lnTo>
                  <a:lnTo>
                    <a:pt x="420" y="1127"/>
                  </a:lnTo>
                  <a:cubicBezTo>
                    <a:pt x="420" y="1371"/>
                    <a:pt x="219" y="1573"/>
                    <a:pt x="1" y="1573"/>
                  </a:cubicBezTo>
                  <a:lnTo>
                    <a:pt x="861" y="1573"/>
                  </a:lnTo>
                  <a:cubicBezTo>
                    <a:pt x="1084" y="1573"/>
                    <a:pt x="1281" y="1371"/>
                    <a:pt x="1281" y="1127"/>
                  </a:cubicBezTo>
                  <a:close/>
                  <a:moveTo>
                    <a:pt x="1281" y="1"/>
                  </a:moveTo>
                  <a:lnTo>
                    <a:pt x="128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3"/>
            <p:cNvSpPr/>
            <p:nvPr/>
          </p:nvSpPr>
          <p:spPr>
            <a:xfrm>
              <a:off x="5454325" y="3024075"/>
              <a:ext cx="100150" cy="101900"/>
            </a:xfrm>
            <a:custGeom>
              <a:rect b="b" l="l" r="r" t="t"/>
              <a:pathLst>
                <a:path extrusionOk="0" h="4076" w="4006">
                  <a:moveTo>
                    <a:pt x="399" y="3433"/>
                  </a:moveTo>
                  <a:cubicBezTo>
                    <a:pt x="399" y="3677"/>
                    <a:pt x="462" y="3895"/>
                    <a:pt x="595" y="4075"/>
                  </a:cubicBezTo>
                  <a:lnTo>
                    <a:pt x="3565" y="4075"/>
                  </a:lnTo>
                  <a:cubicBezTo>
                    <a:pt x="3804" y="4075"/>
                    <a:pt x="4005" y="3895"/>
                    <a:pt x="4005" y="3650"/>
                  </a:cubicBezTo>
                  <a:lnTo>
                    <a:pt x="4005" y="909"/>
                  </a:lnTo>
                  <a:cubicBezTo>
                    <a:pt x="3851" y="861"/>
                    <a:pt x="3697" y="819"/>
                    <a:pt x="3538" y="819"/>
                  </a:cubicBezTo>
                  <a:lnTo>
                    <a:pt x="3405" y="819"/>
                  </a:lnTo>
                  <a:cubicBezTo>
                    <a:pt x="3272" y="357"/>
                    <a:pt x="2831" y="1"/>
                    <a:pt x="2322" y="1"/>
                  </a:cubicBezTo>
                  <a:cubicBezTo>
                    <a:pt x="2167" y="1"/>
                    <a:pt x="2035" y="43"/>
                    <a:pt x="1902" y="91"/>
                  </a:cubicBezTo>
                  <a:cubicBezTo>
                    <a:pt x="1594" y="224"/>
                    <a:pt x="1349" y="463"/>
                    <a:pt x="1238" y="798"/>
                  </a:cubicBezTo>
                  <a:lnTo>
                    <a:pt x="1105" y="798"/>
                  </a:lnTo>
                  <a:cubicBezTo>
                    <a:pt x="839" y="798"/>
                    <a:pt x="616" y="888"/>
                    <a:pt x="420" y="1042"/>
                  </a:cubicBezTo>
                  <a:cubicBezTo>
                    <a:pt x="154" y="1239"/>
                    <a:pt x="0" y="1552"/>
                    <a:pt x="0" y="1903"/>
                  </a:cubicBezTo>
                  <a:cubicBezTo>
                    <a:pt x="0" y="2014"/>
                    <a:pt x="0" y="2126"/>
                    <a:pt x="43" y="2216"/>
                  </a:cubicBezTo>
                  <a:cubicBezTo>
                    <a:pt x="112" y="2503"/>
                    <a:pt x="287" y="2721"/>
                    <a:pt x="531" y="2880"/>
                  </a:cubicBezTo>
                  <a:cubicBezTo>
                    <a:pt x="441" y="3034"/>
                    <a:pt x="399" y="3231"/>
                    <a:pt x="399" y="3433"/>
                  </a:cubicBezTo>
                  <a:close/>
                  <a:moveTo>
                    <a:pt x="399" y="3433"/>
                  </a:moveTo>
                  <a:lnTo>
                    <a:pt x="399" y="3433"/>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3"/>
            <p:cNvSpPr/>
            <p:nvPr/>
          </p:nvSpPr>
          <p:spPr>
            <a:xfrm>
              <a:off x="5532275" y="3044525"/>
              <a:ext cx="22200" cy="81450"/>
            </a:xfrm>
            <a:custGeom>
              <a:rect b="b" l="l" r="r" t="t"/>
              <a:pathLst>
                <a:path extrusionOk="0" h="3258" w="888">
                  <a:moveTo>
                    <a:pt x="887" y="91"/>
                  </a:moveTo>
                  <a:cubicBezTo>
                    <a:pt x="733" y="43"/>
                    <a:pt x="579" y="1"/>
                    <a:pt x="420" y="1"/>
                  </a:cubicBezTo>
                  <a:lnTo>
                    <a:pt x="287" y="1"/>
                  </a:lnTo>
                  <a:lnTo>
                    <a:pt x="287" y="2859"/>
                  </a:lnTo>
                  <a:cubicBezTo>
                    <a:pt x="287" y="3034"/>
                    <a:pt x="154" y="3209"/>
                    <a:pt x="0" y="3257"/>
                  </a:cubicBezTo>
                  <a:lnTo>
                    <a:pt x="447" y="3257"/>
                  </a:lnTo>
                  <a:cubicBezTo>
                    <a:pt x="686" y="3257"/>
                    <a:pt x="887" y="3077"/>
                    <a:pt x="887" y="2832"/>
                  </a:cubicBezTo>
                  <a:close/>
                  <a:moveTo>
                    <a:pt x="887" y="91"/>
                  </a:moveTo>
                  <a:lnTo>
                    <a:pt x="887" y="9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3"/>
            <p:cNvSpPr/>
            <p:nvPr/>
          </p:nvSpPr>
          <p:spPr>
            <a:xfrm>
              <a:off x="5492425" y="3063400"/>
              <a:ext cx="39875" cy="40400"/>
            </a:xfrm>
            <a:custGeom>
              <a:rect b="b" l="l" r="r" t="t"/>
              <a:pathLst>
                <a:path extrusionOk="0" h="1616" w="1595">
                  <a:moveTo>
                    <a:pt x="1329" y="287"/>
                  </a:moveTo>
                  <a:cubicBezTo>
                    <a:pt x="1042" y="0"/>
                    <a:pt x="580" y="0"/>
                    <a:pt x="288" y="287"/>
                  </a:cubicBezTo>
                  <a:cubicBezTo>
                    <a:pt x="1" y="574"/>
                    <a:pt x="1" y="1041"/>
                    <a:pt x="288" y="1328"/>
                  </a:cubicBezTo>
                  <a:cubicBezTo>
                    <a:pt x="580" y="1615"/>
                    <a:pt x="1042" y="1615"/>
                    <a:pt x="1329" y="1328"/>
                  </a:cubicBezTo>
                  <a:cubicBezTo>
                    <a:pt x="1594" y="1041"/>
                    <a:pt x="1594" y="574"/>
                    <a:pt x="1329" y="287"/>
                  </a:cubicBezTo>
                  <a:close/>
                  <a:moveTo>
                    <a:pt x="1329" y="287"/>
                  </a:moveTo>
                  <a:lnTo>
                    <a:pt x="1329" y="28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3"/>
            <p:cNvSpPr/>
            <p:nvPr/>
          </p:nvSpPr>
          <p:spPr>
            <a:xfrm>
              <a:off x="5507425" y="3064450"/>
              <a:ext cx="24875" cy="38800"/>
            </a:xfrm>
            <a:custGeom>
              <a:rect b="b" l="l" r="r" t="t"/>
              <a:pathLst>
                <a:path extrusionOk="0" h="1552" w="995">
                  <a:moveTo>
                    <a:pt x="330" y="245"/>
                  </a:moveTo>
                  <a:cubicBezTo>
                    <a:pt x="421" y="335"/>
                    <a:pt x="484" y="442"/>
                    <a:pt x="532" y="553"/>
                  </a:cubicBezTo>
                  <a:cubicBezTo>
                    <a:pt x="596" y="798"/>
                    <a:pt x="532" y="1084"/>
                    <a:pt x="330" y="1286"/>
                  </a:cubicBezTo>
                  <a:cubicBezTo>
                    <a:pt x="245" y="1371"/>
                    <a:pt x="134" y="1440"/>
                    <a:pt x="1" y="1462"/>
                  </a:cubicBezTo>
                  <a:cubicBezTo>
                    <a:pt x="245" y="1552"/>
                    <a:pt x="532" y="1483"/>
                    <a:pt x="729" y="1286"/>
                  </a:cubicBezTo>
                  <a:cubicBezTo>
                    <a:pt x="973" y="1021"/>
                    <a:pt x="994" y="601"/>
                    <a:pt x="777" y="309"/>
                  </a:cubicBezTo>
                  <a:cubicBezTo>
                    <a:pt x="750" y="288"/>
                    <a:pt x="750" y="266"/>
                    <a:pt x="729" y="245"/>
                  </a:cubicBezTo>
                  <a:cubicBezTo>
                    <a:pt x="532" y="43"/>
                    <a:pt x="267" y="1"/>
                    <a:pt x="22" y="43"/>
                  </a:cubicBezTo>
                  <a:cubicBezTo>
                    <a:pt x="134" y="91"/>
                    <a:pt x="245" y="155"/>
                    <a:pt x="330" y="245"/>
                  </a:cubicBezTo>
                  <a:close/>
                  <a:moveTo>
                    <a:pt x="330" y="245"/>
                  </a:moveTo>
                  <a:lnTo>
                    <a:pt x="330" y="24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3"/>
            <p:cNvSpPr/>
            <p:nvPr/>
          </p:nvSpPr>
          <p:spPr>
            <a:xfrm>
              <a:off x="5580475" y="2979850"/>
              <a:ext cx="97900" cy="29250"/>
            </a:xfrm>
            <a:custGeom>
              <a:rect b="b" l="l" r="r" t="t"/>
              <a:pathLst>
                <a:path extrusionOk="0" h="1170" w="3916">
                  <a:moveTo>
                    <a:pt x="1063" y="1"/>
                  </a:moveTo>
                  <a:cubicBezTo>
                    <a:pt x="951" y="1"/>
                    <a:pt x="861" y="86"/>
                    <a:pt x="861" y="198"/>
                  </a:cubicBezTo>
                  <a:lnTo>
                    <a:pt x="861" y="399"/>
                  </a:lnTo>
                  <a:lnTo>
                    <a:pt x="197" y="399"/>
                  </a:lnTo>
                  <a:cubicBezTo>
                    <a:pt x="86" y="399"/>
                    <a:pt x="1" y="484"/>
                    <a:pt x="1" y="596"/>
                  </a:cubicBezTo>
                  <a:cubicBezTo>
                    <a:pt x="1" y="708"/>
                    <a:pt x="86" y="798"/>
                    <a:pt x="197" y="798"/>
                  </a:cubicBezTo>
                  <a:lnTo>
                    <a:pt x="861" y="798"/>
                  </a:lnTo>
                  <a:lnTo>
                    <a:pt x="861" y="973"/>
                  </a:lnTo>
                  <a:cubicBezTo>
                    <a:pt x="861" y="1085"/>
                    <a:pt x="951" y="1170"/>
                    <a:pt x="1063" y="1170"/>
                  </a:cubicBezTo>
                  <a:cubicBezTo>
                    <a:pt x="1175" y="1170"/>
                    <a:pt x="1260" y="1085"/>
                    <a:pt x="1260" y="973"/>
                  </a:cubicBezTo>
                  <a:lnTo>
                    <a:pt x="1260" y="798"/>
                  </a:lnTo>
                  <a:lnTo>
                    <a:pt x="3719" y="798"/>
                  </a:lnTo>
                  <a:cubicBezTo>
                    <a:pt x="3831" y="798"/>
                    <a:pt x="3916" y="708"/>
                    <a:pt x="3916" y="596"/>
                  </a:cubicBezTo>
                  <a:cubicBezTo>
                    <a:pt x="3916" y="484"/>
                    <a:pt x="3831" y="399"/>
                    <a:pt x="3719" y="399"/>
                  </a:cubicBezTo>
                  <a:lnTo>
                    <a:pt x="1260" y="399"/>
                  </a:lnTo>
                  <a:lnTo>
                    <a:pt x="1260" y="198"/>
                  </a:lnTo>
                  <a:cubicBezTo>
                    <a:pt x="1260" y="86"/>
                    <a:pt x="1175" y="1"/>
                    <a:pt x="106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3"/>
            <p:cNvSpPr/>
            <p:nvPr/>
          </p:nvSpPr>
          <p:spPr>
            <a:xfrm>
              <a:off x="5580475" y="3033525"/>
              <a:ext cx="97900" cy="28700"/>
            </a:xfrm>
            <a:custGeom>
              <a:rect b="b" l="l" r="r" t="t"/>
              <a:pathLst>
                <a:path extrusionOk="0" h="1148" w="3916">
                  <a:moveTo>
                    <a:pt x="2874" y="0"/>
                  </a:moveTo>
                  <a:cubicBezTo>
                    <a:pt x="2768" y="0"/>
                    <a:pt x="2678" y="85"/>
                    <a:pt x="2678" y="197"/>
                  </a:cubicBezTo>
                  <a:lnTo>
                    <a:pt x="2678" y="377"/>
                  </a:lnTo>
                  <a:lnTo>
                    <a:pt x="197" y="377"/>
                  </a:lnTo>
                  <a:cubicBezTo>
                    <a:pt x="86" y="377"/>
                    <a:pt x="1" y="462"/>
                    <a:pt x="1" y="574"/>
                  </a:cubicBezTo>
                  <a:cubicBezTo>
                    <a:pt x="1" y="685"/>
                    <a:pt x="86" y="776"/>
                    <a:pt x="197" y="776"/>
                  </a:cubicBezTo>
                  <a:lnTo>
                    <a:pt x="2678" y="776"/>
                  </a:lnTo>
                  <a:lnTo>
                    <a:pt x="2678" y="951"/>
                  </a:lnTo>
                  <a:cubicBezTo>
                    <a:pt x="2678" y="1062"/>
                    <a:pt x="2768" y="1147"/>
                    <a:pt x="2874" y="1147"/>
                  </a:cubicBezTo>
                  <a:cubicBezTo>
                    <a:pt x="2986" y="1147"/>
                    <a:pt x="3076" y="1062"/>
                    <a:pt x="3076" y="951"/>
                  </a:cubicBezTo>
                  <a:lnTo>
                    <a:pt x="3076" y="776"/>
                  </a:lnTo>
                  <a:lnTo>
                    <a:pt x="3719" y="776"/>
                  </a:lnTo>
                  <a:cubicBezTo>
                    <a:pt x="3831" y="776"/>
                    <a:pt x="3916" y="685"/>
                    <a:pt x="3916" y="574"/>
                  </a:cubicBezTo>
                  <a:cubicBezTo>
                    <a:pt x="3916" y="462"/>
                    <a:pt x="3831" y="377"/>
                    <a:pt x="3719" y="377"/>
                  </a:cubicBezTo>
                  <a:lnTo>
                    <a:pt x="3076" y="377"/>
                  </a:lnTo>
                  <a:lnTo>
                    <a:pt x="3076" y="197"/>
                  </a:lnTo>
                  <a:cubicBezTo>
                    <a:pt x="3076" y="85"/>
                    <a:pt x="2986" y="0"/>
                    <a:pt x="287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3"/>
            <p:cNvSpPr/>
            <p:nvPr/>
          </p:nvSpPr>
          <p:spPr>
            <a:xfrm>
              <a:off x="5580475" y="3086625"/>
              <a:ext cx="97900" cy="29375"/>
            </a:xfrm>
            <a:custGeom>
              <a:rect b="b" l="l" r="r" t="t"/>
              <a:pathLst>
                <a:path extrusionOk="0" h="1175" w="3916">
                  <a:moveTo>
                    <a:pt x="1063" y="1"/>
                  </a:moveTo>
                  <a:cubicBezTo>
                    <a:pt x="951" y="1"/>
                    <a:pt x="861" y="86"/>
                    <a:pt x="861" y="197"/>
                  </a:cubicBezTo>
                  <a:lnTo>
                    <a:pt x="861" y="378"/>
                  </a:lnTo>
                  <a:lnTo>
                    <a:pt x="197" y="378"/>
                  </a:lnTo>
                  <a:cubicBezTo>
                    <a:pt x="86" y="378"/>
                    <a:pt x="1" y="463"/>
                    <a:pt x="1" y="575"/>
                  </a:cubicBezTo>
                  <a:cubicBezTo>
                    <a:pt x="1" y="686"/>
                    <a:pt x="86" y="776"/>
                    <a:pt x="197" y="776"/>
                  </a:cubicBezTo>
                  <a:lnTo>
                    <a:pt x="861" y="776"/>
                  </a:lnTo>
                  <a:lnTo>
                    <a:pt x="861" y="952"/>
                  </a:lnTo>
                  <a:cubicBezTo>
                    <a:pt x="861" y="1063"/>
                    <a:pt x="951" y="1175"/>
                    <a:pt x="1063" y="1175"/>
                  </a:cubicBezTo>
                  <a:cubicBezTo>
                    <a:pt x="1175" y="1175"/>
                    <a:pt x="1260" y="1063"/>
                    <a:pt x="1260" y="952"/>
                  </a:cubicBezTo>
                  <a:lnTo>
                    <a:pt x="1260" y="776"/>
                  </a:lnTo>
                  <a:lnTo>
                    <a:pt x="3719" y="776"/>
                  </a:lnTo>
                  <a:cubicBezTo>
                    <a:pt x="3831" y="776"/>
                    <a:pt x="3916" y="686"/>
                    <a:pt x="3916" y="575"/>
                  </a:cubicBezTo>
                  <a:cubicBezTo>
                    <a:pt x="3916" y="463"/>
                    <a:pt x="3831" y="378"/>
                    <a:pt x="3719" y="378"/>
                  </a:cubicBezTo>
                  <a:lnTo>
                    <a:pt x="1260" y="378"/>
                  </a:lnTo>
                  <a:lnTo>
                    <a:pt x="1260" y="197"/>
                  </a:lnTo>
                  <a:cubicBezTo>
                    <a:pt x="1260" y="86"/>
                    <a:pt x="1175" y="1"/>
                    <a:pt x="106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3"/>
            <p:cNvSpPr/>
            <p:nvPr/>
          </p:nvSpPr>
          <p:spPr>
            <a:xfrm>
              <a:off x="5398950" y="2970975"/>
              <a:ext cx="160425" cy="160450"/>
            </a:xfrm>
            <a:custGeom>
              <a:rect b="b" l="l" r="r" t="t"/>
              <a:pathLst>
                <a:path extrusionOk="0" h="6418" w="6417">
                  <a:moveTo>
                    <a:pt x="2418" y="1340"/>
                  </a:moveTo>
                  <a:cubicBezTo>
                    <a:pt x="2445" y="1340"/>
                    <a:pt x="2479" y="1342"/>
                    <a:pt x="2523" y="1349"/>
                  </a:cubicBezTo>
                  <a:cubicBezTo>
                    <a:pt x="2879" y="1392"/>
                    <a:pt x="3410" y="1684"/>
                    <a:pt x="3809" y="2146"/>
                  </a:cubicBezTo>
                  <a:cubicBezTo>
                    <a:pt x="3607" y="2279"/>
                    <a:pt x="3432" y="2481"/>
                    <a:pt x="3320" y="2720"/>
                  </a:cubicBezTo>
                  <a:cubicBezTo>
                    <a:pt x="3076" y="2720"/>
                    <a:pt x="2858" y="2789"/>
                    <a:pt x="2656" y="2900"/>
                  </a:cubicBezTo>
                  <a:cubicBezTo>
                    <a:pt x="2348" y="2502"/>
                    <a:pt x="2215" y="1838"/>
                    <a:pt x="2258" y="1503"/>
                  </a:cubicBezTo>
                  <a:cubicBezTo>
                    <a:pt x="2279" y="1418"/>
                    <a:pt x="2300" y="1371"/>
                    <a:pt x="2327" y="1349"/>
                  </a:cubicBezTo>
                  <a:cubicBezTo>
                    <a:pt x="2341" y="1349"/>
                    <a:pt x="2364" y="1340"/>
                    <a:pt x="2418" y="1340"/>
                  </a:cubicBezTo>
                  <a:close/>
                  <a:moveTo>
                    <a:pt x="1976" y="3230"/>
                  </a:moveTo>
                  <a:cubicBezTo>
                    <a:pt x="2066" y="3230"/>
                    <a:pt x="2161" y="3236"/>
                    <a:pt x="2258" y="3251"/>
                  </a:cubicBezTo>
                  <a:cubicBezTo>
                    <a:pt x="2104" y="3474"/>
                    <a:pt x="2013" y="3740"/>
                    <a:pt x="2013" y="4027"/>
                  </a:cubicBezTo>
                  <a:lnTo>
                    <a:pt x="2013" y="4048"/>
                  </a:lnTo>
                  <a:cubicBezTo>
                    <a:pt x="1663" y="3894"/>
                    <a:pt x="1418" y="3649"/>
                    <a:pt x="1307" y="3453"/>
                  </a:cubicBezTo>
                  <a:cubicBezTo>
                    <a:pt x="1286" y="3432"/>
                    <a:pt x="1286" y="3410"/>
                    <a:pt x="1286" y="3410"/>
                  </a:cubicBezTo>
                  <a:cubicBezTo>
                    <a:pt x="1286" y="3384"/>
                    <a:pt x="1307" y="3384"/>
                    <a:pt x="1307" y="3384"/>
                  </a:cubicBezTo>
                  <a:cubicBezTo>
                    <a:pt x="1425" y="3302"/>
                    <a:pt x="1676" y="3230"/>
                    <a:pt x="1976" y="3230"/>
                  </a:cubicBezTo>
                  <a:close/>
                  <a:moveTo>
                    <a:pt x="4537" y="2321"/>
                  </a:moveTo>
                  <a:cubicBezTo>
                    <a:pt x="4956" y="2321"/>
                    <a:pt x="5312" y="2614"/>
                    <a:pt x="5424" y="3012"/>
                  </a:cubicBezTo>
                  <a:cubicBezTo>
                    <a:pt x="5442" y="3086"/>
                    <a:pt x="5514" y="3149"/>
                    <a:pt x="5606" y="3149"/>
                  </a:cubicBezTo>
                  <a:cubicBezTo>
                    <a:pt x="5619" y="3149"/>
                    <a:pt x="5633" y="3147"/>
                    <a:pt x="5647" y="3145"/>
                  </a:cubicBezTo>
                  <a:lnTo>
                    <a:pt x="5753" y="3145"/>
                  </a:lnTo>
                  <a:cubicBezTo>
                    <a:pt x="5843" y="3145"/>
                    <a:pt x="5934" y="3166"/>
                    <a:pt x="6019" y="3187"/>
                  </a:cubicBezTo>
                  <a:lnTo>
                    <a:pt x="6019" y="5774"/>
                  </a:lnTo>
                  <a:cubicBezTo>
                    <a:pt x="6019" y="5907"/>
                    <a:pt x="5912" y="5997"/>
                    <a:pt x="5780" y="5997"/>
                  </a:cubicBezTo>
                  <a:lnTo>
                    <a:pt x="2922" y="5997"/>
                  </a:lnTo>
                  <a:cubicBezTo>
                    <a:pt x="2831" y="5865"/>
                    <a:pt x="2810" y="5711"/>
                    <a:pt x="2810" y="5557"/>
                  </a:cubicBezTo>
                  <a:cubicBezTo>
                    <a:pt x="2810" y="5402"/>
                    <a:pt x="2831" y="5243"/>
                    <a:pt x="2922" y="5089"/>
                  </a:cubicBezTo>
                  <a:cubicBezTo>
                    <a:pt x="2991" y="5004"/>
                    <a:pt x="2943" y="4892"/>
                    <a:pt x="2858" y="4823"/>
                  </a:cubicBezTo>
                  <a:cubicBezTo>
                    <a:pt x="2566" y="4669"/>
                    <a:pt x="2412" y="4361"/>
                    <a:pt x="2412" y="4027"/>
                  </a:cubicBezTo>
                  <a:cubicBezTo>
                    <a:pt x="2412" y="3517"/>
                    <a:pt x="2810" y="3118"/>
                    <a:pt x="3320" y="3118"/>
                  </a:cubicBezTo>
                  <a:lnTo>
                    <a:pt x="3432" y="3118"/>
                  </a:lnTo>
                  <a:cubicBezTo>
                    <a:pt x="3543" y="3118"/>
                    <a:pt x="3628" y="3076"/>
                    <a:pt x="3655" y="2985"/>
                  </a:cubicBezTo>
                  <a:cubicBezTo>
                    <a:pt x="3788" y="2587"/>
                    <a:pt x="4138" y="2321"/>
                    <a:pt x="4537" y="2321"/>
                  </a:cubicBezTo>
                  <a:close/>
                  <a:moveTo>
                    <a:pt x="643" y="0"/>
                  </a:moveTo>
                  <a:cubicBezTo>
                    <a:pt x="287" y="0"/>
                    <a:pt x="0" y="287"/>
                    <a:pt x="0" y="643"/>
                  </a:cubicBezTo>
                  <a:lnTo>
                    <a:pt x="0" y="2746"/>
                  </a:lnTo>
                  <a:cubicBezTo>
                    <a:pt x="0" y="2853"/>
                    <a:pt x="90" y="2943"/>
                    <a:pt x="202" y="2943"/>
                  </a:cubicBezTo>
                  <a:cubicBezTo>
                    <a:pt x="308" y="2943"/>
                    <a:pt x="398" y="2853"/>
                    <a:pt x="398" y="2746"/>
                  </a:cubicBezTo>
                  <a:lnTo>
                    <a:pt x="398" y="643"/>
                  </a:lnTo>
                  <a:cubicBezTo>
                    <a:pt x="398" y="510"/>
                    <a:pt x="510" y="398"/>
                    <a:pt x="643" y="398"/>
                  </a:cubicBezTo>
                  <a:lnTo>
                    <a:pt x="5780" y="398"/>
                  </a:lnTo>
                  <a:cubicBezTo>
                    <a:pt x="5912" y="398"/>
                    <a:pt x="6019" y="510"/>
                    <a:pt x="6019" y="643"/>
                  </a:cubicBezTo>
                  <a:lnTo>
                    <a:pt x="6019" y="2768"/>
                  </a:lnTo>
                  <a:cubicBezTo>
                    <a:pt x="5934" y="2746"/>
                    <a:pt x="5843" y="2746"/>
                    <a:pt x="5753" y="2746"/>
                  </a:cubicBezTo>
                  <a:cubicBezTo>
                    <a:pt x="5556" y="2258"/>
                    <a:pt x="5068" y="1923"/>
                    <a:pt x="4537" y="1923"/>
                  </a:cubicBezTo>
                  <a:cubicBezTo>
                    <a:pt x="4425" y="1923"/>
                    <a:pt x="4292" y="1950"/>
                    <a:pt x="4186" y="1971"/>
                  </a:cubicBezTo>
                  <a:cubicBezTo>
                    <a:pt x="3697" y="1371"/>
                    <a:pt x="3033" y="1020"/>
                    <a:pt x="2592" y="951"/>
                  </a:cubicBezTo>
                  <a:cubicBezTo>
                    <a:pt x="2551" y="945"/>
                    <a:pt x="2491" y="937"/>
                    <a:pt x="2421" y="937"/>
                  </a:cubicBezTo>
                  <a:cubicBezTo>
                    <a:pt x="2220" y="937"/>
                    <a:pt x="1948" y="1009"/>
                    <a:pt x="1880" y="1440"/>
                  </a:cubicBezTo>
                  <a:cubicBezTo>
                    <a:pt x="1817" y="1790"/>
                    <a:pt x="1902" y="2369"/>
                    <a:pt x="2146" y="2853"/>
                  </a:cubicBezTo>
                  <a:cubicBezTo>
                    <a:pt x="2072" y="2846"/>
                    <a:pt x="2000" y="2842"/>
                    <a:pt x="1929" y="2842"/>
                  </a:cubicBezTo>
                  <a:cubicBezTo>
                    <a:pt x="1577" y="2842"/>
                    <a:pt x="1269" y="2926"/>
                    <a:pt x="1084" y="3055"/>
                  </a:cubicBezTo>
                  <a:cubicBezTo>
                    <a:pt x="866" y="3187"/>
                    <a:pt x="818" y="3384"/>
                    <a:pt x="951" y="3649"/>
                  </a:cubicBezTo>
                  <a:cubicBezTo>
                    <a:pt x="1105" y="3942"/>
                    <a:pt x="1530" y="4313"/>
                    <a:pt x="2082" y="4494"/>
                  </a:cubicBezTo>
                  <a:cubicBezTo>
                    <a:pt x="2167" y="4712"/>
                    <a:pt x="2300" y="4914"/>
                    <a:pt x="2502" y="5068"/>
                  </a:cubicBezTo>
                  <a:cubicBezTo>
                    <a:pt x="2433" y="5222"/>
                    <a:pt x="2412" y="5376"/>
                    <a:pt x="2412" y="5557"/>
                  </a:cubicBezTo>
                  <a:cubicBezTo>
                    <a:pt x="2412" y="5711"/>
                    <a:pt x="2433" y="5865"/>
                    <a:pt x="2481" y="5997"/>
                  </a:cubicBezTo>
                  <a:lnTo>
                    <a:pt x="643" y="5997"/>
                  </a:lnTo>
                  <a:cubicBezTo>
                    <a:pt x="510" y="5997"/>
                    <a:pt x="398" y="5907"/>
                    <a:pt x="398" y="5774"/>
                  </a:cubicBezTo>
                  <a:lnTo>
                    <a:pt x="398" y="3676"/>
                  </a:lnTo>
                  <a:cubicBezTo>
                    <a:pt x="398" y="3564"/>
                    <a:pt x="308" y="3474"/>
                    <a:pt x="202" y="3474"/>
                  </a:cubicBezTo>
                  <a:cubicBezTo>
                    <a:pt x="90" y="3474"/>
                    <a:pt x="0" y="3564"/>
                    <a:pt x="0" y="3676"/>
                  </a:cubicBezTo>
                  <a:lnTo>
                    <a:pt x="0" y="5774"/>
                  </a:lnTo>
                  <a:cubicBezTo>
                    <a:pt x="0" y="6130"/>
                    <a:pt x="287" y="6417"/>
                    <a:pt x="643" y="6417"/>
                  </a:cubicBezTo>
                  <a:lnTo>
                    <a:pt x="5780" y="6417"/>
                  </a:lnTo>
                  <a:cubicBezTo>
                    <a:pt x="6130" y="6417"/>
                    <a:pt x="6417" y="6130"/>
                    <a:pt x="6417" y="5774"/>
                  </a:cubicBezTo>
                  <a:lnTo>
                    <a:pt x="6417" y="643"/>
                  </a:lnTo>
                  <a:cubicBezTo>
                    <a:pt x="6417" y="287"/>
                    <a:pt x="6130" y="0"/>
                    <a:pt x="578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3"/>
            <p:cNvSpPr/>
            <p:nvPr/>
          </p:nvSpPr>
          <p:spPr>
            <a:xfrm>
              <a:off x="5489100" y="3060175"/>
              <a:ext cx="48775" cy="46925"/>
            </a:xfrm>
            <a:custGeom>
              <a:rect b="b" l="l" r="r" t="t"/>
              <a:pathLst>
                <a:path extrusionOk="0" h="1877" w="1951">
                  <a:moveTo>
                    <a:pt x="931" y="395"/>
                  </a:moveTo>
                  <a:cubicBezTo>
                    <a:pt x="1063" y="395"/>
                    <a:pt x="1196" y="459"/>
                    <a:pt x="1308" y="549"/>
                  </a:cubicBezTo>
                  <a:cubicBezTo>
                    <a:pt x="1531" y="772"/>
                    <a:pt x="1531" y="1101"/>
                    <a:pt x="1308" y="1324"/>
                  </a:cubicBezTo>
                  <a:cubicBezTo>
                    <a:pt x="1209" y="1423"/>
                    <a:pt x="1071" y="1472"/>
                    <a:pt x="932" y="1472"/>
                  </a:cubicBezTo>
                  <a:cubicBezTo>
                    <a:pt x="794" y="1472"/>
                    <a:pt x="654" y="1423"/>
                    <a:pt x="553" y="1324"/>
                  </a:cubicBezTo>
                  <a:cubicBezTo>
                    <a:pt x="447" y="1213"/>
                    <a:pt x="399" y="1080"/>
                    <a:pt x="399" y="947"/>
                  </a:cubicBezTo>
                  <a:cubicBezTo>
                    <a:pt x="399" y="793"/>
                    <a:pt x="447" y="660"/>
                    <a:pt x="553" y="549"/>
                  </a:cubicBezTo>
                  <a:cubicBezTo>
                    <a:pt x="665" y="459"/>
                    <a:pt x="798" y="395"/>
                    <a:pt x="931" y="395"/>
                  </a:cubicBezTo>
                  <a:close/>
                  <a:moveTo>
                    <a:pt x="931" y="0"/>
                  </a:moveTo>
                  <a:cubicBezTo>
                    <a:pt x="693" y="0"/>
                    <a:pt x="455" y="95"/>
                    <a:pt x="266" y="283"/>
                  </a:cubicBezTo>
                  <a:cubicBezTo>
                    <a:pt x="91" y="459"/>
                    <a:pt x="1" y="682"/>
                    <a:pt x="1" y="947"/>
                  </a:cubicBezTo>
                  <a:cubicBezTo>
                    <a:pt x="1" y="1192"/>
                    <a:pt x="91" y="1409"/>
                    <a:pt x="266" y="1590"/>
                  </a:cubicBezTo>
                  <a:cubicBezTo>
                    <a:pt x="447" y="1787"/>
                    <a:pt x="686" y="1877"/>
                    <a:pt x="931" y="1877"/>
                  </a:cubicBezTo>
                  <a:cubicBezTo>
                    <a:pt x="1175" y="1877"/>
                    <a:pt x="1419" y="1787"/>
                    <a:pt x="1595" y="1590"/>
                  </a:cubicBezTo>
                  <a:cubicBezTo>
                    <a:pt x="1950" y="1234"/>
                    <a:pt x="1950" y="639"/>
                    <a:pt x="1595" y="283"/>
                  </a:cubicBezTo>
                  <a:cubicBezTo>
                    <a:pt x="1406" y="95"/>
                    <a:pt x="1168" y="0"/>
                    <a:pt x="93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3"/>
            <p:cNvSpPr/>
            <p:nvPr/>
          </p:nvSpPr>
          <p:spPr>
            <a:xfrm>
              <a:off x="5369050" y="2938825"/>
              <a:ext cx="340925" cy="330425"/>
            </a:xfrm>
            <a:custGeom>
              <a:rect b="b" l="l" r="r" t="t"/>
              <a:pathLst>
                <a:path extrusionOk="0" h="13217" w="13637">
                  <a:moveTo>
                    <a:pt x="13238" y="8765"/>
                  </a:moveTo>
                  <a:lnTo>
                    <a:pt x="13238" y="9695"/>
                  </a:lnTo>
                  <a:cubicBezTo>
                    <a:pt x="13238" y="9828"/>
                    <a:pt x="13127" y="9939"/>
                    <a:pt x="13015" y="9939"/>
                  </a:cubicBezTo>
                  <a:lnTo>
                    <a:pt x="622" y="9939"/>
                  </a:lnTo>
                  <a:cubicBezTo>
                    <a:pt x="511" y="9939"/>
                    <a:pt x="399" y="9828"/>
                    <a:pt x="399" y="9695"/>
                  </a:cubicBezTo>
                  <a:lnTo>
                    <a:pt x="399" y="8765"/>
                  </a:lnTo>
                  <a:close/>
                  <a:moveTo>
                    <a:pt x="8256" y="10338"/>
                  </a:moveTo>
                  <a:lnTo>
                    <a:pt x="9010" y="11554"/>
                  </a:lnTo>
                  <a:lnTo>
                    <a:pt x="4649" y="11554"/>
                  </a:lnTo>
                  <a:lnTo>
                    <a:pt x="5403" y="10338"/>
                  </a:lnTo>
                  <a:close/>
                  <a:moveTo>
                    <a:pt x="9871" y="11953"/>
                  </a:moveTo>
                  <a:cubicBezTo>
                    <a:pt x="10115" y="11953"/>
                    <a:pt x="10296" y="12155"/>
                    <a:pt x="10296" y="12399"/>
                  </a:cubicBezTo>
                  <a:lnTo>
                    <a:pt x="10296" y="12750"/>
                  </a:lnTo>
                  <a:cubicBezTo>
                    <a:pt x="10296" y="12797"/>
                    <a:pt x="10269" y="12819"/>
                    <a:pt x="10226" y="12819"/>
                  </a:cubicBezTo>
                  <a:lnTo>
                    <a:pt x="3411" y="12819"/>
                  </a:lnTo>
                  <a:cubicBezTo>
                    <a:pt x="3363" y="12819"/>
                    <a:pt x="3342" y="12797"/>
                    <a:pt x="3342" y="12750"/>
                  </a:cubicBezTo>
                  <a:lnTo>
                    <a:pt x="3342" y="12399"/>
                  </a:lnTo>
                  <a:cubicBezTo>
                    <a:pt x="3342" y="12155"/>
                    <a:pt x="3544" y="11953"/>
                    <a:pt x="3762" y="11953"/>
                  </a:cubicBezTo>
                  <a:close/>
                  <a:moveTo>
                    <a:pt x="622" y="1"/>
                  </a:moveTo>
                  <a:cubicBezTo>
                    <a:pt x="288" y="1"/>
                    <a:pt x="1" y="287"/>
                    <a:pt x="1" y="643"/>
                  </a:cubicBezTo>
                  <a:lnTo>
                    <a:pt x="1" y="9695"/>
                  </a:lnTo>
                  <a:cubicBezTo>
                    <a:pt x="1" y="10051"/>
                    <a:pt x="288" y="10338"/>
                    <a:pt x="622" y="10338"/>
                  </a:cubicBezTo>
                  <a:lnTo>
                    <a:pt x="4914" y="10338"/>
                  </a:lnTo>
                  <a:lnTo>
                    <a:pt x="4160" y="11554"/>
                  </a:lnTo>
                  <a:lnTo>
                    <a:pt x="3762" y="11554"/>
                  </a:lnTo>
                  <a:cubicBezTo>
                    <a:pt x="3321" y="11554"/>
                    <a:pt x="2944" y="11931"/>
                    <a:pt x="2944" y="12399"/>
                  </a:cubicBezTo>
                  <a:lnTo>
                    <a:pt x="2944" y="12750"/>
                  </a:lnTo>
                  <a:cubicBezTo>
                    <a:pt x="2944" y="13015"/>
                    <a:pt x="3146" y="13217"/>
                    <a:pt x="3411" y="13217"/>
                  </a:cubicBezTo>
                  <a:lnTo>
                    <a:pt x="10226" y="13217"/>
                  </a:lnTo>
                  <a:cubicBezTo>
                    <a:pt x="10492" y="13217"/>
                    <a:pt x="10715" y="13015"/>
                    <a:pt x="10715" y="12750"/>
                  </a:cubicBezTo>
                  <a:lnTo>
                    <a:pt x="10715" y="12399"/>
                  </a:lnTo>
                  <a:cubicBezTo>
                    <a:pt x="10715" y="11931"/>
                    <a:pt x="10338" y="11554"/>
                    <a:pt x="9871" y="11554"/>
                  </a:cubicBezTo>
                  <a:lnTo>
                    <a:pt x="9472" y="11554"/>
                  </a:lnTo>
                  <a:lnTo>
                    <a:pt x="8723" y="10338"/>
                  </a:lnTo>
                  <a:lnTo>
                    <a:pt x="13015" y="10338"/>
                  </a:lnTo>
                  <a:cubicBezTo>
                    <a:pt x="13350" y="10338"/>
                    <a:pt x="13637" y="10051"/>
                    <a:pt x="13637" y="9695"/>
                  </a:cubicBezTo>
                  <a:lnTo>
                    <a:pt x="13637" y="4914"/>
                  </a:lnTo>
                  <a:cubicBezTo>
                    <a:pt x="13637" y="4803"/>
                    <a:pt x="13547" y="4718"/>
                    <a:pt x="13435" y="4718"/>
                  </a:cubicBezTo>
                  <a:cubicBezTo>
                    <a:pt x="13323" y="4718"/>
                    <a:pt x="13238" y="4803"/>
                    <a:pt x="13238" y="4914"/>
                  </a:cubicBezTo>
                  <a:lnTo>
                    <a:pt x="13238" y="8367"/>
                  </a:lnTo>
                  <a:lnTo>
                    <a:pt x="399" y="8367"/>
                  </a:lnTo>
                  <a:lnTo>
                    <a:pt x="399" y="643"/>
                  </a:lnTo>
                  <a:cubicBezTo>
                    <a:pt x="399" y="511"/>
                    <a:pt x="511" y="399"/>
                    <a:pt x="622" y="399"/>
                  </a:cubicBezTo>
                  <a:lnTo>
                    <a:pt x="13015" y="399"/>
                  </a:lnTo>
                  <a:cubicBezTo>
                    <a:pt x="13127" y="399"/>
                    <a:pt x="13238" y="511"/>
                    <a:pt x="13238" y="643"/>
                  </a:cubicBezTo>
                  <a:lnTo>
                    <a:pt x="13238" y="3985"/>
                  </a:lnTo>
                  <a:cubicBezTo>
                    <a:pt x="13238" y="4096"/>
                    <a:pt x="13323" y="4186"/>
                    <a:pt x="13435" y="4186"/>
                  </a:cubicBezTo>
                  <a:cubicBezTo>
                    <a:pt x="13547" y="4186"/>
                    <a:pt x="13637" y="4096"/>
                    <a:pt x="13637" y="3985"/>
                  </a:cubicBezTo>
                  <a:lnTo>
                    <a:pt x="13637" y="643"/>
                  </a:lnTo>
                  <a:cubicBezTo>
                    <a:pt x="13637" y="287"/>
                    <a:pt x="13350" y="1"/>
                    <a:pt x="1301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3"/>
            <p:cNvSpPr/>
            <p:nvPr/>
          </p:nvSpPr>
          <p:spPr>
            <a:xfrm>
              <a:off x="5534525" y="3167900"/>
              <a:ext cx="10000" cy="10000"/>
            </a:xfrm>
            <a:custGeom>
              <a:rect b="b" l="l" r="r" t="t"/>
              <a:pathLst>
                <a:path extrusionOk="0" h="400" w="400">
                  <a:moveTo>
                    <a:pt x="197" y="1"/>
                  </a:moveTo>
                  <a:cubicBezTo>
                    <a:pt x="91" y="1"/>
                    <a:pt x="1" y="91"/>
                    <a:pt x="1" y="203"/>
                  </a:cubicBezTo>
                  <a:cubicBezTo>
                    <a:pt x="1" y="314"/>
                    <a:pt x="91" y="399"/>
                    <a:pt x="197" y="399"/>
                  </a:cubicBezTo>
                  <a:cubicBezTo>
                    <a:pt x="309" y="399"/>
                    <a:pt x="399" y="314"/>
                    <a:pt x="399" y="203"/>
                  </a:cubicBezTo>
                  <a:cubicBezTo>
                    <a:pt x="399" y="91"/>
                    <a:pt x="309" y="1"/>
                    <a:pt x="19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4" name="Google Shape;3894;p63"/>
          <p:cNvGrpSpPr/>
          <p:nvPr/>
        </p:nvGrpSpPr>
        <p:grpSpPr>
          <a:xfrm>
            <a:off x="5406650" y="3624450"/>
            <a:ext cx="280100" cy="340825"/>
            <a:chOff x="5406650" y="3624450"/>
            <a:chExt cx="280100" cy="340825"/>
          </a:xfrm>
        </p:grpSpPr>
        <p:sp>
          <p:nvSpPr>
            <p:cNvPr id="3895" name="Google Shape;3895;p63"/>
            <p:cNvSpPr/>
            <p:nvPr/>
          </p:nvSpPr>
          <p:spPr>
            <a:xfrm>
              <a:off x="5499075" y="3917175"/>
              <a:ext cx="123400" cy="43175"/>
            </a:xfrm>
            <a:custGeom>
              <a:rect b="b" l="l" r="r" t="t"/>
              <a:pathLst>
                <a:path extrusionOk="0" h="1727" w="4936">
                  <a:moveTo>
                    <a:pt x="3012" y="0"/>
                  </a:moveTo>
                  <a:lnTo>
                    <a:pt x="664" y="0"/>
                  </a:lnTo>
                  <a:cubicBezTo>
                    <a:pt x="287" y="0"/>
                    <a:pt x="0" y="287"/>
                    <a:pt x="0" y="643"/>
                  </a:cubicBezTo>
                  <a:lnTo>
                    <a:pt x="0" y="1483"/>
                  </a:lnTo>
                  <a:cubicBezTo>
                    <a:pt x="0" y="1615"/>
                    <a:pt x="112" y="1727"/>
                    <a:pt x="245" y="1727"/>
                  </a:cubicBezTo>
                  <a:lnTo>
                    <a:pt x="4696" y="1727"/>
                  </a:lnTo>
                  <a:cubicBezTo>
                    <a:pt x="4829" y="1727"/>
                    <a:pt x="4935" y="1615"/>
                    <a:pt x="4935" y="1483"/>
                  </a:cubicBezTo>
                  <a:lnTo>
                    <a:pt x="4935" y="643"/>
                  </a:lnTo>
                  <a:cubicBezTo>
                    <a:pt x="4935" y="532"/>
                    <a:pt x="4914" y="399"/>
                    <a:pt x="4850" y="309"/>
                  </a:cubicBezTo>
                  <a:cubicBezTo>
                    <a:pt x="4739" y="133"/>
                    <a:pt x="4516" y="0"/>
                    <a:pt x="4298" y="0"/>
                  </a:cubicBezTo>
                  <a:close/>
                  <a:moveTo>
                    <a:pt x="3012" y="0"/>
                  </a:moveTo>
                  <a:lnTo>
                    <a:pt x="3012"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3"/>
            <p:cNvSpPr/>
            <p:nvPr/>
          </p:nvSpPr>
          <p:spPr>
            <a:xfrm>
              <a:off x="5587650" y="3917175"/>
              <a:ext cx="34825" cy="43175"/>
            </a:xfrm>
            <a:custGeom>
              <a:rect b="b" l="l" r="r" t="t"/>
              <a:pathLst>
                <a:path extrusionOk="0" h="1727" w="1393">
                  <a:moveTo>
                    <a:pt x="664" y="643"/>
                  </a:moveTo>
                  <a:lnTo>
                    <a:pt x="664" y="1483"/>
                  </a:lnTo>
                  <a:cubicBezTo>
                    <a:pt x="664" y="1615"/>
                    <a:pt x="553" y="1727"/>
                    <a:pt x="420" y="1727"/>
                  </a:cubicBezTo>
                  <a:lnTo>
                    <a:pt x="1153" y="1727"/>
                  </a:lnTo>
                  <a:cubicBezTo>
                    <a:pt x="1286" y="1727"/>
                    <a:pt x="1392" y="1615"/>
                    <a:pt x="1392" y="1483"/>
                  </a:cubicBezTo>
                  <a:lnTo>
                    <a:pt x="1392" y="643"/>
                  </a:lnTo>
                  <a:cubicBezTo>
                    <a:pt x="1392" y="532"/>
                    <a:pt x="1371" y="399"/>
                    <a:pt x="1307" y="309"/>
                  </a:cubicBezTo>
                  <a:cubicBezTo>
                    <a:pt x="1196" y="133"/>
                    <a:pt x="973" y="0"/>
                    <a:pt x="755" y="0"/>
                  </a:cubicBezTo>
                  <a:lnTo>
                    <a:pt x="0" y="0"/>
                  </a:lnTo>
                  <a:cubicBezTo>
                    <a:pt x="245" y="0"/>
                    <a:pt x="441" y="133"/>
                    <a:pt x="574" y="309"/>
                  </a:cubicBezTo>
                  <a:cubicBezTo>
                    <a:pt x="622" y="399"/>
                    <a:pt x="664" y="532"/>
                    <a:pt x="664" y="643"/>
                  </a:cubicBezTo>
                  <a:close/>
                  <a:moveTo>
                    <a:pt x="664" y="643"/>
                  </a:moveTo>
                  <a:lnTo>
                    <a:pt x="664" y="64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3"/>
            <p:cNvSpPr/>
            <p:nvPr/>
          </p:nvSpPr>
          <p:spPr>
            <a:xfrm>
              <a:off x="5522300" y="3895525"/>
              <a:ext cx="52100" cy="25525"/>
            </a:xfrm>
            <a:custGeom>
              <a:rect b="b" l="l" r="r" t="t"/>
              <a:pathLst>
                <a:path extrusionOk="0" h="1021" w="2084">
                  <a:moveTo>
                    <a:pt x="1" y="866"/>
                  </a:moveTo>
                  <a:lnTo>
                    <a:pt x="1111" y="1021"/>
                  </a:lnTo>
                  <a:lnTo>
                    <a:pt x="2083" y="866"/>
                  </a:lnTo>
                  <a:lnTo>
                    <a:pt x="2083" y="447"/>
                  </a:lnTo>
                  <a:cubicBezTo>
                    <a:pt x="2083" y="202"/>
                    <a:pt x="1908" y="1"/>
                    <a:pt x="1664" y="1"/>
                  </a:cubicBezTo>
                  <a:lnTo>
                    <a:pt x="421" y="1"/>
                  </a:lnTo>
                  <a:cubicBezTo>
                    <a:pt x="182" y="1"/>
                    <a:pt x="1" y="202"/>
                    <a:pt x="1" y="447"/>
                  </a:cubicBezTo>
                  <a:close/>
                  <a:moveTo>
                    <a:pt x="1" y="866"/>
                  </a:moveTo>
                  <a:lnTo>
                    <a:pt x="1" y="866"/>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3"/>
            <p:cNvSpPr/>
            <p:nvPr/>
          </p:nvSpPr>
          <p:spPr>
            <a:xfrm>
              <a:off x="5554450" y="3895525"/>
              <a:ext cx="19950" cy="23275"/>
            </a:xfrm>
            <a:custGeom>
              <a:rect b="b" l="l" r="r" t="t"/>
              <a:pathLst>
                <a:path extrusionOk="0" h="931" w="798">
                  <a:moveTo>
                    <a:pt x="420" y="447"/>
                  </a:moveTo>
                  <a:lnTo>
                    <a:pt x="420" y="930"/>
                  </a:lnTo>
                  <a:lnTo>
                    <a:pt x="797" y="866"/>
                  </a:lnTo>
                  <a:lnTo>
                    <a:pt x="797" y="447"/>
                  </a:lnTo>
                  <a:cubicBezTo>
                    <a:pt x="797" y="202"/>
                    <a:pt x="622" y="1"/>
                    <a:pt x="378" y="1"/>
                  </a:cubicBezTo>
                  <a:lnTo>
                    <a:pt x="0" y="1"/>
                  </a:lnTo>
                  <a:cubicBezTo>
                    <a:pt x="245" y="1"/>
                    <a:pt x="420" y="202"/>
                    <a:pt x="420" y="447"/>
                  </a:cubicBezTo>
                  <a:close/>
                  <a:moveTo>
                    <a:pt x="420" y="447"/>
                  </a:moveTo>
                  <a:lnTo>
                    <a:pt x="420" y="44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3"/>
            <p:cNvSpPr/>
            <p:nvPr/>
          </p:nvSpPr>
          <p:spPr>
            <a:xfrm>
              <a:off x="5563875" y="3627800"/>
              <a:ext cx="54750" cy="54750"/>
            </a:xfrm>
            <a:custGeom>
              <a:rect b="b" l="l" r="r" t="t"/>
              <a:pathLst>
                <a:path extrusionOk="0" h="2190" w="2190">
                  <a:moveTo>
                    <a:pt x="1414" y="2189"/>
                  </a:moveTo>
                  <a:lnTo>
                    <a:pt x="1924" y="1679"/>
                  </a:lnTo>
                  <a:cubicBezTo>
                    <a:pt x="2189" y="1414"/>
                    <a:pt x="2189" y="994"/>
                    <a:pt x="1924" y="728"/>
                  </a:cubicBezTo>
                  <a:lnTo>
                    <a:pt x="1461" y="266"/>
                  </a:lnTo>
                  <a:cubicBezTo>
                    <a:pt x="1196" y="1"/>
                    <a:pt x="750" y="1"/>
                    <a:pt x="511" y="266"/>
                  </a:cubicBezTo>
                  <a:lnTo>
                    <a:pt x="1" y="750"/>
                  </a:lnTo>
                  <a:cubicBezTo>
                    <a:pt x="1" y="1281"/>
                    <a:pt x="287" y="1461"/>
                    <a:pt x="574" y="1748"/>
                  </a:cubicBezTo>
                  <a:cubicBezTo>
                    <a:pt x="840" y="2014"/>
                    <a:pt x="1063" y="2189"/>
                    <a:pt x="1414" y="2189"/>
                  </a:cubicBezTo>
                  <a:close/>
                  <a:moveTo>
                    <a:pt x="1414" y="2189"/>
                  </a:moveTo>
                  <a:lnTo>
                    <a:pt x="1414" y="2189"/>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3"/>
            <p:cNvSpPr/>
            <p:nvPr/>
          </p:nvSpPr>
          <p:spPr>
            <a:xfrm>
              <a:off x="5613150" y="3783300"/>
              <a:ext cx="69075" cy="69750"/>
            </a:xfrm>
            <a:custGeom>
              <a:rect b="b" l="l" r="r" t="t"/>
              <a:pathLst>
                <a:path extrusionOk="0" h="2790" w="2763">
                  <a:moveTo>
                    <a:pt x="1169" y="86"/>
                  </a:moveTo>
                  <a:cubicBezTo>
                    <a:pt x="797" y="134"/>
                    <a:pt x="462" y="352"/>
                    <a:pt x="266" y="665"/>
                  </a:cubicBezTo>
                  <a:cubicBezTo>
                    <a:pt x="85" y="904"/>
                    <a:pt x="0" y="1217"/>
                    <a:pt x="43" y="1547"/>
                  </a:cubicBezTo>
                  <a:cubicBezTo>
                    <a:pt x="64" y="1924"/>
                    <a:pt x="266" y="2259"/>
                    <a:pt x="532" y="2455"/>
                  </a:cubicBezTo>
                  <a:cubicBezTo>
                    <a:pt x="797" y="2678"/>
                    <a:pt x="1127" y="2790"/>
                    <a:pt x="1482" y="2742"/>
                  </a:cubicBezTo>
                  <a:lnTo>
                    <a:pt x="1594" y="2742"/>
                  </a:lnTo>
                  <a:cubicBezTo>
                    <a:pt x="2279" y="2630"/>
                    <a:pt x="2763" y="1993"/>
                    <a:pt x="2699" y="1281"/>
                  </a:cubicBezTo>
                  <a:cubicBezTo>
                    <a:pt x="2630" y="553"/>
                    <a:pt x="1992" y="1"/>
                    <a:pt x="1238" y="86"/>
                  </a:cubicBezTo>
                  <a:close/>
                  <a:moveTo>
                    <a:pt x="1169" y="86"/>
                  </a:moveTo>
                  <a:lnTo>
                    <a:pt x="1169" y="8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3"/>
            <p:cNvSpPr/>
            <p:nvPr/>
          </p:nvSpPr>
          <p:spPr>
            <a:xfrm>
              <a:off x="5635200" y="3806550"/>
              <a:ext cx="23775" cy="24325"/>
            </a:xfrm>
            <a:custGeom>
              <a:rect b="b" l="l" r="r" t="t"/>
              <a:pathLst>
                <a:path extrusionOk="0" h="973" w="951">
                  <a:moveTo>
                    <a:pt x="446" y="22"/>
                  </a:moveTo>
                  <a:cubicBezTo>
                    <a:pt x="202" y="43"/>
                    <a:pt x="0" y="266"/>
                    <a:pt x="21" y="532"/>
                  </a:cubicBezTo>
                  <a:cubicBezTo>
                    <a:pt x="21" y="574"/>
                    <a:pt x="48" y="595"/>
                    <a:pt x="48" y="638"/>
                  </a:cubicBezTo>
                  <a:cubicBezTo>
                    <a:pt x="112" y="840"/>
                    <a:pt x="314" y="973"/>
                    <a:pt x="531" y="951"/>
                  </a:cubicBezTo>
                  <a:cubicBezTo>
                    <a:pt x="685" y="930"/>
                    <a:pt x="845" y="819"/>
                    <a:pt x="909" y="686"/>
                  </a:cubicBezTo>
                  <a:cubicBezTo>
                    <a:pt x="930" y="617"/>
                    <a:pt x="951" y="532"/>
                    <a:pt x="951" y="441"/>
                  </a:cubicBezTo>
                  <a:cubicBezTo>
                    <a:pt x="930" y="197"/>
                    <a:pt x="685" y="1"/>
                    <a:pt x="446" y="22"/>
                  </a:cubicBezTo>
                  <a:close/>
                  <a:moveTo>
                    <a:pt x="446" y="22"/>
                  </a:moveTo>
                  <a:lnTo>
                    <a:pt x="446" y="22"/>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3"/>
            <p:cNvSpPr/>
            <p:nvPr/>
          </p:nvSpPr>
          <p:spPr>
            <a:xfrm>
              <a:off x="5585400" y="3637225"/>
              <a:ext cx="33225" cy="47575"/>
            </a:xfrm>
            <a:custGeom>
              <a:rect b="b" l="l" r="r" t="t"/>
              <a:pathLst>
                <a:path extrusionOk="0" h="1903" w="1329">
                  <a:moveTo>
                    <a:pt x="712" y="952"/>
                  </a:moveTo>
                  <a:lnTo>
                    <a:pt x="0" y="1637"/>
                  </a:lnTo>
                  <a:cubicBezTo>
                    <a:pt x="266" y="1902"/>
                    <a:pt x="468" y="1860"/>
                    <a:pt x="553" y="1812"/>
                  </a:cubicBezTo>
                  <a:lnTo>
                    <a:pt x="1063" y="1302"/>
                  </a:lnTo>
                  <a:cubicBezTo>
                    <a:pt x="1328" y="1037"/>
                    <a:pt x="1328" y="617"/>
                    <a:pt x="1063" y="351"/>
                  </a:cubicBezTo>
                  <a:lnTo>
                    <a:pt x="712" y="1"/>
                  </a:lnTo>
                  <a:cubicBezTo>
                    <a:pt x="978" y="266"/>
                    <a:pt x="978" y="686"/>
                    <a:pt x="712" y="952"/>
                  </a:cubicBezTo>
                  <a:close/>
                  <a:moveTo>
                    <a:pt x="712" y="952"/>
                  </a:moveTo>
                  <a:lnTo>
                    <a:pt x="712" y="95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3"/>
            <p:cNvSpPr/>
            <p:nvPr/>
          </p:nvSpPr>
          <p:spPr>
            <a:xfrm>
              <a:off x="5640775" y="3783300"/>
              <a:ext cx="41450" cy="69100"/>
            </a:xfrm>
            <a:custGeom>
              <a:rect b="b" l="l" r="r" t="t"/>
              <a:pathLst>
                <a:path extrusionOk="0" h="2764" w="1658">
                  <a:moveTo>
                    <a:pt x="91" y="86"/>
                  </a:moveTo>
                  <a:cubicBezTo>
                    <a:pt x="643" y="219"/>
                    <a:pt x="1084" y="686"/>
                    <a:pt x="1126" y="1281"/>
                  </a:cubicBezTo>
                  <a:cubicBezTo>
                    <a:pt x="1174" y="1770"/>
                    <a:pt x="951" y="2232"/>
                    <a:pt x="595" y="2498"/>
                  </a:cubicBezTo>
                  <a:cubicBezTo>
                    <a:pt x="420" y="2609"/>
                    <a:pt x="223" y="2699"/>
                    <a:pt x="22" y="2721"/>
                  </a:cubicBezTo>
                  <a:lnTo>
                    <a:pt x="0" y="2721"/>
                  </a:lnTo>
                  <a:cubicBezTo>
                    <a:pt x="133" y="2763"/>
                    <a:pt x="266" y="2763"/>
                    <a:pt x="377" y="2742"/>
                  </a:cubicBezTo>
                  <a:lnTo>
                    <a:pt x="489" y="2742"/>
                  </a:lnTo>
                  <a:cubicBezTo>
                    <a:pt x="1174" y="2630"/>
                    <a:pt x="1658" y="1993"/>
                    <a:pt x="1594" y="1281"/>
                  </a:cubicBezTo>
                  <a:cubicBezTo>
                    <a:pt x="1525" y="553"/>
                    <a:pt x="887" y="1"/>
                    <a:pt x="133" y="86"/>
                  </a:cubicBezTo>
                  <a:lnTo>
                    <a:pt x="64" y="86"/>
                  </a:lnTo>
                  <a:lnTo>
                    <a:pt x="43" y="86"/>
                  </a:lnTo>
                  <a:close/>
                  <a:moveTo>
                    <a:pt x="91" y="86"/>
                  </a:moveTo>
                  <a:lnTo>
                    <a:pt x="91" y="86"/>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3"/>
            <p:cNvSpPr/>
            <p:nvPr/>
          </p:nvSpPr>
          <p:spPr>
            <a:xfrm>
              <a:off x="5643550" y="3806550"/>
              <a:ext cx="15425" cy="23800"/>
            </a:xfrm>
            <a:custGeom>
              <a:rect b="b" l="l" r="r" t="t"/>
              <a:pathLst>
                <a:path extrusionOk="0" h="952" w="617">
                  <a:moveTo>
                    <a:pt x="65" y="43"/>
                  </a:moveTo>
                  <a:cubicBezTo>
                    <a:pt x="219" y="86"/>
                    <a:pt x="330" y="240"/>
                    <a:pt x="351" y="420"/>
                  </a:cubicBezTo>
                  <a:lnTo>
                    <a:pt x="351" y="574"/>
                  </a:lnTo>
                  <a:cubicBezTo>
                    <a:pt x="330" y="617"/>
                    <a:pt x="330" y="638"/>
                    <a:pt x="309" y="665"/>
                  </a:cubicBezTo>
                  <a:cubicBezTo>
                    <a:pt x="245" y="797"/>
                    <a:pt x="134" y="882"/>
                    <a:pt x="1" y="904"/>
                  </a:cubicBezTo>
                  <a:cubicBezTo>
                    <a:pt x="43" y="930"/>
                    <a:pt x="134" y="951"/>
                    <a:pt x="197" y="951"/>
                  </a:cubicBezTo>
                  <a:cubicBezTo>
                    <a:pt x="351" y="930"/>
                    <a:pt x="511" y="819"/>
                    <a:pt x="575" y="686"/>
                  </a:cubicBezTo>
                  <a:cubicBezTo>
                    <a:pt x="596" y="617"/>
                    <a:pt x="617" y="532"/>
                    <a:pt x="617" y="441"/>
                  </a:cubicBezTo>
                  <a:cubicBezTo>
                    <a:pt x="596" y="197"/>
                    <a:pt x="351" y="1"/>
                    <a:pt x="112" y="22"/>
                  </a:cubicBezTo>
                  <a:cubicBezTo>
                    <a:pt x="86" y="22"/>
                    <a:pt x="65" y="22"/>
                    <a:pt x="65" y="43"/>
                  </a:cubicBezTo>
                  <a:close/>
                  <a:moveTo>
                    <a:pt x="65" y="43"/>
                  </a:moveTo>
                  <a:lnTo>
                    <a:pt x="65" y="4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3"/>
            <p:cNvSpPr/>
            <p:nvPr/>
          </p:nvSpPr>
          <p:spPr>
            <a:xfrm>
              <a:off x="5458700" y="3631650"/>
              <a:ext cx="153800" cy="156075"/>
            </a:xfrm>
            <a:custGeom>
              <a:rect b="b" l="l" r="r" t="t"/>
              <a:pathLst>
                <a:path extrusionOk="0" h="6243" w="6152">
                  <a:moveTo>
                    <a:pt x="0" y="2279"/>
                  </a:moveTo>
                  <a:lnTo>
                    <a:pt x="3963" y="6242"/>
                  </a:lnTo>
                  <a:lnTo>
                    <a:pt x="4957" y="5244"/>
                  </a:lnTo>
                  <a:lnTo>
                    <a:pt x="5403" y="4803"/>
                  </a:lnTo>
                  <a:cubicBezTo>
                    <a:pt x="5514" y="4691"/>
                    <a:pt x="5599" y="4580"/>
                    <a:pt x="5668" y="4473"/>
                  </a:cubicBezTo>
                  <a:cubicBezTo>
                    <a:pt x="6152" y="3740"/>
                    <a:pt x="6152" y="2747"/>
                    <a:pt x="5621" y="2035"/>
                  </a:cubicBezTo>
                  <a:cubicBezTo>
                    <a:pt x="5557" y="1924"/>
                    <a:pt x="5488" y="1839"/>
                    <a:pt x="5403" y="1769"/>
                  </a:cubicBezTo>
                  <a:lnTo>
                    <a:pt x="4473" y="840"/>
                  </a:lnTo>
                  <a:cubicBezTo>
                    <a:pt x="4383" y="755"/>
                    <a:pt x="4293" y="665"/>
                    <a:pt x="4208" y="596"/>
                  </a:cubicBezTo>
                  <a:cubicBezTo>
                    <a:pt x="3363" y="1"/>
                    <a:pt x="2194" y="91"/>
                    <a:pt x="1440" y="840"/>
                  </a:cubicBezTo>
                  <a:close/>
                  <a:moveTo>
                    <a:pt x="0" y="2279"/>
                  </a:moveTo>
                  <a:lnTo>
                    <a:pt x="0" y="227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3"/>
            <p:cNvSpPr/>
            <p:nvPr/>
          </p:nvSpPr>
          <p:spPr>
            <a:xfrm>
              <a:off x="5547800" y="3665375"/>
              <a:ext cx="64700" cy="122350"/>
            </a:xfrm>
            <a:custGeom>
              <a:rect b="b" l="l" r="r" t="t"/>
              <a:pathLst>
                <a:path extrusionOk="0" h="4894" w="2588">
                  <a:moveTo>
                    <a:pt x="1440" y="3055"/>
                  </a:moveTo>
                  <a:lnTo>
                    <a:pt x="973" y="3496"/>
                  </a:lnTo>
                  <a:lnTo>
                    <a:pt x="1" y="4495"/>
                  </a:lnTo>
                  <a:lnTo>
                    <a:pt x="399" y="4893"/>
                  </a:lnTo>
                  <a:lnTo>
                    <a:pt x="1393" y="3895"/>
                  </a:lnTo>
                  <a:lnTo>
                    <a:pt x="1839" y="3454"/>
                  </a:lnTo>
                  <a:cubicBezTo>
                    <a:pt x="1950" y="3342"/>
                    <a:pt x="2035" y="3231"/>
                    <a:pt x="2104" y="3124"/>
                  </a:cubicBezTo>
                  <a:cubicBezTo>
                    <a:pt x="2588" y="2391"/>
                    <a:pt x="2588" y="1398"/>
                    <a:pt x="2057" y="686"/>
                  </a:cubicBezTo>
                  <a:cubicBezTo>
                    <a:pt x="1993" y="575"/>
                    <a:pt x="1924" y="490"/>
                    <a:pt x="1839" y="420"/>
                  </a:cubicBezTo>
                  <a:lnTo>
                    <a:pt x="1440" y="1"/>
                  </a:lnTo>
                  <a:cubicBezTo>
                    <a:pt x="1525" y="91"/>
                    <a:pt x="1594" y="176"/>
                    <a:pt x="1658" y="266"/>
                  </a:cubicBezTo>
                  <a:cubicBezTo>
                    <a:pt x="1770" y="442"/>
                    <a:pt x="1860" y="622"/>
                    <a:pt x="1924" y="798"/>
                  </a:cubicBezTo>
                  <a:cubicBezTo>
                    <a:pt x="2147" y="1440"/>
                    <a:pt x="2083" y="2147"/>
                    <a:pt x="1706" y="2726"/>
                  </a:cubicBezTo>
                  <a:cubicBezTo>
                    <a:pt x="1637" y="2832"/>
                    <a:pt x="1525" y="2944"/>
                    <a:pt x="1440" y="3055"/>
                  </a:cubicBezTo>
                  <a:close/>
                  <a:moveTo>
                    <a:pt x="1440" y="3055"/>
                  </a:moveTo>
                  <a:lnTo>
                    <a:pt x="1440" y="305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3"/>
            <p:cNvSpPr/>
            <p:nvPr/>
          </p:nvSpPr>
          <p:spPr>
            <a:xfrm>
              <a:off x="5630275" y="3801950"/>
              <a:ext cx="33750" cy="33300"/>
            </a:xfrm>
            <a:custGeom>
              <a:rect b="b" l="l" r="r" t="t"/>
              <a:pathLst>
                <a:path extrusionOk="0" h="1332" w="1350">
                  <a:moveTo>
                    <a:pt x="665" y="402"/>
                  </a:moveTo>
                  <a:cubicBezTo>
                    <a:pt x="728" y="402"/>
                    <a:pt x="797" y="424"/>
                    <a:pt x="840" y="471"/>
                  </a:cubicBezTo>
                  <a:cubicBezTo>
                    <a:pt x="909" y="514"/>
                    <a:pt x="930" y="583"/>
                    <a:pt x="951" y="647"/>
                  </a:cubicBezTo>
                  <a:cubicBezTo>
                    <a:pt x="951" y="716"/>
                    <a:pt x="930" y="779"/>
                    <a:pt x="882" y="822"/>
                  </a:cubicBezTo>
                  <a:cubicBezTo>
                    <a:pt x="840" y="891"/>
                    <a:pt x="776" y="912"/>
                    <a:pt x="707" y="934"/>
                  </a:cubicBezTo>
                  <a:cubicBezTo>
                    <a:pt x="643" y="934"/>
                    <a:pt x="574" y="912"/>
                    <a:pt x="511" y="870"/>
                  </a:cubicBezTo>
                  <a:cubicBezTo>
                    <a:pt x="463" y="822"/>
                    <a:pt x="420" y="758"/>
                    <a:pt x="420" y="689"/>
                  </a:cubicBezTo>
                  <a:cubicBezTo>
                    <a:pt x="420" y="625"/>
                    <a:pt x="442" y="556"/>
                    <a:pt x="484" y="493"/>
                  </a:cubicBezTo>
                  <a:cubicBezTo>
                    <a:pt x="532" y="450"/>
                    <a:pt x="596" y="402"/>
                    <a:pt x="665" y="402"/>
                  </a:cubicBezTo>
                  <a:close/>
                  <a:moveTo>
                    <a:pt x="683" y="0"/>
                  </a:moveTo>
                  <a:cubicBezTo>
                    <a:pt x="661" y="0"/>
                    <a:pt x="639" y="1"/>
                    <a:pt x="617" y="4"/>
                  </a:cubicBezTo>
                  <a:cubicBezTo>
                    <a:pt x="442" y="25"/>
                    <a:pt x="287" y="115"/>
                    <a:pt x="176" y="248"/>
                  </a:cubicBezTo>
                  <a:cubicBezTo>
                    <a:pt x="64" y="381"/>
                    <a:pt x="1" y="556"/>
                    <a:pt x="22" y="737"/>
                  </a:cubicBezTo>
                  <a:cubicBezTo>
                    <a:pt x="43" y="912"/>
                    <a:pt x="133" y="1066"/>
                    <a:pt x="266" y="1178"/>
                  </a:cubicBezTo>
                  <a:cubicBezTo>
                    <a:pt x="378" y="1268"/>
                    <a:pt x="532" y="1332"/>
                    <a:pt x="686" y="1332"/>
                  </a:cubicBezTo>
                  <a:lnTo>
                    <a:pt x="750" y="1332"/>
                  </a:lnTo>
                  <a:cubicBezTo>
                    <a:pt x="930" y="1311"/>
                    <a:pt x="1084" y="1220"/>
                    <a:pt x="1196" y="1088"/>
                  </a:cubicBezTo>
                  <a:cubicBezTo>
                    <a:pt x="1307" y="955"/>
                    <a:pt x="1350" y="779"/>
                    <a:pt x="1350" y="604"/>
                  </a:cubicBezTo>
                  <a:cubicBezTo>
                    <a:pt x="1329" y="424"/>
                    <a:pt x="1238" y="270"/>
                    <a:pt x="1106" y="158"/>
                  </a:cubicBezTo>
                  <a:cubicBezTo>
                    <a:pt x="989" y="65"/>
                    <a:pt x="840" y="0"/>
                    <a:pt x="68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3"/>
            <p:cNvSpPr/>
            <p:nvPr/>
          </p:nvSpPr>
          <p:spPr>
            <a:xfrm>
              <a:off x="5406650" y="3735425"/>
              <a:ext cx="59250" cy="32375"/>
            </a:xfrm>
            <a:custGeom>
              <a:rect b="b" l="l" r="r" t="t"/>
              <a:pathLst>
                <a:path extrusionOk="0" h="1295" w="2370">
                  <a:moveTo>
                    <a:pt x="2156" y="0"/>
                  </a:moveTo>
                  <a:cubicBezTo>
                    <a:pt x="2123" y="0"/>
                    <a:pt x="2090" y="10"/>
                    <a:pt x="2061" y="30"/>
                  </a:cubicBezTo>
                  <a:lnTo>
                    <a:pt x="159" y="896"/>
                  </a:lnTo>
                  <a:cubicBezTo>
                    <a:pt x="48" y="939"/>
                    <a:pt x="0" y="1071"/>
                    <a:pt x="48" y="1162"/>
                  </a:cubicBezTo>
                  <a:cubicBezTo>
                    <a:pt x="90" y="1252"/>
                    <a:pt x="159" y="1294"/>
                    <a:pt x="223" y="1294"/>
                  </a:cubicBezTo>
                  <a:cubicBezTo>
                    <a:pt x="266" y="1294"/>
                    <a:pt x="292" y="1273"/>
                    <a:pt x="314" y="1273"/>
                  </a:cubicBezTo>
                  <a:lnTo>
                    <a:pt x="2215" y="386"/>
                  </a:lnTo>
                  <a:cubicBezTo>
                    <a:pt x="2327" y="344"/>
                    <a:pt x="2369" y="232"/>
                    <a:pt x="2327" y="120"/>
                  </a:cubicBezTo>
                  <a:cubicBezTo>
                    <a:pt x="2298" y="44"/>
                    <a:pt x="2227" y="0"/>
                    <a:pt x="215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3"/>
            <p:cNvSpPr/>
            <p:nvPr/>
          </p:nvSpPr>
          <p:spPr>
            <a:xfrm>
              <a:off x="5453775" y="3624450"/>
              <a:ext cx="232975" cy="340825"/>
            </a:xfrm>
            <a:custGeom>
              <a:rect b="b" l="l" r="r" t="t"/>
              <a:pathLst>
                <a:path extrusionOk="0" h="13633" w="9319">
                  <a:moveTo>
                    <a:pt x="5377" y="397"/>
                  </a:moveTo>
                  <a:cubicBezTo>
                    <a:pt x="5499" y="397"/>
                    <a:pt x="5621" y="443"/>
                    <a:pt x="5711" y="533"/>
                  </a:cubicBezTo>
                  <a:lnTo>
                    <a:pt x="6173" y="995"/>
                  </a:lnTo>
                  <a:cubicBezTo>
                    <a:pt x="6375" y="1197"/>
                    <a:pt x="6375" y="1484"/>
                    <a:pt x="6173" y="1680"/>
                  </a:cubicBezTo>
                  <a:lnTo>
                    <a:pt x="5844" y="2015"/>
                  </a:lnTo>
                  <a:cubicBezTo>
                    <a:pt x="5818" y="1972"/>
                    <a:pt x="5775" y="1946"/>
                    <a:pt x="5733" y="1903"/>
                  </a:cubicBezTo>
                  <a:lnTo>
                    <a:pt x="4803" y="974"/>
                  </a:lnTo>
                  <a:lnTo>
                    <a:pt x="4713" y="884"/>
                  </a:lnTo>
                  <a:lnTo>
                    <a:pt x="5047" y="533"/>
                  </a:lnTo>
                  <a:cubicBezTo>
                    <a:pt x="5135" y="443"/>
                    <a:pt x="5256" y="397"/>
                    <a:pt x="5377" y="397"/>
                  </a:cubicBezTo>
                  <a:close/>
                  <a:moveTo>
                    <a:pt x="5887" y="5069"/>
                  </a:moveTo>
                  <a:lnTo>
                    <a:pt x="7172" y="6328"/>
                  </a:lnTo>
                  <a:cubicBezTo>
                    <a:pt x="6949" y="6419"/>
                    <a:pt x="6774" y="6551"/>
                    <a:pt x="6614" y="6727"/>
                  </a:cubicBezTo>
                  <a:lnTo>
                    <a:pt x="5446" y="5532"/>
                  </a:lnTo>
                  <a:lnTo>
                    <a:pt x="5733" y="5245"/>
                  </a:lnTo>
                  <a:cubicBezTo>
                    <a:pt x="5796" y="5181"/>
                    <a:pt x="5844" y="5112"/>
                    <a:pt x="5887" y="5069"/>
                  </a:cubicBezTo>
                  <a:close/>
                  <a:moveTo>
                    <a:pt x="7746" y="6621"/>
                  </a:moveTo>
                  <a:cubicBezTo>
                    <a:pt x="8011" y="6621"/>
                    <a:pt x="8256" y="6706"/>
                    <a:pt x="8474" y="6886"/>
                  </a:cubicBezTo>
                  <a:cubicBezTo>
                    <a:pt x="8697" y="7083"/>
                    <a:pt x="8851" y="7348"/>
                    <a:pt x="8872" y="7656"/>
                  </a:cubicBezTo>
                  <a:cubicBezTo>
                    <a:pt x="8920" y="7970"/>
                    <a:pt x="8808" y="8257"/>
                    <a:pt x="8633" y="8501"/>
                  </a:cubicBezTo>
                  <a:cubicBezTo>
                    <a:pt x="8431" y="8719"/>
                    <a:pt x="8144" y="8878"/>
                    <a:pt x="7857" y="8899"/>
                  </a:cubicBezTo>
                  <a:cubicBezTo>
                    <a:pt x="7812" y="8906"/>
                    <a:pt x="7768" y="8908"/>
                    <a:pt x="7724" y="8908"/>
                  </a:cubicBezTo>
                  <a:cubicBezTo>
                    <a:pt x="7462" y="8908"/>
                    <a:pt x="7222" y="8805"/>
                    <a:pt x="7013" y="8655"/>
                  </a:cubicBezTo>
                  <a:cubicBezTo>
                    <a:pt x="6774" y="8453"/>
                    <a:pt x="6641" y="8166"/>
                    <a:pt x="6614" y="7879"/>
                  </a:cubicBezTo>
                  <a:cubicBezTo>
                    <a:pt x="6551" y="7237"/>
                    <a:pt x="7013" y="6684"/>
                    <a:pt x="7634" y="6642"/>
                  </a:cubicBezTo>
                  <a:cubicBezTo>
                    <a:pt x="7677" y="6621"/>
                    <a:pt x="7703" y="6621"/>
                    <a:pt x="7746" y="6621"/>
                  </a:cubicBezTo>
                  <a:close/>
                  <a:moveTo>
                    <a:pt x="4405" y="11045"/>
                  </a:moveTo>
                  <a:cubicBezTo>
                    <a:pt x="4537" y="11045"/>
                    <a:pt x="4622" y="11157"/>
                    <a:pt x="4622" y="11290"/>
                  </a:cubicBezTo>
                  <a:lnTo>
                    <a:pt x="4622" y="11508"/>
                  </a:lnTo>
                  <a:lnTo>
                    <a:pt x="2944" y="11508"/>
                  </a:lnTo>
                  <a:lnTo>
                    <a:pt x="2944" y="11290"/>
                  </a:lnTo>
                  <a:cubicBezTo>
                    <a:pt x="2944" y="11157"/>
                    <a:pt x="3029" y="11045"/>
                    <a:pt x="3162" y="11045"/>
                  </a:cubicBezTo>
                  <a:close/>
                  <a:moveTo>
                    <a:pt x="6992" y="9117"/>
                  </a:moveTo>
                  <a:cubicBezTo>
                    <a:pt x="7193" y="9229"/>
                    <a:pt x="7411" y="9298"/>
                    <a:pt x="7634" y="9298"/>
                  </a:cubicBezTo>
                  <a:lnTo>
                    <a:pt x="6593" y="11667"/>
                  </a:lnTo>
                  <a:cubicBezTo>
                    <a:pt x="6460" y="11577"/>
                    <a:pt x="6285" y="11508"/>
                    <a:pt x="6110" y="11508"/>
                  </a:cubicBezTo>
                  <a:lnTo>
                    <a:pt x="5929" y="11508"/>
                  </a:lnTo>
                  <a:lnTo>
                    <a:pt x="6992" y="9117"/>
                  </a:lnTo>
                  <a:close/>
                  <a:moveTo>
                    <a:pt x="5385" y="0"/>
                  </a:moveTo>
                  <a:cubicBezTo>
                    <a:pt x="5160" y="0"/>
                    <a:pt x="4933" y="89"/>
                    <a:pt x="4755" y="267"/>
                  </a:cubicBezTo>
                  <a:lnTo>
                    <a:pt x="4383" y="644"/>
                  </a:lnTo>
                  <a:cubicBezTo>
                    <a:pt x="4033" y="437"/>
                    <a:pt x="3645" y="308"/>
                    <a:pt x="3251" y="308"/>
                  </a:cubicBezTo>
                  <a:cubicBezTo>
                    <a:pt x="3221" y="308"/>
                    <a:pt x="3191" y="308"/>
                    <a:pt x="3162" y="310"/>
                  </a:cubicBezTo>
                  <a:cubicBezTo>
                    <a:pt x="2524" y="310"/>
                    <a:pt x="1945" y="554"/>
                    <a:pt x="1483" y="974"/>
                  </a:cubicBezTo>
                  <a:lnTo>
                    <a:pt x="1239" y="1218"/>
                  </a:lnTo>
                  <a:cubicBezTo>
                    <a:pt x="1170" y="1282"/>
                    <a:pt x="1170" y="1415"/>
                    <a:pt x="1239" y="1484"/>
                  </a:cubicBezTo>
                  <a:cubicBezTo>
                    <a:pt x="1287" y="1532"/>
                    <a:pt x="1339" y="1554"/>
                    <a:pt x="1392" y="1554"/>
                  </a:cubicBezTo>
                  <a:cubicBezTo>
                    <a:pt x="1438" y="1554"/>
                    <a:pt x="1483" y="1537"/>
                    <a:pt x="1525" y="1505"/>
                  </a:cubicBezTo>
                  <a:lnTo>
                    <a:pt x="1770" y="1261"/>
                  </a:lnTo>
                  <a:cubicBezTo>
                    <a:pt x="2158" y="886"/>
                    <a:pt x="2661" y="699"/>
                    <a:pt x="3162" y="699"/>
                  </a:cubicBezTo>
                  <a:cubicBezTo>
                    <a:pt x="3662" y="699"/>
                    <a:pt x="4160" y="886"/>
                    <a:pt x="4537" y="1261"/>
                  </a:cubicBezTo>
                  <a:lnTo>
                    <a:pt x="5467" y="2190"/>
                  </a:lnTo>
                  <a:cubicBezTo>
                    <a:pt x="6216" y="2945"/>
                    <a:pt x="6216" y="4182"/>
                    <a:pt x="5467" y="4958"/>
                  </a:cubicBezTo>
                  <a:lnTo>
                    <a:pt x="4160" y="6243"/>
                  </a:lnTo>
                  <a:lnTo>
                    <a:pt x="463" y="2567"/>
                  </a:lnTo>
                  <a:lnTo>
                    <a:pt x="883" y="2148"/>
                  </a:lnTo>
                  <a:cubicBezTo>
                    <a:pt x="952" y="2079"/>
                    <a:pt x="952" y="1946"/>
                    <a:pt x="883" y="1882"/>
                  </a:cubicBezTo>
                  <a:cubicBezTo>
                    <a:pt x="840" y="1837"/>
                    <a:pt x="786" y="1814"/>
                    <a:pt x="733" y="1814"/>
                  </a:cubicBezTo>
                  <a:cubicBezTo>
                    <a:pt x="681" y="1814"/>
                    <a:pt x="630" y="1837"/>
                    <a:pt x="596" y="1882"/>
                  </a:cubicBezTo>
                  <a:lnTo>
                    <a:pt x="43" y="2413"/>
                  </a:lnTo>
                  <a:cubicBezTo>
                    <a:pt x="22" y="2456"/>
                    <a:pt x="1" y="2504"/>
                    <a:pt x="1" y="2567"/>
                  </a:cubicBezTo>
                  <a:cubicBezTo>
                    <a:pt x="1" y="2610"/>
                    <a:pt x="22" y="2658"/>
                    <a:pt x="43" y="2700"/>
                  </a:cubicBezTo>
                  <a:lnTo>
                    <a:pt x="4027" y="6663"/>
                  </a:lnTo>
                  <a:cubicBezTo>
                    <a:pt x="4070" y="6706"/>
                    <a:pt x="4118" y="6727"/>
                    <a:pt x="4160" y="6727"/>
                  </a:cubicBezTo>
                  <a:cubicBezTo>
                    <a:pt x="4203" y="6727"/>
                    <a:pt x="4272" y="6706"/>
                    <a:pt x="4314" y="6663"/>
                  </a:cubicBezTo>
                  <a:lnTo>
                    <a:pt x="5154" y="5824"/>
                  </a:lnTo>
                  <a:lnTo>
                    <a:pt x="6375" y="7061"/>
                  </a:lnTo>
                  <a:cubicBezTo>
                    <a:pt x="6243" y="7306"/>
                    <a:pt x="6173" y="7593"/>
                    <a:pt x="6216" y="7901"/>
                  </a:cubicBezTo>
                  <a:cubicBezTo>
                    <a:pt x="6243" y="8278"/>
                    <a:pt x="6397" y="8613"/>
                    <a:pt x="6662" y="8878"/>
                  </a:cubicBezTo>
                  <a:lnTo>
                    <a:pt x="5509" y="11508"/>
                  </a:lnTo>
                  <a:lnTo>
                    <a:pt x="5021" y="11508"/>
                  </a:lnTo>
                  <a:lnTo>
                    <a:pt x="5021" y="11290"/>
                  </a:lnTo>
                  <a:cubicBezTo>
                    <a:pt x="5021" y="10934"/>
                    <a:pt x="4755" y="10647"/>
                    <a:pt x="4405" y="10647"/>
                  </a:cubicBezTo>
                  <a:lnTo>
                    <a:pt x="3162" y="10647"/>
                  </a:lnTo>
                  <a:cubicBezTo>
                    <a:pt x="2811" y="10647"/>
                    <a:pt x="2545" y="10934"/>
                    <a:pt x="2545" y="11290"/>
                  </a:cubicBezTo>
                  <a:lnTo>
                    <a:pt x="2545" y="11508"/>
                  </a:lnTo>
                  <a:lnTo>
                    <a:pt x="2476" y="11508"/>
                  </a:lnTo>
                  <a:cubicBezTo>
                    <a:pt x="1993" y="11508"/>
                    <a:pt x="1616" y="11885"/>
                    <a:pt x="1616" y="12352"/>
                  </a:cubicBezTo>
                  <a:lnTo>
                    <a:pt x="1616" y="13192"/>
                  </a:lnTo>
                  <a:cubicBezTo>
                    <a:pt x="1616" y="13436"/>
                    <a:pt x="1812" y="13632"/>
                    <a:pt x="2057" y="13632"/>
                  </a:cubicBezTo>
                  <a:lnTo>
                    <a:pt x="3741" y="13632"/>
                  </a:lnTo>
                  <a:cubicBezTo>
                    <a:pt x="3852" y="13632"/>
                    <a:pt x="3937" y="13547"/>
                    <a:pt x="3937" y="13436"/>
                  </a:cubicBezTo>
                  <a:cubicBezTo>
                    <a:pt x="3937" y="13324"/>
                    <a:pt x="3852" y="13234"/>
                    <a:pt x="3741" y="13234"/>
                  </a:cubicBezTo>
                  <a:lnTo>
                    <a:pt x="2057" y="13234"/>
                  </a:lnTo>
                  <a:cubicBezTo>
                    <a:pt x="2035" y="13234"/>
                    <a:pt x="2014" y="13213"/>
                    <a:pt x="2014" y="13192"/>
                  </a:cubicBezTo>
                  <a:lnTo>
                    <a:pt x="2014" y="12352"/>
                  </a:lnTo>
                  <a:cubicBezTo>
                    <a:pt x="2014" y="12108"/>
                    <a:pt x="2211" y="11906"/>
                    <a:pt x="2476" y="11906"/>
                  </a:cubicBezTo>
                  <a:lnTo>
                    <a:pt x="6110" y="11906"/>
                  </a:lnTo>
                  <a:cubicBezTo>
                    <a:pt x="6349" y="11906"/>
                    <a:pt x="6551" y="12108"/>
                    <a:pt x="6551" y="12352"/>
                  </a:cubicBezTo>
                  <a:lnTo>
                    <a:pt x="6551" y="13192"/>
                  </a:lnTo>
                  <a:cubicBezTo>
                    <a:pt x="6551" y="13213"/>
                    <a:pt x="6529" y="13234"/>
                    <a:pt x="6508" y="13234"/>
                  </a:cubicBezTo>
                  <a:lnTo>
                    <a:pt x="4755" y="13234"/>
                  </a:lnTo>
                  <a:cubicBezTo>
                    <a:pt x="4649" y="13234"/>
                    <a:pt x="4559" y="13324"/>
                    <a:pt x="4559" y="13436"/>
                  </a:cubicBezTo>
                  <a:cubicBezTo>
                    <a:pt x="4559" y="13547"/>
                    <a:pt x="4649" y="13632"/>
                    <a:pt x="4755" y="13632"/>
                  </a:cubicBezTo>
                  <a:lnTo>
                    <a:pt x="6508" y="13632"/>
                  </a:lnTo>
                  <a:cubicBezTo>
                    <a:pt x="6747" y="13632"/>
                    <a:pt x="6949" y="13436"/>
                    <a:pt x="6949" y="13192"/>
                  </a:cubicBezTo>
                  <a:lnTo>
                    <a:pt x="6949" y="12352"/>
                  </a:lnTo>
                  <a:cubicBezTo>
                    <a:pt x="6949" y="12241"/>
                    <a:pt x="6928" y="12108"/>
                    <a:pt x="6880" y="12018"/>
                  </a:cubicBezTo>
                  <a:lnTo>
                    <a:pt x="8102" y="9277"/>
                  </a:lnTo>
                  <a:cubicBezTo>
                    <a:pt x="8431" y="9186"/>
                    <a:pt x="8718" y="9011"/>
                    <a:pt x="8920" y="8745"/>
                  </a:cubicBezTo>
                  <a:cubicBezTo>
                    <a:pt x="9185" y="8432"/>
                    <a:pt x="9318" y="8034"/>
                    <a:pt x="9270" y="7614"/>
                  </a:cubicBezTo>
                  <a:cubicBezTo>
                    <a:pt x="9228" y="7215"/>
                    <a:pt x="9053" y="6838"/>
                    <a:pt x="8718" y="6573"/>
                  </a:cubicBezTo>
                  <a:cubicBezTo>
                    <a:pt x="8452" y="6362"/>
                    <a:pt x="8134" y="6234"/>
                    <a:pt x="7795" y="6234"/>
                  </a:cubicBezTo>
                  <a:cubicBezTo>
                    <a:pt x="7742" y="6234"/>
                    <a:pt x="7688" y="6237"/>
                    <a:pt x="7634" y="6243"/>
                  </a:cubicBezTo>
                  <a:lnTo>
                    <a:pt x="6131" y="4735"/>
                  </a:lnTo>
                  <a:cubicBezTo>
                    <a:pt x="6551" y="3986"/>
                    <a:pt x="6529" y="3077"/>
                    <a:pt x="6083" y="2344"/>
                  </a:cubicBezTo>
                  <a:lnTo>
                    <a:pt x="6460" y="1972"/>
                  </a:lnTo>
                  <a:cubicBezTo>
                    <a:pt x="6641" y="1792"/>
                    <a:pt x="6726" y="1574"/>
                    <a:pt x="6726" y="1351"/>
                  </a:cubicBezTo>
                  <a:cubicBezTo>
                    <a:pt x="6726" y="1107"/>
                    <a:pt x="6641" y="884"/>
                    <a:pt x="6460" y="729"/>
                  </a:cubicBezTo>
                  <a:lnTo>
                    <a:pt x="5998" y="267"/>
                  </a:lnTo>
                  <a:cubicBezTo>
                    <a:pt x="5831" y="89"/>
                    <a:pt x="5609" y="0"/>
                    <a:pt x="538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3"/>
            <p:cNvSpPr/>
            <p:nvPr/>
          </p:nvSpPr>
          <p:spPr>
            <a:xfrm>
              <a:off x="5438775" y="3759400"/>
              <a:ext cx="45975" cy="45450"/>
            </a:xfrm>
            <a:custGeom>
              <a:rect b="b" l="l" r="r" t="t"/>
              <a:pathLst>
                <a:path extrusionOk="0" h="1818" w="1839">
                  <a:moveTo>
                    <a:pt x="1748" y="91"/>
                  </a:moveTo>
                  <a:cubicBezTo>
                    <a:pt x="1685" y="1"/>
                    <a:pt x="1552" y="1"/>
                    <a:pt x="1483" y="91"/>
                  </a:cubicBezTo>
                  <a:lnTo>
                    <a:pt x="91" y="1488"/>
                  </a:lnTo>
                  <a:cubicBezTo>
                    <a:pt x="1" y="1552"/>
                    <a:pt x="1" y="1685"/>
                    <a:pt x="91" y="1754"/>
                  </a:cubicBezTo>
                  <a:cubicBezTo>
                    <a:pt x="133" y="1796"/>
                    <a:pt x="176" y="1817"/>
                    <a:pt x="224" y="1817"/>
                  </a:cubicBezTo>
                  <a:cubicBezTo>
                    <a:pt x="266" y="1817"/>
                    <a:pt x="335" y="1796"/>
                    <a:pt x="378" y="1754"/>
                  </a:cubicBezTo>
                  <a:lnTo>
                    <a:pt x="1748" y="378"/>
                  </a:lnTo>
                  <a:cubicBezTo>
                    <a:pt x="1839" y="293"/>
                    <a:pt x="1839" y="160"/>
                    <a:pt x="1748" y="91"/>
                  </a:cubicBezTo>
                  <a:close/>
                  <a:moveTo>
                    <a:pt x="1748" y="91"/>
                  </a:moveTo>
                  <a:lnTo>
                    <a:pt x="1748" y="91"/>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3"/>
            <p:cNvSpPr/>
            <p:nvPr/>
          </p:nvSpPr>
          <p:spPr>
            <a:xfrm>
              <a:off x="5480875" y="3776675"/>
              <a:ext cx="33225" cy="58575"/>
            </a:xfrm>
            <a:custGeom>
              <a:rect b="b" l="l" r="r" t="t"/>
              <a:pathLst>
                <a:path extrusionOk="0" h="2343" w="1329">
                  <a:moveTo>
                    <a:pt x="1175" y="43"/>
                  </a:moveTo>
                  <a:cubicBezTo>
                    <a:pt x="1084" y="0"/>
                    <a:pt x="951" y="43"/>
                    <a:pt x="909" y="154"/>
                  </a:cubicBezTo>
                  <a:lnTo>
                    <a:pt x="43" y="2056"/>
                  </a:lnTo>
                  <a:cubicBezTo>
                    <a:pt x="1" y="2168"/>
                    <a:pt x="43" y="2279"/>
                    <a:pt x="133" y="2322"/>
                  </a:cubicBezTo>
                  <a:cubicBezTo>
                    <a:pt x="176" y="2343"/>
                    <a:pt x="197" y="2343"/>
                    <a:pt x="218" y="2343"/>
                  </a:cubicBezTo>
                  <a:cubicBezTo>
                    <a:pt x="309" y="2343"/>
                    <a:pt x="378" y="2300"/>
                    <a:pt x="399" y="2231"/>
                  </a:cubicBezTo>
                  <a:lnTo>
                    <a:pt x="1281" y="308"/>
                  </a:lnTo>
                  <a:cubicBezTo>
                    <a:pt x="1329" y="218"/>
                    <a:pt x="1281" y="85"/>
                    <a:pt x="1175" y="43"/>
                  </a:cubicBezTo>
                  <a:close/>
                  <a:moveTo>
                    <a:pt x="1175" y="43"/>
                  </a:moveTo>
                  <a:lnTo>
                    <a:pt x="1175" y="43"/>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63"/>
          <p:cNvGrpSpPr/>
          <p:nvPr/>
        </p:nvGrpSpPr>
        <p:grpSpPr>
          <a:xfrm>
            <a:off x="4737725" y="2933925"/>
            <a:ext cx="340925" cy="340775"/>
            <a:chOff x="4737725" y="2933925"/>
            <a:chExt cx="340925" cy="340775"/>
          </a:xfrm>
        </p:grpSpPr>
        <p:sp>
          <p:nvSpPr>
            <p:cNvPr id="3913" name="Google Shape;3913;p63"/>
            <p:cNvSpPr/>
            <p:nvPr/>
          </p:nvSpPr>
          <p:spPr>
            <a:xfrm>
              <a:off x="4821250" y="3067250"/>
              <a:ext cx="45450" cy="47575"/>
            </a:xfrm>
            <a:custGeom>
              <a:rect b="b" l="l" r="r" t="t"/>
              <a:pathLst>
                <a:path extrusionOk="0" h="1903" w="1818">
                  <a:moveTo>
                    <a:pt x="1530" y="245"/>
                  </a:moveTo>
                  <a:lnTo>
                    <a:pt x="866" y="0"/>
                  </a:lnTo>
                  <a:lnTo>
                    <a:pt x="266" y="245"/>
                  </a:lnTo>
                  <a:lnTo>
                    <a:pt x="1" y="1525"/>
                  </a:lnTo>
                  <a:lnTo>
                    <a:pt x="999" y="1902"/>
                  </a:lnTo>
                  <a:lnTo>
                    <a:pt x="1817" y="1525"/>
                  </a:lnTo>
                  <a:close/>
                  <a:moveTo>
                    <a:pt x="1530" y="245"/>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3"/>
            <p:cNvSpPr/>
            <p:nvPr/>
          </p:nvSpPr>
          <p:spPr>
            <a:xfrm>
              <a:off x="4826300" y="3067250"/>
              <a:ext cx="40400" cy="44775"/>
            </a:xfrm>
            <a:custGeom>
              <a:rect b="b" l="l" r="r" t="t"/>
              <a:pathLst>
                <a:path extrusionOk="0" h="1791" w="1616">
                  <a:moveTo>
                    <a:pt x="0" y="643"/>
                  </a:moveTo>
                  <a:lnTo>
                    <a:pt x="861" y="643"/>
                  </a:lnTo>
                  <a:lnTo>
                    <a:pt x="1063" y="1525"/>
                  </a:lnTo>
                  <a:lnTo>
                    <a:pt x="1302" y="1790"/>
                  </a:lnTo>
                  <a:lnTo>
                    <a:pt x="1615" y="1525"/>
                  </a:lnTo>
                  <a:lnTo>
                    <a:pt x="1328" y="245"/>
                  </a:lnTo>
                  <a:lnTo>
                    <a:pt x="664" y="0"/>
                  </a:lnTo>
                  <a:lnTo>
                    <a:pt x="64" y="245"/>
                  </a:lnTo>
                  <a:close/>
                  <a:moveTo>
                    <a:pt x="0" y="643"/>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3"/>
            <p:cNvSpPr/>
            <p:nvPr/>
          </p:nvSpPr>
          <p:spPr>
            <a:xfrm>
              <a:off x="5018850" y="2946650"/>
              <a:ext cx="36550" cy="38150"/>
            </a:xfrm>
            <a:custGeom>
              <a:rect b="b" l="l" r="r" t="t"/>
              <a:pathLst>
                <a:path extrusionOk="0" h="1526" w="1462">
                  <a:moveTo>
                    <a:pt x="798" y="1462"/>
                  </a:moveTo>
                  <a:lnTo>
                    <a:pt x="1170" y="1196"/>
                  </a:lnTo>
                  <a:cubicBezTo>
                    <a:pt x="1393" y="1037"/>
                    <a:pt x="1462" y="729"/>
                    <a:pt x="1281" y="506"/>
                  </a:cubicBezTo>
                  <a:lnTo>
                    <a:pt x="1106" y="267"/>
                  </a:lnTo>
                  <a:cubicBezTo>
                    <a:pt x="952" y="43"/>
                    <a:pt x="638" y="1"/>
                    <a:pt x="421" y="155"/>
                  </a:cubicBezTo>
                  <a:lnTo>
                    <a:pt x="65" y="421"/>
                  </a:lnTo>
                  <a:cubicBezTo>
                    <a:pt x="1" y="904"/>
                    <a:pt x="463" y="1526"/>
                    <a:pt x="798" y="1462"/>
                  </a:cubicBezTo>
                  <a:close/>
                  <a:moveTo>
                    <a:pt x="798" y="1462"/>
                  </a:moveTo>
                  <a:lnTo>
                    <a:pt x="798" y="1462"/>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3"/>
            <p:cNvSpPr/>
            <p:nvPr/>
          </p:nvSpPr>
          <p:spPr>
            <a:xfrm>
              <a:off x="5028825" y="2953300"/>
              <a:ext cx="26575" cy="29900"/>
            </a:xfrm>
            <a:custGeom>
              <a:rect b="b" l="l" r="r" t="t"/>
              <a:pathLst>
                <a:path extrusionOk="0" h="1196" w="1063">
                  <a:moveTo>
                    <a:pt x="484" y="574"/>
                  </a:moveTo>
                  <a:lnTo>
                    <a:pt x="0" y="930"/>
                  </a:lnTo>
                  <a:cubicBezTo>
                    <a:pt x="43" y="1015"/>
                    <a:pt x="372" y="1105"/>
                    <a:pt x="399" y="1196"/>
                  </a:cubicBezTo>
                  <a:lnTo>
                    <a:pt x="771" y="930"/>
                  </a:lnTo>
                  <a:cubicBezTo>
                    <a:pt x="994" y="771"/>
                    <a:pt x="1063" y="463"/>
                    <a:pt x="882" y="240"/>
                  </a:cubicBezTo>
                  <a:lnTo>
                    <a:pt x="707" y="1"/>
                  </a:lnTo>
                  <a:cubicBezTo>
                    <a:pt x="882" y="218"/>
                    <a:pt x="707" y="399"/>
                    <a:pt x="484" y="574"/>
                  </a:cubicBezTo>
                  <a:close/>
                  <a:moveTo>
                    <a:pt x="484" y="574"/>
                  </a:moveTo>
                  <a:lnTo>
                    <a:pt x="484" y="57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3"/>
            <p:cNvSpPr/>
            <p:nvPr/>
          </p:nvSpPr>
          <p:spPr>
            <a:xfrm>
              <a:off x="4751525" y="2938825"/>
              <a:ext cx="184350" cy="122325"/>
            </a:xfrm>
            <a:custGeom>
              <a:rect b="b" l="l" r="r" t="t"/>
              <a:pathLst>
                <a:path extrusionOk="0" h="4893" w="7374">
                  <a:moveTo>
                    <a:pt x="1" y="4383"/>
                  </a:moveTo>
                  <a:lnTo>
                    <a:pt x="3698" y="4893"/>
                  </a:lnTo>
                  <a:lnTo>
                    <a:pt x="7374" y="4383"/>
                  </a:lnTo>
                  <a:lnTo>
                    <a:pt x="7374" y="643"/>
                  </a:lnTo>
                  <a:cubicBezTo>
                    <a:pt x="7374" y="287"/>
                    <a:pt x="7082" y="1"/>
                    <a:pt x="6731" y="1"/>
                  </a:cubicBezTo>
                  <a:lnTo>
                    <a:pt x="665" y="1"/>
                  </a:lnTo>
                  <a:cubicBezTo>
                    <a:pt x="309" y="1"/>
                    <a:pt x="1" y="287"/>
                    <a:pt x="1" y="643"/>
                  </a:cubicBezTo>
                  <a:close/>
                  <a:moveTo>
                    <a:pt x="1" y="4383"/>
                  </a:moveTo>
                  <a:lnTo>
                    <a:pt x="1" y="4383"/>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3"/>
            <p:cNvSpPr/>
            <p:nvPr/>
          </p:nvSpPr>
          <p:spPr>
            <a:xfrm>
              <a:off x="4751525" y="3048400"/>
              <a:ext cx="184350" cy="24975"/>
            </a:xfrm>
            <a:custGeom>
              <a:rect b="b" l="l" r="r" t="t"/>
              <a:pathLst>
                <a:path extrusionOk="0" h="999" w="7374">
                  <a:moveTo>
                    <a:pt x="7374" y="0"/>
                  </a:moveTo>
                  <a:lnTo>
                    <a:pt x="1" y="0"/>
                  </a:lnTo>
                  <a:lnTo>
                    <a:pt x="1" y="356"/>
                  </a:lnTo>
                  <a:cubicBezTo>
                    <a:pt x="1" y="712"/>
                    <a:pt x="309" y="999"/>
                    <a:pt x="665" y="999"/>
                  </a:cubicBezTo>
                  <a:lnTo>
                    <a:pt x="6731" y="999"/>
                  </a:lnTo>
                  <a:cubicBezTo>
                    <a:pt x="7082" y="999"/>
                    <a:pt x="7374" y="712"/>
                    <a:pt x="7374" y="356"/>
                  </a:cubicBezTo>
                  <a:close/>
                  <a:moveTo>
                    <a:pt x="7374" y="0"/>
                  </a:moveTo>
                  <a:lnTo>
                    <a:pt x="7374"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3"/>
            <p:cNvSpPr/>
            <p:nvPr/>
          </p:nvSpPr>
          <p:spPr>
            <a:xfrm>
              <a:off x="4945150" y="3083850"/>
              <a:ext cx="43200" cy="28175"/>
            </a:xfrm>
            <a:custGeom>
              <a:rect b="b" l="l" r="r" t="t"/>
              <a:pathLst>
                <a:path extrusionOk="0" h="1127" w="1728">
                  <a:moveTo>
                    <a:pt x="798" y="0"/>
                  </a:moveTo>
                  <a:cubicBezTo>
                    <a:pt x="91" y="0"/>
                    <a:pt x="1" y="574"/>
                    <a:pt x="1" y="861"/>
                  </a:cubicBezTo>
                  <a:lnTo>
                    <a:pt x="867" y="1126"/>
                  </a:lnTo>
                  <a:lnTo>
                    <a:pt x="1727" y="861"/>
                  </a:lnTo>
                  <a:cubicBezTo>
                    <a:pt x="1727" y="574"/>
                    <a:pt x="1642" y="0"/>
                    <a:pt x="930" y="0"/>
                  </a:cubicBezTo>
                  <a:close/>
                  <a:moveTo>
                    <a:pt x="798" y="0"/>
                  </a:moveTo>
                  <a:lnTo>
                    <a:pt x="798"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3"/>
            <p:cNvSpPr/>
            <p:nvPr/>
          </p:nvSpPr>
          <p:spPr>
            <a:xfrm>
              <a:off x="4944100" y="3141350"/>
              <a:ext cx="91375" cy="44900"/>
            </a:xfrm>
            <a:custGeom>
              <a:rect b="b" l="l" r="r" t="t"/>
              <a:pathLst>
                <a:path extrusionOk="0" h="1796" w="3655">
                  <a:moveTo>
                    <a:pt x="0" y="0"/>
                  </a:moveTo>
                  <a:lnTo>
                    <a:pt x="3655" y="0"/>
                  </a:lnTo>
                  <a:lnTo>
                    <a:pt x="3655" y="1796"/>
                  </a:lnTo>
                  <a:lnTo>
                    <a:pt x="0" y="179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3"/>
            <p:cNvSpPr/>
            <p:nvPr/>
          </p:nvSpPr>
          <p:spPr>
            <a:xfrm>
              <a:off x="4944100" y="3186225"/>
              <a:ext cx="91375" cy="45325"/>
            </a:xfrm>
            <a:custGeom>
              <a:rect b="b" l="l" r="r" t="t"/>
              <a:pathLst>
                <a:path extrusionOk="0" h="1813" w="3655">
                  <a:moveTo>
                    <a:pt x="0" y="1"/>
                  </a:moveTo>
                  <a:lnTo>
                    <a:pt x="3655" y="1"/>
                  </a:lnTo>
                  <a:lnTo>
                    <a:pt x="3655" y="1812"/>
                  </a:lnTo>
                  <a:lnTo>
                    <a:pt x="0" y="181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3"/>
            <p:cNvSpPr/>
            <p:nvPr/>
          </p:nvSpPr>
          <p:spPr>
            <a:xfrm>
              <a:off x="4754325" y="3134700"/>
              <a:ext cx="26575" cy="135100"/>
            </a:xfrm>
            <a:custGeom>
              <a:rect b="b" l="l" r="r" t="t"/>
              <a:pathLst>
                <a:path extrusionOk="0" h="5404" w="1063">
                  <a:moveTo>
                    <a:pt x="0" y="1"/>
                  </a:moveTo>
                  <a:lnTo>
                    <a:pt x="1063" y="1"/>
                  </a:lnTo>
                  <a:lnTo>
                    <a:pt x="1063" y="5403"/>
                  </a:lnTo>
                  <a:lnTo>
                    <a:pt x="0" y="540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3"/>
            <p:cNvSpPr/>
            <p:nvPr/>
          </p:nvSpPr>
          <p:spPr>
            <a:xfrm>
              <a:off x="5035450" y="3134700"/>
              <a:ext cx="27125" cy="135100"/>
            </a:xfrm>
            <a:custGeom>
              <a:rect b="b" l="l" r="r" t="t"/>
              <a:pathLst>
                <a:path extrusionOk="0" h="5404" w="1085">
                  <a:moveTo>
                    <a:pt x="1" y="2062"/>
                  </a:moveTo>
                  <a:lnTo>
                    <a:pt x="1" y="5403"/>
                  </a:lnTo>
                  <a:lnTo>
                    <a:pt x="1085" y="5403"/>
                  </a:lnTo>
                  <a:lnTo>
                    <a:pt x="1085" y="1"/>
                  </a:lnTo>
                  <a:lnTo>
                    <a:pt x="1" y="1"/>
                  </a:lnTo>
                  <a:close/>
                  <a:moveTo>
                    <a:pt x="1" y="2062"/>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3"/>
            <p:cNvSpPr/>
            <p:nvPr/>
          </p:nvSpPr>
          <p:spPr>
            <a:xfrm>
              <a:off x="5031475" y="3032975"/>
              <a:ext cx="24450" cy="24875"/>
            </a:xfrm>
            <a:custGeom>
              <a:rect b="b" l="l" r="r" t="t"/>
              <a:pathLst>
                <a:path extrusionOk="0" h="995" w="978">
                  <a:moveTo>
                    <a:pt x="27" y="553"/>
                  </a:moveTo>
                  <a:cubicBezTo>
                    <a:pt x="48" y="819"/>
                    <a:pt x="266" y="994"/>
                    <a:pt x="532" y="973"/>
                  </a:cubicBezTo>
                  <a:cubicBezTo>
                    <a:pt x="797" y="952"/>
                    <a:pt x="978" y="729"/>
                    <a:pt x="957" y="463"/>
                  </a:cubicBezTo>
                  <a:cubicBezTo>
                    <a:pt x="930" y="197"/>
                    <a:pt x="712" y="1"/>
                    <a:pt x="447" y="43"/>
                  </a:cubicBezTo>
                  <a:cubicBezTo>
                    <a:pt x="399" y="43"/>
                    <a:pt x="356" y="43"/>
                    <a:pt x="314" y="65"/>
                  </a:cubicBezTo>
                  <a:cubicBezTo>
                    <a:pt x="112" y="134"/>
                    <a:pt x="1" y="330"/>
                    <a:pt x="27" y="553"/>
                  </a:cubicBezTo>
                  <a:close/>
                  <a:moveTo>
                    <a:pt x="27" y="553"/>
                  </a:moveTo>
                  <a:lnTo>
                    <a:pt x="27" y="553"/>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3"/>
            <p:cNvSpPr/>
            <p:nvPr/>
          </p:nvSpPr>
          <p:spPr>
            <a:xfrm>
              <a:off x="4976775" y="2952100"/>
              <a:ext cx="63625" cy="67625"/>
            </a:xfrm>
            <a:custGeom>
              <a:rect b="b" l="l" r="r" t="t"/>
              <a:pathLst>
                <a:path extrusionOk="0" h="2705" w="2545">
                  <a:moveTo>
                    <a:pt x="1418" y="2705"/>
                  </a:moveTo>
                  <a:lnTo>
                    <a:pt x="1992" y="2280"/>
                  </a:lnTo>
                  <a:lnTo>
                    <a:pt x="2125" y="2195"/>
                  </a:lnTo>
                  <a:cubicBezTo>
                    <a:pt x="2412" y="1972"/>
                    <a:pt x="2544" y="1594"/>
                    <a:pt x="2481" y="1244"/>
                  </a:cubicBezTo>
                  <a:cubicBezTo>
                    <a:pt x="2454" y="1132"/>
                    <a:pt x="2412" y="999"/>
                    <a:pt x="2321" y="888"/>
                  </a:cubicBezTo>
                  <a:lnTo>
                    <a:pt x="1992" y="447"/>
                  </a:lnTo>
                  <a:cubicBezTo>
                    <a:pt x="1923" y="335"/>
                    <a:pt x="1838" y="266"/>
                    <a:pt x="1748" y="203"/>
                  </a:cubicBezTo>
                  <a:cubicBezTo>
                    <a:pt x="1440" y="1"/>
                    <a:pt x="1020" y="1"/>
                    <a:pt x="707" y="224"/>
                  </a:cubicBezTo>
                  <a:lnTo>
                    <a:pt x="0" y="734"/>
                  </a:lnTo>
                  <a:close/>
                  <a:moveTo>
                    <a:pt x="1418" y="2705"/>
                  </a:moveTo>
                  <a:lnTo>
                    <a:pt x="1418" y="2705"/>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3"/>
            <p:cNvSpPr/>
            <p:nvPr/>
          </p:nvSpPr>
          <p:spPr>
            <a:xfrm>
              <a:off x="4944100" y="3141350"/>
              <a:ext cx="91375" cy="44900"/>
            </a:xfrm>
            <a:custGeom>
              <a:rect b="b" l="l" r="r" t="t"/>
              <a:pathLst>
                <a:path extrusionOk="0" h="1796" w="3655">
                  <a:moveTo>
                    <a:pt x="0" y="489"/>
                  </a:moveTo>
                  <a:lnTo>
                    <a:pt x="3076" y="489"/>
                  </a:lnTo>
                  <a:cubicBezTo>
                    <a:pt x="3124" y="489"/>
                    <a:pt x="3145" y="510"/>
                    <a:pt x="3145" y="553"/>
                  </a:cubicBezTo>
                  <a:lnTo>
                    <a:pt x="3145" y="1796"/>
                  </a:lnTo>
                  <a:lnTo>
                    <a:pt x="3655" y="1796"/>
                  </a:lnTo>
                  <a:lnTo>
                    <a:pt x="3655" y="0"/>
                  </a:lnTo>
                  <a:lnTo>
                    <a:pt x="0" y="0"/>
                  </a:lnTo>
                  <a:close/>
                  <a:moveTo>
                    <a:pt x="0" y="489"/>
                  </a:moveTo>
                  <a:lnTo>
                    <a:pt x="0" y="48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3"/>
            <p:cNvSpPr/>
            <p:nvPr/>
          </p:nvSpPr>
          <p:spPr>
            <a:xfrm>
              <a:off x="4944100" y="3186225"/>
              <a:ext cx="91375" cy="45325"/>
            </a:xfrm>
            <a:custGeom>
              <a:rect b="b" l="l" r="r" t="t"/>
              <a:pathLst>
                <a:path extrusionOk="0" h="1813" w="3655">
                  <a:moveTo>
                    <a:pt x="3145" y="1"/>
                  </a:moveTo>
                  <a:lnTo>
                    <a:pt x="0" y="1"/>
                  </a:lnTo>
                  <a:lnTo>
                    <a:pt x="0" y="484"/>
                  </a:lnTo>
                  <a:lnTo>
                    <a:pt x="3076" y="484"/>
                  </a:lnTo>
                  <a:cubicBezTo>
                    <a:pt x="3124" y="484"/>
                    <a:pt x="3145" y="532"/>
                    <a:pt x="3145" y="575"/>
                  </a:cubicBezTo>
                  <a:lnTo>
                    <a:pt x="3145" y="1812"/>
                  </a:lnTo>
                  <a:lnTo>
                    <a:pt x="3655" y="1812"/>
                  </a:lnTo>
                  <a:lnTo>
                    <a:pt x="3655" y="1"/>
                  </a:lnTo>
                  <a:close/>
                  <a:moveTo>
                    <a:pt x="3145" y="1"/>
                  </a:moveTo>
                  <a:lnTo>
                    <a:pt x="3145"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3"/>
            <p:cNvSpPr/>
            <p:nvPr/>
          </p:nvSpPr>
          <p:spPr>
            <a:xfrm>
              <a:off x="5035450" y="3134700"/>
              <a:ext cx="27125" cy="135100"/>
            </a:xfrm>
            <a:custGeom>
              <a:rect b="b" l="l" r="r" t="t"/>
              <a:pathLst>
                <a:path extrusionOk="0" h="5404" w="1085">
                  <a:moveTo>
                    <a:pt x="1" y="755"/>
                  </a:moveTo>
                  <a:lnTo>
                    <a:pt x="575" y="755"/>
                  </a:lnTo>
                  <a:lnTo>
                    <a:pt x="575" y="5403"/>
                  </a:lnTo>
                  <a:lnTo>
                    <a:pt x="1085" y="5403"/>
                  </a:lnTo>
                  <a:lnTo>
                    <a:pt x="1085" y="1"/>
                  </a:lnTo>
                  <a:lnTo>
                    <a:pt x="1" y="1"/>
                  </a:lnTo>
                  <a:close/>
                  <a:moveTo>
                    <a:pt x="1" y="755"/>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3"/>
            <p:cNvSpPr/>
            <p:nvPr/>
          </p:nvSpPr>
          <p:spPr>
            <a:xfrm>
              <a:off x="4754325" y="3134700"/>
              <a:ext cx="26575" cy="135100"/>
            </a:xfrm>
            <a:custGeom>
              <a:rect b="b" l="l" r="r" t="t"/>
              <a:pathLst>
                <a:path extrusionOk="0" h="5404" w="1063">
                  <a:moveTo>
                    <a:pt x="0" y="755"/>
                  </a:moveTo>
                  <a:lnTo>
                    <a:pt x="553" y="755"/>
                  </a:lnTo>
                  <a:lnTo>
                    <a:pt x="553" y="5403"/>
                  </a:lnTo>
                  <a:lnTo>
                    <a:pt x="1063" y="5403"/>
                  </a:lnTo>
                  <a:lnTo>
                    <a:pt x="1063" y="1"/>
                  </a:lnTo>
                  <a:lnTo>
                    <a:pt x="0" y="1"/>
                  </a:lnTo>
                  <a:close/>
                  <a:moveTo>
                    <a:pt x="0" y="755"/>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3"/>
            <p:cNvSpPr/>
            <p:nvPr/>
          </p:nvSpPr>
          <p:spPr>
            <a:xfrm>
              <a:off x="4898675" y="2938825"/>
              <a:ext cx="37200" cy="112375"/>
            </a:xfrm>
            <a:custGeom>
              <a:rect b="b" l="l" r="r" t="t"/>
              <a:pathLst>
                <a:path extrusionOk="0" h="4495" w="1488">
                  <a:moveTo>
                    <a:pt x="643" y="643"/>
                  </a:moveTo>
                  <a:lnTo>
                    <a:pt x="643" y="4495"/>
                  </a:lnTo>
                  <a:lnTo>
                    <a:pt x="1488" y="4383"/>
                  </a:lnTo>
                  <a:lnTo>
                    <a:pt x="1488" y="643"/>
                  </a:lnTo>
                  <a:cubicBezTo>
                    <a:pt x="1488" y="287"/>
                    <a:pt x="1196" y="1"/>
                    <a:pt x="845" y="1"/>
                  </a:cubicBezTo>
                  <a:lnTo>
                    <a:pt x="1" y="1"/>
                  </a:lnTo>
                  <a:cubicBezTo>
                    <a:pt x="356" y="1"/>
                    <a:pt x="643" y="287"/>
                    <a:pt x="643" y="643"/>
                  </a:cubicBezTo>
                  <a:close/>
                  <a:moveTo>
                    <a:pt x="643" y="643"/>
                  </a:moveTo>
                  <a:lnTo>
                    <a:pt x="643" y="643"/>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3"/>
            <p:cNvSpPr/>
            <p:nvPr/>
          </p:nvSpPr>
          <p:spPr>
            <a:xfrm>
              <a:off x="4898675" y="3048400"/>
              <a:ext cx="37200" cy="24975"/>
            </a:xfrm>
            <a:custGeom>
              <a:rect b="b" l="l" r="r" t="t"/>
              <a:pathLst>
                <a:path extrusionOk="0" h="999" w="1488">
                  <a:moveTo>
                    <a:pt x="1488" y="0"/>
                  </a:moveTo>
                  <a:lnTo>
                    <a:pt x="643" y="0"/>
                  </a:lnTo>
                  <a:lnTo>
                    <a:pt x="643" y="356"/>
                  </a:lnTo>
                  <a:cubicBezTo>
                    <a:pt x="643" y="712"/>
                    <a:pt x="356" y="999"/>
                    <a:pt x="1" y="999"/>
                  </a:cubicBezTo>
                  <a:lnTo>
                    <a:pt x="845" y="999"/>
                  </a:lnTo>
                  <a:cubicBezTo>
                    <a:pt x="1196" y="999"/>
                    <a:pt x="1488" y="712"/>
                    <a:pt x="1488" y="356"/>
                  </a:cubicBezTo>
                  <a:close/>
                  <a:moveTo>
                    <a:pt x="1488" y="0"/>
                  </a:moveTo>
                  <a:lnTo>
                    <a:pt x="1488"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3"/>
            <p:cNvSpPr/>
            <p:nvPr/>
          </p:nvSpPr>
          <p:spPr>
            <a:xfrm>
              <a:off x="5019925" y="3085450"/>
              <a:ext cx="43175" cy="26575"/>
            </a:xfrm>
            <a:custGeom>
              <a:rect b="b" l="l" r="r" t="t"/>
              <a:pathLst>
                <a:path extrusionOk="0" h="1063" w="1727">
                  <a:moveTo>
                    <a:pt x="0" y="313"/>
                  </a:moveTo>
                  <a:lnTo>
                    <a:pt x="0" y="1062"/>
                  </a:lnTo>
                  <a:lnTo>
                    <a:pt x="1727" y="1062"/>
                  </a:lnTo>
                  <a:lnTo>
                    <a:pt x="1727" y="313"/>
                  </a:lnTo>
                  <a:cubicBezTo>
                    <a:pt x="1727" y="133"/>
                    <a:pt x="1594" y="0"/>
                    <a:pt x="1440" y="0"/>
                  </a:cubicBezTo>
                  <a:lnTo>
                    <a:pt x="309" y="0"/>
                  </a:lnTo>
                  <a:cubicBezTo>
                    <a:pt x="133" y="0"/>
                    <a:pt x="0" y="133"/>
                    <a:pt x="0" y="313"/>
                  </a:cubicBezTo>
                  <a:close/>
                  <a:moveTo>
                    <a:pt x="0" y="313"/>
                  </a:moveTo>
                  <a:lnTo>
                    <a:pt x="0" y="313"/>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3"/>
            <p:cNvSpPr/>
            <p:nvPr/>
          </p:nvSpPr>
          <p:spPr>
            <a:xfrm>
              <a:off x="5047025" y="3085450"/>
              <a:ext cx="16075" cy="26575"/>
            </a:xfrm>
            <a:custGeom>
              <a:rect b="b" l="l" r="r" t="t"/>
              <a:pathLst>
                <a:path extrusionOk="0" h="1063" w="643">
                  <a:moveTo>
                    <a:pt x="0" y="0"/>
                  </a:moveTo>
                  <a:cubicBezTo>
                    <a:pt x="154" y="0"/>
                    <a:pt x="287" y="133"/>
                    <a:pt x="287" y="313"/>
                  </a:cubicBezTo>
                  <a:lnTo>
                    <a:pt x="287" y="1062"/>
                  </a:lnTo>
                  <a:lnTo>
                    <a:pt x="643" y="1062"/>
                  </a:lnTo>
                  <a:lnTo>
                    <a:pt x="643" y="313"/>
                  </a:lnTo>
                  <a:cubicBezTo>
                    <a:pt x="643" y="133"/>
                    <a:pt x="510" y="0"/>
                    <a:pt x="356" y="0"/>
                  </a:cubicBezTo>
                  <a:close/>
                  <a:moveTo>
                    <a:pt x="0" y="0"/>
                  </a:moveTo>
                  <a:lnTo>
                    <a:pt x="0"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3"/>
            <p:cNvSpPr/>
            <p:nvPr/>
          </p:nvSpPr>
          <p:spPr>
            <a:xfrm>
              <a:off x="5005575" y="2965375"/>
              <a:ext cx="34825" cy="54350"/>
            </a:xfrm>
            <a:custGeom>
              <a:rect b="b" l="l" r="r" t="t"/>
              <a:pathLst>
                <a:path extrusionOk="0" h="2174" w="1393">
                  <a:moveTo>
                    <a:pt x="574" y="1398"/>
                  </a:moveTo>
                  <a:lnTo>
                    <a:pt x="1" y="1818"/>
                  </a:lnTo>
                  <a:lnTo>
                    <a:pt x="266" y="2174"/>
                  </a:lnTo>
                  <a:lnTo>
                    <a:pt x="840" y="1749"/>
                  </a:lnTo>
                  <a:lnTo>
                    <a:pt x="973" y="1664"/>
                  </a:lnTo>
                  <a:cubicBezTo>
                    <a:pt x="1260" y="1441"/>
                    <a:pt x="1392" y="1063"/>
                    <a:pt x="1329" y="713"/>
                  </a:cubicBezTo>
                  <a:cubicBezTo>
                    <a:pt x="1302" y="601"/>
                    <a:pt x="1260" y="468"/>
                    <a:pt x="1169" y="357"/>
                  </a:cubicBezTo>
                  <a:lnTo>
                    <a:pt x="930" y="1"/>
                  </a:lnTo>
                  <a:cubicBezTo>
                    <a:pt x="994" y="113"/>
                    <a:pt x="1063" y="245"/>
                    <a:pt x="1084" y="357"/>
                  </a:cubicBezTo>
                  <a:cubicBezTo>
                    <a:pt x="1148" y="713"/>
                    <a:pt x="1015" y="1085"/>
                    <a:pt x="707" y="1308"/>
                  </a:cubicBezTo>
                  <a:close/>
                  <a:moveTo>
                    <a:pt x="574" y="1398"/>
                  </a:moveTo>
                  <a:lnTo>
                    <a:pt x="574" y="139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3"/>
            <p:cNvSpPr/>
            <p:nvPr/>
          </p:nvSpPr>
          <p:spPr>
            <a:xfrm>
              <a:off x="4742625" y="3105350"/>
              <a:ext cx="330975" cy="36025"/>
            </a:xfrm>
            <a:custGeom>
              <a:rect b="b" l="l" r="r" t="t"/>
              <a:pathLst>
                <a:path extrusionOk="0" h="1441" w="13239">
                  <a:moveTo>
                    <a:pt x="4962" y="1"/>
                  </a:moveTo>
                  <a:lnTo>
                    <a:pt x="181" y="1"/>
                  </a:lnTo>
                  <a:cubicBezTo>
                    <a:pt x="91" y="1"/>
                    <a:pt x="1" y="70"/>
                    <a:pt x="1" y="182"/>
                  </a:cubicBezTo>
                  <a:lnTo>
                    <a:pt x="1" y="1265"/>
                  </a:lnTo>
                  <a:cubicBezTo>
                    <a:pt x="1" y="1355"/>
                    <a:pt x="91" y="1440"/>
                    <a:pt x="181" y="1440"/>
                  </a:cubicBezTo>
                  <a:lnTo>
                    <a:pt x="13063" y="1440"/>
                  </a:lnTo>
                  <a:cubicBezTo>
                    <a:pt x="13175" y="1440"/>
                    <a:pt x="13238" y="1355"/>
                    <a:pt x="13238" y="1265"/>
                  </a:cubicBezTo>
                  <a:lnTo>
                    <a:pt x="13238" y="182"/>
                  </a:lnTo>
                  <a:cubicBezTo>
                    <a:pt x="13238" y="70"/>
                    <a:pt x="13175" y="1"/>
                    <a:pt x="13063" y="1"/>
                  </a:cubicBezTo>
                  <a:close/>
                  <a:moveTo>
                    <a:pt x="4962" y="1"/>
                  </a:moveTo>
                  <a:lnTo>
                    <a:pt x="4962"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3"/>
            <p:cNvSpPr/>
            <p:nvPr/>
          </p:nvSpPr>
          <p:spPr>
            <a:xfrm>
              <a:off x="5049275" y="3105350"/>
              <a:ext cx="24325" cy="36025"/>
            </a:xfrm>
            <a:custGeom>
              <a:rect b="b" l="l" r="r" t="t"/>
              <a:pathLst>
                <a:path extrusionOk="0" h="1441" w="973">
                  <a:moveTo>
                    <a:pt x="176" y="182"/>
                  </a:moveTo>
                  <a:lnTo>
                    <a:pt x="176" y="1265"/>
                  </a:lnTo>
                  <a:cubicBezTo>
                    <a:pt x="176" y="1355"/>
                    <a:pt x="85" y="1440"/>
                    <a:pt x="0" y="1440"/>
                  </a:cubicBezTo>
                  <a:lnTo>
                    <a:pt x="797" y="1440"/>
                  </a:lnTo>
                  <a:cubicBezTo>
                    <a:pt x="909" y="1440"/>
                    <a:pt x="972" y="1355"/>
                    <a:pt x="972" y="1265"/>
                  </a:cubicBezTo>
                  <a:lnTo>
                    <a:pt x="972" y="182"/>
                  </a:lnTo>
                  <a:cubicBezTo>
                    <a:pt x="972" y="70"/>
                    <a:pt x="909" y="1"/>
                    <a:pt x="797" y="1"/>
                  </a:cubicBezTo>
                  <a:lnTo>
                    <a:pt x="0" y="1"/>
                  </a:lnTo>
                  <a:cubicBezTo>
                    <a:pt x="85" y="1"/>
                    <a:pt x="176" y="70"/>
                    <a:pt x="176" y="182"/>
                  </a:cubicBezTo>
                  <a:close/>
                  <a:moveTo>
                    <a:pt x="176" y="182"/>
                  </a:moveTo>
                  <a:lnTo>
                    <a:pt x="176" y="18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3"/>
            <p:cNvSpPr/>
            <p:nvPr/>
          </p:nvSpPr>
          <p:spPr>
            <a:xfrm>
              <a:off x="4737725" y="2933925"/>
              <a:ext cx="340925" cy="340775"/>
            </a:xfrm>
            <a:custGeom>
              <a:rect b="b" l="l" r="r" t="t"/>
              <a:pathLst>
                <a:path extrusionOk="0" h="13631" w="13637">
                  <a:moveTo>
                    <a:pt x="11958" y="763"/>
                  </a:moveTo>
                  <a:cubicBezTo>
                    <a:pt x="12052" y="763"/>
                    <a:pt x="12143" y="803"/>
                    <a:pt x="12197" y="882"/>
                  </a:cubicBezTo>
                  <a:lnTo>
                    <a:pt x="12372" y="1126"/>
                  </a:lnTo>
                  <a:cubicBezTo>
                    <a:pt x="12415" y="1195"/>
                    <a:pt x="12441" y="1280"/>
                    <a:pt x="12415" y="1349"/>
                  </a:cubicBezTo>
                  <a:cubicBezTo>
                    <a:pt x="12415" y="1440"/>
                    <a:pt x="12372" y="1503"/>
                    <a:pt x="12308" y="1546"/>
                  </a:cubicBezTo>
                  <a:lnTo>
                    <a:pt x="12149" y="1657"/>
                  </a:lnTo>
                  <a:cubicBezTo>
                    <a:pt x="12128" y="1615"/>
                    <a:pt x="12085" y="1546"/>
                    <a:pt x="12043" y="1503"/>
                  </a:cubicBezTo>
                  <a:lnTo>
                    <a:pt x="11708" y="1041"/>
                  </a:lnTo>
                  <a:cubicBezTo>
                    <a:pt x="11687" y="1015"/>
                    <a:pt x="11666" y="972"/>
                    <a:pt x="11618" y="930"/>
                  </a:cubicBezTo>
                  <a:lnTo>
                    <a:pt x="11777" y="818"/>
                  </a:lnTo>
                  <a:cubicBezTo>
                    <a:pt x="11831" y="782"/>
                    <a:pt x="11895" y="763"/>
                    <a:pt x="11958" y="763"/>
                  </a:cubicBezTo>
                  <a:close/>
                  <a:moveTo>
                    <a:pt x="10773" y="977"/>
                  </a:moveTo>
                  <a:cubicBezTo>
                    <a:pt x="10820" y="977"/>
                    <a:pt x="10866" y="982"/>
                    <a:pt x="10911" y="993"/>
                  </a:cubicBezTo>
                  <a:cubicBezTo>
                    <a:pt x="11002" y="993"/>
                    <a:pt x="11065" y="1015"/>
                    <a:pt x="11134" y="1062"/>
                  </a:cubicBezTo>
                  <a:cubicBezTo>
                    <a:pt x="11156" y="1105"/>
                    <a:pt x="11198" y="1126"/>
                    <a:pt x="11246" y="1126"/>
                  </a:cubicBezTo>
                  <a:cubicBezTo>
                    <a:pt x="11310" y="1174"/>
                    <a:pt x="11352" y="1216"/>
                    <a:pt x="11400" y="1280"/>
                  </a:cubicBezTo>
                  <a:lnTo>
                    <a:pt x="11729" y="1748"/>
                  </a:lnTo>
                  <a:cubicBezTo>
                    <a:pt x="11841" y="1902"/>
                    <a:pt x="11883" y="2077"/>
                    <a:pt x="11862" y="2279"/>
                  </a:cubicBezTo>
                  <a:cubicBezTo>
                    <a:pt x="11820" y="2475"/>
                    <a:pt x="11729" y="2635"/>
                    <a:pt x="11554" y="2741"/>
                  </a:cubicBezTo>
                  <a:lnTo>
                    <a:pt x="11023" y="3139"/>
                  </a:lnTo>
                  <a:lnTo>
                    <a:pt x="9828" y="1503"/>
                  </a:lnTo>
                  <a:lnTo>
                    <a:pt x="10380" y="1105"/>
                  </a:lnTo>
                  <a:cubicBezTo>
                    <a:pt x="10495" y="1022"/>
                    <a:pt x="10636" y="977"/>
                    <a:pt x="10773" y="977"/>
                  </a:cubicBezTo>
                  <a:close/>
                  <a:moveTo>
                    <a:pt x="12239" y="4181"/>
                  </a:moveTo>
                  <a:cubicBezTo>
                    <a:pt x="12308" y="4181"/>
                    <a:pt x="12372" y="4202"/>
                    <a:pt x="12415" y="4250"/>
                  </a:cubicBezTo>
                  <a:cubicBezTo>
                    <a:pt x="12462" y="4292"/>
                    <a:pt x="12505" y="4361"/>
                    <a:pt x="12505" y="4446"/>
                  </a:cubicBezTo>
                  <a:cubicBezTo>
                    <a:pt x="12526" y="4515"/>
                    <a:pt x="12505" y="4579"/>
                    <a:pt x="12441" y="4648"/>
                  </a:cubicBezTo>
                  <a:cubicBezTo>
                    <a:pt x="12393" y="4691"/>
                    <a:pt x="12330" y="4733"/>
                    <a:pt x="12261" y="4733"/>
                  </a:cubicBezTo>
                  <a:cubicBezTo>
                    <a:pt x="12244" y="4740"/>
                    <a:pt x="12227" y="4743"/>
                    <a:pt x="12210" y="4743"/>
                  </a:cubicBezTo>
                  <a:cubicBezTo>
                    <a:pt x="12161" y="4743"/>
                    <a:pt x="12111" y="4716"/>
                    <a:pt x="12064" y="4669"/>
                  </a:cubicBezTo>
                  <a:cubicBezTo>
                    <a:pt x="11995" y="4627"/>
                    <a:pt x="11974" y="4558"/>
                    <a:pt x="11974" y="4494"/>
                  </a:cubicBezTo>
                  <a:cubicBezTo>
                    <a:pt x="11952" y="4425"/>
                    <a:pt x="11974" y="4335"/>
                    <a:pt x="12016" y="4292"/>
                  </a:cubicBezTo>
                  <a:cubicBezTo>
                    <a:pt x="12064" y="4250"/>
                    <a:pt x="12085" y="4228"/>
                    <a:pt x="12128" y="4202"/>
                  </a:cubicBezTo>
                  <a:cubicBezTo>
                    <a:pt x="12149" y="4202"/>
                    <a:pt x="12197" y="4202"/>
                    <a:pt x="12218" y="4181"/>
                  </a:cubicBezTo>
                  <a:close/>
                  <a:moveTo>
                    <a:pt x="7724" y="4781"/>
                  </a:moveTo>
                  <a:lnTo>
                    <a:pt x="7724" y="4935"/>
                  </a:lnTo>
                  <a:cubicBezTo>
                    <a:pt x="7724" y="5179"/>
                    <a:pt x="7527" y="5376"/>
                    <a:pt x="7283" y="5376"/>
                  </a:cubicBezTo>
                  <a:lnTo>
                    <a:pt x="1217" y="5376"/>
                  </a:lnTo>
                  <a:cubicBezTo>
                    <a:pt x="972" y="5376"/>
                    <a:pt x="755" y="5179"/>
                    <a:pt x="755" y="4935"/>
                  </a:cubicBezTo>
                  <a:lnTo>
                    <a:pt x="755" y="4781"/>
                  </a:lnTo>
                  <a:close/>
                  <a:moveTo>
                    <a:pt x="4712" y="5774"/>
                  </a:moveTo>
                  <a:lnTo>
                    <a:pt x="4893" y="6661"/>
                  </a:lnTo>
                  <a:lnTo>
                    <a:pt x="3586" y="6661"/>
                  </a:lnTo>
                  <a:lnTo>
                    <a:pt x="3783" y="5774"/>
                  </a:lnTo>
                  <a:close/>
                  <a:moveTo>
                    <a:pt x="9227" y="6194"/>
                  </a:moveTo>
                  <a:cubicBezTo>
                    <a:pt x="9562" y="6194"/>
                    <a:pt x="9759" y="6353"/>
                    <a:pt x="9828" y="6661"/>
                  </a:cubicBezTo>
                  <a:lnTo>
                    <a:pt x="8521" y="6661"/>
                  </a:lnTo>
                  <a:cubicBezTo>
                    <a:pt x="8563" y="6353"/>
                    <a:pt x="8765" y="6194"/>
                    <a:pt x="9095" y="6194"/>
                  </a:cubicBezTo>
                  <a:close/>
                  <a:moveTo>
                    <a:pt x="12728" y="6263"/>
                  </a:moveTo>
                  <a:cubicBezTo>
                    <a:pt x="12770" y="6263"/>
                    <a:pt x="12813" y="6305"/>
                    <a:pt x="12813" y="6374"/>
                  </a:cubicBezTo>
                  <a:lnTo>
                    <a:pt x="12813" y="6661"/>
                  </a:lnTo>
                  <a:lnTo>
                    <a:pt x="11485" y="6661"/>
                  </a:lnTo>
                  <a:lnTo>
                    <a:pt x="11485" y="6374"/>
                  </a:lnTo>
                  <a:cubicBezTo>
                    <a:pt x="11485" y="6305"/>
                    <a:pt x="11533" y="6263"/>
                    <a:pt x="11597" y="6263"/>
                  </a:cubicBezTo>
                  <a:close/>
                  <a:moveTo>
                    <a:pt x="11708" y="8499"/>
                  </a:moveTo>
                  <a:lnTo>
                    <a:pt x="11708" y="9891"/>
                  </a:lnTo>
                  <a:lnTo>
                    <a:pt x="8457" y="9891"/>
                  </a:lnTo>
                  <a:lnTo>
                    <a:pt x="8457" y="8499"/>
                  </a:lnTo>
                  <a:close/>
                  <a:moveTo>
                    <a:pt x="11708" y="10289"/>
                  </a:moveTo>
                  <a:lnTo>
                    <a:pt x="11708" y="11708"/>
                  </a:lnTo>
                  <a:lnTo>
                    <a:pt x="8457" y="11708"/>
                  </a:lnTo>
                  <a:lnTo>
                    <a:pt x="8457" y="10289"/>
                  </a:lnTo>
                  <a:close/>
                  <a:moveTo>
                    <a:pt x="1525" y="8499"/>
                  </a:moveTo>
                  <a:lnTo>
                    <a:pt x="1525" y="13232"/>
                  </a:lnTo>
                  <a:lnTo>
                    <a:pt x="861" y="13232"/>
                  </a:lnTo>
                  <a:lnTo>
                    <a:pt x="861" y="8499"/>
                  </a:lnTo>
                  <a:close/>
                  <a:moveTo>
                    <a:pt x="12792" y="8499"/>
                  </a:moveTo>
                  <a:lnTo>
                    <a:pt x="12792" y="13232"/>
                  </a:lnTo>
                  <a:lnTo>
                    <a:pt x="12106" y="13232"/>
                  </a:lnTo>
                  <a:lnTo>
                    <a:pt x="12106" y="8499"/>
                  </a:lnTo>
                  <a:close/>
                  <a:moveTo>
                    <a:pt x="1217" y="0"/>
                  </a:moveTo>
                  <a:cubicBezTo>
                    <a:pt x="755" y="0"/>
                    <a:pt x="356" y="377"/>
                    <a:pt x="356" y="839"/>
                  </a:cubicBezTo>
                  <a:lnTo>
                    <a:pt x="356" y="4935"/>
                  </a:lnTo>
                  <a:cubicBezTo>
                    <a:pt x="356" y="5397"/>
                    <a:pt x="755" y="5774"/>
                    <a:pt x="1217" y="5774"/>
                  </a:cubicBezTo>
                  <a:lnTo>
                    <a:pt x="3363" y="5774"/>
                  </a:lnTo>
                  <a:lnTo>
                    <a:pt x="3188" y="6661"/>
                  </a:lnTo>
                  <a:lnTo>
                    <a:pt x="377" y="6661"/>
                  </a:lnTo>
                  <a:cubicBezTo>
                    <a:pt x="176" y="6661"/>
                    <a:pt x="0" y="6815"/>
                    <a:pt x="0" y="7039"/>
                  </a:cubicBezTo>
                  <a:lnTo>
                    <a:pt x="0" y="8122"/>
                  </a:lnTo>
                  <a:cubicBezTo>
                    <a:pt x="0" y="8319"/>
                    <a:pt x="176" y="8499"/>
                    <a:pt x="377" y="8499"/>
                  </a:cubicBezTo>
                  <a:lnTo>
                    <a:pt x="441" y="8499"/>
                  </a:lnTo>
                  <a:lnTo>
                    <a:pt x="441" y="13434"/>
                  </a:lnTo>
                  <a:cubicBezTo>
                    <a:pt x="441" y="13546"/>
                    <a:pt x="553" y="13631"/>
                    <a:pt x="664" y="13631"/>
                  </a:cubicBezTo>
                  <a:lnTo>
                    <a:pt x="1727" y="13631"/>
                  </a:lnTo>
                  <a:cubicBezTo>
                    <a:pt x="1838" y="13631"/>
                    <a:pt x="1923" y="13546"/>
                    <a:pt x="1923" y="13434"/>
                  </a:cubicBezTo>
                  <a:lnTo>
                    <a:pt x="1923" y="8499"/>
                  </a:lnTo>
                  <a:lnTo>
                    <a:pt x="4537" y="8499"/>
                  </a:lnTo>
                  <a:cubicBezTo>
                    <a:pt x="4648" y="8499"/>
                    <a:pt x="4739" y="8409"/>
                    <a:pt x="4739" y="8297"/>
                  </a:cubicBezTo>
                  <a:cubicBezTo>
                    <a:pt x="4739" y="8186"/>
                    <a:pt x="4648" y="8101"/>
                    <a:pt x="4537" y="8101"/>
                  </a:cubicBezTo>
                  <a:lnTo>
                    <a:pt x="399" y="8101"/>
                  </a:lnTo>
                  <a:lnTo>
                    <a:pt x="399" y="7060"/>
                  </a:lnTo>
                  <a:lnTo>
                    <a:pt x="13238" y="7060"/>
                  </a:lnTo>
                  <a:lnTo>
                    <a:pt x="13238" y="8101"/>
                  </a:lnTo>
                  <a:lnTo>
                    <a:pt x="5466" y="8101"/>
                  </a:lnTo>
                  <a:cubicBezTo>
                    <a:pt x="5355" y="8101"/>
                    <a:pt x="5270" y="8186"/>
                    <a:pt x="5270" y="8297"/>
                  </a:cubicBezTo>
                  <a:cubicBezTo>
                    <a:pt x="5270" y="8409"/>
                    <a:pt x="5355" y="8499"/>
                    <a:pt x="5466" y="8499"/>
                  </a:cubicBezTo>
                  <a:lnTo>
                    <a:pt x="8059" y="8499"/>
                  </a:lnTo>
                  <a:lnTo>
                    <a:pt x="8059" y="11904"/>
                  </a:lnTo>
                  <a:cubicBezTo>
                    <a:pt x="8059" y="12016"/>
                    <a:pt x="8144" y="12106"/>
                    <a:pt x="8255" y="12106"/>
                  </a:cubicBezTo>
                  <a:lnTo>
                    <a:pt x="11708" y="12106"/>
                  </a:lnTo>
                  <a:lnTo>
                    <a:pt x="11708" y="13434"/>
                  </a:lnTo>
                  <a:cubicBezTo>
                    <a:pt x="11708" y="13546"/>
                    <a:pt x="11798" y="13631"/>
                    <a:pt x="11910" y="13631"/>
                  </a:cubicBezTo>
                  <a:lnTo>
                    <a:pt x="12994" y="13631"/>
                  </a:lnTo>
                  <a:cubicBezTo>
                    <a:pt x="13105" y="13631"/>
                    <a:pt x="13190" y="13546"/>
                    <a:pt x="13190" y="13434"/>
                  </a:cubicBezTo>
                  <a:lnTo>
                    <a:pt x="13190" y="8499"/>
                  </a:lnTo>
                  <a:lnTo>
                    <a:pt x="13259" y="8499"/>
                  </a:lnTo>
                  <a:cubicBezTo>
                    <a:pt x="13477" y="8499"/>
                    <a:pt x="13636" y="8319"/>
                    <a:pt x="13636" y="8122"/>
                  </a:cubicBezTo>
                  <a:lnTo>
                    <a:pt x="13636" y="7039"/>
                  </a:lnTo>
                  <a:cubicBezTo>
                    <a:pt x="13636" y="6815"/>
                    <a:pt x="13477" y="6661"/>
                    <a:pt x="13259" y="6661"/>
                  </a:cubicBezTo>
                  <a:lnTo>
                    <a:pt x="13211" y="6661"/>
                  </a:lnTo>
                  <a:lnTo>
                    <a:pt x="13211" y="6374"/>
                  </a:lnTo>
                  <a:cubicBezTo>
                    <a:pt x="13211" y="6088"/>
                    <a:pt x="12994" y="5865"/>
                    <a:pt x="12728" y="5865"/>
                  </a:cubicBezTo>
                  <a:lnTo>
                    <a:pt x="12372" y="5865"/>
                  </a:lnTo>
                  <a:lnTo>
                    <a:pt x="12462" y="5110"/>
                  </a:lnTo>
                  <a:cubicBezTo>
                    <a:pt x="12574" y="5068"/>
                    <a:pt x="12680" y="4999"/>
                    <a:pt x="12749" y="4892"/>
                  </a:cubicBezTo>
                  <a:cubicBezTo>
                    <a:pt x="12882" y="4760"/>
                    <a:pt x="12925" y="4579"/>
                    <a:pt x="12903" y="4404"/>
                  </a:cubicBezTo>
                  <a:cubicBezTo>
                    <a:pt x="12903" y="4228"/>
                    <a:pt x="12813" y="4069"/>
                    <a:pt x="12659" y="3936"/>
                  </a:cubicBezTo>
                  <a:cubicBezTo>
                    <a:pt x="12547" y="3847"/>
                    <a:pt x="12404" y="3799"/>
                    <a:pt x="12257" y="3799"/>
                  </a:cubicBezTo>
                  <a:cubicBezTo>
                    <a:pt x="12230" y="3799"/>
                    <a:pt x="12203" y="3800"/>
                    <a:pt x="12176" y="3803"/>
                  </a:cubicBezTo>
                  <a:lnTo>
                    <a:pt x="11798" y="3076"/>
                  </a:lnTo>
                  <a:cubicBezTo>
                    <a:pt x="12043" y="2900"/>
                    <a:pt x="12197" y="2635"/>
                    <a:pt x="12239" y="2343"/>
                  </a:cubicBezTo>
                  <a:cubicBezTo>
                    <a:pt x="12261" y="2258"/>
                    <a:pt x="12261" y="2167"/>
                    <a:pt x="12261" y="2077"/>
                  </a:cubicBezTo>
                  <a:lnTo>
                    <a:pt x="12547" y="1859"/>
                  </a:lnTo>
                  <a:cubicBezTo>
                    <a:pt x="12680" y="1769"/>
                    <a:pt x="12792" y="1594"/>
                    <a:pt x="12813" y="1413"/>
                  </a:cubicBezTo>
                  <a:cubicBezTo>
                    <a:pt x="12840" y="1238"/>
                    <a:pt x="12813" y="1041"/>
                    <a:pt x="12707" y="908"/>
                  </a:cubicBezTo>
                  <a:lnTo>
                    <a:pt x="12526" y="664"/>
                  </a:lnTo>
                  <a:cubicBezTo>
                    <a:pt x="12394" y="474"/>
                    <a:pt x="12179" y="368"/>
                    <a:pt x="11961" y="368"/>
                  </a:cubicBezTo>
                  <a:cubicBezTo>
                    <a:pt x="11819" y="368"/>
                    <a:pt x="11676" y="413"/>
                    <a:pt x="11554" y="510"/>
                  </a:cubicBezTo>
                  <a:lnTo>
                    <a:pt x="11288" y="685"/>
                  </a:lnTo>
                  <a:cubicBezTo>
                    <a:pt x="11198" y="643"/>
                    <a:pt x="11087" y="616"/>
                    <a:pt x="10980" y="595"/>
                  </a:cubicBezTo>
                  <a:cubicBezTo>
                    <a:pt x="10922" y="587"/>
                    <a:pt x="10864" y="582"/>
                    <a:pt x="10805" y="582"/>
                  </a:cubicBezTo>
                  <a:cubicBezTo>
                    <a:pt x="10569" y="582"/>
                    <a:pt x="10332" y="652"/>
                    <a:pt x="10136" y="797"/>
                  </a:cubicBezTo>
                  <a:lnTo>
                    <a:pt x="9429" y="1307"/>
                  </a:lnTo>
                  <a:cubicBezTo>
                    <a:pt x="9339" y="1371"/>
                    <a:pt x="9318" y="1503"/>
                    <a:pt x="9387" y="1594"/>
                  </a:cubicBezTo>
                  <a:lnTo>
                    <a:pt x="10800" y="3538"/>
                  </a:lnTo>
                  <a:cubicBezTo>
                    <a:pt x="10848" y="3586"/>
                    <a:pt x="10890" y="3607"/>
                    <a:pt x="10933" y="3628"/>
                  </a:cubicBezTo>
                  <a:lnTo>
                    <a:pt x="10980" y="3628"/>
                  </a:lnTo>
                  <a:cubicBezTo>
                    <a:pt x="11023" y="3628"/>
                    <a:pt x="11044" y="3607"/>
                    <a:pt x="11087" y="3586"/>
                  </a:cubicBezTo>
                  <a:lnTo>
                    <a:pt x="11485" y="3320"/>
                  </a:lnTo>
                  <a:lnTo>
                    <a:pt x="11798" y="3963"/>
                  </a:lnTo>
                  <a:cubicBezTo>
                    <a:pt x="11777" y="3984"/>
                    <a:pt x="11751" y="4005"/>
                    <a:pt x="11708" y="4027"/>
                  </a:cubicBezTo>
                  <a:cubicBezTo>
                    <a:pt x="11597" y="4181"/>
                    <a:pt x="11554" y="4361"/>
                    <a:pt x="11575" y="4537"/>
                  </a:cubicBezTo>
                  <a:cubicBezTo>
                    <a:pt x="11575" y="4712"/>
                    <a:pt x="11666" y="4866"/>
                    <a:pt x="11798" y="4977"/>
                  </a:cubicBezTo>
                  <a:cubicBezTo>
                    <a:pt x="11883" y="5046"/>
                    <a:pt x="11974" y="5089"/>
                    <a:pt x="12064" y="5110"/>
                  </a:cubicBezTo>
                  <a:lnTo>
                    <a:pt x="11974" y="5865"/>
                  </a:lnTo>
                  <a:lnTo>
                    <a:pt x="11597" y="5865"/>
                  </a:lnTo>
                  <a:cubicBezTo>
                    <a:pt x="11310" y="5865"/>
                    <a:pt x="11087" y="6088"/>
                    <a:pt x="11087" y="6374"/>
                  </a:cubicBezTo>
                  <a:lnTo>
                    <a:pt x="11087" y="6661"/>
                  </a:lnTo>
                  <a:lnTo>
                    <a:pt x="10226" y="6661"/>
                  </a:lnTo>
                  <a:cubicBezTo>
                    <a:pt x="10157" y="6220"/>
                    <a:pt x="9870" y="5795"/>
                    <a:pt x="9227" y="5795"/>
                  </a:cubicBezTo>
                  <a:lnTo>
                    <a:pt x="9095" y="5795"/>
                  </a:lnTo>
                  <a:cubicBezTo>
                    <a:pt x="8457" y="5795"/>
                    <a:pt x="8192" y="6220"/>
                    <a:pt x="8122" y="6661"/>
                  </a:cubicBezTo>
                  <a:lnTo>
                    <a:pt x="5312" y="6661"/>
                  </a:lnTo>
                  <a:lnTo>
                    <a:pt x="5111" y="5774"/>
                  </a:lnTo>
                  <a:lnTo>
                    <a:pt x="7283" y="5774"/>
                  </a:lnTo>
                  <a:cubicBezTo>
                    <a:pt x="7745" y="5774"/>
                    <a:pt x="8122" y="5397"/>
                    <a:pt x="8122" y="4935"/>
                  </a:cubicBezTo>
                  <a:lnTo>
                    <a:pt x="8122" y="3054"/>
                  </a:lnTo>
                  <a:cubicBezTo>
                    <a:pt x="8122" y="2943"/>
                    <a:pt x="8032" y="2853"/>
                    <a:pt x="7926" y="2853"/>
                  </a:cubicBezTo>
                  <a:cubicBezTo>
                    <a:pt x="7814" y="2853"/>
                    <a:pt x="7724" y="2943"/>
                    <a:pt x="7724" y="3054"/>
                  </a:cubicBezTo>
                  <a:lnTo>
                    <a:pt x="7724" y="4382"/>
                  </a:lnTo>
                  <a:lnTo>
                    <a:pt x="755" y="4382"/>
                  </a:lnTo>
                  <a:lnTo>
                    <a:pt x="755" y="839"/>
                  </a:lnTo>
                  <a:cubicBezTo>
                    <a:pt x="755" y="595"/>
                    <a:pt x="972" y="398"/>
                    <a:pt x="1217" y="398"/>
                  </a:cubicBezTo>
                  <a:lnTo>
                    <a:pt x="7283" y="398"/>
                  </a:lnTo>
                  <a:cubicBezTo>
                    <a:pt x="7527" y="398"/>
                    <a:pt x="7724" y="595"/>
                    <a:pt x="7724" y="839"/>
                  </a:cubicBezTo>
                  <a:lnTo>
                    <a:pt x="7724" y="2077"/>
                  </a:lnTo>
                  <a:cubicBezTo>
                    <a:pt x="7724" y="2189"/>
                    <a:pt x="7814" y="2279"/>
                    <a:pt x="7926" y="2279"/>
                  </a:cubicBezTo>
                  <a:cubicBezTo>
                    <a:pt x="8032" y="2279"/>
                    <a:pt x="8122" y="2189"/>
                    <a:pt x="8122" y="2077"/>
                  </a:cubicBezTo>
                  <a:lnTo>
                    <a:pt x="8122" y="839"/>
                  </a:lnTo>
                  <a:cubicBezTo>
                    <a:pt x="8122" y="377"/>
                    <a:pt x="7745" y="0"/>
                    <a:pt x="728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3"/>
            <p:cNvSpPr/>
            <p:nvPr/>
          </p:nvSpPr>
          <p:spPr>
            <a:xfrm>
              <a:off x="4973450" y="3159150"/>
              <a:ext cx="32675" cy="9975"/>
            </a:xfrm>
            <a:custGeom>
              <a:rect b="b" l="l" r="r" t="t"/>
              <a:pathLst>
                <a:path extrusionOk="0" h="399" w="1307">
                  <a:moveTo>
                    <a:pt x="197" y="0"/>
                  </a:moveTo>
                  <a:cubicBezTo>
                    <a:pt x="91" y="0"/>
                    <a:pt x="0" y="85"/>
                    <a:pt x="0" y="197"/>
                  </a:cubicBezTo>
                  <a:cubicBezTo>
                    <a:pt x="0" y="308"/>
                    <a:pt x="91" y="399"/>
                    <a:pt x="197" y="399"/>
                  </a:cubicBezTo>
                  <a:lnTo>
                    <a:pt x="1105" y="399"/>
                  </a:lnTo>
                  <a:cubicBezTo>
                    <a:pt x="1217" y="399"/>
                    <a:pt x="1307" y="308"/>
                    <a:pt x="1307" y="197"/>
                  </a:cubicBezTo>
                  <a:cubicBezTo>
                    <a:pt x="1307" y="85"/>
                    <a:pt x="1217" y="0"/>
                    <a:pt x="110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3"/>
            <p:cNvSpPr/>
            <p:nvPr/>
          </p:nvSpPr>
          <p:spPr>
            <a:xfrm>
              <a:off x="4973450" y="3203900"/>
              <a:ext cx="32675" cy="9975"/>
            </a:xfrm>
            <a:custGeom>
              <a:rect b="b" l="l" r="r" t="t"/>
              <a:pathLst>
                <a:path extrusionOk="0" h="399" w="1307">
                  <a:moveTo>
                    <a:pt x="197" y="0"/>
                  </a:moveTo>
                  <a:cubicBezTo>
                    <a:pt x="91" y="0"/>
                    <a:pt x="0" y="91"/>
                    <a:pt x="0" y="202"/>
                  </a:cubicBezTo>
                  <a:cubicBezTo>
                    <a:pt x="0" y="309"/>
                    <a:pt x="91" y="399"/>
                    <a:pt x="197" y="399"/>
                  </a:cubicBezTo>
                  <a:lnTo>
                    <a:pt x="1105" y="399"/>
                  </a:lnTo>
                  <a:cubicBezTo>
                    <a:pt x="1217" y="399"/>
                    <a:pt x="1307" y="309"/>
                    <a:pt x="1307" y="202"/>
                  </a:cubicBezTo>
                  <a:cubicBezTo>
                    <a:pt x="1307" y="91"/>
                    <a:pt x="1217" y="0"/>
                    <a:pt x="110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0" name="Google Shape;3940;p63"/>
          <p:cNvGrpSpPr/>
          <p:nvPr/>
        </p:nvGrpSpPr>
        <p:grpSpPr>
          <a:xfrm>
            <a:off x="4106925" y="2944925"/>
            <a:ext cx="340925" cy="318750"/>
            <a:chOff x="4106925" y="2944925"/>
            <a:chExt cx="340925" cy="318750"/>
          </a:xfrm>
        </p:grpSpPr>
        <p:sp>
          <p:nvSpPr>
            <p:cNvPr id="3941" name="Google Shape;3941;p63"/>
            <p:cNvSpPr/>
            <p:nvPr/>
          </p:nvSpPr>
          <p:spPr>
            <a:xfrm>
              <a:off x="4179425" y="3166850"/>
              <a:ext cx="263375" cy="91250"/>
            </a:xfrm>
            <a:custGeom>
              <a:rect b="b" l="l" r="r" t="t"/>
              <a:pathLst>
                <a:path extrusionOk="0" h="3650" w="10535">
                  <a:moveTo>
                    <a:pt x="0" y="3650"/>
                  </a:moveTo>
                  <a:lnTo>
                    <a:pt x="10093" y="3650"/>
                  </a:lnTo>
                  <a:cubicBezTo>
                    <a:pt x="10338" y="3650"/>
                    <a:pt x="10534" y="3474"/>
                    <a:pt x="10534" y="3230"/>
                  </a:cubicBezTo>
                  <a:lnTo>
                    <a:pt x="10534" y="420"/>
                  </a:lnTo>
                  <a:cubicBezTo>
                    <a:pt x="10534" y="197"/>
                    <a:pt x="10338" y="0"/>
                    <a:pt x="10093" y="0"/>
                  </a:cubicBezTo>
                  <a:lnTo>
                    <a:pt x="3475" y="0"/>
                  </a:lnTo>
                  <a:close/>
                  <a:moveTo>
                    <a:pt x="0" y="3650"/>
                  </a:moveTo>
                  <a:lnTo>
                    <a:pt x="0" y="3650"/>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3"/>
            <p:cNvSpPr/>
            <p:nvPr/>
          </p:nvSpPr>
          <p:spPr>
            <a:xfrm>
              <a:off x="4420050" y="3166850"/>
              <a:ext cx="22750" cy="91250"/>
            </a:xfrm>
            <a:custGeom>
              <a:rect b="b" l="l" r="r" t="t"/>
              <a:pathLst>
                <a:path extrusionOk="0" h="3650" w="910">
                  <a:moveTo>
                    <a:pt x="447" y="420"/>
                  </a:moveTo>
                  <a:lnTo>
                    <a:pt x="447" y="3230"/>
                  </a:lnTo>
                  <a:cubicBezTo>
                    <a:pt x="447" y="3474"/>
                    <a:pt x="245" y="3650"/>
                    <a:pt x="1" y="3650"/>
                  </a:cubicBezTo>
                  <a:lnTo>
                    <a:pt x="468" y="3650"/>
                  </a:lnTo>
                  <a:cubicBezTo>
                    <a:pt x="713" y="3650"/>
                    <a:pt x="909" y="3474"/>
                    <a:pt x="909" y="3230"/>
                  </a:cubicBezTo>
                  <a:lnTo>
                    <a:pt x="909" y="420"/>
                  </a:lnTo>
                  <a:cubicBezTo>
                    <a:pt x="909" y="197"/>
                    <a:pt x="713" y="0"/>
                    <a:pt x="468" y="0"/>
                  </a:cubicBezTo>
                  <a:lnTo>
                    <a:pt x="1" y="0"/>
                  </a:lnTo>
                  <a:cubicBezTo>
                    <a:pt x="245" y="0"/>
                    <a:pt x="447" y="197"/>
                    <a:pt x="447" y="420"/>
                  </a:cubicBezTo>
                  <a:close/>
                  <a:moveTo>
                    <a:pt x="447" y="420"/>
                  </a:moveTo>
                  <a:lnTo>
                    <a:pt x="447" y="42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3"/>
            <p:cNvSpPr/>
            <p:nvPr/>
          </p:nvSpPr>
          <p:spPr>
            <a:xfrm>
              <a:off x="4232550" y="3188350"/>
              <a:ext cx="48625" cy="48250"/>
            </a:xfrm>
            <a:custGeom>
              <a:rect b="b" l="l" r="r" t="t"/>
              <a:pathLst>
                <a:path extrusionOk="0" h="1930" w="1945">
                  <a:moveTo>
                    <a:pt x="749" y="1"/>
                  </a:moveTo>
                  <a:lnTo>
                    <a:pt x="0" y="224"/>
                  </a:lnTo>
                  <a:lnTo>
                    <a:pt x="0" y="1929"/>
                  </a:lnTo>
                  <a:lnTo>
                    <a:pt x="1945" y="1929"/>
                  </a:lnTo>
                  <a:lnTo>
                    <a:pt x="1945" y="1"/>
                  </a:lnTo>
                  <a:close/>
                  <a:moveTo>
                    <a:pt x="749" y="1"/>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3"/>
            <p:cNvSpPr/>
            <p:nvPr/>
          </p:nvSpPr>
          <p:spPr>
            <a:xfrm>
              <a:off x="4302800" y="3188350"/>
              <a:ext cx="48100" cy="48250"/>
            </a:xfrm>
            <a:custGeom>
              <a:rect b="b" l="l" r="r" t="t"/>
              <a:pathLst>
                <a:path extrusionOk="0" h="1930" w="1924">
                  <a:moveTo>
                    <a:pt x="0" y="1"/>
                  </a:moveTo>
                  <a:lnTo>
                    <a:pt x="1923" y="1"/>
                  </a:lnTo>
                  <a:lnTo>
                    <a:pt x="1923" y="1929"/>
                  </a:lnTo>
                  <a:lnTo>
                    <a:pt x="0" y="192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3"/>
            <p:cNvSpPr/>
            <p:nvPr/>
          </p:nvSpPr>
          <p:spPr>
            <a:xfrm>
              <a:off x="4372525" y="3188350"/>
              <a:ext cx="48750" cy="48250"/>
            </a:xfrm>
            <a:custGeom>
              <a:rect b="b" l="l" r="r" t="t"/>
              <a:pathLst>
                <a:path extrusionOk="0" h="1930" w="1950">
                  <a:moveTo>
                    <a:pt x="0" y="1"/>
                  </a:moveTo>
                  <a:lnTo>
                    <a:pt x="1950" y="1"/>
                  </a:lnTo>
                  <a:lnTo>
                    <a:pt x="1950" y="1929"/>
                  </a:lnTo>
                  <a:lnTo>
                    <a:pt x="0" y="192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3"/>
            <p:cNvSpPr/>
            <p:nvPr/>
          </p:nvSpPr>
          <p:spPr>
            <a:xfrm>
              <a:off x="4267350" y="3188350"/>
              <a:ext cx="13825" cy="48250"/>
            </a:xfrm>
            <a:custGeom>
              <a:rect b="b" l="l" r="r" t="t"/>
              <a:pathLst>
                <a:path extrusionOk="0" h="1930" w="553">
                  <a:moveTo>
                    <a:pt x="0" y="1"/>
                  </a:moveTo>
                  <a:lnTo>
                    <a:pt x="553" y="1"/>
                  </a:lnTo>
                  <a:lnTo>
                    <a:pt x="553" y="1929"/>
                  </a:lnTo>
                  <a:lnTo>
                    <a:pt x="0" y="192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3"/>
            <p:cNvSpPr/>
            <p:nvPr/>
          </p:nvSpPr>
          <p:spPr>
            <a:xfrm>
              <a:off x="4337050" y="3188350"/>
              <a:ext cx="13850" cy="48250"/>
            </a:xfrm>
            <a:custGeom>
              <a:rect b="b" l="l" r="r" t="t"/>
              <a:pathLst>
                <a:path extrusionOk="0" h="1930" w="554">
                  <a:moveTo>
                    <a:pt x="1" y="1"/>
                  </a:moveTo>
                  <a:lnTo>
                    <a:pt x="553" y="1"/>
                  </a:lnTo>
                  <a:lnTo>
                    <a:pt x="553" y="1929"/>
                  </a:lnTo>
                  <a:lnTo>
                    <a:pt x="1" y="192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3"/>
            <p:cNvSpPr/>
            <p:nvPr/>
          </p:nvSpPr>
          <p:spPr>
            <a:xfrm>
              <a:off x="4407300" y="3188350"/>
              <a:ext cx="13975" cy="48250"/>
            </a:xfrm>
            <a:custGeom>
              <a:rect b="b" l="l" r="r" t="t"/>
              <a:pathLst>
                <a:path extrusionOk="0" h="1930" w="559">
                  <a:moveTo>
                    <a:pt x="1" y="1"/>
                  </a:moveTo>
                  <a:lnTo>
                    <a:pt x="559" y="1"/>
                  </a:lnTo>
                  <a:lnTo>
                    <a:pt x="559" y="1929"/>
                  </a:lnTo>
                  <a:lnTo>
                    <a:pt x="1" y="192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3"/>
            <p:cNvSpPr/>
            <p:nvPr/>
          </p:nvSpPr>
          <p:spPr>
            <a:xfrm>
              <a:off x="4168925" y="2972550"/>
              <a:ext cx="194200" cy="285550"/>
            </a:xfrm>
            <a:custGeom>
              <a:rect b="b" l="l" r="r" t="t"/>
              <a:pathLst>
                <a:path extrusionOk="0" h="11422" w="7768">
                  <a:moveTo>
                    <a:pt x="2545" y="9722"/>
                  </a:moveTo>
                  <a:lnTo>
                    <a:pt x="3895" y="7772"/>
                  </a:lnTo>
                  <a:lnTo>
                    <a:pt x="7634" y="2306"/>
                  </a:lnTo>
                  <a:cubicBezTo>
                    <a:pt x="7767" y="2104"/>
                    <a:pt x="7703" y="1839"/>
                    <a:pt x="7523" y="1706"/>
                  </a:cubicBezTo>
                  <a:lnTo>
                    <a:pt x="5201" y="134"/>
                  </a:lnTo>
                  <a:cubicBezTo>
                    <a:pt x="4999" y="1"/>
                    <a:pt x="4734" y="49"/>
                    <a:pt x="4601" y="245"/>
                  </a:cubicBezTo>
                  <a:lnTo>
                    <a:pt x="1371" y="4962"/>
                  </a:lnTo>
                  <a:lnTo>
                    <a:pt x="1371" y="9610"/>
                  </a:lnTo>
                  <a:cubicBezTo>
                    <a:pt x="1371" y="10450"/>
                    <a:pt x="798" y="11183"/>
                    <a:pt x="1" y="11379"/>
                  </a:cubicBezTo>
                  <a:lnTo>
                    <a:pt x="1" y="11379"/>
                  </a:lnTo>
                  <a:cubicBezTo>
                    <a:pt x="134" y="11422"/>
                    <a:pt x="288" y="11422"/>
                    <a:pt x="420" y="11422"/>
                  </a:cubicBezTo>
                  <a:lnTo>
                    <a:pt x="420" y="11422"/>
                  </a:lnTo>
                  <a:cubicBezTo>
                    <a:pt x="1015" y="11422"/>
                    <a:pt x="1568" y="11135"/>
                    <a:pt x="1924" y="10625"/>
                  </a:cubicBezTo>
                  <a:close/>
                  <a:moveTo>
                    <a:pt x="2545" y="9722"/>
                  </a:moveTo>
                  <a:lnTo>
                    <a:pt x="2545" y="9722"/>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3"/>
            <p:cNvSpPr/>
            <p:nvPr/>
          </p:nvSpPr>
          <p:spPr>
            <a:xfrm>
              <a:off x="4268525" y="2999775"/>
              <a:ext cx="66975" cy="67500"/>
            </a:xfrm>
            <a:custGeom>
              <a:rect b="b" l="l" r="r" t="t"/>
              <a:pathLst>
                <a:path extrusionOk="0" h="2700" w="2679">
                  <a:moveTo>
                    <a:pt x="1" y="1594"/>
                  </a:moveTo>
                  <a:lnTo>
                    <a:pt x="1085" y="1"/>
                  </a:lnTo>
                  <a:lnTo>
                    <a:pt x="2678" y="1084"/>
                  </a:lnTo>
                  <a:lnTo>
                    <a:pt x="1594" y="2699"/>
                  </a:lnTo>
                  <a:close/>
                  <a:moveTo>
                    <a:pt x="1" y="1594"/>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3"/>
            <p:cNvSpPr/>
            <p:nvPr/>
          </p:nvSpPr>
          <p:spPr>
            <a:xfrm>
              <a:off x="4228700" y="3057275"/>
              <a:ext cx="67475" cy="67500"/>
            </a:xfrm>
            <a:custGeom>
              <a:rect b="b" l="l" r="r" t="t"/>
              <a:pathLst>
                <a:path extrusionOk="0" h="2700" w="2699">
                  <a:moveTo>
                    <a:pt x="2699" y="1106"/>
                  </a:moveTo>
                  <a:lnTo>
                    <a:pt x="1105" y="1"/>
                  </a:lnTo>
                  <a:lnTo>
                    <a:pt x="0" y="1595"/>
                  </a:lnTo>
                  <a:lnTo>
                    <a:pt x="1594" y="2699"/>
                  </a:lnTo>
                  <a:close/>
                  <a:moveTo>
                    <a:pt x="2699" y="1106"/>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3"/>
            <p:cNvSpPr/>
            <p:nvPr/>
          </p:nvSpPr>
          <p:spPr>
            <a:xfrm>
              <a:off x="4193225" y="3114800"/>
              <a:ext cx="63650" cy="67600"/>
            </a:xfrm>
            <a:custGeom>
              <a:rect b="b" l="l" r="r" t="t"/>
              <a:pathLst>
                <a:path extrusionOk="0" h="2704" w="2546">
                  <a:moveTo>
                    <a:pt x="2545" y="1110"/>
                  </a:moveTo>
                  <a:lnTo>
                    <a:pt x="931" y="0"/>
                  </a:lnTo>
                  <a:lnTo>
                    <a:pt x="399" y="797"/>
                  </a:lnTo>
                  <a:lnTo>
                    <a:pt x="1" y="1349"/>
                  </a:lnTo>
                  <a:lnTo>
                    <a:pt x="399" y="1992"/>
                  </a:lnTo>
                  <a:lnTo>
                    <a:pt x="532" y="2082"/>
                  </a:lnTo>
                  <a:lnTo>
                    <a:pt x="1440" y="2704"/>
                  </a:lnTo>
                  <a:lnTo>
                    <a:pt x="1860" y="2082"/>
                  </a:lnTo>
                  <a:close/>
                  <a:moveTo>
                    <a:pt x="2545" y="1110"/>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3"/>
            <p:cNvSpPr/>
            <p:nvPr/>
          </p:nvSpPr>
          <p:spPr>
            <a:xfrm>
              <a:off x="4297225" y="3019700"/>
              <a:ext cx="38275" cy="47575"/>
            </a:xfrm>
            <a:custGeom>
              <a:rect b="b" l="l" r="r" t="t"/>
              <a:pathLst>
                <a:path extrusionOk="0" h="1903" w="1531">
                  <a:moveTo>
                    <a:pt x="0" y="1594"/>
                  </a:moveTo>
                  <a:lnTo>
                    <a:pt x="1110" y="1"/>
                  </a:lnTo>
                  <a:lnTo>
                    <a:pt x="1530" y="287"/>
                  </a:lnTo>
                  <a:lnTo>
                    <a:pt x="446" y="1902"/>
                  </a:lnTo>
                  <a:close/>
                  <a:moveTo>
                    <a:pt x="0" y="1594"/>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3"/>
            <p:cNvSpPr/>
            <p:nvPr/>
          </p:nvSpPr>
          <p:spPr>
            <a:xfrm>
              <a:off x="4257900" y="3077200"/>
              <a:ext cx="38275" cy="47575"/>
            </a:xfrm>
            <a:custGeom>
              <a:rect b="b" l="l" r="r" t="t"/>
              <a:pathLst>
                <a:path extrusionOk="0" h="1903" w="1531">
                  <a:moveTo>
                    <a:pt x="1531" y="309"/>
                  </a:moveTo>
                  <a:lnTo>
                    <a:pt x="1090" y="1"/>
                  </a:lnTo>
                  <a:lnTo>
                    <a:pt x="1" y="1594"/>
                  </a:lnTo>
                  <a:lnTo>
                    <a:pt x="426" y="1902"/>
                  </a:lnTo>
                  <a:close/>
                  <a:moveTo>
                    <a:pt x="1531" y="309"/>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3"/>
            <p:cNvSpPr/>
            <p:nvPr/>
          </p:nvSpPr>
          <p:spPr>
            <a:xfrm>
              <a:off x="4218075" y="3135250"/>
              <a:ext cx="38800" cy="47150"/>
            </a:xfrm>
            <a:custGeom>
              <a:rect b="b" l="l" r="r" t="t"/>
              <a:pathLst>
                <a:path extrusionOk="0" h="1886" w="1552">
                  <a:moveTo>
                    <a:pt x="1551" y="292"/>
                  </a:moveTo>
                  <a:lnTo>
                    <a:pt x="1110" y="0"/>
                  </a:lnTo>
                  <a:lnTo>
                    <a:pt x="446" y="978"/>
                  </a:lnTo>
                  <a:lnTo>
                    <a:pt x="245" y="1264"/>
                  </a:lnTo>
                  <a:lnTo>
                    <a:pt x="0" y="1594"/>
                  </a:lnTo>
                  <a:lnTo>
                    <a:pt x="446" y="1886"/>
                  </a:lnTo>
                  <a:lnTo>
                    <a:pt x="866" y="1264"/>
                  </a:lnTo>
                  <a:lnTo>
                    <a:pt x="866" y="1264"/>
                  </a:lnTo>
                  <a:close/>
                  <a:moveTo>
                    <a:pt x="1551" y="292"/>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3"/>
            <p:cNvSpPr/>
            <p:nvPr/>
          </p:nvSpPr>
          <p:spPr>
            <a:xfrm>
              <a:off x="4179425" y="3012400"/>
              <a:ext cx="183700" cy="245700"/>
            </a:xfrm>
            <a:custGeom>
              <a:rect b="b" l="l" r="r" t="t"/>
              <a:pathLst>
                <a:path extrusionOk="0" h="9828" w="7348">
                  <a:moveTo>
                    <a:pt x="6885" y="425"/>
                  </a:moveTo>
                  <a:lnTo>
                    <a:pt x="2943" y="6178"/>
                  </a:lnTo>
                  <a:lnTo>
                    <a:pt x="2370" y="7039"/>
                  </a:lnTo>
                  <a:lnTo>
                    <a:pt x="2125" y="7374"/>
                  </a:lnTo>
                  <a:lnTo>
                    <a:pt x="1812" y="7836"/>
                  </a:lnTo>
                  <a:lnTo>
                    <a:pt x="1350" y="8526"/>
                  </a:lnTo>
                  <a:cubicBezTo>
                    <a:pt x="776" y="9344"/>
                    <a:pt x="463" y="9610"/>
                    <a:pt x="0" y="9828"/>
                  </a:cubicBezTo>
                  <a:cubicBezTo>
                    <a:pt x="197" y="9828"/>
                    <a:pt x="378" y="9807"/>
                    <a:pt x="532" y="9743"/>
                  </a:cubicBezTo>
                  <a:lnTo>
                    <a:pt x="553" y="9743"/>
                  </a:lnTo>
                  <a:cubicBezTo>
                    <a:pt x="930" y="9631"/>
                    <a:pt x="1259" y="9387"/>
                    <a:pt x="1504" y="9031"/>
                  </a:cubicBezTo>
                  <a:lnTo>
                    <a:pt x="1504" y="9031"/>
                  </a:lnTo>
                  <a:lnTo>
                    <a:pt x="2125" y="8128"/>
                  </a:lnTo>
                  <a:lnTo>
                    <a:pt x="2874" y="7039"/>
                  </a:lnTo>
                  <a:lnTo>
                    <a:pt x="3475" y="6178"/>
                  </a:lnTo>
                  <a:lnTo>
                    <a:pt x="7214" y="712"/>
                  </a:lnTo>
                  <a:cubicBezTo>
                    <a:pt x="7347" y="510"/>
                    <a:pt x="7283" y="245"/>
                    <a:pt x="7103" y="112"/>
                  </a:cubicBezTo>
                  <a:lnTo>
                    <a:pt x="6906" y="0"/>
                  </a:lnTo>
                  <a:cubicBezTo>
                    <a:pt x="6970" y="133"/>
                    <a:pt x="6970" y="293"/>
                    <a:pt x="6885" y="425"/>
                  </a:cubicBezTo>
                  <a:close/>
                  <a:moveTo>
                    <a:pt x="6885" y="425"/>
                  </a:moveTo>
                  <a:lnTo>
                    <a:pt x="6885" y="42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3"/>
            <p:cNvSpPr/>
            <p:nvPr/>
          </p:nvSpPr>
          <p:spPr>
            <a:xfrm>
              <a:off x="4111825" y="2949975"/>
              <a:ext cx="91400" cy="308800"/>
            </a:xfrm>
            <a:custGeom>
              <a:rect b="b" l="l" r="r" t="t"/>
              <a:pathLst>
                <a:path extrusionOk="0" h="12352" w="3656">
                  <a:moveTo>
                    <a:pt x="3236" y="1"/>
                  </a:moveTo>
                  <a:lnTo>
                    <a:pt x="426" y="1"/>
                  </a:lnTo>
                  <a:cubicBezTo>
                    <a:pt x="181" y="1"/>
                    <a:pt x="1" y="176"/>
                    <a:pt x="1" y="420"/>
                  </a:cubicBezTo>
                  <a:lnTo>
                    <a:pt x="1" y="10513"/>
                  </a:lnTo>
                  <a:cubicBezTo>
                    <a:pt x="1" y="11507"/>
                    <a:pt x="824" y="12351"/>
                    <a:pt x="1817" y="12351"/>
                  </a:cubicBezTo>
                  <a:cubicBezTo>
                    <a:pt x="1971" y="12351"/>
                    <a:pt x="2125" y="12325"/>
                    <a:pt x="2285" y="12282"/>
                  </a:cubicBezTo>
                  <a:cubicBezTo>
                    <a:pt x="3055" y="12086"/>
                    <a:pt x="3655" y="11353"/>
                    <a:pt x="3655" y="10513"/>
                  </a:cubicBezTo>
                  <a:lnTo>
                    <a:pt x="3655" y="420"/>
                  </a:lnTo>
                  <a:cubicBezTo>
                    <a:pt x="3655" y="176"/>
                    <a:pt x="3453" y="1"/>
                    <a:pt x="3236" y="1"/>
                  </a:cubicBezTo>
                  <a:close/>
                  <a:moveTo>
                    <a:pt x="3236" y="1"/>
                  </a:moveTo>
                  <a:lnTo>
                    <a:pt x="3236"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3"/>
            <p:cNvSpPr/>
            <p:nvPr/>
          </p:nvSpPr>
          <p:spPr>
            <a:xfrm>
              <a:off x="4150075" y="2949975"/>
              <a:ext cx="53150" cy="308800"/>
            </a:xfrm>
            <a:custGeom>
              <a:rect b="b" l="l" r="r" t="t"/>
              <a:pathLst>
                <a:path extrusionOk="0" h="12352" w="2126">
                  <a:moveTo>
                    <a:pt x="1525" y="420"/>
                  </a:moveTo>
                  <a:lnTo>
                    <a:pt x="1525" y="10513"/>
                  </a:lnTo>
                  <a:cubicBezTo>
                    <a:pt x="1525" y="11241"/>
                    <a:pt x="1063" y="11884"/>
                    <a:pt x="441" y="12171"/>
                  </a:cubicBezTo>
                  <a:cubicBezTo>
                    <a:pt x="330" y="12219"/>
                    <a:pt x="245" y="12261"/>
                    <a:pt x="133" y="12282"/>
                  </a:cubicBezTo>
                  <a:cubicBezTo>
                    <a:pt x="91" y="12304"/>
                    <a:pt x="43" y="12304"/>
                    <a:pt x="1" y="12304"/>
                  </a:cubicBezTo>
                  <a:cubicBezTo>
                    <a:pt x="91" y="12325"/>
                    <a:pt x="197" y="12351"/>
                    <a:pt x="287" y="12351"/>
                  </a:cubicBezTo>
                  <a:cubicBezTo>
                    <a:pt x="441" y="12351"/>
                    <a:pt x="595" y="12325"/>
                    <a:pt x="755" y="12282"/>
                  </a:cubicBezTo>
                  <a:cubicBezTo>
                    <a:pt x="1525" y="12086"/>
                    <a:pt x="2125" y="11353"/>
                    <a:pt x="2125" y="10513"/>
                  </a:cubicBezTo>
                  <a:lnTo>
                    <a:pt x="2125" y="420"/>
                  </a:lnTo>
                  <a:cubicBezTo>
                    <a:pt x="2125" y="176"/>
                    <a:pt x="1923" y="1"/>
                    <a:pt x="1706" y="1"/>
                  </a:cubicBezTo>
                  <a:lnTo>
                    <a:pt x="1084" y="1"/>
                  </a:lnTo>
                  <a:cubicBezTo>
                    <a:pt x="1329" y="1"/>
                    <a:pt x="1525" y="176"/>
                    <a:pt x="1525" y="420"/>
                  </a:cubicBezTo>
                  <a:close/>
                  <a:moveTo>
                    <a:pt x="1525" y="420"/>
                  </a:moveTo>
                  <a:lnTo>
                    <a:pt x="1525" y="42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3"/>
            <p:cNvSpPr/>
            <p:nvPr/>
          </p:nvSpPr>
          <p:spPr>
            <a:xfrm>
              <a:off x="4133475" y="3110925"/>
              <a:ext cx="48100" cy="48775"/>
            </a:xfrm>
            <a:custGeom>
              <a:rect b="b" l="l" r="r" t="t"/>
              <a:pathLst>
                <a:path extrusionOk="0" h="1951" w="1924">
                  <a:moveTo>
                    <a:pt x="1" y="1"/>
                  </a:moveTo>
                  <a:lnTo>
                    <a:pt x="1923" y="1"/>
                  </a:lnTo>
                  <a:lnTo>
                    <a:pt x="1923" y="1951"/>
                  </a:lnTo>
                  <a:lnTo>
                    <a:pt x="1" y="195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3"/>
            <p:cNvSpPr/>
            <p:nvPr/>
          </p:nvSpPr>
          <p:spPr>
            <a:xfrm>
              <a:off x="4133475" y="3041225"/>
              <a:ext cx="48100" cy="48750"/>
            </a:xfrm>
            <a:custGeom>
              <a:rect b="b" l="l" r="r" t="t"/>
              <a:pathLst>
                <a:path extrusionOk="0" h="1950" w="1924">
                  <a:moveTo>
                    <a:pt x="1" y="0"/>
                  </a:moveTo>
                  <a:lnTo>
                    <a:pt x="1923" y="0"/>
                  </a:lnTo>
                  <a:lnTo>
                    <a:pt x="1923" y="1950"/>
                  </a:lnTo>
                  <a:lnTo>
                    <a:pt x="1" y="195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3"/>
            <p:cNvSpPr/>
            <p:nvPr/>
          </p:nvSpPr>
          <p:spPr>
            <a:xfrm>
              <a:off x="4133475" y="2971500"/>
              <a:ext cx="48100" cy="48225"/>
            </a:xfrm>
            <a:custGeom>
              <a:rect b="b" l="l" r="r" t="t"/>
              <a:pathLst>
                <a:path extrusionOk="0" h="1929" w="1924">
                  <a:moveTo>
                    <a:pt x="1" y="0"/>
                  </a:moveTo>
                  <a:lnTo>
                    <a:pt x="1923" y="0"/>
                  </a:lnTo>
                  <a:lnTo>
                    <a:pt x="1923" y="1929"/>
                  </a:lnTo>
                  <a:lnTo>
                    <a:pt x="1" y="1929"/>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3"/>
            <p:cNvSpPr/>
            <p:nvPr/>
          </p:nvSpPr>
          <p:spPr>
            <a:xfrm>
              <a:off x="4165625" y="2971500"/>
              <a:ext cx="15950" cy="48225"/>
            </a:xfrm>
            <a:custGeom>
              <a:rect b="b" l="l" r="r" t="t"/>
              <a:pathLst>
                <a:path extrusionOk="0" h="1929" w="638">
                  <a:moveTo>
                    <a:pt x="0" y="0"/>
                  </a:moveTo>
                  <a:lnTo>
                    <a:pt x="637" y="0"/>
                  </a:lnTo>
                  <a:lnTo>
                    <a:pt x="637" y="1929"/>
                  </a:lnTo>
                  <a:lnTo>
                    <a:pt x="0" y="1929"/>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3"/>
            <p:cNvSpPr/>
            <p:nvPr/>
          </p:nvSpPr>
          <p:spPr>
            <a:xfrm>
              <a:off x="4165625" y="3041225"/>
              <a:ext cx="15950" cy="48750"/>
            </a:xfrm>
            <a:custGeom>
              <a:rect b="b" l="l" r="r" t="t"/>
              <a:pathLst>
                <a:path extrusionOk="0" h="1950" w="638">
                  <a:moveTo>
                    <a:pt x="0" y="0"/>
                  </a:moveTo>
                  <a:lnTo>
                    <a:pt x="637" y="0"/>
                  </a:lnTo>
                  <a:lnTo>
                    <a:pt x="637" y="1950"/>
                  </a:lnTo>
                  <a:lnTo>
                    <a:pt x="0" y="195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3"/>
            <p:cNvSpPr/>
            <p:nvPr/>
          </p:nvSpPr>
          <p:spPr>
            <a:xfrm>
              <a:off x="4165625" y="3110925"/>
              <a:ext cx="15950" cy="48775"/>
            </a:xfrm>
            <a:custGeom>
              <a:rect b="b" l="l" r="r" t="t"/>
              <a:pathLst>
                <a:path extrusionOk="0" h="1951" w="638">
                  <a:moveTo>
                    <a:pt x="0" y="1"/>
                  </a:moveTo>
                  <a:lnTo>
                    <a:pt x="637" y="1"/>
                  </a:lnTo>
                  <a:lnTo>
                    <a:pt x="637" y="1951"/>
                  </a:lnTo>
                  <a:lnTo>
                    <a:pt x="0" y="195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3"/>
            <p:cNvSpPr/>
            <p:nvPr/>
          </p:nvSpPr>
          <p:spPr>
            <a:xfrm>
              <a:off x="4138400" y="3193400"/>
              <a:ext cx="38250" cy="38150"/>
            </a:xfrm>
            <a:custGeom>
              <a:rect b="b" l="l" r="r" t="t"/>
              <a:pathLst>
                <a:path extrusionOk="0" h="1526" w="1530">
                  <a:moveTo>
                    <a:pt x="754" y="1525"/>
                  </a:moveTo>
                  <a:cubicBezTo>
                    <a:pt x="1174" y="1525"/>
                    <a:pt x="1530" y="1175"/>
                    <a:pt x="1530" y="755"/>
                  </a:cubicBezTo>
                  <a:cubicBezTo>
                    <a:pt x="1530" y="330"/>
                    <a:pt x="1174" y="1"/>
                    <a:pt x="754" y="1"/>
                  </a:cubicBezTo>
                  <a:cubicBezTo>
                    <a:pt x="335" y="1"/>
                    <a:pt x="0" y="330"/>
                    <a:pt x="0" y="755"/>
                  </a:cubicBezTo>
                  <a:cubicBezTo>
                    <a:pt x="0" y="1175"/>
                    <a:pt x="335" y="1525"/>
                    <a:pt x="754" y="1525"/>
                  </a:cubicBezTo>
                  <a:close/>
                  <a:moveTo>
                    <a:pt x="754" y="1525"/>
                  </a:moveTo>
                  <a:lnTo>
                    <a:pt x="754" y="152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3"/>
            <p:cNvSpPr/>
            <p:nvPr/>
          </p:nvSpPr>
          <p:spPr>
            <a:xfrm>
              <a:off x="4151675" y="3193400"/>
              <a:ext cx="24975" cy="38150"/>
            </a:xfrm>
            <a:custGeom>
              <a:rect b="b" l="l" r="r" t="t"/>
              <a:pathLst>
                <a:path extrusionOk="0" h="1526" w="999">
                  <a:moveTo>
                    <a:pt x="0" y="22"/>
                  </a:moveTo>
                  <a:cubicBezTo>
                    <a:pt x="314" y="134"/>
                    <a:pt x="558" y="420"/>
                    <a:pt x="558" y="776"/>
                  </a:cubicBezTo>
                  <a:cubicBezTo>
                    <a:pt x="558" y="1106"/>
                    <a:pt x="335" y="1393"/>
                    <a:pt x="27" y="1483"/>
                  </a:cubicBezTo>
                  <a:cubicBezTo>
                    <a:pt x="91" y="1504"/>
                    <a:pt x="160" y="1525"/>
                    <a:pt x="223" y="1525"/>
                  </a:cubicBezTo>
                  <a:cubicBezTo>
                    <a:pt x="643" y="1525"/>
                    <a:pt x="999" y="1175"/>
                    <a:pt x="999" y="755"/>
                  </a:cubicBezTo>
                  <a:cubicBezTo>
                    <a:pt x="999" y="330"/>
                    <a:pt x="643" y="1"/>
                    <a:pt x="223" y="1"/>
                  </a:cubicBezTo>
                  <a:cubicBezTo>
                    <a:pt x="160" y="1"/>
                    <a:pt x="69" y="1"/>
                    <a:pt x="0" y="22"/>
                  </a:cubicBezTo>
                  <a:close/>
                  <a:moveTo>
                    <a:pt x="0" y="22"/>
                  </a:moveTo>
                  <a:lnTo>
                    <a:pt x="0" y="22"/>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3"/>
            <p:cNvSpPr/>
            <p:nvPr/>
          </p:nvSpPr>
          <p:spPr>
            <a:xfrm>
              <a:off x="4367475" y="3183450"/>
              <a:ext cx="58725" cy="58050"/>
            </a:xfrm>
            <a:custGeom>
              <a:rect b="b" l="l" r="r" t="t"/>
              <a:pathLst>
                <a:path extrusionOk="0" h="2322" w="2349">
                  <a:moveTo>
                    <a:pt x="1950" y="399"/>
                  </a:moveTo>
                  <a:lnTo>
                    <a:pt x="1950" y="1923"/>
                  </a:lnTo>
                  <a:lnTo>
                    <a:pt x="399" y="1923"/>
                  </a:lnTo>
                  <a:lnTo>
                    <a:pt x="399" y="399"/>
                  </a:lnTo>
                  <a:close/>
                  <a:moveTo>
                    <a:pt x="202" y="0"/>
                  </a:moveTo>
                  <a:cubicBezTo>
                    <a:pt x="91" y="0"/>
                    <a:pt x="0" y="91"/>
                    <a:pt x="0" y="197"/>
                  </a:cubicBezTo>
                  <a:lnTo>
                    <a:pt x="0" y="2125"/>
                  </a:lnTo>
                  <a:cubicBezTo>
                    <a:pt x="0" y="2237"/>
                    <a:pt x="91" y="2322"/>
                    <a:pt x="202" y="2322"/>
                  </a:cubicBezTo>
                  <a:lnTo>
                    <a:pt x="2152" y="2322"/>
                  </a:lnTo>
                  <a:cubicBezTo>
                    <a:pt x="2258" y="2322"/>
                    <a:pt x="2348" y="2237"/>
                    <a:pt x="2348" y="2125"/>
                  </a:cubicBezTo>
                  <a:lnTo>
                    <a:pt x="2348" y="197"/>
                  </a:lnTo>
                  <a:cubicBezTo>
                    <a:pt x="2348" y="91"/>
                    <a:pt x="2258" y="0"/>
                    <a:pt x="215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3"/>
            <p:cNvSpPr/>
            <p:nvPr/>
          </p:nvSpPr>
          <p:spPr>
            <a:xfrm>
              <a:off x="4297750" y="3183450"/>
              <a:ext cx="58200" cy="58050"/>
            </a:xfrm>
            <a:custGeom>
              <a:rect b="b" l="l" r="r" t="t"/>
              <a:pathLst>
                <a:path extrusionOk="0" h="2322" w="2328">
                  <a:moveTo>
                    <a:pt x="1929" y="399"/>
                  </a:moveTo>
                  <a:lnTo>
                    <a:pt x="1929" y="1923"/>
                  </a:lnTo>
                  <a:lnTo>
                    <a:pt x="399" y="1923"/>
                  </a:lnTo>
                  <a:lnTo>
                    <a:pt x="399" y="399"/>
                  </a:lnTo>
                  <a:close/>
                  <a:moveTo>
                    <a:pt x="202" y="0"/>
                  </a:moveTo>
                  <a:cubicBezTo>
                    <a:pt x="91" y="0"/>
                    <a:pt x="1" y="91"/>
                    <a:pt x="1" y="197"/>
                  </a:cubicBezTo>
                  <a:lnTo>
                    <a:pt x="1" y="2125"/>
                  </a:lnTo>
                  <a:cubicBezTo>
                    <a:pt x="1" y="2237"/>
                    <a:pt x="91" y="2322"/>
                    <a:pt x="202" y="2322"/>
                  </a:cubicBezTo>
                  <a:lnTo>
                    <a:pt x="2125" y="2322"/>
                  </a:lnTo>
                  <a:cubicBezTo>
                    <a:pt x="2237" y="2322"/>
                    <a:pt x="2327" y="2237"/>
                    <a:pt x="2327" y="2125"/>
                  </a:cubicBezTo>
                  <a:lnTo>
                    <a:pt x="2327" y="197"/>
                  </a:lnTo>
                  <a:cubicBezTo>
                    <a:pt x="2327" y="91"/>
                    <a:pt x="2237" y="0"/>
                    <a:pt x="212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3"/>
            <p:cNvSpPr/>
            <p:nvPr/>
          </p:nvSpPr>
          <p:spPr>
            <a:xfrm>
              <a:off x="4106925" y="2944925"/>
              <a:ext cx="340925" cy="318750"/>
            </a:xfrm>
            <a:custGeom>
              <a:rect b="b" l="l" r="r" t="t"/>
              <a:pathLst>
                <a:path extrusionOk="0" h="12750" w="13637">
                  <a:moveTo>
                    <a:pt x="4446" y="7082"/>
                  </a:moveTo>
                  <a:lnTo>
                    <a:pt x="5711" y="7948"/>
                  </a:lnTo>
                  <a:lnTo>
                    <a:pt x="4845" y="9233"/>
                  </a:lnTo>
                  <a:lnTo>
                    <a:pt x="4048" y="8676"/>
                  </a:lnTo>
                  <a:lnTo>
                    <a:pt x="4048" y="7661"/>
                  </a:lnTo>
                  <a:lnTo>
                    <a:pt x="4446" y="7082"/>
                  </a:lnTo>
                  <a:close/>
                  <a:moveTo>
                    <a:pt x="6773" y="9940"/>
                  </a:moveTo>
                  <a:lnTo>
                    <a:pt x="6773" y="11464"/>
                  </a:lnTo>
                  <a:lnTo>
                    <a:pt x="5222" y="11464"/>
                  </a:lnTo>
                  <a:lnTo>
                    <a:pt x="5222" y="10891"/>
                  </a:lnTo>
                  <a:lnTo>
                    <a:pt x="5886" y="9940"/>
                  </a:lnTo>
                  <a:close/>
                  <a:moveTo>
                    <a:pt x="7394" y="1350"/>
                  </a:moveTo>
                  <a:cubicBezTo>
                    <a:pt x="7458" y="1350"/>
                    <a:pt x="7527" y="1350"/>
                    <a:pt x="7570" y="1398"/>
                  </a:cubicBezTo>
                  <a:lnTo>
                    <a:pt x="9870" y="2992"/>
                  </a:lnTo>
                  <a:cubicBezTo>
                    <a:pt x="9939" y="3013"/>
                    <a:pt x="9960" y="3055"/>
                    <a:pt x="9981" y="3124"/>
                  </a:cubicBezTo>
                  <a:cubicBezTo>
                    <a:pt x="9981" y="3188"/>
                    <a:pt x="9981" y="3257"/>
                    <a:pt x="9939" y="3300"/>
                  </a:cubicBezTo>
                  <a:lnTo>
                    <a:pt x="4250" y="11624"/>
                  </a:lnTo>
                  <a:cubicBezTo>
                    <a:pt x="4027" y="11953"/>
                    <a:pt x="3676" y="12176"/>
                    <a:pt x="3320" y="12288"/>
                  </a:cubicBezTo>
                  <a:cubicBezTo>
                    <a:pt x="3761" y="11911"/>
                    <a:pt x="4048" y="11332"/>
                    <a:pt x="4048" y="10715"/>
                  </a:cubicBezTo>
                  <a:lnTo>
                    <a:pt x="4048" y="9164"/>
                  </a:lnTo>
                  <a:lnTo>
                    <a:pt x="4781" y="9674"/>
                  </a:lnTo>
                  <a:cubicBezTo>
                    <a:pt x="4802" y="9695"/>
                    <a:pt x="4845" y="9695"/>
                    <a:pt x="4892" y="9695"/>
                  </a:cubicBezTo>
                  <a:lnTo>
                    <a:pt x="4935" y="9695"/>
                  </a:lnTo>
                  <a:cubicBezTo>
                    <a:pt x="4977" y="9695"/>
                    <a:pt x="5025" y="9653"/>
                    <a:pt x="5047" y="9605"/>
                  </a:cubicBezTo>
                  <a:lnTo>
                    <a:pt x="6151" y="8012"/>
                  </a:lnTo>
                  <a:cubicBezTo>
                    <a:pt x="6221" y="7927"/>
                    <a:pt x="6199" y="7794"/>
                    <a:pt x="6109" y="7725"/>
                  </a:cubicBezTo>
                  <a:lnTo>
                    <a:pt x="4494" y="6641"/>
                  </a:lnTo>
                  <a:cubicBezTo>
                    <a:pt x="4460" y="6626"/>
                    <a:pt x="4429" y="6611"/>
                    <a:pt x="4399" y="6611"/>
                  </a:cubicBezTo>
                  <a:cubicBezTo>
                    <a:pt x="4386" y="6611"/>
                    <a:pt x="4374" y="6614"/>
                    <a:pt x="4361" y="6620"/>
                  </a:cubicBezTo>
                  <a:cubicBezTo>
                    <a:pt x="4292" y="6620"/>
                    <a:pt x="4250" y="6641"/>
                    <a:pt x="4228" y="6683"/>
                  </a:cubicBezTo>
                  <a:lnTo>
                    <a:pt x="4048" y="6949"/>
                  </a:lnTo>
                  <a:lnTo>
                    <a:pt x="4048" y="6131"/>
                  </a:lnTo>
                  <a:lnTo>
                    <a:pt x="7262" y="1462"/>
                  </a:lnTo>
                  <a:cubicBezTo>
                    <a:pt x="7283" y="1398"/>
                    <a:pt x="7325" y="1371"/>
                    <a:pt x="7394" y="1350"/>
                  </a:cubicBezTo>
                  <a:close/>
                  <a:moveTo>
                    <a:pt x="622" y="1"/>
                  </a:moveTo>
                  <a:cubicBezTo>
                    <a:pt x="266" y="1"/>
                    <a:pt x="0" y="267"/>
                    <a:pt x="0" y="622"/>
                  </a:cubicBezTo>
                  <a:lnTo>
                    <a:pt x="0" y="5669"/>
                  </a:lnTo>
                  <a:cubicBezTo>
                    <a:pt x="0" y="5780"/>
                    <a:pt x="90" y="5865"/>
                    <a:pt x="197" y="5865"/>
                  </a:cubicBezTo>
                  <a:cubicBezTo>
                    <a:pt x="308" y="5865"/>
                    <a:pt x="398" y="5780"/>
                    <a:pt x="398" y="5669"/>
                  </a:cubicBezTo>
                  <a:lnTo>
                    <a:pt x="398" y="622"/>
                  </a:lnTo>
                  <a:cubicBezTo>
                    <a:pt x="398" y="490"/>
                    <a:pt x="489" y="399"/>
                    <a:pt x="622" y="399"/>
                  </a:cubicBezTo>
                  <a:lnTo>
                    <a:pt x="3432" y="399"/>
                  </a:lnTo>
                  <a:cubicBezTo>
                    <a:pt x="3543" y="399"/>
                    <a:pt x="3649" y="490"/>
                    <a:pt x="3649" y="622"/>
                  </a:cubicBezTo>
                  <a:lnTo>
                    <a:pt x="3649" y="10715"/>
                  </a:lnTo>
                  <a:cubicBezTo>
                    <a:pt x="3649" y="11624"/>
                    <a:pt x="2922" y="12351"/>
                    <a:pt x="2013" y="12351"/>
                  </a:cubicBezTo>
                  <a:cubicBezTo>
                    <a:pt x="1126" y="12351"/>
                    <a:pt x="398" y="11624"/>
                    <a:pt x="398" y="10715"/>
                  </a:cubicBezTo>
                  <a:lnTo>
                    <a:pt x="398" y="6620"/>
                  </a:lnTo>
                  <a:cubicBezTo>
                    <a:pt x="398" y="6508"/>
                    <a:pt x="308" y="6418"/>
                    <a:pt x="197" y="6418"/>
                  </a:cubicBezTo>
                  <a:cubicBezTo>
                    <a:pt x="90" y="6418"/>
                    <a:pt x="0" y="6508"/>
                    <a:pt x="0" y="6620"/>
                  </a:cubicBezTo>
                  <a:lnTo>
                    <a:pt x="0" y="10715"/>
                  </a:lnTo>
                  <a:cubicBezTo>
                    <a:pt x="0" y="11842"/>
                    <a:pt x="908" y="12750"/>
                    <a:pt x="2013" y="12750"/>
                  </a:cubicBezTo>
                  <a:cubicBezTo>
                    <a:pt x="2167" y="12750"/>
                    <a:pt x="2321" y="12729"/>
                    <a:pt x="2481" y="12686"/>
                  </a:cubicBezTo>
                  <a:cubicBezTo>
                    <a:pt x="2614" y="12729"/>
                    <a:pt x="2746" y="12729"/>
                    <a:pt x="2879" y="12729"/>
                  </a:cubicBezTo>
                  <a:lnTo>
                    <a:pt x="12993" y="12729"/>
                  </a:lnTo>
                  <a:cubicBezTo>
                    <a:pt x="13344" y="12729"/>
                    <a:pt x="13636" y="12463"/>
                    <a:pt x="13636" y="12107"/>
                  </a:cubicBezTo>
                  <a:lnTo>
                    <a:pt x="13636" y="9297"/>
                  </a:lnTo>
                  <a:cubicBezTo>
                    <a:pt x="13636" y="8941"/>
                    <a:pt x="13344" y="8676"/>
                    <a:pt x="12993" y="8676"/>
                  </a:cubicBezTo>
                  <a:lnTo>
                    <a:pt x="10470" y="8676"/>
                  </a:lnTo>
                  <a:cubicBezTo>
                    <a:pt x="10359" y="8676"/>
                    <a:pt x="10268" y="8766"/>
                    <a:pt x="10268" y="8877"/>
                  </a:cubicBezTo>
                  <a:cubicBezTo>
                    <a:pt x="10268" y="8989"/>
                    <a:pt x="10359" y="9074"/>
                    <a:pt x="10470" y="9074"/>
                  </a:cubicBezTo>
                  <a:lnTo>
                    <a:pt x="12993" y="9074"/>
                  </a:lnTo>
                  <a:cubicBezTo>
                    <a:pt x="13126" y="9074"/>
                    <a:pt x="13238" y="9164"/>
                    <a:pt x="13238" y="9297"/>
                  </a:cubicBezTo>
                  <a:lnTo>
                    <a:pt x="13238" y="12107"/>
                  </a:lnTo>
                  <a:cubicBezTo>
                    <a:pt x="13238" y="12240"/>
                    <a:pt x="13126" y="12330"/>
                    <a:pt x="12993" y="12330"/>
                  </a:cubicBezTo>
                  <a:lnTo>
                    <a:pt x="4096" y="12330"/>
                  </a:lnTo>
                  <a:cubicBezTo>
                    <a:pt x="4271" y="12197"/>
                    <a:pt x="4446" y="12043"/>
                    <a:pt x="4558" y="11842"/>
                  </a:cubicBezTo>
                  <a:lnTo>
                    <a:pt x="4823" y="11464"/>
                  </a:lnTo>
                  <a:lnTo>
                    <a:pt x="4823" y="11666"/>
                  </a:lnTo>
                  <a:cubicBezTo>
                    <a:pt x="4823" y="11778"/>
                    <a:pt x="4914" y="11863"/>
                    <a:pt x="5025" y="11863"/>
                  </a:cubicBezTo>
                  <a:lnTo>
                    <a:pt x="6970" y="11863"/>
                  </a:lnTo>
                  <a:cubicBezTo>
                    <a:pt x="7081" y="11863"/>
                    <a:pt x="7171" y="11778"/>
                    <a:pt x="7171" y="11666"/>
                  </a:cubicBezTo>
                  <a:lnTo>
                    <a:pt x="7171" y="9738"/>
                  </a:lnTo>
                  <a:cubicBezTo>
                    <a:pt x="7171" y="9632"/>
                    <a:pt x="7081" y="9541"/>
                    <a:pt x="6970" y="9541"/>
                  </a:cubicBezTo>
                  <a:lnTo>
                    <a:pt x="6151" y="9541"/>
                  </a:lnTo>
                  <a:lnTo>
                    <a:pt x="6465" y="9074"/>
                  </a:lnTo>
                  <a:lnTo>
                    <a:pt x="9519" y="9074"/>
                  </a:lnTo>
                  <a:cubicBezTo>
                    <a:pt x="9626" y="9074"/>
                    <a:pt x="9716" y="8989"/>
                    <a:pt x="9716" y="8877"/>
                  </a:cubicBezTo>
                  <a:cubicBezTo>
                    <a:pt x="9716" y="8766"/>
                    <a:pt x="9626" y="8676"/>
                    <a:pt x="9519" y="8676"/>
                  </a:cubicBezTo>
                  <a:lnTo>
                    <a:pt x="6752" y="8676"/>
                  </a:lnTo>
                  <a:lnTo>
                    <a:pt x="10268" y="3523"/>
                  </a:lnTo>
                  <a:cubicBezTo>
                    <a:pt x="10470" y="3231"/>
                    <a:pt x="10401" y="2859"/>
                    <a:pt x="10114" y="2657"/>
                  </a:cubicBezTo>
                  <a:lnTo>
                    <a:pt x="7793" y="1063"/>
                  </a:lnTo>
                  <a:cubicBezTo>
                    <a:pt x="7695" y="997"/>
                    <a:pt x="7572" y="956"/>
                    <a:pt x="7452" y="956"/>
                  </a:cubicBezTo>
                  <a:cubicBezTo>
                    <a:pt x="7409" y="956"/>
                    <a:pt x="7366" y="962"/>
                    <a:pt x="7325" y="973"/>
                  </a:cubicBezTo>
                  <a:cubicBezTo>
                    <a:pt x="7150" y="1000"/>
                    <a:pt x="7017" y="1085"/>
                    <a:pt x="6927" y="1217"/>
                  </a:cubicBezTo>
                  <a:lnTo>
                    <a:pt x="4048" y="5425"/>
                  </a:lnTo>
                  <a:lnTo>
                    <a:pt x="4048" y="622"/>
                  </a:lnTo>
                  <a:cubicBezTo>
                    <a:pt x="4048" y="267"/>
                    <a:pt x="3761" y="1"/>
                    <a:pt x="343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3"/>
            <p:cNvSpPr/>
            <p:nvPr/>
          </p:nvSpPr>
          <p:spPr>
            <a:xfrm>
              <a:off x="4262425" y="2994525"/>
              <a:ext cx="79175" cy="77125"/>
            </a:xfrm>
            <a:custGeom>
              <a:rect b="b" l="l" r="r" t="t"/>
              <a:pathLst>
                <a:path extrusionOk="0" h="3085" w="3167">
                  <a:moveTo>
                    <a:pt x="1371" y="476"/>
                  </a:moveTo>
                  <a:lnTo>
                    <a:pt x="2657" y="1358"/>
                  </a:lnTo>
                  <a:lnTo>
                    <a:pt x="1791" y="2622"/>
                  </a:lnTo>
                  <a:lnTo>
                    <a:pt x="510" y="1757"/>
                  </a:lnTo>
                  <a:lnTo>
                    <a:pt x="1371" y="476"/>
                  </a:lnTo>
                  <a:close/>
                  <a:moveTo>
                    <a:pt x="1335" y="0"/>
                  </a:moveTo>
                  <a:cubicBezTo>
                    <a:pt x="1319" y="0"/>
                    <a:pt x="1301" y="3"/>
                    <a:pt x="1281" y="9"/>
                  </a:cubicBezTo>
                  <a:cubicBezTo>
                    <a:pt x="1238" y="9"/>
                    <a:pt x="1196" y="51"/>
                    <a:pt x="1174" y="99"/>
                  </a:cubicBezTo>
                  <a:lnTo>
                    <a:pt x="64" y="1693"/>
                  </a:lnTo>
                  <a:cubicBezTo>
                    <a:pt x="1" y="1778"/>
                    <a:pt x="22" y="1911"/>
                    <a:pt x="133" y="1958"/>
                  </a:cubicBezTo>
                  <a:lnTo>
                    <a:pt x="1727" y="3063"/>
                  </a:lnTo>
                  <a:cubicBezTo>
                    <a:pt x="1748" y="3085"/>
                    <a:pt x="1791" y="3085"/>
                    <a:pt x="1838" y="3085"/>
                  </a:cubicBezTo>
                  <a:lnTo>
                    <a:pt x="1881" y="3085"/>
                  </a:lnTo>
                  <a:cubicBezTo>
                    <a:pt x="1923" y="3085"/>
                    <a:pt x="1971" y="3063"/>
                    <a:pt x="1993" y="3021"/>
                  </a:cubicBezTo>
                  <a:lnTo>
                    <a:pt x="3097" y="1406"/>
                  </a:lnTo>
                  <a:cubicBezTo>
                    <a:pt x="3166" y="1316"/>
                    <a:pt x="3140" y="1204"/>
                    <a:pt x="3034" y="1140"/>
                  </a:cubicBezTo>
                  <a:lnTo>
                    <a:pt x="1440" y="30"/>
                  </a:lnTo>
                  <a:cubicBezTo>
                    <a:pt x="1406" y="15"/>
                    <a:pt x="1375" y="0"/>
                    <a:pt x="133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3"/>
            <p:cNvSpPr/>
            <p:nvPr/>
          </p:nvSpPr>
          <p:spPr>
            <a:xfrm>
              <a:off x="4223125" y="3052250"/>
              <a:ext cx="78625" cy="77575"/>
            </a:xfrm>
            <a:custGeom>
              <a:rect b="b" l="l" r="r" t="t"/>
              <a:pathLst>
                <a:path extrusionOk="0" h="3103" w="3145">
                  <a:moveTo>
                    <a:pt x="1371" y="489"/>
                  </a:moveTo>
                  <a:lnTo>
                    <a:pt x="2635" y="1355"/>
                  </a:lnTo>
                  <a:lnTo>
                    <a:pt x="1769" y="2614"/>
                  </a:lnTo>
                  <a:lnTo>
                    <a:pt x="510" y="1753"/>
                  </a:lnTo>
                  <a:lnTo>
                    <a:pt x="1371" y="489"/>
                  </a:lnTo>
                  <a:close/>
                  <a:moveTo>
                    <a:pt x="1286" y="0"/>
                  </a:moveTo>
                  <a:cubicBezTo>
                    <a:pt x="1238" y="27"/>
                    <a:pt x="1195" y="48"/>
                    <a:pt x="1153" y="90"/>
                  </a:cubicBezTo>
                  <a:lnTo>
                    <a:pt x="64" y="1684"/>
                  </a:lnTo>
                  <a:cubicBezTo>
                    <a:pt x="0" y="1774"/>
                    <a:pt x="21" y="1907"/>
                    <a:pt x="112" y="1971"/>
                  </a:cubicBezTo>
                  <a:lnTo>
                    <a:pt x="1705" y="3055"/>
                  </a:lnTo>
                  <a:cubicBezTo>
                    <a:pt x="1748" y="3081"/>
                    <a:pt x="1790" y="3102"/>
                    <a:pt x="1817" y="3102"/>
                  </a:cubicBezTo>
                  <a:lnTo>
                    <a:pt x="1859" y="3102"/>
                  </a:lnTo>
                  <a:cubicBezTo>
                    <a:pt x="1902" y="3081"/>
                    <a:pt x="1971" y="3055"/>
                    <a:pt x="1992" y="3012"/>
                  </a:cubicBezTo>
                  <a:lnTo>
                    <a:pt x="3076" y="1418"/>
                  </a:lnTo>
                  <a:cubicBezTo>
                    <a:pt x="3145" y="1328"/>
                    <a:pt x="3118" y="1195"/>
                    <a:pt x="3033" y="1132"/>
                  </a:cubicBezTo>
                  <a:lnTo>
                    <a:pt x="1440" y="48"/>
                  </a:lnTo>
                  <a:cubicBezTo>
                    <a:pt x="1392" y="0"/>
                    <a:pt x="1328" y="0"/>
                    <a:pt x="128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3"/>
            <p:cNvSpPr/>
            <p:nvPr/>
          </p:nvSpPr>
          <p:spPr>
            <a:xfrm>
              <a:off x="4128425" y="2966575"/>
              <a:ext cx="58200" cy="58075"/>
            </a:xfrm>
            <a:custGeom>
              <a:rect b="b" l="l" r="r" t="t"/>
              <a:pathLst>
                <a:path extrusionOk="0" h="2323" w="2328">
                  <a:moveTo>
                    <a:pt x="1929" y="399"/>
                  </a:moveTo>
                  <a:lnTo>
                    <a:pt x="1929" y="1924"/>
                  </a:lnTo>
                  <a:lnTo>
                    <a:pt x="399" y="1924"/>
                  </a:lnTo>
                  <a:lnTo>
                    <a:pt x="399" y="399"/>
                  </a:lnTo>
                  <a:close/>
                  <a:moveTo>
                    <a:pt x="203" y="1"/>
                  </a:moveTo>
                  <a:cubicBezTo>
                    <a:pt x="91" y="1"/>
                    <a:pt x="1" y="86"/>
                    <a:pt x="1" y="197"/>
                  </a:cubicBezTo>
                  <a:lnTo>
                    <a:pt x="1" y="2126"/>
                  </a:lnTo>
                  <a:cubicBezTo>
                    <a:pt x="1" y="2232"/>
                    <a:pt x="91" y="2322"/>
                    <a:pt x="203" y="2322"/>
                  </a:cubicBezTo>
                  <a:lnTo>
                    <a:pt x="2125" y="2322"/>
                  </a:lnTo>
                  <a:cubicBezTo>
                    <a:pt x="2237" y="2322"/>
                    <a:pt x="2327" y="2232"/>
                    <a:pt x="2327" y="2126"/>
                  </a:cubicBezTo>
                  <a:lnTo>
                    <a:pt x="2327" y="197"/>
                  </a:lnTo>
                  <a:cubicBezTo>
                    <a:pt x="2327" y="86"/>
                    <a:pt x="2237" y="1"/>
                    <a:pt x="212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3"/>
            <p:cNvSpPr/>
            <p:nvPr/>
          </p:nvSpPr>
          <p:spPr>
            <a:xfrm>
              <a:off x="4128425" y="3036300"/>
              <a:ext cx="58200" cy="58600"/>
            </a:xfrm>
            <a:custGeom>
              <a:rect b="b" l="l" r="r" t="t"/>
              <a:pathLst>
                <a:path extrusionOk="0" h="2344" w="2328">
                  <a:moveTo>
                    <a:pt x="1929" y="399"/>
                  </a:moveTo>
                  <a:lnTo>
                    <a:pt x="1929" y="1945"/>
                  </a:lnTo>
                  <a:lnTo>
                    <a:pt x="399" y="1945"/>
                  </a:lnTo>
                  <a:lnTo>
                    <a:pt x="399" y="399"/>
                  </a:lnTo>
                  <a:close/>
                  <a:moveTo>
                    <a:pt x="203" y="1"/>
                  </a:moveTo>
                  <a:cubicBezTo>
                    <a:pt x="91" y="1"/>
                    <a:pt x="1" y="86"/>
                    <a:pt x="1" y="197"/>
                  </a:cubicBezTo>
                  <a:lnTo>
                    <a:pt x="1" y="2147"/>
                  </a:lnTo>
                  <a:cubicBezTo>
                    <a:pt x="1" y="2258"/>
                    <a:pt x="91" y="2343"/>
                    <a:pt x="203" y="2343"/>
                  </a:cubicBezTo>
                  <a:lnTo>
                    <a:pt x="2125" y="2343"/>
                  </a:lnTo>
                  <a:cubicBezTo>
                    <a:pt x="2237" y="2343"/>
                    <a:pt x="2327" y="2258"/>
                    <a:pt x="2327" y="2147"/>
                  </a:cubicBezTo>
                  <a:lnTo>
                    <a:pt x="2327" y="197"/>
                  </a:lnTo>
                  <a:cubicBezTo>
                    <a:pt x="2327" y="86"/>
                    <a:pt x="2237" y="1"/>
                    <a:pt x="212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3"/>
            <p:cNvSpPr/>
            <p:nvPr/>
          </p:nvSpPr>
          <p:spPr>
            <a:xfrm>
              <a:off x="4128425" y="3106025"/>
              <a:ext cx="58200" cy="58600"/>
            </a:xfrm>
            <a:custGeom>
              <a:rect b="b" l="l" r="r" t="t"/>
              <a:pathLst>
                <a:path extrusionOk="0" h="2344" w="2328">
                  <a:moveTo>
                    <a:pt x="1929" y="420"/>
                  </a:moveTo>
                  <a:lnTo>
                    <a:pt x="1929" y="1945"/>
                  </a:lnTo>
                  <a:lnTo>
                    <a:pt x="399" y="1945"/>
                  </a:lnTo>
                  <a:lnTo>
                    <a:pt x="399" y="420"/>
                  </a:lnTo>
                  <a:close/>
                  <a:moveTo>
                    <a:pt x="203" y="0"/>
                  </a:moveTo>
                  <a:cubicBezTo>
                    <a:pt x="91" y="0"/>
                    <a:pt x="1" y="107"/>
                    <a:pt x="1" y="197"/>
                  </a:cubicBezTo>
                  <a:lnTo>
                    <a:pt x="1" y="2147"/>
                  </a:lnTo>
                  <a:cubicBezTo>
                    <a:pt x="1" y="2258"/>
                    <a:pt x="91" y="2343"/>
                    <a:pt x="203" y="2343"/>
                  </a:cubicBezTo>
                  <a:lnTo>
                    <a:pt x="2125" y="2343"/>
                  </a:lnTo>
                  <a:cubicBezTo>
                    <a:pt x="2237" y="2343"/>
                    <a:pt x="2327" y="2258"/>
                    <a:pt x="2327" y="2147"/>
                  </a:cubicBezTo>
                  <a:lnTo>
                    <a:pt x="2327" y="197"/>
                  </a:lnTo>
                  <a:cubicBezTo>
                    <a:pt x="2327" y="107"/>
                    <a:pt x="2237" y="0"/>
                    <a:pt x="212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3"/>
            <p:cNvSpPr/>
            <p:nvPr/>
          </p:nvSpPr>
          <p:spPr>
            <a:xfrm>
              <a:off x="4133475" y="3188350"/>
              <a:ext cx="48100" cy="48250"/>
            </a:xfrm>
            <a:custGeom>
              <a:rect b="b" l="l" r="r" t="t"/>
              <a:pathLst>
                <a:path extrusionOk="0" h="1930" w="1924">
                  <a:moveTo>
                    <a:pt x="951" y="399"/>
                  </a:moveTo>
                  <a:cubicBezTo>
                    <a:pt x="1259" y="399"/>
                    <a:pt x="1525" y="644"/>
                    <a:pt x="1525" y="957"/>
                  </a:cubicBezTo>
                  <a:cubicBezTo>
                    <a:pt x="1525" y="1265"/>
                    <a:pt x="1259" y="1531"/>
                    <a:pt x="951" y="1531"/>
                  </a:cubicBezTo>
                  <a:cubicBezTo>
                    <a:pt x="643" y="1531"/>
                    <a:pt x="399" y="1265"/>
                    <a:pt x="399" y="957"/>
                  </a:cubicBezTo>
                  <a:cubicBezTo>
                    <a:pt x="399" y="644"/>
                    <a:pt x="643" y="399"/>
                    <a:pt x="951" y="399"/>
                  </a:cubicBezTo>
                  <a:close/>
                  <a:moveTo>
                    <a:pt x="951" y="1"/>
                  </a:moveTo>
                  <a:cubicBezTo>
                    <a:pt x="420" y="1"/>
                    <a:pt x="1" y="426"/>
                    <a:pt x="1" y="957"/>
                  </a:cubicBezTo>
                  <a:cubicBezTo>
                    <a:pt x="1" y="1488"/>
                    <a:pt x="420" y="1929"/>
                    <a:pt x="951" y="1929"/>
                  </a:cubicBezTo>
                  <a:cubicBezTo>
                    <a:pt x="1483" y="1929"/>
                    <a:pt x="1923" y="1488"/>
                    <a:pt x="1923" y="957"/>
                  </a:cubicBezTo>
                  <a:cubicBezTo>
                    <a:pt x="1923" y="426"/>
                    <a:pt x="1483" y="1"/>
                    <a:pt x="95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6" name="Google Shape;3976;p63"/>
          <p:cNvGrpSpPr/>
          <p:nvPr/>
        </p:nvGrpSpPr>
        <p:grpSpPr>
          <a:xfrm>
            <a:off x="2846900" y="2272025"/>
            <a:ext cx="335350" cy="340925"/>
            <a:chOff x="2846900" y="2272025"/>
            <a:chExt cx="335350" cy="340925"/>
          </a:xfrm>
        </p:grpSpPr>
        <p:sp>
          <p:nvSpPr>
            <p:cNvPr id="3977" name="Google Shape;3977;p63"/>
            <p:cNvSpPr/>
            <p:nvPr/>
          </p:nvSpPr>
          <p:spPr>
            <a:xfrm>
              <a:off x="2955400" y="2292625"/>
              <a:ext cx="206400" cy="206400"/>
            </a:xfrm>
            <a:custGeom>
              <a:rect b="b" l="l" r="r" t="t"/>
              <a:pathLst>
                <a:path extrusionOk="0" h="8256" w="8256">
                  <a:moveTo>
                    <a:pt x="4606" y="5907"/>
                  </a:moveTo>
                  <a:lnTo>
                    <a:pt x="3676" y="5907"/>
                  </a:lnTo>
                  <a:lnTo>
                    <a:pt x="3676" y="3251"/>
                  </a:lnTo>
                  <a:lnTo>
                    <a:pt x="2922" y="3251"/>
                  </a:lnTo>
                  <a:lnTo>
                    <a:pt x="2922" y="2321"/>
                  </a:lnTo>
                  <a:lnTo>
                    <a:pt x="5334" y="2321"/>
                  </a:lnTo>
                  <a:lnTo>
                    <a:pt x="5334" y="3251"/>
                  </a:lnTo>
                  <a:lnTo>
                    <a:pt x="4606" y="3251"/>
                  </a:lnTo>
                  <a:close/>
                  <a:moveTo>
                    <a:pt x="7639" y="372"/>
                  </a:moveTo>
                  <a:lnTo>
                    <a:pt x="7639" y="0"/>
                  </a:lnTo>
                  <a:lnTo>
                    <a:pt x="622" y="0"/>
                  </a:lnTo>
                  <a:lnTo>
                    <a:pt x="622" y="372"/>
                  </a:lnTo>
                  <a:cubicBezTo>
                    <a:pt x="622" y="505"/>
                    <a:pt x="510" y="595"/>
                    <a:pt x="377" y="595"/>
                  </a:cubicBezTo>
                  <a:lnTo>
                    <a:pt x="0" y="595"/>
                  </a:lnTo>
                  <a:lnTo>
                    <a:pt x="0" y="7788"/>
                  </a:lnTo>
                  <a:lnTo>
                    <a:pt x="441" y="7703"/>
                  </a:lnTo>
                  <a:lnTo>
                    <a:pt x="866" y="7612"/>
                  </a:lnTo>
                  <a:lnTo>
                    <a:pt x="755" y="8255"/>
                  </a:lnTo>
                  <a:lnTo>
                    <a:pt x="7639" y="8255"/>
                  </a:lnTo>
                  <a:lnTo>
                    <a:pt x="7639" y="7878"/>
                  </a:lnTo>
                  <a:cubicBezTo>
                    <a:pt x="7639" y="7745"/>
                    <a:pt x="7745" y="7634"/>
                    <a:pt x="7878" y="7634"/>
                  </a:cubicBezTo>
                  <a:lnTo>
                    <a:pt x="8255" y="7634"/>
                  </a:lnTo>
                  <a:lnTo>
                    <a:pt x="8255" y="595"/>
                  </a:lnTo>
                  <a:lnTo>
                    <a:pt x="7878" y="595"/>
                  </a:lnTo>
                  <a:cubicBezTo>
                    <a:pt x="7745" y="595"/>
                    <a:pt x="7639" y="505"/>
                    <a:pt x="7639" y="372"/>
                  </a:cubicBezTo>
                  <a:close/>
                  <a:moveTo>
                    <a:pt x="7639" y="372"/>
                  </a:moveTo>
                  <a:lnTo>
                    <a:pt x="7639" y="372"/>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3"/>
            <p:cNvSpPr/>
            <p:nvPr/>
          </p:nvSpPr>
          <p:spPr>
            <a:xfrm>
              <a:off x="2889000" y="2482925"/>
              <a:ext cx="88075" cy="88600"/>
            </a:xfrm>
            <a:custGeom>
              <a:rect b="b" l="l" r="r" t="t"/>
              <a:pathLst>
                <a:path extrusionOk="0" h="3544" w="3523">
                  <a:moveTo>
                    <a:pt x="3522" y="0"/>
                  </a:moveTo>
                  <a:lnTo>
                    <a:pt x="909" y="489"/>
                  </a:lnTo>
                  <a:lnTo>
                    <a:pt x="0" y="2454"/>
                  </a:lnTo>
                  <a:lnTo>
                    <a:pt x="356" y="3320"/>
                  </a:lnTo>
                  <a:lnTo>
                    <a:pt x="1084" y="3543"/>
                  </a:lnTo>
                  <a:lnTo>
                    <a:pt x="3033" y="2635"/>
                  </a:lnTo>
                  <a:lnTo>
                    <a:pt x="3389" y="728"/>
                  </a:lnTo>
                  <a:close/>
                  <a:moveTo>
                    <a:pt x="3522" y="0"/>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3"/>
            <p:cNvSpPr/>
            <p:nvPr/>
          </p:nvSpPr>
          <p:spPr>
            <a:xfrm>
              <a:off x="2852475" y="2554900"/>
              <a:ext cx="52625" cy="53150"/>
            </a:xfrm>
            <a:custGeom>
              <a:rect b="b" l="l" r="r" t="t"/>
              <a:pathLst>
                <a:path extrusionOk="0" h="2126" w="2105">
                  <a:moveTo>
                    <a:pt x="601" y="0"/>
                  </a:moveTo>
                  <a:lnTo>
                    <a:pt x="0" y="617"/>
                  </a:lnTo>
                  <a:lnTo>
                    <a:pt x="1483" y="2125"/>
                  </a:lnTo>
                  <a:lnTo>
                    <a:pt x="2104" y="1504"/>
                  </a:lnTo>
                  <a:lnTo>
                    <a:pt x="1573" y="553"/>
                  </a:lnTo>
                  <a:close/>
                  <a:moveTo>
                    <a:pt x="601" y="0"/>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3"/>
            <p:cNvSpPr/>
            <p:nvPr/>
          </p:nvSpPr>
          <p:spPr>
            <a:xfrm>
              <a:off x="2897900" y="2482925"/>
              <a:ext cx="79175" cy="88600"/>
            </a:xfrm>
            <a:custGeom>
              <a:rect b="b" l="l" r="r" t="t"/>
              <a:pathLst>
                <a:path extrusionOk="0" h="3544" w="3167">
                  <a:moveTo>
                    <a:pt x="728" y="3543"/>
                  </a:moveTo>
                  <a:lnTo>
                    <a:pt x="2677" y="2635"/>
                  </a:lnTo>
                  <a:lnTo>
                    <a:pt x="3033" y="728"/>
                  </a:lnTo>
                  <a:lnTo>
                    <a:pt x="3166" y="0"/>
                  </a:lnTo>
                  <a:lnTo>
                    <a:pt x="2741" y="91"/>
                  </a:lnTo>
                  <a:lnTo>
                    <a:pt x="2699" y="377"/>
                  </a:lnTo>
                  <a:lnTo>
                    <a:pt x="2656" y="510"/>
                  </a:lnTo>
                  <a:lnTo>
                    <a:pt x="2343" y="2237"/>
                  </a:lnTo>
                  <a:cubicBezTo>
                    <a:pt x="2343" y="2279"/>
                    <a:pt x="2322" y="2300"/>
                    <a:pt x="2300" y="2300"/>
                  </a:cubicBezTo>
                  <a:lnTo>
                    <a:pt x="0" y="3320"/>
                  </a:lnTo>
                  <a:close/>
                  <a:moveTo>
                    <a:pt x="728" y="3543"/>
                  </a:moveTo>
                  <a:lnTo>
                    <a:pt x="728" y="354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3"/>
            <p:cNvSpPr/>
            <p:nvPr/>
          </p:nvSpPr>
          <p:spPr>
            <a:xfrm>
              <a:off x="2878500" y="2578150"/>
              <a:ext cx="26600" cy="29900"/>
            </a:xfrm>
            <a:custGeom>
              <a:rect b="b" l="l" r="r" t="t"/>
              <a:pathLst>
                <a:path extrusionOk="0" h="1196" w="1064">
                  <a:moveTo>
                    <a:pt x="1" y="728"/>
                  </a:moveTo>
                  <a:lnTo>
                    <a:pt x="728" y="0"/>
                  </a:lnTo>
                  <a:lnTo>
                    <a:pt x="1063" y="574"/>
                  </a:lnTo>
                  <a:lnTo>
                    <a:pt x="442" y="1195"/>
                  </a:lnTo>
                  <a:close/>
                  <a:moveTo>
                    <a:pt x="1" y="728"/>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3"/>
            <p:cNvSpPr/>
            <p:nvPr/>
          </p:nvSpPr>
          <p:spPr>
            <a:xfrm>
              <a:off x="2927775" y="2509475"/>
              <a:ext cx="23275" cy="23275"/>
            </a:xfrm>
            <a:custGeom>
              <a:rect b="b" l="l" r="r" t="t"/>
              <a:pathLst>
                <a:path extrusionOk="0" h="931" w="931">
                  <a:moveTo>
                    <a:pt x="776" y="155"/>
                  </a:moveTo>
                  <a:cubicBezTo>
                    <a:pt x="595" y="1"/>
                    <a:pt x="330" y="1"/>
                    <a:pt x="154" y="155"/>
                  </a:cubicBezTo>
                  <a:cubicBezTo>
                    <a:pt x="0" y="330"/>
                    <a:pt x="0" y="596"/>
                    <a:pt x="154" y="776"/>
                  </a:cubicBezTo>
                  <a:cubicBezTo>
                    <a:pt x="330" y="930"/>
                    <a:pt x="595" y="930"/>
                    <a:pt x="776" y="776"/>
                  </a:cubicBezTo>
                  <a:cubicBezTo>
                    <a:pt x="930" y="596"/>
                    <a:pt x="930" y="330"/>
                    <a:pt x="776" y="155"/>
                  </a:cubicBezTo>
                  <a:close/>
                  <a:moveTo>
                    <a:pt x="776" y="155"/>
                  </a:moveTo>
                  <a:lnTo>
                    <a:pt x="776" y="15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3"/>
            <p:cNvSpPr/>
            <p:nvPr/>
          </p:nvSpPr>
          <p:spPr>
            <a:xfrm>
              <a:off x="2939850" y="2277075"/>
              <a:ext cx="31100" cy="30450"/>
            </a:xfrm>
            <a:custGeom>
              <a:rect b="b" l="l" r="r" t="t"/>
              <a:pathLst>
                <a:path extrusionOk="0" h="1218" w="1244">
                  <a:moveTo>
                    <a:pt x="999" y="1217"/>
                  </a:moveTo>
                  <a:cubicBezTo>
                    <a:pt x="1132" y="1217"/>
                    <a:pt x="1244" y="1127"/>
                    <a:pt x="1244" y="994"/>
                  </a:cubicBezTo>
                  <a:lnTo>
                    <a:pt x="1244" y="224"/>
                  </a:lnTo>
                  <a:cubicBezTo>
                    <a:pt x="1244" y="112"/>
                    <a:pt x="1132" y="1"/>
                    <a:pt x="999" y="1"/>
                  </a:cubicBezTo>
                  <a:lnTo>
                    <a:pt x="245" y="1"/>
                  </a:lnTo>
                  <a:cubicBezTo>
                    <a:pt x="112" y="1"/>
                    <a:pt x="1" y="112"/>
                    <a:pt x="1" y="224"/>
                  </a:cubicBezTo>
                  <a:lnTo>
                    <a:pt x="1" y="994"/>
                  </a:lnTo>
                  <a:cubicBezTo>
                    <a:pt x="1" y="1127"/>
                    <a:pt x="112" y="1217"/>
                    <a:pt x="245" y="1217"/>
                  </a:cubicBezTo>
                  <a:close/>
                  <a:moveTo>
                    <a:pt x="999" y="1217"/>
                  </a:moveTo>
                  <a:lnTo>
                    <a:pt x="999" y="1217"/>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3"/>
            <p:cNvSpPr/>
            <p:nvPr/>
          </p:nvSpPr>
          <p:spPr>
            <a:xfrm>
              <a:off x="3028425" y="2350650"/>
              <a:ext cx="60325" cy="89675"/>
            </a:xfrm>
            <a:custGeom>
              <a:rect b="b" l="l" r="r" t="t"/>
              <a:pathLst>
                <a:path extrusionOk="0" h="3587" w="2413">
                  <a:moveTo>
                    <a:pt x="755" y="3586"/>
                  </a:moveTo>
                  <a:lnTo>
                    <a:pt x="1685" y="3586"/>
                  </a:lnTo>
                  <a:lnTo>
                    <a:pt x="1685" y="930"/>
                  </a:lnTo>
                  <a:lnTo>
                    <a:pt x="2413" y="930"/>
                  </a:lnTo>
                  <a:lnTo>
                    <a:pt x="2413" y="0"/>
                  </a:lnTo>
                  <a:lnTo>
                    <a:pt x="1" y="0"/>
                  </a:lnTo>
                  <a:lnTo>
                    <a:pt x="1" y="930"/>
                  </a:lnTo>
                  <a:lnTo>
                    <a:pt x="755" y="930"/>
                  </a:lnTo>
                  <a:close/>
                  <a:moveTo>
                    <a:pt x="755" y="3586"/>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3"/>
            <p:cNvSpPr/>
            <p:nvPr/>
          </p:nvSpPr>
          <p:spPr>
            <a:xfrm>
              <a:off x="3059375" y="2362325"/>
              <a:ext cx="29375" cy="78000"/>
            </a:xfrm>
            <a:custGeom>
              <a:rect b="b" l="l" r="r" t="t"/>
              <a:pathLst>
                <a:path extrusionOk="0" h="3120" w="1175">
                  <a:moveTo>
                    <a:pt x="1" y="463"/>
                  </a:moveTo>
                  <a:lnTo>
                    <a:pt x="1" y="3119"/>
                  </a:lnTo>
                  <a:lnTo>
                    <a:pt x="447" y="3119"/>
                  </a:lnTo>
                  <a:lnTo>
                    <a:pt x="447" y="463"/>
                  </a:lnTo>
                  <a:lnTo>
                    <a:pt x="1175" y="463"/>
                  </a:lnTo>
                  <a:lnTo>
                    <a:pt x="1175" y="1"/>
                  </a:lnTo>
                  <a:lnTo>
                    <a:pt x="558" y="1"/>
                  </a:lnTo>
                  <a:cubicBezTo>
                    <a:pt x="181" y="1"/>
                    <a:pt x="1" y="22"/>
                    <a:pt x="1" y="463"/>
                  </a:cubicBezTo>
                  <a:close/>
                  <a:moveTo>
                    <a:pt x="1" y="463"/>
                  </a:moveTo>
                  <a:lnTo>
                    <a:pt x="1" y="46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3"/>
            <p:cNvSpPr/>
            <p:nvPr/>
          </p:nvSpPr>
          <p:spPr>
            <a:xfrm>
              <a:off x="3146375" y="2301900"/>
              <a:ext cx="15425" cy="187675"/>
            </a:xfrm>
            <a:custGeom>
              <a:rect b="b" l="l" r="r" t="t"/>
              <a:pathLst>
                <a:path extrusionOk="0" h="7507" w="617">
                  <a:moveTo>
                    <a:pt x="0" y="1"/>
                  </a:moveTo>
                  <a:lnTo>
                    <a:pt x="0" y="7507"/>
                  </a:lnTo>
                  <a:cubicBezTo>
                    <a:pt x="0" y="7374"/>
                    <a:pt x="106" y="7263"/>
                    <a:pt x="239" y="7263"/>
                  </a:cubicBezTo>
                  <a:lnTo>
                    <a:pt x="616" y="7263"/>
                  </a:lnTo>
                  <a:lnTo>
                    <a:pt x="616" y="224"/>
                  </a:lnTo>
                  <a:lnTo>
                    <a:pt x="239" y="224"/>
                  </a:lnTo>
                  <a:cubicBezTo>
                    <a:pt x="106" y="224"/>
                    <a:pt x="0" y="134"/>
                    <a:pt x="0" y="1"/>
                  </a:cubicBezTo>
                  <a:close/>
                  <a:moveTo>
                    <a:pt x="0" y="1"/>
                  </a:moveTo>
                  <a:lnTo>
                    <a:pt x="0"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3"/>
            <p:cNvSpPr/>
            <p:nvPr/>
          </p:nvSpPr>
          <p:spPr>
            <a:xfrm>
              <a:off x="3146375" y="2277075"/>
              <a:ext cx="30950" cy="30450"/>
            </a:xfrm>
            <a:custGeom>
              <a:rect b="b" l="l" r="r" t="t"/>
              <a:pathLst>
                <a:path extrusionOk="0" h="1218" w="1238">
                  <a:moveTo>
                    <a:pt x="0" y="622"/>
                  </a:moveTo>
                  <a:lnTo>
                    <a:pt x="0" y="994"/>
                  </a:lnTo>
                  <a:cubicBezTo>
                    <a:pt x="0" y="1127"/>
                    <a:pt x="106" y="1217"/>
                    <a:pt x="239" y="1217"/>
                  </a:cubicBezTo>
                  <a:lnTo>
                    <a:pt x="993" y="1217"/>
                  </a:lnTo>
                  <a:cubicBezTo>
                    <a:pt x="1126" y="1217"/>
                    <a:pt x="1238" y="1127"/>
                    <a:pt x="1238" y="994"/>
                  </a:cubicBezTo>
                  <a:lnTo>
                    <a:pt x="1238" y="224"/>
                  </a:lnTo>
                  <a:cubicBezTo>
                    <a:pt x="1238" y="112"/>
                    <a:pt x="1126" y="1"/>
                    <a:pt x="993" y="1"/>
                  </a:cubicBezTo>
                  <a:lnTo>
                    <a:pt x="239" y="1"/>
                  </a:lnTo>
                  <a:cubicBezTo>
                    <a:pt x="106" y="1"/>
                    <a:pt x="0" y="112"/>
                    <a:pt x="0" y="224"/>
                  </a:cubicBezTo>
                  <a:close/>
                  <a:moveTo>
                    <a:pt x="0" y="622"/>
                  </a:moveTo>
                  <a:lnTo>
                    <a:pt x="0" y="622"/>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3"/>
            <p:cNvSpPr/>
            <p:nvPr/>
          </p:nvSpPr>
          <p:spPr>
            <a:xfrm>
              <a:off x="3146375" y="2483450"/>
              <a:ext cx="30950" cy="30975"/>
            </a:xfrm>
            <a:custGeom>
              <a:rect b="b" l="l" r="r" t="t"/>
              <a:pathLst>
                <a:path extrusionOk="0" h="1239" w="1238">
                  <a:moveTo>
                    <a:pt x="239" y="1"/>
                  </a:moveTo>
                  <a:cubicBezTo>
                    <a:pt x="106" y="1"/>
                    <a:pt x="0" y="112"/>
                    <a:pt x="0" y="245"/>
                  </a:cubicBezTo>
                  <a:lnTo>
                    <a:pt x="0" y="999"/>
                  </a:lnTo>
                  <a:cubicBezTo>
                    <a:pt x="0" y="1132"/>
                    <a:pt x="106" y="1238"/>
                    <a:pt x="239" y="1238"/>
                  </a:cubicBezTo>
                  <a:lnTo>
                    <a:pt x="993" y="1238"/>
                  </a:lnTo>
                  <a:cubicBezTo>
                    <a:pt x="1126" y="1238"/>
                    <a:pt x="1238" y="1132"/>
                    <a:pt x="1238" y="999"/>
                  </a:cubicBezTo>
                  <a:lnTo>
                    <a:pt x="1238" y="245"/>
                  </a:lnTo>
                  <a:cubicBezTo>
                    <a:pt x="1238" y="112"/>
                    <a:pt x="1126" y="1"/>
                    <a:pt x="993" y="1"/>
                  </a:cubicBezTo>
                  <a:close/>
                  <a:moveTo>
                    <a:pt x="239" y="1"/>
                  </a:moveTo>
                  <a:lnTo>
                    <a:pt x="239"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3"/>
            <p:cNvSpPr/>
            <p:nvPr/>
          </p:nvSpPr>
          <p:spPr>
            <a:xfrm>
              <a:off x="2864150" y="2536050"/>
              <a:ext cx="60850" cy="60300"/>
            </a:xfrm>
            <a:custGeom>
              <a:rect b="b" l="l" r="r" t="t"/>
              <a:pathLst>
                <a:path extrusionOk="0" h="2412" w="2434">
                  <a:moveTo>
                    <a:pt x="994" y="329"/>
                  </a:moveTo>
                  <a:lnTo>
                    <a:pt x="729" y="64"/>
                  </a:lnTo>
                  <a:cubicBezTo>
                    <a:pt x="638" y="0"/>
                    <a:pt x="532" y="0"/>
                    <a:pt x="442" y="64"/>
                  </a:cubicBezTo>
                  <a:lnTo>
                    <a:pt x="86" y="420"/>
                  </a:lnTo>
                  <a:cubicBezTo>
                    <a:pt x="1" y="510"/>
                    <a:pt x="1" y="643"/>
                    <a:pt x="86" y="707"/>
                  </a:cubicBezTo>
                  <a:lnTo>
                    <a:pt x="1701" y="2321"/>
                  </a:lnTo>
                  <a:cubicBezTo>
                    <a:pt x="1770" y="2412"/>
                    <a:pt x="1903" y="2412"/>
                    <a:pt x="1993" y="2321"/>
                  </a:cubicBezTo>
                  <a:lnTo>
                    <a:pt x="2344" y="1971"/>
                  </a:lnTo>
                  <a:cubicBezTo>
                    <a:pt x="2434" y="1881"/>
                    <a:pt x="2434" y="1748"/>
                    <a:pt x="2344" y="1684"/>
                  </a:cubicBezTo>
                  <a:close/>
                  <a:moveTo>
                    <a:pt x="994" y="329"/>
                  </a:moveTo>
                  <a:lnTo>
                    <a:pt x="994" y="32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3"/>
            <p:cNvSpPr/>
            <p:nvPr/>
          </p:nvSpPr>
          <p:spPr>
            <a:xfrm>
              <a:off x="2897900" y="2569250"/>
              <a:ext cx="27100" cy="27100"/>
            </a:xfrm>
            <a:custGeom>
              <a:rect b="b" l="l" r="r" t="t"/>
              <a:pathLst>
                <a:path extrusionOk="0" h="1084" w="1084">
                  <a:moveTo>
                    <a:pt x="643" y="287"/>
                  </a:moveTo>
                  <a:lnTo>
                    <a:pt x="287" y="664"/>
                  </a:lnTo>
                  <a:cubicBezTo>
                    <a:pt x="197" y="728"/>
                    <a:pt x="85" y="728"/>
                    <a:pt x="0" y="664"/>
                  </a:cubicBezTo>
                  <a:lnTo>
                    <a:pt x="351" y="993"/>
                  </a:lnTo>
                  <a:cubicBezTo>
                    <a:pt x="420" y="1084"/>
                    <a:pt x="553" y="1084"/>
                    <a:pt x="643" y="993"/>
                  </a:cubicBezTo>
                  <a:lnTo>
                    <a:pt x="994" y="643"/>
                  </a:lnTo>
                  <a:cubicBezTo>
                    <a:pt x="1084" y="553"/>
                    <a:pt x="1084" y="420"/>
                    <a:pt x="994" y="356"/>
                  </a:cubicBezTo>
                  <a:lnTo>
                    <a:pt x="643" y="0"/>
                  </a:lnTo>
                  <a:cubicBezTo>
                    <a:pt x="728" y="90"/>
                    <a:pt x="728" y="223"/>
                    <a:pt x="643" y="287"/>
                  </a:cubicBezTo>
                  <a:close/>
                  <a:moveTo>
                    <a:pt x="643" y="287"/>
                  </a:moveTo>
                  <a:lnTo>
                    <a:pt x="643" y="28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3"/>
            <p:cNvSpPr/>
            <p:nvPr/>
          </p:nvSpPr>
          <p:spPr>
            <a:xfrm>
              <a:off x="3038400" y="2320775"/>
              <a:ext cx="40400" cy="9975"/>
            </a:xfrm>
            <a:custGeom>
              <a:rect b="b" l="l" r="r" t="t"/>
              <a:pathLst>
                <a:path extrusionOk="0" h="399" w="1616">
                  <a:moveTo>
                    <a:pt x="223" y="0"/>
                  </a:moveTo>
                  <a:cubicBezTo>
                    <a:pt x="112" y="0"/>
                    <a:pt x="0" y="91"/>
                    <a:pt x="0" y="202"/>
                  </a:cubicBezTo>
                  <a:cubicBezTo>
                    <a:pt x="0" y="308"/>
                    <a:pt x="112" y="399"/>
                    <a:pt x="223" y="399"/>
                  </a:cubicBezTo>
                  <a:lnTo>
                    <a:pt x="1419" y="399"/>
                  </a:lnTo>
                  <a:cubicBezTo>
                    <a:pt x="1530" y="399"/>
                    <a:pt x="1615" y="308"/>
                    <a:pt x="1615" y="202"/>
                  </a:cubicBezTo>
                  <a:cubicBezTo>
                    <a:pt x="1615" y="91"/>
                    <a:pt x="1530" y="0"/>
                    <a:pt x="141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3"/>
            <p:cNvSpPr/>
            <p:nvPr/>
          </p:nvSpPr>
          <p:spPr>
            <a:xfrm>
              <a:off x="2984225" y="2320775"/>
              <a:ext cx="34275" cy="34950"/>
            </a:xfrm>
            <a:custGeom>
              <a:rect b="b" l="l" r="r" t="t"/>
              <a:pathLst>
                <a:path extrusionOk="0" h="1398" w="1371">
                  <a:moveTo>
                    <a:pt x="197" y="0"/>
                  </a:moveTo>
                  <a:cubicBezTo>
                    <a:pt x="85" y="0"/>
                    <a:pt x="0" y="91"/>
                    <a:pt x="0" y="202"/>
                  </a:cubicBezTo>
                  <a:lnTo>
                    <a:pt x="0" y="1195"/>
                  </a:lnTo>
                  <a:cubicBezTo>
                    <a:pt x="0" y="1307"/>
                    <a:pt x="85" y="1397"/>
                    <a:pt x="197" y="1397"/>
                  </a:cubicBezTo>
                  <a:cubicBezTo>
                    <a:pt x="308" y="1397"/>
                    <a:pt x="398" y="1307"/>
                    <a:pt x="398" y="1195"/>
                  </a:cubicBezTo>
                  <a:lnTo>
                    <a:pt x="398" y="399"/>
                  </a:lnTo>
                  <a:lnTo>
                    <a:pt x="1174" y="399"/>
                  </a:lnTo>
                  <a:cubicBezTo>
                    <a:pt x="1280" y="399"/>
                    <a:pt x="1371" y="308"/>
                    <a:pt x="1371" y="202"/>
                  </a:cubicBezTo>
                  <a:cubicBezTo>
                    <a:pt x="1371" y="91"/>
                    <a:pt x="1280" y="0"/>
                    <a:pt x="117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3"/>
            <p:cNvSpPr/>
            <p:nvPr/>
          </p:nvSpPr>
          <p:spPr>
            <a:xfrm>
              <a:off x="3098700" y="2320775"/>
              <a:ext cx="34950" cy="34950"/>
            </a:xfrm>
            <a:custGeom>
              <a:rect b="b" l="l" r="r" t="t"/>
              <a:pathLst>
                <a:path extrusionOk="0" h="1398" w="1398">
                  <a:moveTo>
                    <a:pt x="202" y="0"/>
                  </a:moveTo>
                  <a:cubicBezTo>
                    <a:pt x="90" y="0"/>
                    <a:pt x="0" y="91"/>
                    <a:pt x="0" y="202"/>
                  </a:cubicBezTo>
                  <a:cubicBezTo>
                    <a:pt x="0" y="308"/>
                    <a:pt x="90" y="399"/>
                    <a:pt x="202" y="399"/>
                  </a:cubicBezTo>
                  <a:lnTo>
                    <a:pt x="977" y="399"/>
                  </a:lnTo>
                  <a:lnTo>
                    <a:pt x="977" y="1195"/>
                  </a:lnTo>
                  <a:cubicBezTo>
                    <a:pt x="977" y="1307"/>
                    <a:pt x="1084" y="1397"/>
                    <a:pt x="1195" y="1397"/>
                  </a:cubicBezTo>
                  <a:cubicBezTo>
                    <a:pt x="1286" y="1397"/>
                    <a:pt x="1397" y="1307"/>
                    <a:pt x="1397" y="1195"/>
                  </a:cubicBezTo>
                  <a:lnTo>
                    <a:pt x="1397" y="202"/>
                  </a:lnTo>
                  <a:cubicBezTo>
                    <a:pt x="1397" y="91"/>
                    <a:pt x="1286" y="0"/>
                    <a:pt x="119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3"/>
            <p:cNvSpPr/>
            <p:nvPr/>
          </p:nvSpPr>
          <p:spPr>
            <a:xfrm>
              <a:off x="2984225" y="2375625"/>
              <a:ext cx="9975" cy="39850"/>
            </a:xfrm>
            <a:custGeom>
              <a:rect b="b" l="l" r="r" t="t"/>
              <a:pathLst>
                <a:path extrusionOk="0" h="1594" w="399">
                  <a:moveTo>
                    <a:pt x="197" y="0"/>
                  </a:moveTo>
                  <a:cubicBezTo>
                    <a:pt x="85" y="0"/>
                    <a:pt x="0" y="85"/>
                    <a:pt x="0" y="197"/>
                  </a:cubicBezTo>
                  <a:lnTo>
                    <a:pt x="0" y="1392"/>
                  </a:lnTo>
                  <a:cubicBezTo>
                    <a:pt x="0" y="1503"/>
                    <a:pt x="85" y="1594"/>
                    <a:pt x="197" y="1594"/>
                  </a:cubicBezTo>
                  <a:cubicBezTo>
                    <a:pt x="308" y="1594"/>
                    <a:pt x="398" y="1503"/>
                    <a:pt x="398" y="1392"/>
                  </a:cubicBezTo>
                  <a:lnTo>
                    <a:pt x="398" y="197"/>
                  </a:lnTo>
                  <a:cubicBezTo>
                    <a:pt x="398" y="85"/>
                    <a:pt x="308"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3"/>
            <p:cNvSpPr/>
            <p:nvPr/>
          </p:nvSpPr>
          <p:spPr>
            <a:xfrm>
              <a:off x="3098700" y="2435900"/>
              <a:ext cx="34950" cy="34300"/>
            </a:xfrm>
            <a:custGeom>
              <a:rect b="b" l="l" r="r" t="t"/>
              <a:pathLst>
                <a:path extrusionOk="0" h="1372" w="1398">
                  <a:moveTo>
                    <a:pt x="1195" y="1"/>
                  </a:moveTo>
                  <a:cubicBezTo>
                    <a:pt x="1084" y="1"/>
                    <a:pt x="977" y="86"/>
                    <a:pt x="977" y="197"/>
                  </a:cubicBezTo>
                  <a:lnTo>
                    <a:pt x="977" y="973"/>
                  </a:lnTo>
                  <a:lnTo>
                    <a:pt x="202" y="973"/>
                  </a:lnTo>
                  <a:cubicBezTo>
                    <a:pt x="90" y="973"/>
                    <a:pt x="0" y="1063"/>
                    <a:pt x="0" y="1175"/>
                  </a:cubicBezTo>
                  <a:cubicBezTo>
                    <a:pt x="0" y="1281"/>
                    <a:pt x="90" y="1371"/>
                    <a:pt x="202" y="1371"/>
                  </a:cubicBezTo>
                  <a:lnTo>
                    <a:pt x="1195" y="1371"/>
                  </a:lnTo>
                  <a:cubicBezTo>
                    <a:pt x="1286" y="1371"/>
                    <a:pt x="1397" y="1281"/>
                    <a:pt x="1397" y="1175"/>
                  </a:cubicBezTo>
                  <a:lnTo>
                    <a:pt x="1397" y="197"/>
                  </a:lnTo>
                  <a:cubicBezTo>
                    <a:pt x="1397" y="86"/>
                    <a:pt x="1286" y="1"/>
                    <a:pt x="119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3"/>
            <p:cNvSpPr/>
            <p:nvPr/>
          </p:nvSpPr>
          <p:spPr>
            <a:xfrm>
              <a:off x="3123125" y="2375625"/>
              <a:ext cx="10525" cy="39850"/>
            </a:xfrm>
            <a:custGeom>
              <a:rect b="b" l="l" r="r" t="t"/>
              <a:pathLst>
                <a:path extrusionOk="0" h="1594" w="421">
                  <a:moveTo>
                    <a:pt x="218" y="0"/>
                  </a:moveTo>
                  <a:cubicBezTo>
                    <a:pt x="107" y="0"/>
                    <a:pt x="0" y="85"/>
                    <a:pt x="0" y="197"/>
                  </a:cubicBezTo>
                  <a:lnTo>
                    <a:pt x="0" y="1392"/>
                  </a:lnTo>
                  <a:cubicBezTo>
                    <a:pt x="0" y="1503"/>
                    <a:pt x="107" y="1594"/>
                    <a:pt x="218" y="1594"/>
                  </a:cubicBezTo>
                  <a:cubicBezTo>
                    <a:pt x="309" y="1594"/>
                    <a:pt x="420" y="1503"/>
                    <a:pt x="420" y="1392"/>
                  </a:cubicBezTo>
                  <a:lnTo>
                    <a:pt x="420" y="197"/>
                  </a:lnTo>
                  <a:cubicBezTo>
                    <a:pt x="420" y="85"/>
                    <a:pt x="309" y="0"/>
                    <a:pt x="21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3"/>
            <p:cNvSpPr/>
            <p:nvPr/>
          </p:nvSpPr>
          <p:spPr>
            <a:xfrm>
              <a:off x="3038400" y="2460200"/>
              <a:ext cx="40400" cy="10000"/>
            </a:xfrm>
            <a:custGeom>
              <a:rect b="b" l="l" r="r" t="t"/>
              <a:pathLst>
                <a:path extrusionOk="0" h="400" w="1616">
                  <a:moveTo>
                    <a:pt x="223" y="1"/>
                  </a:moveTo>
                  <a:cubicBezTo>
                    <a:pt x="112" y="1"/>
                    <a:pt x="0" y="91"/>
                    <a:pt x="0" y="203"/>
                  </a:cubicBezTo>
                  <a:cubicBezTo>
                    <a:pt x="0" y="309"/>
                    <a:pt x="112" y="399"/>
                    <a:pt x="223" y="399"/>
                  </a:cubicBezTo>
                  <a:lnTo>
                    <a:pt x="1419" y="399"/>
                  </a:lnTo>
                  <a:cubicBezTo>
                    <a:pt x="1530" y="399"/>
                    <a:pt x="1615" y="309"/>
                    <a:pt x="1615" y="203"/>
                  </a:cubicBezTo>
                  <a:cubicBezTo>
                    <a:pt x="1615" y="91"/>
                    <a:pt x="1530" y="1"/>
                    <a:pt x="141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3"/>
            <p:cNvSpPr/>
            <p:nvPr/>
          </p:nvSpPr>
          <p:spPr>
            <a:xfrm>
              <a:off x="2984225" y="2435900"/>
              <a:ext cx="34275" cy="34300"/>
            </a:xfrm>
            <a:custGeom>
              <a:rect b="b" l="l" r="r" t="t"/>
              <a:pathLst>
                <a:path extrusionOk="0" h="1372" w="1371">
                  <a:moveTo>
                    <a:pt x="197" y="1"/>
                  </a:moveTo>
                  <a:cubicBezTo>
                    <a:pt x="85" y="1"/>
                    <a:pt x="0" y="86"/>
                    <a:pt x="0" y="197"/>
                  </a:cubicBezTo>
                  <a:lnTo>
                    <a:pt x="0" y="1175"/>
                  </a:lnTo>
                  <a:cubicBezTo>
                    <a:pt x="0" y="1281"/>
                    <a:pt x="85" y="1371"/>
                    <a:pt x="197" y="1371"/>
                  </a:cubicBezTo>
                  <a:lnTo>
                    <a:pt x="1174" y="1371"/>
                  </a:lnTo>
                  <a:cubicBezTo>
                    <a:pt x="1280" y="1371"/>
                    <a:pt x="1371" y="1281"/>
                    <a:pt x="1371" y="1175"/>
                  </a:cubicBezTo>
                  <a:cubicBezTo>
                    <a:pt x="1371" y="1063"/>
                    <a:pt x="1280" y="973"/>
                    <a:pt x="1174" y="973"/>
                  </a:cubicBezTo>
                  <a:lnTo>
                    <a:pt x="398" y="973"/>
                  </a:lnTo>
                  <a:lnTo>
                    <a:pt x="398" y="197"/>
                  </a:lnTo>
                  <a:cubicBezTo>
                    <a:pt x="398" y="86"/>
                    <a:pt x="308" y="1"/>
                    <a:pt x="19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3"/>
            <p:cNvSpPr/>
            <p:nvPr/>
          </p:nvSpPr>
          <p:spPr>
            <a:xfrm>
              <a:off x="3023525" y="2345725"/>
              <a:ext cx="70275" cy="100175"/>
            </a:xfrm>
            <a:custGeom>
              <a:rect b="b" l="l" r="r" t="t"/>
              <a:pathLst>
                <a:path extrusionOk="0" h="4007" w="2811">
                  <a:moveTo>
                    <a:pt x="2412" y="399"/>
                  </a:moveTo>
                  <a:lnTo>
                    <a:pt x="2412" y="931"/>
                  </a:lnTo>
                  <a:lnTo>
                    <a:pt x="1881" y="931"/>
                  </a:lnTo>
                  <a:cubicBezTo>
                    <a:pt x="1769" y="931"/>
                    <a:pt x="1679" y="1016"/>
                    <a:pt x="1679" y="1127"/>
                  </a:cubicBezTo>
                  <a:lnTo>
                    <a:pt x="1679" y="3587"/>
                  </a:lnTo>
                  <a:lnTo>
                    <a:pt x="1148" y="3587"/>
                  </a:lnTo>
                  <a:lnTo>
                    <a:pt x="1148" y="1127"/>
                  </a:lnTo>
                  <a:cubicBezTo>
                    <a:pt x="1148" y="1016"/>
                    <a:pt x="1063" y="931"/>
                    <a:pt x="951" y="931"/>
                  </a:cubicBezTo>
                  <a:lnTo>
                    <a:pt x="399" y="931"/>
                  </a:lnTo>
                  <a:lnTo>
                    <a:pt x="399" y="399"/>
                  </a:lnTo>
                  <a:close/>
                  <a:moveTo>
                    <a:pt x="197" y="1"/>
                  </a:moveTo>
                  <a:cubicBezTo>
                    <a:pt x="85" y="1"/>
                    <a:pt x="0" y="86"/>
                    <a:pt x="0" y="197"/>
                  </a:cubicBezTo>
                  <a:lnTo>
                    <a:pt x="0" y="1127"/>
                  </a:lnTo>
                  <a:cubicBezTo>
                    <a:pt x="0" y="1239"/>
                    <a:pt x="85" y="1329"/>
                    <a:pt x="197" y="1329"/>
                  </a:cubicBezTo>
                  <a:lnTo>
                    <a:pt x="749" y="1329"/>
                  </a:lnTo>
                  <a:lnTo>
                    <a:pt x="749" y="3783"/>
                  </a:lnTo>
                  <a:cubicBezTo>
                    <a:pt x="749" y="3895"/>
                    <a:pt x="840" y="4006"/>
                    <a:pt x="951" y="4006"/>
                  </a:cubicBezTo>
                  <a:lnTo>
                    <a:pt x="1881" y="4006"/>
                  </a:lnTo>
                  <a:cubicBezTo>
                    <a:pt x="1992" y="4006"/>
                    <a:pt x="2077" y="3895"/>
                    <a:pt x="2077" y="3783"/>
                  </a:cubicBezTo>
                  <a:lnTo>
                    <a:pt x="2077" y="1329"/>
                  </a:lnTo>
                  <a:lnTo>
                    <a:pt x="2609" y="1329"/>
                  </a:lnTo>
                  <a:cubicBezTo>
                    <a:pt x="2720" y="1329"/>
                    <a:pt x="2810" y="1239"/>
                    <a:pt x="2810" y="1127"/>
                  </a:cubicBezTo>
                  <a:lnTo>
                    <a:pt x="2810" y="197"/>
                  </a:lnTo>
                  <a:cubicBezTo>
                    <a:pt x="2810" y="86"/>
                    <a:pt x="2720" y="1"/>
                    <a:pt x="260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3"/>
            <p:cNvSpPr/>
            <p:nvPr/>
          </p:nvSpPr>
          <p:spPr>
            <a:xfrm>
              <a:off x="2846900" y="2272025"/>
              <a:ext cx="335350" cy="340925"/>
            </a:xfrm>
            <a:custGeom>
              <a:rect b="b" l="l" r="r" t="t"/>
              <a:pathLst>
                <a:path extrusionOk="0" h="13637" w="13414">
                  <a:moveTo>
                    <a:pt x="4717" y="399"/>
                  </a:moveTo>
                  <a:cubicBezTo>
                    <a:pt x="4739" y="399"/>
                    <a:pt x="4760" y="426"/>
                    <a:pt x="4760" y="426"/>
                  </a:cubicBezTo>
                  <a:lnTo>
                    <a:pt x="4760" y="1196"/>
                  </a:lnTo>
                  <a:cubicBezTo>
                    <a:pt x="4760" y="1223"/>
                    <a:pt x="4739" y="1223"/>
                    <a:pt x="4717" y="1223"/>
                  </a:cubicBezTo>
                  <a:lnTo>
                    <a:pt x="3963" y="1223"/>
                  </a:lnTo>
                  <a:cubicBezTo>
                    <a:pt x="3942" y="1223"/>
                    <a:pt x="3921" y="1223"/>
                    <a:pt x="3921" y="1196"/>
                  </a:cubicBezTo>
                  <a:lnTo>
                    <a:pt x="3921" y="426"/>
                  </a:lnTo>
                  <a:cubicBezTo>
                    <a:pt x="3921" y="426"/>
                    <a:pt x="3942" y="399"/>
                    <a:pt x="3963" y="399"/>
                  </a:cubicBezTo>
                  <a:close/>
                  <a:moveTo>
                    <a:pt x="12972" y="399"/>
                  </a:moveTo>
                  <a:cubicBezTo>
                    <a:pt x="12994" y="399"/>
                    <a:pt x="13015" y="426"/>
                    <a:pt x="13015" y="426"/>
                  </a:cubicBezTo>
                  <a:lnTo>
                    <a:pt x="13015" y="1196"/>
                  </a:lnTo>
                  <a:cubicBezTo>
                    <a:pt x="13015" y="1223"/>
                    <a:pt x="12994" y="1223"/>
                    <a:pt x="12972" y="1223"/>
                  </a:cubicBezTo>
                  <a:lnTo>
                    <a:pt x="12218" y="1223"/>
                  </a:lnTo>
                  <a:cubicBezTo>
                    <a:pt x="12197" y="1223"/>
                    <a:pt x="12176" y="1223"/>
                    <a:pt x="12176" y="1196"/>
                  </a:cubicBezTo>
                  <a:lnTo>
                    <a:pt x="12176" y="426"/>
                  </a:lnTo>
                  <a:cubicBezTo>
                    <a:pt x="12176" y="426"/>
                    <a:pt x="12197" y="399"/>
                    <a:pt x="12218" y="399"/>
                  </a:cubicBezTo>
                  <a:close/>
                  <a:moveTo>
                    <a:pt x="12972" y="8659"/>
                  </a:moveTo>
                  <a:cubicBezTo>
                    <a:pt x="12994" y="8659"/>
                    <a:pt x="13015" y="8681"/>
                    <a:pt x="13015" y="8702"/>
                  </a:cubicBezTo>
                  <a:lnTo>
                    <a:pt x="13015" y="9456"/>
                  </a:lnTo>
                  <a:cubicBezTo>
                    <a:pt x="13015" y="9477"/>
                    <a:pt x="12994" y="9499"/>
                    <a:pt x="12972" y="9499"/>
                  </a:cubicBezTo>
                  <a:lnTo>
                    <a:pt x="12218" y="9499"/>
                  </a:lnTo>
                  <a:cubicBezTo>
                    <a:pt x="12197" y="9499"/>
                    <a:pt x="12176" y="9477"/>
                    <a:pt x="12176" y="9456"/>
                  </a:cubicBezTo>
                  <a:lnTo>
                    <a:pt x="12176" y="8702"/>
                  </a:lnTo>
                  <a:cubicBezTo>
                    <a:pt x="12176" y="8681"/>
                    <a:pt x="12197" y="8659"/>
                    <a:pt x="12218" y="8659"/>
                  </a:cubicBezTo>
                  <a:close/>
                  <a:moveTo>
                    <a:pt x="3698" y="9743"/>
                  </a:moveTo>
                  <a:cubicBezTo>
                    <a:pt x="3767" y="9743"/>
                    <a:pt x="3809" y="9764"/>
                    <a:pt x="3852" y="9807"/>
                  </a:cubicBezTo>
                  <a:cubicBezTo>
                    <a:pt x="3942" y="9897"/>
                    <a:pt x="3942" y="10030"/>
                    <a:pt x="3852" y="10120"/>
                  </a:cubicBezTo>
                  <a:cubicBezTo>
                    <a:pt x="3809" y="10163"/>
                    <a:pt x="3767" y="10184"/>
                    <a:pt x="3698" y="10184"/>
                  </a:cubicBezTo>
                  <a:cubicBezTo>
                    <a:pt x="3634" y="10184"/>
                    <a:pt x="3586" y="10163"/>
                    <a:pt x="3544" y="10120"/>
                  </a:cubicBezTo>
                  <a:cubicBezTo>
                    <a:pt x="3501" y="10072"/>
                    <a:pt x="3480" y="10030"/>
                    <a:pt x="3480" y="9961"/>
                  </a:cubicBezTo>
                  <a:cubicBezTo>
                    <a:pt x="3480" y="9897"/>
                    <a:pt x="3501" y="9855"/>
                    <a:pt x="3544" y="9807"/>
                  </a:cubicBezTo>
                  <a:cubicBezTo>
                    <a:pt x="3586" y="9764"/>
                    <a:pt x="3634" y="9743"/>
                    <a:pt x="3698" y="9743"/>
                  </a:cubicBezTo>
                  <a:close/>
                  <a:moveTo>
                    <a:pt x="1286" y="10758"/>
                  </a:moveTo>
                  <a:lnTo>
                    <a:pt x="2901" y="12378"/>
                  </a:lnTo>
                  <a:lnTo>
                    <a:pt x="2524" y="12750"/>
                  </a:lnTo>
                  <a:lnTo>
                    <a:pt x="1509" y="11714"/>
                  </a:lnTo>
                  <a:lnTo>
                    <a:pt x="957" y="11183"/>
                  </a:lnTo>
                  <a:lnTo>
                    <a:pt x="909" y="11135"/>
                  </a:lnTo>
                  <a:lnTo>
                    <a:pt x="1286" y="10758"/>
                  </a:lnTo>
                  <a:close/>
                  <a:moveTo>
                    <a:pt x="824" y="11602"/>
                  </a:moveTo>
                  <a:lnTo>
                    <a:pt x="1594" y="12378"/>
                  </a:lnTo>
                  <a:lnTo>
                    <a:pt x="2040" y="12819"/>
                  </a:lnTo>
                  <a:lnTo>
                    <a:pt x="1706" y="13148"/>
                  </a:lnTo>
                  <a:lnTo>
                    <a:pt x="489" y="11932"/>
                  </a:lnTo>
                  <a:lnTo>
                    <a:pt x="824" y="11602"/>
                  </a:lnTo>
                  <a:close/>
                  <a:moveTo>
                    <a:pt x="3963" y="1"/>
                  </a:moveTo>
                  <a:cubicBezTo>
                    <a:pt x="3719" y="1"/>
                    <a:pt x="3522" y="203"/>
                    <a:pt x="3522" y="426"/>
                  </a:cubicBezTo>
                  <a:lnTo>
                    <a:pt x="3522" y="1196"/>
                  </a:lnTo>
                  <a:cubicBezTo>
                    <a:pt x="3522" y="1440"/>
                    <a:pt x="3719" y="1621"/>
                    <a:pt x="3963" y="1621"/>
                  </a:cubicBezTo>
                  <a:lnTo>
                    <a:pt x="4144" y="1621"/>
                  </a:lnTo>
                  <a:lnTo>
                    <a:pt x="4144" y="8436"/>
                  </a:lnTo>
                  <a:lnTo>
                    <a:pt x="2550" y="8744"/>
                  </a:lnTo>
                  <a:cubicBezTo>
                    <a:pt x="2481" y="8744"/>
                    <a:pt x="2439" y="8792"/>
                    <a:pt x="2417" y="8856"/>
                  </a:cubicBezTo>
                  <a:lnTo>
                    <a:pt x="2173" y="9323"/>
                  </a:lnTo>
                  <a:cubicBezTo>
                    <a:pt x="2125" y="9430"/>
                    <a:pt x="2173" y="9541"/>
                    <a:pt x="2285" y="9589"/>
                  </a:cubicBezTo>
                  <a:cubicBezTo>
                    <a:pt x="2312" y="9609"/>
                    <a:pt x="2343" y="9619"/>
                    <a:pt x="2376" y="9619"/>
                  </a:cubicBezTo>
                  <a:cubicBezTo>
                    <a:pt x="2445" y="9619"/>
                    <a:pt x="2518" y="9575"/>
                    <a:pt x="2550" y="9499"/>
                  </a:cubicBezTo>
                  <a:lnTo>
                    <a:pt x="2725" y="9100"/>
                  </a:lnTo>
                  <a:lnTo>
                    <a:pt x="4383" y="8813"/>
                  </a:lnTo>
                  <a:lnTo>
                    <a:pt x="4606" y="8766"/>
                  </a:lnTo>
                  <a:lnTo>
                    <a:pt x="3963" y="9408"/>
                  </a:lnTo>
                  <a:cubicBezTo>
                    <a:pt x="3880" y="9358"/>
                    <a:pt x="3787" y="9333"/>
                    <a:pt x="3692" y="9333"/>
                  </a:cubicBezTo>
                  <a:cubicBezTo>
                    <a:pt x="3537" y="9333"/>
                    <a:pt x="3378" y="9398"/>
                    <a:pt x="3257" y="9520"/>
                  </a:cubicBezTo>
                  <a:cubicBezTo>
                    <a:pt x="3012" y="9764"/>
                    <a:pt x="3012" y="10163"/>
                    <a:pt x="3257" y="10407"/>
                  </a:cubicBezTo>
                  <a:cubicBezTo>
                    <a:pt x="3368" y="10519"/>
                    <a:pt x="3522" y="10582"/>
                    <a:pt x="3698" y="10582"/>
                  </a:cubicBezTo>
                  <a:cubicBezTo>
                    <a:pt x="3852" y="10582"/>
                    <a:pt x="4032" y="10519"/>
                    <a:pt x="4144" y="10407"/>
                  </a:cubicBezTo>
                  <a:cubicBezTo>
                    <a:pt x="4340" y="10205"/>
                    <a:pt x="4383" y="9918"/>
                    <a:pt x="4250" y="9674"/>
                  </a:cubicBezTo>
                  <a:lnTo>
                    <a:pt x="4893" y="9031"/>
                  </a:lnTo>
                  <a:lnTo>
                    <a:pt x="4542" y="10938"/>
                  </a:lnTo>
                  <a:lnTo>
                    <a:pt x="2816" y="11756"/>
                  </a:lnTo>
                  <a:lnTo>
                    <a:pt x="1907" y="10848"/>
                  </a:lnTo>
                  <a:lnTo>
                    <a:pt x="2125" y="10359"/>
                  </a:lnTo>
                  <a:cubicBezTo>
                    <a:pt x="2173" y="10274"/>
                    <a:pt x="2152" y="10141"/>
                    <a:pt x="2040" y="10094"/>
                  </a:cubicBezTo>
                  <a:cubicBezTo>
                    <a:pt x="2012" y="10083"/>
                    <a:pt x="1983" y="10077"/>
                    <a:pt x="1956" y="10077"/>
                  </a:cubicBezTo>
                  <a:cubicBezTo>
                    <a:pt x="1876" y="10077"/>
                    <a:pt x="1806" y="10122"/>
                    <a:pt x="1775" y="10205"/>
                  </a:cubicBezTo>
                  <a:lnTo>
                    <a:pt x="1621" y="10540"/>
                  </a:lnTo>
                  <a:lnTo>
                    <a:pt x="1551" y="10492"/>
                  </a:lnTo>
                  <a:cubicBezTo>
                    <a:pt x="1488" y="10407"/>
                    <a:pt x="1376" y="10359"/>
                    <a:pt x="1286" y="10359"/>
                  </a:cubicBezTo>
                  <a:cubicBezTo>
                    <a:pt x="1174" y="10359"/>
                    <a:pt x="1063" y="10407"/>
                    <a:pt x="999" y="10492"/>
                  </a:cubicBezTo>
                  <a:lnTo>
                    <a:pt x="622" y="10848"/>
                  </a:lnTo>
                  <a:cubicBezTo>
                    <a:pt x="558" y="10917"/>
                    <a:pt x="510" y="11023"/>
                    <a:pt x="510" y="11135"/>
                  </a:cubicBezTo>
                  <a:cubicBezTo>
                    <a:pt x="510" y="11204"/>
                    <a:pt x="532" y="11246"/>
                    <a:pt x="558" y="11315"/>
                  </a:cubicBezTo>
                  <a:lnTo>
                    <a:pt x="69" y="11799"/>
                  </a:lnTo>
                  <a:cubicBezTo>
                    <a:pt x="0" y="11868"/>
                    <a:pt x="0" y="12001"/>
                    <a:pt x="69" y="12064"/>
                  </a:cubicBezTo>
                  <a:lnTo>
                    <a:pt x="1573" y="13573"/>
                  </a:lnTo>
                  <a:cubicBezTo>
                    <a:pt x="1621" y="13616"/>
                    <a:pt x="1663" y="13637"/>
                    <a:pt x="1706" y="13637"/>
                  </a:cubicBezTo>
                  <a:cubicBezTo>
                    <a:pt x="1775" y="13637"/>
                    <a:pt x="1817" y="13616"/>
                    <a:pt x="1860" y="13573"/>
                  </a:cubicBezTo>
                  <a:lnTo>
                    <a:pt x="2348" y="13106"/>
                  </a:lnTo>
                  <a:cubicBezTo>
                    <a:pt x="2391" y="13127"/>
                    <a:pt x="2460" y="13148"/>
                    <a:pt x="2524" y="13148"/>
                  </a:cubicBezTo>
                  <a:cubicBezTo>
                    <a:pt x="2635" y="13148"/>
                    <a:pt x="2725" y="13106"/>
                    <a:pt x="2816" y="13015"/>
                  </a:cubicBezTo>
                  <a:lnTo>
                    <a:pt x="3166" y="12665"/>
                  </a:lnTo>
                  <a:cubicBezTo>
                    <a:pt x="3257" y="12596"/>
                    <a:pt x="3299" y="12484"/>
                    <a:pt x="3299" y="12378"/>
                  </a:cubicBezTo>
                  <a:cubicBezTo>
                    <a:pt x="3299" y="12266"/>
                    <a:pt x="3257" y="12176"/>
                    <a:pt x="3166" y="12086"/>
                  </a:cubicBezTo>
                  <a:lnTo>
                    <a:pt x="3124" y="12043"/>
                  </a:lnTo>
                  <a:lnTo>
                    <a:pt x="4808" y="11246"/>
                  </a:lnTo>
                  <a:cubicBezTo>
                    <a:pt x="4872" y="11225"/>
                    <a:pt x="4914" y="11156"/>
                    <a:pt x="4914" y="11114"/>
                  </a:cubicBezTo>
                  <a:lnTo>
                    <a:pt x="5249" y="9276"/>
                  </a:lnTo>
                  <a:lnTo>
                    <a:pt x="11777" y="9276"/>
                  </a:lnTo>
                  <a:lnTo>
                    <a:pt x="11777" y="9456"/>
                  </a:lnTo>
                  <a:cubicBezTo>
                    <a:pt x="11777" y="9695"/>
                    <a:pt x="11979" y="9897"/>
                    <a:pt x="12218" y="9897"/>
                  </a:cubicBezTo>
                  <a:lnTo>
                    <a:pt x="12972" y="9897"/>
                  </a:lnTo>
                  <a:cubicBezTo>
                    <a:pt x="13217" y="9897"/>
                    <a:pt x="13413" y="9695"/>
                    <a:pt x="13413" y="9456"/>
                  </a:cubicBezTo>
                  <a:lnTo>
                    <a:pt x="13413" y="8702"/>
                  </a:lnTo>
                  <a:cubicBezTo>
                    <a:pt x="13413" y="8458"/>
                    <a:pt x="13217" y="8261"/>
                    <a:pt x="12972" y="8261"/>
                  </a:cubicBezTo>
                  <a:lnTo>
                    <a:pt x="12797" y="8261"/>
                  </a:lnTo>
                  <a:lnTo>
                    <a:pt x="12797" y="1621"/>
                  </a:lnTo>
                  <a:lnTo>
                    <a:pt x="12972" y="1621"/>
                  </a:lnTo>
                  <a:cubicBezTo>
                    <a:pt x="13217" y="1621"/>
                    <a:pt x="13413" y="1440"/>
                    <a:pt x="13413" y="1196"/>
                  </a:cubicBezTo>
                  <a:lnTo>
                    <a:pt x="13413" y="426"/>
                  </a:lnTo>
                  <a:cubicBezTo>
                    <a:pt x="13413" y="203"/>
                    <a:pt x="13217" y="1"/>
                    <a:pt x="12972" y="1"/>
                  </a:cubicBezTo>
                  <a:lnTo>
                    <a:pt x="12218" y="1"/>
                  </a:lnTo>
                  <a:cubicBezTo>
                    <a:pt x="11979" y="1"/>
                    <a:pt x="11777" y="203"/>
                    <a:pt x="11777" y="426"/>
                  </a:cubicBezTo>
                  <a:lnTo>
                    <a:pt x="11777" y="622"/>
                  </a:lnTo>
                  <a:lnTo>
                    <a:pt x="8946" y="622"/>
                  </a:lnTo>
                  <a:cubicBezTo>
                    <a:pt x="8834" y="622"/>
                    <a:pt x="8744" y="713"/>
                    <a:pt x="8744" y="824"/>
                  </a:cubicBezTo>
                  <a:cubicBezTo>
                    <a:pt x="8744" y="930"/>
                    <a:pt x="8834" y="1021"/>
                    <a:pt x="8946" y="1021"/>
                  </a:cubicBezTo>
                  <a:lnTo>
                    <a:pt x="11777" y="1021"/>
                  </a:lnTo>
                  <a:lnTo>
                    <a:pt x="11777" y="1196"/>
                  </a:lnTo>
                  <a:cubicBezTo>
                    <a:pt x="11777" y="1440"/>
                    <a:pt x="11979" y="1621"/>
                    <a:pt x="12218" y="1621"/>
                  </a:cubicBezTo>
                  <a:lnTo>
                    <a:pt x="12399" y="1621"/>
                  </a:lnTo>
                  <a:lnTo>
                    <a:pt x="12399" y="8261"/>
                  </a:lnTo>
                  <a:lnTo>
                    <a:pt x="12218" y="8261"/>
                  </a:lnTo>
                  <a:cubicBezTo>
                    <a:pt x="11979" y="8261"/>
                    <a:pt x="11777" y="8458"/>
                    <a:pt x="11777" y="8702"/>
                  </a:cubicBezTo>
                  <a:lnTo>
                    <a:pt x="11777" y="8877"/>
                  </a:lnTo>
                  <a:lnTo>
                    <a:pt x="5339" y="8877"/>
                  </a:lnTo>
                  <a:lnTo>
                    <a:pt x="5403" y="8479"/>
                  </a:lnTo>
                  <a:cubicBezTo>
                    <a:pt x="5421" y="8365"/>
                    <a:pt x="5342" y="8251"/>
                    <a:pt x="5221" y="8251"/>
                  </a:cubicBezTo>
                  <a:cubicBezTo>
                    <a:pt x="5201" y="8251"/>
                    <a:pt x="5180" y="8254"/>
                    <a:pt x="5158" y="8261"/>
                  </a:cubicBezTo>
                  <a:lnTo>
                    <a:pt x="4542" y="8367"/>
                  </a:lnTo>
                  <a:lnTo>
                    <a:pt x="4542" y="1621"/>
                  </a:lnTo>
                  <a:lnTo>
                    <a:pt x="4717" y="1621"/>
                  </a:lnTo>
                  <a:cubicBezTo>
                    <a:pt x="4962" y="1621"/>
                    <a:pt x="5158" y="1440"/>
                    <a:pt x="5158" y="1196"/>
                  </a:cubicBezTo>
                  <a:lnTo>
                    <a:pt x="5158" y="1021"/>
                  </a:lnTo>
                  <a:lnTo>
                    <a:pt x="7995" y="1021"/>
                  </a:lnTo>
                  <a:cubicBezTo>
                    <a:pt x="8101" y="1021"/>
                    <a:pt x="8192" y="930"/>
                    <a:pt x="8192" y="824"/>
                  </a:cubicBezTo>
                  <a:cubicBezTo>
                    <a:pt x="8192" y="713"/>
                    <a:pt x="8101" y="622"/>
                    <a:pt x="7995" y="622"/>
                  </a:cubicBezTo>
                  <a:lnTo>
                    <a:pt x="5158" y="622"/>
                  </a:lnTo>
                  <a:lnTo>
                    <a:pt x="5158" y="426"/>
                  </a:lnTo>
                  <a:cubicBezTo>
                    <a:pt x="5158" y="203"/>
                    <a:pt x="4962" y="1"/>
                    <a:pt x="471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1" name="Google Shape;4001;p63"/>
          <p:cNvGrpSpPr/>
          <p:nvPr/>
        </p:nvGrpSpPr>
        <p:grpSpPr>
          <a:xfrm>
            <a:off x="2872925" y="3622750"/>
            <a:ext cx="299350" cy="342525"/>
            <a:chOff x="2872925" y="3622750"/>
            <a:chExt cx="299350" cy="342525"/>
          </a:xfrm>
        </p:grpSpPr>
        <p:sp>
          <p:nvSpPr>
            <p:cNvPr id="4002" name="Google Shape;4002;p63"/>
            <p:cNvSpPr/>
            <p:nvPr/>
          </p:nvSpPr>
          <p:spPr>
            <a:xfrm>
              <a:off x="2912225" y="3684250"/>
              <a:ext cx="203625" cy="276100"/>
            </a:xfrm>
            <a:custGeom>
              <a:rect b="b" l="l" r="r" t="t"/>
              <a:pathLst>
                <a:path extrusionOk="0" h="11044" w="8145">
                  <a:moveTo>
                    <a:pt x="245" y="0"/>
                  </a:moveTo>
                  <a:lnTo>
                    <a:pt x="7905" y="0"/>
                  </a:lnTo>
                  <a:cubicBezTo>
                    <a:pt x="8038" y="0"/>
                    <a:pt x="8144" y="112"/>
                    <a:pt x="8144" y="244"/>
                  </a:cubicBezTo>
                  <a:lnTo>
                    <a:pt x="8144" y="10800"/>
                  </a:lnTo>
                  <a:cubicBezTo>
                    <a:pt x="8144" y="10932"/>
                    <a:pt x="8038" y="11044"/>
                    <a:pt x="7905" y="11044"/>
                  </a:cubicBezTo>
                  <a:lnTo>
                    <a:pt x="245" y="11044"/>
                  </a:lnTo>
                  <a:cubicBezTo>
                    <a:pt x="112" y="11044"/>
                    <a:pt x="1" y="10932"/>
                    <a:pt x="1" y="10800"/>
                  </a:cubicBezTo>
                  <a:lnTo>
                    <a:pt x="1" y="244"/>
                  </a:lnTo>
                  <a:cubicBezTo>
                    <a:pt x="1" y="112"/>
                    <a:pt x="112" y="0"/>
                    <a:pt x="245" y="0"/>
                  </a:cubicBezTo>
                  <a:close/>
                  <a:moveTo>
                    <a:pt x="245" y="0"/>
                  </a:moveTo>
                  <a:lnTo>
                    <a:pt x="245" y="0"/>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3"/>
            <p:cNvSpPr/>
            <p:nvPr/>
          </p:nvSpPr>
          <p:spPr>
            <a:xfrm>
              <a:off x="3087125" y="3684250"/>
              <a:ext cx="28725" cy="276100"/>
            </a:xfrm>
            <a:custGeom>
              <a:rect b="b" l="l" r="r" t="t"/>
              <a:pathLst>
                <a:path extrusionOk="0" h="11044" w="1149">
                  <a:moveTo>
                    <a:pt x="245" y="244"/>
                  </a:moveTo>
                  <a:lnTo>
                    <a:pt x="245" y="10800"/>
                  </a:lnTo>
                  <a:cubicBezTo>
                    <a:pt x="245" y="10932"/>
                    <a:pt x="134" y="11044"/>
                    <a:pt x="1" y="11044"/>
                  </a:cubicBezTo>
                  <a:lnTo>
                    <a:pt x="909" y="11044"/>
                  </a:lnTo>
                  <a:cubicBezTo>
                    <a:pt x="1042" y="11044"/>
                    <a:pt x="1148" y="10932"/>
                    <a:pt x="1148" y="10800"/>
                  </a:cubicBezTo>
                  <a:lnTo>
                    <a:pt x="1148" y="244"/>
                  </a:lnTo>
                  <a:cubicBezTo>
                    <a:pt x="1148" y="112"/>
                    <a:pt x="1042" y="0"/>
                    <a:pt x="909" y="0"/>
                  </a:cubicBezTo>
                  <a:lnTo>
                    <a:pt x="1" y="0"/>
                  </a:lnTo>
                  <a:cubicBezTo>
                    <a:pt x="134" y="0"/>
                    <a:pt x="245" y="112"/>
                    <a:pt x="245" y="244"/>
                  </a:cubicBezTo>
                  <a:close/>
                  <a:moveTo>
                    <a:pt x="245" y="244"/>
                  </a:moveTo>
                  <a:lnTo>
                    <a:pt x="245" y="24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3"/>
            <p:cNvSpPr/>
            <p:nvPr/>
          </p:nvSpPr>
          <p:spPr>
            <a:xfrm>
              <a:off x="2872925" y="3622750"/>
              <a:ext cx="116225" cy="109600"/>
            </a:xfrm>
            <a:custGeom>
              <a:rect b="b" l="l" r="r" t="t"/>
              <a:pathLst>
                <a:path extrusionOk="0" h="4384" w="4649">
                  <a:moveTo>
                    <a:pt x="601" y="1175"/>
                  </a:moveTo>
                  <a:cubicBezTo>
                    <a:pt x="1196" y="245"/>
                    <a:pt x="2439" y="1"/>
                    <a:pt x="3342" y="601"/>
                  </a:cubicBezTo>
                  <a:cubicBezTo>
                    <a:pt x="4117" y="1084"/>
                    <a:pt x="4431" y="2014"/>
                    <a:pt x="4165" y="2837"/>
                  </a:cubicBezTo>
                  <a:lnTo>
                    <a:pt x="4649" y="4075"/>
                  </a:lnTo>
                  <a:lnTo>
                    <a:pt x="3390" y="3900"/>
                  </a:lnTo>
                  <a:cubicBezTo>
                    <a:pt x="2747" y="4341"/>
                    <a:pt x="1881" y="4383"/>
                    <a:pt x="1174" y="3921"/>
                  </a:cubicBezTo>
                  <a:cubicBezTo>
                    <a:pt x="245" y="3321"/>
                    <a:pt x="1" y="2104"/>
                    <a:pt x="601" y="1175"/>
                  </a:cubicBezTo>
                  <a:close/>
                  <a:moveTo>
                    <a:pt x="601" y="1175"/>
                  </a:moveTo>
                  <a:lnTo>
                    <a:pt x="601" y="1175"/>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3"/>
            <p:cNvSpPr/>
            <p:nvPr/>
          </p:nvSpPr>
          <p:spPr>
            <a:xfrm>
              <a:off x="2904000" y="3629400"/>
              <a:ext cx="85150" cy="95225"/>
            </a:xfrm>
            <a:custGeom>
              <a:rect b="b" l="l" r="r" t="t"/>
              <a:pathLst>
                <a:path extrusionOk="0" h="3809" w="3406">
                  <a:moveTo>
                    <a:pt x="1658" y="531"/>
                  </a:moveTo>
                  <a:cubicBezTo>
                    <a:pt x="2232" y="909"/>
                    <a:pt x="2566" y="1551"/>
                    <a:pt x="2566" y="2194"/>
                  </a:cubicBezTo>
                  <a:cubicBezTo>
                    <a:pt x="2566" y="2391"/>
                    <a:pt x="2524" y="2593"/>
                    <a:pt x="2476" y="2768"/>
                  </a:cubicBezTo>
                  <a:lnTo>
                    <a:pt x="2853" y="3740"/>
                  </a:lnTo>
                  <a:lnTo>
                    <a:pt x="3406" y="3809"/>
                  </a:lnTo>
                  <a:lnTo>
                    <a:pt x="2922" y="2571"/>
                  </a:lnTo>
                  <a:cubicBezTo>
                    <a:pt x="2965" y="2460"/>
                    <a:pt x="2986" y="2327"/>
                    <a:pt x="3007" y="2194"/>
                  </a:cubicBezTo>
                  <a:cubicBezTo>
                    <a:pt x="3076" y="1482"/>
                    <a:pt x="2763" y="755"/>
                    <a:pt x="2099" y="335"/>
                  </a:cubicBezTo>
                  <a:cubicBezTo>
                    <a:pt x="1769" y="112"/>
                    <a:pt x="1392" y="0"/>
                    <a:pt x="1015" y="0"/>
                  </a:cubicBezTo>
                  <a:lnTo>
                    <a:pt x="1015" y="0"/>
                  </a:lnTo>
                  <a:cubicBezTo>
                    <a:pt x="665" y="0"/>
                    <a:pt x="309" y="91"/>
                    <a:pt x="1" y="287"/>
                  </a:cubicBezTo>
                  <a:cubicBezTo>
                    <a:pt x="532" y="133"/>
                    <a:pt x="1148" y="202"/>
                    <a:pt x="1658" y="531"/>
                  </a:cubicBezTo>
                  <a:close/>
                  <a:moveTo>
                    <a:pt x="1658" y="531"/>
                  </a:moveTo>
                  <a:lnTo>
                    <a:pt x="1658" y="53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3"/>
            <p:cNvSpPr/>
            <p:nvPr/>
          </p:nvSpPr>
          <p:spPr>
            <a:xfrm>
              <a:off x="3062700" y="3713600"/>
              <a:ext cx="104150" cy="172000"/>
            </a:xfrm>
            <a:custGeom>
              <a:rect b="b" l="l" r="r" t="t"/>
              <a:pathLst>
                <a:path extrusionOk="0" h="6880" w="4166">
                  <a:moveTo>
                    <a:pt x="930" y="4159"/>
                  </a:moveTo>
                  <a:lnTo>
                    <a:pt x="0" y="6263"/>
                  </a:lnTo>
                  <a:lnTo>
                    <a:pt x="930" y="6683"/>
                  </a:lnTo>
                  <a:lnTo>
                    <a:pt x="1376" y="6879"/>
                  </a:lnTo>
                  <a:lnTo>
                    <a:pt x="3899" y="1349"/>
                  </a:lnTo>
                  <a:lnTo>
                    <a:pt x="3984" y="1169"/>
                  </a:lnTo>
                  <a:cubicBezTo>
                    <a:pt x="4165" y="797"/>
                    <a:pt x="3984" y="329"/>
                    <a:pt x="3613" y="154"/>
                  </a:cubicBezTo>
                  <a:cubicBezTo>
                    <a:pt x="3214" y="0"/>
                    <a:pt x="2768" y="154"/>
                    <a:pt x="2593" y="531"/>
                  </a:cubicBezTo>
                  <a:lnTo>
                    <a:pt x="2502" y="728"/>
                  </a:lnTo>
                  <a:close/>
                  <a:moveTo>
                    <a:pt x="930" y="4159"/>
                  </a:moveTo>
                  <a:lnTo>
                    <a:pt x="930" y="415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3"/>
            <p:cNvSpPr/>
            <p:nvPr/>
          </p:nvSpPr>
          <p:spPr>
            <a:xfrm>
              <a:off x="3062175" y="3870175"/>
              <a:ext cx="34950" cy="43700"/>
            </a:xfrm>
            <a:custGeom>
              <a:rect b="b" l="l" r="r" t="t"/>
              <a:pathLst>
                <a:path extrusionOk="0" h="1748" w="1398">
                  <a:moveTo>
                    <a:pt x="951" y="420"/>
                  </a:moveTo>
                  <a:lnTo>
                    <a:pt x="21" y="0"/>
                  </a:lnTo>
                  <a:cubicBezTo>
                    <a:pt x="0" y="43"/>
                    <a:pt x="0" y="64"/>
                    <a:pt x="0" y="133"/>
                  </a:cubicBezTo>
                  <a:lnTo>
                    <a:pt x="48" y="1748"/>
                  </a:lnTo>
                  <a:lnTo>
                    <a:pt x="951" y="1015"/>
                  </a:lnTo>
                  <a:lnTo>
                    <a:pt x="1307" y="728"/>
                  </a:lnTo>
                  <a:cubicBezTo>
                    <a:pt x="1349" y="685"/>
                    <a:pt x="1376" y="664"/>
                    <a:pt x="1397" y="616"/>
                  </a:cubicBezTo>
                  <a:close/>
                  <a:moveTo>
                    <a:pt x="951" y="420"/>
                  </a:moveTo>
                  <a:lnTo>
                    <a:pt x="951" y="42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3"/>
            <p:cNvSpPr/>
            <p:nvPr/>
          </p:nvSpPr>
          <p:spPr>
            <a:xfrm>
              <a:off x="3063375" y="3880125"/>
              <a:ext cx="33750" cy="33750"/>
            </a:xfrm>
            <a:custGeom>
              <a:rect b="b" l="l" r="r" t="t"/>
              <a:pathLst>
                <a:path extrusionOk="0" h="1350" w="1350">
                  <a:moveTo>
                    <a:pt x="0" y="882"/>
                  </a:moveTo>
                  <a:lnTo>
                    <a:pt x="0" y="1350"/>
                  </a:lnTo>
                  <a:lnTo>
                    <a:pt x="903" y="617"/>
                  </a:lnTo>
                  <a:lnTo>
                    <a:pt x="1259" y="330"/>
                  </a:lnTo>
                  <a:cubicBezTo>
                    <a:pt x="1301" y="287"/>
                    <a:pt x="1328" y="266"/>
                    <a:pt x="1349" y="218"/>
                  </a:cubicBezTo>
                  <a:lnTo>
                    <a:pt x="861" y="0"/>
                  </a:lnTo>
                  <a:close/>
                  <a:moveTo>
                    <a:pt x="0" y="882"/>
                  </a:moveTo>
                  <a:lnTo>
                    <a:pt x="0" y="88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3"/>
            <p:cNvSpPr/>
            <p:nvPr/>
          </p:nvSpPr>
          <p:spPr>
            <a:xfrm>
              <a:off x="3084875" y="3716250"/>
              <a:ext cx="81975" cy="169350"/>
            </a:xfrm>
            <a:custGeom>
              <a:rect b="b" l="l" r="r" t="t"/>
              <a:pathLst>
                <a:path extrusionOk="0" h="6774" w="3279">
                  <a:moveTo>
                    <a:pt x="1" y="6555"/>
                  </a:moveTo>
                  <a:lnTo>
                    <a:pt x="489" y="6773"/>
                  </a:lnTo>
                  <a:lnTo>
                    <a:pt x="3012" y="1243"/>
                  </a:lnTo>
                  <a:lnTo>
                    <a:pt x="3097" y="1063"/>
                  </a:lnTo>
                  <a:cubicBezTo>
                    <a:pt x="3278" y="691"/>
                    <a:pt x="3097" y="223"/>
                    <a:pt x="2726" y="48"/>
                  </a:cubicBezTo>
                  <a:cubicBezTo>
                    <a:pt x="2657" y="27"/>
                    <a:pt x="2593" y="0"/>
                    <a:pt x="2503" y="0"/>
                  </a:cubicBezTo>
                  <a:cubicBezTo>
                    <a:pt x="2768" y="202"/>
                    <a:pt x="2726" y="532"/>
                    <a:pt x="2593" y="845"/>
                  </a:cubicBezTo>
                  <a:lnTo>
                    <a:pt x="2503" y="1020"/>
                  </a:lnTo>
                  <a:close/>
                  <a:moveTo>
                    <a:pt x="1" y="6555"/>
                  </a:moveTo>
                  <a:lnTo>
                    <a:pt x="1" y="655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3"/>
            <p:cNvSpPr/>
            <p:nvPr/>
          </p:nvSpPr>
          <p:spPr>
            <a:xfrm>
              <a:off x="2943175" y="3752225"/>
              <a:ext cx="34425" cy="34425"/>
            </a:xfrm>
            <a:custGeom>
              <a:rect b="b" l="l" r="r" t="t"/>
              <a:pathLst>
                <a:path extrusionOk="0" h="1377" w="1377">
                  <a:moveTo>
                    <a:pt x="755" y="1329"/>
                  </a:moveTo>
                  <a:cubicBezTo>
                    <a:pt x="1111" y="1308"/>
                    <a:pt x="1376" y="978"/>
                    <a:pt x="1355" y="622"/>
                  </a:cubicBezTo>
                  <a:cubicBezTo>
                    <a:pt x="1307" y="267"/>
                    <a:pt x="999" y="1"/>
                    <a:pt x="622" y="22"/>
                  </a:cubicBezTo>
                  <a:cubicBezTo>
                    <a:pt x="266" y="70"/>
                    <a:pt x="1" y="378"/>
                    <a:pt x="48" y="734"/>
                  </a:cubicBezTo>
                  <a:cubicBezTo>
                    <a:pt x="70" y="1111"/>
                    <a:pt x="399" y="1377"/>
                    <a:pt x="755" y="1329"/>
                  </a:cubicBezTo>
                  <a:close/>
                  <a:moveTo>
                    <a:pt x="755" y="1329"/>
                  </a:moveTo>
                  <a:lnTo>
                    <a:pt x="755" y="1329"/>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3"/>
            <p:cNvSpPr/>
            <p:nvPr/>
          </p:nvSpPr>
          <p:spPr>
            <a:xfrm>
              <a:off x="2943175" y="3817050"/>
              <a:ext cx="34425" cy="34800"/>
            </a:xfrm>
            <a:custGeom>
              <a:rect b="b" l="l" r="r" t="t"/>
              <a:pathLst>
                <a:path extrusionOk="0" h="1392" w="1377">
                  <a:moveTo>
                    <a:pt x="1355" y="643"/>
                  </a:moveTo>
                  <a:cubicBezTo>
                    <a:pt x="1307" y="266"/>
                    <a:pt x="999" y="0"/>
                    <a:pt x="622" y="43"/>
                  </a:cubicBezTo>
                  <a:cubicBezTo>
                    <a:pt x="266" y="64"/>
                    <a:pt x="1" y="399"/>
                    <a:pt x="48" y="749"/>
                  </a:cubicBezTo>
                  <a:cubicBezTo>
                    <a:pt x="70" y="1126"/>
                    <a:pt x="399" y="1392"/>
                    <a:pt x="755" y="1349"/>
                  </a:cubicBezTo>
                  <a:cubicBezTo>
                    <a:pt x="1111" y="1307"/>
                    <a:pt x="1376" y="994"/>
                    <a:pt x="1355" y="643"/>
                  </a:cubicBezTo>
                  <a:close/>
                  <a:moveTo>
                    <a:pt x="1355" y="643"/>
                  </a:moveTo>
                  <a:lnTo>
                    <a:pt x="1355" y="643"/>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3"/>
            <p:cNvSpPr/>
            <p:nvPr/>
          </p:nvSpPr>
          <p:spPr>
            <a:xfrm>
              <a:off x="2943175" y="3882250"/>
              <a:ext cx="34425" cy="34425"/>
            </a:xfrm>
            <a:custGeom>
              <a:rect b="b" l="l" r="r" t="t"/>
              <a:pathLst>
                <a:path extrusionOk="0" h="1377" w="1377">
                  <a:moveTo>
                    <a:pt x="1355" y="755"/>
                  </a:moveTo>
                  <a:cubicBezTo>
                    <a:pt x="1376" y="399"/>
                    <a:pt x="1111" y="69"/>
                    <a:pt x="755" y="48"/>
                  </a:cubicBezTo>
                  <a:cubicBezTo>
                    <a:pt x="399" y="0"/>
                    <a:pt x="70" y="266"/>
                    <a:pt x="48" y="622"/>
                  </a:cubicBezTo>
                  <a:cubicBezTo>
                    <a:pt x="1" y="999"/>
                    <a:pt x="266" y="1307"/>
                    <a:pt x="622" y="1355"/>
                  </a:cubicBezTo>
                  <a:cubicBezTo>
                    <a:pt x="999" y="1376"/>
                    <a:pt x="1307" y="1111"/>
                    <a:pt x="1355" y="755"/>
                  </a:cubicBezTo>
                  <a:close/>
                  <a:moveTo>
                    <a:pt x="1355" y="755"/>
                  </a:moveTo>
                  <a:lnTo>
                    <a:pt x="1355" y="75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3"/>
            <p:cNvSpPr/>
            <p:nvPr/>
          </p:nvSpPr>
          <p:spPr>
            <a:xfrm>
              <a:off x="2954325" y="3752225"/>
              <a:ext cx="23275" cy="33775"/>
            </a:xfrm>
            <a:custGeom>
              <a:rect b="b" l="l" r="r" t="t"/>
              <a:pathLst>
                <a:path extrusionOk="0" h="1351" w="931">
                  <a:moveTo>
                    <a:pt x="309" y="1329"/>
                  </a:moveTo>
                  <a:cubicBezTo>
                    <a:pt x="665" y="1308"/>
                    <a:pt x="930" y="978"/>
                    <a:pt x="909" y="622"/>
                  </a:cubicBezTo>
                  <a:cubicBezTo>
                    <a:pt x="861" y="267"/>
                    <a:pt x="553" y="1"/>
                    <a:pt x="176" y="22"/>
                  </a:cubicBezTo>
                  <a:cubicBezTo>
                    <a:pt x="134" y="22"/>
                    <a:pt x="65" y="49"/>
                    <a:pt x="1" y="70"/>
                  </a:cubicBezTo>
                  <a:cubicBezTo>
                    <a:pt x="266" y="134"/>
                    <a:pt x="442" y="357"/>
                    <a:pt x="463" y="644"/>
                  </a:cubicBezTo>
                  <a:cubicBezTo>
                    <a:pt x="511" y="931"/>
                    <a:pt x="330" y="1196"/>
                    <a:pt x="65" y="1308"/>
                  </a:cubicBezTo>
                  <a:cubicBezTo>
                    <a:pt x="134" y="1329"/>
                    <a:pt x="219" y="1350"/>
                    <a:pt x="309" y="1329"/>
                  </a:cubicBezTo>
                  <a:close/>
                  <a:moveTo>
                    <a:pt x="309" y="1329"/>
                  </a:moveTo>
                  <a:lnTo>
                    <a:pt x="309" y="1329"/>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3"/>
            <p:cNvSpPr/>
            <p:nvPr/>
          </p:nvSpPr>
          <p:spPr>
            <a:xfrm>
              <a:off x="2954325" y="3817050"/>
              <a:ext cx="23275" cy="33750"/>
            </a:xfrm>
            <a:custGeom>
              <a:rect b="b" l="l" r="r" t="t"/>
              <a:pathLst>
                <a:path extrusionOk="0" h="1350" w="931">
                  <a:moveTo>
                    <a:pt x="909" y="643"/>
                  </a:moveTo>
                  <a:cubicBezTo>
                    <a:pt x="861" y="266"/>
                    <a:pt x="553" y="0"/>
                    <a:pt x="176" y="43"/>
                  </a:cubicBezTo>
                  <a:cubicBezTo>
                    <a:pt x="134" y="43"/>
                    <a:pt x="65" y="64"/>
                    <a:pt x="1" y="85"/>
                  </a:cubicBezTo>
                  <a:cubicBezTo>
                    <a:pt x="266" y="154"/>
                    <a:pt x="442" y="377"/>
                    <a:pt x="463" y="643"/>
                  </a:cubicBezTo>
                  <a:cubicBezTo>
                    <a:pt x="511" y="951"/>
                    <a:pt x="330" y="1217"/>
                    <a:pt x="65" y="1328"/>
                  </a:cubicBezTo>
                  <a:cubicBezTo>
                    <a:pt x="134" y="1349"/>
                    <a:pt x="219" y="1349"/>
                    <a:pt x="309" y="1349"/>
                  </a:cubicBezTo>
                  <a:cubicBezTo>
                    <a:pt x="665" y="1307"/>
                    <a:pt x="930" y="994"/>
                    <a:pt x="909" y="643"/>
                  </a:cubicBezTo>
                  <a:close/>
                  <a:moveTo>
                    <a:pt x="909" y="643"/>
                  </a:moveTo>
                  <a:lnTo>
                    <a:pt x="909" y="643"/>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3"/>
            <p:cNvSpPr/>
            <p:nvPr/>
          </p:nvSpPr>
          <p:spPr>
            <a:xfrm>
              <a:off x="2954325" y="3882900"/>
              <a:ext cx="23275" cy="33775"/>
            </a:xfrm>
            <a:custGeom>
              <a:rect b="b" l="l" r="r" t="t"/>
              <a:pathLst>
                <a:path extrusionOk="0" h="1351" w="931">
                  <a:moveTo>
                    <a:pt x="909" y="729"/>
                  </a:moveTo>
                  <a:cubicBezTo>
                    <a:pt x="930" y="373"/>
                    <a:pt x="665" y="43"/>
                    <a:pt x="309" y="22"/>
                  </a:cubicBezTo>
                  <a:cubicBezTo>
                    <a:pt x="197" y="1"/>
                    <a:pt x="112" y="22"/>
                    <a:pt x="1" y="65"/>
                  </a:cubicBezTo>
                  <a:cubicBezTo>
                    <a:pt x="309" y="155"/>
                    <a:pt x="511" y="421"/>
                    <a:pt x="463" y="750"/>
                  </a:cubicBezTo>
                  <a:cubicBezTo>
                    <a:pt x="442" y="994"/>
                    <a:pt x="288" y="1217"/>
                    <a:pt x="65" y="1302"/>
                  </a:cubicBezTo>
                  <a:cubicBezTo>
                    <a:pt x="112" y="1302"/>
                    <a:pt x="134" y="1329"/>
                    <a:pt x="176" y="1329"/>
                  </a:cubicBezTo>
                  <a:cubicBezTo>
                    <a:pt x="553" y="1350"/>
                    <a:pt x="861" y="1085"/>
                    <a:pt x="909" y="729"/>
                  </a:cubicBezTo>
                  <a:close/>
                  <a:moveTo>
                    <a:pt x="909" y="729"/>
                  </a:moveTo>
                  <a:lnTo>
                    <a:pt x="909" y="729"/>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3"/>
            <p:cNvSpPr/>
            <p:nvPr/>
          </p:nvSpPr>
          <p:spPr>
            <a:xfrm>
              <a:off x="3002400" y="3750100"/>
              <a:ext cx="38275" cy="10000"/>
            </a:xfrm>
            <a:custGeom>
              <a:rect b="b" l="l" r="r" t="t"/>
              <a:pathLst>
                <a:path extrusionOk="0" h="400" w="1531">
                  <a:moveTo>
                    <a:pt x="203" y="1"/>
                  </a:moveTo>
                  <a:cubicBezTo>
                    <a:pt x="91" y="1"/>
                    <a:pt x="1" y="86"/>
                    <a:pt x="1" y="197"/>
                  </a:cubicBezTo>
                  <a:cubicBezTo>
                    <a:pt x="1" y="309"/>
                    <a:pt x="91" y="399"/>
                    <a:pt x="203" y="399"/>
                  </a:cubicBezTo>
                  <a:lnTo>
                    <a:pt x="1329" y="399"/>
                  </a:lnTo>
                  <a:cubicBezTo>
                    <a:pt x="1440" y="399"/>
                    <a:pt x="1531" y="309"/>
                    <a:pt x="1531" y="197"/>
                  </a:cubicBezTo>
                  <a:cubicBezTo>
                    <a:pt x="1531" y="86"/>
                    <a:pt x="1440" y="1"/>
                    <a:pt x="132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3"/>
            <p:cNvSpPr/>
            <p:nvPr/>
          </p:nvSpPr>
          <p:spPr>
            <a:xfrm>
              <a:off x="3002400" y="3778275"/>
              <a:ext cx="74800" cy="10500"/>
            </a:xfrm>
            <a:custGeom>
              <a:rect b="b" l="l" r="r" t="t"/>
              <a:pathLst>
                <a:path extrusionOk="0" h="420" w="2992">
                  <a:moveTo>
                    <a:pt x="203" y="0"/>
                  </a:moveTo>
                  <a:cubicBezTo>
                    <a:pt x="91" y="0"/>
                    <a:pt x="1" y="112"/>
                    <a:pt x="1" y="223"/>
                  </a:cubicBezTo>
                  <a:cubicBezTo>
                    <a:pt x="1" y="308"/>
                    <a:pt x="91" y="420"/>
                    <a:pt x="203" y="420"/>
                  </a:cubicBezTo>
                  <a:lnTo>
                    <a:pt x="2790" y="420"/>
                  </a:lnTo>
                  <a:cubicBezTo>
                    <a:pt x="2901" y="420"/>
                    <a:pt x="2991" y="308"/>
                    <a:pt x="2991" y="223"/>
                  </a:cubicBezTo>
                  <a:cubicBezTo>
                    <a:pt x="2991" y="112"/>
                    <a:pt x="2901" y="0"/>
                    <a:pt x="279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3"/>
            <p:cNvSpPr/>
            <p:nvPr/>
          </p:nvSpPr>
          <p:spPr>
            <a:xfrm>
              <a:off x="3002400" y="3815325"/>
              <a:ext cx="38275" cy="9975"/>
            </a:xfrm>
            <a:custGeom>
              <a:rect b="b" l="l" r="r" t="t"/>
              <a:pathLst>
                <a:path extrusionOk="0" h="399" w="1531">
                  <a:moveTo>
                    <a:pt x="203" y="0"/>
                  </a:moveTo>
                  <a:cubicBezTo>
                    <a:pt x="91" y="0"/>
                    <a:pt x="1" y="90"/>
                    <a:pt x="1" y="202"/>
                  </a:cubicBezTo>
                  <a:cubicBezTo>
                    <a:pt x="1" y="314"/>
                    <a:pt x="91" y="399"/>
                    <a:pt x="203" y="399"/>
                  </a:cubicBezTo>
                  <a:lnTo>
                    <a:pt x="1329" y="399"/>
                  </a:lnTo>
                  <a:cubicBezTo>
                    <a:pt x="1440" y="399"/>
                    <a:pt x="1531" y="314"/>
                    <a:pt x="1531" y="202"/>
                  </a:cubicBezTo>
                  <a:cubicBezTo>
                    <a:pt x="1531" y="90"/>
                    <a:pt x="1440" y="0"/>
                    <a:pt x="132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3"/>
            <p:cNvSpPr/>
            <p:nvPr/>
          </p:nvSpPr>
          <p:spPr>
            <a:xfrm>
              <a:off x="3002400" y="3880125"/>
              <a:ext cx="38275" cy="9975"/>
            </a:xfrm>
            <a:custGeom>
              <a:rect b="b" l="l" r="r" t="t"/>
              <a:pathLst>
                <a:path extrusionOk="0" h="399" w="1531">
                  <a:moveTo>
                    <a:pt x="203" y="0"/>
                  </a:moveTo>
                  <a:cubicBezTo>
                    <a:pt x="91" y="0"/>
                    <a:pt x="1" y="85"/>
                    <a:pt x="1" y="197"/>
                  </a:cubicBezTo>
                  <a:cubicBezTo>
                    <a:pt x="1" y="309"/>
                    <a:pt x="91" y="399"/>
                    <a:pt x="203" y="399"/>
                  </a:cubicBezTo>
                  <a:lnTo>
                    <a:pt x="1329" y="399"/>
                  </a:lnTo>
                  <a:cubicBezTo>
                    <a:pt x="1440" y="399"/>
                    <a:pt x="1531" y="309"/>
                    <a:pt x="1531" y="197"/>
                  </a:cubicBezTo>
                  <a:cubicBezTo>
                    <a:pt x="1531" y="85"/>
                    <a:pt x="1440" y="0"/>
                    <a:pt x="132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3"/>
            <p:cNvSpPr/>
            <p:nvPr/>
          </p:nvSpPr>
          <p:spPr>
            <a:xfrm>
              <a:off x="2912225" y="3647725"/>
              <a:ext cx="36025" cy="45300"/>
            </a:xfrm>
            <a:custGeom>
              <a:rect b="b" l="l" r="r" t="t"/>
              <a:pathLst>
                <a:path extrusionOk="0" h="1812" w="1441">
                  <a:moveTo>
                    <a:pt x="734" y="0"/>
                  </a:moveTo>
                  <a:cubicBezTo>
                    <a:pt x="378" y="0"/>
                    <a:pt x="70" y="266"/>
                    <a:pt x="1" y="617"/>
                  </a:cubicBezTo>
                  <a:lnTo>
                    <a:pt x="1" y="707"/>
                  </a:lnTo>
                  <a:cubicBezTo>
                    <a:pt x="1" y="818"/>
                    <a:pt x="91" y="909"/>
                    <a:pt x="203" y="909"/>
                  </a:cubicBezTo>
                  <a:cubicBezTo>
                    <a:pt x="309" y="909"/>
                    <a:pt x="399" y="818"/>
                    <a:pt x="399" y="707"/>
                  </a:cubicBezTo>
                  <a:lnTo>
                    <a:pt x="399" y="664"/>
                  </a:lnTo>
                  <a:cubicBezTo>
                    <a:pt x="421" y="510"/>
                    <a:pt x="575" y="399"/>
                    <a:pt x="734" y="399"/>
                  </a:cubicBezTo>
                  <a:cubicBezTo>
                    <a:pt x="888" y="399"/>
                    <a:pt x="1021" y="532"/>
                    <a:pt x="1042" y="707"/>
                  </a:cubicBezTo>
                  <a:cubicBezTo>
                    <a:pt x="1042" y="797"/>
                    <a:pt x="1021" y="861"/>
                    <a:pt x="952" y="930"/>
                  </a:cubicBezTo>
                  <a:cubicBezTo>
                    <a:pt x="888" y="994"/>
                    <a:pt x="798" y="1041"/>
                    <a:pt x="707" y="1041"/>
                  </a:cubicBezTo>
                  <a:cubicBezTo>
                    <a:pt x="601" y="1041"/>
                    <a:pt x="511" y="1126"/>
                    <a:pt x="511" y="1238"/>
                  </a:cubicBezTo>
                  <a:lnTo>
                    <a:pt x="511" y="1615"/>
                  </a:lnTo>
                  <a:cubicBezTo>
                    <a:pt x="511" y="1727"/>
                    <a:pt x="601" y="1812"/>
                    <a:pt x="707" y="1812"/>
                  </a:cubicBezTo>
                  <a:cubicBezTo>
                    <a:pt x="819" y="1812"/>
                    <a:pt x="909" y="1727"/>
                    <a:pt x="909" y="1615"/>
                  </a:cubicBezTo>
                  <a:lnTo>
                    <a:pt x="909" y="1392"/>
                  </a:lnTo>
                  <a:cubicBezTo>
                    <a:pt x="1042" y="1371"/>
                    <a:pt x="1154" y="1307"/>
                    <a:pt x="1239" y="1217"/>
                  </a:cubicBezTo>
                  <a:cubicBezTo>
                    <a:pt x="1371" y="1063"/>
                    <a:pt x="1440" y="882"/>
                    <a:pt x="1440" y="686"/>
                  </a:cubicBezTo>
                  <a:cubicBezTo>
                    <a:pt x="1419" y="308"/>
                    <a:pt x="1106" y="0"/>
                    <a:pt x="73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3"/>
            <p:cNvSpPr/>
            <p:nvPr/>
          </p:nvSpPr>
          <p:spPr>
            <a:xfrm>
              <a:off x="2924450" y="3701025"/>
              <a:ext cx="11575" cy="9800"/>
            </a:xfrm>
            <a:custGeom>
              <a:rect b="b" l="l" r="r" t="t"/>
              <a:pathLst>
                <a:path extrusionOk="0" h="392" w="463">
                  <a:moveTo>
                    <a:pt x="237" y="1"/>
                  </a:moveTo>
                  <a:cubicBezTo>
                    <a:pt x="216" y="1"/>
                    <a:pt x="196" y="5"/>
                    <a:pt x="176" y="14"/>
                  </a:cubicBezTo>
                  <a:cubicBezTo>
                    <a:pt x="64" y="36"/>
                    <a:pt x="1" y="168"/>
                    <a:pt x="43" y="259"/>
                  </a:cubicBezTo>
                  <a:cubicBezTo>
                    <a:pt x="64" y="344"/>
                    <a:pt x="155" y="392"/>
                    <a:pt x="245" y="392"/>
                  </a:cubicBezTo>
                  <a:lnTo>
                    <a:pt x="287" y="392"/>
                  </a:lnTo>
                  <a:cubicBezTo>
                    <a:pt x="399" y="344"/>
                    <a:pt x="463" y="238"/>
                    <a:pt x="420" y="147"/>
                  </a:cubicBezTo>
                  <a:lnTo>
                    <a:pt x="420" y="126"/>
                  </a:lnTo>
                  <a:cubicBezTo>
                    <a:pt x="387" y="55"/>
                    <a:pt x="312" y="1"/>
                    <a:pt x="23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3"/>
            <p:cNvSpPr/>
            <p:nvPr/>
          </p:nvSpPr>
          <p:spPr>
            <a:xfrm>
              <a:off x="2872925" y="3624475"/>
              <a:ext cx="299350" cy="340800"/>
            </a:xfrm>
            <a:custGeom>
              <a:rect b="b" l="l" r="r" t="t"/>
              <a:pathLst>
                <a:path extrusionOk="0" h="13632" w="11974">
                  <a:moveTo>
                    <a:pt x="2258" y="399"/>
                  </a:moveTo>
                  <a:cubicBezTo>
                    <a:pt x="2614" y="399"/>
                    <a:pt x="2943" y="511"/>
                    <a:pt x="3236" y="686"/>
                  </a:cubicBezTo>
                  <a:cubicBezTo>
                    <a:pt x="3900" y="1127"/>
                    <a:pt x="4208" y="1945"/>
                    <a:pt x="3985" y="2720"/>
                  </a:cubicBezTo>
                  <a:cubicBezTo>
                    <a:pt x="3963" y="2768"/>
                    <a:pt x="3963" y="2811"/>
                    <a:pt x="3985" y="2853"/>
                  </a:cubicBezTo>
                  <a:lnTo>
                    <a:pt x="4340" y="3762"/>
                  </a:lnTo>
                  <a:lnTo>
                    <a:pt x="3432" y="3629"/>
                  </a:lnTo>
                  <a:cubicBezTo>
                    <a:pt x="3368" y="3629"/>
                    <a:pt x="3321" y="3629"/>
                    <a:pt x="3278" y="3671"/>
                  </a:cubicBezTo>
                  <a:cubicBezTo>
                    <a:pt x="2968" y="3877"/>
                    <a:pt x="2612" y="3984"/>
                    <a:pt x="2256" y="3984"/>
                  </a:cubicBezTo>
                  <a:cubicBezTo>
                    <a:pt x="1922" y="3984"/>
                    <a:pt x="1586" y="3890"/>
                    <a:pt x="1286" y="3698"/>
                  </a:cubicBezTo>
                  <a:cubicBezTo>
                    <a:pt x="888" y="3432"/>
                    <a:pt x="601" y="3034"/>
                    <a:pt x="510" y="2566"/>
                  </a:cubicBezTo>
                  <a:cubicBezTo>
                    <a:pt x="420" y="2104"/>
                    <a:pt x="510" y="1616"/>
                    <a:pt x="755" y="1217"/>
                  </a:cubicBezTo>
                  <a:cubicBezTo>
                    <a:pt x="1020" y="819"/>
                    <a:pt x="1419" y="532"/>
                    <a:pt x="1908" y="442"/>
                  </a:cubicBezTo>
                  <a:cubicBezTo>
                    <a:pt x="2014" y="420"/>
                    <a:pt x="2147" y="399"/>
                    <a:pt x="2258" y="399"/>
                  </a:cubicBezTo>
                  <a:close/>
                  <a:moveTo>
                    <a:pt x="7772" y="10115"/>
                  </a:moveTo>
                  <a:lnTo>
                    <a:pt x="8611" y="10513"/>
                  </a:lnTo>
                  <a:lnTo>
                    <a:pt x="7815" y="11177"/>
                  </a:lnTo>
                  <a:lnTo>
                    <a:pt x="7772" y="10115"/>
                  </a:lnTo>
                  <a:close/>
                  <a:moveTo>
                    <a:pt x="2254" y="1"/>
                  </a:moveTo>
                  <a:cubicBezTo>
                    <a:pt x="2109" y="1"/>
                    <a:pt x="1963" y="15"/>
                    <a:pt x="1817" y="43"/>
                  </a:cubicBezTo>
                  <a:cubicBezTo>
                    <a:pt x="1244" y="176"/>
                    <a:pt x="755" y="511"/>
                    <a:pt x="420" y="994"/>
                  </a:cubicBezTo>
                  <a:cubicBezTo>
                    <a:pt x="112" y="1483"/>
                    <a:pt x="1" y="2078"/>
                    <a:pt x="112" y="2635"/>
                  </a:cubicBezTo>
                  <a:cubicBezTo>
                    <a:pt x="245" y="3209"/>
                    <a:pt x="580" y="3719"/>
                    <a:pt x="1063" y="4027"/>
                  </a:cubicBezTo>
                  <a:cubicBezTo>
                    <a:pt x="1174" y="4096"/>
                    <a:pt x="1265" y="4139"/>
                    <a:pt x="1376" y="4181"/>
                  </a:cubicBezTo>
                  <a:lnTo>
                    <a:pt x="1376" y="13191"/>
                  </a:lnTo>
                  <a:cubicBezTo>
                    <a:pt x="1376" y="13435"/>
                    <a:pt x="1573" y="13631"/>
                    <a:pt x="1817" y="13631"/>
                  </a:cubicBezTo>
                  <a:lnTo>
                    <a:pt x="9477" y="13631"/>
                  </a:lnTo>
                  <a:cubicBezTo>
                    <a:pt x="9716" y="13631"/>
                    <a:pt x="9918" y="13435"/>
                    <a:pt x="9918" y="13191"/>
                  </a:cubicBezTo>
                  <a:lnTo>
                    <a:pt x="9918" y="8851"/>
                  </a:lnTo>
                  <a:lnTo>
                    <a:pt x="10407" y="7767"/>
                  </a:lnTo>
                  <a:cubicBezTo>
                    <a:pt x="10449" y="7682"/>
                    <a:pt x="10407" y="7570"/>
                    <a:pt x="10317" y="7523"/>
                  </a:cubicBezTo>
                  <a:cubicBezTo>
                    <a:pt x="10281" y="7502"/>
                    <a:pt x="10246" y="7493"/>
                    <a:pt x="10212" y="7493"/>
                  </a:cubicBezTo>
                  <a:cubicBezTo>
                    <a:pt x="10141" y="7493"/>
                    <a:pt x="10080" y="7537"/>
                    <a:pt x="10051" y="7613"/>
                  </a:cubicBezTo>
                  <a:lnTo>
                    <a:pt x="8877" y="10179"/>
                  </a:lnTo>
                  <a:lnTo>
                    <a:pt x="7857" y="9716"/>
                  </a:lnTo>
                  <a:lnTo>
                    <a:pt x="10295" y="4362"/>
                  </a:lnTo>
                  <a:lnTo>
                    <a:pt x="10359" y="4181"/>
                  </a:lnTo>
                  <a:cubicBezTo>
                    <a:pt x="10428" y="4049"/>
                    <a:pt x="10540" y="3937"/>
                    <a:pt x="10694" y="3894"/>
                  </a:cubicBezTo>
                  <a:cubicBezTo>
                    <a:pt x="10753" y="3875"/>
                    <a:pt x="10817" y="3865"/>
                    <a:pt x="10882" y="3865"/>
                  </a:cubicBezTo>
                  <a:cubicBezTo>
                    <a:pt x="10961" y="3865"/>
                    <a:pt x="11040" y="3881"/>
                    <a:pt x="11113" y="3916"/>
                  </a:cubicBezTo>
                  <a:cubicBezTo>
                    <a:pt x="11400" y="4027"/>
                    <a:pt x="11512" y="4383"/>
                    <a:pt x="11400" y="4649"/>
                  </a:cubicBezTo>
                  <a:lnTo>
                    <a:pt x="11310" y="4824"/>
                  </a:lnTo>
                  <a:cubicBezTo>
                    <a:pt x="11156" y="5159"/>
                    <a:pt x="11023" y="5488"/>
                    <a:pt x="10869" y="5796"/>
                  </a:cubicBezTo>
                  <a:cubicBezTo>
                    <a:pt x="10715" y="6131"/>
                    <a:pt x="10582" y="6460"/>
                    <a:pt x="10428" y="6774"/>
                  </a:cubicBezTo>
                  <a:cubicBezTo>
                    <a:pt x="10380" y="6885"/>
                    <a:pt x="10428" y="6991"/>
                    <a:pt x="10513" y="7039"/>
                  </a:cubicBezTo>
                  <a:cubicBezTo>
                    <a:pt x="10543" y="7050"/>
                    <a:pt x="10572" y="7056"/>
                    <a:pt x="10601" y="7056"/>
                  </a:cubicBezTo>
                  <a:cubicBezTo>
                    <a:pt x="10679" y="7056"/>
                    <a:pt x="10747" y="7015"/>
                    <a:pt x="10779" y="6949"/>
                  </a:cubicBezTo>
                  <a:cubicBezTo>
                    <a:pt x="10938" y="6620"/>
                    <a:pt x="11092" y="6285"/>
                    <a:pt x="11225" y="5977"/>
                  </a:cubicBezTo>
                  <a:cubicBezTo>
                    <a:pt x="11379" y="5642"/>
                    <a:pt x="11533" y="5334"/>
                    <a:pt x="11666" y="4999"/>
                  </a:cubicBezTo>
                  <a:lnTo>
                    <a:pt x="11756" y="4824"/>
                  </a:lnTo>
                  <a:cubicBezTo>
                    <a:pt x="11974" y="4335"/>
                    <a:pt x="11756" y="3762"/>
                    <a:pt x="11267" y="3539"/>
                  </a:cubicBezTo>
                  <a:cubicBezTo>
                    <a:pt x="11150" y="3482"/>
                    <a:pt x="11020" y="3456"/>
                    <a:pt x="10889" y="3456"/>
                  </a:cubicBezTo>
                  <a:cubicBezTo>
                    <a:pt x="10771" y="3456"/>
                    <a:pt x="10652" y="3477"/>
                    <a:pt x="10540" y="3517"/>
                  </a:cubicBezTo>
                  <a:cubicBezTo>
                    <a:pt x="10295" y="3608"/>
                    <a:pt x="10115" y="3783"/>
                    <a:pt x="10008" y="4027"/>
                  </a:cubicBezTo>
                  <a:lnTo>
                    <a:pt x="9918" y="4203"/>
                  </a:lnTo>
                  <a:lnTo>
                    <a:pt x="9918" y="2635"/>
                  </a:lnTo>
                  <a:cubicBezTo>
                    <a:pt x="9918" y="2391"/>
                    <a:pt x="9716" y="2189"/>
                    <a:pt x="9477" y="2189"/>
                  </a:cubicBezTo>
                  <a:lnTo>
                    <a:pt x="6487" y="2189"/>
                  </a:lnTo>
                  <a:cubicBezTo>
                    <a:pt x="6396" y="2189"/>
                    <a:pt x="6290" y="2280"/>
                    <a:pt x="6290" y="2391"/>
                  </a:cubicBezTo>
                  <a:cubicBezTo>
                    <a:pt x="6290" y="2503"/>
                    <a:pt x="6396" y="2588"/>
                    <a:pt x="6487" y="2588"/>
                  </a:cubicBezTo>
                  <a:lnTo>
                    <a:pt x="9477" y="2588"/>
                  </a:lnTo>
                  <a:cubicBezTo>
                    <a:pt x="9498" y="2588"/>
                    <a:pt x="9520" y="2609"/>
                    <a:pt x="9520" y="2635"/>
                  </a:cubicBezTo>
                  <a:lnTo>
                    <a:pt x="9520" y="5090"/>
                  </a:lnTo>
                  <a:lnTo>
                    <a:pt x="7836" y="8766"/>
                  </a:lnTo>
                  <a:lnTo>
                    <a:pt x="5382" y="8766"/>
                  </a:lnTo>
                  <a:cubicBezTo>
                    <a:pt x="5270" y="8766"/>
                    <a:pt x="5180" y="8851"/>
                    <a:pt x="5180" y="8962"/>
                  </a:cubicBezTo>
                  <a:cubicBezTo>
                    <a:pt x="5180" y="9074"/>
                    <a:pt x="5270" y="9164"/>
                    <a:pt x="5382" y="9164"/>
                  </a:cubicBezTo>
                  <a:lnTo>
                    <a:pt x="7661" y="9164"/>
                  </a:lnTo>
                  <a:lnTo>
                    <a:pt x="7395" y="9738"/>
                  </a:lnTo>
                  <a:cubicBezTo>
                    <a:pt x="7374" y="9828"/>
                    <a:pt x="7374" y="9892"/>
                    <a:pt x="7374" y="9940"/>
                  </a:cubicBezTo>
                  <a:lnTo>
                    <a:pt x="7416" y="11374"/>
                  </a:lnTo>
                  <a:lnTo>
                    <a:pt x="5382" y="11374"/>
                  </a:lnTo>
                  <a:cubicBezTo>
                    <a:pt x="5270" y="11374"/>
                    <a:pt x="5180" y="11464"/>
                    <a:pt x="5180" y="11576"/>
                  </a:cubicBezTo>
                  <a:cubicBezTo>
                    <a:pt x="5180" y="11687"/>
                    <a:pt x="5270" y="11772"/>
                    <a:pt x="5382" y="11772"/>
                  </a:cubicBezTo>
                  <a:lnTo>
                    <a:pt x="7618" y="11772"/>
                  </a:lnTo>
                  <a:cubicBezTo>
                    <a:pt x="7661" y="11772"/>
                    <a:pt x="7703" y="11751"/>
                    <a:pt x="7751" y="11730"/>
                  </a:cubicBezTo>
                  <a:lnTo>
                    <a:pt x="9010" y="10710"/>
                  </a:lnTo>
                  <a:lnTo>
                    <a:pt x="9010" y="10689"/>
                  </a:lnTo>
                  <a:cubicBezTo>
                    <a:pt x="9052" y="10667"/>
                    <a:pt x="9121" y="10625"/>
                    <a:pt x="9164" y="10535"/>
                  </a:cubicBezTo>
                  <a:lnTo>
                    <a:pt x="9520" y="9738"/>
                  </a:lnTo>
                  <a:lnTo>
                    <a:pt x="9520" y="13191"/>
                  </a:lnTo>
                  <a:cubicBezTo>
                    <a:pt x="9520" y="13212"/>
                    <a:pt x="9498" y="13233"/>
                    <a:pt x="9477" y="13233"/>
                  </a:cubicBezTo>
                  <a:lnTo>
                    <a:pt x="1817" y="13233"/>
                  </a:lnTo>
                  <a:cubicBezTo>
                    <a:pt x="1796" y="13233"/>
                    <a:pt x="1775" y="13212"/>
                    <a:pt x="1775" y="13191"/>
                  </a:cubicBezTo>
                  <a:lnTo>
                    <a:pt x="1775" y="4314"/>
                  </a:lnTo>
                  <a:cubicBezTo>
                    <a:pt x="1929" y="4362"/>
                    <a:pt x="2104" y="4383"/>
                    <a:pt x="2258" y="4383"/>
                  </a:cubicBezTo>
                  <a:cubicBezTo>
                    <a:pt x="2678" y="4383"/>
                    <a:pt x="3076" y="4272"/>
                    <a:pt x="3432" y="4027"/>
                  </a:cubicBezTo>
                  <a:lnTo>
                    <a:pt x="4627" y="4203"/>
                  </a:lnTo>
                  <a:cubicBezTo>
                    <a:pt x="4645" y="4209"/>
                    <a:pt x="4663" y="4213"/>
                    <a:pt x="4680" y="4213"/>
                  </a:cubicBezTo>
                  <a:cubicBezTo>
                    <a:pt x="4728" y="4213"/>
                    <a:pt x="4771" y="4186"/>
                    <a:pt x="4803" y="4139"/>
                  </a:cubicBezTo>
                  <a:cubicBezTo>
                    <a:pt x="4850" y="4096"/>
                    <a:pt x="4872" y="4006"/>
                    <a:pt x="4850" y="3937"/>
                  </a:cubicBezTo>
                  <a:lnTo>
                    <a:pt x="4383" y="2768"/>
                  </a:lnTo>
                  <a:cubicBezTo>
                    <a:pt x="4383" y="2699"/>
                    <a:pt x="4404" y="2657"/>
                    <a:pt x="4431" y="2588"/>
                  </a:cubicBezTo>
                  <a:lnTo>
                    <a:pt x="5578" y="2588"/>
                  </a:lnTo>
                  <a:cubicBezTo>
                    <a:pt x="5690" y="2588"/>
                    <a:pt x="5780" y="2503"/>
                    <a:pt x="5780" y="2391"/>
                  </a:cubicBezTo>
                  <a:cubicBezTo>
                    <a:pt x="5780" y="2280"/>
                    <a:pt x="5690" y="2189"/>
                    <a:pt x="5578" y="2189"/>
                  </a:cubicBezTo>
                  <a:lnTo>
                    <a:pt x="4452" y="2189"/>
                  </a:lnTo>
                  <a:cubicBezTo>
                    <a:pt x="4452" y="1462"/>
                    <a:pt x="4096" y="776"/>
                    <a:pt x="3453" y="351"/>
                  </a:cubicBezTo>
                  <a:cubicBezTo>
                    <a:pt x="3093" y="121"/>
                    <a:pt x="2679" y="1"/>
                    <a:pt x="225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3"/>
            <p:cNvSpPr/>
            <p:nvPr/>
          </p:nvSpPr>
          <p:spPr>
            <a:xfrm>
              <a:off x="2938275" y="3878300"/>
              <a:ext cx="44225" cy="42750"/>
            </a:xfrm>
            <a:custGeom>
              <a:rect b="b" l="l" r="r" t="t"/>
              <a:pathLst>
                <a:path extrusionOk="0" h="1710" w="1769">
                  <a:moveTo>
                    <a:pt x="869" y="397"/>
                  </a:moveTo>
                  <a:cubicBezTo>
                    <a:pt x="890" y="397"/>
                    <a:pt x="910" y="399"/>
                    <a:pt x="930" y="403"/>
                  </a:cubicBezTo>
                  <a:cubicBezTo>
                    <a:pt x="1062" y="403"/>
                    <a:pt x="1174" y="472"/>
                    <a:pt x="1238" y="557"/>
                  </a:cubicBezTo>
                  <a:cubicBezTo>
                    <a:pt x="1328" y="647"/>
                    <a:pt x="1349" y="780"/>
                    <a:pt x="1349" y="891"/>
                  </a:cubicBezTo>
                  <a:cubicBezTo>
                    <a:pt x="1329" y="1124"/>
                    <a:pt x="1127" y="1313"/>
                    <a:pt x="879" y="1313"/>
                  </a:cubicBezTo>
                  <a:cubicBezTo>
                    <a:pt x="866" y="1313"/>
                    <a:pt x="853" y="1312"/>
                    <a:pt x="839" y="1311"/>
                  </a:cubicBezTo>
                  <a:cubicBezTo>
                    <a:pt x="595" y="1290"/>
                    <a:pt x="420" y="1067"/>
                    <a:pt x="441" y="801"/>
                  </a:cubicBezTo>
                  <a:cubicBezTo>
                    <a:pt x="441" y="690"/>
                    <a:pt x="510" y="583"/>
                    <a:pt x="595" y="493"/>
                  </a:cubicBezTo>
                  <a:cubicBezTo>
                    <a:pt x="669" y="436"/>
                    <a:pt x="773" y="397"/>
                    <a:pt x="869" y="397"/>
                  </a:cubicBezTo>
                  <a:close/>
                  <a:moveTo>
                    <a:pt x="886" y="1"/>
                  </a:moveTo>
                  <a:cubicBezTo>
                    <a:pt x="676" y="1"/>
                    <a:pt x="488" y="68"/>
                    <a:pt x="329" y="185"/>
                  </a:cubicBezTo>
                  <a:cubicBezTo>
                    <a:pt x="154" y="339"/>
                    <a:pt x="64" y="536"/>
                    <a:pt x="43" y="780"/>
                  </a:cubicBezTo>
                  <a:cubicBezTo>
                    <a:pt x="0" y="1247"/>
                    <a:pt x="329" y="1667"/>
                    <a:pt x="818" y="1710"/>
                  </a:cubicBezTo>
                  <a:lnTo>
                    <a:pt x="887" y="1710"/>
                  </a:lnTo>
                  <a:cubicBezTo>
                    <a:pt x="1328" y="1710"/>
                    <a:pt x="1705" y="1380"/>
                    <a:pt x="1748" y="934"/>
                  </a:cubicBezTo>
                  <a:cubicBezTo>
                    <a:pt x="1769" y="716"/>
                    <a:pt x="1705" y="472"/>
                    <a:pt x="1551" y="291"/>
                  </a:cubicBezTo>
                  <a:cubicBezTo>
                    <a:pt x="1392" y="137"/>
                    <a:pt x="1195" y="26"/>
                    <a:pt x="972" y="4"/>
                  </a:cubicBezTo>
                  <a:cubicBezTo>
                    <a:pt x="943" y="2"/>
                    <a:pt x="914" y="1"/>
                    <a:pt x="88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3"/>
            <p:cNvSpPr/>
            <p:nvPr/>
          </p:nvSpPr>
          <p:spPr>
            <a:xfrm>
              <a:off x="2938275" y="3813050"/>
              <a:ext cx="44775" cy="42650"/>
            </a:xfrm>
            <a:custGeom>
              <a:rect b="b" l="l" r="r" t="t"/>
              <a:pathLst>
                <a:path extrusionOk="0" h="1706" w="1791">
                  <a:moveTo>
                    <a:pt x="914" y="397"/>
                  </a:moveTo>
                  <a:cubicBezTo>
                    <a:pt x="1014" y="397"/>
                    <a:pt x="1101" y="438"/>
                    <a:pt x="1174" y="490"/>
                  </a:cubicBezTo>
                  <a:cubicBezTo>
                    <a:pt x="1286" y="580"/>
                    <a:pt x="1328" y="691"/>
                    <a:pt x="1349" y="824"/>
                  </a:cubicBezTo>
                  <a:cubicBezTo>
                    <a:pt x="1371" y="1069"/>
                    <a:pt x="1174" y="1286"/>
                    <a:pt x="930" y="1308"/>
                  </a:cubicBezTo>
                  <a:cubicBezTo>
                    <a:pt x="914" y="1309"/>
                    <a:pt x="898" y="1310"/>
                    <a:pt x="882" y="1310"/>
                  </a:cubicBezTo>
                  <a:cubicBezTo>
                    <a:pt x="657" y="1310"/>
                    <a:pt x="461" y="1136"/>
                    <a:pt x="441" y="888"/>
                  </a:cubicBezTo>
                  <a:cubicBezTo>
                    <a:pt x="420" y="644"/>
                    <a:pt x="595" y="426"/>
                    <a:pt x="839" y="405"/>
                  </a:cubicBezTo>
                  <a:cubicBezTo>
                    <a:pt x="865" y="399"/>
                    <a:pt x="890" y="397"/>
                    <a:pt x="914" y="397"/>
                  </a:cubicBezTo>
                  <a:close/>
                  <a:moveTo>
                    <a:pt x="911" y="1"/>
                  </a:moveTo>
                  <a:cubicBezTo>
                    <a:pt x="880" y="1"/>
                    <a:pt x="849" y="2"/>
                    <a:pt x="818" y="6"/>
                  </a:cubicBezTo>
                  <a:cubicBezTo>
                    <a:pt x="329" y="49"/>
                    <a:pt x="0" y="468"/>
                    <a:pt x="43" y="936"/>
                  </a:cubicBezTo>
                  <a:cubicBezTo>
                    <a:pt x="64" y="1377"/>
                    <a:pt x="441" y="1706"/>
                    <a:pt x="887" y="1706"/>
                  </a:cubicBezTo>
                  <a:lnTo>
                    <a:pt x="972" y="1706"/>
                  </a:lnTo>
                  <a:cubicBezTo>
                    <a:pt x="1440" y="1664"/>
                    <a:pt x="1790" y="1244"/>
                    <a:pt x="1748" y="776"/>
                  </a:cubicBezTo>
                  <a:cubicBezTo>
                    <a:pt x="1726" y="559"/>
                    <a:pt x="1615" y="335"/>
                    <a:pt x="1440" y="203"/>
                  </a:cubicBezTo>
                  <a:cubicBezTo>
                    <a:pt x="1284" y="70"/>
                    <a:pt x="1101" y="1"/>
                    <a:pt x="91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3"/>
            <p:cNvSpPr/>
            <p:nvPr/>
          </p:nvSpPr>
          <p:spPr>
            <a:xfrm>
              <a:off x="2938275" y="3747775"/>
              <a:ext cx="44225" cy="42725"/>
            </a:xfrm>
            <a:custGeom>
              <a:rect b="b" l="l" r="r" t="t"/>
              <a:pathLst>
                <a:path extrusionOk="0" h="1709" w="1769">
                  <a:moveTo>
                    <a:pt x="883" y="400"/>
                  </a:moveTo>
                  <a:cubicBezTo>
                    <a:pt x="1129" y="400"/>
                    <a:pt x="1329" y="571"/>
                    <a:pt x="1349" y="822"/>
                  </a:cubicBezTo>
                  <a:cubicBezTo>
                    <a:pt x="1349" y="933"/>
                    <a:pt x="1328" y="1066"/>
                    <a:pt x="1238" y="1156"/>
                  </a:cubicBezTo>
                  <a:cubicBezTo>
                    <a:pt x="1174" y="1241"/>
                    <a:pt x="1062" y="1310"/>
                    <a:pt x="930" y="1310"/>
                  </a:cubicBezTo>
                  <a:cubicBezTo>
                    <a:pt x="910" y="1314"/>
                    <a:pt x="890" y="1316"/>
                    <a:pt x="869" y="1316"/>
                  </a:cubicBezTo>
                  <a:cubicBezTo>
                    <a:pt x="773" y="1316"/>
                    <a:pt x="669" y="1277"/>
                    <a:pt x="595" y="1220"/>
                  </a:cubicBezTo>
                  <a:cubicBezTo>
                    <a:pt x="510" y="1130"/>
                    <a:pt x="441" y="1024"/>
                    <a:pt x="441" y="912"/>
                  </a:cubicBezTo>
                  <a:cubicBezTo>
                    <a:pt x="420" y="646"/>
                    <a:pt x="595" y="423"/>
                    <a:pt x="839" y="402"/>
                  </a:cubicBezTo>
                  <a:cubicBezTo>
                    <a:pt x="854" y="401"/>
                    <a:pt x="868" y="400"/>
                    <a:pt x="883" y="400"/>
                  </a:cubicBezTo>
                  <a:close/>
                  <a:moveTo>
                    <a:pt x="895" y="0"/>
                  </a:moveTo>
                  <a:cubicBezTo>
                    <a:pt x="870" y="0"/>
                    <a:pt x="844" y="1"/>
                    <a:pt x="818" y="4"/>
                  </a:cubicBezTo>
                  <a:cubicBezTo>
                    <a:pt x="329" y="46"/>
                    <a:pt x="0" y="466"/>
                    <a:pt x="43" y="933"/>
                  </a:cubicBezTo>
                  <a:cubicBezTo>
                    <a:pt x="64" y="1156"/>
                    <a:pt x="154" y="1374"/>
                    <a:pt x="329" y="1507"/>
                  </a:cubicBezTo>
                  <a:cubicBezTo>
                    <a:pt x="489" y="1640"/>
                    <a:pt x="685" y="1709"/>
                    <a:pt x="887" y="1709"/>
                  </a:cubicBezTo>
                  <a:lnTo>
                    <a:pt x="972" y="1709"/>
                  </a:lnTo>
                  <a:cubicBezTo>
                    <a:pt x="1195" y="1688"/>
                    <a:pt x="1392" y="1576"/>
                    <a:pt x="1551" y="1395"/>
                  </a:cubicBezTo>
                  <a:cubicBezTo>
                    <a:pt x="1705" y="1220"/>
                    <a:pt x="1769" y="997"/>
                    <a:pt x="1748" y="779"/>
                  </a:cubicBezTo>
                  <a:cubicBezTo>
                    <a:pt x="1708" y="337"/>
                    <a:pt x="1331" y="0"/>
                    <a:pt x="89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6" name="Google Shape;4026;p63"/>
          <p:cNvGrpSpPr/>
          <p:nvPr/>
        </p:nvGrpSpPr>
        <p:grpSpPr>
          <a:xfrm>
            <a:off x="3475575" y="2936050"/>
            <a:ext cx="344125" cy="336000"/>
            <a:chOff x="3475575" y="2936050"/>
            <a:chExt cx="344125" cy="336000"/>
          </a:xfrm>
        </p:grpSpPr>
        <p:sp>
          <p:nvSpPr>
            <p:cNvPr id="4027" name="Google Shape;4027;p63"/>
            <p:cNvSpPr/>
            <p:nvPr/>
          </p:nvSpPr>
          <p:spPr>
            <a:xfrm>
              <a:off x="3589000" y="3191675"/>
              <a:ext cx="75325" cy="75325"/>
            </a:xfrm>
            <a:custGeom>
              <a:rect b="b" l="l" r="r" t="t"/>
              <a:pathLst>
                <a:path extrusionOk="0" h="3013" w="3013">
                  <a:moveTo>
                    <a:pt x="0" y="1"/>
                  </a:moveTo>
                  <a:lnTo>
                    <a:pt x="0" y="3013"/>
                  </a:lnTo>
                  <a:lnTo>
                    <a:pt x="3012" y="3013"/>
                  </a:lnTo>
                  <a:lnTo>
                    <a:pt x="3012" y="1"/>
                  </a:lnTo>
                  <a:close/>
                  <a:moveTo>
                    <a:pt x="0" y="1"/>
                  </a:moveTo>
                  <a:lnTo>
                    <a:pt x="0"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3"/>
            <p:cNvSpPr/>
            <p:nvPr/>
          </p:nvSpPr>
          <p:spPr>
            <a:xfrm>
              <a:off x="3480500" y="3191675"/>
              <a:ext cx="75325" cy="75325"/>
            </a:xfrm>
            <a:custGeom>
              <a:rect b="b" l="l" r="r" t="t"/>
              <a:pathLst>
                <a:path extrusionOk="0" h="3013" w="3013">
                  <a:moveTo>
                    <a:pt x="0" y="1"/>
                  </a:moveTo>
                  <a:lnTo>
                    <a:pt x="3012" y="1"/>
                  </a:lnTo>
                  <a:lnTo>
                    <a:pt x="3012" y="3013"/>
                  </a:lnTo>
                  <a:lnTo>
                    <a:pt x="0" y="3013"/>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3"/>
            <p:cNvSpPr/>
            <p:nvPr/>
          </p:nvSpPr>
          <p:spPr>
            <a:xfrm>
              <a:off x="3697500" y="3191675"/>
              <a:ext cx="75175" cy="75325"/>
            </a:xfrm>
            <a:custGeom>
              <a:rect b="b" l="l" r="r" t="t"/>
              <a:pathLst>
                <a:path extrusionOk="0" h="3013" w="3007">
                  <a:moveTo>
                    <a:pt x="0" y="1"/>
                  </a:moveTo>
                  <a:lnTo>
                    <a:pt x="3007" y="1"/>
                  </a:lnTo>
                  <a:lnTo>
                    <a:pt x="3007" y="3013"/>
                  </a:lnTo>
                  <a:lnTo>
                    <a:pt x="0" y="3013"/>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3"/>
            <p:cNvSpPr/>
            <p:nvPr/>
          </p:nvSpPr>
          <p:spPr>
            <a:xfrm>
              <a:off x="3606650" y="3153025"/>
              <a:ext cx="39875" cy="58600"/>
            </a:xfrm>
            <a:custGeom>
              <a:rect b="b" l="l" r="r" t="t"/>
              <a:pathLst>
                <a:path extrusionOk="0" h="2344" w="1595">
                  <a:moveTo>
                    <a:pt x="1594" y="1547"/>
                  </a:moveTo>
                  <a:cubicBezTo>
                    <a:pt x="1594" y="1106"/>
                    <a:pt x="1244" y="596"/>
                    <a:pt x="797" y="1"/>
                  </a:cubicBezTo>
                  <a:cubicBezTo>
                    <a:pt x="378" y="596"/>
                    <a:pt x="1" y="1106"/>
                    <a:pt x="1" y="1547"/>
                  </a:cubicBezTo>
                  <a:cubicBezTo>
                    <a:pt x="1" y="1637"/>
                    <a:pt x="1" y="1749"/>
                    <a:pt x="48" y="1812"/>
                  </a:cubicBezTo>
                  <a:cubicBezTo>
                    <a:pt x="155" y="2126"/>
                    <a:pt x="447" y="2344"/>
                    <a:pt x="797" y="2344"/>
                  </a:cubicBezTo>
                  <a:cubicBezTo>
                    <a:pt x="1153" y="2344"/>
                    <a:pt x="1440" y="2126"/>
                    <a:pt x="1552" y="1812"/>
                  </a:cubicBezTo>
                  <a:cubicBezTo>
                    <a:pt x="1594" y="1749"/>
                    <a:pt x="1594" y="1637"/>
                    <a:pt x="1594" y="1547"/>
                  </a:cubicBezTo>
                  <a:close/>
                  <a:moveTo>
                    <a:pt x="1594" y="1547"/>
                  </a:moveTo>
                  <a:lnTo>
                    <a:pt x="1594" y="1547"/>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3"/>
            <p:cNvSpPr/>
            <p:nvPr/>
          </p:nvSpPr>
          <p:spPr>
            <a:xfrm>
              <a:off x="3615025" y="3153025"/>
              <a:ext cx="31500" cy="58600"/>
            </a:xfrm>
            <a:custGeom>
              <a:rect b="b" l="l" r="r" t="t"/>
              <a:pathLst>
                <a:path extrusionOk="0" h="2344" w="1260">
                  <a:moveTo>
                    <a:pt x="245" y="330"/>
                  </a:moveTo>
                  <a:cubicBezTo>
                    <a:pt x="510" y="729"/>
                    <a:pt x="707" y="1085"/>
                    <a:pt x="707" y="1414"/>
                  </a:cubicBezTo>
                  <a:cubicBezTo>
                    <a:pt x="707" y="1504"/>
                    <a:pt x="686" y="1595"/>
                    <a:pt x="664" y="1680"/>
                  </a:cubicBezTo>
                  <a:cubicBezTo>
                    <a:pt x="643" y="1727"/>
                    <a:pt x="616" y="1770"/>
                    <a:pt x="595" y="1812"/>
                  </a:cubicBezTo>
                  <a:cubicBezTo>
                    <a:pt x="462" y="2035"/>
                    <a:pt x="245" y="2168"/>
                    <a:pt x="0" y="2211"/>
                  </a:cubicBezTo>
                  <a:cubicBezTo>
                    <a:pt x="133" y="2301"/>
                    <a:pt x="287" y="2344"/>
                    <a:pt x="462" y="2344"/>
                  </a:cubicBezTo>
                  <a:cubicBezTo>
                    <a:pt x="818" y="2344"/>
                    <a:pt x="1105" y="2126"/>
                    <a:pt x="1217" y="1812"/>
                  </a:cubicBezTo>
                  <a:cubicBezTo>
                    <a:pt x="1259" y="1749"/>
                    <a:pt x="1259" y="1637"/>
                    <a:pt x="1259" y="1547"/>
                  </a:cubicBezTo>
                  <a:cubicBezTo>
                    <a:pt x="1259" y="1106"/>
                    <a:pt x="909" y="596"/>
                    <a:pt x="462" y="1"/>
                  </a:cubicBezTo>
                  <a:cubicBezTo>
                    <a:pt x="377" y="112"/>
                    <a:pt x="308" y="219"/>
                    <a:pt x="245" y="330"/>
                  </a:cubicBezTo>
                  <a:close/>
                  <a:moveTo>
                    <a:pt x="245" y="330"/>
                  </a:moveTo>
                  <a:lnTo>
                    <a:pt x="245" y="33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3"/>
            <p:cNvSpPr/>
            <p:nvPr/>
          </p:nvSpPr>
          <p:spPr>
            <a:xfrm>
              <a:off x="3618875" y="3046800"/>
              <a:ext cx="127250" cy="86875"/>
            </a:xfrm>
            <a:custGeom>
              <a:rect b="b" l="l" r="r" t="t"/>
              <a:pathLst>
                <a:path extrusionOk="0" h="3475" w="5090">
                  <a:moveTo>
                    <a:pt x="1838" y="0"/>
                  </a:moveTo>
                  <a:lnTo>
                    <a:pt x="1504" y="351"/>
                  </a:lnTo>
                  <a:cubicBezTo>
                    <a:pt x="1217" y="643"/>
                    <a:pt x="1105" y="1063"/>
                    <a:pt x="1196" y="1440"/>
                  </a:cubicBezTo>
                  <a:lnTo>
                    <a:pt x="245" y="2412"/>
                  </a:lnTo>
                  <a:cubicBezTo>
                    <a:pt x="0" y="2635"/>
                    <a:pt x="0" y="3007"/>
                    <a:pt x="245" y="3230"/>
                  </a:cubicBezTo>
                  <a:cubicBezTo>
                    <a:pt x="462" y="3474"/>
                    <a:pt x="840" y="3474"/>
                    <a:pt x="1063" y="3230"/>
                  </a:cubicBezTo>
                  <a:lnTo>
                    <a:pt x="2035" y="2279"/>
                  </a:lnTo>
                  <a:cubicBezTo>
                    <a:pt x="2412" y="2369"/>
                    <a:pt x="2832" y="2258"/>
                    <a:pt x="3118" y="1971"/>
                  </a:cubicBezTo>
                  <a:lnTo>
                    <a:pt x="5089" y="0"/>
                  </a:lnTo>
                  <a:close/>
                  <a:moveTo>
                    <a:pt x="1838" y="0"/>
                  </a:moveTo>
                  <a:lnTo>
                    <a:pt x="1838" y="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3"/>
            <p:cNvSpPr/>
            <p:nvPr/>
          </p:nvSpPr>
          <p:spPr>
            <a:xfrm>
              <a:off x="3664825" y="2998575"/>
              <a:ext cx="89125" cy="48250"/>
            </a:xfrm>
            <a:custGeom>
              <a:rect b="b" l="l" r="r" t="t"/>
              <a:pathLst>
                <a:path extrusionOk="0" h="1930" w="3565">
                  <a:moveTo>
                    <a:pt x="0" y="1929"/>
                  </a:moveTo>
                  <a:lnTo>
                    <a:pt x="3251" y="1929"/>
                  </a:lnTo>
                  <a:lnTo>
                    <a:pt x="3565" y="1642"/>
                  </a:lnTo>
                  <a:lnTo>
                    <a:pt x="1923" y="1"/>
                  </a:lnTo>
                  <a:close/>
                  <a:moveTo>
                    <a:pt x="0" y="1929"/>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3"/>
            <p:cNvSpPr/>
            <p:nvPr/>
          </p:nvSpPr>
          <p:spPr>
            <a:xfrm>
              <a:off x="3701350" y="2965375"/>
              <a:ext cx="85800" cy="85825"/>
            </a:xfrm>
            <a:custGeom>
              <a:rect b="b" l="l" r="r" t="t"/>
              <a:pathLst>
                <a:path extrusionOk="0" h="3433" w="3432">
                  <a:moveTo>
                    <a:pt x="462" y="1329"/>
                  </a:moveTo>
                  <a:lnTo>
                    <a:pt x="2104" y="2970"/>
                  </a:lnTo>
                  <a:lnTo>
                    <a:pt x="2433" y="3321"/>
                  </a:lnTo>
                  <a:cubicBezTo>
                    <a:pt x="2566" y="3433"/>
                    <a:pt x="2789" y="3433"/>
                    <a:pt x="2922" y="3321"/>
                  </a:cubicBezTo>
                  <a:lnTo>
                    <a:pt x="3299" y="2923"/>
                  </a:lnTo>
                  <a:cubicBezTo>
                    <a:pt x="3432" y="2790"/>
                    <a:pt x="3432" y="2593"/>
                    <a:pt x="3299" y="2460"/>
                  </a:cubicBezTo>
                  <a:lnTo>
                    <a:pt x="2943" y="2105"/>
                  </a:lnTo>
                  <a:lnTo>
                    <a:pt x="1328" y="490"/>
                  </a:lnTo>
                  <a:lnTo>
                    <a:pt x="972" y="134"/>
                  </a:lnTo>
                  <a:cubicBezTo>
                    <a:pt x="839" y="1"/>
                    <a:pt x="643" y="1"/>
                    <a:pt x="510" y="134"/>
                  </a:cubicBezTo>
                  <a:lnTo>
                    <a:pt x="112" y="511"/>
                  </a:lnTo>
                  <a:cubicBezTo>
                    <a:pt x="0" y="644"/>
                    <a:pt x="0" y="867"/>
                    <a:pt x="112" y="1000"/>
                  </a:cubicBezTo>
                  <a:close/>
                  <a:moveTo>
                    <a:pt x="462" y="1329"/>
                  </a:moveTo>
                  <a:lnTo>
                    <a:pt x="462" y="132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3"/>
            <p:cNvSpPr/>
            <p:nvPr/>
          </p:nvSpPr>
          <p:spPr>
            <a:xfrm>
              <a:off x="3734550" y="2938300"/>
              <a:ext cx="79700" cy="79700"/>
            </a:xfrm>
            <a:custGeom>
              <a:rect b="b" l="l" r="r" t="t"/>
              <a:pathLst>
                <a:path extrusionOk="0" h="3188" w="3188">
                  <a:moveTo>
                    <a:pt x="0" y="1573"/>
                  </a:moveTo>
                  <a:lnTo>
                    <a:pt x="1615" y="3188"/>
                  </a:lnTo>
                  <a:lnTo>
                    <a:pt x="2741" y="2083"/>
                  </a:lnTo>
                  <a:cubicBezTo>
                    <a:pt x="3187" y="1615"/>
                    <a:pt x="3187" y="887"/>
                    <a:pt x="2741" y="441"/>
                  </a:cubicBezTo>
                  <a:cubicBezTo>
                    <a:pt x="2300" y="0"/>
                    <a:pt x="1572" y="0"/>
                    <a:pt x="1105" y="441"/>
                  </a:cubicBezTo>
                  <a:close/>
                  <a:moveTo>
                    <a:pt x="0" y="1573"/>
                  </a:moveTo>
                  <a:lnTo>
                    <a:pt x="0" y="1573"/>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3"/>
            <p:cNvSpPr/>
            <p:nvPr/>
          </p:nvSpPr>
          <p:spPr>
            <a:xfrm>
              <a:off x="3621125" y="3046800"/>
              <a:ext cx="125000" cy="86875"/>
            </a:xfrm>
            <a:custGeom>
              <a:rect b="b" l="l" r="r" t="t"/>
              <a:pathLst>
                <a:path extrusionOk="0" h="3475" w="5000">
                  <a:moveTo>
                    <a:pt x="4160" y="0"/>
                  </a:moveTo>
                  <a:lnTo>
                    <a:pt x="2609" y="1546"/>
                  </a:lnTo>
                  <a:cubicBezTo>
                    <a:pt x="2322" y="1838"/>
                    <a:pt x="1902" y="1944"/>
                    <a:pt x="1525" y="1838"/>
                  </a:cubicBezTo>
                  <a:lnTo>
                    <a:pt x="553" y="2810"/>
                  </a:lnTo>
                  <a:cubicBezTo>
                    <a:pt x="399" y="2964"/>
                    <a:pt x="197" y="3007"/>
                    <a:pt x="1" y="2964"/>
                  </a:cubicBezTo>
                  <a:cubicBezTo>
                    <a:pt x="22" y="3076"/>
                    <a:pt x="64" y="3166"/>
                    <a:pt x="155" y="3230"/>
                  </a:cubicBezTo>
                  <a:cubicBezTo>
                    <a:pt x="372" y="3474"/>
                    <a:pt x="750" y="3474"/>
                    <a:pt x="973" y="3230"/>
                  </a:cubicBezTo>
                  <a:lnTo>
                    <a:pt x="1945" y="2279"/>
                  </a:lnTo>
                  <a:cubicBezTo>
                    <a:pt x="2322" y="2369"/>
                    <a:pt x="2742" y="2258"/>
                    <a:pt x="3028" y="1971"/>
                  </a:cubicBezTo>
                  <a:lnTo>
                    <a:pt x="4999" y="0"/>
                  </a:lnTo>
                  <a:close/>
                  <a:moveTo>
                    <a:pt x="4160" y="0"/>
                  </a:moveTo>
                  <a:lnTo>
                    <a:pt x="4160"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3"/>
            <p:cNvSpPr/>
            <p:nvPr/>
          </p:nvSpPr>
          <p:spPr>
            <a:xfrm>
              <a:off x="3725100" y="3029000"/>
              <a:ext cx="28850" cy="17825"/>
            </a:xfrm>
            <a:custGeom>
              <a:rect b="b" l="l" r="r" t="t"/>
              <a:pathLst>
                <a:path extrusionOk="0" h="713" w="1154">
                  <a:moveTo>
                    <a:pt x="1" y="712"/>
                  </a:moveTo>
                  <a:lnTo>
                    <a:pt x="840" y="712"/>
                  </a:lnTo>
                  <a:lnTo>
                    <a:pt x="1154" y="425"/>
                  </a:lnTo>
                  <a:lnTo>
                    <a:pt x="729" y="0"/>
                  </a:lnTo>
                  <a:lnTo>
                    <a:pt x="421" y="293"/>
                  </a:lnTo>
                  <a:close/>
                  <a:moveTo>
                    <a:pt x="1" y="712"/>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3"/>
            <p:cNvSpPr/>
            <p:nvPr/>
          </p:nvSpPr>
          <p:spPr>
            <a:xfrm>
              <a:off x="3734550" y="2944400"/>
              <a:ext cx="79700" cy="73600"/>
            </a:xfrm>
            <a:custGeom>
              <a:rect b="b" l="l" r="r" t="t"/>
              <a:pathLst>
                <a:path extrusionOk="0" h="2944" w="3188">
                  <a:moveTo>
                    <a:pt x="2258" y="1350"/>
                  </a:moveTo>
                  <a:lnTo>
                    <a:pt x="1748" y="1860"/>
                  </a:lnTo>
                  <a:cubicBezTo>
                    <a:pt x="1525" y="2083"/>
                    <a:pt x="1392" y="2056"/>
                    <a:pt x="1148" y="1817"/>
                  </a:cubicBezTo>
                  <a:lnTo>
                    <a:pt x="329" y="994"/>
                  </a:lnTo>
                  <a:lnTo>
                    <a:pt x="0" y="1329"/>
                  </a:lnTo>
                  <a:lnTo>
                    <a:pt x="1615" y="2944"/>
                  </a:lnTo>
                  <a:lnTo>
                    <a:pt x="2741" y="1839"/>
                  </a:lnTo>
                  <a:cubicBezTo>
                    <a:pt x="3187" y="1371"/>
                    <a:pt x="3187" y="643"/>
                    <a:pt x="2741" y="197"/>
                  </a:cubicBezTo>
                  <a:cubicBezTo>
                    <a:pt x="2656" y="112"/>
                    <a:pt x="2566" y="43"/>
                    <a:pt x="2454" y="1"/>
                  </a:cubicBezTo>
                  <a:cubicBezTo>
                    <a:pt x="2699" y="442"/>
                    <a:pt x="2608" y="973"/>
                    <a:pt x="2258" y="1350"/>
                  </a:cubicBezTo>
                  <a:close/>
                  <a:moveTo>
                    <a:pt x="2258" y="1350"/>
                  </a:moveTo>
                  <a:lnTo>
                    <a:pt x="2258" y="135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3"/>
            <p:cNvSpPr/>
            <p:nvPr/>
          </p:nvSpPr>
          <p:spPr>
            <a:xfrm>
              <a:off x="3631625" y="3191675"/>
              <a:ext cx="32700" cy="75325"/>
            </a:xfrm>
            <a:custGeom>
              <a:rect b="b" l="l" r="r" t="t"/>
              <a:pathLst>
                <a:path extrusionOk="0" h="3013" w="1308">
                  <a:moveTo>
                    <a:pt x="0" y="3013"/>
                  </a:moveTo>
                  <a:lnTo>
                    <a:pt x="1307" y="3013"/>
                  </a:lnTo>
                  <a:lnTo>
                    <a:pt x="1307" y="1"/>
                  </a:lnTo>
                  <a:lnTo>
                    <a:pt x="840" y="1"/>
                  </a:lnTo>
                  <a:cubicBezTo>
                    <a:pt x="861" y="622"/>
                    <a:pt x="776" y="2285"/>
                    <a:pt x="0" y="3013"/>
                  </a:cubicBezTo>
                  <a:close/>
                  <a:moveTo>
                    <a:pt x="0" y="3013"/>
                  </a:moveTo>
                  <a:lnTo>
                    <a:pt x="0" y="3013"/>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3"/>
            <p:cNvSpPr/>
            <p:nvPr/>
          </p:nvSpPr>
          <p:spPr>
            <a:xfrm>
              <a:off x="3522600" y="3191675"/>
              <a:ext cx="33225" cy="75325"/>
            </a:xfrm>
            <a:custGeom>
              <a:rect b="b" l="l" r="r" t="t"/>
              <a:pathLst>
                <a:path extrusionOk="0" h="3013" w="1329">
                  <a:moveTo>
                    <a:pt x="0" y="3013"/>
                  </a:moveTo>
                  <a:lnTo>
                    <a:pt x="1328" y="3013"/>
                  </a:lnTo>
                  <a:lnTo>
                    <a:pt x="1328" y="1"/>
                  </a:lnTo>
                  <a:lnTo>
                    <a:pt x="839" y="1"/>
                  </a:lnTo>
                  <a:cubicBezTo>
                    <a:pt x="887" y="622"/>
                    <a:pt x="797" y="2285"/>
                    <a:pt x="0" y="3013"/>
                  </a:cubicBezTo>
                  <a:close/>
                  <a:moveTo>
                    <a:pt x="0" y="3013"/>
                  </a:moveTo>
                  <a:lnTo>
                    <a:pt x="0" y="301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3"/>
            <p:cNvSpPr/>
            <p:nvPr/>
          </p:nvSpPr>
          <p:spPr>
            <a:xfrm>
              <a:off x="3739975" y="3191675"/>
              <a:ext cx="32700" cy="75325"/>
            </a:xfrm>
            <a:custGeom>
              <a:rect b="b" l="l" r="r" t="t"/>
              <a:pathLst>
                <a:path extrusionOk="0" h="3013" w="1308">
                  <a:moveTo>
                    <a:pt x="1" y="3013"/>
                  </a:moveTo>
                  <a:lnTo>
                    <a:pt x="1308" y="3013"/>
                  </a:lnTo>
                  <a:lnTo>
                    <a:pt x="1308" y="1"/>
                  </a:lnTo>
                  <a:lnTo>
                    <a:pt x="846" y="1"/>
                  </a:lnTo>
                  <a:cubicBezTo>
                    <a:pt x="888" y="622"/>
                    <a:pt x="776" y="2285"/>
                    <a:pt x="1" y="3013"/>
                  </a:cubicBezTo>
                  <a:close/>
                  <a:moveTo>
                    <a:pt x="1" y="3013"/>
                  </a:moveTo>
                  <a:lnTo>
                    <a:pt x="1" y="3013"/>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3"/>
            <p:cNvSpPr/>
            <p:nvPr/>
          </p:nvSpPr>
          <p:spPr>
            <a:xfrm>
              <a:off x="3753925" y="3017975"/>
              <a:ext cx="33225" cy="33225"/>
            </a:xfrm>
            <a:custGeom>
              <a:rect b="b" l="l" r="r" t="t"/>
              <a:pathLst>
                <a:path extrusionOk="0" h="1329" w="1329">
                  <a:moveTo>
                    <a:pt x="840" y="468"/>
                  </a:moveTo>
                  <a:lnTo>
                    <a:pt x="463" y="866"/>
                  </a:lnTo>
                  <a:cubicBezTo>
                    <a:pt x="330" y="999"/>
                    <a:pt x="133" y="999"/>
                    <a:pt x="1" y="866"/>
                  </a:cubicBezTo>
                  <a:lnTo>
                    <a:pt x="330" y="1217"/>
                  </a:lnTo>
                  <a:cubicBezTo>
                    <a:pt x="463" y="1329"/>
                    <a:pt x="686" y="1329"/>
                    <a:pt x="819" y="1217"/>
                  </a:cubicBezTo>
                  <a:lnTo>
                    <a:pt x="1196" y="819"/>
                  </a:lnTo>
                  <a:cubicBezTo>
                    <a:pt x="1329" y="686"/>
                    <a:pt x="1329" y="489"/>
                    <a:pt x="1196" y="356"/>
                  </a:cubicBezTo>
                  <a:lnTo>
                    <a:pt x="840" y="1"/>
                  </a:lnTo>
                  <a:cubicBezTo>
                    <a:pt x="973" y="133"/>
                    <a:pt x="973" y="356"/>
                    <a:pt x="840" y="468"/>
                  </a:cubicBezTo>
                  <a:close/>
                  <a:moveTo>
                    <a:pt x="840" y="468"/>
                  </a:moveTo>
                  <a:lnTo>
                    <a:pt x="840" y="46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3"/>
            <p:cNvSpPr/>
            <p:nvPr/>
          </p:nvSpPr>
          <p:spPr>
            <a:xfrm>
              <a:off x="3475575" y="3186775"/>
              <a:ext cx="85150" cy="85275"/>
            </a:xfrm>
            <a:custGeom>
              <a:rect b="b" l="l" r="r" t="t"/>
              <a:pathLst>
                <a:path extrusionOk="0" h="3411" w="3406">
                  <a:moveTo>
                    <a:pt x="197" y="0"/>
                  </a:moveTo>
                  <a:cubicBezTo>
                    <a:pt x="86" y="0"/>
                    <a:pt x="1" y="90"/>
                    <a:pt x="1" y="197"/>
                  </a:cubicBezTo>
                  <a:lnTo>
                    <a:pt x="1" y="3209"/>
                  </a:lnTo>
                  <a:cubicBezTo>
                    <a:pt x="1" y="3320"/>
                    <a:pt x="86" y="3411"/>
                    <a:pt x="197" y="3411"/>
                  </a:cubicBezTo>
                  <a:lnTo>
                    <a:pt x="3209" y="3411"/>
                  </a:lnTo>
                  <a:cubicBezTo>
                    <a:pt x="3321" y="3411"/>
                    <a:pt x="3406" y="3320"/>
                    <a:pt x="3406" y="3209"/>
                  </a:cubicBezTo>
                  <a:lnTo>
                    <a:pt x="3406" y="197"/>
                  </a:lnTo>
                  <a:cubicBezTo>
                    <a:pt x="3406" y="90"/>
                    <a:pt x="3321" y="0"/>
                    <a:pt x="3209" y="0"/>
                  </a:cubicBezTo>
                  <a:lnTo>
                    <a:pt x="2168" y="0"/>
                  </a:lnTo>
                  <a:cubicBezTo>
                    <a:pt x="2056" y="0"/>
                    <a:pt x="1971" y="90"/>
                    <a:pt x="1971" y="197"/>
                  </a:cubicBezTo>
                  <a:cubicBezTo>
                    <a:pt x="1971" y="308"/>
                    <a:pt x="2056" y="399"/>
                    <a:pt x="2168" y="399"/>
                  </a:cubicBezTo>
                  <a:lnTo>
                    <a:pt x="3007" y="399"/>
                  </a:lnTo>
                  <a:lnTo>
                    <a:pt x="3007" y="3012"/>
                  </a:lnTo>
                  <a:lnTo>
                    <a:pt x="399" y="3012"/>
                  </a:lnTo>
                  <a:lnTo>
                    <a:pt x="399" y="399"/>
                  </a:lnTo>
                  <a:lnTo>
                    <a:pt x="1238" y="399"/>
                  </a:lnTo>
                  <a:cubicBezTo>
                    <a:pt x="1350" y="399"/>
                    <a:pt x="1440" y="308"/>
                    <a:pt x="1440" y="197"/>
                  </a:cubicBezTo>
                  <a:cubicBezTo>
                    <a:pt x="1440" y="90"/>
                    <a:pt x="1350" y="0"/>
                    <a:pt x="123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3"/>
            <p:cNvSpPr/>
            <p:nvPr/>
          </p:nvSpPr>
          <p:spPr>
            <a:xfrm>
              <a:off x="3692450" y="3186775"/>
              <a:ext cx="85275" cy="85275"/>
            </a:xfrm>
            <a:custGeom>
              <a:rect b="b" l="l" r="r" t="t"/>
              <a:pathLst>
                <a:path extrusionOk="0" h="3411" w="3411">
                  <a:moveTo>
                    <a:pt x="3012" y="399"/>
                  </a:moveTo>
                  <a:lnTo>
                    <a:pt x="3012" y="3012"/>
                  </a:lnTo>
                  <a:lnTo>
                    <a:pt x="399" y="3012"/>
                  </a:lnTo>
                  <a:lnTo>
                    <a:pt x="399" y="399"/>
                  </a:lnTo>
                  <a:close/>
                  <a:moveTo>
                    <a:pt x="202" y="0"/>
                  </a:moveTo>
                  <a:cubicBezTo>
                    <a:pt x="90" y="0"/>
                    <a:pt x="0" y="90"/>
                    <a:pt x="0" y="197"/>
                  </a:cubicBezTo>
                  <a:lnTo>
                    <a:pt x="0" y="3209"/>
                  </a:lnTo>
                  <a:cubicBezTo>
                    <a:pt x="0" y="3320"/>
                    <a:pt x="90" y="3411"/>
                    <a:pt x="202" y="3411"/>
                  </a:cubicBezTo>
                  <a:lnTo>
                    <a:pt x="3209" y="3411"/>
                  </a:lnTo>
                  <a:cubicBezTo>
                    <a:pt x="3320" y="3411"/>
                    <a:pt x="3411" y="3320"/>
                    <a:pt x="3411" y="3209"/>
                  </a:cubicBezTo>
                  <a:lnTo>
                    <a:pt x="3411" y="197"/>
                  </a:lnTo>
                  <a:cubicBezTo>
                    <a:pt x="3411" y="90"/>
                    <a:pt x="3320" y="0"/>
                    <a:pt x="320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3"/>
            <p:cNvSpPr/>
            <p:nvPr/>
          </p:nvSpPr>
          <p:spPr>
            <a:xfrm>
              <a:off x="3583950" y="3148000"/>
              <a:ext cx="85275" cy="124050"/>
            </a:xfrm>
            <a:custGeom>
              <a:rect b="b" l="l" r="r" t="t"/>
              <a:pathLst>
                <a:path extrusionOk="0" h="4962" w="3411">
                  <a:moveTo>
                    <a:pt x="1705" y="553"/>
                  </a:moveTo>
                  <a:cubicBezTo>
                    <a:pt x="2040" y="1020"/>
                    <a:pt x="2306" y="1418"/>
                    <a:pt x="2306" y="1748"/>
                  </a:cubicBezTo>
                  <a:cubicBezTo>
                    <a:pt x="2306" y="2082"/>
                    <a:pt x="2040" y="2348"/>
                    <a:pt x="1705" y="2348"/>
                  </a:cubicBezTo>
                  <a:cubicBezTo>
                    <a:pt x="1376" y="2348"/>
                    <a:pt x="1110" y="2082"/>
                    <a:pt x="1110" y="1748"/>
                  </a:cubicBezTo>
                  <a:cubicBezTo>
                    <a:pt x="1110" y="1418"/>
                    <a:pt x="1376" y="1020"/>
                    <a:pt x="1705" y="553"/>
                  </a:cubicBezTo>
                  <a:close/>
                  <a:moveTo>
                    <a:pt x="3012" y="1950"/>
                  </a:moveTo>
                  <a:lnTo>
                    <a:pt x="3012" y="4563"/>
                  </a:lnTo>
                  <a:lnTo>
                    <a:pt x="399" y="4563"/>
                  </a:lnTo>
                  <a:lnTo>
                    <a:pt x="399" y="1950"/>
                  </a:lnTo>
                  <a:lnTo>
                    <a:pt x="733" y="1950"/>
                  </a:lnTo>
                  <a:cubicBezTo>
                    <a:pt x="824" y="2412"/>
                    <a:pt x="1222" y="2746"/>
                    <a:pt x="1705" y="2746"/>
                  </a:cubicBezTo>
                  <a:cubicBezTo>
                    <a:pt x="2194" y="2746"/>
                    <a:pt x="2593" y="2412"/>
                    <a:pt x="2683" y="1950"/>
                  </a:cubicBezTo>
                  <a:close/>
                  <a:moveTo>
                    <a:pt x="1705" y="0"/>
                  </a:moveTo>
                  <a:cubicBezTo>
                    <a:pt x="1642" y="0"/>
                    <a:pt x="1573" y="48"/>
                    <a:pt x="1551" y="90"/>
                  </a:cubicBezTo>
                  <a:lnTo>
                    <a:pt x="1530" y="133"/>
                  </a:lnTo>
                  <a:cubicBezTo>
                    <a:pt x="1132" y="643"/>
                    <a:pt x="797" y="1110"/>
                    <a:pt x="733" y="1551"/>
                  </a:cubicBezTo>
                  <a:lnTo>
                    <a:pt x="202" y="1551"/>
                  </a:lnTo>
                  <a:cubicBezTo>
                    <a:pt x="91" y="1551"/>
                    <a:pt x="0" y="1641"/>
                    <a:pt x="0" y="1748"/>
                  </a:cubicBezTo>
                  <a:lnTo>
                    <a:pt x="0" y="4760"/>
                  </a:lnTo>
                  <a:cubicBezTo>
                    <a:pt x="0" y="4871"/>
                    <a:pt x="91" y="4962"/>
                    <a:pt x="202" y="4962"/>
                  </a:cubicBezTo>
                  <a:lnTo>
                    <a:pt x="3214" y="4962"/>
                  </a:lnTo>
                  <a:cubicBezTo>
                    <a:pt x="3320" y="4962"/>
                    <a:pt x="3411" y="4871"/>
                    <a:pt x="3411" y="4760"/>
                  </a:cubicBezTo>
                  <a:lnTo>
                    <a:pt x="3411" y="1748"/>
                  </a:lnTo>
                  <a:cubicBezTo>
                    <a:pt x="3411" y="1641"/>
                    <a:pt x="3320" y="1551"/>
                    <a:pt x="3214" y="1551"/>
                  </a:cubicBezTo>
                  <a:lnTo>
                    <a:pt x="2704" y="1551"/>
                  </a:lnTo>
                  <a:cubicBezTo>
                    <a:pt x="2614" y="1110"/>
                    <a:pt x="2284" y="643"/>
                    <a:pt x="1886" y="112"/>
                  </a:cubicBezTo>
                  <a:lnTo>
                    <a:pt x="1859" y="90"/>
                  </a:lnTo>
                  <a:cubicBezTo>
                    <a:pt x="1838" y="48"/>
                    <a:pt x="1774" y="0"/>
                    <a:pt x="170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3"/>
            <p:cNvSpPr/>
            <p:nvPr/>
          </p:nvSpPr>
          <p:spPr>
            <a:xfrm>
              <a:off x="3613825" y="2936050"/>
              <a:ext cx="205875" cy="200950"/>
            </a:xfrm>
            <a:custGeom>
              <a:rect b="b" l="l" r="r" t="t"/>
              <a:pathLst>
                <a:path extrusionOk="0" h="8038" w="8235">
                  <a:moveTo>
                    <a:pt x="6752" y="398"/>
                  </a:moveTo>
                  <a:cubicBezTo>
                    <a:pt x="7018" y="398"/>
                    <a:pt x="7241" y="510"/>
                    <a:pt x="7416" y="691"/>
                  </a:cubicBezTo>
                  <a:cubicBezTo>
                    <a:pt x="7793" y="1041"/>
                    <a:pt x="7793" y="1663"/>
                    <a:pt x="7416" y="2019"/>
                  </a:cubicBezTo>
                  <a:lnTo>
                    <a:pt x="6444" y="2991"/>
                  </a:lnTo>
                  <a:lnTo>
                    <a:pt x="5116" y="1663"/>
                  </a:lnTo>
                  <a:lnTo>
                    <a:pt x="6088" y="691"/>
                  </a:lnTo>
                  <a:cubicBezTo>
                    <a:pt x="6269" y="510"/>
                    <a:pt x="6508" y="398"/>
                    <a:pt x="6752" y="398"/>
                  </a:cubicBezTo>
                  <a:close/>
                  <a:moveTo>
                    <a:pt x="4229" y="1418"/>
                  </a:moveTo>
                  <a:cubicBezTo>
                    <a:pt x="4277" y="1418"/>
                    <a:pt x="4298" y="1418"/>
                    <a:pt x="4340" y="1440"/>
                  </a:cubicBezTo>
                  <a:lnTo>
                    <a:pt x="6311" y="3432"/>
                  </a:lnTo>
                  <a:lnTo>
                    <a:pt x="6667" y="3766"/>
                  </a:lnTo>
                  <a:cubicBezTo>
                    <a:pt x="6688" y="3788"/>
                    <a:pt x="6688" y="3830"/>
                    <a:pt x="6688" y="3878"/>
                  </a:cubicBezTo>
                  <a:cubicBezTo>
                    <a:pt x="6688" y="3899"/>
                    <a:pt x="6688" y="3942"/>
                    <a:pt x="6667" y="3963"/>
                  </a:cubicBezTo>
                  <a:lnTo>
                    <a:pt x="6269" y="4340"/>
                  </a:lnTo>
                  <a:cubicBezTo>
                    <a:pt x="6245" y="4361"/>
                    <a:pt x="6212" y="4372"/>
                    <a:pt x="6178" y="4372"/>
                  </a:cubicBezTo>
                  <a:cubicBezTo>
                    <a:pt x="6145" y="4372"/>
                    <a:pt x="6112" y="4361"/>
                    <a:pt x="6088" y="4340"/>
                  </a:cubicBezTo>
                  <a:lnTo>
                    <a:pt x="5206" y="3453"/>
                  </a:lnTo>
                  <a:cubicBezTo>
                    <a:pt x="5161" y="3421"/>
                    <a:pt x="5111" y="3405"/>
                    <a:pt x="5060" y="3405"/>
                  </a:cubicBezTo>
                  <a:cubicBezTo>
                    <a:pt x="5010" y="3405"/>
                    <a:pt x="4959" y="3421"/>
                    <a:pt x="4914" y="3453"/>
                  </a:cubicBezTo>
                  <a:cubicBezTo>
                    <a:pt x="4850" y="3543"/>
                    <a:pt x="4850" y="3676"/>
                    <a:pt x="4914" y="3745"/>
                  </a:cubicBezTo>
                  <a:lnTo>
                    <a:pt x="5312" y="4143"/>
                  </a:lnTo>
                  <a:lnTo>
                    <a:pt x="5206" y="4228"/>
                  </a:lnTo>
                  <a:lnTo>
                    <a:pt x="2524" y="4228"/>
                  </a:lnTo>
                  <a:lnTo>
                    <a:pt x="3963" y="2789"/>
                  </a:lnTo>
                  <a:lnTo>
                    <a:pt x="4277" y="3081"/>
                  </a:lnTo>
                  <a:cubicBezTo>
                    <a:pt x="4309" y="3124"/>
                    <a:pt x="4358" y="3145"/>
                    <a:pt x="4407" y="3145"/>
                  </a:cubicBezTo>
                  <a:cubicBezTo>
                    <a:pt x="4457" y="3145"/>
                    <a:pt x="4508" y="3124"/>
                    <a:pt x="4542" y="3081"/>
                  </a:cubicBezTo>
                  <a:cubicBezTo>
                    <a:pt x="4627" y="3012"/>
                    <a:pt x="4627" y="2879"/>
                    <a:pt x="4542" y="2815"/>
                  </a:cubicBezTo>
                  <a:lnTo>
                    <a:pt x="3767" y="2019"/>
                  </a:lnTo>
                  <a:cubicBezTo>
                    <a:pt x="3698" y="1971"/>
                    <a:pt x="3698" y="1886"/>
                    <a:pt x="3767" y="1838"/>
                  </a:cubicBezTo>
                  <a:lnTo>
                    <a:pt x="4144" y="1440"/>
                  </a:lnTo>
                  <a:cubicBezTo>
                    <a:pt x="4165" y="1418"/>
                    <a:pt x="4208" y="1418"/>
                    <a:pt x="4229" y="1418"/>
                  </a:cubicBezTo>
                  <a:close/>
                  <a:moveTo>
                    <a:pt x="4808" y="4627"/>
                  </a:moveTo>
                  <a:lnTo>
                    <a:pt x="3188" y="6268"/>
                  </a:lnTo>
                  <a:cubicBezTo>
                    <a:pt x="3002" y="6438"/>
                    <a:pt x="2758" y="6530"/>
                    <a:pt x="2503" y="6530"/>
                  </a:cubicBezTo>
                  <a:cubicBezTo>
                    <a:pt x="2431" y="6530"/>
                    <a:pt x="2358" y="6523"/>
                    <a:pt x="2285" y="6507"/>
                  </a:cubicBezTo>
                  <a:cubicBezTo>
                    <a:pt x="2266" y="6502"/>
                    <a:pt x="2249" y="6499"/>
                    <a:pt x="2231" y="6499"/>
                  </a:cubicBezTo>
                  <a:cubicBezTo>
                    <a:pt x="2183" y="6499"/>
                    <a:pt x="2139" y="6520"/>
                    <a:pt x="2104" y="6555"/>
                  </a:cubicBezTo>
                  <a:lnTo>
                    <a:pt x="1132" y="7527"/>
                  </a:lnTo>
                  <a:cubicBezTo>
                    <a:pt x="1063" y="7596"/>
                    <a:pt x="957" y="7639"/>
                    <a:pt x="866" y="7639"/>
                  </a:cubicBezTo>
                  <a:lnTo>
                    <a:pt x="845" y="7639"/>
                  </a:lnTo>
                  <a:cubicBezTo>
                    <a:pt x="755" y="7639"/>
                    <a:pt x="643" y="7596"/>
                    <a:pt x="579" y="7527"/>
                  </a:cubicBezTo>
                  <a:cubicBezTo>
                    <a:pt x="425" y="7373"/>
                    <a:pt x="425" y="7129"/>
                    <a:pt x="579" y="6975"/>
                  </a:cubicBezTo>
                  <a:lnTo>
                    <a:pt x="1552" y="6003"/>
                  </a:lnTo>
                  <a:cubicBezTo>
                    <a:pt x="1594" y="5955"/>
                    <a:pt x="1621" y="5891"/>
                    <a:pt x="1594" y="5822"/>
                  </a:cubicBezTo>
                  <a:cubicBezTo>
                    <a:pt x="1530" y="5493"/>
                    <a:pt x="1621" y="5158"/>
                    <a:pt x="1838" y="4914"/>
                  </a:cubicBezTo>
                  <a:lnTo>
                    <a:pt x="2125" y="4627"/>
                  </a:lnTo>
                  <a:close/>
                  <a:moveTo>
                    <a:pt x="6752" y="0"/>
                  </a:moveTo>
                  <a:cubicBezTo>
                    <a:pt x="6401" y="0"/>
                    <a:pt x="6046" y="133"/>
                    <a:pt x="5801" y="398"/>
                  </a:cubicBezTo>
                  <a:lnTo>
                    <a:pt x="4829" y="1376"/>
                  </a:lnTo>
                  <a:lnTo>
                    <a:pt x="4606" y="1174"/>
                  </a:lnTo>
                  <a:cubicBezTo>
                    <a:pt x="4516" y="1062"/>
                    <a:pt x="4383" y="1020"/>
                    <a:pt x="4229" y="1020"/>
                  </a:cubicBezTo>
                  <a:cubicBezTo>
                    <a:pt x="4096" y="1020"/>
                    <a:pt x="3963" y="1062"/>
                    <a:pt x="3852" y="1174"/>
                  </a:cubicBezTo>
                  <a:lnTo>
                    <a:pt x="3480" y="1551"/>
                  </a:lnTo>
                  <a:cubicBezTo>
                    <a:pt x="3278" y="1753"/>
                    <a:pt x="3278" y="2104"/>
                    <a:pt x="3480" y="2305"/>
                  </a:cubicBezTo>
                  <a:lnTo>
                    <a:pt x="3676" y="2502"/>
                  </a:lnTo>
                  <a:lnTo>
                    <a:pt x="1573" y="4627"/>
                  </a:lnTo>
                  <a:cubicBezTo>
                    <a:pt x="1265" y="4940"/>
                    <a:pt x="1132" y="5381"/>
                    <a:pt x="1196" y="5801"/>
                  </a:cubicBezTo>
                  <a:lnTo>
                    <a:pt x="293" y="6688"/>
                  </a:lnTo>
                  <a:cubicBezTo>
                    <a:pt x="0" y="6996"/>
                    <a:pt x="0" y="7506"/>
                    <a:pt x="293" y="7814"/>
                  </a:cubicBezTo>
                  <a:cubicBezTo>
                    <a:pt x="447" y="7947"/>
                    <a:pt x="643" y="8037"/>
                    <a:pt x="845" y="8037"/>
                  </a:cubicBezTo>
                  <a:lnTo>
                    <a:pt x="866" y="8037"/>
                  </a:lnTo>
                  <a:cubicBezTo>
                    <a:pt x="1063" y="8037"/>
                    <a:pt x="1265" y="7947"/>
                    <a:pt x="1419" y="7814"/>
                  </a:cubicBezTo>
                  <a:lnTo>
                    <a:pt x="2306" y="6906"/>
                  </a:lnTo>
                  <a:cubicBezTo>
                    <a:pt x="2378" y="6918"/>
                    <a:pt x="2452" y="6924"/>
                    <a:pt x="2525" y="6924"/>
                  </a:cubicBezTo>
                  <a:cubicBezTo>
                    <a:pt x="2874" y="6924"/>
                    <a:pt x="3221" y="6789"/>
                    <a:pt x="3480" y="6534"/>
                  </a:cubicBezTo>
                  <a:lnTo>
                    <a:pt x="5605" y="4409"/>
                  </a:lnTo>
                  <a:lnTo>
                    <a:pt x="5801" y="4627"/>
                  </a:lnTo>
                  <a:cubicBezTo>
                    <a:pt x="5913" y="4738"/>
                    <a:pt x="6046" y="4781"/>
                    <a:pt x="6178" y="4781"/>
                  </a:cubicBezTo>
                  <a:cubicBezTo>
                    <a:pt x="6311" y="4781"/>
                    <a:pt x="6444" y="4738"/>
                    <a:pt x="6556" y="4627"/>
                  </a:cubicBezTo>
                  <a:lnTo>
                    <a:pt x="6933" y="4250"/>
                  </a:lnTo>
                  <a:cubicBezTo>
                    <a:pt x="7039" y="4143"/>
                    <a:pt x="7087" y="4011"/>
                    <a:pt x="7087" y="3878"/>
                  </a:cubicBezTo>
                  <a:cubicBezTo>
                    <a:pt x="7087" y="3718"/>
                    <a:pt x="7039" y="3586"/>
                    <a:pt x="6933" y="3501"/>
                  </a:cubicBezTo>
                  <a:lnTo>
                    <a:pt x="6731" y="3278"/>
                  </a:lnTo>
                  <a:lnTo>
                    <a:pt x="7703" y="2305"/>
                  </a:lnTo>
                  <a:cubicBezTo>
                    <a:pt x="8234" y="1774"/>
                    <a:pt x="8234" y="930"/>
                    <a:pt x="7703" y="398"/>
                  </a:cubicBezTo>
                  <a:cubicBezTo>
                    <a:pt x="7464" y="133"/>
                    <a:pt x="7108" y="0"/>
                    <a:pt x="675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63"/>
          <p:cNvGrpSpPr/>
          <p:nvPr/>
        </p:nvGrpSpPr>
        <p:grpSpPr>
          <a:xfrm>
            <a:off x="7241025" y="2272025"/>
            <a:ext cx="321000" cy="340925"/>
            <a:chOff x="7241025" y="2272025"/>
            <a:chExt cx="321000" cy="340925"/>
          </a:xfrm>
        </p:grpSpPr>
        <p:sp>
          <p:nvSpPr>
            <p:cNvPr id="4048" name="Google Shape;4048;p63"/>
            <p:cNvSpPr/>
            <p:nvPr/>
          </p:nvSpPr>
          <p:spPr>
            <a:xfrm>
              <a:off x="7264275" y="2351175"/>
              <a:ext cx="39325" cy="37075"/>
            </a:xfrm>
            <a:custGeom>
              <a:rect b="b" l="l" r="r" t="t"/>
              <a:pathLst>
                <a:path extrusionOk="0" h="1483" w="1573">
                  <a:moveTo>
                    <a:pt x="1105" y="1"/>
                  </a:moveTo>
                  <a:lnTo>
                    <a:pt x="707" y="1"/>
                  </a:lnTo>
                  <a:cubicBezTo>
                    <a:pt x="0" y="22"/>
                    <a:pt x="112" y="1419"/>
                    <a:pt x="1153" y="1483"/>
                  </a:cubicBezTo>
                  <a:cubicBezTo>
                    <a:pt x="1572" y="867"/>
                    <a:pt x="1328" y="378"/>
                    <a:pt x="1105" y="1"/>
                  </a:cubicBezTo>
                  <a:close/>
                  <a:moveTo>
                    <a:pt x="1105" y="1"/>
                  </a:moveTo>
                  <a:lnTo>
                    <a:pt x="1105"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3"/>
            <p:cNvSpPr/>
            <p:nvPr/>
          </p:nvSpPr>
          <p:spPr>
            <a:xfrm>
              <a:off x="7409825" y="2351175"/>
              <a:ext cx="37075" cy="37075"/>
            </a:xfrm>
            <a:custGeom>
              <a:rect b="b" l="l" r="r" t="t"/>
              <a:pathLst>
                <a:path extrusionOk="0" h="1483" w="1483">
                  <a:moveTo>
                    <a:pt x="377" y="1"/>
                  </a:moveTo>
                  <a:cubicBezTo>
                    <a:pt x="85" y="420"/>
                    <a:pt x="0" y="999"/>
                    <a:pt x="351" y="1483"/>
                  </a:cubicBezTo>
                  <a:cubicBezTo>
                    <a:pt x="1392" y="1419"/>
                    <a:pt x="1482" y="22"/>
                    <a:pt x="776" y="1"/>
                  </a:cubicBezTo>
                  <a:close/>
                  <a:moveTo>
                    <a:pt x="377" y="1"/>
                  </a:moveTo>
                  <a:lnTo>
                    <a:pt x="377"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3"/>
            <p:cNvSpPr/>
            <p:nvPr/>
          </p:nvSpPr>
          <p:spPr>
            <a:xfrm>
              <a:off x="7325075" y="2426475"/>
              <a:ext cx="61000" cy="54200"/>
            </a:xfrm>
            <a:custGeom>
              <a:rect b="b" l="l" r="r" t="t"/>
              <a:pathLst>
                <a:path extrusionOk="0" h="2168" w="2440">
                  <a:moveTo>
                    <a:pt x="1244" y="2168"/>
                  </a:moveTo>
                  <a:lnTo>
                    <a:pt x="2439" y="1552"/>
                  </a:lnTo>
                  <a:lnTo>
                    <a:pt x="2439" y="1"/>
                  </a:lnTo>
                  <a:cubicBezTo>
                    <a:pt x="2083" y="197"/>
                    <a:pt x="1664" y="309"/>
                    <a:pt x="1217" y="309"/>
                  </a:cubicBezTo>
                  <a:lnTo>
                    <a:pt x="1021" y="309"/>
                  </a:lnTo>
                  <a:cubicBezTo>
                    <a:pt x="644" y="266"/>
                    <a:pt x="314" y="176"/>
                    <a:pt x="1" y="1"/>
                  </a:cubicBezTo>
                  <a:lnTo>
                    <a:pt x="1" y="1552"/>
                  </a:lnTo>
                  <a:close/>
                  <a:moveTo>
                    <a:pt x="1244" y="2168"/>
                  </a:moveTo>
                  <a:lnTo>
                    <a:pt x="1244" y="2168"/>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3"/>
            <p:cNvSpPr/>
            <p:nvPr/>
          </p:nvSpPr>
          <p:spPr>
            <a:xfrm>
              <a:off x="7325075" y="2433125"/>
              <a:ext cx="61000" cy="36550"/>
            </a:xfrm>
            <a:custGeom>
              <a:rect b="b" l="l" r="r" t="t"/>
              <a:pathLst>
                <a:path extrusionOk="0" h="1462" w="2440">
                  <a:moveTo>
                    <a:pt x="1" y="553"/>
                  </a:moveTo>
                  <a:cubicBezTo>
                    <a:pt x="601" y="776"/>
                    <a:pt x="1265" y="930"/>
                    <a:pt x="1839" y="728"/>
                  </a:cubicBezTo>
                  <a:cubicBezTo>
                    <a:pt x="2083" y="622"/>
                    <a:pt x="2062" y="728"/>
                    <a:pt x="2062" y="1020"/>
                  </a:cubicBezTo>
                  <a:lnTo>
                    <a:pt x="2062" y="1461"/>
                  </a:lnTo>
                  <a:lnTo>
                    <a:pt x="2439" y="1286"/>
                  </a:lnTo>
                  <a:lnTo>
                    <a:pt x="2439" y="0"/>
                  </a:lnTo>
                  <a:cubicBezTo>
                    <a:pt x="2083" y="197"/>
                    <a:pt x="1664" y="308"/>
                    <a:pt x="1217" y="308"/>
                  </a:cubicBezTo>
                  <a:lnTo>
                    <a:pt x="1021" y="308"/>
                  </a:lnTo>
                  <a:cubicBezTo>
                    <a:pt x="644" y="287"/>
                    <a:pt x="314" y="176"/>
                    <a:pt x="1" y="0"/>
                  </a:cubicBezTo>
                  <a:close/>
                  <a:moveTo>
                    <a:pt x="1" y="553"/>
                  </a:moveTo>
                  <a:lnTo>
                    <a:pt x="1" y="553"/>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3"/>
            <p:cNvSpPr/>
            <p:nvPr/>
          </p:nvSpPr>
          <p:spPr>
            <a:xfrm>
              <a:off x="7314600" y="2474025"/>
              <a:ext cx="82500" cy="134025"/>
            </a:xfrm>
            <a:custGeom>
              <a:rect b="b" l="l" r="r" t="t"/>
              <a:pathLst>
                <a:path extrusionOk="0" h="5361" w="3300">
                  <a:moveTo>
                    <a:pt x="1663" y="0"/>
                  </a:moveTo>
                  <a:lnTo>
                    <a:pt x="441" y="223"/>
                  </a:lnTo>
                  <a:lnTo>
                    <a:pt x="0" y="1307"/>
                  </a:lnTo>
                  <a:lnTo>
                    <a:pt x="1440" y="5360"/>
                  </a:lnTo>
                  <a:lnTo>
                    <a:pt x="1860" y="5360"/>
                  </a:lnTo>
                  <a:lnTo>
                    <a:pt x="3299" y="1307"/>
                  </a:lnTo>
                  <a:lnTo>
                    <a:pt x="2747" y="181"/>
                  </a:lnTo>
                  <a:close/>
                  <a:moveTo>
                    <a:pt x="1663" y="0"/>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3"/>
            <p:cNvSpPr/>
            <p:nvPr/>
          </p:nvSpPr>
          <p:spPr>
            <a:xfrm>
              <a:off x="7291875" y="2297525"/>
              <a:ext cx="127400" cy="143325"/>
            </a:xfrm>
            <a:custGeom>
              <a:rect b="b" l="l" r="r" t="t"/>
              <a:pathLst>
                <a:path extrusionOk="0" h="5733" w="5096">
                  <a:moveTo>
                    <a:pt x="1" y="2147"/>
                  </a:moveTo>
                  <a:lnTo>
                    <a:pt x="1" y="3188"/>
                  </a:lnTo>
                  <a:cubicBezTo>
                    <a:pt x="1" y="3342"/>
                    <a:pt x="22" y="3475"/>
                    <a:pt x="49" y="3629"/>
                  </a:cubicBezTo>
                  <a:cubicBezTo>
                    <a:pt x="182" y="4404"/>
                    <a:pt x="665" y="5068"/>
                    <a:pt x="1329" y="5424"/>
                  </a:cubicBezTo>
                  <a:cubicBezTo>
                    <a:pt x="1685" y="5621"/>
                    <a:pt x="2105" y="5732"/>
                    <a:pt x="2545" y="5732"/>
                  </a:cubicBezTo>
                  <a:cubicBezTo>
                    <a:pt x="2992" y="5732"/>
                    <a:pt x="3411" y="5621"/>
                    <a:pt x="3767" y="5424"/>
                  </a:cubicBezTo>
                  <a:cubicBezTo>
                    <a:pt x="4452" y="5068"/>
                    <a:pt x="4936" y="4404"/>
                    <a:pt x="5069" y="3629"/>
                  </a:cubicBezTo>
                  <a:cubicBezTo>
                    <a:pt x="5095" y="3475"/>
                    <a:pt x="5095" y="3342"/>
                    <a:pt x="5095" y="3188"/>
                  </a:cubicBezTo>
                  <a:lnTo>
                    <a:pt x="5095" y="1727"/>
                  </a:lnTo>
                  <a:cubicBezTo>
                    <a:pt x="3656" y="224"/>
                    <a:pt x="1042" y="1"/>
                    <a:pt x="1" y="2147"/>
                  </a:cubicBezTo>
                  <a:close/>
                  <a:moveTo>
                    <a:pt x="1" y="2147"/>
                  </a:moveTo>
                  <a:lnTo>
                    <a:pt x="1" y="214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3"/>
            <p:cNvSpPr/>
            <p:nvPr/>
          </p:nvSpPr>
          <p:spPr>
            <a:xfrm>
              <a:off x="7356175" y="2458625"/>
              <a:ext cx="54200" cy="48100"/>
            </a:xfrm>
            <a:custGeom>
              <a:rect b="b" l="l" r="r" t="t"/>
              <a:pathLst>
                <a:path extrusionOk="0" h="1924" w="2168">
                  <a:moveTo>
                    <a:pt x="1216" y="0"/>
                  </a:moveTo>
                  <a:lnTo>
                    <a:pt x="0" y="616"/>
                  </a:lnTo>
                  <a:lnTo>
                    <a:pt x="595" y="1105"/>
                  </a:lnTo>
                  <a:lnTo>
                    <a:pt x="1636" y="1923"/>
                  </a:lnTo>
                  <a:lnTo>
                    <a:pt x="2167" y="441"/>
                  </a:lnTo>
                  <a:close/>
                  <a:moveTo>
                    <a:pt x="1216" y="0"/>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3"/>
            <p:cNvSpPr/>
            <p:nvPr/>
          </p:nvSpPr>
          <p:spPr>
            <a:xfrm>
              <a:off x="7301325" y="2457950"/>
              <a:ext cx="54850" cy="48775"/>
            </a:xfrm>
            <a:custGeom>
              <a:rect b="b" l="l" r="r" t="t"/>
              <a:pathLst>
                <a:path extrusionOk="0" h="1951" w="2194">
                  <a:moveTo>
                    <a:pt x="2194" y="643"/>
                  </a:moveTo>
                  <a:lnTo>
                    <a:pt x="951" y="1"/>
                  </a:lnTo>
                  <a:lnTo>
                    <a:pt x="0" y="447"/>
                  </a:lnTo>
                  <a:lnTo>
                    <a:pt x="531" y="1950"/>
                  </a:lnTo>
                  <a:lnTo>
                    <a:pt x="1551" y="1132"/>
                  </a:lnTo>
                  <a:close/>
                  <a:moveTo>
                    <a:pt x="2194" y="643"/>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3"/>
            <p:cNvSpPr/>
            <p:nvPr/>
          </p:nvSpPr>
          <p:spPr>
            <a:xfrm>
              <a:off x="7245925" y="2469100"/>
              <a:ext cx="104675" cy="138950"/>
            </a:xfrm>
            <a:custGeom>
              <a:rect b="b" l="l" r="r" t="t"/>
              <a:pathLst>
                <a:path extrusionOk="0" h="5558" w="4187">
                  <a:moveTo>
                    <a:pt x="2747" y="1504"/>
                  </a:moveTo>
                  <a:lnTo>
                    <a:pt x="2216" y="1"/>
                  </a:lnTo>
                  <a:lnTo>
                    <a:pt x="1860" y="155"/>
                  </a:lnTo>
                  <a:cubicBezTo>
                    <a:pt x="1132" y="511"/>
                    <a:pt x="1" y="994"/>
                    <a:pt x="1" y="2636"/>
                  </a:cubicBezTo>
                  <a:lnTo>
                    <a:pt x="1" y="5557"/>
                  </a:lnTo>
                  <a:lnTo>
                    <a:pt x="4187" y="5557"/>
                  </a:lnTo>
                  <a:close/>
                  <a:moveTo>
                    <a:pt x="2747" y="1504"/>
                  </a:moveTo>
                  <a:lnTo>
                    <a:pt x="2747" y="150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3"/>
            <p:cNvSpPr/>
            <p:nvPr/>
          </p:nvSpPr>
          <p:spPr>
            <a:xfrm>
              <a:off x="7361075" y="2469650"/>
              <a:ext cx="104675" cy="138400"/>
            </a:xfrm>
            <a:custGeom>
              <a:rect b="b" l="l" r="r" t="t"/>
              <a:pathLst>
                <a:path extrusionOk="0" h="5536" w="4187">
                  <a:moveTo>
                    <a:pt x="1440" y="1482"/>
                  </a:moveTo>
                  <a:lnTo>
                    <a:pt x="1" y="5535"/>
                  </a:lnTo>
                  <a:lnTo>
                    <a:pt x="4186" y="5535"/>
                  </a:lnTo>
                  <a:lnTo>
                    <a:pt x="4186" y="2614"/>
                  </a:lnTo>
                  <a:cubicBezTo>
                    <a:pt x="4186" y="972"/>
                    <a:pt x="3034" y="489"/>
                    <a:pt x="2301" y="133"/>
                  </a:cubicBezTo>
                  <a:lnTo>
                    <a:pt x="1971" y="0"/>
                  </a:lnTo>
                  <a:close/>
                  <a:moveTo>
                    <a:pt x="1440" y="1482"/>
                  </a:moveTo>
                  <a:lnTo>
                    <a:pt x="1440" y="1482"/>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3"/>
            <p:cNvSpPr/>
            <p:nvPr/>
          </p:nvSpPr>
          <p:spPr>
            <a:xfrm>
              <a:off x="7335050" y="2500050"/>
              <a:ext cx="41600" cy="108000"/>
            </a:xfrm>
            <a:custGeom>
              <a:rect b="b" l="l" r="r" t="t"/>
              <a:pathLst>
                <a:path extrusionOk="0" h="4320" w="1664">
                  <a:moveTo>
                    <a:pt x="1663" y="2593"/>
                  </a:moveTo>
                  <a:lnTo>
                    <a:pt x="1174" y="202"/>
                  </a:lnTo>
                  <a:lnTo>
                    <a:pt x="797" y="1"/>
                  </a:lnTo>
                  <a:lnTo>
                    <a:pt x="468" y="202"/>
                  </a:lnTo>
                  <a:lnTo>
                    <a:pt x="0" y="2545"/>
                  </a:lnTo>
                  <a:lnTo>
                    <a:pt x="622" y="4319"/>
                  </a:lnTo>
                  <a:lnTo>
                    <a:pt x="1042" y="4319"/>
                  </a:lnTo>
                  <a:close/>
                  <a:moveTo>
                    <a:pt x="1663" y="2593"/>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3"/>
            <p:cNvSpPr/>
            <p:nvPr/>
          </p:nvSpPr>
          <p:spPr>
            <a:xfrm>
              <a:off x="7340100" y="2474025"/>
              <a:ext cx="30950" cy="31100"/>
            </a:xfrm>
            <a:custGeom>
              <a:rect b="b" l="l" r="r" t="t"/>
              <a:pathLst>
                <a:path extrusionOk="0" h="1244" w="1238">
                  <a:moveTo>
                    <a:pt x="266" y="1243"/>
                  </a:moveTo>
                  <a:lnTo>
                    <a:pt x="972" y="1243"/>
                  </a:lnTo>
                  <a:lnTo>
                    <a:pt x="1238" y="489"/>
                  </a:lnTo>
                  <a:lnTo>
                    <a:pt x="643" y="0"/>
                  </a:lnTo>
                  <a:lnTo>
                    <a:pt x="0" y="489"/>
                  </a:lnTo>
                  <a:close/>
                  <a:moveTo>
                    <a:pt x="266" y="1243"/>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3"/>
            <p:cNvSpPr/>
            <p:nvPr/>
          </p:nvSpPr>
          <p:spPr>
            <a:xfrm>
              <a:off x="7291875" y="2300325"/>
              <a:ext cx="26075" cy="50875"/>
            </a:xfrm>
            <a:custGeom>
              <a:rect b="b" l="l" r="r" t="t"/>
              <a:pathLst>
                <a:path extrusionOk="0" h="2035" w="1043">
                  <a:moveTo>
                    <a:pt x="1" y="2035"/>
                  </a:moveTo>
                  <a:cubicBezTo>
                    <a:pt x="468" y="2035"/>
                    <a:pt x="888" y="1615"/>
                    <a:pt x="1042" y="951"/>
                  </a:cubicBezTo>
                  <a:cubicBezTo>
                    <a:pt x="798" y="685"/>
                    <a:pt x="644" y="356"/>
                    <a:pt x="580" y="0"/>
                  </a:cubicBezTo>
                  <a:cubicBezTo>
                    <a:pt x="224" y="441"/>
                    <a:pt x="1" y="994"/>
                    <a:pt x="1" y="1615"/>
                  </a:cubicBezTo>
                  <a:close/>
                  <a:moveTo>
                    <a:pt x="1" y="2035"/>
                  </a:moveTo>
                  <a:lnTo>
                    <a:pt x="1" y="2035"/>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3"/>
            <p:cNvSpPr/>
            <p:nvPr/>
          </p:nvSpPr>
          <p:spPr>
            <a:xfrm>
              <a:off x="7306350" y="2277075"/>
              <a:ext cx="112925" cy="63650"/>
            </a:xfrm>
            <a:custGeom>
              <a:rect b="b" l="l" r="r" t="t"/>
              <a:pathLst>
                <a:path extrusionOk="0" h="2546" w="4517">
                  <a:moveTo>
                    <a:pt x="463" y="1881"/>
                  </a:moveTo>
                  <a:cubicBezTo>
                    <a:pt x="840" y="2279"/>
                    <a:pt x="1435" y="2545"/>
                    <a:pt x="2344" y="2545"/>
                  </a:cubicBezTo>
                  <a:lnTo>
                    <a:pt x="4516" y="2545"/>
                  </a:lnTo>
                  <a:cubicBezTo>
                    <a:pt x="4516" y="1153"/>
                    <a:pt x="3385" y="1"/>
                    <a:pt x="1966" y="1"/>
                  </a:cubicBezTo>
                  <a:cubicBezTo>
                    <a:pt x="1196" y="1"/>
                    <a:pt x="484" y="356"/>
                    <a:pt x="1" y="930"/>
                  </a:cubicBezTo>
                  <a:cubicBezTo>
                    <a:pt x="65" y="1286"/>
                    <a:pt x="219" y="1615"/>
                    <a:pt x="463" y="1881"/>
                  </a:cubicBezTo>
                  <a:close/>
                  <a:moveTo>
                    <a:pt x="463" y="1881"/>
                  </a:moveTo>
                  <a:lnTo>
                    <a:pt x="463" y="188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3"/>
            <p:cNvSpPr/>
            <p:nvPr/>
          </p:nvSpPr>
          <p:spPr>
            <a:xfrm>
              <a:off x="7317925" y="2365650"/>
              <a:ext cx="27650" cy="21550"/>
            </a:xfrm>
            <a:custGeom>
              <a:rect b="b" l="l" r="r" t="t"/>
              <a:pathLst>
                <a:path extrusionOk="0" h="862" w="1106">
                  <a:moveTo>
                    <a:pt x="441" y="1"/>
                  </a:moveTo>
                  <a:cubicBezTo>
                    <a:pt x="202" y="1"/>
                    <a:pt x="0" y="197"/>
                    <a:pt x="0" y="442"/>
                  </a:cubicBezTo>
                  <a:cubicBezTo>
                    <a:pt x="0" y="665"/>
                    <a:pt x="202" y="861"/>
                    <a:pt x="441" y="861"/>
                  </a:cubicBezTo>
                  <a:lnTo>
                    <a:pt x="685" y="861"/>
                  </a:lnTo>
                  <a:cubicBezTo>
                    <a:pt x="908" y="861"/>
                    <a:pt x="1105" y="665"/>
                    <a:pt x="1105" y="442"/>
                  </a:cubicBezTo>
                  <a:cubicBezTo>
                    <a:pt x="1105" y="197"/>
                    <a:pt x="908" y="1"/>
                    <a:pt x="685" y="1"/>
                  </a:cubicBezTo>
                  <a:close/>
                  <a:moveTo>
                    <a:pt x="441" y="1"/>
                  </a:moveTo>
                  <a:lnTo>
                    <a:pt x="441"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3"/>
            <p:cNvSpPr/>
            <p:nvPr/>
          </p:nvSpPr>
          <p:spPr>
            <a:xfrm>
              <a:off x="7366125" y="2458625"/>
              <a:ext cx="44250" cy="29900"/>
            </a:xfrm>
            <a:custGeom>
              <a:rect b="b" l="l" r="r" t="t"/>
              <a:pathLst>
                <a:path extrusionOk="0" h="1196" w="1770">
                  <a:moveTo>
                    <a:pt x="818" y="0"/>
                  </a:moveTo>
                  <a:lnTo>
                    <a:pt x="0" y="399"/>
                  </a:lnTo>
                  <a:lnTo>
                    <a:pt x="1302" y="1084"/>
                  </a:lnTo>
                  <a:cubicBezTo>
                    <a:pt x="1371" y="1126"/>
                    <a:pt x="1435" y="1148"/>
                    <a:pt x="1504" y="1195"/>
                  </a:cubicBezTo>
                  <a:lnTo>
                    <a:pt x="1769" y="441"/>
                  </a:lnTo>
                  <a:close/>
                  <a:moveTo>
                    <a:pt x="818" y="0"/>
                  </a:moveTo>
                  <a:lnTo>
                    <a:pt x="818"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3"/>
            <p:cNvSpPr/>
            <p:nvPr/>
          </p:nvSpPr>
          <p:spPr>
            <a:xfrm>
              <a:off x="7403700" y="2469650"/>
              <a:ext cx="62050" cy="138400"/>
            </a:xfrm>
            <a:custGeom>
              <a:rect b="b" l="l" r="r" t="t"/>
              <a:pathLst>
                <a:path extrusionOk="0" h="5536" w="2482">
                  <a:moveTo>
                    <a:pt x="266" y="0"/>
                  </a:moveTo>
                  <a:lnTo>
                    <a:pt x="1" y="754"/>
                  </a:lnTo>
                  <a:cubicBezTo>
                    <a:pt x="707" y="1105"/>
                    <a:pt x="1685" y="1615"/>
                    <a:pt x="1685" y="3118"/>
                  </a:cubicBezTo>
                  <a:lnTo>
                    <a:pt x="1685" y="5535"/>
                  </a:lnTo>
                  <a:lnTo>
                    <a:pt x="2481" y="5535"/>
                  </a:lnTo>
                  <a:lnTo>
                    <a:pt x="2481" y="2614"/>
                  </a:lnTo>
                  <a:cubicBezTo>
                    <a:pt x="2481" y="972"/>
                    <a:pt x="1329" y="489"/>
                    <a:pt x="596" y="133"/>
                  </a:cubicBezTo>
                  <a:close/>
                  <a:moveTo>
                    <a:pt x="266" y="0"/>
                  </a:moveTo>
                  <a:lnTo>
                    <a:pt x="266"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3"/>
            <p:cNvSpPr/>
            <p:nvPr/>
          </p:nvSpPr>
          <p:spPr>
            <a:xfrm>
              <a:off x="7365450" y="2365650"/>
              <a:ext cx="27800" cy="21550"/>
            </a:xfrm>
            <a:custGeom>
              <a:rect b="b" l="l" r="r" t="t"/>
              <a:pathLst>
                <a:path extrusionOk="0" h="862" w="1112">
                  <a:moveTo>
                    <a:pt x="447" y="1"/>
                  </a:moveTo>
                  <a:cubicBezTo>
                    <a:pt x="203" y="1"/>
                    <a:pt x="1" y="197"/>
                    <a:pt x="1" y="442"/>
                  </a:cubicBezTo>
                  <a:cubicBezTo>
                    <a:pt x="1" y="665"/>
                    <a:pt x="203" y="861"/>
                    <a:pt x="447" y="861"/>
                  </a:cubicBezTo>
                  <a:lnTo>
                    <a:pt x="691" y="861"/>
                  </a:lnTo>
                  <a:cubicBezTo>
                    <a:pt x="909" y="861"/>
                    <a:pt x="1111" y="665"/>
                    <a:pt x="1111" y="442"/>
                  </a:cubicBezTo>
                  <a:cubicBezTo>
                    <a:pt x="1111" y="197"/>
                    <a:pt x="909" y="1"/>
                    <a:pt x="691" y="1"/>
                  </a:cubicBezTo>
                  <a:close/>
                  <a:moveTo>
                    <a:pt x="447" y="1"/>
                  </a:moveTo>
                  <a:lnTo>
                    <a:pt x="447"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3"/>
            <p:cNvSpPr/>
            <p:nvPr/>
          </p:nvSpPr>
          <p:spPr>
            <a:xfrm>
              <a:off x="7340100" y="2474025"/>
              <a:ext cx="30950" cy="20475"/>
            </a:xfrm>
            <a:custGeom>
              <a:rect b="b" l="l" r="r" t="t"/>
              <a:pathLst>
                <a:path extrusionOk="0" h="819" w="1238">
                  <a:moveTo>
                    <a:pt x="112" y="818"/>
                  </a:moveTo>
                  <a:lnTo>
                    <a:pt x="616" y="420"/>
                  </a:lnTo>
                  <a:lnTo>
                    <a:pt x="1126" y="818"/>
                  </a:lnTo>
                  <a:lnTo>
                    <a:pt x="1238" y="489"/>
                  </a:lnTo>
                  <a:lnTo>
                    <a:pt x="643" y="0"/>
                  </a:lnTo>
                  <a:lnTo>
                    <a:pt x="0" y="489"/>
                  </a:lnTo>
                  <a:close/>
                  <a:moveTo>
                    <a:pt x="112" y="818"/>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3"/>
            <p:cNvSpPr/>
            <p:nvPr/>
          </p:nvSpPr>
          <p:spPr>
            <a:xfrm>
              <a:off x="7345000" y="2505100"/>
              <a:ext cx="21150" cy="8250"/>
            </a:xfrm>
            <a:custGeom>
              <a:rect b="b" l="l" r="r" t="t"/>
              <a:pathLst>
                <a:path extrusionOk="0" h="330" w="846">
                  <a:moveTo>
                    <a:pt x="1" y="330"/>
                  </a:moveTo>
                  <a:lnTo>
                    <a:pt x="845" y="330"/>
                  </a:lnTo>
                  <a:lnTo>
                    <a:pt x="776" y="0"/>
                  </a:lnTo>
                  <a:lnTo>
                    <a:pt x="70" y="0"/>
                  </a:lnTo>
                  <a:close/>
                  <a:moveTo>
                    <a:pt x="1" y="330"/>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3"/>
            <p:cNvSpPr/>
            <p:nvPr/>
          </p:nvSpPr>
          <p:spPr>
            <a:xfrm>
              <a:off x="7350575" y="2327400"/>
              <a:ext cx="68700" cy="113450"/>
            </a:xfrm>
            <a:custGeom>
              <a:rect b="b" l="l" r="r" t="t"/>
              <a:pathLst>
                <a:path extrusionOk="0" h="4538" w="2748">
                  <a:moveTo>
                    <a:pt x="2147" y="553"/>
                  </a:moveTo>
                  <a:lnTo>
                    <a:pt x="2147" y="2014"/>
                  </a:lnTo>
                  <a:cubicBezTo>
                    <a:pt x="2147" y="3300"/>
                    <a:pt x="1217" y="4362"/>
                    <a:pt x="1" y="4537"/>
                  </a:cubicBezTo>
                  <a:lnTo>
                    <a:pt x="197" y="4537"/>
                  </a:lnTo>
                  <a:cubicBezTo>
                    <a:pt x="644" y="4537"/>
                    <a:pt x="1063" y="4426"/>
                    <a:pt x="1419" y="4229"/>
                  </a:cubicBezTo>
                  <a:cubicBezTo>
                    <a:pt x="2104" y="3873"/>
                    <a:pt x="2588" y="3209"/>
                    <a:pt x="2721" y="2434"/>
                  </a:cubicBezTo>
                  <a:cubicBezTo>
                    <a:pt x="2747" y="2280"/>
                    <a:pt x="2747" y="2147"/>
                    <a:pt x="2747" y="1993"/>
                  </a:cubicBezTo>
                  <a:lnTo>
                    <a:pt x="2747" y="532"/>
                  </a:lnTo>
                  <a:lnTo>
                    <a:pt x="2147" y="1"/>
                  </a:lnTo>
                  <a:close/>
                  <a:moveTo>
                    <a:pt x="2147" y="553"/>
                  </a:moveTo>
                  <a:lnTo>
                    <a:pt x="2147" y="553"/>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3"/>
            <p:cNvSpPr/>
            <p:nvPr/>
          </p:nvSpPr>
          <p:spPr>
            <a:xfrm>
              <a:off x="7346200" y="2277075"/>
              <a:ext cx="73075" cy="63650"/>
            </a:xfrm>
            <a:custGeom>
              <a:rect b="b" l="l" r="r" t="t"/>
              <a:pathLst>
                <a:path extrusionOk="0" h="2546" w="2923">
                  <a:moveTo>
                    <a:pt x="2322" y="2545"/>
                  </a:moveTo>
                  <a:lnTo>
                    <a:pt x="2922" y="2545"/>
                  </a:lnTo>
                  <a:cubicBezTo>
                    <a:pt x="2922" y="1153"/>
                    <a:pt x="1791" y="1"/>
                    <a:pt x="372" y="1"/>
                  </a:cubicBezTo>
                  <a:cubicBezTo>
                    <a:pt x="240" y="1"/>
                    <a:pt x="133" y="1"/>
                    <a:pt x="1" y="22"/>
                  </a:cubicBezTo>
                  <a:cubicBezTo>
                    <a:pt x="1302" y="133"/>
                    <a:pt x="2322" y="1217"/>
                    <a:pt x="2322" y="2545"/>
                  </a:cubicBezTo>
                  <a:close/>
                  <a:moveTo>
                    <a:pt x="2322" y="2545"/>
                  </a:moveTo>
                  <a:lnTo>
                    <a:pt x="2322" y="2545"/>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3"/>
            <p:cNvSpPr/>
            <p:nvPr/>
          </p:nvSpPr>
          <p:spPr>
            <a:xfrm>
              <a:off x="7431325" y="2431400"/>
              <a:ext cx="125125" cy="122850"/>
            </a:xfrm>
            <a:custGeom>
              <a:rect b="b" l="l" r="r" t="t"/>
              <a:pathLst>
                <a:path extrusionOk="0" h="4914" w="5005">
                  <a:moveTo>
                    <a:pt x="4272" y="3697"/>
                  </a:moveTo>
                  <a:cubicBezTo>
                    <a:pt x="3544" y="4696"/>
                    <a:pt x="2147" y="4914"/>
                    <a:pt x="1153" y="4207"/>
                  </a:cubicBezTo>
                  <a:cubicBezTo>
                    <a:pt x="314" y="3612"/>
                    <a:pt x="22" y="2550"/>
                    <a:pt x="357" y="1620"/>
                  </a:cubicBezTo>
                  <a:lnTo>
                    <a:pt x="1" y="292"/>
                  </a:lnTo>
                  <a:lnTo>
                    <a:pt x="1265" y="468"/>
                  </a:lnTo>
                  <a:cubicBezTo>
                    <a:pt x="2014" y="0"/>
                    <a:pt x="3013" y="27"/>
                    <a:pt x="3767" y="579"/>
                  </a:cubicBezTo>
                  <a:cubicBezTo>
                    <a:pt x="4781" y="1286"/>
                    <a:pt x="5005" y="2704"/>
                    <a:pt x="4272" y="3697"/>
                  </a:cubicBezTo>
                  <a:close/>
                  <a:moveTo>
                    <a:pt x="4272" y="3697"/>
                  </a:moveTo>
                  <a:lnTo>
                    <a:pt x="4272" y="369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3"/>
            <p:cNvSpPr/>
            <p:nvPr/>
          </p:nvSpPr>
          <p:spPr>
            <a:xfrm>
              <a:off x="7472900" y="2435375"/>
              <a:ext cx="83550" cy="116750"/>
            </a:xfrm>
            <a:custGeom>
              <a:rect b="b" l="l" r="r" t="t"/>
              <a:pathLst>
                <a:path extrusionOk="0" h="4670" w="3342">
                  <a:moveTo>
                    <a:pt x="1573" y="266"/>
                  </a:moveTo>
                  <a:cubicBezTo>
                    <a:pt x="2587" y="994"/>
                    <a:pt x="2810" y="2412"/>
                    <a:pt x="2077" y="3406"/>
                  </a:cubicBezTo>
                  <a:cubicBezTo>
                    <a:pt x="1573" y="4091"/>
                    <a:pt x="776" y="4404"/>
                    <a:pt x="0" y="4314"/>
                  </a:cubicBezTo>
                  <a:cubicBezTo>
                    <a:pt x="909" y="4670"/>
                    <a:pt x="1992" y="4383"/>
                    <a:pt x="2609" y="3538"/>
                  </a:cubicBezTo>
                  <a:cubicBezTo>
                    <a:pt x="3342" y="2545"/>
                    <a:pt x="3118" y="1127"/>
                    <a:pt x="2104" y="420"/>
                  </a:cubicBezTo>
                  <a:cubicBezTo>
                    <a:pt x="1790" y="176"/>
                    <a:pt x="1440" y="43"/>
                    <a:pt x="1063" y="1"/>
                  </a:cubicBezTo>
                  <a:cubicBezTo>
                    <a:pt x="1238" y="64"/>
                    <a:pt x="1413" y="155"/>
                    <a:pt x="1573" y="266"/>
                  </a:cubicBezTo>
                  <a:close/>
                  <a:moveTo>
                    <a:pt x="1573" y="266"/>
                  </a:moveTo>
                  <a:lnTo>
                    <a:pt x="1573" y="26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3"/>
            <p:cNvSpPr/>
            <p:nvPr/>
          </p:nvSpPr>
          <p:spPr>
            <a:xfrm>
              <a:off x="7313000" y="2360600"/>
              <a:ext cx="85150" cy="31650"/>
            </a:xfrm>
            <a:custGeom>
              <a:rect b="b" l="l" r="r" t="t"/>
              <a:pathLst>
                <a:path extrusionOk="0" h="1266" w="3406">
                  <a:moveTo>
                    <a:pt x="882" y="399"/>
                  </a:moveTo>
                  <a:cubicBezTo>
                    <a:pt x="994" y="399"/>
                    <a:pt x="1105" y="511"/>
                    <a:pt x="1105" y="644"/>
                  </a:cubicBezTo>
                  <a:cubicBezTo>
                    <a:pt x="1105" y="755"/>
                    <a:pt x="994" y="867"/>
                    <a:pt x="882" y="867"/>
                  </a:cubicBezTo>
                  <a:lnTo>
                    <a:pt x="638" y="867"/>
                  </a:lnTo>
                  <a:cubicBezTo>
                    <a:pt x="505" y="867"/>
                    <a:pt x="399" y="755"/>
                    <a:pt x="399" y="644"/>
                  </a:cubicBezTo>
                  <a:cubicBezTo>
                    <a:pt x="399" y="511"/>
                    <a:pt x="505" y="399"/>
                    <a:pt x="638" y="399"/>
                  </a:cubicBezTo>
                  <a:close/>
                  <a:moveTo>
                    <a:pt x="2789" y="399"/>
                  </a:moveTo>
                  <a:cubicBezTo>
                    <a:pt x="2922" y="399"/>
                    <a:pt x="3007" y="511"/>
                    <a:pt x="3007" y="644"/>
                  </a:cubicBezTo>
                  <a:cubicBezTo>
                    <a:pt x="3007" y="755"/>
                    <a:pt x="2922" y="867"/>
                    <a:pt x="2789" y="867"/>
                  </a:cubicBezTo>
                  <a:lnTo>
                    <a:pt x="2545" y="867"/>
                  </a:lnTo>
                  <a:cubicBezTo>
                    <a:pt x="2412" y="867"/>
                    <a:pt x="2301" y="755"/>
                    <a:pt x="2301" y="644"/>
                  </a:cubicBezTo>
                  <a:cubicBezTo>
                    <a:pt x="2301" y="511"/>
                    <a:pt x="2412" y="399"/>
                    <a:pt x="2545" y="399"/>
                  </a:cubicBezTo>
                  <a:close/>
                  <a:moveTo>
                    <a:pt x="638" y="1"/>
                  </a:moveTo>
                  <a:cubicBezTo>
                    <a:pt x="287" y="1"/>
                    <a:pt x="1" y="288"/>
                    <a:pt x="1" y="644"/>
                  </a:cubicBezTo>
                  <a:cubicBezTo>
                    <a:pt x="1" y="973"/>
                    <a:pt x="287" y="1265"/>
                    <a:pt x="638" y="1265"/>
                  </a:cubicBezTo>
                  <a:lnTo>
                    <a:pt x="882" y="1265"/>
                  </a:lnTo>
                  <a:cubicBezTo>
                    <a:pt x="1148" y="1265"/>
                    <a:pt x="1392" y="1085"/>
                    <a:pt x="1483" y="840"/>
                  </a:cubicBezTo>
                  <a:lnTo>
                    <a:pt x="1945" y="840"/>
                  </a:lnTo>
                  <a:cubicBezTo>
                    <a:pt x="2035" y="1085"/>
                    <a:pt x="2258" y="1265"/>
                    <a:pt x="2545" y="1265"/>
                  </a:cubicBezTo>
                  <a:lnTo>
                    <a:pt x="2789" y="1265"/>
                  </a:lnTo>
                  <a:cubicBezTo>
                    <a:pt x="3119" y="1265"/>
                    <a:pt x="3406" y="973"/>
                    <a:pt x="3406" y="644"/>
                  </a:cubicBezTo>
                  <a:cubicBezTo>
                    <a:pt x="3406" y="288"/>
                    <a:pt x="3119" y="1"/>
                    <a:pt x="2789" y="1"/>
                  </a:cubicBezTo>
                  <a:lnTo>
                    <a:pt x="2545" y="1"/>
                  </a:lnTo>
                  <a:cubicBezTo>
                    <a:pt x="2258" y="1"/>
                    <a:pt x="2035" y="176"/>
                    <a:pt x="1945" y="442"/>
                  </a:cubicBezTo>
                  <a:lnTo>
                    <a:pt x="1483" y="442"/>
                  </a:lnTo>
                  <a:cubicBezTo>
                    <a:pt x="1392" y="176"/>
                    <a:pt x="1148" y="1"/>
                    <a:pt x="88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3"/>
            <p:cNvSpPr/>
            <p:nvPr/>
          </p:nvSpPr>
          <p:spPr>
            <a:xfrm>
              <a:off x="7241025" y="2272025"/>
              <a:ext cx="321000" cy="340925"/>
            </a:xfrm>
            <a:custGeom>
              <a:rect b="b" l="l" r="r" t="t"/>
              <a:pathLst>
                <a:path extrusionOk="0" h="13637" w="12840">
                  <a:moveTo>
                    <a:pt x="4579" y="399"/>
                  </a:moveTo>
                  <a:cubicBezTo>
                    <a:pt x="5313" y="399"/>
                    <a:pt x="5977" y="734"/>
                    <a:pt x="6439" y="1307"/>
                  </a:cubicBezTo>
                  <a:cubicBezTo>
                    <a:pt x="6731" y="1663"/>
                    <a:pt x="6885" y="2104"/>
                    <a:pt x="6927" y="2551"/>
                  </a:cubicBezTo>
                  <a:lnTo>
                    <a:pt x="4957" y="2551"/>
                  </a:lnTo>
                  <a:cubicBezTo>
                    <a:pt x="3761" y="2551"/>
                    <a:pt x="3034" y="2062"/>
                    <a:pt x="2832" y="1175"/>
                  </a:cubicBezTo>
                  <a:cubicBezTo>
                    <a:pt x="3278" y="713"/>
                    <a:pt x="3894" y="399"/>
                    <a:pt x="4579" y="399"/>
                  </a:cubicBezTo>
                  <a:close/>
                  <a:moveTo>
                    <a:pt x="2545" y="1594"/>
                  </a:moveTo>
                  <a:cubicBezTo>
                    <a:pt x="2614" y="1775"/>
                    <a:pt x="2699" y="1950"/>
                    <a:pt x="2853" y="2126"/>
                  </a:cubicBezTo>
                  <a:cubicBezTo>
                    <a:pt x="2747" y="2551"/>
                    <a:pt x="2524" y="2837"/>
                    <a:pt x="2237" y="2922"/>
                  </a:cubicBezTo>
                  <a:lnTo>
                    <a:pt x="2237" y="2747"/>
                  </a:lnTo>
                  <a:cubicBezTo>
                    <a:pt x="2237" y="2327"/>
                    <a:pt x="2348" y="1929"/>
                    <a:pt x="2545" y="1594"/>
                  </a:cubicBezTo>
                  <a:close/>
                  <a:moveTo>
                    <a:pt x="1838" y="3369"/>
                  </a:moveTo>
                  <a:lnTo>
                    <a:pt x="1838" y="4208"/>
                  </a:lnTo>
                  <a:lnTo>
                    <a:pt x="1838" y="4383"/>
                  </a:lnTo>
                  <a:cubicBezTo>
                    <a:pt x="1504" y="4277"/>
                    <a:pt x="1392" y="3921"/>
                    <a:pt x="1392" y="3698"/>
                  </a:cubicBezTo>
                  <a:cubicBezTo>
                    <a:pt x="1392" y="3634"/>
                    <a:pt x="1419" y="3369"/>
                    <a:pt x="1637" y="3369"/>
                  </a:cubicBezTo>
                  <a:close/>
                  <a:moveTo>
                    <a:pt x="7528" y="3369"/>
                  </a:moveTo>
                  <a:cubicBezTo>
                    <a:pt x="7745" y="3369"/>
                    <a:pt x="7793" y="3634"/>
                    <a:pt x="7793" y="3698"/>
                  </a:cubicBezTo>
                  <a:cubicBezTo>
                    <a:pt x="7793" y="3921"/>
                    <a:pt x="7660" y="4250"/>
                    <a:pt x="7326" y="4383"/>
                  </a:cubicBezTo>
                  <a:lnTo>
                    <a:pt x="7326" y="4208"/>
                  </a:lnTo>
                  <a:lnTo>
                    <a:pt x="7326" y="3369"/>
                  </a:lnTo>
                  <a:close/>
                  <a:moveTo>
                    <a:pt x="3166" y="2439"/>
                  </a:moveTo>
                  <a:cubicBezTo>
                    <a:pt x="3565" y="2726"/>
                    <a:pt x="4117" y="2949"/>
                    <a:pt x="4957" y="2949"/>
                  </a:cubicBezTo>
                  <a:lnTo>
                    <a:pt x="6927" y="2949"/>
                  </a:lnTo>
                  <a:lnTo>
                    <a:pt x="6927" y="4208"/>
                  </a:lnTo>
                  <a:cubicBezTo>
                    <a:pt x="6927" y="5515"/>
                    <a:pt x="5886" y="6556"/>
                    <a:pt x="4579" y="6556"/>
                  </a:cubicBezTo>
                  <a:cubicBezTo>
                    <a:pt x="3299" y="6556"/>
                    <a:pt x="2237" y="5515"/>
                    <a:pt x="2237" y="4208"/>
                  </a:cubicBezTo>
                  <a:lnTo>
                    <a:pt x="2237" y="3347"/>
                  </a:lnTo>
                  <a:cubicBezTo>
                    <a:pt x="2656" y="3257"/>
                    <a:pt x="2986" y="2922"/>
                    <a:pt x="3166" y="2439"/>
                  </a:cubicBezTo>
                  <a:close/>
                  <a:moveTo>
                    <a:pt x="5599" y="6752"/>
                  </a:moveTo>
                  <a:lnTo>
                    <a:pt x="5599" y="7331"/>
                  </a:lnTo>
                  <a:lnTo>
                    <a:pt x="4606" y="7863"/>
                  </a:lnTo>
                  <a:lnTo>
                    <a:pt x="3565" y="7331"/>
                  </a:lnTo>
                  <a:lnTo>
                    <a:pt x="3565" y="6752"/>
                  </a:lnTo>
                  <a:cubicBezTo>
                    <a:pt x="3873" y="6885"/>
                    <a:pt x="4229" y="6954"/>
                    <a:pt x="4579" y="6954"/>
                  </a:cubicBezTo>
                  <a:cubicBezTo>
                    <a:pt x="4957" y="6954"/>
                    <a:pt x="5291" y="6885"/>
                    <a:pt x="5599" y="6752"/>
                  </a:cubicBezTo>
                  <a:close/>
                  <a:moveTo>
                    <a:pt x="3363" y="7682"/>
                  </a:moveTo>
                  <a:lnTo>
                    <a:pt x="4229" y="8128"/>
                  </a:lnTo>
                  <a:lnTo>
                    <a:pt x="3034" y="9058"/>
                  </a:lnTo>
                  <a:lnTo>
                    <a:pt x="2656" y="7995"/>
                  </a:lnTo>
                  <a:lnTo>
                    <a:pt x="3363" y="7682"/>
                  </a:lnTo>
                  <a:close/>
                  <a:moveTo>
                    <a:pt x="5822" y="7682"/>
                  </a:moveTo>
                  <a:lnTo>
                    <a:pt x="6529" y="7995"/>
                  </a:lnTo>
                  <a:lnTo>
                    <a:pt x="6152" y="9058"/>
                  </a:lnTo>
                  <a:lnTo>
                    <a:pt x="4957" y="8128"/>
                  </a:lnTo>
                  <a:lnTo>
                    <a:pt x="5822" y="7682"/>
                  </a:lnTo>
                  <a:close/>
                  <a:moveTo>
                    <a:pt x="4606" y="8346"/>
                  </a:moveTo>
                  <a:lnTo>
                    <a:pt x="4978" y="8633"/>
                  </a:lnTo>
                  <a:lnTo>
                    <a:pt x="4803" y="9122"/>
                  </a:lnTo>
                  <a:lnTo>
                    <a:pt x="4383" y="9122"/>
                  </a:lnTo>
                  <a:lnTo>
                    <a:pt x="4208" y="8659"/>
                  </a:lnTo>
                  <a:lnTo>
                    <a:pt x="4606" y="8346"/>
                  </a:lnTo>
                  <a:close/>
                  <a:moveTo>
                    <a:pt x="3873" y="8898"/>
                  </a:moveTo>
                  <a:lnTo>
                    <a:pt x="4027" y="9345"/>
                  </a:lnTo>
                  <a:lnTo>
                    <a:pt x="3698" y="10938"/>
                  </a:lnTo>
                  <a:lnTo>
                    <a:pt x="3188" y="9456"/>
                  </a:lnTo>
                  <a:lnTo>
                    <a:pt x="3873" y="8898"/>
                  </a:lnTo>
                  <a:close/>
                  <a:moveTo>
                    <a:pt x="5313" y="8898"/>
                  </a:moveTo>
                  <a:lnTo>
                    <a:pt x="6019" y="9456"/>
                  </a:lnTo>
                  <a:lnTo>
                    <a:pt x="5488" y="10960"/>
                  </a:lnTo>
                  <a:lnTo>
                    <a:pt x="5158" y="9345"/>
                  </a:lnTo>
                  <a:lnTo>
                    <a:pt x="5313" y="8898"/>
                  </a:lnTo>
                  <a:close/>
                  <a:moveTo>
                    <a:pt x="4781" y="9520"/>
                  </a:moveTo>
                  <a:lnTo>
                    <a:pt x="5222" y="11687"/>
                  </a:lnTo>
                  <a:lnTo>
                    <a:pt x="4670" y="13238"/>
                  </a:lnTo>
                  <a:lnTo>
                    <a:pt x="4516" y="13238"/>
                  </a:lnTo>
                  <a:lnTo>
                    <a:pt x="3963" y="11666"/>
                  </a:lnTo>
                  <a:lnTo>
                    <a:pt x="4404" y="9520"/>
                  </a:lnTo>
                  <a:close/>
                  <a:moveTo>
                    <a:pt x="6885" y="8171"/>
                  </a:moveTo>
                  <a:lnTo>
                    <a:pt x="7018" y="8234"/>
                  </a:lnTo>
                  <a:lnTo>
                    <a:pt x="7060" y="8261"/>
                  </a:lnTo>
                  <a:cubicBezTo>
                    <a:pt x="7235" y="8325"/>
                    <a:pt x="7437" y="8415"/>
                    <a:pt x="7634" y="8527"/>
                  </a:cubicBezTo>
                  <a:cubicBezTo>
                    <a:pt x="7570" y="9366"/>
                    <a:pt x="7926" y="10226"/>
                    <a:pt x="8633" y="10736"/>
                  </a:cubicBezTo>
                  <a:cubicBezTo>
                    <a:pt x="8675" y="10758"/>
                    <a:pt x="8723" y="10805"/>
                    <a:pt x="8787" y="10827"/>
                  </a:cubicBezTo>
                  <a:lnTo>
                    <a:pt x="8787" y="13238"/>
                  </a:lnTo>
                  <a:lnTo>
                    <a:pt x="7591" y="13238"/>
                  </a:lnTo>
                  <a:lnTo>
                    <a:pt x="7591" y="12064"/>
                  </a:lnTo>
                  <a:cubicBezTo>
                    <a:pt x="7591" y="11953"/>
                    <a:pt x="7501" y="11868"/>
                    <a:pt x="7395" y="11868"/>
                  </a:cubicBezTo>
                  <a:cubicBezTo>
                    <a:pt x="7283" y="11868"/>
                    <a:pt x="7193" y="11953"/>
                    <a:pt x="7193" y="12064"/>
                  </a:cubicBezTo>
                  <a:lnTo>
                    <a:pt x="7193" y="13238"/>
                  </a:lnTo>
                  <a:lnTo>
                    <a:pt x="5089" y="13238"/>
                  </a:lnTo>
                  <a:lnTo>
                    <a:pt x="6885" y="8171"/>
                  </a:lnTo>
                  <a:close/>
                  <a:moveTo>
                    <a:pt x="4579" y="1"/>
                  </a:moveTo>
                  <a:cubicBezTo>
                    <a:pt x="3076" y="1"/>
                    <a:pt x="1838" y="1244"/>
                    <a:pt x="1838" y="2747"/>
                  </a:cubicBezTo>
                  <a:lnTo>
                    <a:pt x="1838" y="2970"/>
                  </a:lnTo>
                  <a:lnTo>
                    <a:pt x="1637" y="2970"/>
                  </a:lnTo>
                  <a:cubicBezTo>
                    <a:pt x="1259" y="2970"/>
                    <a:pt x="994" y="3257"/>
                    <a:pt x="994" y="3698"/>
                  </a:cubicBezTo>
                  <a:cubicBezTo>
                    <a:pt x="973" y="4187"/>
                    <a:pt x="1307" y="4718"/>
                    <a:pt x="1902" y="4829"/>
                  </a:cubicBezTo>
                  <a:cubicBezTo>
                    <a:pt x="2083" y="5557"/>
                    <a:pt x="2545" y="6179"/>
                    <a:pt x="3166" y="6556"/>
                  </a:cubicBezTo>
                  <a:lnTo>
                    <a:pt x="3166" y="7331"/>
                  </a:lnTo>
                  <a:lnTo>
                    <a:pt x="1950" y="7884"/>
                  </a:lnTo>
                  <a:cubicBezTo>
                    <a:pt x="1552" y="8059"/>
                    <a:pt x="1084" y="8282"/>
                    <a:pt x="686" y="8681"/>
                  </a:cubicBezTo>
                  <a:cubicBezTo>
                    <a:pt x="224" y="9143"/>
                    <a:pt x="0" y="9743"/>
                    <a:pt x="0" y="10519"/>
                  </a:cubicBezTo>
                  <a:lnTo>
                    <a:pt x="0" y="11512"/>
                  </a:lnTo>
                  <a:cubicBezTo>
                    <a:pt x="0" y="11624"/>
                    <a:pt x="91" y="11714"/>
                    <a:pt x="197" y="11714"/>
                  </a:cubicBezTo>
                  <a:cubicBezTo>
                    <a:pt x="309" y="11714"/>
                    <a:pt x="399" y="11624"/>
                    <a:pt x="399" y="11512"/>
                  </a:cubicBezTo>
                  <a:lnTo>
                    <a:pt x="399" y="10519"/>
                  </a:lnTo>
                  <a:cubicBezTo>
                    <a:pt x="399" y="9031"/>
                    <a:pt x="1371" y="8569"/>
                    <a:pt x="2104" y="8261"/>
                  </a:cubicBezTo>
                  <a:lnTo>
                    <a:pt x="2301" y="8171"/>
                  </a:lnTo>
                  <a:lnTo>
                    <a:pt x="4096" y="13238"/>
                  </a:lnTo>
                  <a:lnTo>
                    <a:pt x="1992" y="13238"/>
                  </a:lnTo>
                  <a:lnTo>
                    <a:pt x="1992" y="12064"/>
                  </a:lnTo>
                  <a:cubicBezTo>
                    <a:pt x="1992" y="11953"/>
                    <a:pt x="1902" y="11868"/>
                    <a:pt x="1791" y="11868"/>
                  </a:cubicBezTo>
                  <a:cubicBezTo>
                    <a:pt x="1684" y="11868"/>
                    <a:pt x="1594" y="11953"/>
                    <a:pt x="1594" y="12064"/>
                  </a:cubicBezTo>
                  <a:lnTo>
                    <a:pt x="1594" y="13238"/>
                  </a:lnTo>
                  <a:lnTo>
                    <a:pt x="399" y="13238"/>
                  </a:lnTo>
                  <a:lnTo>
                    <a:pt x="399" y="12442"/>
                  </a:lnTo>
                  <a:cubicBezTo>
                    <a:pt x="399" y="12330"/>
                    <a:pt x="309" y="12245"/>
                    <a:pt x="197" y="12245"/>
                  </a:cubicBezTo>
                  <a:cubicBezTo>
                    <a:pt x="91" y="12245"/>
                    <a:pt x="0" y="12330"/>
                    <a:pt x="0" y="12442"/>
                  </a:cubicBezTo>
                  <a:lnTo>
                    <a:pt x="0" y="13440"/>
                  </a:lnTo>
                  <a:cubicBezTo>
                    <a:pt x="0" y="13546"/>
                    <a:pt x="91" y="13637"/>
                    <a:pt x="197" y="13637"/>
                  </a:cubicBezTo>
                  <a:lnTo>
                    <a:pt x="8988" y="13637"/>
                  </a:lnTo>
                  <a:cubicBezTo>
                    <a:pt x="9031" y="13637"/>
                    <a:pt x="9073" y="13616"/>
                    <a:pt x="9121" y="13573"/>
                  </a:cubicBezTo>
                  <a:cubicBezTo>
                    <a:pt x="9164" y="13546"/>
                    <a:pt x="9185" y="13483"/>
                    <a:pt x="9185" y="13440"/>
                  </a:cubicBezTo>
                  <a:lnTo>
                    <a:pt x="9185" y="11023"/>
                  </a:lnTo>
                  <a:cubicBezTo>
                    <a:pt x="9472" y="11135"/>
                    <a:pt x="9759" y="11204"/>
                    <a:pt x="10072" y="11204"/>
                  </a:cubicBezTo>
                  <a:cubicBezTo>
                    <a:pt x="10513" y="11204"/>
                    <a:pt x="10933" y="11092"/>
                    <a:pt x="11331" y="10848"/>
                  </a:cubicBezTo>
                  <a:cubicBezTo>
                    <a:pt x="11421" y="10784"/>
                    <a:pt x="11464" y="10673"/>
                    <a:pt x="11400" y="10582"/>
                  </a:cubicBezTo>
                  <a:cubicBezTo>
                    <a:pt x="11371" y="10513"/>
                    <a:pt x="11309" y="10479"/>
                    <a:pt x="11246" y="10479"/>
                  </a:cubicBezTo>
                  <a:cubicBezTo>
                    <a:pt x="11206" y="10479"/>
                    <a:pt x="11167" y="10492"/>
                    <a:pt x="11135" y="10519"/>
                  </a:cubicBezTo>
                  <a:cubicBezTo>
                    <a:pt x="10810" y="10710"/>
                    <a:pt x="10450" y="10804"/>
                    <a:pt x="10092" y="10804"/>
                  </a:cubicBezTo>
                  <a:cubicBezTo>
                    <a:pt x="9664" y="10804"/>
                    <a:pt x="9238" y="10670"/>
                    <a:pt x="8877" y="10407"/>
                  </a:cubicBezTo>
                  <a:cubicBezTo>
                    <a:pt x="8144" y="9876"/>
                    <a:pt x="7836" y="8925"/>
                    <a:pt x="8144" y="8059"/>
                  </a:cubicBezTo>
                  <a:cubicBezTo>
                    <a:pt x="8165" y="8017"/>
                    <a:pt x="8165" y="7995"/>
                    <a:pt x="8144" y="7948"/>
                  </a:cubicBezTo>
                  <a:lnTo>
                    <a:pt x="7878" y="6906"/>
                  </a:lnTo>
                  <a:lnTo>
                    <a:pt x="8856" y="7039"/>
                  </a:lnTo>
                  <a:cubicBezTo>
                    <a:pt x="8868" y="7047"/>
                    <a:pt x="8881" y="7050"/>
                    <a:pt x="8894" y="7050"/>
                  </a:cubicBezTo>
                  <a:cubicBezTo>
                    <a:pt x="8924" y="7050"/>
                    <a:pt x="8955" y="7033"/>
                    <a:pt x="8988" y="7018"/>
                  </a:cubicBezTo>
                  <a:cubicBezTo>
                    <a:pt x="9316" y="6813"/>
                    <a:pt x="9688" y="6713"/>
                    <a:pt x="10058" y="6713"/>
                  </a:cubicBezTo>
                  <a:cubicBezTo>
                    <a:pt x="10486" y="6713"/>
                    <a:pt x="10912" y="6846"/>
                    <a:pt x="11267" y="7108"/>
                  </a:cubicBezTo>
                  <a:cubicBezTo>
                    <a:pt x="12176" y="7772"/>
                    <a:pt x="12393" y="9058"/>
                    <a:pt x="11729" y="9961"/>
                  </a:cubicBezTo>
                  <a:cubicBezTo>
                    <a:pt x="11666" y="10051"/>
                    <a:pt x="11687" y="10163"/>
                    <a:pt x="11777" y="10226"/>
                  </a:cubicBezTo>
                  <a:cubicBezTo>
                    <a:pt x="11811" y="10254"/>
                    <a:pt x="11850" y="10267"/>
                    <a:pt x="11888" y="10267"/>
                  </a:cubicBezTo>
                  <a:cubicBezTo>
                    <a:pt x="11945" y="10267"/>
                    <a:pt x="12002" y="10238"/>
                    <a:pt x="12043" y="10184"/>
                  </a:cubicBezTo>
                  <a:cubicBezTo>
                    <a:pt x="12840" y="9100"/>
                    <a:pt x="12595" y="7570"/>
                    <a:pt x="11512" y="6774"/>
                  </a:cubicBezTo>
                  <a:cubicBezTo>
                    <a:pt x="11080" y="6463"/>
                    <a:pt x="10577" y="6308"/>
                    <a:pt x="10077" y="6308"/>
                  </a:cubicBezTo>
                  <a:cubicBezTo>
                    <a:pt x="9653" y="6308"/>
                    <a:pt x="9231" y="6419"/>
                    <a:pt x="8856" y="6641"/>
                  </a:cubicBezTo>
                  <a:lnTo>
                    <a:pt x="7634" y="6487"/>
                  </a:lnTo>
                  <a:cubicBezTo>
                    <a:pt x="7617" y="6481"/>
                    <a:pt x="7600" y="6479"/>
                    <a:pt x="7583" y="6479"/>
                  </a:cubicBezTo>
                  <a:cubicBezTo>
                    <a:pt x="7536" y="6479"/>
                    <a:pt x="7490" y="6499"/>
                    <a:pt x="7459" y="6535"/>
                  </a:cubicBezTo>
                  <a:cubicBezTo>
                    <a:pt x="7416" y="6598"/>
                    <a:pt x="7395" y="6667"/>
                    <a:pt x="7416" y="6731"/>
                  </a:cubicBezTo>
                  <a:lnTo>
                    <a:pt x="7745" y="7995"/>
                  </a:lnTo>
                  <a:cubicBezTo>
                    <a:pt x="7745" y="8038"/>
                    <a:pt x="7724" y="8080"/>
                    <a:pt x="7703" y="8128"/>
                  </a:cubicBezTo>
                  <a:cubicBezTo>
                    <a:pt x="7549" y="8038"/>
                    <a:pt x="7395" y="7948"/>
                    <a:pt x="7235" y="7884"/>
                  </a:cubicBezTo>
                  <a:lnTo>
                    <a:pt x="5998" y="7331"/>
                  </a:lnTo>
                  <a:lnTo>
                    <a:pt x="5998" y="6556"/>
                  </a:lnTo>
                  <a:cubicBezTo>
                    <a:pt x="6641" y="6179"/>
                    <a:pt x="7103" y="5557"/>
                    <a:pt x="7262" y="4829"/>
                  </a:cubicBezTo>
                  <a:cubicBezTo>
                    <a:pt x="7878" y="4718"/>
                    <a:pt x="8192" y="4187"/>
                    <a:pt x="8192" y="3698"/>
                  </a:cubicBezTo>
                  <a:cubicBezTo>
                    <a:pt x="8165" y="3257"/>
                    <a:pt x="7899" y="2970"/>
                    <a:pt x="7528" y="2970"/>
                  </a:cubicBezTo>
                  <a:lnTo>
                    <a:pt x="7326" y="2970"/>
                  </a:lnTo>
                  <a:lnTo>
                    <a:pt x="7326" y="2747"/>
                  </a:lnTo>
                  <a:cubicBezTo>
                    <a:pt x="7326" y="2126"/>
                    <a:pt x="7129" y="1552"/>
                    <a:pt x="6752" y="1063"/>
                  </a:cubicBezTo>
                  <a:cubicBezTo>
                    <a:pt x="6221" y="378"/>
                    <a:pt x="5445" y="1"/>
                    <a:pt x="457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3"/>
            <p:cNvSpPr/>
            <p:nvPr/>
          </p:nvSpPr>
          <p:spPr>
            <a:xfrm>
              <a:off x="7475025" y="2456900"/>
              <a:ext cx="36550" cy="45425"/>
            </a:xfrm>
            <a:custGeom>
              <a:rect b="b" l="l" r="r" t="t"/>
              <a:pathLst>
                <a:path extrusionOk="0" h="1817" w="1462">
                  <a:moveTo>
                    <a:pt x="755" y="0"/>
                  </a:moveTo>
                  <a:cubicBezTo>
                    <a:pt x="377" y="0"/>
                    <a:pt x="69" y="266"/>
                    <a:pt x="27" y="622"/>
                  </a:cubicBezTo>
                  <a:cubicBezTo>
                    <a:pt x="0" y="733"/>
                    <a:pt x="69" y="839"/>
                    <a:pt x="181" y="839"/>
                  </a:cubicBezTo>
                  <a:cubicBezTo>
                    <a:pt x="197" y="843"/>
                    <a:pt x="213" y="845"/>
                    <a:pt x="229" y="845"/>
                  </a:cubicBezTo>
                  <a:cubicBezTo>
                    <a:pt x="321" y="845"/>
                    <a:pt x="399" y="781"/>
                    <a:pt x="399" y="685"/>
                  </a:cubicBezTo>
                  <a:cubicBezTo>
                    <a:pt x="446" y="510"/>
                    <a:pt x="579" y="399"/>
                    <a:pt x="733" y="399"/>
                  </a:cubicBezTo>
                  <a:cubicBezTo>
                    <a:pt x="909" y="399"/>
                    <a:pt x="1041" y="531"/>
                    <a:pt x="1063" y="707"/>
                  </a:cubicBezTo>
                  <a:cubicBezTo>
                    <a:pt x="1063" y="797"/>
                    <a:pt x="1020" y="887"/>
                    <a:pt x="978" y="951"/>
                  </a:cubicBezTo>
                  <a:cubicBezTo>
                    <a:pt x="909" y="1020"/>
                    <a:pt x="824" y="1041"/>
                    <a:pt x="733" y="1041"/>
                  </a:cubicBezTo>
                  <a:cubicBezTo>
                    <a:pt x="622" y="1041"/>
                    <a:pt x="531" y="1132"/>
                    <a:pt x="531" y="1238"/>
                  </a:cubicBezTo>
                  <a:lnTo>
                    <a:pt x="531" y="1615"/>
                  </a:lnTo>
                  <a:cubicBezTo>
                    <a:pt x="531" y="1727"/>
                    <a:pt x="622" y="1817"/>
                    <a:pt x="733" y="1817"/>
                  </a:cubicBezTo>
                  <a:cubicBezTo>
                    <a:pt x="845" y="1817"/>
                    <a:pt x="930" y="1727"/>
                    <a:pt x="930" y="1615"/>
                  </a:cubicBezTo>
                  <a:lnTo>
                    <a:pt x="930" y="1418"/>
                  </a:lnTo>
                  <a:cubicBezTo>
                    <a:pt x="1063" y="1397"/>
                    <a:pt x="1174" y="1328"/>
                    <a:pt x="1265" y="1217"/>
                  </a:cubicBezTo>
                  <a:cubicBezTo>
                    <a:pt x="1397" y="1084"/>
                    <a:pt x="1461" y="887"/>
                    <a:pt x="1461" y="685"/>
                  </a:cubicBezTo>
                  <a:cubicBezTo>
                    <a:pt x="1440" y="308"/>
                    <a:pt x="1132" y="0"/>
                    <a:pt x="75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3"/>
            <p:cNvSpPr/>
            <p:nvPr/>
          </p:nvSpPr>
          <p:spPr>
            <a:xfrm>
              <a:off x="7487775" y="2514275"/>
              <a:ext cx="11175" cy="10100"/>
            </a:xfrm>
            <a:custGeom>
              <a:rect b="b" l="l" r="r" t="t"/>
              <a:pathLst>
                <a:path extrusionOk="0" h="404" w="447">
                  <a:moveTo>
                    <a:pt x="206" y="0"/>
                  </a:moveTo>
                  <a:cubicBezTo>
                    <a:pt x="189" y="0"/>
                    <a:pt x="172" y="2"/>
                    <a:pt x="154" y="5"/>
                  </a:cubicBezTo>
                  <a:cubicBezTo>
                    <a:pt x="48" y="53"/>
                    <a:pt x="0" y="165"/>
                    <a:pt x="21" y="271"/>
                  </a:cubicBezTo>
                  <a:cubicBezTo>
                    <a:pt x="69" y="340"/>
                    <a:pt x="133" y="404"/>
                    <a:pt x="223" y="404"/>
                  </a:cubicBezTo>
                  <a:cubicBezTo>
                    <a:pt x="245" y="404"/>
                    <a:pt x="266" y="404"/>
                    <a:pt x="287" y="382"/>
                  </a:cubicBezTo>
                  <a:cubicBezTo>
                    <a:pt x="399" y="361"/>
                    <a:pt x="446" y="250"/>
                    <a:pt x="420" y="138"/>
                  </a:cubicBezTo>
                  <a:cubicBezTo>
                    <a:pt x="384" y="48"/>
                    <a:pt x="299" y="0"/>
                    <a:pt x="20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6" name="Google Shape;4076;p63"/>
          <p:cNvGrpSpPr/>
          <p:nvPr/>
        </p:nvGrpSpPr>
        <p:grpSpPr>
          <a:xfrm>
            <a:off x="4110775" y="2272025"/>
            <a:ext cx="333075" cy="340925"/>
            <a:chOff x="4110775" y="2272025"/>
            <a:chExt cx="333075" cy="340925"/>
          </a:xfrm>
        </p:grpSpPr>
        <p:sp>
          <p:nvSpPr>
            <p:cNvPr id="4077" name="Google Shape;4077;p63"/>
            <p:cNvSpPr/>
            <p:nvPr/>
          </p:nvSpPr>
          <p:spPr>
            <a:xfrm>
              <a:off x="4204800" y="2534325"/>
              <a:ext cx="128425" cy="50475"/>
            </a:xfrm>
            <a:custGeom>
              <a:rect b="b" l="l" r="r" t="t"/>
              <a:pathLst>
                <a:path extrusionOk="0" h="2019" w="5137">
                  <a:moveTo>
                    <a:pt x="4117" y="558"/>
                  </a:moveTo>
                  <a:lnTo>
                    <a:pt x="2417" y="0"/>
                  </a:lnTo>
                  <a:lnTo>
                    <a:pt x="1020" y="558"/>
                  </a:lnTo>
                  <a:lnTo>
                    <a:pt x="0" y="1774"/>
                  </a:lnTo>
                  <a:lnTo>
                    <a:pt x="2502" y="2019"/>
                  </a:lnTo>
                  <a:lnTo>
                    <a:pt x="5137" y="1774"/>
                  </a:lnTo>
                  <a:close/>
                  <a:moveTo>
                    <a:pt x="4117" y="558"/>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3"/>
            <p:cNvSpPr/>
            <p:nvPr/>
          </p:nvSpPr>
          <p:spPr>
            <a:xfrm>
              <a:off x="4115800" y="2323550"/>
              <a:ext cx="299375" cy="206400"/>
            </a:xfrm>
            <a:custGeom>
              <a:rect b="b" l="l" r="r" t="t"/>
              <a:pathLst>
                <a:path extrusionOk="0" h="8256" w="11975">
                  <a:moveTo>
                    <a:pt x="11576" y="1"/>
                  </a:moveTo>
                  <a:lnTo>
                    <a:pt x="373" y="1"/>
                  </a:lnTo>
                  <a:cubicBezTo>
                    <a:pt x="176" y="1"/>
                    <a:pt x="1" y="176"/>
                    <a:pt x="1" y="399"/>
                  </a:cubicBezTo>
                  <a:lnTo>
                    <a:pt x="1" y="7857"/>
                  </a:lnTo>
                  <a:lnTo>
                    <a:pt x="6285" y="8256"/>
                  </a:lnTo>
                  <a:lnTo>
                    <a:pt x="11974" y="7857"/>
                  </a:lnTo>
                  <a:lnTo>
                    <a:pt x="11974" y="399"/>
                  </a:lnTo>
                  <a:cubicBezTo>
                    <a:pt x="11974" y="176"/>
                    <a:pt x="11794" y="1"/>
                    <a:pt x="11576" y="1"/>
                  </a:cubicBezTo>
                  <a:close/>
                  <a:moveTo>
                    <a:pt x="11576" y="1"/>
                  </a:moveTo>
                  <a:lnTo>
                    <a:pt x="11576"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3"/>
            <p:cNvSpPr/>
            <p:nvPr/>
          </p:nvSpPr>
          <p:spPr>
            <a:xfrm>
              <a:off x="4115800" y="2519975"/>
              <a:ext cx="299375" cy="28300"/>
            </a:xfrm>
            <a:custGeom>
              <a:rect b="b" l="l" r="r" t="t"/>
              <a:pathLst>
                <a:path extrusionOk="0" h="1132" w="11975">
                  <a:moveTo>
                    <a:pt x="11974" y="0"/>
                  </a:moveTo>
                  <a:lnTo>
                    <a:pt x="1" y="0"/>
                  </a:lnTo>
                  <a:lnTo>
                    <a:pt x="1" y="733"/>
                  </a:lnTo>
                  <a:cubicBezTo>
                    <a:pt x="1" y="951"/>
                    <a:pt x="176" y="1132"/>
                    <a:pt x="373" y="1132"/>
                  </a:cubicBezTo>
                  <a:lnTo>
                    <a:pt x="11576" y="1132"/>
                  </a:lnTo>
                  <a:cubicBezTo>
                    <a:pt x="11794" y="1132"/>
                    <a:pt x="11974" y="951"/>
                    <a:pt x="11974" y="733"/>
                  </a:cubicBezTo>
                  <a:close/>
                  <a:moveTo>
                    <a:pt x="11974" y="0"/>
                  </a:moveTo>
                  <a:lnTo>
                    <a:pt x="11974"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3"/>
            <p:cNvSpPr/>
            <p:nvPr/>
          </p:nvSpPr>
          <p:spPr>
            <a:xfrm>
              <a:off x="4176100" y="2578675"/>
              <a:ext cx="185950" cy="29375"/>
            </a:xfrm>
            <a:custGeom>
              <a:rect b="b" l="l" r="r" t="t"/>
              <a:pathLst>
                <a:path extrusionOk="0" h="1175" w="7438">
                  <a:moveTo>
                    <a:pt x="6285" y="0"/>
                  </a:moveTo>
                  <a:lnTo>
                    <a:pt x="596" y="0"/>
                  </a:lnTo>
                  <a:cubicBezTo>
                    <a:pt x="266" y="0"/>
                    <a:pt x="1" y="266"/>
                    <a:pt x="1" y="574"/>
                  </a:cubicBezTo>
                  <a:lnTo>
                    <a:pt x="1" y="930"/>
                  </a:lnTo>
                  <a:cubicBezTo>
                    <a:pt x="1" y="1063"/>
                    <a:pt x="112" y="1174"/>
                    <a:pt x="266" y="1174"/>
                  </a:cubicBezTo>
                  <a:lnTo>
                    <a:pt x="7193" y="1174"/>
                  </a:lnTo>
                  <a:cubicBezTo>
                    <a:pt x="7326" y="1174"/>
                    <a:pt x="7438" y="1063"/>
                    <a:pt x="7438" y="930"/>
                  </a:cubicBezTo>
                  <a:lnTo>
                    <a:pt x="7438" y="574"/>
                  </a:lnTo>
                  <a:cubicBezTo>
                    <a:pt x="7438" y="266"/>
                    <a:pt x="7172" y="0"/>
                    <a:pt x="6837" y="0"/>
                  </a:cubicBezTo>
                  <a:close/>
                  <a:moveTo>
                    <a:pt x="6285" y="0"/>
                  </a:moveTo>
                  <a:lnTo>
                    <a:pt x="6285"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3"/>
            <p:cNvSpPr/>
            <p:nvPr/>
          </p:nvSpPr>
          <p:spPr>
            <a:xfrm>
              <a:off x="4386325" y="2323550"/>
              <a:ext cx="28850" cy="196450"/>
            </a:xfrm>
            <a:custGeom>
              <a:rect b="b" l="l" r="r" t="t"/>
              <a:pathLst>
                <a:path extrusionOk="0" h="7858" w="1154">
                  <a:moveTo>
                    <a:pt x="378" y="399"/>
                  </a:moveTo>
                  <a:lnTo>
                    <a:pt x="378" y="7857"/>
                  </a:lnTo>
                  <a:lnTo>
                    <a:pt x="1153" y="7857"/>
                  </a:lnTo>
                  <a:lnTo>
                    <a:pt x="1153" y="399"/>
                  </a:lnTo>
                  <a:cubicBezTo>
                    <a:pt x="1153" y="176"/>
                    <a:pt x="973" y="1"/>
                    <a:pt x="755" y="1"/>
                  </a:cubicBezTo>
                  <a:lnTo>
                    <a:pt x="1" y="1"/>
                  </a:lnTo>
                  <a:cubicBezTo>
                    <a:pt x="203" y="1"/>
                    <a:pt x="378" y="176"/>
                    <a:pt x="378" y="399"/>
                  </a:cubicBezTo>
                  <a:close/>
                  <a:moveTo>
                    <a:pt x="378" y="399"/>
                  </a:moveTo>
                  <a:lnTo>
                    <a:pt x="378" y="399"/>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3"/>
            <p:cNvSpPr/>
            <p:nvPr/>
          </p:nvSpPr>
          <p:spPr>
            <a:xfrm>
              <a:off x="4386325" y="2519975"/>
              <a:ext cx="28850" cy="28300"/>
            </a:xfrm>
            <a:custGeom>
              <a:rect b="b" l="l" r="r" t="t"/>
              <a:pathLst>
                <a:path extrusionOk="0" h="1132" w="1154">
                  <a:moveTo>
                    <a:pt x="1153" y="0"/>
                  </a:moveTo>
                  <a:lnTo>
                    <a:pt x="378" y="0"/>
                  </a:lnTo>
                  <a:lnTo>
                    <a:pt x="378" y="733"/>
                  </a:lnTo>
                  <a:cubicBezTo>
                    <a:pt x="378" y="951"/>
                    <a:pt x="203" y="1132"/>
                    <a:pt x="1" y="1132"/>
                  </a:cubicBezTo>
                  <a:lnTo>
                    <a:pt x="755" y="1132"/>
                  </a:lnTo>
                  <a:cubicBezTo>
                    <a:pt x="973" y="1132"/>
                    <a:pt x="1153" y="951"/>
                    <a:pt x="1153" y="733"/>
                  </a:cubicBezTo>
                  <a:close/>
                  <a:moveTo>
                    <a:pt x="1153" y="0"/>
                  </a:moveTo>
                  <a:lnTo>
                    <a:pt x="1153"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3"/>
            <p:cNvSpPr/>
            <p:nvPr/>
          </p:nvSpPr>
          <p:spPr>
            <a:xfrm>
              <a:off x="4324975" y="2578675"/>
              <a:ext cx="37075" cy="29375"/>
            </a:xfrm>
            <a:custGeom>
              <a:rect b="b" l="l" r="r" t="t"/>
              <a:pathLst>
                <a:path extrusionOk="0" h="1175" w="1483">
                  <a:moveTo>
                    <a:pt x="330" y="0"/>
                  </a:moveTo>
                  <a:lnTo>
                    <a:pt x="0" y="0"/>
                  </a:lnTo>
                  <a:cubicBezTo>
                    <a:pt x="330" y="0"/>
                    <a:pt x="574" y="266"/>
                    <a:pt x="574" y="574"/>
                  </a:cubicBezTo>
                  <a:lnTo>
                    <a:pt x="574" y="930"/>
                  </a:lnTo>
                  <a:cubicBezTo>
                    <a:pt x="574" y="1063"/>
                    <a:pt x="463" y="1174"/>
                    <a:pt x="330" y="1174"/>
                  </a:cubicBezTo>
                  <a:lnTo>
                    <a:pt x="1238" y="1174"/>
                  </a:lnTo>
                  <a:cubicBezTo>
                    <a:pt x="1371" y="1174"/>
                    <a:pt x="1483" y="1063"/>
                    <a:pt x="1483" y="930"/>
                  </a:cubicBezTo>
                  <a:lnTo>
                    <a:pt x="1483" y="574"/>
                  </a:lnTo>
                  <a:cubicBezTo>
                    <a:pt x="1483" y="266"/>
                    <a:pt x="1217" y="0"/>
                    <a:pt x="882" y="0"/>
                  </a:cubicBezTo>
                  <a:close/>
                  <a:moveTo>
                    <a:pt x="330" y="0"/>
                  </a:moveTo>
                  <a:lnTo>
                    <a:pt x="330"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3"/>
            <p:cNvSpPr/>
            <p:nvPr/>
          </p:nvSpPr>
          <p:spPr>
            <a:xfrm>
              <a:off x="4218075" y="2548250"/>
              <a:ext cx="115150" cy="30450"/>
            </a:xfrm>
            <a:custGeom>
              <a:rect b="b" l="l" r="r" t="t"/>
              <a:pathLst>
                <a:path extrusionOk="0" h="1218" w="4606">
                  <a:moveTo>
                    <a:pt x="2704" y="1"/>
                  </a:moveTo>
                  <a:lnTo>
                    <a:pt x="3697" y="1217"/>
                  </a:lnTo>
                  <a:lnTo>
                    <a:pt x="4606" y="1217"/>
                  </a:lnTo>
                  <a:lnTo>
                    <a:pt x="3586" y="1"/>
                  </a:lnTo>
                  <a:lnTo>
                    <a:pt x="489" y="1"/>
                  </a:lnTo>
                  <a:lnTo>
                    <a:pt x="0" y="575"/>
                  </a:lnTo>
                  <a:lnTo>
                    <a:pt x="3166" y="575"/>
                  </a:lnTo>
                  <a:close/>
                  <a:moveTo>
                    <a:pt x="2704" y="1"/>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3"/>
            <p:cNvSpPr/>
            <p:nvPr/>
          </p:nvSpPr>
          <p:spPr>
            <a:xfrm>
              <a:off x="4151150" y="2316375"/>
              <a:ext cx="228575" cy="203625"/>
            </a:xfrm>
            <a:custGeom>
              <a:rect b="b" l="l" r="r" t="t"/>
              <a:pathLst>
                <a:path extrusionOk="0" h="8145" w="9143">
                  <a:moveTo>
                    <a:pt x="9142" y="463"/>
                  </a:moveTo>
                  <a:lnTo>
                    <a:pt x="4781" y="1"/>
                  </a:lnTo>
                  <a:lnTo>
                    <a:pt x="0" y="463"/>
                  </a:lnTo>
                  <a:lnTo>
                    <a:pt x="0" y="8144"/>
                  </a:lnTo>
                  <a:lnTo>
                    <a:pt x="9142" y="8144"/>
                  </a:lnTo>
                  <a:close/>
                  <a:moveTo>
                    <a:pt x="9142" y="463"/>
                  </a:moveTo>
                  <a:lnTo>
                    <a:pt x="9142" y="463"/>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3"/>
            <p:cNvSpPr/>
            <p:nvPr/>
          </p:nvSpPr>
          <p:spPr>
            <a:xfrm>
              <a:off x="4186600" y="2361675"/>
              <a:ext cx="39325" cy="39325"/>
            </a:xfrm>
            <a:custGeom>
              <a:rect b="b" l="l" r="r" t="t"/>
              <a:pathLst>
                <a:path extrusionOk="0" h="1573" w="1573">
                  <a:moveTo>
                    <a:pt x="1573" y="1307"/>
                  </a:moveTo>
                  <a:lnTo>
                    <a:pt x="1573" y="266"/>
                  </a:lnTo>
                  <a:cubicBezTo>
                    <a:pt x="1573" y="112"/>
                    <a:pt x="1440" y="0"/>
                    <a:pt x="1307" y="0"/>
                  </a:cubicBezTo>
                  <a:lnTo>
                    <a:pt x="266" y="0"/>
                  </a:lnTo>
                  <a:cubicBezTo>
                    <a:pt x="112" y="0"/>
                    <a:pt x="0" y="112"/>
                    <a:pt x="0" y="266"/>
                  </a:cubicBezTo>
                  <a:lnTo>
                    <a:pt x="0" y="1307"/>
                  </a:lnTo>
                  <a:cubicBezTo>
                    <a:pt x="0" y="1461"/>
                    <a:pt x="112" y="1573"/>
                    <a:pt x="266" y="1573"/>
                  </a:cubicBezTo>
                  <a:lnTo>
                    <a:pt x="1307" y="1573"/>
                  </a:lnTo>
                  <a:cubicBezTo>
                    <a:pt x="1440" y="1573"/>
                    <a:pt x="1573" y="1461"/>
                    <a:pt x="1573" y="1307"/>
                  </a:cubicBezTo>
                  <a:close/>
                  <a:moveTo>
                    <a:pt x="1573" y="1307"/>
                  </a:moveTo>
                  <a:lnTo>
                    <a:pt x="1573" y="130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3"/>
            <p:cNvSpPr/>
            <p:nvPr/>
          </p:nvSpPr>
          <p:spPr>
            <a:xfrm>
              <a:off x="4151150" y="2277075"/>
              <a:ext cx="228575" cy="50900"/>
            </a:xfrm>
            <a:custGeom>
              <a:rect b="b" l="l" r="r" t="t"/>
              <a:pathLst>
                <a:path extrusionOk="0" h="2036" w="9143">
                  <a:moveTo>
                    <a:pt x="0" y="2035"/>
                  </a:moveTo>
                  <a:lnTo>
                    <a:pt x="9142" y="2035"/>
                  </a:lnTo>
                  <a:lnTo>
                    <a:pt x="9142" y="797"/>
                  </a:lnTo>
                  <a:cubicBezTo>
                    <a:pt x="9142" y="356"/>
                    <a:pt x="8786" y="1"/>
                    <a:pt x="8345" y="1"/>
                  </a:cubicBezTo>
                  <a:lnTo>
                    <a:pt x="776" y="1"/>
                  </a:lnTo>
                  <a:cubicBezTo>
                    <a:pt x="356" y="1"/>
                    <a:pt x="0" y="356"/>
                    <a:pt x="0" y="797"/>
                  </a:cubicBezTo>
                  <a:close/>
                  <a:moveTo>
                    <a:pt x="0" y="2035"/>
                  </a:moveTo>
                  <a:lnTo>
                    <a:pt x="0" y="203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3"/>
            <p:cNvSpPr/>
            <p:nvPr/>
          </p:nvSpPr>
          <p:spPr>
            <a:xfrm>
              <a:off x="4329900" y="2374425"/>
              <a:ext cx="109050" cy="109050"/>
            </a:xfrm>
            <a:custGeom>
              <a:rect b="b" l="l" r="r" t="t"/>
              <a:pathLst>
                <a:path extrusionOk="0" h="4362" w="4362">
                  <a:moveTo>
                    <a:pt x="1084" y="447"/>
                  </a:moveTo>
                  <a:cubicBezTo>
                    <a:pt x="1020" y="377"/>
                    <a:pt x="908" y="377"/>
                    <a:pt x="839" y="447"/>
                  </a:cubicBezTo>
                  <a:lnTo>
                    <a:pt x="420" y="845"/>
                  </a:lnTo>
                  <a:cubicBezTo>
                    <a:pt x="356" y="909"/>
                    <a:pt x="356" y="1020"/>
                    <a:pt x="420" y="1084"/>
                  </a:cubicBezTo>
                  <a:lnTo>
                    <a:pt x="574" y="1217"/>
                  </a:lnTo>
                  <a:cubicBezTo>
                    <a:pt x="489" y="1376"/>
                    <a:pt x="398" y="1551"/>
                    <a:pt x="356" y="1727"/>
                  </a:cubicBezTo>
                  <a:lnTo>
                    <a:pt x="154" y="1727"/>
                  </a:lnTo>
                  <a:cubicBezTo>
                    <a:pt x="69" y="1727"/>
                    <a:pt x="0" y="1796"/>
                    <a:pt x="0" y="1881"/>
                  </a:cubicBezTo>
                  <a:lnTo>
                    <a:pt x="0" y="2460"/>
                  </a:lnTo>
                  <a:cubicBezTo>
                    <a:pt x="0" y="2571"/>
                    <a:pt x="69" y="2635"/>
                    <a:pt x="154" y="2635"/>
                  </a:cubicBezTo>
                  <a:lnTo>
                    <a:pt x="377" y="2635"/>
                  </a:lnTo>
                  <a:cubicBezTo>
                    <a:pt x="398" y="2810"/>
                    <a:pt x="489" y="2991"/>
                    <a:pt x="574" y="3124"/>
                  </a:cubicBezTo>
                  <a:lnTo>
                    <a:pt x="420" y="3278"/>
                  </a:lnTo>
                  <a:cubicBezTo>
                    <a:pt x="356" y="3342"/>
                    <a:pt x="356" y="3453"/>
                    <a:pt x="420" y="3522"/>
                  </a:cubicBezTo>
                  <a:lnTo>
                    <a:pt x="839" y="3921"/>
                  </a:lnTo>
                  <a:cubicBezTo>
                    <a:pt x="908" y="3984"/>
                    <a:pt x="1020" y="3984"/>
                    <a:pt x="1084" y="3921"/>
                  </a:cubicBezTo>
                  <a:lnTo>
                    <a:pt x="1216" y="3788"/>
                  </a:lnTo>
                  <a:cubicBezTo>
                    <a:pt x="1371" y="3873"/>
                    <a:pt x="1530" y="3942"/>
                    <a:pt x="1705" y="3984"/>
                  </a:cubicBezTo>
                  <a:lnTo>
                    <a:pt x="1705" y="4186"/>
                  </a:lnTo>
                  <a:cubicBezTo>
                    <a:pt x="1705" y="4271"/>
                    <a:pt x="1795" y="4362"/>
                    <a:pt x="1880" y="4362"/>
                  </a:cubicBezTo>
                  <a:lnTo>
                    <a:pt x="2460" y="4362"/>
                  </a:lnTo>
                  <a:cubicBezTo>
                    <a:pt x="2544" y="4362"/>
                    <a:pt x="2635" y="4271"/>
                    <a:pt x="2635" y="4186"/>
                  </a:cubicBezTo>
                  <a:lnTo>
                    <a:pt x="2635" y="3984"/>
                  </a:lnTo>
                  <a:cubicBezTo>
                    <a:pt x="2810" y="3942"/>
                    <a:pt x="2964" y="3873"/>
                    <a:pt x="3124" y="3788"/>
                  </a:cubicBezTo>
                  <a:lnTo>
                    <a:pt x="3256" y="3921"/>
                  </a:lnTo>
                  <a:cubicBezTo>
                    <a:pt x="3320" y="3984"/>
                    <a:pt x="3432" y="3984"/>
                    <a:pt x="3495" y="3921"/>
                  </a:cubicBezTo>
                  <a:lnTo>
                    <a:pt x="3920" y="3522"/>
                  </a:lnTo>
                  <a:cubicBezTo>
                    <a:pt x="3984" y="3453"/>
                    <a:pt x="3984" y="3342"/>
                    <a:pt x="3920" y="3278"/>
                  </a:cubicBezTo>
                  <a:lnTo>
                    <a:pt x="3788" y="3124"/>
                  </a:lnTo>
                  <a:cubicBezTo>
                    <a:pt x="3873" y="2991"/>
                    <a:pt x="3942" y="2810"/>
                    <a:pt x="3984" y="2635"/>
                  </a:cubicBezTo>
                  <a:lnTo>
                    <a:pt x="4186" y="2635"/>
                  </a:lnTo>
                  <a:cubicBezTo>
                    <a:pt x="4271" y="2635"/>
                    <a:pt x="4361" y="2571"/>
                    <a:pt x="4361" y="2460"/>
                  </a:cubicBezTo>
                  <a:lnTo>
                    <a:pt x="4361" y="1881"/>
                  </a:lnTo>
                  <a:cubicBezTo>
                    <a:pt x="4361" y="1796"/>
                    <a:pt x="4271" y="1727"/>
                    <a:pt x="4186" y="1727"/>
                  </a:cubicBezTo>
                  <a:lnTo>
                    <a:pt x="3984" y="1727"/>
                  </a:lnTo>
                  <a:cubicBezTo>
                    <a:pt x="3942" y="1551"/>
                    <a:pt x="3873" y="1376"/>
                    <a:pt x="3788" y="1217"/>
                  </a:cubicBezTo>
                  <a:lnTo>
                    <a:pt x="3920" y="1084"/>
                  </a:lnTo>
                  <a:cubicBezTo>
                    <a:pt x="3984" y="1020"/>
                    <a:pt x="3984" y="909"/>
                    <a:pt x="3920" y="845"/>
                  </a:cubicBezTo>
                  <a:lnTo>
                    <a:pt x="3495" y="447"/>
                  </a:lnTo>
                  <a:cubicBezTo>
                    <a:pt x="3432" y="377"/>
                    <a:pt x="3320" y="377"/>
                    <a:pt x="3256" y="447"/>
                  </a:cubicBezTo>
                  <a:lnTo>
                    <a:pt x="3124" y="579"/>
                  </a:lnTo>
                  <a:cubicBezTo>
                    <a:pt x="2964" y="489"/>
                    <a:pt x="2810" y="420"/>
                    <a:pt x="2635" y="377"/>
                  </a:cubicBezTo>
                  <a:lnTo>
                    <a:pt x="2635" y="181"/>
                  </a:lnTo>
                  <a:cubicBezTo>
                    <a:pt x="2635" y="69"/>
                    <a:pt x="2544" y="0"/>
                    <a:pt x="2460" y="0"/>
                  </a:cubicBezTo>
                  <a:lnTo>
                    <a:pt x="1880" y="0"/>
                  </a:lnTo>
                  <a:cubicBezTo>
                    <a:pt x="1795" y="0"/>
                    <a:pt x="1705" y="69"/>
                    <a:pt x="1705" y="181"/>
                  </a:cubicBezTo>
                  <a:lnTo>
                    <a:pt x="1705" y="377"/>
                  </a:lnTo>
                  <a:cubicBezTo>
                    <a:pt x="1530" y="420"/>
                    <a:pt x="1371" y="489"/>
                    <a:pt x="1216" y="579"/>
                  </a:cubicBezTo>
                  <a:close/>
                  <a:moveTo>
                    <a:pt x="1195" y="2173"/>
                  </a:moveTo>
                  <a:cubicBezTo>
                    <a:pt x="1195" y="1706"/>
                    <a:pt x="1551" y="1307"/>
                    <a:pt x="1992" y="1217"/>
                  </a:cubicBezTo>
                  <a:cubicBezTo>
                    <a:pt x="2061" y="1217"/>
                    <a:pt x="2104" y="1196"/>
                    <a:pt x="2167" y="1196"/>
                  </a:cubicBezTo>
                  <a:cubicBezTo>
                    <a:pt x="2699" y="1196"/>
                    <a:pt x="3145" y="1642"/>
                    <a:pt x="3145" y="2173"/>
                  </a:cubicBezTo>
                  <a:cubicBezTo>
                    <a:pt x="3145" y="2725"/>
                    <a:pt x="2699" y="3166"/>
                    <a:pt x="2167" y="3166"/>
                  </a:cubicBezTo>
                  <a:cubicBezTo>
                    <a:pt x="2104" y="3166"/>
                    <a:pt x="2061" y="3145"/>
                    <a:pt x="1992" y="3145"/>
                  </a:cubicBezTo>
                  <a:cubicBezTo>
                    <a:pt x="1551" y="3055"/>
                    <a:pt x="1195" y="2656"/>
                    <a:pt x="1195" y="2173"/>
                  </a:cubicBezTo>
                  <a:close/>
                  <a:moveTo>
                    <a:pt x="1195" y="2173"/>
                  </a:moveTo>
                  <a:lnTo>
                    <a:pt x="1195" y="2173"/>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3"/>
            <p:cNvSpPr/>
            <p:nvPr/>
          </p:nvSpPr>
          <p:spPr>
            <a:xfrm>
              <a:off x="4359775" y="2404300"/>
              <a:ext cx="48750" cy="49300"/>
            </a:xfrm>
            <a:custGeom>
              <a:rect b="b" l="l" r="r" t="t"/>
              <a:pathLst>
                <a:path extrusionOk="0" h="1972" w="1950">
                  <a:moveTo>
                    <a:pt x="797" y="22"/>
                  </a:moveTo>
                  <a:cubicBezTo>
                    <a:pt x="356" y="112"/>
                    <a:pt x="0" y="511"/>
                    <a:pt x="0" y="978"/>
                  </a:cubicBezTo>
                  <a:cubicBezTo>
                    <a:pt x="0" y="1461"/>
                    <a:pt x="356" y="1860"/>
                    <a:pt x="797" y="1950"/>
                  </a:cubicBezTo>
                  <a:cubicBezTo>
                    <a:pt x="866" y="1950"/>
                    <a:pt x="909" y="1971"/>
                    <a:pt x="972" y="1971"/>
                  </a:cubicBezTo>
                  <a:cubicBezTo>
                    <a:pt x="1504" y="1971"/>
                    <a:pt x="1950" y="1530"/>
                    <a:pt x="1950" y="978"/>
                  </a:cubicBezTo>
                  <a:cubicBezTo>
                    <a:pt x="1950" y="447"/>
                    <a:pt x="1504" y="1"/>
                    <a:pt x="972" y="1"/>
                  </a:cubicBezTo>
                  <a:cubicBezTo>
                    <a:pt x="909" y="1"/>
                    <a:pt x="866" y="22"/>
                    <a:pt x="797" y="22"/>
                  </a:cubicBezTo>
                  <a:close/>
                  <a:moveTo>
                    <a:pt x="797" y="22"/>
                  </a:moveTo>
                  <a:lnTo>
                    <a:pt x="797" y="2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3"/>
            <p:cNvSpPr/>
            <p:nvPr/>
          </p:nvSpPr>
          <p:spPr>
            <a:xfrm>
              <a:off x="4340375" y="2277075"/>
              <a:ext cx="39350" cy="50900"/>
            </a:xfrm>
            <a:custGeom>
              <a:rect b="b" l="l" r="r" t="t"/>
              <a:pathLst>
                <a:path extrusionOk="0" h="2036" w="1574">
                  <a:moveTo>
                    <a:pt x="797" y="2035"/>
                  </a:moveTo>
                  <a:lnTo>
                    <a:pt x="1573" y="2035"/>
                  </a:lnTo>
                  <a:lnTo>
                    <a:pt x="1573" y="797"/>
                  </a:lnTo>
                  <a:cubicBezTo>
                    <a:pt x="1573" y="356"/>
                    <a:pt x="1217" y="1"/>
                    <a:pt x="776" y="1"/>
                  </a:cubicBezTo>
                  <a:lnTo>
                    <a:pt x="1" y="1"/>
                  </a:lnTo>
                  <a:cubicBezTo>
                    <a:pt x="447" y="1"/>
                    <a:pt x="797" y="356"/>
                    <a:pt x="797" y="797"/>
                  </a:cubicBezTo>
                  <a:close/>
                  <a:moveTo>
                    <a:pt x="797" y="2035"/>
                  </a:moveTo>
                  <a:lnTo>
                    <a:pt x="797" y="2035"/>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3"/>
            <p:cNvSpPr/>
            <p:nvPr/>
          </p:nvSpPr>
          <p:spPr>
            <a:xfrm>
              <a:off x="4360300" y="2327950"/>
              <a:ext cx="19425" cy="60975"/>
            </a:xfrm>
            <a:custGeom>
              <a:rect b="b" l="l" r="r" t="t"/>
              <a:pathLst>
                <a:path extrusionOk="0" h="2439" w="777">
                  <a:moveTo>
                    <a:pt x="776" y="0"/>
                  </a:moveTo>
                  <a:lnTo>
                    <a:pt x="0" y="0"/>
                  </a:lnTo>
                  <a:lnTo>
                    <a:pt x="0" y="2438"/>
                  </a:lnTo>
                  <a:lnTo>
                    <a:pt x="0" y="2438"/>
                  </a:lnTo>
                  <a:cubicBezTo>
                    <a:pt x="155" y="2348"/>
                    <a:pt x="314" y="2279"/>
                    <a:pt x="489" y="2236"/>
                  </a:cubicBezTo>
                  <a:lnTo>
                    <a:pt x="489" y="2040"/>
                  </a:lnTo>
                  <a:cubicBezTo>
                    <a:pt x="489" y="1928"/>
                    <a:pt x="579" y="1859"/>
                    <a:pt x="664" y="1859"/>
                  </a:cubicBezTo>
                  <a:lnTo>
                    <a:pt x="776" y="1859"/>
                  </a:lnTo>
                  <a:close/>
                  <a:moveTo>
                    <a:pt x="776" y="0"/>
                  </a:moveTo>
                  <a:lnTo>
                    <a:pt x="776"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3"/>
            <p:cNvSpPr/>
            <p:nvPr/>
          </p:nvSpPr>
          <p:spPr>
            <a:xfrm>
              <a:off x="4360300" y="2469100"/>
              <a:ext cx="19425" cy="50900"/>
            </a:xfrm>
            <a:custGeom>
              <a:rect b="b" l="l" r="r" t="t"/>
              <a:pathLst>
                <a:path extrusionOk="0" h="2036" w="777">
                  <a:moveTo>
                    <a:pt x="489" y="197"/>
                  </a:moveTo>
                  <a:cubicBezTo>
                    <a:pt x="314" y="155"/>
                    <a:pt x="155" y="86"/>
                    <a:pt x="0" y="1"/>
                  </a:cubicBezTo>
                  <a:lnTo>
                    <a:pt x="0" y="1"/>
                  </a:lnTo>
                  <a:lnTo>
                    <a:pt x="0" y="2035"/>
                  </a:lnTo>
                  <a:lnTo>
                    <a:pt x="776" y="2035"/>
                  </a:lnTo>
                  <a:lnTo>
                    <a:pt x="776" y="575"/>
                  </a:lnTo>
                  <a:lnTo>
                    <a:pt x="664" y="575"/>
                  </a:lnTo>
                  <a:cubicBezTo>
                    <a:pt x="579" y="575"/>
                    <a:pt x="489" y="484"/>
                    <a:pt x="489" y="399"/>
                  </a:cubicBezTo>
                  <a:close/>
                  <a:moveTo>
                    <a:pt x="489" y="197"/>
                  </a:moveTo>
                  <a:lnTo>
                    <a:pt x="489" y="19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3"/>
            <p:cNvSpPr/>
            <p:nvPr/>
          </p:nvSpPr>
          <p:spPr>
            <a:xfrm>
              <a:off x="4399600" y="2383850"/>
              <a:ext cx="39350" cy="90200"/>
            </a:xfrm>
            <a:custGeom>
              <a:rect b="b" l="l" r="r" t="t"/>
              <a:pathLst>
                <a:path extrusionOk="0" h="3608" w="1574">
                  <a:moveTo>
                    <a:pt x="1" y="43"/>
                  </a:moveTo>
                  <a:cubicBezTo>
                    <a:pt x="91" y="399"/>
                    <a:pt x="155" y="819"/>
                    <a:pt x="203" y="1265"/>
                  </a:cubicBezTo>
                  <a:cubicBezTo>
                    <a:pt x="288" y="1419"/>
                    <a:pt x="357" y="1594"/>
                    <a:pt x="357" y="1796"/>
                  </a:cubicBezTo>
                  <a:cubicBezTo>
                    <a:pt x="357" y="1971"/>
                    <a:pt x="309" y="2147"/>
                    <a:pt x="224" y="2279"/>
                  </a:cubicBezTo>
                  <a:cubicBezTo>
                    <a:pt x="224" y="2726"/>
                    <a:pt x="203" y="3124"/>
                    <a:pt x="155" y="3496"/>
                  </a:cubicBezTo>
                  <a:cubicBezTo>
                    <a:pt x="203" y="3475"/>
                    <a:pt x="266" y="3432"/>
                    <a:pt x="336" y="3411"/>
                  </a:cubicBezTo>
                  <a:lnTo>
                    <a:pt x="468" y="3544"/>
                  </a:lnTo>
                  <a:cubicBezTo>
                    <a:pt x="532" y="3607"/>
                    <a:pt x="644" y="3607"/>
                    <a:pt x="707" y="3544"/>
                  </a:cubicBezTo>
                  <a:lnTo>
                    <a:pt x="1132" y="3145"/>
                  </a:lnTo>
                  <a:cubicBezTo>
                    <a:pt x="1196" y="3076"/>
                    <a:pt x="1196" y="2965"/>
                    <a:pt x="1132" y="2901"/>
                  </a:cubicBezTo>
                  <a:lnTo>
                    <a:pt x="1000" y="2747"/>
                  </a:lnTo>
                  <a:cubicBezTo>
                    <a:pt x="1085" y="2614"/>
                    <a:pt x="1154" y="2433"/>
                    <a:pt x="1196" y="2258"/>
                  </a:cubicBezTo>
                  <a:lnTo>
                    <a:pt x="1398" y="2258"/>
                  </a:lnTo>
                  <a:cubicBezTo>
                    <a:pt x="1483" y="2258"/>
                    <a:pt x="1573" y="2194"/>
                    <a:pt x="1573" y="2083"/>
                  </a:cubicBezTo>
                  <a:lnTo>
                    <a:pt x="1573" y="1504"/>
                  </a:lnTo>
                  <a:cubicBezTo>
                    <a:pt x="1573" y="1419"/>
                    <a:pt x="1483" y="1350"/>
                    <a:pt x="1398" y="1350"/>
                  </a:cubicBezTo>
                  <a:lnTo>
                    <a:pt x="1196" y="1350"/>
                  </a:lnTo>
                  <a:cubicBezTo>
                    <a:pt x="1154" y="1174"/>
                    <a:pt x="1085" y="999"/>
                    <a:pt x="1000" y="840"/>
                  </a:cubicBezTo>
                  <a:lnTo>
                    <a:pt x="1132" y="707"/>
                  </a:lnTo>
                  <a:cubicBezTo>
                    <a:pt x="1196" y="643"/>
                    <a:pt x="1196" y="532"/>
                    <a:pt x="1132" y="468"/>
                  </a:cubicBezTo>
                  <a:lnTo>
                    <a:pt x="707" y="70"/>
                  </a:lnTo>
                  <a:cubicBezTo>
                    <a:pt x="644" y="0"/>
                    <a:pt x="532" y="0"/>
                    <a:pt x="468" y="70"/>
                  </a:cubicBezTo>
                  <a:lnTo>
                    <a:pt x="336" y="202"/>
                  </a:lnTo>
                  <a:cubicBezTo>
                    <a:pt x="224" y="133"/>
                    <a:pt x="112" y="91"/>
                    <a:pt x="1" y="43"/>
                  </a:cubicBezTo>
                  <a:close/>
                  <a:moveTo>
                    <a:pt x="1" y="43"/>
                  </a:moveTo>
                  <a:lnTo>
                    <a:pt x="1" y="43"/>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3"/>
            <p:cNvSpPr/>
            <p:nvPr/>
          </p:nvSpPr>
          <p:spPr>
            <a:xfrm>
              <a:off x="4373575" y="2404300"/>
              <a:ext cx="34950" cy="49300"/>
            </a:xfrm>
            <a:custGeom>
              <a:rect b="b" l="l" r="r" t="t"/>
              <a:pathLst>
                <a:path extrusionOk="0" h="1972" w="1398">
                  <a:moveTo>
                    <a:pt x="245" y="91"/>
                  </a:moveTo>
                  <a:cubicBezTo>
                    <a:pt x="532" y="266"/>
                    <a:pt x="713" y="580"/>
                    <a:pt x="713" y="909"/>
                  </a:cubicBezTo>
                  <a:cubicBezTo>
                    <a:pt x="713" y="1265"/>
                    <a:pt x="532" y="1573"/>
                    <a:pt x="245" y="1748"/>
                  </a:cubicBezTo>
                  <a:cubicBezTo>
                    <a:pt x="181" y="1796"/>
                    <a:pt x="91" y="1839"/>
                    <a:pt x="1" y="1860"/>
                  </a:cubicBezTo>
                  <a:cubicBezTo>
                    <a:pt x="70" y="1908"/>
                    <a:pt x="155" y="1929"/>
                    <a:pt x="245" y="1950"/>
                  </a:cubicBezTo>
                  <a:cubicBezTo>
                    <a:pt x="314" y="1950"/>
                    <a:pt x="357" y="1971"/>
                    <a:pt x="420" y="1971"/>
                  </a:cubicBezTo>
                  <a:cubicBezTo>
                    <a:pt x="601" y="1971"/>
                    <a:pt x="755" y="1929"/>
                    <a:pt x="888" y="1839"/>
                  </a:cubicBezTo>
                  <a:cubicBezTo>
                    <a:pt x="1042" y="1748"/>
                    <a:pt x="1175" y="1615"/>
                    <a:pt x="1265" y="1461"/>
                  </a:cubicBezTo>
                  <a:cubicBezTo>
                    <a:pt x="1350" y="1329"/>
                    <a:pt x="1398" y="1153"/>
                    <a:pt x="1398" y="978"/>
                  </a:cubicBezTo>
                  <a:cubicBezTo>
                    <a:pt x="1398" y="776"/>
                    <a:pt x="1329" y="601"/>
                    <a:pt x="1244" y="447"/>
                  </a:cubicBezTo>
                  <a:cubicBezTo>
                    <a:pt x="1153" y="314"/>
                    <a:pt x="1021" y="202"/>
                    <a:pt x="888" y="133"/>
                  </a:cubicBezTo>
                  <a:cubicBezTo>
                    <a:pt x="755" y="48"/>
                    <a:pt x="601" y="1"/>
                    <a:pt x="420" y="1"/>
                  </a:cubicBezTo>
                  <a:cubicBezTo>
                    <a:pt x="357" y="1"/>
                    <a:pt x="314" y="22"/>
                    <a:pt x="245" y="22"/>
                  </a:cubicBezTo>
                  <a:cubicBezTo>
                    <a:pt x="224" y="22"/>
                    <a:pt x="203" y="48"/>
                    <a:pt x="155" y="48"/>
                  </a:cubicBezTo>
                  <a:cubicBezTo>
                    <a:pt x="203" y="48"/>
                    <a:pt x="224" y="70"/>
                    <a:pt x="245" y="91"/>
                  </a:cubicBezTo>
                  <a:close/>
                  <a:moveTo>
                    <a:pt x="245" y="91"/>
                  </a:moveTo>
                  <a:lnTo>
                    <a:pt x="245" y="9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3"/>
            <p:cNvSpPr/>
            <p:nvPr/>
          </p:nvSpPr>
          <p:spPr>
            <a:xfrm>
              <a:off x="4287250" y="2295750"/>
              <a:ext cx="11725" cy="10175"/>
            </a:xfrm>
            <a:custGeom>
              <a:rect b="b" l="l" r="r" t="t"/>
              <a:pathLst>
                <a:path extrusionOk="0" h="407" w="469">
                  <a:moveTo>
                    <a:pt x="230" y="1"/>
                  </a:moveTo>
                  <a:cubicBezTo>
                    <a:pt x="213" y="1"/>
                    <a:pt x="197" y="3"/>
                    <a:pt x="181" y="8"/>
                  </a:cubicBezTo>
                  <a:cubicBezTo>
                    <a:pt x="70" y="50"/>
                    <a:pt x="1" y="162"/>
                    <a:pt x="49" y="274"/>
                  </a:cubicBezTo>
                  <a:cubicBezTo>
                    <a:pt x="70" y="358"/>
                    <a:pt x="155" y="406"/>
                    <a:pt x="224" y="406"/>
                  </a:cubicBezTo>
                  <a:cubicBezTo>
                    <a:pt x="245" y="406"/>
                    <a:pt x="266" y="406"/>
                    <a:pt x="288" y="380"/>
                  </a:cubicBezTo>
                  <a:cubicBezTo>
                    <a:pt x="399" y="358"/>
                    <a:pt x="468" y="247"/>
                    <a:pt x="421" y="141"/>
                  </a:cubicBezTo>
                  <a:cubicBezTo>
                    <a:pt x="386" y="49"/>
                    <a:pt x="305" y="1"/>
                    <a:pt x="23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3"/>
            <p:cNvSpPr/>
            <p:nvPr/>
          </p:nvSpPr>
          <p:spPr>
            <a:xfrm>
              <a:off x="4316075" y="2295925"/>
              <a:ext cx="9975" cy="10000"/>
            </a:xfrm>
            <a:custGeom>
              <a:rect b="b" l="l" r="r" t="t"/>
              <a:pathLst>
                <a:path extrusionOk="0" h="400" w="399">
                  <a:moveTo>
                    <a:pt x="197" y="1"/>
                  </a:moveTo>
                  <a:cubicBezTo>
                    <a:pt x="91" y="1"/>
                    <a:pt x="1" y="86"/>
                    <a:pt x="1" y="197"/>
                  </a:cubicBezTo>
                  <a:cubicBezTo>
                    <a:pt x="1" y="309"/>
                    <a:pt x="91" y="399"/>
                    <a:pt x="197" y="399"/>
                  </a:cubicBezTo>
                  <a:cubicBezTo>
                    <a:pt x="309" y="399"/>
                    <a:pt x="399" y="309"/>
                    <a:pt x="399" y="197"/>
                  </a:cubicBezTo>
                  <a:cubicBezTo>
                    <a:pt x="399" y="86"/>
                    <a:pt x="309" y="1"/>
                    <a:pt x="19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3"/>
            <p:cNvSpPr/>
            <p:nvPr/>
          </p:nvSpPr>
          <p:spPr>
            <a:xfrm>
              <a:off x="4343700" y="2295925"/>
              <a:ext cx="9975" cy="10000"/>
            </a:xfrm>
            <a:custGeom>
              <a:rect b="b" l="l" r="r" t="t"/>
              <a:pathLst>
                <a:path extrusionOk="0" h="400" w="399">
                  <a:moveTo>
                    <a:pt x="202" y="1"/>
                  </a:moveTo>
                  <a:cubicBezTo>
                    <a:pt x="91" y="1"/>
                    <a:pt x="0" y="86"/>
                    <a:pt x="0" y="197"/>
                  </a:cubicBezTo>
                  <a:cubicBezTo>
                    <a:pt x="0" y="309"/>
                    <a:pt x="91" y="399"/>
                    <a:pt x="202" y="399"/>
                  </a:cubicBezTo>
                  <a:cubicBezTo>
                    <a:pt x="314" y="399"/>
                    <a:pt x="399" y="309"/>
                    <a:pt x="399" y="197"/>
                  </a:cubicBezTo>
                  <a:cubicBezTo>
                    <a:pt x="399" y="86"/>
                    <a:pt x="314" y="1"/>
                    <a:pt x="20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3"/>
            <p:cNvSpPr/>
            <p:nvPr/>
          </p:nvSpPr>
          <p:spPr>
            <a:xfrm>
              <a:off x="4181550" y="2356750"/>
              <a:ext cx="49300" cy="49300"/>
            </a:xfrm>
            <a:custGeom>
              <a:rect b="b" l="l" r="r" t="t"/>
              <a:pathLst>
                <a:path extrusionOk="0" h="1972" w="1972">
                  <a:moveTo>
                    <a:pt x="1509" y="399"/>
                  </a:moveTo>
                  <a:cubicBezTo>
                    <a:pt x="1530" y="399"/>
                    <a:pt x="1573" y="420"/>
                    <a:pt x="1573" y="463"/>
                  </a:cubicBezTo>
                  <a:lnTo>
                    <a:pt x="1573" y="1504"/>
                  </a:lnTo>
                  <a:cubicBezTo>
                    <a:pt x="1573" y="1552"/>
                    <a:pt x="1530" y="1573"/>
                    <a:pt x="1509" y="1573"/>
                  </a:cubicBezTo>
                  <a:lnTo>
                    <a:pt x="468" y="1573"/>
                  </a:lnTo>
                  <a:cubicBezTo>
                    <a:pt x="425" y="1573"/>
                    <a:pt x="399" y="1552"/>
                    <a:pt x="399" y="1504"/>
                  </a:cubicBezTo>
                  <a:lnTo>
                    <a:pt x="399" y="463"/>
                  </a:lnTo>
                  <a:cubicBezTo>
                    <a:pt x="399" y="420"/>
                    <a:pt x="425" y="399"/>
                    <a:pt x="468" y="399"/>
                  </a:cubicBezTo>
                  <a:close/>
                  <a:moveTo>
                    <a:pt x="468" y="1"/>
                  </a:moveTo>
                  <a:cubicBezTo>
                    <a:pt x="202" y="1"/>
                    <a:pt x="0" y="197"/>
                    <a:pt x="0" y="463"/>
                  </a:cubicBezTo>
                  <a:lnTo>
                    <a:pt x="0" y="1504"/>
                  </a:lnTo>
                  <a:cubicBezTo>
                    <a:pt x="0" y="1770"/>
                    <a:pt x="202" y="1972"/>
                    <a:pt x="468" y="1972"/>
                  </a:cubicBezTo>
                  <a:lnTo>
                    <a:pt x="1509" y="1972"/>
                  </a:lnTo>
                  <a:cubicBezTo>
                    <a:pt x="1753" y="1972"/>
                    <a:pt x="1971" y="1770"/>
                    <a:pt x="1971" y="1504"/>
                  </a:cubicBezTo>
                  <a:lnTo>
                    <a:pt x="1971" y="463"/>
                  </a:lnTo>
                  <a:cubicBezTo>
                    <a:pt x="1971" y="197"/>
                    <a:pt x="1753" y="1"/>
                    <a:pt x="150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3"/>
            <p:cNvSpPr/>
            <p:nvPr/>
          </p:nvSpPr>
          <p:spPr>
            <a:xfrm>
              <a:off x="4181550" y="2450775"/>
              <a:ext cx="131225" cy="10000"/>
            </a:xfrm>
            <a:custGeom>
              <a:rect b="b" l="l" r="r" t="t"/>
              <a:pathLst>
                <a:path extrusionOk="0" h="400" w="5249">
                  <a:moveTo>
                    <a:pt x="202" y="1"/>
                  </a:moveTo>
                  <a:cubicBezTo>
                    <a:pt x="91" y="1"/>
                    <a:pt x="0" y="91"/>
                    <a:pt x="0" y="203"/>
                  </a:cubicBezTo>
                  <a:cubicBezTo>
                    <a:pt x="0" y="314"/>
                    <a:pt x="91" y="399"/>
                    <a:pt x="202" y="399"/>
                  </a:cubicBezTo>
                  <a:lnTo>
                    <a:pt x="5047" y="399"/>
                  </a:lnTo>
                  <a:cubicBezTo>
                    <a:pt x="5158" y="399"/>
                    <a:pt x="5249" y="314"/>
                    <a:pt x="5249" y="203"/>
                  </a:cubicBezTo>
                  <a:cubicBezTo>
                    <a:pt x="5249" y="91"/>
                    <a:pt x="5158" y="1"/>
                    <a:pt x="504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3"/>
            <p:cNvSpPr/>
            <p:nvPr/>
          </p:nvSpPr>
          <p:spPr>
            <a:xfrm>
              <a:off x="4181550" y="2422100"/>
              <a:ext cx="131225" cy="9975"/>
            </a:xfrm>
            <a:custGeom>
              <a:rect b="b" l="l" r="r" t="t"/>
              <a:pathLst>
                <a:path extrusionOk="0" h="399" w="5249">
                  <a:moveTo>
                    <a:pt x="202" y="0"/>
                  </a:moveTo>
                  <a:cubicBezTo>
                    <a:pt x="91" y="0"/>
                    <a:pt x="0" y="85"/>
                    <a:pt x="0" y="197"/>
                  </a:cubicBezTo>
                  <a:cubicBezTo>
                    <a:pt x="0" y="308"/>
                    <a:pt x="91" y="399"/>
                    <a:pt x="202" y="399"/>
                  </a:cubicBezTo>
                  <a:lnTo>
                    <a:pt x="5047" y="399"/>
                  </a:lnTo>
                  <a:cubicBezTo>
                    <a:pt x="5158" y="399"/>
                    <a:pt x="5249" y="308"/>
                    <a:pt x="5249" y="197"/>
                  </a:cubicBezTo>
                  <a:cubicBezTo>
                    <a:pt x="5249" y="85"/>
                    <a:pt x="5158" y="0"/>
                    <a:pt x="504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3"/>
            <p:cNvSpPr/>
            <p:nvPr/>
          </p:nvSpPr>
          <p:spPr>
            <a:xfrm>
              <a:off x="4247425" y="2393800"/>
              <a:ext cx="65350" cy="10000"/>
            </a:xfrm>
            <a:custGeom>
              <a:rect b="b" l="l" r="r" t="t"/>
              <a:pathLst>
                <a:path extrusionOk="0" h="400" w="2614">
                  <a:moveTo>
                    <a:pt x="202" y="1"/>
                  </a:moveTo>
                  <a:cubicBezTo>
                    <a:pt x="91" y="1"/>
                    <a:pt x="0" y="91"/>
                    <a:pt x="0" y="203"/>
                  </a:cubicBezTo>
                  <a:cubicBezTo>
                    <a:pt x="0" y="309"/>
                    <a:pt x="91" y="399"/>
                    <a:pt x="202" y="399"/>
                  </a:cubicBezTo>
                  <a:lnTo>
                    <a:pt x="2412" y="399"/>
                  </a:lnTo>
                  <a:cubicBezTo>
                    <a:pt x="2523" y="399"/>
                    <a:pt x="2614" y="309"/>
                    <a:pt x="2614" y="203"/>
                  </a:cubicBezTo>
                  <a:cubicBezTo>
                    <a:pt x="2614" y="91"/>
                    <a:pt x="2523" y="1"/>
                    <a:pt x="241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3"/>
            <p:cNvSpPr/>
            <p:nvPr/>
          </p:nvSpPr>
          <p:spPr>
            <a:xfrm>
              <a:off x="4247425" y="2365650"/>
              <a:ext cx="65350" cy="10000"/>
            </a:xfrm>
            <a:custGeom>
              <a:rect b="b" l="l" r="r" t="t"/>
              <a:pathLst>
                <a:path extrusionOk="0" h="400" w="2614">
                  <a:moveTo>
                    <a:pt x="202" y="1"/>
                  </a:moveTo>
                  <a:cubicBezTo>
                    <a:pt x="91" y="1"/>
                    <a:pt x="0" y="86"/>
                    <a:pt x="0" y="197"/>
                  </a:cubicBezTo>
                  <a:cubicBezTo>
                    <a:pt x="0" y="309"/>
                    <a:pt x="91" y="399"/>
                    <a:pt x="202" y="399"/>
                  </a:cubicBezTo>
                  <a:lnTo>
                    <a:pt x="2412" y="399"/>
                  </a:lnTo>
                  <a:cubicBezTo>
                    <a:pt x="2523" y="399"/>
                    <a:pt x="2614" y="309"/>
                    <a:pt x="2614" y="197"/>
                  </a:cubicBezTo>
                  <a:cubicBezTo>
                    <a:pt x="2614" y="86"/>
                    <a:pt x="2523" y="1"/>
                    <a:pt x="241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3"/>
            <p:cNvSpPr/>
            <p:nvPr/>
          </p:nvSpPr>
          <p:spPr>
            <a:xfrm>
              <a:off x="4181550" y="2479075"/>
              <a:ext cx="131225" cy="9975"/>
            </a:xfrm>
            <a:custGeom>
              <a:rect b="b" l="l" r="r" t="t"/>
              <a:pathLst>
                <a:path extrusionOk="0" h="399" w="5249">
                  <a:moveTo>
                    <a:pt x="202" y="0"/>
                  </a:moveTo>
                  <a:cubicBezTo>
                    <a:pt x="91" y="0"/>
                    <a:pt x="0" y="85"/>
                    <a:pt x="0" y="197"/>
                  </a:cubicBezTo>
                  <a:cubicBezTo>
                    <a:pt x="0" y="308"/>
                    <a:pt x="91" y="399"/>
                    <a:pt x="202" y="399"/>
                  </a:cubicBezTo>
                  <a:lnTo>
                    <a:pt x="5047" y="399"/>
                  </a:lnTo>
                  <a:cubicBezTo>
                    <a:pt x="5158" y="399"/>
                    <a:pt x="5249" y="308"/>
                    <a:pt x="5249" y="197"/>
                  </a:cubicBezTo>
                  <a:cubicBezTo>
                    <a:pt x="5249" y="85"/>
                    <a:pt x="5158" y="0"/>
                    <a:pt x="504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3"/>
            <p:cNvSpPr/>
            <p:nvPr/>
          </p:nvSpPr>
          <p:spPr>
            <a:xfrm>
              <a:off x="4110775" y="2272025"/>
              <a:ext cx="333075" cy="340925"/>
            </a:xfrm>
            <a:custGeom>
              <a:rect b="b" l="l" r="r" t="t"/>
              <a:pathLst>
                <a:path extrusionOk="0" h="13637" w="13323">
                  <a:moveTo>
                    <a:pt x="11777" y="2258"/>
                  </a:moveTo>
                  <a:cubicBezTo>
                    <a:pt x="11889" y="2258"/>
                    <a:pt x="11973" y="2349"/>
                    <a:pt x="11973" y="2460"/>
                  </a:cubicBezTo>
                  <a:lnTo>
                    <a:pt x="11973" y="4319"/>
                  </a:lnTo>
                  <a:cubicBezTo>
                    <a:pt x="11931" y="4341"/>
                    <a:pt x="11910" y="4362"/>
                    <a:pt x="11889" y="4383"/>
                  </a:cubicBezTo>
                  <a:lnTo>
                    <a:pt x="11841" y="4431"/>
                  </a:lnTo>
                  <a:cubicBezTo>
                    <a:pt x="11777" y="4383"/>
                    <a:pt x="11687" y="4341"/>
                    <a:pt x="11596" y="4319"/>
                  </a:cubicBezTo>
                  <a:lnTo>
                    <a:pt x="11596" y="4277"/>
                  </a:lnTo>
                  <a:cubicBezTo>
                    <a:pt x="11596" y="4075"/>
                    <a:pt x="11421" y="3900"/>
                    <a:pt x="11225" y="3900"/>
                  </a:cubicBezTo>
                  <a:lnTo>
                    <a:pt x="10959" y="3900"/>
                  </a:lnTo>
                  <a:lnTo>
                    <a:pt x="10959" y="2258"/>
                  </a:lnTo>
                  <a:close/>
                  <a:moveTo>
                    <a:pt x="11198" y="4298"/>
                  </a:moveTo>
                  <a:lnTo>
                    <a:pt x="11198" y="4473"/>
                  </a:lnTo>
                  <a:cubicBezTo>
                    <a:pt x="11198" y="4564"/>
                    <a:pt x="11267" y="4649"/>
                    <a:pt x="11357" y="4675"/>
                  </a:cubicBezTo>
                  <a:cubicBezTo>
                    <a:pt x="11511" y="4697"/>
                    <a:pt x="11644" y="4760"/>
                    <a:pt x="11777" y="4851"/>
                  </a:cubicBezTo>
                  <a:cubicBezTo>
                    <a:pt x="11809" y="4861"/>
                    <a:pt x="11842" y="4867"/>
                    <a:pt x="11875" y="4867"/>
                  </a:cubicBezTo>
                  <a:cubicBezTo>
                    <a:pt x="11908" y="4867"/>
                    <a:pt x="11942" y="4861"/>
                    <a:pt x="11973" y="4851"/>
                  </a:cubicBezTo>
                  <a:cubicBezTo>
                    <a:pt x="11995" y="4851"/>
                    <a:pt x="12021" y="4829"/>
                    <a:pt x="12021" y="4808"/>
                  </a:cubicBezTo>
                  <a:lnTo>
                    <a:pt x="12154" y="4697"/>
                  </a:lnTo>
                  <a:lnTo>
                    <a:pt x="12372" y="4914"/>
                  </a:lnTo>
                  <a:lnTo>
                    <a:pt x="12526" y="5074"/>
                  </a:lnTo>
                  <a:lnTo>
                    <a:pt x="12393" y="5180"/>
                  </a:lnTo>
                  <a:cubicBezTo>
                    <a:pt x="12393" y="5207"/>
                    <a:pt x="12372" y="5207"/>
                    <a:pt x="12372" y="5228"/>
                  </a:cubicBezTo>
                  <a:cubicBezTo>
                    <a:pt x="12329" y="5270"/>
                    <a:pt x="12329" y="5361"/>
                    <a:pt x="12372" y="5424"/>
                  </a:cubicBezTo>
                  <a:cubicBezTo>
                    <a:pt x="12462" y="5557"/>
                    <a:pt x="12505" y="5711"/>
                    <a:pt x="12553" y="5871"/>
                  </a:cubicBezTo>
                  <a:cubicBezTo>
                    <a:pt x="12574" y="5956"/>
                    <a:pt x="12659" y="6025"/>
                    <a:pt x="12749" y="6025"/>
                  </a:cubicBezTo>
                  <a:lnTo>
                    <a:pt x="12903" y="6025"/>
                  </a:lnTo>
                  <a:lnTo>
                    <a:pt x="12903" y="6535"/>
                  </a:lnTo>
                  <a:lnTo>
                    <a:pt x="12749" y="6535"/>
                  </a:lnTo>
                  <a:cubicBezTo>
                    <a:pt x="12659" y="6535"/>
                    <a:pt x="12574" y="6598"/>
                    <a:pt x="12553" y="6689"/>
                  </a:cubicBezTo>
                  <a:cubicBezTo>
                    <a:pt x="12505" y="6843"/>
                    <a:pt x="12462" y="6975"/>
                    <a:pt x="12372" y="7108"/>
                  </a:cubicBezTo>
                  <a:lnTo>
                    <a:pt x="12372" y="7130"/>
                  </a:lnTo>
                  <a:cubicBezTo>
                    <a:pt x="12329" y="7199"/>
                    <a:pt x="12329" y="7262"/>
                    <a:pt x="12372" y="7331"/>
                  </a:cubicBezTo>
                  <a:cubicBezTo>
                    <a:pt x="12372" y="7353"/>
                    <a:pt x="12393" y="7353"/>
                    <a:pt x="12393" y="7374"/>
                  </a:cubicBezTo>
                  <a:lnTo>
                    <a:pt x="12526" y="7485"/>
                  </a:lnTo>
                  <a:lnTo>
                    <a:pt x="12372" y="7639"/>
                  </a:lnTo>
                  <a:lnTo>
                    <a:pt x="12154" y="7863"/>
                  </a:lnTo>
                  <a:lnTo>
                    <a:pt x="12021" y="7751"/>
                  </a:lnTo>
                  <a:cubicBezTo>
                    <a:pt x="12021" y="7730"/>
                    <a:pt x="11995" y="7703"/>
                    <a:pt x="11973" y="7703"/>
                  </a:cubicBezTo>
                  <a:cubicBezTo>
                    <a:pt x="11947" y="7685"/>
                    <a:pt x="11919" y="7679"/>
                    <a:pt x="11891" y="7679"/>
                  </a:cubicBezTo>
                  <a:cubicBezTo>
                    <a:pt x="11852" y="7679"/>
                    <a:pt x="11814" y="7691"/>
                    <a:pt x="11777" y="7703"/>
                  </a:cubicBezTo>
                  <a:cubicBezTo>
                    <a:pt x="11644" y="7794"/>
                    <a:pt x="11511" y="7863"/>
                    <a:pt x="11357" y="7884"/>
                  </a:cubicBezTo>
                  <a:cubicBezTo>
                    <a:pt x="11267" y="7905"/>
                    <a:pt x="11198" y="7995"/>
                    <a:pt x="11198" y="8080"/>
                  </a:cubicBezTo>
                  <a:lnTo>
                    <a:pt x="11198" y="8261"/>
                  </a:lnTo>
                  <a:lnTo>
                    <a:pt x="10667" y="8261"/>
                  </a:lnTo>
                  <a:lnTo>
                    <a:pt x="10667" y="8080"/>
                  </a:lnTo>
                  <a:cubicBezTo>
                    <a:pt x="10667" y="7995"/>
                    <a:pt x="10603" y="7905"/>
                    <a:pt x="10513" y="7884"/>
                  </a:cubicBezTo>
                  <a:cubicBezTo>
                    <a:pt x="10380" y="7863"/>
                    <a:pt x="10226" y="7794"/>
                    <a:pt x="10093" y="7703"/>
                  </a:cubicBezTo>
                  <a:cubicBezTo>
                    <a:pt x="10062" y="7688"/>
                    <a:pt x="10031" y="7681"/>
                    <a:pt x="10001" y="7681"/>
                  </a:cubicBezTo>
                  <a:cubicBezTo>
                    <a:pt x="9945" y="7681"/>
                    <a:pt x="9894" y="7706"/>
                    <a:pt x="9849" y="7751"/>
                  </a:cubicBezTo>
                  <a:lnTo>
                    <a:pt x="9716" y="7863"/>
                  </a:lnTo>
                  <a:lnTo>
                    <a:pt x="9365" y="7485"/>
                  </a:lnTo>
                  <a:lnTo>
                    <a:pt x="9472" y="7374"/>
                  </a:lnTo>
                  <a:cubicBezTo>
                    <a:pt x="9541" y="7305"/>
                    <a:pt x="9562" y="7199"/>
                    <a:pt x="9498" y="7130"/>
                  </a:cubicBezTo>
                  <a:cubicBezTo>
                    <a:pt x="9429" y="6997"/>
                    <a:pt x="9365" y="6843"/>
                    <a:pt x="9317" y="6689"/>
                  </a:cubicBezTo>
                  <a:cubicBezTo>
                    <a:pt x="9296" y="6598"/>
                    <a:pt x="9232" y="6535"/>
                    <a:pt x="9142" y="6535"/>
                  </a:cubicBezTo>
                  <a:lnTo>
                    <a:pt x="8967" y="6535"/>
                  </a:lnTo>
                  <a:lnTo>
                    <a:pt x="8967" y="6025"/>
                  </a:lnTo>
                  <a:lnTo>
                    <a:pt x="9121" y="6025"/>
                  </a:lnTo>
                  <a:cubicBezTo>
                    <a:pt x="9232" y="6025"/>
                    <a:pt x="9296" y="5956"/>
                    <a:pt x="9317" y="5871"/>
                  </a:cubicBezTo>
                  <a:cubicBezTo>
                    <a:pt x="9365" y="5711"/>
                    <a:pt x="9429" y="5557"/>
                    <a:pt x="9498" y="5424"/>
                  </a:cubicBezTo>
                  <a:cubicBezTo>
                    <a:pt x="9562" y="5361"/>
                    <a:pt x="9541" y="5249"/>
                    <a:pt x="9472" y="5180"/>
                  </a:cubicBezTo>
                  <a:lnTo>
                    <a:pt x="9365" y="5074"/>
                  </a:lnTo>
                  <a:lnTo>
                    <a:pt x="9716" y="4697"/>
                  </a:lnTo>
                  <a:lnTo>
                    <a:pt x="9849" y="4808"/>
                  </a:lnTo>
                  <a:cubicBezTo>
                    <a:pt x="9893" y="4849"/>
                    <a:pt x="9945" y="4873"/>
                    <a:pt x="10000" y="4873"/>
                  </a:cubicBezTo>
                  <a:cubicBezTo>
                    <a:pt x="10030" y="4873"/>
                    <a:pt x="10061" y="4866"/>
                    <a:pt x="10093" y="4851"/>
                  </a:cubicBezTo>
                  <a:cubicBezTo>
                    <a:pt x="10226" y="4760"/>
                    <a:pt x="10380" y="4697"/>
                    <a:pt x="10513" y="4675"/>
                  </a:cubicBezTo>
                  <a:cubicBezTo>
                    <a:pt x="10603" y="4649"/>
                    <a:pt x="10667" y="4564"/>
                    <a:pt x="10667" y="4473"/>
                  </a:cubicBezTo>
                  <a:lnTo>
                    <a:pt x="10667" y="4298"/>
                  </a:lnTo>
                  <a:close/>
                  <a:moveTo>
                    <a:pt x="1418" y="2258"/>
                  </a:moveTo>
                  <a:lnTo>
                    <a:pt x="1418" y="9722"/>
                  </a:lnTo>
                  <a:lnTo>
                    <a:pt x="399" y="9722"/>
                  </a:lnTo>
                  <a:lnTo>
                    <a:pt x="399" y="2460"/>
                  </a:lnTo>
                  <a:cubicBezTo>
                    <a:pt x="399" y="2349"/>
                    <a:pt x="489" y="2258"/>
                    <a:pt x="574" y="2258"/>
                  </a:cubicBezTo>
                  <a:close/>
                  <a:moveTo>
                    <a:pt x="11841" y="8128"/>
                  </a:moveTo>
                  <a:lnTo>
                    <a:pt x="11889" y="8171"/>
                  </a:lnTo>
                  <a:cubicBezTo>
                    <a:pt x="11910" y="8192"/>
                    <a:pt x="11931" y="8213"/>
                    <a:pt x="11973" y="8234"/>
                  </a:cubicBezTo>
                  <a:lnTo>
                    <a:pt x="11973" y="9722"/>
                  </a:lnTo>
                  <a:lnTo>
                    <a:pt x="10959" y="9722"/>
                  </a:lnTo>
                  <a:lnTo>
                    <a:pt x="10959" y="8659"/>
                  </a:lnTo>
                  <a:lnTo>
                    <a:pt x="11225" y="8659"/>
                  </a:lnTo>
                  <a:cubicBezTo>
                    <a:pt x="11421" y="8659"/>
                    <a:pt x="11596" y="8479"/>
                    <a:pt x="11596" y="8282"/>
                  </a:cubicBezTo>
                  <a:lnTo>
                    <a:pt x="11596" y="8234"/>
                  </a:lnTo>
                  <a:cubicBezTo>
                    <a:pt x="11687" y="8192"/>
                    <a:pt x="11777" y="8171"/>
                    <a:pt x="11841" y="8128"/>
                  </a:cubicBezTo>
                  <a:close/>
                  <a:moveTo>
                    <a:pt x="9960" y="399"/>
                  </a:moveTo>
                  <a:cubicBezTo>
                    <a:pt x="10295" y="399"/>
                    <a:pt x="10560" y="665"/>
                    <a:pt x="10560" y="999"/>
                  </a:cubicBezTo>
                  <a:lnTo>
                    <a:pt x="10560" y="2041"/>
                  </a:lnTo>
                  <a:lnTo>
                    <a:pt x="6640" y="2041"/>
                  </a:lnTo>
                  <a:cubicBezTo>
                    <a:pt x="6529" y="2041"/>
                    <a:pt x="6444" y="2126"/>
                    <a:pt x="6444" y="2237"/>
                  </a:cubicBezTo>
                  <a:cubicBezTo>
                    <a:pt x="6444" y="2349"/>
                    <a:pt x="6529" y="2439"/>
                    <a:pt x="6640" y="2439"/>
                  </a:cubicBezTo>
                  <a:lnTo>
                    <a:pt x="10560" y="2439"/>
                  </a:lnTo>
                  <a:lnTo>
                    <a:pt x="10560" y="3900"/>
                  </a:lnTo>
                  <a:cubicBezTo>
                    <a:pt x="10401" y="3942"/>
                    <a:pt x="10268" y="4096"/>
                    <a:pt x="10268" y="4277"/>
                  </a:cubicBezTo>
                  <a:lnTo>
                    <a:pt x="10268" y="4319"/>
                  </a:lnTo>
                  <a:cubicBezTo>
                    <a:pt x="10183" y="4341"/>
                    <a:pt x="10093" y="4383"/>
                    <a:pt x="10029" y="4431"/>
                  </a:cubicBezTo>
                  <a:lnTo>
                    <a:pt x="9981" y="4383"/>
                  </a:lnTo>
                  <a:cubicBezTo>
                    <a:pt x="9918" y="4319"/>
                    <a:pt x="9827" y="4277"/>
                    <a:pt x="9716" y="4277"/>
                  </a:cubicBezTo>
                  <a:cubicBezTo>
                    <a:pt x="9631" y="4277"/>
                    <a:pt x="9541" y="4319"/>
                    <a:pt x="9450" y="4383"/>
                  </a:cubicBezTo>
                  <a:lnTo>
                    <a:pt x="9052" y="4808"/>
                  </a:lnTo>
                  <a:cubicBezTo>
                    <a:pt x="8898" y="4941"/>
                    <a:pt x="8898" y="5180"/>
                    <a:pt x="9052" y="5313"/>
                  </a:cubicBezTo>
                  <a:lnTo>
                    <a:pt x="9073" y="5361"/>
                  </a:lnTo>
                  <a:cubicBezTo>
                    <a:pt x="9052" y="5446"/>
                    <a:pt x="9009" y="5536"/>
                    <a:pt x="8988" y="5626"/>
                  </a:cubicBezTo>
                  <a:lnTo>
                    <a:pt x="8919" y="5626"/>
                  </a:lnTo>
                  <a:cubicBezTo>
                    <a:pt x="8723" y="5626"/>
                    <a:pt x="8568" y="5780"/>
                    <a:pt x="8568" y="5977"/>
                  </a:cubicBezTo>
                  <a:lnTo>
                    <a:pt x="8568" y="6556"/>
                  </a:lnTo>
                  <a:cubicBezTo>
                    <a:pt x="8568" y="6774"/>
                    <a:pt x="8723" y="6933"/>
                    <a:pt x="8919" y="6933"/>
                  </a:cubicBezTo>
                  <a:lnTo>
                    <a:pt x="8988" y="6933"/>
                  </a:lnTo>
                  <a:cubicBezTo>
                    <a:pt x="9009" y="7018"/>
                    <a:pt x="9052" y="7108"/>
                    <a:pt x="9073" y="7199"/>
                  </a:cubicBezTo>
                  <a:lnTo>
                    <a:pt x="9052" y="7220"/>
                  </a:lnTo>
                  <a:cubicBezTo>
                    <a:pt x="8898" y="7374"/>
                    <a:pt x="8898" y="7618"/>
                    <a:pt x="9052" y="7751"/>
                  </a:cubicBezTo>
                  <a:lnTo>
                    <a:pt x="9450" y="8171"/>
                  </a:lnTo>
                  <a:cubicBezTo>
                    <a:pt x="9527" y="8237"/>
                    <a:pt x="9627" y="8270"/>
                    <a:pt x="9724" y="8270"/>
                  </a:cubicBezTo>
                  <a:cubicBezTo>
                    <a:pt x="9821" y="8270"/>
                    <a:pt x="9915" y="8237"/>
                    <a:pt x="9981" y="8171"/>
                  </a:cubicBezTo>
                  <a:lnTo>
                    <a:pt x="10029" y="8128"/>
                  </a:lnTo>
                  <a:cubicBezTo>
                    <a:pt x="10093" y="8171"/>
                    <a:pt x="10183" y="8192"/>
                    <a:pt x="10268" y="8234"/>
                  </a:cubicBezTo>
                  <a:lnTo>
                    <a:pt x="10268" y="8282"/>
                  </a:lnTo>
                  <a:cubicBezTo>
                    <a:pt x="10268" y="8458"/>
                    <a:pt x="10401" y="8612"/>
                    <a:pt x="10560" y="8633"/>
                  </a:cubicBezTo>
                  <a:lnTo>
                    <a:pt x="10560" y="9722"/>
                  </a:lnTo>
                  <a:lnTo>
                    <a:pt x="6640" y="9722"/>
                  </a:lnTo>
                  <a:cubicBezTo>
                    <a:pt x="6529" y="9722"/>
                    <a:pt x="6444" y="9807"/>
                    <a:pt x="6444" y="9918"/>
                  </a:cubicBezTo>
                  <a:cubicBezTo>
                    <a:pt x="6444" y="10030"/>
                    <a:pt x="6529" y="10120"/>
                    <a:pt x="6640" y="10120"/>
                  </a:cubicBezTo>
                  <a:lnTo>
                    <a:pt x="11973" y="10120"/>
                  </a:lnTo>
                  <a:lnTo>
                    <a:pt x="11973" y="10651"/>
                  </a:lnTo>
                  <a:cubicBezTo>
                    <a:pt x="11973" y="10758"/>
                    <a:pt x="11889" y="10848"/>
                    <a:pt x="11777" y="10848"/>
                  </a:cubicBezTo>
                  <a:lnTo>
                    <a:pt x="574" y="10848"/>
                  </a:lnTo>
                  <a:cubicBezTo>
                    <a:pt x="489" y="10848"/>
                    <a:pt x="399" y="10758"/>
                    <a:pt x="399" y="10651"/>
                  </a:cubicBezTo>
                  <a:lnTo>
                    <a:pt x="399" y="10120"/>
                  </a:lnTo>
                  <a:lnTo>
                    <a:pt x="5711" y="10120"/>
                  </a:lnTo>
                  <a:cubicBezTo>
                    <a:pt x="5822" y="10120"/>
                    <a:pt x="5912" y="10030"/>
                    <a:pt x="5912" y="9918"/>
                  </a:cubicBezTo>
                  <a:cubicBezTo>
                    <a:pt x="5912" y="9807"/>
                    <a:pt x="5822" y="9722"/>
                    <a:pt x="5711" y="9722"/>
                  </a:cubicBezTo>
                  <a:lnTo>
                    <a:pt x="1817" y="9722"/>
                  </a:lnTo>
                  <a:lnTo>
                    <a:pt x="1817" y="2439"/>
                  </a:lnTo>
                  <a:lnTo>
                    <a:pt x="5711" y="2439"/>
                  </a:lnTo>
                  <a:cubicBezTo>
                    <a:pt x="5822" y="2439"/>
                    <a:pt x="5912" y="2349"/>
                    <a:pt x="5912" y="2237"/>
                  </a:cubicBezTo>
                  <a:cubicBezTo>
                    <a:pt x="5912" y="2126"/>
                    <a:pt x="5822" y="2041"/>
                    <a:pt x="5711" y="2041"/>
                  </a:cubicBezTo>
                  <a:lnTo>
                    <a:pt x="1817" y="2041"/>
                  </a:lnTo>
                  <a:lnTo>
                    <a:pt x="1817" y="999"/>
                  </a:lnTo>
                  <a:cubicBezTo>
                    <a:pt x="1817" y="665"/>
                    <a:pt x="2082" y="399"/>
                    <a:pt x="2391" y="399"/>
                  </a:cubicBezTo>
                  <a:close/>
                  <a:moveTo>
                    <a:pt x="7793" y="11268"/>
                  </a:moveTo>
                  <a:lnTo>
                    <a:pt x="8478" y="12064"/>
                  </a:lnTo>
                  <a:lnTo>
                    <a:pt x="4207" y="12064"/>
                  </a:lnTo>
                  <a:lnTo>
                    <a:pt x="4871" y="11268"/>
                  </a:lnTo>
                  <a:close/>
                  <a:moveTo>
                    <a:pt x="9450" y="12463"/>
                  </a:moveTo>
                  <a:cubicBezTo>
                    <a:pt x="9673" y="12463"/>
                    <a:pt x="9849" y="12643"/>
                    <a:pt x="9849" y="12840"/>
                  </a:cubicBezTo>
                  <a:lnTo>
                    <a:pt x="9849" y="13196"/>
                  </a:lnTo>
                  <a:cubicBezTo>
                    <a:pt x="9849" y="13217"/>
                    <a:pt x="9827" y="13238"/>
                    <a:pt x="9806" y="13238"/>
                  </a:cubicBezTo>
                  <a:lnTo>
                    <a:pt x="2879" y="13238"/>
                  </a:lnTo>
                  <a:cubicBezTo>
                    <a:pt x="2831" y="13238"/>
                    <a:pt x="2810" y="13217"/>
                    <a:pt x="2810" y="13196"/>
                  </a:cubicBezTo>
                  <a:lnTo>
                    <a:pt x="2810" y="12840"/>
                  </a:lnTo>
                  <a:cubicBezTo>
                    <a:pt x="2810" y="12643"/>
                    <a:pt x="2991" y="12463"/>
                    <a:pt x="3209" y="12463"/>
                  </a:cubicBezTo>
                  <a:close/>
                  <a:moveTo>
                    <a:pt x="2391" y="1"/>
                  </a:moveTo>
                  <a:cubicBezTo>
                    <a:pt x="1859" y="1"/>
                    <a:pt x="1418" y="447"/>
                    <a:pt x="1418" y="999"/>
                  </a:cubicBezTo>
                  <a:lnTo>
                    <a:pt x="1418" y="1860"/>
                  </a:lnTo>
                  <a:lnTo>
                    <a:pt x="574" y="1860"/>
                  </a:lnTo>
                  <a:cubicBezTo>
                    <a:pt x="266" y="1860"/>
                    <a:pt x="0" y="2126"/>
                    <a:pt x="0" y="2460"/>
                  </a:cubicBezTo>
                  <a:lnTo>
                    <a:pt x="0" y="9918"/>
                  </a:lnTo>
                  <a:lnTo>
                    <a:pt x="0" y="10651"/>
                  </a:lnTo>
                  <a:cubicBezTo>
                    <a:pt x="0" y="10981"/>
                    <a:pt x="266" y="11268"/>
                    <a:pt x="574" y="11268"/>
                  </a:cubicBezTo>
                  <a:lnTo>
                    <a:pt x="4361" y="11268"/>
                  </a:lnTo>
                  <a:lnTo>
                    <a:pt x="3676" y="12064"/>
                  </a:lnTo>
                  <a:lnTo>
                    <a:pt x="3209" y="12064"/>
                  </a:lnTo>
                  <a:cubicBezTo>
                    <a:pt x="2768" y="12064"/>
                    <a:pt x="2412" y="12420"/>
                    <a:pt x="2412" y="12840"/>
                  </a:cubicBezTo>
                  <a:lnTo>
                    <a:pt x="2412" y="13196"/>
                  </a:lnTo>
                  <a:cubicBezTo>
                    <a:pt x="2412" y="13440"/>
                    <a:pt x="2614" y="13637"/>
                    <a:pt x="2879" y="13637"/>
                  </a:cubicBezTo>
                  <a:lnTo>
                    <a:pt x="9806" y="13637"/>
                  </a:lnTo>
                  <a:cubicBezTo>
                    <a:pt x="10051" y="13637"/>
                    <a:pt x="10247" y="13440"/>
                    <a:pt x="10247" y="13196"/>
                  </a:cubicBezTo>
                  <a:lnTo>
                    <a:pt x="10247" y="12840"/>
                  </a:lnTo>
                  <a:cubicBezTo>
                    <a:pt x="10247" y="12420"/>
                    <a:pt x="9896" y="12064"/>
                    <a:pt x="9450" y="12064"/>
                  </a:cubicBezTo>
                  <a:lnTo>
                    <a:pt x="8988" y="12064"/>
                  </a:lnTo>
                  <a:lnTo>
                    <a:pt x="8324" y="11268"/>
                  </a:lnTo>
                  <a:lnTo>
                    <a:pt x="11777" y="11268"/>
                  </a:lnTo>
                  <a:cubicBezTo>
                    <a:pt x="12106" y="11268"/>
                    <a:pt x="12372" y="10981"/>
                    <a:pt x="12372" y="10651"/>
                  </a:cubicBezTo>
                  <a:lnTo>
                    <a:pt x="12372" y="9918"/>
                  </a:lnTo>
                  <a:lnTo>
                    <a:pt x="12372" y="8192"/>
                  </a:lnTo>
                  <a:cubicBezTo>
                    <a:pt x="12393" y="8192"/>
                    <a:pt x="12393" y="8171"/>
                    <a:pt x="12420" y="8171"/>
                  </a:cubicBezTo>
                  <a:lnTo>
                    <a:pt x="12818" y="7751"/>
                  </a:lnTo>
                  <a:cubicBezTo>
                    <a:pt x="12882" y="7682"/>
                    <a:pt x="12924" y="7597"/>
                    <a:pt x="12924" y="7485"/>
                  </a:cubicBezTo>
                  <a:cubicBezTo>
                    <a:pt x="12924" y="7395"/>
                    <a:pt x="12882" y="7305"/>
                    <a:pt x="12818" y="7220"/>
                  </a:cubicBezTo>
                  <a:lnTo>
                    <a:pt x="12792" y="7199"/>
                  </a:lnTo>
                  <a:cubicBezTo>
                    <a:pt x="12839" y="7108"/>
                    <a:pt x="12861" y="7018"/>
                    <a:pt x="12882" y="6933"/>
                  </a:cubicBezTo>
                  <a:lnTo>
                    <a:pt x="12951" y="6933"/>
                  </a:lnTo>
                  <a:cubicBezTo>
                    <a:pt x="13147" y="6933"/>
                    <a:pt x="13323" y="6774"/>
                    <a:pt x="13323" y="6556"/>
                  </a:cubicBezTo>
                  <a:lnTo>
                    <a:pt x="13323" y="5977"/>
                  </a:lnTo>
                  <a:cubicBezTo>
                    <a:pt x="13323" y="5780"/>
                    <a:pt x="13147" y="5626"/>
                    <a:pt x="12951" y="5626"/>
                  </a:cubicBezTo>
                  <a:lnTo>
                    <a:pt x="12882" y="5626"/>
                  </a:lnTo>
                  <a:cubicBezTo>
                    <a:pt x="12861" y="5536"/>
                    <a:pt x="12839" y="5446"/>
                    <a:pt x="12792" y="5361"/>
                  </a:cubicBezTo>
                  <a:lnTo>
                    <a:pt x="12818" y="5313"/>
                  </a:lnTo>
                  <a:cubicBezTo>
                    <a:pt x="12882" y="5249"/>
                    <a:pt x="12924" y="5159"/>
                    <a:pt x="12924" y="5074"/>
                  </a:cubicBezTo>
                  <a:cubicBezTo>
                    <a:pt x="12924" y="4962"/>
                    <a:pt x="12882" y="4872"/>
                    <a:pt x="12818" y="4808"/>
                  </a:cubicBezTo>
                  <a:lnTo>
                    <a:pt x="12420" y="4383"/>
                  </a:lnTo>
                  <a:cubicBezTo>
                    <a:pt x="12393" y="4383"/>
                    <a:pt x="12393" y="4362"/>
                    <a:pt x="12372" y="4362"/>
                  </a:cubicBezTo>
                  <a:lnTo>
                    <a:pt x="12372" y="2460"/>
                  </a:lnTo>
                  <a:cubicBezTo>
                    <a:pt x="12372" y="2126"/>
                    <a:pt x="12106" y="1860"/>
                    <a:pt x="11777" y="1860"/>
                  </a:cubicBezTo>
                  <a:lnTo>
                    <a:pt x="10959" y="1860"/>
                  </a:lnTo>
                  <a:lnTo>
                    <a:pt x="10959" y="999"/>
                  </a:lnTo>
                  <a:cubicBezTo>
                    <a:pt x="10959" y="447"/>
                    <a:pt x="10513" y="1"/>
                    <a:pt x="996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3"/>
            <p:cNvSpPr/>
            <p:nvPr/>
          </p:nvSpPr>
          <p:spPr>
            <a:xfrm>
              <a:off x="4354850" y="2399375"/>
              <a:ext cx="58600" cy="59275"/>
            </a:xfrm>
            <a:custGeom>
              <a:rect b="b" l="l" r="r" t="t"/>
              <a:pathLst>
                <a:path extrusionOk="0" h="2371" w="2344">
                  <a:moveTo>
                    <a:pt x="1169" y="399"/>
                  </a:moveTo>
                  <a:cubicBezTo>
                    <a:pt x="1594" y="399"/>
                    <a:pt x="1945" y="750"/>
                    <a:pt x="1945" y="1175"/>
                  </a:cubicBezTo>
                  <a:cubicBezTo>
                    <a:pt x="1945" y="1616"/>
                    <a:pt x="1594" y="1972"/>
                    <a:pt x="1169" y="1972"/>
                  </a:cubicBezTo>
                  <a:cubicBezTo>
                    <a:pt x="750" y="1972"/>
                    <a:pt x="399" y="1616"/>
                    <a:pt x="399" y="1175"/>
                  </a:cubicBezTo>
                  <a:cubicBezTo>
                    <a:pt x="399" y="750"/>
                    <a:pt x="750" y="399"/>
                    <a:pt x="1169" y="399"/>
                  </a:cubicBezTo>
                  <a:close/>
                  <a:moveTo>
                    <a:pt x="1169" y="1"/>
                  </a:moveTo>
                  <a:cubicBezTo>
                    <a:pt x="532" y="1"/>
                    <a:pt x="1" y="532"/>
                    <a:pt x="1" y="1175"/>
                  </a:cubicBezTo>
                  <a:cubicBezTo>
                    <a:pt x="1" y="1839"/>
                    <a:pt x="532" y="2370"/>
                    <a:pt x="1169" y="2370"/>
                  </a:cubicBezTo>
                  <a:cubicBezTo>
                    <a:pt x="1812" y="2370"/>
                    <a:pt x="2343" y="1839"/>
                    <a:pt x="2343" y="1175"/>
                  </a:cubicBezTo>
                  <a:cubicBezTo>
                    <a:pt x="2343" y="532"/>
                    <a:pt x="1812" y="1"/>
                    <a:pt x="116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6" name="Google Shape;4106;p63"/>
          <p:cNvGrpSpPr/>
          <p:nvPr/>
        </p:nvGrpSpPr>
        <p:grpSpPr>
          <a:xfrm>
            <a:off x="2844250" y="2933925"/>
            <a:ext cx="340775" cy="340775"/>
            <a:chOff x="2844250" y="2933925"/>
            <a:chExt cx="340775" cy="340775"/>
          </a:xfrm>
        </p:grpSpPr>
        <p:sp>
          <p:nvSpPr>
            <p:cNvPr id="4107" name="Google Shape;4107;p63"/>
            <p:cNvSpPr/>
            <p:nvPr/>
          </p:nvSpPr>
          <p:spPr>
            <a:xfrm>
              <a:off x="2852475" y="3222750"/>
              <a:ext cx="327650" cy="47050"/>
            </a:xfrm>
            <a:custGeom>
              <a:rect b="b" l="l" r="r" t="t"/>
              <a:pathLst>
                <a:path extrusionOk="0" h="1882" w="13106">
                  <a:moveTo>
                    <a:pt x="0" y="1"/>
                  </a:moveTo>
                  <a:lnTo>
                    <a:pt x="0" y="1881"/>
                  </a:lnTo>
                  <a:lnTo>
                    <a:pt x="13105" y="1881"/>
                  </a:lnTo>
                  <a:lnTo>
                    <a:pt x="13105" y="1"/>
                  </a:lnTo>
                  <a:close/>
                  <a:moveTo>
                    <a:pt x="0" y="1"/>
                  </a:moveTo>
                  <a:lnTo>
                    <a:pt x="0"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3"/>
            <p:cNvSpPr/>
            <p:nvPr/>
          </p:nvSpPr>
          <p:spPr>
            <a:xfrm>
              <a:off x="3158975" y="3222750"/>
              <a:ext cx="21150" cy="47050"/>
            </a:xfrm>
            <a:custGeom>
              <a:rect b="b" l="l" r="r" t="t"/>
              <a:pathLst>
                <a:path extrusionOk="0" h="1882" w="846">
                  <a:moveTo>
                    <a:pt x="1" y="1"/>
                  </a:moveTo>
                  <a:lnTo>
                    <a:pt x="845" y="1"/>
                  </a:lnTo>
                  <a:lnTo>
                    <a:pt x="845" y="1881"/>
                  </a:lnTo>
                  <a:lnTo>
                    <a:pt x="1" y="188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3"/>
            <p:cNvSpPr/>
            <p:nvPr/>
          </p:nvSpPr>
          <p:spPr>
            <a:xfrm>
              <a:off x="2849150" y="2961000"/>
              <a:ext cx="329775" cy="230175"/>
            </a:xfrm>
            <a:custGeom>
              <a:rect b="b" l="l" r="r" t="t"/>
              <a:pathLst>
                <a:path extrusionOk="0" h="9207" w="13191">
                  <a:moveTo>
                    <a:pt x="2083" y="1"/>
                  </a:moveTo>
                  <a:lnTo>
                    <a:pt x="1021" y="7172"/>
                  </a:lnTo>
                  <a:cubicBezTo>
                    <a:pt x="468" y="7172"/>
                    <a:pt x="1" y="7634"/>
                    <a:pt x="1" y="8192"/>
                  </a:cubicBezTo>
                  <a:cubicBezTo>
                    <a:pt x="1" y="8744"/>
                    <a:pt x="468" y="9206"/>
                    <a:pt x="1021" y="9206"/>
                  </a:cubicBezTo>
                  <a:lnTo>
                    <a:pt x="4054" y="9206"/>
                  </a:lnTo>
                  <a:lnTo>
                    <a:pt x="12707" y="9206"/>
                  </a:lnTo>
                  <a:cubicBezTo>
                    <a:pt x="13127" y="9206"/>
                    <a:pt x="13190" y="8941"/>
                    <a:pt x="13190" y="8697"/>
                  </a:cubicBezTo>
                  <a:lnTo>
                    <a:pt x="13190" y="442"/>
                  </a:lnTo>
                  <a:cubicBezTo>
                    <a:pt x="13190" y="266"/>
                    <a:pt x="13148" y="1"/>
                    <a:pt x="12728" y="1"/>
                  </a:cubicBezTo>
                  <a:close/>
                  <a:moveTo>
                    <a:pt x="2083" y="1"/>
                  </a:moveTo>
                  <a:lnTo>
                    <a:pt x="2083"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3"/>
            <p:cNvSpPr/>
            <p:nvPr/>
          </p:nvSpPr>
          <p:spPr>
            <a:xfrm>
              <a:off x="3144100" y="2961000"/>
              <a:ext cx="34825" cy="230175"/>
            </a:xfrm>
            <a:custGeom>
              <a:rect b="b" l="l" r="r" t="t"/>
              <a:pathLst>
                <a:path extrusionOk="0" h="9207" w="1393">
                  <a:moveTo>
                    <a:pt x="511" y="442"/>
                  </a:moveTo>
                  <a:lnTo>
                    <a:pt x="511" y="8697"/>
                  </a:lnTo>
                  <a:cubicBezTo>
                    <a:pt x="511" y="8941"/>
                    <a:pt x="420" y="9185"/>
                    <a:pt x="1" y="9206"/>
                  </a:cubicBezTo>
                  <a:lnTo>
                    <a:pt x="909" y="9206"/>
                  </a:lnTo>
                  <a:cubicBezTo>
                    <a:pt x="1329" y="9206"/>
                    <a:pt x="1392" y="8941"/>
                    <a:pt x="1392" y="8697"/>
                  </a:cubicBezTo>
                  <a:lnTo>
                    <a:pt x="1392" y="442"/>
                  </a:lnTo>
                  <a:cubicBezTo>
                    <a:pt x="1392" y="266"/>
                    <a:pt x="1350" y="1"/>
                    <a:pt x="930" y="1"/>
                  </a:cubicBezTo>
                  <a:lnTo>
                    <a:pt x="43" y="1"/>
                  </a:lnTo>
                  <a:cubicBezTo>
                    <a:pt x="442" y="1"/>
                    <a:pt x="511" y="266"/>
                    <a:pt x="511" y="442"/>
                  </a:cubicBezTo>
                  <a:close/>
                  <a:moveTo>
                    <a:pt x="511" y="442"/>
                  </a:moveTo>
                  <a:lnTo>
                    <a:pt x="511" y="44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3"/>
            <p:cNvSpPr/>
            <p:nvPr/>
          </p:nvSpPr>
          <p:spPr>
            <a:xfrm>
              <a:off x="2849150" y="3120375"/>
              <a:ext cx="52075" cy="56450"/>
            </a:xfrm>
            <a:custGeom>
              <a:rect b="b" l="l" r="r" t="t"/>
              <a:pathLst>
                <a:path extrusionOk="0" h="2258" w="2083">
                  <a:moveTo>
                    <a:pt x="1748" y="531"/>
                  </a:moveTo>
                  <a:lnTo>
                    <a:pt x="1021" y="531"/>
                  </a:lnTo>
                  <a:cubicBezTo>
                    <a:pt x="468" y="531"/>
                    <a:pt x="1" y="1259"/>
                    <a:pt x="1" y="1817"/>
                  </a:cubicBezTo>
                  <a:cubicBezTo>
                    <a:pt x="1" y="1971"/>
                    <a:pt x="43" y="2125"/>
                    <a:pt x="112" y="2258"/>
                  </a:cubicBezTo>
                  <a:cubicBezTo>
                    <a:pt x="266" y="1923"/>
                    <a:pt x="622" y="1684"/>
                    <a:pt x="1021" y="1684"/>
                  </a:cubicBezTo>
                  <a:lnTo>
                    <a:pt x="1748" y="1684"/>
                  </a:lnTo>
                  <a:cubicBezTo>
                    <a:pt x="1929" y="1684"/>
                    <a:pt x="2083" y="1525"/>
                    <a:pt x="2083" y="1328"/>
                  </a:cubicBezTo>
                  <a:lnTo>
                    <a:pt x="2083" y="197"/>
                  </a:lnTo>
                  <a:cubicBezTo>
                    <a:pt x="2083" y="0"/>
                    <a:pt x="1929" y="531"/>
                    <a:pt x="1748" y="531"/>
                  </a:cubicBezTo>
                  <a:close/>
                  <a:moveTo>
                    <a:pt x="1748" y="531"/>
                  </a:moveTo>
                  <a:lnTo>
                    <a:pt x="1748" y="53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3"/>
            <p:cNvSpPr/>
            <p:nvPr/>
          </p:nvSpPr>
          <p:spPr>
            <a:xfrm>
              <a:off x="2965350" y="3036300"/>
              <a:ext cx="102425" cy="85675"/>
            </a:xfrm>
            <a:custGeom>
              <a:rect b="b" l="l" r="r" t="t"/>
              <a:pathLst>
                <a:path extrusionOk="0" h="3427" w="4097">
                  <a:moveTo>
                    <a:pt x="4096" y="3427"/>
                  </a:moveTo>
                  <a:lnTo>
                    <a:pt x="4096" y="532"/>
                  </a:lnTo>
                  <a:lnTo>
                    <a:pt x="2014" y="1"/>
                  </a:lnTo>
                  <a:lnTo>
                    <a:pt x="1" y="532"/>
                  </a:lnTo>
                  <a:lnTo>
                    <a:pt x="1" y="3427"/>
                  </a:lnTo>
                  <a:lnTo>
                    <a:pt x="1440" y="3427"/>
                  </a:lnTo>
                  <a:lnTo>
                    <a:pt x="2035" y="1483"/>
                  </a:lnTo>
                  <a:lnTo>
                    <a:pt x="2657" y="3427"/>
                  </a:lnTo>
                  <a:close/>
                  <a:moveTo>
                    <a:pt x="4096" y="3427"/>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3"/>
            <p:cNvSpPr/>
            <p:nvPr/>
          </p:nvSpPr>
          <p:spPr>
            <a:xfrm>
              <a:off x="3110900" y="3118100"/>
              <a:ext cx="30975" cy="38275"/>
            </a:xfrm>
            <a:custGeom>
              <a:rect b="b" l="l" r="r" t="t"/>
              <a:pathLst>
                <a:path extrusionOk="0" h="1531" w="1239">
                  <a:moveTo>
                    <a:pt x="622" y="1531"/>
                  </a:moveTo>
                  <a:lnTo>
                    <a:pt x="1196" y="336"/>
                  </a:lnTo>
                  <a:cubicBezTo>
                    <a:pt x="1217" y="288"/>
                    <a:pt x="1238" y="266"/>
                    <a:pt x="1238" y="224"/>
                  </a:cubicBezTo>
                  <a:lnTo>
                    <a:pt x="622" y="1"/>
                  </a:lnTo>
                  <a:lnTo>
                    <a:pt x="1" y="224"/>
                  </a:lnTo>
                  <a:cubicBezTo>
                    <a:pt x="1" y="266"/>
                    <a:pt x="1" y="288"/>
                    <a:pt x="22" y="336"/>
                  </a:cubicBezTo>
                  <a:close/>
                  <a:moveTo>
                    <a:pt x="622" y="1531"/>
                  </a:moveTo>
                  <a:lnTo>
                    <a:pt x="622" y="153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3"/>
            <p:cNvSpPr/>
            <p:nvPr/>
          </p:nvSpPr>
          <p:spPr>
            <a:xfrm>
              <a:off x="3110900" y="2938825"/>
              <a:ext cx="30975" cy="38800"/>
            </a:xfrm>
            <a:custGeom>
              <a:rect b="b" l="l" r="r" t="t"/>
              <a:pathLst>
                <a:path extrusionOk="0" h="1552" w="1239">
                  <a:moveTo>
                    <a:pt x="1" y="1244"/>
                  </a:moveTo>
                  <a:lnTo>
                    <a:pt x="686" y="1552"/>
                  </a:lnTo>
                  <a:lnTo>
                    <a:pt x="1238" y="1244"/>
                  </a:lnTo>
                  <a:lnTo>
                    <a:pt x="1238" y="622"/>
                  </a:lnTo>
                  <a:cubicBezTo>
                    <a:pt x="1238" y="266"/>
                    <a:pt x="952" y="1"/>
                    <a:pt x="622" y="1"/>
                  </a:cubicBezTo>
                  <a:cubicBezTo>
                    <a:pt x="266" y="1"/>
                    <a:pt x="1" y="266"/>
                    <a:pt x="1" y="622"/>
                  </a:cubicBezTo>
                  <a:close/>
                  <a:moveTo>
                    <a:pt x="1" y="1244"/>
                  </a:moveTo>
                  <a:lnTo>
                    <a:pt x="1" y="1244"/>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3"/>
            <p:cNvSpPr/>
            <p:nvPr/>
          </p:nvSpPr>
          <p:spPr>
            <a:xfrm>
              <a:off x="3120875" y="2938825"/>
              <a:ext cx="21000" cy="36025"/>
            </a:xfrm>
            <a:custGeom>
              <a:rect b="b" l="l" r="r" t="t"/>
              <a:pathLst>
                <a:path extrusionOk="0" h="1441" w="840">
                  <a:moveTo>
                    <a:pt x="399" y="1244"/>
                  </a:moveTo>
                  <a:lnTo>
                    <a:pt x="622" y="1440"/>
                  </a:lnTo>
                  <a:lnTo>
                    <a:pt x="839" y="1244"/>
                  </a:lnTo>
                  <a:lnTo>
                    <a:pt x="839" y="622"/>
                  </a:lnTo>
                  <a:cubicBezTo>
                    <a:pt x="839" y="266"/>
                    <a:pt x="553" y="1"/>
                    <a:pt x="223" y="1"/>
                  </a:cubicBezTo>
                  <a:cubicBezTo>
                    <a:pt x="133" y="1"/>
                    <a:pt x="64" y="1"/>
                    <a:pt x="0" y="48"/>
                  </a:cubicBezTo>
                  <a:cubicBezTo>
                    <a:pt x="223" y="133"/>
                    <a:pt x="399" y="356"/>
                    <a:pt x="399" y="622"/>
                  </a:cubicBezTo>
                  <a:close/>
                  <a:moveTo>
                    <a:pt x="399" y="1244"/>
                  </a:moveTo>
                  <a:lnTo>
                    <a:pt x="399" y="124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3"/>
            <p:cNvSpPr/>
            <p:nvPr/>
          </p:nvSpPr>
          <p:spPr>
            <a:xfrm>
              <a:off x="3120875" y="3118100"/>
              <a:ext cx="21000" cy="38275"/>
            </a:xfrm>
            <a:custGeom>
              <a:rect b="b" l="l" r="r" t="t"/>
              <a:pathLst>
                <a:path extrusionOk="0" h="1531" w="840">
                  <a:moveTo>
                    <a:pt x="839" y="224"/>
                  </a:moveTo>
                  <a:lnTo>
                    <a:pt x="531" y="1"/>
                  </a:lnTo>
                  <a:lnTo>
                    <a:pt x="399" y="224"/>
                  </a:lnTo>
                  <a:cubicBezTo>
                    <a:pt x="399" y="266"/>
                    <a:pt x="377" y="288"/>
                    <a:pt x="356" y="336"/>
                  </a:cubicBezTo>
                  <a:lnTo>
                    <a:pt x="0" y="1063"/>
                  </a:lnTo>
                  <a:lnTo>
                    <a:pt x="223" y="1531"/>
                  </a:lnTo>
                  <a:lnTo>
                    <a:pt x="797" y="336"/>
                  </a:lnTo>
                  <a:cubicBezTo>
                    <a:pt x="818" y="288"/>
                    <a:pt x="839" y="266"/>
                    <a:pt x="839" y="224"/>
                  </a:cubicBezTo>
                  <a:close/>
                  <a:moveTo>
                    <a:pt x="839" y="224"/>
                  </a:moveTo>
                  <a:lnTo>
                    <a:pt x="839" y="224"/>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3"/>
            <p:cNvSpPr/>
            <p:nvPr/>
          </p:nvSpPr>
          <p:spPr>
            <a:xfrm>
              <a:off x="3110900" y="2969900"/>
              <a:ext cx="30975" cy="153800"/>
            </a:xfrm>
            <a:custGeom>
              <a:rect b="b" l="l" r="r" t="t"/>
              <a:pathLst>
                <a:path extrusionOk="0" h="6152" w="1239">
                  <a:moveTo>
                    <a:pt x="1" y="1"/>
                  </a:moveTo>
                  <a:lnTo>
                    <a:pt x="1238" y="1"/>
                  </a:lnTo>
                  <a:lnTo>
                    <a:pt x="1238" y="6152"/>
                  </a:lnTo>
                  <a:lnTo>
                    <a:pt x="1" y="615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3"/>
            <p:cNvSpPr/>
            <p:nvPr/>
          </p:nvSpPr>
          <p:spPr>
            <a:xfrm>
              <a:off x="3130825" y="2969900"/>
              <a:ext cx="11050" cy="153800"/>
            </a:xfrm>
            <a:custGeom>
              <a:rect b="b" l="l" r="r" t="t"/>
              <a:pathLst>
                <a:path extrusionOk="0" h="6152" w="442">
                  <a:moveTo>
                    <a:pt x="1" y="1"/>
                  </a:moveTo>
                  <a:lnTo>
                    <a:pt x="441" y="1"/>
                  </a:lnTo>
                  <a:lnTo>
                    <a:pt x="441" y="6152"/>
                  </a:lnTo>
                  <a:lnTo>
                    <a:pt x="1" y="615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3"/>
            <p:cNvSpPr/>
            <p:nvPr/>
          </p:nvSpPr>
          <p:spPr>
            <a:xfrm>
              <a:off x="2965350" y="3034050"/>
              <a:ext cx="102425" cy="87925"/>
            </a:xfrm>
            <a:custGeom>
              <a:rect b="b" l="l" r="r" t="t"/>
              <a:pathLst>
                <a:path extrusionOk="0" h="3517" w="4097">
                  <a:moveTo>
                    <a:pt x="1616" y="1020"/>
                  </a:moveTo>
                  <a:lnTo>
                    <a:pt x="3698" y="1020"/>
                  </a:lnTo>
                  <a:lnTo>
                    <a:pt x="3698" y="3517"/>
                  </a:lnTo>
                  <a:lnTo>
                    <a:pt x="4096" y="3517"/>
                  </a:lnTo>
                  <a:lnTo>
                    <a:pt x="4096" y="622"/>
                  </a:lnTo>
                  <a:lnTo>
                    <a:pt x="2014" y="0"/>
                  </a:lnTo>
                  <a:lnTo>
                    <a:pt x="1" y="622"/>
                  </a:lnTo>
                  <a:lnTo>
                    <a:pt x="1" y="1020"/>
                  </a:lnTo>
                  <a:close/>
                  <a:moveTo>
                    <a:pt x="1616" y="1020"/>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3"/>
            <p:cNvSpPr/>
            <p:nvPr/>
          </p:nvSpPr>
          <p:spPr>
            <a:xfrm>
              <a:off x="3001350" y="3073350"/>
              <a:ext cx="30425" cy="48625"/>
            </a:xfrm>
            <a:custGeom>
              <a:rect b="b" l="l" r="r" t="t"/>
              <a:pathLst>
                <a:path extrusionOk="0" h="1945" w="1217">
                  <a:moveTo>
                    <a:pt x="1217" y="596"/>
                  </a:moveTo>
                  <a:cubicBezTo>
                    <a:pt x="1217" y="266"/>
                    <a:pt x="930" y="1"/>
                    <a:pt x="595" y="1"/>
                  </a:cubicBezTo>
                  <a:cubicBezTo>
                    <a:pt x="266" y="1"/>
                    <a:pt x="0" y="266"/>
                    <a:pt x="0" y="596"/>
                  </a:cubicBezTo>
                  <a:lnTo>
                    <a:pt x="0" y="1945"/>
                  </a:lnTo>
                  <a:lnTo>
                    <a:pt x="1217" y="1945"/>
                  </a:lnTo>
                  <a:close/>
                  <a:moveTo>
                    <a:pt x="1217" y="596"/>
                  </a:moveTo>
                  <a:lnTo>
                    <a:pt x="1217" y="596"/>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3"/>
            <p:cNvSpPr/>
            <p:nvPr/>
          </p:nvSpPr>
          <p:spPr>
            <a:xfrm>
              <a:off x="3001350" y="3073350"/>
              <a:ext cx="30425" cy="28725"/>
            </a:xfrm>
            <a:custGeom>
              <a:rect b="b" l="l" r="r" t="t"/>
              <a:pathLst>
                <a:path extrusionOk="0" h="1149" w="1217">
                  <a:moveTo>
                    <a:pt x="595" y="532"/>
                  </a:moveTo>
                  <a:cubicBezTo>
                    <a:pt x="930" y="532"/>
                    <a:pt x="1217" y="819"/>
                    <a:pt x="1217" y="1148"/>
                  </a:cubicBezTo>
                  <a:lnTo>
                    <a:pt x="1217" y="596"/>
                  </a:lnTo>
                  <a:cubicBezTo>
                    <a:pt x="1217" y="266"/>
                    <a:pt x="930" y="1"/>
                    <a:pt x="595" y="1"/>
                  </a:cubicBezTo>
                  <a:cubicBezTo>
                    <a:pt x="266" y="1"/>
                    <a:pt x="0" y="266"/>
                    <a:pt x="0" y="596"/>
                  </a:cubicBezTo>
                  <a:lnTo>
                    <a:pt x="0" y="1148"/>
                  </a:lnTo>
                  <a:cubicBezTo>
                    <a:pt x="0" y="819"/>
                    <a:pt x="266" y="532"/>
                    <a:pt x="595" y="532"/>
                  </a:cubicBezTo>
                  <a:close/>
                  <a:moveTo>
                    <a:pt x="595" y="532"/>
                  </a:moveTo>
                  <a:lnTo>
                    <a:pt x="595" y="532"/>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3"/>
            <p:cNvSpPr/>
            <p:nvPr/>
          </p:nvSpPr>
          <p:spPr>
            <a:xfrm>
              <a:off x="2948225" y="2981450"/>
              <a:ext cx="135625" cy="68150"/>
            </a:xfrm>
            <a:custGeom>
              <a:rect b="b" l="l" r="r" t="t"/>
              <a:pathLst>
                <a:path extrusionOk="0" h="2726" w="5425">
                  <a:moveTo>
                    <a:pt x="2699" y="2726"/>
                  </a:moveTo>
                  <a:lnTo>
                    <a:pt x="5424" y="2726"/>
                  </a:lnTo>
                  <a:lnTo>
                    <a:pt x="4048" y="1371"/>
                  </a:lnTo>
                  <a:lnTo>
                    <a:pt x="2699" y="1"/>
                  </a:lnTo>
                  <a:lnTo>
                    <a:pt x="1350" y="1371"/>
                  </a:lnTo>
                  <a:lnTo>
                    <a:pt x="0" y="2726"/>
                  </a:lnTo>
                  <a:close/>
                  <a:moveTo>
                    <a:pt x="2699" y="2726"/>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3"/>
            <p:cNvSpPr/>
            <p:nvPr/>
          </p:nvSpPr>
          <p:spPr>
            <a:xfrm>
              <a:off x="3006250" y="2981450"/>
              <a:ext cx="77600" cy="68150"/>
            </a:xfrm>
            <a:custGeom>
              <a:rect b="b" l="l" r="r" t="t"/>
              <a:pathLst>
                <a:path extrusionOk="0" h="2726" w="3104">
                  <a:moveTo>
                    <a:pt x="957" y="1371"/>
                  </a:moveTo>
                  <a:lnTo>
                    <a:pt x="2328" y="2726"/>
                  </a:lnTo>
                  <a:lnTo>
                    <a:pt x="3103" y="2726"/>
                  </a:lnTo>
                  <a:lnTo>
                    <a:pt x="1727" y="1371"/>
                  </a:lnTo>
                  <a:lnTo>
                    <a:pt x="378" y="1"/>
                  </a:lnTo>
                  <a:lnTo>
                    <a:pt x="1" y="399"/>
                  </a:lnTo>
                  <a:close/>
                  <a:moveTo>
                    <a:pt x="957" y="1371"/>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3"/>
            <p:cNvSpPr/>
            <p:nvPr/>
          </p:nvSpPr>
          <p:spPr>
            <a:xfrm>
              <a:off x="2849150" y="2939350"/>
              <a:ext cx="52075" cy="226450"/>
            </a:xfrm>
            <a:custGeom>
              <a:rect b="b" l="l" r="r" t="t"/>
              <a:pathLst>
                <a:path extrusionOk="0" h="9058" w="2083">
                  <a:moveTo>
                    <a:pt x="2083" y="7703"/>
                  </a:moveTo>
                  <a:lnTo>
                    <a:pt x="2083" y="335"/>
                  </a:lnTo>
                  <a:cubicBezTo>
                    <a:pt x="2083" y="160"/>
                    <a:pt x="1929" y="1"/>
                    <a:pt x="1748" y="1"/>
                  </a:cubicBezTo>
                  <a:lnTo>
                    <a:pt x="1021" y="1"/>
                  </a:lnTo>
                  <a:cubicBezTo>
                    <a:pt x="468" y="1"/>
                    <a:pt x="1" y="447"/>
                    <a:pt x="1" y="999"/>
                  </a:cubicBezTo>
                  <a:lnTo>
                    <a:pt x="1" y="9058"/>
                  </a:lnTo>
                  <a:cubicBezTo>
                    <a:pt x="1" y="8500"/>
                    <a:pt x="468" y="8038"/>
                    <a:pt x="1021" y="8038"/>
                  </a:cubicBezTo>
                  <a:lnTo>
                    <a:pt x="1748" y="8038"/>
                  </a:lnTo>
                  <a:cubicBezTo>
                    <a:pt x="1929" y="8038"/>
                    <a:pt x="2083" y="7884"/>
                    <a:pt x="2083" y="7703"/>
                  </a:cubicBezTo>
                  <a:close/>
                  <a:moveTo>
                    <a:pt x="2083" y="7703"/>
                  </a:moveTo>
                  <a:lnTo>
                    <a:pt x="2083" y="7703"/>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3"/>
            <p:cNvSpPr/>
            <p:nvPr/>
          </p:nvSpPr>
          <p:spPr>
            <a:xfrm>
              <a:off x="2874650" y="2939350"/>
              <a:ext cx="26575" cy="200950"/>
            </a:xfrm>
            <a:custGeom>
              <a:rect b="b" l="l" r="r" t="t"/>
              <a:pathLst>
                <a:path extrusionOk="0" h="8038" w="1063">
                  <a:moveTo>
                    <a:pt x="330" y="867"/>
                  </a:moveTo>
                  <a:lnTo>
                    <a:pt x="330" y="7703"/>
                  </a:lnTo>
                  <a:cubicBezTo>
                    <a:pt x="330" y="7884"/>
                    <a:pt x="176" y="8038"/>
                    <a:pt x="1" y="8038"/>
                  </a:cubicBezTo>
                  <a:lnTo>
                    <a:pt x="728" y="8038"/>
                  </a:lnTo>
                  <a:cubicBezTo>
                    <a:pt x="909" y="8038"/>
                    <a:pt x="1063" y="7884"/>
                    <a:pt x="1063" y="7703"/>
                  </a:cubicBezTo>
                  <a:lnTo>
                    <a:pt x="1063" y="335"/>
                  </a:lnTo>
                  <a:cubicBezTo>
                    <a:pt x="1063" y="160"/>
                    <a:pt x="909" y="1"/>
                    <a:pt x="728" y="1"/>
                  </a:cubicBezTo>
                  <a:lnTo>
                    <a:pt x="1" y="1"/>
                  </a:lnTo>
                  <a:cubicBezTo>
                    <a:pt x="176" y="1"/>
                    <a:pt x="330" y="160"/>
                    <a:pt x="330" y="335"/>
                  </a:cubicBezTo>
                  <a:close/>
                  <a:moveTo>
                    <a:pt x="330" y="867"/>
                  </a:moveTo>
                  <a:lnTo>
                    <a:pt x="330" y="86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3"/>
            <p:cNvSpPr/>
            <p:nvPr/>
          </p:nvSpPr>
          <p:spPr>
            <a:xfrm>
              <a:off x="2847550" y="3217700"/>
              <a:ext cx="337475" cy="57000"/>
            </a:xfrm>
            <a:custGeom>
              <a:rect b="b" l="l" r="r" t="t"/>
              <a:pathLst>
                <a:path extrusionOk="0" h="2280" w="13499">
                  <a:moveTo>
                    <a:pt x="13100" y="399"/>
                  </a:moveTo>
                  <a:lnTo>
                    <a:pt x="13100" y="1860"/>
                  </a:lnTo>
                  <a:lnTo>
                    <a:pt x="399" y="1860"/>
                  </a:lnTo>
                  <a:lnTo>
                    <a:pt x="399" y="399"/>
                  </a:lnTo>
                  <a:lnTo>
                    <a:pt x="1196" y="399"/>
                  </a:lnTo>
                  <a:lnTo>
                    <a:pt x="1196" y="1063"/>
                  </a:lnTo>
                  <a:cubicBezTo>
                    <a:pt x="1196" y="1175"/>
                    <a:pt x="1281" y="1265"/>
                    <a:pt x="1393" y="1265"/>
                  </a:cubicBezTo>
                  <a:cubicBezTo>
                    <a:pt x="1504" y="1265"/>
                    <a:pt x="1595" y="1175"/>
                    <a:pt x="1595" y="1063"/>
                  </a:cubicBezTo>
                  <a:lnTo>
                    <a:pt x="1595" y="399"/>
                  </a:lnTo>
                  <a:lnTo>
                    <a:pt x="2365" y="399"/>
                  </a:lnTo>
                  <a:lnTo>
                    <a:pt x="2365" y="665"/>
                  </a:lnTo>
                  <a:cubicBezTo>
                    <a:pt x="2365" y="776"/>
                    <a:pt x="2455" y="867"/>
                    <a:pt x="2588" y="867"/>
                  </a:cubicBezTo>
                  <a:cubicBezTo>
                    <a:pt x="2699" y="867"/>
                    <a:pt x="2790" y="776"/>
                    <a:pt x="2790" y="665"/>
                  </a:cubicBezTo>
                  <a:lnTo>
                    <a:pt x="2790" y="399"/>
                  </a:lnTo>
                  <a:lnTo>
                    <a:pt x="3560" y="399"/>
                  </a:lnTo>
                  <a:lnTo>
                    <a:pt x="3560" y="1063"/>
                  </a:lnTo>
                  <a:cubicBezTo>
                    <a:pt x="3560" y="1175"/>
                    <a:pt x="3650" y="1265"/>
                    <a:pt x="3762" y="1265"/>
                  </a:cubicBezTo>
                  <a:cubicBezTo>
                    <a:pt x="3873" y="1265"/>
                    <a:pt x="3958" y="1175"/>
                    <a:pt x="3958" y="1063"/>
                  </a:cubicBezTo>
                  <a:lnTo>
                    <a:pt x="3958" y="399"/>
                  </a:lnTo>
                  <a:lnTo>
                    <a:pt x="4755" y="399"/>
                  </a:lnTo>
                  <a:lnTo>
                    <a:pt x="4755" y="665"/>
                  </a:lnTo>
                  <a:cubicBezTo>
                    <a:pt x="4755" y="776"/>
                    <a:pt x="4846" y="867"/>
                    <a:pt x="4957" y="867"/>
                  </a:cubicBezTo>
                  <a:cubicBezTo>
                    <a:pt x="5069" y="867"/>
                    <a:pt x="5154" y="776"/>
                    <a:pt x="5154" y="665"/>
                  </a:cubicBezTo>
                  <a:lnTo>
                    <a:pt x="5154" y="399"/>
                  </a:lnTo>
                  <a:lnTo>
                    <a:pt x="5950" y="399"/>
                  </a:lnTo>
                  <a:lnTo>
                    <a:pt x="5950" y="1063"/>
                  </a:lnTo>
                  <a:cubicBezTo>
                    <a:pt x="5950" y="1175"/>
                    <a:pt x="6041" y="1265"/>
                    <a:pt x="6152" y="1265"/>
                  </a:cubicBezTo>
                  <a:cubicBezTo>
                    <a:pt x="6264" y="1265"/>
                    <a:pt x="6349" y="1175"/>
                    <a:pt x="6349" y="1063"/>
                  </a:cubicBezTo>
                  <a:lnTo>
                    <a:pt x="6349" y="399"/>
                  </a:lnTo>
                  <a:lnTo>
                    <a:pt x="7146" y="399"/>
                  </a:lnTo>
                  <a:lnTo>
                    <a:pt x="7146" y="665"/>
                  </a:lnTo>
                  <a:cubicBezTo>
                    <a:pt x="7146" y="776"/>
                    <a:pt x="7236" y="867"/>
                    <a:pt x="7347" y="867"/>
                  </a:cubicBezTo>
                  <a:cubicBezTo>
                    <a:pt x="7459" y="867"/>
                    <a:pt x="7544" y="776"/>
                    <a:pt x="7544" y="665"/>
                  </a:cubicBezTo>
                  <a:lnTo>
                    <a:pt x="7544" y="399"/>
                  </a:lnTo>
                  <a:lnTo>
                    <a:pt x="8341" y="399"/>
                  </a:lnTo>
                  <a:lnTo>
                    <a:pt x="8341" y="1063"/>
                  </a:lnTo>
                  <a:cubicBezTo>
                    <a:pt x="8341" y="1175"/>
                    <a:pt x="8431" y="1265"/>
                    <a:pt x="8543" y="1265"/>
                  </a:cubicBezTo>
                  <a:cubicBezTo>
                    <a:pt x="8654" y="1265"/>
                    <a:pt x="8739" y="1175"/>
                    <a:pt x="8739" y="1063"/>
                  </a:cubicBezTo>
                  <a:lnTo>
                    <a:pt x="8739" y="399"/>
                  </a:lnTo>
                  <a:lnTo>
                    <a:pt x="9515" y="399"/>
                  </a:lnTo>
                  <a:lnTo>
                    <a:pt x="9515" y="665"/>
                  </a:lnTo>
                  <a:cubicBezTo>
                    <a:pt x="9515" y="776"/>
                    <a:pt x="9626" y="867"/>
                    <a:pt x="9738" y="867"/>
                  </a:cubicBezTo>
                  <a:cubicBezTo>
                    <a:pt x="9849" y="867"/>
                    <a:pt x="9934" y="776"/>
                    <a:pt x="9934" y="665"/>
                  </a:cubicBezTo>
                  <a:lnTo>
                    <a:pt x="9934" y="399"/>
                  </a:lnTo>
                  <a:lnTo>
                    <a:pt x="10710" y="399"/>
                  </a:lnTo>
                  <a:lnTo>
                    <a:pt x="10710" y="1063"/>
                  </a:lnTo>
                  <a:cubicBezTo>
                    <a:pt x="10710" y="1175"/>
                    <a:pt x="10800" y="1265"/>
                    <a:pt x="10912" y="1265"/>
                  </a:cubicBezTo>
                  <a:cubicBezTo>
                    <a:pt x="11023" y="1265"/>
                    <a:pt x="11130" y="1175"/>
                    <a:pt x="11130" y="1063"/>
                  </a:cubicBezTo>
                  <a:lnTo>
                    <a:pt x="11130" y="399"/>
                  </a:lnTo>
                  <a:lnTo>
                    <a:pt x="11905" y="399"/>
                  </a:lnTo>
                  <a:lnTo>
                    <a:pt x="11905" y="665"/>
                  </a:lnTo>
                  <a:cubicBezTo>
                    <a:pt x="11905" y="776"/>
                    <a:pt x="11996" y="867"/>
                    <a:pt x="12107" y="867"/>
                  </a:cubicBezTo>
                  <a:cubicBezTo>
                    <a:pt x="12219" y="867"/>
                    <a:pt x="12304" y="776"/>
                    <a:pt x="12304" y="665"/>
                  </a:cubicBezTo>
                  <a:lnTo>
                    <a:pt x="12304" y="399"/>
                  </a:lnTo>
                  <a:close/>
                  <a:moveTo>
                    <a:pt x="197" y="1"/>
                  </a:moveTo>
                  <a:cubicBezTo>
                    <a:pt x="86" y="1"/>
                    <a:pt x="1" y="91"/>
                    <a:pt x="1" y="203"/>
                  </a:cubicBezTo>
                  <a:lnTo>
                    <a:pt x="1" y="2083"/>
                  </a:lnTo>
                  <a:cubicBezTo>
                    <a:pt x="1" y="2195"/>
                    <a:pt x="86" y="2280"/>
                    <a:pt x="197" y="2280"/>
                  </a:cubicBezTo>
                  <a:lnTo>
                    <a:pt x="13302" y="2280"/>
                  </a:lnTo>
                  <a:cubicBezTo>
                    <a:pt x="13414" y="2280"/>
                    <a:pt x="13499" y="2195"/>
                    <a:pt x="13499" y="2083"/>
                  </a:cubicBezTo>
                  <a:lnTo>
                    <a:pt x="13499" y="203"/>
                  </a:lnTo>
                  <a:cubicBezTo>
                    <a:pt x="13499" y="91"/>
                    <a:pt x="13414" y="1"/>
                    <a:pt x="1330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3"/>
            <p:cNvSpPr/>
            <p:nvPr/>
          </p:nvSpPr>
          <p:spPr>
            <a:xfrm>
              <a:off x="2943175" y="3135250"/>
              <a:ext cx="145575" cy="29900"/>
            </a:xfrm>
            <a:custGeom>
              <a:rect b="b" l="l" r="r" t="t"/>
              <a:pathLst>
                <a:path extrusionOk="0" h="1196" w="5823">
                  <a:moveTo>
                    <a:pt x="202" y="0"/>
                  </a:moveTo>
                  <a:cubicBezTo>
                    <a:pt x="91" y="0"/>
                    <a:pt x="1" y="90"/>
                    <a:pt x="1" y="202"/>
                  </a:cubicBezTo>
                  <a:lnTo>
                    <a:pt x="1" y="999"/>
                  </a:lnTo>
                  <a:cubicBezTo>
                    <a:pt x="1" y="1110"/>
                    <a:pt x="91" y="1195"/>
                    <a:pt x="202" y="1195"/>
                  </a:cubicBezTo>
                  <a:cubicBezTo>
                    <a:pt x="314" y="1195"/>
                    <a:pt x="399" y="1110"/>
                    <a:pt x="399" y="999"/>
                  </a:cubicBezTo>
                  <a:lnTo>
                    <a:pt x="399" y="797"/>
                  </a:lnTo>
                  <a:lnTo>
                    <a:pt x="5424" y="797"/>
                  </a:lnTo>
                  <a:lnTo>
                    <a:pt x="5424" y="999"/>
                  </a:lnTo>
                  <a:cubicBezTo>
                    <a:pt x="5424" y="1110"/>
                    <a:pt x="5515" y="1195"/>
                    <a:pt x="5626" y="1195"/>
                  </a:cubicBezTo>
                  <a:cubicBezTo>
                    <a:pt x="5738" y="1195"/>
                    <a:pt x="5823" y="1110"/>
                    <a:pt x="5823" y="999"/>
                  </a:cubicBezTo>
                  <a:lnTo>
                    <a:pt x="5823" y="202"/>
                  </a:lnTo>
                  <a:cubicBezTo>
                    <a:pt x="5823" y="90"/>
                    <a:pt x="5738" y="0"/>
                    <a:pt x="5626" y="0"/>
                  </a:cubicBezTo>
                  <a:cubicBezTo>
                    <a:pt x="5515" y="0"/>
                    <a:pt x="5424" y="90"/>
                    <a:pt x="5424" y="202"/>
                  </a:cubicBezTo>
                  <a:lnTo>
                    <a:pt x="5424" y="399"/>
                  </a:lnTo>
                  <a:lnTo>
                    <a:pt x="399" y="399"/>
                  </a:lnTo>
                  <a:lnTo>
                    <a:pt x="399" y="202"/>
                  </a:lnTo>
                  <a:cubicBezTo>
                    <a:pt x="399" y="90"/>
                    <a:pt x="314" y="0"/>
                    <a:pt x="20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3"/>
            <p:cNvSpPr/>
            <p:nvPr/>
          </p:nvSpPr>
          <p:spPr>
            <a:xfrm>
              <a:off x="2844250" y="2933925"/>
              <a:ext cx="339725" cy="262300"/>
            </a:xfrm>
            <a:custGeom>
              <a:rect b="b" l="l" r="r" t="t"/>
              <a:pathLst>
                <a:path extrusionOk="0" h="10492" w="13589">
                  <a:moveTo>
                    <a:pt x="11288" y="398"/>
                  </a:moveTo>
                  <a:cubicBezTo>
                    <a:pt x="11506" y="398"/>
                    <a:pt x="11708" y="574"/>
                    <a:pt x="11708" y="818"/>
                  </a:cubicBezTo>
                  <a:lnTo>
                    <a:pt x="11708" y="1238"/>
                  </a:lnTo>
                  <a:lnTo>
                    <a:pt x="10863" y="1238"/>
                  </a:lnTo>
                  <a:lnTo>
                    <a:pt x="10863" y="818"/>
                  </a:lnTo>
                  <a:cubicBezTo>
                    <a:pt x="10863" y="574"/>
                    <a:pt x="11044" y="398"/>
                    <a:pt x="11288" y="398"/>
                  </a:cubicBezTo>
                  <a:close/>
                  <a:moveTo>
                    <a:pt x="11708" y="1636"/>
                  </a:moveTo>
                  <a:lnTo>
                    <a:pt x="11708" y="7389"/>
                  </a:lnTo>
                  <a:lnTo>
                    <a:pt x="10863" y="7389"/>
                  </a:lnTo>
                  <a:lnTo>
                    <a:pt x="10863" y="1636"/>
                  </a:lnTo>
                  <a:close/>
                  <a:moveTo>
                    <a:pt x="1944" y="420"/>
                  </a:moveTo>
                  <a:cubicBezTo>
                    <a:pt x="2013" y="420"/>
                    <a:pt x="2077" y="483"/>
                    <a:pt x="2077" y="552"/>
                  </a:cubicBezTo>
                  <a:lnTo>
                    <a:pt x="2077" y="7920"/>
                  </a:lnTo>
                  <a:cubicBezTo>
                    <a:pt x="2077" y="7989"/>
                    <a:pt x="2013" y="8053"/>
                    <a:pt x="1944" y="8053"/>
                  </a:cubicBezTo>
                  <a:lnTo>
                    <a:pt x="1217" y="8053"/>
                  </a:lnTo>
                  <a:cubicBezTo>
                    <a:pt x="903" y="8053"/>
                    <a:pt x="616" y="8186"/>
                    <a:pt x="399" y="8367"/>
                  </a:cubicBezTo>
                  <a:lnTo>
                    <a:pt x="399" y="1216"/>
                  </a:lnTo>
                  <a:cubicBezTo>
                    <a:pt x="399" y="776"/>
                    <a:pt x="770" y="420"/>
                    <a:pt x="1217" y="420"/>
                  </a:cubicBezTo>
                  <a:close/>
                  <a:moveTo>
                    <a:pt x="11596" y="7814"/>
                  </a:moveTo>
                  <a:lnTo>
                    <a:pt x="11288" y="8430"/>
                  </a:lnTo>
                  <a:lnTo>
                    <a:pt x="10975" y="7814"/>
                  </a:lnTo>
                  <a:close/>
                  <a:moveTo>
                    <a:pt x="1217" y="0"/>
                  </a:moveTo>
                  <a:cubicBezTo>
                    <a:pt x="553" y="0"/>
                    <a:pt x="0" y="552"/>
                    <a:pt x="0" y="1216"/>
                  </a:cubicBezTo>
                  <a:lnTo>
                    <a:pt x="0" y="9275"/>
                  </a:lnTo>
                  <a:cubicBezTo>
                    <a:pt x="0" y="9939"/>
                    <a:pt x="553" y="10491"/>
                    <a:pt x="1217" y="10491"/>
                  </a:cubicBezTo>
                  <a:lnTo>
                    <a:pt x="12903" y="10491"/>
                  </a:lnTo>
                  <a:cubicBezTo>
                    <a:pt x="13147" y="10491"/>
                    <a:pt x="13588" y="10401"/>
                    <a:pt x="13588" y="9780"/>
                  </a:cubicBezTo>
                  <a:lnTo>
                    <a:pt x="13588" y="1525"/>
                  </a:lnTo>
                  <a:cubicBezTo>
                    <a:pt x="13588" y="1126"/>
                    <a:pt x="13344" y="882"/>
                    <a:pt x="12924" y="882"/>
                  </a:cubicBezTo>
                  <a:lnTo>
                    <a:pt x="12106" y="882"/>
                  </a:lnTo>
                  <a:lnTo>
                    <a:pt x="12106" y="818"/>
                  </a:lnTo>
                  <a:cubicBezTo>
                    <a:pt x="12106" y="351"/>
                    <a:pt x="11729" y="0"/>
                    <a:pt x="11288" y="0"/>
                  </a:cubicBezTo>
                  <a:cubicBezTo>
                    <a:pt x="10821" y="0"/>
                    <a:pt x="10465" y="351"/>
                    <a:pt x="10465" y="818"/>
                  </a:cubicBezTo>
                  <a:lnTo>
                    <a:pt x="10465" y="882"/>
                  </a:lnTo>
                  <a:lnTo>
                    <a:pt x="7368" y="882"/>
                  </a:lnTo>
                  <a:cubicBezTo>
                    <a:pt x="7256" y="882"/>
                    <a:pt x="7171" y="972"/>
                    <a:pt x="7171" y="1084"/>
                  </a:cubicBezTo>
                  <a:cubicBezTo>
                    <a:pt x="7171" y="1195"/>
                    <a:pt x="7256" y="1280"/>
                    <a:pt x="7368" y="1280"/>
                  </a:cubicBezTo>
                  <a:lnTo>
                    <a:pt x="10465" y="1280"/>
                  </a:lnTo>
                  <a:lnTo>
                    <a:pt x="10465" y="7591"/>
                  </a:lnTo>
                  <a:cubicBezTo>
                    <a:pt x="10465" y="7703"/>
                    <a:pt x="10491" y="7745"/>
                    <a:pt x="10513" y="7788"/>
                  </a:cubicBezTo>
                  <a:lnTo>
                    <a:pt x="11086" y="8940"/>
                  </a:lnTo>
                  <a:lnTo>
                    <a:pt x="11086" y="9116"/>
                  </a:lnTo>
                  <a:cubicBezTo>
                    <a:pt x="11086" y="9227"/>
                    <a:pt x="11177" y="9317"/>
                    <a:pt x="11288" y="9317"/>
                  </a:cubicBezTo>
                  <a:cubicBezTo>
                    <a:pt x="11394" y="9317"/>
                    <a:pt x="11485" y="9227"/>
                    <a:pt x="11485" y="9116"/>
                  </a:cubicBezTo>
                  <a:lnTo>
                    <a:pt x="11485" y="8940"/>
                  </a:lnTo>
                  <a:lnTo>
                    <a:pt x="12037" y="7788"/>
                  </a:lnTo>
                  <a:lnTo>
                    <a:pt x="12058" y="7788"/>
                  </a:lnTo>
                  <a:cubicBezTo>
                    <a:pt x="12085" y="7745"/>
                    <a:pt x="12106" y="7703"/>
                    <a:pt x="12106" y="7591"/>
                  </a:cubicBezTo>
                  <a:lnTo>
                    <a:pt x="12106" y="1280"/>
                  </a:lnTo>
                  <a:lnTo>
                    <a:pt x="12924" y="1280"/>
                  </a:lnTo>
                  <a:cubicBezTo>
                    <a:pt x="13147" y="1280"/>
                    <a:pt x="13190" y="1371"/>
                    <a:pt x="13190" y="1525"/>
                  </a:cubicBezTo>
                  <a:lnTo>
                    <a:pt x="13190" y="9780"/>
                  </a:lnTo>
                  <a:cubicBezTo>
                    <a:pt x="13190" y="9981"/>
                    <a:pt x="13147" y="10072"/>
                    <a:pt x="12903" y="10072"/>
                  </a:cubicBezTo>
                  <a:lnTo>
                    <a:pt x="1217" y="10072"/>
                  </a:lnTo>
                  <a:cubicBezTo>
                    <a:pt x="770" y="10072"/>
                    <a:pt x="399" y="9716"/>
                    <a:pt x="399" y="9275"/>
                  </a:cubicBezTo>
                  <a:cubicBezTo>
                    <a:pt x="399" y="8829"/>
                    <a:pt x="770" y="8452"/>
                    <a:pt x="1217" y="8452"/>
                  </a:cubicBezTo>
                  <a:lnTo>
                    <a:pt x="1944" y="8452"/>
                  </a:lnTo>
                  <a:cubicBezTo>
                    <a:pt x="2231" y="8452"/>
                    <a:pt x="2476" y="8212"/>
                    <a:pt x="2476" y="7920"/>
                  </a:cubicBezTo>
                  <a:lnTo>
                    <a:pt x="2476" y="1280"/>
                  </a:lnTo>
                  <a:lnTo>
                    <a:pt x="6438" y="1280"/>
                  </a:lnTo>
                  <a:cubicBezTo>
                    <a:pt x="6550" y="1280"/>
                    <a:pt x="6640" y="1195"/>
                    <a:pt x="6640" y="1084"/>
                  </a:cubicBezTo>
                  <a:cubicBezTo>
                    <a:pt x="6640" y="972"/>
                    <a:pt x="6550" y="882"/>
                    <a:pt x="6438" y="882"/>
                  </a:cubicBezTo>
                  <a:lnTo>
                    <a:pt x="2476" y="882"/>
                  </a:lnTo>
                  <a:lnTo>
                    <a:pt x="2476" y="552"/>
                  </a:lnTo>
                  <a:cubicBezTo>
                    <a:pt x="2476" y="266"/>
                    <a:pt x="2231" y="0"/>
                    <a:pt x="194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3"/>
            <p:cNvSpPr/>
            <p:nvPr/>
          </p:nvSpPr>
          <p:spPr>
            <a:xfrm>
              <a:off x="2942650" y="2976550"/>
              <a:ext cx="146100" cy="150475"/>
            </a:xfrm>
            <a:custGeom>
              <a:rect b="b" l="l" r="r" t="t"/>
              <a:pathLst>
                <a:path extrusionOk="0" h="6019" w="5844">
                  <a:moveTo>
                    <a:pt x="2922" y="484"/>
                  </a:moveTo>
                  <a:lnTo>
                    <a:pt x="5158" y="2720"/>
                  </a:lnTo>
                  <a:lnTo>
                    <a:pt x="712" y="2720"/>
                  </a:lnTo>
                  <a:lnTo>
                    <a:pt x="2922" y="484"/>
                  </a:lnTo>
                  <a:close/>
                  <a:moveTo>
                    <a:pt x="2943" y="4069"/>
                  </a:moveTo>
                  <a:cubicBezTo>
                    <a:pt x="3166" y="4069"/>
                    <a:pt x="3368" y="4250"/>
                    <a:pt x="3368" y="4468"/>
                  </a:cubicBezTo>
                  <a:lnTo>
                    <a:pt x="3368" y="5620"/>
                  </a:lnTo>
                  <a:lnTo>
                    <a:pt x="2545" y="5620"/>
                  </a:lnTo>
                  <a:lnTo>
                    <a:pt x="2545" y="4468"/>
                  </a:lnTo>
                  <a:cubicBezTo>
                    <a:pt x="2545" y="4250"/>
                    <a:pt x="2725" y="4069"/>
                    <a:pt x="2943" y="4069"/>
                  </a:cubicBezTo>
                  <a:close/>
                  <a:moveTo>
                    <a:pt x="2922" y="0"/>
                  </a:moveTo>
                  <a:cubicBezTo>
                    <a:pt x="2879" y="0"/>
                    <a:pt x="2810" y="21"/>
                    <a:pt x="2789" y="64"/>
                  </a:cubicBezTo>
                  <a:lnTo>
                    <a:pt x="1419" y="1413"/>
                  </a:lnTo>
                  <a:lnTo>
                    <a:pt x="69" y="2762"/>
                  </a:lnTo>
                  <a:cubicBezTo>
                    <a:pt x="22" y="2832"/>
                    <a:pt x="0" y="2922"/>
                    <a:pt x="22" y="2986"/>
                  </a:cubicBezTo>
                  <a:cubicBezTo>
                    <a:pt x="69" y="3076"/>
                    <a:pt x="133" y="3118"/>
                    <a:pt x="223" y="3118"/>
                  </a:cubicBezTo>
                  <a:lnTo>
                    <a:pt x="712" y="3118"/>
                  </a:lnTo>
                  <a:lnTo>
                    <a:pt x="712" y="3936"/>
                  </a:lnTo>
                  <a:cubicBezTo>
                    <a:pt x="712" y="4048"/>
                    <a:pt x="797" y="4138"/>
                    <a:pt x="909" y="4138"/>
                  </a:cubicBezTo>
                  <a:cubicBezTo>
                    <a:pt x="1020" y="4138"/>
                    <a:pt x="1111" y="4048"/>
                    <a:pt x="1111" y="3936"/>
                  </a:cubicBezTo>
                  <a:lnTo>
                    <a:pt x="1111" y="3118"/>
                  </a:lnTo>
                  <a:lnTo>
                    <a:pt x="4802" y="3118"/>
                  </a:lnTo>
                  <a:lnTo>
                    <a:pt x="4802" y="5620"/>
                  </a:lnTo>
                  <a:lnTo>
                    <a:pt x="3767" y="5620"/>
                  </a:lnTo>
                  <a:lnTo>
                    <a:pt x="3767" y="4468"/>
                  </a:lnTo>
                  <a:cubicBezTo>
                    <a:pt x="3767" y="4027"/>
                    <a:pt x="3411" y="3671"/>
                    <a:pt x="2943" y="3671"/>
                  </a:cubicBezTo>
                  <a:cubicBezTo>
                    <a:pt x="2502" y="3671"/>
                    <a:pt x="2146" y="4027"/>
                    <a:pt x="2146" y="4468"/>
                  </a:cubicBezTo>
                  <a:lnTo>
                    <a:pt x="2146" y="5620"/>
                  </a:lnTo>
                  <a:lnTo>
                    <a:pt x="1111" y="5620"/>
                  </a:lnTo>
                  <a:lnTo>
                    <a:pt x="1111" y="4866"/>
                  </a:lnTo>
                  <a:cubicBezTo>
                    <a:pt x="1111" y="4754"/>
                    <a:pt x="1020" y="4669"/>
                    <a:pt x="909" y="4669"/>
                  </a:cubicBezTo>
                  <a:cubicBezTo>
                    <a:pt x="797" y="4669"/>
                    <a:pt x="712" y="4754"/>
                    <a:pt x="712" y="4866"/>
                  </a:cubicBezTo>
                  <a:lnTo>
                    <a:pt x="712" y="5817"/>
                  </a:lnTo>
                  <a:cubicBezTo>
                    <a:pt x="712" y="5928"/>
                    <a:pt x="797" y="6019"/>
                    <a:pt x="909" y="6019"/>
                  </a:cubicBezTo>
                  <a:lnTo>
                    <a:pt x="5004" y="6019"/>
                  </a:lnTo>
                  <a:cubicBezTo>
                    <a:pt x="5116" y="6019"/>
                    <a:pt x="5201" y="5928"/>
                    <a:pt x="5201" y="5817"/>
                  </a:cubicBezTo>
                  <a:lnTo>
                    <a:pt x="5201" y="3118"/>
                  </a:lnTo>
                  <a:lnTo>
                    <a:pt x="5647" y="3118"/>
                  </a:lnTo>
                  <a:cubicBezTo>
                    <a:pt x="5711" y="3118"/>
                    <a:pt x="5801" y="3076"/>
                    <a:pt x="5822" y="2986"/>
                  </a:cubicBezTo>
                  <a:cubicBezTo>
                    <a:pt x="5844" y="2922"/>
                    <a:pt x="5844" y="2832"/>
                    <a:pt x="5780" y="2762"/>
                  </a:cubicBezTo>
                  <a:lnTo>
                    <a:pt x="4431" y="1413"/>
                  </a:lnTo>
                  <a:lnTo>
                    <a:pt x="3076" y="64"/>
                  </a:lnTo>
                  <a:cubicBezTo>
                    <a:pt x="3034" y="21"/>
                    <a:pt x="2991" y="0"/>
                    <a:pt x="292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0" name="Google Shape;4130;p63"/>
          <p:cNvGrpSpPr/>
          <p:nvPr/>
        </p:nvGrpSpPr>
        <p:grpSpPr>
          <a:xfrm>
            <a:off x="6042500" y="3624475"/>
            <a:ext cx="271200" cy="340800"/>
            <a:chOff x="6042500" y="3624475"/>
            <a:chExt cx="271200" cy="340800"/>
          </a:xfrm>
        </p:grpSpPr>
        <p:sp>
          <p:nvSpPr>
            <p:cNvPr id="4131" name="Google Shape;4131;p63"/>
            <p:cNvSpPr/>
            <p:nvPr/>
          </p:nvSpPr>
          <p:spPr>
            <a:xfrm>
              <a:off x="6047400" y="3655425"/>
              <a:ext cx="232425" cy="304925"/>
            </a:xfrm>
            <a:custGeom>
              <a:rect b="b" l="l" r="r" t="t"/>
              <a:pathLst>
                <a:path extrusionOk="0" h="12197" w="9297">
                  <a:moveTo>
                    <a:pt x="1132" y="0"/>
                  </a:moveTo>
                  <a:lnTo>
                    <a:pt x="1" y="0"/>
                  </a:lnTo>
                  <a:lnTo>
                    <a:pt x="1" y="12197"/>
                  </a:lnTo>
                  <a:lnTo>
                    <a:pt x="9297" y="12197"/>
                  </a:lnTo>
                  <a:lnTo>
                    <a:pt x="9297" y="11156"/>
                  </a:lnTo>
                  <a:close/>
                  <a:moveTo>
                    <a:pt x="1132" y="0"/>
                  </a:move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3"/>
            <p:cNvSpPr/>
            <p:nvPr/>
          </p:nvSpPr>
          <p:spPr>
            <a:xfrm>
              <a:off x="6075700" y="3629400"/>
              <a:ext cx="232950" cy="304925"/>
            </a:xfrm>
            <a:custGeom>
              <a:rect b="b" l="l" r="r" t="t"/>
              <a:pathLst>
                <a:path extrusionOk="0" h="12197" w="9318">
                  <a:moveTo>
                    <a:pt x="0" y="1041"/>
                  </a:moveTo>
                  <a:lnTo>
                    <a:pt x="0" y="12197"/>
                  </a:lnTo>
                  <a:lnTo>
                    <a:pt x="9318" y="12197"/>
                  </a:lnTo>
                  <a:lnTo>
                    <a:pt x="9318" y="0"/>
                  </a:lnTo>
                  <a:lnTo>
                    <a:pt x="0" y="0"/>
                  </a:lnTo>
                  <a:close/>
                  <a:moveTo>
                    <a:pt x="0" y="1041"/>
                  </a:move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3"/>
            <p:cNvSpPr/>
            <p:nvPr/>
          </p:nvSpPr>
          <p:spPr>
            <a:xfrm>
              <a:off x="6103325" y="3655425"/>
              <a:ext cx="178225" cy="193650"/>
            </a:xfrm>
            <a:custGeom>
              <a:rect b="b" l="l" r="r" t="t"/>
              <a:pathLst>
                <a:path extrusionOk="0" h="7746" w="7129">
                  <a:moveTo>
                    <a:pt x="0" y="2391"/>
                  </a:moveTo>
                  <a:lnTo>
                    <a:pt x="0" y="3830"/>
                  </a:lnTo>
                  <a:lnTo>
                    <a:pt x="3676" y="7745"/>
                  </a:lnTo>
                  <a:lnTo>
                    <a:pt x="6954" y="7745"/>
                  </a:lnTo>
                  <a:cubicBezTo>
                    <a:pt x="6996" y="7745"/>
                    <a:pt x="7039" y="7724"/>
                    <a:pt x="7060" y="7703"/>
                  </a:cubicBezTo>
                  <a:cubicBezTo>
                    <a:pt x="7108" y="7660"/>
                    <a:pt x="7129" y="7613"/>
                    <a:pt x="7129" y="7570"/>
                  </a:cubicBezTo>
                  <a:lnTo>
                    <a:pt x="7129" y="176"/>
                  </a:lnTo>
                  <a:cubicBezTo>
                    <a:pt x="7129" y="112"/>
                    <a:pt x="7108" y="69"/>
                    <a:pt x="7060" y="43"/>
                  </a:cubicBezTo>
                  <a:cubicBezTo>
                    <a:pt x="7039" y="22"/>
                    <a:pt x="6996" y="0"/>
                    <a:pt x="6954" y="0"/>
                  </a:cubicBezTo>
                  <a:lnTo>
                    <a:pt x="2656" y="0"/>
                  </a:lnTo>
                  <a:close/>
                  <a:moveTo>
                    <a:pt x="0" y="2391"/>
                  </a:moveTo>
                  <a:lnTo>
                    <a:pt x="0" y="239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3"/>
            <p:cNvSpPr/>
            <p:nvPr/>
          </p:nvSpPr>
          <p:spPr>
            <a:xfrm>
              <a:off x="6189625" y="3687550"/>
              <a:ext cx="57675" cy="57550"/>
            </a:xfrm>
            <a:custGeom>
              <a:rect b="b" l="l" r="r" t="t"/>
              <a:pathLst>
                <a:path extrusionOk="0" h="2302" w="2307">
                  <a:moveTo>
                    <a:pt x="1244" y="65"/>
                  </a:moveTo>
                  <a:cubicBezTo>
                    <a:pt x="644" y="1"/>
                    <a:pt x="113" y="463"/>
                    <a:pt x="49" y="1063"/>
                  </a:cubicBezTo>
                  <a:cubicBezTo>
                    <a:pt x="1" y="1658"/>
                    <a:pt x="447" y="2190"/>
                    <a:pt x="1042" y="2259"/>
                  </a:cubicBezTo>
                  <a:cubicBezTo>
                    <a:pt x="1642" y="2301"/>
                    <a:pt x="2174" y="1860"/>
                    <a:pt x="2237" y="1260"/>
                  </a:cubicBezTo>
                  <a:cubicBezTo>
                    <a:pt x="2306" y="665"/>
                    <a:pt x="1839" y="134"/>
                    <a:pt x="1244" y="65"/>
                  </a:cubicBezTo>
                  <a:close/>
                  <a:moveTo>
                    <a:pt x="1244" y="65"/>
                  </a:moveTo>
                  <a:lnTo>
                    <a:pt x="1244" y="65"/>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3"/>
            <p:cNvSpPr/>
            <p:nvPr/>
          </p:nvSpPr>
          <p:spPr>
            <a:xfrm>
              <a:off x="6293750" y="3629400"/>
              <a:ext cx="14900" cy="304925"/>
            </a:xfrm>
            <a:custGeom>
              <a:rect b="b" l="l" r="r" t="t"/>
              <a:pathLst>
                <a:path extrusionOk="0" h="12197" w="596">
                  <a:moveTo>
                    <a:pt x="1" y="0"/>
                  </a:moveTo>
                  <a:lnTo>
                    <a:pt x="596" y="0"/>
                  </a:lnTo>
                  <a:lnTo>
                    <a:pt x="596" y="12197"/>
                  </a:lnTo>
                  <a:lnTo>
                    <a:pt x="1" y="12197"/>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3"/>
            <p:cNvSpPr/>
            <p:nvPr/>
          </p:nvSpPr>
          <p:spPr>
            <a:xfrm>
              <a:off x="6259900" y="3655425"/>
              <a:ext cx="21650" cy="193650"/>
            </a:xfrm>
            <a:custGeom>
              <a:rect b="b" l="l" r="r" t="t"/>
              <a:pathLst>
                <a:path extrusionOk="0" h="7746" w="866">
                  <a:moveTo>
                    <a:pt x="181" y="176"/>
                  </a:moveTo>
                  <a:lnTo>
                    <a:pt x="181" y="7570"/>
                  </a:lnTo>
                  <a:cubicBezTo>
                    <a:pt x="181" y="7613"/>
                    <a:pt x="159" y="7660"/>
                    <a:pt x="112" y="7703"/>
                  </a:cubicBezTo>
                  <a:cubicBezTo>
                    <a:pt x="90" y="7724"/>
                    <a:pt x="48" y="7745"/>
                    <a:pt x="0" y="7745"/>
                  </a:cubicBezTo>
                  <a:lnTo>
                    <a:pt x="691" y="7745"/>
                  </a:lnTo>
                  <a:cubicBezTo>
                    <a:pt x="733" y="7745"/>
                    <a:pt x="776" y="7724"/>
                    <a:pt x="797" y="7703"/>
                  </a:cubicBezTo>
                  <a:cubicBezTo>
                    <a:pt x="845" y="7660"/>
                    <a:pt x="866" y="7613"/>
                    <a:pt x="866" y="7570"/>
                  </a:cubicBezTo>
                  <a:lnTo>
                    <a:pt x="866" y="176"/>
                  </a:lnTo>
                  <a:cubicBezTo>
                    <a:pt x="866" y="112"/>
                    <a:pt x="845" y="69"/>
                    <a:pt x="797" y="43"/>
                  </a:cubicBezTo>
                  <a:cubicBezTo>
                    <a:pt x="776" y="22"/>
                    <a:pt x="733" y="0"/>
                    <a:pt x="691" y="0"/>
                  </a:cubicBezTo>
                  <a:lnTo>
                    <a:pt x="0" y="0"/>
                  </a:lnTo>
                  <a:cubicBezTo>
                    <a:pt x="48" y="0"/>
                    <a:pt x="90" y="22"/>
                    <a:pt x="112" y="43"/>
                  </a:cubicBezTo>
                  <a:cubicBezTo>
                    <a:pt x="159" y="69"/>
                    <a:pt x="181" y="112"/>
                    <a:pt x="181" y="176"/>
                  </a:cubicBezTo>
                  <a:close/>
                  <a:moveTo>
                    <a:pt x="181" y="176"/>
                  </a:moveTo>
                  <a:lnTo>
                    <a:pt x="181" y="17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3"/>
            <p:cNvSpPr/>
            <p:nvPr/>
          </p:nvSpPr>
          <p:spPr>
            <a:xfrm>
              <a:off x="6103325" y="3744525"/>
              <a:ext cx="102925" cy="104550"/>
            </a:xfrm>
            <a:custGeom>
              <a:rect b="b" l="l" r="r" t="t"/>
              <a:pathLst>
                <a:path extrusionOk="0" h="4182" w="4117">
                  <a:moveTo>
                    <a:pt x="0" y="266"/>
                  </a:moveTo>
                  <a:lnTo>
                    <a:pt x="0" y="4006"/>
                  </a:lnTo>
                  <a:cubicBezTo>
                    <a:pt x="0" y="4096"/>
                    <a:pt x="69" y="4181"/>
                    <a:pt x="154" y="4181"/>
                  </a:cubicBezTo>
                  <a:lnTo>
                    <a:pt x="3676" y="4181"/>
                  </a:lnTo>
                  <a:cubicBezTo>
                    <a:pt x="3830" y="3873"/>
                    <a:pt x="3942" y="3517"/>
                    <a:pt x="3984" y="3146"/>
                  </a:cubicBezTo>
                  <a:cubicBezTo>
                    <a:pt x="4117" y="1573"/>
                    <a:pt x="2970" y="176"/>
                    <a:pt x="1397" y="43"/>
                  </a:cubicBezTo>
                  <a:cubicBezTo>
                    <a:pt x="908" y="1"/>
                    <a:pt x="420" y="91"/>
                    <a:pt x="0" y="266"/>
                  </a:cubicBezTo>
                  <a:close/>
                  <a:moveTo>
                    <a:pt x="0" y="266"/>
                  </a:moveTo>
                  <a:lnTo>
                    <a:pt x="0" y="266"/>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3"/>
            <p:cNvSpPr/>
            <p:nvPr/>
          </p:nvSpPr>
          <p:spPr>
            <a:xfrm>
              <a:off x="6103325" y="3655425"/>
              <a:ext cx="66950" cy="63625"/>
            </a:xfrm>
            <a:custGeom>
              <a:rect b="b" l="l" r="r" t="t"/>
              <a:pathLst>
                <a:path extrusionOk="0" h="2545" w="2678">
                  <a:moveTo>
                    <a:pt x="314" y="2433"/>
                  </a:moveTo>
                  <a:cubicBezTo>
                    <a:pt x="1509" y="2545"/>
                    <a:pt x="2545" y="1684"/>
                    <a:pt x="2656" y="489"/>
                  </a:cubicBezTo>
                  <a:cubicBezTo>
                    <a:pt x="2677" y="309"/>
                    <a:pt x="2677" y="154"/>
                    <a:pt x="2656" y="0"/>
                  </a:cubicBezTo>
                  <a:lnTo>
                    <a:pt x="154" y="0"/>
                  </a:lnTo>
                  <a:cubicBezTo>
                    <a:pt x="69" y="0"/>
                    <a:pt x="0" y="69"/>
                    <a:pt x="0" y="176"/>
                  </a:cubicBezTo>
                  <a:lnTo>
                    <a:pt x="0" y="2391"/>
                  </a:lnTo>
                  <a:cubicBezTo>
                    <a:pt x="90" y="2412"/>
                    <a:pt x="202" y="2433"/>
                    <a:pt x="314" y="2433"/>
                  </a:cubicBezTo>
                  <a:close/>
                  <a:moveTo>
                    <a:pt x="314" y="2433"/>
                  </a:moveTo>
                  <a:lnTo>
                    <a:pt x="314" y="2433"/>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3"/>
            <p:cNvSpPr/>
            <p:nvPr/>
          </p:nvSpPr>
          <p:spPr>
            <a:xfrm>
              <a:off x="6042500" y="3624475"/>
              <a:ext cx="271200" cy="340800"/>
            </a:xfrm>
            <a:custGeom>
              <a:rect b="b" l="l" r="r" t="t"/>
              <a:pathLst>
                <a:path extrusionOk="0" h="13632" w="10848">
                  <a:moveTo>
                    <a:pt x="10449" y="399"/>
                  </a:moveTo>
                  <a:lnTo>
                    <a:pt x="10449" y="12197"/>
                  </a:lnTo>
                  <a:lnTo>
                    <a:pt x="6438" y="12197"/>
                  </a:lnTo>
                  <a:cubicBezTo>
                    <a:pt x="6353" y="12197"/>
                    <a:pt x="6242" y="12282"/>
                    <a:pt x="6242" y="12394"/>
                  </a:cubicBezTo>
                  <a:cubicBezTo>
                    <a:pt x="6242" y="12505"/>
                    <a:pt x="6353" y="12596"/>
                    <a:pt x="6438" y="12596"/>
                  </a:cubicBezTo>
                  <a:lnTo>
                    <a:pt x="9296" y="12596"/>
                  </a:lnTo>
                  <a:lnTo>
                    <a:pt x="9296" y="13233"/>
                  </a:lnTo>
                  <a:lnTo>
                    <a:pt x="399" y="13233"/>
                  </a:lnTo>
                  <a:lnTo>
                    <a:pt x="399" y="1440"/>
                  </a:lnTo>
                  <a:lnTo>
                    <a:pt x="1126" y="1440"/>
                  </a:lnTo>
                  <a:lnTo>
                    <a:pt x="1126" y="12394"/>
                  </a:lnTo>
                  <a:cubicBezTo>
                    <a:pt x="1126" y="12505"/>
                    <a:pt x="1217" y="12596"/>
                    <a:pt x="1328" y="12596"/>
                  </a:cubicBezTo>
                  <a:lnTo>
                    <a:pt x="5424" y="12596"/>
                  </a:lnTo>
                  <a:cubicBezTo>
                    <a:pt x="5535" y="12596"/>
                    <a:pt x="5620" y="12505"/>
                    <a:pt x="5620" y="12394"/>
                  </a:cubicBezTo>
                  <a:cubicBezTo>
                    <a:pt x="5620" y="12282"/>
                    <a:pt x="5535" y="12197"/>
                    <a:pt x="5424" y="12197"/>
                  </a:cubicBezTo>
                  <a:lnTo>
                    <a:pt x="1525" y="12197"/>
                  </a:lnTo>
                  <a:lnTo>
                    <a:pt x="1525" y="399"/>
                  </a:lnTo>
                  <a:close/>
                  <a:moveTo>
                    <a:pt x="1328" y="1"/>
                  </a:moveTo>
                  <a:cubicBezTo>
                    <a:pt x="1217" y="1"/>
                    <a:pt x="1126" y="86"/>
                    <a:pt x="1126" y="197"/>
                  </a:cubicBezTo>
                  <a:lnTo>
                    <a:pt x="1126" y="1042"/>
                  </a:lnTo>
                  <a:lnTo>
                    <a:pt x="197" y="1042"/>
                  </a:lnTo>
                  <a:cubicBezTo>
                    <a:pt x="91" y="1042"/>
                    <a:pt x="0" y="1127"/>
                    <a:pt x="0" y="1238"/>
                  </a:cubicBezTo>
                  <a:lnTo>
                    <a:pt x="0" y="13435"/>
                  </a:lnTo>
                  <a:cubicBezTo>
                    <a:pt x="0" y="13546"/>
                    <a:pt x="91" y="13631"/>
                    <a:pt x="197" y="13631"/>
                  </a:cubicBezTo>
                  <a:lnTo>
                    <a:pt x="9493" y="13631"/>
                  </a:lnTo>
                  <a:cubicBezTo>
                    <a:pt x="9604" y="13631"/>
                    <a:pt x="9695" y="13546"/>
                    <a:pt x="9695" y="13435"/>
                  </a:cubicBezTo>
                  <a:lnTo>
                    <a:pt x="9695" y="12596"/>
                  </a:lnTo>
                  <a:lnTo>
                    <a:pt x="10646" y="12596"/>
                  </a:lnTo>
                  <a:cubicBezTo>
                    <a:pt x="10757" y="12596"/>
                    <a:pt x="10847" y="12505"/>
                    <a:pt x="10847" y="12394"/>
                  </a:cubicBezTo>
                  <a:lnTo>
                    <a:pt x="10847" y="197"/>
                  </a:lnTo>
                  <a:cubicBezTo>
                    <a:pt x="10847" y="86"/>
                    <a:pt x="10757" y="1"/>
                    <a:pt x="1064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3"/>
            <p:cNvSpPr/>
            <p:nvPr/>
          </p:nvSpPr>
          <p:spPr>
            <a:xfrm>
              <a:off x="6184200" y="3684150"/>
              <a:ext cx="68000" cy="64800"/>
            </a:xfrm>
            <a:custGeom>
              <a:rect b="b" l="l" r="r" t="t"/>
              <a:pathLst>
                <a:path extrusionOk="0" h="2592" w="2720">
                  <a:moveTo>
                    <a:pt x="1352" y="399"/>
                  </a:moveTo>
                  <a:cubicBezTo>
                    <a:pt x="1380" y="399"/>
                    <a:pt x="1407" y="400"/>
                    <a:pt x="1434" y="403"/>
                  </a:cubicBezTo>
                  <a:cubicBezTo>
                    <a:pt x="1944" y="445"/>
                    <a:pt x="2300" y="886"/>
                    <a:pt x="2258" y="1375"/>
                  </a:cubicBezTo>
                  <a:cubicBezTo>
                    <a:pt x="2231" y="1619"/>
                    <a:pt x="2125" y="1842"/>
                    <a:pt x="1944" y="1975"/>
                  </a:cubicBezTo>
                  <a:cubicBezTo>
                    <a:pt x="1768" y="2113"/>
                    <a:pt x="1570" y="2196"/>
                    <a:pt x="1354" y="2196"/>
                  </a:cubicBezTo>
                  <a:cubicBezTo>
                    <a:pt x="1330" y="2196"/>
                    <a:pt x="1305" y="2195"/>
                    <a:pt x="1280" y="2193"/>
                  </a:cubicBezTo>
                  <a:cubicBezTo>
                    <a:pt x="797" y="2150"/>
                    <a:pt x="420" y="1709"/>
                    <a:pt x="462" y="1221"/>
                  </a:cubicBezTo>
                  <a:cubicBezTo>
                    <a:pt x="484" y="976"/>
                    <a:pt x="616" y="753"/>
                    <a:pt x="797" y="599"/>
                  </a:cubicBezTo>
                  <a:cubicBezTo>
                    <a:pt x="950" y="464"/>
                    <a:pt x="1157" y="399"/>
                    <a:pt x="1352" y="399"/>
                  </a:cubicBezTo>
                  <a:close/>
                  <a:moveTo>
                    <a:pt x="1383" y="1"/>
                  </a:moveTo>
                  <a:cubicBezTo>
                    <a:pt x="1079" y="1"/>
                    <a:pt x="771" y="90"/>
                    <a:pt x="531" y="291"/>
                  </a:cubicBezTo>
                  <a:cubicBezTo>
                    <a:pt x="266" y="514"/>
                    <a:pt x="106" y="822"/>
                    <a:pt x="64" y="1178"/>
                  </a:cubicBezTo>
                  <a:cubicBezTo>
                    <a:pt x="0" y="1885"/>
                    <a:pt x="531" y="2527"/>
                    <a:pt x="1238" y="2591"/>
                  </a:cubicBezTo>
                  <a:lnTo>
                    <a:pt x="1371" y="2591"/>
                  </a:lnTo>
                  <a:cubicBezTo>
                    <a:pt x="1658" y="2591"/>
                    <a:pt x="1944" y="2480"/>
                    <a:pt x="2189" y="2283"/>
                  </a:cubicBezTo>
                  <a:cubicBezTo>
                    <a:pt x="2454" y="2060"/>
                    <a:pt x="2630" y="1752"/>
                    <a:pt x="2656" y="1417"/>
                  </a:cubicBezTo>
                  <a:cubicBezTo>
                    <a:pt x="2720" y="711"/>
                    <a:pt x="2189" y="68"/>
                    <a:pt x="1482" y="4"/>
                  </a:cubicBezTo>
                  <a:cubicBezTo>
                    <a:pt x="1449" y="2"/>
                    <a:pt x="1416" y="1"/>
                    <a:pt x="138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3"/>
            <p:cNvSpPr/>
            <p:nvPr/>
          </p:nvSpPr>
          <p:spPr>
            <a:xfrm>
              <a:off x="6098400" y="3650500"/>
              <a:ext cx="188075" cy="203625"/>
            </a:xfrm>
            <a:custGeom>
              <a:rect b="b" l="l" r="r" t="t"/>
              <a:pathLst>
                <a:path extrusionOk="0" h="8145" w="7523">
                  <a:moveTo>
                    <a:pt x="2678" y="399"/>
                  </a:moveTo>
                  <a:cubicBezTo>
                    <a:pt x="2678" y="484"/>
                    <a:pt x="2678" y="575"/>
                    <a:pt x="2657" y="665"/>
                  </a:cubicBezTo>
                  <a:cubicBezTo>
                    <a:pt x="2609" y="1196"/>
                    <a:pt x="2370" y="1658"/>
                    <a:pt x="1971" y="1993"/>
                  </a:cubicBezTo>
                  <a:cubicBezTo>
                    <a:pt x="1616" y="2286"/>
                    <a:pt x="1173" y="2441"/>
                    <a:pt x="704" y="2441"/>
                  </a:cubicBezTo>
                  <a:cubicBezTo>
                    <a:pt x="647" y="2441"/>
                    <a:pt x="590" y="2438"/>
                    <a:pt x="532" y="2434"/>
                  </a:cubicBezTo>
                  <a:cubicBezTo>
                    <a:pt x="484" y="2434"/>
                    <a:pt x="441" y="2434"/>
                    <a:pt x="399" y="2413"/>
                  </a:cubicBezTo>
                  <a:lnTo>
                    <a:pt x="399" y="399"/>
                  </a:lnTo>
                  <a:close/>
                  <a:moveTo>
                    <a:pt x="1316" y="3991"/>
                  </a:moveTo>
                  <a:cubicBezTo>
                    <a:pt x="1402" y="3991"/>
                    <a:pt x="1487" y="3996"/>
                    <a:pt x="1573" y="4006"/>
                  </a:cubicBezTo>
                  <a:cubicBezTo>
                    <a:pt x="3034" y="4139"/>
                    <a:pt x="4117" y="5419"/>
                    <a:pt x="3985" y="6880"/>
                  </a:cubicBezTo>
                  <a:cubicBezTo>
                    <a:pt x="3937" y="7193"/>
                    <a:pt x="3873" y="7480"/>
                    <a:pt x="3740" y="7746"/>
                  </a:cubicBezTo>
                  <a:lnTo>
                    <a:pt x="399" y="7746"/>
                  </a:lnTo>
                  <a:lnTo>
                    <a:pt x="399" y="4160"/>
                  </a:lnTo>
                  <a:cubicBezTo>
                    <a:pt x="695" y="4056"/>
                    <a:pt x="1004" y="3991"/>
                    <a:pt x="1316" y="3991"/>
                  </a:cubicBezTo>
                  <a:close/>
                  <a:moveTo>
                    <a:pt x="351" y="1"/>
                  </a:moveTo>
                  <a:cubicBezTo>
                    <a:pt x="155" y="1"/>
                    <a:pt x="1" y="155"/>
                    <a:pt x="1" y="373"/>
                  </a:cubicBezTo>
                  <a:lnTo>
                    <a:pt x="1" y="4027"/>
                  </a:lnTo>
                  <a:lnTo>
                    <a:pt x="1" y="7767"/>
                  </a:lnTo>
                  <a:cubicBezTo>
                    <a:pt x="1" y="7969"/>
                    <a:pt x="155" y="8144"/>
                    <a:pt x="351" y="8144"/>
                  </a:cubicBezTo>
                  <a:lnTo>
                    <a:pt x="7151" y="8144"/>
                  </a:lnTo>
                  <a:cubicBezTo>
                    <a:pt x="7347" y="8144"/>
                    <a:pt x="7522" y="7969"/>
                    <a:pt x="7522" y="7767"/>
                  </a:cubicBezTo>
                  <a:lnTo>
                    <a:pt x="7522" y="4537"/>
                  </a:lnTo>
                  <a:cubicBezTo>
                    <a:pt x="7522" y="4426"/>
                    <a:pt x="7416" y="4336"/>
                    <a:pt x="7326" y="4336"/>
                  </a:cubicBezTo>
                  <a:cubicBezTo>
                    <a:pt x="7214" y="4336"/>
                    <a:pt x="7103" y="4426"/>
                    <a:pt x="7103" y="4537"/>
                  </a:cubicBezTo>
                  <a:lnTo>
                    <a:pt x="7103" y="7746"/>
                  </a:lnTo>
                  <a:lnTo>
                    <a:pt x="4181" y="7746"/>
                  </a:lnTo>
                  <a:cubicBezTo>
                    <a:pt x="4271" y="7480"/>
                    <a:pt x="4335" y="7215"/>
                    <a:pt x="4362" y="6928"/>
                  </a:cubicBezTo>
                  <a:cubicBezTo>
                    <a:pt x="4537" y="5244"/>
                    <a:pt x="3299" y="3762"/>
                    <a:pt x="1615" y="3608"/>
                  </a:cubicBezTo>
                  <a:cubicBezTo>
                    <a:pt x="1509" y="3596"/>
                    <a:pt x="1403" y="3590"/>
                    <a:pt x="1297" y="3590"/>
                  </a:cubicBezTo>
                  <a:cubicBezTo>
                    <a:pt x="986" y="3590"/>
                    <a:pt x="681" y="3641"/>
                    <a:pt x="399" y="3741"/>
                  </a:cubicBezTo>
                  <a:lnTo>
                    <a:pt x="399" y="2811"/>
                  </a:lnTo>
                  <a:cubicBezTo>
                    <a:pt x="420" y="2832"/>
                    <a:pt x="463" y="2832"/>
                    <a:pt x="484" y="2832"/>
                  </a:cubicBezTo>
                  <a:cubicBezTo>
                    <a:pt x="574" y="2832"/>
                    <a:pt x="643" y="2853"/>
                    <a:pt x="707" y="2853"/>
                  </a:cubicBezTo>
                  <a:cubicBezTo>
                    <a:pt x="1260" y="2853"/>
                    <a:pt x="1791" y="2657"/>
                    <a:pt x="2210" y="2301"/>
                  </a:cubicBezTo>
                  <a:cubicBezTo>
                    <a:pt x="2699" y="1903"/>
                    <a:pt x="3007" y="1329"/>
                    <a:pt x="3055" y="707"/>
                  </a:cubicBezTo>
                  <a:cubicBezTo>
                    <a:pt x="3076" y="596"/>
                    <a:pt x="3076" y="484"/>
                    <a:pt x="3076" y="399"/>
                  </a:cubicBezTo>
                  <a:lnTo>
                    <a:pt x="7103" y="399"/>
                  </a:lnTo>
                  <a:lnTo>
                    <a:pt x="7103" y="3608"/>
                  </a:lnTo>
                  <a:cubicBezTo>
                    <a:pt x="7103" y="3719"/>
                    <a:pt x="7214" y="3804"/>
                    <a:pt x="7326" y="3804"/>
                  </a:cubicBezTo>
                  <a:cubicBezTo>
                    <a:pt x="7416" y="3804"/>
                    <a:pt x="7522" y="3719"/>
                    <a:pt x="7522" y="3608"/>
                  </a:cubicBezTo>
                  <a:lnTo>
                    <a:pt x="7522" y="373"/>
                  </a:lnTo>
                  <a:cubicBezTo>
                    <a:pt x="7522" y="155"/>
                    <a:pt x="7347" y="1"/>
                    <a:pt x="715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3"/>
            <p:cNvSpPr/>
            <p:nvPr/>
          </p:nvSpPr>
          <p:spPr>
            <a:xfrm>
              <a:off x="6098400" y="3896725"/>
              <a:ext cx="81300" cy="9975"/>
            </a:xfrm>
            <a:custGeom>
              <a:rect b="b" l="l" r="r" t="t"/>
              <a:pathLst>
                <a:path extrusionOk="0" h="399" w="3252">
                  <a:moveTo>
                    <a:pt x="197" y="0"/>
                  </a:moveTo>
                  <a:cubicBezTo>
                    <a:pt x="86" y="0"/>
                    <a:pt x="1" y="85"/>
                    <a:pt x="1" y="197"/>
                  </a:cubicBezTo>
                  <a:cubicBezTo>
                    <a:pt x="1" y="309"/>
                    <a:pt x="86" y="399"/>
                    <a:pt x="197" y="399"/>
                  </a:cubicBezTo>
                  <a:lnTo>
                    <a:pt x="3055" y="399"/>
                  </a:lnTo>
                  <a:cubicBezTo>
                    <a:pt x="3167" y="399"/>
                    <a:pt x="3252" y="309"/>
                    <a:pt x="3252" y="197"/>
                  </a:cubicBezTo>
                  <a:cubicBezTo>
                    <a:pt x="3252" y="85"/>
                    <a:pt x="3167" y="0"/>
                    <a:pt x="305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3"/>
            <p:cNvSpPr/>
            <p:nvPr/>
          </p:nvSpPr>
          <p:spPr>
            <a:xfrm>
              <a:off x="6098400" y="3870700"/>
              <a:ext cx="188075" cy="9975"/>
            </a:xfrm>
            <a:custGeom>
              <a:rect b="b" l="l" r="r" t="t"/>
              <a:pathLst>
                <a:path extrusionOk="0" h="399" w="7523">
                  <a:moveTo>
                    <a:pt x="197" y="0"/>
                  </a:moveTo>
                  <a:cubicBezTo>
                    <a:pt x="86" y="0"/>
                    <a:pt x="1" y="91"/>
                    <a:pt x="1" y="197"/>
                  </a:cubicBezTo>
                  <a:cubicBezTo>
                    <a:pt x="1" y="308"/>
                    <a:pt x="86" y="399"/>
                    <a:pt x="197" y="399"/>
                  </a:cubicBezTo>
                  <a:lnTo>
                    <a:pt x="7326" y="399"/>
                  </a:lnTo>
                  <a:cubicBezTo>
                    <a:pt x="7416" y="399"/>
                    <a:pt x="7522" y="308"/>
                    <a:pt x="7522" y="197"/>
                  </a:cubicBezTo>
                  <a:cubicBezTo>
                    <a:pt x="7522" y="91"/>
                    <a:pt x="7416" y="0"/>
                    <a:pt x="732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3"/>
            <p:cNvSpPr/>
            <p:nvPr/>
          </p:nvSpPr>
          <p:spPr>
            <a:xfrm>
              <a:off x="6239425" y="3896725"/>
              <a:ext cx="47050" cy="9975"/>
            </a:xfrm>
            <a:custGeom>
              <a:rect b="b" l="l" r="r" t="t"/>
              <a:pathLst>
                <a:path extrusionOk="0" h="399" w="1882">
                  <a:moveTo>
                    <a:pt x="203" y="0"/>
                  </a:moveTo>
                  <a:cubicBezTo>
                    <a:pt x="91" y="0"/>
                    <a:pt x="1" y="85"/>
                    <a:pt x="1" y="197"/>
                  </a:cubicBezTo>
                  <a:cubicBezTo>
                    <a:pt x="1" y="309"/>
                    <a:pt x="91" y="399"/>
                    <a:pt x="203" y="399"/>
                  </a:cubicBezTo>
                  <a:lnTo>
                    <a:pt x="1685" y="399"/>
                  </a:lnTo>
                  <a:cubicBezTo>
                    <a:pt x="1775" y="399"/>
                    <a:pt x="1881" y="309"/>
                    <a:pt x="1881" y="197"/>
                  </a:cubicBezTo>
                  <a:cubicBezTo>
                    <a:pt x="1881" y="85"/>
                    <a:pt x="1775" y="0"/>
                    <a:pt x="168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3"/>
            <p:cNvSpPr/>
            <p:nvPr/>
          </p:nvSpPr>
          <p:spPr>
            <a:xfrm>
              <a:off x="6221775" y="3793275"/>
              <a:ext cx="31500" cy="9975"/>
            </a:xfrm>
            <a:custGeom>
              <a:rect b="b" l="l" r="r" t="t"/>
              <a:pathLst>
                <a:path extrusionOk="0" h="399" w="1260">
                  <a:moveTo>
                    <a:pt x="197" y="0"/>
                  </a:moveTo>
                  <a:cubicBezTo>
                    <a:pt x="91" y="0"/>
                    <a:pt x="0" y="85"/>
                    <a:pt x="0" y="197"/>
                  </a:cubicBezTo>
                  <a:cubicBezTo>
                    <a:pt x="0" y="308"/>
                    <a:pt x="91" y="399"/>
                    <a:pt x="197" y="399"/>
                  </a:cubicBezTo>
                  <a:lnTo>
                    <a:pt x="1063" y="399"/>
                  </a:lnTo>
                  <a:cubicBezTo>
                    <a:pt x="1174" y="399"/>
                    <a:pt x="1259" y="308"/>
                    <a:pt x="1259" y="197"/>
                  </a:cubicBezTo>
                  <a:cubicBezTo>
                    <a:pt x="1259" y="85"/>
                    <a:pt x="1174" y="0"/>
                    <a:pt x="106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3"/>
            <p:cNvSpPr/>
            <p:nvPr/>
          </p:nvSpPr>
          <p:spPr>
            <a:xfrm>
              <a:off x="6221775" y="3818100"/>
              <a:ext cx="31500" cy="10000"/>
            </a:xfrm>
            <a:custGeom>
              <a:rect b="b" l="l" r="r" t="t"/>
              <a:pathLst>
                <a:path extrusionOk="0" h="400" w="1260">
                  <a:moveTo>
                    <a:pt x="197" y="1"/>
                  </a:moveTo>
                  <a:cubicBezTo>
                    <a:pt x="91" y="1"/>
                    <a:pt x="0" y="91"/>
                    <a:pt x="0" y="203"/>
                  </a:cubicBezTo>
                  <a:cubicBezTo>
                    <a:pt x="0" y="309"/>
                    <a:pt x="91" y="399"/>
                    <a:pt x="197" y="399"/>
                  </a:cubicBezTo>
                  <a:lnTo>
                    <a:pt x="1063" y="399"/>
                  </a:lnTo>
                  <a:cubicBezTo>
                    <a:pt x="1174" y="399"/>
                    <a:pt x="1259" y="309"/>
                    <a:pt x="1259" y="203"/>
                  </a:cubicBezTo>
                  <a:cubicBezTo>
                    <a:pt x="1259" y="91"/>
                    <a:pt x="1174" y="1"/>
                    <a:pt x="106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3"/>
            <p:cNvSpPr/>
            <p:nvPr/>
          </p:nvSpPr>
          <p:spPr>
            <a:xfrm>
              <a:off x="6121650" y="3770025"/>
              <a:ext cx="30950" cy="10000"/>
            </a:xfrm>
            <a:custGeom>
              <a:rect b="b" l="l" r="r" t="t"/>
              <a:pathLst>
                <a:path extrusionOk="0" h="400" w="1238">
                  <a:moveTo>
                    <a:pt x="197" y="1"/>
                  </a:moveTo>
                  <a:cubicBezTo>
                    <a:pt x="85" y="1"/>
                    <a:pt x="0" y="86"/>
                    <a:pt x="0" y="197"/>
                  </a:cubicBezTo>
                  <a:cubicBezTo>
                    <a:pt x="0" y="309"/>
                    <a:pt x="85" y="399"/>
                    <a:pt x="197" y="399"/>
                  </a:cubicBezTo>
                  <a:lnTo>
                    <a:pt x="1041" y="399"/>
                  </a:lnTo>
                  <a:cubicBezTo>
                    <a:pt x="1148" y="399"/>
                    <a:pt x="1238" y="309"/>
                    <a:pt x="1238" y="197"/>
                  </a:cubicBezTo>
                  <a:cubicBezTo>
                    <a:pt x="1238" y="86"/>
                    <a:pt x="1148" y="1"/>
                    <a:pt x="104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3"/>
            <p:cNvSpPr/>
            <p:nvPr/>
          </p:nvSpPr>
          <p:spPr>
            <a:xfrm>
              <a:off x="6121100" y="3794875"/>
              <a:ext cx="47050" cy="9975"/>
            </a:xfrm>
            <a:custGeom>
              <a:rect b="b" l="l" r="r" t="t"/>
              <a:pathLst>
                <a:path extrusionOk="0" h="399" w="1882">
                  <a:moveTo>
                    <a:pt x="197" y="0"/>
                  </a:moveTo>
                  <a:cubicBezTo>
                    <a:pt x="86" y="0"/>
                    <a:pt x="1" y="90"/>
                    <a:pt x="1" y="202"/>
                  </a:cubicBezTo>
                  <a:cubicBezTo>
                    <a:pt x="1" y="308"/>
                    <a:pt x="86" y="398"/>
                    <a:pt x="197" y="398"/>
                  </a:cubicBezTo>
                  <a:lnTo>
                    <a:pt x="1680" y="398"/>
                  </a:lnTo>
                  <a:cubicBezTo>
                    <a:pt x="1791" y="398"/>
                    <a:pt x="1881" y="308"/>
                    <a:pt x="1881" y="202"/>
                  </a:cubicBezTo>
                  <a:cubicBezTo>
                    <a:pt x="1881" y="90"/>
                    <a:pt x="1791" y="0"/>
                    <a:pt x="168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3"/>
            <p:cNvSpPr/>
            <p:nvPr/>
          </p:nvSpPr>
          <p:spPr>
            <a:xfrm>
              <a:off x="6120450" y="3819825"/>
              <a:ext cx="47700" cy="10000"/>
            </a:xfrm>
            <a:custGeom>
              <a:rect b="b" l="l" r="r" t="t"/>
              <a:pathLst>
                <a:path extrusionOk="0" h="400" w="1908">
                  <a:moveTo>
                    <a:pt x="202" y="1"/>
                  </a:moveTo>
                  <a:cubicBezTo>
                    <a:pt x="91" y="1"/>
                    <a:pt x="0" y="86"/>
                    <a:pt x="0" y="197"/>
                  </a:cubicBezTo>
                  <a:cubicBezTo>
                    <a:pt x="0" y="309"/>
                    <a:pt x="91" y="399"/>
                    <a:pt x="202" y="399"/>
                  </a:cubicBezTo>
                  <a:lnTo>
                    <a:pt x="1706" y="399"/>
                  </a:lnTo>
                  <a:cubicBezTo>
                    <a:pt x="1817" y="399"/>
                    <a:pt x="1907" y="309"/>
                    <a:pt x="1907" y="197"/>
                  </a:cubicBezTo>
                  <a:cubicBezTo>
                    <a:pt x="1907" y="86"/>
                    <a:pt x="1817" y="1"/>
                    <a:pt x="170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0" name="Google Shape;4150;p63"/>
          <p:cNvGrpSpPr/>
          <p:nvPr/>
        </p:nvGrpSpPr>
        <p:grpSpPr>
          <a:xfrm>
            <a:off x="6674900" y="1578150"/>
            <a:ext cx="261775" cy="341975"/>
            <a:chOff x="6674900" y="1578150"/>
            <a:chExt cx="261775" cy="341975"/>
          </a:xfrm>
        </p:grpSpPr>
        <p:sp>
          <p:nvSpPr>
            <p:cNvPr id="4151" name="Google Shape;4151;p63"/>
            <p:cNvSpPr/>
            <p:nvPr/>
          </p:nvSpPr>
          <p:spPr>
            <a:xfrm>
              <a:off x="6853100" y="1584250"/>
              <a:ext cx="69750" cy="146100"/>
            </a:xfrm>
            <a:custGeom>
              <a:rect b="b" l="l" r="r" t="t"/>
              <a:pathLst>
                <a:path extrusionOk="0" h="5844" w="2790">
                  <a:moveTo>
                    <a:pt x="1" y="5600"/>
                  </a:moveTo>
                  <a:lnTo>
                    <a:pt x="867" y="5844"/>
                  </a:lnTo>
                  <a:lnTo>
                    <a:pt x="1727" y="5600"/>
                  </a:lnTo>
                  <a:lnTo>
                    <a:pt x="2790" y="335"/>
                  </a:lnTo>
                  <a:lnTo>
                    <a:pt x="1106" y="1"/>
                  </a:lnTo>
                  <a:cubicBezTo>
                    <a:pt x="734" y="1860"/>
                    <a:pt x="378" y="3740"/>
                    <a:pt x="1" y="5600"/>
                  </a:cubicBezTo>
                  <a:close/>
                  <a:moveTo>
                    <a:pt x="1" y="5600"/>
                  </a:moveTo>
                  <a:lnTo>
                    <a:pt x="1" y="560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3"/>
            <p:cNvSpPr/>
            <p:nvPr/>
          </p:nvSpPr>
          <p:spPr>
            <a:xfrm>
              <a:off x="6879675" y="1589825"/>
              <a:ext cx="43175" cy="137750"/>
            </a:xfrm>
            <a:custGeom>
              <a:rect b="b" l="l" r="r" t="t"/>
              <a:pathLst>
                <a:path extrusionOk="0" h="5510" w="1727">
                  <a:moveTo>
                    <a:pt x="1132" y="1"/>
                  </a:moveTo>
                  <a:lnTo>
                    <a:pt x="0" y="5509"/>
                  </a:lnTo>
                  <a:lnTo>
                    <a:pt x="664" y="5377"/>
                  </a:lnTo>
                  <a:lnTo>
                    <a:pt x="1727" y="112"/>
                  </a:lnTo>
                  <a:close/>
                  <a:moveTo>
                    <a:pt x="1132" y="1"/>
                  </a:move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3"/>
            <p:cNvSpPr/>
            <p:nvPr/>
          </p:nvSpPr>
          <p:spPr>
            <a:xfrm>
              <a:off x="6704775" y="1586500"/>
              <a:ext cx="37725" cy="33775"/>
            </a:xfrm>
            <a:custGeom>
              <a:rect b="b" l="l" r="r" t="t"/>
              <a:pathLst>
                <a:path extrusionOk="0" h="1351" w="1509">
                  <a:moveTo>
                    <a:pt x="91" y="1106"/>
                  </a:moveTo>
                  <a:lnTo>
                    <a:pt x="930" y="1350"/>
                  </a:lnTo>
                  <a:lnTo>
                    <a:pt x="1509" y="931"/>
                  </a:lnTo>
                  <a:lnTo>
                    <a:pt x="1509" y="840"/>
                  </a:lnTo>
                  <a:lnTo>
                    <a:pt x="1488" y="665"/>
                  </a:lnTo>
                  <a:cubicBezTo>
                    <a:pt x="1419" y="267"/>
                    <a:pt x="1063" y="1"/>
                    <a:pt x="664" y="43"/>
                  </a:cubicBezTo>
                  <a:cubicBezTo>
                    <a:pt x="293" y="91"/>
                    <a:pt x="0" y="463"/>
                    <a:pt x="69" y="840"/>
                  </a:cubicBezTo>
                  <a:lnTo>
                    <a:pt x="91" y="1021"/>
                  </a:lnTo>
                  <a:close/>
                  <a:moveTo>
                    <a:pt x="91" y="1106"/>
                  </a:moveTo>
                  <a:lnTo>
                    <a:pt x="91" y="1106"/>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3"/>
            <p:cNvSpPr/>
            <p:nvPr/>
          </p:nvSpPr>
          <p:spPr>
            <a:xfrm>
              <a:off x="6780075" y="1578150"/>
              <a:ext cx="55400" cy="69750"/>
            </a:xfrm>
            <a:custGeom>
              <a:rect b="b" l="l" r="r" t="t"/>
              <a:pathLst>
                <a:path extrusionOk="0" h="2790" w="2216">
                  <a:moveTo>
                    <a:pt x="154" y="1376"/>
                  </a:moveTo>
                  <a:cubicBezTo>
                    <a:pt x="43" y="1727"/>
                    <a:pt x="0" y="2173"/>
                    <a:pt x="335" y="2481"/>
                  </a:cubicBezTo>
                  <a:lnTo>
                    <a:pt x="1020" y="2789"/>
                  </a:lnTo>
                  <a:lnTo>
                    <a:pt x="1594" y="2481"/>
                  </a:lnTo>
                  <a:cubicBezTo>
                    <a:pt x="2215" y="1620"/>
                    <a:pt x="1573" y="0"/>
                    <a:pt x="0" y="266"/>
                  </a:cubicBezTo>
                  <a:cubicBezTo>
                    <a:pt x="266" y="643"/>
                    <a:pt x="287" y="956"/>
                    <a:pt x="154" y="1376"/>
                  </a:cubicBezTo>
                  <a:close/>
                  <a:moveTo>
                    <a:pt x="154" y="1376"/>
                  </a:moveTo>
                  <a:lnTo>
                    <a:pt x="154" y="1376"/>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3"/>
            <p:cNvSpPr/>
            <p:nvPr/>
          </p:nvSpPr>
          <p:spPr>
            <a:xfrm>
              <a:off x="6788425" y="1655700"/>
              <a:ext cx="31500" cy="74125"/>
            </a:xfrm>
            <a:custGeom>
              <a:rect b="b" l="l" r="r" t="t"/>
              <a:pathLst>
                <a:path extrusionOk="0" h="2965" w="1260">
                  <a:moveTo>
                    <a:pt x="1260" y="309"/>
                  </a:moveTo>
                  <a:lnTo>
                    <a:pt x="617" y="0"/>
                  </a:lnTo>
                  <a:lnTo>
                    <a:pt x="1" y="309"/>
                  </a:lnTo>
                  <a:lnTo>
                    <a:pt x="1" y="2965"/>
                  </a:lnTo>
                  <a:lnTo>
                    <a:pt x="1260" y="2965"/>
                  </a:lnTo>
                  <a:close/>
                  <a:moveTo>
                    <a:pt x="1260" y="309"/>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3"/>
            <p:cNvSpPr/>
            <p:nvPr/>
          </p:nvSpPr>
          <p:spPr>
            <a:xfrm>
              <a:off x="6713675" y="1586500"/>
              <a:ext cx="28825" cy="32700"/>
            </a:xfrm>
            <a:custGeom>
              <a:rect b="b" l="l" r="r" t="t"/>
              <a:pathLst>
                <a:path extrusionOk="0" h="1308" w="1153">
                  <a:moveTo>
                    <a:pt x="0" y="155"/>
                  </a:moveTo>
                  <a:cubicBezTo>
                    <a:pt x="308" y="224"/>
                    <a:pt x="553" y="463"/>
                    <a:pt x="601" y="776"/>
                  </a:cubicBezTo>
                  <a:lnTo>
                    <a:pt x="622" y="952"/>
                  </a:lnTo>
                  <a:lnTo>
                    <a:pt x="664" y="1308"/>
                  </a:lnTo>
                  <a:lnTo>
                    <a:pt x="1153" y="931"/>
                  </a:lnTo>
                  <a:lnTo>
                    <a:pt x="1153" y="840"/>
                  </a:lnTo>
                  <a:lnTo>
                    <a:pt x="1132" y="665"/>
                  </a:lnTo>
                  <a:cubicBezTo>
                    <a:pt x="1063" y="267"/>
                    <a:pt x="707" y="1"/>
                    <a:pt x="308" y="43"/>
                  </a:cubicBezTo>
                  <a:cubicBezTo>
                    <a:pt x="202" y="65"/>
                    <a:pt x="91" y="112"/>
                    <a:pt x="0" y="155"/>
                  </a:cubicBezTo>
                  <a:close/>
                  <a:moveTo>
                    <a:pt x="0" y="155"/>
                  </a:moveTo>
                  <a:lnTo>
                    <a:pt x="0" y="15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3"/>
            <p:cNvSpPr/>
            <p:nvPr/>
          </p:nvSpPr>
          <p:spPr>
            <a:xfrm>
              <a:off x="6782850" y="1580400"/>
              <a:ext cx="52100" cy="65375"/>
            </a:xfrm>
            <a:custGeom>
              <a:rect b="b" l="l" r="r" t="t"/>
              <a:pathLst>
                <a:path extrusionOk="0" h="2615" w="2084">
                  <a:moveTo>
                    <a:pt x="1" y="176"/>
                  </a:moveTo>
                  <a:cubicBezTo>
                    <a:pt x="1154" y="309"/>
                    <a:pt x="1573" y="1637"/>
                    <a:pt x="1042" y="2391"/>
                  </a:cubicBezTo>
                  <a:lnTo>
                    <a:pt x="1175" y="2614"/>
                  </a:lnTo>
                  <a:lnTo>
                    <a:pt x="1483" y="2391"/>
                  </a:lnTo>
                  <a:cubicBezTo>
                    <a:pt x="2083" y="1552"/>
                    <a:pt x="1483" y="1"/>
                    <a:pt x="1" y="176"/>
                  </a:cubicBezTo>
                  <a:close/>
                  <a:moveTo>
                    <a:pt x="1" y="176"/>
                  </a:moveTo>
                  <a:lnTo>
                    <a:pt x="1" y="17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3"/>
            <p:cNvSpPr/>
            <p:nvPr/>
          </p:nvSpPr>
          <p:spPr>
            <a:xfrm>
              <a:off x="6808900" y="1657825"/>
              <a:ext cx="11025" cy="72000"/>
            </a:xfrm>
            <a:custGeom>
              <a:rect b="b" l="l" r="r" t="t"/>
              <a:pathLst>
                <a:path extrusionOk="0" h="2880" w="441">
                  <a:moveTo>
                    <a:pt x="441" y="224"/>
                  </a:moveTo>
                  <a:lnTo>
                    <a:pt x="0" y="0"/>
                  </a:lnTo>
                  <a:lnTo>
                    <a:pt x="0" y="2880"/>
                  </a:lnTo>
                  <a:lnTo>
                    <a:pt x="441" y="2880"/>
                  </a:lnTo>
                  <a:close/>
                  <a:moveTo>
                    <a:pt x="441" y="224"/>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3"/>
            <p:cNvSpPr/>
            <p:nvPr/>
          </p:nvSpPr>
          <p:spPr>
            <a:xfrm>
              <a:off x="6788425" y="1640150"/>
              <a:ext cx="31500" cy="23275"/>
            </a:xfrm>
            <a:custGeom>
              <a:rect b="b" l="l" r="r" t="t"/>
              <a:pathLst>
                <a:path extrusionOk="0" h="931" w="1260">
                  <a:moveTo>
                    <a:pt x="1" y="1"/>
                  </a:moveTo>
                  <a:lnTo>
                    <a:pt x="1260" y="1"/>
                  </a:lnTo>
                  <a:lnTo>
                    <a:pt x="1260" y="931"/>
                  </a:lnTo>
                  <a:lnTo>
                    <a:pt x="1" y="93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3"/>
            <p:cNvSpPr/>
            <p:nvPr/>
          </p:nvSpPr>
          <p:spPr>
            <a:xfrm>
              <a:off x="6808900" y="1640150"/>
              <a:ext cx="11025" cy="23275"/>
            </a:xfrm>
            <a:custGeom>
              <a:rect b="b" l="l" r="r" t="t"/>
              <a:pathLst>
                <a:path extrusionOk="0" h="931" w="441">
                  <a:moveTo>
                    <a:pt x="0" y="1"/>
                  </a:moveTo>
                  <a:lnTo>
                    <a:pt x="441" y="1"/>
                  </a:lnTo>
                  <a:lnTo>
                    <a:pt x="441" y="931"/>
                  </a:lnTo>
                  <a:lnTo>
                    <a:pt x="0" y="93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3"/>
            <p:cNvSpPr/>
            <p:nvPr/>
          </p:nvSpPr>
          <p:spPr>
            <a:xfrm>
              <a:off x="6707025" y="1609750"/>
              <a:ext cx="56475" cy="165500"/>
            </a:xfrm>
            <a:custGeom>
              <a:rect b="b" l="l" r="r" t="t"/>
              <a:pathLst>
                <a:path extrusionOk="0" h="6620" w="2259">
                  <a:moveTo>
                    <a:pt x="840" y="6619"/>
                  </a:moveTo>
                  <a:lnTo>
                    <a:pt x="2258" y="6417"/>
                  </a:lnTo>
                  <a:lnTo>
                    <a:pt x="1419" y="1"/>
                  </a:lnTo>
                  <a:lnTo>
                    <a:pt x="1" y="176"/>
                  </a:lnTo>
                  <a:close/>
                  <a:moveTo>
                    <a:pt x="840" y="6619"/>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3"/>
            <p:cNvSpPr/>
            <p:nvPr/>
          </p:nvSpPr>
          <p:spPr>
            <a:xfrm>
              <a:off x="6729200" y="1609750"/>
              <a:ext cx="30450" cy="132825"/>
            </a:xfrm>
            <a:custGeom>
              <a:rect b="b" l="l" r="r" t="t"/>
              <a:pathLst>
                <a:path extrusionOk="0" h="5313" w="1218">
                  <a:moveTo>
                    <a:pt x="532" y="1"/>
                  </a:moveTo>
                  <a:lnTo>
                    <a:pt x="1" y="64"/>
                  </a:lnTo>
                  <a:lnTo>
                    <a:pt x="1" y="112"/>
                  </a:lnTo>
                  <a:lnTo>
                    <a:pt x="665" y="5313"/>
                  </a:lnTo>
                  <a:lnTo>
                    <a:pt x="1217" y="5313"/>
                  </a:lnTo>
                  <a:close/>
                  <a:moveTo>
                    <a:pt x="532" y="1"/>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3"/>
            <p:cNvSpPr/>
            <p:nvPr/>
          </p:nvSpPr>
          <p:spPr>
            <a:xfrm>
              <a:off x="6705425" y="1750775"/>
              <a:ext cx="200825" cy="164450"/>
            </a:xfrm>
            <a:custGeom>
              <a:rect b="b" l="l" r="r" t="t"/>
              <a:pathLst>
                <a:path extrusionOk="0" h="6578" w="8033">
                  <a:moveTo>
                    <a:pt x="1" y="1"/>
                  </a:moveTo>
                  <a:lnTo>
                    <a:pt x="8033" y="1"/>
                  </a:lnTo>
                  <a:lnTo>
                    <a:pt x="8033" y="5780"/>
                  </a:lnTo>
                  <a:cubicBezTo>
                    <a:pt x="8033" y="6221"/>
                    <a:pt x="7656" y="6577"/>
                    <a:pt x="7215" y="6577"/>
                  </a:cubicBezTo>
                  <a:lnTo>
                    <a:pt x="798" y="6577"/>
                  </a:lnTo>
                  <a:cubicBezTo>
                    <a:pt x="373" y="6577"/>
                    <a:pt x="1" y="6221"/>
                    <a:pt x="1" y="5780"/>
                  </a:cubicBezTo>
                  <a:close/>
                  <a:moveTo>
                    <a:pt x="1" y="1"/>
                  </a:moveTo>
                  <a:lnTo>
                    <a:pt x="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3"/>
            <p:cNvSpPr/>
            <p:nvPr/>
          </p:nvSpPr>
          <p:spPr>
            <a:xfrm>
              <a:off x="6679950" y="1724225"/>
              <a:ext cx="251800" cy="33225"/>
            </a:xfrm>
            <a:custGeom>
              <a:rect b="b" l="l" r="r" t="t"/>
              <a:pathLst>
                <a:path extrusionOk="0" h="1329" w="10072">
                  <a:moveTo>
                    <a:pt x="531" y="1"/>
                  </a:moveTo>
                  <a:lnTo>
                    <a:pt x="9519" y="1"/>
                  </a:lnTo>
                  <a:cubicBezTo>
                    <a:pt x="9827" y="1"/>
                    <a:pt x="10072" y="245"/>
                    <a:pt x="10072" y="532"/>
                  </a:cubicBezTo>
                  <a:lnTo>
                    <a:pt x="10072" y="776"/>
                  </a:lnTo>
                  <a:cubicBezTo>
                    <a:pt x="10072" y="1089"/>
                    <a:pt x="9827" y="1329"/>
                    <a:pt x="9519" y="1329"/>
                  </a:cubicBezTo>
                  <a:lnTo>
                    <a:pt x="531" y="1329"/>
                  </a:lnTo>
                  <a:cubicBezTo>
                    <a:pt x="244" y="1329"/>
                    <a:pt x="0" y="1089"/>
                    <a:pt x="0" y="776"/>
                  </a:cubicBezTo>
                  <a:lnTo>
                    <a:pt x="0" y="532"/>
                  </a:lnTo>
                  <a:cubicBezTo>
                    <a:pt x="0" y="245"/>
                    <a:pt x="244" y="1"/>
                    <a:pt x="531" y="1"/>
                  </a:cubicBezTo>
                  <a:close/>
                  <a:moveTo>
                    <a:pt x="531" y="1"/>
                  </a:moveTo>
                  <a:lnTo>
                    <a:pt x="531"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3"/>
            <p:cNvSpPr/>
            <p:nvPr/>
          </p:nvSpPr>
          <p:spPr>
            <a:xfrm>
              <a:off x="6880725" y="1724225"/>
              <a:ext cx="51025" cy="33225"/>
            </a:xfrm>
            <a:custGeom>
              <a:rect b="b" l="l" r="r" t="t"/>
              <a:pathLst>
                <a:path extrusionOk="0" h="1329" w="2041">
                  <a:moveTo>
                    <a:pt x="532" y="532"/>
                  </a:moveTo>
                  <a:lnTo>
                    <a:pt x="532" y="776"/>
                  </a:lnTo>
                  <a:cubicBezTo>
                    <a:pt x="532" y="909"/>
                    <a:pt x="490" y="1042"/>
                    <a:pt x="399" y="1132"/>
                  </a:cubicBezTo>
                  <a:cubicBezTo>
                    <a:pt x="293" y="1265"/>
                    <a:pt x="160" y="1329"/>
                    <a:pt x="1" y="1329"/>
                  </a:cubicBezTo>
                  <a:lnTo>
                    <a:pt x="1488" y="1329"/>
                  </a:lnTo>
                  <a:cubicBezTo>
                    <a:pt x="1796" y="1329"/>
                    <a:pt x="2041" y="1089"/>
                    <a:pt x="2041" y="776"/>
                  </a:cubicBezTo>
                  <a:lnTo>
                    <a:pt x="2041" y="532"/>
                  </a:lnTo>
                  <a:cubicBezTo>
                    <a:pt x="2041" y="245"/>
                    <a:pt x="1796" y="1"/>
                    <a:pt x="1488" y="1"/>
                  </a:cubicBezTo>
                  <a:lnTo>
                    <a:pt x="1" y="1"/>
                  </a:lnTo>
                  <a:cubicBezTo>
                    <a:pt x="266" y="1"/>
                    <a:pt x="490" y="202"/>
                    <a:pt x="532" y="468"/>
                  </a:cubicBezTo>
                  <a:close/>
                  <a:moveTo>
                    <a:pt x="532" y="532"/>
                  </a:moveTo>
                  <a:lnTo>
                    <a:pt x="532" y="53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3"/>
            <p:cNvSpPr/>
            <p:nvPr/>
          </p:nvSpPr>
          <p:spPr>
            <a:xfrm>
              <a:off x="6705425" y="1757425"/>
              <a:ext cx="200825" cy="157800"/>
            </a:xfrm>
            <a:custGeom>
              <a:rect b="b" l="l" r="r" t="t"/>
              <a:pathLst>
                <a:path extrusionOk="0" h="6312" w="8033">
                  <a:moveTo>
                    <a:pt x="1" y="866"/>
                  </a:moveTo>
                  <a:lnTo>
                    <a:pt x="7215" y="866"/>
                  </a:lnTo>
                  <a:lnTo>
                    <a:pt x="7215" y="6311"/>
                  </a:lnTo>
                  <a:cubicBezTo>
                    <a:pt x="7656" y="6311"/>
                    <a:pt x="8033" y="5955"/>
                    <a:pt x="8033" y="5514"/>
                  </a:cubicBezTo>
                  <a:lnTo>
                    <a:pt x="8033" y="1"/>
                  </a:lnTo>
                  <a:lnTo>
                    <a:pt x="1" y="1"/>
                  </a:lnTo>
                  <a:close/>
                  <a:moveTo>
                    <a:pt x="1" y="866"/>
                  </a:moveTo>
                  <a:lnTo>
                    <a:pt x="1" y="86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3"/>
            <p:cNvSpPr/>
            <p:nvPr/>
          </p:nvSpPr>
          <p:spPr>
            <a:xfrm>
              <a:off x="6674900" y="1579225"/>
              <a:ext cx="261775" cy="340900"/>
            </a:xfrm>
            <a:custGeom>
              <a:rect b="b" l="l" r="r" t="t"/>
              <a:pathLst>
                <a:path extrusionOk="0" h="13636" w="10471">
                  <a:moveTo>
                    <a:pt x="1975" y="531"/>
                  </a:moveTo>
                  <a:cubicBezTo>
                    <a:pt x="2085" y="531"/>
                    <a:pt x="2192" y="573"/>
                    <a:pt x="2284" y="648"/>
                  </a:cubicBezTo>
                  <a:cubicBezTo>
                    <a:pt x="2391" y="733"/>
                    <a:pt x="2460" y="844"/>
                    <a:pt x="2481" y="977"/>
                  </a:cubicBezTo>
                  <a:lnTo>
                    <a:pt x="2481" y="1046"/>
                  </a:lnTo>
                  <a:lnTo>
                    <a:pt x="1461" y="1179"/>
                  </a:lnTo>
                  <a:lnTo>
                    <a:pt x="1440" y="1110"/>
                  </a:lnTo>
                  <a:cubicBezTo>
                    <a:pt x="1418" y="823"/>
                    <a:pt x="1620" y="579"/>
                    <a:pt x="1907" y="536"/>
                  </a:cubicBezTo>
                  <a:cubicBezTo>
                    <a:pt x="1930" y="533"/>
                    <a:pt x="1952" y="531"/>
                    <a:pt x="1975" y="531"/>
                  </a:cubicBezTo>
                  <a:close/>
                  <a:moveTo>
                    <a:pt x="4542" y="403"/>
                  </a:moveTo>
                  <a:cubicBezTo>
                    <a:pt x="5004" y="403"/>
                    <a:pt x="5403" y="600"/>
                    <a:pt x="5626" y="977"/>
                  </a:cubicBezTo>
                  <a:cubicBezTo>
                    <a:pt x="5870" y="1376"/>
                    <a:pt x="5891" y="1886"/>
                    <a:pt x="5689" y="2241"/>
                  </a:cubicBezTo>
                  <a:lnTo>
                    <a:pt x="4627" y="2241"/>
                  </a:lnTo>
                  <a:cubicBezTo>
                    <a:pt x="4452" y="2040"/>
                    <a:pt x="4430" y="1753"/>
                    <a:pt x="4542" y="1397"/>
                  </a:cubicBezTo>
                  <a:cubicBezTo>
                    <a:pt x="4675" y="1020"/>
                    <a:pt x="4675" y="712"/>
                    <a:pt x="4542" y="403"/>
                  </a:cubicBezTo>
                  <a:close/>
                  <a:moveTo>
                    <a:pt x="5604" y="2640"/>
                  </a:moveTo>
                  <a:lnTo>
                    <a:pt x="5604" y="3171"/>
                  </a:lnTo>
                  <a:lnTo>
                    <a:pt x="4739" y="3171"/>
                  </a:lnTo>
                  <a:lnTo>
                    <a:pt x="4739" y="2640"/>
                  </a:lnTo>
                  <a:close/>
                  <a:moveTo>
                    <a:pt x="5604" y="3569"/>
                  </a:moveTo>
                  <a:lnTo>
                    <a:pt x="5604" y="5604"/>
                  </a:lnTo>
                  <a:lnTo>
                    <a:pt x="4739" y="5604"/>
                  </a:lnTo>
                  <a:lnTo>
                    <a:pt x="4739" y="3569"/>
                  </a:lnTo>
                  <a:close/>
                  <a:moveTo>
                    <a:pt x="8393" y="446"/>
                  </a:moveTo>
                  <a:lnTo>
                    <a:pt x="9673" y="690"/>
                  </a:lnTo>
                  <a:lnTo>
                    <a:pt x="8701" y="5604"/>
                  </a:lnTo>
                  <a:lnTo>
                    <a:pt x="7373" y="5604"/>
                  </a:lnTo>
                  <a:lnTo>
                    <a:pt x="7527" y="4765"/>
                  </a:lnTo>
                  <a:lnTo>
                    <a:pt x="8101" y="4871"/>
                  </a:lnTo>
                  <a:lnTo>
                    <a:pt x="8149" y="4871"/>
                  </a:lnTo>
                  <a:cubicBezTo>
                    <a:pt x="8234" y="4871"/>
                    <a:pt x="8324" y="4807"/>
                    <a:pt x="8345" y="4717"/>
                  </a:cubicBezTo>
                  <a:cubicBezTo>
                    <a:pt x="8367" y="4605"/>
                    <a:pt x="8303" y="4499"/>
                    <a:pt x="8191" y="4472"/>
                  </a:cubicBezTo>
                  <a:lnTo>
                    <a:pt x="7618" y="4366"/>
                  </a:lnTo>
                  <a:lnTo>
                    <a:pt x="7750" y="3676"/>
                  </a:lnTo>
                  <a:lnTo>
                    <a:pt x="7968" y="3723"/>
                  </a:lnTo>
                  <a:lnTo>
                    <a:pt x="7995" y="3723"/>
                  </a:lnTo>
                  <a:cubicBezTo>
                    <a:pt x="8101" y="3723"/>
                    <a:pt x="8170" y="3654"/>
                    <a:pt x="8191" y="3569"/>
                  </a:cubicBezTo>
                  <a:cubicBezTo>
                    <a:pt x="8213" y="3458"/>
                    <a:pt x="8149" y="3346"/>
                    <a:pt x="8037" y="3325"/>
                  </a:cubicBezTo>
                  <a:lnTo>
                    <a:pt x="7835" y="3277"/>
                  </a:lnTo>
                  <a:lnTo>
                    <a:pt x="7968" y="2592"/>
                  </a:lnTo>
                  <a:lnTo>
                    <a:pt x="8547" y="2704"/>
                  </a:lnTo>
                  <a:cubicBezTo>
                    <a:pt x="8547" y="2725"/>
                    <a:pt x="8569" y="2725"/>
                    <a:pt x="8569" y="2725"/>
                  </a:cubicBezTo>
                  <a:cubicBezTo>
                    <a:pt x="8680" y="2725"/>
                    <a:pt x="8744" y="2661"/>
                    <a:pt x="8765" y="2550"/>
                  </a:cubicBezTo>
                  <a:cubicBezTo>
                    <a:pt x="8792" y="2438"/>
                    <a:pt x="8723" y="2348"/>
                    <a:pt x="8611" y="2326"/>
                  </a:cubicBezTo>
                  <a:lnTo>
                    <a:pt x="8037" y="2215"/>
                  </a:lnTo>
                  <a:lnTo>
                    <a:pt x="8191" y="1530"/>
                  </a:lnTo>
                  <a:lnTo>
                    <a:pt x="8393" y="1551"/>
                  </a:lnTo>
                  <a:cubicBezTo>
                    <a:pt x="8414" y="1577"/>
                    <a:pt x="8414" y="1577"/>
                    <a:pt x="8436" y="1577"/>
                  </a:cubicBezTo>
                  <a:cubicBezTo>
                    <a:pt x="8526" y="1577"/>
                    <a:pt x="8611" y="1508"/>
                    <a:pt x="8632" y="1397"/>
                  </a:cubicBezTo>
                  <a:cubicBezTo>
                    <a:pt x="8659" y="1285"/>
                    <a:pt x="8590" y="1200"/>
                    <a:pt x="8478" y="1179"/>
                  </a:cubicBezTo>
                  <a:lnTo>
                    <a:pt x="8260" y="1131"/>
                  </a:lnTo>
                  <a:lnTo>
                    <a:pt x="8393" y="446"/>
                  </a:lnTo>
                  <a:close/>
                  <a:moveTo>
                    <a:pt x="9721" y="6002"/>
                  </a:moveTo>
                  <a:cubicBezTo>
                    <a:pt x="9918" y="6002"/>
                    <a:pt x="10072" y="6156"/>
                    <a:pt x="10072" y="6332"/>
                  </a:cubicBezTo>
                  <a:lnTo>
                    <a:pt x="10072" y="6576"/>
                  </a:lnTo>
                  <a:cubicBezTo>
                    <a:pt x="10072" y="6778"/>
                    <a:pt x="9918" y="6932"/>
                    <a:pt x="9721" y="6932"/>
                  </a:cubicBezTo>
                  <a:lnTo>
                    <a:pt x="733" y="6932"/>
                  </a:lnTo>
                  <a:cubicBezTo>
                    <a:pt x="558" y="6932"/>
                    <a:pt x="399" y="6778"/>
                    <a:pt x="399" y="6576"/>
                  </a:cubicBezTo>
                  <a:lnTo>
                    <a:pt x="399" y="6332"/>
                  </a:lnTo>
                  <a:cubicBezTo>
                    <a:pt x="399" y="6156"/>
                    <a:pt x="558" y="6002"/>
                    <a:pt x="733" y="6002"/>
                  </a:cubicBezTo>
                  <a:close/>
                  <a:moveTo>
                    <a:pt x="8240" y="1"/>
                  </a:moveTo>
                  <a:cubicBezTo>
                    <a:pt x="8148" y="1"/>
                    <a:pt x="8077" y="62"/>
                    <a:pt x="8059" y="159"/>
                  </a:cubicBezTo>
                  <a:lnTo>
                    <a:pt x="6954" y="5604"/>
                  </a:lnTo>
                  <a:lnTo>
                    <a:pt x="6003" y="5604"/>
                  </a:lnTo>
                  <a:lnTo>
                    <a:pt x="6003" y="2507"/>
                  </a:lnTo>
                  <a:cubicBezTo>
                    <a:pt x="6311" y="1997"/>
                    <a:pt x="6311" y="1333"/>
                    <a:pt x="5976" y="781"/>
                  </a:cubicBezTo>
                  <a:cubicBezTo>
                    <a:pt x="5667" y="282"/>
                    <a:pt x="5138" y="14"/>
                    <a:pt x="4538" y="14"/>
                  </a:cubicBezTo>
                  <a:cubicBezTo>
                    <a:pt x="4416" y="14"/>
                    <a:pt x="4291" y="25"/>
                    <a:pt x="4165" y="48"/>
                  </a:cubicBezTo>
                  <a:cubicBezTo>
                    <a:pt x="4096" y="48"/>
                    <a:pt x="4032" y="90"/>
                    <a:pt x="4011" y="159"/>
                  </a:cubicBezTo>
                  <a:cubicBezTo>
                    <a:pt x="3984" y="223"/>
                    <a:pt x="3984" y="292"/>
                    <a:pt x="4032" y="356"/>
                  </a:cubicBezTo>
                  <a:cubicBezTo>
                    <a:pt x="4250" y="648"/>
                    <a:pt x="4298" y="887"/>
                    <a:pt x="4165" y="1264"/>
                  </a:cubicBezTo>
                  <a:cubicBezTo>
                    <a:pt x="4011" y="1795"/>
                    <a:pt x="4053" y="2215"/>
                    <a:pt x="4340" y="2528"/>
                  </a:cubicBezTo>
                  <a:lnTo>
                    <a:pt x="4340" y="5604"/>
                  </a:lnTo>
                  <a:lnTo>
                    <a:pt x="3480" y="5604"/>
                  </a:lnTo>
                  <a:lnTo>
                    <a:pt x="2858" y="935"/>
                  </a:lnTo>
                  <a:cubicBezTo>
                    <a:pt x="2837" y="690"/>
                    <a:pt x="2725" y="467"/>
                    <a:pt x="2523" y="313"/>
                  </a:cubicBezTo>
                  <a:cubicBezTo>
                    <a:pt x="2352" y="197"/>
                    <a:pt x="2144" y="134"/>
                    <a:pt x="1931" y="134"/>
                  </a:cubicBezTo>
                  <a:cubicBezTo>
                    <a:pt x="1900" y="134"/>
                    <a:pt x="1869" y="135"/>
                    <a:pt x="1838" y="138"/>
                  </a:cubicBezTo>
                  <a:cubicBezTo>
                    <a:pt x="1355" y="202"/>
                    <a:pt x="999" y="669"/>
                    <a:pt x="1063" y="1152"/>
                  </a:cubicBezTo>
                  <a:lnTo>
                    <a:pt x="1328" y="3192"/>
                  </a:lnTo>
                  <a:cubicBezTo>
                    <a:pt x="1328" y="3292"/>
                    <a:pt x="1418" y="3371"/>
                    <a:pt x="1517" y="3371"/>
                  </a:cubicBezTo>
                  <a:cubicBezTo>
                    <a:pt x="1528" y="3371"/>
                    <a:pt x="1540" y="3370"/>
                    <a:pt x="1551" y="3368"/>
                  </a:cubicBezTo>
                  <a:cubicBezTo>
                    <a:pt x="1663" y="3368"/>
                    <a:pt x="1727" y="3256"/>
                    <a:pt x="1705" y="3144"/>
                  </a:cubicBezTo>
                  <a:lnTo>
                    <a:pt x="1509" y="1577"/>
                  </a:lnTo>
                  <a:lnTo>
                    <a:pt x="2523" y="1445"/>
                  </a:lnTo>
                  <a:lnTo>
                    <a:pt x="3081" y="5604"/>
                  </a:lnTo>
                  <a:lnTo>
                    <a:pt x="2040" y="5604"/>
                  </a:lnTo>
                  <a:lnTo>
                    <a:pt x="1838" y="4053"/>
                  </a:lnTo>
                  <a:cubicBezTo>
                    <a:pt x="1820" y="3956"/>
                    <a:pt x="1749" y="3895"/>
                    <a:pt x="1660" y="3895"/>
                  </a:cubicBezTo>
                  <a:cubicBezTo>
                    <a:pt x="1647" y="3895"/>
                    <a:pt x="1634" y="3896"/>
                    <a:pt x="1620" y="3899"/>
                  </a:cubicBezTo>
                  <a:cubicBezTo>
                    <a:pt x="1509" y="3899"/>
                    <a:pt x="1418" y="4010"/>
                    <a:pt x="1440" y="4122"/>
                  </a:cubicBezTo>
                  <a:lnTo>
                    <a:pt x="1642" y="5604"/>
                  </a:lnTo>
                  <a:lnTo>
                    <a:pt x="733" y="5604"/>
                  </a:lnTo>
                  <a:cubicBezTo>
                    <a:pt x="335" y="5604"/>
                    <a:pt x="0" y="5933"/>
                    <a:pt x="0" y="6332"/>
                  </a:cubicBezTo>
                  <a:lnTo>
                    <a:pt x="0" y="6576"/>
                  </a:lnTo>
                  <a:cubicBezTo>
                    <a:pt x="0" y="6996"/>
                    <a:pt x="335" y="7330"/>
                    <a:pt x="733" y="7330"/>
                  </a:cubicBezTo>
                  <a:lnTo>
                    <a:pt x="1020" y="7330"/>
                  </a:lnTo>
                  <a:lnTo>
                    <a:pt x="1020" y="12642"/>
                  </a:lnTo>
                  <a:cubicBezTo>
                    <a:pt x="1020" y="13195"/>
                    <a:pt x="1488" y="13636"/>
                    <a:pt x="2019" y="13636"/>
                  </a:cubicBezTo>
                  <a:lnTo>
                    <a:pt x="8436" y="13636"/>
                  </a:lnTo>
                  <a:cubicBezTo>
                    <a:pt x="8988" y="13636"/>
                    <a:pt x="9456" y="13195"/>
                    <a:pt x="9456" y="12642"/>
                  </a:cubicBezTo>
                  <a:lnTo>
                    <a:pt x="9456" y="10342"/>
                  </a:lnTo>
                  <a:cubicBezTo>
                    <a:pt x="9456" y="10231"/>
                    <a:pt x="9365" y="10140"/>
                    <a:pt x="9254" y="10140"/>
                  </a:cubicBezTo>
                  <a:cubicBezTo>
                    <a:pt x="9142" y="10140"/>
                    <a:pt x="9057" y="10231"/>
                    <a:pt x="9057" y="10342"/>
                  </a:cubicBezTo>
                  <a:lnTo>
                    <a:pt x="9057" y="12642"/>
                  </a:lnTo>
                  <a:cubicBezTo>
                    <a:pt x="9057" y="12972"/>
                    <a:pt x="8765" y="13237"/>
                    <a:pt x="8436" y="13237"/>
                  </a:cubicBezTo>
                  <a:lnTo>
                    <a:pt x="2019" y="13237"/>
                  </a:lnTo>
                  <a:cubicBezTo>
                    <a:pt x="1684" y="13237"/>
                    <a:pt x="1418" y="12972"/>
                    <a:pt x="1418" y="12642"/>
                  </a:cubicBezTo>
                  <a:lnTo>
                    <a:pt x="1418" y="7330"/>
                  </a:lnTo>
                  <a:lnTo>
                    <a:pt x="9057" y="7330"/>
                  </a:lnTo>
                  <a:lnTo>
                    <a:pt x="9057" y="9413"/>
                  </a:lnTo>
                  <a:cubicBezTo>
                    <a:pt x="9057" y="9519"/>
                    <a:pt x="9142" y="9609"/>
                    <a:pt x="9254" y="9609"/>
                  </a:cubicBezTo>
                  <a:cubicBezTo>
                    <a:pt x="9365" y="9609"/>
                    <a:pt x="9456" y="9519"/>
                    <a:pt x="9456" y="9413"/>
                  </a:cubicBezTo>
                  <a:lnTo>
                    <a:pt x="9456" y="7330"/>
                  </a:lnTo>
                  <a:lnTo>
                    <a:pt x="9721" y="7330"/>
                  </a:lnTo>
                  <a:cubicBezTo>
                    <a:pt x="10141" y="7330"/>
                    <a:pt x="10470" y="6996"/>
                    <a:pt x="10470" y="6576"/>
                  </a:cubicBezTo>
                  <a:lnTo>
                    <a:pt x="10470" y="6332"/>
                  </a:lnTo>
                  <a:cubicBezTo>
                    <a:pt x="10470" y="5933"/>
                    <a:pt x="10141" y="5604"/>
                    <a:pt x="9721" y="5604"/>
                  </a:cubicBezTo>
                  <a:lnTo>
                    <a:pt x="9100" y="5604"/>
                  </a:lnTo>
                  <a:lnTo>
                    <a:pt x="10120" y="579"/>
                  </a:lnTo>
                  <a:cubicBezTo>
                    <a:pt x="10120" y="536"/>
                    <a:pt x="10120" y="467"/>
                    <a:pt x="10072" y="425"/>
                  </a:cubicBezTo>
                  <a:cubicBezTo>
                    <a:pt x="10051" y="382"/>
                    <a:pt x="10008" y="356"/>
                    <a:pt x="9939" y="334"/>
                  </a:cubicBezTo>
                  <a:lnTo>
                    <a:pt x="8282" y="5"/>
                  </a:lnTo>
                  <a:cubicBezTo>
                    <a:pt x="8267" y="2"/>
                    <a:pt x="8253" y="1"/>
                    <a:pt x="824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3"/>
            <p:cNvSpPr/>
            <p:nvPr/>
          </p:nvSpPr>
          <p:spPr>
            <a:xfrm>
              <a:off x="6736375" y="1831125"/>
              <a:ext cx="138950" cy="10000"/>
            </a:xfrm>
            <a:custGeom>
              <a:rect b="b" l="l" r="r" t="t"/>
              <a:pathLst>
                <a:path extrusionOk="0" h="400" w="5558">
                  <a:moveTo>
                    <a:pt x="5557" y="197"/>
                  </a:moveTo>
                  <a:cubicBezTo>
                    <a:pt x="5557" y="86"/>
                    <a:pt x="5467" y="1"/>
                    <a:pt x="5355" y="1"/>
                  </a:cubicBezTo>
                  <a:lnTo>
                    <a:pt x="197" y="1"/>
                  </a:lnTo>
                  <a:cubicBezTo>
                    <a:pt x="91" y="1"/>
                    <a:pt x="1" y="86"/>
                    <a:pt x="1" y="197"/>
                  </a:cubicBezTo>
                  <a:cubicBezTo>
                    <a:pt x="1" y="309"/>
                    <a:pt x="91" y="399"/>
                    <a:pt x="197" y="399"/>
                  </a:cubicBezTo>
                  <a:lnTo>
                    <a:pt x="5355" y="399"/>
                  </a:lnTo>
                  <a:cubicBezTo>
                    <a:pt x="5467" y="399"/>
                    <a:pt x="5557" y="309"/>
                    <a:pt x="5557" y="197"/>
                  </a:cubicBezTo>
                  <a:close/>
                  <a:moveTo>
                    <a:pt x="5557" y="197"/>
                  </a:moveTo>
                  <a:lnTo>
                    <a:pt x="5557" y="197"/>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3"/>
            <p:cNvSpPr/>
            <p:nvPr/>
          </p:nvSpPr>
          <p:spPr>
            <a:xfrm>
              <a:off x="6734650" y="1865925"/>
              <a:ext cx="138400" cy="9975"/>
            </a:xfrm>
            <a:custGeom>
              <a:rect b="b" l="l" r="r" t="t"/>
              <a:pathLst>
                <a:path extrusionOk="0" h="399" w="5536">
                  <a:moveTo>
                    <a:pt x="202" y="0"/>
                  </a:moveTo>
                  <a:cubicBezTo>
                    <a:pt x="91" y="0"/>
                    <a:pt x="1" y="91"/>
                    <a:pt x="1" y="202"/>
                  </a:cubicBezTo>
                  <a:cubicBezTo>
                    <a:pt x="1" y="309"/>
                    <a:pt x="91" y="399"/>
                    <a:pt x="202" y="399"/>
                  </a:cubicBezTo>
                  <a:lnTo>
                    <a:pt x="5339" y="399"/>
                  </a:lnTo>
                  <a:cubicBezTo>
                    <a:pt x="5445" y="399"/>
                    <a:pt x="5536" y="309"/>
                    <a:pt x="5536" y="202"/>
                  </a:cubicBezTo>
                  <a:cubicBezTo>
                    <a:pt x="5536" y="91"/>
                    <a:pt x="5445" y="0"/>
                    <a:pt x="5339" y="0"/>
                  </a:cubicBezTo>
                  <a:close/>
                  <a:moveTo>
                    <a:pt x="202" y="0"/>
                  </a:moveTo>
                  <a:lnTo>
                    <a:pt x="202" y="0"/>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3"/>
            <p:cNvSpPr/>
            <p:nvPr/>
          </p:nvSpPr>
          <p:spPr>
            <a:xfrm>
              <a:off x="6738625" y="1796725"/>
              <a:ext cx="138275" cy="10000"/>
            </a:xfrm>
            <a:custGeom>
              <a:rect b="b" l="l" r="r" t="t"/>
              <a:pathLst>
                <a:path extrusionOk="0" h="400" w="5531">
                  <a:moveTo>
                    <a:pt x="5531" y="203"/>
                  </a:moveTo>
                  <a:cubicBezTo>
                    <a:pt x="5531" y="91"/>
                    <a:pt x="5446" y="1"/>
                    <a:pt x="5334" y="1"/>
                  </a:cubicBezTo>
                  <a:lnTo>
                    <a:pt x="198" y="1"/>
                  </a:lnTo>
                  <a:cubicBezTo>
                    <a:pt x="86" y="1"/>
                    <a:pt x="1" y="91"/>
                    <a:pt x="1" y="203"/>
                  </a:cubicBezTo>
                  <a:cubicBezTo>
                    <a:pt x="1" y="314"/>
                    <a:pt x="86" y="399"/>
                    <a:pt x="198" y="399"/>
                  </a:cubicBezTo>
                  <a:lnTo>
                    <a:pt x="5334" y="399"/>
                  </a:lnTo>
                  <a:cubicBezTo>
                    <a:pt x="5446" y="399"/>
                    <a:pt x="5531" y="314"/>
                    <a:pt x="5531" y="203"/>
                  </a:cubicBezTo>
                  <a:close/>
                  <a:moveTo>
                    <a:pt x="5531" y="203"/>
                  </a:moveTo>
                  <a:lnTo>
                    <a:pt x="5531" y="203"/>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63"/>
          <p:cNvGrpSpPr/>
          <p:nvPr/>
        </p:nvGrpSpPr>
        <p:grpSpPr>
          <a:xfrm>
            <a:off x="2212775" y="2943350"/>
            <a:ext cx="340925" cy="321400"/>
            <a:chOff x="2212775" y="2943350"/>
            <a:chExt cx="340925" cy="321400"/>
          </a:xfrm>
        </p:grpSpPr>
        <p:sp>
          <p:nvSpPr>
            <p:cNvPr id="4172" name="Google Shape;4172;p63"/>
            <p:cNvSpPr/>
            <p:nvPr/>
          </p:nvSpPr>
          <p:spPr>
            <a:xfrm>
              <a:off x="2263225" y="3227150"/>
              <a:ext cx="40400" cy="32675"/>
            </a:xfrm>
            <a:custGeom>
              <a:rect b="b" l="l" r="r" t="t"/>
              <a:pathLst>
                <a:path extrusionOk="0" h="1307" w="1616">
                  <a:moveTo>
                    <a:pt x="1" y="664"/>
                  </a:moveTo>
                  <a:lnTo>
                    <a:pt x="1239" y="1286"/>
                  </a:lnTo>
                  <a:cubicBezTo>
                    <a:pt x="1281" y="1307"/>
                    <a:pt x="1302" y="1307"/>
                    <a:pt x="1350" y="1307"/>
                  </a:cubicBezTo>
                  <a:lnTo>
                    <a:pt x="1616" y="664"/>
                  </a:lnTo>
                  <a:lnTo>
                    <a:pt x="1350" y="0"/>
                  </a:lnTo>
                  <a:cubicBezTo>
                    <a:pt x="1302" y="0"/>
                    <a:pt x="1281" y="0"/>
                    <a:pt x="1239" y="21"/>
                  </a:cubicBezTo>
                  <a:close/>
                  <a:moveTo>
                    <a:pt x="1" y="664"/>
                  </a:moveTo>
                  <a:lnTo>
                    <a:pt x="1" y="664"/>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3"/>
            <p:cNvSpPr/>
            <p:nvPr/>
          </p:nvSpPr>
          <p:spPr>
            <a:xfrm>
              <a:off x="2263225" y="3237625"/>
              <a:ext cx="36550" cy="22200"/>
            </a:xfrm>
            <a:custGeom>
              <a:rect b="b" l="l" r="r" t="t"/>
              <a:pathLst>
                <a:path extrusionOk="0" h="888" w="1462">
                  <a:moveTo>
                    <a:pt x="1350" y="888"/>
                  </a:moveTo>
                  <a:lnTo>
                    <a:pt x="1462" y="622"/>
                  </a:lnTo>
                  <a:lnTo>
                    <a:pt x="1350" y="420"/>
                  </a:lnTo>
                  <a:cubicBezTo>
                    <a:pt x="1302" y="420"/>
                    <a:pt x="1281" y="399"/>
                    <a:pt x="1239" y="378"/>
                  </a:cubicBezTo>
                  <a:lnTo>
                    <a:pt x="463" y="1"/>
                  </a:lnTo>
                  <a:lnTo>
                    <a:pt x="1" y="245"/>
                  </a:lnTo>
                  <a:lnTo>
                    <a:pt x="1239" y="867"/>
                  </a:lnTo>
                  <a:cubicBezTo>
                    <a:pt x="1281" y="888"/>
                    <a:pt x="1302" y="888"/>
                    <a:pt x="1350" y="888"/>
                  </a:cubicBezTo>
                  <a:close/>
                  <a:moveTo>
                    <a:pt x="1350" y="888"/>
                  </a:moveTo>
                  <a:lnTo>
                    <a:pt x="1350" y="888"/>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3"/>
            <p:cNvSpPr/>
            <p:nvPr/>
          </p:nvSpPr>
          <p:spPr>
            <a:xfrm>
              <a:off x="2479575" y="3227150"/>
              <a:ext cx="40925" cy="32675"/>
            </a:xfrm>
            <a:custGeom>
              <a:rect b="b" l="l" r="r" t="t"/>
              <a:pathLst>
                <a:path extrusionOk="0" h="1307" w="1637">
                  <a:moveTo>
                    <a:pt x="330" y="0"/>
                  </a:moveTo>
                  <a:lnTo>
                    <a:pt x="0" y="733"/>
                  </a:lnTo>
                  <a:lnTo>
                    <a:pt x="330" y="1307"/>
                  </a:lnTo>
                  <a:lnTo>
                    <a:pt x="972" y="1307"/>
                  </a:lnTo>
                  <a:cubicBezTo>
                    <a:pt x="1350" y="1307"/>
                    <a:pt x="1636" y="1020"/>
                    <a:pt x="1636" y="664"/>
                  </a:cubicBezTo>
                  <a:cubicBezTo>
                    <a:pt x="1636" y="287"/>
                    <a:pt x="1350" y="0"/>
                    <a:pt x="972" y="0"/>
                  </a:cubicBezTo>
                  <a:close/>
                  <a:moveTo>
                    <a:pt x="330" y="0"/>
                  </a:moveTo>
                  <a:lnTo>
                    <a:pt x="330"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3"/>
            <p:cNvSpPr/>
            <p:nvPr/>
          </p:nvSpPr>
          <p:spPr>
            <a:xfrm>
              <a:off x="2480625" y="3237625"/>
              <a:ext cx="39875" cy="22200"/>
            </a:xfrm>
            <a:custGeom>
              <a:rect b="b" l="l" r="r" t="t"/>
              <a:pathLst>
                <a:path extrusionOk="0" h="888" w="1595">
                  <a:moveTo>
                    <a:pt x="1" y="420"/>
                  </a:moveTo>
                  <a:lnTo>
                    <a:pt x="288" y="888"/>
                  </a:lnTo>
                  <a:lnTo>
                    <a:pt x="930" y="888"/>
                  </a:lnTo>
                  <a:cubicBezTo>
                    <a:pt x="1308" y="888"/>
                    <a:pt x="1594" y="601"/>
                    <a:pt x="1594" y="245"/>
                  </a:cubicBezTo>
                  <a:cubicBezTo>
                    <a:pt x="1594" y="155"/>
                    <a:pt x="1573" y="70"/>
                    <a:pt x="1552" y="1"/>
                  </a:cubicBezTo>
                  <a:cubicBezTo>
                    <a:pt x="1462" y="245"/>
                    <a:pt x="1217" y="420"/>
                    <a:pt x="930" y="420"/>
                  </a:cubicBezTo>
                  <a:close/>
                  <a:moveTo>
                    <a:pt x="1" y="420"/>
                  </a:moveTo>
                  <a:lnTo>
                    <a:pt x="1" y="42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3"/>
            <p:cNvSpPr/>
            <p:nvPr/>
          </p:nvSpPr>
          <p:spPr>
            <a:xfrm>
              <a:off x="2296975" y="3227150"/>
              <a:ext cx="190850" cy="32675"/>
            </a:xfrm>
            <a:custGeom>
              <a:rect b="b" l="l" r="r" t="t"/>
              <a:pathLst>
                <a:path extrusionOk="0" h="1307" w="7634">
                  <a:moveTo>
                    <a:pt x="0" y="0"/>
                  </a:moveTo>
                  <a:lnTo>
                    <a:pt x="7634" y="0"/>
                  </a:lnTo>
                  <a:lnTo>
                    <a:pt x="7634" y="1307"/>
                  </a:lnTo>
                  <a:lnTo>
                    <a:pt x="0" y="130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3"/>
            <p:cNvSpPr/>
            <p:nvPr/>
          </p:nvSpPr>
          <p:spPr>
            <a:xfrm>
              <a:off x="2296975" y="3248125"/>
              <a:ext cx="190850" cy="11700"/>
            </a:xfrm>
            <a:custGeom>
              <a:rect b="b" l="l" r="r" t="t"/>
              <a:pathLst>
                <a:path extrusionOk="0" h="468" w="7634">
                  <a:moveTo>
                    <a:pt x="0" y="0"/>
                  </a:moveTo>
                  <a:lnTo>
                    <a:pt x="7634" y="0"/>
                  </a:lnTo>
                  <a:lnTo>
                    <a:pt x="7634" y="468"/>
                  </a:lnTo>
                  <a:lnTo>
                    <a:pt x="0" y="46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3"/>
            <p:cNvSpPr/>
            <p:nvPr/>
          </p:nvSpPr>
          <p:spPr>
            <a:xfrm>
              <a:off x="2217825" y="2970425"/>
              <a:ext cx="331500" cy="230700"/>
            </a:xfrm>
            <a:custGeom>
              <a:rect b="b" l="l" r="r" t="t"/>
              <a:pathLst>
                <a:path extrusionOk="0" h="9228" w="13260">
                  <a:moveTo>
                    <a:pt x="2104" y="1"/>
                  </a:moveTo>
                  <a:cubicBezTo>
                    <a:pt x="377" y="3321"/>
                    <a:pt x="0" y="8187"/>
                    <a:pt x="0" y="8213"/>
                  </a:cubicBezTo>
                  <a:cubicBezTo>
                    <a:pt x="0" y="8766"/>
                    <a:pt x="462" y="9228"/>
                    <a:pt x="1020" y="9228"/>
                  </a:cubicBezTo>
                  <a:lnTo>
                    <a:pt x="12749" y="9228"/>
                  </a:lnTo>
                  <a:cubicBezTo>
                    <a:pt x="13169" y="9228"/>
                    <a:pt x="13259" y="8984"/>
                    <a:pt x="13259" y="8718"/>
                  </a:cubicBezTo>
                  <a:lnTo>
                    <a:pt x="13259" y="442"/>
                  </a:lnTo>
                  <a:cubicBezTo>
                    <a:pt x="13259" y="266"/>
                    <a:pt x="13190" y="1"/>
                    <a:pt x="12792" y="1"/>
                  </a:cubicBezTo>
                  <a:close/>
                  <a:moveTo>
                    <a:pt x="2104" y="1"/>
                  </a:moveTo>
                  <a:lnTo>
                    <a:pt x="2104"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3"/>
            <p:cNvSpPr/>
            <p:nvPr/>
          </p:nvSpPr>
          <p:spPr>
            <a:xfrm>
              <a:off x="2514350" y="2970425"/>
              <a:ext cx="34975" cy="230700"/>
            </a:xfrm>
            <a:custGeom>
              <a:rect b="b" l="l" r="r" t="t"/>
              <a:pathLst>
                <a:path extrusionOk="0" h="9228" w="1399">
                  <a:moveTo>
                    <a:pt x="490" y="442"/>
                  </a:moveTo>
                  <a:lnTo>
                    <a:pt x="490" y="8718"/>
                  </a:lnTo>
                  <a:cubicBezTo>
                    <a:pt x="490" y="8984"/>
                    <a:pt x="399" y="9228"/>
                    <a:pt x="1" y="9228"/>
                  </a:cubicBezTo>
                  <a:lnTo>
                    <a:pt x="888" y="9228"/>
                  </a:lnTo>
                  <a:cubicBezTo>
                    <a:pt x="1308" y="9228"/>
                    <a:pt x="1398" y="8984"/>
                    <a:pt x="1398" y="8718"/>
                  </a:cubicBezTo>
                  <a:lnTo>
                    <a:pt x="1398" y="442"/>
                  </a:lnTo>
                  <a:cubicBezTo>
                    <a:pt x="1398" y="266"/>
                    <a:pt x="1329" y="1"/>
                    <a:pt x="931" y="1"/>
                  </a:cubicBezTo>
                  <a:lnTo>
                    <a:pt x="22" y="1"/>
                  </a:lnTo>
                  <a:cubicBezTo>
                    <a:pt x="421" y="1"/>
                    <a:pt x="490" y="266"/>
                    <a:pt x="490" y="442"/>
                  </a:cubicBezTo>
                  <a:close/>
                  <a:moveTo>
                    <a:pt x="490" y="442"/>
                  </a:moveTo>
                  <a:lnTo>
                    <a:pt x="490" y="44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3"/>
            <p:cNvSpPr/>
            <p:nvPr/>
          </p:nvSpPr>
          <p:spPr>
            <a:xfrm>
              <a:off x="2303075" y="3005225"/>
              <a:ext cx="205875" cy="152750"/>
            </a:xfrm>
            <a:custGeom>
              <a:rect b="b" l="l" r="r" t="t"/>
              <a:pathLst>
                <a:path extrusionOk="0" h="6110" w="8235">
                  <a:moveTo>
                    <a:pt x="197" y="1"/>
                  </a:moveTo>
                  <a:lnTo>
                    <a:pt x="8054" y="1"/>
                  </a:lnTo>
                  <a:cubicBezTo>
                    <a:pt x="8165" y="1"/>
                    <a:pt x="8234" y="91"/>
                    <a:pt x="8234" y="181"/>
                  </a:cubicBezTo>
                  <a:lnTo>
                    <a:pt x="8234" y="5934"/>
                  </a:lnTo>
                  <a:cubicBezTo>
                    <a:pt x="8234" y="6024"/>
                    <a:pt x="8165" y="6109"/>
                    <a:pt x="8054" y="6109"/>
                  </a:cubicBezTo>
                  <a:lnTo>
                    <a:pt x="197" y="6109"/>
                  </a:lnTo>
                  <a:cubicBezTo>
                    <a:pt x="86" y="6109"/>
                    <a:pt x="1" y="6024"/>
                    <a:pt x="1" y="5934"/>
                  </a:cubicBezTo>
                  <a:lnTo>
                    <a:pt x="1" y="181"/>
                  </a:lnTo>
                  <a:cubicBezTo>
                    <a:pt x="1" y="91"/>
                    <a:pt x="86" y="1"/>
                    <a:pt x="197" y="1"/>
                  </a:cubicBezTo>
                  <a:close/>
                  <a:moveTo>
                    <a:pt x="197" y="1"/>
                  </a:moveTo>
                  <a:lnTo>
                    <a:pt x="197"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3"/>
            <p:cNvSpPr/>
            <p:nvPr/>
          </p:nvSpPr>
          <p:spPr>
            <a:xfrm>
              <a:off x="2489000" y="3005225"/>
              <a:ext cx="19950" cy="152750"/>
            </a:xfrm>
            <a:custGeom>
              <a:rect b="b" l="l" r="r" t="t"/>
              <a:pathLst>
                <a:path extrusionOk="0" h="6110" w="798">
                  <a:moveTo>
                    <a:pt x="176" y="181"/>
                  </a:moveTo>
                  <a:lnTo>
                    <a:pt x="176" y="5934"/>
                  </a:lnTo>
                  <a:cubicBezTo>
                    <a:pt x="176" y="6024"/>
                    <a:pt x="107" y="6109"/>
                    <a:pt x="0" y="6109"/>
                  </a:cubicBezTo>
                  <a:lnTo>
                    <a:pt x="617" y="6109"/>
                  </a:lnTo>
                  <a:cubicBezTo>
                    <a:pt x="728" y="6109"/>
                    <a:pt x="797" y="6024"/>
                    <a:pt x="797" y="5934"/>
                  </a:cubicBezTo>
                  <a:lnTo>
                    <a:pt x="797" y="181"/>
                  </a:lnTo>
                  <a:cubicBezTo>
                    <a:pt x="797" y="91"/>
                    <a:pt x="728" y="1"/>
                    <a:pt x="617" y="1"/>
                  </a:cubicBezTo>
                  <a:lnTo>
                    <a:pt x="0" y="1"/>
                  </a:lnTo>
                  <a:cubicBezTo>
                    <a:pt x="107" y="1"/>
                    <a:pt x="176" y="91"/>
                    <a:pt x="176" y="181"/>
                  </a:cubicBezTo>
                  <a:close/>
                  <a:moveTo>
                    <a:pt x="176" y="181"/>
                  </a:moveTo>
                  <a:lnTo>
                    <a:pt x="176" y="18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3"/>
            <p:cNvSpPr/>
            <p:nvPr/>
          </p:nvSpPr>
          <p:spPr>
            <a:xfrm>
              <a:off x="2324050" y="3117050"/>
              <a:ext cx="24325" cy="22725"/>
            </a:xfrm>
            <a:custGeom>
              <a:rect b="b" l="l" r="r" t="t"/>
              <a:pathLst>
                <a:path extrusionOk="0" h="909" w="973">
                  <a:moveTo>
                    <a:pt x="1" y="0"/>
                  </a:moveTo>
                  <a:lnTo>
                    <a:pt x="973" y="0"/>
                  </a:lnTo>
                  <a:lnTo>
                    <a:pt x="973" y="909"/>
                  </a:lnTo>
                  <a:lnTo>
                    <a:pt x="1" y="90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3"/>
            <p:cNvSpPr/>
            <p:nvPr/>
          </p:nvSpPr>
          <p:spPr>
            <a:xfrm>
              <a:off x="2378775" y="3024075"/>
              <a:ext cx="31625" cy="23800"/>
            </a:xfrm>
            <a:custGeom>
              <a:rect b="b" l="l" r="r" t="t"/>
              <a:pathLst>
                <a:path extrusionOk="0" h="952" w="1265">
                  <a:moveTo>
                    <a:pt x="0" y="1"/>
                  </a:moveTo>
                  <a:lnTo>
                    <a:pt x="1265" y="1"/>
                  </a:lnTo>
                  <a:lnTo>
                    <a:pt x="1265" y="952"/>
                  </a:lnTo>
                  <a:lnTo>
                    <a:pt x="0" y="95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3"/>
            <p:cNvSpPr/>
            <p:nvPr/>
          </p:nvSpPr>
          <p:spPr>
            <a:xfrm>
              <a:off x="2461250" y="3024075"/>
              <a:ext cx="24450" cy="23800"/>
            </a:xfrm>
            <a:custGeom>
              <a:rect b="b" l="l" r="r" t="t"/>
              <a:pathLst>
                <a:path extrusionOk="0" h="952" w="978">
                  <a:moveTo>
                    <a:pt x="0" y="1"/>
                  </a:moveTo>
                  <a:lnTo>
                    <a:pt x="978" y="1"/>
                  </a:lnTo>
                  <a:lnTo>
                    <a:pt x="978" y="952"/>
                  </a:lnTo>
                  <a:lnTo>
                    <a:pt x="0" y="95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3"/>
            <p:cNvSpPr/>
            <p:nvPr/>
          </p:nvSpPr>
          <p:spPr>
            <a:xfrm>
              <a:off x="2217825" y="3130325"/>
              <a:ext cx="52600" cy="56475"/>
            </a:xfrm>
            <a:custGeom>
              <a:rect b="b" l="l" r="r" t="t"/>
              <a:pathLst>
                <a:path extrusionOk="0" h="2259" w="2104">
                  <a:moveTo>
                    <a:pt x="1748" y="532"/>
                  </a:moveTo>
                  <a:lnTo>
                    <a:pt x="1020" y="532"/>
                  </a:lnTo>
                  <a:cubicBezTo>
                    <a:pt x="462" y="532"/>
                    <a:pt x="0" y="1260"/>
                    <a:pt x="0" y="1817"/>
                  </a:cubicBezTo>
                  <a:cubicBezTo>
                    <a:pt x="0" y="1971"/>
                    <a:pt x="43" y="2125"/>
                    <a:pt x="112" y="2258"/>
                  </a:cubicBezTo>
                  <a:cubicBezTo>
                    <a:pt x="266" y="1924"/>
                    <a:pt x="622" y="1684"/>
                    <a:pt x="1020" y="1684"/>
                  </a:cubicBezTo>
                  <a:lnTo>
                    <a:pt x="1748" y="1684"/>
                  </a:lnTo>
                  <a:cubicBezTo>
                    <a:pt x="1950" y="1684"/>
                    <a:pt x="2104" y="1525"/>
                    <a:pt x="2104" y="1329"/>
                  </a:cubicBezTo>
                  <a:lnTo>
                    <a:pt x="2104" y="197"/>
                  </a:lnTo>
                  <a:cubicBezTo>
                    <a:pt x="2104" y="1"/>
                    <a:pt x="1950" y="532"/>
                    <a:pt x="1748" y="532"/>
                  </a:cubicBezTo>
                  <a:close/>
                  <a:moveTo>
                    <a:pt x="1748" y="532"/>
                  </a:moveTo>
                  <a:lnTo>
                    <a:pt x="1748" y="53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3"/>
            <p:cNvSpPr/>
            <p:nvPr/>
          </p:nvSpPr>
          <p:spPr>
            <a:xfrm>
              <a:off x="2217825" y="2948250"/>
              <a:ext cx="52600" cy="227525"/>
            </a:xfrm>
            <a:custGeom>
              <a:rect b="b" l="l" r="r" t="t"/>
              <a:pathLst>
                <a:path extrusionOk="0" h="9101" w="2104">
                  <a:moveTo>
                    <a:pt x="2104" y="7746"/>
                  </a:moveTo>
                  <a:lnTo>
                    <a:pt x="2104" y="357"/>
                  </a:lnTo>
                  <a:cubicBezTo>
                    <a:pt x="2104" y="155"/>
                    <a:pt x="1950" y="1"/>
                    <a:pt x="1748" y="1"/>
                  </a:cubicBezTo>
                  <a:lnTo>
                    <a:pt x="1020" y="1"/>
                  </a:lnTo>
                  <a:cubicBezTo>
                    <a:pt x="462" y="1"/>
                    <a:pt x="0" y="468"/>
                    <a:pt x="0" y="1021"/>
                  </a:cubicBezTo>
                  <a:lnTo>
                    <a:pt x="0" y="9100"/>
                  </a:lnTo>
                  <a:cubicBezTo>
                    <a:pt x="0" y="8543"/>
                    <a:pt x="462" y="8080"/>
                    <a:pt x="1020" y="8080"/>
                  </a:cubicBezTo>
                  <a:lnTo>
                    <a:pt x="1748" y="8080"/>
                  </a:lnTo>
                  <a:cubicBezTo>
                    <a:pt x="1950" y="8080"/>
                    <a:pt x="2104" y="7926"/>
                    <a:pt x="2104" y="7746"/>
                  </a:cubicBezTo>
                  <a:close/>
                  <a:moveTo>
                    <a:pt x="2104" y="7746"/>
                  </a:moveTo>
                  <a:lnTo>
                    <a:pt x="2104" y="774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3"/>
            <p:cNvSpPr/>
            <p:nvPr/>
          </p:nvSpPr>
          <p:spPr>
            <a:xfrm>
              <a:off x="2243325" y="2948250"/>
              <a:ext cx="27100" cy="202025"/>
            </a:xfrm>
            <a:custGeom>
              <a:rect b="b" l="l" r="r" t="t"/>
              <a:pathLst>
                <a:path extrusionOk="0" h="8081" w="1084">
                  <a:moveTo>
                    <a:pt x="351" y="888"/>
                  </a:moveTo>
                  <a:lnTo>
                    <a:pt x="351" y="7746"/>
                  </a:lnTo>
                  <a:cubicBezTo>
                    <a:pt x="351" y="7926"/>
                    <a:pt x="197" y="8080"/>
                    <a:pt x="0" y="8080"/>
                  </a:cubicBezTo>
                  <a:lnTo>
                    <a:pt x="728" y="8080"/>
                  </a:lnTo>
                  <a:cubicBezTo>
                    <a:pt x="930" y="8080"/>
                    <a:pt x="1084" y="7926"/>
                    <a:pt x="1084" y="7746"/>
                  </a:cubicBezTo>
                  <a:lnTo>
                    <a:pt x="1084" y="357"/>
                  </a:lnTo>
                  <a:cubicBezTo>
                    <a:pt x="1084" y="155"/>
                    <a:pt x="930" y="1"/>
                    <a:pt x="728" y="1"/>
                  </a:cubicBezTo>
                  <a:lnTo>
                    <a:pt x="0" y="1"/>
                  </a:lnTo>
                  <a:cubicBezTo>
                    <a:pt x="197" y="1"/>
                    <a:pt x="351" y="155"/>
                    <a:pt x="351" y="357"/>
                  </a:cubicBezTo>
                  <a:close/>
                  <a:moveTo>
                    <a:pt x="351" y="888"/>
                  </a:moveTo>
                  <a:lnTo>
                    <a:pt x="351" y="888"/>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3"/>
            <p:cNvSpPr/>
            <p:nvPr/>
          </p:nvSpPr>
          <p:spPr>
            <a:xfrm>
              <a:off x="2251550" y="3222225"/>
              <a:ext cx="274000" cy="42525"/>
            </a:xfrm>
            <a:custGeom>
              <a:rect b="b" l="l" r="r" t="t"/>
              <a:pathLst>
                <a:path extrusionOk="0" h="1701" w="10960">
                  <a:moveTo>
                    <a:pt x="1615" y="484"/>
                  </a:moveTo>
                  <a:lnTo>
                    <a:pt x="1615" y="1217"/>
                  </a:lnTo>
                  <a:lnTo>
                    <a:pt x="909" y="861"/>
                  </a:lnTo>
                  <a:lnTo>
                    <a:pt x="1615" y="484"/>
                  </a:lnTo>
                  <a:close/>
                  <a:moveTo>
                    <a:pt x="10093" y="399"/>
                  </a:moveTo>
                  <a:cubicBezTo>
                    <a:pt x="10359" y="399"/>
                    <a:pt x="10561" y="595"/>
                    <a:pt x="10561" y="861"/>
                  </a:cubicBezTo>
                  <a:cubicBezTo>
                    <a:pt x="10561" y="1105"/>
                    <a:pt x="10359" y="1302"/>
                    <a:pt x="10093" y="1302"/>
                  </a:cubicBezTo>
                  <a:lnTo>
                    <a:pt x="9652" y="1302"/>
                  </a:lnTo>
                  <a:lnTo>
                    <a:pt x="9652" y="399"/>
                  </a:lnTo>
                  <a:close/>
                  <a:moveTo>
                    <a:pt x="1817" y="1"/>
                  </a:moveTo>
                  <a:cubicBezTo>
                    <a:pt x="1727" y="1"/>
                    <a:pt x="1684" y="22"/>
                    <a:pt x="1637" y="43"/>
                  </a:cubicBezTo>
                  <a:lnTo>
                    <a:pt x="399" y="665"/>
                  </a:lnTo>
                  <a:lnTo>
                    <a:pt x="202" y="665"/>
                  </a:lnTo>
                  <a:cubicBezTo>
                    <a:pt x="112" y="665"/>
                    <a:pt x="0" y="750"/>
                    <a:pt x="0" y="861"/>
                  </a:cubicBezTo>
                  <a:cubicBezTo>
                    <a:pt x="0" y="951"/>
                    <a:pt x="112" y="1036"/>
                    <a:pt x="202" y="1036"/>
                  </a:cubicBezTo>
                  <a:lnTo>
                    <a:pt x="399" y="1036"/>
                  </a:lnTo>
                  <a:lnTo>
                    <a:pt x="1615" y="1658"/>
                  </a:lnTo>
                  <a:cubicBezTo>
                    <a:pt x="1663" y="1679"/>
                    <a:pt x="1727" y="1700"/>
                    <a:pt x="1817" y="1700"/>
                  </a:cubicBezTo>
                  <a:lnTo>
                    <a:pt x="10093" y="1700"/>
                  </a:lnTo>
                  <a:cubicBezTo>
                    <a:pt x="10582" y="1700"/>
                    <a:pt x="10959" y="1329"/>
                    <a:pt x="10959" y="861"/>
                  </a:cubicBezTo>
                  <a:cubicBezTo>
                    <a:pt x="10959" y="372"/>
                    <a:pt x="10582" y="1"/>
                    <a:pt x="10093" y="1"/>
                  </a:cubicBezTo>
                  <a:lnTo>
                    <a:pt x="6354" y="1"/>
                  </a:lnTo>
                  <a:cubicBezTo>
                    <a:pt x="6242" y="1"/>
                    <a:pt x="6152" y="85"/>
                    <a:pt x="6152" y="197"/>
                  </a:cubicBezTo>
                  <a:cubicBezTo>
                    <a:pt x="6152" y="309"/>
                    <a:pt x="6242" y="399"/>
                    <a:pt x="6354" y="399"/>
                  </a:cubicBezTo>
                  <a:lnTo>
                    <a:pt x="9254" y="399"/>
                  </a:lnTo>
                  <a:lnTo>
                    <a:pt x="9254" y="1302"/>
                  </a:lnTo>
                  <a:lnTo>
                    <a:pt x="2014" y="1302"/>
                  </a:lnTo>
                  <a:lnTo>
                    <a:pt x="2014" y="399"/>
                  </a:lnTo>
                  <a:lnTo>
                    <a:pt x="5424" y="399"/>
                  </a:lnTo>
                  <a:cubicBezTo>
                    <a:pt x="5536" y="399"/>
                    <a:pt x="5621" y="309"/>
                    <a:pt x="5621" y="197"/>
                  </a:cubicBezTo>
                  <a:cubicBezTo>
                    <a:pt x="5621" y="85"/>
                    <a:pt x="5536" y="1"/>
                    <a:pt x="542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3"/>
            <p:cNvSpPr/>
            <p:nvPr/>
          </p:nvSpPr>
          <p:spPr>
            <a:xfrm>
              <a:off x="2298025" y="3000325"/>
              <a:ext cx="215825" cy="162700"/>
            </a:xfrm>
            <a:custGeom>
              <a:rect b="b" l="l" r="r" t="t"/>
              <a:pathLst>
                <a:path extrusionOk="0" h="6508" w="8633">
                  <a:moveTo>
                    <a:pt x="8234" y="398"/>
                  </a:moveTo>
                  <a:lnTo>
                    <a:pt x="8234" y="6109"/>
                  </a:lnTo>
                  <a:lnTo>
                    <a:pt x="5913" y="6109"/>
                  </a:lnTo>
                  <a:lnTo>
                    <a:pt x="5913" y="4048"/>
                  </a:lnTo>
                  <a:lnTo>
                    <a:pt x="7347" y="4048"/>
                  </a:lnTo>
                  <a:cubicBezTo>
                    <a:pt x="7459" y="4048"/>
                    <a:pt x="7549" y="3963"/>
                    <a:pt x="7549" y="3851"/>
                  </a:cubicBezTo>
                  <a:cubicBezTo>
                    <a:pt x="7549" y="3740"/>
                    <a:pt x="7459" y="3649"/>
                    <a:pt x="7347" y="3649"/>
                  </a:cubicBezTo>
                  <a:lnTo>
                    <a:pt x="5711" y="3649"/>
                  </a:lnTo>
                  <a:cubicBezTo>
                    <a:pt x="5600" y="3649"/>
                    <a:pt x="5515" y="3740"/>
                    <a:pt x="5515" y="3851"/>
                  </a:cubicBezTo>
                  <a:lnTo>
                    <a:pt x="5515" y="6109"/>
                  </a:lnTo>
                  <a:lnTo>
                    <a:pt x="3034" y="6109"/>
                  </a:lnTo>
                  <a:lnTo>
                    <a:pt x="3034" y="3851"/>
                  </a:lnTo>
                  <a:cubicBezTo>
                    <a:pt x="3034" y="3740"/>
                    <a:pt x="2944" y="3649"/>
                    <a:pt x="2832" y="3649"/>
                  </a:cubicBezTo>
                  <a:lnTo>
                    <a:pt x="1573" y="3649"/>
                  </a:lnTo>
                  <a:cubicBezTo>
                    <a:pt x="1461" y="3649"/>
                    <a:pt x="1371" y="3740"/>
                    <a:pt x="1371" y="3851"/>
                  </a:cubicBezTo>
                  <a:cubicBezTo>
                    <a:pt x="1371" y="3963"/>
                    <a:pt x="1461" y="4048"/>
                    <a:pt x="1573" y="4048"/>
                  </a:cubicBezTo>
                  <a:lnTo>
                    <a:pt x="2635" y="4048"/>
                  </a:lnTo>
                  <a:lnTo>
                    <a:pt x="2635" y="6109"/>
                  </a:lnTo>
                  <a:lnTo>
                    <a:pt x="399" y="6109"/>
                  </a:lnTo>
                  <a:lnTo>
                    <a:pt x="399" y="398"/>
                  </a:lnTo>
                  <a:lnTo>
                    <a:pt x="1902" y="398"/>
                  </a:lnTo>
                  <a:lnTo>
                    <a:pt x="1902" y="2523"/>
                  </a:lnTo>
                  <a:lnTo>
                    <a:pt x="1217" y="2523"/>
                  </a:lnTo>
                  <a:cubicBezTo>
                    <a:pt x="1106" y="2523"/>
                    <a:pt x="1021" y="2608"/>
                    <a:pt x="1021" y="2720"/>
                  </a:cubicBezTo>
                  <a:cubicBezTo>
                    <a:pt x="1021" y="2831"/>
                    <a:pt x="1106" y="2922"/>
                    <a:pt x="1217" y="2922"/>
                  </a:cubicBezTo>
                  <a:lnTo>
                    <a:pt x="2965" y="2922"/>
                  </a:lnTo>
                  <a:cubicBezTo>
                    <a:pt x="3076" y="2922"/>
                    <a:pt x="3167" y="2831"/>
                    <a:pt x="3167" y="2720"/>
                  </a:cubicBezTo>
                  <a:cubicBezTo>
                    <a:pt x="3167" y="2608"/>
                    <a:pt x="3076" y="2523"/>
                    <a:pt x="2965" y="2523"/>
                  </a:cubicBezTo>
                  <a:lnTo>
                    <a:pt x="2301" y="2523"/>
                  </a:lnTo>
                  <a:lnTo>
                    <a:pt x="2301" y="398"/>
                  </a:lnTo>
                  <a:lnTo>
                    <a:pt x="5403" y="398"/>
                  </a:lnTo>
                  <a:lnTo>
                    <a:pt x="5403" y="2523"/>
                  </a:lnTo>
                  <a:lnTo>
                    <a:pt x="4208" y="2523"/>
                  </a:lnTo>
                  <a:cubicBezTo>
                    <a:pt x="4118" y="2523"/>
                    <a:pt x="4027" y="2608"/>
                    <a:pt x="4027" y="2720"/>
                  </a:cubicBezTo>
                  <a:cubicBezTo>
                    <a:pt x="4027" y="2831"/>
                    <a:pt x="4118" y="2922"/>
                    <a:pt x="4208" y="2922"/>
                  </a:cubicBezTo>
                  <a:lnTo>
                    <a:pt x="7347" y="2922"/>
                  </a:lnTo>
                  <a:cubicBezTo>
                    <a:pt x="7459" y="2922"/>
                    <a:pt x="7549" y="2831"/>
                    <a:pt x="7549" y="2720"/>
                  </a:cubicBezTo>
                  <a:cubicBezTo>
                    <a:pt x="7549" y="2608"/>
                    <a:pt x="7459" y="2523"/>
                    <a:pt x="7347" y="2523"/>
                  </a:cubicBezTo>
                  <a:lnTo>
                    <a:pt x="5801" y="2523"/>
                  </a:lnTo>
                  <a:lnTo>
                    <a:pt x="5801" y="398"/>
                  </a:lnTo>
                  <a:close/>
                  <a:moveTo>
                    <a:pt x="399" y="0"/>
                  </a:moveTo>
                  <a:cubicBezTo>
                    <a:pt x="176" y="0"/>
                    <a:pt x="1" y="175"/>
                    <a:pt x="1" y="377"/>
                  </a:cubicBezTo>
                  <a:lnTo>
                    <a:pt x="1" y="6130"/>
                  </a:lnTo>
                  <a:cubicBezTo>
                    <a:pt x="1" y="6327"/>
                    <a:pt x="176" y="6507"/>
                    <a:pt x="399" y="6507"/>
                  </a:cubicBezTo>
                  <a:lnTo>
                    <a:pt x="8256" y="6507"/>
                  </a:lnTo>
                  <a:cubicBezTo>
                    <a:pt x="8479" y="6507"/>
                    <a:pt x="8633" y="6327"/>
                    <a:pt x="8633" y="6130"/>
                  </a:cubicBezTo>
                  <a:lnTo>
                    <a:pt x="8633" y="377"/>
                  </a:lnTo>
                  <a:cubicBezTo>
                    <a:pt x="8633" y="175"/>
                    <a:pt x="8479" y="0"/>
                    <a:pt x="825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3"/>
            <p:cNvSpPr/>
            <p:nvPr/>
          </p:nvSpPr>
          <p:spPr>
            <a:xfrm>
              <a:off x="2373850" y="3019050"/>
              <a:ext cx="41475" cy="33875"/>
            </a:xfrm>
            <a:custGeom>
              <a:rect b="b" l="l" r="r" t="t"/>
              <a:pathLst>
                <a:path extrusionOk="0" h="1355" w="1659">
                  <a:moveTo>
                    <a:pt x="1260" y="398"/>
                  </a:moveTo>
                  <a:lnTo>
                    <a:pt x="1260" y="956"/>
                  </a:lnTo>
                  <a:lnTo>
                    <a:pt x="399" y="956"/>
                  </a:lnTo>
                  <a:lnTo>
                    <a:pt x="399" y="398"/>
                  </a:lnTo>
                  <a:close/>
                  <a:moveTo>
                    <a:pt x="197" y="0"/>
                  </a:moveTo>
                  <a:cubicBezTo>
                    <a:pt x="91" y="0"/>
                    <a:pt x="1" y="90"/>
                    <a:pt x="1" y="202"/>
                  </a:cubicBezTo>
                  <a:lnTo>
                    <a:pt x="1" y="1153"/>
                  </a:lnTo>
                  <a:cubicBezTo>
                    <a:pt x="1" y="1264"/>
                    <a:pt x="91" y="1355"/>
                    <a:pt x="197" y="1355"/>
                  </a:cubicBezTo>
                  <a:lnTo>
                    <a:pt x="1462" y="1355"/>
                  </a:lnTo>
                  <a:cubicBezTo>
                    <a:pt x="1573" y="1355"/>
                    <a:pt x="1658" y="1264"/>
                    <a:pt x="1658" y="1153"/>
                  </a:cubicBezTo>
                  <a:lnTo>
                    <a:pt x="1658" y="202"/>
                  </a:lnTo>
                  <a:cubicBezTo>
                    <a:pt x="1658" y="90"/>
                    <a:pt x="1573" y="0"/>
                    <a:pt x="146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3"/>
            <p:cNvSpPr/>
            <p:nvPr/>
          </p:nvSpPr>
          <p:spPr>
            <a:xfrm>
              <a:off x="2319000" y="3112000"/>
              <a:ext cx="34425" cy="32700"/>
            </a:xfrm>
            <a:custGeom>
              <a:rect b="b" l="l" r="r" t="t"/>
              <a:pathLst>
                <a:path extrusionOk="0" h="1308" w="1377">
                  <a:moveTo>
                    <a:pt x="978" y="399"/>
                  </a:moveTo>
                  <a:lnTo>
                    <a:pt x="978" y="909"/>
                  </a:lnTo>
                  <a:lnTo>
                    <a:pt x="399" y="909"/>
                  </a:lnTo>
                  <a:lnTo>
                    <a:pt x="399" y="399"/>
                  </a:lnTo>
                  <a:close/>
                  <a:moveTo>
                    <a:pt x="203" y="0"/>
                  </a:moveTo>
                  <a:cubicBezTo>
                    <a:pt x="91" y="0"/>
                    <a:pt x="1" y="91"/>
                    <a:pt x="1" y="202"/>
                  </a:cubicBezTo>
                  <a:lnTo>
                    <a:pt x="1" y="1111"/>
                  </a:lnTo>
                  <a:cubicBezTo>
                    <a:pt x="1" y="1222"/>
                    <a:pt x="91" y="1307"/>
                    <a:pt x="203" y="1307"/>
                  </a:cubicBezTo>
                  <a:lnTo>
                    <a:pt x="1175" y="1307"/>
                  </a:lnTo>
                  <a:cubicBezTo>
                    <a:pt x="1286" y="1307"/>
                    <a:pt x="1377" y="1222"/>
                    <a:pt x="1377" y="1111"/>
                  </a:cubicBezTo>
                  <a:lnTo>
                    <a:pt x="1377" y="202"/>
                  </a:lnTo>
                  <a:cubicBezTo>
                    <a:pt x="1377" y="91"/>
                    <a:pt x="1286" y="0"/>
                    <a:pt x="117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3"/>
            <p:cNvSpPr/>
            <p:nvPr/>
          </p:nvSpPr>
          <p:spPr>
            <a:xfrm>
              <a:off x="2456325" y="3019050"/>
              <a:ext cx="34300" cy="33875"/>
            </a:xfrm>
            <a:custGeom>
              <a:rect b="b" l="l" r="r" t="t"/>
              <a:pathLst>
                <a:path extrusionOk="0" h="1355" w="1372">
                  <a:moveTo>
                    <a:pt x="973" y="398"/>
                  </a:moveTo>
                  <a:lnTo>
                    <a:pt x="973" y="956"/>
                  </a:lnTo>
                  <a:lnTo>
                    <a:pt x="399" y="956"/>
                  </a:lnTo>
                  <a:lnTo>
                    <a:pt x="399" y="398"/>
                  </a:lnTo>
                  <a:close/>
                  <a:moveTo>
                    <a:pt x="197" y="0"/>
                  </a:moveTo>
                  <a:cubicBezTo>
                    <a:pt x="86" y="0"/>
                    <a:pt x="1" y="90"/>
                    <a:pt x="1" y="202"/>
                  </a:cubicBezTo>
                  <a:lnTo>
                    <a:pt x="1" y="1153"/>
                  </a:lnTo>
                  <a:cubicBezTo>
                    <a:pt x="1" y="1264"/>
                    <a:pt x="86" y="1355"/>
                    <a:pt x="197" y="1355"/>
                  </a:cubicBezTo>
                  <a:lnTo>
                    <a:pt x="1175" y="1355"/>
                  </a:lnTo>
                  <a:cubicBezTo>
                    <a:pt x="1281" y="1355"/>
                    <a:pt x="1371" y="1264"/>
                    <a:pt x="1371" y="1153"/>
                  </a:cubicBezTo>
                  <a:lnTo>
                    <a:pt x="1371" y="202"/>
                  </a:lnTo>
                  <a:cubicBezTo>
                    <a:pt x="1371" y="90"/>
                    <a:pt x="1281" y="0"/>
                    <a:pt x="117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3"/>
            <p:cNvSpPr/>
            <p:nvPr/>
          </p:nvSpPr>
          <p:spPr>
            <a:xfrm>
              <a:off x="2212775" y="2943350"/>
              <a:ext cx="340925" cy="262825"/>
            </a:xfrm>
            <a:custGeom>
              <a:rect b="b" l="l" r="r" t="t"/>
              <a:pathLst>
                <a:path extrusionOk="0" h="10513" w="13637">
                  <a:moveTo>
                    <a:pt x="1950" y="399"/>
                  </a:moveTo>
                  <a:cubicBezTo>
                    <a:pt x="2040" y="399"/>
                    <a:pt x="2104" y="462"/>
                    <a:pt x="2104" y="553"/>
                  </a:cubicBezTo>
                  <a:lnTo>
                    <a:pt x="2104" y="7942"/>
                  </a:lnTo>
                  <a:cubicBezTo>
                    <a:pt x="2104" y="8011"/>
                    <a:pt x="2040" y="8075"/>
                    <a:pt x="1950" y="8075"/>
                  </a:cubicBezTo>
                  <a:lnTo>
                    <a:pt x="1222" y="8075"/>
                  </a:lnTo>
                  <a:cubicBezTo>
                    <a:pt x="909" y="8075"/>
                    <a:pt x="622" y="8207"/>
                    <a:pt x="399" y="8388"/>
                  </a:cubicBezTo>
                  <a:lnTo>
                    <a:pt x="399" y="1217"/>
                  </a:lnTo>
                  <a:cubicBezTo>
                    <a:pt x="399" y="770"/>
                    <a:pt x="776" y="399"/>
                    <a:pt x="1222" y="399"/>
                  </a:cubicBezTo>
                  <a:close/>
                  <a:moveTo>
                    <a:pt x="1222" y="0"/>
                  </a:moveTo>
                  <a:cubicBezTo>
                    <a:pt x="558" y="0"/>
                    <a:pt x="0" y="553"/>
                    <a:pt x="0" y="1217"/>
                  </a:cubicBezTo>
                  <a:lnTo>
                    <a:pt x="0" y="9296"/>
                  </a:lnTo>
                  <a:cubicBezTo>
                    <a:pt x="0" y="9960"/>
                    <a:pt x="558" y="10513"/>
                    <a:pt x="1222" y="10513"/>
                  </a:cubicBezTo>
                  <a:lnTo>
                    <a:pt x="12951" y="10513"/>
                  </a:lnTo>
                  <a:cubicBezTo>
                    <a:pt x="13217" y="10513"/>
                    <a:pt x="13636" y="10422"/>
                    <a:pt x="13636" y="9801"/>
                  </a:cubicBezTo>
                  <a:lnTo>
                    <a:pt x="13636" y="1525"/>
                  </a:lnTo>
                  <a:cubicBezTo>
                    <a:pt x="13636" y="1126"/>
                    <a:pt x="13392" y="882"/>
                    <a:pt x="12994" y="882"/>
                  </a:cubicBezTo>
                  <a:lnTo>
                    <a:pt x="8080" y="882"/>
                  </a:lnTo>
                  <a:cubicBezTo>
                    <a:pt x="7968" y="882"/>
                    <a:pt x="7883" y="972"/>
                    <a:pt x="7883" y="1084"/>
                  </a:cubicBezTo>
                  <a:cubicBezTo>
                    <a:pt x="7883" y="1195"/>
                    <a:pt x="7968" y="1280"/>
                    <a:pt x="8080" y="1280"/>
                  </a:cubicBezTo>
                  <a:lnTo>
                    <a:pt x="12994" y="1280"/>
                  </a:lnTo>
                  <a:cubicBezTo>
                    <a:pt x="13217" y="1280"/>
                    <a:pt x="13259" y="1371"/>
                    <a:pt x="13259" y="1525"/>
                  </a:cubicBezTo>
                  <a:lnTo>
                    <a:pt x="13259" y="9801"/>
                  </a:lnTo>
                  <a:cubicBezTo>
                    <a:pt x="13259" y="10024"/>
                    <a:pt x="13217" y="10114"/>
                    <a:pt x="12951" y="10114"/>
                  </a:cubicBezTo>
                  <a:lnTo>
                    <a:pt x="1222" y="10114"/>
                  </a:lnTo>
                  <a:cubicBezTo>
                    <a:pt x="776" y="10114"/>
                    <a:pt x="399" y="9737"/>
                    <a:pt x="399" y="9296"/>
                  </a:cubicBezTo>
                  <a:cubicBezTo>
                    <a:pt x="399" y="8850"/>
                    <a:pt x="776" y="8473"/>
                    <a:pt x="1222" y="8473"/>
                  </a:cubicBezTo>
                  <a:lnTo>
                    <a:pt x="1950" y="8473"/>
                  </a:lnTo>
                  <a:cubicBezTo>
                    <a:pt x="2258" y="8473"/>
                    <a:pt x="2502" y="8234"/>
                    <a:pt x="2502" y="7942"/>
                  </a:cubicBezTo>
                  <a:lnTo>
                    <a:pt x="2502" y="1280"/>
                  </a:lnTo>
                  <a:lnTo>
                    <a:pt x="7150" y="1280"/>
                  </a:lnTo>
                  <a:cubicBezTo>
                    <a:pt x="7262" y="1280"/>
                    <a:pt x="7352" y="1195"/>
                    <a:pt x="7352" y="1084"/>
                  </a:cubicBezTo>
                  <a:cubicBezTo>
                    <a:pt x="7352" y="972"/>
                    <a:pt x="7262" y="882"/>
                    <a:pt x="7150" y="882"/>
                  </a:cubicBezTo>
                  <a:lnTo>
                    <a:pt x="2502" y="882"/>
                  </a:lnTo>
                  <a:lnTo>
                    <a:pt x="2502" y="553"/>
                  </a:lnTo>
                  <a:cubicBezTo>
                    <a:pt x="2502" y="239"/>
                    <a:pt x="2258" y="0"/>
                    <a:pt x="195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63"/>
          <p:cNvGrpSpPr/>
          <p:nvPr/>
        </p:nvGrpSpPr>
        <p:grpSpPr>
          <a:xfrm>
            <a:off x="2215550" y="2272225"/>
            <a:ext cx="335900" cy="340725"/>
            <a:chOff x="2215550" y="2272225"/>
            <a:chExt cx="335900" cy="340725"/>
          </a:xfrm>
        </p:grpSpPr>
        <p:sp>
          <p:nvSpPr>
            <p:cNvPr id="4195" name="Google Shape;4195;p63"/>
            <p:cNvSpPr/>
            <p:nvPr/>
          </p:nvSpPr>
          <p:spPr>
            <a:xfrm>
              <a:off x="2220600" y="2298600"/>
              <a:ext cx="325925" cy="224175"/>
            </a:xfrm>
            <a:custGeom>
              <a:rect b="b" l="l" r="r" t="t"/>
              <a:pathLst>
                <a:path extrusionOk="0" h="8967" w="13037">
                  <a:moveTo>
                    <a:pt x="12617" y="0"/>
                  </a:moveTo>
                  <a:lnTo>
                    <a:pt x="420" y="0"/>
                  </a:lnTo>
                  <a:cubicBezTo>
                    <a:pt x="197" y="0"/>
                    <a:pt x="1" y="202"/>
                    <a:pt x="1" y="446"/>
                  </a:cubicBezTo>
                  <a:lnTo>
                    <a:pt x="1" y="8547"/>
                  </a:lnTo>
                  <a:lnTo>
                    <a:pt x="6837" y="8967"/>
                  </a:lnTo>
                  <a:lnTo>
                    <a:pt x="13037" y="8547"/>
                  </a:lnTo>
                  <a:lnTo>
                    <a:pt x="13037" y="446"/>
                  </a:lnTo>
                  <a:cubicBezTo>
                    <a:pt x="13037" y="202"/>
                    <a:pt x="12835" y="0"/>
                    <a:pt x="12617" y="0"/>
                  </a:cubicBezTo>
                  <a:close/>
                  <a:moveTo>
                    <a:pt x="12617" y="0"/>
                  </a:moveTo>
                  <a:lnTo>
                    <a:pt x="12617" y="0"/>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3"/>
            <p:cNvSpPr/>
            <p:nvPr/>
          </p:nvSpPr>
          <p:spPr>
            <a:xfrm>
              <a:off x="2317950" y="2531650"/>
              <a:ext cx="139475" cy="57525"/>
            </a:xfrm>
            <a:custGeom>
              <a:rect b="b" l="l" r="r" t="t"/>
              <a:pathLst>
                <a:path extrusionOk="0" h="2301" w="5579">
                  <a:moveTo>
                    <a:pt x="4473" y="463"/>
                  </a:moveTo>
                  <a:lnTo>
                    <a:pt x="2614" y="1"/>
                  </a:lnTo>
                  <a:lnTo>
                    <a:pt x="1105" y="463"/>
                  </a:lnTo>
                  <a:lnTo>
                    <a:pt x="0" y="1770"/>
                  </a:lnTo>
                  <a:lnTo>
                    <a:pt x="2699" y="2301"/>
                  </a:lnTo>
                  <a:lnTo>
                    <a:pt x="5578" y="1770"/>
                  </a:lnTo>
                  <a:close/>
                  <a:moveTo>
                    <a:pt x="4473" y="463"/>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3"/>
            <p:cNvSpPr/>
            <p:nvPr/>
          </p:nvSpPr>
          <p:spPr>
            <a:xfrm>
              <a:off x="2509450" y="2298600"/>
              <a:ext cx="37075" cy="218075"/>
            </a:xfrm>
            <a:custGeom>
              <a:rect b="b" l="l" r="r" t="t"/>
              <a:pathLst>
                <a:path extrusionOk="0" h="8723" w="1483">
                  <a:moveTo>
                    <a:pt x="643" y="446"/>
                  </a:moveTo>
                  <a:lnTo>
                    <a:pt x="643" y="8723"/>
                  </a:lnTo>
                  <a:lnTo>
                    <a:pt x="1483" y="8547"/>
                  </a:lnTo>
                  <a:lnTo>
                    <a:pt x="1483" y="446"/>
                  </a:lnTo>
                  <a:cubicBezTo>
                    <a:pt x="1483" y="202"/>
                    <a:pt x="1281" y="0"/>
                    <a:pt x="1063" y="0"/>
                  </a:cubicBezTo>
                  <a:lnTo>
                    <a:pt x="218" y="0"/>
                  </a:lnTo>
                  <a:cubicBezTo>
                    <a:pt x="0" y="0"/>
                    <a:pt x="643" y="202"/>
                    <a:pt x="643" y="446"/>
                  </a:cubicBezTo>
                  <a:close/>
                  <a:moveTo>
                    <a:pt x="643" y="446"/>
                  </a:moveTo>
                  <a:lnTo>
                    <a:pt x="643" y="44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3"/>
            <p:cNvSpPr/>
            <p:nvPr/>
          </p:nvSpPr>
          <p:spPr>
            <a:xfrm>
              <a:off x="2332300" y="2543200"/>
              <a:ext cx="125125" cy="40400"/>
            </a:xfrm>
            <a:custGeom>
              <a:rect b="b" l="l" r="r" t="t"/>
              <a:pathLst>
                <a:path extrusionOk="0" h="1616" w="5005">
                  <a:moveTo>
                    <a:pt x="3453" y="622"/>
                  </a:moveTo>
                  <a:lnTo>
                    <a:pt x="4032" y="1308"/>
                  </a:lnTo>
                  <a:lnTo>
                    <a:pt x="4319" y="1616"/>
                  </a:lnTo>
                  <a:lnTo>
                    <a:pt x="5004" y="1308"/>
                  </a:lnTo>
                  <a:lnTo>
                    <a:pt x="3899" y="1"/>
                  </a:lnTo>
                  <a:lnTo>
                    <a:pt x="531" y="1"/>
                  </a:lnTo>
                  <a:lnTo>
                    <a:pt x="0" y="622"/>
                  </a:lnTo>
                  <a:close/>
                  <a:moveTo>
                    <a:pt x="3453" y="622"/>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3"/>
            <p:cNvSpPr/>
            <p:nvPr/>
          </p:nvSpPr>
          <p:spPr>
            <a:xfrm>
              <a:off x="2453000" y="2353975"/>
              <a:ext cx="55950" cy="125650"/>
            </a:xfrm>
            <a:custGeom>
              <a:rect b="b" l="l" r="r" t="t"/>
              <a:pathLst>
                <a:path extrusionOk="0" h="5026" w="2238">
                  <a:moveTo>
                    <a:pt x="1" y="3012"/>
                  </a:moveTo>
                  <a:lnTo>
                    <a:pt x="2014" y="5025"/>
                  </a:lnTo>
                  <a:lnTo>
                    <a:pt x="2237" y="5025"/>
                  </a:lnTo>
                  <a:lnTo>
                    <a:pt x="2237" y="0"/>
                  </a:lnTo>
                  <a:lnTo>
                    <a:pt x="1616" y="0"/>
                  </a:lnTo>
                  <a:lnTo>
                    <a:pt x="1504" y="245"/>
                  </a:lnTo>
                  <a:lnTo>
                    <a:pt x="1042" y="1217"/>
                  </a:lnTo>
                  <a:cubicBezTo>
                    <a:pt x="1196" y="1929"/>
                    <a:pt x="707" y="2725"/>
                    <a:pt x="1" y="3012"/>
                  </a:cubicBezTo>
                  <a:close/>
                  <a:moveTo>
                    <a:pt x="1" y="3012"/>
                  </a:moveTo>
                  <a:lnTo>
                    <a:pt x="1" y="3012"/>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3"/>
            <p:cNvSpPr/>
            <p:nvPr/>
          </p:nvSpPr>
          <p:spPr>
            <a:xfrm>
              <a:off x="2493375" y="2353975"/>
              <a:ext cx="15575" cy="125650"/>
            </a:xfrm>
            <a:custGeom>
              <a:rect b="b" l="l" r="r" t="t"/>
              <a:pathLst>
                <a:path extrusionOk="0" h="5026" w="623">
                  <a:moveTo>
                    <a:pt x="1" y="0"/>
                  </a:moveTo>
                  <a:lnTo>
                    <a:pt x="1" y="4627"/>
                  </a:lnTo>
                  <a:lnTo>
                    <a:pt x="399" y="5025"/>
                  </a:lnTo>
                  <a:lnTo>
                    <a:pt x="622" y="5025"/>
                  </a:lnTo>
                  <a:lnTo>
                    <a:pt x="622" y="0"/>
                  </a:lnTo>
                  <a:close/>
                  <a:moveTo>
                    <a:pt x="1" y="0"/>
                  </a:move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3"/>
            <p:cNvSpPr/>
            <p:nvPr/>
          </p:nvSpPr>
          <p:spPr>
            <a:xfrm>
              <a:off x="2259250" y="2388225"/>
              <a:ext cx="51550" cy="61000"/>
            </a:xfrm>
            <a:custGeom>
              <a:rect b="b" l="l" r="r" t="t"/>
              <a:pathLst>
                <a:path extrusionOk="0" h="2440" w="2062">
                  <a:moveTo>
                    <a:pt x="1754" y="314"/>
                  </a:moveTo>
                  <a:lnTo>
                    <a:pt x="824" y="1"/>
                  </a:lnTo>
                  <a:lnTo>
                    <a:pt x="1" y="314"/>
                  </a:lnTo>
                  <a:lnTo>
                    <a:pt x="1" y="1972"/>
                  </a:lnTo>
                  <a:lnTo>
                    <a:pt x="824" y="2439"/>
                  </a:lnTo>
                  <a:lnTo>
                    <a:pt x="1754" y="1972"/>
                  </a:lnTo>
                  <a:lnTo>
                    <a:pt x="2062" y="1223"/>
                  </a:lnTo>
                  <a:close/>
                  <a:moveTo>
                    <a:pt x="1754" y="314"/>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3"/>
            <p:cNvSpPr/>
            <p:nvPr/>
          </p:nvSpPr>
          <p:spPr>
            <a:xfrm>
              <a:off x="2288600" y="2391025"/>
              <a:ext cx="22200" cy="53675"/>
            </a:xfrm>
            <a:custGeom>
              <a:rect b="b" l="l" r="r" t="t"/>
              <a:pathLst>
                <a:path extrusionOk="0" h="2147" w="888">
                  <a:moveTo>
                    <a:pt x="580" y="202"/>
                  </a:moveTo>
                  <a:lnTo>
                    <a:pt x="1" y="0"/>
                  </a:lnTo>
                  <a:lnTo>
                    <a:pt x="1" y="2146"/>
                  </a:lnTo>
                  <a:lnTo>
                    <a:pt x="580" y="1860"/>
                  </a:lnTo>
                  <a:lnTo>
                    <a:pt x="888" y="1084"/>
                  </a:lnTo>
                  <a:close/>
                  <a:moveTo>
                    <a:pt x="580" y="202"/>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3"/>
            <p:cNvSpPr/>
            <p:nvPr/>
          </p:nvSpPr>
          <p:spPr>
            <a:xfrm>
              <a:off x="2286475" y="2575875"/>
              <a:ext cx="201875" cy="32175"/>
            </a:xfrm>
            <a:custGeom>
              <a:rect b="b" l="l" r="r" t="t"/>
              <a:pathLst>
                <a:path extrusionOk="0" h="1287" w="8075">
                  <a:moveTo>
                    <a:pt x="6837" y="1"/>
                  </a:moveTo>
                  <a:lnTo>
                    <a:pt x="638" y="1"/>
                  </a:lnTo>
                  <a:cubicBezTo>
                    <a:pt x="287" y="1"/>
                    <a:pt x="1" y="288"/>
                    <a:pt x="1" y="643"/>
                  </a:cubicBezTo>
                  <a:lnTo>
                    <a:pt x="1" y="1021"/>
                  </a:lnTo>
                  <a:cubicBezTo>
                    <a:pt x="1" y="1153"/>
                    <a:pt x="133" y="1286"/>
                    <a:pt x="287" y="1286"/>
                  </a:cubicBezTo>
                  <a:lnTo>
                    <a:pt x="7809" y="1286"/>
                  </a:lnTo>
                  <a:cubicBezTo>
                    <a:pt x="7969" y="1286"/>
                    <a:pt x="8075" y="1153"/>
                    <a:pt x="8075" y="1021"/>
                  </a:cubicBezTo>
                  <a:lnTo>
                    <a:pt x="8075" y="643"/>
                  </a:lnTo>
                  <a:cubicBezTo>
                    <a:pt x="8075" y="288"/>
                    <a:pt x="7788" y="1"/>
                    <a:pt x="7437" y="1"/>
                  </a:cubicBezTo>
                  <a:close/>
                  <a:moveTo>
                    <a:pt x="6837" y="1"/>
                  </a:moveTo>
                  <a:lnTo>
                    <a:pt x="6837"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3"/>
            <p:cNvSpPr/>
            <p:nvPr/>
          </p:nvSpPr>
          <p:spPr>
            <a:xfrm>
              <a:off x="2447950" y="2575875"/>
              <a:ext cx="40400" cy="32175"/>
            </a:xfrm>
            <a:custGeom>
              <a:rect b="b" l="l" r="r" t="t"/>
              <a:pathLst>
                <a:path extrusionOk="0" h="1287" w="1616">
                  <a:moveTo>
                    <a:pt x="378" y="1"/>
                  </a:moveTo>
                  <a:lnTo>
                    <a:pt x="1" y="1"/>
                  </a:lnTo>
                  <a:cubicBezTo>
                    <a:pt x="357" y="1"/>
                    <a:pt x="644" y="288"/>
                    <a:pt x="644" y="643"/>
                  </a:cubicBezTo>
                  <a:lnTo>
                    <a:pt x="644" y="1021"/>
                  </a:lnTo>
                  <a:cubicBezTo>
                    <a:pt x="644" y="1153"/>
                    <a:pt x="532" y="1286"/>
                    <a:pt x="378" y="1286"/>
                  </a:cubicBezTo>
                  <a:lnTo>
                    <a:pt x="1350" y="1286"/>
                  </a:lnTo>
                  <a:cubicBezTo>
                    <a:pt x="1510" y="1286"/>
                    <a:pt x="1616" y="1153"/>
                    <a:pt x="1616" y="1021"/>
                  </a:cubicBezTo>
                  <a:lnTo>
                    <a:pt x="1616" y="643"/>
                  </a:lnTo>
                  <a:cubicBezTo>
                    <a:pt x="1616" y="288"/>
                    <a:pt x="1329" y="1"/>
                    <a:pt x="978" y="1"/>
                  </a:cubicBezTo>
                  <a:close/>
                  <a:moveTo>
                    <a:pt x="378" y="1"/>
                  </a:moveTo>
                  <a:lnTo>
                    <a:pt x="378"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3"/>
            <p:cNvSpPr/>
            <p:nvPr/>
          </p:nvSpPr>
          <p:spPr>
            <a:xfrm>
              <a:off x="2220600" y="2512275"/>
              <a:ext cx="325925" cy="30950"/>
            </a:xfrm>
            <a:custGeom>
              <a:rect b="b" l="l" r="r" t="t"/>
              <a:pathLst>
                <a:path extrusionOk="0" h="1238" w="13037">
                  <a:moveTo>
                    <a:pt x="13037" y="0"/>
                  </a:moveTo>
                  <a:lnTo>
                    <a:pt x="1" y="0"/>
                  </a:lnTo>
                  <a:lnTo>
                    <a:pt x="1" y="797"/>
                  </a:lnTo>
                  <a:cubicBezTo>
                    <a:pt x="1" y="1041"/>
                    <a:pt x="197" y="1238"/>
                    <a:pt x="420" y="1238"/>
                  </a:cubicBezTo>
                  <a:lnTo>
                    <a:pt x="12617" y="1238"/>
                  </a:lnTo>
                  <a:cubicBezTo>
                    <a:pt x="12835" y="1238"/>
                    <a:pt x="13037" y="1041"/>
                    <a:pt x="13037" y="797"/>
                  </a:cubicBezTo>
                  <a:close/>
                  <a:moveTo>
                    <a:pt x="13037" y="0"/>
                  </a:moveTo>
                  <a:lnTo>
                    <a:pt x="13037"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3"/>
            <p:cNvSpPr/>
            <p:nvPr/>
          </p:nvSpPr>
          <p:spPr>
            <a:xfrm>
              <a:off x="2514900" y="2512275"/>
              <a:ext cx="31625" cy="30950"/>
            </a:xfrm>
            <a:custGeom>
              <a:rect b="b" l="l" r="r" t="t"/>
              <a:pathLst>
                <a:path extrusionOk="0" h="1238" w="1265">
                  <a:moveTo>
                    <a:pt x="1265" y="0"/>
                  </a:moveTo>
                  <a:lnTo>
                    <a:pt x="425" y="0"/>
                  </a:lnTo>
                  <a:lnTo>
                    <a:pt x="425" y="797"/>
                  </a:lnTo>
                  <a:cubicBezTo>
                    <a:pt x="425" y="1041"/>
                    <a:pt x="223" y="1238"/>
                    <a:pt x="0" y="1238"/>
                  </a:cubicBezTo>
                  <a:lnTo>
                    <a:pt x="845" y="1238"/>
                  </a:lnTo>
                  <a:cubicBezTo>
                    <a:pt x="1063" y="1238"/>
                    <a:pt x="1265" y="1041"/>
                    <a:pt x="1265" y="797"/>
                  </a:cubicBezTo>
                  <a:close/>
                  <a:moveTo>
                    <a:pt x="1265" y="0"/>
                  </a:moveTo>
                  <a:lnTo>
                    <a:pt x="1265"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3"/>
            <p:cNvSpPr/>
            <p:nvPr/>
          </p:nvSpPr>
          <p:spPr>
            <a:xfrm>
              <a:off x="2259250" y="2353975"/>
              <a:ext cx="51550" cy="42125"/>
            </a:xfrm>
            <a:custGeom>
              <a:rect b="b" l="l" r="r" t="t"/>
              <a:pathLst>
                <a:path extrusionOk="0" h="1685" w="2062">
                  <a:moveTo>
                    <a:pt x="1754" y="1684"/>
                  </a:moveTo>
                  <a:lnTo>
                    <a:pt x="2062" y="951"/>
                  </a:lnTo>
                  <a:lnTo>
                    <a:pt x="1754" y="0"/>
                  </a:lnTo>
                  <a:lnTo>
                    <a:pt x="1" y="0"/>
                  </a:lnTo>
                  <a:lnTo>
                    <a:pt x="1" y="1684"/>
                  </a:lnTo>
                  <a:close/>
                  <a:moveTo>
                    <a:pt x="1754" y="1684"/>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3"/>
            <p:cNvSpPr/>
            <p:nvPr/>
          </p:nvSpPr>
          <p:spPr>
            <a:xfrm>
              <a:off x="2259250" y="2437500"/>
              <a:ext cx="43850" cy="42125"/>
            </a:xfrm>
            <a:custGeom>
              <a:rect b="b" l="l" r="r" t="t"/>
              <a:pathLst>
                <a:path extrusionOk="0" h="1685" w="1754">
                  <a:moveTo>
                    <a:pt x="1" y="1"/>
                  </a:moveTo>
                  <a:lnTo>
                    <a:pt x="1754" y="1"/>
                  </a:lnTo>
                  <a:lnTo>
                    <a:pt x="1754" y="1684"/>
                  </a:lnTo>
                  <a:lnTo>
                    <a:pt x="1" y="1684"/>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3"/>
            <p:cNvSpPr/>
            <p:nvPr/>
          </p:nvSpPr>
          <p:spPr>
            <a:xfrm>
              <a:off x="2288600" y="2353975"/>
              <a:ext cx="22200" cy="42125"/>
            </a:xfrm>
            <a:custGeom>
              <a:rect b="b" l="l" r="r" t="t"/>
              <a:pathLst>
                <a:path extrusionOk="0" h="1685" w="888">
                  <a:moveTo>
                    <a:pt x="1" y="1684"/>
                  </a:moveTo>
                  <a:lnTo>
                    <a:pt x="580" y="1684"/>
                  </a:lnTo>
                  <a:lnTo>
                    <a:pt x="888" y="951"/>
                  </a:lnTo>
                  <a:lnTo>
                    <a:pt x="580" y="0"/>
                  </a:lnTo>
                  <a:lnTo>
                    <a:pt x="1" y="0"/>
                  </a:lnTo>
                  <a:close/>
                  <a:moveTo>
                    <a:pt x="1" y="1684"/>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3"/>
            <p:cNvSpPr/>
            <p:nvPr/>
          </p:nvSpPr>
          <p:spPr>
            <a:xfrm>
              <a:off x="2288600" y="2437500"/>
              <a:ext cx="14500" cy="42125"/>
            </a:xfrm>
            <a:custGeom>
              <a:rect b="b" l="l" r="r" t="t"/>
              <a:pathLst>
                <a:path extrusionOk="0" h="1685" w="580">
                  <a:moveTo>
                    <a:pt x="1" y="1"/>
                  </a:moveTo>
                  <a:lnTo>
                    <a:pt x="580" y="1"/>
                  </a:lnTo>
                  <a:lnTo>
                    <a:pt x="580" y="1684"/>
                  </a:lnTo>
                  <a:lnTo>
                    <a:pt x="1" y="168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3"/>
            <p:cNvSpPr/>
            <p:nvPr/>
          </p:nvSpPr>
          <p:spPr>
            <a:xfrm>
              <a:off x="2303075" y="2353975"/>
              <a:ext cx="149950" cy="95775"/>
            </a:xfrm>
            <a:custGeom>
              <a:rect b="b" l="l" r="r" t="t"/>
              <a:pathLst>
                <a:path extrusionOk="0" h="3831" w="5998">
                  <a:moveTo>
                    <a:pt x="1" y="1684"/>
                  </a:moveTo>
                  <a:lnTo>
                    <a:pt x="1" y="3342"/>
                  </a:lnTo>
                  <a:cubicBezTo>
                    <a:pt x="43" y="3320"/>
                    <a:pt x="3055" y="3830"/>
                    <a:pt x="4622" y="3076"/>
                  </a:cubicBezTo>
                  <a:cubicBezTo>
                    <a:pt x="5684" y="2566"/>
                    <a:pt x="5998" y="1217"/>
                    <a:pt x="5998" y="0"/>
                  </a:cubicBezTo>
                  <a:lnTo>
                    <a:pt x="1" y="0"/>
                  </a:lnTo>
                  <a:close/>
                  <a:moveTo>
                    <a:pt x="1" y="1684"/>
                  </a:moveTo>
                  <a:lnTo>
                    <a:pt x="1" y="1684"/>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3"/>
            <p:cNvSpPr/>
            <p:nvPr/>
          </p:nvSpPr>
          <p:spPr>
            <a:xfrm>
              <a:off x="2324600" y="2397650"/>
              <a:ext cx="178775" cy="81975"/>
            </a:xfrm>
            <a:custGeom>
              <a:rect b="b" l="l" r="r" t="t"/>
              <a:pathLst>
                <a:path extrusionOk="0" h="3279" w="7151">
                  <a:moveTo>
                    <a:pt x="5137" y="1265"/>
                  </a:moveTo>
                  <a:lnTo>
                    <a:pt x="4074" y="224"/>
                  </a:lnTo>
                  <a:cubicBezTo>
                    <a:pt x="3719" y="1"/>
                    <a:pt x="3256" y="49"/>
                    <a:pt x="2943" y="357"/>
                  </a:cubicBezTo>
                  <a:lnTo>
                    <a:pt x="1950" y="1329"/>
                  </a:lnTo>
                  <a:lnTo>
                    <a:pt x="0" y="3278"/>
                  </a:lnTo>
                  <a:lnTo>
                    <a:pt x="7150" y="3278"/>
                  </a:lnTo>
                  <a:close/>
                  <a:moveTo>
                    <a:pt x="5137" y="1265"/>
                  </a:moveTo>
                  <a:lnTo>
                    <a:pt x="5137" y="126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3"/>
            <p:cNvSpPr/>
            <p:nvPr/>
          </p:nvSpPr>
          <p:spPr>
            <a:xfrm>
              <a:off x="2303075" y="2402175"/>
              <a:ext cx="70275" cy="77450"/>
            </a:xfrm>
            <a:custGeom>
              <a:rect b="b" l="l" r="r" t="t"/>
              <a:pathLst>
                <a:path extrusionOk="0" h="3098" w="2811">
                  <a:moveTo>
                    <a:pt x="2811" y="1148"/>
                  </a:moveTo>
                  <a:lnTo>
                    <a:pt x="1812" y="155"/>
                  </a:lnTo>
                  <a:cubicBezTo>
                    <a:pt x="1658" y="1"/>
                    <a:pt x="1414" y="1"/>
                    <a:pt x="1259" y="155"/>
                  </a:cubicBezTo>
                  <a:lnTo>
                    <a:pt x="1" y="1414"/>
                  </a:lnTo>
                  <a:lnTo>
                    <a:pt x="1" y="3097"/>
                  </a:lnTo>
                  <a:lnTo>
                    <a:pt x="861" y="3097"/>
                  </a:lnTo>
                  <a:close/>
                  <a:moveTo>
                    <a:pt x="2811" y="1148"/>
                  </a:moveTo>
                  <a:lnTo>
                    <a:pt x="2811" y="1148"/>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3"/>
            <p:cNvSpPr/>
            <p:nvPr/>
          </p:nvSpPr>
          <p:spPr>
            <a:xfrm>
              <a:off x="2440800" y="2429275"/>
              <a:ext cx="62575" cy="50350"/>
            </a:xfrm>
            <a:custGeom>
              <a:rect b="b" l="l" r="r" t="t"/>
              <a:pathLst>
                <a:path extrusionOk="0" h="2014" w="2503">
                  <a:moveTo>
                    <a:pt x="489" y="0"/>
                  </a:moveTo>
                  <a:cubicBezTo>
                    <a:pt x="335" y="43"/>
                    <a:pt x="175" y="85"/>
                    <a:pt x="0" y="112"/>
                  </a:cubicBezTo>
                  <a:cubicBezTo>
                    <a:pt x="223" y="531"/>
                    <a:pt x="377" y="1015"/>
                    <a:pt x="510" y="1525"/>
                  </a:cubicBezTo>
                  <a:cubicBezTo>
                    <a:pt x="531" y="1679"/>
                    <a:pt x="574" y="1859"/>
                    <a:pt x="600" y="2013"/>
                  </a:cubicBezTo>
                  <a:lnTo>
                    <a:pt x="2502" y="2013"/>
                  </a:lnTo>
                  <a:lnTo>
                    <a:pt x="2104" y="1615"/>
                  </a:lnTo>
                  <a:close/>
                  <a:moveTo>
                    <a:pt x="489" y="0"/>
                  </a:moveTo>
                  <a:lnTo>
                    <a:pt x="489"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3"/>
            <p:cNvSpPr/>
            <p:nvPr/>
          </p:nvSpPr>
          <p:spPr>
            <a:xfrm>
              <a:off x="2307450" y="2411475"/>
              <a:ext cx="65900" cy="68150"/>
            </a:xfrm>
            <a:custGeom>
              <a:rect b="b" l="l" r="r" t="t"/>
              <a:pathLst>
                <a:path extrusionOk="0" h="2726" w="2636">
                  <a:moveTo>
                    <a:pt x="686" y="2725"/>
                  </a:moveTo>
                  <a:lnTo>
                    <a:pt x="2636" y="776"/>
                  </a:lnTo>
                  <a:lnTo>
                    <a:pt x="1860" y="0"/>
                  </a:lnTo>
                  <a:cubicBezTo>
                    <a:pt x="1748" y="957"/>
                    <a:pt x="1063" y="1971"/>
                    <a:pt x="1" y="2725"/>
                  </a:cubicBezTo>
                  <a:close/>
                  <a:moveTo>
                    <a:pt x="686" y="2725"/>
                  </a:moveTo>
                  <a:lnTo>
                    <a:pt x="686" y="2725"/>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3"/>
            <p:cNvSpPr/>
            <p:nvPr/>
          </p:nvSpPr>
          <p:spPr>
            <a:xfrm>
              <a:off x="2457400" y="2277075"/>
              <a:ext cx="72000" cy="83025"/>
            </a:xfrm>
            <a:custGeom>
              <a:rect b="b" l="l" r="r" t="t"/>
              <a:pathLst>
                <a:path extrusionOk="0" h="3321" w="2880">
                  <a:moveTo>
                    <a:pt x="2879" y="1"/>
                  </a:moveTo>
                  <a:lnTo>
                    <a:pt x="1264" y="1"/>
                  </a:lnTo>
                  <a:lnTo>
                    <a:pt x="797" y="994"/>
                  </a:lnTo>
                  <a:lnTo>
                    <a:pt x="0" y="2699"/>
                  </a:lnTo>
                  <a:lnTo>
                    <a:pt x="622" y="3188"/>
                  </a:lnTo>
                  <a:lnTo>
                    <a:pt x="1328" y="3321"/>
                  </a:lnTo>
                  <a:lnTo>
                    <a:pt x="1440" y="3076"/>
                  </a:lnTo>
                  <a:lnTo>
                    <a:pt x="2412" y="994"/>
                  </a:lnTo>
                  <a:close/>
                  <a:moveTo>
                    <a:pt x="2879" y="1"/>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3"/>
            <p:cNvSpPr/>
            <p:nvPr/>
          </p:nvSpPr>
          <p:spPr>
            <a:xfrm>
              <a:off x="2477850" y="2277075"/>
              <a:ext cx="51550" cy="83025"/>
            </a:xfrm>
            <a:custGeom>
              <a:rect b="b" l="l" r="r" t="t"/>
              <a:pathLst>
                <a:path extrusionOk="0" h="3321" w="2062">
                  <a:moveTo>
                    <a:pt x="0" y="3209"/>
                  </a:moveTo>
                  <a:lnTo>
                    <a:pt x="510" y="3321"/>
                  </a:lnTo>
                  <a:lnTo>
                    <a:pt x="622" y="3076"/>
                  </a:lnTo>
                  <a:lnTo>
                    <a:pt x="1594" y="994"/>
                  </a:lnTo>
                  <a:lnTo>
                    <a:pt x="1642" y="909"/>
                  </a:lnTo>
                  <a:lnTo>
                    <a:pt x="1663" y="861"/>
                  </a:lnTo>
                  <a:lnTo>
                    <a:pt x="2061" y="1"/>
                  </a:lnTo>
                  <a:lnTo>
                    <a:pt x="1509" y="1"/>
                  </a:lnTo>
                  <a:lnTo>
                    <a:pt x="1132" y="776"/>
                  </a:lnTo>
                  <a:lnTo>
                    <a:pt x="1084" y="861"/>
                  </a:lnTo>
                  <a:lnTo>
                    <a:pt x="154" y="2853"/>
                  </a:lnTo>
                  <a:close/>
                  <a:moveTo>
                    <a:pt x="0" y="3209"/>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3"/>
            <p:cNvSpPr/>
            <p:nvPr/>
          </p:nvSpPr>
          <p:spPr>
            <a:xfrm>
              <a:off x="2409850" y="2368975"/>
              <a:ext cx="73075" cy="65225"/>
            </a:xfrm>
            <a:custGeom>
              <a:rect b="b" l="l" r="r" t="t"/>
              <a:pathLst>
                <a:path extrusionOk="0" h="2609" w="2923">
                  <a:moveTo>
                    <a:pt x="2768" y="617"/>
                  </a:moveTo>
                  <a:lnTo>
                    <a:pt x="2210" y="133"/>
                  </a:lnTo>
                  <a:lnTo>
                    <a:pt x="1461" y="1"/>
                  </a:lnTo>
                  <a:cubicBezTo>
                    <a:pt x="951" y="155"/>
                    <a:pt x="776" y="638"/>
                    <a:pt x="707" y="1063"/>
                  </a:cubicBezTo>
                  <a:cubicBezTo>
                    <a:pt x="707" y="1169"/>
                    <a:pt x="686" y="1281"/>
                    <a:pt x="664" y="1371"/>
                  </a:cubicBezTo>
                  <a:cubicBezTo>
                    <a:pt x="574" y="1700"/>
                    <a:pt x="378" y="1945"/>
                    <a:pt x="0" y="2147"/>
                  </a:cubicBezTo>
                  <a:cubicBezTo>
                    <a:pt x="617" y="2566"/>
                    <a:pt x="1238" y="2609"/>
                    <a:pt x="1727" y="2412"/>
                  </a:cubicBezTo>
                  <a:cubicBezTo>
                    <a:pt x="2433" y="2125"/>
                    <a:pt x="2922" y="1329"/>
                    <a:pt x="2768" y="617"/>
                  </a:cubicBezTo>
                  <a:close/>
                  <a:moveTo>
                    <a:pt x="2768" y="617"/>
                  </a:moveTo>
                  <a:lnTo>
                    <a:pt x="2768" y="61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3"/>
            <p:cNvSpPr/>
            <p:nvPr/>
          </p:nvSpPr>
          <p:spPr>
            <a:xfrm>
              <a:off x="2446375" y="2344550"/>
              <a:ext cx="44250" cy="39850"/>
            </a:xfrm>
            <a:custGeom>
              <a:rect b="b" l="l" r="r" t="t"/>
              <a:pathLst>
                <a:path extrusionOk="0" h="1594" w="1770">
                  <a:moveTo>
                    <a:pt x="1769" y="622"/>
                  </a:moveTo>
                  <a:lnTo>
                    <a:pt x="441" y="0"/>
                  </a:lnTo>
                  <a:lnTo>
                    <a:pt x="266" y="377"/>
                  </a:lnTo>
                  <a:lnTo>
                    <a:pt x="0" y="978"/>
                  </a:lnTo>
                  <a:lnTo>
                    <a:pt x="1307" y="1594"/>
                  </a:lnTo>
                  <a:close/>
                  <a:moveTo>
                    <a:pt x="1769" y="622"/>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3"/>
            <p:cNvSpPr/>
            <p:nvPr/>
          </p:nvSpPr>
          <p:spPr>
            <a:xfrm>
              <a:off x="2413175" y="2375625"/>
              <a:ext cx="69750" cy="58050"/>
            </a:xfrm>
            <a:custGeom>
              <a:rect b="b" l="l" r="r" t="t"/>
              <a:pathLst>
                <a:path extrusionOk="0" h="2322" w="2790">
                  <a:moveTo>
                    <a:pt x="2168" y="133"/>
                  </a:moveTo>
                  <a:cubicBezTo>
                    <a:pt x="2322" y="861"/>
                    <a:pt x="1838" y="1636"/>
                    <a:pt x="1126" y="1923"/>
                  </a:cubicBezTo>
                  <a:cubicBezTo>
                    <a:pt x="797" y="2056"/>
                    <a:pt x="399" y="2077"/>
                    <a:pt x="0" y="1944"/>
                  </a:cubicBezTo>
                  <a:cubicBezTo>
                    <a:pt x="553" y="2300"/>
                    <a:pt x="1126" y="2322"/>
                    <a:pt x="1594" y="2146"/>
                  </a:cubicBezTo>
                  <a:cubicBezTo>
                    <a:pt x="2300" y="1859"/>
                    <a:pt x="2789" y="1063"/>
                    <a:pt x="2635" y="351"/>
                  </a:cubicBezTo>
                  <a:lnTo>
                    <a:pt x="2545" y="0"/>
                  </a:lnTo>
                  <a:close/>
                  <a:moveTo>
                    <a:pt x="2168" y="133"/>
                  </a:moveTo>
                  <a:lnTo>
                    <a:pt x="2168" y="13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3"/>
            <p:cNvSpPr/>
            <p:nvPr/>
          </p:nvSpPr>
          <p:spPr>
            <a:xfrm>
              <a:off x="2467350" y="2354500"/>
              <a:ext cx="23275" cy="29900"/>
            </a:xfrm>
            <a:custGeom>
              <a:rect b="b" l="l" r="r" t="t"/>
              <a:pathLst>
                <a:path extrusionOk="0" h="1196" w="931">
                  <a:moveTo>
                    <a:pt x="1" y="978"/>
                  </a:moveTo>
                  <a:lnTo>
                    <a:pt x="468" y="1196"/>
                  </a:lnTo>
                  <a:lnTo>
                    <a:pt x="930" y="224"/>
                  </a:lnTo>
                  <a:lnTo>
                    <a:pt x="468" y="1"/>
                  </a:lnTo>
                  <a:close/>
                  <a:moveTo>
                    <a:pt x="1" y="978"/>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3"/>
            <p:cNvSpPr/>
            <p:nvPr/>
          </p:nvSpPr>
          <p:spPr>
            <a:xfrm>
              <a:off x="2254350" y="2272225"/>
              <a:ext cx="297100" cy="212325"/>
            </a:xfrm>
            <a:custGeom>
              <a:rect b="b" l="l" r="r" t="t"/>
              <a:pathLst>
                <a:path extrusionOk="0" h="8493" w="11884">
                  <a:moveTo>
                    <a:pt x="8234" y="3159"/>
                  </a:moveTo>
                  <a:lnTo>
                    <a:pt x="9185" y="3605"/>
                  </a:lnTo>
                  <a:lnTo>
                    <a:pt x="8898" y="4221"/>
                  </a:lnTo>
                  <a:lnTo>
                    <a:pt x="8409" y="4003"/>
                  </a:lnTo>
                  <a:lnTo>
                    <a:pt x="7947" y="3780"/>
                  </a:lnTo>
                  <a:lnTo>
                    <a:pt x="8234" y="3159"/>
                  </a:lnTo>
                  <a:close/>
                  <a:moveTo>
                    <a:pt x="1748" y="3472"/>
                  </a:moveTo>
                  <a:lnTo>
                    <a:pt x="1748" y="4752"/>
                  </a:lnTo>
                  <a:lnTo>
                    <a:pt x="398" y="4752"/>
                  </a:lnTo>
                  <a:lnTo>
                    <a:pt x="398" y="3472"/>
                  </a:lnTo>
                  <a:close/>
                  <a:moveTo>
                    <a:pt x="7633" y="3472"/>
                  </a:moveTo>
                  <a:lnTo>
                    <a:pt x="7527" y="3711"/>
                  </a:lnTo>
                  <a:cubicBezTo>
                    <a:pt x="7081" y="3892"/>
                    <a:pt x="6815" y="4290"/>
                    <a:pt x="6730" y="4906"/>
                  </a:cubicBezTo>
                  <a:lnTo>
                    <a:pt x="6730" y="4954"/>
                  </a:lnTo>
                  <a:cubicBezTo>
                    <a:pt x="6626" y="4923"/>
                    <a:pt x="6516" y="4908"/>
                    <a:pt x="6405" y="4908"/>
                  </a:cubicBezTo>
                  <a:cubicBezTo>
                    <a:pt x="6116" y="4908"/>
                    <a:pt x="5822" y="5012"/>
                    <a:pt x="5599" y="5220"/>
                  </a:cubicBezTo>
                  <a:lnTo>
                    <a:pt x="4760" y="6080"/>
                  </a:lnTo>
                  <a:lnTo>
                    <a:pt x="3894" y="5220"/>
                  </a:lnTo>
                  <a:cubicBezTo>
                    <a:pt x="3785" y="5108"/>
                    <a:pt x="3636" y="5052"/>
                    <a:pt x="3487" y="5052"/>
                  </a:cubicBezTo>
                  <a:cubicBezTo>
                    <a:pt x="3337" y="5052"/>
                    <a:pt x="3187" y="5108"/>
                    <a:pt x="3076" y="5220"/>
                  </a:cubicBezTo>
                  <a:lnTo>
                    <a:pt x="2146" y="6149"/>
                  </a:lnTo>
                  <a:lnTo>
                    <a:pt x="2146" y="3472"/>
                  </a:lnTo>
                  <a:close/>
                  <a:moveTo>
                    <a:pt x="7660" y="4088"/>
                  </a:moveTo>
                  <a:lnTo>
                    <a:pt x="8807" y="4620"/>
                  </a:lnTo>
                  <a:cubicBezTo>
                    <a:pt x="8855" y="5108"/>
                    <a:pt x="8590" y="5661"/>
                    <a:pt x="8122" y="5948"/>
                  </a:cubicBezTo>
                  <a:cubicBezTo>
                    <a:pt x="8032" y="6017"/>
                    <a:pt x="7947" y="6059"/>
                    <a:pt x="7857" y="6080"/>
                  </a:cubicBezTo>
                  <a:cubicBezTo>
                    <a:pt x="7686" y="6158"/>
                    <a:pt x="7508" y="6193"/>
                    <a:pt x="7328" y="6193"/>
                  </a:cubicBezTo>
                  <a:cubicBezTo>
                    <a:pt x="7085" y="6193"/>
                    <a:pt x="6838" y="6129"/>
                    <a:pt x="6598" y="6017"/>
                  </a:cubicBezTo>
                  <a:cubicBezTo>
                    <a:pt x="6837" y="5815"/>
                    <a:pt x="6969" y="5618"/>
                    <a:pt x="7060" y="5331"/>
                  </a:cubicBezTo>
                  <a:cubicBezTo>
                    <a:pt x="7060" y="5305"/>
                    <a:pt x="7060" y="5305"/>
                    <a:pt x="7081" y="5284"/>
                  </a:cubicBezTo>
                  <a:cubicBezTo>
                    <a:pt x="7102" y="5199"/>
                    <a:pt x="7129" y="5087"/>
                    <a:pt x="7129" y="4975"/>
                  </a:cubicBezTo>
                  <a:cubicBezTo>
                    <a:pt x="7193" y="4508"/>
                    <a:pt x="7368" y="4200"/>
                    <a:pt x="7660" y="4088"/>
                  </a:cubicBezTo>
                  <a:close/>
                  <a:moveTo>
                    <a:pt x="1748" y="5151"/>
                  </a:moveTo>
                  <a:lnTo>
                    <a:pt x="1748" y="6415"/>
                  </a:lnTo>
                  <a:lnTo>
                    <a:pt x="398" y="6415"/>
                  </a:lnTo>
                  <a:lnTo>
                    <a:pt x="398" y="5151"/>
                  </a:lnTo>
                  <a:close/>
                  <a:moveTo>
                    <a:pt x="9981" y="3472"/>
                  </a:moveTo>
                  <a:lnTo>
                    <a:pt x="9981" y="8030"/>
                  </a:lnTo>
                  <a:lnTo>
                    <a:pt x="8276" y="6325"/>
                  </a:lnTo>
                  <a:cubicBezTo>
                    <a:pt x="8297" y="6325"/>
                    <a:pt x="8324" y="6303"/>
                    <a:pt x="8345" y="6282"/>
                  </a:cubicBezTo>
                  <a:cubicBezTo>
                    <a:pt x="8940" y="5905"/>
                    <a:pt x="9296" y="5172"/>
                    <a:pt x="9206" y="4508"/>
                  </a:cubicBezTo>
                  <a:lnTo>
                    <a:pt x="9694" y="3472"/>
                  </a:lnTo>
                  <a:close/>
                  <a:moveTo>
                    <a:pt x="1748" y="6813"/>
                  </a:moveTo>
                  <a:lnTo>
                    <a:pt x="1748" y="8094"/>
                  </a:lnTo>
                  <a:lnTo>
                    <a:pt x="398" y="8094"/>
                  </a:lnTo>
                  <a:lnTo>
                    <a:pt x="398" y="6813"/>
                  </a:lnTo>
                  <a:close/>
                  <a:moveTo>
                    <a:pt x="3489" y="5439"/>
                  </a:moveTo>
                  <a:cubicBezTo>
                    <a:pt x="3537" y="5439"/>
                    <a:pt x="3586" y="5461"/>
                    <a:pt x="3628" y="5507"/>
                  </a:cubicBezTo>
                  <a:lnTo>
                    <a:pt x="4473" y="6346"/>
                  </a:lnTo>
                  <a:lnTo>
                    <a:pt x="2746" y="8094"/>
                  </a:lnTo>
                  <a:lnTo>
                    <a:pt x="2146" y="8094"/>
                  </a:lnTo>
                  <a:lnTo>
                    <a:pt x="2146" y="6702"/>
                  </a:lnTo>
                  <a:lnTo>
                    <a:pt x="3363" y="5507"/>
                  </a:lnTo>
                  <a:cubicBezTo>
                    <a:pt x="3397" y="5461"/>
                    <a:pt x="3442" y="5439"/>
                    <a:pt x="3489" y="5439"/>
                  </a:cubicBezTo>
                  <a:close/>
                  <a:moveTo>
                    <a:pt x="6375" y="5308"/>
                  </a:moveTo>
                  <a:cubicBezTo>
                    <a:pt x="6463" y="5308"/>
                    <a:pt x="6553" y="5323"/>
                    <a:pt x="6640" y="5353"/>
                  </a:cubicBezTo>
                  <a:cubicBezTo>
                    <a:pt x="6529" y="5549"/>
                    <a:pt x="6374" y="5703"/>
                    <a:pt x="6130" y="5836"/>
                  </a:cubicBezTo>
                  <a:cubicBezTo>
                    <a:pt x="6066" y="5884"/>
                    <a:pt x="6040" y="5926"/>
                    <a:pt x="6019" y="5995"/>
                  </a:cubicBezTo>
                  <a:cubicBezTo>
                    <a:pt x="6019" y="6080"/>
                    <a:pt x="6066" y="6149"/>
                    <a:pt x="6109" y="6171"/>
                  </a:cubicBezTo>
                  <a:cubicBezTo>
                    <a:pt x="6507" y="6436"/>
                    <a:pt x="6906" y="6590"/>
                    <a:pt x="7304" y="6590"/>
                  </a:cubicBezTo>
                  <a:lnTo>
                    <a:pt x="7325" y="6590"/>
                  </a:lnTo>
                  <a:cubicBezTo>
                    <a:pt x="7527" y="6590"/>
                    <a:pt x="7702" y="6569"/>
                    <a:pt x="7878" y="6500"/>
                  </a:cubicBezTo>
                  <a:lnTo>
                    <a:pt x="9471" y="8094"/>
                  </a:lnTo>
                  <a:lnTo>
                    <a:pt x="3299" y="8094"/>
                  </a:lnTo>
                  <a:lnTo>
                    <a:pt x="5886" y="5507"/>
                  </a:lnTo>
                  <a:cubicBezTo>
                    <a:pt x="6021" y="5371"/>
                    <a:pt x="6195" y="5308"/>
                    <a:pt x="6375" y="5308"/>
                  </a:cubicBezTo>
                  <a:close/>
                  <a:moveTo>
                    <a:pt x="9394" y="0"/>
                  </a:moveTo>
                  <a:cubicBezTo>
                    <a:pt x="9320" y="0"/>
                    <a:pt x="9241" y="42"/>
                    <a:pt x="9206" y="104"/>
                  </a:cubicBezTo>
                  <a:lnTo>
                    <a:pt x="8855" y="859"/>
                  </a:lnTo>
                  <a:lnTo>
                    <a:pt x="5620" y="859"/>
                  </a:lnTo>
                  <a:cubicBezTo>
                    <a:pt x="5509" y="859"/>
                    <a:pt x="5424" y="949"/>
                    <a:pt x="5424" y="1055"/>
                  </a:cubicBezTo>
                  <a:cubicBezTo>
                    <a:pt x="5424" y="1167"/>
                    <a:pt x="5509" y="1257"/>
                    <a:pt x="5620" y="1257"/>
                  </a:cubicBezTo>
                  <a:lnTo>
                    <a:pt x="8675" y="1257"/>
                  </a:lnTo>
                  <a:lnTo>
                    <a:pt x="7835" y="3074"/>
                  </a:lnTo>
                  <a:lnTo>
                    <a:pt x="197" y="3074"/>
                  </a:lnTo>
                  <a:cubicBezTo>
                    <a:pt x="90" y="3074"/>
                    <a:pt x="0" y="3159"/>
                    <a:pt x="0" y="3270"/>
                  </a:cubicBezTo>
                  <a:lnTo>
                    <a:pt x="0" y="8295"/>
                  </a:lnTo>
                  <a:cubicBezTo>
                    <a:pt x="0" y="8407"/>
                    <a:pt x="90" y="8492"/>
                    <a:pt x="197" y="8492"/>
                  </a:cubicBezTo>
                  <a:lnTo>
                    <a:pt x="10183" y="8492"/>
                  </a:lnTo>
                  <a:cubicBezTo>
                    <a:pt x="10289" y="8492"/>
                    <a:pt x="10380" y="8407"/>
                    <a:pt x="10380" y="8295"/>
                  </a:cubicBezTo>
                  <a:lnTo>
                    <a:pt x="10380" y="3270"/>
                  </a:lnTo>
                  <a:cubicBezTo>
                    <a:pt x="10380" y="3159"/>
                    <a:pt x="10289" y="3074"/>
                    <a:pt x="10183" y="3074"/>
                  </a:cubicBezTo>
                  <a:lnTo>
                    <a:pt x="9870" y="3074"/>
                  </a:lnTo>
                  <a:lnTo>
                    <a:pt x="10714" y="1257"/>
                  </a:lnTo>
                  <a:lnTo>
                    <a:pt x="11267" y="1257"/>
                  </a:lnTo>
                  <a:cubicBezTo>
                    <a:pt x="11378" y="1257"/>
                    <a:pt x="11485" y="1369"/>
                    <a:pt x="11485" y="1501"/>
                  </a:cubicBezTo>
                  <a:lnTo>
                    <a:pt x="11485" y="5485"/>
                  </a:lnTo>
                  <a:cubicBezTo>
                    <a:pt x="11485" y="5597"/>
                    <a:pt x="11575" y="5682"/>
                    <a:pt x="11687" y="5682"/>
                  </a:cubicBezTo>
                  <a:cubicBezTo>
                    <a:pt x="11798" y="5682"/>
                    <a:pt x="11883" y="5597"/>
                    <a:pt x="11883" y="5485"/>
                  </a:cubicBezTo>
                  <a:lnTo>
                    <a:pt x="11883" y="1501"/>
                  </a:lnTo>
                  <a:cubicBezTo>
                    <a:pt x="11883" y="1145"/>
                    <a:pt x="11596" y="859"/>
                    <a:pt x="11267" y="859"/>
                  </a:cubicBezTo>
                  <a:lnTo>
                    <a:pt x="10911" y="859"/>
                  </a:lnTo>
                  <a:lnTo>
                    <a:pt x="11177" y="285"/>
                  </a:lnTo>
                  <a:cubicBezTo>
                    <a:pt x="11219" y="173"/>
                    <a:pt x="11177" y="62"/>
                    <a:pt x="11086" y="19"/>
                  </a:cubicBezTo>
                  <a:cubicBezTo>
                    <a:pt x="11057" y="6"/>
                    <a:pt x="11028" y="0"/>
                    <a:pt x="11000" y="0"/>
                  </a:cubicBezTo>
                  <a:cubicBezTo>
                    <a:pt x="10924" y="0"/>
                    <a:pt x="10855" y="42"/>
                    <a:pt x="10821" y="104"/>
                  </a:cubicBezTo>
                  <a:lnTo>
                    <a:pt x="10422" y="970"/>
                  </a:lnTo>
                  <a:cubicBezTo>
                    <a:pt x="10422" y="991"/>
                    <a:pt x="10401" y="991"/>
                    <a:pt x="10401" y="991"/>
                  </a:cubicBezTo>
                  <a:lnTo>
                    <a:pt x="9360" y="3249"/>
                  </a:lnTo>
                  <a:lnTo>
                    <a:pt x="8388" y="2808"/>
                  </a:lnTo>
                  <a:lnTo>
                    <a:pt x="9583" y="285"/>
                  </a:lnTo>
                  <a:cubicBezTo>
                    <a:pt x="9625" y="173"/>
                    <a:pt x="9583" y="62"/>
                    <a:pt x="9471" y="19"/>
                  </a:cubicBezTo>
                  <a:cubicBezTo>
                    <a:pt x="9448" y="6"/>
                    <a:pt x="9421" y="0"/>
                    <a:pt x="939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3"/>
            <p:cNvSpPr/>
            <p:nvPr/>
          </p:nvSpPr>
          <p:spPr>
            <a:xfrm>
              <a:off x="2215550" y="2293675"/>
              <a:ext cx="335900" cy="319275"/>
            </a:xfrm>
            <a:custGeom>
              <a:rect b="b" l="l" r="r" t="t"/>
              <a:pathLst>
                <a:path extrusionOk="0" h="12771" w="13436">
                  <a:moveTo>
                    <a:pt x="13037" y="8941"/>
                  </a:moveTo>
                  <a:lnTo>
                    <a:pt x="13037" y="9541"/>
                  </a:lnTo>
                  <a:cubicBezTo>
                    <a:pt x="13037" y="9674"/>
                    <a:pt x="12930" y="9785"/>
                    <a:pt x="12819" y="9785"/>
                  </a:cubicBezTo>
                  <a:lnTo>
                    <a:pt x="622" y="9785"/>
                  </a:lnTo>
                  <a:cubicBezTo>
                    <a:pt x="511" y="9785"/>
                    <a:pt x="399" y="9674"/>
                    <a:pt x="399" y="9541"/>
                  </a:cubicBezTo>
                  <a:lnTo>
                    <a:pt x="399" y="8941"/>
                  </a:lnTo>
                  <a:close/>
                  <a:moveTo>
                    <a:pt x="8479" y="10184"/>
                  </a:moveTo>
                  <a:lnTo>
                    <a:pt x="9233" y="11087"/>
                  </a:lnTo>
                  <a:lnTo>
                    <a:pt x="4516" y="11087"/>
                  </a:lnTo>
                  <a:lnTo>
                    <a:pt x="5292" y="10184"/>
                  </a:lnTo>
                  <a:close/>
                  <a:moveTo>
                    <a:pt x="10274" y="11485"/>
                  </a:moveTo>
                  <a:cubicBezTo>
                    <a:pt x="10513" y="11485"/>
                    <a:pt x="10715" y="11687"/>
                    <a:pt x="10715" y="11931"/>
                  </a:cubicBezTo>
                  <a:lnTo>
                    <a:pt x="10715" y="12309"/>
                  </a:lnTo>
                  <a:cubicBezTo>
                    <a:pt x="10715" y="12330"/>
                    <a:pt x="10694" y="12372"/>
                    <a:pt x="10646" y="12372"/>
                  </a:cubicBezTo>
                  <a:lnTo>
                    <a:pt x="3124" y="12372"/>
                  </a:lnTo>
                  <a:cubicBezTo>
                    <a:pt x="3077" y="12372"/>
                    <a:pt x="3034" y="12330"/>
                    <a:pt x="3034" y="12309"/>
                  </a:cubicBezTo>
                  <a:lnTo>
                    <a:pt x="3034" y="11931"/>
                  </a:lnTo>
                  <a:cubicBezTo>
                    <a:pt x="3034" y="11687"/>
                    <a:pt x="3236" y="11485"/>
                    <a:pt x="3475" y="11485"/>
                  </a:cubicBezTo>
                  <a:close/>
                  <a:moveTo>
                    <a:pt x="622" y="1"/>
                  </a:moveTo>
                  <a:cubicBezTo>
                    <a:pt x="288" y="1"/>
                    <a:pt x="1" y="287"/>
                    <a:pt x="1" y="643"/>
                  </a:cubicBezTo>
                  <a:lnTo>
                    <a:pt x="1" y="9541"/>
                  </a:lnTo>
                  <a:cubicBezTo>
                    <a:pt x="1" y="9892"/>
                    <a:pt x="288" y="10184"/>
                    <a:pt x="622" y="10184"/>
                  </a:cubicBezTo>
                  <a:lnTo>
                    <a:pt x="4760" y="10184"/>
                  </a:lnTo>
                  <a:lnTo>
                    <a:pt x="4006" y="11087"/>
                  </a:lnTo>
                  <a:lnTo>
                    <a:pt x="3475" y="11087"/>
                  </a:lnTo>
                  <a:cubicBezTo>
                    <a:pt x="3013" y="11087"/>
                    <a:pt x="2636" y="11464"/>
                    <a:pt x="2636" y="11931"/>
                  </a:cubicBezTo>
                  <a:lnTo>
                    <a:pt x="2636" y="12309"/>
                  </a:lnTo>
                  <a:cubicBezTo>
                    <a:pt x="2636" y="12548"/>
                    <a:pt x="2859" y="12771"/>
                    <a:pt x="3124" y="12771"/>
                  </a:cubicBezTo>
                  <a:lnTo>
                    <a:pt x="10646" y="12771"/>
                  </a:lnTo>
                  <a:cubicBezTo>
                    <a:pt x="10912" y="12771"/>
                    <a:pt x="11114" y="12548"/>
                    <a:pt x="11114" y="12309"/>
                  </a:cubicBezTo>
                  <a:lnTo>
                    <a:pt x="11114" y="11931"/>
                  </a:lnTo>
                  <a:cubicBezTo>
                    <a:pt x="11114" y="11464"/>
                    <a:pt x="10737" y="11087"/>
                    <a:pt x="10274" y="11087"/>
                  </a:cubicBezTo>
                  <a:lnTo>
                    <a:pt x="9764" y="11087"/>
                  </a:lnTo>
                  <a:lnTo>
                    <a:pt x="8989" y="10184"/>
                  </a:lnTo>
                  <a:lnTo>
                    <a:pt x="12819" y="10184"/>
                  </a:lnTo>
                  <a:cubicBezTo>
                    <a:pt x="13148" y="10184"/>
                    <a:pt x="13435" y="9892"/>
                    <a:pt x="13435" y="9541"/>
                  </a:cubicBezTo>
                  <a:lnTo>
                    <a:pt x="13435" y="5557"/>
                  </a:lnTo>
                  <a:cubicBezTo>
                    <a:pt x="13435" y="5445"/>
                    <a:pt x="13350" y="5355"/>
                    <a:pt x="13239" y="5355"/>
                  </a:cubicBezTo>
                  <a:cubicBezTo>
                    <a:pt x="13127" y="5355"/>
                    <a:pt x="13037" y="5445"/>
                    <a:pt x="13037" y="5557"/>
                  </a:cubicBezTo>
                  <a:lnTo>
                    <a:pt x="13037" y="8542"/>
                  </a:lnTo>
                  <a:lnTo>
                    <a:pt x="399" y="8542"/>
                  </a:lnTo>
                  <a:lnTo>
                    <a:pt x="399" y="643"/>
                  </a:lnTo>
                  <a:cubicBezTo>
                    <a:pt x="399" y="511"/>
                    <a:pt x="511" y="399"/>
                    <a:pt x="622" y="399"/>
                  </a:cubicBezTo>
                  <a:lnTo>
                    <a:pt x="6264" y="399"/>
                  </a:lnTo>
                  <a:cubicBezTo>
                    <a:pt x="6375" y="399"/>
                    <a:pt x="6466" y="309"/>
                    <a:pt x="6466" y="197"/>
                  </a:cubicBezTo>
                  <a:cubicBezTo>
                    <a:pt x="6466" y="91"/>
                    <a:pt x="6375" y="1"/>
                    <a:pt x="626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3"/>
            <p:cNvSpPr/>
            <p:nvPr/>
          </p:nvSpPr>
          <p:spPr>
            <a:xfrm>
              <a:off x="2254350" y="2325825"/>
              <a:ext cx="113425" cy="9975"/>
            </a:xfrm>
            <a:custGeom>
              <a:rect b="b" l="l" r="r" t="t"/>
              <a:pathLst>
                <a:path extrusionOk="0" h="399" w="4537">
                  <a:moveTo>
                    <a:pt x="197" y="0"/>
                  </a:moveTo>
                  <a:cubicBezTo>
                    <a:pt x="90" y="0"/>
                    <a:pt x="0" y="85"/>
                    <a:pt x="0" y="197"/>
                  </a:cubicBezTo>
                  <a:cubicBezTo>
                    <a:pt x="0" y="308"/>
                    <a:pt x="90" y="399"/>
                    <a:pt x="197" y="399"/>
                  </a:cubicBezTo>
                  <a:lnTo>
                    <a:pt x="4340" y="399"/>
                  </a:lnTo>
                  <a:cubicBezTo>
                    <a:pt x="4446" y="399"/>
                    <a:pt x="4536" y="308"/>
                    <a:pt x="4536" y="197"/>
                  </a:cubicBezTo>
                  <a:cubicBezTo>
                    <a:pt x="4536" y="85"/>
                    <a:pt x="4446" y="0"/>
                    <a:pt x="434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63"/>
          <p:cNvGrpSpPr/>
          <p:nvPr/>
        </p:nvGrpSpPr>
        <p:grpSpPr>
          <a:xfrm>
            <a:off x="1581975" y="2968700"/>
            <a:ext cx="340925" cy="270675"/>
            <a:chOff x="1581975" y="2968700"/>
            <a:chExt cx="340925" cy="270675"/>
          </a:xfrm>
        </p:grpSpPr>
        <p:sp>
          <p:nvSpPr>
            <p:cNvPr id="4226" name="Google Shape;4226;p63"/>
            <p:cNvSpPr/>
            <p:nvPr/>
          </p:nvSpPr>
          <p:spPr>
            <a:xfrm>
              <a:off x="1668950" y="3172425"/>
              <a:ext cx="117300" cy="46500"/>
            </a:xfrm>
            <a:custGeom>
              <a:rect b="b" l="l" r="r" t="t"/>
              <a:pathLst>
                <a:path extrusionOk="0" h="1860" w="4692">
                  <a:moveTo>
                    <a:pt x="3761" y="309"/>
                  </a:moveTo>
                  <a:lnTo>
                    <a:pt x="2391" y="0"/>
                  </a:lnTo>
                  <a:lnTo>
                    <a:pt x="930" y="309"/>
                  </a:lnTo>
                  <a:lnTo>
                    <a:pt x="0" y="1392"/>
                  </a:lnTo>
                  <a:lnTo>
                    <a:pt x="2364" y="1860"/>
                  </a:lnTo>
                  <a:lnTo>
                    <a:pt x="4691" y="1392"/>
                  </a:lnTo>
                  <a:close/>
                  <a:moveTo>
                    <a:pt x="3761" y="309"/>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3"/>
            <p:cNvSpPr/>
            <p:nvPr/>
          </p:nvSpPr>
          <p:spPr>
            <a:xfrm>
              <a:off x="1681025" y="3172425"/>
              <a:ext cx="105225" cy="34825"/>
            </a:xfrm>
            <a:custGeom>
              <a:rect b="b" l="l" r="r" t="t"/>
              <a:pathLst>
                <a:path extrusionOk="0" h="1393" w="4209">
                  <a:moveTo>
                    <a:pt x="2901" y="819"/>
                  </a:moveTo>
                  <a:lnTo>
                    <a:pt x="3390" y="1392"/>
                  </a:lnTo>
                  <a:lnTo>
                    <a:pt x="4208" y="1392"/>
                  </a:lnTo>
                  <a:lnTo>
                    <a:pt x="3278" y="309"/>
                  </a:lnTo>
                  <a:lnTo>
                    <a:pt x="1908" y="0"/>
                  </a:lnTo>
                  <a:lnTo>
                    <a:pt x="447" y="309"/>
                  </a:lnTo>
                  <a:lnTo>
                    <a:pt x="1" y="819"/>
                  </a:lnTo>
                  <a:close/>
                  <a:moveTo>
                    <a:pt x="2901" y="819"/>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3"/>
            <p:cNvSpPr/>
            <p:nvPr/>
          </p:nvSpPr>
          <p:spPr>
            <a:xfrm>
              <a:off x="1587000" y="2973750"/>
              <a:ext cx="274525" cy="189275"/>
            </a:xfrm>
            <a:custGeom>
              <a:rect b="b" l="l" r="r" t="t"/>
              <a:pathLst>
                <a:path extrusionOk="0" h="7571" w="10981">
                  <a:moveTo>
                    <a:pt x="10625" y="1"/>
                  </a:moveTo>
                  <a:lnTo>
                    <a:pt x="357" y="1"/>
                  </a:lnTo>
                  <a:cubicBezTo>
                    <a:pt x="155" y="1"/>
                    <a:pt x="1" y="176"/>
                    <a:pt x="1" y="378"/>
                  </a:cubicBezTo>
                  <a:lnTo>
                    <a:pt x="1" y="7193"/>
                  </a:lnTo>
                  <a:lnTo>
                    <a:pt x="5754" y="7570"/>
                  </a:lnTo>
                  <a:lnTo>
                    <a:pt x="10981" y="7193"/>
                  </a:lnTo>
                  <a:lnTo>
                    <a:pt x="10981" y="378"/>
                  </a:lnTo>
                  <a:cubicBezTo>
                    <a:pt x="10981" y="176"/>
                    <a:pt x="10822" y="1"/>
                    <a:pt x="10625" y="1"/>
                  </a:cubicBezTo>
                  <a:close/>
                  <a:moveTo>
                    <a:pt x="10625" y="1"/>
                  </a:moveTo>
                  <a:lnTo>
                    <a:pt x="10625"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3"/>
            <p:cNvSpPr/>
            <p:nvPr/>
          </p:nvSpPr>
          <p:spPr>
            <a:xfrm>
              <a:off x="1587000" y="3153575"/>
              <a:ext cx="274525" cy="26575"/>
            </a:xfrm>
            <a:custGeom>
              <a:rect b="b" l="l" r="r" t="t"/>
              <a:pathLst>
                <a:path extrusionOk="0" h="1063" w="10981">
                  <a:moveTo>
                    <a:pt x="10981" y="0"/>
                  </a:moveTo>
                  <a:lnTo>
                    <a:pt x="1" y="0"/>
                  </a:lnTo>
                  <a:lnTo>
                    <a:pt x="1" y="685"/>
                  </a:lnTo>
                  <a:cubicBezTo>
                    <a:pt x="1" y="887"/>
                    <a:pt x="155" y="1063"/>
                    <a:pt x="357" y="1063"/>
                  </a:cubicBezTo>
                  <a:lnTo>
                    <a:pt x="10625" y="1063"/>
                  </a:lnTo>
                  <a:cubicBezTo>
                    <a:pt x="10822" y="1063"/>
                    <a:pt x="10981" y="887"/>
                    <a:pt x="10981" y="685"/>
                  </a:cubicBezTo>
                  <a:close/>
                  <a:moveTo>
                    <a:pt x="10981" y="0"/>
                  </a:moveTo>
                  <a:lnTo>
                    <a:pt x="10981"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3"/>
            <p:cNvSpPr/>
            <p:nvPr/>
          </p:nvSpPr>
          <p:spPr>
            <a:xfrm>
              <a:off x="1642400" y="3207225"/>
              <a:ext cx="170400" cy="27100"/>
            </a:xfrm>
            <a:custGeom>
              <a:rect b="b" l="l" r="r" t="t"/>
              <a:pathLst>
                <a:path extrusionOk="0" h="1084" w="6816">
                  <a:moveTo>
                    <a:pt x="5753" y="0"/>
                  </a:moveTo>
                  <a:lnTo>
                    <a:pt x="531" y="0"/>
                  </a:lnTo>
                  <a:cubicBezTo>
                    <a:pt x="239" y="0"/>
                    <a:pt x="0" y="245"/>
                    <a:pt x="0" y="553"/>
                  </a:cubicBezTo>
                  <a:lnTo>
                    <a:pt x="0" y="866"/>
                  </a:lnTo>
                  <a:cubicBezTo>
                    <a:pt x="0" y="999"/>
                    <a:pt x="106" y="1084"/>
                    <a:pt x="218" y="1084"/>
                  </a:cubicBezTo>
                  <a:lnTo>
                    <a:pt x="6592" y="1084"/>
                  </a:lnTo>
                  <a:cubicBezTo>
                    <a:pt x="6704" y="1084"/>
                    <a:pt x="6815" y="999"/>
                    <a:pt x="6815" y="866"/>
                  </a:cubicBezTo>
                  <a:lnTo>
                    <a:pt x="6815" y="553"/>
                  </a:lnTo>
                  <a:cubicBezTo>
                    <a:pt x="6815" y="245"/>
                    <a:pt x="6571" y="0"/>
                    <a:pt x="6284" y="0"/>
                  </a:cubicBezTo>
                  <a:close/>
                  <a:moveTo>
                    <a:pt x="5753" y="0"/>
                  </a:moveTo>
                  <a:lnTo>
                    <a:pt x="5753"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3"/>
            <p:cNvSpPr/>
            <p:nvPr/>
          </p:nvSpPr>
          <p:spPr>
            <a:xfrm>
              <a:off x="1834950" y="2973750"/>
              <a:ext cx="26575" cy="179850"/>
            </a:xfrm>
            <a:custGeom>
              <a:rect b="b" l="l" r="r" t="t"/>
              <a:pathLst>
                <a:path extrusionOk="0" h="7194" w="1063">
                  <a:moveTo>
                    <a:pt x="351" y="378"/>
                  </a:moveTo>
                  <a:lnTo>
                    <a:pt x="351" y="7193"/>
                  </a:lnTo>
                  <a:lnTo>
                    <a:pt x="1063" y="7193"/>
                  </a:lnTo>
                  <a:lnTo>
                    <a:pt x="1063" y="378"/>
                  </a:lnTo>
                  <a:cubicBezTo>
                    <a:pt x="1063" y="176"/>
                    <a:pt x="904" y="1"/>
                    <a:pt x="707" y="1"/>
                  </a:cubicBezTo>
                  <a:lnTo>
                    <a:pt x="1" y="1"/>
                  </a:lnTo>
                  <a:cubicBezTo>
                    <a:pt x="197" y="1"/>
                    <a:pt x="351" y="176"/>
                    <a:pt x="351" y="378"/>
                  </a:cubicBezTo>
                  <a:close/>
                  <a:moveTo>
                    <a:pt x="351" y="378"/>
                  </a:moveTo>
                  <a:lnTo>
                    <a:pt x="351" y="378"/>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3"/>
            <p:cNvSpPr/>
            <p:nvPr/>
          </p:nvSpPr>
          <p:spPr>
            <a:xfrm>
              <a:off x="1779050" y="3207225"/>
              <a:ext cx="33750" cy="27100"/>
            </a:xfrm>
            <a:custGeom>
              <a:rect b="b" l="l" r="r" t="t"/>
              <a:pathLst>
                <a:path extrusionOk="0" h="1084" w="1350">
                  <a:moveTo>
                    <a:pt x="287" y="0"/>
                  </a:moveTo>
                  <a:lnTo>
                    <a:pt x="0" y="0"/>
                  </a:lnTo>
                  <a:cubicBezTo>
                    <a:pt x="287" y="21"/>
                    <a:pt x="531" y="266"/>
                    <a:pt x="531" y="553"/>
                  </a:cubicBezTo>
                  <a:lnTo>
                    <a:pt x="531" y="866"/>
                  </a:lnTo>
                  <a:cubicBezTo>
                    <a:pt x="531" y="999"/>
                    <a:pt x="420" y="1084"/>
                    <a:pt x="287" y="1084"/>
                  </a:cubicBezTo>
                  <a:lnTo>
                    <a:pt x="1126" y="1084"/>
                  </a:lnTo>
                  <a:cubicBezTo>
                    <a:pt x="1238" y="1084"/>
                    <a:pt x="1349" y="999"/>
                    <a:pt x="1349" y="866"/>
                  </a:cubicBezTo>
                  <a:lnTo>
                    <a:pt x="1349" y="553"/>
                  </a:lnTo>
                  <a:cubicBezTo>
                    <a:pt x="1349" y="245"/>
                    <a:pt x="1105" y="0"/>
                    <a:pt x="818" y="0"/>
                  </a:cubicBezTo>
                  <a:close/>
                  <a:moveTo>
                    <a:pt x="287" y="0"/>
                  </a:moveTo>
                  <a:lnTo>
                    <a:pt x="287"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3"/>
            <p:cNvSpPr/>
            <p:nvPr/>
          </p:nvSpPr>
          <p:spPr>
            <a:xfrm>
              <a:off x="1637875" y="3010800"/>
              <a:ext cx="172125" cy="77975"/>
            </a:xfrm>
            <a:custGeom>
              <a:rect b="b" l="l" r="r" t="t"/>
              <a:pathLst>
                <a:path extrusionOk="0" h="3119" w="6885">
                  <a:moveTo>
                    <a:pt x="2880" y="2434"/>
                  </a:moveTo>
                  <a:lnTo>
                    <a:pt x="4032" y="2434"/>
                  </a:lnTo>
                  <a:cubicBezTo>
                    <a:pt x="4298" y="2853"/>
                    <a:pt x="4781" y="3119"/>
                    <a:pt x="5334" y="3119"/>
                  </a:cubicBezTo>
                  <a:cubicBezTo>
                    <a:pt x="6200" y="3119"/>
                    <a:pt x="6885" y="2434"/>
                    <a:pt x="6885" y="1552"/>
                  </a:cubicBezTo>
                  <a:cubicBezTo>
                    <a:pt x="6885" y="686"/>
                    <a:pt x="6200" y="1"/>
                    <a:pt x="5334" y="1"/>
                  </a:cubicBezTo>
                  <a:lnTo>
                    <a:pt x="1573" y="1"/>
                  </a:lnTo>
                  <a:cubicBezTo>
                    <a:pt x="712" y="1"/>
                    <a:pt x="0" y="686"/>
                    <a:pt x="0" y="1552"/>
                  </a:cubicBezTo>
                  <a:cubicBezTo>
                    <a:pt x="0" y="2434"/>
                    <a:pt x="712" y="3119"/>
                    <a:pt x="1573" y="3119"/>
                  </a:cubicBezTo>
                  <a:cubicBezTo>
                    <a:pt x="2125" y="3119"/>
                    <a:pt x="2593" y="2853"/>
                    <a:pt x="2880" y="2434"/>
                  </a:cubicBezTo>
                  <a:close/>
                  <a:moveTo>
                    <a:pt x="2880" y="2434"/>
                  </a:moveTo>
                  <a:lnTo>
                    <a:pt x="2880" y="2434"/>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3"/>
            <p:cNvSpPr/>
            <p:nvPr/>
          </p:nvSpPr>
          <p:spPr>
            <a:xfrm>
              <a:off x="1747425" y="3013075"/>
              <a:ext cx="62575" cy="75700"/>
            </a:xfrm>
            <a:custGeom>
              <a:rect b="b" l="l" r="r" t="t"/>
              <a:pathLst>
                <a:path extrusionOk="0" h="3028" w="2503">
                  <a:moveTo>
                    <a:pt x="1510" y="0"/>
                  </a:moveTo>
                  <a:cubicBezTo>
                    <a:pt x="1881" y="287"/>
                    <a:pt x="2126" y="749"/>
                    <a:pt x="2126" y="1259"/>
                  </a:cubicBezTo>
                  <a:cubicBezTo>
                    <a:pt x="2126" y="2125"/>
                    <a:pt x="1440" y="2831"/>
                    <a:pt x="580" y="2831"/>
                  </a:cubicBezTo>
                  <a:cubicBezTo>
                    <a:pt x="378" y="2831"/>
                    <a:pt x="182" y="2789"/>
                    <a:pt x="1" y="2741"/>
                  </a:cubicBezTo>
                  <a:cubicBezTo>
                    <a:pt x="267" y="2922"/>
                    <a:pt x="601" y="3028"/>
                    <a:pt x="952" y="3028"/>
                  </a:cubicBezTo>
                  <a:cubicBezTo>
                    <a:pt x="1818" y="3028"/>
                    <a:pt x="2503" y="2343"/>
                    <a:pt x="2503" y="1461"/>
                  </a:cubicBezTo>
                  <a:cubicBezTo>
                    <a:pt x="2503" y="797"/>
                    <a:pt x="2083" y="218"/>
                    <a:pt x="1510" y="0"/>
                  </a:cubicBezTo>
                  <a:close/>
                  <a:moveTo>
                    <a:pt x="1510" y="0"/>
                  </a:moveTo>
                  <a:lnTo>
                    <a:pt x="1510"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3"/>
            <p:cNvSpPr/>
            <p:nvPr/>
          </p:nvSpPr>
          <p:spPr>
            <a:xfrm>
              <a:off x="1834950" y="3153575"/>
              <a:ext cx="26575" cy="26575"/>
            </a:xfrm>
            <a:custGeom>
              <a:rect b="b" l="l" r="r" t="t"/>
              <a:pathLst>
                <a:path extrusionOk="0" h="1063" w="1063">
                  <a:moveTo>
                    <a:pt x="1063" y="0"/>
                  </a:moveTo>
                  <a:lnTo>
                    <a:pt x="351" y="0"/>
                  </a:lnTo>
                  <a:lnTo>
                    <a:pt x="351" y="685"/>
                  </a:lnTo>
                  <a:cubicBezTo>
                    <a:pt x="351" y="887"/>
                    <a:pt x="197" y="1063"/>
                    <a:pt x="1" y="1063"/>
                  </a:cubicBezTo>
                  <a:lnTo>
                    <a:pt x="707" y="1063"/>
                  </a:lnTo>
                  <a:cubicBezTo>
                    <a:pt x="904" y="1063"/>
                    <a:pt x="1063" y="887"/>
                    <a:pt x="1063" y="685"/>
                  </a:cubicBezTo>
                  <a:close/>
                  <a:moveTo>
                    <a:pt x="1063" y="0"/>
                  </a:moveTo>
                  <a:lnTo>
                    <a:pt x="1063"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3"/>
            <p:cNvSpPr/>
            <p:nvPr/>
          </p:nvSpPr>
          <p:spPr>
            <a:xfrm>
              <a:off x="1805075" y="3087175"/>
              <a:ext cx="112900" cy="112900"/>
            </a:xfrm>
            <a:custGeom>
              <a:rect b="b" l="l" r="r" t="t"/>
              <a:pathLst>
                <a:path extrusionOk="0" h="4516" w="4516">
                  <a:moveTo>
                    <a:pt x="1126" y="462"/>
                  </a:moveTo>
                  <a:cubicBezTo>
                    <a:pt x="1063" y="377"/>
                    <a:pt x="951" y="377"/>
                    <a:pt x="882" y="462"/>
                  </a:cubicBezTo>
                  <a:lnTo>
                    <a:pt x="462" y="887"/>
                  </a:lnTo>
                  <a:cubicBezTo>
                    <a:pt x="372" y="951"/>
                    <a:pt x="372" y="1063"/>
                    <a:pt x="462" y="1126"/>
                  </a:cubicBezTo>
                  <a:lnTo>
                    <a:pt x="595" y="1286"/>
                  </a:lnTo>
                  <a:cubicBezTo>
                    <a:pt x="505" y="1440"/>
                    <a:pt x="441" y="1594"/>
                    <a:pt x="399" y="1769"/>
                  </a:cubicBezTo>
                  <a:lnTo>
                    <a:pt x="176" y="1769"/>
                  </a:lnTo>
                  <a:cubicBezTo>
                    <a:pt x="85" y="1769"/>
                    <a:pt x="0" y="1859"/>
                    <a:pt x="0" y="1971"/>
                  </a:cubicBezTo>
                  <a:lnTo>
                    <a:pt x="0" y="2566"/>
                  </a:lnTo>
                  <a:cubicBezTo>
                    <a:pt x="0" y="2656"/>
                    <a:pt x="85" y="2746"/>
                    <a:pt x="176" y="2746"/>
                  </a:cubicBezTo>
                  <a:lnTo>
                    <a:pt x="399" y="2746"/>
                  </a:lnTo>
                  <a:cubicBezTo>
                    <a:pt x="441" y="2922"/>
                    <a:pt x="505" y="3076"/>
                    <a:pt x="595" y="3230"/>
                  </a:cubicBezTo>
                  <a:lnTo>
                    <a:pt x="462" y="3384"/>
                  </a:lnTo>
                  <a:cubicBezTo>
                    <a:pt x="372" y="3453"/>
                    <a:pt x="372" y="3565"/>
                    <a:pt x="462" y="3628"/>
                  </a:cubicBezTo>
                  <a:lnTo>
                    <a:pt x="882" y="4074"/>
                  </a:lnTo>
                  <a:cubicBezTo>
                    <a:pt x="951" y="4138"/>
                    <a:pt x="1063" y="4138"/>
                    <a:pt x="1126" y="4074"/>
                  </a:cubicBezTo>
                  <a:lnTo>
                    <a:pt x="1281" y="3915"/>
                  </a:lnTo>
                  <a:cubicBezTo>
                    <a:pt x="1435" y="4005"/>
                    <a:pt x="1594" y="4074"/>
                    <a:pt x="1769" y="4117"/>
                  </a:cubicBezTo>
                  <a:lnTo>
                    <a:pt x="1769" y="4340"/>
                  </a:lnTo>
                  <a:cubicBezTo>
                    <a:pt x="1769" y="4425"/>
                    <a:pt x="1860" y="4515"/>
                    <a:pt x="1945" y="4515"/>
                  </a:cubicBezTo>
                  <a:lnTo>
                    <a:pt x="2566" y="4515"/>
                  </a:lnTo>
                  <a:cubicBezTo>
                    <a:pt x="2656" y="4515"/>
                    <a:pt x="2741" y="4425"/>
                    <a:pt x="2741" y="4340"/>
                  </a:cubicBezTo>
                  <a:lnTo>
                    <a:pt x="2741" y="4117"/>
                  </a:lnTo>
                  <a:cubicBezTo>
                    <a:pt x="2922" y="4074"/>
                    <a:pt x="3076" y="4005"/>
                    <a:pt x="3230" y="3915"/>
                  </a:cubicBezTo>
                  <a:lnTo>
                    <a:pt x="3384" y="4074"/>
                  </a:lnTo>
                  <a:cubicBezTo>
                    <a:pt x="3453" y="4138"/>
                    <a:pt x="3559" y="4138"/>
                    <a:pt x="3628" y="4074"/>
                  </a:cubicBezTo>
                  <a:lnTo>
                    <a:pt x="4048" y="3628"/>
                  </a:lnTo>
                  <a:cubicBezTo>
                    <a:pt x="4138" y="3565"/>
                    <a:pt x="4138" y="3453"/>
                    <a:pt x="4048" y="3384"/>
                  </a:cubicBezTo>
                  <a:lnTo>
                    <a:pt x="3915" y="3230"/>
                  </a:lnTo>
                  <a:cubicBezTo>
                    <a:pt x="4006" y="3076"/>
                    <a:pt x="4069" y="2922"/>
                    <a:pt x="4117" y="2746"/>
                  </a:cubicBezTo>
                  <a:lnTo>
                    <a:pt x="4335" y="2746"/>
                  </a:lnTo>
                  <a:cubicBezTo>
                    <a:pt x="4425" y="2746"/>
                    <a:pt x="4516" y="2656"/>
                    <a:pt x="4516" y="2566"/>
                  </a:cubicBezTo>
                  <a:lnTo>
                    <a:pt x="4516" y="1971"/>
                  </a:lnTo>
                  <a:cubicBezTo>
                    <a:pt x="4516" y="1859"/>
                    <a:pt x="4425" y="1769"/>
                    <a:pt x="4335" y="1769"/>
                  </a:cubicBezTo>
                  <a:lnTo>
                    <a:pt x="4117" y="1769"/>
                  </a:lnTo>
                  <a:cubicBezTo>
                    <a:pt x="4069" y="1594"/>
                    <a:pt x="4006" y="1440"/>
                    <a:pt x="3915" y="1286"/>
                  </a:cubicBezTo>
                  <a:lnTo>
                    <a:pt x="4048" y="1126"/>
                  </a:lnTo>
                  <a:cubicBezTo>
                    <a:pt x="4138" y="1063"/>
                    <a:pt x="4138" y="951"/>
                    <a:pt x="4048" y="887"/>
                  </a:cubicBezTo>
                  <a:lnTo>
                    <a:pt x="3628" y="462"/>
                  </a:lnTo>
                  <a:cubicBezTo>
                    <a:pt x="3559" y="377"/>
                    <a:pt x="3453" y="377"/>
                    <a:pt x="3384" y="462"/>
                  </a:cubicBezTo>
                  <a:lnTo>
                    <a:pt x="3230" y="595"/>
                  </a:lnTo>
                  <a:cubicBezTo>
                    <a:pt x="3076" y="510"/>
                    <a:pt x="2922" y="441"/>
                    <a:pt x="2741" y="399"/>
                  </a:cubicBezTo>
                  <a:lnTo>
                    <a:pt x="2741" y="175"/>
                  </a:lnTo>
                  <a:cubicBezTo>
                    <a:pt x="2741" y="90"/>
                    <a:pt x="2656" y="0"/>
                    <a:pt x="2566" y="0"/>
                  </a:cubicBezTo>
                  <a:lnTo>
                    <a:pt x="1945" y="0"/>
                  </a:lnTo>
                  <a:cubicBezTo>
                    <a:pt x="1860" y="0"/>
                    <a:pt x="1769" y="90"/>
                    <a:pt x="1769" y="175"/>
                  </a:cubicBezTo>
                  <a:lnTo>
                    <a:pt x="1769" y="399"/>
                  </a:lnTo>
                  <a:cubicBezTo>
                    <a:pt x="1594" y="441"/>
                    <a:pt x="1435" y="510"/>
                    <a:pt x="1281" y="595"/>
                  </a:cubicBezTo>
                  <a:close/>
                  <a:moveTo>
                    <a:pt x="1238" y="2258"/>
                  </a:moveTo>
                  <a:cubicBezTo>
                    <a:pt x="1238" y="1769"/>
                    <a:pt x="1615" y="1349"/>
                    <a:pt x="2077" y="1259"/>
                  </a:cubicBezTo>
                  <a:cubicBezTo>
                    <a:pt x="2125" y="1259"/>
                    <a:pt x="2189" y="1238"/>
                    <a:pt x="2258" y="1238"/>
                  </a:cubicBezTo>
                  <a:cubicBezTo>
                    <a:pt x="2810" y="1238"/>
                    <a:pt x="3273" y="1705"/>
                    <a:pt x="3273" y="2258"/>
                  </a:cubicBezTo>
                  <a:cubicBezTo>
                    <a:pt x="3273" y="2810"/>
                    <a:pt x="2810" y="3278"/>
                    <a:pt x="2258" y="3278"/>
                  </a:cubicBezTo>
                  <a:cubicBezTo>
                    <a:pt x="2189" y="3278"/>
                    <a:pt x="2125" y="3251"/>
                    <a:pt x="2077" y="3251"/>
                  </a:cubicBezTo>
                  <a:cubicBezTo>
                    <a:pt x="1615" y="3166"/>
                    <a:pt x="1238" y="2746"/>
                    <a:pt x="1238" y="2258"/>
                  </a:cubicBezTo>
                  <a:close/>
                  <a:moveTo>
                    <a:pt x="1238" y="2258"/>
                  </a:moveTo>
                  <a:lnTo>
                    <a:pt x="1238" y="2258"/>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3"/>
            <p:cNvSpPr/>
            <p:nvPr/>
          </p:nvSpPr>
          <p:spPr>
            <a:xfrm>
              <a:off x="1836025" y="3118100"/>
              <a:ext cx="50875" cy="51025"/>
            </a:xfrm>
            <a:custGeom>
              <a:rect b="b" l="l" r="r" t="t"/>
              <a:pathLst>
                <a:path extrusionOk="0" h="2041" w="2035">
                  <a:moveTo>
                    <a:pt x="839" y="22"/>
                  </a:moveTo>
                  <a:cubicBezTo>
                    <a:pt x="377" y="112"/>
                    <a:pt x="0" y="532"/>
                    <a:pt x="0" y="1021"/>
                  </a:cubicBezTo>
                  <a:cubicBezTo>
                    <a:pt x="0" y="1509"/>
                    <a:pt x="377" y="1929"/>
                    <a:pt x="839" y="2014"/>
                  </a:cubicBezTo>
                  <a:cubicBezTo>
                    <a:pt x="887" y="2014"/>
                    <a:pt x="951" y="2041"/>
                    <a:pt x="1020" y="2041"/>
                  </a:cubicBezTo>
                  <a:cubicBezTo>
                    <a:pt x="1572" y="2041"/>
                    <a:pt x="2035" y="1573"/>
                    <a:pt x="2035" y="1021"/>
                  </a:cubicBezTo>
                  <a:cubicBezTo>
                    <a:pt x="2035" y="468"/>
                    <a:pt x="1572" y="1"/>
                    <a:pt x="1020" y="1"/>
                  </a:cubicBezTo>
                  <a:cubicBezTo>
                    <a:pt x="951" y="1"/>
                    <a:pt x="887" y="22"/>
                    <a:pt x="839" y="22"/>
                  </a:cubicBezTo>
                  <a:close/>
                  <a:moveTo>
                    <a:pt x="839" y="22"/>
                  </a:moveTo>
                  <a:lnTo>
                    <a:pt x="839" y="2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3"/>
            <p:cNvSpPr/>
            <p:nvPr/>
          </p:nvSpPr>
          <p:spPr>
            <a:xfrm>
              <a:off x="1877450" y="3096600"/>
              <a:ext cx="40525" cy="94050"/>
            </a:xfrm>
            <a:custGeom>
              <a:rect b="b" l="l" r="r" t="t"/>
              <a:pathLst>
                <a:path extrusionOk="0" h="3762" w="1621">
                  <a:moveTo>
                    <a:pt x="0" y="64"/>
                  </a:moveTo>
                  <a:cubicBezTo>
                    <a:pt x="91" y="441"/>
                    <a:pt x="160" y="861"/>
                    <a:pt x="202" y="1307"/>
                  </a:cubicBezTo>
                  <a:cubicBezTo>
                    <a:pt x="314" y="1482"/>
                    <a:pt x="378" y="1679"/>
                    <a:pt x="378" y="1881"/>
                  </a:cubicBezTo>
                  <a:cubicBezTo>
                    <a:pt x="378" y="2056"/>
                    <a:pt x="314" y="2237"/>
                    <a:pt x="245" y="2391"/>
                  </a:cubicBezTo>
                  <a:cubicBezTo>
                    <a:pt x="224" y="2832"/>
                    <a:pt x="202" y="3251"/>
                    <a:pt x="160" y="3628"/>
                  </a:cubicBezTo>
                  <a:cubicBezTo>
                    <a:pt x="224" y="3607"/>
                    <a:pt x="293" y="3586"/>
                    <a:pt x="335" y="3538"/>
                  </a:cubicBezTo>
                  <a:lnTo>
                    <a:pt x="489" y="3697"/>
                  </a:lnTo>
                  <a:cubicBezTo>
                    <a:pt x="558" y="3761"/>
                    <a:pt x="664" y="3761"/>
                    <a:pt x="733" y="3697"/>
                  </a:cubicBezTo>
                  <a:lnTo>
                    <a:pt x="1153" y="3251"/>
                  </a:lnTo>
                  <a:cubicBezTo>
                    <a:pt x="1243" y="3188"/>
                    <a:pt x="1243" y="3076"/>
                    <a:pt x="1153" y="3007"/>
                  </a:cubicBezTo>
                  <a:lnTo>
                    <a:pt x="1020" y="2853"/>
                  </a:lnTo>
                  <a:cubicBezTo>
                    <a:pt x="1111" y="2699"/>
                    <a:pt x="1174" y="2545"/>
                    <a:pt x="1222" y="2369"/>
                  </a:cubicBezTo>
                  <a:lnTo>
                    <a:pt x="1440" y="2369"/>
                  </a:lnTo>
                  <a:cubicBezTo>
                    <a:pt x="1530" y="2369"/>
                    <a:pt x="1621" y="2279"/>
                    <a:pt x="1621" y="2189"/>
                  </a:cubicBezTo>
                  <a:lnTo>
                    <a:pt x="1621" y="1594"/>
                  </a:lnTo>
                  <a:cubicBezTo>
                    <a:pt x="1621" y="1482"/>
                    <a:pt x="1530" y="1392"/>
                    <a:pt x="1440" y="1392"/>
                  </a:cubicBezTo>
                  <a:lnTo>
                    <a:pt x="1222" y="1392"/>
                  </a:lnTo>
                  <a:cubicBezTo>
                    <a:pt x="1174" y="1217"/>
                    <a:pt x="1111" y="1063"/>
                    <a:pt x="1020" y="909"/>
                  </a:cubicBezTo>
                  <a:lnTo>
                    <a:pt x="1153" y="749"/>
                  </a:lnTo>
                  <a:cubicBezTo>
                    <a:pt x="1243" y="686"/>
                    <a:pt x="1243" y="574"/>
                    <a:pt x="1153" y="510"/>
                  </a:cubicBezTo>
                  <a:lnTo>
                    <a:pt x="733" y="85"/>
                  </a:lnTo>
                  <a:cubicBezTo>
                    <a:pt x="664" y="0"/>
                    <a:pt x="558" y="0"/>
                    <a:pt x="489" y="85"/>
                  </a:cubicBezTo>
                  <a:lnTo>
                    <a:pt x="335" y="218"/>
                  </a:lnTo>
                  <a:cubicBezTo>
                    <a:pt x="224" y="154"/>
                    <a:pt x="112" y="112"/>
                    <a:pt x="0" y="64"/>
                  </a:cubicBezTo>
                  <a:close/>
                  <a:moveTo>
                    <a:pt x="0" y="64"/>
                  </a:moveTo>
                  <a:lnTo>
                    <a:pt x="0" y="64"/>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3"/>
            <p:cNvSpPr/>
            <p:nvPr/>
          </p:nvSpPr>
          <p:spPr>
            <a:xfrm>
              <a:off x="1850350" y="3118100"/>
              <a:ext cx="36550" cy="51025"/>
            </a:xfrm>
            <a:custGeom>
              <a:rect b="b" l="l" r="r" t="t"/>
              <a:pathLst>
                <a:path extrusionOk="0" h="2041" w="1462">
                  <a:moveTo>
                    <a:pt x="266" y="91"/>
                  </a:moveTo>
                  <a:cubicBezTo>
                    <a:pt x="553" y="266"/>
                    <a:pt x="734" y="601"/>
                    <a:pt x="734" y="952"/>
                  </a:cubicBezTo>
                  <a:cubicBezTo>
                    <a:pt x="734" y="1308"/>
                    <a:pt x="553" y="1642"/>
                    <a:pt x="266" y="1818"/>
                  </a:cubicBezTo>
                  <a:cubicBezTo>
                    <a:pt x="181" y="1860"/>
                    <a:pt x="91" y="1908"/>
                    <a:pt x="1" y="1929"/>
                  </a:cubicBezTo>
                  <a:cubicBezTo>
                    <a:pt x="91" y="1972"/>
                    <a:pt x="181" y="1993"/>
                    <a:pt x="266" y="2014"/>
                  </a:cubicBezTo>
                  <a:cubicBezTo>
                    <a:pt x="314" y="2014"/>
                    <a:pt x="378" y="2041"/>
                    <a:pt x="447" y="2041"/>
                  </a:cubicBezTo>
                  <a:cubicBezTo>
                    <a:pt x="622" y="2041"/>
                    <a:pt x="776" y="1993"/>
                    <a:pt x="930" y="1908"/>
                  </a:cubicBezTo>
                  <a:cubicBezTo>
                    <a:pt x="1084" y="1818"/>
                    <a:pt x="1217" y="1685"/>
                    <a:pt x="1329" y="1531"/>
                  </a:cubicBezTo>
                  <a:cubicBezTo>
                    <a:pt x="1398" y="1377"/>
                    <a:pt x="1462" y="1196"/>
                    <a:pt x="1462" y="1021"/>
                  </a:cubicBezTo>
                  <a:cubicBezTo>
                    <a:pt x="1462" y="819"/>
                    <a:pt x="1398" y="622"/>
                    <a:pt x="1286" y="447"/>
                  </a:cubicBezTo>
                  <a:cubicBezTo>
                    <a:pt x="1196" y="314"/>
                    <a:pt x="1063" y="224"/>
                    <a:pt x="930" y="134"/>
                  </a:cubicBezTo>
                  <a:cubicBezTo>
                    <a:pt x="776" y="49"/>
                    <a:pt x="622" y="1"/>
                    <a:pt x="447" y="1"/>
                  </a:cubicBezTo>
                  <a:cubicBezTo>
                    <a:pt x="378" y="1"/>
                    <a:pt x="314" y="22"/>
                    <a:pt x="266" y="22"/>
                  </a:cubicBezTo>
                  <a:cubicBezTo>
                    <a:pt x="245" y="22"/>
                    <a:pt x="203" y="49"/>
                    <a:pt x="181" y="49"/>
                  </a:cubicBezTo>
                  <a:cubicBezTo>
                    <a:pt x="203" y="70"/>
                    <a:pt x="245" y="70"/>
                    <a:pt x="266" y="91"/>
                  </a:cubicBezTo>
                  <a:close/>
                  <a:moveTo>
                    <a:pt x="266" y="91"/>
                  </a:moveTo>
                  <a:lnTo>
                    <a:pt x="266" y="9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3"/>
            <p:cNvSpPr/>
            <p:nvPr/>
          </p:nvSpPr>
          <p:spPr>
            <a:xfrm>
              <a:off x="1697625" y="3101500"/>
              <a:ext cx="53150" cy="10000"/>
            </a:xfrm>
            <a:custGeom>
              <a:rect b="b" l="l" r="r" t="t"/>
              <a:pathLst>
                <a:path extrusionOk="0" h="400" w="2126">
                  <a:moveTo>
                    <a:pt x="203" y="1"/>
                  </a:moveTo>
                  <a:cubicBezTo>
                    <a:pt x="112" y="1"/>
                    <a:pt x="1" y="91"/>
                    <a:pt x="1" y="203"/>
                  </a:cubicBezTo>
                  <a:cubicBezTo>
                    <a:pt x="1" y="314"/>
                    <a:pt x="112" y="399"/>
                    <a:pt x="203" y="399"/>
                  </a:cubicBezTo>
                  <a:lnTo>
                    <a:pt x="1929" y="399"/>
                  </a:lnTo>
                  <a:cubicBezTo>
                    <a:pt x="2041" y="399"/>
                    <a:pt x="2126" y="314"/>
                    <a:pt x="2126" y="203"/>
                  </a:cubicBezTo>
                  <a:cubicBezTo>
                    <a:pt x="2126" y="91"/>
                    <a:pt x="2041" y="1"/>
                    <a:pt x="192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3"/>
            <p:cNvSpPr/>
            <p:nvPr/>
          </p:nvSpPr>
          <p:spPr>
            <a:xfrm>
              <a:off x="1671600" y="3124225"/>
              <a:ext cx="105200" cy="9975"/>
            </a:xfrm>
            <a:custGeom>
              <a:rect b="b" l="l" r="r" t="t"/>
              <a:pathLst>
                <a:path extrusionOk="0" h="399" w="4208">
                  <a:moveTo>
                    <a:pt x="203" y="0"/>
                  </a:moveTo>
                  <a:cubicBezTo>
                    <a:pt x="91" y="0"/>
                    <a:pt x="1" y="91"/>
                    <a:pt x="1" y="202"/>
                  </a:cubicBezTo>
                  <a:cubicBezTo>
                    <a:pt x="1" y="308"/>
                    <a:pt x="91" y="399"/>
                    <a:pt x="203" y="399"/>
                  </a:cubicBezTo>
                  <a:lnTo>
                    <a:pt x="4011" y="399"/>
                  </a:lnTo>
                  <a:cubicBezTo>
                    <a:pt x="4118" y="399"/>
                    <a:pt x="4208" y="308"/>
                    <a:pt x="4208" y="202"/>
                  </a:cubicBezTo>
                  <a:cubicBezTo>
                    <a:pt x="4208" y="91"/>
                    <a:pt x="4118" y="0"/>
                    <a:pt x="401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3"/>
            <p:cNvSpPr/>
            <p:nvPr/>
          </p:nvSpPr>
          <p:spPr>
            <a:xfrm>
              <a:off x="1662850" y="3033525"/>
              <a:ext cx="29375" cy="29900"/>
            </a:xfrm>
            <a:custGeom>
              <a:rect b="b" l="l" r="r" t="t"/>
              <a:pathLst>
                <a:path extrusionOk="0" h="1196" w="1175">
                  <a:moveTo>
                    <a:pt x="595" y="0"/>
                  </a:moveTo>
                  <a:cubicBezTo>
                    <a:pt x="484" y="0"/>
                    <a:pt x="399" y="85"/>
                    <a:pt x="399" y="197"/>
                  </a:cubicBezTo>
                  <a:lnTo>
                    <a:pt x="399" y="398"/>
                  </a:lnTo>
                  <a:lnTo>
                    <a:pt x="197" y="398"/>
                  </a:lnTo>
                  <a:cubicBezTo>
                    <a:pt x="85" y="398"/>
                    <a:pt x="0" y="483"/>
                    <a:pt x="0" y="595"/>
                  </a:cubicBezTo>
                  <a:cubicBezTo>
                    <a:pt x="0" y="707"/>
                    <a:pt x="85" y="797"/>
                    <a:pt x="197" y="797"/>
                  </a:cubicBezTo>
                  <a:lnTo>
                    <a:pt x="399" y="797"/>
                  </a:lnTo>
                  <a:lnTo>
                    <a:pt x="399" y="993"/>
                  </a:lnTo>
                  <a:cubicBezTo>
                    <a:pt x="399" y="1105"/>
                    <a:pt x="484" y="1195"/>
                    <a:pt x="595" y="1195"/>
                  </a:cubicBezTo>
                  <a:cubicBezTo>
                    <a:pt x="707" y="1195"/>
                    <a:pt x="797" y="1105"/>
                    <a:pt x="797" y="993"/>
                  </a:cubicBezTo>
                  <a:lnTo>
                    <a:pt x="797" y="797"/>
                  </a:lnTo>
                  <a:lnTo>
                    <a:pt x="972" y="797"/>
                  </a:lnTo>
                  <a:cubicBezTo>
                    <a:pt x="1084" y="797"/>
                    <a:pt x="1174" y="707"/>
                    <a:pt x="1174" y="595"/>
                  </a:cubicBezTo>
                  <a:cubicBezTo>
                    <a:pt x="1174" y="483"/>
                    <a:pt x="1084" y="398"/>
                    <a:pt x="972" y="398"/>
                  </a:cubicBezTo>
                  <a:lnTo>
                    <a:pt x="797" y="398"/>
                  </a:lnTo>
                  <a:lnTo>
                    <a:pt x="797" y="197"/>
                  </a:lnTo>
                  <a:cubicBezTo>
                    <a:pt x="797" y="85"/>
                    <a:pt x="707" y="0"/>
                    <a:pt x="59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3"/>
            <p:cNvSpPr/>
            <p:nvPr/>
          </p:nvSpPr>
          <p:spPr>
            <a:xfrm>
              <a:off x="1756325" y="3043475"/>
              <a:ext cx="10000" cy="10525"/>
            </a:xfrm>
            <a:custGeom>
              <a:rect b="b" l="l" r="r" t="t"/>
              <a:pathLst>
                <a:path extrusionOk="0" h="421" w="400">
                  <a:moveTo>
                    <a:pt x="197" y="0"/>
                  </a:moveTo>
                  <a:cubicBezTo>
                    <a:pt x="91" y="0"/>
                    <a:pt x="1" y="85"/>
                    <a:pt x="1" y="197"/>
                  </a:cubicBezTo>
                  <a:lnTo>
                    <a:pt x="1" y="218"/>
                  </a:lnTo>
                  <a:cubicBezTo>
                    <a:pt x="1" y="330"/>
                    <a:pt x="91" y="420"/>
                    <a:pt x="197" y="420"/>
                  </a:cubicBezTo>
                  <a:cubicBezTo>
                    <a:pt x="309" y="420"/>
                    <a:pt x="399" y="330"/>
                    <a:pt x="399" y="218"/>
                  </a:cubicBezTo>
                  <a:lnTo>
                    <a:pt x="399" y="197"/>
                  </a:lnTo>
                  <a:cubicBezTo>
                    <a:pt x="399" y="85"/>
                    <a:pt x="309"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3"/>
            <p:cNvSpPr/>
            <p:nvPr/>
          </p:nvSpPr>
          <p:spPr>
            <a:xfrm>
              <a:off x="1782900" y="3043475"/>
              <a:ext cx="9975" cy="10525"/>
            </a:xfrm>
            <a:custGeom>
              <a:rect b="b" l="l" r="r" t="t"/>
              <a:pathLst>
                <a:path extrusionOk="0" h="421" w="399">
                  <a:moveTo>
                    <a:pt x="197" y="0"/>
                  </a:moveTo>
                  <a:cubicBezTo>
                    <a:pt x="91" y="0"/>
                    <a:pt x="0" y="85"/>
                    <a:pt x="0" y="197"/>
                  </a:cubicBezTo>
                  <a:lnTo>
                    <a:pt x="0" y="218"/>
                  </a:lnTo>
                  <a:cubicBezTo>
                    <a:pt x="0" y="330"/>
                    <a:pt x="91" y="420"/>
                    <a:pt x="197" y="420"/>
                  </a:cubicBezTo>
                  <a:cubicBezTo>
                    <a:pt x="308" y="420"/>
                    <a:pt x="399" y="330"/>
                    <a:pt x="399" y="218"/>
                  </a:cubicBezTo>
                  <a:lnTo>
                    <a:pt x="399" y="197"/>
                  </a:lnTo>
                  <a:cubicBezTo>
                    <a:pt x="399" y="85"/>
                    <a:pt x="308"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3"/>
            <p:cNvSpPr/>
            <p:nvPr/>
          </p:nvSpPr>
          <p:spPr>
            <a:xfrm>
              <a:off x="1769625" y="3030725"/>
              <a:ext cx="9975" cy="9975"/>
            </a:xfrm>
            <a:custGeom>
              <a:rect b="b" l="l" r="r" t="t"/>
              <a:pathLst>
                <a:path extrusionOk="0" h="399" w="399">
                  <a:moveTo>
                    <a:pt x="197" y="1"/>
                  </a:moveTo>
                  <a:cubicBezTo>
                    <a:pt x="90" y="1"/>
                    <a:pt x="0" y="91"/>
                    <a:pt x="0" y="197"/>
                  </a:cubicBezTo>
                  <a:cubicBezTo>
                    <a:pt x="0" y="309"/>
                    <a:pt x="90" y="399"/>
                    <a:pt x="197" y="399"/>
                  </a:cubicBezTo>
                  <a:cubicBezTo>
                    <a:pt x="308" y="399"/>
                    <a:pt x="398" y="309"/>
                    <a:pt x="398" y="197"/>
                  </a:cubicBezTo>
                  <a:cubicBezTo>
                    <a:pt x="398" y="91"/>
                    <a:pt x="308" y="1"/>
                    <a:pt x="19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3"/>
            <p:cNvSpPr/>
            <p:nvPr/>
          </p:nvSpPr>
          <p:spPr>
            <a:xfrm>
              <a:off x="1704800" y="3043475"/>
              <a:ext cx="15050" cy="9975"/>
            </a:xfrm>
            <a:custGeom>
              <a:rect b="b" l="l" r="r" t="t"/>
              <a:pathLst>
                <a:path extrusionOk="0" h="399" w="602">
                  <a:moveTo>
                    <a:pt x="203" y="0"/>
                  </a:moveTo>
                  <a:cubicBezTo>
                    <a:pt x="91" y="0"/>
                    <a:pt x="1" y="85"/>
                    <a:pt x="1" y="197"/>
                  </a:cubicBezTo>
                  <a:cubicBezTo>
                    <a:pt x="1" y="309"/>
                    <a:pt x="91" y="399"/>
                    <a:pt x="203" y="399"/>
                  </a:cubicBezTo>
                  <a:lnTo>
                    <a:pt x="399" y="399"/>
                  </a:lnTo>
                  <a:cubicBezTo>
                    <a:pt x="511" y="399"/>
                    <a:pt x="601" y="309"/>
                    <a:pt x="601" y="197"/>
                  </a:cubicBezTo>
                  <a:cubicBezTo>
                    <a:pt x="601" y="85"/>
                    <a:pt x="511" y="0"/>
                    <a:pt x="39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3"/>
            <p:cNvSpPr/>
            <p:nvPr/>
          </p:nvSpPr>
          <p:spPr>
            <a:xfrm>
              <a:off x="1728700" y="3043475"/>
              <a:ext cx="14900" cy="9975"/>
            </a:xfrm>
            <a:custGeom>
              <a:rect b="b" l="l" r="r" t="t"/>
              <a:pathLst>
                <a:path extrusionOk="0" h="399" w="596">
                  <a:moveTo>
                    <a:pt x="197" y="0"/>
                  </a:moveTo>
                  <a:cubicBezTo>
                    <a:pt x="86" y="0"/>
                    <a:pt x="1" y="85"/>
                    <a:pt x="1" y="197"/>
                  </a:cubicBezTo>
                  <a:cubicBezTo>
                    <a:pt x="1" y="309"/>
                    <a:pt x="86" y="399"/>
                    <a:pt x="197" y="399"/>
                  </a:cubicBezTo>
                  <a:lnTo>
                    <a:pt x="399" y="399"/>
                  </a:lnTo>
                  <a:cubicBezTo>
                    <a:pt x="506" y="399"/>
                    <a:pt x="596" y="309"/>
                    <a:pt x="596" y="197"/>
                  </a:cubicBezTo>
                  <a:cubicBezTo>
                    <a:pt x="596" y="85"/>
                    <a:pt x="506" y="0"/>
                    <a:pt x="39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3"/>
            <p:cNvSpPr/>
            <p:nvPr/>
          </p:nvSpPr>
          <p:spPr>
            <a:xfrm>
              <a:off x="1769625" y="3056750"/>
              <a:ext cx="9975" cy="10000"/>
            </a:xfrm>
            <a:custGeom>
              <a:rect b="b" l="l" r="r" t="t"/>
              <a:pathLst>
                <a:path extrusionOk="0" h="400" w="399">
                  <a:moveTo>
                    <a:pt x="197" y="1"/>
                  </a:moveTo>
                  <a:cubicBezTo>
                    <a:pt x="90" y="1"/>
                    <a:pt x="0" y="86"/>
                    <a:pt x="0" y="197"/>
                  </a:cubicBezTo>
                  <a:cubicBezTo>
                    <a:pt x="0" y="309"/>
                    <a:pt x="90" y="399"/>
                    <a:pt x="197" y="399"/>
                  </a:cubicBezTo>
                  <a:cubicBezTo>
                    <a:pt x="308" y="399"/>
                    <a:pt x="398" y="309"/>
                    <a:pt x="398" y="197"/>
                  </a:cubicBezTo>
                  <a:cubicBezTo>
                    <a:pt x="398" y="86"/>
                    <a:pt x="308" y="1"/>
                    <a:pt x="19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3"/>
            <p:cNvSpPr/>
            <p:nvPr/>
          </p:nvSpPr>
          <p:spPr>
            <a:xfrm>
              <a:off x="1581975" y="2968700"/>
              <a:ext cx="340925" cy="270675"/>
            </a:xfrm>
            <a:custGeom>
              <a:rect b="b" l="l" r="r" t="t"/>
              <a:pathLst>
                <a:path extrusionOk="0" h="10827" w="13637">
                  <a:moveTo>
                    <a:pt x="7570" y="1881"/>
                  </a:moveTo>
                  <a:cubicBezTo>
                    <a:pt x="8324" y="1881"/>
                    <a:pt x="8924" y="2482"/>
                    <a:pt x="8924" y="3236"/>
                  </a:cubicBezTo>
                  <a:cubicBezTo>
                    <a:pt x="8924" y="4006"/>
                    <a:pt x="8324" y="4606"/>
                    <a:pt x="7570" y="4606"/>
                  </a:cubicBezTo>
                  <a:cubicBezTo>
                    <a:pt x="7108" y="4606"/>
                    <a:pt x="6688" y="4383"/>
                    <a:pt x="6422" y="4006"/>
                  </a:cubicBezTo>
                  <a:cubicBezTo>
                    <a:pt x="6375" y="3942"/>
                    <a:pt x="6332" y="3921"/>
                    <a:pt x="6268" y="3921"/>
                  </a:cubicBezTo>
                  <a:lnTo>
                    <a:pt x="5116" y="3921"/>
                  </a:lnTo>
                  <a:cubicBezTo>
                    <a:pt x="5047" y="3921"/>
                    <a:pt x="4983" y="3942"/>
                    <a:pt x="4962" y="4006"/>
                  </a:cubicBezTo>
                  <a:cubicBezTo>
                    <a:pt x="4696" y="4383"/>
                    <a:pt x="4276" y="4606"/>
                    <a:pt x="3809" y="4606"/>
                  </a:cubicBezTo>
                  <a:cubicBezTo>
                    <a:pt x="3055" y="4606"/>
                    <a:pt x="2438" y="4006"/>
                    <a:pt x="2438" y="3236"/>
                  </a:cubicBezTo>
                  <a:cubicBezTo>
                    <a:pt x="2438" y="2482"/>
                    <a:pt x="3055" y="1881"/>
                    <a:pt x="3809" y="1881"/>
                  </a:cubicBezTo>
                  <a:close/>
                  <a:moveTo>
                    <a:pt x="8877" y="7592"/>
                  </a:moveTo>
                  <a:cubicBezTo>
                    <a:pt x="8946" y="7640"/>
                    <a:pt x="9031" y="7682"/>
                    <a:pt x="9100" y="7682"/>
                  </a:cubicBezTo>
                  <a:lnTo>
                    <a:pt x="9163" y="7682"/>
                  </a:lnTo>
                  <a:cubicBezTo>
                    <a:pt x="9190" y="7772"/>
                    <a:pt x="9232" y="7857"/>
                    <a:pt x="9275" y="7948"/>
                  </a:cubicBezTo>
                  <a:lnTo>
                    <a:pt x="9232" y="7990"/>
                  </a:lnTo>
                  <a:cubicBezTo>
                    <a:pt x="9163" y="8059"/>
                    <a:pt x="9121" y="8149"/>
                    <a:pt x="9121" y="8256"/>
                  </a:cubicBezTo>
                  <a:lnTo>
                    <a:pt x="558" y="8256"/>
                  </a:lnTo>
                  <a:cubicBezTo>
                    <a:pt x="468" y="8256"/>
                    <a:pt x="399" y="8171"/>
                    <a:pt x="399" y="8080"/>
                  </a:cubicBezTo>
                  <a:lnTo>
                    <a:pt x="399" y="7592"/>
                  </a:lnTo>
                  <a:close/>
                  <a:moveTo>
                    <a:pt x="11469" y="4936"/>
                  </a:moveTo>
                  <a:lnTo>
                    <a:pt x="11469" y="5138"/>
                  </a:lnTo>
                  <a:cubicBezTo>
                    <a:pt x="11469" y="5228"/>
                    <a:pt x="11511" y="5292"/>
                    <a:pt x="11602" y="5313"/>
                  </a:cubicBezTo>
                  <a:cubicBezTo>
                    <a:pt x="11777" y="5361"/>
                    <a:pt x="11910" y="5424"/>
                    <a:pt x="12064" y="5515"/>
                  </a:cubicBezTo>
                  <a:cubicBezTo>
                    <a:pt x="12090" y="5531"/>
                    <a:pt x="12123" y="5538"/>
                    <a:pt x="12156" y="5538"/>
                  </a:cubicBezTo>
                  <a:cubicBezTo>
                    <a:pt x="12211" y="5538"/>
                    <a:pt x="12269" y="5520"/>
                    <a:pt x="12308" y="5493"/>
                  </a:cubicBezTo>
                  <a:lnTo>
                    <a:pt x="12441" y="5361"/>
                  </a:lnTo>
                  <a:lnTo>
                    <a:pt x="12818" y="5732"/>
                  </a:lnTo>
                  <a:lnTo>
                    <a:pt x="12707" y="5865"/>
                  </a:lnTo>
                  <a:cubicBezTo>
                    <a:pt x="12643" y="5934"/>
                    <a:pt x="12616" y="6046"/>
                    <a:pt x="12664" y="6110"/>
                  </a:cubicBezTo>
                  <a:cubicBezTo>
                    <a:pt x="12749" y="6264"/>
                    <a:pt x="12818" y="6423"/>
                    <a:pt x="12861" y="6577"/>
                  </a:cubicBezTo>
                  <a:cubicBezTo>
                    <a:pt x="12882" y="6662"/>
                    <a:pt x="12951" y="6731"/>
                    <a:pt x="13041" y="6731"/>
                  </a:cubicBezTo>
                  <a:lnTo>
                    <a:pt x="13238" y="6731"/>
                  </a:lnTo>
                  <a:lnTo>
                    <a:pt x="13238" y="7284"/>
                  </a:lnTo>
                  <a:lnTo>
                    <a:pt x="13041" y="7284"/>
                  </a:lnTo>
                  <a:cubicBezTo>
                    <a:pt x="12951" y="7284"/>
                    <a:pt x="12882" y="7326"/>
                    <a:pt x="12861" y="7416"/>
                  </a:cubicBezTo>
                  <a:cubicBezTo>
                    <a:pt x="12818" y="7592"/>
                    <a:pt x="12749" y="7725"/>
                    <a:pt x="12664" y="7884"/>
                  </a:cubicBezTo>
                  <a:cubicBezTo>
                    <a:pt x="12616" y="7948"/>
                    <a:pt x="12643" y="8059"/>
                    <a:pt x="12707" y="8123"/>
                  </a:cubicBezTo>
                  <a:lnTo>
                    <a:pt x="12818" y="8256"/>
                  </a:lnTo>
                  <a:lnTo>
                    <a:pt x="12441" y="8633"/>
                  </a:lnTo>
                  <a:lnTo>
                    <a:pt x="12308" y="8521"/>
                  </a:lnTo>
                  <a:cubicBezTo>
                    <a:pt x="12267" y="8480"/>
                    <a:pt x="12206" y="8457"/>
                    <a:pt x="12149" y="8457"/>
                  </a:cubicBezTo>
                  <a:cubicBezTo>
                    <a:pt x="12118" y="8457"/>
                    <a:pt x="12088" y="8464"/>
                    <a:pt x="12064" y="8479"/>
                  </a:cubicBezTo>
                  <a:cubicBezTo>
                    <a:pt x="11910" y="8569"/>
                    <a:pt x="11756" y="8633"/>
                    <a:pt x="11602" y="8681"/>
                  </a:cubicBezTo>
                  <a:cubicBezTo>
                    <a:pt x="11511" y="8702"/>
                    <a:pt x="11469" y="8766"/>
                    <a:pt x="11469" y="8856"/>
                  </a:cubicBezTo>
                  <a:lnTo>
                    <a:pt x="11469" y="9053"/>
                  </a:lnTo>
                  <a:lnTo>
                    <a:pt x="10890" y="9053"/>
                  </a:lnTo>
                  <a:lnTo>
                    <a:pt x="10890" y="8856"/>
                  </a:lnTo>
                  <a:cubicBezTo>
                    <a:pt x="10890" y="8766"/>
                    <a:pt x="10847" y="8702"/>
                    <a:pt x="10757" y="8681"/>
                  </a:cubicBezTo>
                  <a:cubicBezTo>
                    <a:pt x="10582" y="8633"/>
                    <a:pt x="10449" y="8569"/>
                    <a:pt x="10295" y="8479"/>
                  </a:cubicBezTo>
                  <a:cubicBezTo>
                    <a:pt x="10270" y="8464"/>
                    <a:pt x="10241" y="8457"/>
                    <a:pt x="10211" y="8457"/>
                  </a:cubicBezTo>
                  <a:cubicBezTo>
                    <a:pt x="10155" y="8457"/>
                    <a:pt x="10095" y="8480"/>
                    <a:pt x="10050" y="8521"/>
                  </a:cubicBezTo>
                  <a:lnTo>
                    <a:pt x="9918" y="8633"/>
                  </a:lnTo>
                  <a:lnTo>
                    <a:pt x="9588" y="8304"/>
                  </a:lnTo>
                  <a:lnTo>
                    <a:pt x="9541" y="8256"/>
                  </a:lnTo>
                  <a:lnTo>
                    <a:pt x="9673" y="8123"/>
                  </a:lnTo>
                  <a:cubicBezTo>
                    <a:pt x="9721" y="8059"/>
                    <a:pt x="9742" y="7948"/>
                    <a:pt x="9695" y="7884"/>
                  </a:cubicBezTo>
                  <a:cubicBezTo>
                    <a:pt x="9610" y="7725"/>
                    <a:pt x="9541" y="7592"/>
                    <a:pt x="9498" y="7416"/>
                  </a:cubicBezTo>
                  <a:cubicBezTo>
                    <a:pt x="9477" y="7326"/>
                    <a:pt x="9408" y="7284"/>
                    <a:pt x="9323" y="7284"/>
                  </a:cubicBezTo>
                  <a:lnTo>
                    <a:pt x="9121" y="7284"/>
                  </a:lnTo>
                  <a:lnTo>
                    <a:pt x="9121" y="6731"/>
                  </a:lnTo>
                  <a:lnTo>
                    <a:pt x="9323" y="6731"/>
                  </a:lnTo>
                  <a:cubicBezTo>
                    <a:pt x="9408" y="6731"/>
                    <a:pt x="9477" y="6662"/>
                    <a:pt x="9498" y="6577"/>
                  </a:cubicBezTo>
                  <a:cubicBezTo>
                    <a:pt x="9541" y="6423"/>
                    <a:pt x="9610" y="6264"/>
                    <a:pt x="9695" y="6110"/>
                  </a:cubicBezTo>
                  <a:cubicBezTo>
                    <a:pt x="9742" y="6046"/>
                    <a:pt x="9721" y="5934"/>
                    <a:pt x="9652" y="5865"/>
                  </a:cubicBezTo>
                  <a:lnTo>
                    <a:pt x="9541" y="5732"/>
                  </a:lnTo>
                  <a:lnTo>
                    <a:pt x="9918" y="5361"/>
                  </a:lnTo>
                  <a:lnTo>
                    <a:pt x="10050" y="5493"/>
                  </a:lnTo>
                  <a:cubicBezTo>
                    <a:pt x="10093" y="5520"/>
                    <a:pt x="10150" y="5538"/>
                    <a:pt x="10204" y="5538"/>
                  </a:cubicBezTo>
                  <a:cubicBezTo>
                    <a:pt x="10237" y="5538"/>
                    <a:pt x="10268" y="5531"/>
                    <a:pt x="10295" y="5515"/>
                  </a:cubicBezTo>
                  <a:cubicBezTo>
                    <a:pt x="10449" y="5424"/>
                    <a:pt x="10582" y="5361"/>
                    <a:pt x="10757" y="5313"/>
                  </a:cubicBezTo>
                  <a:cubicBezTo>
                    <a:pt x="10847" y="5292"/>
                    <a:pt x="10890" y="5228"/>
                    <a:pt x="10890" y="5138"/>
                  </a:cubicBezTo>
                  <a:lnTo>
                    <a:pt x="10890" y="4936"/>
                  </a:lnTo>
                  <a:close/>
                  <a:moveTo>
                    <a:pt x="7150" y="8654"/>
                  </a:moveTo>
                  <a:lnTo>
                    <a:pt x="7750" y="9345"/>
                  </a:lnTo>
                  <a:lnTo>
                    <a:pt x="3899" y="9345"/>
                  </a:lnTo>
                  <a:lnTo>
                    <a:pt x="4494" y="8654"/>
                  </a:lnTo>
                  <a:close/>
                  <a:moveTo>
                    <a:pt x="558" y="1"/>
                  </a:moveTo>
                  <a:cubicBezTo>
                    <a:pt x="244" y="1"/>
                    <a:pt x="0" y="266"/>
                    <a:pt x="0" y="580"/>
                  </a:cubicBezTo>
                  <a:lnTo>
                    <a:pt x="0" y="3852"/>
                  </a:lnTo>
                  <a:cubicBezTo>
                    <a:pt x="0" y="3964"/>
                    <a:pt x="90" y="4054"/>
                    <a:pt x="202" y="4054"/>
                  </a:cubicBezTo>
                  <a:cubicBezTo>
                    <a:pt x="314" y="4054"/>
                    <a:pt x="399" y="3964"/>
                    <a:pt x="399" y="3852"/>
                  </a:cubicBezTo>
                  <a:lnTo>
                    <a:pt x="399" y="580"/>
                  </a:lnTo>
                  <a:cubicBezTo>
                    <a:pt x="399" y="468"/>
                    <a:pt x="468" y="399"/>
                    <a:pt x="558" y="399"/>
                  </a:cubicBezTo>
                  <a:lnTo>
                    <a:pt x="5493" y="399"/>
                  </a:lnTo>
                  <a:lnTo>
                    <a:pt x="5493" y="1483"/>
                  </a:lnTo>
                  <a:lnTo>
                    <a:pt x="3809" y="1483"/>
                  </a:lnTo>
                  <a:cubicBezTo>
                    <a:pt x="2837" y="1483"/>
                    <a:pt x="2040" y="2258"/>
                    <a:pt x="2040" y="3236"/>
                  </a:cubicBezTo>
                  <a:cubicBezTo>
                    <a:pt x="2040" y="4229"/>
                    <a:pt x="2837" y="5005"/>
                    <a:pt x="3809" y="5005"/>
                  </a:cubicBezTo>
                  <a:cubicBezTo>
                    <a:pt x="4361" y="5005"/>
                    <a:pt x="4892" y="4760"/>
                    <a:pt x="5227" y="4319"/>
                  </a:cubicBezTo>
                  <a:lnTo>
                    <a:pt x="6157" y="4319"/>
                  </a:lnTo>
                  <a:cubicBezTo>
                    <a:pt x="6486" y="4760"/>
                    <a:pt x="7017" y="5005"/>
                    <a:pt x="7570" y="5005"/>
                  </a:cubicBezTo>
                  <a:cubicBezTo>
                    <a:pt x="8547" y="5005"/>
                    <a:pt x="9323" y="4229"/>
                    <a:pt x="9323" y="3236"/>
                  </a:cubicBezTo>
                  <a:cubicBezTo>
                    <a:pt x="9323" y="2258"/>
                    <a:pt x="8547" y="1483"/>
                    <a:pt x="7570" y="1483"/>
                  </a:cubicBezTo>
                  <a:lnTo>
                    <a:pt x="5891" y="1483"/>
                  </a:lnTo>
                  <a:lnTo>
                    <a:pt x="5891" y="399"/>
                  </a:lnTo>
                  <a:lnTo>
                    <a:pt x="10826" y="399"/>
                  </a:lnTo>
                  <a:cubicBezTo>
                    <a:pt x="10916" y="399"/>
                    <a:pt x="10980" y="468"/>
                    <a:pt x="10980" y="580"/>
                  </a:cubicBezTo>
                  <a:lnTo>
                    <a:pt x="10980" y="4537"/>
                  </a:lnTo>
                  <a:lnTo>
                    <a:pt x="10869" y="4537"/>
                  </a:lnTo>
                  <a:cubicBezTo>
                    <a:pt x="10672" y="4537"/>
                    <a:pt x="10491" y="4718"/>
                    <a:pt x="10491" y="4914"/>
                  </a:cubicBezTo>
                  <a:lnTo>
                    <a:pt x="10491" y="4983"/>
                  </a:lnTo>
                  <a:cubicBezTo>
                    <a:pt x="10406" y="5005"/>
                    <a:pt x="10316" y="5047"/>
                    <a:pt x="10226" y="5095"/>
                  </a:cubicBezTo>
                  <a:lnTo>
                    <a:pt x="10183" y="5047"/>
                  </a:lnTo>
                  <a:cubicBezTo>
                    <a:pt x="10117" y="4981"/>
                    <a:pt x="10023" y="4948"/>
                    <a:pt x="9926" y="4948"/>
                  </a:cubicBezTo>
                  <a:cubicBezTo>
                    <a:pt x="9829" y="4948"/>
                    <a:pt x="9729" y="4981"/>
                    <a:pt x="9652" y="5047"/>
                  </a:cubicBezTo>
                  <a:lnTo>
                    <a:pt x="9232" y="5467"/>
                  </a:lnTo>
                  <a:cubicBezTo>
                    <a:pt x="9078" y="5626"/>
                    <a:pt x="9078" y="5865"/>
                    <a:pt x="9232" y="5998"/>
                  </a:cubicBezTo>
                  <a:lnTo>
                    <a:pt x="9275" y="6046"/>
                  </a:lnTo>
                  <a:cubicBezTo>
                    <a:pt x="9232" y="6131"/>
                    <a:pt x="9190" y="6221"/>
                    <a:pt x="9163" y="6312"/>
                  </a:cubicBezTo>
                  <a:lnTo>
                    <a:pt x="9100" y="6312"/>
                  </a:lnTo>
                  <a:cubicBezTo>
                    <a:pt x="8898" y="6312"/>
                    <a:pt x="8722" y="6487"/>
                    <a:pt x="8722" y="6710"/>
                  </a:cubicBezTo>
                  <a:lnTo>
                    <a:pt x="8722" y="7193"/>
                  </a:lnTo>
                  <a:lnTo>
                    <a:pt x="399" y="7193"/>
                  </a:lnTo>
                  <a:lnTo>
                    <a:pt x="399" y="4782"/>
                  </a:lnTo>
                  <a:cubicBezTo>
                    <a:pt x="399" y="4670"/>
                    <a:pt x="314" y="4585"/>
                    <a:pt x="202" y="4585"/>
                  </a:cubicBezTo>
                  <a:cubicBezTo>
                    <a:pt x="90" y="4585"/>
                    <a:pt x="0" y="4670"/>
                    <a:pt x="0" y="4782"/>
                  </a:cubicBezTo>
                  <a:lnTo>
                    <a:pt x="0" y="8080"/>
                  </a:lnTo>
                  <a:cubicBezTo>
                    <a:pt x="0" y="8389"/>
                    <a:pt x="244" y="8654"/>
                    <a:pt x="558" y="8654"/>
                  </a:cubicBezTo>
                  <a:lnTo>
                    <a:pt x="3963" y="8654"/>
                  </a:lnTo>
                  <a:lnTo>
                    <a:pt x="3389" y="9345"/>
                  </a:lnTo>
                  <a:lnTo>
                    <a:pt x="2948" y="9345"/>
                  </a:lnTo>
                  <a:cubicBezTo>
                    <a:pt x="2550" y="9345"/>
                    <a:pt x="2215" y="9674"/>
                    <a:pt x="2215" y="10094"/>
                  </a:cubicBezTo>
                  <a:lnTo>
                    <a:pt x="2215" y="10407"/>
                  </a:lnTo>
                  <a:cubicBezTo>
                    <a:pt x="2215" y="10646"/>
                    <a:pt x="2417" y="10827"/>
                    <a:pt x="2635" y="10827"/>
                  </a:cubicBezTo>
                  <a:lnTo>
                    <a:pt x="5360" y="10827"/>
                  </a:lnTo>
                  <a:cubicBezTo>
                    <a:pt x="5472" y="10827"/>
                    <a:pt x="5557" y="10736"/>
                    <a:pt x="5557" y="10625"/>
                  </a:cubicBezTo>
                  <a:cubicBezTo>
                    <a:pt x="5557" y="10513"/>
                    <a:pt x="5472" y="10428"/>
                    <a:pt x="5360" y="10428"/>
                  </a:cubicBezTo>
                  <a:lnTo>
                    <a:pt x="2635" y="10428"/>
                  </a:lnTo>
                  <a:cubicBezTo>
                    <a:pt x="2635" y="10428"/>
                    <a:pt x="2614" y="10428"/>
                    <a:pt x="2614" y="10407"/>
                  </a:cubicBezTo>
                  <a:lnTo>
                    <a:pt x="2614" y="10094"/>
                  </a:lnTo>
                  <a:cubicBezTo>
                    <a:pt x="2614" y="9897"/>
                    <a:pt x="2768" y="9764"/>
                    <a:pt x="2948" y="9764"/>
                  </a:cubicBezTo>
                  <a:lnTo>
                    <a:pt x="8701" y="9764"/>
                  </a:lnTo>
                  <a:cubicBezTo>
                    <a:pt x="8877" y="9764"/>
                    <a:pt x="9031" y="9897"/>
                    <a:pt x="9031" y="10094"/>
                  </a:cubicBezTo>
                  <a:lnTo>
                    <a:pt x="9031" y="10407"/>
                  </a:lnTo>
                  <a:cubicBezTo>
                    <a:pt x="9031" y="10428"/>
                    <a:pt x="9009" y="10428"/>
                    <a:pt x="9009" y="10428"/>
                  </a:cubicBezTo>
                  <a:lnTo>
                    <a:pt x="6290" y="10428"/>
                  </a:lnTo>
                  <a:cubicBezTo>
                    <a:pt x="6178" y="10428"/>
                    <a:pt x="6088" y="10513"/>
                    <a:pt x="6088" y="10625"/>
                  </a:cubicBezTo>
                  <a:cubicBezTo>
                    <a:pt x="6088" y="10736"/>
                    <a:pt x="6178" y="10827"/>
                    <a:pt x="6290" y="10827"/>
                  </a:cubicBezTo>
                  <a:lnTo>
                    <a:pt x="9009" y="10827"/>
                  </a:lnTo>
                  <a:cubicBezTo>
                    <a:pt x="9232" y="10827"/>
                    <a:pt x="9429" y="10646"/>
                    <a:pt x="9429" y="10407"/>
                  </a:cubicBezTo>
                  <a:lnTo>
                    <a:pt x="9429" y="10094"/>
                  </a:lnTo>
                  <a:cubicBezTo>
                    <a:pt x="9429" y="9674"/>
                    <a:pt x="9100" y="9345"/>
                    <a:pt x="8701" y="9345"/>
                  </a:cubicBezTo>
                  <a:lnTo>
                    <a:pt x="8282" y="9345"/>
                  </a:lnTo>
                  <a:lnTo>
                    <a:pt x="7681" y="8654"/>
                  </a:lnTo>
                  <a:lnTo>
                    <a:pt x="9365" y="8654"/>
                  </a:lnTo>
                  <a:lnTo>
                    <a:pt x="9652" y="8946"/>
                  </a:lnTo>
                  <a:cubicBezTo>
                    <a:pt x="9729" y="9023"/>
                    <a:pt x="9829" y="9062"/>
                    <a:pt x="9926" y="9062"/>
                  </a:cubicBezTo>
                  <a:cubicBezTo>
                    <a:pt x="10023" y="9062"/>
                    <a:pt x="10117" y="9023"/>
                    <a:pt x="10183" y="8946"/>
                  </a:cubicBezTo>
                  <a:lnTo>
                    <a:pt x="10226" y="8898"/>
                  </a:lnTo>
                  <a:cubicBezTo>
                    <a:pt x="10316" y="8946"/>
                    <a:pt x="10406" y="8989"/>
                    <a:pt x="10491" y="9010"/>
                  </a:cubicBezTo>
                  <a:lnTo>
                    <a:pt x="10491" y="9079"/>
                  </a:lnTo>
                  <a:cubicBezTo>
                    <a:pt x="10491" y="9276"/>
                    <a:pt x="10672" y="9451"/>
                    <a:pt x="10869" y="9451"/>
                  </a:cubicBezTo>
                  <a:lnTo>
                    <a:pt x="11490" y="9451"/>
                  </a:lnTo>
                  <a:cubicBezTo>
                    <a:pt x="11687" y="9451"/>
                    <a:pt x="11867" y="9276"/>
                    <a:pt x="11867" y="9079"/>
                  </a:cubicBezTo>
                  <a:lnTo>
                    <a:pt x="11867" y="9010"/>
                  </a:lnTo>
                  <a:cubicBezTo>
                    <a:pt x="11952" y="8989"/>
                    <a:pt x="12043" y="8946"/>
                    <a:pt x="12133" y="8898"/>
                  </a:cubicBezTo>
                  <a:lnTo>
                    <a:pt x="12175" y="8946"/>
                  </a:lnTo>
                  <a:cubicBezTo>
                    <a:pt x="12242" y="9023"/>
                    <a:pt x="12336" y="9062"/>
                    <a:pt x="12433" y="9062"/>
                  </a:cubicBezTo>
                  <a:cubicBezTo>
                    <a:pt x="12530" y="9062"/>
                    <a:pt x="12629" y="9023"/>
                    <a:pt x="12707" y="8946"/>
                  </a:cubicBezTo>
                  <a:lnTo>
                    <a:pt x="13126" y="8521"/>
                  </a:lnTo>
                  <a:cubicBezTo>
                    <a:pt x="13280" y="8367"/>
                    <a:pt x="13259" y="8123"/>
                    <a:pt x="13126" y="7990"/>
                  </a:cubicBezTo>
                  <a:lnTo>
                    <a:pt x="13084" y="7948"/>
                  </a:lnTo>
                  <a:cubicBezTo>
                    <a:pt x="13126" y="7857"/>
                    <a:pt x="13174" y="7772"/>
                    <a:pt x="13195" y="7682"/>
                  </a:cubicBezTo>
                  <a:lnTo>
                    <a:pt x="13259" y="7682"/>
                  </a:lnTo>
                  <a:cubicBezTo>
                    <a:pt x="13461" y="7682"/>
                    <a:pt x="13636" y="7507"/>
                    <a:pt x="13636" y="7305"/>
                  </a:cubicBezTo>
                  <a:lnTo>
                    <a:pt x="13636" y="6710"/>
                  </a:lnTo>
                  <a:cubicBezTo>
                    <a:pt x="13636" y="6487"/>
                    <a:pt x="13461" y="6312"/>
                    <a:pt x="13259" y="6312"/>
                  </a:cubicBezTo>
                  <a:lnTo>
                    <a:pt x="13195" y="6312"/>
                  </a:lnTo>
                  <a:cubicBezTo>
                    <a:pt x="13174" y="6221"/>
                    <a:pt x="13126" y="6131"/>
                    <a:pt x="13084" y="6046"/>
                  </a:cubicBezTo>
                  <a:lnTo>
                    <a:pt x="13126" y="5998"/>
                  </a:lnTo>
                  <a:cubicBezTo>
                    <a:pt x="13280" y="5865"/>
                    <a:pt x="13280" y="5626"/>
                    <a:pt x="13126" y="5467"/>
                  </a:cubicBezTo>
                  <a:lnTo>
                    <a:pt x="12707" y="5047"/>
                  </a:lnTo>
                  <a:cubicBezTo>
                    <a:pt x="12629" y="4981"/>
                    <a:pt x="12530" y="4948"/>
                    <a:pt x="12433" y="4948"/>
                  </a:cubicBezTo>
                  <a:cubicBezTo>
                    <a:pt x="12336" y="4948"/>
                    <a:pt x="12242" y="4981"/>
                    <a:pt x="12175" y="5047"/>
                  </a:cubicBezTo>
                  <a:lnTo>
                    <a:pt x="12133" y="5095"/>
                  </a:lnTo>
                  <a:cubicBezTo>
                    <a:pt x="12043" y="5047"/>
                    <a:pt x="11952" y="5005"/>
                    <a:pt x="11867" y="4983"/>
                  </a:cubicBezTo>
                  <a:lnTo>
                    <a:pt x="11867" y="4914"/>
                  </a:lnTo>
                  <a:cubicBezTo>
                    <a:pt x="11867" y="4718"/>
                    <a:pt x="11687" y="4537"/>
                    <a:pt x="11490" y="4537"/>
                  </a:cubicBezTo>
                  <a:lnTo>
                    <a:pt x="11379" y="4537"/>
                  </a:lnTo>
                  <a:lnTo>
                    <a:pt x="11379" y="580"/>
                  </a:lnTo>
                  <a:cubicBezTo>
                    <a:pt x="11379" y="266"/>
                    <a:pt x="11134" y="1"/>
                    <a:pt x="1082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3"/>
            <p:cNvSpPr/>
            <p:nvPr/>
          </p:nvSpPr>
          <p:spPr>
            <a:xfrm>
              <a:off x="1830975" y="3113200"/>
              <a:ext cx="60975" cy="60850"/>
            </a:xfrm>
            <a:custGeom>
              <a:rect b="b" l="l" r="r" t="t"/>
              <a:pathLst>
                <a:path extrusionOk="0" h="2434" w="2439">
                  <a:moveTo>
                    <a:pt x="1222" y="399"/>
                  </a:moveTo>
                  <a:cubicBezTo>
                    <a:pt x="1663" y="399"/>
                    <a:pt x="2040" y="776"/>
                    <a:pt x="2040" y="1217"/>
                  </a:cubicBezTo>
                  <a:cubicBezTo>
                    <a:pt x="2040" y="1658"/>
                    <a:pt x="1663" y="2035"/>
                    <a:pt x="1222" y="2035"/>
                  </a:cubicBezTo>
                  <a:cubicBezTo>
                    <a:pt x="776" y="2035"/>
                    <a:pt x="399" y="1658"/>
                    <a:pt x="399" y="1217"/>
                  </a:cubicBezTo>
                  <a:cubicBezTo>
                    <a:pt x="399" y="776"/>
                    <a:pt x="776" y="399"/>
                    <a:pt x="1222" y="399"/>
                  </a:cubicBezTo>
                  <a:close/>
                  <a:moveTo>
                    <a:pt x="1222" y="0"/>
                  </a:moveTo>
                  <a:cubicBezTo>
                    <a:pt x="558" y="0"/>
                    <a:pt x="0" y="553"/>
                    <a:pt x="0" y="1217"/>
                  </a:cubicBezTo>
                  <a:cubicBezTo>
                    <a:pt x="0" y="1881"/>
                    <a:pt x="558" y="2433"/>
                    <a:pt x="1222" y="2433"/>
                  </a:cubicBezTo>
                  <a:cubicBezTo>
                    <a:pt x="1886" y="2433"/>
                    <a:pt x="2438" y="1881"/>
                    <a:pt x="2438" y="1217"/>
                  </a:cubicBezTo>
                  <a:cubicBezTo>
                    <a:pt x="2438" y="553"/>
                    <a:pt x="1886" y="0"/>
                    <a:pt x="122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1" name="Google Shape;4251;p63"/>
          <p:cNvGrpSpPr/>
          <p:nvPr/>
        </p:nvGrpSpPr>
        <p:grpSpPr>
          <a:xfrm>
            <a:off x="3479425" y="2272025"/>
            <a:ext cx="333100" cy="340925"/>
            <a:chOff x="3479425" y="2272025"/>
            <a:chExt cx="333100" cy="340925"/>
          </a:xfrm>
        </p:grpSpPr>
        <p:sp>
          <p:nvSpPr>
            <p:cNvPr id="4252" name="Google Shape;4252;p63"/>
            <p:cNvSpPr/>
            <p:nvPr/>
          </p:nvSpPr>
          <p:spPr>
            <a:xfrm>
              <a:off x="3525900" y="2520500"/>
              <a:ext cx="41475" cy="87550"/>
            </a:xfrm>
            <a:custGeom>
              <a:rect b="b" l="l" r="r" t="t"/>
              <a:pathLst>
                <a:path extrusionOk="0" h="3502" w="1659">
                  <a:moveTo>
                    <a:pt x="1196" y="2481"/>
                  </a:moveTo>
                  <a:lnTo>
                    <a:pt x="1658" y="1"/>
                  </a:lnTo>
                  <a:lnTo>
                    <a:pt x="665" y="1"/>
                  </a:lnTo>
                  <a:lnTo>
                    <a:pt x="1" y="3501"/>
                  </a:lnTo>
                  <a:lnTo>
                    <a:pt x="994" y="3501"/>
                  </a:lnTo>
                  <a:close/>
                  <a:moveTo>
                    <a:pt x="1196" y="2481"/>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3"/>
            <p:cNvSpPr/>
            <p:nvPr/>
          </p:nvSpPr>
          <p:spPr>
            <a:xfrm>
              <a:off x="3724575" y="2520500"/>
              <a:ext cx="41475" cy="87550"/>
            </a:xfrm>
            <a:custGeom>
              <a:rect b="b" l="l" r="r" t="t"/>
              <a:pathLst>
                <a:path extrusionOk="0" h="3502" w="1659">
                  <a:moveTo>
                    <a:pt x="1" y="1"/>
                  </a:moveTo>
                  <a:lnTo>
                    <a:pt x="463" y="2481"/>
                  </a:lnTo>
                  <a:lnTo>
                    <a:pt x="643" y="3501"/>
                  </a:lnTo>
                  <a:lnTo>
                    <a:pt x="1658" y="3501"/>
                  </a:lnTo>
                  <a:lnTo>
                    <a:pt x="994" y="1"/>
                  </a:lnTo>
                  <a:close/>
                  <a:moveTo>
                    <a:pt x="1" y="1"/>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3"/>
            <p:cNvSpPr/>
            <p:nvPr/>
          </p:nvSpPr>
          <p:spPr>
            <a:xfrm>
              <a:off x="3496025" y="2307500"/>
              <a:ext cx="299900" cy="206375"/>
            </a:xfrm>
            <a:custGeom>
              <a:rect b="b" l="l" r="r" t="t"/>
              <a:pathLst>
                <a:path extrusionOk="0" h="8255" w="11996">
                  <a:moveTo>
                    <a:pt x="1" y="0"/>
                  </a:moveTo>
                  <a:lnTo>
                    <a:pt x="1" y="8255"/>
                  </a:lnTo>
                  <a:lnTo>
                    <a:pt x="11995" y="8255"/>
                  </a:lnTo>
                  <a:lnTo>
                    <a:pt x="11995" y="0"/>
                  </a:lnTo>
                  <a:close/>
                  <a:moveTo>
                    <a:pt x="1" y="0"/>
                  </a:moveTo>
                  <a:lnTo>
                    <a:pt x="1" y="0"/>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3"/>
            <p:cNvSpPr/>
            <p:nvPr/>
          </p:nvSpPr>
          <p:spPr>
            <a:xfrm>
              <a:off x="3766550" y="2307500"/>
              <a:ext cx="29375" cy="206375"/>
            </a:xfrm>
            <a:custGeom>
              <a:rect b="b" l="l" r="r" t="t"/>
              <a:pathLst>
                <a:path extrusionOk="0" h="8255" w="1175">
                  <a:moveTo>
                    <a:pt x="0" y="7081"/>
                  </a:moveTo>
                  <a:lnTo>
                    <a:pt x="0" y="8255"/>
                  </a:lnTo>
                  <a:lnTo>
                    <a:pt x="1174" y="8255"/>
                  </a:lnTo>
                  <a:lnTo>
                    <a:pt x="1174" y="0"/>
                  </a:lnTo>
                  <a:lnTo>
                    <a:pt x="0" y="0"/>
                  </a:lnTo>
                  <a:lnTo>
                    <a:pt x="0" y="887"/>
                  </a:lnTo>
                  <a:lnTo>
                    <a:pt x="223" y="887"/>
                  </a:lnTo>
                  <a:lnTo>
                    <a:pt x="223" y="7081"/>
                  </a:lnTo>
                  <a:close/>
                  <a:moveTo>
                    <a:pt x="0" y="7081"/>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3"/>
            <p:cNvSpPr/>
            <p:nvPr/>
          </p:nvSpPr>
          <p:spPr>
            <a:xfrm>
              <a:off x="3553525" y="2301375"/>
              <a:ext cx="184900" cy="32700"/>
            </a:xfrm>
            <a:custGeom>
              <a:rect b="b" l="l" r="r" t="t"/>
              <a:pathLst>
                <a:path extrusionOk="0" h="1308" w="7396">
                  <a:moveTo>
                    <a:pt x="155" y="1307"/>
                  </a:moveTo>
                  <a:lnTo>
                    <a:pt x="7241" y="1307"/>
                  </a:lnTo>
                  <a:cubicBezTo>
                    <a:pt x="7326" y="1307"/>
                    <a:pt x="7395" y="1244"/>
                    <a:pt x="7395" y="1132"/>
                  </a:cubicBezTo>
                  <a:lnTo>
                    <a:pt x="7395" y="181"/>
                  </a:lnTo>
                  <a:cubicBezTo>
                    <a:pt x="7395" y="91"/>
                    <a:pt x="7326" y="1"/>
                    <a:pt x="7241" y="1"/>
                  </a:cubicBezTo>
                  <a:lnTo>
                    <a:pt x="155" y="1"/>
                  </a:lnTo>
                  <a:cubicBezTo>
                    <a:pt x="70" y="1"/>
                    <a:pt x="1" y="91"/>
                    <a:pt x="1" y="181"/>
                  </a:cubicBezTo>
                  <a:lnTo>
                    <a:pt x="1" y="1132"/>
                  </a:lnTo>
                  <a:cubicBezTo>
                    <a:pt x="1" y="1244"/>
                    <a:pt x="70" y="1307"/>
                    <a:pt x="155" y="1307"/>
                  </a:cubicBezTo>
                  <a:close/>
                  <a:moveTo>
                    <a:pt x="155" y="1307"/>
                  </a:moveTo>
                  <a:lnTo>
                    <a:pt x="155" y="130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3"/>
            <p:cNvSpPr/>
            <p:nvPr/>
          </p:nvSpPr>
          <p:spPr>
            <a:xfrm>
              <a:off x="3711300" y="2301375"/>
              <a:ext cx="27125" cy="32700"/>
            </a:xfrm>
            <a:custGeom>
              <a:rect b="b" l="l" r="r" t="t"/>
              <a:pathLst>
                <a:path extrusionOk="0" h="1308" w="1085">
                  <a:moveTo>
                    <a:pt x="176" y="245"/>
                  </a:moveTo>
                  <a:lnTo>
                    <a:pt x="176" y="1132"/>
                  </a:lnTo>
                  <a:cubicBezTo>
                    <a:pt x="176" y="1244"/>
                    <a:pt x="85" y="1307"/>
                    <a:pt x="0" y="1307"/>
                  </a:cubicBezTo>
                  <a:lnTo>
                    <a:pt x="930" y="1307"/>
                  </a:lnTo>
                  <a:cubicBezTo>
                    <a:pt x="1015" y="1307"/>
                    <a:pt x="1084" y="1244"/>
                    <a:pt x="1084" y="1132"/>
                  </a:cubicBezTo>
                  <a:lnTo>
                    <a:pt x="1084" y="181"/>
                  </a:lnTo>
                  <a:cubicBezTo>
                    <a:pt x="1084" y="91"/>
                    <a:pt x="1015" y="1"/>
                    <a:pt x="930" y="1"/>
                  </a:cubicBezTo>
                  <a:lnTo>
                    <a:pt x="0" y="1"/>
                  </a:lnTo>
                  <a:cubicBezTo>
                    <a:pt x="85" y="1"/>
                    <a:pt x="176" y="91"/>
                    <a:pt x="176" y="181"/>
                  </a:cubicBezTo>
                  <a:close/>
                  <a:moveTo>
                    <a:pt x="176" y="245"/>
                  </a:moveTo>
                  <a:lnTo>
                    <a:pt x="176" y="245"/>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3"/>
            <p:cNvSpPr/>
            <p:nvPr/>
          </p:nvSpPr>
          <p:spPr>
            <a:xfrm>
              <a:off x="3519800" y="2423700"/>
              <a:ext cx="252350" cy="60850"/>
            </a:xfrm>
            <a:custGeom>
              <a:rect b="b" l="l" r="r" t="t"/>
              <a:pathLst>
                <a:path extrusionOk="0" h="2434" w="10094">
                  <a:moveTo>
                    <a:pt x="4117" y="0"/>
                  </a:moveTo>
                  <a:lnTo>
                    <a:pt x="1" y="0"/>
                  </a:lnTo>
                  <a:lnTo>
                    <a:pt x="1" y="2433"/>
                  </a:lnTo>
                  <a:lnTo>
                    <a:pt x="10093" y="2433"/>
                  </a:lnTo>
                  <a:lnTo>
                    <a:pt x="10093" y="0"/>
                  </a:lnTo>
                  <a:close/>
                  <a:moveTo>
                    <a:pt x="4117" y="0"/>
                  </a:move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3"/>
            <p:cNvSpPr/>
            <p:nvPr/>
          </p:nvSpPr>
          <p:spPr>
            <a:xfrm>
              <a:off x="3571850" y="2458625"/>
              <a:ext cx="200300" cy="25925"/>
            </a:xfrm>
            <a:custGeom>
              <a:rect b="b" l="l" r="r" t="t"/>
              <a:pathLst>
                <a:path extrusionOk="0" h="1037" w="8012">
                  <a:moveTo>
                    <a:pt x="8011" y="574"/>
                  </a:moveTo>
                  <a:cubicBezTo>
                    <a:pt x="7172" y="218"/>
                    <a:pt x="5865" y="0"/>
                    <a:pt x="4383" y="0"/>
                  </a:cubicBezTo>
                  <a:cubicBezTo>
                    <a:pt x="2322" y="0"/>
                    <a:pt x="575" y="441"/>
                    <a:pt x="1" y="1036"/>
                  </a:cubicBezTo>
                  <a:lnTo>
                    <a:pt x="8011" y="1036"/>
                  </a:lnTo>
                  <a:close/>
                  <a:moveTo>
                    <a:pt x="8011" y="574"/>
                  </a:moveTo>
                  <a:lnTo>
                    <a:pt x="8011" y="574"/>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3"/>
            <p:cNvSpPr/>
            <p:nvPr/>
          </p:nvSpPr>
          <p:spPr>
            <a:xfrm>
              <a:off x="3755525" y="2423700"/>
              <a:ext cx="16625" cy="52075"/>
            </a:xfrm>
            <a:custGeom>
              <a:rect b="b" l="l" r="r" t="t"/>
              <a:pathLst>
                <a:path extrusionOk="0" h="2083" w="665">
                  <a:moveTo>
                    <a:pt x="664" y="0"/>
                  </a:moveTo>
                  <a:lnTo>
                    <a:pt x="0" y="0"/>
                  </a:lnTo>
                  <a:lnTo>
                    <a:pt x="0" y="1928"/>
                  </a:lnTo>
                  <a:cubicBezTo>
                    <a:pt x="245" y="1971"/>
                    <a:pt x="468" y="2035"/>
                    <a:pt x="664" y="2082"/>
                  </a:cubicBezTo>
                  <a:close/>
                  <a:moveTo>
                    <a:pt x="664" y="0"/>
                  </a:moveTo>
                  <a:lnTo>
                    <a:pt x="664"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3"/>
            <p:cNvSpPr/>
            <p:nvPr/>
          </p:nvSpPr>
          <p:spPr>
            <a:xfrm>
              <a:off x="3695225" y="2459150"/>
              <a:ext cx="76925" cy="25400"/>
            </a:xfrm>
            <a:custGeom>
              <a:rect b="b" l="l" r="r" t="t"/>
              <a:pathLst>
                <a:path extrusionOk="0" h="1016" w="3077">
                  <a:moveTo>
                    <a:pt x="1" y="0"/>
                  </a:moveTo>
                  <a:cubicBezTo>
                    <a:pt x="643" y="245"/>
                    <a:pt x="1175" y="617"/>
                    <a:pt x="1552" y="1015"/>
                  </a:cubicBezTo>
                  <a:lnTo>
                    <a:pt x="3076" y="1015"/>
                  </a:lnTo>
                  <a:lnTo>
                    <a:pt x="3076" y="553"/>
                  </a:lnTo>
                  <a:cubicBezTo>
                    <a:pt x="2880" y="463"/>
                    <a:pt x="2657" y="399"/>
                    <a:pt x="2412" y="330"/>
                  </a:cubicBezTo>
                  <a:cubicBezTo>
                    <a:pt x="1748" y="154"/>
                    <a:pt x="909" y="22"/>
                    <a:pt x="1" y="0"/>
                  </a:cubicBezTo>
                  <a:close/>
                  <a:moveTo>
                    <a:pt x="1" y="0"/>
                  </a:moveTo>
                  <a:lnTo>
                    <a:pt x="1"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3"/>
            <p:cNvSpPr/>
            <p:nvPr/>
          </p:nvSpPr>
          <p:spPr>
            <a:xfrm>
              <a:off x="3519800" y="2329675"/>
              <a:ext cx="252350" cy="100675"/>
            </a:xfrm>
            <a:custGeom>
              <a:rect b="b" l="l" r="r" t="t"/>
              <a:pathLst>
                <a:path extrusionOk="0" h="4027" w="10094">
                  <a:moveTo>
                    <a:pt x="10093" y="4027"/>
                  </a:moveTo>
                  <a:lnTo>
                    <a:pt x="10093" y="0"/>
                  </a:lnTo>
                  <a:lnTo>
                    <a:pt x="1" y="0"/>
                  </a:lnTo>
                  <a:lnTo>
                    <a:pt x="1" y="4027"/>
                  </a:lnTo>
                  <a:close/>
                  <a:moveTo>
                    <a:pt x="10093" y="4027"/>
                  </a:moveTo>
                  <a:lnTo>
                    <a:pt x="10093" y="402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3"/>
            <p:cNvSpPr/>
            <p:nvPr/>
          </p:nvSpPr>
          <p:spPr>
            <a:xfrm>
              <a:off x="3755525" y="2329675"/>
              <a:ext cx="16625" cy="100675"/>
            </a:xfrm>
            <a:custGeom>
              <a:rect b="b" l="l" r="r" t="t"/>
              <a:pathLst>
                <a:path extrusionOk="0" h="4027" w="665">
                  <a:moveTo>
                    <a:pt x="0" y="0"/>
                  </a:moveTo>
                  <a:lnTo>
                    <a:pt x="664" y="0"/>
                  </a:lnTo>
                  <a:lnTo>
                    <a:pt x="664" y="4027"/>
                  </a:lnTo>
                  <a:lnTo>
                    <a:pt x="0" y="4027"/>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3"/>
            <p:cNvSpPr/>
            <p:nvPr/>
          </p:nvSpPr>
          <p:spPr>
            <a:xfrm>
              <a:off x="3560175" y="2398850"/>
              <a:ext cx="62575" cy="31500"/>
            </a:xfrm>
            <a:custGeom>
              <a:rect b="b" l="l" r="r" t="t"/>
              <a:pathLst>
                <a:path extrusionOk="0" h="1260" w="2503">
                  <a:moveTo>
                    <a:pt x="0" y="1260"/>
                  </a:moveTo>
                  <a:lnTo>
                    <a:pt x="2502" y="1260"/>
                  </a:lnTo>
                  <a:cubicBezTo>
                    <a:pt x="2502" y="553"/>
                    <a:pt x="1950" y="1"/>
                    <a:pt x="1243" y="1"/>
                  </a:cubicBezTo>
                  <a:cubicBezTo>
                    <a:pt x="553" y="1"/>
                    <a:pt x="0" y="553"/>
                    <a:pt x="0" y="1260"/>
                  </a:cubicBezTo>
                  <a:close/>
                  <a:moveTo>
                    <a:pt x="0" y="1260"/>
                  </a:moveTo>
                  <a:lnTo>
                    <a:pt x="0" y="126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3"/>
            <p:cNvSpPr/>
            <p:nvPr/>
          </p:nvSpPr>
          <p:spPr>
            <a:xfrm>
              <a:off x="3581275" y="2398850"/>
              <a:ext cx="41475" cy="31500"/>
            </a:xfrm>
            <a:custGeom>
              <a:rect b="b" l="l" r="r" t="t"/>
              <a:pathLst>
                <a:path extrusionOk="0" h="1260" w="1659">
                  <a:moveTo>
                    <a:pt x="1" y="64"/>
                  </a:moveTo>
                  <a:cubicBezTo>
                    <a:pt x="506" y="240"/>
                    <a:pt x="862" y="707"/>
                    <a:pt x="862" y="1260"/>
                  </a:cubicBezTo>
                  <a:lnTo>
                    <a:pt x="1658" y="1260"/>
                  </a:lnTo>
                  <a:cubicBezTo>
                    <a:pt x="1658" y="553"/>
                    <a:pt x="1106" y="1"/>
                    <a:pt x="399" y="1"/>
                  </a:cubicBezTo>
                  <a:cubicBezTo>
                    <a:pt x="267" y="1"/>
                    <a:pt x="134" y="22"/>
                    <a:pt x="1" y="64"/>
                  </a:cubicBezTo>
                  <a:close/>
                  <a:moveTo>
                    <a:pt x="1" y="64"/>
                  </a:moveTo>
                  <a:lnTo>
                    <a:pt x="1" y="6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3"/>
            <p:cNvSpPr/>
            <p:nvPr/>
          </p:nvSpPr>
          <p:spPr>
            <a:xfrm>
              <a:off x="3484350" y="2507225"/>
              <a:ext cx="323250" cy="24450"/>
            </a:xfrm>
            <a:custGeom>
              <a:rect b="b" l="l" r="r" t="t"/>
              <a:pathLst>
                <a:path extrusionOk="0" h="978" w="12930">
                  <a:moveTo>
                    <a:pt x="12462" y="0"/>
                  </a:moveTo>
                  <a:lnTo>
                    <a:pt x="266" y="0"/>
                  </a:lnTo>
                  <a:cubicBezTo>
                    <a:pt x="133" y="0"/>
                    <a:pt x="0" y="133"/>
                    <a:pt x="0" y="266"/>
                  </a:cubicBezTo>
                  <a:lnTo>
                    <a:pt x="0" y="712"/>
                  </a:lnTo>
                  <a:cubicBezTo>
                    <a:pt x="0" y="866"/>
                    <a:pt x="133" y="978"/>
                    <a:pt x="266" y="978"/>
                  </a:cubicBezTo>
                  <a:lnTo>
                    <a:pt x="12664" y="978"/>
                  </a:lnTo>
                  <a:cubicBezTo>
                    <a:pt x="12797" y="978"/>
                    <a:pt x="12930" y="866"/>
                    <a:pt x="12930" y="712"/>
                  </a:cubicBezTo>
                  <a:lnTo>
                    <a:pt x="12930" y="266"/>
                  </a:lnTo>
                  <a:cubicBezTo>
                    <a:pt x="12930" y="133"/>
                    <a:pt x="12797" y="0"/>
                    <a:pt x="12664" y="0"/>
                  </a:cubicBezTo>
                  <a:close/>
                  <a:moveTo>
                    <a:pt x="12462" y="0"/>
                  </a:moveTo>
                  <a:lnTo>
                    <a:pt x="12462"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3"/>
            <p:cNvSpPr/>
            <p:nvPr/>
          </p:nvSpPr>
          <p:spPr>
            <a:xfrm>
              <a:off x="3772650" y="2507225"/>
              <a:ext cx="34950" cy="24450"/>
            </a:xfrm>
            <a:custGeom>
              <a:rect b="b" l="l" r="r" t="t"/>
              <a:pathLst>
                <a:path extrusionOk="0" h="978" w="1398">
                  <a:moveTo>
                    <a:pt x="288" y="266"/>
                  </a:moveTo>
                  <a:lnTo>
                    <a:pt x="288" y="712"/>
                  </a:lnTo>
                  <a:cubicBezTo>
                    <a:pt x="288" y="866"/>
                    <a:pt x="155" y="978"/>
                    <a:pt x="1" y="978"/>
                  </a:cubicBezTo>
                  <a:lnTo>
                    <a:pt x="1132" y="978"/>
                  </a:lnTo>
                  <a:cubicBezTo>
                    <a:pt x="1265" y="978"/>
                    <a:pt x="1398" y="866"/>
                    <a:pt x="1398" y="712"/>
                  </a:cubicBezTo>
                  <a:lnTo>
                    <a:pt x="1398" y="266"/>
                  </a:lnTo>
                  <a:cubicBezTo>
                    <a:pt x="1398" y="133"/>
                    <a:pt x="1265" y="0"/>
                    <a:pt x="1132" y="0"/>
                  </a:cubicBezTo>
                  <a:lnTo>
                    <a:pt x="1" y="0"/>
                  </a:lnTo>
                  <a:cubicBezTo>
                    <a:pt x="155" y="0"/>
                    <a:pt x="288" y="112"/>
                    <a:pt x="288" y="266"/>
                  </a:cubicBezTo>
                  <a:close/>
                  <a:moveTo>
                    <a:pt x="288" y="266"/>
                  </a:moveTo>
                  <a:lnTo>
                    <a:pt x="288" y="266"/>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3"/>
            <p:cNvSpPr/>
            <p:nvPr/>
          </p:nvSpPr>
          <p:spPr>
            <a:xfrm>
              <a:off x="3738925" y="2531650"/>
              <a:ext cx="27125" cy="76400"/>
            </a:xfrm>
            <a:custGeom>
              <a:rect b="b" l="l" r="r" t="t"/>
              <a:pathLst>
                <a:path extrusionOk="0" h="3056" w="1085">
                  <a:moveTo>
                    <a:pt x="0" y="1"/>
                  </a:moveTo>
                  <a:lnTo>
                    <a:pt x="574" y="3055"/>
                  </a:lnTo>
                  <a:lnTo>
                    <a:pt x="1084" y="3055"/>
                  </a:lnTo>
                  <a:lnTo>
                    <a:pt x="510" y="1"/>
                  </a:lnTo>
                  <a:close/>
                  <a:moveTo>
                    <a:pt x="0" y="1"/>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3"/>
            <p:cNvSpPr/>
            <p:nvPr/>
          </p:nvSpPr>
          <p:spPr>
            <a:xfrm>
              <a:off x="3538650" y="2531650"/>
              <a:ext cx="26600" cy="76400"/>
            </a:xfrm>
            <a:custGeom>
              <a:rect b="b" l="l" r="r" t="t"/>
              <a:pathLst>
                <a:path extrusionOk="0" h="3056" w="1064">
                  <a:moveTo>
                    <a:pt x="575" y="1"/>
                  </a:moveTo>
                  <a:lnTo>
                    <a:pt x="1" y="3055"/>
                  </a:lnTo>
                  <a:lnTo>
                    <a:pt x="484" y="3055"/>
                  </a:lnTo>
                  <a:lnTo>
                    <a:pt x="686" y="2035"/>
                  </a:lnTo>
                  <a:lnTo>
                    <a:pt x="1063" y="1"/>
                  </a:lnTo>
                  <a:close/>
                  <a:moveTo>
                    <a:pt x="575" y="1"/>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3"/>
            <p:cNvSpPr/>
            <p:nvPr/>
          </p:nvSpPr>
          <p:spPr>
            <a:xfrm>
              <a:off x="3586200" y="2365650"/>
              <a:ext cx="9975" cy="18225"/>
            </a:xfrm>
            <a:custGeom>
              <a:rect b="b" l="l" r="r" t="t"/>
              <a:pathLst>
                <a:path extrusionOk="0" h="729" w="399">
                  <a:moveTo>
                    <a:pt x="202" y="1"/>
                  </a:moveTo>
                  <a:cubicBezTo>
                    <a:pt x="91" y="1"/>
                    <a:pt x="1" y="86"/>
                    <a:pt x="1" y="197"/>
                  </a:cubicBezTo>
                  <a:lnTo>
                    <a:pt x="1" y="532"/>
                  </a:lnTo>
                  <a:cubicBezTo>
                    <a:pt x="1" y="638"/>
                    <a:pt x="91" y="728"/>
                    <a:pt x="202" y="728"/>
                  </a:cubicBezTo>
                  <a:cubicBezTo>
                    <a:pt x="309" y="728"/>
                    <a:pt x="399" y="638"/>
                    <a:pt x="399" y="532"/>
                  </a:cubicBezTo>
                  <a:lnTo>
                    <a:pt x="399" y="197"/>
                  </a:lnTo>
                  <a:cubicBezTo>
                    <a:pt x="399" y="86"/>
                    <a:pt x="309" y="1"/>
                    <a:pt x="20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3"/>
            <p:cNvSpPr/>
            <p:nvPr/>
          </p:nvSpPr>
          <p:spPr>
            <a:xfrm>
              <a:off x="3551950" y="2374850"/>
              <a:ext cx="16625" cy="15675"/>
            </a:xfrm>
            <a:custGeom>
              <a:rect b="b" l="l" r="r" t="t"/>
              <a:pathLst>
                <a:path extrusionOk="0" h="627" w="665">
                  <a:moveTo>
                    <a:pt x="217" y="1"/>
                  </a:moveTo>
                  <a:cubicBezTo>
                    <a:pt x="165" y="1"/>
                    <a:pt x="109" y="18"/>
                    <a:pt x="64" y="52"/>
                  </a:cubicBezTo>
                  <a:cubicBezTo>
                    <a:pt x="0" y="137"/>
                    <a:pt x="0" y="270"/>
                    <a:pt x="64" y="339"/>
                  </a:cubicBezTo>
                  <a:lnTo>
                    <a:pt x="287" y="562"/>
                  </a:lnTo>
                  <a:cubicBezTo>
                    <a:pt x="329" y="605"/>
                    <a:pt x="377" y="626"/>
                    <a:pt x="441" y="626"/>
                  </a:cubicBezTo>
                  <a:cubicBezTo>
                    <a:pt x="483" y="626"/>
                    <a:pt x="531" y="605"/>
                    <a:pt x="574" y="562"/>
                  </a:cubicBezTo>
                  <a:cubicBezTo>
                    <a:pt x="664" y="493"/>
                    <a:pt x="664" y="360"/>
                    <a:pt x="574" y="270"/>
                  </a:cubicBezTo>
                  <a:lnTo>
                    <a:pt x="351" y="52"/>
                  </a:lnTo>
                  <a:cubicBezTo>
                    <a:pt x="319" y="18"/>
                    <a:pt x="270" y="1"/>
                    <a:pt x="21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3"/>
            <p:cNvSpPr/>
            <p:nvPr/>
          </p:nvSpPr>
          <p:spPr>
            <a:xfrm>
              <a:off x="3614500" y="2374850"/>
              <a:ext cx="16625" cy="15675"/>
            </a:xfrm>
            <a:custGeom>
              <a:rect b="b" l="l" r="r" t="t"/>
              <a:pathLst>
                <a:path extrusionOk="0" h="627" w="665">
                  <a:moveTo>
                    <a:pt x="439" y="1"/>
                  </a:moveTo>
                  <a:cubicBezTo>
                    <a:pt x="389" y="1"/>
                    <a:pt x="340" y="18"/>
                    <a:pt x="308" y="52"/>
                  </a:cubicBezTo>
                  <a:lnTo>
                    <a:pt x="64" y="270"/>
                  </a:lnTo>
                  <a:cubicBezTo>
                    <a:pt x="0" y="360"/>
                    <a:pt x="0" y="493"/>
                    <a:pt x="64" y="562"/>
                  </a:cubicBezTo>
                  <a:cubicBezTo>
                    <a:pt x="106" y="605"/>
                    <a:pt x="175" y="626"/>
                    <a:pt x="218" y="626"/>
                  </a:cubicBezTo>
                  <a:cubicBezTo>
                    <a:pt x="266" y="626"/>
                    <a:pt x="308" y="605"/>
                    <a:pt x="351" y="562"/>
                  </a:cubicBezTo>
                  <a:lnTo>
                    <a:pt x="574" y="339"/>
                  </a:lnTo>
                  <a:cubicBezTo>
                    <a:pt x="664" y="270"/>
                    <a:pt x="664" y="137"/>
                    <a:pt x="574" y="52"/>
                  </a:cubicBezTo>
                  <a:cubicBezTo>
                    <a:pt x="539" y="18"/>
                    <a:pt x="489" y="1"/>
                    <a:pt x="43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3"/>
            <p:cNvSpPr/>
            <p:nvPr/>
          </p:nvSpPr>
          <p:spPr>
            <a:xfrm>
              <a:off x="3479425" y="2272025"/>
              <a:ext cx="333100" cy="340925"/>
            </a:xfrm>
            <a:custGeom>
              <a:rect b="b" l="l" r="r" t="t"/>
              <a:pathLst>
                <a:path extrusionOk="0" h="13637" w="13324">
                  <a:moveTo>
                    <a:pt x="10157" y="1398"/>
                  </a:moveTo>
                  <a:lnTo>
                    <a:pt x="10157" y="2285"/>
                  </a:lnTo>
                  <a:lnTo>
                    <a:pt x="3167" y="2285"/>
                  </a:lnTo>
                  <a:lnTo>
                    <a:pt x="3167" y="1398"/>
                  </a:lnTo>
                  <a:close/>
                  <a:moveTo>
                    <a:pt x="4473" y="5270"/>
                  </a:moveTo>
                  <a:cubicBezTo>
                    <a:pt x="4978" y="5270"/>
                    <a:pt x="5424" y="5647"/>
                    <a:pt x="5509" y="6136"/>
                  </a:cubicBezTo>
                  <a:lnTo>
                    <a:pt x="3453" y="6136"/>
                  </a:lnTo>
                  <a:cubicBezTo>
                    <a:pt x="3544" y="5647"/>
                    <a:pt x="3963" y="5270"/>
                    <a:pt x="4473" y="5270"/>
                  </a:cubicBezTo>
                  <a:close/>
                  <a:moveTo>
                    <a:pt x="11512" y="2503"/>
                  </a:moveTo>
                  <a:lnTo>
                    <a:pt x="11512" y="6136"/>
                  </a:lnTo>
                  <a:lnTo>
                    <a:pt x="5908" y="6136"/>
                  </a:lnTo>
                  <a:cubicBezTo>
                    <a:pt x="5823" y="5424"/>
                    <a:pt x="5201" y="4872"/>
                    <a:pt x="4473" y="4872"/>
                  </a:cubicBezTo>
                  <a:cubicBezTo>
                    <a:pt x="3740" y="4872"/>
                    <a:pt x="3145" y="5424"/>
                    <a:pt x="3034" y="6136"/>
                  </a:cubicBezTo>
                  <a:lnTo>
                    <a:pt x="1817" y="6136"/>
                  </a:lnTo>
                  <a:lnTo>
                    <a:pt x="1817" y="2503"/>
                  </a:lnTo>
                  <a:lnTo>
                    <a:pt x="2811" y="2503"/>
                  </a:lnTo>
                  <a:cubicBezTo>
                    <a:pt x="2880" y="2614"/>
                    <a:pt x="3013" y="2683"/>
                    <a:pt x="3119" y="2683"/>
                  </a:cubicBezTo>
                  <a:lnTo>
                    <a:pt x="10205" y="2683"/>
                  </a:lnTo>
                  <a:cubicBezTo>
                    <a:pt x="10317" y="2683"/>
                    <a:pt x="10423" y="2614"/>
                    <a:pt x="10492" y="2503"/>
                  </a:cubicBezTo>
                  <a:close/>
                  <a:moveTo>
                    <a:pt x="11512" y="6535"/>
                  </a:moveTo>
                  <a:lnTo>
                    <a:pt x="11512" y="7751"/>
                  </a:lnTo>
                  <a:cubicBezTo>
                    <a:pt x="10625" y="7438"/>
                    <a:pt x="9408" y="7262"/>
                    <a:pt x="8080" y="7262"/>
                  </a:cubicBezTo>
                  <a:cubicBezTo>
                    <a:pt x="6067" y="7262"/>
                    <a:pt x="4293" y="7682"/>
                    <a:pt x="3608" y="8303"/>
                  </a:cubicBezTo>
                  <a:lnTo>
                    <a:pt x="1817" y="8303"/>
                  </a:lnTo>
                  <a:lnTo>
                    <a:pt x="1817" y="6535"/>
                  </a:lnTo>
                  <a:close/>
                  <a:moveTo>
                    <a:pt x="8080" y="7661"/>
                  </a:moveTo>
                  <a:cubicBezTo>
                    <a:pt x="9430" y="7661"/>
                    <a:pt x="10667" y="7863"/>
                    <a:pt x="11512" y="8171"/>
                  </a:cubicBezTo>
                  <a:lnTo>
                    <a:pt x="11512" y="8303"/>
                  </a:lnTo>
                  <a:lnTo>
                    <a:pt x="4341" y="8303"/>
                  </a:lnTo>
                  <a:cubicBezTo>
                    <a:pt x="5137" y="7926"/>
                    <a:pt x="6529" y="7661"/>
                    <a:pt x="8080" y="7661"/>
                  </a:cubicBezTo>
                  <a:close/>
                  <a:moveTo>
                    <a:pt x="12861" y="9610"/>
                  </a:moveTo>
                  <a:cubicBezTo>
                    <a:pt x="12882" y="9610"/>
                    <a:pt x="12925" y="9653"/>
                    <a:pt x="12925" y="9674"/>
                  </a:cubicBezTo>
                  <a:lnTo>
                    <a:pt x="12925" y="10120"/>
                  </a:lnTo>
                  <a:cubicBezTo>
                    <a:pt x="12925" y="10163"/>
                    <a:pt x="12882" y="10184"/>
                    <a:pt x="12861" y="10184"/>
                  </a:cubicBezTo>
                  <a:lnTo>
                    <a:pt x="7129" y="10184"/>
                  </a:lnTo>
                  <a:cubicBezTo>
                    <a:pt x="7018" y="10184"/>
                    <a:pt x="6928" y="10274"/>
                    <a:pt x="6928" y="10386"/>
                  </a:cubicBezTo>
                  <a:cubicBezTo>
                    <a:pt x="6928" y="10492"/>
                    <a:pt x="7018" y="10582"/>
                    <a:pt x="7129" y="10582"/>
                  </a:cubicBezTo>
                  <a:lnTo>
                    <a:pt x="9716" y="10582"/>
                  </a:lnTo>
                  <a:lnTo>
                    <a:pt x="10024" y="12218"/>
                  </a:lnTo>
                  <a:lnTo>
                    <a:pt x="3299" y="12218"/>
                  </a:lnTo>
                  <a:lnTo>
                    <a:pt x="3608" y="10582"/>
                  </a:lnTo>
                  <a:lnTo>
                    <a:pt x="6200" y="10582"/>
                  </a:lnTo>
                  <a:cubicBezTo>
                    <a:pt x="6306" y="10582"/>
                    <a:pt x="6396" y="10492"/>
                    <a:pt x="6396" y="10386"/>
                  </a:cubicBezTo>
                  <a:cubicBezTo>
                    <a:pt x="6396" y="10274"/>
                    <a:pt x="6306" y="10184"/>
                    <a:pt x="6200" y="10184"/>
                  </a:cubicBezTo>
                  <a:lnTo>
                    <a:pt x="463" y="10184"/>
                  </a:lnTo>
                  <a:cubicBezTo>
                    <a:pt x="420" y="10184"/>
                    <a:pt x="399" y="10163"/>
                    <a:pt x="399" y="10120"/>
                  </a:cubicBezTo>
                  <a:lnTo>
                    <a:pt x="399" y="9674"/>
                  </a:lnTo>
                  <a:cubicBezTo>
                    <a:pt x="399" y="9653"/>
                    <a:pt x="420" y="9610"/>
                    <a:pt x="463" y="9610"/>
                  </a:cubicBezTo>
                  <a:close/>
                  <a:moveTo>
                    <a:pt x="3188" y="10582"/>
                  </a:moveTo>
                  <a:lnTo>
                    <a:pt x="2699" y="13238"/>
                  </a:lnTo>
                  <a:lnTo>
                    <a:pt x="2104" y="13238"/>
                  </a:lnTo>
                  <a:lnTo>
                    <a:pt x="2588" y="10582"/>
                  </a:lnTo>
                  <a:close/>
                  <a:moveTo>
                    <a:pt x="10715" y="10582"/>
                  </a:moveTo>
                  <a:lnTo>
                    <a:pt x="11220" y="13238"/>
                  </a:lnTo>
                  <a:lnTo>
                    <a:pt x="10625" y="13238"/>
                  </a:lnTo>
                  <a:lnTo>
                    <a:pt x="10115" y="10582"/>
                  </a:lnTo>
                  <a:close/>
                  <a:moveTo>
                    <a:pt x="5005" y="1"/>
                  </a:moveTo>
                  <a:cubicBezTo>
                    <a:pt x="4893" y="1"/>
                    <a:pt x="4803" y="91"/>
                    <a:pt x="4803" y="203"/>
                  </a:cubicBezTo>
                  <a:lnTo>
                    <a:pt x="4803" y="978"/>
                  </a:lnTo>
                  <a:lnTo>
                    <a:pt x="3119" y="978"/>
                  </a:lnTo>
                  <a:cubicBezTo>
                    <a:pt x="2965" y="978"/>
                    <a:pt x="2832" y="1090"/>
                    <a:pt x="2789" y="1223"/>
                  </a:cubicBezTo>
                  <a:lnTo>
                    <a:pt x="665" y="1223"/>
                  </a:lnTo>
                  <a:cubicBezTo>
                    <a:pt x="553" y="1223"/>
                    <a:pt x="463" y="1307"/>
                    <a:pt x="463" y="1419"/>
                  </a:cubicBezTo>
                  <a:lnTo>
                    <a:pt x="463" y="9212"/>
                  </a:lnTo>
                  <a:cubicBezTo>
                    <a:pt x="197" y="9212"/>
                    <a:pt x="1" y="9430"/>
                    <a:pt x="1" y="9674"/>
                  </a:cubicBezTo>
                  <a:lnTo>
                    <a:pt x="1" y="10120"/>
                  </a:lnTo>
                  <a:cubicBezTo>
                    <a:pt x="1" y="10386"/>
                    <a:pt x="224" y="10582"/>
                    <a:pt x="463" y="10582"/>
                  </a:cubicBezTo>
                  <a:lnTo>
                    <a:pt x="2189" y="10582"/>
                  </a:lnTo>
                  <a:lnTo>
                    <a:pt x="1658" y="13392"/>
                  </a:lnTo>
                  <a:cubicBezTo>
                    <a:pt x="1658" y="13461"/>
                    <a:pt x="1658" y="13525"/>
                    <a:pt x="1706" y="13573"/>
                  </a:cubicBezTo>
                  <a:cubicBezTo>
                    <a:pt x="1748" y="13616"/>
                    <a:pt x="1791" y="13637"/>
                    <a:pt x="1860" y="13637"/>
                  </a:cubicBezTo>
                  <a:lnTo>
                    <a:pt x="2853" y="13637"/>
                  </a:lnTo>
                  <a:cubicBezTo>
                    <a:pt x="2965" y="13637"/>
                    <a:pt x="3055" y="13573"/>
                    <a:pt x="3055" y="13483"/>
                  </a:cubicBezTo>
                  <a:lnTo>
                    <a:pt x="3230" y="12617"/>
                  </a:lnTo>
                  <a:lnTo>
                    <a:pt x="10094" y="12617"/>
                  </a:lnTo>
                  <a:lnTo>
                    <a:pt x="10269" y="13483"/>
                  </a:lnTo>
                  <a:cubicBezTo>
                    <a:pt x="10269" y="13573"/>
                    <a:pt x="10359" y="13637"/>
                    <a:pt x="10449" y="13637"/>
                  </a:cubicBezTo>
                  <a:lnTo>
                    <a:pt x="11464" y="13637"/>
                  </a:lnTo>
                  <a:cubicBezTo>
                    <a:pt x="11512" y="13637"/>
                    <a:pt x="11576" y="13616"/>
                    <a:pt x="11618" y="13573"/>
                  </a:cubicBezTo>
                  <a:cubicBezTo>
                    <a:pt x="11645" y="13525"/>
                    <a:pt x="11666" y="13461"/>
                    <a:pt x="11666" y="13392"/>
                  </a:cubicBezTo>
                  <a:lnTo>
                    <a:pt x="11135" y="10582"/>
                  </a:lnTo>
                  <a:lnTo>
                    <a:pt x="12861" y="10582"/>
                  </a:lnTo>
                  <a:cubicBezTo>
                    <a:pt x="13105" y="10582"/>
                    <a:pt x="13323" y="10386"/>
                    <a:pt x="13323" y="10120"/>
                  </a:cubicBezTo>
                  <a:lnTo>
                    <a:pt x="13323" y="9674"/>
                  </a:lnTo>
                  <a:cubicBezTo>
                    <a:pt x="13323" y="9430"/>
                    <a:pt x="13105" y="9212"/>
                    <a:pt x="12861" y="9212"/>
                  </a:cubicBezTo>
                  <a:lnTo>
                    <a:pt x="12861" y="5871"/>
                  </a:lnTo>
                  <a:cubicBezTo>
                    <a:pt x="12861" y="5759"/>
                    <a:pt x="12771" y="5669"/>
                    <a:pt x="12659" y="5669"/>
                  </a:cubicBezTo>
                  <a:cubicBezTo>
                    <a:pt x="12548" y="5669"/>
                    <a:pt x="12463" y="5759"/>
                    <a:pt x="12463" y="5871"/>
                  </a:cubicBezTo>
                  <a:lnTo>
                    <a:pt x="12463" y="9212"/>
                  </a:lnTo>
                  <a:lnTo>
                    <a:pt x="861" y="9212"/>
                  </a:lnTo>
                  <a:lnTo>
                    <a:pt x="861" y="1621"/>
                  </a:lnTo>
                  <a:lnTo>
                    <a:pt x="2768" y="1621"/>
                  </a:lnTo>
                  <a:lnTo>
                    <a:pt x="2768" y="2104"/>
                  </a:lnTo>
                  <a:lnTo>
                    <a:pt x="1616" y="2104"/>
                  </a:lnTo>
                  <a:cubicBezTo>
                    <a:pt x="1504" y="2104"/>
                    <a:pt x="1419" y="2195"/>
                    <a:pt x="1419" y="2306"/>
                  </a:cubicBezTo>
                  <a:lnTo>
                    <a:pt x="1419" y="8500"/>
                  </a:lnTo>
                  <a:cubicBezTo>
                    <a:pt x="1419" y="8612"/>
                    <a:pt x="1504" y="8702"/>
                    <a:pt x="1616" y="8702"/>
                  </a:cubicBezTo>
                  <a:lnTo>
                    <a:pt x="11708" y="8702"/>
                  </a:lnTo>
                  <a:cubicBezTo>
                    <a:pt x="11751" y="8702"/>
                    <a:pt x="11799" y="8681"/>
                    <a:pt x="11841" y="8659"/>
                  </a:cubicBezTo>
                  <a:cubicBezTo>
                    <a:pt x="11884" y="8612"/>
                    <a:pt x="11910" y="8569"/>
                    <a:pt x="11910" y="8500"/>
                  </a:cubicBezTo>
                  <a:lnTo>
                    <a:pt x="11910" y="2306"/>
                  </a:lnTo>
                  <a:cubicBezTo>
                    <a:pt x="11910" y="2195"/>
                    <a:pt x="11820" y="2104"/>
                    <a:pt x="11708" y="2104"/>
                  </a:cubicBezTo>
                  <a:lnTo>
                    <a:pt x="10556" y="2104"/>
                  </a:lnTo>
                  <a:lnTo>
                    <a:pt x="10556" y="1621"/>
                  </a:lnTo>
                  <a:lnTo>
                    <a:pt x="12463" y="1621"/>
                  </a:lnTo>
                  <a:lnTo>
                    <a:pt x="12463" y="4941"/>
                  </a:lnTo>
                  <a:cubicBezTo>
                    <a:pt x="12463" y="5047"/>
                    <a:pt x="12548" y="5137"/>
                    <a:pt x="12659" y="5137"/>
                  </a:cubicBezTo>
                  <a:cubicBezTo>
                    <a:pt x="12771" y="5137"/>
                    <a:pt x="12861" y="5047"/>
                    <a:pt x="12861" y="4941"/>
                  </a:cubicBezTo>
                  <a:lnTo>
                    <a:pt x="12861" y="1419"/>
                  </a:lnTo>
                  <a:cubicBezTo>
                    <a:pt x="12861" y="1307"/>
                    <a:pt x="12771" y="1223"/>
                    <a:pt x="12659" y="1223"/>
                  </a:cubicBezTo>
                  <a:lnTo>
                    <a:pt x="10534" y="1223"/>
                  </a:lnTo>
                  <a:cubicBezTo>
                    <a:pt x="10471" y="1090"/>
                    <a:pt x="10359" y="978"/>
                    <a:pt x="10205" y="978"/>
                  </a:cubicBezTo>
                  <a:lnTo>
                    <a:pt x="8521" y="978"/>
                  </a:lnTo>
                  <a:lnTo>
                    <a:pt x="8521" y="203"/>
                  </a:lnTo>
                  <a:cubicBezTo>
                    <a:pt x="8521" y="91"/>
                    <a:pt x="8431" y="1"/>
                    <a:pt x="8325" y="1"/>
                  </a:cubicBezTo>
                  <a:cubicBezTo>
                    <a:pt x="8213" y="1"/>
                    <a:pt x="8123" y="91"/>
                    <a:pt x="8123" y="203"/>
                  </a:cubicBezTo>
                  <a:lnTo>
                    <a:pt x="8123" y="978"/>
                  </a:lnTo>
                  <a:lnTo>
                    <a:pt x="5201" y="978"/>
                  </a:lnTo>
                  <a:lnTo>
                    <a:pt x="5201" y="203"/>
                  </a:lnTo>
                  <a:cubicBezTo>
                    <a:pt x="5201" y="91"/>
                    <a:pt x="5111" y="1"/>
                    <a:pt x="500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4" name="Google Shape;4274;p63"/>
          <p:cNvGrpSpPr/>
          <p:nvPr/>
        </p:nvGrpSpPr>
        <p:grpSpPr>
          <a:xfrm>
            <a:off x="4114075" y="4271350"/>
            <a:ext cx="340925" cy="323675"/>
            <a:chOff x="4114075" y="4271350"/>
            <a:chExt cx="340925" cy="323675"/>
          </a:xfrm>
        </p:grpSpPr>
        <p:sp>
          <p:nvSpPr>
            <p:cNvPr id="4275" name="Google Shape;4275;p63"/>
            <p:cNvSpPr/>
            <p:nvPr/>
          </p:nvSpPr>
          <p:spPr>
            <a:xfrm>
              <a:off x="4217550" y="4511450"/>
              <a:ext cx="141700" cy="55950"/>
            </a:xfrm>
            <a:custGeom>
              <a:rect b="b" l="l" r="r" t="t"/>
              <a:pathLst>
                <a:path extrusionOk="0" h="2238" w="5668">
                  <a:moveTo>
                    <a:pt x="4537" y="532"/>
                  </a:moveTo>
                  <a:lnTo>
                    <a:pt x="2768" y="1"/>
                  </a:lnTo>
                  <a:lnTo>
                    <a:pt x="1110" y="532"/>
                  </a:lnTo>
                  <a:lnTo>
                    <a:pt x="0" y="1860"/>
                  </a:lnTo>
                  <a:lnTo>
                    <a:pt x="2991" y="2237"/>
                  </a:lnTo>
                  <a:lnTo>
                    <a:pt x="5668" y="1860"/>
                  </a:lnTo>
                  <a:close/>
                  <a:moveTo>
                    <a:pt x="4537" y="532"/>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3"/>
            <p:cNvSpPr/>
            <p:nvPr/>
          </p:nvSpPr>
          <p:spPr>
            <a:xfrm>
              <a:off x="4232025" y="4511450"/>
              <a:ext cx="127225" cy="46525"/>
            </a:xfrm>
            <a:custGeom>
              <a:rect b="b" l="l" r="r" t="t"/>
              <a:pathLst>
                <a:path extrusionOk="0" h="1861" w="5089">
                  <a:moveTo>
                    <a:pt x="3517" y="1154"/>
                  </a:moveTo>
                  <a:lnTo>
                    <a:pt x="4090" y="1860"/>
                  </a:lnTo>
                  <a:lnTo>
                    <a:pt x="5089" y="1860"/>
                  </a:lnTo>
                  <a:lnTo>
                    <a:pt x="3958" y="532"/>
                  </a:lnTo>
                  <a:cubicBezTo>
                    <a:pt x="3384" y="532"/>
                    <a:pt x="2789" y="1"/>
                    <a:pt x="2189" y="1"/>
                  </a:cubicBezTo>
                  <a:cubicBezTo>
                    <a:pt x="1657" y="1"/>
                    <a:pt x="1084" y="532"/>
                    <a:pt x="531" y="532"/>
                  </a:cubicBezTo>
                  <a:lnTo>
                    <a:pt x="0" y="1154"/>
                  </a:lnTo>
                  <a:close/>
                  <a:moveTo>
                    <a:pt x="3517" y="1154"/>
                  </a:moveTo>
                  <a:lnTo>
                    <a:pt x="3517" y="1154"/>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3"/>
            <p:cNvSpPr/>
            <p:nvPr/>
          </p:nvSpPr>
          <p:spPr>
            <a:xfrm>
              <a:off x="4119125" y="4276275"/>
              <a:ext cx="330300" cy="227500"/>
            </a:xfrm>
            <a:custGeom>
              <a:rect b="b" l="l" r="r" t="t"/>
              <a:pathLst>
                <a:path extrusionOk="0" h="9100" w="13212">
                  <a:moveTo>
                    <a:pt x="12792" y="0"/>
                  </a:moveTo>
                  <a:lnTo>
                    <a:pt x="420" y="0"/>
                  </a:lnTo>
                  <a:cubicBezTo>
                    <a:pt x="176" y="0"/>
                    <a:pt x="1" y="202"/>
                    <a:pt x="1" y="441"/>
                  </a:cubicBezTo>
                  <a:lnTo>
                    <a:pt x="1" y="8654"/>
                  </a:lnTo>
                  <a:lnTo>
                    <a:pt x="6928" y="9100"/>
                  </a:lnTo>
                  <a:lnTo>
                    <a:pt x="13212" y="8654"/>
                  </a:lnTo>
                  <a:lnTo>
                    <a:pt x="13212" y="441"/>
                  </a:lnTo>
                  <a:cubicBezTo>
                    <a:pt x="13212" y="202"/>
                    <a:pt x="13037" y="0"/>
                    <a:pt x="12792" y="0"/>
                  </a:cubicBezTo>
                  <a:close/>
                  <a:moveTo>
                    <a:pt x="12792" y="0"/>
                  </a:moveTo>
                  <a:lnTo>
                    <a:pt x="12792"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3"/>
            <p:cNvSpPr/>
            <p:nvPr/>
          </p:nvSpPr>
          <p:spPr>
            <a:xfrm>
              <a:off x="4119125" y="4492600"/>
              <a:ext cx="330300" cy="32175"/>
            </a:xfrm>
            <a:custGeom>
              <a:rect b="b" l="l" r="r" t="t"/>
              <a:pathLst>
                <a:path extrusionOk="0" h="1287" w="13212">
                  <a:moveTo>
                    <a:pt x="13212" y="1"/>
                  </a:moveTo>
                  <a:lnTo>
                    <a:pt x="1" y="1"/>
                  </a:lnTo>
                  <a:lnTo>
                    <a:pt x="1" y="845"/>
                  </a:lnTo>
                  <a:cubicBezTo>
                    <a:pt x="1" y="1084"/>
                    <a:pt x="176" y="1286"/>
                    <a:pt x="420" y="1286"/>
                  </a:cubicBezTo>
                  <a:lnTo>
                    <a:pt x="12792" y="1286"/>
                  </a:lnTo>
                  <a:cubicBezTo>
                    <a:pt x="13037" y="1286"/>
                    <a:pt x="13212" y="1084"/>
                    <a:pt x="13212" y="845"/>
                  </a:cubicBezTo>
                  <a:close/>
                  <a:moveTo>
                    <a:pt x="13212" y="1"/>
                  </a:moveTo>
                  <a:lnTo>
                    <a:pt x="13212"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3"/>
            <p:cNvSpPr/>
            <p:nvPr/>
          </p:nvSpPr>
          <p:spPr>
            <a:xfrm>
              <a:off x="4185525" y="4557950"/>
              <a:ext cx="205875" cy="32150"/>
            </a:xfrm>
            <a:custGeom>
              <a:rect b="b" l="l" r="r" t="t"/>
              <a:pathLst>
                <a:path extrusionOk="0" h="1286" w="8235">
                  <a:moveTo>
                    <a:pt x="6949" y="0"/>
                  </a:moveTo>
                  <a:lnTo>
                    <a:pt x="665" y="0"/>
                  </a:lnTo>
                  <a:cubicBezTo>
                    <a:pt x="309" y="0"/>
                    <a:pt x="1" y="287"/>
                    <a:pt x="1" y="643"/>
                  </a:cubicBezTo>
                  <a:lnTo>
                    <a:pt x="1" y="1020"/>
                  </a:lnTo>
                  <a:cubicBezTo>
                    <a:pt x="1" y="1174"/>
                    <a:pt x="134" y="1286"/>
                    <a:pt x="288" y="1286"/>
                  </a:cubicBezTo>
                  <a:lnTo>
                    <a:pt x="7942" y="1286"/>
                  </a:lnTo>
                  <a:cubicBezTo>
                    <a:pt x="8102" y="1286"/>
                    <a:pt x="8235" y="1174"/>
                    <a:pt x="8235" y="1020"/>
                  </a:cubicBezTo>
                  <a:lnTo>
                    <a:pt x="8235" y="643"/>
                  </a:lnTo>
                  <a:cubicBezTo>
                    <a:pt x="8235" y="287"/>
                    <a:pt x="7921" y="0"/>
                    <a:pt x="7570" y="0"/>
                  </a:cubicBezTo>
                  <a:close/>
                  <a:moveTo>
                    <a:pt x="6949" y="0"/>
                  </a:moveTo>
                  <a:lnTo>
                    <a:pt x="6949"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3"/>
            <p:cNvSpPr/>
            <p:nvPr/>
          </p:nvSpPr>
          <p:spPr>
            <a:xfrm>
              <a:off x="4411825" y="4276275"/>
              <a:ext cx="37600" cy="218075"/>
            </a:xfrm>
            <a:custGeom>
              <a:rect b="b" l="l" r="r" t="t"/>
              <a:pathLst>
                <a:path extrusionOk="0" h="8723" w="1504">
                  <a:moveTo>
                    <a:pt x="665" y="441"/>
                  </a:moveTo>
                  <a:lnTo>
                    <a:pt x="665" y="8723"/>
                  </a:lnTo>
                  <a:lnTo>
                    <a:pt x="1504" y="8654"/>
                  </a:lnTo>
                  <a:lnTo>
                    <a:pt x="1504" y="441"/>
                  </a:lnTo>
                  <a:cubicBezTo>
                    <a:pt x="1504" y="202"/>
                    <a:pt x="1329" y="0"/>
                    <a:pt x="1084" y="0"/>
                  </a:cubicBezTo>
                  <a:lnTo>
                    <a:pt x="245" y="0"/>
                  </a:lnTo>
                  <a:cubicBezTo>
                    <a:pt x="1" y="0"/>
                    <a:pt x="665" y="202"/>
                    <a:pt x="665" y="441"/>
                  </a:cubicBezTo>
                  <a:close/>
                  <a:moveTo>
                    <a:pt x="665" y="441"/>
                  </a:moveTo>
                  <a:lnTo>
                    <a:pt x="665" y="44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3"/>
            <p:cNvSpPr/>
            <p:nvPr/>
          </p:nvSpPr>
          <p:spPr>
            <a:xfrm>
              <a:off x="4417925" y="4492600"/>
              <a:ext cx="31500" cy="32175"/>
            </a:xfrm>
            <a:custGeom>
              <a:rect b="b" l="l" r="r" t="t"/>
              <a:pathLst>
                <a:path extrusionOk="0" h="1287" w="1260">
                  <a:moveTo>
                    <a:pt x="1260" y="1"/>
                  </a:moveTo>
                  <a:lnTo>
                    <a:pt x="421" y="1"/>
                  </a:lnTo>
                  <a:lnTo>
                    <a:pt x="421" y="845"/>
                  </a:lnTo>
                  <a:cubicBezTo>
                    <a:pt x="421" y="1084"/>
                    <a:pt x="240" y="1286"/>
                    <a:pt x="1" y="1286"/>
                  </a:cubicBezTo>
                  <a:lnTo>
                    <a:pt x="840" y="1286"/>
                  </a:lnTo>
                  <a:cubicBezTo>
                    <a:pt x="1085" y="1286"/>
                    <a:pt x="1260" y="1084"/>
                    <a:pt x="1260" y="845"/>
                  </a:cubicBezTo>
                  <a:close/>
                  <a:moveTo>
                    <a:pt x="1260" y="1"/>
                  </a:moveTo>
                  <a:lnTo>
                    <a:pt x="1260"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3"/>
            <p:cNvSpPr/>
            <p:nvPr/>
          </p:nvSpPr>
          <p:spPr>
            <a:xfrm>
              <a:off x="4349800" y="4557950"/>
              <a:ext cx="41600" cy="32150"/>
            </a:xfrm>
            <a:custGeom>
              <a:rect b="b" l="l" r="r" t="t"/>
              <a:pathLst>
                <a:path extrusionOk="0" h="1286" w="1664">
                  <a:moveTo>
                    <a:pt x="378" y="0"/>
                  </a:moveTo>
                  <a:lnTo>
                    <a:pt x="1" y="0"/>
                  </a:lnTo>
                  <a:cubicBezTo>
                    <a:pt x="378" y="0"/>
                    <a:pt x="665" y="287"/>
                    <a:pt x="665" y="643"/>
                  </a:cubicBezTo>
                  <a:lnTo>
                    <a:pt x="665" y="1020"/>
                  </a:lnTo>
                  <a:cubicBezTo>
                    <a:pt x="665" y="1174"/>
                    <a:pt x="532" y="1286"/>
                    <a:pt x="378" y="1286"/>
                  </a:cubicBezTo>
                  <a:lnTo>
                    <a:pt x="1371" y="1286"/>
                  </a:lnTo>
                  <a:cubicBezTo>
                    <a:pt x="1531" y="1286"/>
                    <a:pt x="1664" y="1174"/>
                    <a:pt x="1664" y="1020"/>
                  </a:cubicBezTo>
                  <a:lnTo>
                    <a:pt x="1664" y="643"/>
                  </a:lnTo>
                  <a:cubicBezTo>
                    <a:pt x="1664" y="287"/>
                    <a:pt x="1350" y="0"/>
                    <a:pt x="999" y="0"/>
                  </a:cubicBezTo>
                  <a:close/>
                  <a:moveTo>
                    <a:pt x="378" y="0"/>
                  </a:moveTo>
                  <a:lnTo>
                    <a:pt x="378"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3"/>
            <p:cNvSpPr/>
            <p:nvPr/>
          </p:nvSpPr>
          <p:spPr>
            <a:xfrm>
              <a:off x="4152875" y="4305625"/>
              <a:ext cx="262825" cy="187000"/>
            </a:xfrm>
            <a:custGeom>
              <a:rect b="b" l="l" r="r" t="t"/>
              <a:pathLst>
                <a:path extrusionOk="0" h="7480" w="10513">
                  <a:moveTo>
                    <a:pt x="10513" y="664"/>
                  </a:moveTo>
                  <a:lnTo>
                    <a:pt x="5509" y="0"/>
                  </a:lnTo>
                  <a:lnTo>
                    <a:pt x="0" y="664"/>
                  </a:lnTo>
                  <a:lnTo>
                    <a:pt x="0" y="7480"/>
                  </a:lnTo>
                  <a:lnTo>
                    <a:pt x="10513" y="7480"/>
                  </a:lnTo>
                  <a:close/>
                  <a:moveTo>
                    <a:pt x="10513" y="664"/>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3"/>
            <p:cNvSpPr/>
            <p:nvPr/>
          </p:nvSpPr>
          <p:spPr>
            <a:xfrm>
              <a:off x="4184875" y="4415700"/>
              <a:ext cx="198700" cy="19950"/>
            </a:xfrm>
            <a:custGeom>
              <a:rect b="b" l="l" r="r" t="t"/>
              <a:pathLst>
                <a:path extrusionOk="0" h="798" w="7948">
                  <a:moveTo>
                    <a:pt x="399" y="1"/>
                  </a:moveTo>
                  <a:lnTo>
                    <a:pt x="7549" y="1"/>
                  </a:lnTo>
                  <a:cubicBezTo>
                    <a:pt x="7772" y="1"/>
                    <a:pt x="7947" y="176"/>
                    <a:pt x="7947" y="399"/>
                  </a:cubicBezTo>
                  <a:cubicBezTo>
                    <a:pt x="7947" y="622"/>
                    <a:pt x="7772" y="798"/>
                    <a:pt x="7549" y="798"/>
                  </a:cubicBezTo>
                  <a:lnTo>
                    <a:pt x="399" y="798"/>
                  </a:lnTo>
                  <a:cubicBezTo>
                    <a:pt x="181" y="798"/>
                    <a:pt x="0" y="622"/>
                    <a:pt x="0" y="399"/>
                  </a:cubicBezTo>
                  <a:cubicBezTo>
                    <a:pt x="0" y="176"/>
                    <a:pt x="181" y="1"/>
                    <a:pt x="399" y="1"/>
                  </a:cubicBezTo>
                  <a:close/>
                  <a:moveTo>
                    <a:pt x="399" y="1"/>
                  </a:moveTo>
                  <a:lnTo>
                    <a:pt x="399"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3"/>
            <p:cNvSpPr/>
            <p:nvPr/>
          </p:nvSpPr>
          <p:spPr>
            <a:xfrm>
              <a:off x="4321650" y="4353700"/>
              <a:ext cx="30450" cy="31100"/>
            </a:xfrm>
            <a:custGeom>
              <a:rect b="b" l="l" r="r" t="t"/>
              <a:pathLst>
                <a:path extrusionOk="0" h="1244" w="1218">
                  <a:moveTo>
                    <a:pt x="665" y="27"/>
                  </a:moveTo>
                  <a:cubicBezTo>
                    <a:pt x="351" y="0"/>
                    <a:pt x="64" y="245"/>
                    <a:pt x="22" y="558"/>
                  </a:cubicBezTo>
                  <a:cubicBezTo>
                    <a:pt x="1" y="887"/>
                    <a:pt x="240" y="1174"/>
                    <a:pt x="553" y="1195"/>
                  </a:cubicBezTo>
                  <a:cubicBezTo>
                    <a:pt x="882" y="1243"/>
                    <a:pt x="1169" y="999"/>
                    <a:pt x="1196" y="664"/>
                  </a:cubicBezTo>
                  <a:cubicBezTo>
                    <a:pt x="1217" y="356"/>
                    <a:pt x="994" y="69"/>
                    <a:pt x="665" y="27"/>
                  </a:cubicBezTo>
                  <a:close/>
                  <a:moveTo>
                    <a:pt x="665" y="27"/>
                  </a:moveTo>
                  <a:lnTo>
                    <a:pt x="665" y="2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3"/>
            <p:cNvSpPr/>
            <p:nvPr/>
          </p:nvSpPr>
          <p:spPr>
            <a:xfrm>
              <a:off x="4352600" y="4415700"/>
              <a:ext cx="30975" cy="19950"/>
            </a:xfrm>
            <a:custGeom>
              <a:rect b="b" l="l" r="r" t="t"/>
              <a:pathLst>
                <a:path extrusionOk="0" h="798" w="1239">
                  <a:moveTo>
                    <a:pt x="0" y="1"/>
                  </a:moveTo>
                  <a:cubicBezTo>
                    <a:pt x="223" y="1"/>
                    <a:pt x="399" y="176"/>
                    <a:pt x="399" y="399"/>
                  </a:cubicBezTo>
                  <a:cubicBezTo>
                    <a:pt x="399" y="622"/>
                    <a:pt x="223" y="798"/>
                    <a:pt x="0" y="798"/>
                  </a:cubicBezTo>
                  <a:lnTo>
                    <a:pt x="840" y="798"/>
                  </a:lnTo>
                  <a:cubicBezTo>
                    <a:pt x="1063" y="798"/>
                    <a:pt x="1238" y="622"/>
                    <a:pt x="1238" y="399"/>
                  </a:cubicBezTo>
                  <a:cubicBezTo>
                    <a:pt x="1238" y="176"/>
                    <a:pt x="1063" y="1"/>
                    <a:pt x="840" y="1"/>
                  </a:cubicBezTo>
                  <a:close/>
                  <a:moveTo>
                    <a:pt x="0" y="1"/>
                  </a:moveTo>
                  <a:lnTo>
                    <a:pt x="0"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3"/>
            <p:cNvSpPr/>
            <p:nvPr/>
          </p:nvSpPr>
          <p:spPr>
            <a:xfrm>
              <a:off x="4330950" y="4354350"/>
              <a:ext cx="21150" cy="30450"/>
            </a:xfrm>
            <a:custGeom>
              <a:rect b="b" l="l" r="r" t="t"/>
              <a:pathLst>
                <a:path extrusionOk="0" h="1218" w="846">
                  <a:moveTo>
                    <a:pt x="378" y="638"/>
                  </a:moveTo>
                  <a:cubicBezTo>
                    <a:pt x="356" y="861"/>
                    <a:pt x="202" y="1037"/>
                    <a:pt x="1" y="1127"/>
                  </a:cubicBezTo>
                  <a:cubicBezTo>
                    <a:pt x="48" y="1148"/>
                    <a:pt x="112" y="1169"/>
                    <a:pt x="181" y="1169"/>
                  </a:cubicBezTo>
                  <a:cubicBezTo>
                    <a:pt x="510" y="1217"/>
                    <a:pt x="797" y="973"/>
                    <a:pt x="824" y="638"/>
                  </a:cubicBezTo>
                  <a:cubicBezTo>
                    <a:pt x="845" y="330"/>
                    <a:pt x="622" y="43"/>
                    <a:pt x="293" y="1"/>
                  </a:cubicBezTo>
                  <a:cubicBezTo>
                    <a:pt x="202" y="1"/>
                    <a:pt x="112" y="22"/>
                    <a:pt x="27" y="43"/>
                  </a:cubicBezTo>
                  <a:cubicBezTo>
                    <a:pt x="245" y="155"/>
                    <a:pt x="399" y="373"/>
                    <a:pt x="378" y="638"/>
                  </a:cubicBezTo>
                  <a:close/>
                  <a:moveTo>
                    <a:pt x="378" y="638"/>
                  </a:moveTo>
                  <a:lnTo>
                    <a:pt x="378" y="63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3"/>
            <p:cNvSpPr/>
            <p:nvPr/>
          </p:nvSpPr>
          <p:spPr>
            <a:xfrm>
              <a:off x="4397350" y="4317175"/>
              <a:ext cx="18350" cy="175450"/>
            </a:xfrm>
            <a:custGeom>
              <a:rect b="b" l="l" r="r" t="t"/>
              <a:pathLst>
                <a:path extrusionOk="0" h="7018" w="734">
                  <a:moveTo>
                    <a:pt x="1" y="0"/>
                  </a:moveTo>
                  <a:lnTo>
                    <a:pt x="1" y="7018"/>
                  </a:lnTo>
                  <a:lnTo>
                    <a:pt x="734" y="7018"/>
                  </a:lnTo>
                  <a:lnTo>
                    <a:pt x="734" y="202"/>
                  </a:lnTo>
                  <a:close/>
                  <a:moveTo>
                    <a:pt x="1" y="0"/>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3"/>
            <p:cNvSpPr/>
            <p:nvPr/>
          </p:nvSpPr>
          <p:spPr>
            <a:xfrm>
              <a:off x="4152875" y="4276275"/>
              <a:ext cx="262825" cy="45975"/>
            </a:xfrm>
            <a:custGeom>
              <a:rect b="b" l="l" r="r" t="t"/>
              <a:pathLst>
                <a:path extrusionOk="0" h="1839" w="10513">
                  <a:moveTo>
                    <a:pt x="0" y="0"/>
                  </a:moveTo>
                  <a:lnTo>
                    <a:pt x="10513" y="0"/>
                  </a:lnTo>
                  <a:lnTo>
                    <a:pt x="10513" y="1838"/>
                  </a:lnTo>
                  <a:lnTo>
                    <a:pt x="0" y="1838"/>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3"/>
            <p:cNvSpPr/>
            <p:nvPr/>
          </p:nvSpPr>
          <p:spPr>
            <a:xfrm>
              <a:off x="4397350" y="4276275"/>
              <a:ext cx="18350" cy="45975"/>
            </a:xfrm>
            <a:custGeom>
              <a:rect b="b" l="l" r="r" t="t"/>
              <a:pathLst>
                <a:path extrusionOk="0" h="1839" w="734">
                  <a:moveTo>
                    <a:pt x="1" y="0"/>
                  </a:moveTo>
                  <a:lnTo>
                    <a:pt x="734" y="0"/>
                  </a:lnTo>
                  <a:lnTo>
                    <a:pt x="734" y="1838"/>
                  </a:lnTo>
                  <a:lnTo>
                    <a:pt x="1" y="1838"/>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3"/>
            <p:cNvSpPr/>
            <p:nvPr/>
          </p:nvSpPr>
          <p:spPr>
            <a:xfrm>
              <a:off x="4326025" y="4293925"/>
              <a:ext cx="10000" cy="10000"/>
            </a:xfrm>
            <a:custGeom>
              <a:rect b="b" l="l" r="r" t="t"/>
              <a:pathLst>
                <a:path extrusionOk="0" h="400" w="400">
                  <a:moveTo>
                    <a:pt x="198" y="1"/>
                  </a:moveTo>
                  <a:cubicBezTo>
                    <a:pt x="91" y="1"/>
                    <a:pt x="1" y="91"/>
                    <a:pt x="1" y="203"/>
                  </a:cubicBezTo>
                  <a:cubicBezTo>
                    <a:pt x="1" y="314"/>
                    <a:pt x="91" y="399"/>
                    <a:pt x="198" y="399"/>
                  </a:cubicBezTo>
                  <a:cubicBezTo>
                    <a:pt x="309" y="399"/>
                    <a:pt x="399" y="314"/>
                    <a:pt x="399" y="203"/>
                  </a:cubicBezTo>
                  <a:cubicBezTo>
                    <a:pt x="399" y="91"/>
                    <a:pt x="309" y="1"/>
                    <a:pt x="19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3"/>
            <p:cNvSpPr/>
            <p:nvPr/>
          </p:nvSpPr>
          <p:spPr>
            <a:xfrm>
              <a:off x="4352600" y="4293925"/>
              <a:ext cx="9975" cy="10000"/>
            </a:xfrm>
            <a:custGeom>
              <a:rect b="b" l="l" r="r" t="t"/>
              <a:pathLst>
                <a:path extrusionOk="0" h="400" w="399">
                  <a:moveTo>
                    <a:pt x="197" y="1"/>
                  </a:moveTo>
                  <a:cubicBezTo>
                    <a:pt x="91" y="1"/>
                    <a:pt x="0" y="91"/>
                    <a:pt x="0" y="203"/>
                  </a:cubicBezTo>
                  <a:cubicBezTo>
                    <a:pt x="0" y="314"/>
                    <a:pt x="91" y="399"/>
                    <a:pt x="197" y="399"/>
                  </a:cubicBezTo>
                  <a:cubicBezTo>
                    <a:pt x="308" y="399"/>
                    <a:pt x="399" y="314"/>
                    <a:pt x="399" y="203"/>
                  </a:cubicBezTo>
                  <a:cubicBezTo>
                    <a:pt x="399" y="91"/>
                    <a:pt x="308" y="1"/>
                    <a:pt x="19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3"/>
            <p:cNvSpPr/>
            <p:nvPr/>
          </p:nvSpPr>
          <p:spPr>
            <a:xfrm>
              <a:off x="4379150" y="4293925"/>
              <a:ext cx="10000" cy="10000"/>
            </a:xfrm>
            <a:custGeom>
              <a:rect b="b" l="l" r="r" t="t"/>
              <a:pathLst>
                <a:path extrusionOk="0" h="400" w="400">
                  <a:moveTo>
                    <a:pt x="197" y="1"/>
                  </a:moveTo>
                  <a:cubicBezTo>
                    <a:pt x="91" y="1"/>
                    <a:pt x="1" y="91"/>
                    <a:pt x="1" y="203"/>
                  </a:cubicBezTo>
                  <a:cubicBezTo>
                    <a:pt x="1" y="314"/>
                    <a:pt x="91" y="399"/>
                    <a:pt x="197" y="399"/>
                  </a:cubicBezTo>
                  <a:cubicBezTo>
                    <a:pt x="309" y="399"/>
                    <a:pt x="399" y="314"/>
                    <a:pt x="399" y="203"/>
                  </a:cubicBezTo>
                  <a:cubicBezTo>
                    <a:pt x="399" y="91"/>
                    <a:pt x="309" y="1"/>
                    <a:pt x="19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3"/>
            <p:cNvSpPr/>
            <p:nvPr/>
          </p:nvSpPr>
          <p:spPr>
            <a:xfrm>
              <a:off x="4177175" y="4456075"/>
              <a:ext cx="214225" cy="21675"/>
            </a:xfrm>
            <a:custGeom>
              <a:rect b="b" l="l" r="r" t="t"/>
              <a:pathLst>
                <a:path extrusionOk="0" h="867" w="8569">
                  <a:moveTo>
                    <a:pt x="3543" y="1"/>
                  </a:moveTo>
                  <a:cubicBezTo>
                    <a:pt x="3432" y="1"/>
                    <a:pt x="3341" y="91"/>
                    <a:pt x="3341" y="203"/>
                  </a:cubicBezTo>
                  <a:lnTo>
                    <a:pt x="3341" y="245"/>
                  </a:lnTo>
                  <a:lnTo>
                    <a:pt x="202" y="245"/>
                  </a:lnTo>
                  <a:cubicBezTo>
                    <a:pt x="90" y="245"/>
                    <a:pt x="0" y="335"/>
                    <a:pt x="0" y="447"/>
                  </a:cubicBezTo>
                  <a:cubicBezTo>
                    <a:pt x="0" y="553"/>
                    <a:pt x="90" y="644"/>
                    <a:pt x="202" y="644"/>
                  </a:cubicBezTo>
                  <a:lnTo>
                    <a:pt x="3341" y="644"/>
                  </a:lnTo>
                  <a:lnTo>
                    <a:pt x="3341" y="665"/>
                  </a:lnTo>
                  <a:cubicBezTo>
                    <a:pt x="3341" y="776"/>
                    <a:pt x="3432" y="867"/>
                    <a:pt x="3543" y="867"/>
                  </a:cubicBezTo>
                  <a:cubicBezTo>
                    <a:pt x="3655" y="867"/>
                    <a:pt x="3740" y="776"/>
                    <a:pt x="3740" y="665"/>
                  </a:cubicBezTo>
                  <a:lnTo>
                    <a:pt x="3740" y="644"/>
                  </a:lnTo>
                  <a:lnTo>
                    <a:pt x="8367" y="644"/>
                  </a:lnTo>
                  <a:cubicBezTo>
                    <a:pt x="8478" y="644"/>
                    <a:pt x="8569" y="553"/>
                    <a:pt x="8569" y="447"/>
                  </a:cubicBezTo>
                  <a:cubicBezTo>
                    <a:pt x="8569" y="335"/>
                    <a:pt x="8478" y="245"/>
                    <a:pt x="8367" y="245"/>
                  </a:cubicBezTo>
                  <a:lnTo>
                    <a:pt x="3740" y="245"/>
                  </a:lnTo>
                  <a:lnTo>
                    <a:pt x="3740" y="203"/>
                  </a:lnTo>
                  <a:cubicBezTo>
                    <a:pt x="3740" y="91"/>
                    <a:pt x="3655" y="1"/>
                    <a:pt x="354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3"/>
            <p:cNvSpPr/>
            <p:nvPr/>
          </p:nvSpPr>
          <p:spPr>
            <a:xfrm>
              <a:off x="4179950" y="4361000"/>
              <a:ext cx="208650" cy="79700"/>
            </a:xfrm>
            <a:custGeom>
              <a:rect b="b" l="l" r="r" t="t"/>
              <a:pathLst>
                <a:path extrusionOk="0" h="3188" w="8346">
                  <a:moveTo>
                    <a:pt x="7746" y="2391"/>
                  </a:moveTo>
                  <a:cubicBezTo>
                    <a:pt x="7857" y="2391"/>
                    <a:pt x="7948" y="2476"/>
                    <a:pt x="7948" y="2587"/>
                  </a:cubicBezTo>
                  <a:cubicBezTo>
                    <a:pt x="7948" y="2699"/>
                    <a:pt x="7857" y="2763"/>
                    <a:pt x="7746" y="2763"/>
                  </a:cubicBezTo>
                  <a:lnTo>
                    <a:pt x="596" y="2763"/>
                  </a:lnTo>
                  <a:cubicBezTo>
                    <a:pt x="489" y="2763"/>
                    <a:pt x="399" y="2699"/>
                    <a:pt x="399" y="2587"/>
                  </a:cubicBezTo>
                  <a:cubicBezTo>
                    <a:pt x="399" y="2476"/>
                    <a:pt x="489" y="2391"/>
                    <a:pt x="596" y="2391"/>
                  </a:cubicBezTo>
                  <a:close/>
                  <a:moveTo>
                    <a:pt x="643" y="0"/>
                  </a:moveTo>
                  <a:cubicBezTo>
                    <a:pt x="532" y="0"/>
                    <a:pt x="442" y="85"/>
                    <a:pt x="442" y="197"/>
                  </a:cubicBezTo>
                  <a:cubicBezTo>
                    <a:pt x="442" y="308"/>
                    <a:pt x="532" y="399"/>
                    <a:pt x="643" y="399"/>
                  </a:cubicBezTo>
                  <a:lnTo>
                    <a:pt x="665" y="399"/>
                  </a:lnTo>
                  <a:cubicBezTo>
                    <a:pt x="1419" y="399"/>
                    <a:pt x="2588" y="951"/>
                    <a:pt x="3034" y="1992"/>
                  </a:cubicBezTo>
                  <a:lnTo>
                    <a:pt x="596" y="1992"/>
                  </a:lnTo>
                  <a:cubicBezTo>
                    <a:pt x="266" y="1992"/>
                    <a:pt x="1" y="2258"/>
                    <a:pt x="1" y="2587"/>
                  </a:cubicBezTo>
                  <a:cubicBezTo>
                    <a:pt x="1" y="2922"/>
                    <a:pt x="266" y="3188"/>
                    <a:pt x="596" y="3188"/>
                  </a:cubicBezTo>
                  <a:lnTo>
                    <a:pt x="7746" y="3188"/>
                  </a:lnTo>
                  <a:cubicBezTo>
                    <a:pt x="8080" y="3188"/>
                    <a:pt x="8346" y="2922"/>
                    <a:pt x="8346" y="2587"/>
                  </a:cubicBezTo>
                  <a:cubicBezTo>
                    <a:pt x="8346" y="2258"/>
                    <a:pt x="8080" y="1992"/>
                    <a:pt x="7746" y="1992"/>
                  </a:cubicBezTo>
                  <a:lnTo>
                    <a:pt x="3565" y="1992"/>
                  </a:lnTo>
                  <a:cubicBezTo>
                    <a:pt x="3783" y="1658"/>
                    <a:pt x="4250" y="1036"/>
                    <a:pt x="4936" y="818"/>
                  </a:cubicBezTo>
                  <a:cubicBezTo>
                    <a:pt x="5047" y="797"/>
                    <a:pt x="5090" y="664"/>
                    <a:pt x="5068" y="574"/>
                  </a:cubicBezTo>
                  <a:cubicBezTo>
                    <a:pt x="5035" y="486"/>
                    <a:pt x="4959" y="428"/>
                    <a:pt x="4884" y="428"/>
                  </a:cubicBezTo>
                  <a:cubicBezTo>
                    <a:pt x="4863" y="428"/>
                    <a:pt x="4843" y="432"/>
                    <a:pt x="4824" y="441"/>
                  </a:cubicBezTo>
                  <a:cubicBezTo>
                    <a:pt x="4096" y="686"/>
                    <a:pt x="3586" y="1259"/>
                    <a:pt x="3321" y="1658"/>
                  </a:cubicBezTo>
                  <a:cubicBezTo>
                    <a:pt x="2720" y="505"/>
                    <a:pt x="1419" y="0"/>
                    <a:pt x="64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3"/>
            <p:cNvSpPr/>
            <p:nvPr/>
          </p:nvSpPr>
          <p:spPr>
            <a:xfrm>
              <a:off x="4316075" y="4349275"/>
              <a:ext cx="41450" cy="39375"/>
            </a:xfrm>
            <a:custGeom>
              <a:rect b="b" l="l" r="r" t="t"/>
              <a:pathLst>
                <a:path extrusionOk="0" h="1575" w="1658">
                  <a:moveTo>
                    <a:pt x="828" y="399"/>
                  </a:moveTo>
                  <a:cubicBezTo>
                    <a:pt x="839" y="399"/>
                    <a:pt x="850" y="399"/>
                    <a:pt x="861" y="400"/>
                  </a:cubicBezTo>
                  <a:cubicBezTo>
                    <a:pt x="1084" y="422"/>
                    <a:pt x="1238" y="623"/>
                    <a:pt x="1217" y="820"/>
                  </a:cubicBezTo>
                  <a:cubicBezTo>
                    <a:pt x="1197" y="1029"/>
                    <a:pt x="1042" y="1178"/>
                    <a:pt x="838" y="1178"/>
                  </a:cubicBezTo>
                  <a:cubicBezTo>
                    <a:pt x="825" y="1178"/>
                    <a:pt x="811" y="1177"/>
                    <a:pt x="797" y="1176"/>
                  </a:cubicBezTo>
                  <a:cubicBezTo>
                    <a:pt x="686" y="1176"/>
                    <a:pt x="596" y="1133"/>
                    <a:pt x="532" y="1043"/>
                  </a:cubicBezTo>
                  <a:cubicBezTo>
                    <a:pt x="463" y="953"/>
                    <a:pt x="441" y="868"/>
                    <a:pt x="441" y="756"/>
                  </a:cubicBezTo>
                  <a:cubicBezTo>
                    <a:pt x="462" y="566"/>
                    <a:pt x="643" y="399"/>
                    <a:pt x="828" y="399"/>
                  </a:cubicBezTo>
                  <a:close/>
                  <a:moveTo>
                    <a:pt x="866" y="1"/>
                  </a:moveTo>
                  <a:cubicBezTo>
                    <a:pt x="439" y="1"/>
                    <a:pt x="89" y="303"/>
                    <a:pt x="43" y="735"/>
                  </a:cubicBezTo>
                  <a:cubicBezTo>
                    <a:pt x="1" y="1155"/>
                    <a:pt x="330" y="1532"/>
                    <a:pt x="755" y="1574"/>
                  </a:cubicBezTo>
                  <a:lnTo>
                    <a:pt x="840" y="1574"/>
                  </a:lnTo>
                  <a:cubicBezTo>
                    <a:pt x="1238" y="1574"/>
                    <a:pt x="1573" y="1287"/>
                    <a:pt x="1615" y="868"/>
                  </a:cubicBezTo>
                  <a:cubicBezTo>
                    <a:pt x="1658" y="443"/>
                    <a:pt x="1329" y="44"/>
                    <a:pt x="909" y="2"/>
                  </a:cubicBezTo>
                  <a:cubicBezTo>
                    <a:pt x="894" y="1"/>
                    <a:pt x="880" y="1"/>
                    <a:pt x="86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3"/>
            <p:cNvSpPr/>
            <p:nvPr/>
          </p:nvSpPr>
          <p:spPr>
            <a:xfrm>
              <a:off x="4114075" y="4271350"/>
              <a:ext cx="340925" cy="323675"/>
            </a:xfrm>
            <a:custGeom>
              <a:rect b="b" l="l" r="r" t="t"/>
              <a:pathLst>
                <a:path extrusionOk="0" h="12947" w="13637">
                  <a:moveTo>
                    <a:pt x="11863" y="399"/>
                  </a:moveTo>
                  <a:lnTo>
                    <a:pt x="11863" y="1833"/>
                  </a:lnTo>
                  <a:lnTo>
                    <a:pt x="7263" y="1833"/>
                  </a:lnTo>
                  <a:cubicBezTo>
                    <a:pt x="7151" y="1833"/>
                    <a:pt x="7061" y="1924"/>
                    <a:pt x="7061" y="2035"/>
                  </a:cubicBezTo>
                  <a:cubicBezTo>
                    <a:pt x="7061" y="2147"/>
                    <a:pt x="7151" y="2232"/>
                    <a:pt x="7263" y="2232"/>
                  </a:cubicBezTo>
                  <a:lnTo>
                    <a:pt x="11863" y="2232"/>
                  </a:lnTo>
                  <a:lnTo>
                    <a:pt x="11863" y="8654"/>
                  </a:lnTo>
                  <a:lnTo>
                    <a:pt x="1749" y="8654"/>
                  </a:lnTo>
                  <a:lnTo>
                    <a:pt x="1749" y="2232"/>
                  </a:lnTo>
                  <a:lnTo>
                    <a:pt x="6354" y="2232"/>
                  </a:lnTo>
                  <a:cubicBezTo>
                    <a:pt x="6466" y="2232"/>
                    <a:pt x="6551" y="2147"/>
                    <a:pt x="6551" y="2035"/>
                  </a:cubicBezTo>
                  <a:cubicBezTo>
                    <a:pt x="6551" y="1924"/>
                    <a:pt x="6466" y="1833"/>
                    <a:pt x="6354" y="1833"/>
                  </a:cubicBezTo>
                  <a:lnTo>
                    <a:pt x="1749" y="1833"/>
                  </a:lnTo>
                  <a:lnTo>
                    <a:pt x="1749" y="399"/>
                  </a:lnTo>
                  <a:close/>
                  <a:moveTo>
                    <a:pt x="12994" y="399"/>
                  </a:moveTo>
                  <a:cubicBezTo>
                    <a:pt x="13127" y="399"/>
                    <a:pt x="13217" y="505"/>
                    <a:pt x="13217" y="638"/>
                  </a:cubicBezTo>
                  <a:lnTo>
                    <a:pt x="13217" y="8654"/>
                  </a:lnTo>
                  <a:lnTo>
                    <a:pt x="12261" y="8654"/>
                  </a:lnTo>
                  <a:lnTo>
                    <a:pt x="12261" y="399"/>
                  </a:lnTo>
                  <a:close/>
                  <a:moveTo>
                    <a:pt x="13217" y="9052"/>
                  </a:moveTo>
                  <a:lnTo>
                    <a:pt x="13217" y="9695"/>
                  </a:lnTo>
                  <a:cubicBezTo>
                    <a:pt x="13217" y="9828"/>
                    <a:pt x="13127" y="9934"/>
                    <a:pt x="12994" y="9934"/>
                  </a:cubicBezTo>
                  <a:lnTo>
                    <a:pt x="622" y="9934"/>
                  </a:lnTo>
                  <a:cubicBezTo>
                    <a:pt x="490" y="9934"/>
                    <a:pt x="399" y="9828"/>
                    <a:pt x="399" y="9695"/>
                  </a:cubicBezTo>
                  <a:lnTo>
                    <a:pt x="399" y="9052"/>
                  </a:lnTo>
                  <a:close/>
                  <a:moveTo>
                    <a:pt x="8591" y="10333"/>
                  </a:moveTo>
                  <a:lnTo>
                    <a:pt x="9387" y="11262"/>
                  </a:lnTo>
                  <a:lnTo>
                    <a:pt x="4559" y="11262"/>
                  </a:lnTo>
                  <a:lnTo>
                    <a:pt x="5355" y="10333"/>
                  </a:lnTo>
                  <a:close/>
                  <a:moveTo>
                    <a:pt x="10428" y="11661"/>
                  </a:moveTo>
                  <a:cubicBezTo>
                    <a:pt x="10668" y="11661"/>
                    <a:pt x="10891" y="11863"/>
                    <a:pt x="10891" y="12107"/>
                  </a:cubicBezTo>
                  <a:lnTo>
                    <a:pt x="10891" y="12484"/>
                  </a:lnTo>
                  <a:cubicBezTo>
                    <a:pt x="10891" y="12527"/>
                    <a:pt x="10848" y="12548"/>
                    <a:pt x="10800" y="12548"/>
                  </a:cubicBezTo>
                  <a:lnTo>
                    <a:pt x="3146" y="12548"/>
                  </a:lnTo>
                  <a:cubicBezTo>
                    <a:pt x="3098" y="12548"/>
                    <a:pt x="3055" y="12527"/>
                    <a:pt x="3055" y="12484"/>
                  </a:cubicBezTo>
                  <a:lnTo>
                    <a:pt x="3055" y="12107"/>
                  </a:lnTo>
                  <a:cubicBezTo>
                    <a:pt x="3055" y="11863"/>
                    <a:pt x="3278" y="11661"/>
                    <a:pt x="3523" y="11661"/>
                  </a:cubicBezTo>
                  <a:close/>
                  <a:moveTo>
                    <a:pt x="622" y="1"/>
                  </a:moveTo>
                  <a:cubicBezTo>
                    <a:pt x="267" y="1"/>
                    <a:pt x="1" y="288"/>
                    <a:pt x="1" y="638"/>
                  </a:cubicBezTo>
                  <a:lnTo>
                    <a:pt x="1" y="4691"/>
                  </a:lnTo>
                  <a:cubicBezTo>
                    <a:pt x="1" y="4803"/>
                    <a:pt x="91" y="4888"/>
                    <a:pt x="203" y="4888"/>
                  </a:cubicBezTo>
                  <a:cubicBezTo>
                    <a:pt x="309" y="4888"/>
                    <a:pt x="399" y="4803"/>
                    <a:pt x="399" y="4691"/>
                  </a:cubicBezTo>
                  <a:lnTo>
                    <a:pt x="399" y="638"/>
                  </a:lnTo>
                  <a:cubicBezTo>
                    <a:pt x="399" y="505"/>
                    <a:pt x="490" y="399"/>
                    <a:pt x="622" y="399"/>
                  </a:cubicBezTo>
                  <a:lnTo>
                    <a:pt x="1350" y="399"/>
                  </a:lnTo>
                  <a:lnTo>
                    <a:pt x="1350" y="8654"/>
                  </a:lnTo>
                  <a:lnTo>
                    <a:pt x="399" y="8654"/>
                  </a:lnTo>
                  <a:lnTo>
                    <a:pt x="399" y="5621"/>
                  </a:lnTo>
                  <a:cubicBezTo>
                    <a:pt x="399" y="5509"/>
                    <a:pt x="309" y="5419"/>
                    <a:pt x="203" y="5419"/>
                  </a:cubicBezTo>
                  <a:cubicBezTo>
                    <a:pt x="91" y="5419"/>
                    <a:pt x="1" y="5509"/>
                    <a:pt x="1" y="5621"/>
                  </a:cubicBezTo>
                  <a:lnTo>
                    <a:pt x="1" y="9695"/>
                  </a:lnTo>
                  <a:cubicBezTo>
                    <a:pt x="1" y="10046"/>
                    <a:pt x="267" y="10333"/>
                    <a:pt x="622" y="10333"/>
                  </a:cubicBezTo>
                  <a:lnTo>
                    <a:pt x="4824" y="10333"/>
                  </a:lnTo>
                  <a:lnTo>
                    <a:pt x="4054" y="11262"/>
                  </a:lnTo>
                  <a:lnTo>
                    <a:pt x="3523" y="11262"/>
                  </a:lnTo>
                  <a:cubicBezTo>
                    <a:pt x="3055" y="11262"/>
                    <a:pt x="2657" y="11639"/>
                    <a:pt x="2657" y="12107"/>
                  </a:cubicBezTo>
                  <a:lnTo>
                    <a:pt x="2657" y="12484"/>
                  </a:lnTo>
                  <a:cubicBezTo>
                    <a:pt x="2657" y="12750"/>
                    <a:pt x="2880" y="12946"/>
                    <a:pt x="3146" y="12946"/>
                  </a:cubicBezTo>
                  <a:lnTo>
                    <a:pt x="10800" y="12946"/>
                  </a:lnTo>
                  <a:cubicBezTo>
                    <a:pt x="11066" y="12946"/>
                    <a:pt x="11289" y="12750"/>
                    <a:pt x="11289" y="12484"/>
                  </a:cubicBezTo>
                  <a:lnTo>
                    <a:pt x="11289" y="12107"/>
                  </a:lnTo>
                  <a:cubicBezTo>
                    <a:pt x="11289" y="11639"/>
                    <a:pt x="10891" y="11262"/>
                    <a:pt x="10428" y="11262"/>
                  </a:cubicBezTo>
                  <a:lnTo>
                    <a:pt x="9897" y="11262"/>
                  </a:lnTo>
                  <a:lnTo>
                    <a:pt x="9122" y="10333"/>
                  </a:lnTo>
                  <a:lnTo>
                    <a:pt x="12994" y="10333"/>
                  </a:lnTo>
                  <a:cubicBezTo>
                    <a:pt x="13350" y="10333"/>
                    <a:pt x="13637" y="10046"/>
                    <a:pt x="13637" y="9695"/>
                  </a:cubicBezTo>
                  <a:lnTo>
                    <a:pt x="13637" y="638"/>
                  </a:lnTo>
                  <a:cubicBezTo>
                    <a:pt x="13637" y="288"/>
                    <a:pt x="13350" y="1"/>
                    <a:pt x="1299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63"/>
          <p:cNvGrpSpPr/>
          <p:nvPr/>
        </p:nvGrpSpPr>
        <p:grpSpPr>
          <a:xfrm>
            <a:off x="3482750" y="4264050"/>
            <a:ext cx="340925" cy="338150"/>
            <a:chOff x="3482750" y="4264050"/>
            <a:chExt cx="340925" cy="338150"/>
          </a:xfrm>
        </p:grpSpPr>
        <p:sp>
          <p:nvSpPr>
            <p:cNvPr id="4299" name="Google Shape;4299;p63"/>
            <p:cNvSpPr/>
            <p:nvPr/>
          </p:nvSpPr>
          <p:spPr>
            <a:xfrm>
              <a:off x="3504925" y="4285700"/>
              <a:ext cx="263900" cy="263900"/>
            </a:xfrm>
            <a:custGeom>
              <a:rect b="b" l="l" r="r" t="t"/>
              <a:pathLst>
                <a:path extrusionOk="0" h="10556" w="10556">
                  <a:moveTo>
                    <a:pt x="441" y="10556"/>
                  </a:moveTo>
                  <a:lnTo>
                    <a:pt x="10093" y="10556"/>
                  </a:lnTo>
                  <a:cubicBezTo>
                    <a:pt x="10333" y="10556"/>
                    <a:pt x="10556" y="10338"/>
                    <a:pt x="10556" y="10093"/>
                  </a:cubicBezTo>
                  <a:lnTo>
                    <a:pt x="10556" y="441"/>
                  </a:lnTo>
                  <a:cubicBezTo>
                    <a:pt x="10556" y="197"/>
                    <a:pt x="10333" y="0"/>
                    <a:pt x="10093" y="0"/>
                  </a:cubicBezTo>
                  <a:lnTo>
                    <a:pt x="441" y="0"/>
                  </a:lnTo>
                  <a:cubicBezTo>
                    <a:pt x="197" y="0"/>
                    <a:pt x="1" y="197"/>
                    <a:pt x="1" y="441"/>
                  </a:cubicBezTo>
                  <a:lnTo>
                    <a:pt x="1" y="10093"/>
                  </a:lnTo>
                  <a:cubicBezTo>
                    <a:pt x="1" y="10338"/>
                    <a:pt x="197" y="10556"/>
                    <a:pt x="441" y="10556"/>
                  </a:cubicBezTo>
                  <a:close/>
                  <a:moveTo>
                    <a:pt x="441" y="10556"/>
                  </a:moveTo>
                  <a:lnTo>
                    <a:pt x="441" y="10556"/>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3"/>
            <p:cNvSpPr/>
            <p:nvPr/>
          </p:nvSpPr>
          <p:spPr>
            <a:xfrm>
              <a:off x="3731225" y="4285700"/>
              <a:ext cx="37600" cy="263900"/>
            </a:xfrm>
            <a:custGeom>
              <a:rect b="b" l="l" r="r" t="t"/>
              <a:pathLst>
                <a:path extrusionOk="0" h="10556" w="1504">
                  <a:moveTo>
                    <a:pt x="441" y="441"/>
                  </a:moveTo>
                  <a:lnTo>
                    <a:pt x="441" y="10093"/>
                  </a:lnTo>
                  <a:cubicBezTo>
                    <a:pt x="441" y="10338"/>
                    <a:pt x="245" y="10556"/>
                    <a:pt x="0" y="10556"/>
                  </a:cubicBezTo>
                  <a:lnTo>
                    <a:pt x="1041" y="10556"/>
                  </a:lnTo>
                  <a:cubicBezTo>
                    <a:pt x="1281" y="10556"/>
                    <a:pt x="1504" y="10338"/>
                    <a:pt x="1504" y="10093"/>
                  </a:cubicBezTo>
                  <a:lnTo>
                    <a:pt x="1504" y="441"/>
                  </a:lnTo>
                  <a:cubicBezTo>
                    <a:pt x="1504" y="197"/>
                    <a:pt x="1281" y="0"/>
                    <a:pt x="1041" y="0"/>
                  </a:cubicBezTo>
                  <a:lnTo>
                    <a:pt x="0" y="0"/>
                  </a:lnTo>
                  <a:cubicBezTo>
                    <a:pt x="245" y="0"/>
                    <a:pt x="441" y="197"/>
                    <a:pt x="441" y="441"/>
                  </a:cubicBezTo>
                  <a:close/>
                  <a:moveTo>
                    <a:pt x="441" y="441"/>
                  </a:moveTo>
                  <a:lnTo>
                    <a:pt x="441" y="44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3"/>
            <p:cNvSpPr/>
            <p:nvPr/>
          </p:nvSpPr>
          <p:spPr>
            <a:xfrm>
              <a:off x="3535875" y="4316650"/>
              <a:ext cx="202000" cy="185400"/>
            </a:xfrm>
            <a:custGeom>
              <a:rect b="b" l="l" r="r" t="t"/>
              <a:pathLst>
                <a:path extrusionOk="0" h="7416" w="8080">
                  <a:moveTo>
                    <a:pt x="7745" y="0"/>
                  </a:moveTo>
                  <a:lnTo>
                    <a:pt x="308" y="0"/>
                  </a:lnTo>
                  <a:cubicBezTo>
                    <a:pt x="133" y="0"/>
                    <a:pt x="0" y="133"/>
                    <a:pt x="0" y="314"/>
                  </a:cubicBezTo>
                  <a:lnTo>
                    <a:pt x="0" y="6752"/>
                  </a:lnTo>
                  <a:lnTo>
                    <a:pt x="1482" y="5270"/>
                  </a:lnTo>
                  <a:cubicBezTo>
                    <a:pt x="1658" y="5094"/>
                    <a:pt x="1950" y="5094"/>
                    <a:pt x="2125" y="5270"/>
                  </a:cubicBezTo>
                  <a:lnTo>
                    <a:pt x="3299" y="6444"/>
                  </a:lnTo>
                  <a:lnTo>
                    <a:pt x="4473" y="5291"/>
                  </a:lnTo>
                  <a:cubicBezTo>
                    <a:pt x="4893" y="4829"/>
                    <a:pt x="5488" y="4871"/>
                    <a:pt x="5865" y="5291"/>
                  </a:cubicBezTo>
                  <a:lnTo>
                    <a:pt x="8080" y="7416"/>
                  </a:lnTo>
                  <a:lnTo>
                    <a:pt x="8080" y="314"/>
                  </a:lnTo>
                  <a:cubicBezTo>
                    <a:pt x="8080" y="133"/>
                    <a:pt x="7926" y="0"/>
                    <a:pt x="7745" y="0"/>
                  </a:cubicBezTo>
                  <a:close/>
                  <a:moveTo>
                    <a:pt x="7745" y="0"/>
                  </a:moveTo>
                  <a:lnTo>
                    <a:pt x="7745"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3"/>
            <p:cNvSpPr/>
            <p:nvPr/>
          </p:nvSpPr>
          <p:spPr>
            <a:xfrm>
              <a:off x="3535875" y="4427400"/>
              <a:ext cx="82500" cy="91250"/>
            </a:xfrm>
            <a:custGeom>
              <a:rect b="b" l="l" r="r" t="t"/>
              <a:pathLst>
                <a:path extrusionOk="0" h="3650" w="3300">
                  <a:moveTo>
                    <a:pt x="1482" y="176"/>
                  </a:moveTo>
                  <a:lnTo>
                    <a:pt x="0" y="1679"/>
                  </a:lnTo>
                  <a:lnTo>
                    <a:pt x="0" y="3320"/>
                  </a:lnTo>
                  <a:cubicBezTo>
                    <a:pt x="0" y="3496"/>
                    <a:pt x="133" y="3650"/>
                    <a:pt x="308" y="3650"/>
                  </a:cubicBezTo>
                  <a:lnTo>
                    <a:pt x="1020" y="3650"/>
                  </a:lnTo>
                  <a:lnTo>
                    <a:pt x="2747" y="2986"/>
                  </a:lnTo>
                  <a:lnTo>
                    <a:pt x="3299" y="1350"/>
                  </a:lnTo>
                  <a:lnTo>
                    <a:pt x="2125" y="176"/>
                  </a:lnTo>
                  <a:cubicBezTo>
                    <a:pt x="1950" y="0"/>
                    <a:pt x="1658" y="0"/>
                    <a:pt x="1482" y="176"/>
                  </a:cubicBezTo>
                  <a:close/>
                  <a:moveTo>
                    <a:pt x="1482" y="176"/>
                  </a:moveTo>
                  <a:lnTo>
                    <a:pt x="1482" y="176"/>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3"/>
            <p:cNvSpPr/>
            <p:nvPr/>
          </p:nvSpPr>
          <p:spPr>
            <a:xfrm>
              <a:off x="3561375" y="4421300"/>
              <a:ext cx="176500" cy="97350"/>
            </a:xfrm>
            <a:custGeom>
              <a:rect b="b" l="l" r="r" t="t"/>
              <a:pathLst>
                <a:path extrusionOk="0" h="3894" w="7060">
                  <a:moveTo>
                    <a:pt x="2279" y="1594"/>
                  </a:moveTo>
                  <a:lnTo>
                    <a:pt x="0" y="3894"/>
                  </a:lnTo>
                  <a:lnTo>
                    <a:pt x="6725" y="3894"/>
                  </a:lnTo>
                  <a:cubicBezTo>
                    <a:pt x="6906" y="3894"/>
                    <a:pt x="7060" y="3740"/>
                    <a:pt x="7060" y="3564"/>
                  </a:cubicBezTo>
                  <a:lnTo>
                    <a:pt x="7060" y="2587"/>
                  </a:lnTo>
                  <a:lnTo>
                    <a:pt x="4845" y="441"/>
                  </a:lnTo>
                  <a:cubicBezTo>
                    <a:pt x="4468" y="43"/>
                    <a:pt x="3873" y="0"/>
                    <a:pt x="3453" y="441"/>
                  </a:cubicBezTo>
                  <a:close/>
                  <a:moveTo>
                    <a:pt x="2279" y="1594"/>
                  </a:moveTo>
                  <a:lnTo>
                    <a:pt x="2279" y="159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3"/>
            <p:cNvSpPr/>
            <p:nvPr/>
          </p:nvSpPr>
          <p:spPr>
            <a:xfrm>
              <a:off x="3688050" y="4458875"/>
              <a:ext cx="49825" cy="59775"/>
            </a:xfrm>
            <a:custGeom>
              <a:rect b="b" l="l" r="r" t="t"/>
              <a:pathLst>
                <a:path extrusionOk="0" h="2391" w="1993">
                  <a:moveTo>
                    <a:pt x="1" y="2391"/>
                  </a:moveTo>
                  <a:lnTo>
                    <a:pt x="1658" y="2391"/>
                  </a:lnTo>
                  <a:cubicBezTo>
                    <a:pt x="1839" y="2391"/>
                    <a:pt x="1993" y="2237"/>
                    <a:pt x="1993" y="2061"/>
                  </a:cubicBezTo>
                  <a:lnTo>
                    <a:pt x="1993" y="1084"/>
                  </a:lnTo>
                  <a:lnTo>
                    <a:pt x="883" y="0"/>
                  </a:lnTo>
                  <a:cubicBezTo>
                    <a:pt x="952" y="601"/>
                    <a:pt x="553" y="1769"/>
                    <a:pt x="1" y="2391"/>
                  </a:cubicBezTo>
                  <a:close/>
                  <a:moveTo>
                    <a:pt x="1" y="2391"/>
                  </a:moveTo>
                  <a:lnTo>
                    <a:pt x="1" y="239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3"/>
            <p:cNvSpPr/>
            <p:nvPr/>
          </p:nvSpPr>
          <p:spPr>
            <a:xfrm>
              <a:off x="3538125" y="4441200"/>
              <a:ext cx="80250" cy="77450"/>
            </a:xfrm>
            <a:custGeom>
              <a:rect b="b" l="l" r="r" t="t"/>
              <a:pathLst>
                <a:path extrusionOk="0" h="3098" w="3210">
                  <a:moveTo>
                    <a:pt x="930" y="3098"/>
                  </a:moveTo>
                  <a:lnTo>
                    <a:pt x="3209" y="798"/>
                  </a:lnTo>
                  <a:lnTo>
                    <a:pt x="2412" y="1"/>
                  </a:lnTo>
                  <a:cubicBezTo>
                    <a:pt x="2189" y="1217"/>
                    <a:pt x="1302" y="2503"/>
                    <a:pt x="1" y="2986"/>
                  </a:cubicBezTo>
                  <a:cubicBezTo>
                    <a:pt x="43" y="3055"/>
                    <a:pt x="133" y="3098"/>
                    <a:pt x="218" y="3098"/>
                  </a:cubicBezTo>
                  <a:close/>
                  <a:moveTo>
                    <a:pt x="930" y="3098"/>
                  </a:moveTo>
                  <a:lnTo>
                    <a:pt x="930" y="3098"/>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3"/>
            <p:cNvSpPr/>
            <p:nvPr/>
          </p:nvSpPr>
          <p:spPr>
            <a:xfrm>
              <a:off x="3701875" y="4316650"/>
              <a:ext cx="36000" cy="169350"/>
            </a:xfrm>
            <a:custGeom>
              <a:rect b="b" l="l" r="r" t="t"/>
              <a:pathLst>
                <a:path extrusionOk="0" h="6774" w="1440">
                  <a:moveTo>
                    <a:pt x="330" y="314"/>
                  </a:moveTo>
                  <a:lnTo>
                    <a:pt x="330" y="5689"/>
                  </a:lnTo>
                  <a:lnTo>
                    <a:pt x="1440" y="6773"/>
                  </a:lnTo>
                  <a:lnTo>
                    <a:pt x="1440" y="314"/>
                  </a:lnTo>
                  <a:cubicBezTo>
                    <a:pt x="1440" y="133"/>
                    <a:pt x="1286" y="0"/>
                    <a:pt x="1105" y="0"/>
                  </a:cubicBezTo>
                  <a:lnTo>
                    <a:pt x="0" y="0"/>
                  </a:lnTo>
                  <a:cubicBezTo>
                    <a:pt x="176" y="0"/>
                    <a:pt x="330" y="133"/>
                    <a:pt x="330" y="314"/>
                  </a:cubicBezTo>
                  <a:close/>
                  <a:moveTo>
                    <a:pt x="330" y="314"/>
                  </a:moveTo>
                  <a:lnTo>
                    <a:pt x="330" y="314"/>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3"/>
            <p:cNvSpPr/>
            <p:nvPr/>
          </p:nvSpPr>
          <p:spPr>
            <a:xfrm>
              <a:off x="3649275" y="4358200"/>
              <a:ext cx="38800" cy="38150"/>
            </a:xfrm>
            <a:custGeom>
              <a:rect b="b" l="l" r="r" t="t"/>
              <a:pathLst>
                <a:path extrusionOk="0" h="1526" w="1552">
                  <a:moveTo>
                    <a:pt x="840" y="22"/>
                  </a:moveTo>
                  <a:cubicBezTo>
                    <a:pt x="442" y="1"/>
                    <a:pt x="91" y="288"/>
                    <a:pt x="43" y="686"/>
                  </a:cubicBezTo>
                  <a:cubicBezTo>
                    <a:pt x="1" y="1106"/>
                    <a:pt x="309" y="1462"/>
                    <a:pt x="707" y="1483"/>
                  </a:cubicBezTo>
                  <a:cubicBezTo>
                    <a:pt x="1106" y="1525"/>
                    <a:pt x="1462" y="1239"/>
                    <a:pt x="1504" y="819"/>
                  </a:cubicBezTo>
                  <a:cubicBezTo>
                    <a:pt x="1552" y="420"/>
                    <a:pt x="1238" y="65"/>
                    <a:pt x="840" y="22"/>
                  </a:cubicBezTo>
                  <a:close/>
                  <a:moveTo>
                    <a:pt x="840" y="22"/>
                  </a:moveTo>
                  <a:lnTo>
                    <a:pt x="840" y="2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3"/>
            <p:cNvSpPr/>
            <p:nvPr/>
          </p:nvSpPr>
          <p:spPr>
            <a:xfrm>
              <a:off x="3661500" y="4358750"/>
              <a:ext cx="26575" cy="37600"/>
            </a:xfrm>
            <a:custGeom>
              <a:rect b="b" l="l" r="r" t="t"/>
              <a:pathLst>
                <a:path extrusionOk="0" h="1504" w="1063">
                  <a:moveTo>
                    <a:pt x="441" y="797"/>
                  </a:moveTo>
                  <a:cubicBezTo>
                    <a:pt x="420" y="1084"/>
                    <a:pt x="245" y="1307"/>
                    <a:pt x="0" y="1418"/>
                  </a:cubicBezTo>
                  <a:cubicBezTo>
                    <a:pt x="64" y="1440"/>
                    <a:pt x="133" y="1461"/>
                    <a:pt x="218" y="1461"/>
                  </a:cubicBezTo>
                  <a:cubicBezTo>
                    <a:pt x="617" y="1503"/>
                    <a:pt x="973" y="1217"/>
                    <a:pt x="1015" y="797"/>
                  </a:cubicBezTo>
                  <a:cubicBezTo>
                    <a:pt x="1063" y="398"/>
                    <a:pt x="749" y="43"/>
                    <a:pt x="351" y="0"/>
                  </a:cubicBezTo>
                  <a:cubicBezTo>
                    <a:pt x="218" y="0"/>
                    <a:pt x="112" y="21"/>
                    <a:pt x="0" y="64"/>
                  </a:cubicBezTo>
                  <a:cubicBezTo>
                    <a:pt x="287" y="175"/>
                    <a:pt x="463" y="489"/>
                    <a:pt x="441" y="797"/>
                  </a:cubicBezTo>
                  <a:close/>
                  <a:moveTo>
                    <a:pt x="441" y="797"/>
                  </a:moveTo>
                  <a:lnTo>
                    <a:pt x="441" y="79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3"/>
            <p:cNvSpPr/>
            <p:nvPr/>
          </p:nvSpPr>
          <p:spPr>
            <a:xfrm>
              <a:off x="3487675" y="4269100"/>
              <a:ext cx="115150" cy="115150"/>
            </a:xfrm>
            <a:custGeom>
              <a:rect b="b" l="l" r="r" t="t"/>
              <a:pathLst>
                <a:path extrusionOk="0" h="4606" w="4606">
                  <a:moveTo>
                    <a:pt x="691" y="4606"/>
                  </a:moveTo>
                  <a:lnTo>
                    <a:pt x="4143" y="4606"/>
                  </a:lnTo>
                  <a:cubicBezTo>
                    <a:pt x="4409" y="4606"/>
                    <a:pt x="4606" y="4404"/>
                    <a:pt x="4606" y="4160"/>
                  </a:cubicBezTo>
                  <a:lnTo>
                    <a:pt x="4606" y="463"/>
                  </a:lnTo>
                  <a:cubicBezTo>
                    <a:pt x="4606" y="197"/>
                    <a:pt x="4409" y="0"/>
                    <a:pt x="4143" y="0"/>
                  </a:cubicBezTo>
                  <a:lnTo>
                    <a:pt x="446" y="0"/>
                  </a:lnTo>
                  <a:cubicBezTo>
                    <a:pt x="244" y="0"/>
                    <a:pt x="69" y="133"/>
                    <a:pt x="27" y="330"/>
                  </a:cubicBezTo>
                  <a:cubicBezTo>
                    <a:pt x="0" y="378"/>
                    <a:pt x="0" y="420"/>
                    <a:pt x="0" y="463"/>
                  </a:cubicBezTo>
                  <a:lnTo>
                    <a:pt x="0" y="4160"/>
                  </a:lnTo>
                  <a:cubicBezTo>
                    <a:pt x="0" y="4208"/>
                    <a:pt x="0" y="4250"/>
                    <a:pt x="27" y="4271"/>
                  </a:cubicBezTo>
                  <a:cubicBezTo>
                    <a:pt x="69" y="4473"/>
                    <a:pt x="244" y="4606"/>
                    <a:pt x="446" y="4606"/>
                  </a:cubicBezTo>
                  <a:close/>
                  <a:moveTo>
                    <a:pt x="691" y="4606"/>
                  </a:moveTo>
                  <a:lnTo>
                    <a:pt x="691" y="4606"/>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3"/>
            <p:cNvSpPr/>
            <p:nvPr/>
          </p:nvSpPr>
          <p:spPr>
            <a:xfrm>
              <a:off x="3575700" y="4269100"/>
              <a:ext cx="27125" cy="115150"/>
            </a:xfrm>
            <a:custGeom>
              <a:rect b="b" l="l" r="r" t="t"/>
              <a:pathLst>
                <a:path extrusionOk="0" h="4606" w="1085">
                  <a:moveTo>
                    <a:pt x="463" y="4160"/>
                  </a:moveTo>
                  <a:cubicBezTo>
                    <a:pt x="463" y="4404"/>
                    <a:pt x="245" y="4606"/>
                    <a:pt x="1" y="4606"/>
                  </a:cubicBezTo>
                  <a:lnTo>
                    <a:pt x="622" y="4606"/>
                  </a:lnTo>
                  <a:cubicBezTo>
                    <a:pt x="888" y="4606"/>
                    <a:pt x="1085" y="4404"/>
                    <a:pt x="1085" y="4160"/>
                  </a:cubicBezTo>
                  <a:lnTo>
                    <a:pt x="1085" y="463"/>
                  </a:lnTo>
                  <a:cubicBezTo>
                    <a:pt x="1085" y="197"/>
                    <a:pt x="888" y="0"/>
                    <a:pt x="622" y="0"/>
                  </a:cubicBezTo>
                  <a:lnTo>
                    <a:pt x="1" y="0"/>
                  </a:lnTo>
                  <a:cubicBezTo>
                    <a:pt x="245" y="0"/>
                    <a:pt x="463" y="197"/>
                    <a:pt x="463" y="463"/>
                  </a:cubicBezTo>
                  <a:close/>
                  <a:moveTo>
                    <a:pt x="463" y="4160"/>
                  </a:moveTo>
                  <a:lnTo>
                    <a:pt x="463" y="416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3"/>
            <p:cNvSpPr/>
            <p:nvPr/>
          </p:nvSpPr>
          <p:spPr>
            <a:xfrm>
              <a:off x="3498825" y="4570700"/>
              <a:ext cx="275050" cy="31500"/>
            </a:xfrm>
            <a:custGeom>
              <a:rect b="b" l="l" r="r" t="t"/>
              <a:pathLst>
                <a:path extrusionOk="0" h="1260" w="11002">
                  <a:moveTo>
                    <a:pt x="197" y="0"/>
                  </a:moveTo>
                  <a:cubicBezTo>
                    <a:pt x="85" y="0"/>
                    <a:pt x="0" y="85"/>
                    <a:pt x="0" y="197"/>
                  </a:cubicBezTo>
                  <a:lnTo>
                    <a:pt x="0" y="1063"/>
                  </a:lnTo>
                  <a:cubicBezTo>
                    <a:pt x="0" y="1174"/>
                    <a:pt x="85" y="1259"/>
                    <a:pt x="197" y="1259"/>
                  </a:cubicBezTo>
                  <a:cubicBezTo>
                    <a:pt x="308" y="1259"/>
                    <a:pt x="399" y="1174"/>
                    <a:pt x="399" y="1063"/>
                  </a:cubicBezTo>
                  <a:lnTo>
                    <a:pt x="399" y="839"/>
                  </a:lnTo>
                  <a:lnTo>
                    <a:pt x="10603" y="839"/>
                  </a:lnTo>
                  <a:lnTo>
                    <a:pt x="10603" y="1063"/>
                  </a:lnTo>
                  <a:cubicBezTo>
                    <a:pt x="10603" y="1174"/>
                    <a:pt x="10688" y="1259"/>
                    <a:pt x="10800" y="1259"/>
                  </a:cubicBezTo>
                  <a:cubicBezTo>
                    <a:pt x="10911" y="1259"/>
                    <a:pt x="11001" y="1174"/>
                    <a:pt x="11001" y="1063"/>
                  </a:cubicBezTo>
                  <a:lnTo>
                    <a:pt x="11001" y="197"/>
                  </a:lnTo>
                  <a:cubicBezTo>
                    <a:pt x="11001" y="85"/>
                    <a:pt x="10911" y="0"/>
                    <a:pt x="10800" y="0"/>
                  </a:cubicBezTo>
                  <a:cubicBezTo>
                    <a:pt x="10688" y="0"/>
                    <a:pt x="10603" y="85"/>
                    <a:pt x="10603" y="197"/>
                  </a:cubicBezTo>
                  <a:lnTo>
                    <a:pt x="10603" y="441"/>
                  </a:lnTo>
                  <a:lnTo>
                    <a:pt x="399" y="441"/>
                  </a:lnTo>
                  <a:lnTo>
                    <a:pt x="399" y="197"/>
                  </a:lnTo>
                  <a:cubicBezTo>
                    <a:pt x="399" y="85"/>
                    <a:pt x="308"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3"/>
            <p:cNvSpPr/>
            <p:nvPr/>
          </p:nvSpPr>
          <p:spPr>
            <a:xfrm>
              <a:off x="3792050" y="4280650"/>
              <a:ext cx="31625" cy="275050"/>
            </a:xfrm>
            <a:custGeom>
              <a:rect b="b" l="l" r="r" t="t"/>
              <a:pathLst>
                <a:path extrusionOk="0" h="11002" w="1265">
                  <a:moveTo>
                    <a:pt x="202" y="1"/>
                  </a:moveTo>
                  <a:cubicBezTo>
                    <a:pt x="91" y="1"/>
                    <a:pt x="0" y="91"/>
                    <a:pt x="0" y="202"/>
                  </a:cubicBezTo>
                  <a:cubicBezTo>
                    <a:pt x="0" y="314"/>
                    <a:pt x="91" y="399"/>
                    <a:pt x="202" y="399"/>
                  </a:cubicBezTo>
                  <a:lnTo>
                    <a:pt x="420" y="399"/>
                  </a:lnTo>
                  <a:lnTo>
                    <a:pt x="420" y="10603"/>
                  </a:lnTo>
                  <a:lnTo>
                    <a:pt x="202" y="10603"/>
                  </a:lnTo>
                  <a:cubicBezTo>
                    <a:pt x="91" y="10603"/>
                    <a:pt x="0" y="10694"/>
                    <a:pt x="0" y="10805"/>
                  </a:cubicBezTo>
                  <a:cubicBezTo>
                    <a:pt x="0" y="10917"/>
                    <a:pt x="91" y="11002"/>
                    <a:pt x="202" y="11002"/>
                  </a:cubicBezTo>
                  <a:lnTo>
                    <a:pt x="1063" y="11002"/>
                  </a:lnTo>
                  <a:cubicBezTo>
                    <a:pt x="1174" y="11002"/>
                    <a:pt x="1264" y="10917"/>
                    <a:pt x="1264" y="10805"/>
                  </a:cubicBezTo>
                  <a:cubicBezTo>
                    <a:pt x="1264" y="10694"/>
                    <a:pt x="1174" y="10603"/>
                    <a:pt x="1063" y="10603"/>
                  </a:cubicBezTo>
                  <a:lnTo>
                    <a:pt x="840" y="10603"/>
                  </a:lnTo>
                  <a:lnTo>
                    <a:pt x="840" y="399"/>
                  </a:lnTo>
                  <a:lnTo>
                    <a:pt x="1063" y="399"/>
                  </a:lnTo>
                  <a:cubicBezTo>
                    <a:pt x="1174" y="399"/>
                    <a:pt x="1264" y="314"/>
                    <a:pt x="1264" y="202"/>
                  </a:cubicBezTo>
                  <a:cubicBezTo>
                    <a:pt x="1264" y="91"/>
                    <a:pt x="1174" y="1"/>
                    <a:pt x="106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3"/>
            <p:cNvSpPr/>
            <p:nvPr/>
          </p:nvSpPr>
          <p:spPr>
            <a:xfrm>
              <a:off x="3644900" y="4353625"/>
              <a:ext cx="47575" cy="47225"/>
            </a:xfrm>
            <a:custGeom>
              <a:rect b="b" l="l" r="r" t="t"/>
              <a:pathLst>
                <a:path extrusionOk="0" h="1889" w="1903">
                  <a:moveTo>
                    <a:pt x="994" y="402"/>
                  </a:moveTo>
                  <a:cubicBezTo>
                    <a:pt x="1148" y="428"/>
                    <a:pt x="1259" y="492"/>
                    <a:pt x="1350" y="603"/>
                  </a:cubicBezTo>
                  <a:cubicBezTo>
                    <a:pt x="1461" y="715"/>
                    <a:pt x="1504" y="848"/>
                    <a:pt x="1483" y="1002"/>
                  </a:cubicBezTo>
                  <a:cubicBezTo>
                    <a:pt x="1461" y="1135"/>
                    <a:pt x="1392" y="1267"/>
                    <a:pt x="1281" y="1358"/>
                  </a:cubicBezTo>
                  <a:cubicBezTo>
                    <a:pt x="1194" y="1427"/>
                    <a:pt x="1090" y="1471"/>
                    <a:pt x="983" y="1471"/>
                  </a:cubicBezTo>
                  <a:cubicBezTo>
                    <a:pt x="959" y="1471"/>
                    <a:pt x="934" y="1469"/>
                    <a:pt x="909" y="1464"/>
                  </a:cubicBezTo>
                  <a:cubicBezTo>
                    <a:pt x="749" y="1464"/>
                    <a:pt x="617" y="1400"/>
                    <a:pt x="532" y="1289"/>
                  </a:cubicBezTo>
                  <a:cubicBezTo>
                    <a:pt x="441" y="1177"/>
                    <a:pt x="399" y="1044"/>
                    <a:pt x="420" y="890"/>
                  </a:cubicBezTo>
                  <a:cubicBezTo>
                    <a:pt x="420" y="758"/>
                    <a:pt x="484" y="625"/>
                    <a:pt x="595" y="534"/>
                  </a:cubicBezTo>
                  <a:cubicBezTo>
                    <a:pt x="707" y="449"/>
                    <a:pt x="819" y="402"/>
                    <a:pt x="951" y="402"/>
                  </a:cubicBezTo>
                  <a:close/>
                  <a:moveTo>
                    <a:pt x="970" y="0"/>
                  </a:moveTo>
                  <a:cubicBezTo>
                    <a:pt x="750" y="0"/>
                    <a:pt x="533" y="87"/>
                    <a:pt x="351" y="226"/>
                  </a:cubicBezTo>
                  <a:cubicBezTo>
                    <a:pt x="155" y="380"/>
                    <a:pt x="43" y="603"/>
                    <a:pt x="22" y="848"/>
                  </a:cubicBezTo>
                  <a:cubicBezTo>
                    <a:pt x="0" y="1113"/>
                    <a:pt x="64" y="1358"/>
                    <a:pt x="218" y="1533"/>
                  </a:cubicBezTo>
                  <a:cubicBezTo>
                    <a:pt x="399" y="1730"/>
                    <a:pt x="617" y="1841"/>
                    <a:pt x="861" y="1862"/>
                  </a:cubicBezTo>
                  <a:cubicBezTo>
                    <a:pt x="882" y="1862"/>
                    <a:pt x="930" y="1889"/>
                    <a:pt x="951" y="1889"/>
                  </a:cubicBezTo>
                  <a:cubicBezTo>
                    <a:pt x="1174" y="1889"/>
                    <a:pt x="1371" y="1799"/>
                    <a:pt x="1546" y="1666"/>
                  </a:cubicBezTo>
                  <a:cubicBezTo>
                    <a:pt x="1748" y="1512"/>
                    <a:pt x="1860" y="1267"/>
                    <a:pt x="1881" y="1023"/>
                  </a:cubicBezTo>
                  <a:cubicBezTo>
                    <a:pt x="1902" y="779"/>
                    <a:pt x="1838" y="534"/>
                    <a:pt x="1658" y="338"/>
                  </a:cubicBezTo>
                  <a:cubicBezTo>
                    <a:pt x="1504" y="163"/>
                    <a:pt x="1281" y="30"/>
                    <a:pt x="1042" y="3"/>
                  </a:cubicBezTo>
                  <a:cubicBezTo>
                    <a:pt x="1018" y="1"/>
                    <a:pt x="994" y="0"/>
                    <a:pt x="97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3"/>
            <p:cNvSpPr/>
            <p:nvPr/>
          </p:nvSpPr>
          <p:spPr>
            <a:xfrm>
              <a:off x="3542500" y="4300225"/>
              <a:ext cx="44800" cy="54150"/>
            </a:xfrm>
            <a:custGeom>
              <a:rect b="b" l="l" r="r" t="t"/>
              <a:pathLst>
                <a:path extrusionOk="0" h="2166" w="1792">
                  <a:moveTo>
                    <a:pt x="320" y="0"/>
                  </a:moveTo>
                  <a:cubicBezTo>
                    <a:pt x="277" y="0"/>
                    <a:pt x="234" y="13"/>
                    <a:pt x="197" y="41"/>
                  </a:cubicBezTo>
                  <a:cubicBezTo>
                    <a:pt x="112" y="105"/>
                    <a:pt x="91" y="216"/>
                    <a:pt x="155" y="307"/>
                  </a:cubicBezTo>
                  <a:lnTo>
                    <a:pt x="644" y="1013"/>
                  </a:lnTo>
                  <a:lnTo>
                    <a:pt x="65" y="1852"/>
                  </a:lnTo>
                  <a:cubicBezTo>
                    <a:pt x="1" y="1943"/>
                    <a:pt x="22" y="2054"/>
                    <a:pt x="112" y="2118"/>
                  </a:cubicBezTo>
                  <a:cubicBezTo>
                    <a:pt x="155" y="2139"/>
                    <a:pt x="176" y="2166"/>
                    <a:pt x="224" y="2166"/>
                  </a:cubicBezTo>
                  <a:cubicBezTo>
                    <a:pt x="288" y="2166"/>
                    <a:pt x="357" y="2139"/>
                    <a:pt x="399" y="2075"/>
                  </a:cubicBezTo>
                  <a:lnTo>
                    <a:pt x="888" y="1369"/>
                  </a:lnTo>
                  <a:lnTo>
                    <a:pt x="1393" y="2075"/>
                  </a:lnTo>
                  <a:cubicBezTo>
                    <a:pt x="1440" y="2139"/>
                    <a:pt x="1504" y="2166"/>
                    <a:pt x="1552" y="2166"/>
                  </a:cubicBezTo>
                  <a:cubicBezTo>
                    <a:pt x="1594" y="2166"/>
                    <a:pt x="1637" y="2139"/>
                    <a:pt x="1685" y="2118"/>
                  </a:cubicBezTo>
                  <a:cubicBezTo>
                    <a:pt x="1770" y="2054"/>
                    <a:pt x="1791" y="1943"/>
                    <a:pt x="1727" y="1852"/>
                  </a:cubicBezTo>
                  <a:lnTo>
                    <a:pt x="1127" y="1013"/>
                  </a:lnTo>
                  <a:lnTo>
                    <a:pt x="1637" y="307"/>
                  </a:lnTo>
                  <a:cubicBezTo>
                    <a:pt x="1706" y="216"/>
                    <a:pt x="1685" y="105"/>
                    <a:pt x="1594" y="41"/>
                  </a:cubicBezTo>
                  <a:cubicBezTo>
                    <a:pt x="1558" y="13"/>
                    <a:pt x="1515" y="0"/>
                    <a:pt x="1472" y="0"/>
                  </a:cubicBezTo>
                  <a:cubicBezTo>
                    <a:pt x="1409" y="0"/>
                    <a:pt x="1346" y="29"/>
                    <a:pt x="1308" y="83"/>
                  </a:cubicBezTo>
                  <a:lnTo>
                    <a:pt x="888" y="678"/>
                  </a:lnTo>
                  <a:lnTo>
                    <a:pt x="490" y="83"/>
                  </a:lnTo>
                  <a:cubicBezTo>
                    <a:pt x="448" y="29"/>
                    <a:pt x="384" y="0"/>
                    <a:pt x="32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3"/>
            <p:cNvSpPr/>
            <p:nvPr/>
          </p:nvSpPr>
          <p:spPr>
            <a:xfrm>
              <a:off x="3504275" y="4300050"/>
              <a:ext cx="34950" cy="54325"/>
            </a:xfrm>
            <a:custGeom>
              <a:rect b="b" l="l" r="r" t="t"/>
              <a:pathLst>
                <a:path extrusionOk="0" h="2173" w="1398">
                  <a:moveTo>
                    <a:pt x="691" y="399"/>
                  </a:moveTo>
                  <a:cubicBezTo>
                    <a:pt x="866" y="399"/>
                    <a:pt x="999" y="531"/>
                    <a:pt x="999" y="712"/>
                  </a:cubicBezTo>
                  <a:cubicBezTo>
                    <a:pt x="999" y="866"/>
                    <a:pt x="866" y="999"/>
                    <a:pt x="691" y="999"/>
                  </a:cubicBezTo>
                  <a:lnTo>
                    <a:pt x="398" y="999"/>
                  </a:lnTo>
                  <a:lnTo>
                    <a:pt x="398" y="712"/>
                  </a:lnTo>
                  <a:lnTo>
                    <a:pt x="398" y="399"/>
                  </a:lnTo>
                  <a:close/>
                  <a:moveTo>
                    <a:pt x="202" y="0"/>
                  </a:moveTo>
                  <a:cubicBezTo>
                    <a:pt x="90" y="0"/>
                    <a:pt x="0" y="90"/>
                    <a:pt x="0" y="202"/>
                  </a:cubicBezTo>
                  <a:lnTo>
                    <a:pt x="0" y="1971"/>
                  </a:lnTo>
                  <a:cubicBezTo>
                    <a:pt x="0" y="2082"/>
                    <a:pt x="90" y="2173"/>
                    <a:pt x="202" y="2173"/>
                  </a:cubicBezTo>
                  <a:cubicBezTo>
                    <a:pt x="313" y="2173"/>
                    <a:pt x="398" y="2082"/>
                    <a:pt x="398" y="1971"/>
                  </a:cubicBezTo>
                  <a:lnTo>
                    <a:pt x="398" y="1397"/>
                  </a:lnTo>
                  <a:lnTo>
                    <a:pt x="691" y="1397"/>
                  </a:lnTo>
                  <a:cubicBezTo>
                    <a:pt x="1089" y="1397"/>
                    <a:pt x="1397" y="1084"/>
                    <a:pt x="1397" y="712"/>
                  </a:cubicBezTo>
                  <a:cubicBezTo>
                    <a:pt x="1397" y="314"/>
                    <a:pt x="1089" y="0"/>
                    <a:pt x="69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3"/>
            <p:cNvSpPr/>
            <p:nvPr/>
          </p:nvSpPr>
          <p:spPr>
            <a:xfrm>
              <a:off x="3482750" y="4264050"/>
              <a:ext cx="291125" cy="290600"/>
            </a:xfrm>
            <a:custGeom>
              <a:rect b="b" l="l" r="r" t="t"/>
              <a:pathLst>
                <a:path extrusionOk="0" h="11624" w="11645">
                  <a:moveTo>
                    <a:pt x="9870" y="2306"/>
                  </a:moveTo>
                  <a:cubicBezTo>
                    <a:pt x="9939" y="2306"/>
                    <a:pt x="10003" y="2349"/>
                    <a:pt x="10003" y="2418"/>
                  </a:cubicBezTo>
                  <a:lnTo>
                    <a:pt x="10003" y="8394"/>
                  </a:lnTo>
                  <a:lnTo>
                    <a:pt x="8123" y="6598"/>
                  </a:lnTo>
                  <a:cubicBezTo>
                    <a:pt x="7899" y="6354"/>
                    <a:pt x="7613" y="6221"/>
                    <a:pt x="7305" y="6221"/>
                  </a:cubicBezTo>
                  <a:cubicBezTo>
                    <a:pt x="7283" y="6220"/>
                    <a:pt x="7262" y="6219"/>
                    <a:pt x="7240" y="6219"/>
                  </a:cubicBezTo>
                  <a:cubicBezTo>
                    <a:pt x="6953" y="6219"/>
                    <a:pt x="6666" y="6351"/>
                    <a:pt x="6439" y="6598"/>
                  </a:cubicBezTo>
                  <a:lnTo>
                    <a:pt x="5424" y="7618"/>
                  </a:lnTo>
                  <a:lnTo>
                    <a:pt x="4404" y="6577"/>
                  </a:lnTo>
                  <a:cubicBezTo>
                    <a:pt x="4271" y="6444"/>
                    <a:pt x="4100" y="6378"/>
                    <a:pt x="3931" y="6378"/>
                  </a:cubicBezTo>
                  <a:cubicBezTo>
                    <a:pt x="3763" y="6378"/>
                    <a:pt x="3597" y="6444"/>
                    <a:pt x="3475" y="6577"/>
                  </a:cubicBezTo>
                  <a:lnTo>
                    <a:pt x="2322" y="7730"/>
                  </a:lnTo>
                  <a:lnTo>
                    <a:pt x="2322" y="5005"/>
                  </a:lnTo>
                  <a:lnTo>
                    <a:pt x="4340" y="5005"/>
                  </a:lnTo>
                  <a:cubicBezTo>
                    <a:pt x="4712" y="5005"/>
                    <a:pt x="5004" y="4718"/>
                    <a:pt x="5004" y="4362"/>
                  </a:cubicBezTo>
                  <a:lnTo>
                    <a:pt x="5004" y="2306"/>
                  </a:lnTo>
                  <a:close/>
                  <a:moveTo>
                    <a:pt x="3929" y="6780"/>
                  </a:moveTo>
                  <a:cubicBezTo>
                    <a:pt x="3995" y="6780"/>
                    <a:pt x="4062" y="6808"/>
                    <a:pt x="4117" y="6864"/>
                  </a:cubicBezTo>
                  <a:lnTo>
                    <a:pt x="5158" y="7884"/>
                  </a:lnTo>
                  <a:lnTo>
                    <a:pt x="3055" y="9987"/>
                  </a:lnTo>
                  <a:lnTo>
                    <a:pt x="2433" y="9987"/>
                  </a:lnTo>
                  <a:cubicBezTo>
                    <a:pt x="2370" y="9987"/>
                    <a:pt x="2322" y="9918"/>
                    <a:pt x="2322" y="9854"/>
                  </a:cubicBezTo>
                  <a:lnTo>
                    <a:pt x="2322" y="8282"/>
                  </a:lnTo>
                  <a:lnTo>
                    <a:pt x="3740" y="6864"/>
                  </a:lnTo>
                  <a:cubicBezTo>
                    <a:pt x="3796" y="6808"/>
                    <a:pt x="3862" y="6780"/>
                    <a:pt x="3929" y="6780"/>
                  </a:cubicBezTo>
                  <a:close/>
                  <a:moveTo>
                    <a:pt x="7305" y="6619"/>
                  </a:moveTo>
                  <a:cubicBezTo>
                    <a:pt x="7501" y="6619"/>
                    <a:pt x="7682" y="6710"/>
                    <a:pt x="7836" y="6864"/>
                  </a:cubicBezTo>
                  <a:lnTo>
                    <a:pt x="7857" y="6864"/>
                  </a:lnTo>
                  <a:lnTo>
                    <a:pt x="10003" y="8946"/>
                  </a:lnTo>
                  <a:lnTo>
                    <a:pt x="10003" y="9854"/>
                  </a:lnTo>
                  <a:cubicBezTo>
                    <a:pt x="10003" y="9918"/>
                    <a:pt x="9939" y="9987"/>
                    <a:pt x="9870" y="9987"/>
                  </a:cubicBezTo>
                  <a:lnTo>
                    <a:pt x="3629" y="9987"/>
                  </a:lnTo>
                  <a:lnTo>
                    <a:pt x="6731" y="6864"/>
                  </a:lnTo>
                  <a:cubicBezTo>
                    <a:pt x="6906" y="6710"/>
                    <a:pt x="7103" y="6619"/>
                    <a:pt x="7305" y="6619"/>
                  </a:cubicBezTo>
                  <a:close/>
                  <a:moveTo>
                    <a:pt x="643" y="1"/>
                  </a:moveTo>
                  <a:cubicBezTo>
                    <a:pt x="287" y="1"/>
                    <a:pt x="0" y="293"/>
                    <a:pt x="0" y="665"/>
                  </a:cubicBezTo>
                  <a:lnTo>
                    <a:pt x="0" y="4362"/>
                  </a:lnTo>
                  <a:cubicBezTo>
                    <a:pt x="0" y="4718"/>
                    <a:pt x="287" y="5005"/>
                    <a:pt x="643" y="5005"/>
                  </a:cubicBezTo>
                  <a:lnTo>
                    <a:pt x="686" y="5005"/>
                  </a:lnTo>
                  <a:lnTo>
                    <a:pt x="686" y="10959"/>
                  </a:lnTo>
                  <a:cubicBezTo>
                    <a:pt x="686" y="11315"/>
                    <a:pt x="973" y="11623"/>
                    <a:pt x="1328" y="11623"/>
                  </a:cubicBezTo>
                  <a:lnTo>
                    <a:pt x="10980" y="11623"/>
                  </a:lnTo>
                  <a:cubicBezTo>
                    <a:pt x="11331" y="11623"/>
                    <a:pt x="11644" y="11315"/>
                    <a:pt x="11644" y="10959"/>
                  </a:cubicBezTo>
                  <a:lnTo>
                    <a:pt x="11644" y="6619"/>
                  </a:lnTo>
                  <a:cubicBezTo>
                    <a:pt x="11644" y="6508"/>
                    <a:pt x="11554" y="6423"/>
                    <a:pt x="11443" y="6423"/>
                  </a:cubicBezTo>
                  <a:cubicBezTo>
                    <a:pt x="11331" y="6423"/>
                    <a:pt x="11246" y="6508"/>
                    <a:pt x="11246" y="6619"/>
                  </a:cubicBezTo>
                  <a:lnTo>
                    <a:pt x="11246" y="10959"/>
                  </a:lnTo>
                  <a:cubicBezTo>
                    <a:pt x="11246" y="11092"/>
                    <a:pt x="11113" y="11225"/>
                    <a:pt x="10980" y="11225"/>
                  </a:cubicBezTo>
                  <a:lnTo>
                    <a:pt x="1328" y="11225"/>
                  </a:lnTo>
                  <a:cubicBezTo>
                    <a:pt x="1196" y="11225"/>
                    <a:pt x="1084" y="11092"/>
                    <a:pt x="1084" y="10959"/>
                  </a:cubicBezTo>
                  <a:lnTo>
                    <a:pt x="1084" y="5005"/>
                  </a:lnTo>
                  <a:lnTo>
                    <a:pt x="1923" y="5005"/>
                  </a:lnTo>
                  <a:lnTo>
                    <a:pt x="1923" y="9854"/>
                  </a:lnTo>
                  <a:cubicBezTo>
                    <a:pt x="1923" y="10141"/>
                    <a:pt x="2147" y="10386"/>
                    <a:pt x="2433" y="10386"/>
                  </a:cubicBezTo>
                  <a:lnTo>
                    <a:pt x="9870" y="10386"/>
                  </a:lnTo>
                  <a:cubicBezTo>
                    <a:pt x="10157" y="10386"/>
                    <a:pt x="10401" y="10141"/>
                    <a:pt x="10401" y="9854"/>
                  </a:cubicBezTo>
                  <a:lnTo>
                    <a:pt x="10401" y="2418"/>
                  </a:lnTo>
                  <a:cubicBezTo>
                    <a:pt x="10401" y="2125"/>
                    <a:pt x="10157" y="1908"/>
                    <a:pt x="9870" y="1908"/>
                  </a:cubicBezTo>
                  <a:lnTo>
                    <a:pt x="5004" y="1908"/>
                  </a:lnTo>
                  <a:lnTo>
                    <a:pt x="5004" y="1063"/>
                  </a:lnTo>
                  <a:lnTo>
                    <a:pt x="10980" y="1063"/>
                  </a:lnTo>
                  <a:cubicBezTo>
                    <a:pt x="11113" y="1063"/>
                    <a:pt x="11246" y="1175"/>
                    <a:pt x="11246" y="1307"/>
                  </a:cubicBezTo>
                  <a:lnTo>
                    <a:pt x="11246" y="5669"/>
                  </a:lnTo>
                  <a:cubicBezTo>
                    <a:pt x="11246" y="5780"/>
                    <a:pt x="11331" y="5870"/>
                    <a:pt x="11443" y="5870"/>
                  </a:cubicBezTo>
                  <a:cubicBezTo>
                    <a:pt x="11554" y="5870"/>
                    <a:pt x="11644" y="5780"/>
                    <a:pt x="11644" y="5669"/>
                  </a:cubicBezTo>
                  <a:lnTo>
                    <a:pt x="11644" y="1307"/>
                  </a:lnTo>
                  <a:cubicBezTo>
                    <a:pt x="11644" y="957"/>
                    <a:pt x="11331" y="665"/>
                    <a:pt x="10980" y="665"/>
                  </a:cubicBezTo>
                  <a:lnTo>
                    <a:pt x="5004" y="665"/>
                  </a:lnTo>
                  <a:cubicBezTo>
                    <a:pt x="5004" y="293"/>
                    <a:pt x="4712" y="1"/>
                    <a:pt x="4340" y="1"/>
                  </a:cubicBezTo>
                  <a:lnTo>
                    <a:pt x="2965" y="1"/>
                  </a:lnTo>
                  <a:cubicBezTo>
                    <a:pt x="2853" y="1"/>
                    <a:pt x="2768" y="91"/>
                    <a:pt x="2768" y="202"/>
                  </a:cubicBezTo>
                  <a:cubicBezTo>
                    <a:pt x="2768" y="314"/>
                    <a:pt x="2853" y="399"/>
                    <a:pt x="2965" y="399"/>
                  </a:cubicBezTo>
                  <a:lnTo>
                    <a:pt x="4340" y="399"/>
                  </a:lnTo>
                  <a:cubicBezTo>
                    <a:pt x="4494" y="399"/>
                    <a:pt x="4606" y="511"/>
                    <a:pt x="4606" y="665"/>
                  </a:cubicBezTo>
                  <a:lnTo>
                    <a:pt x="4606" y="4362"/>
                  </a:lnTo>
                  <a:cubicBezTo>
                    <a:pt x="4606" y="4495"/>
                    <a:pt x="4494" y="4606"/>
                    <a:pt x="4340" y="4606"/>
                  </a:cubicBezTo>
                  <a:lnTo>
                    <a:pt x="643" y="4606"/>
                  </a:lnTo>
                  <a:cubicBezTo>
                    <a:pt x="510" y="4606"/>
                    <a:pt x="399" y="4495"/>
                    <a:pt x="399" y="4362"/>
                  </a:cubicBezTo>
                  <a:lnTo>
                    <a:pt x="399" y="665"/>
                  </a:lnTo>
                  <a:cubicBezTo>
                    <a:pt x="399" y="511"/>
                    <a:pt x="510" y="399"/>
                    <a:pt x="643" y="399"/>
                  </a:cubicBezTo>
                  <a:lnTo>
                    <a:pt x="2014" y="399"/>
                  </a:lnTo>
                  <a:cubicBezTo>
                    <a:pt x="2125" y="399"/>
                    <a:pt x="2216" y="314"/>
                    <a:pt x="2216" y="202"/>
                  </a:cubicBezTo>
                  <a:cubicBezTo>
                    <a:pt x="2216" y="91"/>
                    <a:pt x="2125" y="1"/>
                    <a:pt x="201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63"/>
          <p:cNvGrpSpPr/>
          <p:nvPr/>
        </p:nvGrpSpPr>
        <p:grpSpPr>
          <a:xfrm>
            <a:off x="2851400" y="4299500"/>
            <a:ext cx="340800" cy="267375"/>
            <a:chOff x="2851400" y="4299500"/>
            <a:chExt cx="340800" cy="267375"/>
          </a:xfrm>
        </p:grpSpPr>
        <p:sp>
          <p:nvSpPr>
            <p:cNvPr id="4318" name="Google Shape;4318;p63"/>
            <p:cNvSpPr/>
            <p:nvPr/>
          </p:nvSpPr>
          <p:spPr>
            <a:xfrm>
              <a:off x="2967625" y="4466050"/>
              <a:ext cx="73575" cy="42125"/>
            </a:xfrm>
            <a:custGeom>
              <a:rect b="b" l="l" r="r" t="t"/>
              <a:pathLst>
                <a:path extrusionOk="0" h="1685" w="2943">
                  <a:moveTo>
                    <a:pt x="2943" y="377"/>
                  </a:moveTo>
                  <a:lnTo>
                    <a:pt x="1615" y="0"/>
                  </a:lnTo>
                  <a:lnTo>
                    <a:pt x="441" y="377"/>
                  </a:lnTo>
                  <a:lnTo>
                    <a:pt x="0" y="1020"/>
                  </a:lnTo>
                  <a:lnTo>
                    <a:pt x="441" y="1419"/>
                  </a:lnTo>
                  <a:lnTo>
                    <a:pt x="1657" y="1684"/>
                  </a:lnTo>
                  <a:lnTo>
                    <a:pt x="2943" y="1419"/>
                  </a:lnTo>
                  <a:close/>
                  <a:moveTo>
                    <a:pt x="2943" y="377"/>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3"/>
            <p:cNvSpPr/>
            <p:nvPr/>
          </p:nvSpPr>
          <p:spPr>
            <a:xfrm>
              <a:off x="2968675" y="4501500"/>
              <a:ext cx="72525" cy="33225"/>
            </a:xfrm>
            <a:custGeom>
              <a:rect b="b" l="l" r="r" t="t"/>
              <a:pathLst>
                <a:path extrusionOk="0" h="1329" w="2901">
                  <a:moveTo>
                    <a:pt x="399" y="1"/>
                  </a:moveTo>
                  <a:lnTo>
                    <a:pt x="1" y="532"/>
                  </a:lnTo>
                  <a:lnTo>
                    <a:pt x="399" y="1329"/>
                  </a:lnTo>
                  <a:lnTo>
                    <a:pt x="2901" y="1329"/>
                  </a:lnTo>
                  <a:lnTo>
                    <a:pt x="2901" y="1"/>
                  </a:lnTo>
                  <a:close/>
                  <a:moveTo>
                    <a:pt x="399" y="1"/>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3"/>
            <p:cNvSpPr/>
            <p:nvPr/>
          </p:nvSpPr>
          <p:spPr>
            <a:xfrm>
              <a:off x="3041175" y="4354350"/>
              <a:ext cx="86350" cy="122875"/>
            </a:xfrm>
            <a:custGeom>
              <a:rect b="b" l="l" r="r" t="t"/>
              <a:pathLst>
                <a:path extrusionOk="0" h="4915" w="3454">
                  <a:moveTo>
                    <a:pt x="1" y="771"/>
                  </a:moveTo>
                  <a:lnTo>
                    <a:pt x="1021" y="4734"/>
                  </a:lnTo>
                  <a:lnTo>
                    <a:pt x="2370" y="4914"/>
                  </a:lnTo>
                  <a:lnTo>
                    <a:pt x="3454" y="4091"/>
                  </a:lnTo>
                  <a:lnTo>
                    <a:pt x="2413" y="155"/>
                  </a:lnTo>
                  <a:cubicBezTo>
                    <a:pt x="2391" y="65"/>
                    <a:pt x="2301" y="1"/>
                    <a:pt x="2216" y="43"/>
                  </a:cubicBezTo>
                  <a:lnTo>
                    <a:pt x="112" y="574"/>
                  </a:lnTo>
                  <a:cubicBezTo>
                    <a:pt x="43" y="596"/>
                    <a:pt x="1" y="638"/>
                    <a:pt x="1" y="686"/>
                  </a:cubicBezTo>
                  <a:close/>
                  <a:moveTo>
                    <a:pt x="1" y="771"/>
                  </a:moveTo>
                  <a:lnTo>
                    <a:pt x="1" y="77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3"/>
            <p:cNvSpPr/>
            <p:nvPr/>
          </p:nvSpPr>
          <p:spPr>
            <a:xfrm>
              <a:off x="3073325" y="4477200"/>
              <a:ext cx="68025" cy="51425"/>
            </a:xfrm>
            <a:custGeom>
              <a:rect b="b" l="l" r="r" t="t"/>
              <a:pathLst>
                <a:path extrusionOk="0" h="2057" w="2721">
                  <a:moveTo>
                    <a:pt x="2412" y="176"/>
                  </a:moveTo>
                  <a:lnTo>
                    <a:pt x="1084" y="0"/>
                  </a:lnTo>
                  <a:lnTo>
                    <a:pt x="0" y="818"/>
                  </a:lnTo>
                  <a:lnTo>
                    <a:pt x="287" y="1923"/>
                  </a:lnTo>
                  <a:cubicBezTo>
                    <a:pt x="309" y="2014"/>
                    <a:pt x="399" y="2056"/>
                    <a:pt x="484" y="2035"/>
                  </a:cubicBezTo>
                  <a:lnTo>
                    <a:pt x="2609" y="1482"/>
                  </a:lnTo>
                  <a:cubicBezTo>
                    <a:pt x="2678" y="1461"/>
                    <a:pt x="2720" y="1371"/>
                    <a:pt x="2720" y="1281"/>
                  </a:cubicBezTo>
                  <a:close/>
                  <a:moveTo>
                    <a:pt x="2412" y="176"/>
                  </a:moveTo>
                  <a:lnTo>
                    <a:pt x="2412" y="176"/>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3"/>
            <p:cNvSpPr/>
            <p:nvPr/>
          </p:nvSpPr>
          <p:spPr>
            <a:xfrm>
              <a:off x="3025650" y="4475475"/>
              <a:ext cx="15550" cy="26050"/>
            </a:xfrm>
            <a:custGeom>
              <a:rect b="b" l="l" r="r" t="t"/>
              <a:pathLst>
                <a:path extrusionOk="0" h="1042" w="622">
                  <a:moveTo>
                    <a:pt x="0" y="0"/>
                  </a:moveTo>
                  <a:lnTo>
                    <a:pt x="622" y="0"/>
                  </a:lnTo>
                  <a:lnTo>
                    <a:pt x="622" y="1042"/>
                  </a:lnTo>
                  <a:lnTo>
                    <a:pt x="0" y="104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3"/>
            <p:cNvSpPr/>
            <p:nvPr/>
          </p:nvSpPr>
          <p:spPr>
            <a:xfrm>
              <a:off x="3025650" y="4501500"/>
              <a:ext cx="15550" cy="33225"/>
            </a:xfrm>
            <a:custGeom>
              <a:rect b="b" l="l" r="r" t="t"/>
              <a:pathLst>
                <a:path extrusionOk="0" h="1329" w="622">
                  <a:moveTo>
                    <a:pt x="0" y="1"/>
                  </a:moveTo>
                  <a:lnTo>
                    <a:pt x="622" y="1"/>
                  </a:lnTo>
                  <a:lnTo>
                    <a:pt x="622" y="1329"/>
                  </a:lnTo>
                  <a:lnTo>
                    <a:pt x="0" y="132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3"/>
            <p:cNvSpPr/>
            <p:nvPr/>
          </p:nvSpPr>
          <p:spPr>
            <a:xfrm>
              <a:off x="3081025" y="4354350"/>
              <a:ext cx="46500" cy="112925"/>
            </a:xfrm>
            <a:custGeom>
              <a:rect b="b" l="l" r="r" t="t"/>
              <a:pathLst>
                <a:path extrusionOk="0" h="4517" w="1860">
                  <a:moveTo>
                    <a:pt x="197" y="309"/>
                  </a:moveTo>
                  <a:lnTo>
                    <a:pt x="1307" y="4516"/>
                  </a:lnTo>
                  <a:lnTo>
                    <a:pt x="1860" y="4091"/>
                  </a:lnTo>
                  <a:lnTo>
                    <a:pt x="819" y="155"/>
                  </a:lnTo>
                  <a:cubicBezTo>
                    <a:pt x="797" y="65"/>
                    <a:pt x="707" y="1"/>
                    <a:pt x="622" y="43"/>
                  </a:cubicBezTo>
                  <a:lnTo>
                    <a:pt x="1" y="197"/>
                  </a:lnTo>
                  <a:cubicBezTo>
                    <a:pt x="91" y="176"/>
                    <a:pt x="176" y="219"/>
                    <a:pt x="197" y="309"/>
                  </a:cubicBezTo>
                  <a:close/>
                  <a:moveTo>
                    <a:pt x="197" y="309"/>
                  </a:moveTo>
                  <a:lnTo>
                    <a:pt x="197" y="309"/>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3"/>
            <p:cNvSpPr/>
            <p:nvPr/>
          </p:nvSpPr>
          <p:spPr>
            <a:xfrm>
              <a:off x="3117025" y="4479325"/>
              <a:ext cx="24325" cy="38800"/>
            </a:xfrm>
            <a:custGeom>
              <a:rect b="b" l="l" r="r" t="t"/>
              <a:pathLst>
                <a:path extrusionOk="0" h="1552" w="973">
                  <a:moveTo>
                    <a:pt x="664" y="91"/>
                  </a:moveTo>
                  <a:lnTo>
                    <a:pt x="0" y="0"/>
                  </a:lnTo>
                  <a:lnTo>
                    <a:pt x="351" y="1376"/>
                  </a:lnTo>
                  <a:cubicBezTo>
                    <a:pt x="377" y="1440"/>
                    <a:pt x="329" y="1530"/>
                    <a:pt x="244" y="1552"/>
                  </a:cubicBezTo>
                  <a:lnTo>
                    <a:pt x="861" y="1397"/>
                  </a:lnTo>
                  <a:cubicBezTo>
                    <a:pt x="930" y="1376"/>
                    <a:pt x="972" y="1286"/>
                    <a:pt x="972" y="1196"/>
                  </a:cubicBezTo>
                  <a:close/>
                  <a:moveTo>
                    <a:pt x="664" y="91"/>
                  </a:moveTo>
                  <a:lnTo>
                    <a:pt x="664" y="9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3"/>
            <p:cNvSpPr/>
            <p:nvPr/>
          </p:nvSpPr>
          <p:spPr>
            <a:xfrm>
              <a:off x="2955925" y="4323275"/>
              <a:ext cx="85275" cy="152225"/>
            </a:xfrm>
            <a:custGeom>
              <a:rect b="b" l="l" r="r" t="t"/>
              <a:pathLst>
                <a:path extrusionOk="0" h="6089" w="3411">
                  <a:moveTo>
                    <a:pt x="909" y="1"/>
                  </a:moveTo>
                  <a:lnTo>
                    <a:pt x="1" y="4096"/>
                  </a:lnTo>
                  <a:lnTo>
                    <a:pt x="909" y="6088"/>
                  </a:lnTo>
                  <a:lnTo>
                    <a:pt x="3411" y="6088"/>
                  </a:lnTo>
                  <a:lnTo>
                    <a:pt x="3411" y="155"/>
                  </a:lnTo>
                  <a:cubicBezTo>
                    <a:pt x="3411" y="70"/>
                    <a:pt x="3321" y="1"/>
                    <a:pt x="3236" y="1"/>
                  </a:cubicBezTo>
                  <a:close/>
                  <a:moveTo>
                    <a:pt x="909" y="1"/>
                  </a:moveTo>
                  <a:lnTo>
                    <a:pt x="909"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3"/>
            <p:cNvSpPr/>
            <p:nvPr/>
          </p:nvSpPr>
          <p:spPr>
            <a:xfrm>
              <a:off x="2999075" y="4358200"/>
              <a:ext cx="19950" cy="30975"/>
            </a:xfrm>
            <a:custGeom>
              <a:rect b="b" l="l" r="r" t="t"/>
              <a:pathLst>
                <a:path extrusionOk="0" h="1239" w="798">
                  <a:moveTo>
                    <a:pt x="798" y="617"/>
                  </a:moveTo>
                  <a:cubicBezTo>
                    <a:pt x="798" y="288"/>
                    <a:pt x="622" y="1"/>
                    <a:pt x="399" y="1"/>
                  </a:cubicBezTo>
                  <a:cubicBezTo>
                    <a:pt x="182" y="1"/>
                    <a:pt x="1" y="288"/>
                    <a:pt x="1" y="617"/>
                  </a:cubicBezTo>
                  <a:cubicBezTo>
                    <a:pt x="1" y="952"/>
                    <a:pt x="182" y="1239"/>
                    <a:pt x="399" y="1239"/>
                  </a:cubicBezTo>
                  <a:cubicBezTo>
                    <a:pt x="622" y="1239"/>
                    <a:pt x="798" y="952"/>
                    <a:pt x="798" y="617"/>
                  </a:cubicBezTo>
                  <a:close/>
                  <a:moveTo>
                    <a:pt x="798" y="617"/>
                  </a:moveTo>
                  <a:lnTo>
                    <a:pt x="798" y="61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3"/>
            <p:cNvSpPr/>
            <p:nvPr/>
          </p:nvSpPr>
          <p:spPr>
            <a:xfrm>
              <a:off x="3021800" y="4323275"/>
              <a:ext cx="19400" cy="152225"/>
            </a:xfrm>
            <a:custGeom>
              <a:rect b="b" l="l" r="r" t="t"/>
              <a:pathLst>
                <a:path extrusionOk="0" h="6089" w="776">
                  <a:moveTo>
                    <a:pt x="154" y="155"/>
                  </a:moveTo>
                  <a:lnTo>
                    <a:pt x="154" y="6088"/>
                  </a:lnTo>
                  <a:lnTo>
                    <a:pt x="776" y="6088"/>
                  </a:lnTo>
                  <a:lnTo>
                    <a:pt x="776" y="155"/>
                  </a:lnTo>
                  <a:cubicBezTo>
                    <a:pt x="776" y="70"/>
                    <a:pt x="686" y="1"/>
                    <a:pt x="601" y="1"/>
                  </a:cubicBezTo>
                  <a:lnTo>
                    <a:pt x="0" y="1"/>
                  </a:lnTo>
                  <a:cubicBezTo>
                    <a:pt x="91" y="1"/>
                    <a:pt x="154" y="70"/>
                    <a:pt x="154" y="155"/>
                  </a:cubicBezTo>
                  <a:close/>
                  <a:moveTo>
                    <a:pt x="154" y="155"/>
                  </a:moveTo>
                  <a:lnTo>
                    <a:pt x="154" y="15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3"/>
            <p:cNvSpPr/>
            <p:nvPr/>
          </p:nvSpPr>
          <p:spPr>
            <a:xfrm>
              <a:off x="2916075" y="4304550"/>
              <a:ext cx="62575" cy="180375"/>
            </a:xfrm>
            <a:custGeom>
              <a:rect b="b" l="l" r="r" t="t"/>
              <a:pathLst>
                <a:path extrusionOk="0" h="7215" w="2503">
                  <a:moveTo>
                    <a:pt x="1" y="155"/>
                  </a:moveTo>
                  <a:lnTo>
                    <a:pt x="1" y="6593"/>
                  </a:lnTo>
                  <a:lnTo>
                    <a:pt x="1308" y="7215"/>
                  </a:lnTo>
                  <a:lnTo>
                    <a:pt x="2503" y="6593"/>
                  </a:lnTo>
                  <a:lnTo>
                    <a:pt x="2503" y="155"/>
                  </a:lnTo>
                  <a:cubicBezTo>
                    <a:pt x="2503" y="65"/>
                    <a:pt x="2439" y="1"/>
                    <a:pt x="2349" y="1"/>
                  </a:cubicBezTo>
                  <a:lnTo>
                    <a:pt x="182" y="1"/>
                  </a:lnTo>
                  <a:cubicBezTo>
                    <a:pt x="91" y="1"/>
                    <a:pt x="1" y="65"/>
                    <a:pt x="1" y="155"/>
                  </a:cubicBezTo>
                  <a:close/>
                  <a:moveTo>
                    <a:pt x="1" y="155"/>
                  </a:moveTo>
                  <a:lnTo>
                    <a:pt x="1" y="155"/>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3"/>
            <p:cNvSpPr/>
            <p:nvPr/>
          </p:nvSpPr>
          <p:spPr>
            <a:xfrm>
              <a:off x="2916075" y="4482650"/>
              <a:ext cx="62575" cy="52600"/>
            </a:xfrm>
            <a:custGeom>
              <a:rect b="b" l="l" r="r" t="t"/>
              <a:pathLst>
                <a:path extrusionOk="0" h="2104" w="2503">
                  <a:moveTo>
                    <a:pt x="2503" y="489"/>
                  </a:moveTo>
                  <a:lnTo>
                    <a:pt x="1265" y="0"/>
                  </a:lnTo>
                  <a:lnTo>
                    <a:pt x="1" y="510"/>
                  </a:lnTo>
                  <a:lnTo>
                    <a:pt x="1" y="2104"/>
                  </a:lnTo>
                  <a:lnTo>
                    <a:pt x="2503" y="2104"/>
                  </a:lnTo>
                  <a:close/>
                  <a:moveTo>
                    <a:pt x="2503" y="489"/>
                  </a:move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3"/>
            <p:cNvSpPr/>
            <p:nvPr/>
          </p:nvSpPr>
          <p:spPr>
            <a:xfrm>
              <a:off x="2954875" y="4304550"/>
              <a:ext cx="23775" cy="172000"/>
            </a:xfrm>
            <a:custGeom>
              <a:rect b="b" l="l" r="r" t="t"/>
              <a:pathLst>
                <a:path extrusionOk="0" h="6880" w="951">
                  <a:moveTo>
                    <a:pt x="175" y="750"/>
                  </a:moveTo>
                  <a:lnTo>
                    <a:pt x="175" y="6880"/>
                  </a:lnTo>
                  <a:lnTo>
                    <a:pt x="951" y="6593"/>
                  </a:lnTo>
                  <a:lnTo>
                    <a:pt x="951" y="155"/>
                  </a:lnTo>
                  <a:cubicBezTo>
                    <a:pt x="951" y="65"/>
                    <a:pt x="887" y="1"/>
                    <a:pt x="797" y="1"/>
                  </a:cubicBezTo>
                  <a:lnTo>
                    <a:pt x="0" y="1"/>
                  </a:lnTo>
                  <a:cubicBezTo>
                    <a:pt x="90" y="1"/>
                    <a:pt x="175" y="65"/>
                    <a:pt x="175" y="155"/>
                  </a:cubicBezTo>
                  <a:close/>
                  <a:moveTo>
                    <a:pt x="175" y="750"/>
                  </a:moveTo>
                  <a:lnTo>
                    <a:pt x="175" y="75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3"/>
            <p:cNvSpPr/>
            <p:nvPr/>
          </p:nvSpPr>
          <p:spPr>
            <a:xfrm>
              <a:off x="2959250" y="4488750"/>
              <a:ext cx="19400" cy="46500"/>
            </a:xfrm>
            <a:custGeom>
              <a:rect b="b" l="l" r="r" t="t"/>
              <a:pathLst>
                <a:path extrusionOk="0" h="1860" w="776">
                  <a:moveTo>
                    <a:pt x="776" y="245"/>
                  </a:moveTo>
                  <a:lnTo>
                    <a:pt x="0" y="1"/>
                  </a:lnTo>
                  <a:lnTo>
                    <a:pt x="0" y="1860"/>
                  </a:lnTo>
                  <a:lnTo>
                    <a:pt x="776" y="1860"/>
                  </a:lnTo>
                  <a:close/>
                  <a:moveTo>
                    <a:pt x="776" y="245"/>
                  </a:move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3"/>
            <p:cNvSpPr/>
            <p:nvPr/>
          </p:nvSpPr>
          <p:spPr>
            <a:xfrm>
              <a:off x="2916075" y="4469375"/>
              <a:ext cx="62575" cy="26050"/>
            </a:xfrm>
            <a:custGeom>
              <a:rect b="b" l="l" r="r" t="t"/>
              <a:pathLst>
                <a:path extrusionOk="0" h="1042" w="2503">
                  <a:moveTo>
                    <a:pt x="1" y="0"/>
                  </a:moveTo>
                  <a:lnTo>
                    <a:pt x="2503" y="0"/>
                  </a:lnTo>
                  <a:lnTo>
                    <a:pt x="2503" y="1041"/>
                  </a:lnTo>
                  <a:lnTo>
                    <a:pt x="1" y="104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3"/>
            <p:cNvSpPr/>
            <p:nvPr/>
          </p:nvSpPr>
          <p:spPr>
            <a:xfrm>
              <a:off x="2959250" y="4469375"/>
              <a:ext cx="19400" cy="26050"/>
            </a:xfrm>
            <a:custGeom>
              <a:rect b="b" l="l" r="r" t="t"/>
              <a:pathLst>
                <a:path extrusionOk="0" h="1042" w="776">
                  <a:moveTo>
                    <a:pt x="0" y="0"/>
                  </a:moveTo>
                  <a:lnTo>
                    <a:pt x="776" y="0"/>
                  </a:lnTo>
                  <a:lnTo>
                    <a:pt x="776" y="1041"/>
                  </a:lnTo>
                  <a:lnTo>
                    <a:pt x="0" y="104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3"/>
            <p:cNvSpPr/>
            <p:nvPr/>
          </p:nvSpPr>
          <p:spPr>
            <a:xfrm>
              <a:off x="2856325" y="4528050"/>
              <a:ext cx="330975" cy="33775"/>
            </a:xfrm>
            <a:custGeom>
              <a:rect b="b" l="l" r="r" t="t"/>
              <a:pathLst>
                <a:path extrusionOk="0" h="1351" w="13239">
                  <a:moveTo>
                    <a:pt x="510" y="1"/>
                  </a:moveTo>
                  <a:lnTo>
                    <a:pt x="12728" y="1"/>
                  </a:lnTo>
                  <a:cubicBezTo>
                    <a:pt x="13015" y="1"/>
                    <a:pt x="13238" y="245"/>
                    <a:pt x="13238" y="511"/>
                  </a:cubicBezTo>
                  <a:lnTo>
                    <a:pt x="13238" y="840"/>
                  </a:lnTo>
                  <a:cubicBezTo>
                    <a:pt x="13238" y="1127"/>
                    <a:pt x="13015" y="1350"/>
                    <a:pt x="12728" y="1350"/>
                  </a:cubicBezTo>
                  <a:lnTo>
                    <a:pt x="510" y="1350"/>
                  </a:lnTo>
                  <a:cubicBezTo>
                    <a:pt x="224" y="1350"/>
                    <a:pt x="1" y="1127"/>
                    <a:pt x="1" y="840"/>
                  </a:cubicBezTo>
                  <a:lnTo>
                    <a:pt x="1" y="511"/>
                  </a:lnTo>
                  <a:cubicBezTo>
                    <a:pt x="1" y="245"/>
                    <a:pt x="224" y="1"/>
                    <a:pt x="510" y="1"/>
                  </a:cubicBezTo>
                  <a:close/>
                  <a:moveTo>
                    <a:pt x="510" y="1"/>
                  </a:moveTo>
                  <a:lnTo>
                    <a:pt x="510"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3"/>
            <p:cNvSpPr/>
            <p:nvPr/>
          </p:nvSpPr>
          <p:spPr>
            <a:xfrm>
              <a:off x="3149675" y="4528050"/>
              <a:ext cx="37625" cy="33775"/>
            </a:xfrm>
            <a:custGeom>
              <a:rect b="b" l="l" r="r" t="t"/>
              <a:pathLst>
                <a:path extrusionOk="0" h="1351" w="1505">
                  <a:moveTo>
                    <a:pt x="1" y="1"/>
                  </a:moveTo>
                  <a:cubicBezTo>
                    <a:pt x="288" y="1"/>
                    <a:pt x="505" y="245"/>
                    <a:pt x="505" y="511"/>
                  </a:cubicBezTo>
                  <a:lnTo>
                    <a:pt x="505" y="840"/>
                  </a:lnTo>
                  <a:cubicBezTo>
                    <a:pt x="505" y="1127"/>
                    <a:pt x="288" y="1350"/>
                    <a:pt x="1" y="1350"/>
                  </a:cubicBezTo>
                  <a:lnTo>
                    <a:pt x="994" y="1350"/>
                  </a:lnTo>
                  <a:cubicBezTo>
                    <a:pt x="1281" y="1350"/>
                    <a:pt x="1504" y="1127"/>
                    <a:pt x="1504" y="840"/>
                  </a:cubicBezTo>
                  <a:lnTo>
                    <a:pt x="1504" y="511"/>
                  </a:lnTo>
                  <a:cubicBezTo>
                    <a:pt x="1504" y="245"/>
                    <a:pt x="1281" y="1"/>
                    <a:pt x="994" y="1"/>
                  </a:cubicBezTo>
                  <a:close/>
                  <a:moveTo>
                    <a:pt x="1" y="1"/>
                  </a:moveTo>
                  <a:lnTo>
                    <a:pt x="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3"/>
            <p:cNvSpPr/>
            <p:nvPr/>
          </p:nvSpPr>
          <p:spPr>
            <a:xfrm>
              <a:off x="3067225" y="4456625"/>
              <a:ext cx="66950" cy="41050"/>
            </a:xfrm>
            <a:custGeom>
              <a:rect b="b" l="l" r="r" t="t"/>
              <a:pathLst>
                <a:path extrusionOk="0" h="1642" w="2678">
                  <a:moveTo>
                    <a:pt x="0" y="643"/>
                  </a:moveTo>
                  <a:lnTo>
                    <a:pt x="2412" y="0"/>
                  </a:lnTo>
                  <a:lnTo>
                    <a:pt x="2677" y="1020"/>
                  </a:lnTo>
                  <a:lnTo>
                    <a:pt x="244" y="1641"/>
                  </a:lnTo>
                  <a:close/>
                  <a:moveTo>
                    <a:pt x="0" y="643"/>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3"/>
            <p:cNvSpPr/>
            <p:nvPr/>
          </p:nvSpPr>
          <p:spPr>
            <a:xfrm>
              <a:off x="3111975" y="4456625"/>
              <a:ext cx="21675" cy="29375"/>
            </a:xfrm>
            <a:custGeom>
              <a:rect b="b" l="l" r="r" t="t"/>
              <a:pathLst>
                <a:path extrusionOk="0" h="1175" w="867">
                  <a:moveTo>
                    <a:pt x="0" y="159"/>
                  </a:moveTo>
                  <a:lnTo>
                    <a:pt x="600" y="0"/>
                  </a:lnTo>
                  <a:lnTo>
                    <a:pt x="866" y="999"/>
                  </a:lnTo>
                  <a:lnTo>
                    <a:pt x="266" y="1174"/>
                  </a:lnTo>
                  <a:close/>
                  <a:moveTo>
                    <a:pt x="0" y="159"/>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3"/>
            <p:cNvSpPr/>
            <p:nvPr/>
          </p:nvSpPr>
          <p:spPr>
            <a:xfrm>
              <a:off x="2933875" y="4339350"/>
              <a:ext cx="27125" cy="9975"/>
            </a:xfrm>
            <a:custGeom>
              <a:rect b="b" l="l" r="r" t="t"/>
              <a:pathLst>
                <a:path extrusionOk="0" h="399" w="1085">
                  <a:moveTo>
                    <a:pt x="197" y="1"/>
                  </a:moveTo>
                  <a:cubicBezTo>
                    <a:pt x="86" y="1"/>
                    <a:pt x="1" y="91"/>
                    <a:pt x="1" y="202"/>
                  </a:cubicBezTo>
                  <a:cubicBezTo>
                    <a:pt x="1" y="309"/>
                    <a:pt x="86" y="399"/>
                    <a:pt x="197" y="399"/>
                  </a:cubicBezTo>
                  <a:lnTo>
                    <a:pt x="883" y="399"/>
                  </a:lnTo>
                  <a:cubicBezTo>
                    <a:pt x="994" y="399"/>
                    <a:pt x="1084" y="309"/>
                    <a:pt x="1084" y="202"/>
                  </a:cubicBezTo>
                  <a:cubicBezTo>
                    <a:pt x="1084" y="91"/>
                    <a:pt x="994" y="1"/>
                    <a:pt x="88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3"/>
            <p:cNvSpPr/>
            <p:nvPr/>
          </p:nvSpPr>
          <p:spPr>
            <a:xfrm>
              <a:off x="2933875" y="4363650"/>
              <a:ext cx="27125" cy="10000"/>
            </a:xfrm>
            <a:custGeom>
              <a:rect b="b" l="l" r="r" t="t"/>
              <a:pathLst>
                <a:path extrusionOk="0" h="400" w="1085">
                  <a:moveTo>
                    <a:pt x="197" y="1"/>
                  </a:moveTo>
                  <a:cubicBezTo>
                    <a:pt x="86" y="1"/>
                    <a:pt x="1" y="91"/>
                    <a:pt x="1" y="202"/>
                  </a:cubicBezTo>
                  <a:cubicBezTo>
                    <a:pt x="1" y="314"/>
                    <a:pt x="86" y="399"/>
                    <a:pt x="197" y="399"/>
                  </a:cubicBezTo>
                  <a:lnTo>
                    <a:pt x="883" y="399"/>
                  </a:lnTo>
                  <a:cubicBezTo>
                    <a:pt x="994" y="399"/>
                    <a:pt x="1084" y="314"/>
                    <a:pt x="1084" y="202"/>
                  </a:cubicBezTo>
                  <a:cubicBezTo>
                    <a:pt x="1084" y="91"/>
                    <a:pt x="994" y="1"/>
                    <a:pt x="88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3"/>
            <p:cNvSpPr/>
            <p:nvPr/>
          </p:nvSpPr>
          <p:spPr>
            <a:xfrm>
              <a:off x="2994175" y="4353150"/>
              <a:ext cx="30425" cy="41075"/>
            </a:xfrm>
            <a:custGeom>
              <a:rect b="b" l="l" r="r" t="t"/>
              <a:pathLst>
                <a:path extrusionOk="0" h="1643" w="1217">
                  <a:moveTo>
                    <a:pt x="595" y="399"/>
                  </a:moveTo>
                  <a:cubicBezTo>
                    <a:pt x="686" y="399"/>
                    <a:pt x="797" y="580"/>
                    <a:pt x="797" y="819"/>
                  </a:cubicBezTo>
                  <a:cubicBezTo>
                    <a:pt x="797" y="1063"/>
                    <a:pt x="686" y="1244"/>
                    <a:pt x="595" y="1244"/>
                  </a:cubicBezTo>
                  <a:cubicBezTo>
                    <a:pt x="532" y="1244"/>
                    <a:pt x="399" y="1063"/>
                    <a:pt x="399" y="819"/>
                  </a:cubicBezTo>
                  <a:cubicBezTo>
                    <a:pt x="399" y="580"/>
                    <a:pt x="532" y="399"/>
                    <a:pt x="595" y="399"/>
                  </a:cubicBezTo>
                  <a:close/>
                  <a:moveTo>
                    <a:pt x="595" y="1"/>
                  </a:moveTo>
                  <a:cubicBezTo>
                    <a:pt x="266" y="1"/>
                    <a:pt x="0" y="357"/>
                    <a:pt x="0" y="819"/>
                  </a:cubicBezTo>
                  <a:cubicBezTo>
                    <a:pt x="0" y="1286"/>
                    <a:pt x="266" y="1642"/>
                    <a:pt x="595" y="1642"/>
                  </a:cubicBezTo>
                  <a:cubicBezTo>
                    <a:pt x="951" y="1642"/>
                    <a:pt x="1217" y="1286"/>
                    <a:pt x="1217" y="819"/>
                  </a:cubicBezTo>
                  <a:cubicBezTo>
                    <a:pt x="1217" y="357"/>
                    <a:pt x="951" y="1"/>
                    <a:pt x="59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3"/>
            <p:cNvSpPr/>
            <p:nvPr/>
          </p:nvSpPr>
          <p:spPr>
            <a:xfrm>
              <a:off x="3074375" y="4394050"/>
              <a:ext cx="18900" cy="38825"/>
            </a:xfrm>
            <a:custGeom>
              <a:rect b="b" l="l" r="r" t="t"/>
              <a:pathLst>
                <a:path extrusionOk="0" h="1553" w="756">
                  <a:moveTo>
                    <a:pt x="224" y="1"/>
                  </a:moveTo>
                  <a:cubicBezTo>
                    <a:pt x="208" y="1"/>
                    <a:pt x="192" y="3"/>
                    <a:pt x="176" y="6"/>
                  </a:cubicBezTo>
                  <a:cubicBezTo>
                    <a:pt x="65" y="49"/>
                    <a:pt x="1" y="160"/>
                    <a:pt x="22" y="245"/>
                  </a:cubicBezTo>
                  <a:lnTo>
                    <a:pt x="330" y="1398"/>
                  </a:lnTo>
                  <a:cubicBezTo>
                    <a:pt x="357" y="1488"/>
                    <a:pt x="442" y="1552"/>
                    <a:pt x="532" y="1552"/>
                  </a:cubicBezTo>
                  <a:lnTo>
                    <a:pt x="575" y="1552"/>
                  </a:lnTo>
                  <a:cubicBezTo>
                    <a:pt x="686" y="1531"/>
                    <a:pt x="755" y="1419"/>
                    <a:pt x="707" y="1308"/>
                  </a:cubicBezTo>
                  <a:lnTo>
                    <a:pt x="421" y="160"/>
                  </a:lnTo>
                  <a:cubicBezTo>
                    <a:pt x="402" y="65"/>
                    <a:pt x="318" y="1"/>
                    <a:pt x="22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3"/>
            <p:cNvSpPr/>
            <p:nvPr/>
          </p:nvSpPr>
          <p:spPr>
            <a:xfrm>
              <a:off x="2851400" y="4299500"/>
              <a:ext cx="340800" cy="267375"/>
            </a:xfrm>
            <a:custGeom>
              <a:rect b="b" l="l" r="r" t="t"/>
              <a:pathLst>
                <a:path extrusionOk="0" h="10695" w="13632">
                  <a:moveTo>
                    <a:pt x="9828" y="2434"/>
                  </a:moveTo>
                  <a:lnTo>
                    <a:pt x="10800" y="6152"/>
                  </a:lnTo>
                  <a:lnTo>
                    <a:pt x="8766" y="6683"/>
                  </a:lnTo>
                  <a:lnTo>
                    <a:pt x="7788" y="2965"/>
                  </a:lnTo>
                  <a:lnTo>
                    <a:pt x="9828" y="2434"/>
                  </a:lnTo>
                  <a:close/>
                  <a:moveTo>
                    <a:pt x="7390" y="1154"/>
                  </a:moveTo>
                  <a:lnTo>
                    <a:pt x="7390" y="6843"/>
                  </a:lnTo>
                  <a:lnTo>
                    <a:pt x="5292" y="6843"/>
                  </a:lnTo>
                  <a:lnTo>
                    <a:pt x="5292" y="1154"/>
                  </a:lnTo>
                  <a:close/>
                  <a:moveTo>
                    <a:pt x="4893" y="7018"/>
                  </a:moveTo>
                  <a:lnTo>
                    <a:pt x="4893" y="7640"/>
                  </a:lnTo>
                  <a:lnTo>
                    <a:pt x="2790" y="7640"/>
                  </a:lnTo>
                  <a:lnTo>
                    <a:pt x="2790" y="7018"/>
                  </a:lnTo>
                  <a:close/>
                  <a:moveTo>
                    <a:pt x="10891" y="6529"/>
                  </a:moveTo>
                  <a:lnTo>
                    <a:pt x="11045" y="7151"/>
                  </a:lnTo>
                  <a:lnTo>
                    <a:pt x="9031" y="7682"/>
                  </a:lnTo>
                  <a:lnTo>
                    <a:pt x="8851" y="7061"/>
                  </a:lnTo>
                  <a:lnTo>
                    <a:pt x="10891" y="6529"/>
                  </a:lnTo>
                  <a:close/>
                  <a:moveTo>
                    <a:pt x="7390" y="7241"/>
                  </a:moveTo>
                  <a:lnTo>
                    <a:pt x="7390" y="7879"/>
                  </a:lnTo>
                  <a:lnTo>
                    <a:pt x="5292" y="7879"/>
                  </a:lnTo>
                  <a:lnTo>
                    <a:pt x="5292" y="7836"/>
                  </a:lnTo>
                  <a:lnTo>
                    <a:pt x="5292" y="7241"/>
                  </a:lnTo>
                  <a:close/>
                  <a:moveTo>
                    <a:pt x="4893" y="8038"/>
                  </a:moveTo>
                  <a:lnTo>
                    <a:pt x="4893" y="8941"/>
                  </a:lnTo>
                  <a:lnTo>
                    <a:pt x="2790" y="8941"/>
                  </a:lnTo>
                  <a:lnTo>
                    <a:pt x="2790" y="8038"/>
                  </a:lnTo>
                  <a:close/>
                  <a:moveTo>
                    <a:pt x="7390" y="8277"/>
                  </a:moveTo>
                  <a:lnTo>
                    <a:pt x="7390" y="8941"/>
                  </a:lnTo>
                  <a:lnTo>
                    <a:pt x="5292" y="8941"/>
                  </a:lnTo>
                  <a:lnTo>
                    <a:pt x="5292" y="8277"/>
                  </a:lnTo>
                  <a:close/>
                  <a:moveTo>
                    <a:pt x="7788" y="4516"/>
                  </a:moveTo>
                  <a:lnTo>
                    <a:pt x="8431" y="6949"/>
                  </a:lnTo>
                  <a:lnTo>
                    <a:pt x="8431" y="6976"/>
                  </a:lnTo>
                  <a:lnTo>
                    <a:pt x="8676" y="7969"/>
                  </a:lnTo>
                  <a:lnTo>
                    <a:pt x="8697" y="7990"/>
                  </a:lnTo>
                  <a:lnTo>
                    <a:pt x="8941" y="8941"/>
                  </a:lnTo>
                  <a:lnTo>
                    <a:pt x="7788" y="8941"/>
                  </a:lnTo>
                  <a:lnTo>
                    <a:pt x="7788" y="4516"/>
                  </a:lnTo>
                  <a:close/>
                  <a:moveTo>
                    <a:pt x="11156" y="7528"/>
                  </a:moveTo>
                  <a:lnTo>
                    <a:pt x="11374" y="8410"/>
                  </a:lnTo>
                  <a:lnTo>
                    <a:pt x="9361" y="8941"/>
                  </a:lnTo>
                  <a:lnTo>
                    <a:pt x="9116" y="8059"/>
                  </a:lnTo>
                  <a:lnTo>
                    <a:pt x="11156" y="7528"/>
                  </a:lnTo>
                  <a:close/>
                  <a:moveTo>
                    <a:pt x="2769" y="1"/>
                  </a:moveTo>
                  <a:cubicBezTo>
                    <a:pt x="2567" y="1"/>
                    <a:pt x="2391" y="155"/>
                    <a:pt x="2391" y="357"/>
                  </a:cubicBezTo>
                  <a:lnTo>
                    <a:pt x="2391" y="4272"/>
                  </a:lnTo>
                  <a:cubicBezTo>
                    <a:pt x="2391" y="4383"/>
                    <a:pt x="2476" y="4474"/>
                    <a:pt x="2588" y="4474"/>
                  </a:cubicBezTo>
                  <a:cubicBezTo>
                    <a:pt x="2699" y="4474"/>
                    <a:pt x="2790" y="4383"/>
                    <a:pt x="2790" y="4272"/>
                  </a:cubicBezTo>
                  <a:lnTo>
                    <a:pt x="2790" y="399"/>
                  </a:lnTo>
                  <a:lnTo>
                    <a:pt x="4893" y="399"/>
                  </a:lnTo>
                  <a:lnTo>
                    <a:pt x="4893" y="6598"/>
                  </a:lnTo>
                  <a:lnTo>
                    <a:pt x="2790" y="6598"/>
                  </a:lnTo>
                  <a:lnTo>
                    <a:pt x="2790" y="5201"/>
                  </a:lnTo>
                  <a:cubicBezTo>
                    <a:pt x="2790" y="5090"/>
                    <a:pt x="2699" y="5005"/>
                    <a:pt x="2588" y="5005"/>
                  </a:cubicBezTo>
                  <a:cubicBezTo>
                    <a:pt x="2476" y="5005"/>
                    <a:pt x="2391" y="5090"/>
                    <a:pt x="2391" y="5201"/>
                  </a:cubicBezTo>
                  <a:lnTo>
                    <a:pt x="2391" y="8941"/>
                  </a:lnTo>
                  <a:lnTo>
                    <a:pt x="707" y="8941"/>
                  </a:lnTo>
                  <a:cubicBezTo>
                    <a:pt x="309" y="8941"/>
                    <a:pt x="1" y="9276"/>
                    <a:pt x="1" y="9653"/>
                  </a:cubicBezTo>
                  <a:lnTo>
                    <a:pt x="1" y="9982"/>
                  </a:lnTo>
                  <a:cubicBezTo>
                    <a:pt x="1" y="10381"/>
                    <a:pt x="309" y="10694"/>
                    <a:pt x="707" y="10694"/>
                  </a:cubicBezTo>
                  <a:lnTo>
                    <a:pt x="6354" y="10694"/>
                  </a:lnTo>
                  <a:cubicBezTo>
                    <a:pt x="6460" y="10694"/>
                    <a:pt x="6551" y="10604"/>
                    <a:pt x="6551" y="10492"/>
                  </a:cubicBezTo>
                  <a:cubicBezTo>
                    <a:pt x="6551" y="10381"/>
                    <a:pt x="6460" y="10296"/>
                    <a:pt x="6354" y="10296"/>
                  </a:cubicBezTo>
                  <a:lnTo>
                    <a:pt x="707" y="10296"/>
                  </a:lnTo>
                  <a:cubicBezTo>
                    <a:pt x="532" y="10296"/>
                    <a:pt x="399" y="10163"/>
                    <a:pt x="399" y="9982"/>
                  </a:cubicBezTo>
                  <a:lnTo>
                    <a:pt x="399" y="9653"/>
                  </a:lnTo>
                  <a:cubicBezTo>
                    <a:pt x="399" y="9472"/>
                    <a:pt x="532" y="9339"/>
                    <a:pt x="707" y="9339"/>
                  </a:cubicBezTo>
                  <a:lnTo>
                    <a:pt x="12925" y="9339"/>
                  </a:lnTo>
                  <a:cubicBezTo>
                    <a:pt x="13100" y="9339"/>
                    <a:pt x="13233" y="9472"/>
                    <a:pt x="13233" y="9653"/>
                  </a:cubicBezTo>
                  <a:lnTo>
                    <a:pt x="13233" y="9982"/>
                  </a:lnTo>
                  <a:cubicBezTo>
                    <a:pt x="13233" y="10163"/>
                    <a:pt x="13100" y="10296"/>
                    <a:pt x="12925" y="10296"/>
                  </a:cubicBezTo>
                  <a:lnTo>
                    <a:pt x="7284" y="10296"/>
                  </a:lnTo>
                  <a:cubicBezTo>
                    <a:pt x="7172" y="10296"/>
                    <a:pt x="7082" y="10381"/>
                    <a:pt x="7082" y="10492"/>
                  </a:cubicBezTo>
                  <a:cubicBezTo>
                    <a:pt x="7082" y="10604"/>
                    <a:pt x="7172" y="10694"/>
                    <a:pt x="7284" y="10694"/>
                  </a:cubicBezTo>
                  <a:lnTo>
                    <a:pt x="12925" y="10694"/>
                  </a:lnTo>
                  <a:cubicBezTo>
                    <a:pt x="13324" y="10694"/>
                    <a:pt x="13632" y="10381"/>
                    <a:pt x="13632" y="9982"/>
                  </a:cubicBezTo>
                  <a:lnTo>
                    <a:pt x="13632" y="9653"/>
                  </a:lnTo>
                  <a:cubicBezTo>
                    <a:pt x="13632" y="9276"/>
                    <a:pt x="13324" y="8941"/>
                    <a:pt x="12925" y="8941"/>
                  </a:cubicBezTo>
                  <a:lnTo>
                    <a:pt x="10891" y="8941"/>
                  </a:lnTo>
                  <a:lnTo>
                    <a:pt x="11533" y="8787"/>
                  </a:lnTo>
                  <a:cubicBezTo>
                    <a:pt x="11709" y="8723"/>
                    <a:pt x="11820" y="8543"/>
                    <a:pt x="11772" y="8346"/>
                  </a:cubicBezTo>
                  <a:lnTo>
                    <a:pt x="11486" y="7241"/>
                  </a:lnTo>
                  <a:lnTo>
                    <a:pt x="11220" y="6243"/>
                  </a:lnTo>
                  <a:lnTo>
                    <a:pt x="10205" y="2301"/>
                  </a:lnTo>
                  <a:cubicBezTo>
                    <a:pt x="10179" y="2195"/>
                    <a:pt x="10115" y="2126"/>
                    <a:pt x="10025" y="2083"/>
                  </a:cubicBezTo>
                  <a:cubicBezTo>
                    <a:pt x="9970" y="2039"/>
                    <a:pt x="9913" y="2023"/>
                    <a:pt x="9850" y="2023"/>
                  </a:cubicBezTo>
                  <a:cubicBezTo>
                    <a:pt x="9815" y="2023"/>
                    <a:pt x="9778" y="2028"/>
                    <a:pt x="9738" y="2035"/>
                  </a:cubicBezTo>
                  <a:lnTo>
                    <a:pt x="7788" y="2545"/>
                  </a:lnTo>
                  <a:lnTo>
                    <a:pt x="7788" y="1106"/>
                  </a:lnTo>
                  <a:cubicBezTo>
                    <a:pt x="7788" y="909"/>
                    <a:pt x="7613" y="755"/>
                    <a:pt x="7417" y="755"/>
                  </a:cubicBezTo>
                  <a:lnTo>
                    <a:pt x="5292" y="755"/>
                  </a:lnTo>
                  <a:lnTo>
                    <a:pt x="5292" y="357"/>
                  </a:lnTo>
                  <a:cubicBezTo>
                    <a:pt x="5292" y="155"/>
                    <a:pt x="5132" y="1"/>
                    <a:pt x="493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4" name="Google Shape;4344;p63"/>
          <p:cNvGrpSpPr/>
          <p:nvPr/>
        </p:nvGrpSpPr>
        <p:grpSpPr>
          <a:xfrm>
            <a:off x="2220075" y="4262450"/>
            <a:ext cx="340800" cy="340925"/>
            <a:chOff x="2220075" y="4262450"/>
            <a:chExt cx="340800" cy="340925"/>
          </a:xfrm>
        </p:grpSpPr>
        <p:sp>
          <p:nvSpPr>
            <p:cNvPr id="4345" name="Google Shape;4345;p63"/>
            <p:cNvSpPr/>
            <p:nvPr/>
          </p:nvSpPr>
          <p:spPr>
            <a:xfrm>
              <a:off x="2225000" y="4268025"/>
              <a:ext cx="330950" cy="330325"/>
            </a:xfrm>
            <a:custGeom>
              <a:rect b="b" l="l" r="r" t="t"/>
              <a:pathLst>
                <a:path extrusionOk="0" h="13213" w="13238">
                  <a:moveTo>
                    <a:pt x="12574" y="1"/>
                  </a:moveTo>
                  <a:lnTo>
                    <a:pt x="664" y="1"/>
                  </a:lnTo>
                  <a:cubicBezTo>
                    <a:pt x="308" y="1"/>
                    <a:pt x="0" y="288"/>
                    <a:pt x="0" y="665"/>
                  </a:cubicBezTo>
                  <a:lnTo>
                    <a:pt x="0" y="12548"/>
                  </a:lnTo>
                  <a:cubicBezTo>
                    <a:pt x="0" y="12925"/>
                    <a:pt x="308" y="13212"/>
                    <a:pt x="664" y="13212"/>
                  </a:cubicBezTo>
                  <a:lnTo>
                    <a:pt x="12574" y="13212"/>
                  </a:lnTo>
                  <a:cubicBezTo>
                    <a:pt x="12951" y="13212"/>
                    <a:pt x="13238" y="12925"/>
                    <a:pt x="13238" y="12548"/>
                  </a:cubicBezTo>
                  <a:lnTo>
                    <a:pt x="13238" y="665"/>
                  </a:lnTo>
                  <a:cubicBezTo>
                    <a:pt x="13238" y="288"/>
                    <a:pt x="12951" y="1"/>
                    <a:pt x="12574" y="1"/>
                  </a:cubicBezTo>
                  <a:close/>
                  <a:moveTo>
                    <a:pt x="12574" y="1"/>
                  </a:moveTo>
                  <a:lnTo>
                    <a:pt x="12574"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3"/>
            <p:cNvSpPr/>
            <p:nvPr/>
          </p:nvSpPr>
          <p:spPr>
            <a:xfrm>
              <a:off x="2248750" y="4316100"/>
              <a:ext cx="142800" cy="164975"/>
            </a:xfrm>
            <a:custGeom>
              <a:rect b="b" l="l" r="r" t="t"/>
              <a:pathLst>
                <a:path extrusionOk="0" h="6599" w="5712">
                  <a:moveTo>
                    <a:pt x="5536" y="1329"/>
                  </a:moveTo>
                  <a:lnTo>
                    <a:pt x="4760" y="1042"/>
                  </a:lnTo>
                  <a:lnTo>
                    <a:pt x="2104" y="43"/>
                  </a:lnTo>
                  <a:cubicBezTo>
                    <a:pt x="1993" y="1"/>
                    <a:pt x="1881" y="70"/>
                    <a:pt x="1839" y="155"/>
                  </a:cubicBezTo>
                  <a:lnTo>
                    <a:pt x="49" y="5026"/>
                  </a:lnTo>
                  <a:cubicBezTo>
                    <a:pt x="1" y="5116"/>
                    <a:pt x="49" y="5249"/>
                    <a:pt x="155" y="5270"/>
                  </a:cubicBezTo>
                  <a:lnTo>
                    <a:pt x="3587" y="6551"/>
                  </a:lnTo>
                  <a:cubicBezTo>
                    <a:pt x="3698" y="6598"/>
                    <a:pt x="3831" y="6551"/>
                    <a:pt x="3852" y="6444"/>
                  </a:cubicBezTo>
                  <a:lnTo>
                    <a:pt x="4298" y="5270"/>
                  </a:lnTo>
                  <a:lnTo>
                    <a:pt x="5669" y="1595"/>
                  </a:lnTo>
                  <a:cubicBezTo>
                    <a:pt x="5711" y="1483"/>
                    <a:pt x="5648" y="1350"/>
                    <a:pt x="5536" y="1329"/>
                  </a:cubicBezTo>
                  <a:close/>
                  <a:moveTo>
                    <a:pt x="5536" y="1329"/>
                  </a:moveTo>
                  <a:lnTo>
                    <a:pt x="5536" y="1329"/>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3"/>
            <p:cNvSpPr/>
            <p:nvPr/>
          </p:nvSpPr>
          <p:spPr>
            <a:xfrm>
              <a:off x="2356200" y="4342150"/>
              <a:ext cx="153800" cy="210250"/>
            </a:xfrm>
            <a:custGeom>
              <a:rect b="b" l="l" r="r" t="t"/>
              <a:pathLst>
                <a:path extrusionOk="0" h="8410" w="6152">
                  <a:moveTo>
                    <a:pt x="1238" y="287"/>
                  </a:moveTo>
                  <a:cubicBezTo>
                    <a:pt x="1350" y="308"/>
                    <a:pt x="1413" y="441"/>
                    <a:pt x="1371" y="553"/>
                  </a:cubicBezTo>
                  <a:lnTo>
                    <a:pt x="0" y="4228"/>
                  </a:lnTo>
                  <a:lnTo>
                    <a:pt x="0" y="8101"/>
                  </a:lnTo>
                  <a:cubicBezTo>
                    <a:pt x="0" y="8276"/>
                    <a:pt x="154" y="8409"/>
                    <a:pt x="308" y="8409"/>
                  </a:cubicBezTo>
                  <a:lnTo>
                    <a:pt x="5844" y="8409"/>
                  </a:lnTo>
                  <a:cubicBezTo>
                    <a:pt x="6019" y="8409"/>
                    <a:pt x="6152" y="8276"/>
                    <a:pt x="6152" y="8101"/>
                  </a:cubicBezTo>
                  <a:lnTo>
                    <a:pt x="6152" y="1349"/>
                  </a:lnTo>
                  <a:lnTo>
                    <a:pt x="5132" y="1349"/>
                  </a:lnTo>
                  <a:cubicBezTo>
                    <a:pt x="4956" y="1349"/>
                    <a:pt x="4802" y="1195"/>
                    <a:pt x="4802" y="1020"/>
                  </a:cubicBezTo>
                  <a:lnTo>
                    <a:pt x="4802" y="0"/>
                  </a:lnTo>
                  <a:lnTo>
                    <a:pt x="462" y="0"/>
                  </a:lnTo>
                  <a:close/>
                  <a:moveTo>
                    <a:pt x="1238" y="287"/>
                  </a:moveTo>
                  <a:lnTo>
                    <a:pt x="1238" y="287"/>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3"/>
            <p:cNvSpPr/>
            <p:nvPr/>
          </p:nvSpPr>
          <p:spPr>
            <a:xfrm>
              <a:off x="2476250" y="4342150"/>
              <a:ext cx="33750" cy="33750"/>
            </a:xfrm>
            <a:custGeom>
              <a:rect b="b" l="l" r="r" t="t"/>
              <a:pathLst>
                <a:path extrusionOk="0" h="1350" w="1350">
                  <a:moveTo>
                    <a:pt x="0" y="0"/>
                  </a:moveTo>
                  <a:lnTo>
                    <a:pt x="0" y="1020"/>
                  </a:lnTo>
                  <a:cubicBezTo>
                    <a:pt x="0" y="1195"/>
                    <a:pt x="154" y="1349"/>
                    <a:pt x="330" y="1349"/>
                  </a:cubicBezTo>
                  <a:lnTo>
                    <a:pt x="1350" y="1349"/>
                  </a:lnTo>
                  <a:close/>
                  <a:moveTo>
                    <a:pt x="0" y="0"/>
                  </a:moveTo>
                  <a:lnTo>
                    <a:pt x="0"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3"/>
            <p:cNvSpPr/>
            <p:nvPr/>
          </p:nvSpPr>
          <p:spPr>
            <a:xfrm>
              <a:off x="2326325" y="4344400"/>
              <a:ext cx="65225" cy="136675"/>
            </a:xfrm>
            <a:custGeom>
              <a:rect b="b" l="l" r="r" t="t"/>
              <a:pathLst>
                <a:path extrusionOk="0" h="5467" w="2609">
                  <a:moveTo>
                    <a:pt x="2056" y="266"/>
                  </a:moveTo>
                  <a:lnTo>
                    <a:pt x="266" y="5111"/>
                  </a:lnTo>
                  <a:cubicBezTo>
                    <a:pt x="218" y="5222"/>
                    <a:pt x="85" y="5286"/>
                    <a:pt x="0" y="5243"/>
                  </a:cubicBezTo>
                  <a:lnTo>
                    <a:pt x="484" y="5419"/>
                  </a:lnTo>
                  <a:cubicBezTo>
                    <a:pt x="595" y="5466"/>
                    <a:pt x="728" y="5419"/>
                    <a:pt x="749" y="5312"/>
                  </a:cubicBezTo>
                  <a:lnTo>
                    <a:pt x="1195" y="4138"/>
                  </a:lnTo>
                  <a:lnTo>
                    <a:pt x="2566" y="463"/>
                  </a:lnTo>
                  <a:cubicBezTo>
                    <a:pt x="2608" y="351"/>
                    <a:pt x="2545" y="218"/>
                    <a:pt x="2433" y="197"/>
                  </a:cubicBezTo>
                  <a:lnTo>
                    <a:pt x="1944" y="0"/>
                  </a:lnTo>
                  <a:cubicBezTo>
                    <a:pt x="2035" y="43"/>
                    <a:pt x="2098" y="154"/>
                    <a:pt x="2056" y="266"/>
                  </a:cubicBezTo>
                  <a:close/>
                  <a:moveTo>
                    <a:pt x="2056" y="266"/>
                  </a:moveTo>
                  <a:lnTo>
                    <a:pt x="2056" y="26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3"/>
            <p:cNvSpPr/>
            <p:nvPr/>
          </p:nvSpPr>
          <p:spPr>
            <a:xfrm>
              <a:off x="2485675" y="4375875"/>
              <a:ext cx="24325" cy="176525"/>
            </a:xfrm>
            <a:custGeom>
              <a:rect b="b" l="l" r="r" t="t"/>
              <a:pathLst>
                <a:path extrusionOk="0" h="7061" w="973">
                  <a:moveTo>
                    <a:pt x="309" y="0"/>
                  </a:moveTo>
                  <a:lnTo>
                    <a:pt x="309" y="6752"/>
                  </a:lnTo>
                  <a:cubicBezTo>
                    <a:pt x="309" y="6927"/>
                    <a:pt x="176" y="7060"/>
                    <a:pt x="1" y="7060"/>
                  </a:cubicBezTo>
                  <a:lnTo>
                    <a:pt x="665" y="7060"/>
                  </a:lnTo>
                  <a:cubicBezTo>
                    <a:pt x="840" y="7060"/>
                    <a:pt x="973" y="6927"/>
                    <a:pt x="973" y="6752"/>
                  </a:cubicBezTo>
                  <a:lnTo>
                    <a:pt x="973" y="0"/>
                  </a:lnTo>
                  <a:close/>
                  <a:moveTo>
                    <a:pt x="309" y="0"/>
                  </a:moveTo>
                  <a:lnTo>
                    <a:pt x="309"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3"/>
            <p:cNvSpPr/>
            <p:nvPr/>
          </p:nvSpPr>
          <p:spPr>
            <a:xfrm>
              <a:off x="2516625" y="4268025"/>
              <a:ext cx="39325" cy="330325"/>
            </a:xfrm>
            <a:custGeom>
              <a:rect b="b" l="l" r="r" t="t"/>
              <a:pathLst>
                <a:path extrusionOk="0" h="13213" w="1573">
                  <a:moveTo>
                    <a:pt x="664" y="665"/>
                  </a:moveTo>
                  <a:lnTo>
                    <a:pt x="664" y="12548"/>
                  </a:lnTo>
                  <a:cubicBezTo>
                    <a:pt x="664" y="12925"/>
                    <a:pt x="356" y="13212"/>
                    <a:pt x="0" y="13212"/>
                  </a:cubicBezTo>
                  <a:lnTo>
                    <a:pt x="909" y="13212"/>
                  </a:lnTo>
                  <a:cubicBezTo>
                    <a:pt x="1286" y="13212"/>
                    <a:pt x="1573" y="12925"/>
                    <a:pt x="1573" y="12548"/>
                  </a:cubicBezTo>
                  <a:lnTo>
                    <a:pt x="1573" y="665"/>
                  </a:lnTo>
                  <a:cubicBezTo>
                    <a:pt x="1573" y="288"/>
                    <a:pt x="1286" y="1"/>
                    <a:pt x="909" y="1"/>
                  </a:cubicBezTo>
                  <a:lnTo>
                    <a:pt x="0" y="1"/>
                  </a:lnTo>
                  <a:cubicBezTo>
                    <a:pt x="356" y="1"/>
                    <a:pt x="664" y="288"/>
                    <a:pt x="664" y="665"/>
                  </a:cubicBezTo>
                  <a:close/>
                  <a:moveTo>
                    <a:pt x="664" y="665"/>
                  </a:moveTo>
                  <a:lnTo>
                    <a:pt x="664" y="665"/>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3"/>
            <p:cNvSpPr/>
            <p:nvPr/>
          </p:nvSpPr>
          <p:spPr>
            <a:xfrm>
              <a:off x="2429225" y="4393000"/>
              <a:ext cx="54750" cy="9975"/>
            </a:xfrm>
            <a:custGeom>
              <a:rect b="b" l="l" r="r" t="t"/>
              <a:pathLst>
                <a:path extrusionOk="0" h="399" w="2190">
                  <a:moveTo>
                    <a:pt x="198" y="1"/>
                  </a:moveTo>
                  <a:cubicBezTo>
                    <a:pt x="86" y="1"/>
                    <a:pt x="1" y="91"/>
                    <a:pt x="1" y="202"/>
                  </a:cubicBezTo>
                  <a:cubicBezTo>
                    <a:pt x="1" y="314"/>
                    <a:pt x="86" y="399"/>
                    <a:pt x="198" y="399"/>
                  </a:cubicBezTo>
                  <a:lnTo>
                    <a:pt x="1993" y="399"/>
                  </a:lnTo>
                  <a:cubicBezTo>
                    <a:pt x="2099" y="399"/>
                    <a:pt x="2190" y="314"/>
                    <a:pt x="2190" y="202"/>
                  </a:cubicBezTo>
                  <a:cubicBezTo>
                    <a:pt x="2190" y="91"/>
                    <a:pt x="2099" y="1"/>
                    <a:pt x="199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3"/>
            <p:cNvSpPr/>
            <p:nvPr/>
          </p:nvSpPr>
          <p:spPr>
            <a:xfrm>
              <a:off x="2384350" y="4421825"/>
              <a:ext cx="99625" cy="9975"/>
            </a:xfrm>
            <a:custGeom>
              <a:rect b="b" l="l" r="r" t="t"/>
              <a:pathLst>
                <a:path extrusionOk="0" h="399" w="3985">
                  <a:moveTo>
                    <a:pt x="202" y="0"/>
                  </a:moveTo>
                  <a:cubicBezTo>
                    <a:pt x="91" y="0"/>
                    <a:pt x="1" y="91"/>
                    <a:pt x="1" y="197"/>
                  </a:cubicBezTo>
                  <a:cubicBezTo>
                    <a:pt x="1" y="308"/>
                    <a:pt x="91" y="399"/>
                    <a:pt x="202" y="399"/>
                  </a:cubicBezTo>
                  <a:lnTo>
                    <a:pt x="3788" y="399"/>
                  </a:lnTo>
                  <a:cubicBezTo>
                    <a:pt x="3894" y="399"/>
                    <a:pt x="3985" y="308"/>
                    <a:pt x="3985" y="197"/>
                  </a:cubicBezTo>
                  <a:cubicBezTo>
                    <a:pt x="3985" y="91"/>
                    <a:pt x="3894" y="0"/>
                    <a:pt x="378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3"/>
            <p:cNvSpPr/>
            <p:nvPr/>
          </p:nvSpPr>
          <p:spPr>
            <a:xfrm>
              <a:off x="2384350" y="4450650"/>
              <a:ext cx="99625" cy="9975"/>
            </a:xfrm>
            <a:custGeom>
              <a:rect b="b" l="l" r="r" t="t"/>
              <a:pathLst>
                <a:path extrusionOk="0" h="399" w="3985">
                  <a:moveTo>
                    <a:pt x="202" y="0"/>
                  </a:moveTo>
                  <a:cubicBezTo>
                    <a:pt x="91" y="0"/>
                    <a:pt x="1" y="85"/>
                    <a:pt x="1" y="197"/>
                  </a:cubicBezTo>
                  <a:cubicBezTo>
                    <a:pt x="1" y="308"/>
                    <a:pt x="91" y="398"/>
                    <a:pt x="202" y="398"/>
                  </a:cubicBezTo>
                  <a:lnTo>
                    <a:pt x="3788" y="398"/>
                  </a:lnTo>
                  <a:cubicBezTo>
                    <a:pt x="3894" y="398"/>
                    <a:pt x="3985" y="308"/>
                    <a:pt x="3985" y="197"/>
                  </a:cubicBezTo>
                  <a:cubicBezTo>
                    <a:pt x="3985" y="85"/>
                    <a:pt x="3894" y="0"/>
                    <a:pt x="378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3"/>
            <p:cNvSpPr/>
            <p:nvPr/>
          </p:nvSpPr>
          <p:spPr>
            <a:xfrm>
              <a:off x="2384350" y="4479325"/>
              <a:ext cx="99625" cy="9975"/>
            </a:xfrm>
            <a:custGeom>
              <a:rect b="b" l="l" r="r" t="t"/>
              <a:pathLst>
                <a:path extrusionOk="0" h="399" w="3985">
                  <a:moveTo>
                    <a:pt x="202" y="0"/>
                  </a:moveTo>
                  <a:cubicBezTo>
                    <a:pt x="91" y="0"/>
                    <a:pt x="1" y="91"/>
                    <a:pt x="1" y="202"/>
                  </a:cubicBezTo>
                  <a:cubicBezTo>
                    <a:pt x="1" y="314"/>
                    <a:pt x="91" y="399"/>
                    <a:pt x="202" y="399"/>
                  </a:cubicBezTo>
                  <a:lnTo>
                    <a:pt x="3788" y="399"/>
                  </a:lnTo>
                  <a:cubicBezTo>
                    <a:pt x="3894" y="399"/>
                    <a:pt x="3985" y="314"/>
                    <a:pt x="3985" y="202"/>
                  </a:cubicBezTo>
                  <a:cubicBezTo>
                    <a:pt x="3985" y="91"/>
                    <a:pt x="3894" y="0"/>
                    <a:pt x="378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3"/>
            <p:cNvSpPr/>
            <p:nvPr/>
          </p:nvSpPr>
          <p:spPr>
            <a:xfrm>
              <a:off x="2384350" y="4508150"/>
              <a:ext cx="99625" cy="9975"/>
            </a:xfrm>
            <a:custGeom>
              <a:rect b="b" l="l" r="r" t="t"/>
              <a:pathLst>
                <a:path extrusionOk="0" h="399" w="3985">
                  <a:moveTo>
                    <a:pt x="202" y="0"/>
                  </a:moveTo>
                  <a:cubicBezTo>
                    <a:pt x="91" y="0"/>
                    <a:pt x="1" y="90"/>
                    <a:pt x="1" y="197"/>
                  </a:cubicBezTo>
                  <a:cubicBezTo>
                    <a:pt x="1" y="308"/>
                    <a:pt x="91" y="399"/>
                    <a:pt x="202" y="399"/>
                  </a:cubicBezTo>
                  <a:lnTo>
                    <a:pt x="3788" y="399"/>
                  </a:lnTo>
                  <a:cubicBezTo>
                    <a:pt x="3894" y="399"/>
                    <a:pt x="3985" y="308"/>
                    <a:pt x="3985" y="197"/>
                  </a:cubicBezTo>
                  <a:cubicBezTo>
                    <a:pt x="3985" y="90"/>
                    <a:pt x="3894" y="0"/>
                    <a:pt x="378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3"/>
            <p:cNvSpPr/>
            <p:nvPr/>
          </p:nvSpPr>
          <p:spPr>
            <a:xfrm>
              <a:off x="2304150" y="4352300"/>
              <a:ext cx="23250" cy="14700"/>
            </a:xfrm>
            <a:custGeom>
              <a:rect b="b" l="l" r="r" t="t"/>
              <a:pathLst>
                <a:path extrusionOk="0" h="588" w="930">
                  <a:moveTo>
                    <a:pt x="216" y="0"/>
                  </a:moveTo>
                  <a:cubicBezTo>
                    <a:pt x="131" y="0"/>
                    <a:pt x="55" y="59"/>
                    <a:pt x="21" y="147"/>
                  </a:cubicBezTo>
                  <a:cubicBezTo>
                    <a:pt x="0" y="237"/>
                    <a:pt x="43" y="348"/>
                    <a:pt x="154" y="391"/>
                  </a:cubicBezTo>
                  <a:lnTo>
                    <a:pt x="643" y="566"/>
                  </a:lnTo>
                  <a:cubicBezTo>
                    <a:pt x="664" y="587"/>
                    <a:pt x="685" y="587"/>
                    <a:pt x="707" y="587"/>
                  </a:cubicBezTo>
                  <a:cubicBezTo>
                    <a:pt x="797" y="587"/>
                    <a:pt x="861" y="545"/>
                    <a:pt x="887" y="455"/>
                  </a:cubicBezTo>
                  <a:cubicBezTo>
                    <a:pt x="930" y="348"/>
                    <a:pt x="887" y="237"/>
                    <a:pt x="776" y="189"/>
                  </a:cubicBezTo>
                  <a:lnTo>
                    <a:pt x="287" y="14"/>
                  </a:lnTo>
                  <a:cubicBezTo>
                    <a:pt x="263" y="5"/>
                    <a:pt x="239" y="0"/>
                    <a:pt x="21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3"/>
            <p:cNvSpPr/>
            <p:nvPr/>
          </p:nvSpPr>
          <p:spPr>
            <a:xfrm>
              <a:off x="2292450" y="4375475"/>
              <a:ext cx="59775" cy="28050"/>
            </a:xfrm>
            <a:custGeom>
              <a:rect b="b" l="l" r="r" t="t"/>
              <a:pathLst>
                <a:path extrusionOk="0" h="1122" w="2391">
                  <a:moveTo>
                    <a:pt x="221" y="0"/>
                  </a:moveTo>
                  <a:cubicBezTo>
                    <a:pt x="150" y="0"/>
                    <a:pt x="80" y="45"/>
                    <a:pt x="48" y="128"/>
                  </a:cubicBezTo>
                  <a:cubicBezTo>
                    <a:pt x="1" y="239"/>
                    <a:pt x="70" y="351"/>
                    <a:pt x="160" y="393"/>
                  </a:cubicBezTo>
                  <a:lnTo>
                    <a:pt x="2083" y="1100"/>
                  </a:lnTo>
                  <a:cubicBezTo>
                    <a:pt x="2104" y="1100"/>
                    <a:pt x="2125" y="1121"/>
                    <a:pt x="2152" y="1121"/>
                  </a:cubicBezTo>
                  <a:cubicBezTo>
                    <a:pt x="2237" y="1121"/>
                    <a:pt x="2306" y="1057"/>
                    <a:pt x="2348" y="988"/>
                  </a:cubicBezTo>
                  <a:cubicBezTo>
                    <a:pt x="2391" y="882"/>
                    <a:pt x="2327" y="771"/>
                    <a:pt x="2237" y="723"/>
                  </a:cubicBezTo>
                  <a:lnTo>
                    <a:pt x="293" y="16"/>
                  </a:lnTo>
                  <a:cubicBezTo>
                    <a:pt x="270" y="5"/>
                    <a:pt x="245" y="0"/>
                    <a:pt x="22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3"/>
            <p:cNvSpPr/>
            <p:nvPr/>
          </p:nvSpPr>
          <p:spPr>
            <a:xfrm>
              <a:off x="2283675" y="4399300"/>
              <a:ext cx="59275" cy="28125"/>
            </a:xfrm>
            <a:custGeom>
              <a:rect b="b" l="l" r="r" t="t"/>
              <a:pathLst>
                <a:path extrusionOk="0" h="1125" w="2371">
                  <a:moveTo>
                    <a:pt x="227" y="1"/>
                  </a:moveTo>
                  <a:cubicBezTo>
                    <a:pt x="152" y="1"/>
                    <a:pt x="77" y="55"/>
                    <a:pt x="43" y="126"/>
                  </a:cubicBezTo>
                  <a:cubicBezTo>
                    <a:pt x="1" y="237"/>
                    <a:pt x="43" y="349"/>
                    <a:pt x="155" y="391"/>
                  </a:cubicBezTo>
                  <a:lnTo>
                    <a:pt x="2078" y="1098"/>
                  </a:lnTo>
                  <a:cubicBezTo>
                    <a:pt x="2105" y="1124"/>
                    <a:pt x="2126" y="1124"/>
                    <a:pt x="2147" y="1124"/>
                  </a:cubicBezTo>
                  <a:cubicBezTo>
                    <a:pt x="2237" y="1124"/>
                    <a:pt x="2301" y="1077"/>
                    <a:pt x="2344" y="992"/>
                  </a:cubicBezTo>
                  <a:cubicBezTo>
                    <a:pt x="2370" y="880"/>
                    <a:pt x="2322" y="769"/>
                    <a:pt x="2211" y="726"/>
                  </a:cubicBezTo>
                  <a:lnTo>
                    <a:pt x="288" y="14"/>
                  </a:lnTo>
                  <a:cubicBezTo>
                    <a:pt x="268" y="5"/>
                    <a:pt x="247" y="1"/>
                    <a:pt x="2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3"/>
            <p:cNvSpPr/>
            <p:nvPr/>
          </p:nvSpPr>
          <p:spPr>
            <a:xfrm>
              <a:off x="2274800" y="4423300"/>
              <a:ext cx="59250" cy="27900"/>
            </a:xfrm>
            <a:custGeom>
              <a:rect b="b" l="l" r="r" t="t"/>
              <a:pathLst>
                <a:path extrusionOk="0" h="1116" w="2370">
                  <a:moveTo>
                    <a:pt x="244" y="0"/>
                  </a:moveTo>
                  <a:cubicBezTo>
                    <a:pt x="163" y="0"/>
                    <a:pt x="65" y="48"/>
                    <a:pt x="43" y="138"/>
                  </a:cubicBezTo>
                  <a:cubicBezTo>
                    <a:pt x="0" y="228"/>
                    <a:pt x="43" y="340"/>
                    <a:pt x="154" y="382"/>
                  </a:cubicBezTo>
                  <a:lnTo>
                    <a:pt x="2082" y="1115"/>
                  </a:lnTo>
                  <a:lnTo>
                    <a:pt x="2146" y="1115"/>
                  </a:lnTo>
                  <a:cubicBezTo>
                    <a:pt x="2236" y="1115"/>
                    <a:pt x="2300" y="1067"/>
                    <a:pt x="2348" y="982"/>
                  </a:cubicBezTo>
                  <a:cubicBezTo>
                    <a:pt x="2369" y="892"/>
                    <a:pt x="2327" y="759"/>
                    <a:pt x="2215" y="738"/>
                  </a:cubicBezTo>
                  <a:lnTo>
                    <a:pt x="287" y="5"/>
                  </a:lnTo>
                  <a:cubicBezTo>
                    <a:pt x="274" y="2"/>
                    <a:pt x="259" y="0"/>
                    <a:pt x="24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3"/>
            <p:cNvSpPr/>
            <p:nvPr/>
          </p:nvSpPr>
          <p:spPr>
            <a:xfrm>
              <a:off x="2359525" y="4359275"/>
              <a:ext cx="9975" cy="9975"/>
            </a:xfrm>
            <a:custGeom>
              <a:rect b="b" l="l" r="r" t="t"/>
              <a:pathLst>
                <a:path extrusionOk="0" h="399" w="399">
                  <a:moveTo>
                    <a:pt x="197" y="0"/>
                  </a:moveTo>
                  <a:cubicBezTo>
                    <a:pt x="85" y="0"/>
                    <a:pt x="0" y="91"/>
                    <a:pt x="0" y="202"/>
                  </a:cubicBezTo>
                  <a:cubicBezTo>
                    <a:pt x="0" y="308"/>
                    <a:pt x="85" y="399"/>
                    <a:pt x="197" y="399"/>
                  </a:cubicBezTo>
                  <a:cubicBezTo>
                    <a:pt x="308" y="399"/>
                    <a:pt x="399" y="308"/>
                    <a:pt x="399" y="202"/>
                  </a:cubicBezTo>
                  <a:cubicBezTo>
                    <a:pt x="399" y="91"/>
                    <a:pt x="308"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3"/>
            <p:cNvSpPr/>
            <p:nvPr/>
          </p:nvSpPr>
          <p:spPr>
            <a:xfrm>
              <a:off x="2243325" y="4311750"/>
              <a:ext cx="271600" cy="245675"/>
            </a:xfrm>
            <a:custGeom>
              <a:rect b="b" l="l" r="r" t="t"/>
              <a:pathLst>
                <a:path extrusionOk="0" h="9827" w="10864">
                  <a:moveTo>
                    <a:pt x="9514" y="1678"/>
                  </a:moveTo>
                  <a:lnTo>
                    <a:pt x="10178" y="2369"/>
                  </a:lnTo>
                  <a:lnTo>
                    <a:pt x="9647" y="2369"/>
                  </a:lnTo>
                  <a:cubicBezTo>
                    <a:pt x="9583" y="2369"/>
                    <a:pt x="9514" y="2300"/>
                    <a:pt x="9514" y="2236"/>
                  </a:cubicBezTo>
                  <a:lnTo>
                    <a:pt x="9514" y="1678"/>
                  </a:lnTo>
                  <a:close/>
                  <a:moveTo>
                    <a:pt x="2258" y="398"/>
                  </a:moveTo>
                  <a:lnTo>
                    <a:pt x="5684" y="1678"/>
                  </a:lnTo>
                  <a:lnTo>
                    <a:pt x="3894" y="6549"/>
                  </a:lnTo>
                  <a:lnTo>
                    <a:pt x="441" y="5264"/>
                  </a:lnTo>
                  <a:lnTo>
                    <a:pt x="2258" y="398"/>
                  </a:lnTo>
                  <a:close/>
                  <a:moveTo>
                    <a:pt x="9116" y="1413"/>
                  </a:moveTo>
                  <a:lnTo>
                    <a:pt x="9116" y="2236"/>
                  </a:lnTo>
                  <a:cubicBezTo>
                    <a:pt x="9116" y="2523"/>
                    <a:pt x="9360" y="2767"/>
                    <a:pt x="9647" y="2767"/>
                  </a:cubicBezTo>
                  <a:lnTo>
                    <a:pt x="10465" y="2767"/>
                  </a:lnTo>
                  <a:lnTo>
                    <a:pt x="10465" y="9317"/>
                  </a:lnTo>
                  <a:cubicBezTo>
                    <a:pt x="10465" y="9381"/>
                    <a:pt x="10422" y="9429"/>
                    <a:pt x="10359" y="9429"/>
                  </a:cubicBezTo>
                  <a:lnTo>
                    <a:pt x="4823" y="9429"/>
                  </a:lnTo>
                  <a:cubicBezTo>
                    <a:pt x="4754" y="9429"/>
                    <a:pt x="4712" y="9381"/>
                    <a:pt x="4712" y="9317"/>
                  </a:cubicBezTo>
                  <a:lnTo>
                    <a:pt x="4712" y="5466"/>
                  </a:lnTo>
                  <a:lnTo>
                    <a:pt x="6061" y="1838"/>
                  </a:lnTo>
                  <a:cubicBezTo>
                    <a:pt x="6109" y="1726"/>
                    <a:pt x="6109" y="1614"/>
                    <a:pt x="6061" y="1524"/>
                  </a:cubicBezTo>
                  <a:cubicBezTo>
                    <a:pt x="6040" y="1482"/>
                    <a:pt x="6019" y="1439"/>
                    <a:pt x="5976" y="1413"/>
                  </a:cubicBezTo>
                  <a:close/>
                  <a:moveTo>
                    <a:pt x="2265" y="0"/>
                  </a:moveTo>
                  <a:cubicBezTo>
                    <a:pt x="2098" y="0"/>
                    <a:pt x="1931" y="104"/>
                    <a:pt x="1881" y="265"/>
                  </a:cubicBezTo>
                  <a:lnTo>
                    <a:pt x="64" y="5110"/>
                  </a:lnTo>
                  <a:cubicBezTo>
                    <a:pt x="0" y="5333"/>
                    <a:pt x="106" y="5556"/>
                    <a:pt x="308" y="5641"/>
                  </a:cubicBezTo>
                  <a:lnTo>
                    <a:pt x="3740" y="6927"/>
                  </a:lnTo>
                  <a:cubicBezTo>
                    <a:pt x="3782" y="6927"/>
                    <a:pt x="3851" y="6948"/>
                    <a:pt x="3894" y="6948"/>
                  </a:cubicBezTo>
                  <a:cubicBezTo>
                    <a:pt x="3936" y="6948"/>
                    <a:pt x="4005" y="6927"/>
                    <a:pt x="4048" y="6905"/>
                  </a:cubicBezTo>
                  <a:cubicBezTo>
                    <a:pt x="4159" y="6857"/>
                    <a:pt x="4223" y="6794"/>
                    <a:pt x="4271" y="6682"/>
                  </a:cubicBezTo>
                  <a:lnTo>
                    <a:pt x="4313" y="6549"/>
                  </a:lnTo>
                  <a:lnTo>
                    <a:pt x="4313" y="9317"/>
                  </a:lnTo>
                  <a:cubicBezTo>
                    <a:pt x="4313" y="9604"/>
                    <a:pt x="4558" y="9827"/>
                    <a:pt x="4823" y="9827"/>
                  </a:cubicBezTo>
                  <a:lnTo>
                    <a:pt x="10359" y="9827"/>
                  </a:lnTo>
                  <a:cubicBezTo>
                    <a:pt x="10645" y="9827"/>
                    <a:pt x="10863" y="9604"/>
                    <a:pt x="10863" y="9317"/>
                  </a:cubicBezTo>
                  <a:lnTo>
                    <a:pt x="10863" y="2565"/>
                  </a:lnTo>
                  <a:lnTo>
                    <a:pt x="10863" y="2544"/>
                  </a:lnTo>
                  <a:cubicBezTo>
                    <a:pt x="10863" y="2502"/>
                    <a:pt x="10842" y="2454"/>
                    <a:pt x="10821" y="2411"/>
                  </a:cubicBezTo>
                  <a:lnTo>
                    <a:pt x="9450" y="1062"/>
                  </a:lnTo>
                  <a:cubicBezTo>
                    <a:pt x="9429" y="1041"/>
                    <a:pt x="9360" y="1014"/>
                    <a:pt x="9317" y="1014"/>
                  </a:cubicBezTo>
                  <a:lnTo>
                    <a:pt x="5020" y="1014"/>
                  </a:lnTo>
                  <a:lnTo>
                    <a:pt x="2391" y="21"/>
                  </a:lnTo>
                  <a:cubicBezTo>
                    <a:pt x="2350" y="7"/>
                    <a:pt x="2308" y="0"/>
                    <a:pt x="226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3"/>
            <p:cNvSpPr/>
            <p:nvPr/>
          </p:nvSpPr>
          <p:spPr>
            <a:xfrm>
              <a:off x="2220075" y="4262450"/>
              <a:ext cx="163775" cy="340925"/>
            </a:xfrm>
            <a:custGeom>
              <a:rect b="b" l="l" r="r" t="t"/>
              <a:pathLst>
                <a:path extrusionOk="0" h="13637" w="6551">
                  <a:moveTo>
                    <a:pt x="861" y="1"/>
                  </a:moveTo>
                  <a:cubicBezTo>
                    <a:pt x="399" y="1"/>
                    <a:pt x="0" y="399"/>
                    <a:pt x="0" y="888"/>
                  </a:cubicBezTo>
                  <a:lnTo>
                    <a:pt x="0" y="12771"/>
                  </a:lnTo>
                  <a:cubicBezTo>
                    <a:pt x="0" y="13260"/>
                    <a:pt x="399" y="13637"/>
                    <a:pt x="861" y="13637"/>
                  </a:cubicBezTo>
                  <a:lnTo>
                    <a:pt x="6348" y="13637"/>
                  </a:lnTo>
                  <a:cubicBezTo>
                    <a:pt x="6460" y="13637"/>
                    <a:pt x="6550" y="13547"/>
                    <a:pt x="6550" y="13435"/>
                  </a:cubicBezTo>
                  <a:cubicBezTo>
                    <a:pt x="6550" y="13323"/>
                    <a:pt x="6460" y="13238"/>
                    <a:pt x="6348" y="13238"/>
                  </a:cubicBezTo>
                  <a:lnTo>
                    <a:pt x="861" y="13238"/>
                  </a:lnTo>
                  <a:cubicBezTo>
                    <a:pt x="617" y="13238"/>
                    <a:pt x="399" y="13037"/>
                    <a:pt x="399" y="12771"/>
                  </a:cubicBezTo>
                  <a:lnTo>
                    <a:pt x="399" y="888"/>
                  </a:lnTo>
                  <a:cubicBezTo>
                    <a:pt x="399" y="622"/>
                    <a:pt x="617" y="420"/>
                    <a:pt x="861" y="420"/>
                  </a:cubicBezTo>
                  <a:lnTo>
                    <a:pt x="6348" y="420"/>
                  </a:lnTo>
                  <a:cubicBezTo>
                    <a:pt x="6460" y="420"/>
                    <a:pt x="6550" y="309"/>
                    <a:pt x="6550" y="224"/>
                  </a:cubicBezTo>
                  <a:cubicBezTo>
                    <a:pt x="6550" y="112"/>
                    <a:pt x="6460" y="1"/>
                    <a:pt x="634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3"/>
            <p:cNvSpPr/>
            <p:nvPr/>
          </p:nvSpPr>
          <p:spPr>
            <a:xfrm>
              <a:off x="2397100" y="4262450"/>
              <a:ext cx="163775" cy="340925"/>
            </a:xfrm>
            <a:custGeom>
              <a:rect b="b" l="l" r="r" t="t"/>
              <a:pathLst>
                <a:path extrusionOk="0" h="13637" w="6551">
                  <a:moveTo>
                    <a:pt x="197" y="1"/>
                  </a:moveTo>
                  <a:cubicBezTo>
                    <a:pt x="91" y="1"/>
                    <a:pt x="0" y="112"/>
                    <a:pt x="0" y="224"/>
                  </a:cubicBezTo>
                  <a:cubicBezTo>
                    <a:pt x="0" y="309"/>
                    <a:pt x="91" y="420"/>
                    <a:pt x="197" y="420"/>
                  </a:cubicBezTo>
                  <a:lnTo>
                    <a:pt x="5690" y="420"/>
                  </a:lnTo>
                  <a:cubicBezTo>
                    <a:pt x="5955" y="420"/>
                    <a:pt x="6152" y="622"/>
                    <a:pt x="6152" y="888"/>
                  </a:cubicBezTo>
                  <a:lnTo>
                    <a:pt x="6152" y="12771"/>
                  </a:lnTo>
                  <a:cubicBezTo>
                    <a:pt x="6152" y="13037"/>
                    <a:pt x="5955" y="13238"/>
                    <a:pt x="5690" y="13238"/>
                  </a:cubicBezTo>
                  <a:lnTo>
                    <a:pt x="266" y="13238"/>
                  </a:lnTo>
                  <a:cubicBezTo>
                    <a:pt x="155" y="13238"/>
                    <a:pt x="64" y="13323"/>
                    <a:pt x="64" y="13435"/>
                  </a:cubicBezTo>
                  <a:cubicBezTo>
                    <a:pt x="64" y="13547"/>
                    <a:pt x="155" y="13637"/>
                    <a:pt x="266" y="13637"/>
                  </a:cubicBezTo>
                  <a:lnTo>
                    <a:pt x="5690" y="13637"/>
                  </a:lnTo>
                  <a:cubicBezTo>
                    <a:pt x="6173" y="13637"/>
                    <a:pt x="6550" y="13260"/>
                    <a:pt x="6550" y="12771"/>
                  </a:cubicBezTo>
                  <a:lnTo>
                    <a:pt x="6550" y="888"/>
                  </a:lnTo>
                  <a:cubicBezTo>
                    <a:pt x="6550" y="399"/>
                    <a:pt x="6173" y="1"/>
                    <a:pt x="569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5" name="Google Shape;4365;p63"/>
          <p:cNvGrpSpPr/>
          <p:nvPr/>
        </p:nvGrpSpPr>
        <p:grpSpPr>
          <a:xfrm>
            <a:off x="1589275" y="4303350"/>
            <a:ext cx="340775" cy="259525"/>
            <a:chOff x="1589275" y="4303350"/>
            <a:chExt cx="340775" cy="259525"/>
          </a:xfrm>
        </p:grpSpPr>
        <p:sp>
          <p:nvSpPr>
            <p:cNvPr id="4366" name="Google Shape;4366;p63"/>
            <p:cNvSpPr/>
            <p:nvPr/>
          </p:nvSpPr>
          <p:spPr>
            <a:xfrm>
              <a:off x="1621275" y="4443325"/>
              <a:ext cx="42125" cy="27800"/>
            </a:xfrm>
            <a:custGeom>
              <a:rect b="b" l="l" r="r" t="t"/>
              <a:pathLst>
                <a:path extrusionOk="0" h="1112" w="1685">
                  <a:moveTo>
                    <a:pt x="1684" y="266"/>
                  </a:moveTo>
                  <a:lnTo>
                    <a:pt x="845" y="1"/>
                  </a:lnTo>
                  <a:lnTo>
                    <a:pt x="0" y="266"/>
                  </a:lnTo>
                  <a:cubicBezTo>
                    <a:pt x="0" y="734"/>
                    <a:pt x="378" y="1111"/>
                    <a:pt x="845" y="1111"/>
                  </a:cubicBezTo>
                  <a:cubicBezTo>
                    <a:pt x="1307" y="1111"/>
                    <a:pt x="1684" y="734"/>
                    <a:pt x="1684" y="266"/>
                  </a:cubicBezTo>
                  <a:close/>
                  <a:moveTo>
                    <a:pt x="1684" y="266"/>
                  </a:moveTo>
                  <a:lnTo>
                    <a:pt x="1684" y="266"/>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3"/>
            <p:cNvSpPr/>
            <p:nvPr/>
          </p:nvSpPr>
          <p:spPr>
            <a:xfrm>
              <a:off x="1738675" y="4530325"/>
              <a:ext cx="41975" cy="27650"/>
            </a:xfrm>
            <a:custGeom>
              <a:rect b="b" l="l" r="r" t="t"/>
              <a:pathLst>
                <a:path extrusionOk="0" h="1106" w="1679">
                  <a:moveTo>
                    <a:pt x="1679" y="266"/>
                  </a:moveTo>
                  <a:lnTo>
                    <a:pt x="840" y="0"/>
                  </a:lnTo>
                  <a:lnTo>
                    <a:pt x="0" y="266"/>
                  </a:lnTo>
                  <a:cubicBezTo>
                    <a:pt x="0" y="728"/>
                    <a:pt x="372" y="1105"/>
                    <a:pt x="840" y="1105"/>
                  </a:cubicBezTo>
                  <a:cubicBezTo>
                    <a:pt x="1302" y="1105"/>
                    <a:pt x="1679" y="728"/>
                    <a:pt x="1679" y="266"/>
                  </a:cubicBezTo>
                  <a:close/>
                  <a:moveTo>
                    <a:pt x="1679" y="266"/>
                  </a:moveTo>
                  <a:lnTo>
                    <a:pt x="1679" y="266"/>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3"/>
            <p:cNvSpPr/>
            <p:nvPr/>
          </p:nvSpPr>
          <p:spPr>
            <a:xfrm>
              <a:off x="1855400" y="4469900"/>
              <a:ext cx="42000" cy="27775"/>
            </a:xfrm>
            <a:custGeom>
              <a:rect b="b" l="l" r="r" t="t"/>
              <a:pathLst>
                <a:path extrusionOk="0" h="1111" w="1680">
                  <a:moveTo>
                    <a:pt x="1" y="266"/>
                  </a:moveTo>
                  <a:cubicBezTo>
                    <a:pt x="1" y="733"/>
                    <a:pt x="378" y="1110"/>
                    <a:pt x="840" y="1110"/>
                  </a:cubicBezTo>
                  <a:cubicBezTo>
                    <a:pt x="1307" y="1110"/>
                    <a:pt x="1679" y="733"/>
                    <a:pt x="1679" y="266"/>
                  </a:cubicBezTo>
                  <a:lnTo>
                    <a:pt x="840" y="0"/>
                  </a:lnTo>
                  <a:close/>
                  <a:moveTo>
                    <a:pt x="1" y="266"/>
                  </a:moveTo>
                  <a:lnTo>
                    <a:pt x="1" y="266"/>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3"/>
            <p:cNvSpPr/>
            <p:nvPr/>
          </p:nvSpPr>
          <p:spPr>
            <a:xfrm>
              <a:off x="1830425" y="4408000"/>
              <a:ext cx="91400" cy="68550"/>
            </a:xfrm>
            <a:custGeom>
              <a:rect b="b" l="l" r="r" t="t"/>
              <a:pathLst>
                <a:path extrusionOk="0" h="2742" w="3656">
                  <a:moveTo>
                    <a:pt x="1000" y="2742"/>
                  </a:moveTo>
                  <a:lnTo>
                    <a:pt x="3656" y="2742"/>
                  </a:lnTo>
                  <a:lnTo>
                    <a:pt x="3656" y="2434"/>
                  </a:lnTo>
                  <a:cubicBezTo>
                    <a:pt x="3656" y="2126"/>
                    <a:pt x="3656" y="1281"/>
                    <a:pt x="2614" y="952"/>
                  </a:cubicBezTo>
                  <a:lnTo>
                    <a:pt x="2614" y="665"/>
                  </a:lnTo>
                  <a:cubicBezTo>
                    <a:pt x="2614" y="309"/>
                    <a:pt x="2306" y="1"/>
                    <a:pt x="1950" y="1"/>
                  </a:cubicBezTo>
                  <a:lnTo>
                    <a:pt x="1727" y="1"/>
                  </a:lnTo>
                  <a:cubicBezTo>
                    <a:pt x="1350" y="1"/>
                    <a:pt x="1063" y="309"/>
                    <a:pt x="1063" y="665"/>
                  </a:cubicBezTo>
                  <a:lnTo>
                    <a:pt x="1063" y="952"/>
                  </a:lnTo>
                  <a:cubicBezTo>
                    <a:pt x="1" y="1281"/>
                    <a:pt x="1" y="2126"/>
                    <a:pt x="1" y="2434"/>
                  </a:cubicBezTo>
                  <a:lnTo>
                    <a:pt x="1" y="2742"/>
                  </a:lnTo>
                  <a:close/>
                  <a:moveTo>
                    <a:pt x="1000" y="2742"/>
                  </a:moveTo>
                  <a:lnTo>
                    <a:pt x="1000" y="274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3"/>
            <p:cNvSpPr/>
            <p:nvPr/>
          </p:nvSpPr>
          <p:spPr>
            <a:xfrm>
              <a:off x="1875325" y="4408000"/>
              <a:ext cx="46500" cy="68550"/>
            </a:xfrm>
            <a:custGeom>
              <a:rect b="b" l="l" r="r" t="t"/>
              <a:pathLst>
                <a:path extrusionOk="0" h="2742" w="1860">
                  <a:moveTo>
                    <a:pt x="0" y="1"/>
                  </a:moveTo>
                  <a:cubicBezTo>
                    <a:pt x="218" y="112"/>
                    <a:pt x="378" y="330"/>
                    <a:pt x="378" y="596"/>
                  </a:cubicBezTo>
                  <a:lnTo>
                    <a:pt x="378" y="1148"/>
                  </a:lnTo>
                  <a:cubicBezTo>
                    <a:pt x="1413" y="1483"/>
                    <a:pt x="1413" y="2322"/>
                    <a:pt x="1413" y="2636"/>
                  </a:cubicBezTo>
                  <a:lnTo>
                    <a:pt x="1413" y="2742"/>
                  </a:lnTo>
                  <a:lnTo>
                    <a:pt x="1860" y="2742"/>
                  </a:lnTo>
                  <a:lnTo>
                    <a:pt x="1860" y="2434"/>
                  </a:lnTo>
                  <a:cubicBezTo>
                    <a:pt x="1860" y="2126"/>
                    <a:pt x="1860" y="1281"/>
                    <a:pt x="818" y="952"/>
                  </a:cubicBezTo>
                  <a:lnTo>
                    <a:pt x="818" y="665"/>
                  </a:lnTo>
                  <a:cubicBezTo>
                    <a:pt x="818" y="309"/>
                    <a:pt x="510" y="1"/>
                    <a:pt x="154" y="1"/>
                  </a:cubicBezTo>
                  <a:close/>
                  <a:moveTo>
                    <a:pt x="0" y="1"/>
                  </a:moveTo>
                  <a:lnTo>
                    <a:pt x="0"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3"/>
            <p:cNvSpPr/>
            <p:nvPr/>
          </p:nvSpPr>
          <p:spPr>
            <a:xfrm>
              <a:off x="1596975" y="4381450"/>
              <a:ext cx="91250" cy="68550"/>
            </a:xfrm>
            <a:custGeom>
              <a:rect b="b" l="l" r="r" t="t"/>
              <a:pathLst>
                <a:path extrusionOk="0" h="2742" w="3650">
                  <a:moveTo>
                    <a:pt x="3650" y="2433"/>
                  </a:moveTo>
                  <a:cubicBezTo>
                    <a:pt x="3650" y="2125"/>
                    <a:pt x="3650" y="1281"/>
                    <a:pt x="2587" y="951"/>
                  </a:cubicBezTo>
                  <a:lnTo>
                    <a:pt x="2587" y="664"/>
                  </a:lnTo>
                  <a:cubicBezTo>
                    <a:pt x="2587" y="309"/>
                    <a:pt x="2300" y="0"/>
                    <a:pt x="1923" y="0"/>
                  </a:cubicBezTo>
                  <a:lnTo>
                    <a:pt x="1706" y="0"/>
                  </a:lnTo>
                  <a:cubicBezTo>
                    <a:pt x="1350" y="0"/>
                    <a:pt x="1042" y="309"/>
                    <a:pt x="1042" y="664"/>
                  </a:cubicBezTo>
                  <a:lnTo>
                    <a:pt x="1042" y="951"/>
                  </a:lnTo>
                  <a:cubicBezTo>
                    <a:pt x="0" y="1281"/>
                    <a:pt x="0" y="2125"/>
                    <a:pt x="0" y="2433"/>
                  </a:cubicBezTo>
                  <a:lnTo>
                    <a:pt x="0" y="2741"/>
                  </a:lnTo>
                  <a:lnTo>
                    <a:pt x="3650" y="2741"/>
                  </a:lnTo>
                  <a:close/>
                  <a:moveTo>
                    <a:pt x="3650" y="2433"/>
                  </a:moveTo>
                  <a:lnTo>
                    <a:pt x="3650" y="2433"/>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3"/>
            <p:cNvSpPr/>
            <p:nvPr/>
          </p:nvSpPr>
          <p:spPr>
            <a:xfrm>
              <a:off x="1713700" y="4468300"/>
              <a:ext cx="91400" cy="68675"/>
            </a:xfrm>
            <a:custGeom>
              <a:rect b="b" l="l" r="r" t="t"/>
              <a:pathLst>
                <a:path extrusionOk="0" h="2747" w="3656">
                  <a:moveTo>
                    <a:pt x="1063" y="665"/>
                  </a:moveTo>
                  <a:lnTo>
                    <a:pt x="1063" y="951"/>
                  </a:lnTo>
                  <a:cubicBezTo>
                    <a:pt x="1" y="1286"/>
                    <a:pt x="1" y="2125"/>
                    <a:pt x="1" y="2433"/>
                  </a:cubicBezTo>
                  <a:lnTo>
                    <a:pt x="1" y="2747"/>
                  </a:lnTo>
                  <a:lnTo>
                    <a:pt x="3655" y="2747"/>
                  </a:lnTo>
                  <a:lnTo>
                    <a:pt x="3655" y="2433"/>
                  </a:lnTo>
                  <a:cubicBezTo>
                    <a:pt x="3655" y="2125"/>
                    <a:pt x="3655" y="1286"/>
                    <a:pt x="2614" y="951"/>
                  </a:cubicBezTo>
                  <a:lnTo>
                    <a:pt x="2614" y="665"/>
                  </a:lnTo>
                  <a:cubicBezTo>
                    <a:pt x="2614" y="309"/>
                    <a:pt x="2301" y="1"/>
                    <a:pt x="1950" y="1"/>
                  </a:cubicBezTo>
                  <a:lnTo>
                    <a:pt x="1727" y="1"/>
                  </a:lnTo>
                  <a:cubicBezTo>
                    <a:pt x="1350" y="1"/>
                    <a:pt x="1063" y="309"/>
                    <a:pt x="1063" y="665"/>
                  </a:cubicBezTo>
                  <a:close/>
                  <a:moveTo>
                    <a:pt x="1063" y="665"/>
                  </a:moveTo>
                  <a:lnTo>
                    <a:pt x="1063" y="66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3"/>
            <p:cNvSpPr/>
            <p:nvPr/>
          </p:nvSpPr>
          <p:spPr>
            <a:xfrm>
              <a:off x="1757925" y="4468300"/>
              <a:ext cx="47175" cy="68675"/>
            </a:xfrm>
            <a:custGeom>
              <a:rect b="b" l="l" r="r" t="t"/>
              <a:pathLst>
                <a:path extrusionOk="0" h="2747" w="1887">
                  <a:moveTo>
                    <a:pt x="845" y="665"/>
                  </a:moveTo>
                  <a:cubicBezTo>
                    <a:pt x="845" y="309"/>
                    <a:pt x="532" y="1"/>
                    <a:pt x="181" y="1"/>
                  </a:cubicBezTo>
                  <a:lnTo>
                    <a:pt x="1" y="1"/>
                  </a:lnTo>
                  <a:cubicBezTo>
                    <a:pt x="224" y="112"/>
                    <a:pt x="378" y="330"/>
                    <a:pt x="378" y="595"/>
                  </a:cubicBezTo>
                  <a:lnTo>
                    <a:pt x="378" y="1307"/>
                  </a:lnTo>
                  <a:cubicBezTo>
                    <a:pt x="1440" y="1637"/>
                    <a:pt x="1440" y="2216"/>
                    <a:pt x="1440" y="2524"/>
                  </a:cubicBezTo>
                  <a:lnTo>
                    <a:pt x="1440" y="2747"/>
                  </a:lnTo>
                  <a:lnTo>
                    <a:pt x="1886" y="2747"/>
                  </a:lnTo>
                  <a:lnTo>
                    <a:pt x="1886" y="2433"/>
                  </a:lnTo>
                  <a:cubicBezTo>
                    <a:pt x="1886" y="2125"/>
                    <a:pt x="1886" y="1286"/>
                    <a:pt x="845" y="951"/>
                  </a:cubicBezTo>
                  <a:close/>
                  <a:moveTo>
                    <a:pt x="845" y="665"/>
                  </a:moveTo>
                  <a:lnTo>
                    <a:pt x="845" y="665"/>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3"/>
            <p:cNvSpPr/>
            <p:nvPr/>
          </p:nvSpPr>
          <p:spPr>
            <a:xfrm>
              <a:off x="1641200" y="4381450"/>
              <a:ext cx="47025" cy="68550"/>
            </a:xfrm>
            <a:custGeom>
              <a:rect b="b" l="l" r="r" t="t"/>
              <a:pathLst>
                <a:path extrusionOk="0" h="2742" w="1881">
                  <a:moveTo>
                    <a:pt x="1881" y="2433"/>
                  </a:moveTo>
                  <a:cubicBezTo>
                    <a:pt x="1881" y="2125"/>
                    <a:pt x="1881" y="1281"/>
                    <a:pt x="818" y="951"/>
                  </a:cubicBezTo>
                  <a:lnTo>
                    <a:pt x="818" y="664"/>
                  </a:lnTo>
                  <a:cubicBezTo>
                    <a:pt x="818" y="309"/>
                    <a:pt x="531" y="0"/>
                    <a:pt x="154" y="0"/>
                  </a:cubicBezTo>
                  <a:lnTo>
                    <a:pt x="0" y="0"/>
                  </a:lnTo>
                  <a:cubicBezTo>
                    <a:pt x="223" y="112"/>
                    <a:pt x="377" y="330"/>
                    <a:pt x="377" y="595"/>
                  </a:cubicBezTo>
                  <a:lnTo>
                    <a:pt x="377" y="1148"/>
                  </a:lnTo>
                  <a:cubicBezTo>
                    <a:pt x="1440" y="1483"/>
                    <a:pt x="1440" y="2322"/>
                    <a:pt x="1440" y="2635"/>
                  </a:cubicBezTo>
                  <a:lnTo>
                    <a:pt x="1440" y="2741"/>
                  </a:lnTo>
                  <a:lnTo>
                    <a:pt x="1881" y="2741"/>
                  </a:lnTo>
                  <a:close/>
                  <a:moveTo>
                    <a:pt x="1881" y="2433"/>
                  </a:moveTo>
                  <a:lnTo>
                    <a:pt x="1881" y="2433"/>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3"/>
            <p:cNvSpPr/>
            <p:nvPr/>
          </p:nvSpPr>
          <p:spPr>
            <a:xfrm>
              <a:off x="1753550" y="4536950"/>
              <a:ext cx="27100" cy="21025"/>
            </a:xfrm>
            <a:custGeom>
              <a:rect b="b" l="l" r="r" t="t"/>
              <a:pathLst>
                <a:path extrusionOk="0" h="841" w="1084">
                  <a:moveTo>
                    <a:pt x="245" y="840"/>
                  </a:moveTo>
                  <a:cubicBezTo>
                    <a:pt x="707" y="840"/>
                    <a:pt x="1084" y="463"/>
                    <a:pt x="1084" y="1"/>
                  </a:cubicBezTo>
                  <a:lnTo>
                    <a:pt x="601" y="1"/>
                  </a:lnTo>
                  <a:cubicBezTo>
                    <a:pt x="601" y="373"/>
                    <a:pt x="356" y="707"/>
                    <a:pt x="0" y="819"/>
                  </a:cubicBezTo>
                  <a:cubicBezTo>
                    <a:pt x="69" y="840"/>
                    <a:pt x="154" y="840"/>
                    <a:pt x="245" y="840"/>
                  </a:cubicBezTo>
                  <a:close/>
                  <a:moveTo>
                    <a:pt x="245" y="840"/>
                  </a:moveTo>
                  <a:lnTo>
                    <a:pt x="245" y="84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3"/>
            <p:cNvSpPr/>
            <p:nvPr/>
          </p:nvSpPr>
          <p:spPr>
            <a:xfrm>
              <a:off x="1636800" y="4449975"/>
              <a:ext cx="26600" cy="21150"/>
            </a:xfrm>
            <a:custGeom>
              <a:rect b="b" l="l" r="r" t="t"/>
              <a:pathLst>
                <a:path extrusionOk="0" h="846" w="1064">
                  <a:moveTo>
                    <a:pt x="224" y="845"/>
                  </a:moveTo>
                  <a:cubicBezTo>
                    <a:pt x="686" y="845"/>
                    <a:pt x="1063" y="468"/>
                    <a:pt x="1063" y="0"/>
                  </a:cubicBezTo>
                  <a:lnTo>
                    <a:pt x="596" y="0"/>
                  </a:lnTo>
                  <a:cubicBezTo>
                    <a:pt x="596" y="378"/>
                    <a:pt x="330" y="712"/>
                    <a:pt x="1" y="824"/>
                  </a:cubicBezTo>
                  <a:cubicBezTo>
                    <a:pt x="65" y="824"/>
                    <a:pt x="155" y="845"/>
                    <a:pt x="224" y="845"/>
                  </a:cubicBezTo>
                  <a:close/>
                  <a:moveTo>
                    <a:pt x="224" y="845"/>
                  </a:moveTo>
                  <a:lnTo>
                    <a:pt x="224" y="84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3"/>
            <p:cNvSpPr/>
            <p:nvPr/>
          </p:nvSpPr>
          <p:spPr>
            <a:xfrm>
              <a:off x="1870275" y="4476525"/>
              <a:ext cx="27125" cy="21150"/>
            </a:xfrm>
            <a:custGeom>
              <a:rect b="b" l="l" r="r" t="t"/>
              <a:pathLst>
                <a:path extrusionOk="0" h="846" w="1085">
                  <a:moveTo>
                    <a:pt x="622" y="1"/>
                  </a:moveTo>
                  <a:cubicBezTo>
                    <a:pt x="622" y="378"/>
                    <a:pt x="356" y="713"/>
                    <a:pt x="1" y="824"/>
                  </a:cubicBezTo>
                  <a:cubicBezTo>
                    <a:pt x="91" y="845"/>
                    <a:pt x="155" y="845"/>
                    <a:pt x="245" y="845"/>
                  </a:cubicBezTo>
                  <a:cubicBezTo>
                    <a:pt x="712" y="845"/>
                    <a:pt x="1084" y="468"/>
                    <a:pt x="1084" y="1"/>
                  </a:cubicBezTo>
                  <a:close/>
                  <a:moveTo>
                    <a:pt x="622" y="1"/>
                  </a:moveTo>
                  <a:lnTo>
                    <a:pt x="622"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3"/>
            <p:cNvSpPr/>
            <p:nvPr/>
          </p:nvSpPr>
          <p:spPr>
            <a:xfrm>
              <a:off x="1594175" y="4308400"/>
              <a:ext cx="330975" cy="33775"/>
            </a:xfrm>
            <a:custGeom>
              <a:rect b="b" l="l" r="r" t="t"/>
              <a:pathLst>
                <a:path extrusionOk="0" h="1351" w="13239">
                  <a:moveTo>
                    <a:pt x="12553" y="1"/>
                  </a:moveTo>
                  <a:lnTo>
                    <a:pt x="665" y="1"/>
                  </a:lnTo>
                  <a:cubicBezTo>
                    <a:pt x="288" y="1"/>
                    <a:pt x="1" y="309"/>
                    <a:pt x="1" y="686"/>
                  </a:cubicBezTo>
                  <a:cubicBezTo>
                    <a:pt x="1" y="1042"/>
                    <a:pt x="288" y="1350"/>
                    <a:pt x="665" y="1350"/>
                  </a:cubicBezTo>
                  <a:lnTo>
                    <a:pt x="12553" y="1350"/>
                  </a:lnTo>
                  <a:cubicBezTo>
                    <a:pt x="12925" y="1350"/>
                    <a:pt x="13238" y="1042"/>
                    <a:pt x="13238" y="686"/>
                  </a:cubicBezTo>
                  <a:cubicBezTo>
                    <a:pt x="13238" y="309"/>
                    <a:pt x="12925" y="1"/>
                    <a:pt x="12553" y="1"/>
                  </a:cubicBezTo>
                  <a:close/>
                  <a:moveTo>
                    <a:pt x="12553" y="1"/>
                  </a:moveTo>
                  <a:lnTo>
                    <a:pt x="12553"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3"/>
            <p:cNvSpPr/>
            <p:nvPr/>
          </p:nvSpPr>
          <p:spPr>
            <a:xfrm>
              <a:off x="1885825" y="4308400"/>
              <a:ext cx="39325" cy="33775"/>
            </a:xfrm>
            <a:custGeom>
              <a:rect b="b" l="l" r="r" t="t"/>
              <a:pathLst>
                <a:path extrusionOk="0" h="1351" w="1573">
                  <a:moveTo>
                    <a:pt x="0" y="1"/>
                  </a:moveTo>
                  <a:cubicBezTo>
                    <a:pt x="377" y="1"/>
                    <a:pt x="685" y="309"/>
                    <a:pt x="685" y="686"/>
                  </a:cubicBezTo>
                  <a:cubicBezTo>
                    <a:pt x="685" y="1042"/>
                    <a:pt x="377" y="1350"/>
                    <a:pt x="0" y="1350"/>
                  </a:cubicBezTo>
                  <a:lnTo>
                    <a:pt x="887" y="1350"/>
                  </a:lnTo>
                  <a:cubicBezTo>
                    <a:pt x="1259" y="1350"/>
                    <a:pt x="1572" y="1042"/>
                    <a:pt x="1572" y="686"/>
                  </a:cubicBezTo>
                  <a:cubicBezTo>
                    <a:pt x="1572" y="309"/>
                    <a:pt x="1259" y="1"/>
                    <a:pt x="887" y="1"/>
                  </a:cubicBezTo>
                  <a:close/>
                  <a:moveTo>
                    <a:pt x="0" y="1"/>
                  </a:moveTo>
                  <a:lnTo>
                    <a:pt x="0"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3"/>
            <p:cNvSpPr/>
            <p:nvPr/>
          </p:nvSpPr>
          <p:spPr>
            <a:xfrm>
              <a:off x="1589275" y="4303350"/>
              <a:ext cx="340775" cy="259525"/>
            </a:xfrm>
            <a:custGeom>
              <a:rect b="b" l="l" r="r" t="t"/>
              <a:pathLst>
                <a:path extrusionOk="0" h="10381" w="13631">
                  <a:moveTo>
                    <a:pt x="2231" y="3321"/>
                  </a:moveTo>
                  <a:cubicBezTo>
                    <a:pt x="2497" y="3321"/>
                    <a:pt x="2699" y="3523"/>
                    <a:pt x="2699" y="3788"/>
                  </a:cubicBezTo>
                  <a:lnTo>
                    <a:pt x="2699" y="4075"/>
                  </a:lnTo>
                  <a:cubicBezTo>
                    <a:pt x="2699" y="4166"/>
                    <a:pt x="2763" y="4251"/>
                    <a:pt x="2853" y="4272"/>
                  </a:cubicBezTo>
                  <a:cubicBezTo>
                    <a:pt x="3761" y="4537"/>
                    <a:pt x="3761" y="5249"/>
                    <a:pt x="3761" y="5557"/>
                  </a:cubicBezTo>
                  <a:lnTo>
                    <a:pt x="3761" y="5669"/>
                  </a:lnTo>
                  <a:lnTo>
                    <a:pt x="505" y="5669"/>
                  </a:lnTo>
                  <a:lnTo>
                    <a:pt x="505" y="5557"/>
                  </a:lnTo>
                  <a:cubicBezTo>
                    <a:pt x="505" y="5249"/>
                    <a:pt x="505" y="4537"/>
                    <a:pt x="1413" y="4272"/>
                  </a:cubicBezTo>
                  <a:cubicBezTo>
                    <a:pt x="1504" y="4251"/>
                    <a:pt x="1546" y="4166"/>
                    <a:pt x="1546" y="4075"/>
                  </a:cubicBezTo>
                  <a:lnTo>
                    <a:pt x="1546" y="3788"/>
                  </a:lnTo>
                  <a:cubicBezTo>
                    <a:pt x="1546" y="3523"/>
                    <a:pt x="1769" y="3321"/>
                    <a:pt x="2014" y="3321"/>
                  </a:cubicBezTo>
                  <a:close/>
                  <a:moveTo>
                    <a:pt x="2741" y="6067"/>
                  </a:moveTo>
                  <a:cubicBezTo>
                    <a:pt x="2656" y="6333"/>
                    <a:pt x="2412" y="6508"/>
                    <a:pt x="2125" y="6508"/>
                  </a:cubicBezTo>
                  <a:cubicBezTo>
                    <a:pt x="1859" y="6508"/>
                    <a:pt x="1615" y="6333"/>
                    <a:pt x="1525" y="6067"/>
                  </a:cubicBezTo>
                  <a:close/>
                  <a:moveTo>
                    <a:pt x="11596" y="4383"/>
                  </a:moveTo>
                  <a:cubicBezTo>
                    <a:pt x="11841" y="4383"/>
                    <a:pt x="12059" y="4607"/>
                    <a:pt x="12059" y="4851"/>
                  </a:cubicBezTo>
                  <a:lnTo>
                    <a:pt x="12059" y="5138"/>
                  </a:lnTo>
                  <a:cubicBezTo>
                    <a:pt x="12059" y="5228"/>
                    <a:pt x="12106" y="5313"/>
                    <a:pt x="12191" y="5334"/>
                  </a:cubicBezTo>
                  <a:cubicBezTo>
                    <a:pt x="13100" y="5626"/>
                    <a:pt x="13100" y="6333"/>
                    <a:pt x="13100" y="6620"/>
                  </a:cubicBezTo>
                  <a:lnTo>
                    <a:pt x="13100" y="6731"/>
                  </a:lnTo>
                  <a:lnTo>
                    <a:pt x="9849" y="6731"/>
                  </a:lnTo>
                  <a:lnTo>
                    <a:pt x="9849" y="6620"/>
                  </a:lnTo>
                  <a:cubicBezTo>
                    <a:pt x="9849" y="6333"/>
                    <a:pt x="9849" y="5626"/>
                    <a:pt x="10778" y="5334"/>
                  </a:cubicBezTo>
                  <a:cubicBezTo>
                    <a:pt x="10842" y="5313"/>
                    <a:pt x="10911" y="5228"/>
                    <a:pt x="10911" y="5138"/>
                  </a:cubicBezTo>
                  <a:lnTo>
                    <a:pt x="10911" y="4851"/>
                  </a:lnTo>
                  <a:cubicBezTo>
                    <a:pt x="10911" y="4607"/>
                    <a:pt x="11108" y="4383"/>
                    <a:pt x="11373" y="4383"/>
                  </a:cubicBezTo>
                  <a:close/>
                  <a:moveTo>
                    <a:pt x="12085" y="7130"/>
                  </a:moveTo>
                  <a:cubicBezTo>
                    <a:pt x="11995" y="7395"/>
                    <a:pt x="11772" y="7571"/>
                    <a:pt x="11485" y="7571"/>
                  </a:cubicBezTo>
                  <a:cubicBezTo>
                    <a:pt x="11198" y="7571"/>
                    <a:pt x="10954" y="7395"/>
                    <a:pt x="10863" y="7130"/>
                  </a:cubicBezTo>
                  <a:close/>
                  <a:moveTo>
                    <a:pt x="7411" y="9541"/>
                  </a:moveTo>
                  <a:cubicBezTo>
                    <a:pt x="7326" y="9807"/>
                    <a:pt x="7081" y="9982"/>
                    <a:pt x="6816" y="9982"/>
                  </a:cubicBezTo>
                  <a:cubicBezTo>
                    <a:pt x="6529" y="9982"/>
                    <a:pt x="6284" y="9807"/>
                    <a:pt x="6194" y="9541"/>
                  </a:cubicBezTo>
                  <a:close/>
                  <a:moveTo>
                    <a:pt x="861" y="1"/>
                  </a:moveTo>
                  <a:cubicBezTo>
                    <a:pt x="372" y="1"/>
                    <a:pt x="0" y="399"/>
                    <a:pt x="0" y="888"/>
                  </a:cubicBezTo>
                  <a:cubicBezTo>
                    <a:pt x="0" y="1377"/>
                    <a:pt x="372" y="1749"/>
                    <a:pt x="861" y="1749"/>
                  </a:cubicBezTo>
                  <a:lnTo>
                    <a:pt x="1923" y="1749"/>
                  </a:lnTo>
                  <a:lnTo>
                    <a:pt x="1923" y="2923"/>
                  </a:lnTo>
                  <a:cubicBezTo>
                    <a:pt x="1504" y="2970"/>
                    <a:pt x="1148" y="3342"/>
                    <a:pt x="1148" y="3788"/>
                  </a:cubicBezTo>
                  <a:lnTo>
                    <a:pt x="1148" y="3942"/>
                  </a:lnTo>
                  <a:cubicBezTo>
                    <a:pt x="107" y="4341"/>
                    <a:pt x="107" y="5249"/>
                    <a:pt x="107" y="5557"/>
                  </a:cubicBezTo>
                  <a:lnTo>
                    <a:pt x="107" y="5865"/>
                  </a:lnTo>
                  <a:cubicBezTo>
                    <a:pt x="107" y="5977"/>
                    <a:pt x="197" y="6067"/>
                    <a:pt x="308" y="6067"/>
                  </a:cubicBezTo>
                  <a:lnTo>
                    <a:pt x="1105" y="6067"/>
                  </a:lnTo>
                  <a:cubicBezTo>
                    <a:pt x="1195" y="6556"/>
                    <a:pt x="1636" y="6907"/>
                    <a:pt x="2125" y="6907"/>
                  </a:cubicBezTo>
                  <a:cubicBezTo>
                    <a:pt x="2630" y="6907"/>
                    <a:pt x="3055" y="6556"/>
                    <a:pt x="3140" y="6067"/>
                  </a:cubicBezTo>
                  <a:lnTo>
                    <a:pt x="3958" y="6067"/>
                  </a:lnTo>
                  <a:cubicBezTo>
                    <a:pt x="4069" y="6067"/>
                    <a:pt x="4160" y="5977"/>
                    <a:pt x="4160" y="5865"/>
                  </a:cubicBezTo>
                  <a:lnTo>
                    <a:pt x="4160" y="5557"/>
                  </a:lnTo>
                  <a:cubicBezTo>
                    <a:pt x="4160" y="5249"/>
                    <a:pt x="4160" y="4341"/>
                    <a:pt x="3097" y="3942"/>
                  </a:cubicBezTo>
                  <a:lnTo>
                    <a:pt x="3097" y="3788"/>
                  </a:lnTo>
                  <a:cubicBezTo>
                    <a:pt x="3097" y="3342"/>
                    <a:pt x="2763" y="2970"/>
                    <a:pt x="2322" y="2923"/>
                  </a:cubicBezTo>
                  <a:lnTo>
                    <a:pt x="2322" y="1749"/>
                  </a:lnTo>
                  <a:lnTo>
                    <a:pt x="6614" y="1749"/>
                  </a:lnTo>
                  <a:lnTo>
                    <a:pt x="6614" y="6397"/>
                  </a:lnTo>
                  <a:cubicBezTo>
                    <a:pt x="6173" y="6444"/>
                    <a:pt x="5844" y="6822"/>
                    <a:pt x="5844" y="7263"/>
                  </a:cubicBezTo>
                  <a:lnTo>
                    <a:pt x="5844" y="7417"/>
                  </a:lnTo>
                  <a:cubicBezTo>
                    <a:pt x="5663" y="7486"/>
                    <a:pt x="5530" y="7549"/>
                    <a:pt x="5397" y="7640"/>
                  </a:cubicBezTo>
                  <a:cubicBezTo>
                    <a:pt x="5312" y="7703"/>
                    <a:pt x="5286" y="7836"/>
                    <a:pt x="5355" y="7927"/>
                  </a:cubicBezTo>
                  <a:cubicBezTo>
                    <a:pt x="5393" y="7981"/>
                    <a:pt x="5456" y="8010"/>
                    <a:pt x="5520" y="8010"/>
                  </a:cubicBezTo>
                  <a:cubicBezTo>
                    <a:pt x="5562" y="8010"/>
                    <a:pt x="5605" y="7997"/>
                    <a:pt x="5642" y="7969"/>
                  </a:cubicBezTo>
                  <a:cubicBezTo>
                    <a:pt x="5774" y="7884"/>
                    <a:pt x="5907" y="7794"/>
                    <a:pt x="6083" y="7751"/>
                  </a:cubicBezTo>
                  <a:cubicBezTo>
                    <a:pt x="6173" y="7725"/>
                    <a:pt x="6242" y="7640"/>
                    <a:pt x="6242" y="7549"/>
                  </a:cubicBezTo>
                  <a:lnTo>
                    <a:pt x="6242" y="7263"/>
                  </a:lnTo>
                  <a:cubicBezTo>
                    <a:pt x="6242" y="7018"/>
                    <a:pt x="6438" y="6795"/>
                    <a:pt x="6704" y="6795"/>
                  </a:cubicBezTo>
                  <a:lnTo>
                    <a:pt x="6927" y="6795"/>
                  </a:lnTo>
                  <a:cubicBezTo>
                    <a:pt x="7172" y="6795"/>
                    <a:pt x="7389" y="7018"/>
                    <a:pt x="7389" y="7263"/>
                  </a:cubicBezTo>
                  <a:lnTo>
                    <a:pt x="7389" y="7549"/>
                  </a:lnTo>
                  <a:cubicBezTo>
                    <a:pt x="7389" y="7640"/>
                    <a:pt x="7437" y="7725"/>
                    <a:pt x="7522" y="7751"/>
                  </a:cubicBezTo>
                  <a:cubicBezTo>
                    <a:pt x="8430" y="8038"/>
                    <a:pt x="8430" y="8723"/>
                    <a:pt x="8430" y="9031"/>
                  </a:cubicBezTo>
                  <a:lnTo>
                    <a:pt x="8430" y="9143"/>
                  </a:lnTo>
                  <a:lnTo>
                    <a:pt x="5180" y="9143"/>
                  </a:lnTo>
                  <a:lnTo>
                    <a:pt x="5180" y="9031"/>
                  </a:lnTo>
                  <a:cubicBezTo>
                    <a:pt x="5180" y="8946"/>
                    <a:pt x="5180" y="8787"/>
                    <a:pt x="5222" y="8633"/>
                  </a:cubicBezTo>
                  <a:cubicBezTo>
                    <a:pt x="5243" y="8521"/>
                    <a:pt x="5153" y="8415"/>
                    <a:pt x="5068" y="8389"/>
                  </a:cubicBezTo>
                  <a:cubicBezTo>
                    <a:pt x="5054" y="8386"/>
                    <a:pt x="5041" y="8385"/>
                    <a:pt x="5027" y="8385"/>
                  </a:cubicBezTo>
                  <a:cubicBezTo>
                    <a:pt x="4931" y="8385"/>
                    <a:pt x="4842" y="8450"/>
                    <a:pt x="4824" y="8548"/>
                  </a:cubicBezTo>
                  <a:cubicBezTo>
                    <a:pt x="4781" y="8745"/>
                    <a:pt x="4781" y="8920"/>
                    <a:pt x="4781" y="9031"/>
                  </a:cubicBezTo>
                  <a:lnTo>
                    <a:pt x="4781" y="9345"/>
                  </a:lnTo>
                  <a:cubicBezTo>
                    <a:pt x="4781" y="9451"/>
                    <a:pt x="4866" y="9541"/>
                    <a:pt x="4978" y="9541"/>
                  </a:cubicBezTo>
                  <a:lnTo>
                    <a:pt x="5796" y="9541"/>
                  </a:lnTo>
                  <a:cubicBezTo>
                    <a:pt x="5886" y="10030"/>
                    <a:pt x="6306" y="10381"/>
                    <a:pt x="6816" y="10381"/>
                  </a:cubicBezTo>
                  <a:cubicBezTo>
                    <a:pt x="7304" y="10381"/>
                    <a:pt x="7724" y="10030"/>
                    <a:pt x="7836" y="9541"/>
                  </a:cubicBezTo>
                  <a:lnTo>
                    <a:pt x="8632" y="9541"/>
                  </a:lnTo>
                  <a:cubicBezTo>
                    <a:pt x="8739" y="9541"/>
                    <a:pt x="8829" y="9451"/>
                    <a:pt x="8829" y="9345"/>
                  </a:cubicBezTo>
                  <a:lnTo>
                    <a:pt x="8829" y="9031"/>
                  </a:lnTo>
                  <a:cubicBezTo>
                    <a:pt x="8829" y="8723"/>
                    <a:pt x="8829" y="7815"/>
                    <a:pt x="7788" y="7417"/>
                  </a:cubicBezTo>
                  <a:lnTo>
                    <a:pt x="7788" y="7263"/>
                  </a:lnTo>
                  <a:cubicBezTo>
                    <a:pt x="7788" y="6822"/>
                    <a:pt x="7437" y="6444"/>
                    <a:pt x="7012" y="6397"/>
                  </a:cubicBezTo>
                  <a:lnTo>
                    <a:pt x="7012" y="1749"/>
                  </a:lnTo>
                  <a:lnTo>
                    <a:pt x="11288" y="1749"/>
                  </a:lnTo>
                  <a:lnTo>
                    <a:pt x="11288" y="3985"/>
                  </a:lnTo>
                  <a:cubicBezTo>
                    <a:pt x="10842" y="4033"/>
                    <a:pt x="10513" y="4405"/>
                    <a:pt x="10513" y="4851"/>
                  </a:cubicBezTo>
                  <a:lnTo>
                    <a:pt x="10513" y="5005"/>
                  </a:lnTo>
                  <a:cubicBezTo>
                    <a:pt x="9450" y="5403"/>
                    <a:pt x="9450" y="6312"/>
                    <a:pt x="9450" y="6620"/>
                  </a:cubicBezTo>
                  <a:lnTo>
                    <a:pt x="9450" y="6928"/>
                  </a:lnTo>
                  <a:cubicBezTo>
                    <a:pt x="9450" y="7039"/>
                    <a:pt x="9535" y="7130"/>
                    <a:pt x="9647" y="7130"/>
                  </a:cubicBezTo>
                  <a:lnTo>
                    <a:pt x="10465" y="7130"/>
                  </a:lnTo>
                  <a:cubicBezTo>
                    <a:pt x="10555" y="7618"/>
                    <a:pt x="10975" y="7969"/>
                    <a:pt x="11485" y="7969"/>
                  </a:cubicBezTo>
                  <a:cubicBezTo>
                    <a:pt x="11995" y="7969"/>
                    <a:pt x="12415" y="7618"/>
                    <a:pt x="12505" y="7130"/>
                  </a:cubicBezTo>
                  <a:lnTo>
                    <a:pt x="13302" y="7130"/>
                  </a:lnTo>
                  <a:cubicBezTo>
                    <a:pt x="13413" y="7130"/>
                    <a:pt x="13498" y="7039"/>
                    <a:pt x="13498" y="6928"/>
                  </a:cubicBezTo>
                  <a:lnTo>
                    <a:pt x="13498" y="6620"/>
                  </a:lnTo>
                  <a:cubicBezTo>
                    <a:pt x="13498" y="6312"/>
                    <a:pt x="13498" y="5403"/>
                    <a:pt x="12457" y="5005"/>
                  </a:cubicBezTo>
                  <a:lnTo>
                    <a:pt x="12457" y="4851"/>
                  </a:lnTo>
                  <a:cubicBezTo>
                    <a:pt x="12457" y="4405"/>
                    <a:pt x="12106" y="4033"/>
                    <a:pt x="11687" y="3985"/>
                  </a:cubicBezTo>
                  <a:lnTo>
                    <a:pt x="11687" y="1749"/>
                  </a:lnTo>
                  <a:lnTo>
                    <a:pt x="12749" y="1749"/>
                  </a:lnTo>
                  <a:cubicBezTo>
                    <a:pt x="13233" y="1749"/>
                    <a:pt x="13631" y="1377"/>
                    <a:pt x="13631" y="888"/>
                  </a:cubicBezTo>
                  <a:cubicBezTo>
                    <a:pt x="13631" y="399"/>
                    <a:pt x="13233" y="1"/>
                    <a:pt x="12749" y="1"/>
                  </a:cubicBezTo>
                  <a:lnTo>
                    <a:pt x="7278" y="1"/>
                  </a:lnTo>
                  <a:cubicBezTo>
                    <a:pt x="7172" y="1"/>
                    <a:pt x="7060" y="91"/>
                    <a:pt x="7060" y="203"/>
                  </a:cubicBezTo>
                  <a:cubicBezTo>
                    <a:pt x="7060" y="314"/>
                    <a:pt x="7172" y="399"/>
                    <a:pt x="7278" y="399"/>
                  </a:cubicBezTo>
                  <a:lnTo>
                    <a:pt x="12749" y="399"/>
                  </a:lnTo>
                  <a:cubicBezTo>
                    <a:pt x="13015" y="399"/>
                    <a:pt x="13233" y="622"/>
                    <a:pt x="13233" y="888"/>
                  </a:cubicBezTo>
                  <a:cubicBezTo>
                    <a:pt x="13233" y="1154"/>
                    <a:pt x="13015" y="1350"/>
                    <a:pt x="12749" y="1350"/>
                  </a:cubicBezTo>
                  <a:lnTo>
                    <a:pt x="861" y="1350"/>
                  </a:lnTo>
                  <a:cubicBezTo>
                    <a:pt x="595" y="1350"/>
                    <a:pt x="399" y="1154"/>
                    <a:pt x="399" y="888"/>
                  </a:cubicBezTo>
                  <a:cubicBezTo>
                    <a:pt x="399" y="622"/>
                    <a:pt x="595" y="399"/>
                    <a:pt x="861" y="399"/>
                  </a:cubicBezTo>
                  <a:lnTo>
                    <a:pt x="6348" y="399"/>
                  </a:lnTo>
                  <a:cubicBezTo>
                    <a:pt x="6460" y="399"/>
                    <a:pt x="6550" y="314"/>
                    <a:pt x="6550" y="203"/>
                  </a:cubicBezTo>
                  <a:cubicBezTo>
                    <a:pt x="6550" y="91"/>
                    <a:pt x="6460" y="1"/>
                    <a:pt x="634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1" name="Google Shape;4381;p63"/>
          <p:cNvGrpSpPr/>
          <p:nvPr/>
        </p:nvGrpSpPr>
        <p:grpSpPr>
          <a:xfrm>
            <a:off x="2239325" y="3624575"/>
            <a:ext cx="297775" cy="340700"/>
            <a:chOff x="2239325" y="3624575"/>
            <a:chExt cx="297775" cy="340700"/>
          </a:xfrm>
        </p:grpSpPr>
        <p:sp>
          <p:nvSpPr>
            <p:cNvPr id="4382" name="Google Shape;4382;p63"/>
            <p:cNvSpPr/>
            <p:nvPr/>
          </p:nvSpPr>
          <p:spPr>
            <a:xfrm>
              <a:off x="2316350" y="3797125"/>
              <a:ext cx="194725" cy="127250"/>
            </a:xfrm>
            <a:custGeom>
              <a:rect b="b" l="l" r="r" t="t"/>
              <a:pathLst>
                <a:path extrusionOk="0" h="5090" w="7789">
                  <a:moveTo>
                    <a:pt x="7788" y="2524"/>
                  </a:moveTo>
                  <a:cubicBezTo>
                    <a:pt x="7788" y="1063"/>
                    <a:pt x="6774" y="617"/>
                    <a:pt x="6131" y="330"/>
                  </a:cubicBezTo>
                  <a:lnTo>
                    <a:pt x="5419" y="0"/>
                  </a:lnTo>
                  <a:lnTo>
                    <a:pt x="2365" y="0"/>
                  </a:lnTo>
                  <a:lnTo>
                    <a:pt x="1658" y="330"/>
                  </a:lnTo>
                  <a:cubicBezTo>
                    <a:pt x="994" y="617"/>
                    <a:pt x="1" y="1063"/>
                    <a:pt x="1" y="2524"/>
                  </a:cubicBezTo>
                  <a:lnTo>
                    <a:pt x="1" y="5089"/>
                  </a:lnTo>
                  <a:lnTo>
                    <a:pt x="7788" y="5089"/>
                  </a:lnTo>
                  <a:close/>
                  <a:moveTo>
                    <a:pt x="7788" y="2524"/>
                  </a:moveTo>
                  <a:lnTo>
                    <a:pt x="7788" y="2524"/>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3"/>
            <p:cNvSpPr/>
            <p:nvPr/>
          </p:nvSpPr>
          <p:spPr>
            <a:xfrm>
              <a:off x="2459125" y="3697000"/>
              <a:ext cx="35350" cy="32550"/>
            </a:xfrm>
            <a:custGeom>
              <a:rect b="b" l="l" r="r" t="t"/>
              <a:pathLst>
                <a:path extrusionOk="0" h="1302" w="1414">
                  <a:moveTo>
                    <a:pt x="441" y="0"/>
                  </a:moveTo>
                  <a:cubicBezTo>
                    <a:pt x="197" y="399"/>
                    <a:pt x="0" y="903"/>
                    <a:pt x="399" y="1302"/>
                  </a:cubicBezTo>
                  <a:cubicBezTo>
                    <a:pt x="1328" y="1259"/>
                    <a:pt x="1413" y="21"/>
                    <a:pt x="797" y="21"/>
                  </a:cubicBezTo>
                  <a:close/>
                  <a:moveTo>
                    <a:pt x="441" y="0"/>
                  </a:moveTo>
                  <a:lnTo>
                    <a:pt x="441"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3"/>
            <p:cNvSpPr/>
            <p:nvPr/>
          </p:nvSpPr>
          <p:spPr>
            <a:xfrm>
              <a:off x="2332950" y="3697000"/>
              <a:ext cx="34300" cy="32550"/>
            </a:xfrm>
            <a:custGeom>
              <a:rect b="b" l="l" r="r" t="t"/>
              <a:pathLst>
                <a:path extrusionOk="0" h="1302" w="1372">
                  <a:moveTo>
                    <a:pt x="973" y="0"/>
                  </a:moveTo>
                  <a:lnTo>
                    <a:pt x="617" y="21"/>
                  </a:lnTo>
                  <a:cubicBezTo>
                    <a:pt x="1" y="21"/>
                    <a:pt x="86" y="1259"/>
                    <a:pt x="994" y="1302"/>
                  </a:cubicBezTo>
                  <a:cubicBezTo>
                    <a:pt x="1371" y="818"/>
                    <a:pt x="1329" y="239"/>
                    <a:pt x="973" y="0"/>
                  </a:cubicBezTo>
                  <a:close/>
                  <a:moveTo>
                    <a:pt x="973" y="0"/>
                  </a:moveTo>
                  <a:lnTo>
                    <a:pt x="973"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3"/>
            <p:cNvSpPr/>
            <p:nvPr/>
          </p:nvSpPr>
          <p:spPr>
            <a:xfrm>
              <a:off x="2434675" y="3797125"/>
              <a:ext cx="76400" cy="127250"/>
            </a:xfrm>
            <a:custGeom>
              <a:rect b="b" l="l" r="r" t="t"/>
              <a:pathLst>
                <a:path extrusionOk="0" h="5090" w="3056">
                  <a:moveTo>
                    <a:pt x="930" y="664"/>
                  </a:moveTo>
                  <a:cubicBezTo>
                    <a:pt x="1594" y="951"/>
                    <a:pt x="2439" y="1281"/>
                    <a:pt x="2439" y="2741"/>
                  </a:cubicBezTo>
                  <a:lnTo>
                    <a:pt x="2460" y="5089"/>
                  </a:lnTo>
                  <a:lnTo>
                    <a:pt x="3055" y="5089"/>
                  </a:lnTo>
                  <a:lnTo>
                    <a:pt x="3055" y="2524"/>
                  </a:lnTo>
                  <a:cubicBezTo>
                    <a:pt x="3055" y="1063"/>
                    <a:pt x="2041" y="617"/>
                    <a:pt x="1398" y="330"/>
                  </a:cubicBezTo>
                  <a:lnTo>
                    <a:pt x="686" y="0"/>
                  </a:lnTo>
                  <a:cubicBezTo>
                    <a:pt x="266" y="0"/>
                    <a:pt x="1" y="0"/>
                    <a:pt x="224" y="330"/>
                  </a:cubicBezTo>
                  <a:close/>
                  <a:moveTo>
                    <a:pt x="930" y="664"/>
                  </a:moveTo>
                  <a:lnTo>
                    <a:pt x="930" y="664"/>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3"/>
            <p:cNvSpPr/>
            <p:nvPr/>
          </p:nvSpPr>
          <p:spPr>
            <a:xfrm>
              <a:off x="2375450" y="3770025"/>
              <a:ext cx="76400" cy="42000"/>
            </a:xfrm>
            <a:custGeom>
              <a:rect b="b" l="l" r="r" t="t"/>
              <a:pathLst>
                <a:path extrusionOk="0" h="1680" w="3056">
                  <a:moveTo>
                    <a:pt x="1530" y="1679"/>
                  </a:moveTo>
                  <a:cubicBezTo>
                    <a:pt x="2104" y="1679"/>
                    <a:pt x="2657" y="1462"/>
                    <a:pt x="3055" y="1084"/>
                  </a:cubicBezTo>
                  <a:lnTo>
                    <a:pt x="2614" y="883"/>
                  </a:lnTo>
                  <a:lnTo>
                    <a:pt x="2614" y="1"/>
                  </a:lnTo>
                  <a:lnTo>
                    <a:pt x="447" y="1"/>
                  </a:lnTo>
                  <a:lnTo>
                    <a:pt x="447" y="883"/>
                  </a:lnTo>
                  <a:lnTo>
                    <a:pt x="1" y="1084"/>
                  </a:lnTo>
                  <a:cubicBezTo>
                    <a:pt x="399" y="1462"/>
                    <a:pt x="930" y="1679"/>
                    <a:pt x="1530" y="1679"/>
                  </a:cubicBezTo>
                  <a:close/>
                  <a:moveTo>
                    <a:pt x="1530" y="1679"/>
                  </a:moveTo>
                  <a:lnTo>
                    <a:pt x="1530" y="1679"/>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3"/>
            <p:cNvSpPr/>
            <p:nvPr/>
          </p:nvSpPr>
          <p:spPr>
            <a:xfrm>
              <a:off x="2386600" y="3770025"/>
              <a:ext cx="65250" cy="35350"/>
            </a:xfrm>
            <a:custGeom>
              <a:rect b="b" l="l" r="r" t="t"/>
              <a:pathLst>
                <a:path extrusionOk="0" h="1414" w="2610">
                  <a:moveTo>
                    <a:pt x="1" y="532"/>
                  </a:moveTo>
                  <a:cubicBezTo>
                    <a:pt x="309" y="707"/>
                    <a:pt x="686" y="819"/>
                    <a:pt x="1084" y="819"/>
                  </a:cubicBezTo>
                  <a:cubicBezTo>
                    <a:pt x="1281" y="819"/>
                    <a:pt x="1483" y="771"/>
                    <a:pt x="1679" y="728"/>
                  </a:cubicBezTo>
                  <a:cubicBezTo>
                    <a:pt x="1812" y="686"/>
                    <a:pt x="1791" y="798"/>
                    <a:pt x="1791" y="930"/>
                  </a:cubicBezTo>
                  <a:lnTo>
                    <a:pt x="1791" y="1106"/>
                  </a:lnTo>
                  <a:cubicBezTo>
                    <a:pt x="1791" y="1196"/>
                    <a:pt x="1791" y="1238"/>
                    <a:pt x="1881" y="1281"/>
                  </a:cubicBezTo>
                  <a:lnTo>
                    <a:pt x="2147" y="1414"/>
                  </a:lnTo>
                  <a:cubicBezTo>
                    <a:pt x="2322" y="1329"/>
                    <a:pt x="2476" y="1217"/>
                    <a:pt x="2609" y="1084"/>
                  </a:cubicBezTo>
                  <a:lnTo>
                    <a:pt x="2168" y="883"/>
                  </a:lnTo>
                  <a:lnTo>
                    <a:pt x="2168" y="1"/>
                  </a:lnTo>
                  <a:lnTo>
                    <a:pt x="1" y="1"/>
                  </a:lnTo>
                  <a:close/>
                  <a:moveTo>
                    <a:pt x="1" y="532"/>
                  </a:moveTo>
                  <a:lnTo>
                    <a:pt x="1" y="53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3"/>
            <p:cNvSpPr/>
            <p:nvPr/>
          </p:nvSpPr>
          <p:spPr>
            <a:xfrm>
              <a:off x="2357250" y="3661000"/>
              <a:ext cx="112925" cy="115700"/>
            </a:xfrm>
            <a:custGeom>
              <a:rect b="b" l="l" r="r" t="t"/>
              <a:pathLst>
                <a:path extrusionOk="0" h="4628" w="4517">
                  <a:moveTo>
                    <a:pt x="2258" y="4627"/>
                  </a:moveTo>
                  <a:cubicBezTo>
                    <a:pt x="2636" y="4627"/>
                    <a:pt x="3013" y="4537"/>
                    <a:pt x="3342" y="4362"/>
                  </a:cubicBezTo>
                  <a:cubicBezTo>
                    <a:pt x="3916" y="4027"/>
                    <a:pt x="4362" y="3453"/>
                    <a:pt x="4474" y="2742"/>
                  </a:cubicBezTo>
                  <a:cubicBezTo>
                    <a:pt x="4495" y="2635"/>
                    <a:pt x="4516" y="2503"/>
                    <a:pt x="4516" y="2370"/>
                  </a:cubicBezTo>
                  <a:lnTo>
                    <a:pt x="4516" y="595"/>
                  </a:lnTo>
                  <a:lnTo>
                    <a:pt x="2588" y="595"/>
                  </a:lnTo>
                  <a:cubicBezTo>
                    <a:pt x="1770" y="595"/>
                    <a:pt x="1239" y="351"/>
                    <a:pt x="909" y="1"/>
                  </a:cubicBezTo>
                  <a:cubicBezTo>
                    <a:pt x="798" y="595"/>
                    <a:pt x="420" y="973"/>
                    <a:pt x="1" y="973"/>
                  </a:cubicBezTo>
                  <a:lnTo>
                    <a:pt x="1" y="2370"/>
                  </a:lnTo>
                  <a:cubicBezTo>
                    <a:pt x="1" y="2503"/>
                    <a:pt x="1" y="2635"/>
                    <a:pt x="22" y="2742"/>
                  </a:cubicBezTo>
                  <a:cubicBezTo>
                    <a:pt x="155" y="3453"/>
                    <a:pt x="575" y="4027"/>
                    <a:pt x="1175" y="4362"/>
                  </a:cubicBezTo>
                  <a:cubicBezTo>
                    <a:pt x="1483" y="4537"/>
                    <a:pt x="1860" y="4627"/>
                    <a:pt x="2258" y="4627"/>
                  </a:cubicBezTo>
                  <a:close/>
                  <a:moveTo>
                    <a:pt x="2258" y="4627"/>
                  </a:moveTo>
                  <a:lnTo>
                    <a:pt x="2258" y="462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3"/>
            <p:cNvSpPr/>
            <p:nvPr/>
          </p:nvSpPr>
          <p:spPr>
            <a:xfrm>
              <a:off x="2394850" y="3675875"/>
              <a:ext cx="75325" cy="100825"/>
            </a:xfrm>
            <a:custGeom>
              <a:rect b="b" l="l" r="r" t="t"/>
              <a:pathLst>
                <a:path extrusionOk="0" h="4033" w="3013">
                  <a:moveTo>
                    <a:pt x="2348" y="2040"/>
                  </a:moveTo>
                  <a:cubicBezTo>
                    <a:pt x="2237" y="2726"/>
                    <a:pt x="1817" y="3299"/>
                    <a:pt x="1217" y="3634"/>
                  </a:cubicBezTo>
                  <a:cubicBezTo>
                    <a:pt x="887" y="3809"/>
                    <a:pt x="531" y="3921"/>
                    <a:pt x="133" y="3921"/>
                  </a:cubicBezTo>
                  <a:lnTo>
                    <a:pt x="0" y="3921"/>
                  </a:lnTo>
                  <a:cubicBezTo>
                    <a:pt x="245" y="3985"/>
                    <a:pt x="489" y="4032"/>
                    <a:pt x="754" y="4032"/>
                  </a:cubicBezTo>
                  <a:cubicBezTo>
                    <a:pt x="1132" y="4032"/>
                    <a:pt x="1509" y="3942"/>
                    <a:pt x="1838" y="3767"/>
                  </a:cubicBezTo>
                  <a:cubicBezTo>
                    <a:pt x="2412" y="3432"/>
                    <a:pt x="2858" y="2858"/>
                    <a:pt x="2970" y="2147"/>
                  </a:cubicBezTo>
                  <a:cubicBezTo>
                    <a:pt x="2991" y="2040"/>
                    <a:pt x="3012" y="1908"/>
                    <a:pt x="3012" y="1775"/>
                  </a:cubicBezTo>
                  <a:lnTo>
                    <a:pt x="3012" y="0"/>
                  </a:lnTo>
                  <a:lnTo>
                    <a:pt x="2391" y="0"/>
                  </a:lnTo>
                  <a:lnTo>
                    <a:pt x="2391" y="1663"/>
                  </a:lnTo>
                  <a:cubicBezTo>
                    <a:pt x="2391" y="1796"/>
                    <a:pt x="2369" y="1908"/>
                    <a:pt x="2348" y="2040"/>
                  </a:cubicBezTo>
                  <a:close/>
                  <a:moveTo>
                    <a:pt x="2348" y="2040"/>
                  </a:moveTo>
                  <a:lnTo>
                    <a:pt x="2348" y="204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3"/>
            <p:cNvSpPr/>
            <p:nvPr/>
          </p:nvSpPr>
          <p:spPr>
            <a:xfrm>
              <a:off x="2357250" y="3652100"/>
              <a:ext cx="24325" cy="44925"/>
            </a:xfrm>
            <a:custGeom>
              <a:rect b="b" l="l" r="r" t="t"/>
              <a:pathLst>
                <a:path extrusionOk="0" h="1797" w="973">
                  <a:moveTo>
                    <a:pt x="1" y="1796"/>
                  </a:moveTo>
                  <a:cubicBezTo>
                    <a:pt x="420" y="1796"/>
                    <a:pt x="798" y="1419"/>
                    <a:pt x="909" y="840"/>
                  </a:cubicBezTo>
                  <a:cubicBezTo>
                    <a:pt x="973" y="309"/>
                    <a:pt x="819" y="43"/>
                    <a:pt x="511" y="1"/>
                  </a:cubicBezTo>
                  <a:cubicBezTo>
                    <a:pt x="197" y="399"/>
                    <a:pt x="1" y="888"/>
                    <a:pt x="1" y="1440"/>
                  </a:cubicBezTo>
                  <a:close/>
                  <a:moveTo>
                    <a:pt x="1" y="1796"/>
                  </a:moveTo>
                  <a:lnTo>
                    <a:pt x="1" y="1796"/>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3"/>
            <p:cNvSpPr/>
            <p:nvPr/>
          </p:nvSpPr>
          <p:spPr>
            <a:xfrm>
              <a:off x="2370000" y="3629925"/>
              <a:ext cx="130050" cy="58200"/>
            </a:xfrm>
            <a:custGeom>
              <a:rect b="b" l="l" r="r" t="t"/>
              <a:pathLst>
                <a:path extrusionOk="0" h="2328" w="5202">
                  <a:moveTo>
                    <a:pt x="399" y="1727"/>
                  </a:moveTo>
                  <a:cubicBezTo>
                    <a:pt x="729" y="2083"/>
                    <a:pt x="1260" y="2306"/>
                    <a:pt x="2078" y="2306"/>
                  </a:cubicBezTo>
                  <a:lnTo>
                    <a:pt x="4006" y="2327"/>
                  </a:lnTo>
                  <a:cubicBezTo>
                    <a:pt x="5201" y="2083"/>
                    <a:pt x="4893" y="181"/>
                    <a:pt x="4537" y="1"/>
                  </a:cubicBezTo>
                  <a:lnTo>
                    <a:pt x="4426" y="1"/>
                  </a:lnTo>
                  <a:cubicBezTo>
                    <a:pt x="3586" y="447"/>
                    <a:pt x="2503" y="70"/>
                    <a:pt x="1748" y="70"/>
                  </a:cubicBezTo>
                  <a:cubicBezTo>
                    <a:pt x="1042" y="70"/>
                    <a:pt x="420" y="378"/>
                    <a:pt x="1" y="888"/>
                  </a:cubicBezTo>
                  <a:cubicBezTo>
                    <a:pt x="65" y="1196"/>
                    <a:pt x="176" y="1488"/>
                    <a:pt x="399" y="1727"/>
                  </a:cubicBezTo>
                  <a:close/>
                  <a:moveTo>
                    <a:pt x="399" y="1727"/>
                  </a:moveTo>
                  <a:lnTo>
                    <a:pt x="399" y="1727"/>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3"/>
            <p:cNvSpPr/>
            <p:nvPr/>
          </p:nvSpPr>
          <p:spPr>
            <a:xfrm>
              <a:off x="2450225" y="3629925"/>
              <a:ext cx="49825" cy="58200"/>
            </a:xfrm>
            <a:custGeom>
              <a:rect b="b" l="l" r="r" t="t"/>
              <a:pathLst>
                <a:path extrusionOk="0" h="2328" w="1993">
                  <a:moveTo>
                    <a:pt x="686" y="181"/>
                  </a:moveTo>
                  <a:cubicBezTo>
                    <a:pt x="951" y="712"/>
                    <a:pt x="1020" y="2125"/>
                    <a:pt x="0" y="2327"/>
                  </a:cubicBezTo>
                  <a:lnTo>
                    <a:pt x="797" y="2327"/>
                  </a:lnTo>
                  <a:cubicBezTo>
                    <a:pt x="1992" y="2083"/>
                    <a:pt x="1684" y="181"/>
                    <a:pt x="1328" y="1"/>
                  </a:cubicBezTo>
                  <a:lnTo>
                    <a:pt x="1217" y="1"/>
                  </a:lnTo>
                  <a:cubicBezTo>
                    <a:pt x="1041" y="91"/>
                    <a:pt x="861" y="133"/>
                    <a:pt x="686" y="181"/>
                  </a:cubicBezTo>
                  <a:close/>
                  <a:moveTo>
                    <a:pt x="686" y="181"/>
                  </a:moveTo>
                  <a:lnTo>
                    <a:pt x="686" y="18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3"/>
            <p:cNvSpPr/>
            <p:nvPr/>
          </p:nvSpPr>
          <p:spPr>
            <a:xfrm>
              <a:off x="2487800" y="3777200"/>
              <a:ext cx="43725" cy="54750"/>
            </a:xfrm>
            <a:custGeom>
              <a:rect b="b" l="l" r="r" t="t"/>
              <a:pathLst>
                <a:path extrusionOk="0" h="2190" w="1749">
                  <a:moveTo>
                    <a:pt x="133" y="1084"/>
                  </a:moveTo>
                  <a:cubicBezTo>
                    <a:pt x="48" y="1350"/>
                    <a:pt x="1" y="1706"/>
                    <a:pt x="266" y="1945"/>
                  </a:cubicBezTo>
                  <a:lnTo>
                    <a:pt x="819" y="2189"/>
                  </a:lnTo>
                  <a:lnTo>
                    <a:pt x="1265" y="1945"/>
                  </a:lnTo>
                  <a:cubicBezTo>
                    <a:pt x="1748" y="1281"/>
                    <a:pt x="1244" y="1"/>
                    <a:pt x="1" y="218"/>
                  </a:cubicBezTo>
                  <a:cubicBezTo>
                    <a:pt x="224" y="511"/>
                    <a:pt x="245" y="750"/>
                    <a:pt x="133" y="1084"/>
                  </a:cubicBezTo>
                  <a:close/>
                  <a:moveTo>
                    <a:pt x="133" y="1084"/>
                  </a:moveTo>
                  <a:lnTo>
                    <a:pt x="133" y="1084"/>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3"/>
            <p:cNvSpPr/>
            <p:nvPr/>
          </p:nvSpPr>
          <p:spPr>
            <a:xfrm>
              <a:off x="2494450" y="3838025"/>
              <a:ext cx="24975" cy="57525"/>
            </a:xfrm>
            <a:custGeom>
              <a:rect b="b" l="l" r="r" t="t"/>
              <a:pathLst>
                <a:path extrusionOk="0" h="2301" w="999">
                  <a:moveTo>
                    <a:pt x="999" y="245"/>
                  </a:moveTo>
                  <a:lnTo>
                    <a:pt x="510" y="1"/>
                  </a:lnTo>
                  <a:lnTo>
                    <a:pt x="0" y="245"/>
                  </a:lnTo>
                  <a:lnTo>
                    <a:pt x="0" y="2301"/>
                  </a:lnTo>
                  <a:lnTo>
                    <a:pt x="999" y="2301"/>
                  </a:lnTo>
                  <a:close/>
                  <a:moveTo>
                    <a:pt x="999" y="245"/>
                  </a:move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3"/>
            <p:cNvSpPr/>
            <p:nvPr/>
          </p:nvSpPr>
          <p:spPr>
            <a:xfrm>
              <a:off x="2490050" y="3778800"/>
              <a:ext cx="40925" cy="51550"/>
            </a:xfrm>
            <a:custGeom>
              <a:rect b="b" l="l" r="r" t="t"/>
              <a:pathLst>
                <a:path extrusionOk="0" h="2062" w="1637">
                  <a:moveTo>
                    <a:pt x="1" y="133"/>
                  </a:moveTo>
                  <a:cubicBezTo>
                    <a:pt x="931" y="245"/>
                    <a:pt x="1106" y="1286"/>
                    <a:pt x="686" y="1881"/>
                  </a:cubicBezTo>
                  <a:lnTo>
                    <a:pt x="931" y="2061"/>
                  </a:lnTo>
                  <a:lnTo>
                    <a:pt x="1175" y="1881"/>
                  </a:lnTo>
                  <a:cubicBezTo>
                    <a:pt x="1637" y="1217"/>
                    <a:pt x="1175" y="0"/>
                    <a:pt x="1" y="133"/>
                  </a:cubicBezTo>
                  <a:close/>
                  <a:moveTo>
                    <a:pt x="1" y="133"/>
                  </a:moveTo>
                  <a:lnTo>
                    <a:pt x="1" y="13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3"/>
            <p:cNvSpPr/>
            <p:nvPr/>
          </p:nvSpPr>
          <p:spPr>
            <a:xfrm>
              <a:off x="2507200" y="3839750"/>
              <a:ext cx="12225" cy="55800"/>
            </a:xfrm>
            <a:custGeom>
              <a:rect b="b" l="l" r="r" t="t"/>
              <a:pathLst>
                <a:path extrusionOk="0" h="2232" w="489">
                  <a:moveTo>
                    <a:pt x="489" y="176"/>
                  </a:moveTo>
                  <a:lnTo>
                    <a:pt x="0" y="1"/>
                  </a:lnTo>
                  <a:lnTo>
                    <a:pt x="0" y="2232"/>
                  </a:lnTo>
                  <a:lnTo>
                    <a:pt x="489" y="2232"/>
                  </a:lnTo>
                  <a:close/>
                  <a:moveTo>
                    <a:pt x="489" y="176"/>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3"/>
            <p:cNvSpPr/>
            <p:nvPr/>
          </p:nvSpPr>
          <p:spPr>
            <a:xfrm>
              <a:off x="2494450" y="3825800"/>
              <a:ext cx="24975" cy="18350"/>
            </a:xfrm>
            <a:custGeom>
              <a:rect b="b" l="l" r="r" t="t"/>
              <a:pathLst>
                <a:path extrusionOk="0" h="734" w="999">
                  <a:moveTo>
                    <a:pt x="0" y="1"/>
                  </a:moveTo>
                  <a:lnTo>
                    <a:pt x="999" y="1"/>
                  </a:lnTo>
                  <a:lnTo>
                    <a:pt x="999" y="734"/>
                  </a:lnTo>
                  <a:lnTo>
                    <a:pt x="0" y="734"/>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3"/>
            <p:cNvSpPr/>
            <p:nvPr/>
          </p:nvSpPr>
          <p:spPr>
            <a:xfrm>
              <a:off x="2507200" y="3825800"/>
              <a:ext cx="12225" cy="18350"/>
            </a:xfrm>
            <a:custGeom>
              <a:rect b="b" l="l" r="r" t="t"/>
              <a:pathLst>
                <a:path extrusionOk="0" h="734" w="489">
                  <a:moveTo>
                    <a:pt x="0" y="1"/>
                  </a:moveTo>
                  <a:lnTo>
                    <a:pt x="489" y="1"/>
                  </a:lnTo>
                  <a:lnTo>
                    <a:pt x="489" y="734"/>
                  </a:lnTo>
                  <a:lnTo>
                    <a:pt x="0" y="73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3"/>
            <p:cNvSpPr/>
            <p:nvPr/>
          </p:nvSpPr>
          <p:spPr>
            <a:xfrm>
              <a:off x="2239325" y="3846925"/>
              <a:ext cx="152225" cy="117825"/>
            </a:xfrm>
            <a:custGeom>
              <a:rect b="b" l="l" r="r" t="t"/>
              <a:pathLst>
                <a:path extrusionOk="0" h="4713" w="6089">
                  <a:moveTo>
                    <a:pt x="2152" y="4516"/>
                  </a:moveTo>
                  <a:cubicBezTo>
                    <a:pt x="2991" y="4404"/>
                    <a:pt x="3347" y="3432"/>
                    <a:pt x="4893" y="3671"/>
                  </a:cubicBezTo>
                  <a:cubicBezTo>
                    <a:pt x="5446" y="3761"/>
                    <a:pt x="5780" y="3517"/>
                    <a:pt x="5934" y="3097"/>
                  </a:cubicBezTo>
                  <a:cubicBezTo>
                    <a:pt x="6067" y="2768"/>
                    <a:pt x="6088" y="2322"/>
                    <a:pt x="6003" y="1902"/>
                  </a:cubicBezTo>
                  <a:cubicBezTo>
                    <a:pt x="5823" y="1148"/>
                    <a:pt x="5424" y="686"/>
                    <a:pt x="4739" y="351"/>
                  </a:cubicBezTo>
                  <a:cubicBezTo>
                    <a:pt x="4277" y="112"/>
                    <a:pt x="3698" y="0"/>
                    <a:pt x="3124" y="22"/>
                  </a:cubicBezTo>
                  <a:cubicBezTo>
                    <a:pt x="2104" y="43"/>
                    <a:pt x="1111" y="553"/>
                    <a:pt x="580" y="1727"/>
                  </a:cubicBezTo>
                  <a:cubicBezTo>
                    <a:pt x="1" y="3076"/>
                    <a:pt x="755" y="4712"/>
                    <a:pt x="2152" y="4516"/>
                  </a:cubicBezTo>
                  <a:close/>
                  <a:moveTo>
                    <a:pt x="2152" y="4516"/>
                  </a:moveTo>
                  <a:lnTo>
                    <a:pt x="2152" y="4516"/>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3"/>
            <p:cNvSpPr/>
            <p:nvPr/>
          </p:nvSpPr>
          <p:spPr>
            <a:xfrm>
              <a:off x="2312375" y="3846925"/>
              <a:ext cx="79175" cy="94050"/>
            </a:xfrm>
            <a:custGeom>
              <a:rect b="b" l="l" r="r" t="t"/>
              <a:pathLst>
                <a:path extrusionOk="0" h="3762" w="3167">
                  <a:moveTo>
                    <a:pt x="1196" y="351"/>
                  </a:moveTo>
                  <a:cubicBezTo>
                    <a:pt x="1907" y="686"/>
                    <a:pt x="2306" y="1148"/>
                    <a:pt x="2460" y="1902"/>
                  </a:cubicBezTo>
                  <a:cubicBezTo>
                    <a:pt x="2550" y="2322"/>
                    <a:pt x="2550" y="2768"/>
                    <a:pt x="2417" y="3097"/>
                  </a:cubicBezTo>
                  <a:lnTo>
                    <a:pt x="2417" y="3119"/>
                  </a:lnTo>
                  <a:cubicBezTo>
                    <a:pt x="2306" y="3363"/>
                    <a:pt x="2125" y="3565"/>
                    <a:pt x="1860" y="3650"/>
                  </a:cubicBezTo>
                  <a:cubicBezTo>
                    <a:pt x="1907" y="3650"/>
                    <a:pt x="1929" y="3671"/>
                    <a:pt x="1971" y="3671"/>
                  </a:cubicBezTo>
                  <a:cubicBezTo>
                    <a:pt x="2524" y="3761"/>
                    <a:pt x="2858" y="3517"/>
                    <a:pt x="3012" y="3097"/>
                  </a:cubicBezTo>
                  <a:cubicBezTo>
                    <a:pt x="3145" y="2768"/>
                    <a:pt x="3166" y="2322"/>
                    <a:pt x="3081" y="1902"/>
                  </a:cubicBezTo>
                  <a:cubicBezTo>
                    <a:pt x="2901" y="1148"/>
                    <a:pt x="2502" y="686"/>
                    <a:pt x="1817" y="351"/>
                  </a:cubicBezTo>
                  <a:cubicBezTo>
                    <a:pt x="1355" y="112"/>
                    <a:pt x="776" y="0"/>
                    <a:pt x="202" y="22"/>
                  </a:cubicBezTo>
                  <a:lnTo>
                    <a:pt x="0" y="22"/>
                  </a:lnTo>
                  <a:cubicBezTo>
                    <a:pt x="69" y="43"/>
                    <a:pt x="133" y="43"/>
                    <a:pt x="202" y="43"/>
                  </a:cubicBezTo>
                  <a:cubicBezTo>
                    <a:pt x="558" y="112"/>
                    <a:pt x="909" y="197"/>
                    <a:pt x="1196" y="351"/>
                  </a:cubicBezTo>
                  <a:close/>
                  <a:moveTo>
                    <a:pt x="1196" y="351"/>
                  </a:moveTo>
                  <a:lnTo>
                    <a:pt x="1196" y="35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3"/>
            <p:cNvSpPr/>
            <p:nvPr/>
          </p:nvSpPr>
          <p:spPr>
            <a:xfrm>
              <a:off x="2273200" y="3907750"/>
              <a:ext cx="27100" cy="26575"/>
            </a:xfrm>
            <a:custGeom>
              <a:rect b="b" l="l" r="r" t="t"/>
              <a:pathLst>
                <a:path extrusionOk="0" h="1063" w="1084">
                  <a:moveTo>
                    <a:pt x="1084" y="532"/>
                  </a:moveTo>
                  <a:cubicBezTo>
                    <a:pt x="1084" y="223"/>
                    <a:pt x="840" y="0"/>
                    <a:pt x="532" y="0"/>
                  </a:cubicBezTo>
                  <a:cubicBezTo>
                    <a:pt x="239" y="0"/>
                    <a:pt x="0" y="223"/>
                    <a:pt x="0" y="532"/>
                  </a:cubicBezTo>
                  <a:cubicBezTo>
                    <a:pt x="0" y="818"/>
                    <a:pt x="239" y="1063"/>
                    <a:pt x="532" y="1063"/>
                  </a:cubicBezTo>
                  <a:cubicBezTo>
                    <a:pt x="840" y="1063"/>
                    <a:pt x="1084" y="818"/>
                    <a:pt x="1084" y="532"/>
                  </a:cubicBezTo>
                  <a:close/>
                  <a:moveTo>
                    <a:pt x="1084" y="532"/>
                  </a:moveTo>
                  <a:lnTo>
                    <a:pt x="1084" y="53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3"/>
            <p:cNvSpPr/>
            <p:nvPr/>
          </p:nvSpPr>
          <p:spPr>
            <a:xfrm>
              <a:off x="2300275" y="3866850"/>
              <a:ext cx="26600" cy="26575"/>
            </a:xfrm>
            <a:custGeom>
              <a:rect b="b" l="l" r="r" t="t"/>
              <a:pathLst>
                <a:path extrusionOk="0" h="1063" w="1064">
                  <a:moveTo>
                    <a:pt x="1" y="531"/>
                  </a:moveTo>
                  <a:cubicBezTo>
                    <a:pt x="1" y="818"/>
                    <a:pt x="219" y="1063"/>
                    <a:pt x="532" y="1063"/>
                  </a:cubicBezTo>
                  <a:lnTo>
                    <a:pt x="644" y="1063"/>
                  </a:lnTo>
                  <a:cubicBezTo>
                    <a:pt x="883" y="994"/>
                    <a:pt x="1063" y="797"/>
                    <a:pt x="1063" y="531"/>
                  </a:cubicBezTo>
                  <a:cubicBezTo>
                    <a:pt x="1063" y="266"/>
                    <a:pt x="883" y="64"/>
                    <a:pt x="644" y="0"/>
                  </a:cubicBezTo>
                  <a:lnTo>
                    <a:pt x="532" y="0"/>
                  </a:lnTo>
                  <a:cubicBezTo>
                    <a:pt x="219" y="0"/>
                    <a:pt x="1" y="245"/>
                    <a:pt x="1" y="531"/>
                  </a:cubicBezTo>
                  <a:close/>
                  <a:moveTo>
                    <a:pt x="1" y="531"/>
                  </a:moveTo>
                  <a:lnTo>
                    <a:pt x="1" y="53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3"/>
            <p:cNvSpPr/>
            <p:nvPr/>
          </p:nvSpPr>
          <p:spPr>
            <a:xfrm>
              <a:off x="2341725" y="3887825"/>
              <a:ext cx="26575" cy="27125"/>
            </a:xfrm>
            <a:custGeom>
              <a:rect b="b" l="l" r="r" t="t"/>
              <a:pathLst>
                <a:path extrusionOk="0" h="1085" w="1063">
                  <a:moveTo>
                    <a:pt x="532" y="1"/>
                  </a:moveTo>
                  <a:cubicBezTo>
                    <a:pt x="245" y="1"/>
                    <a:pt x="0" y="245"/>
                    <a:pt x="0" y="553"/>
                  </a:cubicBezTo>
                  <a:cubicBezTo>
                    <a:pt x="0" y="840"/>
                    <a:pt x="245" y="1084"/>
                    <a:pt x="532" y="1084"/>
                  </a:cubicBezTo>
                  <a:cubicBezTo>
                    <a:pt x="818" y="1084"/>
                    <a:pt x="1063" y="840"/>
                    <a:pt x="1063" y="553"/>
                  </a:cubicBezTo>
                  <a:cubicBezTo>
                    <a:pt x="1063" y="245"/>
                    <a:pt x="818" y="1"/>
                    <a:pt x="532" y="1"/>
                  </a:cubicBezTo>
                  <a:close/>
                  <a:moveTo>
                    <a:pt x="532" y="1"/>
                  </a:moveTo>
                  <a:lnTo>
                    <a:pt x="532"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3"/>
            <p:cNvSpPr/>
            <p:nvPr/>
          </p:nvSpPr>
          <p:spPr>
            <a:xfrm>
              <a:off x="2309050" y="3866850"/>
              <a:ext cx="17825" cy="26575"/>
            </a:xfrm>
            <a:custGeom>
              <a:rect b="b" l="l" r="r" t="t"/>
              <a:pathLst>
                <a:path extrusionOk="0" h="1063" w="713">
                  <a:moveTo>
                    <a:pt x="712" y="531"/>
                  </a:moveTo>
                  <a:cubicBezTo>
                    <a:pt x="712" y="266"/>
                    <a:pt x="532" y="64"/>
                    <a:pt x="293" y="0"/>
                  </a:cubicBezTo>
                  <a:lnTo>
                    <a:pt x="181" y="0"/>
                  </a:lnTo>
                  <a:cubicBezTo>
                    <a:pt x="112" y="0"/>
                    <a:pt x="70" y="0"/>
                    <a:pt x="1" y="21"/>
                  </a:cubicBezTo>
                  <a:cubicBezTo>
                    <a:pt x="133" y="64"/>
                    <a:pt x="224" y="133"/>
                    <a:pt x="293" y="245"/>
                  </a:cubicBezTo>
                  <a:cubicBezTo>
                    <a:pt x="335" y="330"/>
                    <a:pt x="378" y="420"/>
                    <a:pt x="378" y="531"/>
                  </a:cubicBezTo>
                  <a:cubicBezTo>
                    <a:pt x="378" y="643"/>
                    <a:pt x="335" y="728"/>
                    <a:pt x="293" y="818"/>
                  </a:cubicBezTo>
                  <a:cubicBezTo>
                    <a:pt x="224" y="930"/>
                    <a:pt x="133" y="994"/>
                    <a:pt x="1" y="1041"/>
                  </a:cubicBezTo>
                  <a:cubicBezTo>
                    <a:pt x="70" y="1063"/>
                    <a:pt x="112" y="1063"/>
                    <a:pt x="181" y="1063"/>
                  </a:cubicBezTo>
                  <a:lnTo>
                    <a:pt x="293" y="1063"/>
                  </a:lnTo>
                  <a:cubicBezTo>
                    <a:pt x="532" y="994"/>
                    <a:pt x="712" y="797"/>
                    <a:pt x="712" y="531"/>
                  </a:cubicBezTo>
                  <a:close/>
                  <a:moveTo>
                    <a:pt x="712" y="531"/>
                  </a:moveTo>
                  <a:lnTo>
                    <a:pt x="712" y="53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3"/>
            <p:cNvSpPr/>
            <p:nvPr/>
          </p:nvSpPr>
          <p:spPr>
            <a:xfrm>
              <a:off x="2282500" y="3907750"/>
              <a:ext cx="17800" cy="26575"/>
            </a:xfrm>
            <a:custGeom>
              <a:rect b="b" l="l" r="r" t="t"/>
              <a:pathLst>
                <a:path extrusionOk="0" h="1063" w="712">
                  <a:moveTo>
                    <a:pt x="712" y="532"/>
                  </a:moveTo>
                  <a:cubicBezTo>
                    <a:pt x="712" y="223"/>
                    <a:pt x="468" y="0"/>
                    <a:pt x="160" y="0"/>
                  </a:cubicBezTo>
                  <a:cubicBezTo>
                    <a:pt x="112" y="0"/>
                    <a:pt x="48" y="0"/>
                    <a:pt x="0" y="22"/>
                  </a:cubicBezTo>
                  <a:cubicBezTo>
                    <a:pt x="202" y="91"/>
                    <a:pt x="356" y="287"/>
                    <a:pt x="356" y="532"/>
                  </a:cubicBezTo>
                  <a:cubicBezTo>
                    <a:pt x="356" y="776"/>
                    <a:pt x="202" y="972"/>
                    <a:pt x="0" y="1041"/>
                  </a:cubicBezTo>
                  <a:cubicBezTo>
                    <a:pt x="48" y="1063"/>
                    <a:pt x="112" y="1063"/>
                    <a:pt x="160" y="1063"/>
                  </a:cubicBezTo>
                  <a:cubicBezTo>
                    <a:pt x="468" y="1063"/>
                    <a:pt x="712" y="818"/>
                    <a:pt x="712" y="532"/>
                  </a:cubicBezTo>
                  <a:close/>
                  <a:moveTo>
                    <a:pt x="712" y="532"/>
                  </a:moveTo>
                  <a:lnTo>
                    <a:pt x="712" y="532"/>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3"/>
            <p:cNvSpPr/>
            <p:nvPr/>
          </p:nvSpPr>
          <p:spPr>
            <a:xfrm>
              <a:off x="2350625" y="3887825"/>
              <a:ext cx="17675" cy="27125"/>
            </a:xfrm>
            <a:custGeom>
              <a:rect b="b" l="l" r="r" t="t"/>
              <a:pathLst>
                <a:path extrusionOk="0" h="1085" w="707">
                  <a:moveTo>
                    <a:pt x="0" y="43"/>
                  </a:moveTo>
                  <a:cubicBezTo>
                    <a:pt x="223" y="112"/>
                    <a:pt x="377" y="309"/>
                    <a:pt x="377" y="553"/>
                  </a:cubicBezTo>
                  <a:cubicBezTo>
                    <a:pt x="377" y="776"/>
                    <a:pt x="223" y="973"/>
                    <a:pt x="0" y="1063"/>
                  </a:cubicBezTo>
                  <a:cubicBezTo>
                    <a:pt x="64" y="1063"/>
                    <a:pt x="112" y="1084"/>
                    <a:pt x="176" y="1084"/>
                  </a:cubicBezTo>
                  <a:cubicBezTo>
                    <a:pt x="462" y="1084"/>
                    <a:pt x="707" y="840"/>
                    <a:pt x="707" y="553"/>
                  </a:cubicBezTo>
                  <a:cubicBezTo>
                    <a:pt x="707" y="245"/>
                    <a:pt x="462" y="1"/>
                    <a:pt x="176" y="1"/>
                  </a:cubicBezTo>
                  <a:cubicBezTo>
                    <a:pt x="112" y="1"/>
                    <a:pt x="64" y="22"/>
                    <a:pt x="0" y="43"/>
                  </a:cubicBezTo>
                  <a:close/>
                  <a:moveTo>
                    <a:pt x="0" y="43"/>
                  </a:moveTo>
                  <a:lnTo>
                    <a:pt x="0" y="4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3"/>
            <p:cNvSpPr/>
            <p:nvPr/>
          </p:nvSpPr>
          <p:spPr>
            <a:xfrm>
              <a:off x="2487800" y="3891675"/>
              <a:ext cx="44375" cy="45975"/>
            </a:xfrm>
            <a:custGeom>
              <a:rect b="b" l="l" r="r" t="t"/>
              <a:pathLst>
                <a:path extrusionOk="0" h="1839" w="1775">
                  <a:moveTo>
                    <a:pt x="112" y="1"/>
                  </a:moveTo>
                  <a:lnTo>
                    <a:pt x="1440" y="1"/>
                  </a:lnTo>
                  <a:cubicBezTo>
                    <a:pt x="1615" y="1"/>
                    <a:pt x="1775" y="155"/>
                    <a:pt x="1775" y="356"/>
                  </a:cubicBezTo>
                  <a:lnTo>
                    <a:pt x="1775" y="1509"/>
                  </a:lnTo>
                  <a:cubicBezTo>
                    <a:pt x="1775" y="1684"/>
                    <a:pt x="1615" y="1839"/>
                    <a:pt x="1440" y="1839"/>
                  </a:cubicBezTo>
                  <a:lnTo>
                    <a:pt x="112" y="1839"/>
                  </a:lnTo>
                  <a:cubicBezTo>
                    <a:pt x="48" y="1839"/>
                    <a:pt x="1" y="1796"/>
                    <a:pt x="1" y="1727"/>
                  </a:cubicBezTo>
                  <a:lnTo>
                    <a:pt x="1" y="133"/>
                  </a:lnTo>
                  <a:cubicBezTo>
                    <a:pt x="1" y="70"/>
                    <a:pt x="48" y="1"/>
                    <a:pt x="112" y="1"/>
                  </a:cubicBezTo>
                  <a:close/>
                  <a:moveTo>
                    <a:pt x="112" y="1"/>
                  </a:moveTo>
                  <a:lnTo>
                    <a:pt x="112"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3"/>
            <p:cNvSpPr/>
            <p:nvPr/>
          </p:nvSpPr>
          <p:spPr>
            <a:xfrm>
              <a:off x="2512250" y="3891675"/>
              <a:ext cx="19925" cy="45975"/>
            </a:xfrm>
            <a:custGeom>
              <a:rect b="b" l="l" r="r" t="t"/>
              <a:pathLst>
                <a:path extrusionOk="0" h="1839" w="797">
                  <a:moveTo>
                    <a:pt x="351" y="356"/>
                  </a:moveTo>
                  <a:lnTo>
                    <a:pt x="351" y="1509"/>
                  </a:lnTo>
                  <a:cubicBezTo>
                    <a:pt x="351" y="1684"/>
                    <a:pt x="197" y="1839"/>
                    <a:pt x="0" y="1839"/>
                  </a:cubicBezTo>
                  <a:lnTo>
                    <a:pt x="462" y="1839"/>
                  </a:lnTo>
                  <a:cubicBezTo>
                    <a:pt x="637" y="1839"/>
                    <a:pt x="797" y="1684"/>
                    <a:pt x="797" y="1509"/>
                  </a:cubicBezTo>
                  <a:lnTo>
                    <a:pt x="797" y="356"/>
                  </a:lnTo>
                  <a:cubicBezTo>
                    <a:pt x="797" y="155"/>
                    <a:pt x="637" y="1"/>
                    <a:pt x="462" y="1"/>
                  </a:cubicBezTo>
                  <a:lnTo>
                    <a:pt x="0" y="1"/>
                  </a:lnTo>
                  <a:cubicBezTo>
                    <a:pt x="133" y="1"/>
                    <a:pt x="218" y="70"/>
                    <a:pt x="287" y="155"/>
                  </a:cubicBezTo>
                  <a:cubicBezTo>
                    <a:pt x="329" y="202"/>
                    <a:pt x="351" y="287"/>
                    <a:pt x="351" y="356"/>
                  </a:cubicBezTo>
                  <a:close/>
                  <a:moveTo>
                    <a:pt x="351" y="356"/>
                  </a:moveTo>
                  <a:lnTo>
                    <a:pt x="351" y="35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3"/>
            <p:cNvSpPr/>
            <p:nvPr/>
          </p:nvSpPr>
          <p:spPr>
            <a:xfrm>
              <a:off x="2268150" y="3902825"/>
              <a:ext cx="37075" cy="36550"/>
            </a:xfrm>
            <a:custGeom>
              <a:rect b="b" l="l" r="r" t="t"/>
              <a:pathLst>
                <a:path extrusionOk="0" h="1462" w="1483">
                  <a:moveTo>
                    <a:pt x="734" y="399"/>
                  </a:moveTo>
                  <a:cubicBezTo>
                    <a:pt x="930" y="399"/>
                    <a:pt x="1084" y="553"/>
                    <a:pt x="1084" y="729"/>
                  </a:cubicBezTo>
                  <a:cubicBezTo>
                    <a:pt x="1084" y="904"/>
                    <a:pt x="930" y="1063"/>
                    <a:pt x="734" y="1063"/>
                  </a:cubicBezTo>
                  <a:cubicBezTo>
                    <a:pt x="553" y="1063"/>
                    <a:pt x="399" y="904"/>
                    <a:pt x="399" y="729"/>
                  </a:cubicBezTo>
                  <a:cubicBezTo>
                    <a:pt x="399" y="553"/>
                    <a:pt x="553" y="399"/>
                    <a:pt x="734" y="399"/>
                  </a:cubicBezTo>
                  <a:close/>
                  <a:moveTo>
                    <a:pt x="734" y="1"/>
                  </a:moveTo>
                  <a:cubicBezTo>
                    <a:pt x="335" y="1"/>
                    <a:pt x="0" y="330"/>
                    <a:pt x="0" y="729"/>
                  </a:cubicBezTo>
                  <a:cubicBezTo>
                    <a:pt x="0" y="1127"/>
                    <a:pt x="335" y="1462"/>
                    <a:pt x="734" y="1462"/>
                  </a:cubicBezTo>
                  <a:cubicBezTo>
                    <a:pt x="1153" y="1462"/>
                    <a:pt x="1483" y="1127"/>
                    <a:pt x="1483" y="729"/>
                  </a:cubicBezTo>
                  <a:cubicBezTo>
                    <a:pt x="1483" y="330"/>
                    <a:pt x="1153" y="1"/>
                    <a:pt x="73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3"/>
            <p:cNvSpPr/>
            <p:nvPr/>
          </p:nvSpPr>
          <p:spPr>
            <a:xfrm>
              <a:off x="2295250" y="3861800"/>
              <a:ext cx="36525" cy="36550"/>
            </a:xfrm>
            <a:custGeom>
              <a:rect b="b" l="l" r="r" t="t"/>
              <a:pathLst>
                <a:path extrusionOk="0" h="1462" w="1461">
                  <a:moveTo>
                    <a:pt x="733" y="399"/>
                  </a:moveTo>
                  <a:cubicBezTo>
                    <a:pt x="908" y="399"/>
                    <a:pt x="1063" y="553"/>
                    <a:pt x="1063" y="733"/>
                  </a:cubicBezTo>
                  <a:cubicBezTo>
                    <a:pt x="1063" y="909"/>
                    <a:pt x="908" y="1063"/>
                    <a:pt x="733" y="1063"/>
                  </a:cubicBezTo>
                  <a:cubicBezTo>
                    <a:pt x="531" y="1063"/>
                    <a:pt x="399" y="909"/>
                    <a:pt x="399" y="733"/>
                  </a:cubicBezTo>
                  <a:cubicBezTo>
                    <a:pt x="399" y="553"/>
                    <a:pt x="531" y="399"/>
                    <a:pt x="733" y="399"/>
                  </a:cubicBezTo>
                  <a:close/>
                  <a:moveTo>
                    <a:pt x="733" y="0"/>
                  </a:moveTo>
                  <a:cubicBezTo>
                    <a:pt x="314" y="0"/>
                    <a:pt x="0" y="335"/>
                    <a:pt x="0" y="733"/>
                  </a:cubicBezTo>
                  <a:cubicBezTo>
                    <a:pt x="0" y="1132"/>
                    <a:pt x="314" y="1461"/>
                    <a:pt x="733" y="1461"/>
                  </a:cubicBezTo>
                  <a:cubicBezTo>
                    <a:pt x="1132" y="1461"/>
                    <a:pt x="1461" y="1132"/>
                    <a:pt x="1461" y="733"/>
                  </a:cubicBezTo>
                  <a:cubicBezTo>
                    <a:pt x="1461" y="335"/>
                    <a:pt x="1132" y="0"/>
                    <a:pt x="73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3"/>
            <p:cNvSpPr/>
            <p:nvPr/>
          </p:nvSpPr>
          <p:spPr>
            <a:xfrm>
              <a:off x="2336800" y="3882900"/>
              <a:ext cx="36550" cy="37100"/>
            </a:xfrm>
            <a:custGeom>
              <a:rect b="b" l="l" r="r" t="t"/>
              <a:pathLst>
                <a:path extrusionOk="0" h="1484" w="1462">
                  <a:moveTo>
                    <a:pt x="729" y="399"/>
                  </a:moveTo>
                  <a:cubicBezTo>
                    <a:pt x="909" y="399"/>
                    <a:pt x="1063" y="553"/>
                    <a:pt x="1063" y="750"/>
                  </a:cubicBezTo>
                  <a:cubicBezTo>
                    <a:pt x="1063" y="931"/>
                    <a:pt x="909" y="1085"/>
                    <a:pt x="729" y="1085"/>
                  </a:cubicBezTo>
                  <a:cubicBezTo>
                    <a:pt x="553" y="1085"/>
                    <a:pt x="399" y="931"/>
                    <a:pt x="399" y="750"/>
                  </a:cubicBezTo>
                  <a:cubicBezTo>
                    <a:pt x="399" y="553"/>
                    <a:pt x="553" y="399"/>
                    <a:pt x="729" y="399"/>
                  </a:cubicBezTo>
                  <a:close/>
                  <a:moveTo>
                    <a:pt x="729" y="1"/>
                  </a:moveTo>
                  <a:cubicBezTo>
                    <a:pt x="330" y="1"/>
                    <a:pt x="1" y="330"/>
                    <a:pt x="1" y="750"/>
                  </a:cubicBezTo>
                  <a:cubicBezTo>
                    <a:pt x="1" y="1148"/>
                    <a:pt x="330" y="1483"/>
                    <a:pt x="729" y="1483"/>
                  </a:cubicBezTo>
                  <a:cubicBezTo>
                    <a:pt x="1127" y="1483"/>
                    <a:pt x="1462" y="1148"/>
                    <a:pt x="1462" y="750"/>
                  </a:cubicBezTo>
                  <a:cubicBezTo>
                    <a:pt x="1462" y="330"/>
                    <a:pt x="1127" y="1"/>
                    <a:pt x="72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3"/>
            <p:cNvSpPr/>
            <p:nvPr/>
          </p:nvSpPr>
          <p:spPr>
            <a:xfrm>
              <a:off x="2240525" y="3820300"/>
              <a:ext cx="185425" cy="144975"/>
            </a:xfrm>
            <a:custGeom>
              <a:rect b="b" l="l" r="r" t="t"/>
              <a:pathLst>
                <a:path extrusionOk="0" h="5799" w="7417">
                  <a:moveTo>
                    <a:pt x="3252" y="1283"/>
                  </a:moveTo>
                  <a:cubicBezTo>
                    <a:pt x="3719" y="1283"/>
                    <a:pt x="4181" y="1395"/>
                    <a:pt x="4601" y="1597"/>
                  </a:cubicBezTo>
                  <a:cubicBezTo>
                    <a:pt x="5265" y="1905"/>
                    <a:pt x="5599" y="2324"/>
                    <a:pt x="5754" y="3010"/>
                  </a:cubicBezTo>
                  <a:cubicBezTo>
                    <a:pt x="5844" y="3366"/>
                    <a:pt x="5823" y="3700"/>
                    <a:pt x="5754" y="3966"/>
                  </a:cubicBezTo>
                  <a:cubicBezTo>
                    <a:pt x="5711" y="4120"/>
                    <a:pt x="5642" y="4274"/>
                    <a:pt x="5509" y="4385"/>
                  </a:cubicBezTo>
                  <a:cubicBezTo>
                    <a:pt x="5424" y="4470"/>
                    <a:pt x="5291" y="4539"/>
                    <a:pt x="5159" y="4561"/>
                  </a:cubicBezTo>
                  <a:cubicBezTo>
                    <a:pt x="5068" y="4561"/>
                    <a:pt x="4957" y="4561"/>
                    <a:pt x="4866" y="4539"/>
                  </a:cubicBezTo>
                  <a:cubicBezTo>
                    <a:pt x="4693" y="4514"/>
                    <a:pt x="4532" y="4502"/>
                    <a:pt x="4384" y="4502"/>
                  </a:cubicBezTo>
                  <a:cubicBezTo>
                    <a:pt x="3646" y="4502"/>
                    <a:pt x="3195" y="4789"/>
                    <a:pt x="2811" y="5049"/>
                  </a:cubicBezTo>
                  <a:cubicBezTo>
                    <a:pt x="2566" y="5204"/>
                    <a:pt x="2343" y="5336"/>
                    <a:pt x="2078" y="5379"/>
                  </a:cubicBezTo>
                  <a:cubicBezTo>
                    <a:pt x="2003" y="5389"/>
                    <a:pt x="1930" y="5395"/>
                    <a:pt x="1859" y="5395"/>
                  </a:cubicBezTo>
                  <a:cubicBezTo>
                    <a:pt x="1474" y="5395"/>
                    <a:pt x="1151" y="5235"/>
                    <a:pt x="909" y="4917"/>
                  </a:cubicBezTo>
                  <a:cubicBezTo>
                    <a:pt x="484" y="4385"/>
                    <a:pt x="420" y="3567"/>
                    <a:pt x="728" y="2877"/>
                  </a:cubicBezTo>
                  <a:cubicBezTo>
                    <a:pt x="1015" y="2192"/>
                    <a:pt x="1525" y="1708"/>
                    <a:pt x="2189" y="1464"/>
                  </a:cubicBezTo>
                  <a:cubicBezTo>
                    <a:pt x="2391" y="1374"/>
                    <a:pt x="2609" y="1331"/>
                    <a:pt x="2853" y="1310"/>
                  </a:cubicBezTo>
                  <a:cubicBezTo>
                    <a:pt x="2986" y="1283"/>
                    <a:pt x="3119" y="1283"/>
                    <a:pt x="3252" y="1283"/>
                  </a:cubicBezTo>
                  <a:close/>
                  <a:moveTo>
                    <a:pt x="3473" y="0"/>
                  </a:moveTo>
                  <a:cubicBezTo>
                    <a:pt x="3419" y="0"/>
                    <a:pt x="3366" y="21"/>
                    <a:pt x="3321" y="67"/>
                  </a:cubicBezTo>
                  <a:cubicBezTo>
                    <a:pt x="3140" y="311"/>
                    <a:pt x="3007" y="577"/>
                    <a:pt x="2922" y="885"/>
                  </a:cubicBezTo>
                  <a:cubicBezTo>
                    <a:pt x="2609" y="911"/>
                    <a:pt x="2322" y="975"/>
                    <a:pt x="2056" y="1087"/>
                  </a:cubicBezTo>
                  <a:cubicBezTo>
                    <a:pt x="1658" y="1219"/>
                    <a:pt x="1329" y="1443"/>
                    <a:pt x="1042" y="1708"/>
                  </a:cubicBezTo>
                  <a:cubicBezTo>
                    <a:pt x="750" y="1995"/>
                    <a:pt x="532" y="2324"/>
                    <a:pt x="351" y="2723"/>
                  </a:cubicBezTo>
                  <a:cubicBezTo>
                    <a:pt x="1" y="3541"/>
                    <a:pt x="86" y="4518"/>
                    <a:pt x="574" y="5161"/>
                  </a:cubicBezTo>
                  <a:cubicBezTo>
                    <a:pt x="909" y="5581"/>
                    <a:pt x="1350" y="5798"/>
                    <a:pt x="1860" y="5798"/>
                  </a:cubicBezTo>
                  <a:cubicBezTo>
                    <a:pt x="1945" y="5798"/>
                    <a:pt x="2035" y="5798"/>
                    <a:pt x="2125" y="5777"/>
                  </a:cubicBezTo>
                  <a:cubicBezTo>
                    <a:pt x="2476" y="5735"/>
                    <a:pt x="2768" y="5559"/>
                    <a:pt x="3034" y="5379"/>
                  </a:cubicBezTo>
                  <a:cubicBezTo>
                    <a:pt x="3398" y="5142"/>
                    <a:pt x="3763" y="4904"/>
                    <a:pt x="4391" y="4904"/>
                  </a:cubicBezTo>
                  <a:cubicBezTo>
                    <a:pt x="4523" y="4904"/>
                    <a:pt x="4667" y="4915"/>
                    <a:pt x="4824" y="4938"/>
                  </a:cubicBezTo>
                  <a:cubicBezTo>
                    <a:pt x="4911" y="4953"/>
                    <a:pt x="4992" y="4960"/>
                    <a:pt x="5067" y="4960"/>
                  </a:cubicBezTo>
                  <a:cubicBezTo>
                    <a:pt x="5435" y="4960"/>
                    <a:pt x="5673" y="4796"/>
                    <a:pt x="5823" y="4651"/>
                  </a:cubicBezTo>
                  <a:cubicBezTo>
                    <a:pt x="5908" y="4561"/>
                    <a:pt x="5977" y="4470"/>
                    <a:pt x="6019" y="4364"/>
                  </a:cubicBezTo>
                  <a:lnTo>
                    <a:pt x="7214" y="4364"/>
                  </a:lnTo>
                  <a:cubicBezTo>
                    <a:pt x="7326" y="4364"/>
                    <a:pt x="7416" y="4274"/>
                    <a:pt x="7416" y="4162"/>
                  </a:cubicBezTo>
                  <a:cubicBezTo>
                    <a:pt x="7416" y="4051"/>
                    <a:pt x="7326" y="3966"/>
                    <a:pt x="7214" y="3966"/>
                  </a:cubicBezTo>
                  <a:lnTo>
                    <a:pt x="6152" y="3966"/>
                  </a:lnTo>
                  <a:cubicBezTo>
                    <a:pt x="6221" y="3652"/>
                    <a:pt x="6221" y="3302"/>
                    <a:pt x="6152" y="2925"/>
                  </a:cubicBezTo>
                  <a:cubicBezTo>
                    <a:pt x="5977" y="2128"/>
                    <a:pt x="5557" y="1597"/>
                    <a:pt x="4781" y="1219"/>
                  </a:cubicBezTo>
                  <a:cubicBezTo>
                    <a:pt x="4335" y="1018"/>
                    <a:pt x="3831" y="885"/>
                    <a:pt x="3342" y="885"/>
                  </a:cubicBezTo>
                  <a:cubicBezTo>
                    <a:pt x="3406" y="667"/>
                    <a:pt x="3496" y="486"/>
                    <a:pt x="3629" y="332"/>
                  </a:cubicBezTo>
                  <a:cubicBezTo>
                    <a:pt x="3719" y="247"/>
                    <a:pt x="3698" y="115"/>
                    <a:pt x="3607" y="45"/>
                  </a:cubicBezTo>
                  <a:cubicBezTo>
                    <a:pt x="3566" y="16"/>
                    <a:pt x="3519" y="0"/>
                    <a:pt x="347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3"/>
            <p:cNvSpPr/>
            <p:nvPr/>
          </p:nvSpPr>
          <p:spPr>
            <a:xfrm>
              <a:off x="2332950" y="3624575"/>
              <a:ext cx="204150" cy="318125"/>
            </a:xfrm>
            <a:custGeom>
              <a:rect b="b" l="l" r="r" t="t"/>
              <a:pathLst>
                <a:path extrusionOk="0" h="12725" w="8166">
                  <a:moveTo>
                    <a:pt x="5950" y="416"/>
                  </a:moveTo>
                  <a:cubicBezTo>
                    <a:pt x="6062" y="549"/>
                    <a:pt x="6195" y="1080"/>
                    <a:pt x="6110" y="1590"/>
                  </a:cubicBezTo>
                  <a:cubicBezTo>
                    <a:pt x="6019" y="2010"/>
                    <a:pt x="5796" y="2254"/>
                    <a:pt x="5467" y="2339"/>
                  </a:cubicBezTo>
                  <a:lnTo>
                    <a:pt x="3560" y="2318"/>
                  </a:lnTo>
                  <a:cubicBezTo>
                    <a:pt x="2524" y="2318"/>
                    <a:pt x="1881" y="1920"/>
                    <a:pt x="1701" y="1144"/>
                  </a:cubicBezTo>
                  <a:cubicBezTo>
                    <a:pt x="2078" y="746"/>
                    <a:pt x="2630" y="480"/>
                    <a:pt x="3230" y="480"/>
                  </a:cubicBezTo>
                  <a:cubicBezTo>
                    <a:pt x="3427" y="480"/>
                    <a:pt x="3671" y="507"/>
                    <a:pt x="3937" y="549"/>
                  </a:cubicBezTo>
                  <a:cubicBezTo>
                    <a:pt x="4238" y="592"/>
                    <a:pt x="4560" y="633"/>
                    <a:pt x="4882" y="633"/>
                  </a:cubicBezTo>
                  <a:cubicBezTo>
                    <a:pt x="5246" y="633"/>
                    <a:pt x="5612" y="580"/>
                    <a:pt x="5950" y="416"/>
                  </a:cubicBezTo>
                  <a:close/>
                  <a:moveTo>
                    <a:pt x="1414" y="1569"/>
                  </a:moveTo>
                  <a:cubicBezTo>
                    <a:pt x="1483" y="1702"/>
                    <a:pt x="1547" y="1856"/>
                    <a:pt x="1658" y="1989"/>
                  </a:cubicBezTo>
                  <a:cubicBezTo>
                    <a:pt x="1568" y="2318"/>
                    <a:pt x="1392" y="2562"/>
                    <a:pt x="1169" y="2674"/>
                  </a:cubicBezTo>
                  <a:lnTo>
                    <a:pt x="1169" y="2541"/>
                  </a:lnTo>
                  <a:cubicBezTo>
                    <a:pt x="1169" y="2185"/>
                    <a:pt x="1260" y="1856"/>
                    <a:pt x="1414" y="1569"/>
                  </a:cubicBezTo>
                  <a:close/>
                  <a:moveTo>
                    <a:pt x="771" y="3115"/>
                  </a:moveTo>
                  <a:lnTo>
                    <a:pt x="771" y="3827"/>
                  </a:lnTo>
                  <a:lnTo>
                    <a:pt x="771" y="3960"/>
                  </a:lnTo>
                  <a:cubicBezTo>
                    <a:pt x="505" y="3827"/>
                    <a:pt x="420" y="3561"/>
                    <a:pt x="420" y="3380"/>
                  </a:cubicBezTo>
                  <a:cubicBezTo>
                    <a:pt x="420" y="3296"/>
                    <a:pt x="442" y="3115"/>
                    <a:pt x="617" y="3115"/>
                  </a:cubicBezTo>
                  <a:close/>
                  <a:moveTo>
                    <a:pt x="5844" y="3115"/>
                  </a:moveTo>
                  <a:cubicBezTo>
                    <a:pt x="6019" y="3115"/>
                    <a:pt x="6041" y="3296"/>
                    <a:pt x="6041" y="3380"/>
                  </a:cubicBezTo>
                  <a:cubicBezTo>
                    <a:pt x="6041" y="3561"/>
                    <a:pt x="5950" y="3827"/>
                    <a:pt x="5685" y="3960"/>
                  </a:cubicBezTo>
                  <a:lnTo>
                    <a:pt x="5685" y="3827"/>
                  </a:lnTo>
                  <a:lnTo>
                    <a:pt x="5685" y="3115"/>
                  </a:lnTo>
                  <a:close/>
                  <a:moveTo>
                    <a:pt x="1993" y="2297"/>
                  </a:moveTo>
                  <a:cubicBezTo>
                    <a:pt x="2322" y="2541"/>
                    <a:pt x="2832" y="2716"/>
                    <a:pt x="3560" y="2716"/>
                  </a:cubicBezTo>
                  <a:lnTo>
                    <a:pt x="5286" y="2738"/>
                  </a:lnTo>
                  <a:lnTo>
                    <a:pt x="5286" y="3827"/>
                  </a:lnTo>
                  <a:cubicBezTo>
                    <a:pt x="5286" y="4974"/>
                    <a:pt x="4357" y="5882"/>
                    <a:pt x="3230" y="5882"/>
                  </a:cubicBezTo>
                  <a:cubicBezTo>
                    <a:pt x="2099" y="5882"/>
                    <a:pt x="1169" y="4974"/>
                    <a:pt x="1169" y="3827"/>
                  </a:cubicBezTo>
                  <a:lnTo>
                    <a:pt x="1169" y="3072"/>
                  </a:lnTo>
                  <a:cubicBezTo>
                    <a:pt x="1525" y="3003"/>
                    <a:pt x="1812" y="2716"/>
                    <a:pt x="1993" y="2297"/>
                  </a:cubicBezTo>
                  <a:close/>
                  <a:moveTo>
                    <a:pt x="4118" y="6127"/>
                  </a:moveTo>
                  <a:lnTo>
                    <a:pt x="4118" y="6701"/>
                  </a:lnTo>
                  <a:cubicBezTo>
                    <a:pt x="4118" y="6770"/>
                    <a:pt x="4160" y="6855"/>
                    <a:pt x="4224" y="6881"/>
                  </a:cubicBezTo>
                  <a:lnTo>
                    <a:pt x="4383" y="6945"/>
                  </a:lnTo>
                  <a:cubicBezTo>
                    <a:pt x="4027" y="7189"/>
                    <a:pt x="3629" y="7301"/>
                    <a:pt x="3230" y="7301"/>
                  </a:cubicBezTo>
                  <a:cubicBezTo>
                    <a:pt x="2811" y="7301"/>
                    <a:pt x="2412" y="7189"/>
                    <a:pt x="2078" y="6945"/>
                  </a:cubicBezTo>
                  <a:lnTo>
                    <a:pt x="2232" y="6881"/>
                  </a:lnTo>
                  <a:cubicBezTo>
                    <a:pt x="2301" y="6855"/>
                    <a:pt x="2343" y="6770"/>
                    <a:pt x="2343" y="6701"/>
                  </a:cubicBezTo>
                  <a:lnTo>
                    <a:pt x="2343" y="6127"/>
                  </a:lnTo>
                  <a:cubicBezTo>
                    <a:pt x="2609" y="6238"/>
                    <a:pt x="2922" y="6281"/>
                    <a:pt x="3230" y="6281"/>
                  </a:cubicBezTo>
                  <a:cubicBezTo>
                    <a:pt x="3539" y="6281"/>
                    <a:pt x="3825" y="6238"/>
                    <a:pt x="4118" y="6127"/>
                  </a:cubicBezTo>
                  <a:close/>
                  <a:moveTo>
                    <a:pt x="6529" y="6504"/>
                  </a:moveTo>
                  <a:cubicBezTo>
                    <a:pt x="6859" y="6525"/>
                    <a:pt x="7124" y="6679"/>
                    <a:pt x="7278" y="6945"/>
                  </a:cubicBezTo>
                  <a:cubicBezTo>
                    <a:pt x="7459" y="7232"/>
                    <a:pt x="7480" y="7588"/>
                    <a:pt x="7347" y="7853"/>
                  </a:cubicBezTo>
                  <a:lnTo>
                    <a:pt x="6550" y="7853"/>
                  </a:lnTo>
                  <a:cubicBezTo>
                    <a:pt x="6439" y="7699"/>
                    <a:pt x="6439" y="7497"/>
                    <a:pt x="6529" y="7253"/>
                  </a:cubicBezTo>
                  <a:cubicBezTo>
                    <a:pt x="6614" y="6966"/>
                    <a:pt x="6614" y="6722"/>
                    <a:pt x="6529" y="6504"/>
                  </a:cubicBezTo>
                  <a:close/>
                  <a:moveTo>
                    <a:pt x="7257" y="8252"/>
                  </a:moveTo>
                  <a:lnTo>
                    <a:pt x="7257" y="8581"/>
                  </a:lnTo>
                  <a:lnTo>
                    <a:pt x="6683" y="8581"/>
                  </a:lnTo>
                  <a:lnTo>
                    <a:pt x="6683" y="8252"/>
                  </a:lnTo>
                  <a:close/>
                  <a:moveTo>
                    <a:pt x="7257" y="8979"/>
                  </a:moveTo>
                  <a:lnTo>
                    <a:pt x="7257" y="10488"/>
                  </a:lnTo>
                  <a:lnTo>
                    <a:pt x="6683" y="10488"/>
                  </a:lnTo>
                  <a:lnTo>
                    <a:pt x="6683" y="8979"/>
                  </a:lnTo>
                  <a:close/>
                  <a:moveTo>
                    <a:pt x="7634" y="10886"/>
                  </a:moveTo>
                  <a:cubicBezTo>
                    <a:pt x="7703" y="10886"/>
                    <a:pt x="7767" y="10950"/>
                    <a:pt x="7767" y="11040"/>
                  </a:cubicBezTo>
                  <a:lnTo>
                    <a:pt x="7767" y="12193"/>
                  </a:lnTo>
                  <a:cubicBezTo>
                    <a:pt x="7767" y="12257"/>
                    <a:pt x="7703" y="12326"/>
                    <a:pt x="7634" y="12326"/>
                  </a:cubicBezTo>
                  <a:lnTo>
                    <a:pt x="6396" y="12326"/>
                  </a:lnTo>
                  <a:lnTo>
                    <a:pt x="6396" y="10886"/>
                  </a:lnTo>
                  <a:close/>
                  <a:moveTo>
                    <a:pt x="5944" y="1"/>
                  </a:moveTo>
                  <a:cubicBezTo>
                    <a:pt x="5893" y="1"/>
                    <a:pt x="5843" y="13"/>
                    <a:pt x="5796" y="39"/>
                  </a:cubicBezTo>
                  <a:cubicBezTo>
                    <a:pt x="5521" y="188"/>
                    <a:pt x="5210" y="237"/>
                    <a:pt x="4892" y="237"/>
                  </a:cubicBezTo>
                  <a:cubicBezTo>
                    <a:pt x="4596" y="237"/>
                    <a:pt x="4293" y="194"/>
                    <a:pt x="4006" y="151"/>
                  </a:cubicBezTo>
                  <a:cubicBezTo>
                    <a:pt x="3719" y="108"/>
                    <a:pt x="3475" y="82"/>
                    <a:pt x="3230" y="82"/>
                  </a:cubicBezTo>
                  <a:cubicBezTo>
                    <a:pt x="1881" y="82"/>
                    <a:pt x="771" y="1171"/>
                    <a:pt x="771" y="2541"/>
                  </a:cubicBezTo>
                  <a:lnTo>
                    <a:pt x="771" y="2695"/>
                  </a:lnTo>
                  <a:lnTo>
                    <a:pt x="617" y="2716"/>
                  </a:lnTo>
                  <a:cubicBezTo>
                    <a:pt x="266" y="2716"/>
                    <a:pt x="22" y="2982"/>
                    <a:pt x="22" y="3359"/>
                  </a:cubicBezTo>
                  <a:cubicBezTo>
                    <a:pt x="1" y="3800"/>
                    <a:pt x="288" y="4289"/>
                    <a:pt x="840" y="4400"/>
                  </a:cubicBezTo>
                  <a:cubicBezTo>
                    <a:pt x="994" y="5043"/>
                    <a:pt x="1392" y="5596"/>
                    <a:pt x="1945" y="5925"/>
                  </a:cubicBezTo>
                  <a:lnTo>
                    <a:pt x="1945" y="6568"/>
                  </a:lnTo>
                  <a:lnTo>
                    <a:pt x="861" y="7078"/>
                  </a:lnTo>
                  <a:cubicBezTo>
                    <a:pt x="707" y="7147"/>
                    <a:pt x="505" y="7232"/>
                    <a:pt x="330" y="7343"/>
                  </a:cubicBezTo>
                  <a:cubicBezTo>
                    <a:pt x="219" y="7386"/>
                    <a:pt x="197" y="7519"/>
                    <a:pt x="240" y="7609"/>
                  </a:cubicBezTo>
                  <a:cubicBezTo>
                    <a:pt x="288" y="7678"/>
                    <a:pt x="351" y="7699"/>
                    <a:pt x="420" y="7699"/>
                  </a:cubicBezTo>
                  <a:cubicBezTo>
                    <a:pt x="463" y="7699"/>
                    <a:pt x="484" y="7699"/>
                    <a:pt x="532" y="7678"/>
                  </a:cubicBezTo>
                  <a:cubicBezTo>
                    <a:pt x="707" y="7588"/>
                    <a:pt x="861" y="7497"/>
                    <a:pt x="1015" y="7434"/>
                  </a:cubicBezTo>
                  <a:lnTo>
                    <a:pt x="1658" y="7147"/>
                  </a:lnTo>
                  <a:cubicBezTo>
                    <a:pt x="2099" y="7497"/>
                    <a:pt x="2657" y="7699"/>
                    <a:pt x="3230" y="7699"/>
                  </a:cubicBezTo>
                  <a:cubicBezTo>
                    <a:pt x="3804" y="7699"/>
                    <a:pt x="4335" y="7497"/>
                    <a:pt x="4782" y="7147"/>
                  </a:cubicBezTo>
                  <a:lnTo>
                    <a:pt x="5377" y="7412"/>
                  </a:lnTo>
                  <a:lnTo>
                    <a:pt x="5398" y="7434"/>
                  </a:lnTo>
                  <a:cubicBezTo>
                    <a:pt x="5621" y="7519"/>
                    <a:pt x="5865" y="7630"/>
                    <a:pt x="6083" y="7784"/>
                  </a:cubicBezTo>
                  <a:cubicBezTo>
                    <a:pt x="6131" y="7917"/>
                    <a:pt x="6195" y="8029"/>
                    <a:pt x="6264" y="8119"/>
                  </a:cubicBezTo>
                  <a:lnTo>
                    <a:pt x="6264" y="10488"/>
                  </a:lnTo>
                  <a:cubicBezTo>
                    <a:pt x="6110" y="10509"/>
                    <a:pt x="5998" y="10663"/>
                    <a:pt x="5998" y="10817"/>
                  </a:cubicBezTo>
                  <a:lnTo>
                    <a:pt x="5998" y="11795"/>
                  </a:lnTo>
                  <a:lnTo>
                    <a:pt x="4335" y="11795"/>
                  </a:lnTo>
                  <a:cubicBezTo>
                    <a:pt x="4224" y="11795"/>
                    <a:pt x="4139" y="11880"/>
                    <a:pt x="4139" y="11991"/>
                  </a:cubicBezTo>
                  <a:cubicBezTo>
                    <a:pt x="4139" y="12103"/>
                    <a:pt x="4224" y="12193"/>
                    <a:pt x="4335" y="12193"/>
                  </a:cubicBezTo>
                  <a:lnTo>
                    <a:pt x="5998" y="12193"/>
                  </a:lnTo>
                  <a:lnTo>
                    <a:pt x="5998" y="12411"/>
                  </a:lnTo>
                  <a:cubicBezTo>
                    <a:pt x="5998" y="12592"/>
                    <a:pt x="6131" y="12724"/>
                    <a:pt x="6306" y="12724"/>
                  </a:cubicBezTo>
                  <a:lnTo>
                    <a:pt x="7634" y="12724"/>
                  </a:lnTo>
                  <a:cubicBezTo>
                    <a:pt x="7921" y="12724"/>
                    <a:pt x="8165" y="12480"/>
                    <a:pt x="8165" y="12193"/>
                  </a:cubicBezTo>
                  <a:lnTo>
                    <a:pt x="8165" y="11040"/>
                  </a:lnTo>
                  <a:cubicBezTo>
                    <a:pt x="8165" y="10754"/>
                    <a:pt x="7942" y="10509"/>
                    <a:pt x="7655" y="10488"/>
                  </a:cubicBezTo>
                  <a:lnTo>
                    <a:pt x="7655" y="8119"/>
                  </a:lnTo>
                  <a:cubicBezTo>
                    <a:pt x="7900" y="7720"/>
                    <a:pt x="7900" y="7168"/>
                    <a:pt x="7634" y="6722"/>
                  </a:cubicBezTo>
                  <a:cubicBezTo>
                    <a:pt x="7378" y="6321"/>
                    <a:pt x="6969" y="6099"/>
                    <a:pt x="6482" y="6099"/>
                  </a:cubicBezTo>
                  <a:cubicBezTo>
                    <a:pt x="6382" y="6099"/>
                    <a:pt x="6279" y="6108"/>
                    <a:pt x="6173" y="6127"/>
                  </a:cubicBezTo>
                  <a:cubicBezTo>
                    <a:pt x="6110" y="6148"/>
                    <a:pt x="6041" y="6191"/>
                    <a:pt x="6019" y="6260"/>
                  </a:cubicBezTo>
                  <a:cubicBezTo>
                    <a:pt x="5998" y="6302"/>
                    <a:pt x="5998" y="6392"/>
                    <a:pt x="6041" y="6435"/>
                  </a:cubicBezTo>
                  <a:cubicBezTo>
                    <a:pt x="6216" y="6658"/>
                    <a:pt x="6242" y="6833"/>
                    <a:pt x="6131" y="7120"/>
                  </a:cubicBezTo>
                  <a:cubicBezTo>
                    <a:pt x="6110" y="7189"/>
                    <a:pt x="6110" y="7253"/>
                    <a:pt x="6083" y="7322"/>
                  </a:cubicBezTo>
                  <a:cubicBezTo>
                    <a:pt x="5908" y="7210"/>
                    <a:pt x="5732" y="7120"/>
                    <a:pt x="5578" y="7056"/>
                  </a:cubicBezTo>
                  <a:lnTo>
                    <a:pt x="4516" y="6568"/>
                  </a:lnTo>
                  <a:lnTo>
                    <a:pt x="4516" y="5925"/>
                  </a:lnTo>
                  <a:cubicBezTo>
                    <a:pt x="5068" y="5596"/>
                    <a:pt x="5467" y="5043"/>
                    <a:pt x="5621" y="4400"/>
                  </a:cubicBezTo>
                  <a:cubicBezTo>
                    <a:pt x="6173" y="4289"/>
                    <a:pt x="6439" y="3800"/>
                    <a:pt x="6439" y="3359"/>
                  </a:cubicBezTo>
                  <a:cubicBezTo>
                    <a:pt x="6418" y="2982"/>
                    <a:pt x="6173" y="2716"/>
                    <a:pt x="5844" y="2716"/>
                  </a:cubicBezTo>
                  <a:lnTo>
                    <a:pt x="5685" y="2695"/>
                  </a:lnTo>
                  <a:cubicBezTo>
                    <a:pt x="6083" y="2541"/>
                    <a:pt x="6375" y="2207"/>
                    <a:pt x="6481" y="1744"/>
                  </a:cubicBezTo>
                  <a:cubicBezTo>
                    <a:pt x="6614" y="1102"/>
                    <a:pt x="6460" y="305"/>
                    <a:pt x="6152" y="60"/>
                  </a:cubicBezTo>
                  <a:cubicBezTo>
                    <a:pt x="6087" y="23"/>
                    <a:pt x="6015" y="1"/>
                    <a:pt x="594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3"/>
            <p:cNvSpPr/>
            <p:nvPr/>
          </p:nvSpPr>
          <p:spPr>
            <a:xfrm>
              <a:off x="2387150" y="3704700"/>
              <a:ext cx="9975" cy="17150"/>
            </a:xfrm>
            <a:custGeom>
              <a:rect b="b" l="l" r="r" t="t"/>
              <a:pathLst>
                <a:path extrusionOk="0" h="686" w="399">
                  <a:moveTo>
                    <a:pt x="197" y="0"/>
                  </a:moveTo>
                  <a:cubicBezTo>
                    <a:pt x="90" y="0"/>
                    <a:pt x="0" y="91"/>
                    <a:pt x="0" y="197"/>
                  </a:cubicBezTo>
                  <a:lnTo>
                    <a:pt x="0" y="462"/>
                  </a:lnTo>
                  <a:cubicBezTo>
                    <a:pt x="0" y="574"/>
                    <a:pt x="90" y="685"/>
                    <a:pt x="197" y="685"/>
                  </a:cubicBezTo>
                  <a:cubicBezTo>
                    <a:pt x="308" y="685"/>
                    <a:pt x="398" y="574"/>
                    <a:pt x="398" y="462"/>
                  </a:cubicBezTo>
                  <a:lnTo>
                    <a:pt x="398" y="197"/>
                  </a:lnTo>
                  <a:cubicBezTo>
                    <a:pt x="398" y="91"/>
                    <a:pt x="308"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3"/>
            <p:cNvSpPr/>
            <p:nvPr/>
          </p:nvSpPr>
          <p:spPr>
            <a:xfrm>
              <a:off x="2430300" y="3704700"/>
              <a:ext cx="9975" cy="17150"/>
            </a:xfrm>
            <a:custGeom>
              <a:rect b="b" l="l" r="r" t="t"/>
              <a:pathLst>
                <a:path extrusionOk="0" h="686" w="399">
                  <a:moveTo>
                    <a:pt x="197" y="0"/>
                  </a:moveTo>
                  <a:cubicBezTo>
                    <a:pt x="91" y="0"/>
                    <a:pt x="0" y="91"/>
                    <a:pt x="0" y="197"/>
                  </a:cubicBezTo>
                  <a:lnTo>
                    <a:pt x="0" y="462"/>
                  </a:lnTo>
                  <a:cubicBezTo>
                    <a:pt x="0" y="574"/>
                    <a:pt x="91" y="685"/>
                    <a:pt x="197" y="685"/>
                  </a:cubicBezTo>
                  <a:cubicBezTo>
                    <a:pt x="309" y="685"/>
                    <a:pt x="399" y="574"/>
                    <a:pt x="399" y="462"/>
                  </a:cubicBezTo>
                  <a:lnTo>
                    <a:pt x="399" y="197"/>
                  </a:lnTo>
                  <a:cubicBezTo>
                    <a:pt x="399" y="91"/>
                    <a:pt x="309"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6" name="Google Shape;4416;p63"/>
          <p:cNvGrpSpPr/>
          <p:nvPr/>
        </p:nvGrpSpPr>
        <p:grpSpPr>
          <a:xfrm>
            <a:off x="4745950" y="2272025"/>
            <a:ext cx="324325" cy="340925"/>
            <a:chOff x="4745950" y="2272025"/>
            <a:chExt cx="324325" cy="340925"/>
          </a:xfrm>
        </p:grpSpPr>
        <p:sp>
          <p:nvSpPr>
            <p:cNvPr id="4417" name="Google Shape;4417;p63"/>
            <p:cNvSpPr/>
            <p:nvPr/>
          </p:nvSpPr>
          <p:spPr>
            <a:xfrm>
              <a:off x="4751525" y="2555425"/>
              <a:ext cx="76925" cy="52625"/>
            </a:xfrm>
            <a:custGeom>
              <a:rect b="b" l="l" r="r" t="t"/>
              <a:pathLst>
                <a:path extrusionOk="0" h="2105" w="3077">
                  <a:moveTo>
                    <a:pt x="3076" y="1042"/>
                  </a:moveTo>
                  <a:cubicBezTo>
                    <a:pt x="3076" y="463"/>
                    <a:pt x="2614" y="1"/>
                    <a:pt x="2035" y="1"/>
                  </a:cubicBezTo>
                  <a:lnTo>
                    <a:pt x="1042" y="1"/>
                  </a:lnTo>
                  <a:cubicBezTo>
                    <a:pt x="468" y="1"/>
                    <a:pt x="1" y="463"/>
                    <a:pt x="1" y="1042"/>
                  </a:cubicBezTo>
                  <a:lnTo>
                    <a:pt x="1" y="2104"/>
                  </a:lnTo>
                  <a:lnTo>
                    <a:pt x="3076" y="2104"/>
                  </a:lnTo>
                  <a:close/>
                  <a:moveTo>
                    <a:pt x="3076" y="1042"/>
                  </a:moveTo>
                  <a:lnTo>
                    <a:pt x="3076" y="104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3"/>
            <p:cNvSpPr/>
            <p:nvPr/>
          </p:nvSpPr>
          <p:spPr>
            <a:xfrm>
              <a:off x="4870000" y="2555425"/>
              <a:ext cx="76900" cy="52625"/>
            </a:xfrm>
            <a:custGeom>
              <a:rect b="b" l="l" r="r" t="t"/>
              <a:pathLst>
                <a:path extrusionOk="0" h="2105" w="3076">
                  <a:moveTo>
                    <a:pt x="1041" y="1"/>
                  </a:moveTo>
                  <a:cubicBezTo>
                    <a:pt x="462" y="1"/>
                    <a:pt x="0" y="463"/>
                    <a:pt x="0" y="1042"/>
                  </a:cubicBezTo>
                  <a:lnTo>
                    <a:pt x="0" y="2104"/>
                  </a:lnTo>
                  <a:lnTo>
                    <a:pt x="3076" y="2104"/>
                  </a:lnTo>
                  <a:lnTo>
                    <a:pt x="3076" y="1042"/>
                  </a:lnTo>
                  <a:cubicBezTo>
                    <a:pt x="3076" y="463"/>
                    <a:pt x="2608" y="1"/>
                    <a:pt x="2035" y="1"/>
                  </a:cubicBezTo>
                  <a:close/>
                  <a:moveTo>
                    <a:pt x="1041" y="1"/>
                  </a:moveTo>
                  <a:lnTo>
                    <a:pt x="1041"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3"/>
            <p:cNvSpPr/>
            <p:nvPr/>
          </p:nvSpPr>
          <p:spPr>
            <a:xfrm>
              <a:off x="4988325" y="2555425"/>
              <a:ext cx="77050" cy="52625"/>
            </a:xfrm>
            <a:custGeom>
              <a:rect b="b" l="l" r="r" t="t"/>
              <a:pathLst>
                <a:path extrusionOk="0" h="2105" w="3082">
                  <a:moveTo>
                    <a:pt x="1041" y="1"/>
                  </a:moveTo>
                  <a:cubicBezTo>
                    <a:pt x="468" y="1"/>
                    <a:pt x="0" y="463"/>
                    <a:pt x="0" y="1042"/>
                  </a:cubicBezTo>
                  <a:lnTo>
                    <a:pt x="0" y="2104"/>
                  </a:lnTo>
                  <a:lnTo>
                    <a:pt x="3081" y="2104"/>
                  </a:lnTo>
                  <a:lnTo>
                    <a:pt x="3081" y="1042"/>
                  </a:lnTo>
                  <a:cubicBezTo>
                    <a:pt x="3081" y="463"/>
                    <a:pt x="2614" y="1"/>
                    <a:pt x="2040" y="1"/>
                  </a:cubicBezTo>
                  <a:close/>
                  <a:moveTo>
                    <a:pt x="1041" y="1"/>
                  </a:moveTo>
                  <a:lnTo>
                    <a:pt x="104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3"/>
            <p:cNvSpPr/>
            <p:nvPr/>
          </p:nvSpPr>
          <p:spPr>
            <a:xfrm>
              <a:off x="4764800" y="2505625"/>
              <a:ext cx="49825" cy="49825"/>
            </a:xfrm>
            <a:custGeom>
              <a:rect b="b" l="l" r="r" t="t"/>
              <a:pathLst>
                <a:path extrusionOk="0" h="1993" w="1993">
                  <a:moveTo>
                    <a:pt x="1000" y="1993"/>
                  </a:moveTo>
                  <a:cubicBezTo>
                    <a:pt x="1552" y="1993"/>
                    <a:pt x="1993" y="1546"/>
                    <a:pt x="1993" y="994"/>
                  </a:cubicBezTo>
                  <a:cubicBezTo>
                    <a:pt x="1993" y="442"/>
                    <a:pt x="1552" y="1"/>
                    <a:pt x="1000" y="1"/>
                  </a:cubicBezTo>
                  <a:cubicBezTo>
                    <a:pt x="442" y="1"/>
                    <a:pt x="1" y="442"/>
                    <a:pt x="1" y="994"/>
                  </a:cubicBezTo>
                  <a:cubicBezTo>
                    <a:pt x="1" y="1546"/>
                    <a:pt x="442" y="1993"/>
                    <a:pt x="1000" y="1993"/>
                  </a:cubicBezTo>
                  <a:close/>
                  <a:moveTo>
                    <a:pt x="1000" y="1993"/>
                  </a:moveTo>
                  <a:lnTo>
                    <a:pt x="1000" y="1993"/>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3"/>
            <p:cNvSpPr/>
            <p:nvPr/>
          </p:nvSpPr>
          <p:spPr>
            <a:xfrm>
              <a:off x="4883275" y="2505625"/>
              <a:ext cx="50350" cy="49825"/>
            </a:xfrm>
            <a:custGeom>
              <a:rect b="b" l="l" r="r" t="t"/>
              <a:pathLst>
                <a:path extrusionOk="0" h="1993" w="2014">
                  <a:moveTo>
                    <a:pt x="0" y="994"/>
                  </a:moveTo>
                  <a:cubicBezTo>
                    <a:pt x="0" y="1546"/>
                    <a:pt x="441" y="1993"/>
                    <a:pt x="994" y="1993"/>
                  </a:cubicBezTo>
                  <a:cubicBezTo>
                    <a:pt x="1546" y="1993"/>
                    <a:pt x="2014" y="1546"/>
                    <a:pt x="2014" y="994"/>
                  </a:cubicBezTo>
                  <a:cubicBezTo>
                    <a:pt x="2014" y="442"/>
                    <a:pt x="1546" y="1"/>
                    <a:pt x="994" y="1"/>
                  </a:cubicBezTo>
                  <a:cubicBezTo>
                    <a:pt x="441" y="1"/>
                    <a:pt x="0" y="442"/>
                    <a:pt x="0" y="994"/>
                  </a:cubicBezTo>
                  <a:close/>
                  <a:moveTo>
                    <a:pt x="0" y="994"/>
                  </a:moveTo>
                  <a:lnTo>
                    <a:pt x="0" y="994"/>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3"/>
            <p:cNvSpPr/>
            <p:nvPr/>
          </p:nvSpPr>
          <p:spPr>
            <a:xfrm>
              <a:off x="5001600" y="2505625"/>
              <a:ext cx="50475" cy="49825"/>
            </a:xfrm>
            <a:custGeom>
              <a:rect b="b" l="l" r="r" t="t"/>
              <a:pathLst>
                <a:path extrusionOk="0" h="1993" w="2019">
                  <a:moveTo>
                    <a:pt x="1020" y="1"/>
                  </a:moveTo>
                  <a:cubicBezTo>
                    <a:pt x="468" y="1"/>
                    <a:pt x="0" y="442"/>
                    <a:pt x="0" y="994"/>
                  </a:cubicBezTo>
                  <a:cubicBezTo>
                    <a:pt x="0" y="1546"/>
                    <a:pt x="468" y="1993"/>
                    <a:pt x="1020" y="1993"/>
                  </a:cubicBezTo>
                  <a:cubicBezTo>
                    <a:pt x="1551" y="1993"/>
                    <a:pt x="2019" y="1546"/>
                    <a:pt x="2019" y="994"/>
                  </a:cubicBezTo>
                  <a:cubicBezTo>
                    <a:pt x="2019" y="442"/>
                    <a:pt x="1551" y="1"/>
                    <a:pt x="1020" y="1"/>
                  </a:cubicBezTo>
                  <a:close/>
                  <a:moveTo>
                    <a:pt x="1020" y="1"/>
                  </a:moveTo>
                  <a:lnTo>
                    <a:pt x="1020"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3"/>
            <p:cNvSpPr/>
            <p:nvPr/>
          </p:nvSpPr>
          <p:spPr>
            <a:xfrm>
              <a:off x="4778100" y="2505625"/>
              <a:ext cx="36525" cy="49825"/>
            </a:xfrm>
            <a:custGeom>
              <a:rect b="b" l="l" r="r" t="t"/>
              <a:pathLst>
                <a:path extrusionOk="0" h="1993" w="1461">
                  <a:moveTo>
                    <a:pt x="1461" y="994"/>
                  </a:moveTo>
                  <a:cubicBezTo>
                    <a:pt x="1461" y="442"/>
                    <a:pt x="1020" y="1"/>
                    <a:pt x="468" y="1"/>
                  </a:cubicBezTo>
                  <a:cubicBezTo>
                    <a:pt x="399" y="1"/>
                    <a:pt x="335" y="1"/>
                    <a:pt x="266" y="22"/>
                  </a:cubicBezTo>
                  <a:cubicBezTo>
                    <a:pt x="574" y="176"/>
                    <a:pt x="776" y="511"/>
                    <a:pt x="776" y="882"/>
                  </a:cubicBezTo>
                  <a:cubicBezTo>
                    <a:pt x="776" y="1371"/>
                    <a:pt x="441" y="1770"/>
                    <a:pt x="0" y="1860"/>
                  </a:cubicBezTo>
                  <a:cubicBezTo>
                    <a:pt x="133" y="1945"/>
                    <a:pt x="287" y="1993"/>
                    <a:pt x="468" y="1993"/>
                  </a:cubicBezTo>
                  <a:cubicBezTo>
                    <a:pt x="1020" y="1993"/>
                    <a:pt x="1461" y="1546"/>
                    <a:pt x="1461" y="994"/>
                  </a:cubicBezTo>
                  <a:close/>
                  <a:moveTo>
                    <a:pt x="1461" y="994"/>
                  </a:moveTo>
                  <a:lnTo>
                    <a:pt x="1461" y="994"/>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3"/>
            <p:cNvSpPr/>
            <p:nvPr/>
          </p:nvSpPr>
          <p:spPr>
            <a:xfrm>
              <a:off x="4896550" y="2505625"/>
              <a:ext cx="37075" cy="49825"/>
            </a:xfrm>
            <a:custGeom>
              <a:rect b="b" l="l" r="r" t="t"/>
              <a:pathLst>
                <a:path extrusionOk="0" h="1993" w="1483">
                  <a:moveTo>
                    <a:pt x="266" y="22"/>
                  </a:moveTo>
                  <a:cubicBezTo>
                    <a:pt x="574" y="176"/>
                    <a:pt x="776" y="511"/>
                    <a:pt x="776" y="882"/>
                  </a:cubicBezTo>
                  <a:cubicBezTo>
                    <a:pt x="776" y="1371"/>
                    <a:pt x="441" y="1770"/>
                    <a:pt x="1" y="1860"/>
                  </a:cubicBezTo>
                  <a:cubicBezTo>
                    <a:pt x="133" y="1945"/>
                    <a:pt x="309" y="1993"/>
                    <a:pt x="463" y="1993"/>
                  </a:cubicBezTo>
                  <a:cubicBezTo>
                    <a:pt x="1015" y="1993"/>
                    <a:pt x="1483" y="1546"/>
                    <a:pt x="1483" y="994"/>
                  </a:cubicBezTo>
                  <a:cubicBezTo>
                    <a:pt x="1483" y="442"/>
                    <a:pt x="1015" y="1"/>
                    <a:pt x="463" y="1"/>
                  </a:cubicBezTo>
                  <a:cubicBezTo>
                    <a:pt x="399" y="1"/>
                    <a:pt x="330" y="1"/>
                    <a:pt x="266" y="22"/>
                  </a:cubicBezTo>
                  <a:close/>
                  <a:moveTo>
                    <a:pt x="266" y="22"/>
                  </a:moveTo>
                  <a:lnTo>
                    <a:pt x="266" y="2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3"/>
            <p:cNvSpPr/>
            <p:nvPr/>
          </p:nvSpPr>
          <p:spPr>
            <a:xfrm>
              <a:off x="5014875" y="2505625"/>
              <a:ext cx="37200" cy="49825"/>
            </a:xfrm>
            <a:custGeom>
              <a:rect b="b" l="l" r="r" t="t"/>
              <a:pathLst>
                <a:path extrusionOk="0" h="1993" w="1488">
                  <a:moveTo>
                    <a:pt x="266" y="22"/>
                  </a:moveTo>
                  <a:cubicBezTo>
                    <a:pt x="580" y="176"/>
                    <a:pt x="797" y="511"/>
                    <a:pt x="797" y="882"/>
                  </a:cubicBezTo>
                  <a:cubicBezTo>
                    <a:pt x="797" y="1371"/>
                    <a:pt x="447" y="1770"/>
                    <a:pt x="1" y="1860"/>
                  </a:cubicBezTo>
                  <a:cubicBezTo>
                    <a:pt x="133" y="1945"/>
                    <a:pt x="314" y="1993"/>
                    <a:pt x="489" y="1993"/>
                  </a:cubicBezTo>
                  <a:cubicBezTo>
                    <a:pt x="1020" y="1993"/>
                    <a:pt x="1488" y="1546"/>
                    <a:pt x="1488" y="994"/>
                  </a:cubicBezTo>
                  <a:cubicBezTo>
                    <a:pt x="1488" y="442"/>
                    <a:pt x="1020" y="1"/>
                    <a:pt x="489" y="1"/>
                  </a:cubicBezTo>
                  <a:cubicBezTo>
                    <a:pt x="399" y="1"/>
                    <a:pt x="335" y="1"/>
                    <a:pt x="266" y="22"/>
                  </a:cubicBezTo>
                  <a:close/>
                  <a:moveTo>
                    <a:pt x="266" y="22"/>
                  </a:moveTo>
                  <a:lnTo>
                    <a:pt x="266" y="2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3"/>
            <p:cNvSpPr/>
            <p:nvPr/>
          </p:nvSpPr>
          <p:spPr>
            <a:xfrm>
              <a:off x="4783150" y="2555425"/>
              <a:ext cx="45300" cy="52625"/>
            </a:xfrm>
            <a:custGeom>
              <a:rect b="b" l="l" r="r" t="t"/>
              <a:pathLst>
                <a:path extrusionOk="0" h="2105" w="1812">
                  <a:moveTo>
                    <a:pt x="1811" y="1042"/>
                  </a:moveTo>
                  <a:cubicBezTo>
                    <a:pt x="1811" y="463"/>
                    <a:pt x="1349" y="1"/>
                    <a:pt x="770" y="1"/>
                  </a:cubicBezTo>
                  <a:lnTo>
                    <a:pt x="0" y="1"/>
                  </a:lnTo>
                  <a:cubicBezTo>
                    <a:pt x="574" y="1"/>
                    <a:pt x="1036" y="463"/>
                    <a:pt x="1036" y="1042"/>
                  </a:cubicBezTo>
                  <a:lnTo>
                    <a:pt x="1036" y="2104"/>
                  </a:lnTo>
                  <a:lnTo>
                    <a:pt x="1811" y="2104"/>
                  </a:lnTo>
                  <a:close/>
                  <a:moveTo>
                    <a:pt x="1811" y="1042"/>
                  </a:moveTo>
                  <a:lnTo>
                    <a:pt x="1811" y="1042"/>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3"/>
            <p:cNvSpPr/>
            <p:nvPr/>
          </p:nvSpPr>
          <p:spPr>
            <a:xfrm>
              <a:off x="4901475" y="2555425"/>
              <a:ext cx="45425" cy="52625"/>
            </a:xfrm>
            <a:custGeom>
              <a:rect b="b" l="l" r="r" t="t"/>
              <a:pathLst>
                <a:path extrusionOk="0" h="2105" w="1817">
                  <a:moveTo>
                    <a:pt x="0" y="1"/>
                  </a:moveTo>
                  <a:cubicBezTo>
                    <a:pt x="579" y="1"/>
                    <a:pt x="1041" y="463"/>
                    <a:pt x="1041" y="1042"/>
                  </a:cubicBezTo>
                  <a:lnTo>
                    <a:pt x="1041" y="2104"/>
                  </a:lnTo>
                  <a:lnTo>
                    <a:pt x="1817" y="2104"/>
                  </a:lnTo>
                  <a:lnTo>
                    <a:pt x="1817" y="1042"/>
                  </a:lnTo>
                  <a:cubicBezTo>
                    <a:pt x="1817" y="463"/>
                    <a:pt x="1349" y="1"/>
                    <a:pt x="776" y="1"/>
                  </a:cubicBezTo>
                  <a:close/>
                  <a:moveTo>
                    <a:pt x="0" y="1"/>
                  </a:moveTo>
                  <a:lnTo>
                    <a:pt x="0"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3"/>
            <p:cNvSpPr/>
            <p:nvPr/>
          </p:nvSpPr>
          <p:spPr>
            <a:xfrm>
              <a:off x="5019925" y="2555425"/>
              <a:ext cx="45450" cy="52625"/>
            </a:xfrm>
            <a:custGeom>
              <a:rect b="b" l="l" r="r" t="t"/>
              <a:pathLst>
                <a:path extrusionOk="0" h="2105" w="1818">
                  <a:moveTo>
                    <a:pt x="0" y="1"/>
                  </a:moveTo>
                  <a:cubicBezTo>
                    <a:pt x="574" y="1"/>
                    <a:pt x="1063" y="463"/>
                    <a:pt x="1063" y="1042"/>
                  </a:cubicBezTo>
                  <a:lnTo>
                    <a:pt x="1063" y="2104"/>
                  </a:lnTo>
                  <a:lnTo>
                    <a:pt x="1817" y="2104"/>
                  </a:lnTo>
                  <a:lnTo>
                    <a:pt x="1817" y="1042"/>
                  </a:lnTo>
                  <a:cubicBezTo>
                    <a:pt x="1817" y="463"/>
                    <a:pt x="1350" y="1"/>
                    <a:pt x="776" y="1"/>
                  </a:cubicBezTo>
                  <a:close/>
                  <a:moveTo>
                    <a:pt x="0" y="1"/>
                  </a:moveTo>
                  <a:lnTo>
                    <a:pt x="0"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3"/>
            <p:cNvSpPr/>
            <p:nvPr/>
          </p:nvSpPr>
          <p:spPr>
            <a:xfrm>
              <a:off x="4765875" y="2316925"/>
              <a:ext cx="286200" cy="160450"/>
            </a:xfrm>
            <a:custGeom>
              <a:rect b="b" l="l" r="r" t="t"/>
              <a:pathLst>
                <a:path extrusionOk="0" h="6418" w="11448">
                  <a:moveTo>
                    <a:pt x="335" y="0"/>
                  </a:moveTo>
                  <a:cubicBezTo>
                    <a:pt x="133" y="0"/>
                    <a:pt x="0" y="154"/>
                    <a:pt x="0" y="330"/>
                  </a:cubicBezTo>
                  <a:lnTo>
                    <a:pt x="0" y="5291"/>
                  </a:lnTo>
                  <a:cubicBezTo>
                    <a:pt x="0" y="5466"/>
                    <a:pt x="133" y="5620"/>
                    <a:pt x="335" y="5620"/>
                  </a:cubicBezTo>
                  <a:lnTo>
                    <a:pt x="1328" y="5620"/>
                  </a:lnTo>
                  <a:lnTo>
                    <a:pt x="1328" y="6221"/>
                  </a:lnTo>
                  <a:cubicBezTo>
                    <a:pt x="1328" y="6332"/>
                    <a:pt x="1440" y="6375"/>
                    <a:pt x="1530" y="6284"/>
                  </a:cubicBezTo>
                  <a:lnTo>
                    <a:pt x="2216" y="5620"/>
                  </a:lnTo>
                  <a:lnTo>
                    <a:pt x="5249" y="5620"/>
                  </a:lnTo>
                  <a:lnTo>
                    <a:pt x="5626" y="6353"/>
                  </a:lnTo>
                  <a:cubicBezTo>
                    <a:pt x="5668" y="6417"/>
                    <a:pt x="5780" y="6417"/>
                    <a:pt x="5801" y="6353"/>
                  </a:cubicBezTo>
                  <a:lnTo>
                    <a:pt x="6178" y="5620"/>
                  </a:lnTo>
                  <a:lnTo>
                    <a:pt x="9233" y="5620"/>
                  </a:lnTo>
                  <a:lnTo>
                    <a:pt x="9897" y="6284"/>
                  </a:lnTo>
                  <a:cubicBezTo>
                    <a:pt x="9987" y="6375"/>
                    <a:pt x="10093" y="6332"/>
                    <a:pt x="10093" y="6221"/>
                  </a:cubicBezTo>
                  <a:lnTo>
                    <a:pt x="10093" y="5620"/>
                  </a:lnTo>
                  <a:lnTo>
                    <a:pt x="11113" y="5620"/>
                  </a:lnTo>
                  <a:cubicBezTo>
                    <a:pt x="11289" y="5620"/>
                    <a:pt x="11448" y="5466"/>
                    <a:pt x="11448" y="5291"/>
                  </a:cubicBezTo>
                  <a:lnTo>
                    <a:pt x="11448" y="330"/>
                  </a:lnTo>
                  <a:cubicBezTo>
                    <a:pt x="11448" y="154"/>
                    <a:pt x="11289" y="0"/>
                    <a:pt x="11113" y="0"/>
                  </a:cubicBezTo>
                  <a:close/>
                  <a:moveTo>
                    <a:pt x="335" y="0"/>
                  </a:moveTo>
                  <a:lnTo>
                    <a:pt x="335"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3"/>
            <p:cNvSpPr/>
            <p:nvPr/>
          </p:nvSpPr>
          <p:spPr>
            <a:xfrm>
              <a:off x="5027625" y="2316925"/>
              <a:ext cx="24450" cy="140525"/>
            </a:xfrm>
            <a:custGeom>
              <a:rect b="b" l="l" r="r" t="t"/>
              <a:pathLst>
                <a:path extrusionOk="0" h="5621" w="978">
                  <a:moveTo>
                    <a:pt x="335" y="330"/>
                  </a:moveTo>
                  <a:lnTo>
                    <a:pt x="335" y="5291"/>
                  </a:lnTo>
                  <a:cubicBezTo>
                    <a:pt x="335" y="5466"/>
                    <a:pt x="202" y="5620"/>
                    <a:pt x="1" y="5620"/>
                  </a:cubicBezTo>
                  <a:lnTo>
                    <a:pt x="643" y="5620"/>
                  </a:lnTo>
                  <a:cubicBezTo>
                    <a:pt x="819" y="5620"/>
                    <a:pt x="978" y="5466"/>
                    <a:pt x="978" y="5291"/>
                  </a:cubicBezTo>
                  <a:lnTo>
                    <a:pt x="978" y="330"/>
                  </a:lnTo>
                  <a:cubicBezTo>
                    <a:pt x="978" y="154"/>
                    <a:pt x="819" y="0"/>
                    <a:pt x="643" y="0"/>
                  </a:cubicBezTo>
                  <a:lnTo>
                    <a:pt x="1" y="0"/>
                  </a:lnTo>
                  <a:cubicBezTo>
                    <a:pt x="202" y="0"/>
                    <a:pt x="335" y="154"/>
                    <a:pt x="335" y="330"/>
                  </a:cubicBezTo>
                  <a:close/>
                  <a:moveTo>
                    <a:pt x="335" y="330"/>
                  </a:moveTo>
                  <a:lnTo>
                    <a:pt x="335" y="33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3"/>
            <p:cNvSpPr/>
            <p:nvPr/>
          </p:nvSpPr>
          <p:spPr>
            <a:xfrm>
              <a:off x="4789775" y="2277075"/>
              <a:ext cx="118875" cy="114500"/>
            </a:xfrm>
            <a:custGeom>
              <a:rect b="b" l="l" r="r" t="t"/>
              <a:pathLst>
                <a:path extrusionOk="0" h="4580" w="4755">
                  <a:moveTo>
                    <a:pt x="2412" y="4580"/>
                  </a:moveTo>
                  <a:lnTo>
                    <a:pt x="3119" y="4580"/>
                  </a:lnTo>
                  <a:lnTo>
                    <a:pt x="3161" y="4580"/>
                  </a:lnTo>
                  <a:cubicBezTo>
                    <a:pt x="3188" y="4117"/>
                    <a:pt x="3384" y="3894"/>
                    <a:pt x="3671" y="3496"/>
                  </a:cubicBezTo>
                  <a:cubicBezTo>
                    <a:pt x="4755" y="2216"/>
                    <a:pt x="4426" y="1"/>
                    <a:pt x="2391" y="1"/>
                  </a:cubicBezTo>
                  <a:lnTo>
                    <a:pt x="2391" y="1"/>
                  </a:lnTo>
                  <a:cubicBezTo>
                    <a:pt x="351" y="1"/>
                    <a:pt x="1" y="2216"/>
                    <a:pt x="1106" y="3496"/>
                  </a:cubicBezTo>
                  <a:cubicBezTo>
                    <a:pt x="1392" y="3894"/>
                    <a:pt x="1568" y="4117"/>
                    <a:pt x="1616" y="4580"/>
                  </a:cubicBezTo>
                  <a:lnTo>
                    <a:pt x="1658" y="4580"/>
                  </a:lnTo>
                  <a:close/>
                  <a:moveTo>
                    <a:pt x="2412" y="4580"/>
                  </a:moveTo>
                  <a:lnTo>
                    <a:pt x="2412" y="458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3"/>
            <p:cNvSpPr/>
            <p:nvPr/>
          </p:nvSpPr>
          <p:spPr>
            <a:xfrm>
              <a:off x="4856700" y="2278675"/>
              <a:ext cx="49300" cy="112900"/>
            </a:xfrm>
            <a:custGeom>
              <a:rect b="b" l="l" r="r" t="t"/>
              <a:pathLst>
                <a:path extrusionOk="0" h="4516" w="1972">
                  <a:moveTo>
                    <a:pt x="442" y="3411"/>
                  </a:moveTo>
                  <a:cubicBezTo>
                    <a:pt x="155" y="3830"/>
                    <a:pt x="43" y="4053"/>
                    <a:pt x="1" y="4516"/>
                  </a:cubicBezTo>
                  <a:lnTo>
                    <a:pt x="442" y="4516"/>
                  </a:lnTo>
                  <a:lnTo>
                    <a:pt x="484" y="4516"/>
                  </a:lnTo>
                  <a:cubicBezTo>
                    <a:pt x="511" y="4053"/>
                    <a:pt x="707" y="3830"/>
                    <a:pt x="994" y="3432"/>
                  </a:cubicBezTo>
                  <a:cubicBezTo>
                    <a:pt x="1972" y="2285"/>
                    <a:pt x="1791" y="399"/>
                    <a:pt x="309" y="0"/>
                  </a:cubicBezTo>
                  <a:cubicBezTo>
                    <a:pt x="1175" y="664"/>
                    <a:pt x="1308" y="2348"/>
                    <a:pt x="442" y="3411"/>
                  </a:cubicBezTo>
                  <a:close/>
                  <a:moveTo>
                    <a:pt x="442" y="3411"/>
                  </a:moveTo>
                  <a:lnTo>
                    <a:pt x="442" y="341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3"/>
            <p:cNvSpPr/>
            <p:nvPr/>
          </p:nvSpPr>
          <p:spPr>
            <a:xfrm>
              <a:off x="4823500" y="2391550"/>
              <a:ext cx="51950" cy="24450"/>
            </a:xfrm>
            <a:custGeom>
              <a:rect b="b" l="l" r="r" t="t"/>
              <a:pathLst>
                <a:path extrusionOk="0" h="978" w="2078">
                  <a:moveTo>
                    <a:pt x="1791" y="1"/>
                  </a:moveTo>
                  <a:lnTo>
                    <a:pt x="219" y="1"/>
                  </a:lnTo>
                  <a:cubicBezTo>
                    <a:pt x="86" y="1"/>
                    <a:pt x="1" y="112"/>
                    <a:pt x="1" y="245"/>
                  </a:cubicBezTo>
                  <a:lnTo>
                    <a:pt x="1" y="755"/>
                  </a:lnTo>
                  <a:cubicBezTo>
                    <a:pt x="1" y="866"/>
                    <a:pt x="86" y="978"/>
                    <a:pt x="219" y="978"/>
                  </a:cubicBezTo>
                  <a:lnTo>
                    <a:pt x="1839" y="978"/>
                  </a:lnTo>
                  <a:cubicBezTo>
                    <a:pt x="1972" y="978"/>
                    <a:pt x="2078" y="866"/>
                    <a:pt x="2078" y="755"/>
                  </a:cubicBezTo>
                  <a:lnTo>
                    <a:pt x="2078" y="245"/>
                  </a:lnTo>
                  <a:cubicBezTo>
                    <a:pt x="2078" y="112"/>
                    <a:pt x="1972" y="1"/>
                    <a:pt x="1839" y="1"/>
                  </a:cubicBezTo>
                  <a:lnTo>
                    <a:pt x="1812" y="1"/>
                  </a:lnTo>
                  <a:lnTo>
                    <a:pt x="1812" y="1"/>
                  </a:lnTo>
                  <a:close/>
                  <a:moveTo>
                    <a:pt x="1791" y="1"/>
                  </a:moveTo>
                  <a:lnTo>
                    <a:pt x="1791"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3"/>
            <p:cNvSpPr/>
            <p:nvPr/>
          </p:nvSpPr>
          <p:spPr>
            <a:xfrm>
              <a:off x="4860025" y="2391550"/>
              <a:ext cx="15425" cy="24450"/>
            </a:xfrm>
            <a:custGeom>
              <a:rect b="b" l="l" r="r" t="t"/>
              <a:pathLst>
                <a:path extrusionOk="0" h="978" w="617">
                  <a:moveTo>
                    <a:pt x="351" y="1"/>
                  </a:moveTo>
                  <a:lnTo>
                    <a:pt x="351" y="1"/>
                  </a:lnTo>
                  <a:close/>
                  <a:moveTo>
                    <a:pt x="219" y="245"/>
                  </a:moveTo>
                  <a:lnTo>
                    <a:pt x="219" y="755"/>
                  </a:lnTo>
                  <a:cubicBezTo>
                    <a:pt x="219" y="866"/>
                    <a:pt x="112" y="978"/>
                    <a:pt x="1" y="978"/>
                  </a:cubicBezTo>
                  <a:lnTo>
                    <a:pt x="378" y="978"/>
                  </a:lnTo>
                  <a:cubicBezTo>
                    <a:pt x="511" y="978"/>
                    <a:pt x="617" y="866"/>
                    <a:pt x="617" y="755"/>
                  </a:cubicBezTo>
                  <a:lnTo>
                    <a:pt x="617" y="245"/>
                  </a:lnTo>
                  <a:cubicBezTo>
                    <a:pt x="617" y="112"/>
                    <a:pt x="511" y="1"/>
                    <a:pt x="378" y="1"/>
                  </a:cubicBezTo>
                  <a:lnTo>
                    <a:pt x="1" y="1"/>
                  </a:lnTo>
                  <a:cubicBezTo>
                    <a:pt x="112" y="1"/>
                    <a:pt x="219" y="112"/>
                    <a:pt x="219" y="245"/>
                  </a:cubicBezTo>
                  <a:close/>
                  <a:moveTo>
                    <a:pt x="219" y="245"/>
                  </a:moveTo>
                  <a:lnTo>
                    <a:pt x="219" y="24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3"/>
            <p:cNvSpPr/>
            <p:nvPr/>
          </p:nvSpPr>
          <p:spPr>
            <a:xfrm>
              <a:off x="4833475" y="2416000"/>
              <a:ext cx="31500" cy="19925"/>
            </a:xfrm>
            <a:custGeom>
              <a:rect b="b" l="l" r="r" t="t"/>
              <a:pathLst>
                <a:path extrusionOk="0" h="797" w="1260">
                  <a:moveTo>
                    <a:pt x="1063" y="0"/>
                  </a:moveTo>
                  <a:lnTo>
                    <a:pt x="0" y="0"/>
                  </a:lnTo>
                  <a:lnTo>
                    <a:pt x="0" y="398"/>
                  </a:lnTo>
                  <a:cubicBezTo>
                    <a:pt x="0" y="616"/>
                    <a:pt x="176" y="797"/>
                    <a:pt x="399" y="797"/>
                  </a:cubicBezTo>
                  <a:lnTo>
                    <a:pt x="882" y="797"/>
                  </a:lnTo>
                  <a:cubicBezTo>
                    <a:pt x="1084" y="797"/>
                    <a:pt x="1259" y="616"/>
                    <a:pt x="1259" y="398"/>
                  </a:cubicBezTo>
                  <a:lnTo>
                    <a:pt x="1259" y="0"/>
                  </a:lnTo>
                  <a:close/>
                  <a:moveTo>
                    <a:pt x="1063" y="0"/>
                  </a:moveTo>
                  <a:lnTo>
                    <a:pt x="1063"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3"/>
            <p:cNvSpPr/>
            <p:nvPr/>
          </p:nvSpPr>
          <p:spPr>
            <a:xfrm>
              <a:off x="4843950" y="2416000"/>
              <a:ext cx="21025" cy="19925"/>
            </a:xfrm>
            <a:custGeom>
              <a:rect b="b" l="l" r="r" t="t"/>
              <a:pathLst>
                <a:path extrusionOk="0" h="797" w="841">
                  <a:moveTo>
                    <a:pt x="399" y="0"/>
                  </a:moveTo>
                  <a:lnTo>
                    <a:pt x="399" y="398"/>
                  </a:lnTo>
                  <a:cubicBezTo>
                    <a:pt x="399" y="616"/>
                    <a:pt x="224" y="797"/>
                    <a:pt x="1" y="797"/>
                  </a:cubicBezTo>
                  <a:lnTo>
                    <a:pt x="463" y="797"/>
                  </a:lnTo>
                  <a:cubicBezTo>
                    <a:pt x="665" y="797"/>
                    <a:pt x="840" y="616"/>
                    <a:pt x="840" y="398"/>
                  </a:cubicBezTo>
                  <a:lnTo>
                    <a:pt x="840" y="0"/>
                  </a:lnTo>
                  <a:close/>
                  <a:moveTo>
                    <a:pt x="399" y="0"/>
                  </a:moveTo>
                  <a:lnTo>
                    <a:pt x="399"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3"/>
            <p:cNvSpPr/>
            <p:nvPr/>
          </p:nvSpPr>
          <p:spPr>
            <a:xfrm>
              <a:off x="4913675" y="2353450"/>
              <a:ext cx="59250" cy="9975"/>
            </a:xfrm>
            <a:custGeom>
              <a:rect b="b" l="l" r="r" t="t"/>
              <a:pathLst>
                <a:path extrusionOk="0" h="399" w="2370">
                  <a:moveTo>
                    <a:pt x="197" y="0"/>
                  </a:moveTo>
                  <a:cubicBezTo>
                    <a:pt x="91" y="0"/>
                    <a:pt x="1" y="90"/>
                    <a:pt x="1" y="197"/>
                  </a:cubicBezTo>
                  <a:cubicBezTo>
                    <a:pt x="1" y="308"/>
                    <a:pt x="91" y="398"/>
                    <a:pt x="197" y="398"/>
                  </a:cubicBezTo>
                  <a:lnTo>
                    <a:pt x="2168" y="398"/>
                  </a:lnTo>
                  <a:cubicBezTo>
                    <a:pt x="2280" y="398"/>
                    <a:pt x="2370" y="308"/>
                    <a:pt x="2370" y="197"/>
                  </a:cubicBezTo>
                  <a:cubicBezTo>
                    <a:pt x="2370" y="90"/>
                    <a:pt x="2280" y="0"/>
                    <a:pt x="216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3"/>
            <p:cNvSpPr/>
            <p:nvPr/>
          </p:nvSpPr>
          <p:spPr>
            <a:xfrm>
              <a:off x="4912625" y="2380000"/>
              <a:ext cx="95100" cy="9975"/>
            </a:xfrm>
            <a:custGeom>
              <a:rect b="b" l="l" r="r" t="t"/>
              <a:pathLst>
                <a:path extrusionOk="0" h="399" w="3804">
                  <a:moveTo>
                    <a:pt x="197" y="0"/>
                  </a:moveTo>
                  <a:cubicBezTo>
                    <a:pt x="85" y="0"/>
                    <a:pt x="0" y="91"/>
                    <a:pt x="0" y="197"/>
                  </a:cubicBezTo>
                  <a:cubicBezTo>
                    <a:pt x="0" y="309"/>
                    <a:pt x="85" y="399"/>
                    <a:pt x="197" y="399"/>
                  </a:cubicBezTo>
                  <a:lnTo>
                    <a:pt x="3607" y="399"/>
                  </a:lnTo>
                  <a:cubicBezTo>
                    <a:pt x="3719" y="399"/>
                    <a:pt x="3804" y="309"/>
                    <a:pt x="3804" y="197"/>
                  </a:cubicBezTo>
                  <a:cubicBezTo>
                    <a:pt x="3804" y="91"/>
                    <a:pt x="3719" y="0"/>
                    <a:pt x="360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3"/>
            <p:cNvSpPr/>
            <p:nvPr/>
          </p:nvSpPr>
          <p:spPr>
            <a:xfrm>
              <a:off x="4911950" y="2406550"/>
              <a:ext cx="95775" cy="10000"/>
            </a:xfrm>
            <a:custGeom>
              <a:rect b="b" l="l" r="r" t="t"/>
              <a:pathLst>
                <a:path extrusionOk="0" h="400" w="3831">
                  <a:moveTo>
                    <a:pt x="203" y="1"/>
                  </a:moveTo>
                  <a:cubicBezTo>
                    <a:pt x="91" y="1"/>
                    <a:pt x="1" y="91"/>
                    <a:pt x="1" y="197"/>
                  </a:cubicBezTo>
                  <a:cubicBezTo>
                    <a:pt x="1" y="309"/>
                    <a:pt x="91" y="399"/>
                    <a:pt x="203" y="399"/>
                  </a:cubicBezTo>
                  <a:lnTo>
                    <a:pt x="3634" y="399"/>
                  </a:lnTo>
                  <a:cubicBezTo>
                    <a:pt x="3746" y="399"/>
                    <a:pt x="3831" y="309"/>
                    <a:pt x="3831" y="197"/>
                  </a:cubicBezTo>
                  <a:cubicBezTo>
                    <a:pt x="3831" y="91"/>
                    <a:pt x="3746" y="1"/>
                    <a:pt x="363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3"/>
            <p:cNvSpPr/>
            <p:nvPr/>
          </p:nvSpPr>
          <p:spPr>
            <a:xfrm>
              <a:off x="4983400" y="2500575"/>
              <a:ext cx="86875" cy="112375"/>
            </a:xfrm>
            <a:custGeom>
              <a:rect b="b" l="l" r="r" t="t"/>
              <a:pathLst>
                <a:path extrusionOk="0" h="4495" w="3475">
                  <a:moveTo>
                    <a:pt x="1748" y="399"/>
                  </a:moveTo>
                  <a:cubicBezTo>
                    <a:pt x="2168" y="399"/>
                    <a:pt x="2545" y="755"/>
                    <a:pt x="2545" y="1196"/>
                  </a:cubicBezTo>
                  <a:cubicBezTo>
                    <a:pt x="2545" y="1642"/>
                    <a:pt x="2168" y="1993"/>
                    <a:pt x="1748" y="1993"/>
                  </a:cubicBezTo>
                  <a:cubicBezTo>
                    <a:pt x="1307" y="1993"/>
                    <a:pt x="930" y="1642"/>
                    <a:pt x="930" y="1196"/>
                  </a:cubicBezTo>
                  <a:cubicBezTo>
                    <a:pt x="930" y="755"/>
                    <a:pt x="1307" y="399"/>
                    <a:pt x="1748" y="399"/>
                  </a:cubicBezTo>
                  <a:close/>
                  <a:moveTo>
                    <a:pt x="2237" y="2391"/>
                  </a:moveTo>
                  <a:cubicBezTo>
                    <a:pt x="2699" y="2391"/>
                    <a:pt x="3076" y="2768"/>
                    <a:pt x="3076" y="3236"/>
                  </a:cubicBezTo>
                  <a:lnTo>
                    <a:pt x="3076" y="4096"/>
                  </a:lnTo>
                  <a:lnTo>
                    <a:pt x="399" y="4096"/>
                  </a:lnTo>
                  <a:lnTo>
                    <a:pt x="399" y="3236"/>
                  </a:lnTo>
                  <a:cubicBezTo>
                    <a:pt x="399" y="2768"/>
                    <a:pt x="776" y="2391"/>
                    <a:pt x="1238" y="2391"/>
                  </a:cubicBezTo>
                  <a:close/>
                  <a:moveTo>
                    <a:pt x="1748" y="1"/>
                  </a:moveTo>
                  <a:cubicBezTo>
                    <a:pt x="1084" y="1"/>
                    <a:pt x="532" y="532"/>
                    <a:pt x="532" y="1196"/>
                  </a:cubicBezTo>
                  <a:cubicBezTo>
                    <a:pt x="532" y="1531"/>
                    <a:pt x="665" y="1818"/>
                    <a:pt x="888" y="2041"/>
                  </a:cubicBezTo>
                  <a:cubicBezTo>
                    <a:pt x="378" y="2195"/>
                    <a:pt x="1" y="2678"/>
                    <a:pt x="1" y="3236"/>
                  </a:cubicBezTo>
                  <a:lnTo>
                    <a:pt x="1" y="4298"/>
                  </a:lnTo>
                  <a:cubicBezTo>
                    <a:pt x="1" y="4404"/>
                    <a:pt x="91" y="4495"/>
                    <a:pt x="197" y="4495"/>
                  </a:cubicBezTo>
                  <a:lnTo>
                    <a:pt x="3278" y="4495"/>
                  </a:lnTo>
                  <a:cubicBezTo>
                    <a:pt x="3384" y="4495"/>
                    <a:pt x="3475" y="4404"/>
                    <a:pt x="3475" y="4298"/>
                  </a:cubicBezTo>
                  <a:lnTo>
                    <a:pt x="3475" y="3236"/>
                  </a:lnTo>
                  <a:cubicBezTo>
                    <a:pt x="3475" y="2678"/>
                    <a:pt x="3098" y="2195"/>
                    <a:pt x="2588" y="2041"/>
                  </a:cubicBezTo>
                  <a:cubicBezTo>
                    <a:pt x="2811" y="1818"/>
                    <a:pt x="2943" y="1531"/>
                    <a:pt x="2943" y="1196"/>
                  </a:cubicBezTo>
                  <a:cubicBezTo>
                    <a:pt x="2943" y="532"/>
                    <a:pt x="2391" y="1"/>
                    <a:pt x="174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3"/>
            <p:cNvSpPr/>
            <p:nvPr/>
          </p:nvSpPr>
          <p:spPr>
            <a:xfrm>
              <a:off x="4745950" y="2500575"/>
              <a:ext cx="87550" cy="112375"/>
            </a:xfrm>
            <a:custGeom>
              <a:rect b="b" l="l" r="r" t="t"/>
              <a:pathLst>
                <a:path extrusionOk="0" h="4495" w="3502">
                  <a:moveTo>
                    <a:pt x="1754" y="399"/>
                  </a:moveTo>
                  <a:cubicBezTo>
                    <a:pt x="2195" y="399"/>
                    <a:pt x="2550" y="755"/>
                    <a:pt x="2550" y="1196"/>
                  </a:cubicBezTo>
                  <a:cubicBezTo>
                    <a:pt x="2550" y="1642"/>
                    <a:pt x="2195" y="1993"/>
                    <a:pt x="1754" y="1993"/>
                  </a:cubicBezTo>
                  <a:cubicBezTo>
                    <a:pt x="1307" y="1993"/>
                    <a:pt x="957" y="1642"/>
                    <a:pt x="957" y="1196"/>
                  </a:cubicBezTo>
                  <a:cubicBezTo>
                    <a:pt x="957" y="755"/>
                    <a:pt x="1307" y="399"/>
                    <a:pt x="1754" y="399"/>
                  </a:cubicBezTo>
                  <a:close/>
                  <a:moveTo>
                    <a:pt x="2258" y="2391"/>
                  </a:moveTo>
                  <a:cubicBezTo>
                    <a:pt x="2726" y="2391"/>
                    <a:pt x="3103" y="2768"/>
                    <a:pt x="3103" y="3236"/>
                  </a:cubicBezTo>
                  <a:lnTo>
                    <a:pt x="3103" y="4096"/>
                  </a:lnTo>
                  <a:lnTo>
                    <a:pt x="426" y="4096"/>
                  </a:lnTo>
                  <a:lnTo>
                    <a:pt x="426" y="3236"/>
                  </a:lnTo>
                  <a:cubicBezTo>
                    <a:pt x="426" y="2768"/>
                    <a:pt x="797" y="2391"/>
                    <a:pt x="1265" y="2391"/>
                  </a:cubicBezTo>
                  <a:close/>
                  <a:moveTo>
                    <a:pt x="1754" y="1"/>
                  </a:moveTo>
                  <a:cubicBezTo>
                    <a:pt x="1090" y="1"/>
                    <a:pt x="558" y="532"/>
                    <a:pt x="558" y="1196"/>
                  </a:cubicBezTo>
                  <a:cubicBezTo>
                    <a:pt x="558" y="1531"/>
                    <a:pt x="691" y="1818"/>
                    <a:pt x="909" y="2041"/>
                  </a:cubicBezTo>
                  <a:cubicBezTo>
                    <a:pt x="399" y="2195"/>
                    <a:pt x="1" y="2678"/>
                    <a:pt x="1" y="3236"/>
                  </a:cubicBezTo>
                  <a:lnTo>
                    <a:pt x="1" y="4298"/>
                  </a:lnTo>
                  <a:cubicBezTo>
                    <a:pt x="1" y="4404"/>
                    <a:pt x="112" y="4495"/>
                    <a:pt x="224" y="4495"/>
                  </a:cubicBezTo>
                  <a:lnTo>
                    <a:pt x="3299" y="4495"/>
                  </a:lnTo>
                  <a:cubicBezTo>
                    <a:pt x="3411" y="4495"/>
                    <a:pt x="3501" y="4404"/>
                    <a:pt x="3501" y="4298"/>
                  </a:cubicBezTo>
                  <a:lnTo>
                    <a:pt x="3501" y="3236"/>
                  </a:lnTo>
                  <a:cubicBezTo>
                    <a:pt x="3501" y="2678"/>
                    <a:pt x="3124" y="2195"/>
                    <a:pt x="2593" y="2041"/>
                  </a:cubicBezTo>
                  <a:cubicBezTo>
                    <a:pt x="2816" y="1818"/>
                    <a:pt x="2949" y="1531"/>
                    <a:pt x="2949" y="1196"/>
                  </a:cubicBezTo>
                  <a:cubicBezTo>
                    <a:pt x="2949" y="532"/>
                    <a:pt x="2418" y="1"/>
                    <a:pt x="175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3"/>
            <p:cNvSpPr/>
            <p:nvPr/>
          </p:nvSpPr>
          <p:spPr>
            <a:xfrm>
              <a:off x="4864950" y="2500575"/>
              <a:ext cx="86875" cy="112375"/>
            </a:xfrm>
            <a:custGeom>
              <a:rect b="b" l="l" r="r" t="t"/>
              <a:pathLst>
                <a:path extrusionOk="0" h="4495" w="3475">
                  <a:moveTo>
                    <a:pt x="1727" y="399"/>
                  </a:moveTo>
                  <a:cubicBezTo>
                    <a:pt x="2173" y="399"/>
                    <a:pt x="2545" y="755"/>
                    <a:pt x="2545" y="1196"/>
                  </a:cubicBezTo>
                  <a:cubicBezTo>
                    <a:pt x="2545" y="1642"/>
                    <a:pt x="2173" y="1993"/>
                    <a:pt x="1727" y="1993"/>
                  </a:cubicBezTo>
                  <a:cubicBezTo>
                    <a:pt x="1286" y="1993"/>
                    <a:pt x="930" y="1642"/>
                    <a:pt x="930" y="1196"/>
                  </a:cubicBezTo>
                  <a:cubicBezTo>
                    <a:pt x="930" y="755"/>
                    <a:pt x="1286" y="399"/>
                    <a:pt x="1727" y="399"/>
                  </a:cubicBezTo>
                  <a:close/>
                  <a:moveTo>
                    <a:pt x="1727" y="1"/>
                  </a:moveTo>
                  <a:cubicBezTo>
                    <a:pt x="1063" y="1"/>
                    <a:pt x="531" y="532"/>
                    <a:pt x="531" y="1196"/>
                  </a:cubicBezTo>
                  <a:cubicBezTo>
                    <a:pt x="531" y="1531"/>
                    <a:pt x="664" y="1818"/>
                    <a:pt x="887" y="2041"/>
                  </a:cubicBezTo>
                  <a:cubicBezTo>
                    <a:pt x="377" y="2195"/>
                    <a:pt x="0" y="2678"/>
                    <a:pt x="0" y="3236"/>
                  </a:cubicBezTo>
                  <a:lnTo>
                    <a:pt x="0" y="4298"/>
                  </a:lnTo>
                  <a:cubicBezTo>
                    <a:pt x="0" y="4404"/>
                    <a:pt x="91" y="4495"/>
                    <a:pt x="202" y="4495"/>
                  </a:cubicBezTo>
                  <a:lnTo>
                    <a:pt x="1265" y="4495"/>
                  </a:lnTo>
                  <a:cubicBezTo>
                    <a:pt x="1376" y="4495"/>
                    <a:pt x="1482" y="4404"/>
                    <a:pt x="1482" y="4298"/>
                  </a:cubicBezTo>
                  <a:cubicBezTo>
                    <a:pt x="1482" y="4187"/>
                    <a:pt x="1376" y="4096"/>
                    <a:pt x="1265" y="4096"/>
                  </a:cubicBezTo>
                  <a:lnTo>
                    <a:pt x="399" y="4096"/>
                  </a:lnTo>
                  <a:lnTo>
                    <a:pt x="399" y="3236"/>
                  </a:lnTo>
                  <a:cubicBezTo>
                    <a:pt x="399" y="2768"/>
                    <a:pt x="776" y="2391"/>
                    <a:pt x="1243" y="2391"/>
                  </a:cubicBezTo>
                  <a:lnTo>
                    <a:pt x="2237" y="2391"/>
                  </a:lnTo>
                  <a:cubicBezTo>
                    <a:pt x="2704" y="2391"/>
                    <a:pt x="3076" y="2768"/>
                    <a:pt x="3076" y="3236"/>
                  </a:cubicBezTo>
                  <a:lnTo>
                    <a:pt x="3076" y="4096"/>
                  </a:lnTo>
                  <a:lnTo>
                    <a:pt x="2194" y="4096"/>
                  </a:lnTo>
                  <a:cubicBezTo>
                    <a:pt x="2083" y="4096"/>
                    <a:pt x="1992" y="4187"/>
                    <a:pt x="1992" y="4298"/>
                  </a:cubicBezTo>
                  <a:cubicBezTo>
                    <a:pt x="1992" y="4404"/>
                    <a:pt x="2083" y="4495"/>
                    <a:pt x="2194" y="4495"/>
                  </a:cubicBezTo>
                  <a:lnTo>
                    <a:pt x="3278" y="4495"/>
                  </a:lnTo>
                  <a:cubicBezTo>
                    <a:pt x="3389" y="4495"/>
                    <a:pt x="3474" y="4404"/>
                    <a:pt x="3474" y="4298"/>
                  </a:cubicBezTo>
                  <a:lnTo>
                    <a:pt x="3474" y="3236"/>
                  </a:lnTo>
                  <a:cubicBezTo>
                    <a:pt x="3474" y="2678"/>
                    <a:pt x="3103" y="2195"/>
                    <a:pt x="2593" y="2041"/>
                  </a:cubicBezTo>
                  <a:cubicBezTo>
                    <a:pt x="2789" y="1818"/>
                    <a:pt x="2943" y="1531"/>
                    <a:pt x="2943" y="1196"/>
                  </a:cubicBezTo>
                  <a:cubicBezTo>
                    <a:pt x="2943" y="532"/>
                    <a:pt x="2391" y="1"/>
                    <a:pt x="17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3"/>
            <p:cNvSpPr/>
            <p:nvPr/>
          </p:nvSpPr>
          <p:spPr>
            <a:xfrm>
              <a:off x="4760950" y="2272025"/>
              <a:ext cx="296050" cy="209850"/>
            </a:xfrm>
            <a:custGeom>
              <a:rect b="b" l="l" r="r" t="t"/>
              <a:pathLst>
                <a:path extrusionOk="0" h="8394" w="11842">
                  <a:moveTo>
                    <a:pt x="3544" y="399"/>
                  </a:moveTo>
                  <a:cubicBezTo>
                    <a:pt x="4272" y="399"/>
                    <a:pt x="4803" y="713"/>
                    <a:pt x="5069" y="1265"/>
                  </a:cubicBezTo>
                  <a:cubicBezTo>
                    <a:pt x="5403" y="1972"/>
                    <a:pt x="5223" y="2901"/>
                    <a:pt x="4670" y="3565"/>
                  </a:cubicBezTo>
                  <a:lnTo>
                    <a:pt x="4670" y="3586"/>
                  </a:lnTo>
                  <a:cubicBezTo>
                    <a:pt x="4628" y="3634"/>
                    <a:pt x="4606" y="3655"/>
                    <a:pt x="4580" y="3698"/>
                  </a:cubicBezTo>
                  <a:cubicBezTo>
                    <a:pt x="4362" y="3985"/>
                    <a:pt x="4208" y="4208"/>
                    <a:pt x="4139" y="4585"/>
                  </a:cubicBezTo>
                  <a:lnTo>
                    <a:pt x="3762" y="4585"/>
                  </a:lnTo>
                  <a:lnTo>
                    <a:pt x="3762" y="3055"/>
                  </a:lnTo>
                  <a:lnTo>
                    <a:pt x="3964" y="3055"/>
                  </a:lnTo>
                  <a:cubicBezTo>
                    <a:pt x="4075" y="3055"/>
                    <a:pt x="4160" y="2970"/>
                    <a:pt x="4160" y="2859"/>
                  </a:cubicBezTo>
                  <a:cubicBezTo>
                    <a:pt x="4160" y="2747"/>
                    <a:pt x="4075" y="2657"/>
                    <a:pt x="3964" y="2657"/>
                  </a:cubicBezTo>
                  <a:lnTo>
                    <a:pt x="3167" y="2657"/>
                  </a:lnTo>
                  <a:cubicBezTo>
                    <a:pt x="3055" y="2657"/>
                    <a:pt x="2965" y="2747"/>
                    <a:pt x="2965" y="2859"/>
                  </a:cubicBezTo>
                  <a:cubicBezTo>
                    <a:pt x="2965" y="2970"/>
                    <a:pt x="3055" y="3055"/>
                    <a:pt x="3167" y="3055"/>
                  </a:cubicBezTo>
                  <a:lnTo>
                    <a:pt x="3363" y="3055"/>
                  </a:lnTo>
                  <a:lnTo>
                    <a:pt x="3363" y="4585"/>
                  </a:lnTo>
                  <a:lnTo>
                    <a:pt x="2944" y="4585"/>
                  </a:lnTo>
                  <a:cubicBezTo>
                    <a:pt x="2880" y="4208"/>
                    <a:pt x="2721" y="3985"/>
                    <a:pt x="2503" y="3698"/>
                  </a:cubicBezTo>
                  <a:cubicBezTo>
                    <a:pt x="2482" y="3655"/>
                    <a:pt x="2434" y="3634"/>
                    <a:pt x="2413" y="3586"/>
                  </a:cubicBezTo>
                  <a:cubicBezTo>
                    <a:pt x="2413" y="3586"/>
                    <a:pt x="2413" y="3565"/>
                    <a:pt x="2391" y="3565"/>
                  </a:cubicBezTo>
                  <a:cubicBezTo>
                    <a:pt x="1839" y="2901"/>
                    <a:pt x="1685" y="1972"/>
                    <a:pt x="2014" y="1265"/>
                  </a:cubicBezTo>
                  <a:cubicBezTo>
                    <a:pt x="2259" y="713"/>
                    <a:pt x="2811" y="399"/>
                    <a:pt x="3544" y="399"/>
                  </a:cubicBezTo>
                  <a:close/>
                  <a:moveTo>
                    <a:pt x="4341" y="4983"/>
                  </a:moveTo>
                  <a:cubicBezTo>
                    <a:pt x="4362" y="4983"/>
                    <a:pt x="4383" y="5005"/>
                    <a:pt x="4383" y="5026"/>
                  </a:cubicBezTo>
                  <a:lnTo>
                    <a:pt x="4383" y="5536"/>
                  </a:lnTo>
                  <a:cubicBezTo>
                    <a:pt x="4383" y="5557"/>
                    <a:pt x="4362" y="5557"/>
                    <a:pt x="4341" y="5557"/>
                  </a:cubicBezTo>
                  <a:lnTo>
                    <a:pt x="2721" y="5557"/>
                  </a:lnTo>
                  <a:cubicBezTo>
                    <a:pt x="2699" y="5557"/>
                    <a:pt x="2699" y="5557"/>
                    <a:pt x="2699" y="5536"/>
                  </a:cubicBezTo>
                  <a:lnTo>
                    <a:pt x="2699" y="5026"/>
                  </a:lnTo>
                  <a:cubicBezTo>
                    <a:pt x="2699" y="5005"/>
                    <a:pt x="2699" y="4983"/>
                    <a:pt x="2721" y="4983"/>
                  </a:cubicBezTo>
                  <a:close/>
                  <a:moveTo>
                    <a:pt x="3964" y="5956"/>
                  </a:moveTo>
                  <a:lnTo>
                    <a:pt x="3964" y="6157"/>
                  </a:lnTo>
                  <a:cubicBezTo>
                    <a:pt x="3964" y="6269"/>
                    <a:pt x="3873" y="6354"/>
                    <a:pt x="3783" y="6354"/>
                  </a:cubicBezTo>
                  <a:lnTo>
                    <a:pt x="3300" y="6354"/>
                  </a:lnTo>
                  <a:cubicBezTo>
                    <a:pt x="3188" y="6354"/>
                    <a:pt x="3098" y="6269"/>
                    <a:pt x="3098" y="6157"/>
                  </a:cubicBezTo>
                  <a:lnTo>
                    <a:pt x="3098" y="5956"/>
                  </a:lnTo>
                  <a:close/>
                  <a:moveTo>
                    <a:pt x="3544" y="1"/>
                  </a:moveTo>
                  <a:cubicBezTo>
                    <a:pt x="2657" y="1"/>
                    <a:pt x="1972" y="399"/>
                    <a:pt x="1637" y="1111"/>
                  </a:cubicBezTo>
                  <a:cubicBezTo>
                    <a:pt x="1573" y="1265"/>
                    <a:pt x="1525" y="1419"/>
                    <a:pt x="1483" y="1594"/>
                  </a:cubicBezTo>
                  <a:lnTo>
                    <a:pt x="532" y="1594"/>
                  </a:lnTo>
                  <a:cubicBezTo>
                    <a:pt x="224" y="1594"/>
                    <a:pt x="1" y="1839"/>
                    <a:pt x="1" y="2126"/>
                  </a:cubicBezTo>
                  <a:lnTo>
                    <a:pt x="1" y="4144"/>
                  </a:lnTo>
                  <a:cubicBezTo>
                    <a:pt x="1" y="4250"/>
                    <a:pt x="91" y="4341"/>
                    <a:pt x="197" y="4341"/>
                  </a:cubicBezTo>
                  <a:cubicBezTo>
                    <a:pt x="309" y="4341"/>
                    <a:pt x="399" y="4250"/>
                    <a:pt x="399" y="4144"/>
                  </a:cubicBezTo>
                  <a:lnTo>
                    <a:pt x="399" y="2126"/>
                  </a:lnTo>
                  <a:cubicBezTo>
                    <a:pt x="399" y="2062"/>
                    <a:pt x="442" y="1993"/>
                    <a:pt x="532" y="1993"/>
                  </a:cubicBezTo>
                  <a:lnTo>
                    <a:pt x="1440" y="1993"/>
                  </a:lnTo>
                  <a:cubicBezTo>
                    <a:pt x="1440" y="2152"/>
                    <a:pt x="1440" y="2327"/>
                    <a:pt x="1483" y="2481"/>
                  </a:cubicBezTo>
                  <a:cubicBezTo>
                    <a:pt x="1552" y="2970"/>
                    <a:pt x="1770" y="3432"/>
                    <a:pt x="2083" y="3831"/>
                  </a:cubicBezTo>
                  <a:cubicBezTo>
                    <a:pt x="2126" y="3852"/>
                    <a:pt x="2147" y="3900"/>
                    <a:pt x="2168" y="3942"/>
                  </a:cubicBezTo>
                  <a:cubicBezTo>
                    <a:pt x="2370" y="4208"/>
                    <a:pt x="2503" y="4362"/>
                    <a:pt x="2545" y="4628"/>
                  </a:cubicBezTo>
                  <a:cubicBezTo>
                    <a:pt x="2391" y="4697"/>
                    <a:pt x="2301" y="4851"/>
                    <a:pt x="2301" y="5026"/>
                  </a:cubicBezTo>
                  <a:lnTo>
                    <a:pt x="2301" y="5536"/>
                  </a:lnTo>
                  <a:cubicBezTo>
                    <a:pt x="2301" y="5759"/>
                    <a:pt x="2482" y="5956"/>
                    <a:pt x="2699" y="5956"/>
                  </a:cubicBezTo>
                  <a:lnTo>
                    <a:pt x="2699" y="6157"/>
                  </a:lnTo>
                  <a:cubicBezTo>
                    <a:pt x="2699" y="6487"/>
                    <a:pt x="2965" y="6752"/>
                    <a:pt x="3300" y="6752"/>
                  </a:cubicBezTo>
                  <a:lnTo>
                    <a:pt x="3783" y="6752"/>
                  </a:lnTo>
                  <a:cubicBezTo>
                    <a:pt x="4097" y="6752"/>
                    <a:pt x="4362" y="6487"/>
                    <a:pt x="4362" y="6157"/>
                  </a:cubicBezTo>
                  <a:lnTo>
                    <a:pt x="4362" y="5956"/>
                  </a:lnTo>
                  <a:cubicBezTo>
                    <a:pt x="4606" y="5956"/>
                    <a:pt x="4782" y="5759"/>
                    <a:pt x="4782" y="5536"/>
                  </a:cubicBezTo>
                  <a:lnTo>
                    <a:pt x="4782" y="5026"/>
                  </a:lnTo>
                  <a:cubicBezTo>
                    <a:pt x="4782" y="4851"/>
                    <a:pt x="4670" y="4697"/>
                    <a:pt x="4537" y="4628"/>
                  </a:cubicBezTo>
                  <a:cubicBezTo>
                    <a:pt x="4580" y="4362"/>
                    <a:pt x="4713" y="4208"/>
                    <a:pt x="4893" y="3942"/>
                  </a:cubicBezTo>
                  <a:cubicBezTo>
                    <a:pt x="4936" y="3900"/>
                    <a:pt x="4957" y="3852"/>
                    <a:pt x="4978" y="3831"/>
                  </a:cubicBezTo>
                  <a:cubicBezTo>
                    <a:pt x="5313" y="3432"/>
                    <a:pt x="5510" y="2970"/>
                    <a:pt x="5600" y="2481"/>
                  </a:cubicBezTo>
                  <a:cubicBezTo>
                    <a:pt x="5621" y="2327"/>
                    <a:pt x="5642" y="2152"/>
                    <a:pt x="5642" y="1993"/>
                  </a:cubicBezTo>
                  <a:lnTo>
                    <a:pt x="11310" y="1993"/>
                  </a:lnTo>
                  <a:cubicBezTo>
                    <a:pt x="11379" y="1993"/>
                    <a:pt x="11443" y="2062"/>
                    <a:pt x="11443" y="2126"/>
                  </a:cubicBezTo>
                  <a:lnTo>
                    <a:pt x="11443" y="7087"/>
                  </a:lnTo>
                  <a:cubicBezTo>
                    <a:pt x="11443" y="7151"/>
                    <a:pt x="11379" y="7220"/>
                    <a:pt x="11310" y="7220"/>
                  </a:cubicBezTo>
                  <a:lnTo>
                    <a:pt x="10290" y="7220"/>
                  </a:lnTo>
                  <a:cubicBezTo>
                    <a:pt x="10184" y="7220"/>
                    <a:pt x="10094" y="7305"/>
                    <a:pt x="10094" y="7416"/>
                  </a:cubicBezTo>
                  <a:lnTo>
                    <a:pt x="10094" y="7794"/>
                  </a:lnTo>
                  <a:lnTo>
                    <a:pt x="9563" y="7284"/>
                  </a:lnTo>
                  <a:cubicBezTo>
                    <a:pt x="9520" y="7241"/>
                    <a:pt x="9472" y="7220"/>
                    <a:pt x="9430" y="7220"/>
                  </a:cubicBezTo>
                  <a:lnTo>
                    <a:pt x="6375" y="7220"/>
                  </a:lnTo>
                  <a:cubicBezTo>
                    <a:pt x="6306" y="7220"/>
                    <a:pt x="6243" y="7262"/>
                    <a:pt x="6200" y="7331"/>
                  </a:cubicBezTo>
                  <a:lnTo>
                    <a:pt x="5908" y="7905"/>
                  </a:lnTo>
                  <a:lnTo>
                    <a:pt x="5621" y="7331"/>
                  </a:lnTo>
                  <a:cubicBezTo>
                    <a:pt x="5579" y="7262"/>
                    <a:pt x="5510" y="7220"/>
                    <a:pt x="5446" y="7220"/>
                  </a:cubicBezTo>
                  <a:lnTo>
                    <a:pt x="2413" y="7220"/>
                  </a:lnTo>
                  <a:cubicBezTo>
                    <a:pt x="2349" y="7220"/>
                    <a:pt x="2301" y="7241"/>
                    <a:pt x="2259" y="7284"/>
                  </a:cubicBezTo>
                  <a:lnTo>
                    <a:pt x="1727" y="7794"/>
                  </a:lnTo>
                  <a:lnTo>
                    <a:pt x="1727" y="7416"/>
                  </a:lnTo>
                  <a:cubicBezTo>
                    <a:pt x="1727" y="7305"/>
                    <a:pt x="1637" y="7220"/>
                    <a:pt x="1525" y="7220"/>
                  </a:cubicBezTo>
                  <a:lnTo>
                    <a:pt x="532" y="7220"/>
                  </a:lnTo>
                  <a:cubicBezTo>
                    <a:pt x="442" y="7220"/>
                    <a:pt x="399" y="7151"/>
                    <a:pt x="399" y="7087"/>
                  </a:cubicBezTo>
                  <a:lnTo>
                    <a:pt x="399" y="5074"/>
                  </a:lnTo>
                  <a:cubicBezTo>
                    <a:pt x="399" y="4962"/>
                    <a:pt x="309" y="4872"/>
                    <a:pt x="197" y="4872"/>
                  </a:cubicBezTo>
                  <a:cubicBezTo>
                    <a:pt x="91" y="4872"/>
                    <a:pt x="1" y="4962"/>
                    <a:pt x="1" y="5074"/>
                  </a:cubicBezTo>
                  <a:lnTo>
                    <a:pt x="1" y="7087"/>
                  </a:lnTo>
                  <a:cubicBezTo>
                    <a:pt x="1" y="7374"/>
                    <a:pt x="224" y="7618"/>
                    <a:pt x="532" y="7618"/>
                  </a:cubicBezTo>
                  <a:lnTo>
                    <a:pt x="1329" y="7618"/>
                  </a:lnTo>
                  <a:lnTo>
                    <a:pt x="1329" y="8017"/>
                  </a:lnTo>
                  <a:cubicBezTo>
                    <a:pt x="1329" y="8149"/>
                    <a:pt x="1393" y="8261"/>
                    <a:pt x="1504" y="8303"/>
                  </a:cubicBezTo>
                  <a:cubicBezTo>
                    <a:pt x="1539" y="8317"/>
                    <a:pt x="1578" y="8324"/>
                    <a:pt x="1618" y="8324"/>
                  </a:cubicBezTo>
                  <a:cubicBezTo>
                    <a:pt x="1706" y="8324"/>
                    <a:pt x="1798" y="8290"/>
                    <a:pt x="1860" y="8213"/>
                  </a:cubicBezTo>
                  <a:lnTo>
                    <a:pt x="2482" y="7618"/>
                  </a:lnTo>
                  <a:lnTo>
                    <a:pt x="5313" y="7618"/>
                  </a:lnTo>
                  <a:lnTo>
                    <a:pt x="5642" y="8234"/>
                  </a:lnTo>
                  <a:cubicBezTo>
                    <a:pt x="5690" y="8346"/>
                    <a:pt x="5802" y="8394"/>
                    <a:pt x="5908" y="8394"/>
                  </a:cubicBezTo>
                  <a:cubicBezTo>
                    <a:pt x="6019" y="8394"/>
                    <a:pt x="6131" y="8346"/>
                    <a:pt x="6174" y="8234"/>
                  </a:cubicBezTo>
                  <a:lnTo>
                    <a:pt x="6508" y="7618"/>
                  </a:lnTo>
                  <a:lnTo>
                    <a:pt x="9340" y="7618"/>
                  </a:lnTo>
                  <a:lnTo>
                    <a:pt x="9961" y="8213"/>
                  </a:lnTo>
                  <a:cubicBezTo>
                    <a:pt x="10023" y="8290"/>
                    <a:pt x="10115" y="8324"/>
                    <a:pt x="10203" y="8324"/>
                  </a:cubicBezTo>
                  <a:cubicBezTo>
                    <a:pt x="10243" y="8324"/>
                    <a:pt x="10282" y="8317"/>
                    <a:pt x="10317" y="8303"/>
                  </a:cubicBezTo>
                  <a:cubicBezTo>
                    <a:pt x="10423" y="8261"/>
                    <a:pt x="10492" y="8149"/>
                    <a:pt x="10492" y="8017"/>
                  </a:cubicBezTo>
                  <a:lnTo>
                    <a:pt x="10492" y="7618"/>
                  </a:lnTo>
                  <a:lnTo>
                    <a:pt x="11310" y="7618"/>
                  </a:lnTo>
                  <a:cubicBezTo>
                    <a:pt x="11597" y="7618"/>
                    <a:pt x="11841" y="7374"/>
                    <a:pt x="11841" y="7087"/>
                  </a:cubicBezTo>
                  <a:lnTo>
                    <a:pt x="11841" y="2126"/>
                  </a:lnTo>
                  <a:cubicBezTo>
                    <a:pt x="11841" y="1839"/>
                    <a:pt x="11597" y="1594"/>
                    <a:pt x="11310" y="1594"/>
                  </a:cubicBezTo>
                  <a:lnTo>
                    <a:pt x="5600" y="1594"/>
                  </a:lnTo>
                  <a:cubicBezTo>
                    <a:pt x="5557" y="1419"/>
                    <a:pt x="5510" y="1265"/>
                    <a:pt x="5425" y="1111"/>
                  </a:cubicBezTo>
                  <a:cubicBezTo>
                    <a:pt x="5090" y="399"/>
                    <a:pt x="4426" y="1"/>
                    <a:pt x="354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63"/>
          <p:cNvGrpSpPr/>
          <p:nvPr/>
        </p:nvGrpSpPr>
        <p:grpSpPr>
          <a:xfrm>
            <a:off x="4775825" y="3624475"/>
            <a:ext cx="278925" cy="340800"/>
            <a:chOff x="4775825" y="3624475"/>
            <a:chExt cx="278925" cy="340800"/>
          </a:xfrm>
        </p:grpSpPr>
        <p:sp>
          <p:nvSpPr>
            <p:cNvPr id="4445" name="Google Shape;4445;p63"/>
            <p:cNvSpPr/>
            <p:nvPr/>
          </p:nvSpPr>
          <p:spPr>
            <a:xfrm>
              <a:off x="4899875" y="3854100"/>
              <a:ext cx="33750" cy="49825"/>
            </a:xfrm>
            <a:custGeom>
              <a:rect b="b" l="l" r="r" t="t"/>
              <a:pathLst>
                <a:path extrusionOk="0" h="1993" w="1350">
                  <a:moveTo>
                    <a:pt x="0" y="0"/>
                  </a:moveTo>
                  <a:lnTo>
                    <a:pt x="1350" y="0"/>
                  </a:lnTo>
                  <a:lnTo>
                    <a:pt x="1350" y="1992"/>
                  </a:lnTo>
                  <a:lnTo>
                    <a:pt x="0" y="199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3"/>
            <p:cNvSpPr/>
            <p:nvPr/>
          </p:nvSpPr>
          <p:spPr>
            <a:xfrm>
              <a:off x="4918600" y="3854100"/>
              <a:ext cx="15025" cy="52075"/>
            </a:xfrm>
            <a:custGeom>
              <a:rect b="b" l="l" r="r" t="t"/>
              <a:pathLst>
                <a:path extrusionOk="0" h="2083" w="601">
                  <a:moveTo>
                    <a:pt x="0" y="0"/>
                  </a:moveTo>
                  <a:lnTo>
                    <a:pt x="601" y="0"/>
                  </a:lnTo>
                  <a:lnTo>
                    <a:pt x="601" y="2083"/>
                  </a:lnTo>
                  <a:lnTo>
                    <a:pt x="0" y="2083"/>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3"/>
            <p:cNvSpPr/>
            <p:nvPr/>
          </p:nvSpPr>
          <p:spPr>
            <a:xfrm>
              <a:off x="4838925" y="3629400"/>
              <a:ext cx="152725" cy="173850"/>
            </a:xfrm>
            <a:custGeom>
              <a:rect b="b" l="l" r="r" t="t"/>
              <a:pathLst>
                <a:path extrusionOk="0" h="6954" w="6109">
                  <a:moveTo>
                    <a:pt x="4298" y="0"/>
                  </a:moveTo>
                  <a:lnTo>
                    <a:pt x="1817" y="0"/>
                  </a:lnTo>
                  <a:cubicBezTo>
                    <a:pt x="823" y="0"/>
                    <a:pt x="0" y="818"/>
                    <a:pt x="0" y="1817"/>
                  </a:cubicBezTo>
                  <a:lnTo>
                    <a:pt x="0" y="6954"/>
                  </a:lnTo>
                  <a:lnTo>
                    <a:pt x="6109" y="6954"/>
                  </a:lnTo>
                  <a:lnTo>
                    <a:pt x="6109" y="1817"/>
                  </a:lnTo>
                  <a:cubicBezTo>
                    <a:pt x="6109" y="818"/>
                    <a:pt x="5291" y="0"/>
                    <a:pt x="4298" y="0"/>
                  </a:cubicBezTo>
                  <a:close/>
                  <a:moveTo>
                    <a:pt x="4298" y="0"/>
                  </a:moveTo>
                  <a:lnTo>
                    <a:pt x="4298" y="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3"/>
            <p:cNvSpPr/>
            <p:nvPr/>
          </p:nvSpPr>
          <p:spPr>
            <a:xfrm>
              <a:off x="4876625" y="3830325"/>
              <a:ext cx="80775" cy="30975"/>
            </a:xfrm>
            <a:custGeom>
              <a:rect b="b" l="l" r="r" t="t"/>
              <a:pathLst>
                <a:path extrusionOk="0" h="1239" w="3231">
                  <a:moveTo>
                    <a:pt x="1547" y="0"/>
                  </a:moveTo>
                  <a:lnTo>
                    <a:pt x="1" y="0"/>
                  </a:lnTo>
                  <a:lnTo>
                    <a:pt x="1" y="840"/>
                  </a:lnTo>
                  <a:cubicBezTo>
                    <a:pt x="1" y="1063"/>
                    <a:pt x="176" y="1238"/>
                    <a:pt x="378" y="1238"/>
                  </a:cubicBezTo>
                  <a:lnTo>
                    <a:pt x="2832" y="1238"/>
                  </a:lnTo>
                  <a:cubicBezTo>
                    <a:pt x="3055" y="1238"/>
                    <a:pt x="3230" y="1063"/>
                    <a:pt x="3230" y="840"/>
                  </a:cubicBezTo>
                  <a:lnTo>
                    <a:pt x="3230" y="0"/>
                  </a:lnTo>
                  <a:close/>
                  <a:moveTo>
                    <a:pt x="1547" y="0"/>
                  </a:moveTo>
                  <a:lnTo>
                    <a:pt x="1547"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3"/>
            <p:cNvSpPr/>
            <p:nvPr/>
          </p:nvSpPr>
          <p:spPr>
            <a:xfrm>
              <a:off x="4780875" y="3750100"/>
              <a:ext cx="34300" cy="27650"/>
            </a:xfrm>
            <a:custGeom>
              <a:rect b="b" l="l" r="r" t="t"/>
              <a:pathLst>
                <a:path extrusionOk="0" h="1106" w="1372">
                  <a:moveTo>
                    <a:pt x="1063" y="1106"/>
                  </a:moveTo>
                  <a:cubicBezTo>
                    <a:pt x="1238" y="1106"/>
                    <a:pt x="1371" y="973"/>
                    <a:pt x="1371" y="798"/>
                  </a:cubicBezTo>
                  <a:lnTo>
                    <a:pt x="1371" y="309"/>
                  </a:lnTo>
                  <a:cubicBezTo>
                    <a:pt x="1371" y="134"/>
                    <a:pt x="1238" y="1"/>
                    <a:pt x="1063" y="1"/>
                  </a:cubicBezTo>
                  <a:lnTo>
                    <a:pt x="330" y="1"/>
                  </a:lnTo>
                  <a:cubicBezTo>
                    <a:pt x="155" y="1"/>
                    <a:pt x="1" y="134"/>
                    <a:pt x="1" y="309"/>
                  </a:cubicBezTo>
                  <a:lnTo>
                    <a:pt x="1" y="798"/>
                  </a:lnTo>
                  <a:cubicBezTo>
                    <a:pt x="1" y="973"/>
                    <a:pt x="155" y="1106"/>
                    <a:pt x="330" y="1106"/>
                  </a:cubicBezTo>
                  <a:close/>
                  <a:moveTo>
                    <a:pt x="1063" y="1106"/>
                  </a:moveTo>
                  <a:lnTo>
                    <a:pt x="1063" y="1106"/>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3"/>
            <p:cNvSpPr/>
            <p:nvPr/>
          </p:nvSpPr>
          <p:spPr>
            <a:xfrm>
              <a:off x="5015550" y="3750100"/>
              <a:ext cx="34275" cy="27650"/>
            </a:xfrm>
            <a:custGeom>
              <a:rect b="b" l="l" r="r" t="t"/>
              <a:pathLst>
                <a:path extrusionOk="0" h="1106" w="1371">
                  <a:moveTo>
                    <a:pt x="0" y="309"/>
                  </a:moveTo>
                  <a:lnTo>
                    <a:pt x="0" y="798"/>
                  </a:lnTo>
                  <a:cubicBezTo>
                    <a:pt x="0" y="973"/>
                    <a:pt x="154" y="1106"/>
                    <a:pt x="329" y="1106"/>
                  </a:cubicBezTo>
                  <a:lnTo>
                    <a:pt x="1063" y="1106"/>
                  </a:lnTo>
                  <a:cubicBezTo>
                    <a:pt x="1238" y="1106"/>
                    <a:pt x="1371" y="973"/>
                    <a:pt x="1371" y="798"/>
                  </a:cubicBezTo>
                  <a:lnTo>
                    <a:pt x="1371" y="309"/>
                  </a:lnTo>
                  <a:cubicBezTo>
                    <a:pt x="1371" y="134"/>
                    <a:pt x="1238" y="1"/>
                    <a:pt x="1063" y="1"/>
                  </a:cubicBezTo>
                  <a:lnTo>
                    <a:pt x="329" y="1"/>
                  </a:lnTo>
                  <a:cubicBezTo>
                    <a:pt x="154" y="1"/>
                    <a:pt x="0" y="134"/>
                    <a:pt x="0" y="309"/>
                  </a:cubicBezTo>
                  <a:close/>
                  <a:moveTo>
                    <a:pt x="0" y="309"/>
                  </a:moveTo>
                  <a:lnTo>
                    <a:pt x="0" y="309"/>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3"/>
            <p:cNvSpPr/>
            <p:nvPr/>
          </p:nvSpPr>
          <p:spPr>
            <a:xfrm>
              <a:off x="4836250" y="3899500"/>
              <a:ext cx="161000" cy="45850"/>
            </a:xfrm>
            <a:custGeom>
              <a:rect b="b" l="l" r="r" t="t"/>
              <a:pathLst>
                <a:path extrusionOk="0" h="1834" w="6440">
                  <a:moveTo>
                    <a:pt x="3231" y="883"/>
                  </a:moveTo>
                  <a:lnTo>
                    <a:pt x="5509" y="883"/>
                  </a:lnTo>
                  <a:lnTo>
                    <a:pt x="5509" y="1834"/>
                  </a:lnTo>
                  <a:lnTo>
                    <a:pt x="6439" y="1834"/>
                  </a:lnTo>
                  <a:lnTo>
                    <a:pt x="6439" y="442"/>
                  </a:lnTo>
                  <a:cubicBezTo>
                    <a:pt x="6439" y="198"/>
                    <a:pt x="6243" y="1"/>
                    <a:pt x="5998" y="1"/>
                  </a:cubicBezTo>
                  <a:lnTo>
                    <a:pt x="442" y="1"/>
                  </a:lnTo>
                  <a:cubicBezTo>
                    <a:pt x="197" y="1"/>
                    <a:pt x="1" y="198"/>
                    <a:pt x="1" y="442"/>
                  </a:cubicBezTo>
                  <a:lnTo>
                    <a:pt x="1" y="1834"/>
                  </a:lnTo>
                  <a:lnTo>
                    <a:pt x="952" y="1834"/>
                  </a:lnTo>
                  <a:lnTo>
                    <a:pt x="952" y="883"/>
                  </a:lnTo>
                  <a:close/>
                  <a:moveTo>
                    <a:pt x="3231" y="883"/>
                  </a:moveTo>
                  <a:lnTo>
                    <a:pt x="3231" y="883"/>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3"/>
            <p:cNvSpPr/>
            <p:nvPr/>
          </p:nvSpPr>
          <p:spPr>
            <a:xfrm>
              <a:off x="4925225" y="3629400"/>
              <a:ext cx="66425" cy="173850"/>
            </a:xfrm>
            <a:custGeom>
              <a:rect b="b" l="l" r="r" t="t"/>
              <a:pathLst>
                <a:path extrusionOk="0" h="6954" w="2657">
                  <a:moveTo>
                    <a:pt x="1818" y="1817"/>
                  </a:moveTo>
                  <a:lnTo>
                    <a:pt x="1818" y="6954"/>
                  </a:lnTo>
                  <a:lnTo>
                    <a:pt x="2657" y="6954"/>
                  </a:lnTo>
                  <a:lnTo>
                    <a:pt x="2657" y="1817"/>
                  </a:lnTo>
                  <a:cubicBezTo>
                    <a:pt x="2657" y="818"/>
                    <a:pt x="1839" y="0"/>
                    <a:pt x="846" y="0"/>
                  </a:cubicBezTo>
                  <a:lnTo>
                    <a:pt x="1" y="0"/>
                  </a:lnTo>
                  <a:cubicBezTo>
                    <a:pt x="1021" y="0"/>
                    <a:pt x="1818" y="818"/>
                    <a:pt x="1818" y="1817"/>
                  </a:cubicBezTo>
                  <a:close/>
                  <a:moveTo>
                    <a:pt x="1818" y="1817"/>
                  </a:moveTo>
                  <a:lnTo>
                    <a:pt x="1818" y="181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3"/>
            <p:cNvSpPr/>
            <p:nvPr/>
          </p:nvSpPr>
          <p:spPr>
            <a:xfrm>
              <a:off x="4930825" y="3830325"/>
              <a:ext cx="26575" cy="30975"/>
            </a:xfrm>
            <a:custGeom>
              <a:rect b="b" l="l" r="r" t="t"/>
              <a:pathLst>
                <a:path extrusionOk="0" h="1239" w="1063">
                  <a:moveTo>
                    <a:pt x="377" y="0"/>
                  </a:moveTo>
                  <a:lnTo>
                    <a:pt x="377" y="840"/>
                  </a:lnTo>
                  <a:cubicBezTo>
                    <a:pt x="377" y="1063"/>
                    <a:pt x="202" y="1238"/>
                    <a:pt x="0" y="1238"/>
                  </a:cubicBezTo>
                  <a:lnTo>
                    <a:pt x="664" y="1238"/>
                  </a:lnTo>
                  <a:cubicBezTo>
                    <a:pt x="887" y="1238"/>
                    <a:pt x="1062" y="1063"/>
                    <a:pt x="1062" y="840"/>
                  </a:cubicBezTo>
                  <a:lnTo>
                    <a:pt x="1062" y="0"/>
                  </a:lnTo>
                  <a:close/>
                  <a:moveTo>
                    <a:pt x="377" y="0"/>
                  </a:moveTo>
                  <a:lnTo>
                    <a:pt x="377"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3"/>
            <p:cNvSpPr/>
            <p:nvPr/>
          </p:nvSpPr>
          <p:spPr>
            <a:xfrm>
              <a:off x="4974500" y="3899500"/>
              <a:ext cx="22750" cy="45850"/>
            </a:xfrm>
            <a:custGeom>
              <a:rect b="b" l="l" r="r" t="t"/>
              <a:pathLst>
                <a:path extrusionOk="0" h="1834" w="910">
                  <a:moveTo>
                    <a:pt x="447" y="442"/>
                  </a:moveTo>
                  <a:lnTo>
                    <a:pt x="447" y="1834"/>
                  </a:lnTo>
                  <a:lnTo>
                    <a:pt x="909" y="1834"/>
                  </a:lnTo>
                  <a:lnTo>
                    <a:pt x="909" y="442"/>
                  </a:lnTo>
                  <a:cubicBezTo>
                    <a:pt x="909" y="198"/>
                    <a:pt x="713" y="1"/>
                    <a:pt x="468" y="1"/>
                  </a:cubicBezTo>
                  <a:lnTo>
                    <a:pt x="1" y="1"/>
                  </a:lnTo>
                  <a:cubicBezTo>
                    <a:pt x="245" y="1"/>
                    <a:pt x="447" y="198"/>
                    <a:pt x="447" y="442"/>
                  </a:cubicBezTo>
                  <a:close/>
                  <a:moveTo>
                    <a:pt x="447" y="442"/>
                  </a:moveTo>
                  <a:lnTo>
                    <a:pt x="447" y="44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3"/>
            <p:cNvSpPr/>
            <p:nvPr/>
          </p:nvSpPr>
          <p:spPr>
            <a:xfrm>
              <a:off x="4830675" y="3938700"/>
              <a:ext cx="35500" cy="21650"/>
            </a:xfrm>
            <a:custGeom>
              <a:rect b="b" l="l" r="r" t="t"/>
              <a:pathLst>
                <a:path extrusionOk="0" h="866" w="1420">
                  <a:moveTo>
                    <a:pt x="1419" y="664"/>
                  </a:moveTo>
                  <a:lnTo>
                    <a:pt x="1419" y="202"/>
                  </a:lnTo>
                  <a:cubicBezTo>
                    <a:pt x="1419" y="90"/>
                    <a:pt x="1329" y="0"/>
                    <a:pt x="1217" y="0"/>
                  </a:cubicBezTo>
                  <a:lnTo>
                    <a:pt x="176" y="0"/>
                  </a:lnTo>
                  <a:cubicBezTo>
                    <a:pt x="65" y="0"/>
                    <a:pt x="1" y="90"/>
                    <a:pt x="1" y="202"/>
                  </a:cubicBezTo>
                  <a:lnTo>
                    <a:pt x="1" y="664"/>
                  </a:lnTo>
                  <a:cubicBezTo>
                    <a:pt x="1" y="776"/>
                    <a:pt x="65" y="866"/>
                    <a:pt x="176" y="866"/>
                  </a:cubicBezTo>
                  <a:lnTo>
                    <a:pt x="1217" y="866"/>
                  </a:lnTo>
                  <a:cubicBezTo>
                    <a:pt x="1329" y="866"/>
                    <a:pt x="1419" y="776"/>
                    <a:pt x="1419" y="664"/>
                  </a:cubicBezTo>
                  <a:close/>
                  <a:moveTo>
                    <a:pt x="1419" y="664"/>
                  </a:moveTo>
                  <a:lnTo>
                    <a:pt x="1419" y="66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3"/>
            <p:cNvSpPr/>
            <p:nvPr/>
          </p:nvSpPr>
          <p:spPr>
            <a:xfrm>
              <a:off x="4967875" y="3938700"/>
              <a:ext cx="35475" cy="21650"/>
            </a:xfrm>
            <a:custGeom>
              <a:rect b="b" l="l" r="r" t="t"/>
              <a:pathLst>
                <a:path extrusionOk="0" h="866" w="1419">
                  <a:moveTo>
                    <a:pt x="0" y="202"/>
                  </a:moveTo>
                  <a:lnTo>
                    <a:pt x="0" y="664"/>
                  </a:lnTo>
                  <a:cubicBezTo>
                    <a:pt x="0" y="776"/>
                    <a:pt x="90" y="866"/>
                    <a:pt x="181" y="866"/>
                  </a:cubicBezTo>
                  <a:lnTo>
                    <a:pt x="1243" y="866"/>
                  </a:lnTo>
                  <a:cubicBezTo>
                    <a:pt x="1328" y="866"/>
                    <a:pt x="1418" y="776"/>
                    <a:pt x="1418" y="664"/>
                  </a:cubicBezTo>
                  <a:lnTo>
                    <a:pt x="1418" y="202"/>
                  </a:lnTo>
                  <a:cubicBezTo>
                    <a:pt x="1418" y="90"/>
                    <a:pt x="1328" y="0"/>
                    <a:pt x="1243" y="0"/>
                  </a:cubicBezTo>
                  <a:lnTo>
                    <a:pt x="181" y="0"/>
                  </a:lnTo>
                  <a:cubicBezTo>
                    <a:pt x="90" y="0"/>
                    <a:pt x="0" y="90"/>
                    <a:pt x="0" y="202"/>
                  </a:cubicBezTo>
                  <a:close/>
                  <a:moveTo>
                    <a:pt x="0" y="202"/>
                  </a:moveTo>
                  <a:lnTo>
                    <a:pt x="0" y="202"/>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3"/>
            <p:cNvSpPr/>
            <p:nvPr/>
          </p:nvSpPr>
          <p:spPr>
            <a:xfrm>
              <a:off x="4848350" y="3938700"/>
              <a:ext cx="17825" cy="21650"/>
            </a:xfrm>
            <a:custGeom>
              <a:rect b="b" l="l" r="r" t="t"/>
              <a:pathLst>
                <a:path extrusionOk="0" h="866" w="713">
                  <a:moveTo>
                    <a:pt x="712" y="664"/>
                  </a:moveTo>
                  <a:lnTo>
                    <a:pt x="712" y="202"/>
                  </a:lnTo>
                  <a:cubicBezTo>
                    <a:pt x="712" y="90"/>
                    <a:pt x="622" y="0"/>
                    <a:pt x="510" y="0"/>
                  </a:cubicBezTo>
                  <a:lnTo>
                    <a:pt x="0" y="0"/>
                  </a:lnTo>
                  <a:cubicBezTo>
                    <a:pt x="91" y="0"/>
                    <a:pt x="181" y="90"/>
                    <a:pt x="181" y="202"/>
                  </a:cubicBezTo>
                  <a:lnTo>
                    <a:pt x="181" y="664"/>
                  </a:lnTo>
                  <a:cubicBezTo>
                    <a:pt x="181" y="776"/>
                    <a:pt x="91" y="866"/>
                    <a:pt x="0" y="866"/>
                  </a:cubicBezTo>
                  <a:lnTo>
                    <a:pt x="510" y="866"/>
                  </a:lnTo>
                  <a:cubicBezTo>
                    <a:pt x="622" y="866"/>
                    <a:pt x="712" y="776"/>
                    <a:pt x="712" y="664"/>
                  </a:cubicBezTo>
                  <a:close/>
                  <a:moveTo>
                    <a:pt x="712" y="664"/>
                  </a:moveTo>
                  <a:lnTo>
                    <a:pt x="712" y="664"/>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3"/>
            <p:cNvSpPr/>
            <p:nvPr/>
          </p:nvSpPr>
          <p:spPr>
            <a:xfrm>
              <a:off x="4985650" y="3938700"/>
              <a:ext cx="17700" cy="21650"/>
            </a:xfrm>
            <a:custGeom>
              <a:rect b="b" l="l" r="r" t="t"/>
              <a:pathLst>
                <a:path extrusionOk="0" h="866" w="708">
                  <a:moveTo>
                    <a:pt x="176" y="202"/>
                  </a:moveTo>
                  <a:lnTo>
                    <a:pt x="176" y="664"/>
                  </a:lnTo>
                  <a:cubicBezTo>
                    <a:pt x="176" y="776"/>
                    <a:pt x="107" y="866"/>
                    <a:pt x="1" y="866"/>
                  </a:cubicBezTo>
                  <a:lnTo>
                    <a:pt x="532" y="866"/>
                  </a:lnTo>
                  <a:cubicBezTo>
                    <a:pt x="617" y="866"/>
                    <a:pt x="707" y="776"/>
                    <a:pt x="707" y="664"/>
                  </a:cubicBezTo>
                  <a:lnTo>
                    <a:pt x="707" y="202"/>
                  </a:lnTo>
                  <a:cubicBezTo>
                    <a:pt x="707" y="90"/>
                    <a:pt x="617" y="0"/>
                    <a:pt x="532" y="0"/>
                  </a:cubicBezTo>
                  <a:lnTo>
                    <a:pt x="1" y="0"/>
                  </a:lnTo>
                  <a:cubicBezTo>
                    <a:pt x="107" y="0"/>
                    <a:pt x="176" y="90"/>
                    <a:pt x="176" y="202"/>
                  </a:cubicBezTo>
                  <a:close/>
                  <a:moveTo>
                    <a:pt x="176" y="202"/>
                  </a:moveTo>
                  <a:lnTo>
                    <a:pt x="176" y="202"/>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3"/>
            <p:cNvSpPr/>
            <p:nvPr/>
          </p:nvSpPr>
          <p:spPr>
            <a:xfrm>
              <a:off x="4824575" y="3796600"/>
              <a:ext cx="181550" cy="40375"/>
            </a:xfrm>
            <a:custGeom>
              <a:rect b="b" l="l" r="r" t="t"/>
              <a:pathLst>
                <a:path extrusionOk="0" h="1615" w="7262">
                  <a:moveTo>
                    <a:pt x="3629" y="0"/>
                  </a:moveTo>
                  <a:lnTo>
                    <a:pt x="399" y="0"/>
                  </a:lnTo>
                  <a:cubicBezTo>
                    <a:pt x="154" y="0"/>
                    <a:pt x="0" y="218"/>
                    <a:pt x="91" y="462"/>
                  </a:cubicBezTo>
                  <a:lnTo>
                    <a:pt x="356" y="1148"/>
                  </a:lnTo>
                  <a:cubicBezTo>
                    <a:pt x="441" y="1392"/>
                    <a:pt x="601" y="1615"/>
                    <a:pt x="951" y="1615"/>
                  </a:cubicBezTo>
                  <a:lnTo>
                    <a:pt x="6311" y="1615"/>
                  </a:lnTo>
                  <a:cubicBezTo>
                    <a:pt x="6683" y="1615"/>
                    <a:pt x="6816" y="1392"/>
                    <a:pt x="6906" y="1148"/>
                  </a:cubicBezTo>
                  <a:lnTo>
                    <a:pt x="7172" y="462"/>
                  </a:lnTo>
                  <a:cubicBezTo>
                    <a:pt x="7262" y="218"/>
                    <a:pt x="7129" y="0"/>
                    <a:pt x="6864" y="0"/>
                  </a:cubicBezTo>
                  <a:close/>
                  <a:moveTo>
                    <a:pt x="3629" y="0"/>
                  </a:moveTo>
                  <a:lnTo>
                    <a:pt x="3629"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3"/>
            <p:cNvSpPr/>
            <p:nvPr/>
          </p:nvSpPr>
          <p:spPr>
            <a:xfrm>
              <a:off x="4961225" y="3796600"/>
              <a:ext cx="44900" cy="40375"/>
            </a:xfrm>
            <a:custGeom>
              <a:rect b="b" l="l" r="r" t="t"/>
              <a:pathLst>
                <a:path extrusionOk="0" h="1615" w="1796">
                  <a:moveTo>
                    <a:pt x="1217" y="0"/>
                  </a:moveTo>
                  <a:lnTo>
                    <a:pt x="553" y="0"/>
                  </a:lnTo>
                  <a:cubicBezTo>
                    <a:pt x="819" y="0"/>
                    <a:pt x="951" y="218"/>
                    <a:pt x="866" y="462"/>
                  </a:cubicBezTo>
                  <a:lnTo>
                    <a:pt x="601" y="1148"/>
                  </a:lnTo>
                  <a:cubicBezTo>
                    <a:pt x="510" y="1392"/>
                    <a:pt x="378" y="1615"/>
                    <a:pt x="1" y="1615"/>
                  </a:cubicBezTo>
                  <a:lnTo>
                    <a:pt x="845" y="1615"/>
                  </a:lnTo>
                  <a:cubicBezTo>
                    <a:pt x="1217" y="1615"/>
                    <a:pt x="1350" y="1392"/>
                    <a:pt x="1440" y="1148"/>
                  </a:cubicBezTo>
                  <a:lnTo>
                    <a:pt x="1706" y="462"/>
                  </a:lnTo>
                  <a:cubicBezTo>
                    <a:pt x="1796" y="218"/>
                    <a:pt x="1663" y="0"/>
                    <a:pt x="1398" y="0"/>
                  </a:cubicBezTo>
                  <a:close/>
                  <a:moveTo>
                    <a:pt x="1217" y="0"/>
                  </a:moveTo>
                  <a:lnTo>
                    <a:pt x="1217" y="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3"/>
            <p:cNvSpPr/>
            <p:nvPr/>
          </p:nvSpPr>
          <p:spPr>
            <a:xfrm>
              <a:off x="4775825" y="3624475"/>
              <a:ext cx="278925" cy="340800"/>
            </a:xfrm>
            <a:custGeom>
              <a:rect b="b" l="l" r="r" t="t"/>
              <a:pathLst>
                <a:path extrusionOk="0" h="13632" w="11157">
                  <a:moveTo>
                    <a:pt x="1265" y="5222"/>
                  </a:moveTo>
                  <a:cubicBezTo>
                    <a:pt x="1329" y="5222"/>
                    <a:pt x="1377" y="5265"/>
                    <a:pt x="1377" y="5334"/>
                  </a:cubicBezTo>
                  <a:lnTo>
                    <a:pt x="1377" y="5823"/>
                  </a:lnTo>
                  <a:cubicBezTo>
                    <a:pt x="1377" y="5886"/>
                    <a:pt x="1329" y="5929"/>
                    <a:pt x="1265" y="5929"/>
                  </a:cubicBezTo>
                  <a:lnTo>
                    <a:pt x="532" y="5929"/>
                  </a:lnTo>
                  <a:cubicBezTo>
                    <a:pt x="468" y="5929"/>
                    <a:pt x="399" y="5886"/>
                    <a:pt x="399" y="5823"/>
                  </a:cubicBezTo>
                  <a:lnTo>
                    <a:pt x="399" y="5334"/>
                  </a:lnTo>
                  <a:cubicBezTo>
                    <a:pt x="399" y="5265"/>
                    <a:pt x="468" y="5222"/>
                    <a:pt x="532" y="5222"/>
                  </a:cubicBezTo>
                  <a:close/>
                  <a:moveTo>
                    <a:pt x="10652" y="5222"/>
                  </a:moveTo>
                  <a:cubicBezTo>
                    <a:pt x="10715" y="5222"/>
                    <a:pt x="10758" y="5265"/>
                    <a:pt x="10758" y="5334"/>
                  </a:cubicBezTo>
                  <a:lnTo>
                    <a:pt x="10758" y="5823"/>
                  </a:lnTo>
                  <a:cubicBezTo>
                    <a:pt x="10758" y="5886"/>
                    <a:pt x="10715" y="5929"/>
                    <a:pt x="10652" y="5929"/>
                  </a:cubicBezTo>
                  <a:lnTo>
                    <a:pt x="9918" y="5929"/>
                  </a:lnTo>
                  <a:cubicBezTo>
                    <a:pt x="9855" y="5929"/>
                    <a:pt x="9786" y="5886"/>
                    <a:pt x="9786" y="5823"/>
                  </a:cubicBezTo>
                  <a:lnTo>
                    <a:pt x="9786" y="5334"/>
                  </a:lnTo>
                  <a:cubicBezTo>
                    <a:pt x="9786" y="5265"/>
                    <a:pt x="9855" y="5222"/>
                    <a:pt x="9918" y="5222"/>
                  </a:cubicBezTo>
                  <a:close/>
                  <a:moveTo>
                    <a:pt x="8814" y="7082"/>
                  </a:moveTo>
                  <a:cubicBezTo>
                    <a:pt x="8877" y="7082"/>
                    <a:pt x="8899" y="7103"/>
                    <a:pt x="8925" y="7151"/>
                  </a:cubicBezTo>
                  <a:cubicBezTo>
                    <a:pt x="8968" y="7172"/>
                    <a:pt x="8968" y="7214"/>
                    <a:pt x="8946" y="7284"/>
                  </a:cubicBezTo>
                  <a:lnTo>
                    <a:pt x="8681" y="7969"/>
                  </a:lnTo>
                  <a:cubicBezTo>
                    <a:pt x="8590" y="8165"/>
                    <a:pt x="8500" y="8298"/>
                    <a:pt x="8261" y="8298"/>
                  </a:cubicBezTo>
                  <a:lnTo>
                    <a:pt x="2901" y="8298"/>
                  </a:lnTo>
                  <a:cubicBezTo>
                    <a:pt x="2657" y="8298"/>
                    <a:pt x="2572" y="8165"/>
                    <a:pt x="2503" y="7969"/>
                  </a:cubicBezTo>
                  <a:lnTo>
                    <a:pt x="2237" y="7284"/>
                  </a:lnTo>
                  <a:cubicBezTo>
                    <a:pt x="2216" y="7214"/>
                    <a:pt x="2216" y="7172"/>
                    <a:pt x="2237" y="7151"/>
                  </a:cubicBezTo>
                  <a:cubicBezTo>
                    <a:pt x="2259" y="7103"/>
                    <a:pt x="2306" y="7082"/>
                    <a:pt x="2349" y="7082"/>
                  </a:cubicBezTo>
                  <a:close/>
                  <a:moveTo>
                    <a:pt x="7066" y="8697"/>
                  </a:moveTo>
                  <a:lnTo>
                    <a:pt x="7066" y="9074"/>
                  </a:lnTo>
                  <a:cubicBezTo>
                    <a:pt x="7066" y="9185"/>
                    <a:pt x="6976" y="9276"/>
                    <a:pt x="6864" y="9276"/>
                  </a:cubicBezTo>
                  <a:lnTo>
                    <a:pt x="4410" y="9276"/>
                  </a:lnTo>
                  <a:cubicBezTo>
                    <a:pt x="4320" y="9276"/>
                    <a:pt x="4229" y="9185"/>
                    <a:pt x="4229" y="9074"/>
                  </a:cubicBezTo>
                  <a:lnTo>
                    <a:pt x="4229" y="8697"/>
                  </a:lnTo>
                  <a:close/>
                  <a:moveTo>
                    <a:pt x="6110" y="9674"/>
                  </a:moveTo>
                  <a:lnTo>
                    <a:pt x="6110" y="10800"/>
                  </a:lnTo>
                  <a:lnTo>
                    <a:pt x="5159" y="10800"/>
                  </a:lnTo>
                  <a:lnTo>
                    <a:pt x="5159" y="9674"/>
                  </a:lnTo>
                  <a:close/>
                  <a:moveTo>
                    <a:pt x="3411" y="12771"/>
                  </a:moveTo>
                  <a:lnTo>
                    <a:pt x="3411" y="13233"/>
                  </a:lnTo>
                  <a:lnTo>
                    <a:pt x="2391" y="13233"/>
                  </a:lnTo>
                  <a:lnTo>
                    <a:pt x="2391" y="12771"/>
                  </a:lnTo>
                  <a:close/>
                  <a:moveTo>
                    <a:pt x="8899" y="12771"/>
                  </a:moveTo>
                  <a:lnTo>
                    <a:pt x="8899" y="13233"/>
                  </a:lnTo>
                  <a:lnTo>
                    <a:pt x="7884" y="13233"/>
                  </a:lnTo>
                  <a:lnTo>
                    <a:pt x="7884" y="12771"/>
                  </a:lnTo>
                  <a:close/>
                  <a:moveTo>
                    <a:pt x="4341" y="1"/>
                  </a:moveTo>
                  <a:cubicBezTo>
                    <a:pt x="3236" y="1"/>
                    <a:pt x="2328" y="909"/>
                    <a:pt x="2328" y="2014"/>
                  </a:cubicBezTo>
                  <a:lnTo>
                    <a:pt x="2328" y="3629"/>
                  </a:lnTo>
                  <a:cubicBezTo>
                    <a:pt x="2328" y="3740"/>
                    <a:pt x="2418" y="3831"/>
                    <a:pt x="2524" y="3831"/>
                  </a:cubicBezTo>
                  <a:cubicBezTo>
                    <a:pt x="2636" y="3831"/>
                    <a:pt x="2726" y="3740"/>
                    <a:pt x="2726" y="3629"/>
                  </a:cubicBezTo>
                  <a:lnTo>
                    <a:pt x="2726" y="2014"/>
                  </a:lnTo>
                  <a:cubicBezTo>
                    <a:pt x="2726" y="1127"/>
                    <a:pt x="3454" y="399"/>
                    <a:pt x="4341" y="399"/>
                  </a:cubicBezTo>
                  <a:lnTo>
                    <a:pt x="6822" y="399"/>
                  </a:lnTo>
                  <a:cubicBezTo>
                    <a:pt x="7703" y="399"/>
                    <a:pt x="8436" y="1127"/>
                    <a:pt x="8436" y="2014"/>
                  </a:cubicBezTo>
                  <a:lnTo>
                    <a:pt x="8436" y="6683"/>
                  </a:lnTo>
                  <a:lnTo>
                    <a:pt x="2726" y="6683"/>
                  </a:lnTo>
                  <a:lnTo>
                    <a:pt x="2726" y="4558"/>
                  </a:lnTo>
                  <a:cubicBezTo>
                    <a:pt x="2726" y="4447"/>
                    <a:pt x="2636" y="4362"/>
                    <a:pt x="2524" y="4362"/>
                  </a:cubicBezTo>
                  <a:cubicBezTo>
                    <a:pt x="2418" y="4362"/>
                    <a:pt x="2328" y="4447"/>
                    <a:pt x="2328" y="4558"/>
                  </a:cubicBezTo>
                  <a:lnTo>
                    <a:pt x="2328" y="6683"/>
                  </a:lnTo>
                  <a:cubicBezTo>
                    <a:pt x="2152" y="6705"/>
                    <a:pt x="1993" y="6774"/>
                    <a:pt x="1908" y="6906"/>
                  </a:cubicBezTo>
                  <a:cubicBezTo>
                    <a:pt x="1818" y="7060"/>
                    <a:pt x="1796" y="7236"/>
                    <a:pt x="1860" y="7416"/>
                  </a:cubicBezTo>
                  <a:lnTo>
                    <a:pt x="2019" y="7836"/>
                  </a:lnTo>
                  <a:lnTo>
                    <a:pt x="1531" y="7836"/>
                  </a:lnTo>
                  <a:lnTo>
                    <a:pt x="1154" y="6327"/>
                  </a:lnTo>
                  <a:lnTo>
                    <a:pt x="1265" y="6327"/>
                  </a:lnTo>
                  <a:cubicBezTo>
                    <a:pt x="1552" y="6327"/>
                    <a:pt x="1775" y="6110"/>
                    <a:pt x="1775" y="5823"/>
                  </a:cubicBezTo>
                  <a:lnTo>
                    <a:pt x="1775" y="5334"/>
                  </a:lnTo>
                  <a:cubicBezTo>
                    <a:pt x="1775" y="5047"/>
                    <a:pt x="1552" y="4803"/>
                    <a:pt x="1265" y="4803"/>
                  </a:cubicBezTo>
                  <a:lnTo>
                    <a:pt x="532" y="4803"/>
                  </a:lnTo>
                  <a:cubicBezTo>
                    <a:pt x="245" y="4803"/>
                    <a:pt x="1" y="5047"/>
                    <a:pt x="1" y="5334"/>
                  </a:cubicBezTo>
                  <a:lnTo>
                    <a:pt x="1" y="5823"/>
                  </a:lnTo>
                  <a:cubicBezTo>
                    <a:pt x="1" y="6110"/>
                    <a:pt x="245" y="6327"/>
                    <a:pt x="532" y="6327"/>
                  </a:cubicBezTo>
                  <a:lnTo>
                    <a:pt x="734" y="6327"/>
                  </a:lnTo>
                  <a:lnTo>
                    <a:pt x="1175" y="8080"/>
                  </a:lnTo>
                  <a:cubicBezTo>
                    <a:pt x="1196" y="8165"/>
                    <a:pt x="1286" y="8234"/>
                    <a:pt x="1377" y="8234"/>
                  </a:cubicBezTo>
                  <a:lnTo>
                    <a:pt x="2174" y="8234"/>
                  </a:lnTo>
                  <a:cubicBezTo>
                    <a:pt x="2285" y="8452"/>
                    <a:pt x="2482" y="8697"/>
                    <a:pt x="2901" y="8697"/>
                  </a:cubicBezTo>
                  <a:lnTo>
                    <a:pt x="3831" y="8697"/>
                  </a:lnTo>
                  <a:lnTo>
                    <a:pt x="3831" y="9074"/>
                  </a:lnTo>
                  <a:cubicBezTo>
                    <a:pt x="3831" y="9408"/>
                    <a:pt x="4096" y="9674"/>
                    <a:pt x="4410" y="9674"/>
                  </a:cubicBezTo>
                  <a:lnTo>
                    <a:pt x="4760" y="9674"/>
                  </a:lnTo>
                  <a:lnTo>
                    <a:pt x="4760" y="10800"/>
                  </a:lnTo>
                  <a:lnTo>
                    <a:pt x="2859" y="10800"/>
                  </a:lnTo>
                  <a:cubicBezTo>
                    <a:pt x="2503" y="10800"/>
                    <a:pt x="2216" y="11087"/>
                    <a:pt x="2216" y="11443"/>
                  </a:cubicBezTo>
                  <a:lnTo>
                    <a:pt x="2216" y="12394"/>
                  </a:lnTo>
                  <a:cubicBezTo>
                    <a:pt x="2083" y="12463"/>
                    <a:pt x="1972" y="12596"/>
                    <a:pt x="1972" y="12771"/>
                  </a:cubicBezTo>
                  <a:lnTo>
                    <a:pt x="1972" y="13233"/>
                  </a:lnTo>
                  <a:cubicBezTo>
                    <a:pt x="1972" y="13456"/>
                    <a:pt x="2152" y="13631"/>
                    <a:pt x="2370" y="13631"/>
                  </a:cubicBezTo>
                  <a:lnTo>
                    <a:pt x="3411" y="13631"/>
                  </a:lnTo>
                  <a:cubicBezTo>
                    <a:pt x="3634" y="13631"/>
                    <a:pt x="3810" y="13456"/>
                    <a:pt x="3810" y="13233"/>
                  </a:cubicBezTo>
                  <a:lnTo>
                    <a:pt x="3810" y="12771"/>
                  </a:lnTo>
                  <a:cubicBezTo>
                    <a:pt x="3810" y="12596"/>
                    <a:pt x="3698" y="12463"/>
                    <a:pt x="3565" y="12394"/>
                  </a:cubicBezTo>
                  <a:lnTo>
                    <a:pt x="3565" y="12086"/>
                  </a:lnTo>
                  <a:lnTo>
                    <a:pt x="5180" y="12086"/>
                  </a:lnTo>
                  <a:cubicBezTo>
                    <a:pt x="5292" y="12086"/>
                    <a:pt x="5382" y="11995"/>
                    <a:pt x="5382" y="11884"/>
                  </a:cubicBezTo>
                  <a:cubicBezTo>
                    <a:pt x="5382" y="11772"/>
                    <a:pt x="5292" y="11687"/>
                    <a:pt x="5180" y="11687"/>
                  </a:cubicBezTo>
                  <a:lnTo>
                    <a:pt x="3369" y="11687"/>
                  </a:lnTo>
                  <a:cubicBezTo>
                    <a:pt x="3257" y="11687"/>
                    <a:pt x="3167" y="11772"/>
                    <a:pt x="3167" y="11884"/>
                  </a:cubicBezTo>
                  <a:lnTo>
                    <a:pt x="3167" y="12372"/>
                  </a:lnTo>
                  <a:lnTo>
                    <a:pt x="2614" y="12372"/>
                  </a:lnTo>
                  <a:lnTo>
                    <a:pt x="2614" y="11443"/>
                  </a:lnTo>
                  <a:cubicBezTo>
                    <a:pt x="2614" y="11310"/>
                    <a:pt x="2726" y="11199"/>
                    <a:pt x="2859" y="11199"/>
                  </a:cubicBezTo>
                  <a:lnTo>
                    <a:pt x="8415" y="11199"/>
                  </a:lnTo>
                  <a:cubicBezTo>
                    <a:pt x="8548" y="11199"/>
                    <a:pt x="8660" y="11310"/>
                    <a:pt x="8660" y="11443"/>
                  </a:cubicBezTo>
                  <a:lnTo>
                    <a:pt x="8660" y="12372"/>
                  </a:lnTo>
                  <a:lnTo>
                    <a:pt x="8128" y="12372"/>
                  </a:lnTo>
                  <a:lnTo>
                    <a:pt x="8128" y="11884"/>
                  </a:lnTo>
                  <a:cubicBezTo>
                    <a:pt x="8128" y="11772"/>
                    <a:pt x="8038" y="11687"/>
                    <a:pt x="7926" y="11687"/>
                  </a:cubicBezTo>
                  <a:lnTo>
                    <a:pt x="6110" y="11687"/>
                  </a:lnTo>
                  <a:cubicBezTo>
                    <a:pt x="6003" y="11687"/>
                    <a:pt x="5913" y="11772"/>
                    <a:pt x="5913" y="11884"/>
                  </a:cubicBezTo>
                  <a:cubicBezTo>
                    <a:pt x="5913" y="11995"/>
                    <a:pt x="6003" y="12086"/>
                    <a:pt x="6110" y="12086"/>
                  </a:cubicBezTo>
                  <a:lnTo>
                    <a:pt x="7730" y="12086"/>
                  </a:lnTo>
                  <a:lnTo>
                    <a:pt x="7730" y="12394"/>
                  </a:lnTo>
                  <a:cubicBezTo>
                    <a:pt x="7571" y="12463"/>
                    <a:pt x="7486" y="12596"/>
                    <a:pt x="7486" y="12771"/>
                  </a:cubicBezTo>
                  <a:lnTo>
                    <a:pt x="7486" y="13233"/>
                  </a:lnTo>
                  <a:cubicBezTo>
                    <a:pt x="7486" y="13456"/>
                    <a:pt x="7661" y="13631"/>
                    <a:pt x="7863" y="13631"/>
                  </a:cubicBezTo>
                  <a:lnTo>
                    <a:pt x="8925" y="13631"/>
                  </a:lnTo>
                  <a:cubicBezTo>
                    <a:pt x="9122" y="13631"/>
                    <a:pt x="9297" y="13456"/>
                    <a:pt x="9297" y="13233"/>
                  </a:cubicBezTo>
                  <a:lnTo>
                    <a:pt x="9297" y="12771"/>
                  </a:lnTo>
                  <a:cubicBezTo>
                    <a:pt x="9297" y="12596"/>
                    <a:pt x="9212" y="12463"/>
                    <a:pt x="9058" y="12394"/>
                  </a:cubicBezTo>
                  <a:lnTo>
                    <a:pt x="9058" y="11443"/>
                  </a:lnTo>
                  <a:cubicBezTo>
                    <a:pt x="9058" y="11087"/>
                    <a:pt x="8766" y="10800"/>
                    <a:pt x="8415" y="10800"/>
                  </a:cubicBezTo>
                  <a:lnTo>
                    <a:pt x="6508" y="10800"/>
                  </a:lnTo>
                  <a:lnTo>
                    <a:pt x="6508" y="9674"/>
                  </a:lnTo>
                  <a:lnTo>
                    <a:pt x="6864" y="9674"/>
                  </a:lnTo>
                  <a:cubicBezTo>
                    <a:pt x="7199" y="9674"/>
                    <a:pt x="7464" y="9408"/>
                    <a:pt x="7464" y="9074"/>
                  </a:cubicBezTo>
                  <a:lnTo>
                    <a:pt x="7464" y="8697"/>
                  </a:lnTo>
                  <a:lnTo>
                    <a:pt x="8261" y="8697"/>
                  </a:lnTo>
                  <a:cubicBezTo>
                    <a:pt x="8681" y="8697"/>
                    <a:pt x="8877" y="8452"/>
                    <a:pt x="8989" y="8234"/>
                  </a:cubicBezTo>
                  <a:lnTo>
                    <a:pt x="9807" y="8234"/>
                  </a:lnTo>
                  <a:cubicBezTo>
                    <a:pt x="9897" y="8234"/>
                    <a:pt x="9961" y="8165"/>
                    <a:pt x="9988" y="8080"/>
                  </a:cubicBezTo>
                  <a:lnTo>
                    <a:pt x="10428" y="6327"/>
                  </a:lnTo>
                  <a:lnTo>
                    <a:pt x="10652" y="6327"/>
                  </a:lnTo>
                  <a:cubicBezTo>
                    <a:pt x="10938" y="6327"/>
                    <a:pt x="11156" y="6110"/>
                    <a:pt x="11156" y="5823"/>
                  </a:cubicBezTo>
                  <a:lnTo>
                    <a:pt x="11156" y="5334"/>
                  </a:lnTo>
                  <a:cubicBezTo>
                    <a:pt x="11156" y="5047"/>
                    <a:pt x="10938" y="4803"/>
                    <a:pt x="10652" y="4803"/>
                  </a:cubicBezTo>
                  <a:lnTo>
                    <a:pt x="9918" y="4803"/>
                  </a:lnTo>
                  <a:cubicBezTo>
                    <a:pt x="9632" y="4803"/>
                    <a:pt x="9387" y="5047"/>
                    <a:pt x="9387" y="5334"/>
                  </a:cubicBezTo>
                  <a:lnTo>
                    <a:pt x="9387" y="5823"/>
                  </a:lnTo>
                  <a:cubicBezTo>
                    <a:pt x="9387" y="6110"/>
                    <a:pt x="9632" y="6327"/>
                    <a:pt x="9918" y="6327"/>
                  </a:cubicBezTo>
                  <a:lnTo>
                    <a:pt x="10030" y="6327"/>
                  </a:lnTo>
                  <a:lnTo>
                    <a:pt x="9653" y="7836"/>
                  </a:lnTo>
                  <a:lnTo>
                    <a:pt x="9143" y="7836"/>
                  </a:lnTo>
                  <a:lnTo>
                    <a:pt x="9324" y="7416"/>
                  </a:lnTo>
                  <a:cubicBezTo>
                    <a:pt x="9387" y="7236"/>
                    <a:pt x="9366" y="7060"/>
                    <a:pt x="9254" y="6906"/>
                  </a:cubicBezTo>
                  <a:cubicBezTo>
                    <a:pt x="9164" y="6774"/>
                    <a:pt x="9010" y="6705"/>
                    <a:pt x="8835" y="6683"/>
                  </a:cubicBezTo>
                  <a:lnTo>
                    <a:pt x="8835" y="2014"/>
                  </a:lnTo>
                  <a:cubicBezTo>
                    <a:pt x="8835" y="909"/>
                    <a:pt x="7926" y="1"/>
                    <a:pt x="682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3"/>
            <p:cNvSpPr/>
            <p:nvPr/>
          </p:nvSpPr>
          <p:spPr>
            <a:xfrm>
              <a:off x="4873300" y="3680800"/>
              <a:ext cx="24875" cy="23375"/>
            </a:xfrm>
            <a:custGeom>
              <a:rect b="b" l="l" r="r" t="t"/>
              <a:pathLst>
                <a:path extrusionOk="0" h="935" w="995">
                  <a:moveTo>
                    <a:pt x="224" y="0"/>
                  </a:moveTo>
                  <a:cubicBezTo>
                    <a:pt x="171" y="0"/>
                    <a:pt x="120" y="16"/>
                    <a:pt x="86" y="48"/>
                  </a:cubicBezTo>
                  <a:cubicBezTo>
                    <a:pt x="1" y="138"/>
                    <a:pt x="1" y="250"/>
                    <a:pt x="86" y="335"/>
                  </a:cubicBezTo>
                  <a:lnTo>
                    <a:pt x="219" y="467"/>
                  </a:lnTo>
                  <a:lnTo>
                    <a:pt x="86" y="600"/>
                  </a:lnTo>
                  <a:cubicBezTo>
                    <a:pt x="1" y="691"/>
                    <a:pt x="1" y="802"/>
                    <a:pt x="86" y="887"/>
                  </a:cubicBezTo>
                  <a:cubicBezTo>
                    <a:pt x="134" y="935"/>
                    <a:pt x="176" y="935"/>
                    <a:pt x="219" y="935"/>
                  </a:cubicBezTo>
                  <a:cubicBezTo>
                    <a:pt x="288" y="935"/>
                    <a:pt x="330" y="935"/>
                    <a:pt x="378" y="887"/>
                  </a:cubicBezTo>
                  <a:lnTo>
                    <a:pt x="511" y="754"/>
                  </a:lnTo>
                  <a:lnTo>
                    <a:pt x="644" y="887"/>
                  </a:lnTo>
                  <a:cubicBezTo>
                    <a:pt x="686" y="935"/>
                    <a:pt x="729" y="935"/>
                    <a:pt x="776" y="935"/>
                  </a:cubicBezTo>
                  <a:cubicBezTo>
                    <a:pt x="819" y="935"/>
                    <a:pt x="883" y="935"/>
                    <a:pt x="931" y="887"/>
                  </a:cubicBezTo>
                  <a:cubicBezTo>
                    <a:pt x="994" y="802"/>
                    <a:pt x="994" y="691"/>
                    <a:pt x="931" y="600"/>
                  </a:cubicBezTo>
                  <a:lnTo>
                    <a:pt x="776" y="467"/>
                  </a:lnTo>
                  <a:lnTo>
                    <a:pt x="931" y="335"/>
                  </a:lnTo>
                  <a:cubicBezTo>
                    <a:pt x="994" y="250"/>
                    <a:pt x="994" y="138"/>
                    <a:pt x="931" y="48"/>
                  </a:cubicBezTo>
                  <a:cubicBezTo>
                    <a:pt x="885" y="16"/>
                    <a:pt x="830" y="0"/>
                    <a:pt x="777" y="0"/>
                  </a:cubicBezTo>
                  <a:cubicBezTo>
                    <a:pt x="725" y="0"/>
                    <a:pt x="676" y="16"/>
                    <a:pt x="644" y="48"/>
                  </a:cubicBezTo>
                  <a:lnTo>
                    <a:pt x="511" y="181"/>
                  </a:lnTo>
                  <a:lnTo>
                    <a:pt x="378" y="48"/>
                  </a:lnTo>
                  <a:cubicBezTo>
                    <a:pt x="333" y="16"/>
                    <a:pt x="277" y="0"/>
                    <a:pt x="22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3"/>
            <p:cNvSpPr/>
            <p:nvPr/>
          </p:nvSpPr>
          <p:spPr>
            <a:xfrm>
              <a:off x="4932550" y="3680800"/>
              <a:ext cx="24850" cy="23375"/>
            </a:xfrm>
            <a:custGeom>
              <a:rect b="b" l="l" r="r" t="t"/>
              <a:pathLst>
                <a:path extrusionOk="0" h="935" w="994">
                  <a:moveTo>
                    <a:pt x="223" y="0"/>
                  </a:moveTo>
                  <a:cubicBezTo>
                    <a:pt x="170" y="0"/>
                    <a:pt x="120" y="16"/>
                    <a:pt x="85" y="48"/>
                  </a:cubicBezTo>
                  <a:cubicBezTo>
                    <a:pt x="0" y="138"/>
                    <a:pt x="0" y="250"/>
                    <a:pt x="85" y="335"/>
                  </a:cubicBezTo>
                  <a:lnTo>
                    <a:pt x="218" y="467"/>
                  </a:lnTo>
                  <a:lnTo>
                    <a:pt x="85" y="600"/>
                  </a:lnTo>
                  <a:cubicBezTo>
                    <a:pt x="0" y="691"/>
                    <a:pt x="0" y="802"/>
                    <a:pt x="85" y="887"/>
                  </a:cubicBezTo>
                  <a:cubicBezTo>
                    <a:pt x="133" y="935"/>
                    <a:pt x="175" y="935"/>
                    <a:pt x="218" y="935"/>
                  </a:cubicBezTo>
                  <a:cubicBezTo>
                    <a:pt x="287" y="935"/>
                    <a:pt x="329" y="935"/>
                    <a:pt x="372" y="887"/>
                  </a:cubicBezTo>
                  <a:lnTo>
                    <a:pt x="505" y="754"/>
                  </a:lnTo>
                  <a:lnTo>
                    <a:pt x="638" y="887"/>
                  </a:lnTo>
                  <a:cubicBezTo>
                    <a:pt x="685" y="935"/>
                    <a:pt x="728" y="935"/>
                    <a:pt x="770" y="935"/>
                  </a:cubicBezTo>
                  <a:cubicBezTo>
                    <a:pt x="818" y="935"/>
                    <a:pt x="882" y="935"/>
                    <a:pt x="930" y="887"/>
                  </a:cubicBezTo>
                  <a:cubicBezTo>
                    <a:pt x="993" y="802"/>
                    <a:pt x="993" y="691"/>
                    <a:pt x="930" y="600"/>
                  </a:cubicBezTo>
                  <a:lnTo>
                    <a:pt x="770" y="467"/>
                  </a:lnTo>
                  <a:lnTo>
                    <a:pt x="930" y="335"/>
                  </a:lnTo>
                  <a:cubicBezTo>
                    <a:pt x="993" y="250"/>
                    <a:pt x="993" y="138"/>
                    <a:pt x="930" y="48"/>
                  </a:cubicBezTo>
                  <a:cubicBezTo>
                    <a:pt x="885" y="16"/>
                    <a:pt x="829" y="0"/>
                    <a:pt x="776" y="0"/>
                  </a:cubicBezTo>
                  <a:cubicBezTo>
                    <a:pt x="723" y="0"/>
                    <a:pt x="672" y="16"/>
                    <a:pt x="638" y="48"/>
                  </a:cubicBezTo>
                  <a:lnTo>
                    <a:pt x="505" y="181"/>
                  </a:lnTo>
                  <a:lnTo>
                    <a:pt x="372" y="48"/>
                  </a:lnTo>
                  <a:cubicBezTo>
                    <a:pt x="329" y="16"/>
                    <a:pt x="275" y="0"/>
                    <a:pt x="22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63"/>
          <p:cNvGrpSpPr/>
          <p:nvPr/>
        </p:nvGrpSpPr>
        <p:grpSpPr>
          <a:xfrm>
            <a:off x="6028675" y="4262450"/>
            <a:ext cx="298300" cy="340925"/>
            <a:chOff x="6028675" y="4262450"/>
            <a:chExt cx="298300" cy="340925"/>
          </a:xfrm>
        </p:grpSpPr>
        <p:sp>
          <p:nvSpPr>
            <p:cNvPr id="4465" name="Google Shape;4465;p63"/>
            <p:cNvSpPr/>
            <p:nvPr/>
          </p:nvSpPr>
          <p:spPr>
            <a:xfrm>
              <a:off x="6080075" y="4268025"/>
              <a:ext cx="241850" cy="330325"/>
            </a:xfrm>
            <a:custGeom>
              <a:rect b="b" l="l" r="r" t="t"/>
              <a:pathLst>
                <a:path extrusionOk="0" h="13213" w="9674">
                  <a:moveTo>
                    <a:pt x="7549" y="1"/>
                  </a:moveTo>
                  <a:lnTo>
                    <a:pt x="489" y="1"/>
                  </a:lnTo>
                  <a:cubicBezTo>
                    <a:pt x="224" y="1"/>
                    <a:pt x="1" y="197"/>
                    <a:pt x="1" y="463"/>
                  </a:cubicBezTo>
                  <a:lnTo>
                    <a:pt x="1" y="12750"/>
                  </a:lnTo>
                  <a:cubicBezTo>
                    <a:pt x="1" y="13015"/>
                    <a:pt x="224" y="13212"/>
                    <a:pt x="489" y="13212"/>
                  </a:cubicBezTo>
                  <a:lnTo>
                    <a:pt x="9185" y="13212"/>
                  </a:lnTo>
                  <a:cubicBezTo>
                    <a:pt x="9451" y="13212"/>
                    <a:pt x="9674" y="13015"/>
                    <a:pt x="9674" y="12750"/>
                  </a:cubicBezTo>
                  <a:lnTo>
                    <a:pt x="9674" y="2126"/>
                  </a:lnTo>
                  <a:lnTo>
                    <a:pt x="8213" y="1393"/>
                  </a:lnTo>
                  <a:close/>
                  <a:moveTo>
                    <a:pt x="7549" y="1"/>
                  </a:moveTo>
                  <a:lnTo>
                    <a:pt x="7549"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3"/>
            <p:cNvSpPr/>
            <p:nvPr/>
          </p:nvSpPr>
          <p:spPr>
            <a:xfrm>
              <a:off x="6268775" y="4268025"/>
              <a:ext cx="53150" cy="53150"/>
            </a:xfrm>
            <a:custGeom>
              <a:rect b="b" l="l" r="r" t="t"/>
              <a:pathLst>
                <a:path extrusionOk="0" h="2126" w="2126">
                  <a:moveTo>
                    <a:pt x="1" y="1595"/>
                  </a:moveTo>
                  <a:cubicBezTo>
                    <a:pt x="1" y="1881"/>
                    <a:pt x="224" y="2126"/>
                    <a:pt x="511" y="2126"/>
                  </a:cubicBezTo>
                  <a:lnTo>
                    <a:pt x="2126" y="2126"/>
                  </a:lnTo>
                  <a:lnTo>
                    <a:pt x="1" y="1"/>
                  </a:lnTo>
                  <a:close/>
                  <a:moveTo>
                    <a:pt x="1" y="1595"/>
                  </a:moveTo>
                  <a:lnTo>
                    <a:pt x="1" y="159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3"/>
            <p:cNvSpPr/>
            <p:nvPr/>
          </p:nvSpPr>
          <p:spPr>
            <a:xfrm>
              <a:off x="6289775" y="4321150"/>
              <a:ext cx="32150" cy="277200"/>
            </a:xfrm>
            <a:custGeom>
              <a:rect b="b" l="l" r="r" t="t"/>
              <a:pathLst>
                <a:path extrusionOk="0" h="11088" w="1286">
                  <a:moveTo>
                    <a:pt x="489" y="1"/>
                  </a:moveTo>
                  <a:lnTo>
                    <a:pt x="489" y="10625"/>
                  </a:lnTo>
                  <a:cubicBezTo>
                    <a:pt x="489" y="10890"/>
                    <a:pt x="266" y="11087"/>
                    <a:pt x="0" y="11087"/>
                  </a:cubicBezTo>
                  <a:lnTo>
                    <a:pt x="797" y="11087"/>
                  </a:lnTo>
                  <a:cubicBezTo>
                    <a:pt x="1063" y="11087"/>
                    <a:pt x="1286" y="10890"/>
                    <a:pt x="1286" y="10625"/>
                  </a:cubicBezTo>
                  <a:lnTo>
                    <a:pt x="1286" y="1"/>
                  </a:lnTo>
                  <a:close/>
                  <a:moveTo>
                    <a:pt x="489" y="1"/>
                  </a:moveTo>
                  <a:lnTo>
                    <a:pt x="489"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3"/>
            <p:cNvSpPr/>
            <p:nvPr/>
          </p:nvSpPr>
          <p:spPr>
            <a:xfrm>
              <a:off x="6113800" y="4384775"/>
              <a:ext cx="174925" cy="160450"/>
            </a:xfrm>
            <a:custGeom>
              <a:rect b="b" l="l" r="r" t="t"/>
              <a:pathLst>
                <a:path extrusionOk="0" h="6418" w="6997">
                  <a:moveTo>
                    <a:pt x="6710" y="0"/>
                  </a:moveTo>
                  <a:lnTo>
                    <a:pt x="266" y="0"/>
                  </a:lnTo>
                  <a:cubicBezTo>
                    <a:pt x="112" y="0"/>
                    <a:pt x="1" y="112"/>
                    <a:pt x="1" y="266"/>
                  </a:cubicBezTo>
                  <a:lnTo>
                    <a:pt x="1" y="5844"/>
                  </a:lnTo>
                  <a:lnTo>
                    <a:pt x="1286" y="4558"/>
                  </a:lnTo>
                  <a:cubicBezTo>
                    <a:pt x="1440" y="4404"/>
                    <a:pt x="1685" y="4404"/>
                    <a:pt x="1839" y="4558"/>
                  </a:cubicBezTo>
                  <a:lnTo>
                    <a:pt x="2859" y="5578"/>
                  </a:lnTo>
                  <a:lnTo>
                    <a:pt x="3879" y="4579"/>
                  </a:lnTo>
                  <a:cubicBezTo>
                    <a:pt x="4229" y="4181"/>
                    <a:pt x="4739" y="4229"/>
                    <a:pt x="5074" y="4579"/>
                  </a:cubicBezTo>
                  <a:lnTo>
                    <a:pt x="6997" y="6417"/>
                  </a:lnTo>
                  <a:lnTo>
                    <a:pt x="6997" y="266"/>
                  </a:lnTo>
                  <a:cubicBezTo>
                    <a:pt x="6997" y="112"/>
                    <a:pt x="6864" y="0"/>
                    <a:pt x="6710" y="0"/>
                  </a:cubicBezTo>
                  <a:close/>
                  <a:moveTo>
                    <a:pt x="6710" y="0"/>
                  </a:moveTo>
                  <a:lnTo>
                    <a:pt x="6710"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3"/>
            <p:cNvSpPr/>
            <p:nvPr/>
          </p:nvSpPr>
          <p:spPr>
            <a:xfrm>
              <a:off x="6113800" y="4480525"/>
              <a:ext cx="71475" cy="79025"/>
            </a:xfrm>
            <a:custGeom>
              <a:rect b="b" l="l" r="r" t="t"/>
              <a:pathLst>
                <a:path extrusionOk="0" h="3161" w="2859">
                  <a:moveTo>
                    <a:pt x="1286" y="154"/>
                  </a:moveTo>
                  <a:lnTo>
                    <a:pt x="1" y="1461"/>
                  </a:lnTo>
                  <a:lnTo>
                    <a:pt x="1" y="2874"/>
                  </a:lnTo>
                  <a:cubicBezTo>
                    <a:pt x="1" y="3028"/>
                    <a:pt x="112" y="3161"/>
                    <a:pt x="266" y="3161"/>
                  </a:cubicBezTo>
                  <a:lnTo>
                    <a:pt x="888" y="3161"/>
                  </a:lnTo>
                  <a:lnTo>
                    <a:pt x="2391" y="2587"/>
                  </a:lnTo>
                  <a:lnTo>
                    <a:pt x="2859" y="1169"/>
                  </a:lnTo>
                  <a:lnTo>
                    <a:pt x="1839" y="154"/>
                  </a:lnTo>
                  <a:cubicBezTo>
                    <a:pt x="1685" y="0"/>
                    <a:pt x="1440" y="0"/>
                    <a:pt x="1286" y="154"/>
                  </a:cubicBezTo>
                  <a:close/>
                  <a:moveTo>
                    <a:pt x="1286" y="154"/>
                  </a:moveTo>
                  <a:lnTo>
                    <a:pt x="1286" y="15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3"/>
            <p:cNvSpPr/>
            <p:nvPr/>
          </p:nvSpPr>
          <p:spPr>
            <a:xfrm>
              <a:off x="6135975" y="4475475"/>
              <a:ext cx="152750" cy="84075"/>
            </a:xfrm>
            <a:custGeom>
              <a:rect b="b" l="l" r="r" t="t"/>
              <a:pathLst>
                <a:path extrusionOk="0" h="3363" w="6110">
                  <a:moveTo>
                    <a:pt x="1972" y="1371"/>
                  </a:moveTo>
                  <a:lnTo>
                    <a:pt x="1" y="3363"/>
                  </a:lnTo>
                  <a:lnTo>
                    <a:pt x="5823" y="3363"/>
                  </a:lnTo>
                  <a:cubicBezTo>
                    <a:pt x="5977" y="3363"/>
                    <a:pt x="6110" y="3230"/>
                    <a:pt x="6110" y="3076"/>
                  </a:cubicBezTo>
                  <a:lnTo>
                    <a:pt x="6110" y="2237"/>
                  </a:lnTo>
                  <a:lnTo>
                    <a:pt x="4187" y="378"/>
                  </a:lnTo>
                  <a:cubicBezTo>
                    <a:pt x="3852" y="22"/>
                    <a:pt x="3342" y="0"/>
                    <a:pt x="2992" y="378"/>
                  </a:cubicBezTo>
                  <a:close/>
                  <a:moveTo>
                    <a:pt x="1972" y="1371"/>
                  </a:moveTo>
                  <a:lnTo>
                    <a:pt x="1972" y="137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3"/>
            <p:cNvSpPr/>
            <p:nvPr/>
          </p:nvSpPr>
          <p:spPr>
            <a:xfrm>
              <a:off x="6245550" y="4508150"/>
              <a:ext cx="43175" cy="51400"/>
            </a:xfrm>
            <a:custGeom>
              <a:rect b="b" l="l" r="r" t="t"/>
              <a:pathLst>
                <a:path extrusionOk="0" h="2056" w="1727">
                  <a:moveTo>
                    <a:pt x="0" y="2056"/>
                  </a:moveTo>
                  <a:lnTo>
                    <a:pt x="1440" y="2056"/>
                  </a:lnTo>
                  <a:cubicBezTo>
                    <a:pt x="1594" y="2056"/>
                    <a:pt x="1727" y="1923"/>
                    <a:pt x="1727" y="1769"/>
                  </a:cubicBezTo>
                  <a:lnTo>
                    <a:pt x="1727" y="930"/>
                  </a:lnTo>
                  <a:lnTo>
                    <a:pt x="755" y="0"/>
                  </a:lnTo>
                  <a:cubicBezTo>
                    <a:pt x="818" y="510"/>
                    <a:pt x="489" y="1503"/>
                    <a:pt x="0" y="2056"/>
                  </a:cubicBezTo>
                  <a:close/>
                  <a:moveTo>
                    <a:pt x="0" y="2056"/>
                  </a:moveTo>
                  <a:lnTo>
                    <a:pt x="0" y="2056"/>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3"/>
            <p:cNvSpPr/>
            <p:nvPr/>
          </p:nvSpPr>
          <p:spPr>
            <a:xfrm>
              <a:off x="6115525" y="4492600"/>
              <a:ext cx="69750" cy="66950"/>
            </a:xfrm>
            <a:custGeom>
              <a:rect b="b" l="l" r="r" t="t"/>
              <a:pathLst>
                <a:path extrusionOk="0" h="2678" w="2790">
                  <a:moveTo>
                    <a:pt x="819" y="2678"/>
                  </a:moveTo>
                  <a:lnTo>
                    <a:pt x="2790" y="686"/>
                  </a:lnTo>
                  <a:lnTo>
                    <a:pt x="2083" y="1"/>
                  </a:lnTo>
                  <a:cubicBezTo>
                    <a:pt x="1903" y="1042"/>
                    <a:pt x="1127" y="2173"/>
                    <a:pt x="1" y="2593"/>
                  </a:cubicBezTo>
                  <a:cubicBezTo>
                    <a:pt x="43" y="2635"/>
                    <a:pt x="134" y="2678"/>
                    <a:pt x="197" y="2678"/>
                  </a:cubicBezTo>
                  <a:close/>
                  <a:moveTo>
                    <a:pt x="819" y="2678"/>
                  </a:moveTo>
                  <a:lnTo>
                    <a:pt x="819" y="2678"/>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3"/>
            <p:cNvSpPr/>
            <p:nvPr/>
          </p:nvSpPr>
          <p:spPr>
            <a:xfrm>
              <a:off x="6257775" y="4384775"/>
              <a:ext cx="30950" cy="146625"/>
            </a:xfrm>
            <a:custGeom>
              <a:rect b="b" l="l" r="r" t="t"/>
              <a:pathLst>
                <a:path extrusionOk="0" h="5865" w="1238">
                  <a:moveTo>
                    <a:pt x="266" y="266"/>
                  </a:moveTo>
                  <a:lnTo>
                    <a:pt x="266" y="4935"/>
                  </a:lnTo>
                  <a:lnTo>
                    <a:pt x="1238" y="5865"/>
                  </a:lnTo>
                  <a:lnTo>
                    <a:pt x="1238" y="266"/>
                  </a:lnTo>
                  <a:cubicBezTo>
                    <a:pt x="1238" y="112"/>
                    <a:pt x="1105" y="0"/>
                    <a:pt x="951" y="0"/>
                  </a:cubicBezTo>
                  <a:lnTo>
                    <a:pt x="0" y="0"/>
                  </a:lnTo>
                  <a:cubicBezTo>
                    <a:pt x="154" y="0"/>
                    <a:pt x="266" y="112"/>
                    <a:pt x="266" y="266"/>
                  </a:cubicBezTo>
                  <a:close/>
                  <a:moveTo>
                    <a:pt x="266" y="266"/>
                  </a:moveTo>
                  <a:lnTo>
                    <a:pt x="266" y="26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3"/>
            <p:cNvSpPr/>
            <p:nvPr/>
          </p:nvSpPr>
          <p:spPr>
            <a:xfrm>
              <a:off x="6152575" y="4420750"/>
              <a:ext cx="33225" cy="33225"/>
            </a:xfrm>
            <a:custGeom>
              <a:rect b="b" l="l" r="r" t="t"/>
              <a:pathLst>
                <a:path extrusionOk="0" h="1329" w="1329">
                  <a:moveTo>
                    <a:pt x="734" y="22"/>
                  </a:moveTo>
                  <a:cubicBezTo>
                    <a:pt x="378" y="1"/>
                    <a:pt x="70" y="240"/>
                    <a:pt x="43" y="596"/>
                  </a:cubicBezTo>
                  <a:cubicBezTo>
                    <a:pt x="1" y="952"/>
                    <a:pt x="266" y="1260"/>
                    <a:pt x="622" y="1281"/>
                  </a:cubicBezTo>
                  <a:cubicBezTo>
                    <a:pt x="952" y="1329"/>
                    <a:pt x="1265" y="1063"/>
                    <a:pt x="1308" y="707"/>
                  </a:cubicBezTo>
                  <a:cubicBezTo>
                    <a:pt x="1329" y="373"/>
                    <a:pt x="1085" y="65"/>
                    <a:pt x="734" y="22"/>
                  </a:cubicBezTo>
                  <a:close/>
                  <a:moveTo>
                    <a:pt x="734" y="22"/>
                  </a:moveTo>
                  <a:lnTo>
                    <a:pt x="734" y="2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3"/>
            <p:cNvSpPr/>
            <p:nvPr/>
          </p:nvSpPr>
          <p:spPr>
            <a:xfrm>
              <a:off x="6163075" y="4421300"/>
              <a:ext cx="22725" cy="32675"/>
            </a:xfrm>
            <a:custGeom>
              <a:rect b="b" l="l" r="r" t="t"/>
              <a:pathLst>
                <a:path extrusionOk="0" h="1307" w="909">
                  <a:moveTo>
                    <a:pt x="378" y="685"/>
                  </a:moveTo>
                  <a:cubicBezTo>
                    <a:pt x="356" y="930"/>
                    <a:pt x="202" y="1126"/>
                    <a:pt x="1" y="1217"/>
                  </a:cubicBezTo>
                  <a:cubicBezTo>
                    <a:pt x="70" y="1238"/>
                    <a:pt x="133" y="1259"/>
                    <a:pt x="202" y="1259"/>
                  </a:cubicBezTo>
                  <a:cubicBezTo>
                    <a:pt x="532" y="1307"/>
                    <a:pt x="845" y="1041"/>
                    <a:pt x="888" y="685"/>
                  </a:cubicBezTo>
                  <a:cubicBezTo>
                    <a:pt x="909" y="351"/>
                    <a:pt x="665" y="43"/>
                    <a:pt x="314" y="0"/>
                  </a:cubicBezTo>
                  <a:cubicBezTo>
                    <a:pt x="202" y="0"/>
                    <a:pt x="91" y="0"/>
                    <a:pt x="1" y="43"/>
                  </a:cubicBezTo>
                  <a:cubicBezTo>
                    <a:pt x="245" y="154"/>
                    <a:pt x="420" y="420"/>
                    <a:pt x="378" y="685"/>
                  </a:cubicBezTo>
                  <a:close/>
                  <a:moveTo>
                    <a:pt x="378" y="685"/>
                  </a:moveTo>
                  <a:lnTo>
                    <a:pt x="378" y="68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3"/>
            <p:cNvSpPr/>
            <p:nvPr/>
          </p:nvSpPr>
          <p:spPr>
            <a:xfrm>
              <a:off x="6033600" y="4310000"/>
              <a:ext cx="199750" cy="91925"/>
            </a:xfrm>
            <a:custGeom>
              <a:rect b="b" l="l" r="r" t="t"/>
              <a:pathLst>
                <a:path extrusionOk="0" h="3677" w="7990">
                  <a:moveTo>
                    <a:pt x="356" y="1"/>
                  </a:moveTo>
                  <a:lnTo>
                    <a:pt x="7660" y="1"/>
                  </a:lnTo>
                  <a:cubicBezTo>
                    <a:pt x="7836" y="1"/>
                    <a:pt x="7990" y="155"/>
                    <a:pt x="7990" y="335"/>
                  </a:cubicBezTo>
                  <a:lnTo>
                    <a:pt x="7990" y="3321"/>
                  </a:lnTo>
                  <a:cubicBezTo>
                    <a:pt x="7990" y="3522"/>
                    <a:pt x="7836" y="3676"/>
                    <a:pt x="7660" y="3676"/>
                  </a:cubicBezTo>
                  <a:lnTo>
                    <a:pt x="356" y="3676"/>
                  </a:lnTo>
                  <a:cubicBezTo>
                    <a:pt x="154" y="3676"/>
                    <a:pt x="0" y="3522"/>
                    <a:pt x="0" y="3321"/>
                  </a:cubicBezTo>
                  <a:lnTo>
                    <a:pt x="0" y="335"/>
                  </a:lnTo>
                  <a:cubicBezTo>
                    <a:pt x="0" y="155"/>
                    <a:pt x="154" y="1"/>
                    <a:pt x="356" y="1"/>
                  </a:cubicBezTo>
                  <a:close/>
                  <a:moveTo>
                    <a:pt x="356" y="1"/>
                  </a:moveTo>
                  <a:lnTo>
                    <a:pt x="356"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3"/>
            <p:cNvSpPr/>
            <p:nvPr/>
          </p:nvSpPr>
          <p:spPr>
            <a:xfrm>
              <a:off x="6199600" y="4310000"/>
              <a:ext cx="33750" cy="91925"/>
            </a:xfrm>
            <a:custGeom>
              <a:rect b="b" l="l" r="r" t="t"/>
              <a:pathLst>
                <a:path extrusionOk="0" h="3677" w="1350">
                  <a:moveTo>
                    <a:pt x="335" y="335"/>
                  </a:moveTo>
                  <a:lnTo>
                    <a:pt x="335" y="3321"/>
                  </a:lnTo>
                  <a:cubicBezTo>
                    <a:pt x="335" y="3522"/>
                    <a:pt x="181" y="3676"/>
                    <a:pt x="0" y="3676"/>
                  </a:cubicBezTo>
                  <a:lnTo>
                    <a:pt x="1020" y="3676"/>
                  </a:lnTo>
                  <a:cubicBezTo>
                    <a:pt x="1196" y="3676"/>
                    <a:pt x="1350" y="3522"/>
                    <a:pt x="1350" y="3321"/>
                  </a:cubicBezTo>
                  <a:lnTo>
                    <a:pt x="1350" y="3321"/>
                  </a:lnTo>
                  <a:lnTo>
                    <a:pt x="1350" y="335"/>
                  </a:lnTo>
                  <a:cubicBezTo>
                    <a:pt x="1350" y="155"/>
                    <a:pt x="1196" y="1"/>
                    <a:pt x="1020" y="1"/>
                  </a:cubicBezTo>
                  <a:lnTo>
                    <a:pt x="0" y="1"/>
                  </a:lnTo>
                  <a:cubicBezTo>
                    <a:pt x="181" y="1"/>
                    <a:pt x="335" y="155"/>
                    <a:pt x="335" y="335"/>
                  </a:cubicBezTo>
                  <a:close/>
                  <a:moveTo>
                    <a:pt x="335" y="335"/>
                  </a:moveTo>
                  <a:lnTo>
                    <a:pt x="335" y="33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3"/>
            <p:cNvSpPr/>
            <p:nvPr/>
          </p:nvSpPr>
          <p:spPr>
            <a:xfrm>
              <a:off x="6028675" y="4262450"/>
              <a:ext cx="298300" cy="340925"/>
            </a:xfrm>
            <a:custGeom>
              <a:rect b="b" l="l" r="r" t="t"/>
              <a:pathLst>
                <a:path extrusionOk="0" h="13637" w="11932">
                  <a:moveTo>
                    <a:pt x="9807" y="686"/>
                  </a:moveTo>
                  <a:lnTo>
                    <a:pt x="11241" y="2147"/>
                  </a:lnTo>
                  <a:lnTo>
                    <a:pt x="10115" y="2147"/>
                  </a:lnTo>
                  <a:cubicBezTo>
                    <a:pt x="9940" y="2147"/>
                    <a:pt x="9807" y="1993"/>
                    <a:pt x="9807" y="1818"/>
                  </a:cubicBezTo>
                  <a:lnTo>
                    <a:pt x="9807" y="686"/>
                  </a:lnTo>
                  <a:close/>
                  <a:moveTo>
                    <a:pt x="7857" y="2104"/>
                  </a:moveTo>
                  <a:cubicBezTo>
                    <a:pt x="7921" y="2104"/>
                    <a:pt x="7990" y="2168"/>
                    <a:pt x="7990" y="2237"/>
                  </a:cubicBezTo>
                  <a:lnTo>
                    <a:pt x="7990" y="5223"/>
                  </a:lnTo>
                  <a:cubicBezTo>
                    <a:pt x="7990" y="5313"/>
                    <a:pt x="7921" y="5377"/>
                    <a:pt x="7857" y="5377"/>
                  </a:cubicBezTo>
                  <a:lnTo>
                    <a:pt x="553" y="5377"/>
                  </a:lnTo>
                  <a:cubicBezTo>
                    <a:pt x="463" y="5377"/>
                    <a:pt x="399" y="5313"/>
                    <a:pt x="399" y="5223"/>
                  </a:cubicBezTo>
                  <a:lnTo>
                    <a:pt x="399" y="2237"/>
                  </a:lnTo>
                  <a:cubicBezTo>
                    <a:pt x="399" y="2168"/>
                    <a:pt x="463" y="2104"/>
                    <a:pt x="553" y="2104"/>
                  </a:cubicBezTo>
                  <a:close/>
                  <a:moveTo>
                    <a:pt x="4978" y="8962"/>
                  </a:moveTo>
                  <a:cubicBezTo>
                    <a:pt x="5026" y="8962"/>
                    <a:pt x="5068" y="8989"/>
                    <a:pt x="5111" y="9031"/>
                  </a:cubicBezTo>
                  <a:lnTo>
                    <a:pt x="5977" y="9892"/>
                  </a:lnTo>
                  <a:lnTo>
                    <a:pt x="4203" y="11687"/>
                  </a:lnTo>
                  <a:lnTo>
                    <a:pt x="3671" y="11687"/>
                  </a:lnTo>
                  <a:cubicBezTo>
                    <a:pt x="3629" y="11687"/>
                    <a:pt x="3608" y="11645"/>
                    <a:pt x="3608" y="11597"/>
                  </a:cubicBezTo>
                  <a:lnTo>
                    <a:pt x="3608" y="10248"/>
                  </a:lnTo>
                  <a:lnTo>
                    <a:pt x="4824" y="9031"/>
                  </a:lnTo>
                  <a:cubicBezTo>
                    <a:pt x="4867" y="8989"/>
                    <a:pt x="4914" y="8962"/>
                    <a:pt x="4978" y="8962"/>
                  </a:cubicBezTo>
                  <a:close/>
                  <a:moveTo>
                    <a:pt x="7879" y="8808"/>
                  </a:moveTo>
                  <a:cubicBezTo>
                    <a:pt x="8054" y="8829"/>
                    <a:pt x="8213" y="8899"/>
                    <a:pt x="8346" y="9031"/>
                  </a:cubicBezTo>
                  <a:lnTo>
                    <a:pt x="10205" y="10821"/>
                  </a:lnTo>
                  <a:lnTo>
                    <a:pt x="10205" y="11597"/>
                  </a:lnTo>
                  <a:cubicBezTo>
                    <a:pt x="10205" y="11645"/>
                    <a:pt x="10157" y="11687"/>
                    <a:pt x="10115" y="11687"/>
                  </a:cubicBezTo>
                  <a:lnTo>
                    <a:pt x="4760" y="11687"/>
                  </a:lnTo>
                  <a:lnTo>
                    <a:pt x="7416" y="9031"/>
                  </a:lnTo>
                  <a:cubicBezTo>
                    <a:pt x="7549" y="8899"/>
                    <a:pt x="7724" y="8808"/>
                    <a:pt x="7879" y="8808"/>
                  </a:cubicBezTo>
                  <a:close/>
                  <a:moveTo>
                    <a:pt x="2545" y="1"/>
                  </a:moveTo>
                  <a:cubicBezTo>
                    <a:pt x="2168" y="1"/>
                    <a:pt x="1860" y="309"/>
                    <a:pt x="1860" y="686"/>
                  </a:cubicBezTo>
                  <a:lnTo>
                    <a:pt x="1860" y="1706"/>
                  </a:lnTo>
                  <a:lnTo>
                    <a:pt x="553" y="1706"/>
                  </a:lnTo>
                  <a:cubicBezTo>
                    <a:pt x="245" y="1706"/>
                    <a:pt x="1" y="1950"/>
                    <a:pt x="1" y="2237"/>
                  </a:cubicBezTo>
                  <a:lnTo>
                    <a:pt x="1" y="5223"/>
                  </a:lnTo>
                  <a:cubicBezTo>
                    <a:pt x="1" y="5536"/>
                    <a:pt x="245" y="5775"/>
                    <a:pt x="553" y="5775"/>
                  </a:cubicBezTo>
                  <a:lnTo>
                    <a:pt x="1860" y="5775"/>
                  </a:lnTo>
                  <a:lnTo>
                    <a:pt x="1860" y="12973"/>
                  </a:lnTo>
                  <a:cubicBezTo>
                    <a:pt x="1860" y="13345"/>
                    <a:pt x="2168" y="13637"/>
                    <a:pt x="2545" y="13637"/>
                  </a:cubicBezTo>
                  <a:lnTo>
                    <a:pt x="4049" y="13637"/>
                  </a:lnTo>
                  <a:cubicBezTo>
                    <a:pt x="4160" y="13637"/>
                    <a:pt x="4250" y="13547"/>
                    <a:pt x="4250" y="13435"/>
                  </a:cubicBezTo>
                  <a:cubicBezTo>
                    <a:pt x="4250" y="13323"/>
                    <a:pt x="4160" y="13238"/>
                    <a:pt x="4049" y="13238"/>
                  </a:cubicBezTo>
                  <a:lnTo>
                    <a:pt x="2545" y="13238"/>
                  </a:lnTo>
                  <a:cubicBezTo>
                    <a:pt x="2391" y="13238"/>
                    <a:pt x="2258" y="13127"/>
                    <a:pt x="2258" y="12973"/>
                  </a:cubicBezTo>
                  <a:lnTo>
                    <a:pt x="2258" y="5775"/>
                  </a:lnTo>
                  <a:lnTo>
                    <a:pt x="3209" y="5775"/>
                  </a:lnTo>
                  <a:lnTo>
                    <a:pt x="3209" y="11597"/>
                  </a:lnTo>
                  <a:cubicBezTo>
                    <a:pt x="3209" y="11863"/>
                    <a:pt x="3406" y="12086"/>
                    <a:pt x="3671" y="12086"/>
                  </a:cubicBezTo>
                  <a:lnTo>
                    <a:pt x="10115" y="12086"/>
                  </a:lnTo>
                  <a:cubicBezTo>
                    <a:pt x="10380" y="12086"/>
                    <a:pt x="10604" y="11863"/>
                    <a:pt x="10604" y="11597"/>
                  </a:cubicBezTo>
                  <a:lnTo>
                    <a:pt x="10604" y="7592"/>
                  </a:lnTo>
                  <a:cubicBezTo>
                    <a:pt x="10604" y="7501"/>
                    <a:pt x="10513" y="7395"/>
                    <a:pt x="10402" y="7395"/>
                  </a:cubicBezTo>
                  <a:cubicBezTo>
                    <a:pt x="10290" y="7395"/>
                    <a:pt x="10205" y="7501"/>
                    <a:pt x="10205" y="7592"/>
                  </a:cubicBezTo>
                  <a:lnTo>
                    <a:pt x="10205" y="10269"/>
                  </a:lnTo>
                  <a:lnTo>
                    <a:pt x="8633" y="8766"/>
                  </a:lnTo>
                  <a:cubicBezTo>
                    <a:pt x="8431" y="8543"/>
                    <a:pt x="8165" y="8431"/>
                    <a:pt x="7879" y="8410"/>
                  </a:cubicBezTo>
                  <a:cubicBezTo>
                    <a:pt x="7613" y="8410"/>
                    <a:pt x="7347" y="8543"/>
                    <a:pt x="7124" y="8766"/>
                  </a:cubicBezTo>
                  <a:lnTo>
                    <a:pt x="6264" y="9626"/>
                  </a:lnTo>
                  <a:lnTo>
                    <a:pt x="5398" y="8744"/>
                  </a:lnTo>
                  <a:cubicBezTo>
                    <a:pt x="5292" y="8633"/>
                    <a:pt x="5132" y="8564"/>
                    <a:pt x="4978" y="8564"/>
                  </a:cubicBezTo>
                  <a:cubicBezTo>
                    <a:pt x="4803" y="8564"/>
                    <a:pt x="4670" y="8633"/>
                    <a:pt x="4558" y="8744"/>
                  </a:cubicBezTo>
                  <a:lnTo>
                    <a:pt x="3608" y="9695"/>
                  </a:lnTo>
                  <a:lnTo>
                    <a:pt x="3608" y="5775"/>
                  </a:lnTo>
                  <a:lnTo>
                    <a:pt x="7857" y="5775"/>
                  </a:lnTo>
                  <a:cubicBezTo>
                    <a:pt x="8144" y="5775"/>
                    <a:pt x="8388" y="5536"/>
                    <a:pt x="8388" y="5223"/>
                  </a:cubicBezTo>
                  <a:lnTo>
                    <a:pt x="8388" y="5090"/>
                  </a:lnTo>
                  <a:lnTo>
                    <a:pt x="10115" y="5090"/>
                  </a:lnTo>
                  <a:cubicBezTo>
                    <a:pt x="10157" y="5090"/>
                    <a:pt x="10205" y="5111"/>
                    <a:pt x="10205" y="5159"/>
                  </a:cubicBezTo>
                  <a:lnTo>
                    <a:pt x="10205" y="6683"/>
                  </a:lnTo>
                  <a:cubicBezTo>
                    <a:pt x="10205" y="6795"/>
                    <a:pt x="10290" y="6885"/>
                    <a:pt x="10402" y="6885"/>
                  </a:cubicBezTo>
                  <a:cubicBezTo>
                    <a:pt x="10513" y="6885"/>
                    <a:pt x="10604" y="6795"/>
                    <a:pt x="10604" y="6683"/>
                  </a:cubicBezTo>
                  <a:lnTo>
                    <a:pt x="10604" y="5159"/>
                  </a:lnTo>
                  <a:cubicBezTo>
                    <a:pt x="10604" y="4893"/>
                    <a:pt x="10380" y="4691"/>
                    <a:pt x="10115" y="4691"/>
                  </a:cubicBezTo>
                  <a:lnTo>
                    <a:pt x="8388" y="4691"/>
                  </a:lnTo>
                  <a:lnTo>
                    <a:pt x="8388" y="2237"/>
                  </a:lnTo>
                  <a:cubicBezTo>
                    <a:pt x="8388" y="1950"/>
                    <a:pt x="8144" y="1706"/>
                    <a:pt x="7857" y="1706"/>
                  </a:cubicBezTo>
                  <a:lnTo>
                    <a:pt x="2258" y="1706"/>
                  </a:lnTo>
                  <a:lnTo>
                    <a:pt x="2258" y="686"/>
                  </a:lnTo>
                  <a:cubicBezTo>
                    <a:pt x="2258" y="532"/>
                    <a:pt x="2391" y="420"/>
                    <a:pt x="2545" y="420"/>
                  </a:cubicBezTo>
                  <a:lnTo>
                    <a:pt x="9408" y="420"/>
                  </a:lnTo>
                  <a:lnTo>
                    <a:pt x="9408" y="1818"/>
                  </a:lnTo>
                  <a:cubicBezTo>
                    <a:pt x="9408" y="2216"/>
                    <a:pt x="9716" y="2545"/>
                    <a:pt x="10115" y="2545"/>
                  </a:cubicBezTo>
                  <a:lnTo>
                    <a:pt x="11533" y="2545"/>
                  </a:lnTo>
                  <a:lnTo>
                    <a:pt x="11533" y="12973"/>
                  </a:lnTo>
                  <a:cubicBezTo>
                    <a:pt x="11533" y="13127"/>
                    <a:pt x="11400" y="13238"/>
                    <a:pt x="11241" y="13238"/>
                  </a:cubicBezTo>
                  <a:lnTo>
                    <a:pt x="4978" y="13238"/>
                  </a:lnTo>
                  <a:cubicBezTo>
                    <a:pt x="4867" y="13238"/>
                    <a:pt x="4782" y="13323"/>
                    <a:pt x="4782" y="13435"/>
                  </a:cubicBezTo>
                  <a:cubicBezTo>
                    <a:pt x="4782" y="13547"/>
                    <a:pt x="4867" y="13637"/>
                    <a:pt x="4978" y="13637"/>
                  </a:cubicBezTo>
                  <a:lnTo>
                    <a:pt x="11241" y="13637"/>
                  </a:lnTo>
                  <a:cubicBezTo>
                    <a:pt x="11618" y="13637"/>
                    <a:pt x="11932" y="13345"/>
                    <a:pt x="11932" y="12973"/>
                  </a:cubicBezTo>
                  <a:lnTo>
                    <a:pt x="11932" y="2349"/>
                  </a:lnTo>
                  <a:cubicBezTo>
                    <a:pt x="11932" y="2280"/>
                    <a:pt x="11905" y="2237"/>
                    <a:pt x="11863" y="2189"/>
                  </a:cubicBezTo>
                  <a:lnTo>
                    <a:pt x="9738" y="65"/>
                  </a:lnTo>
                  <a:cubicBezTo>
                    <a:pt x="9716" y="43"/>
                    <a:pt x="9695" y="43"/>
                    <a:pt x="9674" y="22"/>
                  </a:cubicBezTo>
                  <a:lnTo>
                    <a:pt x="9626" y="22"/>
                  </a:lnTo>
                  <a:cubicBezTo>
                    <a:pt x="9605" y="22"/>
                    <a:pt x="9605" y="1"/>
                    <a:pt x="960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3"/>
            <p:cNvSpPr/>
            <p:nvPr/>
          </p:nvSpPr>
          <p:spPr>
            <a:xfrm>
              <a:off x="6148200" y="4416150"/>
              <a:ext cx="42650" cy="41675"/>
            </a:xfrm>
            <a:custGeom>
              <a:rect b="b" l="l" r="r" t="t"/>
              <a:pathLst>
                <a:path extrusionOk="0" h="1667" w="1706">
                  <a:moveTo>
                    <a:pt x="882" y="403"/>
                  </a:moveTo>
                  <a:cubicBezTo>
                    <a:pt x="994" y="424"/>
                    <a:pt x="1106" y="472"/>
                    <a:pt x="1175" y="557"/>
                  </a:cubicBezTo>
                  <a:cubicBezTo>
                    <a:pt x="1260" y="647"/>
                    <a:pt x="1281" y="759"/>
                    <a:pt x="1281" y="870"/>
                  </a:cubicBezTo>
                  <a:cubicBezTo>
                    <a:pt x="1261" y="1101"/>
                    <a:pt x="1065" y="1270"/>
                    <a:pt x="837" y="1270"/>
                  </a:cubicBezTo>
                  <a:cubicBezTo>
                    <a:pt x="824" y="1270"/>
                    <a:pt x="811" y="1270"/>
                    <a:pt x="797" y="1268"/>
                  </a:cubicBezTo>
                  <a:cubicBezTo>
                    <a:pt x="686" y="1268"/>
                    <a:pt x="574" y="1199"/>
                    <a:pt x="511" y="1114"/>
                  </a:cubicBezTo>
                  <a:cubicBezTo>
                    <a:pt x="441" y="1024"/>
                    <a:pt x="399" y="913"/>
                    <a:pt x="420" y="801"/>
                  </a:cubicBezTo>
                  <a:cubicBezTo>
                    <a:pt x="420" y="689"/>
                    <a:pt x="484" y="583"/>
                    <a:pt x="574" y="514"/>
                  </a:cubicBezTo>
                  <a:cubicBezTo>
                    <a:pt x="665" y="424"/>
                    <a:pt x="776" y="403"/>
                    <a:pt x="882" y="403"/>
                  </a:cubicBezTo>
                  <a:close/>
                  <a:moveTo>
                    <a:pt x="851" y="0"/>
                  </a:moveTo>
                  <a:cubicBezTo>
                    <a:pt x="655" y="0"/>
                    <a:pt x="463" y="70"/>
                    <a:pt x="309" y="206"/>
                  </a:cubicBezTo>
                  <a:cubicBezTo>
                    <a:pt x="133" y="339"/>
                    <a:pt x="43" y="535"/>
                    <a:pt x="22" y="759"/>
                  </a:cubicBezTo>
                  <a:cubicBezTo>
                    <a:pt x="1" y="982"/>
                    <a:pt x="64" y="1199"/>
                    <a:pt x="197" y="1380"/>
                  </a:cubicBezTo>
                  <a:cubicBezTo>
                    <a:pt x="351" y="1555"/>
                    <a:pt x="553" y="1646"/>
                    <a:pt x="776" y="1667"/>
                  </a:cubicBezTo>
                  <a:lnTo>
                    <a:pt x="840" y="1667"/>
                  </a:lnTo>
                  <a:cubicBezTo>
                    <a:pt x="1260" y="1667"/>
                    <a:pt x="1637" y="1353"/>
                    <a:pt x="1679" y="913"/>
                  </a:cubicBezTo>
                  <a:cubicBezTo>
                    <a:pt x="1706" y="689"/>
                    <a:pt x="1637" y="472"/>
                    <a:pt x="1483" y="318"/>
                  </a:cubicBezTo>
                  <a:cubicBezTo>
                    <a:pt x="1350" y="137"/>
                    <a:pt x="1148" y="25"/>
                    <a:pt x="930" y="4"/>
                  </a:cubicBezTo>
                  <a:cubicBezTo>
                    <a:pt x="904" y="2"/>
                    <a:pt x="878" y="0"/>
                    <a:pt x="85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3"/>
            <p:cNvSpPr/>
            <p:nvPr/>
          </p:nvSpPr>
          <p:spPr>
            <a:xfrm>
              <a:off x="6153125" y="4326600"/>
              <a:ext cx="52075" cy="55400"/>
            </a:xfrm>
            <a:custGeom>
              <a:rect b="b" l="l" r="r" t="t"/>
              <a:pathLst>
                <a:path extrusionOk="0" h="2216" w="2083">
                  <a:moveTo>
                    <a:pt x="1110" y="1"/>
                  </a:moveTo>
                  <a:cubicBezTo>
                    <a:pt x="489" y="1"/>
                    <a:pt x="0" y="489"/>
                    <a:pt x="0" y="1111"/>
                  </a:cubicBezTo>
                  <a:cubicBezTo>
                    <a:pt x="0" y="1727"/>
                    <a:pt x="489" y="2216"/>
                    <a:pt x="1110" y="2216"/>
                  </a:cubicBezTo>
                  <a:cubicBezTo>
                    <a:pt x="1684" y="2216"/>
                    <a:pt x="2082" y="1748"/>
                    <a:pt x="2082" y="1111"/>
                  </a:cubicBezTo>
                  <a:cubicBezTo>
                    <a:pt x="2082" y="999"/>
                    <a:pt x="1992" y="909"/>
                    <a:pt x="1881" y="909"/>
                  </a:cubicBezTo>
                  <a:lnTo>
                    <a:pt x="1328" y="909"/>
                  </a:lnTo>
                  <a:cubicBezTo>
                    <a:pt x="1217" y="909"/>
                    <a:pt x="1132" y="999"/>
                    <a:pt x="1132" y="1111"/>
                  </a:cubicBezTo>
                  <a:cubicBezTo>
                    <a:pt x="1132" y="1217"/>
                    <a:pt x="1217" y="1307"/>
                    <a:pt x="1328" y="1307"/>
                  </a:cubicBezTo>
                  <a:lnTo>
                    <a:pt x="1663" y="1307"/>
                  </a:lnTo>
                  <a:cubicBezTo>
                    <a:pt x="1615" y="1573"/>
                    <a:pt x="1440" y="1817"/>
                    <a:pt x="1110" y="1817"/>
                  </a:cubicBezTo>
                  <a:cubicBezTo>
                    <a:pt x="712" y="1817"/>
                    <a:pt x="399" y="1509"/>
                    <a:pt x="399" y="1111"/>
                  </a:cubicBezTo>
                  <a:cubicBezTo>
                    <a:pt x="399" y="712"/>
                    <a:pt x="712" y="399"/>
                    <a:pt x="1110" y="399"/>
                  </a:cubicBezTo>
                  <a:cubicBezTo>
                    <a:pt x="1243" y="399"/>
                    <a:pt x="1376" y="447"/>
                    <a:pt x="1482" y="511"/>
                  </a:cubicBezTo>
                  <a:cubicBezTo>
                    <a:pt x="1526" y="538"/>
                    <a:pt x="1569" y="550"/>
                    <a:pt x="1610" y="550"/>
                  </a:cubicBezTo>
                  <a:cubicBezTo>
                    <a:pt x="1674" y="550"/>
                    <a:pt x="1732" y="520"/>
                    <a:pt x="1774" y="468"/>
                  </a:cubicBezTo>
                  <a:cubicBezTo>
                    <a:pt x="1838" y="378"/>
                    <a:pt x="1817" y="245"/>
                    <a:pt x="1727" y="181"/>
                  </a:cubicBezTo>
                  <a:cubicBezTo>
                    <a:pt x="1530" y="70"/>
                    <a:pt x="1328" y="1"/>
                    <a:pt x="111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3"/>
            <p:cNvSpPr/>
            <p:nvPr/>
          </p:nvSpPr>
          <p:spPr>
            <a:xfrm>
              <a:off x="6106625" y="4328325"/>
              <a:ext cx="35500" cy="55275"/>
            </a:xfrm>
            <a:custGeom>
              <a:rect b="b" l="l" r="r" t="t"/>
              <a:pathLst>
                <a:path extrusionOk="0" h="2211" w="1420">
                  <a:moveTo>
                    <a:pt x="686" y="399"/>
                  </a:moveTo>
                  <a:cubicBezTo>
                    <a:pt x="867" y="399"/>
                    <a:pt x="1021" y="532"/>
                    <a:pt x="1021" y="707"/>
                  </a:cubicBezTo>
                  <a:cubicBezTo>
                    <a:pt x="1021" y="882"/>
                    <a:pt x="867" y="1015"/>
                    <a:pt x="686" y="1015"/>
                  </a:cubicBezTo>
                  <a:lnTo>
                    <a:pt x="399" y="1015"/>
                  </a:lnTo>
                  <a:lnTo>
                    <a:pt x="399" y="707"/>
                  </a:lnTo>
                  <a:lnTo>
                    <a:pt x="399" y="399"/>
                  </a:lnTo>
                  <a:close/>
                  <a:moveTo>
                    <a:pt x="203" y="1"/>
                  </a:moveTo>
                  <a:cubicBezTo>
                    <a:pt x="182" y="1"/>
                    <a:pt x="112" y="1"/>
                    <a:pt x="49" y="43"/>
                  </a:cubicBezTo>
                  <a:cubicBezTo>
                    <a:pt x="1" y="112"/>
                    <a:pt x="1" y="176"/>
                    <a:pt x="1" y="197"/>
                  </a:cubicBezTo>
                  <a:lnTo>
                    <a:pt x="1" y="2014"/>
                  </a:lnTo>
                  <a:cubicBezTo>
                    <a:pt x="1" y="2125"/>
                    <a:pt x="91" y="2210"/>
                    <a:pt x="203" y="2210"/>
                  </a:cubicBezTo>
                  <a:cubicBezTo>
                    <a:pt x="314" y="2210"/>
                    <a:pt x="399" y="2125"/>
                    <a:pt x="399" y="2014"/>
                  </a:cubicBezTo>
                  <a:lnTo>
                    <a:pt x="399" y="1414"/>
                  </a:lnTo>
                  <a:lnTo>
                    <a:pt x="686" y="1414"/>
                  </a:lnTo>
                  <a:cubicBezTo>
                    <a:pt x="1085" y="1414"/>
                    <a:pt x="1419" y="1106"/>
                    <a:pt x="1419" y="707"/>
                  </a:cubicBezTo>
                  <a:cubicBezTo>
                    <a:pt x="1419" y="309"/>
                    <a:pt x="1085" y="1"/>
                    <a:pt x="68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3"/>
            <p:cNvSpPr/>
            <p:nvPr/>
          </p:nvSpPr>
          <p:spPr>
            <a:xfrm>
              <a:off x="6063475" y="4328325"/>
              <a:ext cx="26575" cy="55275"/>
            </a:xfrm>
            <a:custGeom>
              <a:rect b="b" l="l" r="r" t="t"/>
              <a:pathLst>
                <a:path extrusionOk="0" h="2211" w="1063">
                  <a:moveTo>
                    <a:pt x="866" y="1"/>
                  </a:moveTo>
                  <a:cubicBezTo>
                    <a:pt x="755" y="1"/>
                    <a:pt x="665" y="86"/>
                    <a:pt x="665" y="197"/>
                  </a:cubicBezTo>
                  <a:lnTo>
                    <a:pt x="665" y="1637"/>
                  </a:lnTo>
                  <a:cubicBezTo>
                    <a:pt x="665" y="1706"/>
                    <a:pt x="622" y="1770"/>
                    <a:pt x="580" y="1791"/>
                  </a:cubicBezTo>
                  <a:cubicBezTo>
                    <a:pt x="558" y="1807"/>
                    <a:pt x="536" y="1813"/>
                    <a:pt x="513" y="1813"/>
                  </a:cubicBezTo>
                  <a:cubicBezTo>
                    <a:pt x="442" y="1813"/>
                    <a:pt x="373" y="1748"/>
                    <a:pt x="356" y="1748"/>
                  </a:cubicBezTo>
                  <a:cubicBezTo>
                    <a:pt x="322" y="1703"/>
                    <a:pt x="271" y="1681"/>
                    <a:pt x="222" y="1681"/>
                  </a:cubicBezTo>
                  <a:cubicBezTo>
                    <a:pt x="172" y="1681"/>
                    <a:pt x="123" y="1703"/>
                    <a:pt x="91" y="1748"/>
                  </a:cubicBezTo>
                  <a:cubicBezTo>
                    <a:pt x="1" y="1812"/>
                    <a:pt x="1" y="1945"/>
                    <a:pt x="91" y="2014"/>
                  </a:cubicBezTo>
                  <a:cubicBezTo>
                    <a:pt x="155" y="2104"/>
                    <a:pt x="335" y="2210"/>
                    <a:pt x="510" y="2210"/>
                  </a:cubicBezTo>
                  <a:cubicBezTo>
                    <a:pt x="601" y="2210"/>
                    <a:pt x="686" y="2189"/>
                    <a:pt x="776" y="2147"/>
                  </a:cubicBezTo>
                  <a:cubicBezTo>
                    <a:pt x="951" y="2035"/>
                    <a:pt x="1063" y="1860"/>
                    <a:pt x="1063" y="1637"/>
                  </a:cubicBezTo>
                  <a:lnTo>
                    <a:pt x="1063" y="197"/>
                  </a:lnTo>
                  <a:cubicBezTo>
                    <a:pt x="1063" y="86"/>
                    <a:pt x="978" y="1"/>
                    <a:pt x="86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3" name="Google Shape;4483;p63"/>
          <p:cNvGrpSpPr/>
          <p:nvPr/>
        </p:nvGrpSpPr>
        <p:grpSpPr>
          <a:xfrm>
            <a:off x="7240500" y="1579475"/>
            <a:ext cx="314225" cy="340650"/>
            <a:chOff x="7240500" y="1579475"/>
            <a:chExt cx="314225" cy="340650"/>
          </a:xfrm>
        </p:grpSpPr>
        <p:sp>
          <p:nvSpPr>
            <p:cNvPr id="4484" name="Google Shape;4484;p63"/>
            <p:cNvSpPr/>
            <p:nvPr/>
          </p:nvSpPr>
          <p:spPr>
            <a:xfrm>
              <a:off x="7245400" y="1798450"/>
              <a:ext cx="126725" cy="116775"/>
            </a:xfrm>
            <a:custGeom>
              <a:rect b="b" l="l" r="r" t="t"/>
              <a:pathLst>
                <a:path extrusionOk="0" h="4671" w="5069">
                  <a:moveTo>
                    <a:pt x="2524" y="1"/>
                  </a:moveTo>
                  <a:lnTo>
                    <a:pt x="1" y="267"/>
                  </a:lnTo>
                  <a:lnTo>
                    <a:pt x="1" y="2147"/>
                  </a:lnTo>
                  <a:cubicBezTo>
                    <a:pt x="1" y="3539"/>
                    <a:pt x="1132" y="4670"/>
                    <a:pt x="2524" y="4670"/>
                  </a:cubicBezTo>
                  <a:cubicBezTo>
                    <a:pt x="3921" y="4670"/>
                    <a:pt x="5068" y="3539"/>
                    <a:pt x="5068" y="2147"/>
                  </a:cubicBezTo>
                  <a:lnTo>
                    <a:pt x="5068" y="267"/>
                  </a:lnTo>
                  <a:close/>
                  <a:moveTo>
                    <a:pt x="2524" y="1"/>
                  </a:moveTo>
                  <a:lnTo>
                    <a:pt x="2524"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3"/>
            <p:cNvSpPr/>
            <p:nvPr/>
          </p:nvSpPr>
          <p:spPr>
            <a:xfrm>
              <a:off x="7298525" y="1798450"/>
              <a:ext cx="73600" cy="116775"/>
            </a:xfrm>
            <a:custGeom>
              <a:rect b="b" l="l" r="r" t="t"/>
              <a:pathLst>
                <a:path extrusionOk="0" h="4671" w="2944">
                  <a:moveTo>
                    <a:pt x="2943" y="267"/>
                  </a:moveTo>
                  <a:lnTo>
                    <a:pt x="2125" y="1"/>
                  </a:lnTo>
                  <a:lnTo>
                    <a:pt x="2125" y="2147"/>
                  </a:lnTo>
                  <a:cubicBezTo>
                    <a:pt x="2125" y="3385"/>
                    <a:pt x="1196" y="4447"/>
                    <a:pt x="1" y="4649"/>
                  </a:cubicBezTo>
                  <a:cubicBezTo>
                    <a:pt x="133" y="4670"/>
                    <a:pt x="266" y="4670"/>
                    <a:pt x="399" y="4670"/>
                  </a:cubicBezTo>
                  <a:cubicBezTo>
                    <a:pt x="1796" y="4670"/>
                    <a:pt x="2943" y="3539"/>
                    <a:pt x="2943" y="2147"/>
                  </a:cubicBezTo>
                  <a:close/>
                  <a:moveTo>
                    <a:pt x="2943" y="267"/>
                  </a:moveTo>
                  <a:lnTo>
                    <a:pt x="2943" y="26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3"/>
            <p:cNvSpPr/>
            <p:nvPr/>
          </p:nvSpPr>
          <p:spPr>
            <a:xfrm>
              <a:off x="7449650" y="1584250"/>
              <a:ext cx="99625" cy="146650"/>
            </a:xfrm>
            <a:custGeom>
              <a:rect b="b" l="l" r="r" t="t"/>
              <a:pathLst>
                <a:path extrusionOk="0" h="5866" w="3985">
                  <a:moveTo>
                    <a:pt x="1993" y="1"/>
                  </a:moveTo>
                  <a:lnTo>
                    <a:pt x="1" y="2901"/>
                  </a:lnTo>
                  <a:lnTo>
                    <a:pt x="973" y="5557"/>
                  </a:lnTo>
                  <a:lnTo>
                    <a:pt x="2126" y="5865"/>
                  </a:lnTo>
                  <a:lnTo>
                    <a:pt x="3034" y="5557"/>
                  </a:lnTo>
                  <a:lnTo>
                    <a:pt x="3985" y="2901"/>
                  </a:lnTo>
                  <a:lnTo>
                    <a:pt x="2545" y="797"/>
                  </a:lnTo>
                  <a:close/>
                  <a:moveTo>
                    <a:pt x="1993" y="1"/>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3"/>
            <p:cNvSpPr/>
            <p:nvPr/>
          </p:nvSpPr>
          <p:spPr>
            <a:xfrm>
              <a:off x="7464525" y="1746925"/>
              <a:ext cx="69750" cy="34950"/>
            </a:xfrm>
            <a:custGeom>
              <a:rect b="b" l="l" r="r" t="t"/>
              <a:pathLst>
                <a:path extrusionOk="0" h="1398" w="2790">
                  <a:moveTo>
                    <a:pt x="1" y="1"/>
                  </a:moveTo>
                  <a:lnTo>
                    <a:pt x="1" y="1398"/>
                  </a:lnTo>
                  <a:lnTo>
                    <a:pt x="2789" y="1398"/>
                  </a:lnTo>
                  <a:lnTo>
                    <a:pt x="2789" y="1"/>
                  </a:lnTo>
                  <a:lnTo>
                    <a:pt x="1419" y="1"/>
                  </a:lnTo>
                  <a:close/>
                  <a:moveTo>
                    <a:pt x="1" y="1"/>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3"/>
            <p:cNvSpPr/>
            <p:nvPr/>
          </p:nvSpPr>
          <p:spPr>
            <a:xfrm>
              <a:off x="7491625" y="1584250"/>
              <a:ext cx="57650" cy="146650"/>
            </a:xfrm>
            <a:custGeom>
              <a:rect b="b" l="l" r="r" t="t"/>
              <a:pathLst>
                <a:path extrusionOk="0" h="5866" w="2306">
                  <a:moveTo>
                    <a:pt x="1355" y="5557"/>
                  </a:moveTo>
                  <a:lnTo>
                    <a:pt x="2306" y="2901"/>
                  </a:lnTo>
                  <a:lnTo>
                    <a:pt x="866" y="797"/>
                  </a:lnTo>
                  <a:lnTo>
                    <a:pt x="314" y="1"/>
                  </a:lnTo>
                  <a:lnTo>
                    <a:pt x="0" y="468"/>
                  </a:lnTo>
                  <a:lnTo>
                    <a:pt x="223" y="797"/>
                  </a:lnTo>
                  <a:lnTo>
                    <a:pt x="314" y="930"/>
                  </a:lnTo>
                  <a:lnTo>
                    <a:pt x="1663" y="2901"/>
                  </a:lnTo>
                  <a:lnTo>
                    <a:pt x="712" y="5557"/>
                  </a:lnTo>
                  <a:lnTo>
                    <a:pt x="579" y="5865"/>
                  </a:lnTo>
                  <a:close/>
                  <a:moveTo>
                    <a:pt x="1355" y="5557"/>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3"/>
            <p:cNvSpPr/>
            <p:nvPr/>
          </p:nvSpPr>
          <p:spPr>
            <a:xfrm>
              <a:off x="7513275" y="1746925"/>
              <a:ext cx="21000" cy="34950"/>
            </a:xfrm>
            <a:custGeom>
              <a:rect b="b" l="l" r="r" t="t"/>
              <a:pathLst>
                <a:path extrusionOk="0" h="1398" w="840">
                  <a:moveTo>
                    <a:pt x="0" y="1"/>
                  </a:moveTo>
                  <a:lnTo>
                    <a:pt x="839" y="1"/>
                  </a:lnTo>
                  <a:lnTo>
                    <a:pt x="839" y="1398"/>
                  </a:lnTo>
                  <a:lnTo>
                    <a:pt x="0" y="139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3"/>
            <p:cNvSpPr/>
            <p:nvPr/>
          </p:nvSpPr>
          <p:spPr>
            <a:xfrm>
              <a:off x="7485650" y="1647875"/>
              <a:ext cx="28175" cy="28300"/>
            </a:xfrm>
            <a:custGeom>
              <a:rect b="b" l="l" r="r" t="t"/>
              <a:pathLst>
                <a:path extrusionOk="0" h="1132" w="1127">
                  <a:moveTo>
                    <a:pt x="553" y="0"/>
                  </a:moveTo>
                  <a:cubicBezTo>
                    <a:pt x="239" y="0"/>
                    <a:pt x="0" y="244"/>
                    <a:pt x="0" y="558"/>
                  </a:cubicBezTo>
                  <a:cubicBezTo>
                    <a:pt x="0" y="866"/>
                    <a:pt x="239" y="1132"/>
                    <a:pt x="553" y="1132"/>
                  </a:cubicBezTo>
                  <a:cubicBezTo>
                    <a:pt x="861" y="1132"/>
                    <a:pt x="1126" y="866"/>
                    <a:pt x="1126" y="558"/>
                  </a:cubicBezTo>
                  <a:cubicBezTo>
                    <a:pt x="1126" y="244"/>
                    <a:pt x="861" y="0"/>
                    <a:pt x="553" y="0"/>
                  </a:cubicBezTo>
                  <a:close/>
                  <a:moveTo>
                    <a:pt x="553" y="0"/>
                  </a:moveTo>
                  <a:lnTo>
                    <a:pt x="553"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3"/>
            <p:cNvSpPr/>
            <p:nvPr/>
          </p:nvSpPr>
          <p:spPr>
            <a:xfrm>
              <a:off x="7245400" y="1717575"/>
              <a:ext cx="126725" cy="87550"/>
            </a:xfrm>
            <a:custGeom>
              <a:rect b="b" l="l" r="r" t="t"/>
              <a:pathLst>
                <a:path extrusionOk="0" h="3502" w="5069">
                  <a:moveTo>
                    <a:pt x="2524" y="3502"/>
                  </a:moveTo>
                  <a:lnTo>
                    <a:pt x="5068" y="3502"/>
                  </a:lnTo>
                  <a:lnTo>
                    <a:pt x="5068" y="2551"/>
                  </a:lnTo>
                  <a:cubicBezTo>
                    <a:pt x="5068" y="1154"/>
                    <a:pt x="3921" y="1"/>
                    <a:pt x="2524" y="1"/>
                  </a:cubicBezTo>
                  <a:cubicBezTo>
                    <a:pt x="1132" y="1"/>
                    <a:pt x="1" y="1154"/>
                    <a:pt x="1" y="2551"/>
                  </a:cubicBezTo>
                  <a:lnTo>
                    <a:pt x="1" y="3502"/>
                  </a:lnTo>
                  <a:close/>
                  <a:moveTo>
                    <a:pt x="2524" y="3502"/>
                  </a:moveTo>
                  <a:lnTo>
                    <a:pt x="2524" y="3502"/>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3"/>
            <p:cNvSpPr/>
            <p:nvPr/>
          </p:nvSpPr>
          <p:spPr>
            <a:xfrm>
              <a:off x="7311275" y="1717575"/>
              <a:ext cx="60850" cy="87550"/>
            </a:xfrm>
            <a:custGeom>
              <a:rect b="b" l="l" r="r" t="t"/>
              <a:pathLst>
                <a:path extrusionOk="0" h="3502" w="2434">
                  <a:moveTo>
                    <a:pt x="1" y="1"/>
                  </a:moveTo>
                  <a:cubicBezTo>
                    <a:pt x="930" y="378"/>
                    <a:pt x="1594" y="1286"/>
                    <a:pt x="1594" y="2349"/>
                  </a:cubicBezTo>
                  <a:lnTo>
                    <a:pt x="1615" y="3502"/>
                  </a:lnTo>
                  <a:lnTo>
                    <a:pt x="2433" y="3502"/>
                  </a:lnTo>
                  <a:lnTo>
                    <a:pt x="2433" y="2551"/>
                  </a:lnTo>
                  <a:cubicBezTo>
                    <a:pt x="2433" y="1175"/>
                    <a:pt x="1350" y="70"/>
                    <a:pt x="1" y="1"/>
                  </a:cubicBezTo>
                  <a:close/>
                  <a:moveTo>
                    <a:pt x="1" y="1"/>
                  </a:moveTo>
                  <a:lnTo>
                    <a:pt x="1"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3"/>
            <p:cNvSpPr/>
            <p:nvPr/>
          </p:nvSpPr>
          <p:spPr>
            <a:xfrm>
              <a:off x="7295750" y="1747475"/>
              <a:ext cx="26050" cy="37725"/>
            </a:xfrm>
            <a:custGeom>
              <a:rect b="b" l="l" r="r" t="t"/>
              <a:pathLst>
                <a:path extrusionOk="0" h="1509" w="1042">
                  <a:moveTo>
                    <a:pt x="1041" y="510"/>
                  </a:moveTo>
                  <a:cubicBezTo>
                    <a:pt x="1041" y="223"/>
                    <a:pt x="797" y="0"/>
                    <a:pt x="510" y="0"/>
                  </a:cubicBezTo>
                  <a:cubicBezTo>
                    <a:pt x="223" y="0"/>
                    <a:pt x="0" y="223"/>
                    <a:pt x="0" y="510"/>
                  </a:cubicBezTo>
                  <a:lnTo>
                    <a:pt x="0" y="999"/>
                  </a:lnTo>
                  <a:cubicBezTo>
                    <a:pt x="0" y="1286"/>
                    <a:pt x="223" y="1509"/>
                    <a:pt x="510" y="1509"/>
                  </a:cubicBezTo>
                  <a:cubicBezTo>
                    <a:pt x="797" y="1509"/>
                    <a:pt x="1041" y="1286"/>
                    <a:pt x="1041" y="999"/>
                  </a:cubicBezTo>
                  <a:close/>
                  <a:moveTo>
                    <a:pt x="1041" y="510"/>
                  </a:moveTo>
                  <a:lnTo>
                    <a:pt x="1041" y="51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3"/>
            <p:cNvSpPr/>
            <p:nvPr/>
          </p:nvSpPr>
          <p:spPr>
            <a:xfrm>
              <a:off x="7304100" y="1747475"/>
              <a:ext cx="17700" cy="37725"/>
            </a:xfrm>
            <a:custGeom>
              <a:rect b="b" l="l" r="r" t="t"/>
              <a:pathLst>
                <a:path extrusionOk="0" h="1509" w="708">
                  <a:moveTo>
                    <a:pt x="155" y="112"/>
                  </a:moveTo>
                  <a:cubicBezTo>
                    <a:pt x="266" y="223"/>
                    <a:pt x="330" y="356"/>
                    <a:pt x="330" y="510"/>
                  </a:cubicBezTo>
                  <a:lnTo>
                    <a:pt x="330" y="978"/>
                  </a:lnTo>
                  <a:cubicBezTo>
                    <a:pt x="330" y="1132"/>
                    <a:pt x="266" y="1264"/>
                    <a:pt x="155" y="1355"/>
                  </a:cubicBezTo>
                  <a:cubicBezTo>
                    <a:pt x="112" y="1418"/>
                    <a:pt x="64" y="1440"/>
                    <a:pt x="1" y="1461"/>
                  </a:cubicBezTo>
                  <a:cubicBezTo>
                    <a:pt x="43" y="1509"/>
                    <a:pt x="112" y="1509"/>
                    <a:pt x="176" y="1509"/>
                  </a:cubicBezTo>
                  <a:cubicBezTo>
                    <a:pt x="463" y="1509"/>
                    <a:pt x="707" y="1286"/>
                    <a:pt x="707" y="999"/>
                  </a:cubicBezTo>
                  <a:lnTo>
                    <a:pt x="707" y="510"/>
                  </a:lnTo>
                  <a:cubicBezTo>
                    <a:pt x="707" y="223"/>
                    <a:pt x="463" y="0"/>
                    <a:pt x="176" y="0"/>
                  </a:cubicBezTo>
                  <a:cubicBezTo>
                    <a:pt x="133" y="0"/>
                    <a:pt x="64" y="0"/>
                    <a:pt x="22" y="27"/>
                  </a:cubicBezTo>
                  <a:cubicBezTo>
                    <a:pt x="91" y="48"/>
                    <a:pt x="112" y="69"/>
                    <a:pt x="155" y="112"/>
                  </a:cubicBezTo>
                  <a:close/>
                  <a:moveTo>
                    <a:pt x="155" y="112"/>
                  </a:moveTo>
                  <a:lnTo>
                    <a:pt x="155" y="112"/>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3"/>
            <p:cNvSpPr/>
            <p:nvPr/>
          </p:nvSpPr>
          <p:spPr>
            <a:xfrm>
              <a:off x="7455775" y="1723175"/>
              <a:ext cx="87925" cy="30425"/>
            </a:xfrm>
            <a:custGeom>
              <a:rect b="b" l="l" r="r" t="t"/>
              <a:pathLst>
                <a:path extrusionOk="0" h="1217" w="3517">
                  <a:moveTo>
                    <a:pt x="2789" y="0"/>
                  </a:moveTo>
                  <a:lnTo>
                    <a:pt x="728" y="0"/>
                  </a:lnTo>
                  <a:lnTo>
                    <a:pt x="266" y="0"/>
                  </a:lnTo>
                  <a:cubicBezTo>
                    <a:pt x="106" y="0"/>
                    <a:pt x="0" y="133"/>
                    <a:pt x="0" y="266"/>
                  </a:cubicBezTo>
                  <a:lnTo>
                    <a:pt x="0" y="951"/>
                  </a:lnTo>
                  <a:cubicBezTo>
                    <a:pt x="0" y="1105"/>
                    <a:pt x="106" y="1216"/>
                    <a:pt x="266" y="1216"/>
                  </a:cubicBezTo>
                  <a:lnTo>
                    <a:pt x="3272" y="1216"/>
                  </a:lnTo>
                  <a:cubicBezTo>
                    <a:pt x="3405" y="1216"/>
                    <a:pt x="3517" y="1084"/>
                    <a:pt x="3517" y="951"/>
                  </a:cubicBezTo>
                  <a:lnTo>
                    <a:pt x="3517" y="266"/>
                  </a:lnTo>
                  <a:cubicBezTo>
                    <a:pt x="3517" y="133"/>
                    <a:pt x="3405" y="0"/>
                    <a:pt x="3251" y="0"/>
                  </a:cubicBezTo>
                  <a:close/>
                  <a:moveTo>
                    <a:pt x="2789" y="0"/>
                  </a:moveTo>
                  <a:lnTo>
                    <a:pt x="2789"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3"/>
            <p:cNvSpPr/>
            <p:nvPr/>
          </p:nvSpPr>
          <p:spPr>
            <a:xfrm>
              <a:off x="7520975" y="1723175"/>
              <a:ext cx="22725" cy="30425"/>
            </a:xfrm>
            <a:custGeom>
              <a:rect b="b" l="l" r="r" t="t"/>
              <a:pathLst>
                <a:path extrusionOk="0" h="1217" w="909">
                  <a:moveTo>
                    <a:pt x="266" y="266"/>
                  </a:moveTo>
                  <a:lnTo>
                    <a:pt x="266" y="951"/>
                  </a:lnTo>
                  <a:cubicBezTo>
                    <a:pt x="266" y="1084"/>
                    <a:pt x="154" y="1216"/>
                    <a:pt x="0" y="1216"/>
                  </a:cubicBezTo>
                  <a:lnTo>
                    <a:pt x="664" y="1216"/>
                  </a:lnTo>
                  <a:cubicBezTo>
                    <a:pt x="797" y="1216"/>
                    <a:pt x="909" y="1084"/>
                    <a:pt x="909" y="951"/>
                  </a:cubicBezTo>
                  <a:lnTo>
                    <a:pt x="909" y="266"/>
                  </a:lnTo>
                  <a:cubicBezTo>
                    <a:pt x="909" y="133"/>
                    <a:pt x="797" y="0"/>
                    <a:pt x="643" y="0"/>
                  </a:cubicBezTo>
                  <a:lnTo>
                    <a:pt x="181" y="0"/>
                  </a:lnTo>
                  <a:lnTo>
                    <a:pt x="0" y="0"/>
                  </a:lnTo>
                  <a:cubicBezTo>
                    <a:pt x="154" y="0"/>
                    <a:pt x="266" y="133"/>
                    <a:pt x="266" y="266"/>
                  </a:cubicBezTo>
                  <a:close/>
                  <a:moveTo>
                    <a:pt x="266" y="266"/>
                  </a:moveTo>
                  <a:lnTo>
                    <a:pt x="266" y="26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3"/>
            <p:cNvSpPr/>
            <p:nvPr/>
          </p:nvSpPr>
          <p:spPr>
            <a:xfrm>
              <a:off x="7240500" y="1579475"/>
              <a:ext cx="314225" cy="340650"/>
            </a:xfrm>
            <a:custGeom>
              <a:rect b="b" l="l" r="r" t="t"/>
              <a:pathLst>
                <a:path extrusionOk="0" h="13626" w="12569">
                  <a:moveTo>
                    <a:pt x="10359" y="2938"/>
                  </a:moveTo>
                  <a:cubicBezTo>
                    <a:pt x="10555" y="2938"/>
                    <a:pt x="10736" y="3092"/>
                    <a:pt x="10736" y="3294"/>
                  </a:cubicBezTo>
                  <a:cubicBezTo>
                    <a:pt x="10736" y="3490"/>
                    <a:pt x="10555" y="3666"/>
                    <a:pt x="10359" y="3666"/>
                  </a:cubicBezTo>
                  <a:cubicBezTo>
                    <a:pt x="10157" y="3666"/>
                    <a:pt x="10003" y="3490"/>
                    <a:pt x="10003" y="3294"/>
                  </a:cubicBezTo>
                  <a:cubicBezTo>
                    <a:pt x="10003" y="3092"/>
                    <a:pt x="10157" y="2938"/>
                    <a:pt x="10359" y="2938"/>
                  </a:cubicBezTo>
                  <a:close/>
                  <a:moveTo>
                    <a:pt x="11862" y="5950"/>
                  </a:moveTo>
                  <a:cubicBezTo>
                    <a:pt x="11905" y="5950"/>
                    <a:pt x="11931" y="5992"/>
                    <a:pt x="11931" y="6014"/>
                  </a:cubicBezTo>
                  <a:lnTo>
                    <a:pt x="11931" y="6699"/>
                  </a:lnTo>
                  <a:cubicBezTo>
                    <a:pt x="11931" y="6720"/>
                    <a:pt x="11905" y="6768"/>
                    <a:pt x="11883" y="6768"/>
                  </a:cubicBezTo>
                  <a:lnTo>
                    <a:pt x="8877" y="6768"/>
                  </a:lnTo>
                  <a:cubicBezTo>
                    <a:pt x="8829" y="6768"/>
                    <a:pt x="8808" y="6747"/>
                    <a:pt x="8808" y="6699"/>
                  </a:cubicBezTo>
                  <a:lnTo>
                    <a:pt x="8808" y="6014"/>
                  </a:lnTo>
                  <a:cubicBezTo>
                    <a:pt x="8808" y="5992"/>
                    <a:pt x="8829" y="5950"/>
                    <a:pt x="8877" y="5950"/>
                  </a:cubicBezTo>
                  <a:close/>
                  <a:moveTo>
                    <a:pt x="11554" y="7166"/>
                  </a:moveTo>
                  <a:lnTo>
                    <a:pt x="11554" y="7894"/>
                  </a:lnTo>
                  <a:lnTo>
                    <a:pt x="9163" y="7894"/>
                  </a:lnTo>
                  <a:lnTo>
                    <a:pt x="9163" y="7166"/>
                  </a:lnTo>
                  <a:close/>
                  <a:moveTo>
                    <a:pt x="2720" y="6922"/>
                  </a:moveTo>
                  <a:cubicBezTo>
                    <a:pt x="2901" y="6922"/>
                    <a:pt x="3055" y="7055"/>
                    <a:pt x="3055" y="7230"/>
                  </a:cubicBezTo>
                  <a:lnTo>
                    <a:pt x="3055" y="7719"/>
                  </a:lnTo>
                  <a:cubicBezTo>
                    <a:pt x="3055" y="7894"/>
                    <a:pt x="2901" y="8027"/>
                    <a:pt x="2720" y="8027"/>
                  </a:cubicBezTo>
                  <a:cubicBezTo>
                    <a:pt x="2545" y="8027"/>
                    <a:pt x="2412" y="7894"/>
                    <a:pt x="2412" y="7719"/>
                  </a:cubicBezTo>
                  <a:lnTo>
                    <a:pt x="2412" y="7230"/>
                  </a:lnTo>
                  <a:cubicBezTo>
                    <a:pt x="2412" y="7055"/>
                    <a:pt x="2545" y="6922"/>
                    <a:pt x="2720" y="6922"/>
                  </a:cubicBezTo>
                  <a:close/>
                  <a:moveTo>
                    <a:pt x="2523" y="5727"/>
                  </a:moveTo>
                  <a:lnTo>
                    <a:pt x="2523" y="6545"/>
                  </a:lnTo>
                  <a:cubicBezTo>
                    <a:pt x="2237" y="6635"/>
                    <a:pt x="2013" y="6901"/>
                    <a:pt x="2013" y="7230"/>
                  </a:cubicBezTo>
                  <a:lnTo>
                    <a:pt x="2013" y="7719"/>
                  </a:lnTo>
                  <a:cubicBezTo>
                    <a:pt x="2013" y="8027"/>
                    <a:pt x="2237" y="8314"/>
                    <a:pt x="2523" y="8404"/>
                  </a:cubicBezTo>
                  <a:lnTo>
                    <a:pt x="2523" y="8824"/>
                  </a:lnTo>
                  <a:lnTo>
                    <a:pt x="399" y="8824"/>
                  </a:lnTo>
                  <a:lnTo>
                    <a:pt x="399" y="8075"/>
                  </a:lnTo>
                  <a:cubicBezTo>
                    <a:pt x="399" y="6832"/>
                    <a:pt x="1328" y="5838"/>
                    <a:pt x="2523" y="5727"/>
                  </a:cubicBezTo>
                  <a:close/>
                  <a:moveTo>
                    <a:pt x="2922" y="5727"/>
                  </a:moveTo>
                  <a:cubicBezTo>
                    <a:pt x="4117" y="5838"/>
                    <a:pt x="5068" y="6832"/>
                    <a:pt x="5068" y="8075"/>
                  </a:cubicBezTo>
                  <a:lnTo>
                    <a:pt x="5068" y="8824"/>
                  </a:lnTo>
                  <a:lnTo>
                    <a:pt x="2922" y="8824"/>
                  </a:lnTo>
                  <a:lnTo>
                    <a:pt x="2922" y="8404"/>
                  </a:lnTo>
                  <a:cubicBezTo>
                    <a:pt x="3230" y="8314"/>
                    <a:pt x="3453" y="8027"/>
                    <a:pt x="3453" y="7719"/>
                  </a:cubicBezTo>
                  <a:lnTo>
                    <a:pt x="3453" y="7230"/>
                  </a:lnTo>
                  <a:cubicBezTo>
                    <a:pt x="3453" y="6901"/>
                    <a:pt x="3230" y="6635"/>
                    <a:pt x="2922" y="6545"/>
                  </a:cubicBezTo>
                  <a:lnTo>
                    <a:pt x="2922" y="5727"/>
                  </a:lnTo>
                  <a:close/>
                  <a:moveTo>
                    <a:pt x="10359" y="0"/>
                  </a:moveTo>
                  <a:cubicBezTo>
                    <a:pt x="10296" y="0"/>
                    <a:pt x="10237" y="27"/>
                    <a:pt x="10205" y="80"/>
                  </a:cubicBezTo>
                  <a:lnTo>
                    <a:pt x="8213" y="2980"/>
                  </a:lnTo>
                  <a:cubicBezTo>
                    <a:pt x="8165" y="3028"/>
                    <a:pt x="8165" y="3092"/>
                    <a:pt x="8186" y="3161"/>
                  </a:cubicBezTo>
                  <a:lnTo>
                    <a:pt x="8521" y="4064"/>
                  </a:lnTo>
                  <a:cubicBezTo>
                    <a:pt x="8537" y="4134"/>
                    <a:pt x="8608" y="4191"/>
                    <a:pt x="8691" y="4191"/>
                  </a:cubicBezTo>
                  <a:cubicBezTo>
                    <a:pt x="8715" y="4191"/>
                    <a:pt x="8740" y="4186"/>
                    <a:pt x="8765" y="4176"/>
                  </a:cubicBezTo>
                  <a:cubicBezTo>
                    <a:pt x="8877" y="4133"/>
                    <a:pt x="8919" y="4022"/>
                    <a:pt x="8877" y="3910"/>
                  </a:cubicBezTo>
                  <a:lnTo>
                    <a:pt x="8584" y="3113"/>
                  </a:lnTo>
                  <a:lnTo>
                    <a:pt x="10157" y="834"/>
                  </a:lnTo>
                  <a:lnTo>
                    <a:pt x="10157" y="2561"/>
                  </a:lnTo>
                  <a:cubicBezTo>
                    <a:pt x="9849" y="2651"/>
                    <a:pt x="9604" y="2938"/>
                    <a:pt x="9604" y="3294"/>
                  </a:cubicBezTo>
                  <a:cubicBezTo>
                    <a:pt x="9604" y="3713"/>
                    <a:pt x="9939" y="4064"/>
                    <a:pt x="10359" y="4064"/>
                  </a:cubicBezTo>
                  <a:cubicBezTo>
                    <a:pt x="10778" y="4064"/>
                    <a:pt x="11134" y="3713"/>
                    <a:pt x="11134" y="3294"/>
                  </a:cubicBezTo>
                  <a:cubicBezTo>
                    <a:pt x="11134" y="2938"/>
                    <a:pt x="10890" y="2651"/>
                    <a:pt x="10555" y="2561"/>
                  </a:cubicBezTo>
                  <a:lnTo>
                    <a:pt x="10555" y="834"/>
                  </a:lnTo>
                  <a:lnTo>
                    <a:pt x="12128" y="3113"/>
                  </a:lnTo>
                  <a:lnTo>
                    <a:pt x="11267" y="5551"/>
                  </a:lnTo>
                  <a:lnTo>
                    <a:pt x="9472" y="5551"/>
                  </a:lnTo>
                  <a:lnTo>
                    <a:pt x="9206" y="4797"/>
                  </a:lnTo>
                  <a:cubicBezTo>
                    <a:pt x="9171" y="4704"/>
                    <a:pt x="9087" y="4659"/>
                    <a:pt x="8995" y="4659"/>
                  </a:cubicBezTo>
                  <a:cubicBezTo>
                    <a:pt x="8977" y="4659"/>
                    <a:pt x="8959" y="4661"/>
                    <a:pt x="8940" y="4664"/>
                  </a:cubicBezTo>
                  <a:cubicBezTo>
                    <a:pt x="8829" y="4707"/>
                    <a:pt x="8786" y="4818"/>
                    <a:pt x="8829" y="4930"/>
                  </a:cubicBezTo>
                  <a:lnTo>
                    <a:pt x="9052" y="5551"/>
                  </a:lnTo>
                  <a:lnTo>
                    <a:pt x="8850" y="5551"/>
                  </a:lnTo>
                  <a:cubicBezTo>
                    <a:pt x="8611" y="5551"/>
                    <a:pt x="8409" y="5769"/>
                    <a:pt x="8409" y="6014"/>
                  </a:cubicBezTo>
                  <a:lnTo>
                    <a:pt x="8409" y="6699"/>
                  </a:lnTo>
                  <a:cubicBezTo>
                    <a:pt x="8409" y="6922"/>
                    <a:pt x="8542" y="7097"/>
                    <a:pt x="8765" y="7145"/>
                  </a:cubicBezTo>
                  <a:lnTo>
                    <a:pt x="8765" y="8096"/>
                  </a:lnTo>
                  <a:cubicBezTo>
                    <a:pt x="8765" y="8207"/>
                    <a:pt x="8850" y="8292"/>
                    <a:pt x="8962" y="8292"/>
                  </a:cubicBezTo>
                  <a:lnTo>
                    <a:pt x="10157" y="8292"/>
                  </a:lnTo>
                  <a:lnTo>
                    <a:pt x="10157" y="9312"/>
                  </a:lnTo>
                  <a:cubicBezTo>
                    <a:pt x="10157" y="10040"/>
                    <a:pt x="9583" y="10619"/>
                    <a:pt x="8850" y="10619"/>
                  </a:cubicBezTo>
                  <a:lnTo>
                    <a:pt x="8276" y="10619"/>
                  </a:lnTo>
                  <a:cubicBezTo>
                    <a:pt x="7549" y="10619"/>
                    <a:pt x="6970" y="10040"/>
                    <a:pt x="6970" y="9312"/>
                  </a:cubicBezTo>
                  <a:lnTo>
                    <a:pt x="6970" y="2449"/>
                  </a:lnTo>
                  <a:cubicBezTo>
                    <a:pt x="6970" y="1833"/>
                    <a:pt x="6725" y="1302"/>
                    <a:pt x="6263" y="925"/>
                  </a:cubicBezTo>
                  <a:cubicBezTo>
                    <a:pt x="5865" y="590"/>
                    <a:pt x="5312" y="415"/>
                    <a:pt x="4733" y="415"/>
                  </a:cubicBezTo>
                  <a:cubicBezTo>
                    <a:pt x="4160" y="415"/>
                    <a:pt x="3628" y="590"/>
                    <a:pt x="3230" y="925"/>
                  </a:cubicBezTo>
                  <a:cubicBezTo>
                    <a:pt x="2768" y="1302"/>
                    <a:pt x="2523" y="1833"/>
                    <a:pt x="2523" y="2449"/>
                  </a:cubicBezTo>
                  <a:lnTo>
                    <a:pt x="2523" y="5328"/>
                  </a:lnTo>
                  <a:cubicBezTo>
                    <a:pt x="1105" y="5440"/>
                    <a:pt x="0" y="6614"/>
                    <a:pt x="0" y="8075"/>
                  </a:cubicBezTo>
                  <a:lnTo>
                    <a:pt x="0" y="9801"/>
                  </a:lnTo>
                  <a:cubicBezTo>
                    <a:pt x="0" y="9907"/>
                    <a:pt x="85" y="9998"/>
                    <a:pt x="197" y="9998"/>
                  </a:cubicBezTo>
                  <a:cubicBezTo>
                    <a:pt x="308" y="9998"/>
                    <a:pt x="399" y="9907"/>
                    <a:pt x="399" y="9801"/>
                  </a:cubicBezTo>
                  <a:lnTo>
                    <a:pt x="399" y="9222"/>
                  </a:lnTo>
                  <a:lnTo>
                    <a:pt x="5068" y="9222"/>
                  </a:lnTo>
                  <a:lnTo>
                    <a:pt x="5068" y="10906"/>
                  </a:lnTo>
                  <a:cubicBezTo>
                    <a:pt x="5068" y="12192"/>
                    <a:pt x="4005" y="13227"/>
                    <a:pt x="2720" y="13227"/>
                  </a:cubicBezTo>
                  <a:cubicBezTo>
                    <a:pt x="1440" y="13227"/>
                    <a:pt x="399" y="12192"/>
                    <a:pt x="399" y="10906"/>
                  </a:cubicBezTo>
                  <a:lnTo>
                    <a:pt x="399" y="10598"/>
                  </a:lnTo>
                  <a:cubicBezTo>
                    <a:pt x="399" y="10486"/>
                    <a:pt x="308" y="10396"/>
                    <a:pt x="197" y="10396"/>
                  </a:cubicBezTo>
                  <a:cubicBezTo>
                    <a:pt x="85" y="10396"/>
                    <a:pt x="0" y="10486"/>
                    <a:pt x="0" y="10598"/>
                  </a:cubicBezTo>
                  <a:lnTo>
                    <a:pt x="0" y="10906"/>
                  </a:lnTo>
                  <a:cubicBezTo>
                    <a:pt x="0" y="12409"/>
                    <a:pt x="1217" y="13626"/>
                    <a:pt x="2720" y="13626"/>
                  </a:cubicBezTo>
                  <a:cubicBezTo>
                    <a:pt x="4229" y="13626"/>
                    <a:pt x="5466" y="12409"/>
                    <a:pt x="5466" y="10906"/>
                  </a:cubicBezTo>
                  <a:lnTo>
                    <a:pt x="5466" y="8075"/>
                  </a:lnTo>
                  <a:cubicBezTo>
                    <a:pt x="5466" y="6614"/>
                    <a:pt x="4335" y="5440"/>
                    <a:pt x="2922" y="5328"/>
                  </a:cubicBezTo>
                  <a:lnTo>
                    <a:pt x="2922" y="2449"/>
                  </a:lnTo>
                  <a:cubicBezTo>
                    <a:pt x="2922" y="1323"/>
                    <a:pt x="3873" y="813"/>
                    <a:pt x="4733" y="813"/>
                  </a:cubicBezTo>
                  <a:cubicBezTo>
                    <a:pt x="5620" y="813"/>
                    <a:pt x="6571" y="1323"/>
                    <a:pt x="6571" y="2449"/>
                  </a:cubicBezTo>
                  <a:lnTo>
                    <a:pt x="6571" y="9312"/>
                  </a:lnTo>
                  <a:cubicBezTo>
                    <a:pt x="6571" y="10263"/>
                    <a:pt x="7326" y="11018"/>
                    <a:pt x="8276" y="11018"/>
                  </a:cubicBezTo>
                  <a:lnTo>
                    <a:pt x="8850" y="11018"/>
                  </a:lnTo>
                  <a:cubicBezTo>
                    <a:pt x="9780" y="11018"/>
                    <a:pt x="10555" y="10263"/>
                    <a:pt x="10555" y="9312"/>
                  </a:cubicBezTo>
                  <a:lnTo>
                    <a:pt x="10555" y="8292"/>
                  </a:lnTo>
                  <a:lnTo>
                    <a:pt x="11750" y="8292"/>
                  </a:lnTo>
                  <a:cubicBezTo>
                    <a:pt x="11862" y="8292"/>
                    <a:pt x="11952" y="8207"/>
                    <a:pt x="11952" y="8096"/>
                  </a:cubicBezTo>
                  <a:lnTo>
                    <a:pt x="11952" y="7145"/>
                  </a:lnTo>
                  <a:cubicBezTo>
                    <a:pt x="12170" y="7119"/>
                    <a:pt x="12351" y="6922"/>
                    <a:pt x="12351" y="6699"/>
                  </a:cubicBezTo>
                  <a:lnTo>
                    <a:pt x="12329" y="6014"/>
                  </a:lnTo>
                  <a:cubicBezTo>
                    <a:pt x="12329" y="5769"/>
                    <a:pt x="12128" y="5551"/>
                    <a:pt x="11862" y="5551"/>
                  </a:cubicBezTo>
                  <a:lnTo>
                    <a:pt x="11687" y="5551"/>
                  </a:lnTo>
                  <a:lnTo>
                    <a:pt x="12547" y="3161"/>
                  </a:lnTo>
                  <a:cubicBezTo>
                    <a:pt x="12569" y="3092"/>
                    <a:pt x="12569" y="3028"/>
                    <a:pt x="12526" y="2980"/>
                  </a:cubicBezTo>
                  <a:lnTo>
                    <a:pt x="10534" y="80"/>
                  </a:lnTo>
                  <a:cubicBezTo>
                    <a:pt x="10489" y="27"/>
                    <a:pt x="10422" y="0"/>
                    <a:pt x="1035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8" name="Google Shape;4498;p63"/>
          <p:cNvGrpSpPr/>
          <p:nvPr/>
        </p:nvGrpSpPr>
        <p:grpSpPr>
          <a:xfrm>
            <a:off x="5993225" y="1597000"/>
            <a:ext cx="340925" cy="305475"/>
            <a:chOff x="5993225" y="1597000"/>
            <a:chExt cx="340925" cy="305475"/>
          </a:xfrm>
        </p:grpSpPr>
        <p:sp>
          <p:nvSpPr>
            <p:cNvPr id="4499" name="Google Shape;4499;p63"/>
            <p:cNvSpPr/>
            <p:nvPr/>
          </p:nvSpPr>
          <p:spPr>
            <a:xfrm>
              <a:off x="5998275" y="1674425"/>
              <a:ext cx="330825" cy="228050"/>
            </a:xfrm>
            <a:custGeom>
              <a:rect b="b" l="l" r="r" t="t"/>
              <a:pathLst>
                <a:path extrusionOk="0" h="9122" w="13233">
                  <a:moveTo>
                    <a:pt x="0" y="0"/>
                  </a:moveTo>
                  <a:lnTo>
                    <a:pt x="0" y="9121"/>
                  </a:lnTo>
                  <a:lnTo>
                    <a:pt x="13233" y="9121"/>
                  </a:lnTo>
                  <a:lnTo>
                    <a:pt x="13233" y="0"/>
                  </a:lnTo>
                  <a:close/>
                  <a:moveTo>
                    <a:pt x="0" y="0"/>
                  </a:moveTo>
                  <a:lnTo>
                    <a:pt x="0" y="0"/>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3"/>
            <p:cNvSpPr/>
            <p:nvPr/>
          </p:nvSpPr>
          <p:spPr>
            <a:xfrm>
              <a:off x="6297075" y="1674425"/>
              <a:ext cx="32025" cy="228050"/>
            </a:xfrm>
            <a:custGeom>
              <a:rect b="b" l="l" r="r" t="t"/>
              <a:pathLst>
                <a:path extrusionOk="0" h="9122" w="1281">
                  <a:moveTo>
                    <a:pt x="0" y="7815"/>
                  </a:moveTo>
                  <a:lnTo>
                    <a:pt x="0" y="9121"/>
                  </a:lnTo>
                  <a:lnTo>
                    <a:pt x="1281" y="9121"/>
                  </a:lnTo>
                  <a:lnTo>
                    <a:pt x="1281" y="0"/>
                  </a:lnTo>
                  <a:lnTo>
                    <a:pt x="0" y="0"/>
                  </a:lnTo>
                  <a:lnTo>
                    <a:pt x="0" y="999"/>
                  </a:lnTo>
                  <a:lnTo>
                    <a:pt x="239" y="999"/>
                  </a:lnTo>
                  <a:lnTo>
                    <a:pt x="239" y="7815"/>
                  </a:lnTo>
                  <a:close/>
                  <a:moveTo>
                    <a:pt x="0" y="7815"/>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3"/>
            <p:cNvSpPr/>
            <p:nvPr/>
          </p:nvSpPr>
          <p:spPr>
            <a:xfrm>
              <a:off x="6024175" y="1699400"/>
              <a:ext cx="278900" cy="170400"/>
            </a:xfrm>
            <a:custGeom>
              <a:rect b="b" l="l" r="r" t="t"/>
              <a:pathLst>
                <a:path extrusionOk="0" h="6816" w="11156">
                  <a:moveTo>
                    <a:pt x="0" y="4648"/>
                  </a:moveTo>
                  <a:lnTo>
                    <a:pt x="0" y="6816"/>
                  </a:lnTo>
                  <a:lnTo>
                    <a:pt x="11155" y="6816"/>
                  </a:lnTo>
                  <a:lnTo>
                    <a:pt x="11155" y="0"/>
                  </a:lnTo>
                  <a:lnTo>
                    <a:pt x="2237" y="0"/>
                  </a:lnTo>
                  <a:cubicBezTo>
                    <a:pt x="0" y="0"/>
                    <a:pt x="0" y="3230"/>
                    <a:pt x="0" y="4648"/>
                  </a:cubicBezTo>
                  <a:close/>
                  <a:moveTo>
                    <a:pt x="0" y="4648"/>
                  </a:moveTo>
                  <a:lnTo>
                    <a:pt x="0" y="4648"/>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3"/>
            <p:cNvSpPr/>
            <p:nvPr/>
          </p:nvSpPr>
          <p:spPr>
            <a:xfrm>
              <a:off x="6288175" y="1699400"/>
              <a:ext cx="14900" cy="170400"/>
            </a:xfrm>
            <a:custGeom>
              <a:rect b="b" l="l" r="r" t="t"/>
              <a:pathLst>
                <a:path extrusionOk="0" h="6816" w="596">
                  <a:moveTo>
                    <a:pt x="0" y="0"/>
                  </a:moveTo>
                  <a:lnTo>
                    <a:pt x="595" y="0"/>
                  </a:lnTo>
                  <a:lnTo>
                    <a:pt x="595" y="6816"/>
                  </a:lnTo>
                  <a:lnTo>
                    <a:pt x="0" y="681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3"/>
            <p:cNvSpPr/>
            <p:nvPr/>
          </p:nvSpPr>
          <p:spPr>
            <a:xfrm>
              <a:off x="6024175" y="1699400"/>
              <a:ext cx="68675" cy="116225"/>
            </a:xfrm>
            <a:custGeom>
              <a:rect b="b" l="l" r="r" t="t"/>
              <a:pathLst>
                <a:path extrusionOk="0" h="4649" w="2747">
                  <a:moveTo>
                    <a:pt x="1817" y="2853"/>
                  </a:moveTo>
                  <a:lnTo>
                    <a:pt x="2571" y="2082"/>
                  </a:lnTo>
                  <a:cubicBezTo>
                    <a:pt x="2746" y="1923"/>
                    <a:pt x="2746" y="1636"/>
                    <a:pt x="2571" y="1482"/>
                  </a:cubicBezTo>
                  <a:cubicBezTo>
                    <a:pt x="2417" y="1307"/>
                    <a:pt x="2125" y="1307"/>
                    <a:pt x="1971" y="1482"/>
                  </a:cubicBezTo>
                  <a:cubicBezTo>
                    <a:pt x="1796" y="1636"/>
                    <a:pt x="1530" y="1636"/>
                    <a:pt x="1355" y="1482"/>
                  </a:cubicBezTo>
                  <a:cubicBezTo>
                    <a:pt x="1195" y="1307"/>
                    <a:pt x="1195" y="1041"/>
                    <a:pt x="1355" y="887"/>
                  </a:cubicBezTo>
                  <a:lnTo>
                    <a:pt x="1928" y="308"/>
                  </a:lnTo>
                  <a:lnTo>
                    <a:pt x="2237" y="0"/>
                  </a:lnTo>
                  <a:lnTo>
                    <a:pt x="0" y="0"/>
                  </a:lnTo>
                  <a:lnTo>
                    <a:pt x="0" y="4648"/>
                  </a:lnTo>
                  <a:lnTo>
                    <a:pt x="468" y="4207"/>
                  </a:lnTo>
                  <a:close/>
                  <a:moveTo>
                    <a:pt x="1817" y="2853"/>
                  </a:moveTo>
                  <a:lnTo>
                    <a:pt x="1817" y="2853"/>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3"/>
            <p:cNvSpPr/>
            <p:nvPr/>
          </p:nvSpPr>
          <p:spPr>
            <a:xfrm>
              <a:off x="6234000" y="1787300"/>
              <a:ext cx="43700" cy="43850"/>
            </a:xfrm>
            <a:custGeom>
              <a:rect b="b" l="l" r="r" t="t"/>
              <a:pathLst>
                <a:path extrusionOk="0" h="1754" w="1748">
                  <a:moveTo>
                    <a:pt x="882" y="181"/>
                  </a:moveTo>
                  <a:lnTo>
                    <a:pt x="175" y="888"/>
                  </a:lnTo>
                  <a:cubicBezTo>
                    <a:pt x="0" y="1090"/>
                    <a:pt x="0" y="1377"/>
                    <a:pt x="175" y="1552"/>
                  </a:cubicBezTo>
                  <a:cubicBezTo>
                    <a:pt x="351" y="1754"/>
                    <a:pt x="664" y="1754"/>
                    <a:pt x="839" y="1552"/>
                  </a:cubicBezTo>
                  <a:lnTo>
                    <a:pt x="1546" y="845"/>
                  </a:lnTo>
                  <a:cubicBezTo>
                    <a:pt x="1748" y="665"/>
                    <a:pt x="1748" y="357"/>
                    <a:pt x="1546" y="181"/>
                  </a:cubicBezTo>
                  <a:cubicBezTo>
                    <a:pt x="1371" y="1"/>
                    <a:pt x="1084" y="1"/>
                    <a:pt x="882" y="181"/>
                  </a:cubicBezTo>
                  <a:close/>
                  <a:moveTo>
                    <a:pt x="882" y="181"/>
                  </a:moveTo>
                  <a:lnTo>
                    <a:pt x="882" y="18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3"/>
            <p:cNvSpPr/>
            <p:nvPr/>
          </p:nvSpPr>
          <p:spPr>
            <a:xfrm>
              <a:off x="6107825" y="1719850"/>
              <a:ext cx="105075" cy="127250"/>
            </a:xfrm>
            <a:custGeom>
              <a:rect b="b" l="l" r="r" t="t"/>
              <a:pathLst>
                <a:path extrusionOk="0" h="5090" w="4203">
                  <a:moveTo>
                    <a:pt x="1106" y="1174"/>
                  </a:moveTo>
                  <a:lnTo>
                    <a:pt x="134" y="2146"/>
                  </a:lnTo>
                  <a:cubicBezTo>
                    <a:pt x="1" y="2279"/>
                    <a:pt x="1" y="2502"/>
                    <a:pt x="134" y="2635"/>
                  </a:cubicBezTo>
                  <a:cubicBezTo>
                    <a:pt x="266" y="2768"/>
                    <a:pt x="463" y="2768"/>
                    <a:pt x="596" y="2635"/>
                  </a:cubicBezTo>
                  <a:cubicBezTo>
                    <a:pt x="728" y="2502"/>
                    <a:pt x="952" y="2502"/>
                    <a:pt x="1084" y="2635"/>
                  </a:cubicBezTo>
                  <a:cubicBezTo>
                    <a:pt x="1217" y="2768"/>
                    <a:pt x="1217" y="2964"/>
                    <a:pt x="1084" y="3097"/>
                  </a:cubicBezTo>
                  <a:lnTo>
                    <a:pt x="288" y="3894"/>
                  </a:lnTo>
                  <a:cubicBezTo>
                    <a:pt x="176" y="4027"/>
                    <a:pt x="176" y="4229"/>
                    <a:pt x="288" y="4361"/>
                  </a:cubicBezTo>
                  <a:cubicBezTo>
                    <a:pt x="420" y="4494"/>
                    <a:pt x="638" y="4494"/>
                    <a:pt x="771" y="4361"/>
                  </a:cubicBezTo>
                  <a:lnTo>
                    <a:pt x="1106" y="4027"/>
                  </a:lnTo>
                  <a:cubicBezTo>
                    <a:pt x="1238" y="3894"/>
                    <a:pt x="1435" y="3894"/>
                    <a:pt x="1568" y="4027"/>
                  </a:cubicBezTo>
                  <a:cubicBezTo>
                    <a:pt x="1701" y="4160"/>
                    <a:pt x="1701" y="4361"/>
                    <a:pt x="1568" y="4494"/>
                  </a:cubicBezTo>
                  <a:cubicBezTo>
                    <a:pt x="1435" y="4627"/>
                    <a:pt x="1435" y="4824"/>
                    <a:pt x="1568" y="4956"/>
                  </a:cubicBezTo>
                  <a:cubicBezTo>
                    <a:pt x="1701" y="5089"/>
                    <a:pt x="1924" y="5089"/>
                    <a:pt x="2035" y="4956"/>
                  </a:cubicBezTo>
                  <a:lnTo>
                    <a:pt x="2412" y="4606"/>
                  </a:lnTo>
                  <a:lnTo>
                    <a:pt x="3475" y="3543"/>
                  </a:lnTo>
                  <a:lnTo>
                    <a:pt x="4070" y="2943"/>
                  </a:lnTo>
                  <a:cubicBezTo>
                    <a:pt x="4203" y="2810"/>
                    <a:pt x="4203" y="2592"/>
                    <a:pt x="4070" y="2460"/>
                  </a:cubicBezTo>
                  <a:cubicBezTo>
                    <a:pt x="3937" y="2327"/>
                    <a:pt x="3719" y="2327"/>
                    <a:pt x="3586" y="2460"/>
                  </a:cubicBezTo>
                  <a:cubicBezTo>
                    <a:pt x="3454" y="2592"/>
                    <a:pt x="3252" y="2592"/>
                    <a:pt x="3119" y="2460"/>
                  </a:cubicBezTo>
                  <a:cubicBezTo>
                    <a:pt x="2986" y="2327"/>
                    <a:pt x="2986" y="2104"/>
                    <a:pt x="3119" y="1971"/>
                  </a:cubicBezTo>
                  <a:lnTo>
                    <a:pt x="3560" y="1530"/>
                  </a:lnTo>
                  <a:lnTo>
                    <a:pt x="3894" y="1195"/>
                  </a:lnTo>
                  <a:cubicBezTo>
                    <a:pt x="4027" y="1063"/>
                    <a:pt x="4027" y="866"/>
                    <a:pt x="3894" y="733"/>
                  </a:cubicBezTo>
                  <a:cubicBezTo>
                    <a:pt x="3762" y="600"/>
                    <a:pt x="3560" y="600"/>
                    <a:pt x="3427" y="733"/>
                  </a:cubicBezTo>
                  <a:lnTo>
                    <a:pt x="3098" y="1063"/>
                  </a:lnTo>
                  <a:cubicBezTo>
                    <a:pt x="2965" y="1195"/>
                    <a:pt x="2742" y="1195"/>
                    <a:pt x="2630" y="1063"/>
                  </a:cubicBezTo>
                  <a:cubicBezTo>
                    <a:pt x="2497" y="930"/>
                    <a:pt x="2497" y="733"/>
                    <a:pt x="2630" y="600"/>
                  </a:cubicBezTo>
                  <a:cubicBezTo>
                    <a:pt x="2742" y="468"/>
                    <a:pt x="2742" y="245"/>
                    <a:pt x="2630" y="112"/>
                  </a:cubicBezTo>
                  <a:cubicBezTo>
                    <a:pt x="2497" y="0"/>
                    <a:pt x="2280" y="0"/>
                    <a:pt x="2147" y="112"/>
                  </a:cubicBezTo>
                  <a:lnTo>
                    <a:pt x="1791" y="489"/>
                  </a:lnTo>
                  <a:close/>
                  <a:moveTo>
                    <a:pt x="1106" y="1174"/>
                  </a:moveTo>
                  <a:lnTo>
                    <a:pt x="1106" y="1174"/>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3"/>
            <p:cNvSpPr/>
            <p:nvPr/>
          </p:nvSpPr>
          <p:spPr>
            <a:xfrm>
              <a:off x="6230000" y="1783525"/>
              <a:ext cx="53150" cy="51475"/>
            </a:xfrm>
            <a:custGeom>
              <a:rect b="b" l="l" r="r" t="t"/>
              <a:pathLst>
                <a:path extrusionOk="0" h="2059" w="2126">
                  <a:moveTo>
                    <a:pt x="1377" y="396"/>
                  </a:moveTo>
                  <a:cubicBezTo>
                    <a:pt x="1462" y="396"/>
                    <a:pt x="1531" y="417"/>
                    <a:pt x="1573" y="486"/>
                  </a:cubicBezTo>
                  <a:cubicBezTo>
                    <a:pt x="1685" y="577"/>
                    <a:pt x="1685" y="752"/>
                    <a:pt x="1573" y="864"/>
                  </a:cubicBezTo>
                  <a:lnTo>
                    <a:pt x="867" y="1570"/>
                  </a:lnTo>
                  <a:cubicBezTo>
                    <a:pt x="824" y="1613"/>
                    <a:pt x="755" y="1660"/>
                    <a:pt x="665" y="1660"/>
                  </a:cubicBezTo>
                  <a:cubicBezTo>
                    <a:pt x="601" y="1660"/>
                    <a:pt x="532" y="1613"/>
                    <a:pt x="490" y="1570"/>
                  </a:cubicBezTo>
                  <a:cubicBezTo>
                    <a:pt x="426" y="1528"/>
                    <a:pt x="399" y="1458"/>
                    <a:pt x="399" y="1374"/>
                  </a:cubicBezTo>
                  <a:cubicBezTo>
                    <a:pt x="399" y="1304"/>
                    <a:pt x="426" y="1241"/>
                    <a:pt x="490" y="1193"/>
                  </a:cubicBezTo>
                  <a:lnTo>
                    <a:pt x="1196" y="486"/>
                  </a:lnTo>
                  <a:cubicBezTo>
                    <a:pt x="1244" y="417"/>
                    <a:pt x="1308" y="396"/>
                    <a:pt x="1377" y="396"/>
                  </a:cubicBezTo>
                  <a:close/>
                  <a:moveTo>
                    <a:pt x="1385" y="0"/>
                  </a:moveTo>
                  <a:cubicBezTo>
                    <a:pt x="1213" y="0"/>
                    <a:pt x="1042" y="67"/>
                    <a:pt x="909" y="200"/>
                  </a:cubicBezTo>
                  <a:lnTo>
                    <a:pt x="203" y="906"/>
                  </a:lnTo>
                  <a:cubicBezTo>
                    <a:pt x="70" y="1039"/>
                    <a:pt x="1" y="1193"/>
                    <a:pt x="1" y="1374"/>
                  </a:cubicBezTo>
                  <a:cubicBezTo>
                    <a:pt x="1" y="1549"/>
                    <a:pt x="70" y="1724"/>
                    <a:pt x="203" y="1857"/>
                  </a:cubicBezTo>
                  <a:cubicBezTo>
                    <a:pt x="314" y="1968"/>
                    <a:pt x="490" y="2059"/>
                    <a:pt x="665" y="2059"/>
                  </a:cubicBezTo>
                  <a:cubicBezTo>
                    <a:pt x="845" y="2059"/>
                    <a:pt x="1021" y="1968"/>
                    <a:pt x="1154" y="1857"/>
                  </a:cubicBezTo>
                  <a:lnTo>
                    <a:pt x="1860" y="1150"/>
                  </a:lnTo>
                  <a:cubicBezTo>
                    <a:pt x="2126" y="885"/>
                    <a:pt x="2126" y="465"/>
                    <a:pt x="1860" y="200"/>
                  </a:cubicBezTo>
                  <a:cubicBezTo>
                    <a:pt x="1727" y="67"/>
                    <a:pt x="1556" y="0"/>
                    <a:pt x="138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3"/>
            <p:cNvSpPr/>
            <p:nvPr/>
          </p:nvSpPr>
          <p:spPr>
            <a:xfrm>
              <a:off x="6102250" y="1715525"/>
              <a:ext cx="116225" cy="136075"/>
            </a:xfrm>
            <a:custGeom>
              <a:rect b="b" l="l" r="r" t="t"/>
              <a:pathLst>
                <a:path extrusionOk="0" h="5443" w="4649">
                  <a:moveTo>
                    <a:pt x="2611" y="407"/>
                  </a:moveTo>
                  <a:cubicBezTo>
                    <a:pt x="2645" y="407"/>
                    <a:pt x="2678" y="418"/>
                    <a:pt x="2699" y="439"/>
                  </a:cubicBezTo>
                  <a:cubicBezTo>
                    <a:pt x="2720" y="460"/>
                    <a:pt x="2747" y="508"/>
                    <a:pt x="2747" y="529"/>
                  </a:cubicBezTo>
                  <a:cubicBezTo>
                    <a:pt x="2747" y="572"/>
                    <a:pt x="2720" y="593"/>
                    <a:pt x="2699" y="614"/>
                  </a:cubicBezTo>
                  <a:cubicBezTo>
                    <a:pt x="2503" y="837"/>
                    <a:pt x="2503" y="1172"/>
                    <a:pt x="2699" y="1368"/>
                  </a:cubicBezTo>
                  <a:cubicBezTo>
                    <a:pt x="2811" y="1480"/>
                    <a:pt x="2949" y="1536"/>
                    <a:pt x="3084" y="1536"/>
                  </a:cubicBezTo>
                  <a:cubicBezTo>
                    <a:pt x="3220" y="1536"/>
                    <a:pt x="3353" y="1480"/>
                    <a:pt x="3453" y="1368"/>
                  </a:cubicBezTo>
                  <a:lnTo>
                    <a:pt x="3783" y="1039"/>
                  </a:lnTo>
                  <a:cubicBezTo>
                    <a:pt x="3817" y="1015"/>
                    <a:pt x="3851" y="1003"/>
                    <a:pt x="3884" y="1003"/>
                  </a:cubicBezTo>
                  <a:cubicBezTo>
                    <a:pt x="3917" y="1003"/>
                    <a:pt x="3950" y="1015"/>
                    <a:pt x="3985" y="1039"/>
                  </a:cubicBezTo>
                  <a:cubicBezTo>
                    <a:pt x="4006" y="1060"/>
                    <a:pt x="4027" y="1103"/>
                    <a:pt x="4027" y="1124"/>
                  </a:cubicBezTo>
                  <a:cubicBezTo>
                    <a:pt x="4027" y="1172"/>
                    <a:pt x="4006" y="1214"/>
                    <a:pt x="3985" y="1236"/>
                  </a:cubicBezTo>
                  <a:lnTo>
                    <a:pt x="3188" y="2011"/>
                  </a:lnTo>
                  <a:cubicBezTo>
                    <a:pt x="3098" y="2123"/>
                    <a:pt x="3034" y="2256"/>
                    <a:pt x="3034" y="2388"/>
                  </a:cubicBezTo>
                  <a:cubicBezTo>
                    <a:pt x="3034" y="2542"/>
                    <a:pt x="3098" y="2675"/>
                    <a:pt x="3188" y="2765"/>
                  </a:cubicBezTo>
                  <a:cubicBezTo>
                    <a:pt x="3299" y="2872"/>
                    <a:pt x="3432" y="2920"/>
                    <a:pt x="3586" y="2920"/>
                  </a:cubicBezTo>
                  <a:cubicBezTo>
                    <a:pt x="3719" y="2920"/>
                    <a:pt x="3852" y="2872"/>
                    <a:pt x="3963" y="2765"/>
                  </a:cubicBezTo>
                  <a:cubicBezTo>
                    <a:pt x="3985" y="2742"/>
                    <a:pt x="4018" y="2730"/>
                    <a:pt x="4054" y="2730"/>
                  </a:cubicBezTo>
                  <a:cubicBezTo>
                    <a:pt x="4090" y="2730"/>
                    <a:pt x="4128" y="2742"/>
                    <a:pt x="4160" y="2765"/>
                  </a:cubicBezTo>
                  <a:cubicBezTo>
                    <a:pt x="4181" y="2808"/>
                    <a:pt x="4181" y="2829"/>
                    <a:pt x="4181" y="2872"/>
                  </a:cubicBezTo>
                  <a:cubicBezTo>
                    <a:pt x="4181" y="2898"/>
                    <a:pt x="4181" y="2941"/>
                    <a:pt x="4160" y="2962"/>
                  </a:cubicBezTo>
                  <a:lnTo>
                    <a:pt x="2125" y="4997"/>
                  </a:lnTo>
                  <a:cubicBezTo>
                    <a:pt x="2104" y="5020"/>
                    <a:pt x="2071" y="5032"/>
                    <a:pt x="2038" y="5032"/>
                  </a:cubicBezTo>
                  <a:cubicBezTo>
                    <a:pt x="2005" y="5032"/>
                    <a:pt x="1971" y="5020"/>
                    <a:pt x="1950" y="4997"/>
                  </a:cubicBezTo>
                  <a:cubicBezTo>
                    <a:pt x="1881" y="4933"/>
                    <a:pt x="1881" y="4864"/>
                    <a:pt x="1950" y="4800"/>
                  </a:cubicBezTo>
                  <a:cubicBezTo>
                    <a:pt x="2147" y="4598"/>
                    <a:pt x="2147" y="4269"/>
                    <a:pt x="1950" y="4046"/>
                  </a:cubicBezTo>
                  <a:cubicBezTo>
                    <a:pt x="1839" y="3961"/>
                    <a:pt x="1706" y="3892"/>
                    <a:pt x="1573" y="3892"/>
                  </a:cubicBezTo>
                  <a:cubicBezTo>
                    <a:pt x="1419" y="3892"/>
                    <a:pt x="1286" y="3961"/>
                    <a:pt x="1196" y="4046"/>
                  </a:cubicBezTo>
                  <a:lnTo>
                    <a:pt x="840" y="4402"/>
                  </a:lnTo>
                  <a:cubicBezTo>
                    <a:pt x="819" y="4423"/>
                    <a:pt x="797" y="4423"/>
                    <a:pt x="755" y="4423"/>
                  </a:cubicBezTo>
                  <a:cubicBezTo>
                    <a:pt x="707" y="4423"/>
                    <a:pt x="686" y="4423"/>
                    <a:pt x="665" y="4402"/>
                  </a:cubicBezTo>
                  <a:cubicBezTo>
                    <a:pt x="622" y="4333"/>
                    <a:pt x="622" y="4248"/>
                    <a:pt x="665" y="4200"/>
                  </a:cubicBezTo>
                  <a:lnTo>
                    <a:pt x="1440" y="3429"/>
                  </a:lnTo>
                  <a:cubicBezTo>
                    <a:pt x="1658" y="3206"/>
                    <a:pt x="1658" y="2872"/>
                    <a:pt x="1440" y="2654"/>
                  </a:cubicBezTo>
                  <a:cubicBezTo>
                    <a:pt x="1350" y="2564"/>
                    <a:pt x="1217" y="2500"/>
                    <a:pt x="1063" y="2500"/>
                  </a:cubicBezTo>
                  <a:cubicBezTo>
                    <a:pt x="930" y="2500"/>
                    <a:pt x="776" y="2564"/>
                    <a:pt x="686" y="2654"/>
                  </a:cubicBezTo>
                  <a:cubicBezTo>
                    <a:pt x="665" y="2675"/>
                    <a:pt x="622" y="2696"/>
                    <a:pt x="574" y="2696"/>
                  </a:cubicBezTo>
                  <a:cubicBezTo>
                    <a:pt x="553" y="2696"/>
                    <a:pt x="511" y="2675"/>
                    <a:pt x="489" y="2654"/>
                  </a:cubicBezTo>
                  <a:cubicBezTo>
                    <a:pt x="442" y="2606"/>
                    <a:pt x="442" y="2521"/>
                    <a:pt x="489" y="2452"/>
                  </a:cubicBezTo>
                  <a:lnTo>
                    <a:pt x="1461" y="1480"/>
                  </a:lnTo>
                  <a:lnTo>
                    <a:pt x="2524" y="439"/>
                  </a:lnTo>
                  <a:cubicBezTo>
                    <a:pt x="2545" y="418"/>
                    <a:pt x="2578" y="407"/>
                    <a:pt x="2611" y="407"/>
                  </a:cubicBezTo>
                  <a:close/>
                  <a:moveTo>
                    <a:pt x="2611" y="1"/>
                  </a:moveTo>
                  <a:cubicBezTo>
                    <a:pt x="2473" y="1"/>
                    <a:pt x="2335" y="51"/>
                    <a:pt x="2237" y="152"/>
                  </a:cubicBezTo>
                  <a:lnTo>
                    <a:pt x="1196" y="1214"/>
                  </a:lnTo>
                  <a:lnTo>
                    <a:pt x="197" y="2186"/>
                  </a:lnTo>
                  <a:cubicBezTo>
                    <a:pt x="1" y="2388"/>
                    <a:pt x="1" y="2739"/>
                    <a:pt x="197" y="2941"/>
                  </a:cubicBezTo>
                  <a:cubicBezTo>
                    <a:pt x="309" y="3052"/>
                    <a:pt x="442" y="3095"/>
                    <a:pt x="574" y="3095"/>
                  </a:cubicBezTo>
                  <a:cubicBezTo>
                    <a:pt x="728" y="3095"/>
                    <a:pt x="861" y="3052"/>
                    <a:pt x="973" y="2941"/>
                  </a:cubicBezTo>
                  <a:cubicBezTo>
                    <a:pt x="994" y="2920"/>
                    <a:pt x="1021" y="2898"/>
                    <a:pt x="1063" y="2898"/>
                  </a:cubicBezTo>
                  <a:cubicBezTo>
                    <a:pt x="1106" y="2898"/>
                    <a:pt x="1127" y="2920"/>
                    <a:pt x="1153" y="2941"/>
                  </a:cubicBezTo>
                  <a:cubicBezTo>
                    <a:pt x="1217" y="2983"/>
                    <a:pt x="1217" y="3095"/>
                    <a:pt x="1153" y="3137"/>
                  </a:cubicBezTo>
                  <a:lnTo>
                    <a:pt x="378" y="3913"/>
                  </a:lnTo>
                  <a:cubicBezTo>
                    <a:pt x="176" y="4136"/>
                    <a:pt x="176" y="4465"/>
                    <a:pt x="378" y="4667"/>
                  </a:cubicBezTo>
                  <a:cubicBezTo>
                    <a:pt x="489" y="4779"/>
                    <a:pt x="622" y="4821"/>
                    <a:pt x="755" y="4821"/>
                  </a:cubicBezTo>
                  <a:cubicBezTo>
                    <a:pt x="888" y="4821"/>
                    <a:pt x="1042" y="4779"/>
                    <a:pt x="1127" y="4667"/>
                  </a:cubicBezTo>
                  <a:lnTo>
                    <a:pt x="1461" y="4333"/>
                  </a:lnTo>
                  <a:cubicBezTo>
                    <a:pt x="1483" y="4311"/>
                    <a:pt x="1525" y="4290"/>
                    <a:pt x="1573" y="4290"/>
                  </a:cubicBezTo>
                  <a:cubicBezTo>
                    <a:pt x="1594" y="4290"/>
                    <a:pt x="1637" y="4311"/>
                    <a:pt x="1658" y="4333"/>
                  </a:cubicBezTo>
                  <a:cubicBezTo>
                    <a:pt x="1706" y="4380"/>
                    <a:pt x="1706" y="4465"/>
                    <a:pt x="1658" y="4534"/>
                  </a:cubicBezTo>
                  <a:cubicBezTo>
                    <a:pt x="1440" y="4731"/>
                    <a:pt x="1440" y="5066"/>
                    <a:pt x="1658" y="5289"/>
                  </a:cubicBezTo>
                  <a:cubicBezTo>
                    <a:pt x="1748" y="5374"/>
                    <a:pt x="1902" y="5443"/>
                    <a:pt x="2035" y="5443"/>
                  </a:cubicBezTo>
                  <a:cubicBezTo>
                    <a:pt x="2168" y="5443"/>
                    <a:pt x="2301" y="5374"/>
                    <a:pt x="2412" y="5289"/>
                  </a:cubicBezTo>
                  <a:lnTo>
                    <a:pt x="3831" y="3849"/>
                  </a:lnTo>
                  <a:lnTo>
                    <a:pt x="4426" y="3249"/>
                  </a:lnTo>
                  <a:cubicBezTo>
                    <a:pt x="4649" y="3052"/>
                    <a:pt x="4649" y="2696"/>
                    <a:pt x="4426" y="2500"/>
                  </a:cubicBezTo>
                  <a:cubicBezTo>
                    <a:pt x="4327" y="2388"/>
                    <a:pt x="4189" y="2333"/>
                    <a:pt x="4051" y="2333"/>
                  </a:cubicBezTo>
                  <a:cubicBezTo>
                    <a:pt x="3913" y="2333"/>
                    <a:pt x="3775" y="2388"/>
                    <a:pt x="3677" y="2500"/>
                  </a:cubicBezTo>
                  <a:cubicBezTo>
                    <a:pt x="3653" y="2521"/>
                    <a:pt x="3619" y="2532"/>
                    <a:pt x="3584" y="2532"/>
                  </a:cubicBezTo>
                  <a:cubicBezTo>
                    <a:pt x="3548" y="2532"/>
                    <a:pt x="3509" y="2521"/>
                    <a:pt x="3475" y="2500"/>
                  </a:cubicBezTo>
                  <a:cubicBezTo>
                    <a:pt x="3453" y="2452"/>
                    <a:pt x="3432" y="2431"/>
                    <a:pt x="3432" y="2388"/>
                  </a:cubicBezTo>
                  <a:cubicBezTo>
                    <a:pt x="3432" y="2367"/>
                    <a:pt x="3453" y="2319"/>
                    <a:pt x="3475" y="2298"/>
                  </a:cubicBezTo>
                  <a:lnTo>
                    <a:pt x="4272" y="1501"/>
                  </a:lnTo>
                  <a:cubicBezTo>
                    <a:pt x="4362" y="1411"/>
                    <a:pt x="4426" y="1278"/>
                    <a:pt x="4426" y="1124"/>
                  </a:cubicBezTo>
                  <a:cubicBezTo>
                    <a:pt x="4426" y="991"/>
                    <a:pt x="4362" y="858"/>
                    <a:pt x="4272" y="747"/>
                  </a:cubicBezTo>
                  <a:cubicBezTo>
                    <a:pt x="4160" y="649"/>
                    <a:pt x="4022" y="599"/>
                    <a:pt x="3886" y="599"/>
                  </a:cubicBezTo>
                  <a:cubicBezTo>
                    <a:pt x="3751" y="599"/>
                    <a:pt x="3618" y="649"/>
                    <a:pt x="3517" y="747"/>
                  </a:cubicBezTo>
                  <a:lnTo>
                    <a:pt x="3167" y="1103"/>
                  </a:lnTo>
                  <a:cubicBezTo>
                    <a:pt x="3143" y="1124"/>
                    <a:pt x="3110" y="1135"/>
                    <a:pt x="3076" y="1135"/>
                  </a:cubicBezTo>
                  <a:cubicBezTo>
                    <a:pt x="3043" y="1135"/>
                    <a:pt x="3010" y="1124"/>
                    <a:pt x="2986" y="1103"/>
                  </a:cubicBezTo>
                  <a:cubicBezTo>
                    <a:pt x="2944" y="1039"/>
                    <a:pt x="2944" y="949"/>
                    <a:pt x="2986" y="906"/>
                  </a:cubicBezTo>
                  <a:cubicBezTo>
                    <a:pt x="3076" y="816"/>
                    <a:pt x="3145" y="683"/>
                    <a:pt x="3145" y="529"/>
                  </a:cubicBezTo>
                  <a:cubicBezTo>
                    <a:pt x="3145" y="396"/>
                    <a:pt x="3076" y="264"/>
                    <a:pt x="2986" y="152"/>
                  </a:cubicBezTo>
                  <a:cubicBezTo>
                    <a:pt x="2888" y="51"/>
                    <a:pt x="2750" y="1"/>
                    <a:pt x="261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3"/>
            <p:cNvSpPr/>
            <p:nvPr/>
          </p:nvSpPr>
          <p:spPr>
            <a:xfrm>
              <a:off x="6019250" y="1694350"/>
              <a:ext cx="288875" cy="180500"/>
            </a:xfrm>
            <a:custGeom>
              <a:rect b="b" l="l" r="r" t="t"/>
              <a:pathLst>
                <a:path extrusionOk="0" h="7220" w="11555">
                  <a:moveTo>
                    <a:pt x="1971" y="399"/>
                  </a:moveTo>
                  <a:lnTo>
                    <a:pt x="1419" y="930"/>
                  </a:lnTo>
                  <a:cubicBezTo>
                    <a:pt x="1307" y="1063"/>
                    <a:pt x="1238" y="1222"/>
                    <a:pt x="1238" y="1376"/>
                  </a:cubicBezTo>
                  <a:cubicBezTo>
                    <a:pt x="1238" y="1551"/>
                    <a:pt x="1307" y="1705"/>
                    <a:pt x="1419" y="1817"/>
                  </a:cubicBezTo>
                  <a:cubicBezTo>
                    <a:pt x="1538" y="1939"/>
                    <a:pt x="1698" y="2000"/>
                    <a:pt x="1858" y="2000"/>
                  </a:cubicBezTo>
                  <a:cubicBezTo>
                    <a:pt x="2018" y="2000"/>
                    <a:pt x="2179" y="1939"/>
                    <a:pt x="2301" y="1817"/>
                  </a:cubicBezTo>
                  <a:cubicBezTo>
                    <a:pt x="2346" y="1772"/>
                    <a:pt x="2407" y="1749"/>
                    <a:pt x="2468" y="1749"/>
                  </a:cubicBezTo>
                  <a:cubicBezTo>
                    <a:pt x="2529" y="1749"/>
                    <a:pt x="2590" y="1772"/>
                    <a:pt x="2635" y="1817"/>
                  </a:cubicBezTo>
                  <a:cubicBezTo>
                    <a:pt x="2720" y="1907"/>
                    <a:pt x="2720" y="2061"/>
                    <a:pt x="2635" y="2152"/>
                  </a:cubicBezTo>
                  <a:lnTo>
                    <a:pt x="399" y="4361"/>
                  </a:lnTo>
                  <a:lnTo>
                    <a:pt x="399" y="399"/>
                  </a:lnTo>
                  <a:close/>
                  <a:moveTo>
                    <a:pt x="197" y="0"/>
                  </a:moveTo>
                  <a:cubicBezTo>
                    <a:pt x="91" y="0"/>
                    <a:pt x="1" y="91"/>
                    <a:pt x="1" y="202"/>
                  </a:cubicBezTo>
                  <a:lnTo>
                    <a:pt x="1" y="7018"/>
                  </a:lnTo>
                  <a:cubicBezTo>
                    <a:pt x="1" y="7129"/>
                    <a:pt x="91" y="7219"/>
                    <a:pt x="197" y="7219"/>
                  </a:cubicBezTo>
                  <a:lnTo>
                    <a:pt x="7990" y="7219"/>
                  </a:lnTo>
                  <a:cubicBezTo>
                    <a:pt x="8101" y="7219"/>
                    <a:pt x="8192" y="7129"/>
                    <a:pt x="8192" y="7018"/>
                  </a:cubicBezTo>
                  <a:cubicBezTo>
                    <a:pt x="8192" y="6906"/>
                    <a:pt x="8101" y="6821"/>
                    <a:pt x="7990" y="6821"/>
                  </a:cubicBezTo>
                  <a:lnTo>
                    <a:pt x="399" y="6821"/>
                  </a:lnTo>
                  <a:lnTo>
                    <a:pt x="399" y="4941"/>
                  </a:lnTo>
                  <a:lnTo>
                    <a:pt x="2901" y="2439"/>
                  </a:lnTo>
                  <a:cubicBezTo>
                    <a:pt x="3034" y="2306"/>
                    <a:pt x="3098" y="2152"/>
                    <a:pt x="3098" y="1992"/>
                  </a:cubicBezTo>
                  <a:cubicBezTo>
                    <a:pt x="3098" y="1817"/>
                    <a:pt x="3034" y="1663"/>
                    <a:pt x="2901" y="1551"/>
                  </a:cubicBezTo>
                  <a:cubicBezTo>
                    <a:pt x="2779" y="1429"/>
                    <a:pt x="2618" y="1368"/>
                    <a:pt x="2457" y="1368"/>
                  </a:cubicBezTo>
                  <a:cubicBezTo>
                    <a:pt x="2297" y="1368"/>
                    <a:pt x="2136" y="1429"/>
                    <a:pt x="2014" y="1551"/>
                  </a:cubicBezTo>
                  <a:cubicBezTo>
                    <a:pt x="1969" y="1586"/>
                    <a:pt x="1913" y="1603"/>
                    <a:pt x="1858" y="1603"/>
                  </a:cubicBezTo>
                  <a:cubicBezTo>
                    <a:pt x="1803" y="1603"/>
                    <a:pt x="1748" y="1586"/>
                    <a:pt x="1706" y="1551"/>
                  </a:cubicBezTo>
                  <a:cubicBezTo>
                    <a:pt x="1658" y="1509"/>
                    <a:pt x="1637" y="1440"/>
                    <a:pt x="1637" y="1376"/>
                  </a:cubicBezTo>
                  <a:cubicBezTo>
                    <a:pt x="1637" y="1307"/>
                    <a:pt x="1658" y="1265"/>
                    <a:pt x="1706" y="1222"/>
                  </a:cubicBezTo>
                  <a:lnTo>
                    <a:pt x="2524" y="399"/>
                  </a:lnTo>
                  <a:lnTo>
                    <a:pt x="11156" y="399"/>
                  </a:lnTo>
                  <a:lnTo>
                    <a:pt x="11156" y="6821"/>
                  </a:lnTo>
                  <a:lnTo>
                    <a:pt x="8898" y="6821"/>
                  </a:lnTo>
                  <a:cubicBezTo>
                    <a:pt x="8787" y="6821"/>
                    <a:pt x="8696" y="6906"/>
                    <a:pt x="8696" y="7018"/>
                  </a:cubicBezTo>
                  <a:cubicBezTo>
                    <a:pt x="8696" y="7129"/>
                    <a:pt x="8787" y="7219"/>
                    <a:pt x="8898" y="7219"/>
                  </a:cubicBezTo>
                  <a:lnTo>
                    <a:pt x="11352" y="7219"/>
                  </a:lnTo>
                  <a:cubicBezTo>
                    <a:pt x="11464" y="7219"/>
                    <a:pt x="11554" y="7129"/>
                    <a:pt x="11554" y="7018"/>
                  </a:cubicBezTo>
                  <a:lnTo>
                    <a:pt x="11554" y="202"/>
                  </a:lnTo>
                  <a:cubicBezTo>
                    <a:pt x="11554" y="91"/>
                    <a:pt x="11464" y="0"/>
                    <a:pt x="1135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3"/>
            <p:cNvSpPr/>
            <p:nvPr/>
          </p:nvSpPr>
          <p:spPr>
            <a:xfrm>
              <a:off x="5993225" y="1597000"/>
              <a:ext cx="340925" cy="303200"/>
            </a:xfrm>
            <a:custGeom>
              <a:rect b="b" l="l" r="r" t="t"/>
              <a:pathLst>
                <a:path extrusionOk="0" h="12128" w="13637">
                  <a:moveTo>
                    <a:pt x="6816" y="399"/>
                  </a:moveTo>
                  <a:cubicBezTo>
                    <a:pt x="7060" y="399"/>
                    <a:pt x="7262" y="601"/>
                    <a:pt x="7262" y="840"/>
                  </a:cubicBezTo>
                  <a:cubicBezTo>
                    <a:pt x="7262" y="1084"/>
                    <a:pt x="7060" y="1286"/>
                    <a:pt x="6816" y="1286"/>
                  </a:cubicBezTo>
                  <a:cubicBezTo>
                    <a:pt x="6577" y="1286"/>
                    <a:pt x="6375" y="1084"/>
                    <a:pt x="6375" y="840"/>
                  </a:cubicBezTo>
                  <a:cubicBezTo>
                    <a:pt x="6375" y="601"/>
                    <a:pt x="6577" y="399"/>
                    <a:pt x="6816" y="399"/>
                  </a:cubicBezTo>
                  <a:close/>
                  <a:moveTo>
                    <a:pt x="7459" y="1398"/>
                  </a:moveTo>
                  <a:lnTo>
                    <a:pt x="10470" y="2901"/>
                  </a:lnTo>
                  <a:lnTo>
                    <a:pt x="3166" y="2901"/>
                  </a:lnTo>
                  <a:lnTo>
                    <a:pt x="6178" y="1398"/>
                  </a:lnTo>
                  <a:cubicBezTo>
                    <a:pt x="6178" y="1398"/>
                    <a:pt x="6200" y="1398"/>
                    <a:pt x="6200" y="1419"/>
                  </a:cubicBezTo>
                  <a:cubicBezTo>
                    <a:pt x="6354" y="1594"/>
                    <a:pt x="6577" y="1684"/>
                    <a:pt x="6816" y="1684"/>
                  </a:cubicBezTo>
                  <a:cubicBezTo>
                    <a:pt x="7060" y="1684"/>
                    <a:pt x="7283" y="1594"/>
                    <a:pt x="7437" y="1419"/>
                  </a:cubicBezTo>
                  <a:lnTo>
                    <a:pt x="7459" y="1398"/>
                  </a:lnTo>
                  <a:close/>
                  <a:moveTo>
                    <a:pt x="6816" y="1"/>
                  </a:moveTo>
                  <a:cubicBezTo>
                    <a:pt x="6354" y="1"/>
                    <a:pt x="5976" y="378"/>
                    <a:pt x="5976" y="840"/>
                  </a:cubicBezTo>
                  <a:cubicBezTo>
                    <a:pt x="5976" y="909"/>
                    <a:pt x="5976" y="973"/>
                    <a:pt x="5998" y="1042"/>
                  </a:cubicBezTo>
                  <a:lnTo>
                    <a:pt x="2258" y="2901"/>
                  </a:lnTo>
                  <a:lnTo>
                    <a:pt x="202" y="2901"/>
                  </a:lnTo>
                  <a:cubicBezTo>
                    <a:pt x="91" y="2901"/>
                    <a:pt x="0" y="2991"/>
                    <a:pt x="0" y="3097"/>
                  </a:cubicBezTo>
                  <a:lnTo>
                    <a:pt x="0" y="7039"/>
                  </a:lnTo>
                  <a:cubicBezTo>
                    <a:pt x="0" y="7151"/>
                    <a:pt x="91" y="7241"/>
                    <a:pt x="202" y="7241"/>
                  </a:cubicBezTo>
                  <a:cubicBezTo>
                    <a:pt x="309" y="7241"/>
                    <a:pt x="399" y="7151"/>
                    <a:pt x="399" y="7039"/>
                  </a:cubicBezTo>
                  <a:lnTo>
                    <a:pt x="399" y="3299"/>
                  </a:lnTo>
                  <a:lnTo>
                    <a:pt x="13238" y="3299"/>
                  </a:lnTo>
                  <a:lnTo>
                    <a:pt x="13238" y="11730"/>
                  </a:lnTo>
                  <a:lnTo>
                    <a:pt x="399" y="11730"/>
                  </a:lnTo>
                  <a:lnTo>
                    <a:pt x="399" y="7969"/>
                  </a:lnTo>
                  <a:cubicBezTo>
                    <a:pt x="399" y="7857"/>
                    <a:pt x="309" y="7772"/>
                    <a:pt x="202" y="7772"/>
                  </a:cubicBezTo>
                  <a:cubicBezTo>
                    <a:pt x="91" y="7772"/>
                    <a:pt x="0" y="7857"/>
                    <a:pt x="0" y="7969"/>
                  </a:cubicBezTo>
                  <a:lnTo>
                    <a:pt x="0" y="11931"/>
                  </a:lnTo>
                  <a:cubicBezTo>
                    <a:pt x="0" y="12043"/>
                    <a:pt x="91" y="12128"/>
                    <a:pt x="202" y="12128"/>
                  </a:cubicBezTo>
                  <a:lnTo>
                    <a:pt x="13435" y="12128"/>
                  </a:lnTo>
                  <a:cubicBezTo>
                    <a:pt x="13546" y="12128"/>
                    <a:pt x="13636" y="12043"/>
                    <a:pt x="13636" y="11931"/>
                  </a:cubicBezTo>
                  <a:lnTo>
                    <a:pt x="13636" y="3097"/>
                  </a:lnTo>
                  <a:cubicBezTo>
                    <a:pt x="13636" y="2991"/>
                    <a:pt x="13546" y="2901"/>
                    <a:pt x="13435" y="2901"/>
                  </a:cubicBezTo>
                  <a:lnTo>
                    <a:pt x="11379" y="2901"/>
                  </a:lnTo>
                  <a:lnTo>
                    <a:pt x="7639" y="1042"/>
                  </a:lnTo>
                  <a:cubicBezTo>
                    <a:pt x="7660" y="973"/>
                    <a:pt x="7660" y="909"/>
                    <a:pt x="7660" y="840"/>
                  </a:cubicBezTo>
                  <a:cubicBezTo>
                    <a:pt x="7660" y="378"/>
                    <a:pt x="7283" y="1"/>
                    <a:pt x="681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63"/>
          <p:cNvGrpSpPr/>
          <p:nvPr/>
        </p:nvGrpSpPr>
        <p:grpSpPr>
          <a:xfrm>
            <a:off x="3507575" y="3624475"/>
            <a:ext cx="290600" cy="340800"/>
            <a:chOff x="3507575" y="3624475"/>
            <a:chExt cx="290600" cy="340800"/>
          </a:xfrm>
        </p:grpSpPr>
        <p:sp>
          <p:nvSpPr>
            <p:cNvPr id="4511" name="Google Shape;4511;p63"/>
            <p:cNvSpPr/>
            <p:nvPr/>
          </p:nvSpPr>
          <p:spPr>
            <a:xfrm>
              <a:off x="3560175" y="3854100"/>
              <a:ext cx="185950" cy="106250"/>
            </a:xfrm>
            <a:custGeom>
              <a:rect b="b" l="l" r="r" t="t"/>
              <a:pathLst>
                <a:path extrusionOk="0" h="4250" w="7438">
                  <a:moveTo>
                    <a:pt x="7437" y="462"/>
                  </a:moveTo>
                  <a:lnTo>
                    <a:pt x="3634" y="0"/>
                  </a:lnTo>
                  <a:lnTo>
                    <a:pt x="0" y="462"/>
                  </a:lnTo>
                  <a:lnTo>
                    <a:pt x="818" y="3894"/>
                  </a:lnTo>
                  <a:cubicBezTo>
                    <a:pt x="866" y="4096"/>
                    <a:pt x="978" y="4250"/>
                    <a:pt x="1174" y="4250"/>
                  </a:cubicBezTo>
                  <a:lnTo>
                    <a:pt x="6242" y="4250"/>
                  </a:lnTo>
                  <a:cubicBezTo>
                    <a:pt x="6444" y="4250"/>
                    <a:pt x="6555" y="4096"/>
                    <a:pt x="6598" y="3894"/>
                  </a:cubicBezTo>
                  <a:close/>
                  <a:moveTo>
                    <a:pt x="7437" y="462"/>
                  </a:moveTo>
                  <a:lnTo>
                    <a:pt x="7437" y="46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3"/>
            <p:cNvSpPr/>
            <p:nvPr/>
          </p:nvSpPr>
          <p:spPr>
            <a:xfrm>
              <a:off x="3560175" y="3854100"/>
              <a:ext cx="185950" cy="106250"/>
            </a:xfrm>
            <a:custGeom>
              <a:rect b="b" l="l" r="r" t="t"/>
              <a:pathLst>
                <a:path extrusionOk="0" h="4250" w="7438">
                  <a:moveTo>
                    <a:pt x="202" y="1259"/>
                  </a:moveTo>
                  <a:lnTo>
                    <a:pt x="5955" y="1259"/>
                  </a:lnTo>
                  <a:cubicBezTo>
                    <a:pt x="6332" y="1259"/>
                    <a:pt x="6221" y="1482"/>
                    <a:pt x="6157" y="1838"/>
                  </a:cubicBezTo>
                  <a:lnTo>
                    <a:pt x="5557" y="4250"/>
                  </a:lnTo>
                  <a:lnTo>
                    <a:pt x="6242" y="4250"/>
                  </a:lnTo>
                  <a:cubicBezTo>
                    <a:pt x="6444" y="4250"/>
                    <a:pt x="6555" y="4096"/>
                    <a:pt x="6598" y="3894"/>
                  </a:cubicBezTo>
                  <a:lnTo>
                    <a:pt x="7437" y="462"/>
                  </a:lnTo>
                  <a:lnTo>
                    <a:pt x="3634" y="0"/>
                  </a:lnTo>
                  <a:lnTo>
                    <a:pt x="0" y="462"/>
                  </a:lnTo>
                  <a:close/>
                  <a:moveTo>
                    <a:pt x="202" y="1259"/>
                  </a:moveTo>
                  <a:lnTo>
                    <a:pt x="202" y="125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3"/>
            <p:cNvSpPr/>
            <p:nvPr/>
          </p:nvSpPr>
          <p:spPr>
            <a:xfrm>
              <a:off x="3689650" y="3676400"/>
              <a:ext cx="89675" cy="113575"/>
            </a:xfrm>
            <a:custGeom>
              <a:rect b="b" l="l" r="r" t="t"/>
              <a:pathLst>
                <a:path extrusionOk="0" h="4543" w="3587">
                  <a:moveTo>
                    <a:pt x="1" y="3215"/>
                  </a:moveTo>
                  <a:lnTo>
                    <a:pt x="1" y="4543"/>
                  </a:lnTo>
                  <a:lnTo>
                    <a:pt x="2991" y="4543"/>
                  </a:lnTo>
                  <a:cubicBezTo>
                    <a:pt x="3321" y="4543"/>
                    <a:pt x="3586" y="4250"/>
                    <a:pt x="3586" y="3921"/>
                  </a:cubicBezTo>
                  <a:lnTo>
                    <a:pt x="3586" y="755"/>
                  </a:lnTo>
                  <a:cubicBezTo>
                    <a:pt x="3586" y="335"/>
                    <a:pt x="3257" y="1"/>
                    <a:pt x="2837" y="1"/>
                  </a:cubicBezTo>
                  <a:cubicBezTo>
                    <a:pt x="2412" y="1"/>
                    <a:pt x="2083" y="335"/>
                    <a:pt x="2083" y="755"/>
                  </a:cubicBezTo>
                  <a:lnTo>
                    <a:pt x="2083" y="3215"/>
                  </a:lnTo>
                  <a:close/>
                  <a:moveTo>
                    <a:pt x="1" y="3215"/>
                  </a:moveTo>
                  <a:lnTo>
                    <a:pt x="1" y="321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3"/>
            <p:cNvSpPr/>
            <p:nvPr/>
          </p:nvSpPr>
          <p:spPr>
            <a:xfrm>
              <a:off x="3748875" y="3676400"/>
              <a:ext cx="30450" cy="113575"/>
            </a:xfrm>
            <a:custGeom>
              <a:rect b="b" l="l" r="r" t="t"/>
              <a:pathLst>
                <a:path extrusionOk="0" h="4543" w="1218">
                  <a:moveTo>
                    <a:pt x="601" y="755"/>
                  </a:moveTo>
                  <a:lnTo>
                    <a:pt x="601" y="3921"/>
                  </a:lnTo>
                  <a:cubicBezTo>
                    <a:pt x="601" y="4250"/>
                    <a:pt x="335" y="4543"/>
                    <a:pt x="1" y="4543"/>
                  </a:cubicBezTo>
                  <a:lnTo>
                    <a:pt x="622" y="4543"/>
                  </a:lnTo>
                  <a:cubicBezTo>
                    <a:pt x="952" y="4543"/>
                    <a:pt x="1217" y="4250"/>
                    <a:pt x="1217" y="3921"/>
                  </a:cubicBezTo>
                  <a:lnTo>
                    <a:pt x="1217" y="755"/>
                  </a:lnTo>
                  <a:cubicBezTo>
                    <a:pt x="1217" y="335"/>
                    <a:pt x="888" y="1"/>
                    <a:pt x="468" y="1"/>
                  </a:cubicBezTo>
                  <a:cubicBezTo>
                    <a:pt x="357" y="1"/>
                    <a:pt x="245" y="27"/>
                    <a:pt x="155" y="70"/>
                  </a:cubicBezTo>
                  <a:cubicBezTo>
                    <a:pt x="420" y="181"/>
                    <a:pt x="601" y="447"/>
                    <a:pt x="601" y="755"/>
                  </a:cubicBezTo>
                  <a:close/>
                  <a:moveTo>
                    <a:pt x="601" y="755"/>
                  </a:moveTo>
                  <a:lnTo>
                    <a:pt x="601" y="755"/>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3"/>
            <p:cNvSpPr/>
            <p:nvPr/>
          </p:nvSpPr>
          <p:spPr>
            <a:xfrm>
              <a:off x="3526975" y="3629400"/>
              <a:ext cx="175975" cy="208125"/>
            </a:xfrm>
            <a:custGeom>
              <a:rect b="b" l="l" r="r" t="t"/>
              <a:pathLst>
                <a:path extrusionOk="0" h="8325" w="7039">
                  <a:moveTo>
                    <a:pt x="3055" y="5780"/>
                  </a:moveTo>
                  <a:lnTo>
                    <a:pt x="3055" y="8324"/>
                  </a:lnTo>
                  <a:lnTo>
                    <a:pt x="7039" y="8324"/>
                  </a:lnTo>
                  <a:lnTo>
                    <a:pt x="7039" y="1992"/>
                  </a:lnTo>
                  <a:cubicBezTo>
                    <a:pt x="7039" y="909"/>
                    <a:pt x="6130" y="0"/>
                    <a:pt x="5047" y="0"/>
                  </a:cubicBezTo>
                  <a:cubicBezTo>
                    <a:pt x="3942" y="0"/>
                    <a:pt x="3055" y="909"/>
                    <a:pt x="3055" y="1992"/>
                  </a:cubicBezTo>
                  <a:lnTo>
                    <a:pt x="3055" y="4452"/>
                  </a:lnTo>
                  <a:lnTo>
                    <a:pt x="1509" y="4452"/>
                  </a:lnTo>
                  <a:lnTo>
                    <a:pt x="1509" y="3145"/>
                  </a:lnTo>
                  <a:cubicBezTo>
                    <a:pt x="1509" y="2725"/>
                    <a:pt x="1153" y="2391"/>
                    <a:pt x="755" y="2391"/>
                  </a:cubicBezTo>
                  <a:cubicBezTo>
                    <a:pt x="335" y="2391"/>
                    <a:pt x="0" y="2725"/>
                    <a:pt x="0" y="3145"/>
                  </a:cubicBezTo>
                  <a:lnTo>
                    <a:pt x="0" y="5180"/>
                  </a:lnTo>
                  <a:cubicBezTo>
                    <a:pt x="0" y="5514"/>
                    <a:pt x="266" y="5780"/>
                    <a:pt x="601" y="5780"/>
                  </a:cubicBezTo>
                  <a:close/>
                  <a:moveTo>
                    <a:pt x="3055" y="5780"/>
                  </a:moveTo>
                  <a:lnTo>
                    <a:pt x="3055" y="578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3"/>
            <p:cNvSpPr/>
            <p:nvPr/>
          </p:nvSpPr>
          <p:spPr>
            <a:xfrm>
              <a:off x="3643700" y="3629400"/>
              <a:ext cx="59250" cy="208125"/>
            </a:xfrm>
            <a:custGeom>
              <a:rect b="b" l="l" r="r" t="t"/>
              <a:pathLst>
                <a:path extrusionOk="0" h="8325" w="2370">
                  <a:moveTo>
                    <a:pt x="1" y="48"/>
                  </a:moveTo>
                  <a:cubicBezTo>
                    <a:pt x="930" y="202"/>
                    <a:pt x="1642" y="1020"/>
                    <a:pt x="1642" y="1992"/>
                  </a:cubicBezTo>
                  <a:lnTo>
                    <a:pt x="1642" y="8324"/>
                  </a:lnTo>
                  <a:lnTo>
                    <a:pt x="2370" y="8324"/>
                  </a:lnTo>
                  <a:lnTo>
                    <a:pt x="2370" y="1992"/>
                  </a:lnTo>
                  <a:cubicBezTo>
                    <a:pt x="2370" y="909"/>
                    <a:pt x="1461" y="0"/>
                    <a:pt x="378" y="0"/>
                  </a:cubicBezTo>
                  <a:cubicBezTo>
                    <a:pt x="245" y="0"/>
                    <a:pt x="133" y="22"/>
                    <a:pt x="1" y="48"/>
                  </a:cubicBezTo>
                  <a:close/>
                  <a:moveTo>
                    <a:pt x="1" y="48"/>
                  </a:moveTo>
                  <a:lnTo>
                    <a:pt x="1" y="48"/>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3"/>
            <p:cNvSpPr/>
            <p:nvPr/>
          </p:nvSpPr>
          <p:spPr>
            <a:xfrm>
              <a:off x="3552475" y="3830850"/>
              <a:ext cx="201475" cy="34825"/>
            </a:xfrm>
            <a:custGeom>
              <a:rect b="b" l="l" r="r" t="t"/>
              <a:pathLst>
                <a:path extrusionOk="0" h="1393" w="8059">
                  <a:moveTo>
                    <a:pt x="4824" y="1"/>
                  </a:moveTo>
                  <a:lnTo>
                    <a:pt x="223" y="1"/>
                  </a:lnTo>
                  <a:cubicBezTo>
                    <a:pt x="112" y="1"/>
                    <a:pt x="0" y="112"/>
                    <a:pt x="0" y="245"/>
                  </a:cubicBezTo>
                  <a:lnTo>
                    <a:pt x="0" y="1175"/>
                  </a:lnTo>
                  <a:cubicBezTo>
                    <a:pt x="0" y="1307"/>
                    <a:pt x="112" y="1392"/>
                    <a:pt x="223" y="1392"/>
                  </a:cubicBezTo>
                  <a:lnTo>
                    <a:pt x="7814" y="1392"/>
                  </a:lnTo>
                  <a:cubicBezTo>
                    <a:pt x="7947" y="1392"/>
                    <a:pt x="8059" y="1307"/>
                    <a:pt x="8059" y="1175"/>
                  </a:cubicBezTo>
                  <a:lnTo>
                    <a:pt x="8059" y="245"/>
                  </a:lnTo>
                  <a:cubicBezTo>
                    <a:pt x="8059" y="112"/>
                    <a:pt x="7947" y="1"/>
                    <a:pt x="7814" y="1"/>
                  </a:cubicBezTo>
                  <a:close/>
                  <a:moveTo>
                    <a:pt x="4824" y="1"/>
                  </a:moveTo>
                  <a:lnTo>
                    <a:pt x="4824"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3"/>
            <p:cNvSpPr/>
            <p:nvPr/>
          </p:nvSpPr>
          <p:spPr>
            <a:xfrm>
              <a:off x="3720725" y="3830850"/>
              <a:ext cx="33225" cy="34825"/>
            </a:xfrm>
            <a:custGeom>
              <a:rect b="b" l="l" r="r" t="t"/>
              <a:pathLst>
                <a:path extrusionOk="0" h="1393" w="1329">
                  <a:moveTo>
                    <a:pt x="240" y="245"/>
                  </a:moveTo>
                  <a:lnTo>
                    <a:pt x="240" y="1175"/>
                  </a:lnTo>
                  <a:cubicBezTo>
                    <a:pt x="240" y="1307"/>
                    <a:pt x="133" y="1392"/>
                    <a:pt x="1" y="1392"/>
                  </a:cubicBezTo>
                  <a:lnTo>
                    <a:pt x="1084" y="1392"/>
                  </a:lnTo>
                  <a:cubicBezTo>
                    <a:pt x="1217" y="1392"/>
                    <a:pt x="1329" y="1307"/>
                    <a:pt x="1329" y="1175"/>
                  </a:cubicBezTo>
                  <a:lnTo>
                    <a:pt x="1329" y="245"/>
                  </a:lnTo>
                  <a:cubicBezTo>
                    <a:pt x="1329" y="112"/>
                    <a:pt x="1217" y="1"/>
                    <a:pt x="1084" y="1"/>
                  </a:cubicBezTo>
                  <a:lnTo>
                    <a:pt x="1" y="1"/>
                  </a:lnTo>
                  <a:cubicBezTo>
                    <a:pt x="133" y="1"/>
                    <a:pt x="240" y="112"/>
                    <a:pt x="240" y="245"/>
                  </a:cubicBezTo>
                  <a:close/>
                  <a:moveTo>
                    <a:pt x="240" y="245"/>
                  </a:moveTo>
                  <a:lnTo>
                    <a:pt x="240" y="24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3"/>
            <p:cNvSpPr/>
            <p:nvPr/>
          </p:nvSpPr>
          <p:spPr>
            <a:xfrm>
              <a:off x="3507575" y="3624475"/>
              <a:ext cx="290600" cy="340800"/>
            </a:xfrm>
            <a:custGeom>
              <a:rect b="b" l="l" r="r" t="t"/>
              <a:pathLst>
                <a:path extrusionOk="0" h="13632" w="11624">
                  <a:moveTo>
                    <a:pt x="10120" y="2280"/>
                  </a:moveTo>
                  <a:cubicBezTo>
                    <a:pt x="10428" y="2280"/>
                    <a:pt x="10673" y="2524"/>
                    <a:pt x="10673" y="2832"/>
                  </a:cubicBezTo>
                  <a:lnTo>
                    <a:pt x="10673" y="5998"/>
                  </a:lnTo>
                  <a:cubicBezTo>
                    <a:pt x="10673" y="6221"/>
                    <a:pt x="10492" y="6396"/>
                    <a:pt x="10274" y="6396"/>
                  </a:cubicBezTo>
                  <a:lnTo>
                    <a:pt x="8017" y="6396"/>
                  </a:lnTo>
                  <a:lnTo>
                    <a:pt x="8017" y="5488"/>
                  </a:lnTo>
                  <a:lnTo>
                    <a:pt x="9366" y="5488"/>
                  </a:lnTo>
                  <a:cubicBezTo>
                    <a:pt x="9478" y="5488"/>
                    <a:pt x="9562" y="5398"/>
                    <a:pt x="9562" y="5292"/>
                  </a:cubicBezTo>
                  <a:lnTo>
                    <a:pt x="9562" y="2832"/>
                  </a:lnTo>
                  <a:cubicBezTo>
                    <a:pt x="9562" y="2524"/>
                    <a:pt x="9807" y="2280"/>
                    <a:pt x="10120" y="2280"/>
                  </a:cubicBezTo>
                  <a:close/>
                  <a:moveTo>
                    <a:pt x="5823" y="399"/>
                  </a:moveTo>
                  <a:cubicBezTo>
                    <a:pt x="6800" y="399"/>
                    <a:pt x="7618" y="1196"/>
                    <a:pt x="7618" y="2189"/>
                  </a:cubicBezTo>
                  <a:lnTo>
                    <a:pt x="7618" y="8054"/>
                  </a:lnTo>
                  <a:lnTo>
                    <a:pt x="6556" y="8054"/>
                  </a:lnTo>
                  <a:lnTo>
                    <a:pt x="6556" y="4404"/>
                  </a:lnTo>
                  <a:cubicBezTo>
                    <a:pt x="6556" y="4293"/>
                    <a:pt x="6466" y="4203"/>
                    <a:pt x="6354" y="4203"/>
                  </a:cubicBezTo>
                  <a:cubicBezTo>
                    <a:pt x="6242" y="4203"/>
                    <a:pt x="6157" y="4293"/>
                    <a:pt x="6157" y="4404"/>
                  </a:cubicBezTo>
                  <a:lnTo>
                    <a:pt x="6157" y="8054"/>
                  </a:lnTo>
                  <a:lnTo>
                    <a:pt x="5446" y="8054"/>
                  </a:lnTo>
                  <a:lnTo>
                    <a:pt x="5446" y="2476"/>
                  </a:lnTo>
                  <a:cubicBezTo>
                    <a:pt x="5446" y="2370"/>
                    <a:pt x="5361" y="2280"/>
                    <a:pt x="5249" y="2280"/>
                  </a:cubicBezTo>
                  <a:cubicBezTo>
                    <a:pt x="5138" y="2280"/>
                    <a:pt x="5047" y="2370"/>
                    <a:pt x="5047" y="2476"/>
                  </a:cubicBezTo>
                  <a:lnTo>
                    <a:pt x="5047" y="8054"/>
                  </a:lnTo>
                  <a:lnTo>
                    <a:pt x="4033" y="8054"/>
                  </a:lnTo>
                  <a:lnTo>
                    <a:pt x="4033" y="5977"/>
                  </a:lnTo>
                  <a:cubicBezTo>
                    <a:pt x="4033" y="5865"/>
                    <a:pt x="3942" y="5775"/>
                    <a:pt x="3831" y="5775"/>
                  </a:cubicBezTo>
                  <a:lnTo>
                    <a:pt x="1377" y="5775"/>
                  </a:lnTo>
                  <a:cubicBezTo>
                    <a:pt x="1154" y="5775"/>
                    <a:pt x="978" y="5600"/>
                    <a:pt x="978" y="5377"/>
                  </a:cubicBezTo>
                  <a:lnTo>
                    <a:pt x="978" y="3342"/>
                  </a:lnTo>
                  <a:cubicBezTo>
                    <a:pt x="978" y="3034"/>
                    <a:pt x="1223" y="2790"/>
                    <a:pt x="1531" y="2790"/>
                  </a:cubicBezTo>
                  <a:cubicBezTo>
                    <a:pt x="1818" y="2790"/>
                    <a:pt x="2083" y="3034"/>
                    <a:pt x="2083" y="3342"/>
                  </a:cubicBezTo>
                  <a:lnTo>
                    <a:pt x="2083" y="4649"/>
                  </a:lnTo>
                  <a:cubicBezTo>
                    <a:pt x="2083" y="4760"/>
                    <a:pt x="2173" y="4845"/>
                    <a:pt x="2285" y="4845"/>
                  </a:cubicBezTo>
                  <a:lnTo>
                    <a:pt x="3831" y="4845"/>
                  </a:lnTo>
                  <a:cubicBezTo>
                    <a:pt x="3942" y="4845"/>
                    <a:pt x="4033" y="4760"/>
                    <a:pt x="4033" y="4649"/>
                  </a:cubicBezTo>
                  <a:lnTo>
                    <a:pt x="4033" y="2189"/>
                  </a:lnTo>
                  <a:cubicBezTo>
                    <a:pt x="4033" y="1196"/>
                    <a:pt x="4829" y="399"/>
                    <a:pt x="5823" y="399"/>
                  </a:cubicBezTo>
                  <a:close/>
                  <a:moveTo>
                    <a:pt x="5823" y="1"/>
                  </a:moveTo>
                  <a:cubicBezTo>
                    <a:pt x="4606" y="1"/>
                    <a:pt x="3634" y="973"/>
                    <a:pt x="3634" y="2189"/>
                  </a:cubicBezTo>
                  <a:lnTo>
                    <a:pt x="3634" y="2237"/>
                  </a:lnTo>
                  <a:lnTo>
                    <a:pt x="3278" y="2237"/>
                  </a:lnTo>
                  <a:cubicBezTo>
                    <a:pt x="3167" y="2237"/>
                    <a:pt x="3082" y="2343"/>
                    <a:pt x="3082" y="2455"/>
                  </a:cubicBezTo>
                  <a:cubicBezTo>
                    <a:pt x="3082" y="2566"/>
                    <a:pt x="3167" y="2657"/>
                    <a:pt x="3278" y="2657"/>
                  </a:cubicBezTo>
                  <a:lnTo>
                    <a:pt x="3634" y="2657"/>
                  </a:lnTo>
                  <a:lnTo>
                    <a:pt x="3634" y="3432"/>
                  </a:lnTo>
                  <a:lnTo>
                    <a:pt x="3278" y="3432"/>
                  </a:lnTo>
                  <a:cubicBezTo>
                    <a:pt x="3167" y="3432"/>
                    <a:pt x="3082" y="3517"/>
                    <a:pt x="3082" y="3629"/>
                  </a:cubicBezTo>
                  <a:cubicBezTo>
                    <a:pt x="3082" y="3740"/>
                    <a:pt x="3167" y="3831"/>
                    <a:pt x="3278" y="3831"/>
                  </a:cubicBezTo>
                  <a:lnTo>
                    <a:pt x="3634" y="3831"/>
                  </a:lnTo>
                  <a:lnTo>
                    <a:pt x="3634" y="4447"/>
                  </a:lnTo>
                  <a:lnTo>
                    <a:pt x="2482" y="4447"/>
                  </a:lnTo>
                  <a:lnTo>
                    <a:pt x="2482" y="3342"/>
                  </a:lnTo>
                  <a:cubicBezTo>
                    <a:pt x="2482" y="2811"/>
                    <a:pt x="2041" y="2391"/>
                    <a:pt x="1531" y="2391"/>
                  </a:cubicBezTo>
                  <a:cubicBezTo>
                    <a:pt x="999" y="2391"/>
                    <a:pt x="580" y="2811"/>
                    <a:pt x="580" y="3342"/>
                  </a:cubicBezTo>
                  <a:lnTo>
                    <a:pt x="580" y="3629"/>
                  </a:lnTo>
                  <a:lnTo>
                    <a:pt x="203" y="3629"/>
                  </a:lnTo>
                  <a:cubicBezTo>
                    <a:pt x="91" y="3629"/>
                    <a:pt x="1" y="3719"/>
                    <a:pt x="1" y="3831"/>
                  </a:cubicBezTo>
                  <a:cubicBezTo>
                    <a:pt x="1" y="3937"/>
                    <a:pt x="91" y="4027"/>
                    <a:pt x="203" y="4027"/>
                  </a:cubicBezTo>
                  <a:lnTo>
                    <a:pt x="580" y="4027"/>
                  </a:lnTo>
                  <a:lnTo>
                    <a:pt x="580" y="4824"/>
                  </a:lnTo>
                  <a:lnTo>
                    <a:pt x="203" y="4824"/>
                  </a:lnTo>
                  <a:cubicBezTo>
                    <a:pt x="91" y="4824"/>
                    <a:pt x="1" y="4914"/>
                    <a:pt x="1" y="5026"/>
                  </a:cubicBezTo>
                  <a:cubicBezTo>
                    <a:pt x="1" y="5132"/>
                    <a:pt x="91" y="5222"/>
                    <a:pt x="203" y="5222"/>
                  </a:cubicBezTo>
                  <a:lnTo>
                    <a:pt x="580" y="5222"/>
                  </a:lnTo>
                  <a:lnTo>
                    <a:pt x="580" y="5377"/>
                  </a:lnTo>
                  <a:cubicBezTo>
                    <a:pt x="580" y="5823"/>
                    <a:pt x="930" y="6173"/>
                    <a:pt x="1377" y="6173"/>
                  </a:cubicBezTo>
                  <a:lnTo>
                    <a:pt x="3634" y="6173"/>
                  </a:lnTo>
                  <a:lnTo>
                    <a:pt x="3634" y="8054"/>
                  </a:lnTo>
                  <a:lnTo>
                    <a:pt x="2019" y="8054"/>
                  </a:lnTo>
                  <a:cubicBezTo>
                    <a:pt x="1796" y="8054"/>
                    <a:pt x="1594" y="8256"/>
                    <a:pt x="1594" y="8500"/>
                  </a:cubicBezTo>
                  <a:lnTo>
                    <a:pt x="1594" y="9430"/>
                  </a:lnTo>
                  <a:cubicBezTo>
                    <a:pt x="1594" y="9647"/>
                    <a:pt x="1754" y="9807"/>
                    <a:pt x="1950" y="9849"/>
                  </a:cubicBezTo>
                  <a:lnTo>
                    <a:pt x="2306" y="11353"/>
                  </a:lnTo>
                  <a:cubicBezTo>
                    <a:pt x="2327" y="11443"/>
                    <a:pt x="2418" y="11507"/>
                    <a:pt x="2503" y="11507"/>
                  </a:cubicBezTo>
                  <a:cubicBezTo>
                    <a:pt x="2524" y="11507"/>
                    <a:pt x="2524" y="11485"/>
                    <a:pt x="2551" y="11485"/>
                  </a:cubicBezTo>
                  <a:cubicBezTo>
                    <a:pt x="2657" y="11464"/>
                    <a:pt x="2726" y="11353"/>
                    <a:pt x="2705" y="11241"/>
                  </a:cubicBezTo>
                  <a:lnTo>
                    <a:pt x="2349" y="9849"/>
                  </a:lnTo>
                  <a:lnTo>
                    <a:pt x="5361" y="9849"/>
                  </a:lnTo>
                  <a:cubicBezTo>
                    <a:pt x="5472" y="9849"/>
                    <a:pt x="5557" y="9759"/>
                    <a:pt x="5557" y="9647"/>
                  </a:cubicBezTo>
                  <a:cubicBezTo>
                    <a:pt x="5557" y="9541"/>
                    <a:pt x="5472" y="9451"/>
                    <a:pt x="5361" y="9451"/>
                  </a:cubicBezTo>
                  <a:lnTo>
                    <a:pt x="2019" y="9451"/>
                  </a:lnTo>
                  <a:cubicBezTo>
                    <a:pt x="2019" y="9451"/>
                    <a:pt x="1993" y="9451"/>
                    <a:pt x="1993" y="9430"/>
                  </a:cubicBezTo>
                  <a:lnTo>
                    <a:pt x="1993" y="8500"/>
                  </a:lnTo>
                  <a:cubicBezTo>
                    <a:pt x="1993" y="8479"/>
                    <a:pt x="2019" y="8452"/>
                    <a:pt x="2019" y="8452"/>
                  </a:cubicBezTo>
                  <a:lnTo>
                    <a:pt x="9610" y="8452"/>
                  </a:lnTo>
                  <a:cubicBezTo>
                    <a:pt x="9632" y="8452"/>
                    <a:pt x="9632" y="8479"/>
                    <a:pt x="9632" y="8500"/>
                  </a:cubicBezTo>
                  <a:lnTo>
                    <a:pt x="9632" y="9430"/>
                  </a:lnTo>
                  <a:cubicBezTo>
                    <a:pt x="9632" y="9451"/>
                    <a:pt x="9632" y="9451"/>
                    <a:pt x="9610" y="9451"/>
                  </a:cubicBezTo>
                  <a:lnTo>
                    <a:pt x="6290" y="9451"/>
                  </a:lnTo>
                  <a:cubicBezTo>
                    <a:pt x="6179" y="9451"/>
                    <a:pt x="6088" y="9541"/>
                    <a:pt x="6088" y="9647"/>
                  </a:cubicBezTo>
                  <a:cubicBezTo>
                    <a:pt x="6088" y="9759"/>
                    <a:pt x="6179" y="9849"/>
                    <a:pt x="6290" y="9849"/>
                  </a:cubicBezTo>
                  <a:lnTo>
                    <a:pt x="9276" y="9849"/>
                  </a:lnTo>
                  <a:lnTo>
                    <a:pt x="8527" y="13037"/>
                  </a:lnTo>
                  <a:cubicBezTo>
                    <a:pt x="8500" y="13100"/>
                    <a:pt x="8458" y="13233"/>
                    <a:pt x="8346" y="13233"/>
                  </a:cubicBezTo>
                  <a:lnTo>
                    <a:pt x="3278" y="13233"/>
                  </a:lnTo>
                  <a:cubicBezTo>
                    <a:pt x="3188" y="13233"/>
                    <a:pt x="3146" y="13100"/>
                    <a:pt x="3124" y="13037"/>
                  </a:cubicBezTo>
                  <a:lnTo>
                    <a:pt x="2901" y="12149"/>
                  </a:lnTo>
                  <a:cubicBezTo>
                    <a:pt x="2884" y="12062"/>
                    <a:pt x="2812" y="12003"/>
                    <a:pt x="2740" y="12003"/>
                  </a:cubicBezTo>
                  <a:cubicBezTo>
                    <a:pt x="2721" y="12003"/>
                    <a:pt x="2701" y="12008"/>
                    <a:pt x="2683" y="12017"/>
                  </a:cubicBezTo>
                  <a:cubicBezTo>
                    <a:pt x="2572" y="12038"/>
                    <a:pt x="2503" y="12149"/>
                    <a:pt x="2524" y="12240"/>
                  </a:cubicBezTo>
                  <a:lnTo>
                    <a:pt x="2726" y="13127"/>
                  </a:lnTo>
                  <a:cubicBezTo>
                    <a:pt x="2816" y="13456"/>
                    <a:pt x="3013" y="13631"/>
                    <a:pt x="3278" y="13631"/>
                  </a:cubicBezTo>
                  <a:lnTo>
                    <a:pt x="8346" y="13631"/>
                  </a:lnTo>
                  <a:cubicBezTo>
                    <a:pt x="8612" y="13631"/>
                    <a:pt x="8835" y="13456"/>
                    <a:pt x="8898" y="13127"/>
                  </a:cubicBezTo>
                  <a:lnTo>
                    <a:pt x="9695" y="9849"/>
                  </a:lnTo>
                  <a:cubicBezTo>
                    <a:pt x="9897" y="9807"/>
                    <a:pt x="10051" y="9647"/>
                    <a:pt x="10051" y="9430"/>
                  </a:cubicBezTo>
                  <a:lnTo>
                    <a:pt x="10051" y="8500"/>
                  </a:lnTo>
                  <a:cubicBezTo>
                    <a:pt x="10051" y="8256"/>
                    <a:pt x="9855" y="8054"/>
                    <a:pt x="9610" y="8054"/>
                  </a:cubicBezTo>
                  <a:lnTo>
                    <a:pt x="8017" y="8054"/>
                  </a:lnTo>
                  <a:lnTo>
                    <a:pt x="8017" y="6816"/>
                  </a:lnTo>
                  <a:lnTo>
                    <a:pt x="10274" y="6816"/>
                  </a:lnTo>
                  <a:cubicBezTo>
                    <a:pt x="10715" y="6816"/>
                    <a:pt x="11071" y="6439"/>
                    <a:pt x="11071" y="5998"/>
                  </a:cubicBezTo>
                  <a:lnTo>
                    <a:pt x="11071" y="5732"/>
                  </a:lnTo>
                  <a:lnTo>
                    <a:pt x="11422" y="5732"/>
                  </a:lnTo>
                  <a:cubicBezTo>
                    <a:pt x="11533" y="5732"/>
                    <a:pt x="11624" y="5642"/>
                    <a:pt x="11624" y="5531"/>
                  </a:cubicBezTo>
                  <a:cubicBezTo>
                    <a:pt x="11624" y="5424"/>
                    <a:pt x="11533" y="5334"/>
                    <a:pt x="11422" y="5334"/>
                  </a:cubicBezTo>
                  <a:lnTo>
                    <a:pt x="11071" y="5334"/>
                  </a:lnTo>
                  <a:lnTo>
                    <a:pt x="11071" y="4558"/>
                  </a:lnTo>
                  <a:lnTo>
                    <a:pt x="11422" y="4558"/>
                  </a:lnTo>
                  <a:cubicBezTo>
                    <a:pt x="11533" y="4558"/>
                    <a:pt x="11624" y="4468"/>
                    <a:pt x="11624" y="4362"/>
                  </a:cubicBezTo>
                  <a:cubicBezTo>
                    <a:pt x="11624" y="4250"/>
                    <a:pt x="11533" y="4160"/>
                    <a:pt x="11422" y="4160"/>
                  </a:cubicBezTo>
                  <a:lnTo>
                    <a:pt x="11071" y="4160"/>
                  </a:lnTo>
                  <a:lnTo>
                    <a:pt x="11071" y="3363"/>
                  </a:lnTo>
                  <a:lnTo>
                    <a:pt x="11422" y="3363"/>
                  </a:lnTo>
                  <a:cubicBezTo>
                    <a:pt x="11533" y="3363"/>
                    <a:pt x="11624" y="3273"/>
                    <a:pt x="11624" y="3167"/>
                  </a:cubicBezTo>
                  <a:cubicBezTo>
                    <a:pt x="11624" y="3055"/>
                    <a:pt x="11533" y="2965"/>
                    <a:pt x="11422" y="2965"/>
                  </a:cubicBezTo>
                  <a:lnTo>
                    <a:pt x="11071" y="2965"/>
                  </a:lnTo>
                  <a:lnTo>
                    <a:pt x="11071" y="2832"/>
                  </a:lnTo>
                  <a:cubicBezTo>
                    <a:pt x="11071" y="2301"/>
                    <a:pt x="10651" y="1881"/>
                    <a:pt x="10120" y="1881"/>
                  </a:cubicBezTo>
                  <a:cubicBezTo>
                    <a:pt x="9589" y="1881"/>
                    <a:pt x="9164" y="2301"/>
                    <a:pt x="9164" y="2832"/>
                  </a:cubicBezTo>
                  <a:lnTo>
                    <a:pt x="9164" y="5090"/>
                  </a:lnTo>
                  <a:lnTo>
                    <a:pt x="8017" y="5090"/>
                  </a:lnTo>
                  <a:lnTo>
                    <a:pt x="8017" y="4537"/>
                  </a:lnTo>
                  <a:lnTo>
                    <a:pt x="8367" y="4537"/>
                  </a:lnTo>
                  <a:cubicBezTo>
                    <a:pt x="8479" y="4537"/>
                    <a:pt x="8569" y="4447"/>
                    <a:pt x="8569" y="4335"/>
                  </a:cubicBezTo>
                  <a:cubicBezTo>
                    <a:pt x="8569" y="4229"/>
                    <a:pt x="8479" y="4139"/>
                    <a:pt x="8367" y="4139"/>
                  </a:cubicBezTo>
                  <a:lnTo>
                    <a:pt x="8017" y="4139"/>
                  </a:lnTo>
                  <a:lnTo>
                    <a:pt x="8017" y="3342"/>
                  </a:lnTo>
                  <a:lnTo>
                    <a:pt x="8367" y="3342"/>
                  </a:lnTo>
                  <a:cubicBezTo>
                    <a:pt x="8479" y="3342"/>
                    <a:pt x="8569" y="3252"/>
                    <a:pt x="8569" y="3140"/>
                  </a:cubicBezTo>
                  <a:cubicBezTo>
                    <a:pt x="8569" y="3034"/>
                    <a:pt x="8479" y="2944"/>
                    <a:pt x="8367" y="2944"/>
                  </a:cubicBezTo>
                  <a:lnTo>
                    <a:pt x="8017" y="2944"/>
                  </a:lnTo>
                  <a:lnTo>
                    <a:pt x="8017" y="2189"/>
                  </a:lnTo>
                  <a:lnTo>
                    <a:pt x="8017" y="2147"/>
                  </a:lnTo>
                  <a:lnTo>
                    <a:pt x="8367" y="2147"/>
                  </a:lnTo>
                  <a:cubicBezTo>
                    <a:pt x="8479" y="2147"/>
                    <a:pt x="8569" y="2056"/>
                    <a:pt x="8569" y="1945"/>
                  </a:cubicBezTo>
                  <a:cubicBezTo>
                    <a:pt x="8569" y="1839"/>
                    <a:pt x="8479" y="1748"/>
                    <a:pt x="8367" y="1748"/>
                  </a:cubicBezTo>
                  <a:lnTo>
                    <a:pt x="7969" y="1748"/>
                  </a:lnTo>
                  <a:cubicBezTo>
                    <a:pt x="7772" y="750"/>
                    <a:pt x="6885" y="1"/>
                    <a:pt x="582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0" name="Google Shape;4520;p63"/>
          <p:cNvGrpSpPr/>
          <p:nvPr/>
        </p:nvGrpSpPr>
        <p:grpSpPr>
          <a:xfrm>
            <a:off x="5397875" y="4262450"/>
            <a:ext cx="297625" cy="340925"/>
            <a:chOff x="5397875" y="4262450"/>
            <a:chExt cx="297625" cy="340925"/>
          </a:xfrm>
        </p:grpSpPr>
        <p:sp>
          <p:nvSpPr>
            <p:cNvPr id="4521" name="Google Shape;4521;p63"/>
            <p:cNvSpPr/>
            <p:nvPr/>
          </p:nvSpPr>
          <p:spPr>
            <a:xfrm>
              <a:off x="5449275" y="4268025"/>
              <a:ext cx="241325" cy="330325"/>
            </a:xfrm>
            <a:custGeom>
              <a:rect b="b" l="l" r="r" t="t"/>
              <a:pathLst>
                <a:path extrusionOk="0" h="13213" w="9653">
                  <a:moveTo>
                    <a:pt x="7527" y="1"/>
                  </a:moveTo>
                  <a:lnTo>
                    <a:pt x="489" y="1"/>
                  </a:lnTo>
                  <a:cubicBezTo>
                    <a:pt x="223" y="1"/>
                    <a:pt x="0" y="197"/>
                    <a:pt x="0" y="463"/>
                  </a:cubicBezTo>
                  <a:lnTo>
                    <a:pt x="0" y="12750"/>
                  </a:lnTo>
                  <a:cubicBezTo>
                    <a:pt x="0" y="13015"/>
                    <a:pt x="223" y="13212"/>
                    <a:pt x="489" y="13212"/>
                  </a:cubicBezTo>
                  <a:lnTo>
                    <a:pt x="9164" y="13212"/>
                  </a:lnTo>
                  <a:cubicBezTo>
                    <a:pt x="9429" y="13212"/>
                    <a:pt x="9652" y="13015"/>
                    <a:pt x="9652" y="12750"/>
                  </a:cubicBezTo>
                  <a:lnTo>
                    <a:pt x="9652" y="2126"/>
                  </a:lnTo>
                  <a:lnTo>
                    <a:pt x="8191" y="1393"/>
                  </a:lnTo>
                  <a:close/>
                  <a:moveTo>
                    <a:pt x="7527" y="1"/>
                  </a:moveTo>
                  <a:lnTo>
                    <a:pt x="7527"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3"/>
            <p:cNvSpPr/>
            <p:nvPr/>
          </p:nvSpPr>
          <p:spPr>
            <a:xfrm>
              <a:off x="5637450" y="4268025"/>
              <a:ext cx="53150" cy="53150"/>
            </a:xfrm>
            <a:custGeom>
              <a:rect b="b" l="l" r="r" t="t"/>
              <a:pathLst>
                <a:path extrusionOk="0" h="2126" w="2126">
                  <a:moveTo>
                    <a:pt x="0" y="1595"/>
                  </a:moveTo>
                  <a:cubicBezTo>
                    <a:pt x="0" y="1881"/>
                    <a:pt x="245" y="2126"/>
                    <a:pt x="532" y="2126"/>
                  </a:cubicBezTo>
                  <a:lnTo>
                    <a:pt x="2125" y="2126"/>
                  </a:lnTo>
                  <a:lnTo>
                    <a:pt x="0" y="1"/>
                  </a:lnTo>
                  <a:close/>
                  <a:moveTo>
                    <a:pt x="0" y="1595"/>
                  </a:moveTo>
                  <a:lnTo>
                    <a:pt x="0" y="159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3"/>
            <p:cNvSpPr/>
            <p:nvPr/>
          </p:nvSpPr>
          <p:spPr>
            <a:xfrm>
              <a:off x="5658425" y="4321150"/>
              <a:ext cx="32175" cy="277200"/>
            </a:xfrm>
            <a:custGeom>
              <a:rect b="b" l="l" r="r" t="t"/>
              <a:pathLst>
                <a:path extrusionOk="0" h="11088" w="1287">
                  <a:moveTo>
                    <a:pt x="489" y="1"/>
                  </a:moveTo>
                  <a:lnTo>
                    <a:pt x="489" y="10625"/>
                  </a:lnTo>
                  <a:cubicBezTo>
                    <a:pt x="489" y="10890"/>
                    <a:pt x="266" y="11087"/>
                    <a:pt x="1" y="11087"/>
                  </a:cubicBezTo>
                  <a:lnTo>
                    <a:pt x="798" y="11087"/>
                  </a:lnTo>
                  <a:cubicBezTo>
                    <a:pt x="1063" y="11087"/>
                    <a:pt x="1286" y="10890"/>
                    <a:pt x="1286" y="10625"/>
                  </a:cubicBezTo>
                  <a:lnTo>
                    <a:pt x="1286" y="1"/>
                  </a:lnTo>
                  <a:close/>
                  <a:moveTo>
                    <a:pt x="489" y="1"/>
                  </a:moveTo>
                  <a:lnTo>
                    <a:pt x="489"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3"/>
            <p:cNvSpPr/>
            <p:nvPr/>
          </p:nvSpPr>
          <p:spPr>
            <a:xfrm>
              <a:off x="5480350" y="4383050"/>
              <a:ext cx="180375" cy="181025"/>
            </a:xfrm>
            <a:custGeom>
              <a:rect b="b" l="l" r="r" t="t"/>
              <a:pathLst>
                <a:path extrusionOk="0" h="7241" w="7215">
                  <a:moveTo>
                    <a:pt x="287" y="7241"/>
                  </a:moveTo>
                  <a:lnTo>
                    <a:pt x="6927" y="7241"/>
                  </a:lnTo>
                  <a:cubicBezTo>
                    <a:pt x="7103" y="7241"/>
                    <a:pt x="7214" y="7108"/>
                    <a:pt x="7214" y="6954"/>
                  </a:cubicBezTo>
                  <a:lnTo>
                    <a:pt x="7214" y="287"/>
                  </a:lnTo>
                  <a:cubicBezTo>
                    <a:pt x="7214" y="133"/>
                    <a:pt x="7103" y="0"/>
                    <a:pt x="6927" y="0"/>
                  </a:cubicBezTo>
                  <a:lnTo>
                    <a:pt x="287" y="0"/>
                  </a:lnTo>
                  <a:cubicBezTo>
                    <a:pt x="133" y="0"/>
                    <a:pt x="0" y="133"/>
                    <a:pt x="0" y="287"/>
                  </a:cubicBezTo>
                  <a:lnTo>
                    <a:pt x="0" y="6954"/>
                  </a:lnTo>
                  <a:cubicBezTo>
                    <a:pt x="0" y="7108"/>
                    <a:pt x="133" y="7241"/>
                    <a:pt x="287" y="7241"/>
                  </a:cubicBezTo>
                  <a:close/>
                  <a:moveTo>
                    <a:pt x="287" y="7241"/>
                  </a:moveTo>
                  <a:lnTo>
                    <a:pt x="287" y="724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3"/>
            <p:cNvSpPr/>
            <p:nvPr/>
          </p:nvSpPr>
          <p:spPr>
            <a:xfrm>
              <a:off x="5634125" y="4383050"/>
              <a:ext cx="26600" cy="181025"/>
            </a:xfrm>
            <a:custGeom>
              <a:rect b="b" l="l" r="r" t="t"/>
              <a:pathLst>
                <a:path extrusionOk="0" h="7241" w="1064">
                  <a:moveTo>
                    <a:pt x="288" y="287"/>
                  </a:moveTo>
                  <a:lnTo>
                    <a:pt x="288" y="6954"/>
                  </a:lnTo>
                  <a:cubicBezTo>
                    <a:pt x="288" y="7108"/>
                    <a:pt x="155" y="7241"/>
                    <a:pt x="1" y="7241"/>
                  </a:cubicBezTo>
                  <a:lnTo>
                    <a:pt x="776" y="7241"/>
                  </a:lnTo>
                  <a:cubicBezTo>
                    <a:pt x="952" y="7241"/>
                    <a:pt x="1063" y="7108"/>
                    <a:pt x="1063" y="6954"/>
                  </a:cubicBezTo>
                  <a:lnTo>
                    <a:pt x="1063" y="287"/>
                  </a:lnTo>
                  <a:cubicBezTo>
                    <a:pt x="1063" y="133"/>
                    <a:pt x="952" y="0"/>
                    <a:pt x="776" y="0"/>
                  </a:cubicBezTo>
                  <a:lnTo>
                    <a:pt x="1" y="0"/>
                  </a:lnTo>
                  <a:cubicBezTo>
                    <a:pt x="155" y="0"/>
                    <a:pt x="288" y="133"/>
                    <a:pt x="288" y="287"/>
                  </a:cubicBezTo>
                  <a:close/>
                  <a:moveTo>
                    <a:pt x="288" y="287"/>
                  </a:moveTo>
                  <a:lnTo>
                    <a:pt x="288" y="28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3"/>
            <p:cNvSpPr/>
            <p:nvPr/>
          </p:nvSpPr>
          <p:spPr>
            <a:xfrm>
              <a:off x="5510225" y="4474950"/>
              <a:ext cx="114500" cy="63100"/>
            </a:xfrm>
            <a:custGeom>
              <a:rect b="b" l="l" r="r" t="t"/>
              <a:pathLst>
                <a:path extrusionOk="0" h="2524" w="4580">
                  <a:moveTo>
                    <a:pt x="2035" y="90"/>
                  </a:moveTo>
                  <a:lnTo>
                    <a:pt x="155" y="1105"/>
                  </a:lnTo>
                  <a:cubicBezTo>
                    <a:pt x="1" y="1195"/>
                    <a:pt x="1" y="1307"/>
                    <a:pt x="107" y="1371"/>
                  </a:cubicBezTo>
                  <a:lnTo>
                    <a:pt x="797" y="1748"/>
                  </a:lnTo>
                  <a:lnTo>
                    <a:pt x="2078" y="2454"/>
                  </a:lnTo>
                  <a:cubicBezTo>
                    <a:pt x="2189" y="2523"/>
                    <a:pt x="2412" y="2502"/>
                    <a:pt x="2545" y="2433"/>
                  </a:cubicBezTo>
                  <a:lnTo>
                    <a:pt x="3783" y="1748"/>
                  </a:lnTo>
                  <a:lnTo>
                    <a:pt x="4425" y="1392"/>
                  </a:lnTo>
                  <a:cubicBezTo>
                    <a:pt x="4579" y="1307"/>
                    <a:pt x="4579" y="1195"/>
                    <a:pt x="4468" y="1126"/>
                  </a:cubicBezTo>
                  <a:lnTo>
                    <a:pt x="2497" y="64"/>
                  </a:lnTo>
                  <a:cubicBezTo>
                    <a:pt x="2391" y="0"/>
                    <a:pt x="2168" y="0"/>
                    <a:pt x="2035" y="90"/>
                  </a:cubicBezTo>
                  <a:close/>
                  <a:moveTo>
                    <a:pt x="2035" y="90"/>
                  </a:moveTo>
                  <a:lnTo>
                    <a:pt x="2035" y="9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3"/>
            <p:cNvSpPr/>
            <p:nvPr/>
          </p:nvSpPr>
          <p:spPr>
            <a:xfrm>
              <a:off x="5510225" y="4449975"/>
              <a:ext cx="114500" cy="62575"/>
            </a:xfrm>
            <a:custGeom>
              <a:rect b="b" l="l" r="r" t="t"/>
              <a:pathLst>
                <a:path extrusionOk="0" h="2503" w="4580">
                  <a:moveTo>
                    <a:pt x="2035" y="91"/>
                  </a:moveTo>
                  <a:lnTo>
                    <a:pt x="155" y="1111"/>
                  </a:lnTo>
                  <a:cubicBezTo>
                    <a:pt x="1" y="1196"/>
                    <a:pt x="1" y="1307"/>
                    <a:pt x="107" y="1376"/>
                  </a:cubicBezTo>
                  <a:lnTo>
                    <a:pt x="797" y="1753"/>
                  </a:lnTo>
                  <a:lnTo>
                    <a:pt x="2078" y="2460"/>
                  </a:lnTo>
                  <a:cubicBezTo>
                    <a:pt x="2189" y="2502"/>
                    <a:pt x="2412" y="2502"/>
                    <a:pt x="2545" y="2439"/>
                  </a:cubicBezTo>
                  <a:lnTo>
                    <a:pt x="3783" y="1753"/>
                  </a:lnTo>
                  <a:lnTo>
                    <a:pt x="4425" y="1398"/>
                  </a:lnTo>
                  <a:cubicBezTo>
                    <a:pt x="4579" y="1307"/>
                    <a:pt x="4579" y="1196"/>
                    <a:pt x="4468" y="1132"/>
                  </a:cubicBezTo>
                  <a:lnTo>
                    <a:pt x="2497" y="70"/>
                  </a:lnTo>
                  <a:cubicBezTo>
                    <a:pt x="2391" y="0"/>
                    <a:pt x="2168" y="0"/>
                    <a:pt x="2035" y="91"/>
                  </a:cubicBezTo>
                  <a:close/>
                  <a:moveTo>
                    <a:pt x="2035" y="91"/>
                  </a:moveTo>
                  <a:lnTo>
                    <a:pt x="2035" y="9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3"/>
            <p:cNvSpPr/>
            <p:nvPr/>
          </p:nvSpPr>
          <p:spPr>
            <a:xfrm>
              <a:off x="5510225" y="4422875"/>
              <a:ext cx="114500" cy="63125"/>
            </a:xfrm>
            <a:custGeom>
              <a:rect b="b" l="l" r="r" t="t"/>
              <a:pathLst>
                <a:path extrusionOk="0" h="2525" w="4580">
                  <a:moveTo>
                    <a:pt x="2035" y="91"/>
                  </a:moveTo>
                  <a:lnTo>
                    <a:pt x="155" y="1132"/>
                  </a:lnTo>
                  <a:cubicBezTo>
                    <a:pt x="1" y="1217"/>
                    <a:pt x="1" y="1329"/>
                    <a:pt x="107" y="1398"/>
                  </a:cubicBezTo>
                  <a:lnTo>
                    <a:pt x="797" y="1775"/>
                  </a:lnTo>
                  <a:lnTo>
                    <a:pt x="2078" y="2460"/>
                  </a:lnTo>
                  <a:cubicBezTo>
                    <a:pt x="2189" y="2524"/>
                    <a:pt x="2412" y="2524"/>
                    <a:pt x="2545" y="2439"/>
                  </a:cubicBezTo>
                  <a:lnTo>
                    <a:pt x="3783" y="1775"/>
                  </a:lnTo>
                  <a:lnTo>
                    <a:pt x="4425" y="1419"/>
                  </a:lnTo>
                  <a:cubicBezTo>
                    <a:pt x="4579" y="1329"/>
                    <a:pt x="4579" y="1217"/>
                    <a:pt x="4468" y="1154"/>
                  </a:cubicBezTo>
                  <a:lnTo>
                    <a:pt x="2497" y="70"/>
                  </a:lnTo>
                  <a:cubicBezTo>
                    <a:pt x="2391" y="1"/>
                    <a:pt x="2168" y="22"/>
                    <a:pt x="2035" y="91"/>
                  </a:cubicBezTo>
                  <a:close/>
                  <a:moveTo>
                    <a:pt x="2035" y="91"/>
                  </a:moveTo>
                  <a:lnTo>
                    <a:pt x="2035" y="9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3"/>
            <p:cNvSpPr/>
            <p:nvPr/>
          </p:nvSpPr>
          <p:spPr>
            <a:xfrm>
              <a:off x="5521250" y="4467775"/>
              <a:ext cx="92450" cy="30425"/>
            </a:xfrm>
            <a:custGeom>
              <a:rect b="b" l="l" r="r" t="t"/>
              <a:pathLst>
                <a:path extrusionOk="0" h="1217" w="3698">
                  <a:moveTo>
                    <a:pt x="1573" y="1105"/>
                  </a:moveTo>
                  <a:cubicBezTo>
                    <a:pt x="1727" y="1174"/>
                    <a:pt x="2035" y="1217"/>
                    <a:pt x="2301" y="1063"/>
                  </a:cubicBezTo>
                  <a:lnTo>
                    <a:pt x="3698" y="245"/>
                  </a:lnTo>
                  <a:lnTo>
                    <a:pt x="3278" y="0"/>
                  </a:lnTo>
                  <a:lnTo>
                    <a:pt x="2370" y="510"/>
                  </a:lnTo>
                  <a:lnTo>
                    <a:pt x="2104" y="643"/>
                  </a:lnTo>
                  <a:cubicBezTo>
                    <a:pt x="1971" y="728"/>
                    <a:pt x="1748" y="728"/>
                    <a:pt x="1637" y="664"/>
                  </a:cubicBezTo>
                  <a:lnTo>
                    <a:pt x="1328" y="510"/>
                  </a:lnTo>
                  <a:lnTo>
                    <a:pt x="420" y="0"/>
                  </a:lnTo>
                  <a:lnTo>
                    <a:pt x="0" y="245"/>
                  </a:lnTo>
                  <a:close/>
                  <a:moveTo>
                    <a:pt x="1573" y="1105"/>
                  </a:moveTo>
                  <a:lnTo>
                    <a:pt x="1573" y="110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3"/>
            <p:cNvSpPr/>
            <p:nvPr/>
          </p:nvSpPr>
          <p:spPr>
            <a:xfrm>
              <a:off x="5518450" y="4493800"/>
              <a:ext cx="98050" cy="31500"/>
            </a:xfrm>
            <a:custGeom>
              <a:rect b="b" l="l" r="r" t="t"/>
              <a:pathLst>
                <a:path extrusionOk="0" h="1260" w="3922">
                  <a:moveTo>
                    <a:pt x="1" y="266"/>
                  </a:moveTo>
                  <a:lnTo>
                    <a:pt x="1664" y="1169"/>
                  </a:lnTo>
                  <a:cubicBezTo>
                    <a:pt x="1839" y="1259"/>
                    <a:pt x="2126" y="1238"/>
                    <a:pt x="2301" y="1127"/>
                  </a:cubicBezTo>
                  <a:lnTo>
                    <a:pt x="3921" y="266"/>
                  </a:lnTo>
                  <a:lnTo>
                    <a:pt x="3454" y="0"/>
                  </a:lnTo>
                  <a:lnTo>
                    <a:pt x="2216" y="686"/>
                  </a:lnTo>
                  <a:cubicBezTo>
                    <a:pt x="2083" y="749"/>
                    <a:pt x="1860" y="749"/>
                    <a:pt x="1749" y="707"/>
                  </a:cubicBezTo>
                  <a:lnTo>
                    <a:pt x="468" y="0"/>
                  </a:lnTo>
                  <a:close/>
                  <a:moveTo>
                    <a:pt x="1" y="266"/>
                  </a:moveTo>
                  <a:lnTo>
                    <a:pt x="1" y="26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3"/>
            <p:cNvSpPr/>
            <p:nvPr/>
          </p:nvSpPr>
          <p:spPr>
            <a:xfrm>
              <a:off x="5402800" y="4310000"/>
              <a:ext cx="199225" cy="91925"/>
            </a:xfrm>
            <a:custGeom>
              <a:rect b="b" l="l" r="r" t="t"/>
              <a:pathLst>
                <a:path extrusionOk="0" h="3677" w="7969">
                  <a:moveTo>
                    <a:pt x="335" y="1"/>
                  </a:moveTo>
                  <a:lnTo>
                    <a:pt x="7639" y="1"/>
                  </a:lnTo>
                  <a:cubicBezTo>
                    <a:pt x="7814" y="1"/>
                    <a:pt x="7968" y="155"/>
                    <a:pt x="7968" y="335"/>
                  </a:cubicBezTo>
                  <a:lnTo>
                    <a:pt x="7968" y="3321"/>
                  </a:lnTo>
                  <a:cubicBezTo>
                    <a:pt x="7968" y="3522"/>
                    <a:pt x="7814" y="3676"/>
                    <a:pt x="7639" y="3676"/>
                  </a:cubicBezTo>
                  <a:lnTo>
                    <a:pt x="335" y="3676"/>
                  </a:lnTo>
                  <a:cubicBezTo>
                    <a:pt x="133" y="3676"/>
                    <a:pt x="0" y="3522"/>
                    <a:pt x="0" y="3321"/>
                  </a:cubicBezTo>
                  <a:lnTo>
                    <a:pt x="0" y="335"/>
                  </a:lnTo>
                  <a:cubicBezTo>
                    <a:pt x="0" y="155"/>
                    <a:pt x="133" y="1"/>
                    <a:pt x="335" y="1"/>
                  </a:cubicBezTo>
                  <a:close/>
                  <a:moveTo>
                    <a:pt x="335" y="1"/>
                  </a:moveTo>
                  <a:lnTo>
                    <a:pt x="335"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3"/>
            <p:cNvSpPr/>
            <p:nvPr/>
          </p:nvSpPr>
          <p:spPr>
            <a:xfrm>
              <a:off x="5568250" y="4310000"/>
              <a:ext cx="33775" cy="91925"/>
            </a:xfrm>
            <a:custGeom>
              <a:rect b="b" l="l" r="r" t="t"/>
              <a:pathLst>
                <a:path extrusionOk="0" h="3677" w="1351">
                  <a:moveTo>
                    <a:pt x="336" y="335"/>
                  </a:moveTo>
                  <a:lnTo>
                    <a:pt x="336" y="3321"/>
                  </a:lnTo>
                  <a:cubicBezTo>
                    <a:pt x="336" y="3522"/>
                    <a:pt x="176" y="3676"/>
                    <a:pt x="1" y="3676"/>
                  </a:cubicBezTo>
                  <a:lnTo>
                    <a:pt x="1021" y="3676"/>
                  </a:lnTo>
                  <a:cubicBezTo>
                    <a:pt x="1196" y="3676"/>
                    <a:pt x="1350" y="3522"/>
                    <a:pt x="1350" y="3321"/>
                  </a:cubicBezTo>
                  <a:lnTo>
                    <a:pt x="1350" y="3321"/>
                  </a:lnTo>
                  <a:lnTo>
                    <a:pt x="1350" y="335"/>
                  </a:lnTo>
                  <a:cubicBezTo>
                    <a:pt x="1350" y="155"/>
                    <a:pt x="1196" y="1"/>
                    <a:pt x="1021" y="1"/>
                  </a:cubicBezTo>
                  <a:lnTo>
                    <a:pt x="1" y="1"/>
                  </a:lnTo>
                  <a:cubicBezTo>
                    <a:pt x="176" y="1"/>
                    <a:pt x="336" y="155"/>
                    <a:pt x="336" y="335"/>
                  </a:cubicBezTo>
                  <a:close/>
                  <a:moveTo>
                    <a:pt x="336" y="335"/>
                  </a:moveTo>
                  <a:lnTo>
                    <a:pt x="336" y="33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3"/>
            <p:cNvSpPr/>
            <p:nvPr/>
          </p:nvSpPr>
          <p:spPr>
            <a:xfrm>
              <a:off x="5397875" y="4262450"/>
              <a:ext cx="297625" cy="340925"/>
            </a:xfrm>
            <a:custGeom>
              <a:rect b="b" l="l" r="r" t="t"/>
              <a:pathLst>
                <a:path extrusionOk="0" h="13637" w="11905">
                  <a:moveTo>
                    <a:pt x="9780" y="686"/>
                  </a:moveTo>
                  <a:lnTo>
                    <a:pt x="11241" y="2147"/>
                  </a:lnTo>
                  <a:lnTo>
                    <a:pt x="10115" y="2147"/>
                  </a:lnTo>
                  <a:cubicBezTo>
                    <a:pt x="9939" y="2147"/>
                    <a:pt x="9780" y="1993"/>
                    <a:pt x="9780" y="1818"/>
                  </a:cubicBezTo>
                  <a:lnTo>
                    <a:pt x="9780" y="686"/>
                  </a:lnTo>
                  <a:close/>
                  <a:moveTo>
                    <a:pt x="7836" y="2104"/>
                  </a:moveTo>
                  <a:cubicBezTo>
                    <a:pt x="7900" y="2104"/>
                    <a:pt x="7969" y="2168"/>
                    <a:pt x="7969" y="2237"/>
                  </a:cubicBezTo>
                  <a:lnTo>
                    <a:pt x="7969" y="5223"/>
                  </a:lnTo>
                  <a:cubicBezTo>
                    <a:pt x="7969" y="5313"/>
                    <a:pt x="7900" y="5377"/>
                    <a:pt x="7836" y="5377"/>
                  </a:cubicBezTo>
                  <a:lnTo>
                    <a:pt x="532" y="5377"/>
                  </a:lnTo>
                  <a:cubicBezTo>
                    <a:pt x="441" y="5377"/>
                    <a:pt x="399" y="5313"/>
                    <a:pt x="399" y="5223"/>
                  </a:cubicBezTo>
                  <a:lnTo>
                    <a:pt x="399" y="2237"/>
                  </a:lnTo>
                  <a:cubicBezTo>
                    <a:pt x="399" y="2168"/>
                    <a:pt x="441" y="2104"/>
                    <a:pt x="532" y="2104"/>
                  </a:cubicBezTo>
                  <a:close/>
                  <a:moveTo>
                    <a:pt x="2545" y="1"/>
                  </a:moveTo>
                  <a:cubicBezTo>
                    <a:pt x="2147" y="1"/>
                    <a:pt x="1860" y="309"/>
                    <a:pt x="1860" y="686"/>
                  </a:cubicBezTo>
                  <a:lnTo>
                    <a:pt x="1860" y="1706"/>
                  </a:lnTo>
                  <a:lnTo>
                    <a:pt x="532" y="1706"/>
                  </a:lnTo>
                  <a:cubicBezTo>
                    <a:pt x="218" y="1706"/>
                    <a:pt x="1" y="1950"/>
                    <a:pt x="1" y="2237"/>
                  </a:cubicBezTo>
                  <a:lnTo>
                    <a:pt x="1" y="5223"/>
                  </a:lnTo>
                  <a:cubicBezTo>
                    <a:pt x="1" y="5536"/>
                    <a:pt x="218" y="5775"/>
                    <a:pt x="532" y="5775"/>
                  </a:cubicBezTo>
                  <a:lnTo>
                    <a:pt x="1860" y="5775"/>
                  </a:lnTo>
                  <a:lnTo>
                    <a:pt x="1860" y="12973"/>
                  </a:lnTo>
                  <a:cubicBezTo>
                    <a:pt x="1860" y="13345"/>
                    <a:pt x="2147" y="13637"/>
                    <a:pt x="2545" y="13637"/>
                  </a:cubicBezTo>
                  <a:lnTo>
                    <a:pt x="4048" y="13637"/>
                  </a:lnTo>
                  <a:cubicBezTo>
                    <a:pt x="4160" y="13637"/>
                    <a:pt x="4250" y="13547"/>
                    <a:pt x="4250" y="13435"/>
                  </a:cubicBezTo>
                  <a:cubicBezTo>
                    <a:pt x="4250" y="13323"/>
                    <a:pt x="4160" y="13238"/>
                    <a:pt x="4048" y="13238"/>
                  </a:cubicBezTo>
                  <a:lnTo>
                    <a:pt x="2545" y="13238"/>
                  </a:lnTo>
                  <a:cubicBezTo>
                    <a:pt x="2370" y="13238"/>
                    <a:pt x="2258" y="13127"/>
                    <a:pt x="2258" y="12973"/>
                  </a:cubicBezTo>
                  <a:lnTo>
                    <a:pt x="2258" y="5775"/>
                  </a:lnTo>
                  <a:lnTo>
                    <a:pt x="3097" y="5775"/>
                  </a:lnTo>
                  <a:lnTo>
                    <a:pt x="3097" y="11778"/>
                  </a:lnTo>
                  <a:cubicBezTo>
                    <a:pt x="3097" y="12043"/>
                    <a:pt x="3321" y="12261"/>
                    <a:pt x="3586" y="12261"/>
                  </a:cubicBezTo>
                  <a:lnTo>
                    <a:pt x="10226" y="12261"/>
                  </a:lnTo>
                  <a:cubicBezTo>
                    <a:pt x="10513" y="12261"/>
                    <a:pt x="10710" y="12043"/>
                    <a:pt x="10710" y="11778"/>
                  </a:cubicBezTo>
                  <a:lnTo>
                    <a:pt x="10710" y="7549"/>
                  </a:lnTo>
                  <a:cubicBezTo>
                    <a:pt x="10710" y="7438"/>
                    <a:pt x="10625" y="7347"/>
                    <a:pt x="10513" y="7347"/>
                  </a:cubicBezTo>
                  <a:cubicBezTo>
                    <a:pt x="10402" y="7347"/>
                    <a:pt x="10311" y="7438"/>
                    <a:pt x="10311" y="7549"/>
                  </a:cubicBezTo>
                  <a:lnTo>
                    <a:pt x="10311" y="11778"/>
                  </a:lnTo>
                  <a:cubicBezTo>
                    <a:pt x="10311" y="11820"/>
                    <a:pt x="10290" y="11863"/>
                    <a:pt x="10226" y="11863"/>
                  </a:cubicBezTo>
                  <a:lnTo>
                    <a:pt x="3586" y="11863"/>
                  </a:lnTo>
                  <a:cubicBezTo>
                    <a:pt x="3538" y="11863"/>
                    <a:pt x="3496" y="11820"/>
                    <a:pt x="3496" y="11778"/>
                  </a:cubicBezTo>
                  <a:lnTo>
                    <a:pt x="3496" y="5775"/>
                  </a:lnTo>
                  <a:lnTo>
                    <a:pt x="7836" y="5775"/>
                  </a:lnTo>
                  <a:cubicBezTo>
                    <a:pt x="8123" y="5775"/>
                    <a:pt x="8367" y="5536"/>
                    <a:pt x="8367" y="5223"/>
                  </a:cubicBezTo>
                  <a:lnTo>
                    <a:pt x="8367" y="5026"/>
                  </a:lnTo>
                  <a:lnTo>
                    <a:pt x="10226" y="5026"/>
                  </a:lnTo>
                  <a:cubicBezTo>
                    <a:pt x="10290" y="5026"/>
                    <a:pt x="10311" y="5069"/>
                    <a:pt x="10311" y="5111"/>
                  </a:cubicBezTo>
                  <a:lnTo>
                    <a:pt x="10311" y="6641"/>
                  </a:lnTo>
                  <a:cubicBezTo>
                    <a:pt x="10311" y="6752"/>
                    <a:pt x="10402" y="6837"/>
                    <a:pt x="10513" y="6837"/>
                  </a:cubicBezTo>
                  <a:cubicBezTo>
                    <a:pt x="10625" y="6837"/>
                    <a:pt x="10710" y="6752"/>
                    <a:pt x="10710" y="6641"/>
                  </a:cubicBezTo>
                  <a:lnTo>
                    <a:pt x="10710" y="5111"/>
                  </a:lnTo>
                  <a:cubicBezTo>
                    <a:pt x="10710" y="4845"/>
                    <a:pt x="10513" y="4628"/>
                    <a:pt x="10226" y="4628"/>
                  </a:cubicBezTo>
                  <a:lnTo>
                    <a:pt x="8367" y="4628"/>
                  </a:lnTo>
                  <a:lnTo>
                    <a:pt x="8367" y="2237"/>
                  </a:lnTo>
                  <a:cubicBezTo>
                    <a:pt x="8367" y="1950"/>
                    <a:pt x="8123" y="1706"/>
                    <a:pt x="7836" y="1706"/>
                  </a:cubicBezTo>
                  <a:lnTo>
                    <a:pt x="2258" y="1706"/>
                  </a:lnTo>
                  <a:lnTo>
                    <a:pt x="2258" y="686"/>
                  </a:lnTo>
                  <a:cubicBezTo>
                    <a:pt x="2258" y="532"/>
                    <a:pt x="2370" y="420"/>
                    <a:pt x="2545" y="420"/>
                  </a:cubicBezTo>
                  <a:lnTo>
                    <a:pt x="9382" y="420"/>
                  </a:lnTo>
                  <a:lnTo>
                    <a:pt x="9382" y="1818"/>
                  </a:lnTo>
                  <a:cubicBezTo>
                    <a:pt x="9382" y="2216"/>
                    <a:pt x="9716" y="2545"/>
                    <a:pt x="10115" y="2545"/>
                  </a:cubicBezTo>
                  <a:lnTo>
                    <a:pt x="11506" y="2545"/>
                  </a:lnTo>
                  <a:lnTo>
                    <a:pt x="11506" y="12973"/>
                  </a:lnTo>
                  <a:cubicBezTo>
                    <a:pt x="11506" y="13127"/>
                    <a:pt x="11374" y="13238"/>
                    <a:pt x="11220" y="13238"/>
                  </a:cubicBezTo>
                  <a:lnTo>
                    <a:pt x="4978" y="13238"/>
                  </a:lnTo>
                  <a:cubicBezTo>
                    <a:pt x="4866" y="13238"/>
                    <a:pt x="4781" y="13323"/>
                    <a:pt x="4781" y="13435"/>
                  </a:cubicBezTo>
                  <a:cubicBezTo>
                    <a:pt x="4781" y="13547"/>
                    <a:pt x="4866" y="13637"/>
                    <a:pt x="4978" y="13637"/>
                  </a:cubicBezTo>
                  <a:lnTo>
                    <a:pt x="11220" y="13637"/>
                  </a:lnTo>
                  <a:cubicBezTo>
                    <a:pt x="11597" y="13637"/>
                    <a:pt x="11905" y="13345"/>
                    <a:pt x="11905" y="12973"/>
                  </a:cubicBezTo>
                  <a:lnTo>
                    <a:pt x="11905" y="2349"/>
                  </a:lnTo>
                  <a:cubicBezTo>
                    <a:pt x="11905" y="2280"/>
                    <a:pt x="11884" y="2237"/>
                    <a:pt x="11862" y="2189"/>
                  </a:cubicBezTo>
                  <a:lnTo>
                    <a:pt x="9738" y="65"/>
                  </a:lnTo>
                  <a:cubicBezTo>
                    <a:pt x="9716" y="43"/>
                    <a:pt x="9695" y="43"/>
                    <a:pt x="9674" y="22"/>
                  </a:cubicBezTo>
                  <a:lnTo>
                    <a:pt x="9605" y="22"/>
                  </a:lnTo>
                  <a:lnTo>
                    <a:pt x="9583" y="1"/>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3"/>
            <p:cNvSpPr/>
            <p:nvPr/>
          </p:nvSpPr>
          <p:spPr>
            <a:xfrm>
              <a:off x="5505700" y="4418925"/>
              <a:ext cx="123400" cy="123500"/>
            </a:xfrm>
            <a:custGeom>
              <a:rect b="b" l="l" r="r" t="t"/>
              <a:pathLst>
                <a:path extrusionOk="0" h="4940" w="4936">
                  <a:moveTo>
                    <a:pt x="2498" y="389"/>
                  </a:moveTo>
                  <a:cubicBezTo>
                    <a:pt x="2539" y="389"/>
                    <a:pt x="2573" y="394"/>
                    <a:pt x="2593" y="403"/>
                  </a:cubicBezTo>
                  <a:lnTo>
                    <a:pt x="4452" y="1423"/>
                  </a:lnTo>
                  <a:lnTo>
                    <a:pt x="2636" y="2438"/>
                  </a:lnTo>
                  <a:cubicBezTo>
                    <a:pt x="2591" y="2462"/>
                    <a:pt x="2529" y="2474"/>
                    <a:pt x="2474" y="2474"/>
                  </a:cubicBezTo>
                  <a:cubicBezTo>
                    <a:pt x="2419" y="2474"/>
                    <a:pt x="2370" y="2462"/>
                    <a:pt x="2349" y="2438"/>
                  </a:cubicBezTo>
                  <a:lnTo>
                    <a:pt x="490" y="1423"/>
                  </a:lnTo>
                  <a:lnTo>
                    <a:pt x="2306" y="424"/>
                  </a:lnTo>
                  <a:cubicBezTo>
                    <a:pt x="2369" y="400"/>
                    <a:pt x="2440" y="389"/>
                    <a:pt x="2498" y="389"/>
                  </a:cubicBezTo>
                  <a:close/>
                  <a:moveTo>
                    <a:pt x="3900" y="2199"/>
                  </a:moveTo>
                  <a:lnTo>
                    <a:pt x="4452" y="2507"/>
                  </a:lnTo>
                  <a:lnTo>
                    <a:pt x="2636" y="3500"/>
                  </a:lnTo>
                  <a:cubicBezTo>
                    <a:pt x="2581" y="3529"/>
                    <a:pt x="2512" y="3540"/>
                    <a:pt x="2456" y="3540"/>
                  </a:cubicBezTo>
                  <a:cubicBezTo>
                    <a:pt x="2419" y="3540"/>
                    <a:pt x="2387" y="3535"/>
                    <a:pt x="2370" y="3527"/>
                  </a:cubicBezTo>
                  <a:lnTo>
                    <a:pt x="2349" y="3527"/>
                  </a:lnTo>
                  <a:lnTo>
                    <a:pt x="490" y="2507"/>
                  </a:lnTo>
                  <a:lnTo>
                    <a:pt x="1042" y="2199"/>
                  </a:lnTo>
                  <a:lnTo>
                    <a:pt x="2174" y="2794"/>
                  </a:lnTo>
                  <a:cubicBezTo>
                    <a:pt x="2254" y="2846"/>
                    <a:pt x="2364" y="2871"/>
                    <a:pt x="2479" y="2871"/>
                  </a:cubicBezTo>
                  <a:cubicBezTo>
                    <a:pt x="2517" y="2871"/>
                    <a:pt x="2555" y="2868"/>
                    <a:pt x="2593" y="2863"/>
                  </a:cubicBezTo>
                  <a:cubicBezTo>
                    <a:pt x="2705" y="2836"/>
                    <a:pt x="2790" y="2794"/>
                    <a:pt x="2901" y="2751"/>
                  </a:cubicBezTo>
                  <a:lnTo>
                    <a:pt x="3900" y="2199"/>
                  </a:lnTo>
                  <a:close/>
                  <a:moveTo>
                    <a:pt x="3964" y="3213"/>
                  </a:moveTo>
                  <a:lnTo>
                    <a:pt x="4452" y="3500"/>
                  </a:lnTo>
                  <a:lnTo>
                    <a:pt x="2636" y="4499"/>
                  </a:lnTo>
                  <a:cubicBezTo>
                    <a:pt x="2583" y="4524"/>
                    <a:pt x="2508" y="4534"/>
                    <a:pt x="2447" y="4534"/>
                  </a:cubicBezTo>
                  <a:cubicBezTo>
                    <a:pt x="2403" y="4534"/>
                    <a:pt x="2366" y="4529"/>
                    <a:pt x="2349" y="4520"/>
                  </a:cubicBezTo>
                  <a:lnTo>
                    <a:pt x="490" y="3500"/>
                  </a:lnTo>
                  <a:lnTo>
                    <a:pt x="1000" y="3213"/>
                  </a:lnTo>
                  <a:lnTo>
                    <a:pt x="2174" y="3856"/>
                  </a:lnTo>
                  <a:cubicBezTo>
                    <a:pt x="2263" y="3907"/>
                    <a:pt x="2366" y="3930"/>
                    <a:pt x="2471" y="3930"/>
                  </a:cubicBezTo>
                  <a:cubicBezTo>
                    <a:pt x="2598" y="3930"/>
                    <a:pt x="2727" y="3896"/>
                    <a:pt x="2838" y="3835"/>
                  </a:cubicBezTo>
                  <a:lnTo>
                    <a:pt x="3964" y="3213"/>
                  </a:lnTo>
                  <a:close/>
                  <a:moveTo>
                    <a:pt x="2501" y="0"/>
                  </a:moveTo>
                  <a:cubicBezTo>
                    <a:pt x="2372" y="0"/>
                    <a:pt x="2236" y="34"/>
                    <a:pt x="2126" y="95"/>
                  </a:cubicBezTo>
                  <a:lnTo>
                    <a:pt x="245" y="1110"/>
                  </a:lnTo>
                  <a:cubicBezTo>
                    <a:pt x="91" y="1200"/>
                    <a:pt x="1" y="1312"/>
                    <a:pt x="1" y="1444"/>
                  </a:cubicBezTo>
                  <a:cubicBezTo>
                    <a:pt x="1" y="1556"/>
                    <a:pt x="70" y="1667"/>
                    <a:pt x="203" y="1731"/>
                  </a:cubicBezTo>
                  <a:lnTo>
                    <a:pt x="622" y="1954"/>
                  </a:lnTo>
                  <a:lnTo>
                    <a:pt x="245" y="2172"/>
                  </a:lnTo>
                  <a:cubicBezTo>
                    <a:pt x="91" y="2262"/>
                    <a:pt x="1" y="2374"/>
                    <a:pt x="1" y="2507"/>
                  </a:cubicBezTo>
                  <a:cubicBezTo>
                    <a:pt x="1" y="2618"/>
                    <a:pt x="70" y="2730"/>
                    <a:pt x="203" y="2794"/>
                  </a:cubicBezTo>
                  <a:lnTo>
                    <a:pt x="580" y="2995"/>
                  </a:lnTo>
                  <a:lnTo>
                    <a:pt x="245" y="3171"/>
                  </a:lnTo>
                  <a:cubicBezTo>
                    <a:pt x="91" y="3261"/>
                    <a:pt x="1" y="3367"/>
                    <a:pt x="1" y="3500"/>
                  </a:cubicBezTo>
                  <a:cubicBezTo>
                    <a:pt x="1" y="3612"/>
                    <a:pt x="70" y="3723"/>
                    <a:pt x="203" y="3792"/>
                  </a:cubicBezTo>
                  <a:lnTo>
                    <a:pt x="2174" y="4876"/>
                  </a:lnTo>
                  <a:cubicBezTo>
                    <a:pt x="2237" y="4918"/>
                    <a:pt x="2349" y="4940"/>
                    <a:pt x="2460" y="4940"/>
                  </a:cubicBezTo>
                  <a:cubicBezTo>
                    <a:pt x="2593" y="4940"/>
                    <a:pt x="2726" y="4897"/>
                    <a:pt x="2811" y="4855"/>
                  </a:cubicBezTo>
                  <a:lnTo>
                    <a:pt x="4718" y="3813"/>
                  </a:lnTo>
                  <a:cubicBezTo>
                    <a:pt x="4851" y="3723"/>
                    <a:pt x="4936" y="3612"/>
                    <a:pt x="4936" y="3479"/>
                  </a:cubicBezTo>
                  <a:cubicBezTo>
                    <a:pt x="4936" y="3367"/>
                    <a:pt x="4872" y="3261"/>
                    <a:pt x="4739" y="3192"/>
                  </a:cubicBezTo>
                  <a:lnTo>
                    <a:pt x="4362" y="2995"/>
                  </a:lnTo>
                  <a:lnTo>
                    <a:pt x="4718" y="2815"/>
                  </a:lnTo>
                  <a:cubicBezTo>
                    <a:pt x="4851" y="2730"/>
                    <a:pt x="4936" y="2618"/>
                    <a:pt x="4936" y="2485"/>
                  </a:cubicBezTo>
                  <a:cubicBezTo>
                    <a:pt x="4936" y="2374"/>
                    <a:pt x="4872" y="2262"/>
                    <a:pt x="4739" y="2199"/>
                  </a:cubicBezTo>
                  <a:lnTo>
                    <a:pt x="4320" y="1954"/>
                  </a:lnTo>
                  <a:lnTo>
                    <a:pt x="4718" y="1752"/>
                  </a:lnTo>
                  <a:cubicBezTo>
                    <a:pt x="4851" y="1667"/>
                    <a:pt x="4936" y="1556"/>
                    <a:pt x="4936" y="1423"/>
                  </a:cubicBezTo>
                  <a:cubicBezTo>
                    <a:pt x="4936" y="1312"/>
                    <a:pt x="4872" y="1200"/>
                    <a:pt x="4739" y="1136"/>
                  </a:cubicBezTo>
                  <a:lnTo>
                    <a:pt x="2790" y="74"/>
                  </a:lnTo>
                  <a:cubicBezTo>
                    <a:pt x="2710" y="23"/>
                    <a:pt x="2608" y="0"/>
                    <a:pt x="250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3"/>
            <p:cNvSpPr/>
            <p:nvPr/>
          </p:nvSpPr>
          <p:spPr>
            <a:xfrm>
              <a:off x="5475300" y="4326125"/>
              <a:ext cx="43175" cy="59200"/>
            </a:xfrm>
            <a:custGeom>
              <a:rect b="b" l="l" r="r" t="t"/>
              <a:pathLst>
                <a:path extrusionOk="0" h="2368" w="1727">
                  <a:moveTo>
                    <a:pt x="874" y="0"/>
                  </a:moveTo>
                  <a:cubicBezTo>
                    <a:pt x="786" y="0"/>
                    <a:pt x="695" y="12"/>
                    <a:pt x="601" y="41"/>
                  </a:cubicBezTo>
                  <a:cubicBezTo>
                    <a:pt x="356" y="110"/>
                    <a:pt x="176" y="306"/>
                    <a:pt x="133" y="551"/>
                  </a:cubicBezTo>
                  <a:cubicBezTo>
                    <a:pt x="112" y="774"/>
                    <a:pt x="202" y="997"/>
                    <a:pt x="399" y="1130"/>
                  </a:cubicBezTo>
                  <a:lnTo>
                    <a:pt x="420" y="1151"/>
                  </a:lnTo>
                  <a:cubicBezTo>
                    <a:pt x="420" y="1151"/>
                    <a:pt x="707" y="1263"/>
                    <a:pt x="999" y="1369"/>
                  </a:cubicBezTo>
                  <a:cubicBezTo>
                    <a:pt x="1217" y="1459"/>
                    <a:pt x="1307" y="1571"/>
                    <a:pt x="1286" y="1703"/>
                  </a:cubicBezTo>
                  <a:cubicBezTo>
                    <a:pt x="1265" y="1836"/>
                    <a:pt x="1105" y="1969"/>
                    <a:pt x="909" y="1969"/>
                  </a:cubicBezTo>
                  <a:cubicBezTo>
                    <a:pt x="686" y="1969"/>
                    <a:pt x="489" y="1879"/>
                    <a:pt x="356" y="1725"/>
                  </a:cubicBezTo>
                  <a:cubicBezTo>
                    <a:pt x="319" y="1690"/>
                    <a:pt x="263" y="1667"/>
                    <a:pt x="209" y="1667"/>
                  </a:cubicBezTo>
                  <a:cubicBezTo>
                    <a:pt x="164" y="1667"/>
                    <a:pt x="120" y="1683"/>
                    <a:pt x="91" y="1725"/>
                  </a:cubicBezTo>
                  <a:cubicBezTo>
                    <a:pt x="0" y="1794"/>
                    <a:pt x="0" y="1927"/>
                    <a:pt x="70" y="2012"/>
                  </a:cubicBezTo>
                  <a:cubicBezTo>
                    <a:pt x="266" y="2235"/>
                    <a:pt x="574" y="2367"/>
                    <a:pt x="909" y="2367"/>
                  </a:cubicBezTo>
                  <a:cubicBezTo>
                    <a:pt x="1286" y="2367"/>
                    <a:pt x="1615" y="2102"/>
                    <a:pt x="1684" y="1767"/>
                  </a:cubicBezTo>
                  <a:cubicBezTo>
                    <a:pt x="1727" y="1502"/>
                    <a:pt x="1615" y="1172"/>
                    <a:pt x="1153" y="997"/>
                  </a:cubicBezTo>
                  <a:cubicBezTo>
                    <a:pt x="888" y="907"/>
                    <a:pt x="664" y="816"/>
                    <a:pt x="601" y="795"/>
                  </a:cubicBezTo>
                  <a:cubicBezTo>
                    <a:pt x="553" y="753"/>
                    <a:pt x="510" y="684"/>
                    <a:pt x="532" y="620"/>
                  </a:cubicBezTo>
                  <a:cubicBezTo>
                    <a:pt x="532" y="572"/>
                    <a:pt x="574" y="466"/>
                    <a:pt x="707" y="418"/>
                  </a:cubicBezTo>
                  <a:cubicBezTo>
                    <a:pt x="758" y="404"/>
                    <a:pt x="808" y="398"/>
                    <a:pt x="856" y="398"/>
                  </a:cubicBezTo>
                  <a:cubicBezTo>
                    <a:pt x="1101" y="398"/>
                    <a:pt x="1289" y="551"/>
                    <a:pt x="1307" y="551"/>
                  </a:cubicBezTo>
                  <a:cubicBezTo>
                    <a:pt x="1349" y="583"/>
                    <a:pt x="1395" y="600"/>
                    <a:pt x="1439" y="600"/>
                  </a:cubicBezTo>
                  <a:cubicBezTo>
                    <a:pt x="1489" y="600"/>
                    <a:pt x="1536" y="578"/>
                    <a:pt x="1573" y="530"/>
                  </a:cubicBezTo>
                  <a:cubicBezTo>
                    <a:pt x="1663" y="439"/>
                    <a:pt x="1637" y="306"/>
                    <a:pt x="1552" y="243"/>
                  </a:cubicBezTo>
                  <a:cubicBezTo>
                    <a:pt x="1552" y="225"/>
                    <a:pt x="1256" y="0"/>
                    <a:pt x="87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3"/>
            <p:cNvSpPr/>
            <p:nvPr/>
          </p:nvSpPr>
          <p:spPr>
            <a:xfrm>
              <a:off x="5430550" y="4326075"/>
              <a:ext cx="37600" cy="59250"/>
            </a:xfrm>
            <a:custGeom>
              <a:rect b="b" l="l" r="r" t="t"/>
              <a:pathLst>
                <a:path extrusionOk="0" h="2370" w="1504">
                  <a:moveTo>
                    <a:pt x="749" y="399"/>
                  </a:moveTo>
                  <a:cubicBezTo>
                    <a:pt x="951" y="399"/>
                    <a:pt x="1105" y="553"/>
                    <a:pt x="1105" y="755"/>
                  </a:cubicBezTo>
                  <a:cubicBezTo>
                    <a:pt x="1105" y="951"/>
                    <a:pt x="951" y="1105"/>
                    <a:pt x="749" y="1105"/>
                  </a:cubicBezTo>
                  <a:lnTo>
                    <a:pt x="399" y="1105"/>
                  </a:lnTo>
                  <a:lnTo>
                    <a:pt x="399" y="755"/>
                  </a:lnTo>
                  <a:lnTo>
                    <a:pt x="399" y="399"/>
                  </a:lnTo>
                  <a:close/>
                  <a:moveTo>
                    <a:pt x="197" y="0"/>
                  </a:moveTo>
                  <a:cubicBezTo>
                    <a:pt x="176" y="0"/>
                    <a:pt x="107" y="0"/>
                    <a:pt x="64" y="43"/>
                  </a:cubicBezTo>
                  <a:cubicBezTo>
                    <a:pt x="0" y="112"/>
                    <a:pt x="0" y="176"/>
                    <a:pt x="0" y="202"/>
                  </a:cubicBezTo>
                  <a:lnTo>
                    <a:pt x="0" y="2168"/>
                  </a:lnTo>
                  <a:cubicBezTo>
                    <a:pt x="0" y="2279"/>
                    <a:pt x="85" y="2369"/>
                    <a:pt x="197" y="2369"/>
                  </a:cubicBezTo>
                  <a:cubicBezTo>
                    <a:pt x="308" y="2369"/>
                    <a:pt x="399" y="2279"/>
                    <a:pt x="399" y="2168"/>
                  </a:cubicBezTo>
                  <a:lnTo>
                    <a:pt x="399" y="1504"/>
                  </a:lnTo>
                  <a:lnTo>
                    <a:pt x="749" y="1504"/>
                  </a:lnTo>
                  <a:cubicBezTo>
                    <a:pt x="1169" y="1504"/>
                    <a:pt x="1504" y="1174"/>
                    <a:pt x="1504" y="755"/>
                  </a:cubicBezTo>
                  <a:cubicBezTo>
                    <a:pt x="1504" y="335"/>
                    <a:pt x="1169" y="0"/>
                    <a:pt x="74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3"/>
            <p:cNvSpPr/>
            <p:nvPr/>
          </p:nvSpPr>
          <p:spPr>
            <a:xfrm>
              <a:off x="5530150" y="4327125"/>
              <a:ext cx="43175" cy="58200"/>
            </a:xfrm>
            <a:custGeom>
              <a:rect b="b" l="l" r="r" t="t"/>
              <a:pathLst>
                <a:path extrusionOk="0" h="2328" w="1727">
                  <a:moveTo>
                    <a:pt x="749" y="399"/>
                  </a:moveTo>
                  <a:cubicBezTo>
                    <a:pt x="1169" y="399"/>
                    <a:pt x="1328" y="798"/>
                    <a:pt x="1328" y="1154"/>
                  </a:cubicBezTo>
                  <a:cubicBezTo>
                    <a:pt x="1328" y="1531"/>
                    <a:pt x="1148" y="1908"/>
                    <a:pt x="749" y="1908"/>
                  </a:cubicBezTo>
                  <a:cubicBezTo>
                    <a:pt x="686" y="1908"/>
                    <a:pt x="532" y="1908"/>
                    <a:pt x="399" y="1929"/>
                  </a:cubicBezTo>
                  <a:lnTo>
                    <a:pt x="399" y="1154"/>
                  </a:lnTo>
                  <a:lnTo>
                    <a:pt x="399" y="399"/>
                  </a:lnTo>
                  <a:close/>
                  <a:moveTo>
                    <a:pt x="197" y="1"/>
                  </a:moveTo>
                  <a:cubicBezTo>
                    <a:pt x="154" y="1"/>
                    <a:pt x="107" y="27"/>
                    <a:pt x="64" y="70"/>
                  </a:cubicBezTo>
                  <a:cubicBezTo>
                    <a:pt x="22" y="112"/>
                    <a:pt x="0" y="160"/>
                    <a:pt x="0" y="203"/>
                  </a:cubicBezTo>
                  <a:lnTo>
                    <a:pt x="0" y="1154"/>
                  </a:lnTo>
                  <a:lnTo>
                    <a:pt x="0" y="2126"/>
                  </a:lnTo>
                  <a:cubicBezTo>
                    <a:pt x="0" y="2173"/>
                    <a:pt x="22" y="2216"/>
                    <a:pt x="64" y="2258"/>
                  </a:cubicBezTo>
                  <a:cubicBezTo>
                    <a:pt x="107" y="2306"/>
                    <a:pt x="154" y="2327"/>
                    <a:pt x="197" y="2327"/>
                  </a:cubicBezTo>
                  <a:cubicBezTo>
                    <a:pt x="218" y="2327"/>
                    <a:pt x="617" y="2327"/>
                    <a:pt x="771" y="2306"/>
                  </a:cubicBezTo>
                  <a:cubicBezTo>
                    <a:pt x="1302" y="2306"/>
                    <a:pt x="1727" y="1818"/>
                    <a:pt x="1727" y="1154"/>
                  </a:cubicBezTo>
                  <a:cubicBezTo>
                    <a:pt x="1727" y="468"/>
                    <a:pt x="1328" y="1"/>
                    <a:pt x="74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8" name="Google Shape;4538;p63"/>
          <p:cNvGrpSpPr/>
          <p:nvPr/>
        </p:nvGrpSpPr>
        <p:grpSpPr>
          <a:xfrm>
            <a:off x="5361875" y="1587050"/>
            <a:ext cx="340925" cy="325900"/>
            <a:chOff x="5361875" y="1587050"/>
            <a:chExt cx="340925" cy="325900"/>
          </a:xfrm>
        </p:grpSpPr>
        <p:sp>
          <p:nvSpPr>
            <p:cNvPr id="4539" name="Google Shape;4539;p63"/>
            <p:cNvSpPr/>
            <p:nvPr/>
          </p:nvSpPr>
          <p:spPr>
            <a:xfrm>
              <a:off x="5366800" y="1592100"/>
              <a:ext cx="245700" cy="271600"/>
            </a:xfrm>
            <a:custGeom>
              <a:rect b="b" l="l" r="r" t="t"/>
              <a:pathLst>
                <a:path extrusionOk="0" h="10864" w="9828">
                  <a:moveTo>
                    <a:pt x="4362" y="2629"/>
                  </a:moveTo>
                  <a:lnTo>
                    <a:pt x="4362" y="2629"/>
                  </a:lnTo>
                  <a:close/>
                  <a:moveTo>
                    <a:pt x="4850" y="7193"/>
                  </a:moveTo>
                  <a:cubicBezTo>
                    <a:pt x="4516" y="7193"/>
                    <a:pt x="4229" y="6906"/>
                    <a:pt x="4229" y="6550"/>
                  </a:cubicBezTo>
                  <a:lnTo>
                    <a:pt x="4229" y="4914"/>
                  </a:lnTo>
                  <a:cubicBezTo>
                    <a:pt x="4229" y="4558"/>
                    <a:pt x="4516" y="4271"/>
                    <a:pt x="4850" y="4271"/>
                  </a:cubicBezTo>
                  <a:lnTo>
                    <a:pt x="9828" y="4271"/>
                  </a:lnTo>
                  <a:lnTo>
                    <a:pt x="9828" y="2343"/>
                  </a:lnTo>
                  <a:cubicBezTo>
                    <a:pt x="9828" y="2035"/>
                    <a:pt x="9589" y="1790"/>
                    <a:pt x="9275" y="1790"/>
                  </a:cubicBezTo>
                  <a:cubicBezTo>
                    <a:pt x="8988" y="1790"/>
                    <a:pt x="8723" y="2035"/>
                    <a:pt x="8723" y="2343"/>
                  </a:cubicBezTo>
                  <a:cubicBezTo>
                    <a:pt x="8723" y="2656"/>
                    <a:pt x="8479" y="2895"/>
                    <a:pt x="8192" y="2895"/>
                  </a:cubicBezTo>
                  <a:cubicBezTo>
                    <a:pt x="7884" y="2895"/>
                    <a:pt x="7639" y="2656"/>
                    <a:pt x="7639" y="2343"/>
                  </a:cubicBezTo>
                  <a:lnTo>
                    <a:pt x="7639" y="531"/>
                  </a:lnTo>
                  <a:cubicBezTo>
                    <a:pt x="7639" y="239"/>
                    <a:pt x="7395" y="0"/>
                    <a:pt x="7087" y="0"/>
                  </a:cubicBezTo>
                  <a:cubicBezTo>
                    <a:pt x="6800" y="0"/>
                    <a:pt x="6556" y="239"/>
                    <a:pt x="6556" y="531"/>
                  </a:cubicBezTo>
                  <a:lnTo>
                    <a:pt x="6556" y="1301"/>
                  </a:lnTo>
                  <a:cubicBezTo>
                    <a:pt x="6556" y="1615"/>
                    <a:pt x="6290" y="1859"/>
                    <a:pt x="6003" y="1859"/>
                  </a:cubicBezTo>
                  <a:cubicBezTo>
                    <a:pt x="5711" y="1859"/>
                    <a:pt x="5445" y="1615"/>
                    <a:pt x="5445" y="1301"/>
                  </a:cubicBezTo>
                  <a:cubicBezTo>
                    <a:pt x="5445" y="1015"/>
                    <a:pt x="5206" y="770"/>
                    <a:pt x="4914" y="770"/>
                  </a:cubicBezTo>
                  <a:cubicBezTo>
                    <a:pt x="4606" y="770"/>
                    <a:pt x="4362" y="1015"/>
                    <a:pt x="4362" y="1301"/>
                  </a:cubicBezTo>
                  <a:lnTo>
                    <a:pt x="4362" y="2629"/>
                  </a:lnTo>
                  <a:cubicBezTo>
                    <a:pt x="4362" y="2943"/>
                    <a:pt x="4117" y="3187"/>
                    <a:pt x="3809" y="3187"/>
                  </a:cubicBezTo>
                  <a:cubicBezTo>
                    <a:pt x="3522" y="3187"/>
                    <a:pt x="3278" y="2943"/>
                    <a:pt x="3278" y="2629"/>
                  </a:cubicBezTo>
                  <a:lnTo>
                    <a:pt x="3278" y="2544"/>
                  </a:lnTo>
                  <a:cubicBezTo>
                    <a:pt x="3278" y="2258"/>
                    <a:pt x="3034" y="2013"/>
                    <a:pt x="2726" y="2013"/>
                  </a:cubicBezTo>
                  <a:cubicBezTo>
                    <a:pt x="2417" y="2013"/>
                    <a:pt x="2173" y="2258"/>
                    <a:pt x="2173" y="2544"/>
                  </a:cubicBezTo>
                  <a:lnTo>
                    <a:pt x="2173" y="3320"/>
                  </a:lnTo>
                  <a:cubicBezTo>
                    <a:pt x="2173" y="3628"/>
                    <a:pt x="1929" y="3872"/>
                    <a:pt x="1642" y="3872"/>
                  </a:cubicBezTo>
                  <a:cubicBezTo>
                    <a:pt x="1329" y="3872"/>
                    <a:pt x="1089" y="3628"/>
                    <a:pt x="1089" y="3320"/>
                  </a:cubicBezTo>
                  <a:cubicBezTo>
                    <a:pt x="1089" y="3028"/>
                    <a:pt x="845" y="2789"/>
                    <a:pt x="558" y="2789"/>
                  </a:cubicBezTo>
                  <a:cubicBezTo>
                    <a:pt x="245" y="2789"/>
                    <a:pt x="0" y="3028"/>
                    <a:pt x="0" y="3320"/>
                  </a:cubicBezTo>
                  <a:lnTo>
                    <a:pt x="0" y="8011"/>
                  </a:lnTo>
                  <a:cubicBezTo>
                    <a:pt x="0" y="8319"/>
                    <a:pt x="266" y="8563"/>
                    <a:pt x="558" y="8563"/>
                  </a:cubicBezTo>
                  <a:cubicBezTo>
                    <a:pt x="866" y="8563"/>
                    <a:pt x="1111" y="8319"/>
                    <a:pt x="1111" y="8011"/>
                  </a:cubicBezTo>
                  <a:cubicBezTo>
                    <a:pt x="1111" y="7702"/>
                    <a:pt x="1355" y="7458"/>
                    <a:pt x="1663" y="7458"/>
                  </a:cubicBezTo>
                  <a:cubicBezTo>
                    <a:pt x="1971" y="7458"/>
                    <a:pt x="2216" y="7702"/>
                    <a:pt x="2216" y="8011"/>
                  </a:cubicBezTo>
                  <a:lnTo>
                    <a:pt x="2216" y="10332"/>
                  </a:lnTo>
                  <a:cubicBezTo>
                    <a:pt x="2216" y="10624"/>
                    <a:pt x="2460" y="10863"/>
                    <a:pt x="2768" y="10863"/>
                  </a:cubicBezTo>
                  <a:cubicBezTo>
                    <a:pt x="3055" y="10863"/>
                    <a:pt x="3299" y="10624"/>
                    <a:pt x="3299" y="10332"/>
                  </a:cubicBezTo>
                  <a:lnTo>
                    <a:pt x="3299" y="9535"/>
                  </a:lnTo>
                  <a:cubicBezTo>
                    <a:pt x="3299" y="9248"/>
                    <a:pt x="3544" y="9004"/>
                    <a:pt x="3852" y="9004"/>
                  </a:cubicBezTo>
                  <a:cubicBezTo>
                    <a:pt x="4144" y="9004"/>
                    <a:pt x="4383" y="9248"/>
                    <a:pt x="4383" y="9535"/>
                  </a:cubicBezTo>
                  <a:cubicBezTo>
                    <a:pt x="4383" y="9849"/>
                    <a:pt x="4627" y="10093"/>
                    <a:pt x="4941" y="10093"/>
                  </a:cubicBezTo>
                  <a:cubicBezTo>
                    <a:pt x="5228" y="10093"/>
                    <a:pt x="5472" y="9849"/>
                    <a:pt x="5472" y="9535"/>
                  </a:cubicBezTo>
                  <a:lnTo>
                    <a:pt x="5472" y="7193"/>
                  </a:lnTo>
                  <a:close/>
                  <a:moveTo>
                    <a:pt x="4850" y="7193"/>
                  </a:moveTo>
                  <a:lnTo>
                    <a:pt x="4850" y="7193"/>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3"/>
            <p:cNvSpPr/>
            <p:nvPr/>
          </p:nvSpPr>
          <p:spPr>
            <a:xfrm>
              <a:off x="5591500" y="1636850"/>
              <a:ext cx="21000" cy="62025"/>
            </a:xfrm>
            <a:custGeom>
              <a:rect b="b" l="l" r="r" t="t"/>
              <a:pathLst>
                <a:path extrusionOk="0" h="2481" w="840">
                  <a:moveTo>
                    <a:pt x="266" y="553"/>
                  </a:moveTo>
                  <a:lnTo>
                    <a:pt x="266" y="2481"/>
                  </a:lnTo>
                  <a:lnTo>
                    <a:pt x="840" y="2481"/>
                  </a:lnTo>
                  <a:lnTo>
                    <a:pt x="840" y="553"/>
                  </a:lnTo>
                  <a:cubicBezTo>
                    <a:pt x="840" y="245"/>
                    <a:pt x="601" y="0"/>
                    <a:pt x="287" y="0"/>
                  </a:cubicBezTo>
                  <a:cubicBezTo>
                    <a:pt x="202" y="0"/>
                    <a:pt x="91" y="21"/>
                    <a:pt x="0" y="90"/>
                  </a:cubicBezTo>
                  <a:cubicBezTo>
                    <a:pt x="155" y="175"/>
                    <a:pt x="266" y="356"/>
                    <a:pt x="266" y="553"/>
                  </a:cubicBezTo>
                  <a:close/>
                  <a:moveTo>
                    <a:pt x="266" y="553"/>
                  </a:moveTo>
                  <a:lnTo>
                    <a:pt x="266" y="553"/>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3"/>
            <p:cNvSpPr/>
            <p:nvPr/>
          </p:nvSpPr>
          <p:spPr>
            <a:xfrm>
              <a:off x="5554450" y="1834975"/>
              <a:ext cx="37075" cy="73075"/>
            </a:xfrm>
            <a:custGeom>
              <a:rect b="b" l="l" r="r" t="t"/>
              <a:pathLst>
                <a:path extrusionOk="0" h="2923" w="1483">
                  <a:moveTo>
                    <a:pt x="489" y="1"/>
                  </a:moveTo>
                  <a:cubicBezTo>
                    <a:pt x="224" y="1"/>
                    <a:pt x="0" y="219"/>
                    <a:pt x="0" y="511"/>
                  </a:cubicBezTo>
                  <a:lnTo>
                    <a:pt x="0" y="2412"/>
                  </a:lnTo>
                  <a:cubicBezTo>
                    <a:pt x="0" y="2678"/>
                    <a:pt x="224" y="2922"/>
                    <a:pt x="489" y="2922"/>
                  </a:cubicBezTo>
                  <a:lnTo>
                    <a:pt x="973" y="2922"/>
                  </a:lnTo>
                  <a:cubicBezTo>
                    <a:pt x="1238" y="2922"/>
                    <a:pt x="1482" y="2678"/>
                    <a:pt x="1482" y="2412"/>
                  </a:cubicBezTo>
                  <a:lnTo>
                    <a:pt x="1482" y="511"/>
                  </a:lnTo>
                  <a:cubicBezTo>
                    <a:pt x="1482" y="219"/>
                    <a:pt x="1238" y="1"/>
                    <a:pt x="973" y="1"/>
                  </a:cubicBezTo>
                  <a:close/>
                  <a:moveTo>
                    <a:pt x="489" y="1"/>
                  </a:moveTo>
                  <a:lnTo>
                    <a:pt x="489"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3"/>
            <p:cNvSpPr/>
            <p:nvPr/>
          </p:nvSpPr>
          <p:spPr>
            <a:xfrm>
              <a:off x="5472500" y="1698850"/>
              <a:ext cx="187150" cy="60850"/>
            </a:xfrm>
            <a:custGeom>
              <a:rect b="b" l="l" r="r" t="t"/>
              <a:pathLst>
                <a:path extrusionOk="0" h="2434" w="7486">
                  <a:moveTo>
                    <a:pt x="6843" y="1"/>
                  </a:moveTo>
                  <a:lnTo>
                    <a:pt x="622" y="1"/>
                  </a:lnTo>
                  <a:cubicBezTo>
                    <a:pt x="288" y="1"/>
                    <a:pt x="1" y="288"/>
                    <a:pt x="1" y="644"/>
                  </a:cubicBezTo>
                  <a:lnTo>
                    <a:pt x="1" y="1924"/>
                  </a:lnTo>
                  <a:cubicBezTo>
                    <a:pt x="1" y="2280"/>
                    <a:pt x="2901" y="2280"/>
                    <a:pt x="3257" y="2280"/>
                  </a:cubicBezTo>
                  <a:lnTo>
                    <a:pt x="6354" y="2434"/>
                  </a:lnTo>
                  <a:cubicBezTo>
                    <a:pt x="6710" y="2434"/>
                    <a:pt x="7486" y="2280"/>
                    <a:pt x="7486" y="1924"/>
                  </a:cubicBezTo>
                  <a:lnTo>
                    <a:pt x="7486" y="644"/>
                  </a:lnTo>
                  <a:cubicBezTo>
                    <a:pt x="7486" y="288"/>
                    <a:pt x="7193" y="1"/>
                    <a:pt x="6843" y="1"/>
                  </a:cubicBezTo>
                  <a:close/>
                  <a:moveTo>
                    <a:pt x="6843" y="1"/>
                  </a:moveTo>
                  <a:lnTo>
                    <a:pt x="6843"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3"/>
            <p:cNvSpPr/>
            <p:nvPr/>
          </p:nvSpPr>
          <p:spPr>
            <a:xfrm>
              <a:off x="5566675" y="1834975"/>
              <a:ext cx="24850" cy="73075"/>
            </a:xfrm>
            <a:custGeom>
              <a:rect b="b" l="l" r="r" t="t"/>
              <a:pathLst>
                <a:path extrusionOk="0" h="2923" w="994">
                  <a:moveTo>
                    <a:pt x="505" y="511"/>
                  </a:moveTo>
                  <a:lnTo>
                    <a:pt x="505" y="2412"/>
                  </a:lnTo>
                  <a:cubicBezTo>
                    <a:pt x="505" y="2678"/>
                    <a:pt x="287" y="2922"/>
                    <a:pt x="0" y="2922"/>
                  </a:cubicBezTo>
                  <a:lnTo>
                    <a:pt x="484" y="2922"/>
                  </a:lnTo>
                  <a:cubicBezTo>
                    <a:pt x="749" y="2922"/>
                    <a:pt x="993" y="2678"/>
                    <a:pt x="993" y="2412"/>
                  </a:cubicBezTo>
                  <a:lnTo>
                    <a:pt x="993" y="511"/>
                  </a:lnTo>
                  <a:cubicBezTo>
                    <a:pt x="993" y="219"/>
                    <a:pt x="749" y="1"/>
                    <a:pt x="484" y="1"/>
                  </a:cubicBezTo>
                  <a:lnTo>
                    <a:pt x="0" y="1"/>
                  </a:lnTo>
                  <a:cubicBezTo>
                    <a:pt x="287" y="1"/>
                    <a:pt x="505" y="219"/>
                    <a:pt x="505" y="511"/>
                  </a:cubicBezTo>
                  <a:close/>
                  <a:moveTo>
                    <a:pt x="505" y="511"/>
                  </a:moveTo>
                  <a:lnTo>
                    <a:pt x="505" y="51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3"/>
            <p:cNvSpPr/>
            <p:nvPr/>
          </p:nvSpPr>
          <p:spPr>
            <a:xfrm>
              <a:off x="5472500" y="1755825"/>
              <a:ext cx="31100" cy="88600"/>
            </a:xfrm>
            <a:custGeom>
              <a:rect b="b" l="l" r="r" t="t"/>
              <a:pathLst>
                <a:path extrusionOk="0" h="3544" w="1244">
                  <a:moveTo>
                    <a:pt x="622" y="644"/>
                  </a:moveTo>
                  <a:cubicBezTo>
                    <a:pt x="288" y="644"/>
                    <a:pt x="1" y="357"/>
                    <a:pt x="1" y="1"/>
                  </a:cubicBezTo>
                  <a:lnTo>
                    <a:pt x="1" y="2614"/>
                  </a:lnTo>
                  <a:cubicBezTo>
                    <a:pt x="91" y="2699"/>
                    <a:pt x="155" y="2832"/>
                    <a:pt x="155" y="2986"/>
                  </a:cubicBezTo>
                  <a:cubicBezTo>
                    <a:pt x="155" y="3300"/>
                    <a:pt x="399" y="3544"/>
                    <a:pt x="713" y="3544"/>
                  </a:cubicBezTo>
                  <a:cubicBezTo>
                    <a:pt x="1000" y="3544"/>
                    <a:pt x="1244" y="3300"/>
                    <a:pt x="1244" y="2986"/>
                  </a:cubicBezTo>
                  <a:lnTo>
                    <a:pt x="1244" y="644"/>
                  </a:lnTo>
                  <a:close/>
                  <a:moveTo>
                    <a:pt x="622" y="644"/>
                  </a:moveTo>
                  <a:lnTo>
                    <a:pt x="622" y="644"/>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3"/>
            <p:cNvSpPr/>
            <p:nvPr/>
          </p:nvSpPr>
          <p:spPr>
            <a:xfrm>
              <a:off x="5624175" y="1698850"/>
              <a:ext cx="35475" cy="54225"/>
            </a:xfrm>
            <a:custGeom>
              <a:rect b="b" l="l" r="r" t="t"/>
              <a:pathLst>
                <a:path extrusionOk="0" h="2169" w="1419">
                  <a:moveTo>
                    <a:pt x="622" y="644"/>
                  </a:moveTo>
                  <a:lnTo>
                    <a:pt x="622" y="1924"/>
                  </a:lnTo>
                  <a:lnTo>
                    <a:pt x="1126" y="2168"/>
                  </a:lnTo>
                  <a:lnTo>
                    <a:pt x="1419" y="1924"/>
                  </a:lnTo>
                  <a:lnTo>
                    <a:pt x="1419" y="644"/>
                  </a:lnTo>
                  <a:cubicBezTo>
                    <a:pt x="1419" y="288"/>
                    <a:pt x="1126" y="1"/>
                    <a:pt x="776" y="1"/>
                  </a:cubicBezTo>
                  <a:lnTo>
                    <a:pt x="0" y="1"/>
                  </a:lnTo>
                  <a:cubicBezTo>
                    <a:pt x="330" y="1"/>
                    <a:pt x="622" y="288"/>
                    <a:pt x="622" y="644"/>
                  </a:cubicBezTo>
                  <a:close/>
                  <a:moveTo>
                    <a:pt x="622" y="644"/>
                  </a:moveTo>
                  <a:lnTo>
                    <a:pt x="622" y="644"/>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3"/>
            <p:cNvSpPr/>
            <p:nvPr/>
          </p:nvSpPr>
          <p:spPr>
            <a:xfrm>
              <a:off x="5472500" y="1725950"/>
              <a:ext cx="187150" cy="70800"/>
            </a:xfrm>
            <a:custGeom>
              <a:rect b="b" l="l" r="r" t="t"/>
              <a:pathLst>
                <a:path extrusionOk="0" h="2832" w="7486">
                  <a:moveTo>
                    <a:pt x="7486" y="840"/>
                  </a:moveTo>
                  <a:lnTo>
                    <a:pt x="5138" y="840"/>
                  </a:lnTo>
                  <a:cubicBezTo>
                    <a:pt x="5116" y="596"/>
                    <a:pt x="4893" y="399"/>
                    <a:pt x="4649" y="399"/>
                  </a:cubicBezTo>
                  <a:cubicBezTo>
                    <a:pt x="4383" y="399"/>
                    <a:pt x="4187" y="596"/>
                    <a:pt x="4139" y="840"/>
                  </a:cubicBezTo>
                  <a:lnTo>
                    <a:pt x="2545" y="840"/>
                  </a:lnTo>
                  <a:lnTo>
                    <a:pt x="2545" y="511"/>
                  </a:lnTo>
                  <a:cubicBezTo>
                    <a:pt x="2545" y="224"/>
                    <a:pt x="2328" y="1"/>
                    <a:pt x="2062" y="1"/>
                  </a:cubicBezTo>
                  <a:cubicBezTo>
                    <a:pt x="1775" y="1"/>
                    <a:pt x="1552" y="224"/>
                    <a:pt x="1552" y="511"/>
                  </a:cubicBezTo>
                  <a:lnTo>
                    <a:pt x="1552" y="840"/>
                  </a:lnTo>
                  <a:lnTo>
                    <a:pt x="1" y="840"/>
                  </a:lnTo>
                  <a:lnTo>
                    <a:pt x="1" y="1196"/>
                  </a:lnTo>
                  <a:cubicBezTo>
                    <a:pt x="1" y="1552"/>
                    <a:pt x="288" y="1839"/>
                    <a:pt x="622" y="1839"/>
                  </a:cubicBezTo>
                  <a:lnTo>
                    <a:pt x="2328" y="1839"/>
                  </a:lnTo>
                  <a:lnTo>
                    <a:pt x="2328" y="2433"/>
                  </a:lnTo>
                  <a:cubicBezTo>
                    <a:pt x="2328" y="2657"/>
                    <a:pt x="2503" y="2832"/>
                    <a:pt x="2726" y="2832"/>
                  </a:cubicBezTo>
                  <a:cubicBezTo>
                    <a:pt x="2923" y="2832"/>
                    <a:pt x="3103" y="2657"/>
                    <a:pt x="3103" y="2433"/>
                  </a:cubicBezTo>
                  <a:lnTo>
                    <a:pt x="3103" y="1839"/>
                  </a:lnTo>
                  <a:lnTo>
                    <a:pt x="6843" y="1839"/>
                  </a:lnTo>
                  <a:cubicBezTo>
                    <a:pt x="7193" y="1839"/>
                    <a:pt x="7486" y="1552"/>
                    <a:pt x="7486" y="1196"/>
                  </a:cubicBezTo>
                  <a:close/>
                  <a:moveTo>
                    <a:pt x="7486" y="840"/>
                  </a:moveTo>
                  <a:lnTo>
                    <a:pt x="7486" y="84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3"/>
            <p:cNvSpPr/>
            <p:nvPr/>
          </p:nvSpPr>
          <p:spPr>
            <a:xfrm>
              <a:off x="5624175" y="1746925"/>
              <a:ext cx="35475" cy="25000"/>
            </a:xfrm>
            <a:custGeom>
              <a:rect b="b" l="l" r="r" t="t"/>
              <a:pathLst>
                <a:path extrusionOk="0" h="1000" w="1419">
                  <a:moveTo>
                    <a:pt x="1419" y="1"/>
                  </a:moveTo>
                  <a:lnTo>
                    <a:pt x="622" y="1"/>
                  </a:lnTo>
                  <a:lnTo>
                    <a:pt x="622" y="357"/>
                  </a:lnTo>
                  <a:cubicBezTo>
                    <a:pt x="622" y="713"/>
                    <a:pt x="330" y="1000"/>
                    <a:pt x="0" y="1000"/>
                  </a:cubicBezTo>
                  <a:lnTo>
                    <a:pt x="776" y="1000"/>
                  </a:lnTo>
                  <a:cubicBezTo>
                    <a:pt x="1126" y="1000"/>
                    <a:pt x="1419" y="713"/>
                    <a:pt x="1419" y="357"/>
                  </a:cubicBezTo>
                  <a:close/>
                  <a:moveTo>
                    <a:pt x="1419" y="1"/>
                  </a:moveTo>
                  <a:lnTo>
                    <a:pt x="1419" y="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3"/>
            <p:cNvSpPr/>
            <p:nvPr/>
          </p:nvSpPr>
          <p:spPr>
            <a:xfrm>
              <a:off x="5361875" y="1587050"/>
              <a:ext cx="340925" cy="325900"/>
            </a:xfrm>
            <a:custGeom>
              <a:rect b="b" l="l" r="r" t="t"/>
              <a:pathLst>
                <a:path extrusionOk="0" h="13036" w="13637">
                  <a:moveTo>
                    <a:pt x="6487" y="5753"/>
                  </a:moveTo>
                  <a:cubicBezTo>
                    <a:pt x="6641" y="5753"/>
                    <a:pt x="6774" y="5886"/>
                    <a:pt x="6774" y="6067"/>
                  </a:cubicBezTo>
                  <a:lnTo>
                    <a:pt x="6774" y="6396"/>
                  </a:lnTo>
                  <a:cubicBezTo>
                    <a:pt x="6774" y="6507"/>
                    <a:pt x="6864" y="6598"/>
                    <a:pt x="6970" y="6598"/>
                  </a:cubicBezTo>
                  <a:lnTo>
                    <a:pt x="8564" y="6598"/>
                  </a:lnTo>
                  <a:cubicBezTo>
                    <a:pt x="8676" y="6598"/>
                    <a:pt x="8745" y="6529"/>
                    <a:pt x="8766" y="6417"/>
                  </a:cubicBezTo>
                  <a:cubicBezTo>
                    <a:pt x="8787" y="6284"/>
                    <a:pt x="8920" y="6152"/>
                    <a:pt x="9074" y="6152"/>
                  </a:cubicBezTo>
                  <a:cubicBezTo>
                    <a:pt x="9228" y="6152"/>
                    <a:pt x="9340" y="6284"/>
                    <a:pt x="9361" y="6417"/>
                  </a:cubicBezTo>
                  <a:cubicBezTo>
                    <a:pt x="9387" y="6529"/>
                    <a:pt x="9472" y="6598"/>
                    <a:pt x="9563" y="6598"/>
                  </a:cubicBezTo>
                  <a:lnTo>
                    <a:pt x="11709" y="6598"/>
                  </a:lnTo>
                  <a:lnTo>
                    <a:pt x="11709" y="6752"/>
                  </a:lnTo>
                  <a:cubicBezTo>
                    <a:pt x="11709" y="6996"/>
                    <a:pt x="11512" y="7193"/>
                    <a:pt x="11268" y="7193"/>
                  </a:cubicBezTo>
                  <a:lnTo>
                    <a:pt x="7528" y="7193"/>
                  </a:lnTo>
                  <a:cubicBezTo>
                    <a:pt x="7417" y="7193"/>
                    <a:pt x="7326" y="7283"/>
                    <a:pt x="7326" y="7395"/>
                  </a:cubicBezTo>
                  <a:lnTo>
                    <a:pt x="7326" y="7989"/>
                  </a:lnTo>
                  <a:cubicBezTo>
                    <a:pt x="7326" y="8101"/>
                    <a:pt x="7263" y="8191"/>
                    <a:pt x="7151" y="8191"/>
                  </a:cubicBezTo>
                  <a:cubicBezTo>
                    <a:pt x="7039" y="8191"/>
                    <a:pt x="6949" y="8101"/>
                    <a:pt x="6949" y="7989"/>
                  </a:cubicBezTo>
                  <a:lnTo>
                    <a:pt x="6949" y="7395"/>
                  </a:lnTo>
                  <a:cubicBezTo>
                    <a:pt x="6949" y="7283"/>
                    <a:pt x="6864" y="7193"/>
                    <a:pt x="6753" y="7193"/>
                  </a:cubicBezTo>
                  <a:lnTo>
                    <a:pt x="5047" y="7193"/>
                  </a:lnTo>
                  <a:cubicBezTo>
                    <a:pt x="4824" y="7193"/>
                    <a:pt x="4628" y="6996"/>
                    <a:pt x="4628" y="6752"/>
                  </a:cubicBezTo>
                  <a:lnTo>
                    <a:pt x="4628" y="6598"/>
                  </a:lnTo>
                  <a:lnTo>
                    <a:pt x="5977" y="6598"/>
                  </a:lnTo>
                  <a:cubicBezTo>
                    <a:pt x="6089" y="6598"/>
                    <a:pt x="6174" y="6507"/>
                    <a:pt x="6174" y="6396"/>
                  </a:cubicBezTo>
                  <a:lnTo>
                    <a:pt x="6174" y="6067"/>
                  </a:lnTo>
                  <a:cubicBezTo>
                    <a:pt x="6174" y="5886"/>
                    <a:pt x="6306" y="5753"/>
                    <a:pt x="6487" y="5753"/>
                  </a:cubicBezTo>
                  <a:close/>
                  <a:moveTo>
                    <a:pt x="8676" y="10114"/>
                  </a:moveTo>
                  <a:cubicBezTo>
                    <a:pt x="8830" y="10114"/>
                    <a:pt x="8989" y="10247"/>
                    <a:pt x="8989" y="10428"/>
                  </a:cubicBezTo>
                  <a:lnTo>
                    <a:pt x="8989" y="12329"/>
                  </a:lnTo>
                  <a:cubicBezTo>
                    <a:pt x="8989" y="12483"/>
                    <a:pt x="8830" y="12638"/>
                    <a:pt x="8676" y="12638"/>
                  </a:cubicBezTo>
                  <a:lnTo>
                    <a:pt x="8192" y="12638"/>
                  </a:lnTo>
                  <a:cubicBezTo>
                    <a:pt x="8033" y="12638"/>
                    <a:pt x="7900" y="12483"/>
                    <a:pt x="7900" y="12329"/>
                  </a:cubicBezTo>
                  <a:lnTo>
                    <a:pt x="7900" y="10428"/>
                  </a:lnTo>
                  <a:cubicBezTo>
                    <a:pt x="7900" y="10247"/>
                    <a:pt x="8033" y="10114"/>
                    <a:pt x="8192" y="10114"/>
                  </a:cubicBezTo>
                  <a:lnTo>
                    <a:pt x="8235" y="10114"/>
                  </a:lnTo>
                  <a:lnTo>
                    <a:pt x="8235" y="10736"/>
                  </a:lnTo>
                  <a:cubicBezTo>
                    <a:pt x="8235" y="10847"/>
                    <a:pt x="8325" y="10932"/>
                    <a:pt x="8431" y="10932"/>
                  </a:cubicBezTo>
                  <a:cubicBezTo>
                    <a:pt x="8543" y="10932"/>
                    <a:pt x="8633" y="10847"/>
                    <a:pt x="8633" y="10736"/>
                  </a:cubicBezTo>
                  <a:lnTo>
                    <a:pt x="8633" y="10114"/>
                  </a:lnTo>
                  <a:close/>
                  <a:moveTo>
                    <a:pt x="7284" y="0"/>
                  </a:moveTo>
                  <a:cubicBezTo>
                    <a:pt x="6885" y="0"/>
                    <a:pt x="6551" y="335"/>
                    <a:pt x="6551" y="733"/>
                  </a:cubicBezTo>
                  <a:lnTo>
                    <a:pt x="6551" y="1503"/>
                  </a:lnTo>
                  <a:cubicBezTo>
                    <a:pt x="6551" y="1705"/>
                    <a:pt x="6397" y="1859"/>
                    <a:pt x="6200" y="1859"/>
                  </a:cubicBezTo>
                  <a:cubicBezTo>
                    <a:pt x="5998" y="1859"/>
                    <a:pt x="5844" y="1705"/>
                    <a:pt x="5844" y="1503"/>
                  </a:cubicBezTo>
                  <a:cubicBezTo>
                    <a:pt x="5844" y="1105"/>
                    <a:pt x="5510" y="776"/>
                    <a:pt x="5111" y="776"/>
                  </a:cubicBezTo>
                  <a:cubicBezTo>
                    <a:pt x="4691" y="776"/>
                    <a:pt x="4362" y="1105"/>
                    <a:pt x="4362" y="1503"/>
                  </a:cubicBezTo>
                  <a:lnTo>
                    <a:pt x="4362" y="2831"/>
                  </a:lnTo>
                  <a:cubicBezTo>
                    <a:pt x="4362" y="3033"/>
                    <a:pt x="4208" y="3187"/>
                    <a:pt x="4006" y="3187"/>
                  </a:cubicBezTo>
                  <a:cubicBezTo>
                    <a:pt x="3831" y="3187"/>
                    <a:pt x="3677" y="3033"/>
                    <a:pt x="3677" y="2831"/>
                  </a:cubicBezTo>
                  <a:lnTo>
                    <a:pt x="3677" y="2746"/>
                  </a:lnTo>
                  <a:cubicBezTo>
                    <a:pt x="3677" y="2348"/>
                    <a:pt x="3321" y="2013"/>
                    <a:pt x="2923" y="2013"/>
                  </a:cubicBezTo>
                  <a:cubicBezTo>
                    <a:pt x="2503" y="2013"/>
                    <a:pt x="2168" y="2348"/>
                    <a:pt x="2168" y="2746"/>
                  </a:cubicBezTo>
                  <a:lnTo>
                    <a:pt x="2168" y="3522"/>
                  </a:lnTo>
                  <a:cubicBezTo>
                    <a:pt x="2168" y="3719"/>
                    <a:pt x="2014" y="3873"/>
                    <a:pt x="1839" y="3873"/>
                  </a:cubicBezTo>
                  <a:cubicBezTo>
                    <a:pt x="1637" y="3873"/>
                    <a:pt x="1483" y="3719"/>
                    <a:pt x="1483" y="3522"/>
                  </a:cubicBezTo>
                  <a:cubicBezTo>
                    <a:pt x="1483" y="3124"/>
                    <a:pt x="1154" y="2789"/>
                    <a:pt x="755" y="2789"/>
                  </a:cubicBezTo>
                  <a:cubicBezTo>
                    <a:pt x="330" y="2789"/>
                    <a:pt x="1" y="3124"/>
                    <a:pt x="1" y="3522"/>
                  </a:cubicBezTo>
                  <a:lnTo>
                    <a:pt x="1" y="6019"/>
                  </a:lnTo>
                  <a:cubicBezTo>
                    <a:pt x="1" y="6130"/>
                    <a:pt x="91" y="6221"/>
                    <a:pt x="197" y="6221"/>
                  </a:cubicBezTo>
                  <a:cubicBezTo>
                    <a:pt x="309" y="6221"/>
                    <a:pt x="399" y="6130"/>
                    <a:pt x="399" y="6019"/>
                  </a:cubicBezTo>
                  <a:lnTo>
                    <a:pt x="399" y="3522"/>
                  </a:lnTo>
                  <a:cubicBezTo>
                    <a:pt x="399" y="3341"/>
                    <a:pt x="553" y="3187"/>
                    <a:pt x="755" y="3187"/>
                  </a:cubicBezTo>
                  <a:cubicBezTo>
                    <a:pt x="931" y="3187"/>
                    <a:pt x="1085" y="3341"/>
                    <a:pt x="1085" y="3522"/>
                  </a:cubicBezTo>
                  <a:cubicBezTo>
                    <a:pt x="1085" y="3942"/>
                    <a:pt x="1419" y="4271"/>
                    <a:pt x="1839" y="4271"/>
                  </a:cubicBezTo>
                  <a:cubicBezTo>
                    <a:pt x="2237" y="4271"/>
                    <a:pt x="2567" y="3942"/>
                    <a:pt x="2567" y="3522"/>
                  </a:cubicBezTo>
                  <a:lnTo>
                    <a:pt x="2567" y="2746"/>
                  </a:lnTo>
                  <a:cubicBezTo>
                    <a:pt x="2567" y="2566"/>
                    <a:pt x="2721" y="2412"/>
                    <a:pt x="2923" y="2412"/>
                  </a:cubicBezTo>
                  <a:cubicBezTo>
                    <a:pt x="3119" y="2412"/>
                    <a:pt x="3252" y="2566"/>
                    <a:pt x="3252" y="2746"/>
                  </a:cubicBezTo>
                  <a:lnTo>
                    <a:pt x="3252" y="2831"/>
                  </a:lnTo>
                  <a:cubicBezTo>
                    <a:pt x="3252" y="3256"/>
                    <a:pt x="3608" y="3586"/>
                    <a:pt x="4006" y="3586"/>
                  </a:cubicBezTo>
                  <a:cubicBezTo>
                    <a:pt x="4426" y="3586"/>
                    <a:pt x="4761" y="3256"/>
                    <a:pt x="4761" y="2831"/>
                  </a:cubicBezTo>
                  <a:lnTo>
                    <a:pt x="4761" y="1503"/>
                  </a:lnTo>
                  <a:cubicBezTo>
                    <a:pt x="4761" y="1328"/>
                    <a:pt x="4915" y="1174"/>
                    <a:pt x="5111" y="1174"/>
                  </a:cubicBezTo>
                  <a:cubicBezTo>
                    <a:pt x="5292" y="1174"/>
                    <a:pt x="5446" y="1328"/>
                    <a:pt x="5446" y="1503"/>
                  </a:cubicBezTo>
                  <a:cubicBezTo>
                    <a:pt x="5446" y="1928"/>
                    <a:pt x="5775" y="2258"/>
                    <a:pt x="6200" y="2258"/>
                  </a:cubicBezTo>
                  <a:cubicBezTo>
                    <a:pt x="6620" y="2258"/>
                    <a:pt x="6949" y="1928"/>
                    <a:pt x="6949" y="1503"/>
                  </a:cubicBezTo>
                  <a:lnTo>
                    <a:pt x="6949" y="733"/>
                  </a:lnTo>
                  <a:cubicBezTo>
                    <a:pt x="6949" y="553"/>
                    <a:pt x="7082" y="399"/>
                    <a:pt x="7284" y="399"/>
                  </a:cubicBezTo>
                  <a:cubicBezTo>
                    <a:pt x="7480" y="399"/>
                    <a:pt x="7634" y="553"/>
                    <a:pt x="7634" y="733"/>
                  </a:cubicBezTo>
                  <a:lnTo>
                    <a:pt x="7634" y="2545"/>
                  </a:lnTo>
                  <a:cubicBezTo>
                    <a:pt x="7634" y="2964"/>
                    <a:pt x="7969" y="3299"/>
                    <a:pt x="8389" y="3299"/>
                  </a:cubicBezTo>
                  <a:cubicBezTo>
                    <a:pt x="8787" y="3299"/>
                    <a:pt x="9122" y="2964"/>
                    <a:pt x="9122" y="2545"/>
                  </a:cubicBezTo>
                  <a:cubicBezTo>
                    <a:pt x="9122" y="2348"/>
                    <a:pt x="9297" y="2194"/>
                    <a:pt x="9472" y="2194"/>
                  </a:cubicBezTo>
                  <a:cubicBezTo>
                    <a:pt x="9674" y="2194"/>
                    <a:pt x="9828" y="2348"/>
                    <a:pt x="9828" y="2545"/>
                  </a:cubicBezTo>
                  <a:lnTo>
                    <a:pt x="9828" y="4271"/>
                  </a:lnTo>
                  <a:lnTo>
                    <a:pt x="8144" y="4271"/>
                  </a:lnTo>
                  <a:cubicBezTo>
                    <a:pt x="8033" y="4271"/>
                    <a:pt x="7948" y="4361"/>
                    <a:pt x="7948" y="4473"/>
                  </a:cubicBezTo>
                  <a:cubicBezTo>
                    <a:pt x="7948" y="4584"/>
                    <a:pt x="8033" y="4669"/>
                    <a:pt x="8144" y="4669"/>
                  </a:cubicBezTo>
                  <a:lnTo>
                    <a:pt x="11268" y="4669"/>
                  </a:lnTo>
                  <a:cubicBezTo>
                    <a:pt x="11512" y="4669"/>
                    <a:pt x="11709" y="4871"/>
                    <a:pt x="11709" y="5116"/>
                  </a:cubicBezTo>
                  <a:lnTo>
                    <a:pt x="11709" y="6199"/>
                  </a:lnTo>
                  <a:lnTo>
                    <a:pt x="9717" y="6199"/>
                  </a:lnTo>
                  <a:cubicBezTo>
                    <a:pt x="9605" y="5934"/>
                    <a:pt x="9361" y="5753"/>
                    <a:pt x="9074" y="5753"/>
                  </a:cubicBezTo>
                  <a:cubicBezTo>
                    <a:pt x="8787" y="5753"/>
                    <a:pt x="8521" y="5934"/>
                    <a:pt x="8410" y="6199"/>
                  </a:cubicBezTo>
                  <a:lnTo>
                    <a:pt x="7172" y="6199"/>
                  </a:lnTo>
                  <a:lnTo>
                    <a:pt x="7172" y="6067"/>
                  </a:lnTo>
                  <a:cubicBezTo>
                    <a:pt x="7172" y="5668"/>
                    <a:pt x="6864" y="5355"/>
                    <a:pt x="6487" y="5355"/>
                  </a:cubicBezTo>
                  <a:cubicBezTo>
                    <a:pt x="6089" y="5355"/>
                    <a:pt x="5775" y="5668"/>
                    <a:pt x="5775" y="6067"/>
                  </a:cubicBezTo>
                  <a:lnTo>
                    <a:pt x="5775" y="6199"/>
                  </a:lnTo>
                  <a:lnTo>
                    <a:pt x="4628" y="6199"/>
                  </a:lnTo>
                  <a:lnTo>
                    <a:pt x="4628" y="5116"/>
                  </a:lnTo>
                  <a:cubicBezTo>
                    <a:pt x="4628" y="4871"/>
                    <a:pt x="4824" y="4669"/>
                    <a:pt x="5047" y="4669"/>
                  </a:cubicBezTo>
                  <a:lnTo>
                    <a:pt x="7215" y="4669"/>
                  </a:lnTo>
                  <a:cubicBezTo>
                    <a:pt x="7326" y="4669"/>
                    <a:pt x="7417" y="4584"/>
                    <a:pt x="7417" y="4473"/>
                  </a:cubicBezTo>
                  <a:cubicBezTo>
                    <a:pt x="7417" y="4361"/>
                    <a:pt x="7326" y="4271"/>
                    <a:pt x="7215" y="4271"/>
                  </a:cubicBezTo>
                  <a:lnTo>
                    <a:pt x="5047" y="4271"/>
                  </a:lnTo>
                  <a:cubicBezTo>
                    <a:pt x="4607" y="4271"/>
                    <a:pt x="4229" y="4648"/>
                    <a:pt x="4229" y="5116"/>
                  </a:cubicBezTo>
                  <a:lnTo>
                    <a:pt x="4229" y="6752"/>
                  </a:lnTo>
                  <a:cubicBezTo>
                    <a:pt x="4229" y="7214"/>
                    <a:pt x="4607" y="7591"/>
                    <a:pt x="5047" y="7591"/>
                  </a:cubicBezTo>
                  <a:lnTo>
                    <a:pt x="5467" y="7591"/>
                  </a:lnTo>
                  <a:lnTo>
                    <a:pt x="5467" y="9737"/>
                  </a:lnTo>
                  <a:cubicBezTo>
                    <a:pt x="5467" y="9939"/>
                    <a:pt x="5313" y="10093"/>
                    <a:pt x="5138" y="10093"/>
                  </a:cubicBezTo>
                  <a:cubicBezTo>
                    <a:pt x="4936" y="10093"/>
                    <a:pt x="4782" y="9939"/>
                    <a:pt x="4782" y="9737"/>
                  </a:cubicBezTo>
                  <a:cubicBezTo>
                    <a:pt x="4782" y="9339"/>
                    <a:pt x="4447" y="9009"/>
                    <a:pt x="4049" y="9009"/>
                  </a:cubicBezTo>
                  <a:cubicBezTo>
                    <a:pt x="3629" y="9009"/>
                    <a:pt x="3300" y="9339"/>
                    <a:pt x="3300" y="9737"/>
                  </a:cubicBezTo>
                  <a:lnTo>
                    <a:pt x="3300" y="10534"/>
                  </a:lnTo>
                  <a:cubicBezTo>
                    <a:pt x="3300" y="10715"/>
                    <a:pt x="3146" y="10869"/>
                    <a:pt x="2965" y="10869"/>
                  </a:cubicBezTo>
                  <a:cubicBezTo>
                    <a:pt x="2769" y="10869"/>
                    <a:pt x="2614" y="10715"/>
                    <a:pt x="2614" y="10534"/>
                  </a:cubicBezTo>
                  <a:lnTo>
                    <a:pt x="2614" y="8213"/>
                  </a:lnTo>
                  <a:cubicBezTo>
                    <a:pt x="2614" y="7793"/>
                    <a:pt x="2280" y="7458"/>
                    <a:pt x="1860" y="7458"/>
                  </a:cubicBezTo>
                  <a:cubicBezTo>
                    <a:pt x="1441" y="7458"/>
                    <a:pt x="1106" y="7793"/>
                    <a:pt x="1106" y="8213"/>
                  </a:cubicBezTo>
                  <a:cubicBezTo>
                    <a:pt x="1106" y="8409"/>
                    <a:pt x="952" y="8568"/>
                    <a:pt x="755" y="8568"/>
                  </a:cubicBezTo>
                  <a:cubicBezTo>
                    <a:pt x="553" y="8568"/>
                    <a:pt x="399" y="8409"/>
                    <a:pt x="399" y="8213"/>
                  </a:cubicBezTo>
                  <a:lnTo>
                    <a:pt x="399" y="6948"/>
                  </a:lnTo>
                  <a:cubicBezTo>
                    <a:pt x="399" y="6842"/>
                    <a:pt x="309" y="6752"/>
                    <a:pt x="197" y="6752"/>
                  </a:cubicBezTo>
                  <a:cubicBezTo>
                    <a:pt x="91" y="6752"/>
                    <a:pt x="1" y="6842"/>
                    <a:pt x="1" y="6948"/>
                  </a:cubicBezTo>
                  <a:lnTo>
                    <a:pt x="1" y="8213"/>
                  </a:lnTo>
                  <a:cubicBezTo>
                    <a:pt x="1" y="8632"/>
                    <a:pt x="357" y="8967"/>
                    <a:pt x="755" y="8967"/>
                  </a:cubicBezTo>
                  <a:cubicBezTo>
                    <a:pt x="1175" y="8967"/>
                    <a:pt x="1504" y="8632"/>
                    <a:pt x="1504" y="8213"/>
                  </a:cubicBezTo>
                  <a:cubicBezTo>
                    <a:pt x="1504" y="8011"/>
                    <a:pt x="1658" y="7857"/>
                    <a:pt x="1860" y="7857"/>
                  </a:cubicBezTo>
                  <a:cubicBezTo>
                    <a:pt x="2057" y="7857"/>
                    <a:pt x="2216" y="8011"/>
                    <a:pt x="2216" y="8213"/>
                  </a:cubicBezTo>
                  <a:lnTo>
                    <a:pt x="2216" y="10534"/>
                  </a:lnTo>
                  <a:cubicBezTo>
                    <a:pt x="2216" y="10932"/>
                    <a:pt x="2545" y="11267"/>
                    <a:pt x="2965" y="11267"/>
                  </a:cubicBezTo>
                  <a:cubicBezTo>
                    <a:pt x="3363" y="11267"/>
                    <a:pt x="3698" y="10932"/>
                    <a:pt x="3698" y="10534"/>
                  </a:cubicBezTo>
                  <a:lnTo>
                    <a:pt x="3698" y="9737"/>
                  </a:lnTo>
                  <a:cubicBezTo>
                    <a:pt x="3698" y="9562"/>
                    <a:pt x="3852" y="9408"/>
                    <a:pt x="4049" y="9408"/>
                  </a:cubicBezTo>
                  <a:cubicBezTo>
                    <a:pt x="4229" y="9408"/>
                    <a:pt x="4383" y="9562"/>
                    <a:pt x="4383" y="9737"/>
                  </a:cubicBezTo>
                  <a:cubicBezTo>
                    <a:pt x="4383" y="10162"/>
                    <a:pt x="4713" y="10491"/>
                    <a:pt x="5138" y="10491"/>
                  </a:cubicBezTo>
                  <a:cubicBezTo>
                    <a:pt x="5536" y="10491"/>
                    <a:pt x="5865" y="10162"/>
                    <a:pt x="5865" y="9737"/>
                  </a:cubicBezTo>
                  <a:lnTo>
                    <a:pt x="5865" y="7591"/>
                  </a:lnTo>
                  <a:lnTo>
                    <a:pt x="6551" y="7591"/>
                  </a:lnTo>
                  <a:lnTo>
                    <a:pt x="6551" y="7989"/>
                  </a:lnTo>
                  <a:cubicBezTo>
                    <a:pt x="6551" y="8324"/>
                    <a:pt x="6816" y="8590"/>
                    <a:pt x="7151" y="8590"/>
                  </a:cubicBezTo>
                  <a:cubicBezTo>
                    <a:pt x="7459" y="8590"/>
                    <a:pt x="7725" y="8324"/>
                    <a:pt x="7725" y="7989"/>
                  </a:cubicBezTo>
                  <a:lnTo>
                    <a:pt x="7725" y="7591"/>
                  </a:lnTo>
                  <a:lnTo>
                    <a:pt x="11268" y="7591"/>
                  </a:lnTo>
                  <a:cubicBezTo>
                    <a:pt x="11730" y="7591"/>
                    <a:pt x="12107" y="7214"/>
                    <a:pt x="12107" y="6752"/>
                  </a:cubicBezTo>
                  <a:lnTo>
                    <a:pt x="12107" y="5934"/>
                  </a:lnTo>
                  <a:cubicBezTo>
                    <a:pt x="12729" y="5934"/>
                    <a:pt x="13239" y="6444"/>
                    <a:pt x="13239" y="7081"/>
                  </a:cubicBezTo>
                  <a:lnTo>
                    <a:pt x="13239" y="7304"/>
                  </a:lnTo>
                  <a:cubicBezTo>
                    <a:pt x="13239" y="8059"/>
                    <a:pt x="12617" y="8675"/>
                    <a:pt x="11863" y="8675"/>
                  </a:cubicBezTo>
                  <a:lnTo>
                    <a:pt x="9255" y="8675"/>
                  </a:lnTo>
                  <a:cubicBezTo>
                    <a:pt x="8697" y="8675"/>
                    <a:pt x="8235" y="9142"/>
                    <a:pt x="8235" y="9695"/>
                  </a:cubicBezTo>
                  <a:lnTo>
                    <a:pt x="8235" y="9716"/>
                  </a:lnTo>
                  <a:lnTo>
                    <a:pt x="8192" y="9716"/>
                  </a:lnTo>
                  <a:cubicBezTo>
                    <a:pt x="7815" y="9716"/>
                    <a:pt x="7502" y="10029"/>
                    <a:pt x="7502" y="10428"/>
                  </a:cubicBezTo>
                  <a:lnTo>
                    <a:pt x="7502" y="12329"/>
                  </a:lnTo>
                  <a:cubicBezTo>
                    <a:pt x="7502" y="12707"/>
                    <a:pt x="7815" y="13036"/>
                    <a:pt x="8192" y="13036"/>
                  </a:cubicBezTo>
                  <a:lnTo>
                    <a:pt x="8676" y="13036"/>
                  </a:lnTo>
                  <a:cubicBezTo>
                    <a:pt x="9053" y="13036"/>
                    <a:pt x="9387" y="12707"/>
                    <a:pt x="9387" y="12329"/>
                  </a:cubicBezTo>
                  <a:lnTo>
                    <a:pt x="9387" y="10428"/>
                  </a:lnTo>
                  <a:cubicBezTo>
                    <a:pt x="9387" y="10029"/>
                    <a:pt x="9053" y="9716"/>
                    <a:pt x="8676" y="9716"/>
                  </a:cubicBezTo>
                  <a:lnTo>
                    <a:pt x="8633" y="9716"/>
                  </a:lnTo>
                  <a:lnTo>
                    <a:pt x="8633" y="9695"/>
                  </a:lnTo>
                  <a:cubicBezTo>
                    <a:pt x="8633" y="9365"/>
                    <a:pt x="8899" y="9073"/>
                    <a:pt x="9255" y="9073"/>
                  </a:cubicBezTo>
                  <a:lnTo>
                    <a:pt x="11863" y="9073"/>
                  </a:lnTo>
                  <a:cubicBezTo>
                    <a:pt x="12840" y="9073"/>
                    <a:pt x="13637" y="8276"/>
                    <a:pt x="13637" y="7304"/>
                  </a:cubicBezTo>
                  <a:lnTo>
                    <a:pt x="13637" y="7081"/>
                  </a:lnTo>
                  <a:cubicBezTo>
                    <a:pt x="13637" y="6221"/>
                    <a:pt x="12946" y="5535"/>
                    <a:pt x="12107" y="5535"/>
                  </a:cubicBezTo>
                  <a:lnTo>
                    <a:pt x="12107" y="5116"/>
                  </a:lnTo>
                  <a:cubicBezTo>
                    <a:pt x="12107" y="4648"/>
                    <a:pt x="11730" y="4271"/>
                    <a:pt x="11268" y="4271"/>
                  </a:cubicBezTo>
                  <a:lnTo>
                    <a:pt x="10227" y="4271"/>
                  </a:lnTo>
                  <a:lnTo>
                    <a:pt x="10227" y="2545"/>
                  </a:lnTo>
                  <a:cubicBezTo>
                    <a:pt x="10227" y="2125"/>
                    <a:pt x="9892" y="1796"/>
                    <a:pt x="9472" y="1796"/>
                  </a:cubicBezTo>
                  <a:cubicBezTo>
                    <a:pt x="9074" y="1796"/>
                    <a:pt x="8723" y="2125"/>
                    <a:pt x="8723" y="2545"/>
                  </a:cubicBezTo>
                  <a:cubicBezTo>
                    <a:pt x="8723" y="2746"/>
                    <a:pt x="8564" y="2901"/>
                    <a:pt x="8389" y="2901"/>
                  </a:cubicBezTo>
                  <a:cubicBezTo>
                    <a:pt x="8192" y="2901"/>
                    <a:pt x="8033" y="2746"/>
                    <a:pt x="8033" y="2545"/>
                  </a:cubicBezTo>
                  <a:lnTo>
                    <a:pt x="8033" y="733"/>
                  </a:lnTo>
                  <a:cubicBezTo>
                    <a:pt x="8033" y="335"/>
                    <a:pt x="7703" y="0"/>
                    <a:pt x="728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9" name="Google Shape;4549;p63"/>
          <p:cNvGrpSpPr/>
          <p:nvPr/>
        </p:nvGrpSpPr>
        <p:grpSpPr>
          <a:xfrm>
            <a:off x="4766550" y="4262450"/>
            <a:ext cx="298150" cy="340925"/>
            <a:chOff x="4766550" y="4262450"/>
            <a:chExt cx="298150" cy="340925"/>
          </a:xfrm>
        </p:grpSpPr>
        <p:sp>
          <p:nvSpPr>
            <p:cNvPr id="4550" name="Google Shape;4550;p63"/>
            <p:cNvSpPr/>
            <p:nvPr/>
          </p:nvSpPr>
          <p:spPr>
            <a:xfrm>
              <a:off x="4817925" y="4268025"/>
              <a:ext cx="241875" cy="330325"/>
            </a:xfrm>
            <a:custGeom>
              <a:rect b="b" l="l" r="r" t="t"/>
              <a:pathLst>
                <a:path extrusionOk="0" h="13213" w="9675">
                  <a:moveTo>
                    <a:pt x="7528" y="1"/>
                  </a:moveTo>
                  <a:lnTo>
                    <a:pt x="490" y="1"/>
                  </a:lnTo>
                  <a:cubicBezTo>
                    <a:pt x="224" y="1"/>
                    <a:pt x="1" y="197"/>
                    <a:pt x="1" y="463"/>
                  </a:cubicBezTo>
                  <a:lnTo>
                    <a:pt x="1" y="12750"/>
                  </a:lnTo>
                  <a:cubicBezTo>
                    <a:pt x="1" y="13015"/>
                    <a:pt x="224" y="13212"/>
                    <a:pt x="490" y="13212"/>
                  </a:cubicBezTo>
                  <a:lnTo>
                    <a:pt x="9185" y="13212"/>
                  </a:lnTo>
                  <a:cubicBezTo>
                    <a:pt x="9451" y="13212"/>
                    <a:pt x="9674" y="13015"/>
                    <a:pt x="9674" y="12750"/>
                  </a:cubicBezTo>
                  <a:lnTo>
                    <a:pt x="9674" y="2126"/>
                  </a:lnTo>
                  <a:lnTo>
                    <a:pt x="8213" y="1393"/>
                  </a:lnTo>
                  <a:close/>
                  <a:moveTo>
                    <a:pt x="7528" y="1"/>
                  </a:moveTo>
                  <a:lnTo>
                    <a:pt x="7528"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3"/>
            <p:cNvSpPr/>
            <p:nvPr/>
          </p:nvSpPr>
          <p:spPr>
            <a:xfrm>
              <a:off x="5006100" y="4268025"/>
              <a:ext cx="53700" cy="53150"/>
            </a:xfrm>
            <a:custGeom>
              <a:rect b="b" l="l" r="r" t="t"/>
              <a:pathLst>
                <a:path extrusionOk="0" h="2126" w="2148">
                  <a:moveTo>
                    <a:pt x="1" y="1595"/>
                  </a:moveTo>
                  <a:cubicBezTo>
                    <a:pt x="1" y="1881"/>
                    <a:pt x="245" y="2126"/>
                    <a:pt x="532" y="2126"/>
                  </a:cubicBezTo>
                  <a:lnTo>
                    <a:pt x="2147" y="2126"/>
                  </a:lnTo>
                  <a:lnTo>
                    <a:pt x="1" y="1"/>
                  </a:lnTo>
                  <a:close/>
                  <a:moveTo>
                    <a:pt x="1" y="1595"/>
                  </a:moveTo>
                  <a:lnTo>
                    <a:pt x="1" y="159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3"/>
            <p:cNvSpPr/>
            <p:nvPr/>
          </p:nvSpPr>
          <p:spPr>
            <a:xfrm>
              <a:off x="5027100" y="4321150"/>
              <a:ext cx="32700" cy="277200"/>
            </a:xfrm>
            <a:custGeom>
              <a:rect b="b" l="l" r="r" t="t"/>
              <a:pathLst>
                <a:path extrusionOk="0" h="11088" w="1308">
                  <a:moveTo>
                    <a:pt x="489" y="1"/>
                  </a:moveTo>
                  <a:lnTo>
                    <a:pt x="489" y="10625"/>
                  </a:lnTo>
                  <a:cubicBezTo>
                    <a:pt x="489" y="10890"/>
                    <a:pt x="266" y="11087"/>
                    <a:pt x="0" y="11087"/>
                  </a:cubicBezTo>
                  <a:lnTo>
                    <a:pt x="818" y="11087"/>
                  </a:lnTo>
                  <a:cubicBezTo>
                    <a:pt x="1084" y="11087"/>
                    <a:pt x="1307" y="10890"/>
                    <a:pt x="1307" y="10625"/>
                  </a:cubicBezTo>
                  <a:lnTo>
                    <a:pt x="1307" y="1"/>
                  </a:lnTo>
                  <a:close/>
                  <a:moveTo>
                    <a:pt x="489" y="1"/>
                  </a:moveTo>
                  <a:lnTo>
                    <a:pt x="489"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3"/>
            <p:cNvSpPr/>
            <p:nvPr/>
          </p:nvSpPr>
          <p:spPr>
            <a:xfrm>
              <a:off x="4848875" y="4383050"/>
              <a:ext cx="181025" cy="181025"/>
            </a:xfrm>
            <a:custGeom>
              <a:rect b="b" l="l" r="r" t="t"/>
              <a:pathLst>
                <a:path extrusionOk="0" h="7241" w="7241">
                  <a:moveTo>
                    <a:pt x="293" y="7241"/>
                  </a:moveTo>
                  <a:lnTo>
                    <a:pt x="6954" y="7241"/>
                  </a:lnTo>
                  <a:cubicBezTo>
                    <a:pt x="7108" y="7241"/>
                    <a:pt x="7241" y="7108"/>
                    <a:pt x="7241" y="6954"/>
                  </a:cubicBezTo>
                  <a:lnTo>
                    <a:pt x="7241" y="287"/>
                  </a:lnTo>
                  <a:cubicBezTo>
                    <a:pt x="7241" y="133"/>
                    <a:pt x="7108" y="0"/>
                    <a:pt x="6954" y="0"/>
                  </a:cubicBezTo>
                  <a:lnTo>
                    <a:pt x="293" y="0"/>
                  </a:lnTo>
                  <a:cubicBezTo>
                    <a:pt x="133" y="0"/>
                    <a:pt x="1" y="133"/>
                    <a:pt x="1" y="287"/>
                  </a:cubicBezTo>
                  <a:lnTo>
                    <a:pt x="1" y="6954"/>
                  </a:lnTo>
                  <a:cubicBezTo>
                    <a:pt x="1" y="7108"/>
                    <a:pt x="133" y="7241"/>
                    <a:pt x="293" y="7241"/>
                  </a:cubicBezTo>
                  <a:close/>
                  <a:moveTo>
                    <a:pt x="293" y="7241"/>
                  </a:moveTo>
                  <a:lnTo>
                    <a:pt x="293" y="724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3"/>
            <p:cNvSpPr/>
            <p:nvPr/>
          </p:nvSpPr>
          <p:spPr>
            <a:xfrm>
              <a:off x="5002800" y="4383050"/>
              <a:ext cx="27100" cy="181025"/>
            </a:xfrm>
            <a:custGeom>
              <a:rect b="b" l="l" r="r" t="t"/>
              <a:pathLst>
                <a:path extrusionOk="0" h="7241" w="1084">
                  <a:moveTo>
                    <a:pt x="287" y="287"/>
                  </a:moveTo>
                  <a:lnTo>
                    <a:pt x="287" y="6954"/>
                  </a:lnTo>
                  <a:cubicBezTo>
                    <a:pt x="287" y="7108"/>
                    <a:pt x="154" y="7241"/>
                    <a:pt x="0" y="7241"/>
                  </a:cubicBezTo>
                  <a:lnTo>
                    <a:pt x="797" y="7241"/>
                  </a:lnTo>
                  <a:cubicBezTo>
                    <a:pt x="951" y="7241"/>
                    <a:pt x="1084" y="7108"/>
                    <a:pt x="1084" y="6954"/>
                  </a:cubicBezTo>
                  <a:lnTo>
                    <a:pt x="1084" y="287"/>
                  </a:lnTo>
                  <a:cubicBezTo>
                    <a:pt x="1084" y="133"/>
                    <a:pt x="951" y="0"/>
                    <a:pt x="797" y="0"/>
                  </a:cubicBezTo>
                  <a:lnTo>
                    <a:pt x="0" y="0"/>
                  </a:lnTo>
                  <a:cubicBezTo>
                    <a:pt x="154" y="0"/>
                    <a:pt x="287" y="133"/>
                    <a:pt x="287" y="287"/>
                  </a:cubicBezTo>
                  <a:close/>
                  <a:moveTo>
                    <a:pt x="287" y="287"/>
                  </a:moveTo>
                  <a:lnTo>
                    <a:pt x="287" y="28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3"/>
            <p:cNvSpPr/>
            <p:nvPr/>
          </p:nvSpPr>
          <p:spPr>
            <a:xfrm>
              <a:off x="4955775" y="4429525"/>
              <a:ext cx="30975" cy="31100"/>
            </a:xfrm>
            <a:custGeom>
              <a:rect b="b" l="l" r="r" t="t"/>
              <a:pathLst>
                <a:path extrusionOk="0" h="1244" w="1239">
                  <a:moveTo>
                    <a:pt x="994" y="0"/>
                  </a:moveTo>
                  <a:lnTo>
                    <a:pt x="240" y="0"/>
                  </a:lnTo>
                  <a:cubicBezTo>
                    <a:pt x="155" y="0"/>
                    <a:pt x="86" y="48"/>
                    <a:pt x="43" y="112"/>
                  </a:cubicBezTo>
                  <a:cubicBezTo>
                    <a:pt x="22" y="154"/>
                    <a:pt x="1" y="202"/>
                    <a:pt x="1" y="245"/>
                  </a:cubicBezTo>
                  <a:lnTo>
                    <a:pt x="1" y="999"/>
                  </a:lnTo>
                  <a:cubicBezTo>
                    <a:pt x="1" y="1063"/>
                    <a:pt x="22" y="1111"/>
                    <a:pt x="64" y="1153"/>
                  </a:cubicBezTo>
                  <a:cubicBezTo>
                    <a:pt x="107" y="1196"/>
                    <a:pt x="155" y="1243"/>
                    <a:pt x="219" y="1243"/>
                  </a:cubicBezTo>
                  <a:lnTo>
                    <a:pt x="240" y="1243"/>
                  </a:lnTo>
                  <a:lnTo>
                    <a:pt x="994" y="1243"/>
                  </a:lnTo>
                  <a:lnTo>
                    <a:pt x="1063" y="1243"/>
                  </a:lnTo>
                  <a:cubicBezTo>
                    <a:pt x="1169" y="1196"/>
                    <a:pt x="1238" y="1111"/>
                    <a:pt x="1238" y="999"/>
                  </a:cubicBezTo>
                  <a:lnTo>
                    <a:pt x="1238" y="245"/>
                  </a:lnTo>
                  <a:cubicBezTo>
                    <a:pt x="1238" y="112"/>
                    <a:pt x="1127" y="0"/>
                    <a:pt x="994" y="0"/>
                  </a:cubicBezTo>
                  <a:close/>
                  <a:moveTo>
                    <a:pt x="994" y="0"/>
                  </a:moveTo>
                  <a:lnTo>
                    <a:pt x="994"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3"/>
            <p:cNvSpPr/>
            <p:nvPr/>
          </p:nvSpPr>
          <p:spPr>
            <a:xfrm>
              <a:off x="4848875" y="4501500"/>
              <a:ext cx="65375" cy="62575"/>
            </a:xfrm>
            <a:custGeom>
              <a:rect b="b" l="l" r="r" t="t"/>
              <a:pathLst>
                <a:path extrusionOk="0" h="2503" w="2615">
                  <a:moveTo>
                    <a:pt x="1196" y="1"/>
                  </a:moveTo>
                  <a:lnTo>
                    <a:pt x="1" y="1196"/>
                  </a:lnTo>
                  <a:lnTo>
                    <a:pt x="1" y="2216"/>
                  </a:lnTo>
                  <a:cubicBezTo>
                    <a:pt x="1" y="2370"/>
                    <a:pt x="133" y="2503"/>
                    <a:pt x="293" y="2503"/>
                  </a:cubicBezTo>
                  <a:lnTo>
                    <a:pt x="1552" y="2503"/>
                  </a:lnTo>
                  <a:lnTo>
                    <a:pt x="2614" y="1419"/>
                  </a:lnTo>
                  <a:lnTo>
                    <a:pt x="2391" y="1196"/>
                  </a:lnTo>
                  <a:lnTo>
                    <a:pt x="1419" y="224"/>
                  </a:lnTo>
                  <a:close/>
                  <a:moveTo>
                    <a:pt x="1196" y="1"/>
                  </a:moveTo>
                  <a:lnTo>
                    <a:pt x="1196"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3"/>
            <p:cNvSpPr/>
            <p:nvPr/>
          </p:nvSpPr>
          <p:spPr>
            <a:xfrm>
              <a:off x="4884325" y="4452775"/>
              <a:ext cx="78650" cy="78625"/>
            </a:xfrm>
            <a:custGeom>
              <a:rect b="b" l="l" r="r" t="t"/>
              <a:pathLst>
                <a:path extrusionOk="0" h="3145" w="3146">
                  <a:moveTo>
                    <a:pt x="1" y="2173"/>
                  </a:moveTo>
                  <a:lnTo>
                    <a:pt x="973" y="3145"/>
                  </a:lnTo>
                  <a:lnTo>
                    <a:pt x="2726" y="2327"/>
                  </a:lnTo>
                  <a:lnTo>
                    <a:pt x="3146" y="0"/>
                  </a:lnTo>
                  <a:lnTo>
                    <a:pt x="819" y="446"/>
                  </a:lnTo>
                  <a:close/>
                  <a:moveTo>
                    <a:pt x="1" y="2173"/>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3"/>
            <p:cNvSpPr/>
            <p:nvPr/>
          </p:nvSpPr>
          <p:spPr>
            <a:xfrm>
              <a:off x="4900925" y="4452775"/>
              <a:ext cx="62050" cy="78625"/>
            </a:xfrm>
            <a:custGeom>
              <a:rect b="b" l="l" r="r" t="t"/>
              <a:pathLst>
                <a:path extrusionOk="0" h="3145" w="2482">
                  <a:moveTo>
                    <a:pt x="1706" y="2013"/>
                  </a:moveTo>
                  <a:lnTo>
                    <a:pt x="1" y="2837"/>
                  </a:lnTo>
                  <a:lnTo>
                    <a:pt x="224" y="3054"/>
                  </a:lnTo>
                  <a:lnTo>
                    <a:pt x="309" y="3145"/>
                  </a:lnTo>
                  <a:lnTo>
                    <a:pt x="2062" y="2327"/>
                  </a:lnTo>
                  <a:lnTo>
                    <a:pt x="2413" y="313"/>
                  </a:lnTo>
                  <a:lnTo>
                    <a:pt x="2482" y="0"/>
                  </a:lnTo>
                  <a:lnTo>
                    <a:pt x="2195" y="48"/>
                  </a:lnTo>
                  <a:lnTo>
                    <a:pt x="2083" y="69"/>
                  </a:lnTo>
                  <a:lnTo>
                    <a:pt x="2014" y="467"/>
                  </a:lnTo>
                  <a:lnTo>
                    <a:pt x="1748" y="1971"/>
                  </a:lnTo>
                  <a:cubicBezTo>
                    <a:pt x="1748" y="1992"/>
                    <a:pt x="1727" y="2013"/>
                    <a:pt x="1706" y="2013"/>
                  </a:cubicBezTo>
                  <a:close/>
                  <a:moveTo>
                    <a:pt x="1706" y="2013"/>
                  </a:moveTo>
                  <a:lnTo>
                    <a:pt x="1706" y="201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3"/>
            <p:cNvSpPr/>
            <p:nvPr/>
          </p:nvSpPr>
          <p:spPr>
            <a:xfrm>
              <a:off x="4871575" y="4529125"/>
              <a:ext cx="42675" cy="34950"/>
            </a:xfrm>
            <a:custGeom>
              <a:rect b="b" l="l" r="r" t="t"/>
              <a:pathLst>
                <a:path extrusionOk="0" h="1398" w="1707">
                  <a:moveTo>
                    <a:pt x="1706" y="314"/>
                  </a:moveTo>
                  <a:lnTo>
                    <a:pt x="1483" y="91"/>
                  </a:lnTo>
                  <a:lnTo>
                    <a:pt x="1398" y="0"/>
                  </a:lnTo>
                  <a:lnTo>
                    <a:pt x="1" y="1398"/>
                  </a:lnTo>
                  <a:lnTo>
                    <a:pt x="644" y="1398"/>
                  </a:lnTo>
                  <a:close/>
                  <a:moveTo>
                    <a:pt x="1706" y="314"/>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3"/>
            <p:cNvSpPr/>
            <p:nvPr/>
          </p:nvSpPr>
          <p:spPr>
            <a:xfrm>
              <a:off x="4970650" y="4429525"/>
              <a:ext cx="16100" cy="31100"/>
            </a:xfrm>
            <a:custGeom>
              <a:rect b="b" l="l" r="r" t="t"/>
              <a:pathLst>
                <a:path extrusionOk="0" h="1244" w="644">
                  <a:moveTo>
                    <a:pt x="399" y="0"/>
                  </a:moveTo>
                  <a:lnTo>
                    <a:pt x="1" y="0"/>
                  </a:lnTo>
                  <a:cubicBezTo>
                    <a:pt x="133" y="0"/>
                    <a:pt x="224" y="112"/>
                    <a:pt x="224" y="245"/>
                  </a:cubicBezTo>
                  <a:lnTo>
                    <a:pt x="224" y="999"/>
                  </a:lnTo>
                  <a:cubicBezTo>
                    <a:pt x="224" y="1111"/>
                    <a:pt x="155" y="1196"/>
                    <a:pt x="43" y="1243"/>
                  </a:cubicBezTo>
                  <a:lnTo>
                    <a:pt x="1" y="1243"/>
                  </a:lnTo>
                  <a:lnTo>
                    <a:pt x="399" y="1243"/>
                  </a:lnTo>
                  <a:lnTo>
                    <a:pt x="468" y="1243"/>
                  </a:lnTo>
                  <a:cubicBezTo>
                    <a:pt x="574" y="1196"/>
                    <a:pt x="643" y="1111"/>
                    <a:pt x="643" y="999"/>
                  </a:cubicBezTo>
                  <a:lnTo>
                    <a:pt x="643" y="245"/>
                  </a:lnTo>
                  <a:cubicBezTo>
                    <a:pt x="643" y="112"/>
                    <a:pt x="532" y="0"/>
                    <a:pt x="399" y="0"/>
                  </a:cubicBezTo>
                  <a:close/>
                  <a:moveTo>
                    <a:pt x="399" y="0"/>
                  </a:moveTo>
                  <a:lnTo>
                    <a:pt x="399"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3"/>
            <p:cNvSpPr/>
            <p:nvPr/>
          </p:nvSpPr>
          <p:spPr>
            <a:xfrm>
              <a:off x="4919250" y="4476000"/>
              <a:ext cx="20475" cy="20475"/>
            </a:xfrm>
            <a:custGeom>
              <a:rect b="b" l="l" r="r" t="t"/>
              <a:pathLst>
                <a:path extrusionOk="0" h="819" w="819">
                  <a:moveTo>
                    <a:pt x="134" y="686"/>
                  </a:moveTo>
                  <a:cubicBezTo>
                    <a:pt x="288" y="819"/>
                    <a:pt x="532" y="819"/>
                    <a:pt x="686" y="686"/>
                  </a:cubicBezTo>
                  <a:cubicBezTo>
                    <a:pt x="819" y="532"/>
                    <a:pt x="819" y="287"/>
                    <a:pt x="665" y="133"/>
                  </a:cubicBezTo>
                  <a:cubicBezTo>
                    <a:pt x="532" y="1"/>
                    <a:pt x="288" y="1"/>
                    <a:pt x="134" y="133"/>
                  </a:cubicBezTo>
                  <a:cubicBezTo>
                    <a:pt x="1" y="287"/>
                    <a:pt x="1" y="532"/>
                    <a:pt x="134" y="686"/>
                  </a:cubicBezTo>
                  <a:close/>
                  <a:moveTo>
                    <a:pt x="134" y="686"/>
                  </a:moveTo>
                  <a:lnTo>
                    <a:pt x="134" y="686"/>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3"/>
            <p:cNvSpPr/>
            <p:nvPr/>
          </p:nvSpPr>
          <p:spPr>
            <a:xfrm>
              <a:off x="4771450" y="4310000"/>
              <a:ext cx="199225" cy="91925"/>
            </a:xfrm>
            <a:custGeom>
              <a:rect b="b" l="l" r="r" t="t"/>
              <a:pathLst>
                <a:path extrusionOk="0" h="3677" w="7969">
                  <a:moveTo>
                    <a:pt x="335" y="1"/>
                  </a:moveTo>
                  <a:lnTo>
                    <a:pt x="7639" y="1"/>
                  </a:lnTo>
                  <a:cubicBezTo>
                    <a:pt x="7836" y="1"/>
                    <a:pt x="7969" y="155"/>
                    <a:pt x="7969" y="335"/>
                  </a:cubicBezTo>
                  <a:lnTo>
                    <a:pt x="7969" y="3321"/>
                  </a:lnTo>
                  <a:cubicBezTo>
                    <a:pt x="7969" y="3522"/>
                    <a:pt x="7836" y="3676"/>
                    <a:pt x="7639" y="3676"/>
                  </a:cubicBezTo>
                  <a:lnTo>
                    <a:pt x="335" y="3676"/>
                  </a:lnTo>
                  <a:cubicBezTo>
                    <a:pt x="155" y="3676"/>
                    <a:pt x="1" y="3522"/>
                    <a:pt x="1" y="3321"/>
                  </a:cubicBezTo>
                  <a:lnTo>
                    <a:pt x="1" y="335"/>
                  </a:lnTo>
                  <a:cubicBezTo>
                    <a:pt x="1" y="155"/>
                    <a:pt x="155" y="1"/>
                    <a:pt x="335" y="1"/>
                  </a:cubicBezTo>
                  <a:close/>
                  <a:moveTo>
                    <a:pt x="335" y="1"/>
                  </a:moveTo>
                  <a:lnTo>
                    <a:pt x="335"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3"/>
            <p:cNvSpPr/>
            <p:nvPr/>
          </p:nvSpPr>
          <p:spPr>
            <a:xfrm>
              <a:off x="4936925" y="4310000"/>
              <a:ext cx="34275" cy="91925"/>
            </a:xfrm>
            <a:custGeom>
              <a:rect b="b" l="l" r="r" t="t"/>
              <a:pathLst>
                <a:path extrusionOk="0" h="3677" w="1371">
                  <a:moveTo>
                    <a:pt x="330" y="335"/>
                  </a:moveTo>
                  <a:lnTo>
                    <a:pt x="330" y="3321"/>
                  </a:lnTo>
                  <a:cubicBezTo>
                    <a:pt x="330" y="3522"/>
                    <a:pt x="176" y="3676"/>
                    <a:pt x="0" y="3676"/>
                  </a:cubicBezTo>
                  <a:lnTo>
                    <a:pt x="1020" y="3676"/>
                  </a:lnTo>
                  <a:cubicBezTo>
                    <a:pt x="1217" y="3676"/>
                    <a:pt x="1350" y="3522"/>
                    <a:pt x="1371" y="3321"/>
                  </a:cubicBezTo>
                  <a:lnTo>
                    <a:pt x="1371" y="3321"/>
                  </a:lnTo>
                  <a:lnTo>
                    <a:pt x="1371" y="335"/>
                  </a:lnTo>
                  <a:cubicBezTo>
                    <a:pt x="1371" y="155"/>
                    <a:pt x="1217" y="1"/>
                    <a:pt x="1020" y="1"/>
                  </a:cubicBezTo>
                  <a:lnTo>
                    <a:pt x="0" y="1"/>
                  </a:lnTo>
                  <a:cubicBezTo>
                    <a:pt x="176" y="1"/>
                    <a:pt x="330" y="155"/>
                    <a:pt x="330" y="335"/>
                  </a:cubicBezTo>
                  <a:close/>
                  <a:moveTo>
                    <a:pt x="330" y="335"/>
                  </a:moveTo>
                  <a:lnTo>
                    <a:pt x="330" y="33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3"/>
            <p:cNvSpPr/>
            <p:nvPr/>
          </p:nvSpPr>
          <p:spPr>
            <a:xfrm>
              <a:off x="4766550" y="4262450"/>
              <a:ext cx="298150" cy="340925"/>
            </a:xfrm>
            <a:custGeom>
              <a:rect b="b" l="l" r="r" t="t"/>
              <a:pathLst>
                <a:path extrusionOk="0" h="13637" w="11926">
                  <a:moveTo>
                    <a:pt x="9780" y="686"/>
                  </a:moveTo>
                  <a:lnTo>
                    <a:pt x="11240" y="2147"/>
                  </a:lnTo>
                  <a:lnTo>
                    <a:pt x="10114" y="2147"/>
                  </a:lnTo>
                  <a:cubicBezTo>
                    <a:pt x="9934" y="2147"/>
                    <a:pt x="9780" y="1993"/>
                    <a:pt x="9780" y="1818"/>
                  </a:cubicBezTo>
                  <a:lnTo>
                    <a:pt x="9780" y="686"/>
                  </a:lnTo>
                  <a:close/>
                  <a:moveTo>
                    <a:pt x="7835" y="2104"/>
                  </a:moveTo>
                  <a:cubicBezTo>
                    <a:pt x="7920" y="2104"/>
                    <a:pt x="7968" y="2168"/>
                    <a:pt x="7968" y="2237"/>
                  </a:cubicBezTo>
                  <a:lnTo>
                    <a:pt x="7968" y="5223"/>
                  </a:lnTo>
                  <a:cubicBezTo>
                    <a:pt x="7968" y="5313"/>
                    <a:pt x="7920" y="5377"/>
                    <a:pt x="7835" y="5377"/>
                  </a:cubicBezTo>
                  <a:lnTo>
                    <a:pt x="531" y="5377"/>
                  </a:lnTo>
                  <a:cubicBezTo>
                    <a:pt x="462" y="5377"/>
                    <a:pt x="398" y="5313"/>
                    <a:pt x="398" y="5223"/>
                  </a:cubicBezTo>
                  <a:lnTo>
                    <a:pt x="398" y="2237"/>
                  </a:lnTo>
                  <a:cubicBezTo>
                    <a:pt x="398" y="2168"/>
                    <a:pt x="462" y="2104"/>
                    <a:pt x="531" y="2104"/>
                  </a:cubicBezTo>
                  <a:close/>
                  <a:moveTo>
                    <a:pt x="8563" y="6885"/>
                  </a:moveTo>
                  <a:cubicBezTo>
                    <a:pt x="8584" y="6885"/>
                    <a:pt x="8606" y="6907"/>
                    <a:pt x="8606" y="6928"/>
                  </a:cubicBezTo>
                  <a:lnTo>
                    <a:pt x="8606" y="7682"/>
                  </a:lnTo>
                  <a:cubicBezTo>
                    <a:pt x="8606" y="7703"/>
                    <a:pt x="8584" y="7725"/>
                    <a:pt x="8563" y="7725"/>
                  </a:cubicBezTo>
                  <a:lnTo>
                    <a:pt x="8032" y="7725"/>
                  </a:lnTo>
                  <a:lnTo>
                    <a:pt x="8032" y="7661"/>
                  </a:lnTo>
                  <a:cubicBezTo>
                    <a:pt x="8053" y="7592"/>
                    <a:pt x="8032" y="7528"/>
                    <a:pt x="7989" y="7480"/>
                  </a:cubicBezTo>
                  <a:cubicBezTo>
                    <a:pt x="7942" y="7438"/>
                    <a:pt x="7878" y="7416"/>
                    <a:pt x="7809" y="7416"/>
                  </a:cubicBezTo>
                  <a:lnTo>
                    <a:pt x="7766" y="7438"/>
                  </a:lnTo>
                  <a:lnTo>
                    <a:pt x="7766" y="6928"/>
                  </a:lnTo>
                  <a:cubicBezTo>
                    <a:pt x="7766" y="6907"/>
                    <a:pt x="7788" y="6885"/>
                    <a:pt x="7809" y="6885"/>
                  </a:cubicBezTo>
                  <a:close/>
                  <a:moveTo>
                    <a:pt x="6507" y="8766"/>
                  </a:moveTo>
                  <a:cubicBezTo>
                    <a:pt x="6571" y="8766"/>
                    <a:pt x="6614" y="8787"/>
                    <a:pt x="6640" y="8829"/>
                  </a:cubicBezTo>
                  <a:cubicBezTo>
                    <a:pt x="6683" y="8856"/>
                    <a:pt x="6683" y="8899"/>
                    <a:pt x="6683" y="8941"/>
                  </a:cubicBezTo>
                  <a:cubicBezTo>
                    <a:pt x="6683" y="9010"/>
                    <a:pt x="6683" y="9053"/>
                    <a:pt x="6640" y="9074"/>
                  </a:cubicBezTo>
                  <a:cubicBezTo>
                    <a:pt x="6606" y="9108"/>
                    <a:pt x="6560" y="9126"/>
                    <a:pt x="6516" y="9126"/>
                  </a:cubicBezTo>
                  <a:cubicBezTo>
                    <a:pt x="6471" y="9126"/>
                    <a:pt x="6428" y="9108"/>
                    <a:pt x="6396" y="9074"/>
                  </a:cubicBezTo>
                  <a:cubicBezTo>
                    <a:pt x="6327" y="9010"/>
                    <a:pt x="6327" y="8899"/>
                    <a:pt x="6396" y="8829"/>
                  </a:cubicBezTo>
                  <a:cubicBezTo>
                    <a:pt x="6417" y="8787"/>
                    <a:pt x="6459" y="8766"/>
                    <a:pt x="6507" y="8766"/>
                  </a:cubicBezTo>
                  <a:close/>
                  <a:moveTo>
                    <a:pt x="5509" y="5775"/>
                  </a:moveTo>
                  <a:cubicBezTo>
                    <a:pt x="6194" y="6041"/>
                    <a:pt x="6837" y="6397"/>
                    <a:pt x="7389" y="6864"/>
                  </a:cubicBezTo>
                  <a:cubicBezTo>
                    <a:pt x="7389" y="6885"/>
                    <a:pt x="7368" y="6907"/>
                    <a:pt x="7368" y="6928"/>
                  </a:cubicBezTo>
                  <a:lnTo>
                    <a:pt x="7368" y="7501"/>
                  </a:lnTo>
                  <a:lnTo>
                    <a:pt x="5509" y="7857"/>
                  </a:lnTo>
                  <a:cubicBezTo>
                    <a:pt x="5445" y="7857"/>
                    <a:pt x="5376" y="7900"/>
                    <a:pt x="5355" y="7969"/>
                  </a:cubicBezTo>
                  <a:lnTo>
                    <a:pt x="4669" y="9451"/>
                  </a:lnTo>
                  <a:lnTo>
                    <a:pt x="4622" y="9430"/>
                  </a:lnTo>
                  <a:cubicBezTo>
                    <a:pt x="4590" y="9385"/>
                    <a:pt x="4541" y="9362"/>
                    <a:pt x="4491" y="9362"/>
                  </a:cubicBezTo>
                  <a:cubicBezTo>
                    <a:pt x="4441" y="9362"/>
                    <a:pt x="4390" y="9385"/>
                    <a:pt x="4356" y="9430"/>
                  </a:cubicBezTo>
                  <a:lnTo>
                    <a:pt x="3495" y="10269"/>
                  </a:lnTo>
                  <a:lnTo>
                    <a:pt x="3495" y="5775"/>
                  </a:lnTo>
                  <a:close/>
                  <a:moveTo>
                    <a:pt x="7256" y="7926"/>
                  </a:moveTo>
                  <a:lnTo>
                    <a:pt x="6746" y="8431"/>
                  </a:lnTo>
                  <a:cubicBezTo>
                    <a:pt x="6683" y="8389"/>
                    <a:pt x="6592" y="8367"/>
                    <a:pt x="6507" y="8367"/>
                  </a:cubicBezTo>
                  <a:cubicBezTo>
                    <a:pt x="6348" y="8367"/>
                    <a:pt x="6215" y="8431"/>
                    <a:pt x="6109" y="8543"/>
                  </a:cubicBezTo>
                  <a:cubicBezTo>
                    <a:pt x="5886" y="8766"/>
                    <a:pt x="5886" y="9143"/>
                    <a:pt x="6109" y="9361"/>
                  </a:cubicBezTo>
                  <a:cubicBezTo>
                    <a:pt x="6215" y="9472"/>
                    <a:pt x="6374" y="9541"/>
                    <a:pt x="6507" y="9541"/>
                  </a:cubicBezTo>
                  <a:cubicBezTo>
                    <a:pt x="6661" y="9541"/>
                    <a:pt x="6815" y="9472"/>
                    <a:pt x="6927" y="9361"/>
                  </a:cubicBezTo>
                  <a:cubicBezTo>
                    <a:pt x="7039" y="9254"/>
                    <a:pt x="7102" y="9095"/>
                    <a:pt x="7102" y="8941"/>
                  </a:cubicBezTo>
                  <a:cubicBezTo>
                    <a:pt x="7102" y="8877"/>
                    <a:pt x="7081" y="8787"/>
                    <a:pt x="7039" y="8723"/>
                  </a:cubicBezTo>
                  <a:lnTo>
                    <a:pt x="7522" y="8213"/>
                  </a:lnTo>
                  <a:lnTo>
                    <a:pt x="7522" y="8213"/>
                  </a:lnTo>
                  <a:lnTo>
                    <a:pt x="7235" y="9786"/>
                  </a:lnTo>
                  <a:lnTo>
                    <a:pt x="5732" y="10513"/>
                  </a:lnTo>
                  <a:lnTo>
                    <a:pt x="4956" y="9738"/>
                  </a:lnTo>
                  <a:lnTo>
                    <a:pt x="5663" y="8235"/>
                  </a:lnTo>
                  <a:lnTo>
                    <a:pt x="7256" y="7926"/>
                  </a:lnTo>
                  <a:close/>
                  <a:moveTo>
                    <a:pt x="4489" y="9849"/>
                  </a:moveTo>
                  <a:lnTo>
                    <a:pt x="5641" y="10981"/>
                  </a:lnTo>
                  <a:lnTo>
                    <a:pt x="4754" y="11863"/>
                  </a:lnTo>
                  <a:lnTo>
                    <a:pt x="3586" y="11863"/>
                  </a:lnTo>
                  <a:cubicBezTo>
                    <a:pt x="3538" y="11863"/>
                    <a:pt x="3495" y="11820"/>
                    <a:pt x="3495" y="11778"/>
                  </a:cubicBezTo>
                  <a:lnTo>
                    <a:pt x="3495" y="10821"/>
                  </a:lnTo>
                  <a:lnTo>
                    <a:pt x="4489" y="9849"/>
                  </a:lnTo>
                  <a:close/>
                  <a:moveTo>
                    <a:pt x="8542" y="8123"/>
                  </a:moveTo>
                  <a:cubicBezTo>
                    <a:pt x="9248" y="9143"/>
                    <a:pt x="9695" y="10402"/>
                    <a:pt x="9849" y="11863"/>
                  </a:cubicBezTo>
                  <a:lnTo>
                    <a:pt x="5312" y="11863"/>
                  </a:lnTo>
                  <a:lnTo>
                    <a:pt x="6061" y="11114"/>
                  </a:lnTo>
                  <a:cubicBezTo>
                    <a:pt x="6082" y="11087"/>
                    <a:pt x="6109" y="11045"/>
                    <a:pt x="6109" y="10981"/>
                  </a:cubicBezTo>
                  <a:cubicBezTo>
                    <a:pt x="6109" y="10933"/>
                    <a:pt x="6082" y="10869"/>
                    <a:pt x="6061" y="10848"/>
                  </a:cubicBezTo>
                  <a:lnTo>
                    <a:pt x="6019" y="10800"/>
                  </a:lnTo>
                  <a:lnTo>
                    <a:pt x="7501" y="10115"/>
                  </a:lnTo>
                  <a:cubicBezTo>
                    <a:pt x="7570" y="10072"/>
                    <a:pt x="7612" y="10025"/>
                    <a:pt x="7612" y="9961"/>
                  </a:cubicBezTo>
                  <a:lnTo>
                    <a:pt x="7968" y="8123"/>
                  </a:lnTo>
                  <a:close/>
                  <a:moveTo>
                    <a:pt x="2545" y="1"/>
                  </a:moveTo>
                  <a:cubicBezTo>
                    <a:pt x="2167" y="1"/>
                    <a:pt x="1859" y="309"/>
                    <a:pt x="1859" y="686"/>
                  </a:cubicBezTo>
                  <a:lnTo>
                    <a:pt x="1859" y="1706"/>
                  </a:lnTo>
                  <a:lnTo>
                    <a:pt x="531" y="1706"/>
                  </a:lnTo>
                  <a:cubicBezTo>
                    <a:pt x="239" y="1706"/>
                    <a:pt x="0" y="1950"/>
                    <a:pt x="0" y="2237"/>
                  </a:cubicBezTo>
                  <a:lnTo>
                    <a:pt x="0" y="5223"/>
                  </a:lnTo>
                  <a:cubicBezTo>
                    <a:pt x="0" y="5536"/>
                    <a:pt x="239" y="5775"/>
                    <a:pt x="531" y="5775"/>
                  </a:cubicBezTo>
                  <a:lnTo>
                    <a:pt x="1859" y="5775"/>
                  </a:lnTo>
                  <a:lnTo>
                    <a:pt x="1859" y="12973"/>
                  </a:lnTo>
                  <a:cubicBezTo>
                    <a:pt x="1859" y="13345"/>
                    <a:pt x="2167" y="13637"/>
                    <a:pt x="2545" y="13637"/>
                  </a:cubicBezTo>
                  <a:lnTo>
                    <a:pt x="4048" y="13637"/>
                  </a:lnTo>
                  <a:cubicBezTo>
                    <a:pt x="4159" y="13637"/>
                    <a:pt x="4250" y="13547"/>
                    <a:pt x="4250" y="13435"/>
                  </a:cubicBezTo>
                  <a:cubicBezTo>
                    <a:pt x="4250" y="13323"/>
                    <a:pt x="4159" y="13238"/>
                    <a:pt x="4048" y="13238"/>
                  </a:cubicBezTo>
                  <a:lnTo>
                    <a:pt x="2545" y="13238"/>
                  </a:lnTo>
                  <a:cubicBezTo>
                    <a:pt x="2390" y="13238"/>
                    <a:pt x="2258" y="13127"/>
                    <a:pt x="2258" y="12973"/>
                  </a:cubicBezTo>
                  <a:lnTo>
                    <a:pt x="2258" y="5775"/>
                  </a:lnTo>
                  <a:lnTo>
                    <a:pt x="3097" y="5775"/>
                  </a:lnTo>
                  <a:lnTo>
                    <a:pt x="3097" y="11778"/>
                  </a:lnTo>
                  <a:cubicBezTo>
                    <a:pt x="3097" y="12043"/>
                    <a:pt x="3320" y="12261"/>
                    <a:pt x="3586" y="12261"/>
                  </a:cubicBezTo>
                  <a:lnTo>
                    <a:pt x="10247" y="12261"/>
                  </a:lnTo>
                  <a:cubicBezTo>
                    <a:pt x="10513" y="12261"/>
                    <a:pt x="10730" y="12043"/>
                    <a:pt x="10730" y="11778"/>
                  </a:cubicBezTo>
                  <a:lnTo>
                    <a:pt x="10730" y="7549"/>
                  </a:lnTo>
                  <a:cubicBezTo>
                    <a:pt x="10730" y="7438"/>
                    <a:pt x="10645" y="7347"/>
                    <a:pt x="10534" y="7347"/>
                  </a:cubicBezTo>
                  <a:cubicBezTo>
                    <a:pt x="10422" y="7347"/>
                    <a:pt x="10332" y="7438"/>
                    <a:pt x="10332" y="7549"/>
                  </a:cubicBezTo>
                  <a:lnTo>
                    <a:pt x="10332" y="11778"/>
                  </a:lnTo>
                  <a:cubicBezTo>
                    <a:pt x="10332" y="11820"/>
                    <a:pt x="10289" y="11863"/>
                    <a:pt x="10247" y="11863"/>
                  </a:cubicBezTo>
                  <a:cubicBezTo>
                    <a:pt x="10093" y="10338"/>
                    <a:pt x="9625" y="9031"/>
                    <a:pt x="8919" y="7969"/>
                  </a:cubicBezTo>
                  <a:cubicBezTo>
                    <a:pt x="8961" y="7879"/>
                    <a:pt x="9004" y="7794"/>
                    <a:pt x="9004" y="7682"/>
                  </a:cubicBezTo>
                  <a:lnTo>
                    <a:pt x="9004" y="6928"/>
                  </a:lnTo>
                  <a:cubicBezTo>
                    <a:pt x="9004" y="6683"/>
                    <a:pt x="8807" y="6487"/>
                    <a:pt x="8563" y="6487"/>
                  </a:cubicBezTo>
                  <a:lnTo>
                    <a:pt x="7809" y="6487"/>
                  </a:lnTo>
                  <a:cubicBezTo>
                    <a:pt x="7745" y="6487"/>
                    <a:pt x="7676" y="6508"/>
                    <a:pt x="7612" y="6529"/>
                  </a:cubicBezTo>
                  <a:cubicBezTo>
                    <a:pt x="7256" y="6243"/>
                    <a:pt x="6879" y="5998"/>
                    <a:pt x="6459" y="5775"/>
                  </a:cubicBezTo>
                  <a:lnTo>
                    <a:pt x="7835" y="5775"/>
                  </a:lnTo>
                  <a:cubicBezTo>
                    <a:pt x="8143" y="5775"/>
                    <a:pt x="8388" y="5536"/>
                    <a:pt x="8388" y="5223"/>
                  </a:cubicBezTo>
                  <a:lnTo>
                    <a:pt x="8388" y="5026"/>
                  </a:lnTo>
                  <a:lnTo>
                    <a:pt x="10247" y="5026"/>
                  </a:lnTo>
                  <a:cubicBezTo>
                    <a:pt x="10289" y="5026"/>
                    <a:pt x="10332" y="5069"/>
                    <a:pt x="10332" y="5111"/>
                  </a:cubicBezTo>
                  <a:lnTo>
                    <a:pt x="10332" y="6641"/>
                  </a:lnTo>
                  <a:cubicBezTo>
                    <a:pt x="10332" y="6752"/>
                    <a:pt x="10422" y="6837"/>
                    <a:pt x="10534" y="6837"/>
                  </a:cubicBezTo>
                  <a:cubicBezTo>
                    <a:pt x="10645" y="6837"/>
                    <a:pt x="10730" y="6752"/>
                    <a:pt x="10730" y="6641"/>
                  </a:cubicBezTo>
                  <a:lnTo>
                    <a:pt x="10730" y="5111"/>
                  </a:lnTo>
                  <a:cubicBezTo>
                    <a:pt x="10730" y="4845"/>
                    <a:pt x="10513" y="4628"/>
                    <a:pt x="10247" y="4628"/>
                  </a:cubicBezTo>
                  <a:lnTo>
                    <a:pt x="8388" y="4628"/>
                  </a:lnTo>
                  <a:lnTo>
                    <a:pt x="8388" y="2237"/>
                  </a:lnTo>
                  <a:cubicBezTo>
                    <a:pt x="8388" y="1950"/>
                    <a:pt x="8143" y="1706"/>
                    <a:pt x="7835" y="1706"/>
                  </a:cubicBezTo>
                  <a:lnTo>
                    <a:pt x="2258" y="1706"/>
                  </a:lnTo>
                  <a:lnTo>
                    <a:pt x="2258" y="686"/>
                  </a:lnTo>
                  <a:cubicBezTo>
                    <a:pt x="2258" y="532"/>
                    <a:pt x="2390" y="420"/>
                    <a:pt x="2545" y="420"/>
                  </a:cubicBezTo>
                  <a:lnTo>
                    <a:pt x="9381" y="420"/>
                  </a:lnTo>
                  <a:lnTo>
                    <a:pt x="9381" y="1818"/>
                  </a:lnTo>
                  <a:cubicBezTo>
                    <a:pt x="9381" y="2216"/>
                    <a:pt x="9716" y="2545"/>
                    <a:pt x="10114" y="2545"/>
                  </a:cubicBezTo>
                  <a:lnTo>
                    <a:pt x="11527" y="2545"/>
                  </a:lnTo>
                  <a:lnTo>
                    <a:pt x="11527" y="12973"/>
                  </a:lnTo>
                  <a:cubicBezTo>
                    <a:pt x="11527" y="13127"/>
                    <a:pt x="11394" y="13238"/>
                    <a:pt x="11240" y="13238"/>
                  </a:cubicBezTo>
                  <a:lnTo>
                    <a:pt x="4977" y="13238"/>
                  </a:lnTo>
                  <a:cubicBezTo>
                    <a:pt x="4866" y="13238"/>
                    <a:pt x="4781" y="13323"/>
                    <a:pt x="4781" y="13435"/>
                  </a:cubicBezTo>
                  <a:cubicBezTo>
                    <a:pt x="4781" y="13547"/>
                    <a:pt x="4866" y="13637"/>
                    <a:pt x="4977" y="13637"/>
                  </a:cubicBezTo>
                  <a:lnTo>
                    <a:pt x="11240" y="13637"/>
                  </a:lnTo>
                  <a:cubicBezTo>
                    <a:pt x="11617" y="13637"/>
                    <a:pt x="11926" y="13345"/>
                    <a:pt x="11926" y="12973"/>
                  </a:cubicBezTo>
                  <a:lnTo>
                    <a:pt x="11926" y="2349"/>
                  </a:lnTo>
                  <a:cubicBezTo>
                    <a:pt x="11926" y="2280"/>
                    <a:pt x="11904" y="2237"/>
                    <a:pt x="11862" y="2189"/>
                  </a:cubicBezTo>
                  <a:lnTo>
                    <a:pt x="9737" y="65"/>
                  </a:lnTo>
                  <a:cubicBezTo>
                    <a:pt x="9695" y="22"/>
                    <a:pt x="9647" y="1"/>
                    <a:pt x="958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3"/>
            <p:cNvSpPr/>
            <p:nvPr/>
          </p:nvSpPr>
          <p:spPr>
            <a:xfrm>
              <a:off x="4895350" y="4326075"/>
              <a:ext cx="55950" cy="59250"/>
            </a:xfrm>
            <a:custGeom>
              <a:rect b="b" l="l" r="r" t="t"/>
              <a:pathLst>
                <a:path extrusionOk="0" h="2370" w="2238">
                  <a:moveTo>
                    <a:pt x="1196" y="0"/>
                  </a:moveTo>
                  <a:cubicBezTo>
                    <a:pt x="532" y="0"/>
                    <a:pt x="1" y="532"/>
                    <a:pt x="1" y="1174"/>
                  </a:cubicBezTo>
                  <a:cubicBezTo>
                    <a:pt x="1" y="1838"/>
                    <a:pt x="532" y="2369"/>
                    <a:pt x="1196" y="2369"/>
                  </a:cubicBezTo>
                  <a:cubicBezTo>
                    <a:pt x="1817" y="2369"/>
                    <a:pt x="2237" y="1881"/>
                    <a:pt x="2237" y="1174"/>
                  </a:cubicBezTo>
                  <a:cubicBezTo>
                    <a:pt x="2237" y="1063"/>
                    <a:pt x="2152" y="972"/>
                    <a:pt x="2041" y="972"/>
                  </a:cubicBezTo>
                  <a:lnTo>
                    <a:pt x="1440" y="972"/>
                  </a:lnTo>
                  <a:cubicBezTo>
                    <a:pt x="1355" y="972"/>
                    <a:pt x="1244" y="1063"/>
                    <a:pt x="1244" y="1174"/>
                  </a:cubicBezTo>
                  <a:cubicBezTo>
                    <a:pt x="1244" y="1286"/>
                    <a:pt x="1355" y="1371"/>
                    <a:pt x="1440" y="1371"/>
                  </a:cubicBezTo>
                  <a:lnTo>
                    <a:pt x="1817" y="1371"/>
                  </a:lnTo>
                  <a:cubicBezTo>
                    <a:pt x="1775" y="1684"/>
                    <a:pt x="1573" y="1971"/>
                    <a:pt x="1196" y="1971"/>
                  </a:cubicBezTo>
                  <a:cubicBezTo>
                    <a:pt x="755" y="1971"/>
                    <a:pt x="399" y="1615"/>
                    <a:pt x="399" y="1174"/>
                  </a:cubicBezTo>
                  <a:cubicBezTo>
                    <a:pt x="399" y="755"/>
                    <a:pt x="755" y="399"/>
                    <a:pt x="1196" y="399"/>
                  </a:cubicBezTo>
                  <a:cubicBezTo>
                    <a:pt x="1355" y="399"/>
                    <a:pt x="1509" y="441"/>
                    <a:pt x="1642" y="532"/>
                  </a:cubicBezTo>
                  <a:cubicBezTo>
                    <a:pt x="1674" y="557"/>
                    <a:pt x="1709" y="570"/>
                    <a:pt x="1745" y="570"/>
                  </a:cubicBezTo>
                  <a:cubicBezTo>
                    <a:pt x="1804" y="570"/>
                    <a:pt x="1864" y="534"/>
                    <a:pt x="1908" y="468"/>
                  </a:cubicBezTo>
                  <a:cubicBezTo>
                    <a:pt x="1971" y="377"/>
                    <a:pt x="1950" y="266"/>
                    <a:pt x="1860" y="202"/>
                  </a:cubicBezTo>
                  <a:cubicBezTo>
                    <a:pt x="1663" y="69"/>
                    <a:pt x="1419" y="0"/>
                    <a:pt x="119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3"/>
            <p:cNvSpPr/>
            <p:nvPr/>
          </p:nvSpPr>
          <p:spPr>
            <a:xfrm>
              <a:off x="4794700" y="4326125"/>
              <a:ext cx="43700" cy="59200"/>
            </a:xfrm>
            <a:custGeom>
              <a:rect b="b" l="l" r="r" t="t"/>
              <a:pathLst>
                <a:path extrusionOk="0" h="2368" w="1748">
                  <a:moveTo>
                    <a:pt x="895" y="0"/>
                  </a:moveTo>
                  <a:cubicBezTo>
                    <a:pt x="808" y="0"/>
                    <a:pt x="717" y="12"/>
                    <a:pt x="622" y="41"/>
                  </a:cubicBezTo>
                  <a:cubicBezTo>
                    <a:pt x="356" y="110"/>
                    <a:pt x="175" y="306"/>
                    <a:pt x="154" y="551"/>
                  </a:cubicBezTo>
                  <a:cubicBezTo>
                    <a:pt x="112" y="774"/>
                    <a:pt x="223" y="997"/>
                    <a:pt x="399" y="1130"/>
                  </a:cubicBezTo>
                  <a:cubicBezTo>
                    <a:pt x="420" y="1130"/>
                    <a:pt x="420" y="1130"/>
                    <a:pt x="441" y="1151"/>
                  </a:cubicBezTo>
                  <a:cubicBezTo>
                    <a:pt x="441" y="1151"/>
                    <a:pt x="707" y="1263"/>
                    <a:pt x="1020" y="1369"/>
                  </a:cubicBezTo>
                  <a:cubicBezTo>
                    <a:pt x="1217" y="1459"/>
                    <a:pt x="1328" y="1571"/>
                    <a:pt x="1307" y="1703"/>
                  </a:cubicBezTo>
                  <a:cubicBezTo>
                    <a:pt x="1286" y="1836"/>
                    <a:pt x="1132" y="1969"/>
                    <a:pt x="909" y="1969"/>
                  </a:cubicBezTo>
                  <a:cubicBezTo>
                    <a:pt x="707" y="1969"/>
                    <a:pt x="510" y="1879"/>
                    <a:pt x="377" y="1725"/>
                  </a:cubicBezTo>
                  <a:cubicBezTo>
                    <a:pt x="340" y="1690"/>
                    <a:pt x="284" y="1667"/>
                    <a:pt x="227" y="1667"/>
                  </a:cubicBezTo>
                  <a:cubicBezTo>
                    <a:pt x="178" y="1667"/>
                    <a:pt x="129" y="1683"/>
                    <a:pt x="90" y="1725"/>
                  </a:cubicBezTo>
                  <a:cubicBezTo>
                    <a:pt x="21" y="1794"/>
                    <a:pt x="0" y="1927"/>
                    <a:pt x="90" y="2012"/>
                  </a:cubicBezTo>
                  <a:cubicBezTo>
                    <a:pt x="287" y="2235"/>
                    <a:pt x="600" y="2367"/>
                    <a:pt x="909" y="2367"/>
                  </a:cubicBezTo>
                  <a:cubicBezTo>
                    <a:pt x="1307" y="2367"/>
                    <a:pt x="1636" y="2102"/>
                    <a:pt x="1705" y="1767"/>
                  </a:cubicBezTo>
                  <a:cubicBezTo>
                    <a:pt x="1748" y="1502"/>
                    <a:pt x="1615" y="1172"/>
                    <a:pt x="1153" y="997"/>
                  </a:cubicBezTo>
                  <a:cubicBezTo>
                    <a:pt x="909" y="907"/>
                    <a:pt x="685" y="816"/>
                    <a:pt x="622" y="795"/>
                  </a:cubicBezTo>
                  <a:cubicBezTo>
                    <a:pt x="553" y="753"/>
                    <a:pt x="531" y="684"/>
                    <a:pt x="553" y="620"/>
                  </a:cubicBezTo>
                  <a:cubicBezTo>
                    <a:pt x="553" y="572"/>
                    <a:pt x="574" y="466"/>
                    <a:pt x="733" y="418"/>
                  </a:cubicBezTo>
                  <a:cubicBezTo>
                    <a:pt x="784" y="404"/>
                    <a:pt x="833" y="398"/>
                    <a:pt x="880" y="398"/>
                  </a:cubicBezTo>
                  <a:cubicBezTo>
                    <a:pt x="1121" y="398"/>
                    <a:pt x="1307" y="551"/>
                    <a:pt x="1307" y="551"/>
                  </a:cubicBezTo>
                  <a:cubicBezTo>
                    <a:pt x="1349" y="583"/>
                    <a:pt x="1400" y="600"/>
                    <a:pt x="1450" y="600"/>
                  </a:cubicBezTo>
                  <a:cubicBezTo>
                    <a:pt x="1506" y="600"/>
                    <a:pt x="1560" y="578"/>
                    <a:pt x="1594" y="530"/>
                  </a:cubicBezTo>
                  <a:cubicBezTo>
                    <a:pt x="1663" y="439"/>
                    <a:pt x="1663" y="306"/>
                    <a:pt x="1573" y="243"/>
                  </a:cubicBezTo>
                  <a:cubicBezTo>
                    <a:pt x="1555" y="225"/>
                    <a:pt x="1274" y="0"/>
                    <a:pt x="89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3"/>
            <p:cNvSpPr/>
            <p:nvPr/>
          </p:nvSpPr>
          <p:spPr>
            <a:xfrm>
              <a:off x="4843950" y="4326725"/>
              <a:ext cx="46525" cy="59125"/>
            </a:xfrm>
            <a:custGeom>
              <a:rect b="b" l="l" r="r" t="t"/>
              <a:pathLst>
                <a:path extrusionOk="0" h="2365" w="1861">
                  <a:moveTo>
                    <a:pt x="240" y="1"/>
                  </a:moveTo>
                  <a:cubicBezTo>
                    <a:pt x="212" y="1"/>
                    <a:pt x="184" y="6"/>
                    <a:pt x="155" y="17"/>
                  </a:cubicBezTo>
                  <a:cubicBezTo>
                    <a:pt x="65" y="43"/>
                    <a:pt x="1" y="150"/>
                    <a:pt x="43" y="261"/>
                  </a:cubicBezTo>
                  <a:lnTo>
                    <a:pt x="707" y="2211"/>
                  </a:lnTo>
                  <a:cubicBezTo>
                    <a:pt x="755" y="2301"/>
                    <a:pt x="840" y="2365"/>
                    <a:pt x="952" y="2365"/>
                  </a:cubicBezTo>
                  <a:cubicBezTo>
                    <a:pt x="1042" y="2365"/>
                    <a:pt x="1127" y="2301"/>
                    <a:pt x="1175" y="2189"/>
                  </a:cubicBezTo>
                  <a:lnTo>
                    <a:pt x="1818" y="261"/>
                  </a:lnTo>
                  <a:cubicBezTo>
                    <a:pt x="1860" y="150"/>
                    <a:pt x="1791" y="43"/>
                    <a:pt x="1685" y="17"/>
                  </a:cubicBezTo>
                  <a:cubicBezTo>
                    <a:pt x="1666" y="8"/>
                    <a:pt x="1645" y="4"/>
                    <a:pt x="1624" y="4"/>
                  </a:cubicBezTo>
                  <a:cubicBezTo>
                    <a:pt x="1544" y="4"/>
                    <a:pt x="1457" y="61"/>
                    <a:pt x="1441" y="128"/>
                  </a:cubicBezTo>
                  <a:lnTo>
                    <a:pt x="931" y="1637"/>
                  </a:lnTo>
                  <a:lnTo>
                    <a:pt x="421" y="128"/>
                  </a:lnTo>
                  <a:cubicBezTo>
                    <a:pt x="389" y="45"/>
                    <a:pt x="319" y="1"/>
                    <a:pt x="24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63"/>
          <p:cNvGrpSpPr/>
          <p:nvPr/>
        </p:nvGrpSpPr>
        <p:grpSpPr>
          <a:xfrm>
            <a:off x="4731075" y="1619175"/>
            <a:ext cx="340925" cy="261775"/>
            <a:chOff x="4731075" y="1619175"/>
            <a:chExt cx="340925" cy="261775"/>
          </a:xfrm>
        </p:grpSpPr>
        <p:sp>
          <p:nvSpPr>
            <p:cNvPr id="4569" name="Google Shape;4569;p63"/>
            <p:cNvSpPr/>
            <p:nvPr/>
          </p:nvSpPr>
          <p:spPr>
            <a:xfrm>
              <a:off x="4742625" y="1636300"/>
              <a:ext cx="317175" cy="226850"/>
            </a:xfrm>
            <a:custGeom>
              <a:rect b="b" l="l" r="r" t="t"/>
              <a:pathLst>
                <a:path extrusionOk="0" h="9074" w="12687">
                  <a:moveTo>
                    <a:pt x="1" y="1"/>
                  </a:moveTo>
                  <a:lnTo>
                    <a:pt x="12686" y="1"/>
                  </a:lnTo>
                  <a:lnTo>
                    <a:pt x="12686" y="9074"/>
                  </a:lnTo>
                  <a:lnTo>
                    <a:pt x="1" y="9074"/>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3"/>
            <p:cNvSpPr/>
            <p:nvPr/>
          </p:nvSpPr>
          <p:spPr>
            <a:xfrm>
              <a:off x="4736000" y="1624100"/>
              <a:ext cx="330950" cy="251800"/>
            </a:xfrm>
            <a:custGeom>
              <a:rect b="b" l="l" r="r" t="t"/>
              <a:pathLst>
                <a:path extrusionOk="0" h="10072" w="13238">
                  <a:moveTo>
                    <a:pt x="797" y="866"/>
                  </a:moveTo>
                  <a:lnTo>
                    <a:pt x="12420" y="866"/>
                  </a:lnTo>
                  <a:lnTo>
                    <a:pt x="12420" y="9185"/>
                  </a:lnTo>
                  <a:lnTo>
                    <a:pt x="797" y="9185"/>
                  </a:lnTo>
                  <a:close/>
                  <a:moveTo>
                    <a:pt x="13238" y="9562"/>
                  </a:moveTo>
                  <a:lnTo>
                    <a:pt x="13238" y="489"/>
                  </a:lnTo>
                  <a:cubicBezTo>
                    <a:pt x="13238" y="223"/>
                    <a:pt x="12994" y="0"/>
                    <a:pt x="12728" y="0"/>
                  </a:cubicBezTo>
                  <a:lnTo>
                    <a:pt x="489" y="0"/>
                  </a:lnTo>
                  <a:cubicBezTo>
                    <a:pt x="223" y="0"/>
                    <a:pt x="0" y="223"/>
                    <a:pt x="0" y="489"/>
                  </a:cubicBezTo>
                  <a:lnTo>
                    <a:pt x="0" y="9562"/>
                  </a:lnTo>
                  <a:cubicBezTo>
                    <a:pt x="0" y="9828"/>
                    <a:pt x="223" y="10072"/>
                    <a:pt x="489" y="10072"/>
                  </a:cubicBezTo>
                  <a:lnTo>
                    <a:pt x="12728" y="10072"/>
                  </a:lnTo>
                  <a:cubicBezTo>
                    <a:pt x="12994" y="10072"/>
                    <a:pt x="13238" y="9828"/>
                    <a:pt x="13238" y="9562"/>
                  </a:cubicBezTo>
                  <a:close/>
                  <a:moveTo>
                    <a:pt x="13238" y="9562"/>
                  </a:moveTo>
                  <a:lnTo>
                    <a:pt x="13238" y="956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3"/>
            <p:cNvSpPr/>
            <p:nvPr/>
          </p:nvSpPr>
          <p:spPr>
            <a:xfrm>
              <a:off x="4930825" y="1760750"/>
              <a:ext cx="29350" cy="48225"/>
            </a:xfrm>
            <a:custGeom>
              <a:rect b="b" l="l" r="r" t="t"/>
              <a:pathLst>
                <a:path extrusionOk="0" h="1929" w="1174">
                  <a:moveTo>
                    <a:pt x="335" y="0"/>
                  </a:moveTo>
                  <a:cubicBezTo>
                    <a:pt x="154" y="0"/>
                    <a:pt x="0" y="160"/>
                    <a:pt x="0" y="335"/>
                  </a:cubicBezTo>
                  <a:lnTo>
                    <a:pt x="0" y="930"/>
                  </a:lnTo>
                  <a:cubicBezTo>
                    <a:pt x="0" y="1111"/>
                    <a:pt x="112" y="1265"/>
                    <a:pt x="266" y="1265"/>
                  </a:cubicBezTo>
                  <a:cubicBezTo>
                    <a:pt x="468" y="1265"/>
                    <a:pt x="531" y="1530"/>
                    <a:pt x="377" y="1727"/>
                  </a:cubicBezTo>
                  <a:cubicBezTo>
                    <a:pt x="308" y="1817"/>
                    <a:pt x="398" y="1929"/>
                    <a:pt x="552" y="1838"/>
                  </a:cubicBezTo>
                  <a:cubicBezTo>
                    <a:pt x="1084" y="1620"/>
                    <a:pt x="1174" y="1089"/>
                    <a:pt x="1174" y="930"/>
                  </a:cubicBezTo>
                  <a:lnTo>
                    <a:pt x="1174" y="335"/>
                  </a:lnTo>
                  <a:cubicBezTo>
                    <a:pt x="1174" y="160"/>
                    <a:pt x="1020" y="0"/>
                    <a:pt x="839" y="0"/>
                  </a:cubicBezTo>
                  <a:close/>
                  <a:moveTo>
                    <a:pt x="335" y="0"/>
                  </a:moveTo>
                  <a:lnTo>
                    <a:pt x="335"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3"/>
            <p:cNvSpPr/>
            <p:nvPr/>
          </p:nvSpPr>
          <p:spPr>
            <a:xfrm>
              <a:off x="4984475" y="1760750"/>
              <a:ext cx="29375" cy="48225"/>
            </a:xfrm>
            <a:custGeom>
              <a:rect b="b" l="l" r="r" t="t"/>
              <a:pathLst>
                <a:path extrusionOk="0" h="1929" w="1175">
                  <a:moveTo>
                    <a:pt x="0" y="335"/>
                  </a:moveTo>
                  <a:lnTo>
                    <a:pt x="0" y="930"/>
                  </a:lnTo>
                  <a:cubicBezTo>
                    <a:pt x="0" y="1111"/>
                    <a:pt x="112" y="1265"/>
                    <a:pt x="287" y="1265"/>
                  </a:cubicBezTo>
                  <a:cubicBezTo>
                    <a:pt x="468" y="1265"/>
                    <a:pt x="531" y="1530"/>
                    <a:pt x="377" y="1727"/>
                  </a:cubicBezTo>
                  <a:cubicBezTo>
                    <a:pt x="314" y="1817"/>
                    <a:pt x="399" y="1929"/>
                    <a:pt x="553" y="1838"/>
                  </a:cubicBezTo>
                  <a:cubicBezTo>
                    <a:pt x="1084" y="1620"/>
                    <a:pt x="1174" y="1089"/>
                    <a:pt x="1174" y="930"/>
                  </a:cubicBezTo>
                  <a:lnTo>
                    <a:pt x="1174" y="335"/>
                  </a:lnTo>
                  <a:cubicBezTo>
                    <a:pt x="1174" y="160"/>
                    <a:pt x="1020" y="0"/>
                    <a:pt x="845" y="0"/>
                  </a:cubicBezTo>
                  <a:lnTo>
                    <a:pt x="335" y="0"/>
                  </a:lnTo>
                  <a:cubicBezTo>
                    <a:pt x="154" y="0"/>
                    <a:pt x="0" y="160"/>
                    <a:pt x="0" y="335"/>
                  </a:cubicBezTo>
                  <a:close/>
                  <a:moveTo>
                    <a:pt x="0" y="335"/>
                  </a:moveTo>
                  <a:lnTo>
                    <a:pt x="0" y="33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3"/>
            <p:cNvSpPr/>
            <p:nvPr/>
          </p:nvSpPr>
          <p:spPr>
            <a:xfrm>
              <a:off x="5027625" y="1645750"/>
              <a:ext cx="18875" cy="207975"/>
            </a:xfrm>
            <a:custGeom>
              <a:rect b="b" l="l" r="r" t="t"/>
              <a:pathLst>
                <a:path extrusionOk="0" h="8319" w="755">
                  <a:moveTo>
                    <a:pt x="1" y="0"/>
                  </a:moveTo>
                  <a:lnTo>
                    <a:pt x="755" y="0"/>
                  </a:lnTo>
                  <a:lnTo>
                    <a:pt x="755" y="8319"/>
                  </a:lnTo>
                  <a:lnTo>
                    <a:pt x="1" y="831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3"/>
            <p:cNvSpPr/>
            <p:nvPr/>
          </p:nvSpPr>
          <p:spPr>
            <a:xfrm>
              <a:off x="5024300" y="1624100"/>
              <a:ext cx="42650" cy="251800"/>
            </a:xfrm>
            <a:custGeom>
              <a:rect b="b" l="l" r="r" t="t"/>
              <a:pathLst>
                <a:path extrusionOk="0" h="10072" w="1706">
                  <a:moveTo>
                    <a:pt x="888" y="866"/>
                  </a:moveTo>
                  <a:lnTo>
                    <a:pt x="888" y="9185"/>
                  </a:lnTo>
                  <a:lnTo>
                    <a:pt x="511" y="9185"/>
                  </a:lnTo>
                  <a:lnTo>
                    <a:pt x="511" y="9562"/>
                  </a:lnTo>
                  <a:cubicBezTo>
                    <a:pt x="511" y="9828"/>
                    <a:pt x="288" y="10072"/>
                    <a:pt x="1" y="10072"/>
                  </a:cubicBezTo>
                  <a:lnTo>
                    <a:pt x="1196" y="10072"/>
                  </a:lnTo>
                  <a:cubicBezTo>
                    <a:pt x="1462" y="10072"/>
                    <a:pt x="1706" y="9828"/>
                    <a:pt x="1706" y="9562"/>
                  </a:cubicBezTo>
                  <a:lnTo>
                    <a:pt x="1706" y="489"/>
                  </a:lnTo>
                  <a:cubicBezTo>
                    <a:pt x="1706" y="223"/>
                    <a:pt x="1462" y="0"/>
                    <a:pt x="1196" y="0"/>
                  </a:cubicBezTo>
                  <a:lnTo>
                    <a:pt x="1" y="0"/>
                  </a:lnTo>
                  <a:cubicBezTo>
                    <a:pt x="288" y="0"/>
                    <a:pt x="511" y="223"/>
                    <a:pt x="511" y="489"/>
                  </a:cubicBezTo>
                  <a:lnTo>
                    <a:pt x="511" y="866"/>
                  </a:lnTo>
                  <a:close/>
                  <a:moveTo>
                    <a:pt x="888" y="866"/>
                  </a:moveTo>
                  <a:lnTo>
                    <a:pt x="888" y="86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3"/>
            <p:cNvSpPr/>
            <p:nvPr/>
          </p:nvSpPr>
          <p:spPr>
            <a:xfrm>
              <a:off x="4979550" y="1755825"/>
              <a:ext cx="39325" cy="57000"/>
            </a:xfrm>
            <a:custGeom>
              <a:rect b="b" l="l" r="r" t="t"/>
              <a:pathLst>
                <a:path extrusionOk="0" h="2280" w="1573">
                  <a:moveTo>
                    <a:pt x="1042" y="399"/>
                  </a:moveTo>
                  <a:cubicBezTo>
                    <a:pt x="1105" y="399"/>
                    <a:pt x="1175" y="463"/>
                    <a:pt x="1175" y="532"/>
                  </a:cubicBezTo>
                  <a:lnTo>
                    <a:pt x="1175" y="1127"/>
                  </a:lnTo>
                  <a:cubicBezTo>
                    <a:pt x="1175" y="1153"/>
                    <a:pt x="1148" y="1504"/>
                    <a:pt x="861" y="1748"/>
                  </a:cubicBezTo>
                  <a:cubicBezTo>
                    <a:pt x="861" y="1658"/>
                    <a:pt x="861" y="1552"/>
                    <a:pt x="819" y="1483"/>
                  </a:cubicBezTo>
                  <a:cubicBezTo>
                    <a:pt x="750" y="1350"/>
                    <a:pt x="617" y="1260"/>
                    <a:pt x="484" y="1260"/>
                  </a:cubicBezTo>
                  <a:lnTo>
                    <a:pt x="463" y="1260"/>
                  </a:lnTo>
                  <a:cubicBezTo>
                    <a:pt x="441" y="1260"/>
                    <a:pt x="399" y="1196"/>
                    <a:pt x="399" y="1127"/>
                  </a:cubicBezTo>
                  <a:lnTo>
                    <a:pt x="399" y="532"/>
                  </a:lnTo>
                  <a:cubicBezTo>
                    <a:pt x="399" y="463"/>
                    <a:pt x="463" y="399"/>
                    <a:pt x="532" y="399"/>
                  </a:cubicBezTo>
                  <a:close/>
                  <a:moveTo>
                    <a:pt x="532" y="1"/>
                  </a:moveTo>
                  <a:cubicBezTo>
                    <a:pt x="245" y="1"/>
                    <a:pt x="1" y="245"/>
                    <a:pt x="1" y="532"/>
                  </a:cubicBezTo>
                  <a:lnTo>
                    <a:pt x="1" y="1127"/>
                  </a:lnTo>
                  <a:cubicBezTo>
                    <a:pt x="1" y="1419"/>
                    <a:pt x="197" y="1658"/>
                    <a:pt x="463" y="1658"/>
                  </a:cubicBezTo>
                  <a:cubicBezTo>
                    <a:pt x="463" y="1685"/>
                    <a:pt x="463" y="1748"/>
                    <a:pt x="420" y="1791"/>
                  </a:cubicBezTo>
                  <a:cubicBezTo>
                    <a:pt x="330" y="1924"/>
                    <a:pt x="330" y="2057"/>
                    <a:pt x="420" y="2168"/>
                  </a:cubicBezTo>
                  <a:cubicBezTo>
                    <a:pt x="463" y="2237"/>
                    <a:pt x="553" y="2280"/>
                    <a:pt x="643" y="2280"/>
                  </a:cubicBezTo>
                  <a:cubicBezTo>
                    <a:pt x="707" y="2280"/>
                    <a:pt x="776" y="2258"/>
                    <a:pt x="840" y="2216"/>
                  </a:cubicBezTo>
                  <a:cubicBezTo>
                    <a:pt x="1440" y="1950"/>
                    <a:pt x="1573" y="1350"/>
                    <a:pt x="1573" y="1127"/>
                  </a:cubicBezTo>
                  <a:lnTo>
                    <a:pt x="1573" y="532"/>
                  </a:lnTo>
                  <a:cubicBezTo>
                    <a:pt x="1573" y="245"/>
                    <a:pt x="1329" y="1"/>
                    <a:pt x="104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3"/>
            <p:cNvSpPr/>
            <p:nvPr/>
          </p:nvSpPr>
          <p:spPr>
            <a:xfrm>
              <a:off x="4925900" y="1755825"/>
              <a:ext cx="39200" cy="57000"/>
            </a:xfrm>
            <a:custGeom>
              <a:rect b="b" l="l" r="r" t="t"/>
              <a:pathLst>
                <a:path extrusionOk="0" h="2280" w="1568">
                  <a:moveTo>
                    <a:pt x="1036" y="399"/>
                  </a:moveTo>
                  <a:cubicBezTo>
                    <a:pt x="1105" y="399"/>
                    <a:pt x="1169" y="463"/>
                    <a:pt x="1169" y="532"/>
                  </a:cubicBezTo>
                  <a:lnTo>
                    <a:pt x="1169" y="1127"/>
                  </a:lnTo>
                  <a:cubicBezTo>
                    <a:pt x="1169" y="1153"/>
                    <a:pt x="1148" y="1504"/>
                    <a:pt x="861" y="1748"/>
                  </a:cubicBezTo>
                  <a:cubicBezTo>
                    <a:pt x="861" y="1658"/>
                    <a:pt x="861" y="1552"/>
                    <a:pt x="819" y="1483"/>
                  </a:cubicBezTo>
                  <a:cubicBezTo>
                    <a:pt x="749" y="1350"/>
                    <a:pt x="617" y="1260"/>
                    <a:pt x="484" y="1260"/>
                  </a:cubicBezTo>
                  <a:lnTo>
                    <a:pt x="463" y="1260"/>
                  </a:lnTo>
                  <a:cubicBezTo>
                    <a:pt x="441" y="1260"/>
                    <a:pt x="399" y="1196"/>
                    <a:pt x="399" y="1127"/>
                  </a:cubicBezTo>
                  <a:lnTo>
                    <a:pt x="399" y="532"/>
                  </a:lnTo>
                  <a:cubicBezTo>
                    <a:pt x="399" y="463"/>
                    <a:pt x="463" y="399"/>
                    <a:pt x="532" y="399"/>
                  </a:cubicBezTo>
                  <a:close/>
                  <a:moveTo>
                    <a:pt x="532" y="1"/>
                  </a:moveTo>
                  <a:cubicBezTo>
                    <a:pt x="240" y="1"/>
                    <a:pt x="0" y="245"/>
                    <a:pt x="0" y="532"/>
                  </a:cubicBezTo>
                  <a:lnTo>
                    <a:pt x="0" y="1127"/>
                  </a:lnTo>
                  <a:cubicBezTo>
                    <a:pt x="0" y="1419"/>
                    <a:pt x="197" y="1658"/>
                    <a:pt x="463" y="1658"/>
                  </a:cubicBezTo>
                  <a:cubicBezTo>
                    <a:pt x="463" y="1685"/>
                    <a:pt x="463" y="1748"/>
                    <a:pt x="420" y="1791"/>
                  </a:cubicBezTo>
                  <a:cubicBezTo>
                    <a:pt x="330" y="1924"/>
                    <a:pt x="330" y="2057"/>
                    <a:pt x="420" y="2168"/>
                  </a:cubicBezTo>
                  <a:cubicBezTo>
                    <a:pt x="463" y="2237"/>
                    <a:pt x="553" y="2280"/>
                    <a:pt x="638" y="2280"/>
                  </a:cubicBezTo>
                  <a:cubicBezTo>
                    <a:pt x="707" y="2280"/>
                    <a:pt x="771" y="2258"/>
                    <a:pt x="840" y="2216"/>
                  </a:cubicBezTo>
                  <a:cubicBezTo>
                    <a:pt x="1435" y="1950"/>
                    <a:pt x="1568" y="1350"/>
                    <a:pt x="1568" y="1127"/>
                  </a:cubicBezTo>
                  <a:lnTo>
                    <a:pt x="1568" y="532"/>
                  </a:lnTo>
                  <a:cubicBezTo>
                    <a:pt x="1568" y="245"/>
                    <a:pt x="1329" y="1"/>
                    <a:pt x="103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3"/>
            <p:cNvSpPr/>
            <p:nvPr/>
          </p:nvSpPr>
          <p:spPr>
            <a:xfrm>
              <a:off x="4992300" y="1682800"/>
              <a:ext cx="26575" cy="49825"/>
            </a:xfrm>
            <a:custGeom>
              <a:rect b="b" l="l" r="r" t="t"/>
              <a:pathLst>
                <a:path extrusionOk="0" h="1993" w="1063">
                  <a:moveTo>
                    <a:pt x="197" y="0"/>
                  </a:moveTo>
                  <a:cubicBezTo>
                    <a:pt x="86" y="0"/>
                    <a:pt x="1" y="90"/>
                    <a:pt x="1" y="197"/>
                  </a:cubicBezTo>
                  <a:lnTo>
                    <a:pt x="1" y="1790"/>
                  </a:lnTo>
                  <a:cubicBezTo>
                    <a:pt x="1" y="1902"/>
                    <a:pt x="86" y="1992"/>
                    <a:pt x="197" y="1992"/>
                  </a:cubicBezTo>
                  <a:lnTo>
                    <a:pt x="861" y="1992"/>
                  </a:lnTo>
                  <a:cubicBezTo>
                    <a:pt x="973" y="1992"/>
                    <a:pt x="1063" y="1902"/>
                    <a:pt x="1063" y="1790"/>
                  </a:cubicBezTo>
                  <a:cubicBezTo>
                    <a:pt x="1063" y="1684"/>
                    <a:pt x="973" y="1594"/>
                    <a:pt x="861" y="1594"/>
                  </a:cubicBezTo>
                  <a:lnTo>
                    <a:pt x="399" y="1594"/>
                  </a:lnTo>
                  <a:lnTo>
                    <a:pt x="399" y="1195"/>
                  </a:lnTo>
                  <a:lnTo>
                    <a:pt x="819" y="1195"/>
                  </a:lnTo>
                  <a:cubicBezTo>
                    <a:pt x="930" y="1195"/>
                    <a:pt x="1015" y="1105"/>
                    <a:pt x="1015" y="993"/>
                  </a:cubicBezTo>
                  <a:cubicBezTo>
                    <a:pt x="1015" y="887"/>
                    <a:pt x="930" y="797"/>
                    <a:pt x="819" y="797"/>
                  </a:cubicBezTo>
                  <a:lnTo>
                    <a:pt x="399" y="797"/>
                  </a:lnTo>
                  <a:lnTo>
                    <a:pt x="399" y="399"/>
                  </a:lnTo>
                  <a:lnTo>
                    <a:pt x="861" y="399"/>
                  </a:lnTo>
                  <a:cubicBezTo>
                    <a:pt x="973" y="399"/>
                    <a:pt x="1063" y="308"/>
                    <a:pt x="1063" y="197"/>
                  </a:cubicBezTo>
                  <a:cubicBezTo>
                    <a:pt x="1063" y="90"/>
                    <a:pt x="973" y="0"/>
                    <a:pt x="86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3"/>
            <p:cNvSpPr/>
            <p:nvPr/>
          </p:nvSpPr>
          <p:spPr>
            <a:xfrm>
              <a:off x="4843950" y="1682250"/>
              <a:ext cx="37625" cy="50375"/>
            </a:xfrm>
            <a:custGeom>
              <a:rect b="b" l="l" r="r" t="t"/>
              <a:pathLst>
                <a:path extrusionOk="0" h="2015" w="1505">
                  <a:moveTo>
                    <a:pt x="198" y="1"/>
                  </a:moveTo>
                  <a:cubicBezTo>
                    <a:pt x="91" y="1"/>
                    <a:pt x="1" y="86"/>
                    <a:pt x="1" y="197"/>
                  </a:cubicBezTo>
                  <a:lnTo>
                    <a:pt x="1" y="1308"/>
                  </a:lnTo>
                  <a:cubicBezTo>
                    <a:pt x="1" y="1547"/>
                    <a:pt x="113" y="1749"/>
                    <a:pt x="330" y="1881"/>
                  </a:cubicBezTo>
                  <a:cubicBezTo>
                    <a:pt x="463" y="1972"/>
                    <a:pt x="596" y="2014"/>
                    <a:pt x="729" y="2014"/>
                  </a:cubicBezTo>
                  <a:cubicBezTo>
                    <a:pt x="862" y="2014"/>
                    <a:pt x="994" y="1972"/>
                    <a:pt x="1106" y="1924"/>
                  </a:cubicBezTo>
                  <a:cubicBezTo>
                    <a:pt x="1441" y="1749"/>
                    <a:pt x="1504" y="1483"/>
                    <a:pt x="1504" y="1308"/>
                  </a:cubicBezTo>
                  <a:lnTo>
                    <a:pt x="1504" y="197"/>
                  </a:lnTo>
                  <a:cubicBezTo>
                    <a:pt x="1504" y="86"/>
                    <a:pt x="1419" y="1"/>
                    <a:pt x="1308" y="1"/>
                  </a:cubicBezTo>
                  <a:cubicBezTo>
                    <a:pt x="1196" y="1"/>
                    <a:pt x="1106" y="86"/>
                    <a:pt x="1106" y="197"/>
                  </a:cubicBezTo>
                  <a:lnTo>
                    <a:pt x="1106" y="1308"/>
                  </a:lnTo>
                  <a:cubicBezTo>
                    <a:pt x="1106" y="1371"/>
                    <a:pt x="1085" y="1483"/>
                    <a:pt x="909" y="1573"/>
                  </a:cubicBezTo>
                  <a:cubicBezTo>
                    <a:pt x="862" y="1595"/>
                    <a:pt x="798" y="1616"/>
                    <a:pt x="729" y="1616"/>
                  </a:cubicBezTo>
                  <a:cubicBezTo>
                    <a:pt x="665" y="1616"/>
                    <a:pt x="596" y="1595"/>
                    <a:pt x="553" y="1547"/>
                  </a:cubicBezTo>
                  <a:cubicBezTo>
                    <a:pt x="421" y="1462"/>
                    <a:pt x="399" y="1393"/>
                    <a:pt x="399" y="1308"/>
                  </a:cubicBezTo>
                  <a:lnTo>
                    <a:pt x="399" y="197"/>
                  </a:lnTo>
                  <a:cubicBezTo>
                    <a:pt x="399" y="86"/>
                    <a:pt x="309" y="1"/>
                    <a:pt x="19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3"/>
            <p:cNvSpPr/>
            <p:nvPr/>
          </p:nvSpPr>
          <p:spPr>
            <a:xfrm>
              <a:off x="4948475" y="1682250"/>
              <a:ext cx="32175" cy="50375"/>
            </a:xfrm>
            <a:custGeom>
              <a:rect b="b" l="l" r="r" t="t"/>
              <a:pathLst>
                <a:path extrusionOk="0" h="2015" w="1287">
                  <a:moveTo>
                    <a:pt x="202" y="1"/>
                  </a:moveTo>
                  <a:cubicBezTo>
                    <a:pt x="91" y="1"/>
                    <a:pt x="1" y="86"/>
                    <a:pt x="1" y="197"/>
                  </a:cubicBezTo>
                  <a:cubicBezTo>
                    <a:pt x="1" y="309"/>
                    <a:pt x="91" y="399"/>
                    <a:pt x="202" y="399"/>
                  </a:cubicBezTo>
                  <a:lnTo>
                    <a:pt x="447" y="399"/>
                  </a:lnTo>
                  <a:lnTo>
                    <a:pt x="447" y="1812"/>
                  </a:lnTo>
                  <a:cubicBezTo>
                    <a:pt x="447" y="1924"/>
                    <a:pt x="532" y="2014"/>
                    <a:pt x="643" y="2014"/>
                  </a:cubicBezTo>
                  <a:cubicBezTo>
                    <a:pt x="755" y="2014"/>
                    <a:pt x="845" y="1924"/>
                    <a:pt x="845" y="1812"/>
                  </a:cubicBezTo>
                  <a:lnTo>
                    <a:pt x="845" y="399"/>
                  </a:lnTo>
                  <a:lnTo>
                    <a:pt x="1090" y="399"/>
                  </a:lnTo>
                  <a:cubicBezTo>
                    <a:pt x="1196" y="399"/>
                    <a:pt x="1286" y="309"/>
                    <a:pt x="1286" y="197"/>
                  </a:cubicBezTo>
                  <a:cubicBezTo>
                    <a:pt x="1286" y="86"/>
                    <a:pt x="1196" y="1"/>
                    <a:pt x="109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3"/>
            <p:cNvSpPr/>
            <p:nvPr/>
          </p:nvSpPr>
          <p:spPr>
            <a:xfrm>
              <a:off x="4783675" y="1682250"/>
              <a:ext cx="50875" cy="50375"/>
            </a:xfrm>
            <a:custGeom>
              <a:rect b="b" l="l" r="r" t="t"/>
              <a:pathLst>
                <a:path extrusionOk="0" h="2015" w="2035">
                  <a:moveTo>
                    <a:pt x="994" y="399"/>
                  </a:moveTo>
                  <a:cubicBezTo>
                    <a:pt x="1328" y="399"/>
                    <a:pt x="1615" y="665"/>
                    <a:pt x="1615" y="994"/>
                  </a:cubicBezTo>
                  <a:cubicBezTo>
                    <a:pt x="1615" y="1085"/>
                    <a:pt x="1594" y="1175"/>
                    <a:pt x="1546" y="1260"/>
                  </a:cubicBezTo>
                  <a:lnTo>
                    <a:pt x="1440" y="1148"/>
                  </a:lnTo>
                  <a:cubicBezTo>
                    <a:pt x="1405" y="1106"/>
                    <a:pt x="1355" y="1085"/>
                    <a:pt x="1302" y="1085"/>
                  </a:cubicBezTo>
                  <a:cubicBezTo>
                    <a:pt x="1249" y="1085"/>
                    <a:pt x="1193" y="1106"/>
                    <a:pt x="1148" y="1148"/>
                  </a:cubicBezTo>
                  <a:cubicBezTo>
                    <a:pt x="1084" y="1217"/>
                    <a:pt x="1084" y="1350"/>
                    <a:pt x="1148" y="1440"/>
                  </a:cubicBezTo>
                  <a:lnTo>
                    <a:pt x="1280" y="1547"/>
                  </a:lnTo>
                  <a:cubicBezTo>
                    <a:pt x="1196" y="1595"/>
                    <a:pt x="1105" y="1616"/>
                    <a:pt x="994" y="1616"/>
                  </a:cubicBezTo>
                  <a:cubicBezTo>
                    <a:pt x="664" y="1616"/>
                    <a:pt x="399" y="1329"/>
                    <a:pt x="399" y="994"/>
                  </a:cubicBezTo>
                  <a:cubicBezTo>
                    <a:pt x="399" y="665"/>
                    <a:pt x="664" y="399"/>
                    <a:pt x="994" y="399"/>
                  </a:cubicBezTo>
                  <a:close/>
                  <a:moveTo>
                    <a:pt x="994" y="1"/>
                  </a:moveTo>
                  <a:cubicBezTo>
                    <a:pt x="441" y="1"/>
                    <a:pt x="0" y="442"/>
                    <a:pt x="0" y="994"/>
                  </a:cubicBezTo>
                  <a:cubicBezTo>
                    <a:pt x="0" y="1547"/>
                    <a:pt x="441" y="2014"/>
                    <a:pt x="994" y="2014"/>
                  </a:cubicBezTo>
                  <a:cubicBezTo>
                    <a:pt x="1217" y="2014"/>
                    <a:pt x="1413" y="1945"/>
                    <a:pt x="1573" y="1839"/>
                  </a:cubicBezTo>
                  <a:lnTo>
                    <a:pt x="1679" y="1945"/>
                  </a:lnTo>
                  <a:cubicBezTo>
                    <a:pt x="1705" y="1993"/>
                    <a:pt x="1769" y="1993"/>
                    <a:pt x="1812" y="1993"/>
                  </a:cubicBezTo>
                  <a:cubicBezTo>
                    <a:pt x="1860" y="1993"/>
                    <a:pt x="1923" y="1993"/>
                    <a:pt x="1945" y="1945"/>
                  </a:cubicBezTo>
                  <a:cubicBezTo>
                    <a:pt x="2035" y="1860"/>
                    <a:pt x="2035" y="1749"/>
                    <a:pt x="1945" y="1658"/>
                  </a:cubicBezTo>
                  <a:lnTo>
                    <a:pt x="1838" y="1547"/>
                  </a:lnTo>
                  <a:cubicBezTo>
                    <a:pt x="1945" y="1393"/>
                    <a:pt x="2014" y="1196"/>
                    <a:pt x="2014" y="994"/>
                  </a:cubicBezTo>
                  <a:cubicBezTo>
                    <a:pt x="2014" y="442"/>
                    <a:pt x="1546" y="1"/>
                    <a:pt x="99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3"/>
            <p:cNvSpPr/>
            <p:nvPr/>
          </p:nvSpPr>
          <p:spPr>
            <a:xfrm>
              <a:off x="4890975" y="1682250"/>
              <a:ext cx="50350" cy="50375"/>
            </a:xfrm>
            <a:custGeom>
              <a:rect b="b" l="l" r="r" t="t"/>
              <a:pathLst>
                <a:path extrusionOk="0" h="2015" w="2014">
                  <a:moveTo>
                    <a:pt x="1020" y="399"/>
                  </a:moveTo>
                  <a:cubicBezTo>
                    <a:pt x="1350" y="399"/>
                    <a:pt x="1615" y="665"/>
                    <a:pt x="1615" y="994"/>
                  </a:cubicBezTo>
                  <a:cubicBezTo>
                    <a:pt x="1615" y="1329"/>
                    <a:pt x="1350" y="1616"/>
                    <a:pt x="1020" y="1616"/>
                  </a:cubicBezTo>
                  <a:cubicBezTo>
                    <a:pt x="686" y="1616"/>
                    <a:pt x="399" y="1329"/>
                    <a:pt x="399" y="994"/>
                  </a:cubicBezTo>
                  <a:cubicBezTo>
                    <a:pt x="399" y="665"/>
                    <a:pt x="686" y="399"/>
                    <a:pt x="1020" y="399"/>
                  </a:cubicBezTo>
                  <a:close/>
                  <a:moveTo>
                    <a:pt x="1020" y="1"/>
                  </a:moveTo>
                  <a:cubicBezTo>
                    <a:pt x="468" y="1"/>
                    <a:pt x="0" y="442"/>
                    <a:pt x="0" y="994"/>
                  </a:cubicBezTo>
                  <a:cubicBezTo>
                    <a:pt x="0" y="1547"/>
                    <a:pt x="468" y="2014"/>
                    <a:pt x="1020" y="2014"/>
                  </a:cubicBezTo>
                  <a:cubicBezTo>
                    <a:pt x="1573" y="2014"/>
                    <a:pt x="2014" y="1547"/>
                    <a:pt x="2014" y="994"/>
                  </a:cubicBezTo>
                  <a:cubicBezTo>
                    <a:pt x="2014" y="442"/>
                    <a:pt x="1573" y="1"/>
                    <a:pt x="102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3"/>
            <p:cNvSpPr/>
            <p:nvPr/>
          </p:nvSpPr>
          <p:spPr>
            <a:xfrm>
              <a:off x="4790850" y="1752500"/>
              <a:ext cx="58050" cy="10525"/>
            </a:xfrm>
            <a:custGeom>
              <a:rect b="b" l="l" r="r" t="t"/>
              <a:pathLst>
                <a:path extrusionOk="0" h="421" w="2322">
                  <a:moveTo>
                    <a:pt x="197" y="1"/>
                  </a:moveTo>
                  <a:cubicBezTo>
                    <a:pt x="90" y="1"/>
                    <a:pt x="0" y="113"/>
                    <a:pt x="0" y="224"/>
                  </a:cubicBezTo>
                  <a:cubicBezTo>
                    <a:pt x="0" y="309"/>
                    <a:pt x="90" y="421"/>
                    <a:pt x="197" y="421"/>
                  </a:cubicBezTo>
                  <a:lnTo>
                    <a:pt x="2125" y="421"/>
                  </a:lnTo>
                  <a:cubicBezTo>
                    <a:pt x="2237" y="421"/>
                    <a:pt x="2322" y="309"/>
                    <a:pt x="2322" y="224"/>
                  </a:cubicBezTo>
                  <a:cubicBezTo>
                    <a:pt x="2322" y="113"/>
                    <a:pt x="2237" y="1"/>
                    <a:pt x="212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3"/>
            <p:cNvSpPr/>
            <p:nvPr/>
          </p:nvSpPr>
          <p:spPr>
            <a:xfrm>
              <a:off x="4789775" y="1777350"/>
              <a:ext cx="94050" cy="9975"/>
            </a:xfrm>
            <a:custGeom>
              <a:rect b="b" l="l" r="r" t="t"/>
              <a:pathLst>
                <a:path extrusionOk="0" h="399" w="3762">
                  <a:moveTo>
                    <a:pt x="197" y="0"/>
                  </a:moveTo>
                  <a:cubicBezTo>
                    <a:pt x="86" y="0"/>
                    <a:pt x="1" y="91"/>
                    <a:pt x="1" y="202"/>
                  </a:cubicBezTo>
                  <a:cubicBezTo>
                    <a:pt x="1" y="314"/>
                    <a:pt x="86" y="399"/>
                    <a:pt x="197" y="399"/>
                  </a:cubicBezTo>
                  <a:lnTo>
                    <a:pt x="3560" y="399"/>
                  </a:lnTo>
                  <a:cubicBezTo>
                    <a:pt x="3671" y="399"/>
                    <a:pt x="3762" y="314"/>
                    <a:pt x="3762" y="202"/>
                  </a:cubicBezTo>
                  <a:cubicBezTo>
                    <a:pt x="3762" y="91"/>
                    <a:pt x="3671" y="0"/>
                    <a:pt x="356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3"/>
            <p:cNvSpPr/>
            <p:nvPr/>
          </p:nvSpPr>
          <p:spPr>
            <a:xfrm>
              <a:off x="4789125" y="1802300"/>
              <a:ext cx="94700" cy="10000"/>
            </a:xfrm>
            <a:custGeom>
              <a:rect b="b" l="l" r="r" t="t"/>
              <a:pathLst>
                <a:path extrusionOk="0" h="400" w="3788">
                  <a:moveTo>
                    <a:pt x="202" y="1"/>
                  </a:moveTo>
                  <a:cubicBezTo>
                    <a:pt x="90" y="1"/>
                    <a:pt x="0" y="91"/>
                    <a:pt x="0" y="198"/>
                  </a:cubicBezTo>
                  <a:cubicBezTo>
                    <a:pt x="0" y="309"/>
                    <a:pt x="90" y="399"/>
                    <a:pt x="202" y="399"/>
                  </a:cubicBezTo>
                  <a:lnTo>
                    <a:pt x="3586" y="399"/>
                  </a:lnTo>
                  <a:cubicBezTo>
                    <a:pt x="3697" y="399"/>
                    <a:pt x="3788" y="309"/>
                    <a:pt x="3788" y="198"/>
                  </a:cubicBezTo>
                  <a:cubicBezTo>
                    <a:pt x="3788" y="91"/>
                    <a:pt x="3697" y="1"/>
                    <a:pt x="358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3"/>
            <p:cNvSpPr/>
            <p:nvPr/>
          </p:nvSpPr>
          <p:spPr>
            <a:xfrm>
              <a:off x="4731075" y="1619175"/>
              <a:ext cx="340925" cy="261775"/>
            </a:xfrm>
            <a:custGeom>
              <a:rect b="b" l="l" r="r" t="t"/>
              <a:pathLst>
                <a:path extrusionOk="0" h="10471" w="13637">
                  <a:moveTo>
                    <a:pt x="686" y="1"/>
                  </a:moveTo>
                  <a:cubicBezTo>
                    <a:pt x="309" y="1"/>
                    <a:pt x="1" y="309"/>
                    <a:pt x="1" y="686"/>
                  </a:cubicBezTo>
                  <a:lnTo>
                    <a:pt x="1" y="9759"/>
                  </a:lnTo>
                  <a:cubicBezTo>
                    <a:pt x="1" y="10136"/>
                    <a:pt x="309" y="10471"/>
                    <a:pt x="686" y="10471"/>
                  </a:cubicBezTo>
                  <a:lnTo>
                    <a:pt x="12925" y="10471"/>
                  </a:lnTo>
                  <a:cubicBezTo>
                    <a:pt x="13302" y="10471"/>
                    <a:pt x="13637" y="10136"/>
                    <a:pt x="13637" y="9759"/>
                  </a:cubicBezTo>
                  <a:lnTo>
                    <a:pt x="13637" y="686"/>
                  </a:lnTo>
                  <a:cubicBezTo>
                    <a:pt x="13637" y="309"/>
                    <a:pt x="13302" y="1"/>
                    <a:pt x="12925" y="1"/>
                  </a:cubicBezTo>
                  <a:lnTo>
                    <a:pt x="7262" y="1"/>
                  </a:lnTo>
                  <a:cubicBezTo>
                    <a:pt x="7172" y="1"/>
                    <a:pt x="7060" y="86"/>
                    <a:pt x="7060" y="197"/>
                  </a:cubicBezTo>
                  <a:cubicBezTo>
                    <a:pt x="7060" y="309"/>
                    <a:pt x="7172" y="399"/>
                    <a:pt x="7262" y="399"/>
                  </a:cubicBezTo>
                  <a:lnTo>
                    <a:pt x="12925" y="399"/>
                  </a:lnTo>
                  <a:cubicBezTo>
                    <a:pt x="13079" y="399"/>
                    <a:pt x="13238" y="532"/>
                    <a:pt x="13238" y="686"/>
                  </a:cubicBezTo>
                  <a:lnTo>
                    <a:pt x="13238" y="9759"/>
                  </a:lnTo>
                  <a:cubicBezTo>
                    <a:pt x="13238" y="9940"/>
                    <a:pt x="13079" y="10072"/>
                    <a:pt x="12925" y="10072"/>
                  </a:cubicBezTo>
                  <a:lnTo>
                    <a:pt x="686" y="10072"/>
                  </a:lnTo>
                  <a:cubicBezTo>
                    <a:pt x="532" y="10072"/>
                    <a:pt x="399" y="9940"/>
                    <a:pt x="399" y="9759"/>
                  </a:cubicBezTo>
                  <a:lnTo>
                    <a:pt x="399" y="686"/>
                  </a:lnTo>
                  <a:cubicBezTo>
                    <a:pt x="399" y="532"/>
                    <a:pt x="532" y="399"/>
                    <a:pt x="686" y="399"/>
                  </a:cubicBezTo>
                  <a:lnTo>
                    <a:pt x="6354" y="399"/>
                  </a:lnTo>
                  <a:cubicBezTo>
                    <a:pt x="6465" y="399"/>
                    <a:pt x="6550" y="309"/>
                    <a:pt x="6550" y="197"/>
                  </a:cubicBezTo>
                  <a:cubicBezTo>
                    <a:pt x="6550" y="86"/>
                    <a:pt x="6465" y="1"/>
                    <a:pt x="635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3"/>
            <p:cNvSpPr/>
            <p:nvPr/>
          </p:nvSpPr>
          <p:spPr>
            <a:xfrm>
              <a:off x="4751000" y="1640700"/>
              <a:ext cx="300425" cy="218075"/>
            </a:xfrm>
            <a:custGeom>
              <a:rect b="b" l="l" r="r" t="t"/>
              <a:pathLst>
                <a:path extrusionOk="0" h="8723" w="12017">
                  <a:moveTo>
                    <a:pt x="197" y="0"/>
                  </a:moveTo>
                  <a:cubicBezTo>
                    <a:pt x="91" y="0"/>
                    <a:pt x="1" y="91"/>
                    <a:pt x="1" y="202"/>
                  </a:cubicBezTo>
                  <a:lnTo>
                    <a:pt x="1" y="3899"/>
                  </a:lnTo>
                  <a:cubicBezTo>
                    <a:pt x="1" y="4006"/>
                    <a:pt x="91" y="4096"/>
                    <a:pt x="197" y="4096"/>
                  </a:cubicBezTo>
                  <a:cubicBezTo>
                    <a:pt x="309" y="4096"/>
                    <a:pt x="399" y="4006"/>
                    <a:pt x="399" y="3899"/>
                  </a:cubicBezTo>
                  <a:lnTo>
                    <a:pt x="399" y="399"/>
                  </a:lnTo>
                  <a:lnTo>
                    <a:pt x="11618" y="399"/>
                  </a:lnTo>
                  <a:lnTo>
                    <a:pt x="11618" y="8324"/>
                  </a:lnTo>
                  <a:lnTo>
                    <a:pt x="399" y="8324"/>
                  </a:lnTo>
                  <a:lnTo>
                    <a:pt x="399" y="4829"/>
                  </a:lnTo>
                  <a:cubicBezTo>
                    <a:pt x="399" y="4717"/>
                    <a:pt x="309" y="4627"/>
                    <a:pt x="197" y="4627"/>
                  </a:cubicBezTo>
                  <a:cubicBezTo>
                    <a:pt x="91" y="4627"/>
                    <a:pt x="1" y="4717"/>
                    <a:pt x="1" y="4829"/>
                  </a:cubicBezTo>
                  <a:lnTo>
                    <a:pt x="1" y="8521"/>
                  </a:lnTo>
                  <a:cubicBezTo>
                    <a:pt x="1" y="8632"/>
                    <a:pt x="91" y="8723"/>
                    <a:pt x="197" y="8723"/>
                  </a:cubicBezTo>
                  <a:lnTo>
                    <a:pt x="11820" y="8723"/>
                  </a:lnTo>
                  <a:cubicBezTo>
                    <a:pt x="11931" y="8723"/>
                    <a:pt x="12016" y="8632"/>
                    <a:pt x="12016" y="8521"/>
                  </a:cubicBezTo>
                  <a:lnTo>
                    <a:pt x="12016" y="202"/>
                  </a:lnTo>
                  <a:cubicBezTo>
                    <a:pt x="12016" y="91"/>
                    <a:pt x="11931" y="0"/>
                    <a:pt x="1182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7" name="Google Shape;4587;p63"/>
          <p:cNvGrpSpPr/>
          <p:nvPr/>
        </p:nvGrpSpPr>
        <p:grpSpPr>
          <a:xfrm>
            <a:off x="4099750" y="1579825"/>
            <a:ext cx="341450" cy="340300"/>
            <a:chOff x="4099750" y="1579825"/>
            <a:chExt cx="341450" cy="340300"/>
          </a:xfrm>
        </p:grpSpPr>
        <p:sp>
          <p:nvSpPr>
            <p:cNvPr id="4588" name="Google Shape;4588;p63"/>
            <p:cNvSpPr/>
            <p:nvPr/>
          </p:nvSpPr>
          <p:spPr>
            <a:xfrm>
              <a:off x="4103600" y="1714275"/>
              <a:ext cx="202000" cy="202000"/>
            </a:xfrm>
            <a:custGeom>
              <a:rect b="b" l="l" r="r" t="t"/>
              <a:pathLst>
                <a:path extrusionOk="0" h="8080" w="8080">
                  <a:moveTo>
                    <a:pt x="2853" y="0"/>
                  </a:moveTo>
                  <a:lnTo>
                    <a:pt x="197" y="2656"/>
                  </a:lnTo>
                  <a:cubicBezTo>
                    <a:pt x="0" y="2858"/>
                    <a:pt x="0" y="3187"/>
                    <a:pt x="197" y="3389"/>
                  </a:cubicBezTo>
                  <a:lnTo>
                    <a:pt x="861" y="4053"/>
                  </a:lnTo>
                  <a:lnTo>
                    <a:pt x="1923" y="5116"/>
                  </a:lnTo>
                  <a:lnTo>
                    <a:pt x="2964" y="6157"/>
                  </a:lnTo>
                  <a:lnTo>
                    <a:pt x="4006" y="7198"/>
                  </a:lnTo>
                  <a:lnTo>
                    <a:pt x="4691" y="7883"/>
                  </a:lnTo>
                  <a:cubicBezTo>
                    <a:pt x="4893" y="8080"/>
                    <a:pt x="5222" y="8080"/>
                    <a:pt x="5424" y="7883"/>
                  </a:cubicBezTo>
                  <a:lnTo>
                    <a:pt x="8080" y="5227"/>
                  </a:lnTo>
                  <a:lnTo>
                    <a:pt x="6173" y="1971"/>
                  </a:lnTo>
                  <a:close/>
                  <a:moveTo>
                    <a:pt x="2853" y="0"/>
                  </a:moveTo>
                  <a:lnTo>
                    <a:pt x="2853"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3"/>
            <p:cNvSpPr/>
            <p:nvPr/>
          </p:nvSpPr>
          <p:spPr>
            <a:xfrm>
              <a:off x="4213675" y="1661150"/>
              <a:ext cx="145050" cy="145050"/>
            </a:xfrm>
            <a:custGeom>
              <a:rect b="b" l="l" r="r" t="t"/>
              <a:pathLst>
                <a:path extrusionOk="0" h="5802" w="5802">
                  <a:moveTo>
                    <a:pt x="1" y="0"/>
                  </a:moveTo>
                  <a:lnTo>
                    <a:pt x="2195" y="3501"/>
                  </a:lnTo>
                  <a:lnTo>
                    <a:pt x="5802" y="5801"/>
                  </a:lnTo>
                  <a:cubicBezTo>
                    <a:pt x="5403" y="3830"/>
                    <a:pt x="5223" y="2747"/>
                    <a:pt x="5802" y="1907"/>
                  </a:cubicBezTo>
                  <a:lnTo>
                    <a:pt x="5223" y="425"/>
                  </a:lnTo>
                  <a:lnTo>
                    <a:pt x="3895" y="0"/>
                  </a:lnTo>
                  <a:cubicBezTo>
                    <a:pt x="3055" y="601"/>
                    <a:pt x="1972" y="399"/>
                    <a:pt x="1" y="0"/>
                  </a:cubicBezTo>
                  <a:close/>
                  <a:moveTo>
                    <a:pt x="1" y="0"/>
                  </a:moveTo>
                  <a:lnTo>
                    <a:pt x="1"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3"/>
            <p:cNvSpPr/>
            <p:nvPr/>
          </p:nvSpPr>
          <p:spPr>
            <a:xfrm>
              <a:off x="4329350" y="1579875"/>
              <a:ext cx="110650" cy="110650"/>
            </a:xfrm>
            <a:custGeom>
              <a:rect b="b" l="l" r="r" t="t"/>
              <a:pathLst>
                <a:path extrusionOk="0" h="4426" w="4426">
                  <a:moveTo>
                    <a:pt x="1" y="2524"/>
                  </a:moveTo>
                  <a:lnTo>
                    <a:pt x="596" y="3830"/>
                  </a:lnTo>
                  <a:lnTo>
                    <a:pt x="1924" y="4425"/>
                  </a:lnTo>
                  <a:lnTo>
                    <a:pt x="3762" y="2901"/>
                  </a:lnTo>
                  <a:cubicBezTo>
                    <a:pt x="4426" y="2322"/>
                    <a:pt x="4383" y="1286"/>
                    <a:pt x="3762" y="664"/>
                  </a:cubicBezTo>
                  <a:cubicBezTo>
                    <a:pt x="3167" y="64"/>
                    <a:pt x="2104" y="0"/>
                    <a:pt x="1525" y="664"/>
                  </a:cubicBezTo>
                  <a:close/>
                  <a:moveTo>
                    <a:pt x="2721" y="2322"/>
                  </a:moveTo>
                  <a:cubicBezTo>
                    <a:pt x="2412" y="2348"/>
                    <a:pt x="2147" y="2146"/>
                    <a:pt x="2104" y="1838"/>
                  </a:cubicBezTo>
                  <a:cubicBezTo>
                    <a:pt x="2083" y="1525"/>
                    <a:pt x="2301" y="1259"/>
                    <a:pt x="2588" y="1238"/>
                  </a:cubicBezTo>
                  <a:cubicBezTo>
                    <a:pt x="2901" y="1196"/>
                    <a:pt x="3167" y="1419"/>
                    <a:pt x="3209" y="1727"/>
                  </a:cubicBezTo>
                  <a:cubicBezTo>
                    <a:pt x="3230" y="2014"/>
                    <a:pt x="3013" y="2300"/>
                    <a:pt x="2721" y="2322"/>
                  </a:cubicBezTo>
                  <a:close/>
                  <a:moveTo>
                    <a:pt x="2721" y="2322"/>
                  </a:moveTo>
                  <a:lnTo>
                    <a:pt x="2721" y="232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3"/>
            <p:cNvSpPr/>
            <p:nvPr/>
          </p:nvSpPr>
          <p:spPr>
            <a:xfrm>
              <a:off x="4311025" y="1642950"/>
              <a:ext cx="66425" cy="65900"/>
            </a:xfrm>
            <a:custGeom>
              <a:rect b="b" l="l" r="r" t="t"/>
              <a:pathLst>
                <a:path extrusionOk="0" h="2636" w="2657">
                  <a:moveTo>
                    <a:pt x="1" y="728"/>
                  </a:moveTo>
                  <a:lnTo>
                    <a:pt x="1908" y="2635"/>
                  </a:lnTo>
                  <a:cubicBezTo>
                    <a:pt x="2041" y="2455"/>
                    <a:pt x="2195" y="2301"/>
                    <a:pt x="2370" y="2147"/>
                  </a:cubicBezTo>
                  <a:lnTo>
                    <a:pt x="2657" y="1902"/>
                  </a:lnTo>
                  <a:lnTo>
                    <a:pt x="734" y="1"/>
                  </a:lnTo>
                  <a:lnTo>
                    <a:pt x="489" y="266"/>
                  </a:lnTo>
                  <a:cubicBezTo>
                    <a:pt x="335" y="463"/>
                    <a:pt x="181" y="622"/>
                    <a:pt x="1" y="728"/>
                  </a:cubicBezTo>
                  <a:close/>
                  <a:moveTo>
                    <a:pt x="1" y="728"/>
                  </a:moveTo>
                  <a:lnTo>
                    <a:pt x="1" y="728"/>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3"/>
            <p:cNvSpPr/>
            <p:nvPr/>
          </p:nvSpPr>
          <p:spPr>
            <a:xfrm>
              <a:off x="4170525" y="1661150"/>
              <a:ext cx="188200" cy="188200"/>
            </a:xfrm>
            <a:custGeom>
              <a:rect b="b" l="l" r="r" t="t"/>
              <a:pathLst>
                <a:path extrusionOk="0" h="7528" w="7528">
                  <a:moveTo>
                    <a:pt x="176" y="2125"/>
                  </a:moveTo>
                  <a:lnTo>
                    <a:pt x="5403" y="7352"/>
                  </a:lnTo>
                  <a:lnTo>
                    <a:pt x="5403" y="7352"/>
                  </a:lnTo>
                  <a:cubicBezTo>
                    <a:pt x="5557" y="7527"/>
                    <a:pt x="5823" y="7527"/>
                    <a:pt x="5977" y="7352"/>
                  </a:cubicBezTo>
                  <a:lnTo>
                    <a:pt x="7528" y="5801"/>
                  </a:lnTo>
                  <a:lnTo>
                    <a:pt x="1727" y="0"/>
                  </a:lnTo>
                  <a:lnTo>
                    <a:pt x="1727" y="0"/>
                  </a:lnTo>
                  <a:lnTo>
                    <a:pt x="176" y="1551"/>
                  </a:lnTo>
                  <a:cubicBezTo>
                    <a:pt x="1" y="1705"/>
                    <a:pt x="1" y="1971"/>
                    <a:pt x="176" y="2125"/>
                  </a:cubicBezTo>
                  <a:close/>
                  <a:moveTo>
                    <a:pt x="176" y="2125"/>
                  </a:moveTo>
                  <a:lnTo>
                    <a:pt x="176" y="2125"/>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3"/>
            <p:cNvSpPr/>
            <p:nvPr/>
          </p:nvSpPr>
          <p:spPr>
            <a:xfrm>
              <a:off x="4363625" y="1590350"/>
              <a:ext cx="76375" cy="100175"/>
            </a:xfrm>
            <a:custGeom>
              <a:rect b="b" l="l" r="r" t="t"/>
              <a:pathLst>
                <a:path extrusionOk="0" h="4007" w="3055">
                  <a:moveTo>
                    <a:pt x="0" y="3475"/>
                  </a:moveTo>
                  <a:lnTo>
                    <a:pt x="553" y="4006"/>
                  </a:lnTo>
                  <a:lnTo>
                    <a:pt x="2391" y="2482"/>
                  </a:lnTo>
                  <a:cubicBezTo>
                    <a:pt x="3055" y="1903"/>
                    <a:pt x="3012" y="867"/>
                    <a:pt x="2391" y="245"/>
                  </a:cubicBezTo>
                  <a:cubicBezTo>
                    <a:pt x="2306" y="155"/>
                    <a:pt x="2194" y="70"/>
                    <a:pt x="2083" y="1"/>
                  </a:cubicBezTo>
                  <a:cubicBezTo>
                    <a:pt x="2460" y="622"/>
                    <a:pt x="2412" y="1462"/>
                    <a:pt x="1838" y="1929"/>
                  </a:cubicBezTo>
                  <a:lnTo>
                    <a:pt x="0" y="3454"/>
                  </a:lnTo>
                  <a:close/>
                  <a:moveTo>
                    <a:pt x="0" y="3475"/>
                  </a:moveTo>
                  <a:lnTo>
                    <a:pt x="0" y="347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3"/>
            <p:cNvSpPr/>
            <p:nvPr/>
          </p:nvSpPr>
          <p:spPr>
            <a:xfrm>
              <a:off x="4344900" y="1677225"/>
              <a:ext cx="32550" cy="31625"/>
            </a:xfrm>
            <a:custGeom>
              <a:rect b="b" l="l" r="r" t="t"/>
              <a:pathLst>
                <a:path extrusionOk="0" h="1265" w="1302">
                  <a:moveTo>
                    <a:pt x="1302" y="531"/>
                  </a:moveTo>
                  <a:lnTo>
                    <a:pt x="749" y="0"/>
                  </a:lnTo>
                  <a:lnTo>
                    <a:pt x="505" y="181"/>
                  </a:lnTo>
                  <a:lnTo>
                    <a:pt x="462" y="223"/>
                  </a:lnTo>
                  <a:cubicBezTo>
                    <a:pt x="372" y="287"/>
                    <a:pt x="308" y="356"/>
                    <a:pt x="239" y="446"/>
                  </a:cubicBezTo>
                  <a:cubicBezTo>
                    <a:pt x="154" y="531"/>
                    <a:pt x="64" y="622"/>
                    <a:pt x="0" y="712"/>
                  </a:cubicBezTo>
                  <a:lnTo>
                    <a:pt x="0" y="712"/>
                  </a:lnTo>
                  <a:lnTo>
                    <a:pt x="553" y="1264"/>
                  </a:lnTo>
                  <a:cubicBezTo>
                    <a:pt x="686" y="1084"/>
                    <a:pt x="840" y="930"/>
                    <a:pt x="1015" y="776"/>
                  </a:cubicBezTo>
                  <a:close/>
                  <a:moveTo>
                    <a:pt x="1302" y="531"/>
                  </a:moveTo>
                  <a:lnTo>
                    <a:pt x="1302" y="53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3"/>
            <p:cNvSpPr/>
            <p:nvPr/>
          </p:nvSpPr>
          <p:spPr>
            <a:xfrm>
              <a:off x="4330425" y="1695000"/>
              <a:ext cx="28300" cy="111200"/>
            </a:xfrm>
            <a:custGeom>
              <a:rect b="b" l="l" r="r" t="t"/>
              <a:pathLst>
                <a:path extrusionOk="0" h="4448" w="1132">
                  <a:moveTo>
                    <a:pt x="1132" y="4447"/>
                  </a:moveTo>
                  <a:cubicBezTo>
                    <a:pt x="733" y="2476"/>
                    <a:pt x="553" y="1393"/>
                    <a:pt x="1132" y="553"/>
                  </a:cubicBezTo>
                  <a:lnTo>
                    <a:pt x="579" y="1"/>
                  </a:lnTo>
                  <a:cubicBezTo>
                    <a:pt x="0" y="840"/>
                    <a:pt x="22" y="1770"/>
                    <a:pt x="420" y="3741"/>
                  </a:cubicBezTo>
                  <a:close/>
                  <a:moveTo>
                    <a:pt x="1132" y="4447"/>
                  </a:moveTo>
                  <a:lnTo>
                    <a:pt x="1132" y="444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3"/>
            <p:cNvSpPr/>
            <p:nvPr/>
          </p:nvSpPr>
          <p:spPr>
            <a:xfrm>
              <a:off x="4287800" y="1788500"/>
              <a:ext cx="70925" cy="60850"/>
            </a:xfrm>
            <a:custGeom>
              <a:rect b="b" l="l" r="r" t="t"/>
              <a:pathLst>
                <a:path extrusionOk="0" h="2434" w="2837">
                  <a:moveTo>
                    <a:pt x="2019" y="133"/>
                  </a:moveTo>
                  <a:lnTo>
                    <a:pt x="579" y="1546"/>
                  </a:lnTo>
                  <a:cubicBezTo>
                    <a:pt x="489" y="1637"/>
                    <a:pt x="399" y="1679"/>
                    <a:pt x="292" y="1679"/>
                  </a:cubicBezTo>
                  <a:cubicBezTo>
                    <a:pt x="181" y="1679"/>
                    <a:pt x="69" y="1637"/>
                    <a:pt x="0" y="1546"/>
                  </a:cubicBezTo>
                  <a:lnTo>
                    <a:pt x="712" y="2258"/>
                  </a:lnTo>
                  <a:lnTo>
                    <a:pt x="712" y="2258"/>
                  </a:lnTo>
                  <a:cubicBezTo>
                    <a:pt x="866" y="2433"/>
                    <a:pt x="1132" y="2433"/>
                    <a:pt x="1286" y="2258"/>
                  </a:cubicBezTo>
                  <a:lnTo>
                    <a:pt x="2837" y="707"/>
                  </a:lnTo>
                  <a:lnTo>
                    <a:pt x="2125" y="1"/>
                  </a:lnTo>
                  <a:close/>
                  <a:moveTo>
                    <a:pt x="2019" y="133"/>
                  </a:moveTo>
                  <a:lnTo>
                    <a:pt x="2019" y="13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3"/>
            <p:cNvSpPr/>
            <p:nvPr/>
          </p:nvSpPr>
          <p:spPr>
            <a:xfrm>
              <a:off x="4210900" y="1831125"/>
              <a:ext cx="94700" cy="85150"/>
            </a:xfrm>
            <a:custGeom>
              <a:rect b="b" l="l" r="r" t="t"/>
              <a:pathLst>
                <a:path extrusionOk="0" h="3406" w="3788">
                  <a:moveTo>
                    <a:pt x="3788" y="553"/>
                  </a:moveTo>
                  <a:lnTo>
                    <a:pt x="3235" y="1"/>
                  </a:lnTo>
                  <a:lnTo>
                    <a:pt x="3235" y="1"/>
                  </a:lnTo>
                  <a:lnTo>
                    <a:pt x="532" y="2699"/>
                  </a:lnTo>
                  <a:cubicBezTo>
                    <a:pt x="399" y="2832"/>
                    <a:pt x="181" y="2875"/>
                    <a:pt x="0" y="2811"/>
                  </a:cubicBezTo>
                  <a:lnTo>
                    <a:pt x="399" y="3209"/>
                  </a:lnTo>
                  <a:cubicBezTo>
                    <a:pt x="601" y="3406"/>
                    <a:pt x="930" y="3406"/>
                    <a:pt x="1132" y="3209"/>
                  </a:cubicBezTo>
                  <a:close/>
                  <a:moveTo>
                    <a:pt x="3788" y="553"/>
                  </a:moveTo>
                  <a:lnTo>
                    <a:pt x="3788" y="55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3"/>
            <p:cNvSpPr/>
            <p:nvPr/>
          </p:nvSpPr>
          <p:spPr>
            <a:xfrm>
              <a:off x="4381425" y="1609750"/>
              <a:ext cx="28700" cy="28850"/>
            </a:xfrm>
            <a:custGeom>
              <a:rect b="b" l="l" r="r" t="t"/>
              <a:pathLst>
                <a:path extrusionOk="0" h="1154" w="1148">
                  <a:moveTo>
                    <a:pt x="1126" y="532"/>
                  </a:moveTo>
                  <a:cubicBezTo>
                    <a:pt x="1084" y="224"/>
                    <a:pt x="818" y="1"/>
                    <a:pt x="505" y="43"/>
                  </a:cubicBezTo>
                  <a:cubicBezTo>
                    <a:pt x="218" y="64"/>
                    <a:pt x="0" y="330"/>
                    <a:pt x="21" y="643"/>
                  </a:cubicBezTo>
                  <a:cubicBezTo>
                    <a:pt x="64" y="951"/>
                    <a:pt x="329" y="1153"/>
                    <a:pt x="638" y="1127"/>
                  </a:cubicBezTo>
                  <a:cubicBezTo>
                    <a:pt x="930" y="1105"/>
                    <a:pt x="1147" y="819"/>
                    <a:pt x="1126" y="532"/>
                  </a:cubicBezTo>
                  <a:close/>
                  <a:moveTo>
                    <a:pt x="1126" y="532"/>
                  </a:moveTo>
                  <a:lnTo>
                    <a:pt x="1126" y="532"/>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3"/>
            <p:cNvSpPr/>
            <p:nvPr/>
          </p:nvSpPr>
          <p:spPr>
            <a:xfrm>
              <a:off x="4099750" y="1579825"/>
              <a:ext cx="341450" cy="340300"/>
            </a:xfrm>
            <a:custGeom>
              <a:rect b="b" l="l" r="r" t="t"/>
              <a:pathLst>
                <a:path extrusionOk="0" h="13612" w="13658">
                  <a:moveTo>
                    <a:pt x="11802" y="399"/>
                  </a:moveTo>
                  <a:cubicBezTo>
                    <a:pt x="12176" y="399"/>
                    <a:pt x="12544" y="551"/>
                    <a:pt x="12813" y="820"/>
                  </a:cubicBezTo>
                  <a:cubicBezTo>
                    <a:pt x="13079" y="1086"/>
                    <a:pt x="13233" y="1484"/>
                    <a:pt x="13233" y="1883"/>
                  </a:cubicBezTo>
                  <a:cubicBezTo>
                    <a:pt x="13211" y="2239"/>
                    <a:pt x="13079" y="2547"/>
                    <a:pt x="12813" y="2749"/>
                  </a:cubicBezTo>
                  <a:lnTo>
                    <a:pt x="11108" y="4162"/>
                  </a:lnTo>
                  <a:lnTo>
                    <a:pt x="9450" y="2504"/>
                  </a:lnTo>
                  <a:lnTo>
                    <a:pt x="10869" y="799"/>
                  </a:lnTo>
                  <a:cubicBezTo>
                    <a:pt x="11086" y="555"/>
                    <a:pt x="11373" y="401"/>
                    <a:pt x="11729" y="401"/>
                  </a:cubicBezTo>
                  <a:cubicBezTo>
                    <a:pt x="11754" y="399"/>
                    <a:pt x="11778" y="399"/>
                    <a:pt x="11802" y="399"/>
                  </a:cubicBezTo>
                  <a:close/>
                  <a:moveTo>
                    <a:pt x="9185" y="2812"/>
                  </a:moveTo>
                  <a:lnTo>
                    <a:pt x="10800" y="4427"/>
                  </a:lnTo>
                  <a:lnTo>
                    <a:pt x="10709" y="4518"/>
                  </a:lnTo>
                  <a:cubicBezTo>
                    <a:pt x="10555" y="4629"/>
                    <a:pt x="10444" y="4741"/>
                    <a:pt x="10359" y="4873"/>
                  </a:cubicBezTo>
                  <a:lnTo>
                    <a:pt x="8765" y="3280"/>
                  </a:lnTo>
                  <a:cubicBezTo>
                    <a:pt x="8877" y="3168"/>
                    <a:pt x="8983" y="3057"/>
                    <a:pt x="9094" y="2924"/>
                  </a:cubicBezTo>
                  <a:lnTo>
                    <a:pt x="9185" y="2812"/>
                  </a:lnTo>
                  <a:close/>
                  <a:moveTo>
                    <a:pt x="8430" y="3498"/>
                  </a:moveTo>
                  <a:lnTo>
                    <a:pt x="10114" y="5182"/>
                  </a:lnTo>
                  <a:cubicBezTo>
                    <a:pt x="9626" y="6000"/>
                    <a:pt x="9758" y="6998"/>
                    <a:pt x="10045" y="8459"/>
                  </a:cubicBezTo>
                  <a:lnTo>
                    <a:pt x="7947" y="6356"/>
                  </a:lnTo>
                  <a:cubicBezTo>
                    <a:pt x="7902" y="6310"/>
                    <a:pt x="7846" y="6288"/>
                    <a:pt x="7793" y="6288"/>
                  </a:cubicBezTo>
                  <a:cubicBezTo>
                    <a:pt x="7740" y="6288"/>
                    <a:pt x="7689" y="6310"/>
                    <a:pt x="7655" y="6356"/>
                  </a:cubicBezTo>
                  <a:cubicBezTo>
                    <a:pt x="7570" y="6419"/>
                    <a:pt x="7570" y="6552"/>
                    <a:pt x="7655" y="6621"/>
                  </a:cubicBezTo>
                  <a:lnTo>
                    <a:pt x="10093" y="9054"/>
                  </a:lnTo>
                  <a:lnTo>
                    <a:pt x="9408" y="9739"/>
                  </a:lnTo>
                  <a:lnTo>
                    <a:pt x="3873" y="4209"/>
                  </a:lnTo>
                  <a:lnTo>
                    <a:pt x="4558" y="3519"/>
                  </a:lnTo>
                  <a:lnTo>
                    <a:pt x="6991" y="5978"/>
                  </a:lnTo>
                  <a:cubicBezTo>
                    <a:pt x="7036" y="6010"/>
                    <a:pt x="7087" y="6026"/>
                    <a:pt x="7137" y="6026"/>
                  </a:cubicBezTo>
                  <a:cubicBezTo>
                    <a:pt x="7187" y="6026"/>
                    <a:pt x="7238" y="6010"/>
                    <a:pt x="7283" y="5978"/>
                  </a:cubicBezTo>
                  <a:cubicBezTo>
                    <a:pt x="7347" y="5888"/>
                    <a:pt x="7347" y="5755"/>
                    <a:pt x="7283" y="5692"/>
                  </a:cubicBezTo>
                  <a:lnTo>
                    <a:pt x="5179" y="3588"/>
                  </a:lnTo>
                  <a:lnTo>
                    <a:pt x="5179" y="3588"/>
                  </a:lnTo>
                  <a:cubicBezTo>
                    <a:pt x="5919" y="3724"/>
                    <a:pt x="6541" y="3826"/>
                    <a:pt x="7082" y="3826"/>
                  </a:cubicBezTo>
                  <a:cubicBezTo>
                    <a:pt x="7594" y="3826"/>
                    <a:pt x="8033" y="3735"/>
                    <a:pt x="8430" y="3498"/>
                  </a:cubicBezTo>
                  <a:close/>
                  <a:moveTo>
                    <a:pt x="3586" y="4496"/>
                  </a:moveTo>
                  <a:lnTo>
                    <a:pt x="9116" y="10026"/>
                  </a:lnTo>
                  <a:lnTo>
                    <a:pt x="8675" y="10472"/>
                  </a:lnTo>
                  <a:cubicBezTo>
                    <a:pt x="8630" y="10515"/>
                    <a:pt x="8574" y="10536"/>
                    <a:pt x="8519" y="10536"/>
                  </a:cubicBezTo>
                  <a:cubicBezTo>
                    <a:pt x="8464" y="10536"/>
                    <a:pt x="8409" y="10515"/>
                    <a:pt x="8367" y="10472"/>
                  </a:cubicBezTo>
                  <a:lnTo>
                    <a:pt x="3140" y="5245"/>
                  </a:lnTo>
                  <a:cubicBezTo>
                    <a:pt x="3097" y="5203"/>
                    <a:pt x="3076" y="5160"/>
                    <a:pt x="3076" y="5091"/>
                  </a:cubicBezTo>
                  <a:cubicBezTo>
                    <a:pt x="3076" y="5028"/>
                    <a:pt x="3097" y="4980"/>
                    <a:pt x="3140" y="4937"/>
                  </a:cubicBezTo>
                  <a:lnTo>
                    <a:pt x="3586" y="4496"/>
                  </a:lnTo>
                  <a:close/>
                  <a:moveTo>
                    <a:pt x="11783" y="1"/>
                  </a:moveTo>
                  <a:cubicBezTo>
                    <a:pt x="11758" y="1"/>
                    <a:pt x="11733" y="1"/>
                    <a:pt x="11708" y="2"/>
                  </a:cubicBezTo>
                  <a:cubicBezTo>
                    <a:pt x="11267" y="24"/>
                    <a:pt x="10842" y="199"/>
                    <a:pt x="10555" y="555"/>
                  </a:cubicBezTo>
                  <a:lnTo>
                    <a:pt x="8786" y="2658"/>
                  </a:lnTo>
                  <a:cubicBezTo>
                    <a:pt x="8334" y="3222"/>
                    <a:pt x="7855" y="3440"/>
                    <a:pt x="7110" y="3440"/>
                  </a:cubicBezTo>
                  <a:cubicBezTo>
                    <a:pt x="6506" y="3440"/>
                    <a:pt x="5728" y="3297"/>
                    <a:pt x="4648" y="3078"/>
                  </a:cubicBezTo>
                  <a:cubicBezTo>
                    <a:pt x="4627" y="3057"/>
                    <a:pt x="4579" y="3057"/>
                    <a:pt x="4558" y="3057"/>
                  </a:cubicBezTo>
                  <a:cubicBezTo>
                    <a:pt x="4494" y="3057"/>
                    <a:pt x="4446" y="3078"/>
                    <a:pt x="4404" y="3099"/>
                  </a:cubicBezTo>
                  <a:lnTo>
                    <a:pt x="2853" y="4650"/>
                  </a:lnTo>
                  <a:cubicBezTo>
                    <a:pt x="2741" y="4783"/>
                    <a:pt x="2678" y="4937"/>
                    <a:pt x="2678" y="5091"/>
                  </a:cubicBezTo>
                  <a:cubicBezTo>
                    <a:pt x="2678" y="5182"/>
                    <a:pt x="2699" y="5272"/>
                    <a:pt x="2741" y="5357"/>
                  </a:cubicBezTo>
                  <a:lnTo>
                    <a:pt x="1859" y="6244"/>
                  </a:lnTo>
                  <a:cubicBezTo>
                    <a:pt x="1790" y="6308"/>
                    <a:pt x="1790" y="6441"/>
                    <a:pt x="1859" y="6531"/>
                  </a:cubicBezTo>
                  <a:cubicBezTo>
                    <a:pt x="1902" y="6552"/>
                    <a:pt x="1944" y="6573"/>
                    <a:pt x="2014" y="6573"/>
                  </a:cubicBezTo>
                  <a:cubicBezTo>
                    <a:pt x="2056" y="6573"/>
                    <a:pt x="2104" y="6552"/>
                    <a:pt x="2146" y="6531"/>
                  </a:cubicBezTo>
                  <a:lnTo>
                    <a:pt x="3007" y="5670"/>
                  </a:lnTo>
                  <a:lnTo>
                    <a:pt x="7947" y="10605"/>
                  </a:lnTo>
                  <a:lnTo>
                    <a:pt x="5424" y="13107"/>
                  </a:lnTo>
                  <a:cubicBezTo>
                    <a:pt x="5368" y="13174"/>
                    <a:pt x="5290" y="13207"/>
                    <a:pt x="5209" y="13207"/>
                  </a:cubicBezTo>
                  <a:cubicBezTo>
                    <a:pt x="5128" y="13207"/>
                    <a:pt x="5044" y="13174"/>
                    <a:pt x="4978" y="13107"/>
                  </a:cubicBezTo>
                  <a:lnTo>
                    <a:pt x="4446" y="12576"/>
                  </a:lnTo>
                  <a:lnTo>
                    <a:pt x="6306" y="10717"/>
                  </a:lnTo>
                  <a:cubicBezTo>
                    <a:pt x="6396" y="10626"/>
                    <a:pt x="6396" y="10515"/>
                    <a:pt x="6306" y="10425"/>
                  </a:cubicBezTo>
                  <a:cubicBezTo>
                    <a:pt x="6274" y="10393"/>
                    <a:pt x="6225" y="10377"/>
                    <a:pt x="6172" y="10377"/>
                  </a:cubicBezTo>
                  <a:cubicBezTo>
                    <a:pt x="6120" y="10377"/>
                    <a:pt x="6064" y="10393"/>
                    <a:pt x="6019" y="10425"/>
                  </a:cubicBezTo>
                  <a:lnTo>
                    <a:pt x="4160" y="12284"/>
                  </a:lnTo>
                  <a:lnTo>
                    <a:pt x="3405" y="11535"/>
                  </a:lnTo>
                  <a:lnTo>
                    <a:pt x="4558" y="10382"/>
                  </a:lnTo>
                  <a:cubicBezTo>
                    <a:pt x="4648" y="10292"/>
                    <a:pt x="4648" y="10159"/>
                    <a:pt x="4558" y="10095"/>
                  </a:cubicBezTo>
                  <a:cubicBezTo>
                    <a:pt x="4526" y="10050"/>
                    <a:pt x="4477" y="10027"/>
                    <a:pt x="4425" y="10027"/>
                  </a:cubicBezTo>
                  <a:cubicBezTo>
                    <a:pt x="4372" y="10027"/>
                    <a:pt x="4316" y="10050"/>
                    <a:pt x="4271" y="10095"/>
                  </a:cubicBezTo>
                  <a:lnTo>
                    <a:pt x="3118" y="11248"/>
                  </a:lnTo>
                  <a:lnTo>
                    <a:pt x="2369" y="10494"/>
                  </a:lnTo>
                  <a:lnTo>
                    <a:pt x="3517" y="9320"/>
                  </a:lnTo>
                  <a:cubicBezTo>
                    <a:pt x="3586" y="9256"/>
                    <a:pt x="3586" y="9123"/>
                    <a:pt x="3517" y="9054"/>
                  </a:cubicBezTo>
                  <a:cubicBezTo>
                    <a:pt x="3474" y="9009"/>
                    <a:pt x="3425" y="8986"/>
                    <a:pt x="3375" y="8986"/>
                  </a:cubicBezTo>
                  <a:cubicBezTo>
                    <a:pt x="3326" y="8986"/>
                    <a:pt x="3275" y="9009"/>
                    <a:pt x="3230" y="9054"/>
                  </a:cubicBezTo>
                  <a:lnTo>
                    <a:pt x="2077" y="10207"/>
                  </a:lnTo>
                  <a:lnTo>
                    <a:pt x="1307" y="9452"/>
                  </a:lnTo>
                  <a:lnTo>
                    <a:pt x="3166" y="7593"/>
                  </a:lnTo>
                  <a:cubicBezTo>
                    <a:pt x="3251" y="7503"/>
                    <a:pt x="3251" y="7370"/>
                    <a:pt x="3166" y="7306"/>
                  </a:cubicBezTo>
                  <a:cubicBezTo>
                    <a:pt x="3132" y="7261"/>
                    <a:pt x="3081" y="7239"/>
                    <a:pt x="3031" y="7239"/>
                  </a:cubicBezTo>
                  <a:cubicBezTo>
                    <a:pt x="2982" y="7239"/>
                    <a:pt x="2932" y="7261"/>
                    <a:pt x="2901" y="7306"/>
                  </a:cubicBezTo>
                  <a:lnTo>
                    <a:pt x="1041" y="9166"/>
                  </a:lnTo>
                  <a:lnTo>
                    <a:pt x="484" y="8613"/>
                  </a:lnTo>
                  <a:cubicBezTo>
                    <a:pt x="420" y="8565"/>
                    <a:pt x="399" y="8480"/>
                    <a:pt x="399" y="8390"/>
                  </a:cubicBezTo>
                  <a:cubicBezTo>
                    <a:pt x="399" y="8326"/>
                    <a:pt x="420" y="8236"/>
                    <a:pt x="484" y="8167"/>
                  </a:cubicBezTo>
                  <a:lnTo>
                    <a:pt x="1482" y="7174"/>
                  </a:lnTo>
                  <a:cubicBezTo>
                    <a:pt x="1573" y="7105"/>
                    <a:pt x="1573" y="6972"/>
                    <a:pt x="1482" y="6908"/>
                  </a:cubicBezTo>
                  <a:cubicBezTo>
                    <a:pt x="1448" y="6863"/>
                    <a:pt x="1397" y="6840"/>
                    <a:pt x="1345" y="6840"/>
                  </a:cubicBezTo>
                  <a:cubicBezTo>
                    <a:pt x="1292" y="6840"/>
                    <a:pt x="1238" y="6863"/>
                    <a:pt x="1195" y="6908"/>
                  </a:cubicBezTo>
                  <a:lnTo>
                    <a:pt x="197" y="7901"/>
                  </a:lnTo>
                  <a:cubicBezTo>
                    <a:pt x="64" y="8034"/>
                    <a:pt x="0" y="8215"/>
                    <a:pt x="0" y="8390"/>
                  </a:cubicBezTo>
                  <a:cubicBezTo>
                    <a:pt x="0" y="8592"/>
                    <a:pt x="64" y="8767"/>
                    <a:pt x="197" y="8900"/>
                  </a:cubicBezTo>
                  <a:lnTo>
                    <a:pt x="4712" y="13394"/>
                  </a:lnTo>
                  <a:cubicBezTo>
                    <a:pt x="4845" y="13527"/>
                    <a:pt x="5025" y="13612"/>
                    <a:pt x="5201" y="13612"/>
                  </a:cubicBezTo>
                  <a:cubicBezTo>
                    <a:pt x="5397" y="13612"/>
                    <a:pt x="5578" y="13527"/>
                    <a:pt x="5711" y="13394"/>
                  </a:cubicBezTo>
                  <a:lnTo>
                    <a:pt x="8255" y="10871"/>
                  </a:lnTo>
                  <a:cubicBezTo>
                    <a:pt x="8345" y="10913"/>
                    <a:pt x="8430" y="10935"/>
                    <a:pt x="8521" y="10935"/>
                  </a:cubicBezTo>
                  <a:cubicBezTo>
                    <a:pt x="8675" y="10935"/>
                    <a:pt x="8829" y="10871"/>
                    <a:pt x="8962" y="10759"/>
                  </a:cubicBezTo>
                  <a:lnTo>
                    <a:pt x="10513" y="9208"/>
                  </a:lnTo>
                  <a:cubicBezTo>
                    <a:pt x="10555" y="9166"/>
                    <a:pt x="10577" y="9075"/>
                    <a:pt x="10555" y="9012"/>
                  </a:cubicBezTo>
                  <a:cubicBezTo>
                    <a:pt x="10072" y="6552"/>
                    <a:pt x="9939" y="5670"/>
                    <a:pt x="10954" y="4826"/>
                  </a:cubicBezTo>
                  <a:lnTo>
                    <a:pt x="13079" y="3057"/>
                  </a:lnTo>
                  <a:cubicBezTo>
                    <a:pt x="13413" y="2770"/>
                    <a:pt x="13610" y="2371"/>
                    <a:pt x="13631" y="1904"/>
                  </a:cubicBezTo>
                  <a:cubicBezTo>
                    <a:pt x="13658" y="1394"/>
                    <a:pt x="13456" y="889"/>
                    <a:pt x="13100" y="534"/>
                  </a:cubicBezTo>
                  <a:cubicBezTo>
                    <a:pt x="12746" y="195"/>
                    <a:pt x="12268" y="1"/>
                    <a:pt x="1178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3"/>
            <p:cNvSpPr/>
            <p:nvPr/>
          </p:nvSpPr>
          <p:spPr>
            <a:xfrm>
              <a:off x="4376375" y="1604700"/>
              <a:ext cx="38800" cy="38275"/>
            </a:xfrm>
            <a:custGeom>
              <a:rect b="b" l="l" r="r" t="t"/>
              <a:pathLst>
                <a:path extrusionOk="0" h="1531" w="1552">
                  <a:moveTo>
                    <a:pt x="685" y="48"/>
                  </a:moveTo>
                  <a:cubicBezTo>
                    <a:pt x="287" y="91"/>
                    <a:pt x="0" y="447"/>
                    <a:pt x="43" y="867"/>
                  </a:cubicBezTo>
                  <a:cubicBezTo>
                    <a:pt x="69" y="1244"/>
                    <a:pt x="399" y="1531"/>
                    <a:pt x="776" y="1531"/>
                  </a:cubicBezTo>
                  <a:lnTo>
                    <a:pt x="866" y="1531"/>
                  </a:lnTo>
                  <a:cubicBezTo>
                    <a:pt x="1063" y="1509"/>
                    <a:pt x="1238" y="1419"/>
                    <a:pt x="1349" y="1265"/>
                  </a:cubicBezTo>
                  <a:cubicBezTo>
                    <a:pt x="1482" y="1111"/>
                    <a:pt x="1551" y="909"/>
                    <a:pt x="1530" y="712"/>
                  </a:cubicBezTo>
                  <a:cubicBezTo>
                    <a:pt x="1482" y="293"/>
                    <a:pt x="1105" y="1"/>
                    <a:pt x="685" y="48"/>
                  </a:cubicBezTo>
                  <a:close/>
                  <a:moveTo>
                    <a:pt x="1041" y="999"/>
                  </a:moveTo>
                  <a:cubicBezTo>
                    <a:pt x="999" y="1090"/>
                    <a:pt x="909" y="1132"/>
                    <a:pt x="818" y="1132"/>
                  </a:cubicBezTo>
                  <a:cubicBezTo>
                    <a:pt x="622" y="1153"/>
                    <a:pt x="441" y="1021"/>
                    <a:pt x="420" y="824"/>
                  </a:cubicBezTo>
                  <a:cubicBezTo>
                    <a:pt x="420" y="734"/>
                    <a:pt x="441" y="643"/>
                    <a:pt x="510" y="580"/>
                  </a:cubicBezTo>
                  <a:cubicBezTo>
                    <a:pt x="553" y="489"/>
                    <a:pt x="643" y="447"/>
                    <a:pt x="733" y="447"/>
                  </a:cubicBezTo>
                  <a:lnTo>
                    <a:pt x="776" y="447"/>
                  </a:lnTo>
                  <a:cubicBezTo>
                    <a:pt x="951" y="447"/>
                    <a:pt x="1105" y="580"/>
                    <a:pt x="1132" y="755"/>
                  </a:cubicBezTo>
                  <a:lnTo>
                    <a:pt x="1132" y="755"/>
                  </a:lnTo>
                  <a:cubicBezTo>
                    <a:pt x="1132" y="845"/>
                    <a:pt x="1105" y="930"/>
                    <a:pt x="1041" y="999"/>
                  </a:cubicBezTo>
                  <a:close/>
                  <a:moveTo>
                    <a:pt x="1041" y="999"/>
                  </a:moveTo>
                  <a:lnTo>
                    <a:pt x="1041" y="999"/>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63"/>
          <p:cNvGrpSpPr/>
          <p:nvPr/>
        </p:nvGrpSpPr>
        <p:grpSpPr>
          <a:xfrm>
            <a:off x="3468400" y="1587575"/>
            <a:ext cx="340800" cy="324325"/>
            <a:chOff x="3468400" y="1587575"/>
            <a:chExt cx="340800" cy="324325"/>
          </a:xfrm>
        </p:grpSpPr>
        <p:sp>
          <p:nvSpPr>
            <p:cNvPr id="4602" name="Google Shape;4602;p63"/>
            <p:cNvSpPr/>
            <p:nvPr/>
          </p:nvSpPr>
          <p:spPr>
            <a:xfrm>
              <a:off x="3473325" y="1592625"/>
              <a:ext cx="330950" cy="227900"/>
            </a:xfrm>
            <a:custGeom>
              <a:rect b="b" l="l" r="r" t="t"/>
              <a:pathLst>
                <a:path extrusionOk="0" h="9116" w="13238">
                  <a:moveTo>
                    <a:pt x="12818" y="0"/>
                  </a:moveTo>
                  <a:lnTo>
                    <a:pt x="11889" y="0"/>
                  </a:lnTo>
                  <a:lnTo>
                    <a:pt x="6794" y="930"/>
                  </a:lnTo>
                  <a:lnTo>
                    <a:pt x="1371" y="0"/>
                  </a:lnTo>
                  <a:lnTo>
                    <a:pt x="420" y="0"/>
                  </a:lnTo>
                  <a:cubicBezTo>
                    <a:pt x="202" y="0"/>
                    <a:pt x="0" y="197"/>
                    <a:pt x="0" y="441"/>
                  </a:cubicBezTo>
                  <a:lnTo>
                    <a:pt x="0" y="8675"/>
                  </a:lnTo>
                  <a:lnTo>
                    <a:pt x="6948" y="9116"/>
                  </a:lnTo>
                  <a:lnTo>
                    <a:pt x="13238" y="8675"/>
                  </a:lnTo>
                  <a:lnTo>
                    <a:pt x="13238" y="441"/>
                  </a:lnTo>
                  <a:cubicBezTo>
                    <a:pt x="13238" y="197"/>
                    <a:pt x="13036" y="0"/>
                    <a:pt x="12818" y="0"/>
                  </a:cubicBezTo>
                  <a:close/>
                  <a:moveTo>
                    <a:pt x="12818" y="0"/>
                  </a:moveTo>
                  <a:lnTo>
                    <a:pt x="12818"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3"/>
            <p:cNvSpPr/>
            <p:nvPr/>
          </p:nvSpPr>
          <p:spPr>
            <a:xfrm>
              <a:off x="3772650" y="1592625"/>
              <a:ext cx="31625" cy="216875"/>
            </a:xfrm>
            <a:custGeom>
              <a:rect b="b" l="l" r="r" t="t"/>
              <a:pathLst>
                <a:path extrusionOk="0" h="8675" w="1265">
                  <a:moveTo>
                    <a:pt x="420" y="441"/>
                  </a:moveTo>
                  <a:lnTo>
                    <a:pt x="420" y="8675"/>
                  </a:lnTo>
                  <a:lnTo>
                    <a:pt x="1265" y="8675"/>
                  </a:lnTo>
                  <a:lnTo>
                    <a:pt x="1265" y="441"/>
                  </a:lnTo>
                  <a:cubicBezTo>
                    <a:pt x="1265" y="197"/>
                    <a:pt x="1063" y="0"/>
                    <a:pt x="845" y="0"/>
                  </a:cubicBezTo>
                  <a:lnTo>
                    <a:pt x="1" y="0"/>
                  </a:lnTo>
                  <a:cubicBezTo>
                    <a:pt x="224" y="0"/>
                    <a:pt x="420" y="197"/>
                    <a:pt x="420" y="441"/>
                  </a:cubicBezTo>
                  <a:close/>
                  <a:moveTo>
                    <a:pt x="420" y="441"/>
                  </a:moveTo>
                  <a:lnTo>
                    <a:pt x="420" y="44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3"/>
            <p:cNvSpPr/>
            <p:nvPr/>
          </p:nvSpPr>
          <p:spPr>
            <a:xfrm>
              <a:off x="3507575" y="1639100"/>
              <a:ext cx="262975" cy="186475"/>
            </a:xfrm>
            <a:custGeom>
              <a:rect b="b" l="l" r="r" t="t"/>
              <a:pathLst>
                <a:path extrusionOk="0" h="7459" w="10519">
                  <a:moveTo>
                    <a:pt x="10519" y="0"/>
                  </a:moveTo>
                  <a:lnTo>
                    <a:pt x="1" y="0"/>
                  </a:lnTo>
                  <a:lnTo>
                    <a:pt x="1" y="6816"/>
                  </a:lnTo>
                  <a:lnTo>
                    <a:pt x="5424" y="7459"/>
                  </a:lnTo>
                  <a:lnTo>
                    <a:pt x="10519" y="6816"/>
                  </a:lnTo>
                  <a:close/>
                  <a:moveTo>
                    <a:pt x="10519" y="0"/>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3"/>
            <p:cNvSpPr/>
            <p:nvPr/>
          </p:nvSpPr>
          <p:spPr>
            <a:xfrm>
              <a:off x="3751675" y="1639100"/>
              <a:ext cx="18875" cy="172675"/>
            </a:xfrm>
            <a:custGeom>
              <a:rect b="b" l="l" r="r" t="t"/>
              <a:pathLst>
                <a:path extrusionOk="0" h="6907" w="755">
                  <a:moveTo>
                    <a:pt x="755" y="0"/>
                  </a:moveTo>
                  <a:lnTo>
                    <a:pt x="0" y="0"/>
                  </a:lnTo>
                  <a:lnTo>
                    <a:pt x="0" y="6906"/>
                  </a:lnTo>
                  <a:lnTo>
                    <a:pt x="755" y="6816"/>
                  </a:lnTo>
                  <a:close/>
                  <a:moveTo>
                    <a:pt x="755" y="0"/>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3"/>
            <p:cNvSpPr/>
            <p:nvPr/>
          </p:nvSpPr>
          <p:spPr>
            <a:xfrm>
              <a:off x="3572400" y="1831650"/>
              <a:ext cx="141725" cy="42675"/>
            </a:xfrm>
            <a:custGeom>
              <a:rect b="b" l="l" r="r" t="t"/>
              <a:pathLst>
                <a:path extrusionOk="0" h="1707" w="5669">
                  <a:moveTo>
                    <a:pt x="4537" y="378"/>
                  </a:moveTo>
                  <a:lnTo>
                    <a:pt x="2746" y="1"/>
                  </a:lnTo>
                  <a:lnTo>
                    <a:pt x="1105" y="378"/>
                  </a:lnTo>
                  <a:lnTo>
                    <a:pt x="0" y="1706"/>
                  </a:lnTo>
                  <a:lnTo>
                    <a:pt x="5668" y="1706"/>
                  </a:lnTo>
                  <a:close/>
                  <a:moveTo>
                    <a:pt x="4537" y="378"/>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3"/>
            <p:cNvSpPr/>
            <p:nvPr/>
          </p:nvSpPr>
          <p:spPr>
            <a:xfrm>
              <a:off x="3586725" y="1831650"/>
              <a:ext cx="127400" cy="49825"/>
            </a:xfrm>
            <a:custGeom>
              <a:rect b="b" l="l" r="r" t="t"/>
              <a:pathLst>
                <a:path extrusionOk="0" h="1993" w="5096">
                  <a:moveTo>
                    <a:pt x="4096" y="1706"/>
                  </a:moveTo>
                  <a:lnTo>
                    <a:pt x="4697" y="1993"/>
                  </a:lnTo>
                  <a:cubicBezTo>
                    <a:pt x="4829" y="1903"/>
                    <a:pt x="4962" y="1812"/>
                    <a:pt x="5095" y="1706"/>
                  </a:cubicBezTo>
                  <a:lnTo>
                    <a:pt x="3964" y="378"/>
                  </a:lnTo>
                  <a:lnTo>
                    <a:pt x="2173" y="1"/>
                  </a:lnTo>
                  <a:lnTo>
                    <a:pt x="532" y="378"/>
                  </a:lnTo>
                  <a:lnTo>
                    <a:pt x="1" y="1016"/>
                  </a:lnTo>
                  <a:lnTo>
                    <a:pt x="3278" y="1016"/>
                  </a:lnTo>
                  <a:cubicBezTo>
                    <a:pt x="3544" y="1016"/>
                    <a:pt x="3475" y="994"/>
                    <a:pt x="3655" y="1196"/>
                  </a:cubicBezTo>
                  <a:close/>
                  <a:moveTo>
                    <a:pt x="4096" y="1706"/>
                  </a:moveTo>
                  <a:lnTo>
                    <a:pt x="4096" y="1706"/>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3"/>
            <p:cNvSpPr/>
            <p:nvPr/>
          </p:nvSpPr>
          <p:spPr>
            <a:xfrm>
              <a:off x="3473325" y="1809475"/>
              <a:ext cx="330950" cy="31650"/>
            </a:xfrm>
            <a:custGeom>
              <a:rect b="b" l="l" r="r" t="t"/>
              <a:pathLst>
                <a:path extrusionOk="0" h="1266" w="13238">
                  <a:moveTo>
                    <a:pt x="13238" y="1"/>
                  </a:moveTo>
                  <a:lnTo>
                    <a:pt x="0" y="1"/>
                  </a:lnTo>
                  <a:lnTo>
                    <a:pt x="0" y="819"/>
                  </a:lnTo>
                  <a:cubicBezTo>
                    <a:pt x="0" y="1063"/>
                    <a:pt x="202" y="1265"/>
                    <a:pt x="420" y="1265"/>
                  </a:cubicBezTo>
                  <a:lnTo>
                    <a:pt x="12818" y="1265"/>
                  </a:lnTo>
                  <a:cubicBezTo>
                    <a:pt x="13036" y="1265"/>
                    <a:pt x="13238" y="1063"/>
                    <a:pt x="13238" y="819"/>
                  </a:cubicBezTo>
                  <a:close/>
                  <a:moveTo>
                    <a:pt x="13238" y="1"/>
                  </a:moveTo>
                  <a:lnTo>
                    <a:pt x="13238"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3"/>
            <p:cNvSpPr/>
            <p:nvPr/>
          </p:nvSpPr>
          <p:spPr>
            <a:xfrm>
              <a:off x="3772650" y="1809475"/>
              <a:ext cx="31625" cy="31650"/>
            </a:xfrm>
            <a:custGeom>
              <a:rect b="b" l="l" r="r" t="t"/>
              <a:pathLst>
                <a:path extrusionOk="0" h="1266" w="1265">
                  <a:moveTo>
                    <a:pt x="1265" y="1"/>
                  </a:moveTo>
                  <a:lnTo>
                    <a:pt x="420" y="1"/>
                  </a:lnTo>
                  <a:lnTo>
                    <a:pt x="420" y="819"/>
                  </a:lnTo>
                  <a:cubicBezTo>
                    <a:pt x="420" y="1063"/>
                    <a:pt x="224" y="1265"/>
                    <a:pt x="1" y="1265"/>
                  </a:cubicBezTo>
                  <a:lnTo>
                    <a:pt x="845" y="1265"/>
                  </a:lnTo>
                  <a:cubicBezTo>
                    <a:pt x="1063" y="1265"/>
                    <a:pt x="1265" y="1063"/>
                    <a:pt x="1265" y="819"/>
                  </a:cubicBezTo>
                  <a:close/>
                  <a:moveTo>
                    <a:pt x="1265" y="1"/>
                  </a:moveTo>
                  <a:lnTo>
                    <a:pt x="1265"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3"/>
            <p:cNvSpPr/>
            <p:nvPr/>
          </p:nvSpPr>
          <p:spPr>
            <a:xfrm>
              <a:off x="3540250" y="1874300"/>
              <a:ext cx="205325" cy="32550"/>
            </a:xfrm>
            <a:custGeom>
              <a:rect b="b" l="l" r="r" t="t"/>
              <a:pathLst>
                <a:path extrusionOk="0" h="1302" w="8213">
                  <a:moveTo>
                    <a:pt x="6954" y="0"/>
                  </a:moveTo>
                  <a:lnTo>
                    <a:pt x="643" y="0"/>
                  </a:lnTo>
                  <a:cubicBezTo>
                    <a:pt x="287" y="0"/>
                    <a:pt x="1" y="287"/>
                    <a:pt x="1" y="664"/>
                  </a:cubicBezTo>
                  <a:lnTo>
                    <a:pt x="1" y="1036"/>
                  </a:lnTo>
                  <a:cubicBezTo>
                    <a:pt x="1" y="1169"/>
                    <a:pt x="133" y="1302"/>
                    <a:pt x="266" y="1302"/>
                  </a:cubicBezTo>
                  <a:lnTo>
                    <a:pt x="7947" y="1302"/>
                  </a:lnTo>
                  <a:cubicBezTo>
                    <a:pt x="8101" y="1302"/>
                    <a:pt x="8213" y="1169"/>
                    <a:pt x="8213" y="1036"/>
                  </a:cubicBezTo>
                  <a:lnTo>
                    <a:pt x="8213" y="664"/>
                  </a:lnTo>
                  <a:cubicBezTo>
                    <a:pt x="8213" y="287"/>
                    <a:pt x="7926" y="0"/>
                    <a:pt x="7570" y="0"/>
                  </a:cubicBezTo>
                  <a:close/>
                  <a:moveTo>
                    <a:pt x="6954" y="0"/>
                  </a:moveTo>
                  <a:lnTo>
                    <a:pt x="6954"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3"/>
            <p:cNvSpPr/>
            <p:nvPr/>
          </p:nvSpPr>
          <p:spPr>
            <a:xfrm>
              <a:off x="3704650" y="1874300"/>
              <a:ext cx="40925" cy="32550"/>
            </a:xfrm>
            <a:custGeom>
              <a:rect b="b" l="l" r="r" t="t"/>
              <a:pathLst>
                <a:path extrusionOk="0" h="1302" w="1637">
                  <a:moveTo>
                    <a:pt x="378" y="0"/>
                  </a:moveTo>
                  <a:lnTo>
                    <a:pt x="1" y="0"/>
                  </a:lnTo>
                  <a:cubicBezTo>
                    <a:pt x="351" y="0"/>
                    <a:pt x="644" y="308"/>
                    <a:pt x="644" y="664"/>
                  </a:cubicBezTo>
                  <a:lnTo>
                    <a:pt x="644" y="1036"/>
                  </a:lnTo>
                  <a:cubicBezTo>
                    <a:pt x="644" y="1169"/>
                    <a:pt x="532" y="1302"/>
                    <a:pt x="378" y="1302"/>
                  </a:cubicBezTo>
                  <a:lnTo>
                    <a:pt x="1371" y="1302"/>
                  </a:lnTo>
                  <a:cubicBezTo>
                    <a:pt x="1525" y="1302"/>
                    <a:pt x="1637" y="1169"/>
                    <a:pt x="1637" y="1036"/>
                  </a:cubicBezTo>
                  <a:lnTo>
                    <a:pt x="1637" y="664"/>
                  </a:lnTo>
                  <a:cubicBezTo>
                    <a:pt x="1637" y="287"/>
                    <a:pt x="1350" y="0"/>
                    <a:pt x="994" y="0"/>
                  </a:cubicBezTo>
                  <a:close/>
                  <a:moveTo>
                    <a:pt x="378" y="0"/>
                  </a:moveTo>
                  <a:lnTo>
                    <a:pt x="378"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3"/>
            <p:cNvSpPr/>
            <p:nvPr/>
          </p:nvSpPr>
          <p:spPr>
            <a:xfrm>
              <a:off x="3507575" y="1592625"/>
              <a:ext cx="262975" cy="46500"/>
            </a:xfrm>
            <a:custGeom>
              <a:rect b="b" l="l" r="r" t="t"/>
              <a:pathLst>
                <a:path extrusionOk="0" h="1860" w="10519">
                  <a:moveTo>
                    <a:pt x="1" y="0"/>
                  </a:moveTo>
                  <a:lnTo>
                    <a:pt x="10519" y="0"/>
                  </a:lnTo>
                  <a:lnTo>
                    <a:pt x="10519" y="1859"/>
                  </a:lnTo>
                  <a:lnTo>
                    <a:pt x="1" y="1859"/>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3"/>
            <p:cNvSpPr/>
            <p:nvPr/>
          </p:nvSpPr>
          <p:spPr>
            <a:xfrm>
              <a:off x="3751675" y="1592625"/>
              <a:ext cx="18875" cy="46500"/>
            </a:xfrm>
            <a:custGeom>
              <a:rect b="b" l="l" r="r" t="t"/>
              <a:pathLst>
                <a:path extrusionOk="0" h="1860" w="755">
                  <a:moveTo>
                    <a:pt x="0" y="0"/>
                  </a:moveTo>
                  <a:lnTo>
                    <a:pt x="755" y="0"/>
                  </a:lnTo>
                  <a:lnTo>
                    <a:pt x="755" y="1859"/>
                  </a:lnTo>
                  <a:lnTo>
                    <a:pt x="0" y="1859"/>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3"/>
            <p:cNvSpPr/>
            <p:nvPr/>
          </p:nvSpPr>
          <p:spPr>
            <a:xfrm>
              <a:off x="3623250" y="1699925"/>
              <a:ext cx="41600" cy="70275"/>
            </a:xfrm>
            <a:custGeom>
              <a:rect b="b" l="l" r="r" t="t"/>
              <a:pathLst>
                <a:path extrusionOk="0" h="2811" w="1664">
                  <a:moveTo>
                    <a:pt x="1663" y="776"/>
                  </a:moveTo>
                  <a:lnTo>
                    <a:pt x="1" y="0"/>
                  </a:lnTo>
                  <a:lnTo>
                    <a:pt x="1" y="2035"/>
                  </a:lnTo>
                  <a:lnTo>
                    <a:pt x="1663" y="2810"/>
                  </a:lnTo>
                  <a:close/>
                  <a:moveTo>
                    <a:pt x="1663" y="776"/>
                  </a:move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3"/>
            <p:cNvSpPr/>
            <p:nvPr/>
          </p:nvSpPr>
          <p:spPr>
            <a:xfrm>
              <a:off x="3623250" y="1681075"/>
              <a:ext cx="83550" cy="38250"/>
            </a:xfrm>
            <a:custGeom>
              <a:rect b="b" l="l" r="r" t="t"/>
              <a:pathLst>
                <a:path extrusionOk="0" h="1530" w="3342">
                  <a:moveTo>
                    <a:pt x="1" y="754"/>
                  </a:moveTo>
                  <a:lnTo>
                    <a:pt x="1663" y="1530"/>
                  </a:lnTo>
                  <a:lnTo>
                    <a:pt x="3342" y="754"/>
                  </a:lnTo>
                  <a:lnTo>
                    <a:pt x="1663" y="0"/>
                  </a:lnTo>
                  <a:close/>
                  <a:moveTo>
                    <a:pt x="1" y="754"/>
                  </a:move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3"/>
            <p:cNvSpPr/>
            <p:nvPr/>
          </p:nvSpPr>
          <p:spPr>
            <a:xfrm>
              <a:off x="3664825" y="1699925"/>
              <a:ext cx="41975" cy="70275"/>
            </a:xfrm>
            <a:custGeom>
              <a:rect b="b" l="l" r="r" t="t"/>
              <a:pathLst>
                <a:path extrusionOk="0" h="2811" w="1679">
                  <a:moveTo>
                    <a:pt x="0" y="776"/>
                  </a:moveTo>
                  <a:lnTo>
                    <a:pt x="0" y="2810"/>
                  </a:lnTo>
                  <a:lnTo>
                    <a:pt x="1679" y="2035"/>
                  </a:lnTo>
                  <a:lnTo>
                    <a:pt x="1679" y="0"/>
                  </a:lnTo>
                  <a:close/>
                  <a:moveTo>
                    <a:pt x="0" y="776"/>
                  </a:move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3"/>
            <p:cNvSpPr/>
            <p:nvPr/>
          </p:nvSpPr>
          <p:spPr>
            <a:xfrm>
              <a:off x="3680900" y="1610825"/>
              <a:ext cx="9975" cy="9975"/>
            </a:xfrm>
            <a:custGeom>
              <a:rect b="b" l="l" r="r" t="t"/>
              <a:pathLst>
                <a:path extrusionOk="0" h="399" w="399">
                  <a:moveTo>
                    <a:pt x="197" y="0"/>
                  </a:moveTo>
                  <a:cubicBezTo>
                    <a:pt x="85" y="0"/>
                    <a:pt x="0" y="90"/>
                    <a:pt x="0" y="202"/>
                  </a:cubicBezTo>
                  <a:cubicBezTo>
                    <a:pt x="0" y="313"/>
                    <a:pt x="85" y="398"/>
                    <a:pt x="197" y="398"/>
                  </a:cubicBezTo>
                  <a:cubicBezTo>
                    <a:pt x="308" y="398"/>
                    <a:pt x="398" y="313"/>
                    <a:pt x="398" y="202"/>
                  </a:cubicBezTo>
                  <a:cubicBezTo>
                    <a:pt x="398" y="90"/>
                    <a:pt x="308"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3"/>
            <p:cNvSpPr/>
            <p:nvPr/>
          </p:nvSpPr>
          <p:spPr>
            <a:xfrm>
              <a:off x="3707450" y="1610825"/>
              <a:ext cx="9975" cy="9975"/>
            </a:xfrm>
            <a:custGeom>
              <a:rect b="b" l="l" r="r" t="t"/>
              <a:pathLst>
                <a:path extrusionOk="0" h="399" w="399">
                  <a:moveTo>
                    <a:pt x="197" y="0"/>
                  </a:moveTo>
                  <a:cubicBezTo>
                    <a:pt x="85" y="0"/>
                    <a:pt x="0" y="90"/>
                    <a:pt x="0" y="202"/>
                  </a:cubicBezTo>
                  <a:cubicBezTo>
                    <a:pt x="0" y="313"/>
                    <a:pt x="85" y="398"/>
                    <a:pt x="197" y="398"/>
                  </a:cubicBezTo>
                  <a:cubicBezTo>
                    <a:pt x="309" y="398"/>
                    <a:pt x="399" y="313"/>
                    <a:pt x="399" y="202"/>
                  </a:cubicBezTo>
                  <a:cubicBezTo>
                    <a:pt x="399" y="90"/>
                    <a:pt x="309"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3"/>
            <p:cNvSpPr/>
            <p:nvPr/>
          </p:nvSpPr>
          <p:spPr>
            <a:xfrm>
              <a:off x="3734000" y="1610825"/>
              <a:ext cx="10000" cy="9975"/>
            </a:xfrm>
            <a:custGeom>
              <a:rect b="b" l="l" r="r" t="t"/>
              <a:pathLst>
                <a:path extrusionOk="0" h="399" w="400">
                  <a:moveTo>
                    <a:pt x="197" y="0"/>
                  </a:moveTo>
                  <a:cubicBezTo>
                    <a:pt x="86" y="0"/>
                    <a:pt x="1" y="90"/>
                    <a:pt x="1" y="202"/>
                  </a:cubicBezTo>
                  <a:cubicBezTo>
                    <a:pt x="1" y="313"/>
                    <a:pt x="86" y="398"/>
                    <a:pt x="197" y="398"/>
                  </a:cubicBezTo>
                  <a:cubicBezTo>
                    <a:pt x="309" y="398"/>
                    <a:pt x="399" y="313"/>
                    <a:pt x="399" y="202"/>
                  </a:cubicBezTo>
                  <a:cubicBezTo>
                    <a:pt x="399" y="90"/>
                    <a:pt x="309" y="0"/>
                    <a:pt x="19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3"/>
            <p:cNvSpPr/>
            <p:nvPr/>
          </p:nvSpPr>
          <p:spPr>
            <a:xfrm>
              <a:off x="3589525" y="1676150"/>
              <a:ext cx="19950" cy="99100"/>
            </a:xfrm>
            <a:custGeom>
              <a:rect b="b" l="l" r="r" t="t"/>
              <a:pathLst>
                <a:path extrusionOk="0" h="3964" w="798">
                  <a:moveTo>
                    <a:pt x="202" y="1"/>
                  </a:moveTo>
                  <a:cubicBezTo>
                    <a:pt x="91" y="1"/>
                    <a:pt x="0" y="91"/>
                    <a:pt x="0" y="197"/>
                  </a:cubicBezTo>
                  <a:cubicBezTo>
                    <a:pt x="0" y="309"/>
                    <a:pt x="91" y="399"/>
                    <a:pt x="202" y="399"/>
                  </a:cubicBezTo>
                  <a:lnTo>
                    <a:pt x="202" y="3565"/>
                  </a:lnTo>
                  <a:cubicBezTo>
                    <a:pt x="91" y="3565"/>
                    <a:pt x="0" y="3650"/>
                    <a:pt x="0" y="3761"/>
                  </a:cubicBezTo>
                  <a:cubicBezTo>
                    <a:pt x="0" y="3873"/>
                    <a:pt x="91" y="3963"/>
                    <a:pt x="202" y="3963"/>
                  </a:cubicBezTo>
                  <a:lnTo>
                    <a:pt x="601" y="3963"/>
                  </a:lnTo>
                  <a:cubicBezTo>
                    <a:pt x="707" y="3963"/>
                    <a:pt x="797" y="3873"/>
                    <a:pt x="797" y="3761"/>
                  </a:cubicBezTo>
                  <a:cubicBezTo>
                    <a:pt x="797" y="3650"/>
                    <a:pt x="707" y="3565"/>
                    <a:pt x="601" y="3565"/>
                  </a:cubicBezTo>
                  <a:lnTo>
                    <a:pt x="601" y="399"/>
                  </a:lnTo>
                  <a:cubicBezTo>
                    <a:pt x="707" y="399"/>
                    <a:pt x="797" y="309"/>
                    <a:pt x="797" y="197"/>
                  </a:cubicBezTo>
                  <a:cubicBezTo>
                    <a:pt x="797" y="91"/>
                    <a:pt x="707" y="1"/>
                    <a:pt x="60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3"/>
            <p:cNvSpPr/>
            <p:nvPr/>
          </p:nvSpPr>
          <p:spPr>
            <a:xfrm>
              <a:off x="3721800" y="1669500"/>
              <a:ext cx="27100" cy="10000"/>
            </a:xfrm>
            <a:custGeom>
              <a:rect b="b" l="l" r="r" t="t"/>
              <a:pathLst>
                <a:path extrusionOk="0" h="400" w="1084">
                  <a:moveTo>
                    <a:pt x="197" y="1"/>
                  </a:moveTo>
                  <a:cubicBezTo>
                    <a:pt x="90" y="1"/>
                    <a:pt x="0" y="91"/>
                    <a:pt x="0" y="197"/>
                  </a:cubicBezTo>
                  <a:cubicBezTo>
                    <a:pt x="0" y="309"/>
                    <a:pt x="90" y="399"/>
                    <a:pt x="197" y="399"/>
                  </a:cubicBezTo>
                  <a:lnTo>
                    <a:pt x="887" y="399"/>
                  </a:lnTo>
                  <a:cubicBezTo>
                    <a:pt x="993" y="399"/>
                    <a:pt x="1084" y="309"/>
                    <a:pt x="1084" y="197"/>
                  </a:cubicBezTo>
                  <a:cubicBezTo>
                    <a:pt x="1084" y="91"/>
                    <a:pt x="993" y="1"/>
                    <a:pt x="88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3"/>
            <p:cNvSpPr/>
            <p:nvPr/>
          </p:nvSpPr>
          <p:spPr>
            <a:xfrm>
              <a:off x="3721800" y="1692225"/>
              <a:ext cx="27100" cy="9975"/>
            </a:xfrm>
            <a:custGeom>
              <a:rect b="b" l="l" r="r" t="t"/>
              <a:pathLst>
                <a:path extrusionOk="0" h="399" w="1084">
                  <a:moveTo>
                    <a:pt x="197" y="0"/>
                  </a:moveTo>
                  <a:cubicBezTo>
                    <a:pt x="90" y="0"/>
                    <a:pt x="0" y="85"/>
                    <a:pt x="0" y="197"/>
                  </a:cubicBezTo>
                  <a:cubicBezTo>
                    <a:pt x="0" y="308"/>
                    <a:pt x="90" y="399"/>
                    <a:pt x="197" y="399"/>
                  </a:cubicBezTo>
                  <a:lnTo>
                    <a:pt x="887" y="399"/>
                  </a:lnTo>
                  <a:cubicBezTo>
                    <a:pt x="993" y="399"/>
                    <a:pt x="1084" y="308"/>
                    <a:pt x="1084" y="197"/>
                  </a:cubicBezTo>
                  <a:cubicBezTo>
                    <a:pt x="1084" y="85"/>
                    <a:pt x="993" y="0"/>
                    <a:pt x="88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3"/>
            <p:cNvSpPr/>
            <p:nvPr/>
          </p:nvSpPr>
          <p:spPr>
            <a:xfrm>
              <a:off x="3523650" y="1660075"/>
              <a:ext cx="9975" cy="10000"/>
            </a:xfrm>
            <a:custGeom>
              <a:rect b="b" l="l" r="r" t="t"/>
              <a:pathLst>
                <a:path extrusionOk="0" h="400" w="399">
                  <a:moveTo>
                    <a:pt x="202" y="1"/>
                  </a:moveTo>
                  <a:cubicBezTo>
                    <a:pt x="91" y="1"/>
                    <a:pt x="1" y="91"/>
                    <a:pt x="1" y="203"/>
                  </a:cubicBezTo>
                  <a:cubicBezTo>
                    <a:pt x="1" y="309"/>
                    <a:pt x="91" y="399"/>
                    <a:pt x="202" y="399"/>
                  </a:cubicBezTo>
                  <a:cubicBezTo>
                    <a:pt x="314" y="399"/>
                    <a:pt x="399" y="309"/>
                    <a:pt x="399" y="203"/>
                  </a:cubicBezTo>
                  <a:cubicBezTo>
                    <a:pt x="399" y="91"/>
                    <a:pt x="314" y="1"/>
                    <a:pt x="20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3"/>
            <p:cNvSpPr/>
            <p:nvPr/>
          </p:nvSpPr>
          <p:spPr>
            <a:xfrm>
              <a:off x="3543575" y="1660075"/>
              <a:ext cx="9975" cy="10000"/>
            </a:xfrm>
            <a:custGeom>
              <a:rect b="b" l="l" r="r" t="t"/>
              <a:pathLst>
                <a:path extrusionOk="0" h="400" w="399">
                  <a:moveTo>
                    <a:pt x="202" y="1"/>
                  </a:moveTo>
                  <a:cubicBezTo>
                    <a:pt x="91" y="1"/>
                    <a:pt x="0" y="91"/>
                    <a:pt x="0" y="203"/>
                  </a:cubicBezTo>
                  <a:cubicBezTo>
                    <a:pt x="0" y="309"/>
                    <a:pt x="91" y="399"/>
                    <a:pt x="202" y="399"/>
                  </a:cubicBezTo>
                  <a:cubicBezTo>
                    <a:pt x="314" y="399"/>
                    <a:pt x="399" y="309"/>
                    <a:pt x="399" y="203"/>
                  </a:cubicBezTo>
                  <a:cubicBezTo>
                    <a:pt x="399" y="91"/>
                    <a:pt x="314" y="1"/>
                    <a:pt x="20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3"/>
            <p:cNvSpPr/>
            <p:nvPr/>
          </p:nvSpPr>
          <p:spPr>
            <a:xfrm>
              <a:off x="3523650" y="1681075"/>
              <a:ext cx="9975" cy="9975"/>
            </a:xfrm>
            <a:custGeom>
              <a:rect b="b" l="l" r="r" t="t"/>
              <a:pathLst>
                <a:path extrusionOk="0" h="399" w="399">
                  <a:moveTo>
                    <a:pt x="202" y="0"/>
                  </a:moveTo>
                  <a:cubicBezTo>
                    <a:pt x="91" y="0"/>
                    <a:pt x="1" y="90"/>
                    <a:pt x="1" y="202"/>
                  </a:cubicBezTo>
                  <a:cubicBezTo>
                    <a:pt x="1" y="313"/>
                    <a:pt x="91" y="398"/>
                    <a:pt x="202" y="398"/>
                  </a:cubicBezTo>
                  <a:cubicBezTo>
                    <a:pt x="314" y="398"/>
                    <a:pt x="399" y="313"/>
                    <a:pt x="399" y="202"/>
                  </a:cubicBezTo>
                  <a:cubicBezTo>
                    <a:pt x="399" y="90"/>
                    <a:pt x="314" y="0"/>
                    <a:pt x="20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3"/>
            <p:cNvSpPr/>
            <p:nvPr/>
          </p:nvSpPr>
          <p:spPr>
            <a:xfrm>
              <a:off x="3543575" y="1681075"/>
              <a:ext cx="9975" cy="9975"/>
            </a:xfrm>
            <a:custGeom>
              <a:rect b="b" l="l" r="r" t="t"/>
              <a:pathLst>
                <a:path extrusionOk="0" h="399" w="399">
                  <a:moveTo>
                    <a:pt x="202" y="0"/>
                  </a:moveTo>
                  <a:cubicBezTo>
                    <a:pt x="91" y="0"/>
                    <a:pt x="0" y="90"/>
                    <a:pt x="0" y="202"/>
                  </a:cubicBezTo>
                  <a:cubicBezTo>
                    <a:pt x="0" y="313"/>
                    <a:pt x="91" y="398"/>
                    <a:pt x="202" y="398"/>
                  </a:cubicBezTo>
                  <a:cubicBezTo>
                    <a:pt x="314" y="398"/>
                    <a:pt x="399" y="313"/>
                    <a:pt x="399" y="202"/>
                  </a:cubicBezTo>
                  <a:cubicBezTo>
                    <a:pt x="399" y="90"/>
                    <a:pt x="314" y="0"/>
                    <a:pt x="20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3"/>
            <p:cNvSpPr/>
            <p:nvPr/>
          </p:nvSpPr>
          <p:spPr>
            <a:xfrm>
              <a:off x="3523650" y="1701650"/>
              <a:ext cx="9975" cy="9975"/>
            </a:xfrm>
            <a:custGeom>
              <a:rect b="b" l="l" r="r" t="t"/>
              <a:pathLst>
                <a:path extrusionOk="0" h="399" w="399">
                  <a:moveTo>
                    <a:pt x="202" y="0"/>
                  </a:moveTo>
                  <a:cubicBezTo>
                    <a:pt x="91" y="0"/>
                    <a:pt x="1" y="85"/>
                    <a:pt x="1" y="197"/>
                  </a:cubicBezTo>
                  <a:cubicBezTo>
                    <a:pt x="1" y="309"/>
                    <a:pt x="91" y="399"/>
                    <a:pt x="202" y="399"/>
                  </a:cubicBezTo>
                  <a:cubicBezTo>
                    <a:pt x="314" y="399"/>
                    <a:pt x="399" y="309"/>
                    <a:pt x="399" y="197"/>
                  </a:cubicBezTo>
                  <a:cubicBezTo>
                    <a:pt x="399" y="85"/>
                    <a:pt x="314" y="0"/>
                    <a:pt x="20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3"/>
            <p:cNvSpPr/>
            <p:nvPr/>
          </p:nvSpPr>
          <p:spPr>
            <a:xfrm>
              <a:off x="3543575" y="1701650"/>
              <a:ext cx="9975" cy="9975"/>
            </a:xfrm>
            <a:custGeom>
              <a:rect b="b" l="l" r="r" t="t"/>
              <a:pathLst>
                <a:path extrusionOk="0" h="399" w="399">
                  <a:moveTo>
                    <a:pt x="202" y="0"/>
                  </a:moveTo>
                  <a:cubicBezTo>
                    <a:pt x="91" y="0"/>
                    <a:pt x="0" y="85"/>
                    <a:pt x="0" y="197"/>
                  </a:cubicBezTo>
                  <a:cubicBezTo>
                    <a:pt x="0" y="309"/>
                    <a:pt x="91" y="399"/>
                    <a:pt x="202" y="399"/>
                  </a:cubicBezTo>
                  <a:cubicBezTo>
                    <a:pt x="314" y="399"/>
                    <a:pt x="399" y="309"/>
                    <a:pt x="399" y="197"/>
                  </a:cubicBezTo>
                  <a:cubicBezTo>
                    <a:pt x="399" y="85"/>
                    <a:pt x="314" y="0"/>
                    <a:pt x="20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3"/>
            <p:cNvSpPr/>
            <p:nvPr/>
          </p:nvSpPr>
          <p:spPr>
            <a:xfrm>
              <a:off x="3618350" y="1676275"/>
              <a:ext cx="93500" cy="98850"/>
            </a:xfrm>
            <a:custGeom>
              <a:rect b="b" l="l" r="r" t="t"/>
              <a:pathLst>
                <a:path extrusionOk="0" h="3954" w="3740">
                  <a:moveTo>
                    <a:pt x="1859" y="415"/>
                  </a:moveTo>
                  <a:lnTo>
                    <a:pt x="3054" y="946"/>
                  </a:lnTo>
                  <a:lnTo>
                    <a:pt x="1859" y="1499"/>
                  </a:lnTo>
                  <a:lnTo>
                    <a:pt x="664" y="946"/>
                  </a:lnTo>
                  <a:lnTo>
                    <a:pt x="1859" y="415"/>
                  </a:lnTo>
                  <a:close/>
                  <a:moveTo>
                    <a:pt x="398" y="1254"/>
                  </a:moveTo>
                  <a:lnTo>
                    <a:pt x="1657" y="1855"/>
                  </a:lnTo>
                  <a:lnTo>
                    <a:pt x="1657" y="3448"/>
                  </a:lnTo>
                  <a:lnTo>
                    <a:pt x="398" y="2875"/>
                  </a:lnTo>
                  <a:lnTo>
                    <a:pt x="398" y="1254"/>
                  </a:lnTo>
                  <a:close/>
                  <a:moveTo>
                    <a:pt x="3341" y="1254"/>
                  </a:moveTo>
                  <a:lnTo>
                    <a:pt x="3341" y="2875"/>
                  </a:lnTo>
                  <a:lnTo>
                    <a:pt x="2056" y="3448"/>
                  </a:lnTo>
                  <a:lnTo>
                    <a:pt x="2056" y="1855"/>
                  </a:lnTo>
                  <a:lnTo>
                    <a:pt x="3341" y="1254"/>
                  </a:lnTo>
                  <a:close/>
                  <a:moveTo>
                    <a:pt x="1859" y="1"/>
                  </a:moveTo>
                  <a:cubicBezTo>
                    <a:pt x="1831" y="1"/>
                    <a:pt x="1804" y="6"/>
                    <a:pt x="1769" y="17"/>
                  </a:cubicBezTo>
                  <a:lnTo>
                    <a:pt x="112" y="771"/>
                  </a:lnTo>
                  <a:cubicBezTo>
                    <a:pt x="43" y="814"/>
                    <a:pt x="0" y="883"/>
                    <a:pt x="0" y="946"/>
                  </a:cubicBezTo>
                  <a:lnTo>
                    <a:pt x="0" y="2981"/>
                  </a:lnTo>
                  <a:cubicBezTo>
                    <a:pt x="0" y="3071"/>
                    <a:pt x="43" y="3140"/>
                    <a:pt x="112" y="3183"/>
                  </a:cubicBezTo>
                  <a:lnTo>
                    <a:pt x="1769" y="3937"/>
                  </a:lnTo>
                  <a:cubicBezTo>
                    <a:pt x="1804" y="3948"/>
                    <a:pt x="1837" y="3953"/>
                    <a:pt x="1867" y="3953"/>
                  </a:cubicBezTo>
                  <a:cubicBezTo>
                    <a:pt x="1896" y="3953"/>
                    <a:pt x="1923" y="3948"/>
                    <a:pt x="1944" y="3937"/>
                  </a:cubicBezTo>
                  <a:lnTo>
                    <a:pt x="3607" y="3183"/>
                  </a:lnTo>
                  <a:cubicBezTo>
                    <a:pt x="3671" y="3140"/>
                    <a:pt x="3740" y="3071"/>
                    <a:pt x="3740" y="2981"/>
                  </a:cubicBezTo>
                  <a:lnTo>
                    <a:pt x="3740" y="946"/>
                  </a:lnTo>
                  <a:cubicBezTo>
                    <a:pt x="3740" y="883"/>
                    <a:pt x="3671" y="814"/>
                    <a:pt x="3607" y="771"/>
                  </a:cubicBezTo>
                  <a:lnTo>
                    <a:pt x="1944" y="17"/>
                  </a:lnTo>
                  <a:cubicBezTo>
                    <a:pt x="1912" y="6"/>
                    <a:pt x="1886" y="1"/>
                    <a:pt x="185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3"/>
            <p:cNvSpPr/>
            <p:nvPr/>
          </p:nvSpPr>
          <p:spPr>
            <a:xfrm>
              <a:off x="3468400" y="1587575"/>
              <a:ext cx="340800" cy="324325"/>
            </a:xfrm>
            <a:custGeom>
              <a:rect b="b" l="l" r="r" t="t"/>
              <a:pathLst>
                <a:path extrusionOk="0" h="12973" w="13632">
                  <a:moveTo>
                    <a:pt x="11884" y="399"/>
                  </a:moveTo>
                  <a:lnTo>
                    <a:pt x="11884" y="1860"/>
                  </a:lnTo>
                  <a:lnTo>
                    <a:pt x="1770" y="1860"/>
                  </a:lnTo>
                  <a:lnTo>
                    <a:pt x="1770" y="399"/>
                  </a:lnTo>
                  <a:close/>
                  <a:moveTo>
                    <a:pt x="3804" y="2258"/>
                  </a:moveTo>
                  <a:lnTo>
                    <a:pt x="3804" y="8680"/>
                  </a:lnTo>
                  <a:lnTo>
                    <a:pt x="1770" y="8680"/>
                  </a:lnTo>
                  <a:lnTo>
                    <a:pt x="1770" y="2258"/>
                  </a:lnTo>
                  <a:close/>
                  <a:moveTo>
                    <a:pt x="11884" y="2258"/>
                  </a:moveTo>
                  <a:lnTo>
                    <a:pt x="11884" y="8680"/>
                  </a:lnTo>
                  <a:lnTo>
                    <a:pt x="4203" y="8680"/>
                  </a:lnTo>
                  <a:lnTo>
                    <a:pt x="4203" y="2258"/>
                  </a:lnTo>
                  <a:close/>
                  <a:moveTo>
                    <a:pt x="13015" y="399"/>
                  </a:moveTo>
                  <a:cubicBezTo>
                    <a:pt x="13122" y="399"/>
                    <a:pt x="13233" y="510"/>
                    <a:pt x="13233" y="643"/>
                  </a:cubicBezTo>
                  <a:lnTo>
                    <a:pt x="13233" y="8680"/>
                  </a:lnTo>
                  <a:lnTo>
                    <a:pt x="12282" y="8680"/>
                  </a:lnTo>
                  <a:lnTo>
                    <a:pt x="12282" y="399"/>
                  </a:lnTo>
                  <a:close/>
                  <a:moveTo>
                    <a:pt x="13233" y="9079"/>
                  </a:moveTo>
                  <a:lnTo>
                    <a:pt x="13233" y="9695"/>
                  </a:lnTo>
                  <a:cubicBezTo>
                    <a:pt x="13233" y="9828"/>
                    <a:pt x="13122" y="9939"/>
                    <a:pt x="13015" y="9939"/>
                  </a:cubicBezTo>
                  <a:lnTo>
                    <a:pt x="617" y="9939"/>
                  </a:lnTo>
                  <a:cubicBezTo>
                    <a:pt x="505" y="9939"/>
                    <a:pt x="399" y="9828"/>
                    <a:pt x="399" y="9695"/>
                  </a:cubicBezTo>
                  <a:lnTo>
                    <a:pt x="399" y="9079"/>
                  </a:lnTo>
                  <a:close/>
                  <a:moveTo>
                    <a:pt x="8606" y="10338"/>
                  </a:moveTo>
                  <a:lnTo>
                    <a:pt x="9382" y="11267"/>
                  </a:lnTo>
                  <a:lnTo>
                    <a:pt x="4580" y="11267"/>
                  </a:lnTo>
                  <a:lnTo>
                    <a:pt x="5355" y="10338"/>
                  </a:lnTo>
                  <a:close/>
                  <a:moveTo>
                    <a:pt x="617" y="0"/>
                  </a:moveTo>
                  <a:cubicBezTo>
                    <a:pt x="288" y="0"/>
                    <a:pt x="1" y="287"/>
                    <a:pt x="1" y="643"/>
                  </a:cubicBezTo>
                  <a:lnTo>
                    <a:pt x="1" y="4718"/>
                  </a:lnTo>
                  <a:cubicBezTo>
                    <a:pt x="1" y="4829"/>
                    <a:pt x="86" y="4914"/>
                    <a:pt x="197" y="4914"/>
                  </a:cubicBezTo>
                  <a:cubicBezTo>
                    <a:pt x="309" y="4914"/>
                    <a:pt x="399" y="4829"/>
                    <a:pt x="399" y="4718"/>
                  </a:cubicBezTo>
                  <a:lnTo>
                    <a:pt x="399" y="643"/>
                  </a:lnTo>
                  <a:cubicBezTo>
                    <a:pt x="399" y="510"/>
                    <a:pt x="505" y="399"/>
                    <a:pt x="617" y="399"/>
                  </a:cubicBezTo>
                  <a:lnTo>
                    <a:pt x="1371" y="399"/>
                  </a:lnTo>
                  <a:lnTo>
                    <a:pt x="1371" y="8680"/>
                  </a:lnTo>
                  <a:lnTo>
                    <a:pt x="399" y="8680"/>
                  </a:lnTo>
                  <a:lnTo>
                    <a:pt x="399" y="5647"/>
                  </a:lnTo>
                  <a:cubicBezTo>
                    <a:pt x="399" y="5536"/>
                    <a:pt x="309" y="5445"/>
                    <a:pt x="197" y="5445"/>
                  </a:cubicBezTo>
                  <a:cubicBezTo>
                    <a:pt x="86" y="5445"/>
                    <a:pt x="1" y="5536"/>
                    <a:pt x="1" y="5647"/>
                  </a:cubicBezTo>
                  <a:lnTo>
                    <a:pt x="1" y="9695"/>
                  </a:lnTo>
                  <a:cubicBezTo>
                    <a:pt x="1" y="10051"/>
                    <a:pt x="288" y="10338"/>
                    <a:pt x="617" y="10338"/>
                  </a:cubicBezTo>
                  <a:lnTo>
                    <a:pt x="4845" y="10338"/>
                  </a:lnTo>
                  <a:lnTo>
                    <a:pt x="4049" y="11267"/>
                  </a:lnTo>
                  <a:lnTo>
                    <a:pt x="3517" y="11267"/>
                  </a:lnTo>
                  <a:cubicBezTo>
                    <a:pt x="3055" y="11267"/>
                    <a:pt x="2678" y="11644"/>
                    <a:pt x="2678" y="12133"/>
                  </a:cubicBezTo>
                  <a:lnTo>
                    <a:pt x="2678" y="12505"/>
                  </a:lnTo>
                  <a:cubicBezTo>
                    <a:pt x="2678" y="12749"/>
                    <a:pt x="2896" y="12972"/>
                    <a:pt x="3140" y="12972"/>
                  </a:cubicBezTo>
                  <a:lnTo>
                    <a:pt x="6529" y="12972"/>
                  </a:lnTo>
                  <a:cubicBezTo>
                    <a:pt x="6641" y="12972"/>
                    <a:pt x="6726" y="12882"/>
                    <a:pt x="6726" y="12771"/>
                  </a:cubicBezTo>
                  <a:cubicBezTo>
                    <a:pt x="6726" y="12664"/>
                    <a:pt x="6641" y="12574"/>
                    <a:pt x="6529" y="12574"/>
                  </a:cubicBezTo>
                  <a:lnTo>
                    <a:pt x="3140" y="12574"/>
                  </a:lnTo>
                  <a:cubicBezTo>
                    <a:pt x="3119" y="12574"/>
                    <a:pt x="3076" y="12532"/>
                    <a:pt x="3076" y="12505"/>
                  </a:cubicBezTo>
                  <a:lnTo>
                    <a:pt x="3076" y="12133"/>
                  </a:lnTo>
                  <a:cubicBezTo>
                    <a:pt x="3076" y="11868"/>
                    <a:pt x="3273" y="11666"/>
                    <a:pt x="3517" y="11666"/>
                  </a:cubicBezTo>
                  <a:lnTo>
                    <a:pt x="10444" y="11666"/>
                  </a:lnTo>
                  <a:cubicBezTo>
                    <a:pt x="10689" y="11666"/>
                    <a:pt x="10890" y="11868"/>
                    <a:pt x="10890" y="12133"/>
                  </a:cubicBezTo>
                  <a:lnTo>
                    <a:pt x="10890" y="12505"/>
                  </a:lnTo>
                  <a:cubicBezTo>
                    <a:pt x="10890" y="12532"/>
                    <a:pt x="10864" y="12574"/>
                    <a:pt x="10821" y="12574"/>
                  </a:cubicBezTo>
                  <a:lnTo>
                    <a:pt x="7459" y="12574"/>
                  </a:lnTo>
                  <a:cubicBezTo>
                    <a:pt x="7347" y="12574"/>
                    <a:pt x="7236" y="12664"/>
                    <a:pt x="7236" y="12771"/>
                  </a:cubicBezTo>
                  <a:cubicBezTo>
                    <a:pt x="7236" y="12882"/>
                    <a:pt x="7347" y="12972"/>
                    <a:pt x="7459" y="12972"/>
                  </a:cubicBezTo>
                  <a:lnTo>
                    <a:pt x="10821" y="12972"/>
                  </a:lnTo>
                  <a:cubicBezTo>
                    <a:pt x="11087" y="12972"/>
                    <a:pt x="11289" y="12749"/>
                    <a:pt x="11289" y="12505"/>
                  </a:cubicBezTo>
                  <a:lnTo>
                    <a:pt x="11289" y="12133"/>
                  </a:lnTo>
                  <a:cubicBezTo>
                    <a:pt x="11289" y="11666"/>
                    <a:pt x="10912" y="11267"/>
                    <a:pt x="10444" y="11267"/>
                  </a:cubicBezTo>
                  <a:lnTo>
                    <a:pt x="9913" y="11267"/>
                  </a:lnTo>
                  <a:lnTo>
                    <a:pt x="9116" y="10338"/>
                  </a:lnTo>
                  <a:lnTo>
                    <a:pt x="13015" y="10338"/>
                  </a:lnTo>
                  <a:cubicBezTo>
                    <a:pt x="13345" y="10338"/>
                    <a:pt x="13631" y="10051"/>
                    <a:pt x="13631" y="9695"/>
                  </a:cubicBezTo>
                  <a:lnTo>
                    <a:pt x="13631" y="643"/>
                  </a:lnTo>
                  <a:cubicBezTo>
                    <a:pt x="13631" y="287"/>
                    <a:pt x="13345" y="0"/>
                    <a:pt x="1301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 name="Google Shape;4631;p63"/>
          <p:cNvGrpSpPr/>
          <p:nvPr/>
        </p:nvGrpSpPr>
        <p:grpSpPr>
          <a:xfrm>
            <a:off x="6013675" y="2272025"/>
            <a:ext cx="314375" cy="340925"/>
            <a:chOff x="6013675" y="2272025"/>
            <a:chExt cx="314375" cy="340925"/>
          </a:xfrm>
        </p:grpSpPr>
        <p:sp>
          <p:nvSpPr>
            <p:cNvPr id="4632" name="Google Shape;4632;p63"/>
            <p:cNvSpPr/>
            <p:nvPr/>
          </p:nvSpPr>
          <p:spPr>
            <a:xfrm>
              <a:off x="6166400" y="2419850"/>
              <a:ext cx="134025" cy="101875"/>
            </a:xfrm>
            <a:custGeom>
              <a:rect b="b" l="l" r="r" t="t"/>
              <a:pathLst>
                <a:path extrusionOk="0" h="4075" w="5361">
                  <a:moveTo>
                    <a:pt x="3034" y="398"/>
                  </a:moveTo>
                  <a:lnTo>
                    <a:pt x="2412" y="0"/>
                  </a:lnTo>
                  <a:lnTo>
                    <a:pt x="1796" y="398"/>
                  </a:lnTo>
                  <a:cubicBezTo>
                    <a:pt x="1796" y="510"/>
                    <a:pt x="1748" y="622"/>
                    <a:pt x="1642" y="707"/>
                  </a:cubicBezTo>
                  <a:cubicBezTo>
                    <a:pt x="1307" y="908"/>
                    <a:pt x="378" y="1084"/>
                    <a:pt x="69" y="1392"/>
                  </a:cubicBezTo>
                  <a:cubicBezTo>
                    <a:pt x="0" y="2348"/>
                    <a:pt x="643" y="3740"/>
                    <a:pt x="1286" y="4074"/>
                  </a:cubicBezTo>
                  <a:lnTo>
                    <a:pt x="5360" y="3299"/>
                  </a:lnTo>
                  <a:lnTo>
                    <a:pt x="5360" y="2900"/>
                  </a:lnTo>
                  <a:cubicBezTo>
                    <a:pt x="5360" y="1418"/>
                    <a:pt x="3873" y="1153"/>
                    <a:pt x="3188" y="707"/>
                  </a:cubicBezTo>
                  <a:cubicBezTo>
                    <a:pt x="3076" y="622"/>
                    <a:pt x="3034" y="510"/>
                    <a:pt x="3034" y="398"/>
                  </a:cubicBezTo>
                  <a:close/>
                  <a:moveTo>
                    <a:pt x="3034" y="398"/>
                  </a:moveTo>
                  <a:lnTo>
                    <a:pt x="3034" y="398"/>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3"/>
            <p:cNvSpPr/>
            <p:nvPr/>
          </p:nvSpPr>
          <p:spPr>
            <a:xfrm>
              <a:off x="6222825" y="2422100"/>
              <a:ext cx="77600" cy="87400"/>
            </a:xfrm>
            <a:custGeom>
              <a:rect b="b" l="l" r="r" t="t"/>
              <a:pathLst>
                <a:path extrusionOk="0" h="3496" w="3104">
                  <a:moveTo>
                    <a:pt x="3103" y="2810"/>
                  </a:moveTo>
                  <a:cubicBezTo>
                    <a:pt x="3103" y="1328"/>
                    <a:pt x="1616" y="1063"/>
                    <a:pt x="931" y="617"/>
                  </a:cubicBezTo>
                  <a:cubicBezTo>
                    <a:pt x="819" y="532"/>
                    <a:pt x="777" y="420"/>
                    <a:pt x="777" y="308"/>
                  </a:cubicBezTo>
                  <a:lnTo>
                    <a:pt x="267" y="0"/>
                  </a:lnTo>
                  <a:lnTo>
                    <a:pt x="1" y="308"/>
                  </a:lnTo>
                  <a:cubicBezTo>
                    <a:pt x="1" y="686"/>
                    <a:pt x="952" y="1328"/>
                    <a:pt x="1217" y="1482"/>
                  </a:cubicBezTo>
                  <a:cubicBezTo>
                    <a:pt x="1749" y="1769"/>
                    <a:pt x="2280" y="1992"/>
                    <a:pt x="2280" y="2545"/>
                  </a:cubicBezTo>
                  <a:lnTo>
                    <a:pt x="2280" y="3209"/>
                  </a:lnTo>
                  <a:lnTo>
                    <a:pt x="2678" y="3496"/>
                  </a:lnTo>
                  <a:lnTo>
                    <a:pt x="3103" y="3209"/>
                  </a:lnTo>
                  <a:close/>
                  <a:moveTo>
                    <a:pt x="3103" y="2810"/>
                  </a:moveTo>
                  <a:lnTo>
                    <a:pt x="3103" y="281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3"/>
            <p:cNvSpPr/>
            <p:nvPr/>
          </p:nvSpPr>
          <p:spPr>
            <a:xfrm>
              <a:off x="6181400" y="2502300"/>
              <a:ext cx="119025" cy="57000"/>
            </a:xfrm>
            <a:custGeom>
              <a:rect b="b" l="l" r="r" t="t"/>
              <a:pathLst>
                <a:path extrusionOk="0" h="2280" w="4761">
                  <a:moveTo>
                    <a:pt x="511" y="1"/>
                  </a:moveTo>
                  <a:lnTo>
                    <a:pt x="4760" y="1"/>
                  </a:lnTo>
                  <a:lnTo>
                    <a:pt x="4760" y="2280"/>
                  </a:lnTo>
                  <a:lnTo>
                    <a:pt x="330" y="2280"/>
                  </a:lnTo>
                  <a:cubicBezTo>
                    <a:pt x="64" y="1637"/>
                    <a:pt x="1" y="575"/>
                    <a:pt x="511" y="1"/>
                  </a:cubicBezTo>
                  <a:close/>
                  <a:moveTo>
                    <a:pt x="511" y="1"/>
                  </a:moveTo>
                  <a:lnTo>
                    <a:pt x="51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3"/>
            <p:cNvSpPr/>
            <p:nvPr/>
          </p:nvSpPr>
          <p:spPr>
            <a:xfrm>
              <a:off x="6153125" y="2295925"/>
              <a:ext cx="147300" cy="86350"/>
            </a:xfrm>
            <a:custGeom>
              <a:rect b="b" l="l" r="r" t="t"/>
              <a:pathLst>
                <a:path extrusionOk="0" h="3454" w="5892">
                  <a:moveTo>
                    <a:pt x="5891" y="2853"/>
                  </a:moveTo>
                  <a:lnTo>
                    <a:pt x="5891" y="463"/>
                  </a:lnTo>
                  <a:lnTo>
                    <a:pt x="2943" y="1"/>
                  </a:lnTo>
                  <a:lnTo>
                    <a:pt x="0" y="463"/>
                  </a:lnTo>
                  <a:lnTo>
                    <a:pt x="0" y="2853"/>
                  </a:lnTo>
                  <a:lnTo>
                    <a:pt x="3055" y="3454"/>
                  </a:lnTo>
                  <a:close/>
                  <a:moveTo>
                    <a:pt x="5891" y="2853"/>
                  </a:move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3"/>
            <p:cNvSpPr/>
            <p:nvPr/>
          </p:nvSpPr>
          <p:spPr>
            <a:xfrm>
              <a:off x="6153125" y="2367250"/>
              <a:ext cx="147300" cy="62575"/>
            </a:xfrm>
            <a:custGeom>
              <a:rect b="b" l="l" r="r" t="t"/>
              <a:pathLst>
                <a:path extrusionOk="0" h="2503" w="5892">
                  <a:moveTo>
                    <a:pt x="2327" y="2502"/>
                  </a:moveTo>
                  <a:lnTo>
                    <a:pt x="3565" y="2502"/>
                  </a:lnTo>
                  <a:cubicBezTo>
                    <a:pt x="3565" y="2391"/>
                    <a:pt x="3607" y="2279"/>
                    <a:pt x="3719" y="2216"/>
                  </a:cubicBezTo>
                  <a:cubicBezTo>
                    <a:pt x="4404" y="1748"/>
                    <a:pt x="5891" y="1483"/>
                    <a:pt x="5891" y="0"/>
                  </a:cubicBezTo>
                  <a:lnTo>
                    <a:pt x="0" y="0"/>
                  </a:lnTo>
                  <a:cubicBezTo>
                    <a:pt x="0" y="1483"/>
                    <a:pt x="1482" y="1748"/>
                    <a:pt x="2173" y="2216"/>
                  </a:cubicBezTo>
                  <a:cubicBezTo>
                    <a:pt x="2279" y="2279"/>
                    <a:pt x="2327" y="2391"/>
                    <a:pt x="2327" y="2502"/>
                  </a:cubicBezTo>
                  <a:close/>
                  <a:moveTo>
                    <a:pt x="2327" y="2502"/>
                  </a:moveTo>
                  <a:lnTo>
                    <a:pt x="2327" y="250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3"/>
            <p:cNvSpPr/>
            <p:nvPr/>
          </p:nvSpPr>
          <p:spPr>
            <a:xfrm>
              <a:off x="6130400" y="2277075"/>
              <a:ext cx="192600" cy="30450"/>
            </a:xfrm>
            <a:custGeom>
              <a:rect b="b" l="l" r="r" t="t"/>
              <a:pathLst>
                <a:path extrusionOk="0" h="1218" w="7704">
                  <a:moveTo>
                    <a:pt x="909" y="1217"/>
                  </a:moveTo>
                  <a:lnTo>
                    <a:pt x="7108" y="1217"/>
                  </a:lnTo>
                  <a:cubicBezTo>
                    <a:pt x="7438" y="1217"/>
                    <a:pt x="7703" y="930"/>
                    <a:pt x="7703" y="596"/>
                  </a:cubicBezTo>
                  <a:cubicBezTo>
                    <a:pt x="7703" y="287"/>
                    <a:pt x="7438" y="1"/>
                    <a:pt x="7108" y="1"/>
                  </a:cubicBezTo>
                  <a:lnTo>
                    <a:pt x="601" y="1"/>
                  </a:lnTo>
                  <a:cubicBezTo>
                    <a:pt x="266" y="1"/>
                    <a:pt x="1" y="287"/>
                    <a:pt x="1" y="596"/>
                  </a:cubicBezTo>
                  <a:cubicBezTo>
                    <a:pt x="1" y="930"/>
                    <a:pt x="293" y="1217"/>
                    <a:pt x="622" y="1217"/>
                  </a:cubicBezTo>
                  <a:close/>
                  <a:moveTo>
                    <a:pt x="909" y="1217"/>
                  </a:moveTo>
                  <a:lnTo>
                    <a:pt x="909" y="1217"/>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3"/>
            <p:cNvSpPr/>
            <p:nvPr/>
          </p:nvSpPr>
          <p:spPr>
            <a:xfrm>
              <a:off x="6288700" y="2277075"/>
              <a:ext cx="34300" cy="30450"/>
            </a:xfrm>
            <a:custGeom>
              <a:rect b="b" l="l" r="r" t="t"/>
              <a:pathLst>
                <a:path extrusionOk="0" h="1218" w="1372">
                  <a:moveTo>
                    <a:pt x="468" y="1217"/>
                  </a:moveTo>
                  <a:lnTo>
                    <a:pt x="776" y="1217"/>
                  </a:lnTo>
                  <a:cubicBezTo>
                    <a:pt x="1106" y="1217"/>
                    <a:pt x="1371" y="930"/>
                    <a:pt x="1371" y="596"/>
                  </a:cubicBezTo>
                  <a:cubicBezTo>
                    <a:pt x="1371" y="287"/>
                    <a:pt x="1106" y="1"/>
                    <a:pt x="776" y="1"/>
                  </a:cubicBezTo>
                  <a:lnTo>
                    <a:pt x="1" y="1"/>
                  </a:lnTo>
                  <a:cubicBezTo>
                    <a:pt x="335" y="1"/>
                    <a:pt x="601" y="287"/>
                    <a:pt x="601" y="596"/>
                  </a:cubicBezTo>
                  <a:cubicBezTo>
                    <a:pt x="601" y="930"/>
                    <a:pt x="335" y="1217"/>
                    <a:pt x="1" y="1217"/>
                  </a:cubicBezTo>
                  <a:close/>
                  <a:moveTo>
                    <a:pt x="468" y="1217"/>
                  </a:moveTo>
                  <a:lnTo>
                    <a:pt x="468" y="1217"/>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3"/>
            <p:cNvSpPr/>
            <p:nvPr/>
          </p:nvSpPr>
          <p:spPr>
            <a:xfrm>
              <a:off x="6222825" y="2367250"/>
              <a:ext cx="77600" cy="62575"/>
            </a:xfrm>
            <a:custGeom>
              <a:rect b="b" l="l" r="r" t="t"/>
              <a:pathLst>
                <a:path extrusionOk="0" h="2503" w="3104">
                  <a:moveTo>
                    <a:pt x="2105" y="224"/>
                  </a:moveTo>
                  <a:cubicBezTo>
                    <a:pt x="1664" y="1132"/>
                    <a:pt x="686" y="1727"/>
                    <a:pt x="155" y="2083"/>
                  </a:cubicBezTo>
                  <a:cubicBezTo>
                    <a:pt x="134" y="2083"/>
                    <a:pt x="113" y="2104"/>
                    <a:pt x="91" y="2125"/>
                  </a:cubicBezTo>
                  <a:cubicBezTo>
                    <a:pt x="22" y="2216"/>
                    <a:pt x="1" y="2370"/>
                    <a:pt x="1" y="2502"/>
                  </a:cubicBezTo>
                  <a:lnTo>
                    <a:pt x="777" y="2502"/>
                  </a:lnTo>
                  <a:cubicBezTo>
                    <a:pt x="777" y="2391"/>
                    <a:pt x="819" y="2279"/>
                    <a:pt x="931" y="2216"/>
                  </a:cubicBezTo>
                  <a:cubicBezTo>
                    <a:pt x="1616" y="1748"/>
                    <a:pt x="3103" y="1483"/>
                    <a:pt x="3103" y="0"/>
                  </a:cubicBezTo>
                  <a:lnTo>
                    <a:pt x="2195" y="0"/>
                  </a:lnTo>
                  <a:cubicBezTo>
                    <a:pt x="2174" y="91"/>
                    <a:pt x="2147" y="155"/>
                    <a:pt x="2105" y="224"/>
                  </a:cubicBezTo>
                  <a:close/>
                  <a:moveTo>
                    <a:pt x="2105" y="224"/>
                  </a:moveTo>
                  <a:lnTo>
                    <a:pt x="2105" y="22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3"/>
            <p:cNvSpPr/>
            <p:nvPr/>
          </p:nvSpPr>
          <p:spPr>
            <a:xfrm>
              <a:off x="6277675" y="2307500"/>
              <a:ext cx="22750" cy="59775"/>
            </a:xfrm>
            <a:custGeom>
              <a:rect b="b" l="l" r="r" t="t"/>
              <a:pathLst>
                <a:path extrusionOk="0" h="2391" w="910">
                  <a:moveTo>
                    <a:pt x="134" y="1663"/>
                  </a:moveTo>
                  <a:cubicBezTo>
                    <a:pt x="134" y="1928"/>
                    <a:pt x="86" y="2167"/>
                    <a:pt x="1" y="2390"/>
                  </a:cubicBezTo>
                  <a:lnTo>
                    <a:pt x="909" y="2390"/>
                  </a:lnTo>
                  <a:lnTo>
                    <a:pt x="909" y="0"/>
                  </a:lnTo>
                  <a:lnTo>
                    <a:pt x="134" y="0"/>
                  </a:lnTo>
                  <a:close/>
                  <a:moveTo>
                    <a:pt x="134" y="1663"/>
                  </a:moveTo>
                  <a:lnTo>
                    <a:pt x="134" y="1663"/>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3"/>
            <p:cNvSpPr/>
            <p:nvPr/>
          </p:nvSpPr>
          <p:spPr>
            <a:xfrm>
              <a:off x="6279800" y="2502300"/>
              <a:ext cx="20625" cy="57000"/>
            </a:xfrm>
            <a:custGeom>
              <a:rect b="b" l="l" r="r" t="t"/>
              <a:pathLst>
                <a:path extrusionOk="0" h="2280" w="825">
                  <a:moveTo>
                    <a:pt x="824" y="1"/>
                  </a:moveTo>
                  <a:lnTo>
                    <a:pt x="1" y="1"/>
                  </a:lnTo>
                  <a:cubicBezTo>
                    <a:pt x="27" y="43"/>
                    <a:pt x="27" y="86"/>
                    <a:pt x="27" y="155"/>
                  </a:cubicBezTo>
                  <a:cubicBezTo>
                    <a:pt x="49" y="219"/>
                    <a:pt x="49" y="309"/>
                    <a:pt x="49" y="399"/>
                  </a:cubicBezTo>
                  <a:lnTo>
                    <a:pt x="49" y="2280"/>
                  </a:lnTo>
                  <a:lnTo>
                    <a:pt x="824" y="2280"/>
                  </a:lnTo>
                  <a:close/>
                  <a:moveTo>
                    <a:pt x="824" y="1"/>
                  </a:moveTo>
                  <a:lnTo>
                    <a:pt x="824"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3"/>
            <p:cNvSpPr/>
            <p:nvPr/>
          </p:nvSpPr>
          <p:spPr>
            <a:xfrm>
              <a:off x="6162550" y="2552100"/>
              <a:ext cx="160450" cy="30450"/>
            </a:xfrm>
            <a:custGeom>
              <a:rect b="b" l="l" r="r" t="t"/>
              <a:pathLst>
                <a:path extrusionOk="0" h="1218" w="6418">
                  <a:moveTo>
                    <a:pt x="818" y="1"/>
                  </a:moveTo>
                  <a:lnTo>
                    <a:pt x="5822" y="1"/>
                  </a:lnTo>
                  <a:cubicBezTo>
                    <a:pt x="6152" y="1"/>
                    <a:pt x="6417" y="288"/>
                    <a:pt x="6417" y="617"/>
                  </a:cubicBezTo>
                  <a:cubicBezTo>
                    <a:pt x="6417" y="952"/>
                    <a:pt x="6152" y="1217"/>
                    <a:pt x="5822" y="1217"/>
                  </a:cubicBezTo>
                  <a:lnTo>
                    <a:pt x="0" y="1217"/>
                  </a:lnTo>
                  <a:cubicBezTo>
                    <a:pt x="356" y="883"/>
                    <a:pt x="622" y="463"/>
                    <a:pt x="818" y="1"/>
                  </a:cubicBezTo>
                  <a:close/>
                  <a:moveTo>
                    <a:pt x="818" y="1"/>
                  </a:moveTo>
                  <a:lnTo>
                    <a:pt x="818"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3"/>
            <p:cNvSpPr/>
            <p:nvPr/>
          </p:nvSpPr>
          <p:spPr>
            <a:xfrm>
              <a:off x="6018725" y="2430325"/>
              <a:ext cx="177050" cy="177725"/>
            </a:xfrm>
            <a:custGeom>
              <a:rect b="b" l="l" r="r" t="t"/>
              <a:pathLst>
                <a:path extrusionOk="0" h="7109" w="7082">
                  <a:moveTo>
                    <a:pt x="0" y="3852"/>
                  </a:moveTo>
                  <a:cubicBezTo>
                    <a:pt x="43" y="4208"/>
                    <a:pt x="112" y="4558"/>
                    <a:pt x="245" y="4872"/>
                  </a:cubicBezTo>
                  <a:cubicBezTo>
                    <a:pt x="441" y="5334"/>
                    <a:pt x="707" y="5754"/>
                    <a:pt x="1063" y="6088"/>
                  </a:cubicBezTo>
                  <a:cubicBezTo>
                    <a:pt x="1706" y="6710"/>
                    <a:pt x="2587" y="7108"/>
                    <a:pt x="3538" y="7108"/>
                  </a:cubicBezTo>
                  <a:cubicBezTo>
                    <a:pt x="5509" y="7108"/>
                    <a:pt x="7081" y="5515"/>
                    <a:pt x="7081" y="3565"/>
                  </a:cubicBezTo>
                  <a:cubicBezTo>
                    <a:pt x="7081" y="1594"/>
                    <a:pt x="5509" y="1"/>
                    <a:pt x="3538" y="1"/>
                  </a:cubicBezTo>
                  <a:cubicBezTo>
                    <a:pt x="2609" y="1"/>
                    <a:pt x="1748" y="378"/>
                    <a:pt x="1127" y="973"/>
                  </a:cubicBezTo>
                  <a:cubicBezTo>
                    <a:pt x="797" y="1286"/>
                    <a:pt x="510" y="1637"/>
                    <a:pt x="330" y="2062"/>
                  </a:cubicBezTo>
                  <a:cubicBezTo>
                    <a:pt x="112" y="2524"/>
                    <a:pt x="0" y="3034"/>
                    <a:pt x="0" y="3565"/>
                  </a:cubicBezTo>
                  <a:close/>
                  <a:moveTo>
                    <a:pt x="0" y="3852"/>
                  </a:moveTo>
                  <a:lnTo>
                    <a:pt x="0" y="385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3"/>
            <p:cNvSpPr/>
            <p:nvPr/>
          </p:nvSpPr>
          <p:spPr>
            <a:xfrm>
              <a:off x="6044075" y="2456350"/>
              <a:ext cx="126200" cy="125675"/>
            </a:xfrm>
            <a:custGeom>
              <a:rect b="b" l="l" r="r" t="t"/>
              <a:pathLst>
                <a:path extrusionOk="0" h="5027" w="5048">
                  <a:moveTo>
                    <a:pt x="2524" y="1"/>
                  </a:moveTo>
                  <a:cubicBezTo>
                    <a:pt x="1132" y="1"/>
                    <a:pt x="1" y="1127"/>
                    <a:pt x="1" y="2524"/>
                  </a:cubicBezTo>
                  <a:cubicBezTo>
                    <a:pt x="1" y="3895"/>
                    <a:pt x="1132" y="5026"/>
                    <a:pt x="2524" y="5026"/>
                  </a:cubicBezTo>
                  <a:cubicBezTo>
                    <a:pt x="3921" y="5026"/>
                    <a:pt x="5047" y="3895"/>
                    <a:pt x="5047" y="2524"/>
                  </a:cubicBezTo>
                  <a:cubicBezTo>
                    <a:pt x="5047" y="1127"/>
                    <a:pt x="3921" y="1"/>
                    <a:pt x="2524" y="1"/>
                  </a:cubicBezTo>
                  <a:close/>
                  <a:moveTo>
                    <a:pt x="2524" y="1"/>
                  </a:moveTo>
                  <a:lnTo>
                    <a:pt x="2524"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3"/>
            <p:cNvSpPr/>
            <p:nvPr/>
          </p:nvSpPr>
          <p:spPr>
            <a:xfrm>
              <a:off x="6091750" y="2456350"/>
              <a:ext cx="78525" cy="125675"/>
            </a:xfrm>
            <a:custGeom>
              <a:rect b="b" l="l" r="r" t="t"/>
              <a:pathLst>
                <a:path extrusionOk="0" h="5027" w="3141">
                  <a:moveTo>
                    <a:pt x="617" y="176"/>
                  </a:moveTo>
                  <a:cubicBezTo>
                    <a:pt x="1637" y="511"/>
                    <a:pt x="2370" y="1462"/>
                    <a:pt x="2370" y="2588"/>
                  </a:cubicBezTo>
                  <a:cubicBezTo>
                    <a:pt x="2370" y="3719"/>
                    <a:pt x="1637" y="4670"/>
                    <a:pt x="617" y="4978"/>
                  </a:cubicBezTo>
                  <a:cubicBezTo>
                    <a:pt x="575" y="5005"/>
                    <a:pt x="511" y="5026"/>
                    <a:pt x="463" y="5026"/>
                  </a:cubicBezTo>
                  <a:lnTo>
                    <a:pt x="617" y="5026"/>
                  </a:lnTo>
                  <a:cubicBezTo>
                    <a:pt x="2014" y="5026"/>
                    <a:pt x="3140" y="3895"/>
                    <a:pt x="3140" y="2524"/>
                  </a:cubicBezTo>
                  <a:cubicBezTo>
                    <a:pt x="3140" y="1127"/>
                    <a:pt x="2014" y="1"/>
                    <a:pt x="617" y="1"/>
                  </a:cubicBezTo>
                  <a:cubicBezTo>
                    <a:pt x="421" y="1"/>
                    <a:pt x="198" y="22"/>
                    <a:pt x="1" y="65"/>
                  </a:cubicBezTo>
                  <a:cubicBezTo>
                    <a:pt x="219" y="91"/>
                    <a:pt x="421" y="112"/>
                    <a:pt x="617" y="176"/>
                  </a:cubicBezTo>
                  <a:close/>
                  <a:moveTo>
                    <a:pt x="617" y="176"/>
                  </a:moveTo>
                  <a:lnTo>
                    <a:pt x="617" y="17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3"/>
            <p:cNvSpPr/>
            <p:nvPr/>
          </p:nvSpPr>
          <p:spPr>
            <a:xfrm>
              <a:off x="6090025" y="2430325"/>
              <a:ext cx="105750" cy="177725"/>
            </a:xfrm>
            <a:custGeom>
              <a:rect b="b" l="l" r="r" t="t"/>
              <a:pathLst>
                <a:path extrusionOk="0" h="7109" w="4230">
                  <a:moveTo>
                    <a:pt x="644" y="1"/>
                  </a:moveTo>
                  <a:cubicBezTo>
                    <a:pt x="2259" y="335"/>
                    <a:pt x="3475" y="1770"/>
                    <a:pt x="3475" y="3475"/>
                  </a:cubicBezTo>
                  <a:cubicBezTo>
                    <a:pt x="3475" y="5424"/>
                    <a:pt x="1929" y="6997"/>
                    <a:pt x="1" y="7039"/>
                  </a:cubicBezTo>
                  <a:cubicBezTo>
                    <a:pt x="224" y="7082"/>
                    <a:pt x="447" y="7108"/>
                    <a:pt x="686" y="7108"/>
                  </a:cubicBezTo>
                  <a:cubicBezTo>
                    <a:pt x="2657" y="7108"/>
                    <a:pt x="4229" y="5515"/>
                    <a:pt x="4229" y="3565"/>
                  </a:cubicBezTo>
                  <a:cubicBezTo>
                    <a:pt x="4229" y="1594"/>
                    <a:pt x="2657" y="1"/>
                    <a:pt x="686" y="1"/>
                  </a:cubicBezTo>
                  <a:close/>
                  <a:moveTo>
                    <a:pt x="644" y="1"/>
                  </a:moveTo>
                  <a:lnTo>
                    <a:pt x="644"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3"/>
            <p:cNvSpPr/>
            <p:nvPr/>
          </p:nvSpPr>
          <p:spPr>
            <a:xfrm>
              <a:off x="6283800" y="2552100"/>
              <a:ext cx="39200" cy="30450"/>
            </a:xfrm>
            <a:custGeom>
              <a:rect b="b" l="l" r="r" t="t"/>
              <a:pathLst>
                <a:path extrusionOk="0" h="1218" w="1568">
                  <a:moveTo>
                    <a:pt x="595" y="617"/>
                  </a:moveTo>
                  <a:cubicBezTo>
                    <a:pt x="595" y="952"/>
                    <a:pt x="330" y="1217"/>
                    <a:pt x="0" y="1217"/>
                  </a:cubicBezTo>
                  <a:lnTo>
                    <a:pt x="972" y="1217"/>
                  </a:lnTo>
                  <a:cubicBezTo>
                    <a:pt x="1302" y="1217"/>
                    <a:pt x="1567" y="952"/>
                    <a:pt x="1567" y="617"/>
                  </a:cubicBezTo>
                  <a:cubicBezTo>
                    <a:pt x="1567" y="288"/>
                    <a:pt x="1302" y="1"/>
                    <a:pt x="972" y="1"/>
                  </a:cubicBezTo>
                  <a:lnTo>
                    <a:pt x="0" y="1"/>
                  </a:lnTo>
                  <a:cubicBezTo>
                    <a:pt x="197" y="1"/>
                    <a:pt x="399" y="112"/>
                    <a:pt x="505" y="288"/>
                  </a:cubicBezTo>
                  <a:cubicBezTo>
                    <a:pt x="574" y="378"/>
                    <a:pt x="595" y="484"/>
                    <a:pt x="595" y="617"/>
                  </a:cubicBezTo>
                  <a:close/>
                  <a:moveTo>
                    <a:pt x="595" y="617"/>
                  </a:moveTo>
                  <a:lnTo>
                    <a:pt x="595" y="617"/>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3"/>
            <p:cNvSpPr/>
            <p:nvPr/>
          </p:nvSpPr>
          <p:spPr>
            <a:xfrm>
              <a:off x="6039175" y="2451325"/>
              <a:ext cx="136150" cy="135600"/>
            </a:xfrm>
            <a:custGeom>
              <a:rect b="b" l="l" r="r" t="t"/>
              <a:pathLst>
                <a:path extrusionOk="0" h="5424" w="5446">
                  <a:moveTo>
                    <a:pt x="2922" y="398"/>
                  </a:moveTo>
                  <a:cubicBezTo>
                    <a:pt x="3411" y="446"/>
                    <a:pt x="3852" y="643"/>
                    <a:pt x="4208" y="930"/>
                  </a:cubicBezTo>
                  <a:lnTo>
                    <a:pt x="4048" y="1089"/>
                  </a:lnTo>
                  <a:cubicBezTo>
                    <a:pt x="3984" y="1174"/>
                    <a:pt x="3984" y="1307"/>
                    <a:pt x="4048" y="1376"/>
                  </a:cubicBezTo>
                  <a:cubicBezTo>
                    <a:pt x="4096" y="1418"/>
                    <a:pt x="4138" y="1440"/>
                    <a:pt x="4208" y="1440"/>
                  </a:cubicBezTo>
                  <a:cubicBezTo>
                    <a:pt x="4250" y="1440"/>
                    <a:pt x="4293" y="1418"/>
                    <a:pt x="4340" y="1376"/>
                  </a:cubicBezTo>
                  <a:lnTo>
                    <a:pt x="4494" y="1222"/>
                  </a:lnTo>
                  <a:cubicBezTo>
                    <a:pt x="4802" y="1572"/>
                    <a:pt x="5004" y="2019"/>
                    <a:pt x="5047" y="2502"/>
                  </a:cubicBezTo>
                  <a:lnTo>
                    <a:pt x="4802" y="2502"/>
                  </a:lnTo>
                  <a:cubicBezTo>
                    <a:pt x="4691" y="2502"/>
                    <a:pt x="4606" y="2592"/>
                    <a:pt x="4606" y="2704"/>
                  </a:cubicBezTo>
                  <a:cubicBezTo>
                    <a:pt x="4606" y="2815"/>
                    <a:pt x="4691" y="2900"/>
                    <a:pt x="4802" y="2900"/>
                  </a:cubicBezTo>
                  <a:lnTo>
                    <a:pt x="5047" y="2900"/>
                  </a:lnTo>
                  <a:cubicBezTo>
                    <a:pt x="5004" y="3410"/>
                    <a:pt x="4802" y="3851"/>
                    <a:pt x="4494" y="4207"/>
                  </a:cubicBezTo>
                  <a:lnTo>
                    <a:pt x="4340" y="4053"/>
                  </a:lnTo>
                  <a:cubicBezTo>
                    <a:pt x="4306" y="4008"/>
                    <a:pt x="4255" y="3985"/>
                    <a:pt x="4202" y="3985"/>
                  </a:cubicBezTo>
                  <a:cubicBezTo>
                    <a:pt x="4149" y="3985"/>
                    <a:pt x="4093" y="4008"/>
                    <a:pt x="4048" y="4053"/>
                  </a:cubicBezTo>
                  <a:cubicBezTo>
                    <a:pt x="3984" y="4117"/>
                    <a:pt x="3984" y="4250"/>
                    <a:pt x="4048" y="4319"/>
                  </a:cubicBezTo>
                  <a:lnTo>
                    <a:pt x="4229" y="4494"/>
                  </a:lnTo>
                  <a:cubicBezTo>
                    <a:pt x="3873" y="4781"/>
                    <a:pt x="3411" y="4983"/>
                    <a:pt x="2922" y="5025"/>
                  </a:cubicBezTo>
                  <a:lnTo>
                    <a:pt x="2922" y="4807"/>
                  </a:lnTo>
                  <a:cubicBezTo>
                    <a:pt x="2922" y="4696"/>
                    <a:pt x="2832" y="4606"/>
                    <a:pt x="2720" y="4606"/>
                  </a:cubicBezTo>
                  <a:cubicBezTo>
                    <a:pt x="2614" y="4606"/>
                    <a:pt x="2524" y="4696"/>
                    <a:pt x="2524" y="4807"/>
                  </a:cubicBezTo>
                  <a:lnTo>
                    <a:pt x="2524" y="5025"/>
                  </a:lnTo>
                  <a:cubicBezTo>
                    <a:pt x="2035" y="4983"/>
                    <a:pt x="1594" y="4781"/>
                    <a:pt x="1238" y="4494"/>
                  </a:cubicBezTo>
                  <a:lnTo>
                    <a:pt x="1392" y="4319"/>
                  </a:lnTo>
                  <a:cubicBezTo>
                    <a:pt x="1461" y="4250"/>
                    <a:pt x="1461" y="4117"/>
                    <a:pt x="1392" y="4053"/>
                  </a:cubicBezTo>
                  <a:cubicBezTo>
                    <a:pt x="1350" y="4008"/>
                    <a:pt x="1301" y="3985"/>
                    <a:pt x="1251" y="3985"/>
                  </a:cubicBezTo>
                  <a:cubicBezTo>
                    <a:pt x="1201" y="3985"/>
                    <a:pt x="1150" y="4008"/>
                    <a:pt x="1105" y="4053"/>
                  </a:cubicBezTo>
                  <a:lnTo>
                    <a:pt x="951" y="4207"/>
                  </a:lnTo>
                  <a:cubicBezTo>
                    <a:pt x="643" y="3851"/>
                    <a:pt x="441" y="3410"/>
                    <a:pt x="420" y="2900"/>
                  </a:cubicBezTo>
                  <a:lnTo>
                    <a:pt x="643" y="2900"/>
                  </a:lnTo>
                  <a:cubicBezTo>
                    <a:pt x="755" y="2900"/>
                    <a:pt x="840" y="2815"/>
                    <a:pt x="840" y="2704"/>
                  </a:cubicBezTo>
                  <a:cubicBezTo>
                    <a:pt x="840" y="2592"/>
                    <a:pt x="755" y="2502"/>
                    <a:pt x="643" y="2502"/>
                  </a:cubicBezTo>
                  <a:lnTo>
                    <a:pt x="420" y="2502"/>
                  </a:lnTo>
                  <a:cubicBezTo>
                    <a:pt x="463" y="2019"/>
                    <a:pt x="643" y="1572"/>
                    <a:pt x="951" y="1222"/>
                  </a:cubicBezTo>
                  <a:lnTo>
                    <a:pt x="1105" y="1376"/>
                  </a:lnTo>
                  <a:cubicBezTo>
                    <a:pt x="1153" y="1418"/>
                    <a:pt x="1196" y="1440"/>
                    <a:pt x="1238" y="1440"/>
                  </a:cubicBezTo>
                  <a:cubicBezTo>
                    <a:pt x="1307" y="1440"/>
                    <a:pt x="1350" y="1418"/>
                    <a:pt x="1392" y="1376"/>
                  </a:cubicBezTo>
                  <a:cubicBezTo>
                    <a:pt x="1461" y="1307"/>
                    <a:pt x="1461" y="1174"/>
                    <a:pt x="1392" y="1089"/>
                  </a:cubicBezTo>
                  <a:lnTo>
                    <a:pt x="1238" y="930"/>
                  </a:lnTo>
                  <a:cubicBezTo>
                    <a:pt x="1594" y="643"/>
                    <a:pt x="2035" y="446"/>
                    <a:pt x="2524" y="398"/>
                  </a:cubicBezTo>
                  <a:lnTo>
                    <a:pt x="2524" y="622"/>
                  </a:lnTo>
                  <a:cubicBezTo>
                    <a:pt x="2524" y="733"/>
                    <a:pt x="2614" y="823"/>
                    <a:pt x="2720" y="823"/>
                  </a:cubicBezTo>
                  <a:cubicBezTo>
                    <a:pt x="2832" y="823"/>
                    <a:pt x="2922" y="733"/>
                    <a:pt x="2922" y="622"/>
                  </a:cubicBezTo>
                  <a:lnTo>
                    <a:pt x="2922" y="398"/>
                  </a:lnTo>
                  <a:close/>
                  <a:moveTo>
                    <a:pt x="2720" y="0"/>
                  </a:moveTo>
                  <a:cubicBezTo>
                    <a:pt x="1217" y="0"/>
                    <a:pt x="0" y="1222"/>
                    <a:pt x="0" y="2725"/>
                  </a:cubicBezTo>
                  <a:cubicBezTo>
                    <a:pt x="0" y="4207"/>
                    <a:pt x="1217" y="5424"/>
                    <a:pt x="2720" y="5424"/>
                  </a:cubicBezTo>
                  <a:cubicBezTo>
                    <a:pt x="4229" y="5424"/>
                    <a:pt x="5445" y="4207"/>
                    <a:pt x="5445" y="2725"/>
                  </a:cubicBezTo>
                  <a:cubicBezTo>
                    <a:pt x="5445" y="1222"/>
                    <a:pt x="4229" y="0"/>
                    <a:pt x="272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3"/>
            <p:cNvSpPr/>
            <p:nvPr/>
          </p:nvSpPr>
          <p:spPr>
            <a:xfrm>
              <a:off x="6087250" y="2480250"/>
              <a:ext cx="44900" cy="43600"/>
            </a:xfrm>
            <a:custGeom>
              <a:rect b="b" l="l" r="r" t="t"/>
              <a:pathLst>
                <a:path extrusionOk="0" h="1744" w="1796">
                  <a:moveTo>
                    <a:pt x="232" y="1"/>
                  </a:moveTo>
                  <a:cubicBezTo>
                    <a:pt x="206" y="1"/>
                    <a:pt x="181" y="6"/>
                    <a:pt x="160" y="17"/>
                  </a:cubicBezTo>
                  <a:cubicBezTo>
                    <a:pt x="48" y="65"/>
                    <a:pt x="0" y="171"/>
                    <a:pt x="48" y="283"/>
                  </a:cubicBezTo>
                  <a:lnTo>
                    <a:pt x="601" y="1632"/>
                  </a:lnTo>
                  <a:cubicBezTo>
                    <a:pt x="643" y="1701"/>
                    <a:pt x="712" y="1743"/>
                    <a:pt x="797" y="1743"/>
                  </a:cubicBezTo>
                  <a:lnTo>
                    <a:pt x="1594" y="1743"/>
                  </a:lnTo>
                  <a:cubicBezTo>
                    <a:pt x="1706" y="1743"/>
                    <a:pt x="1796" y="1658"/>
                    <a:pt x="1796" y="1547"/>
                  </a:cubicBezTo>
                  <a:cubicBezTo>
                    <a:pt x="1796" y="1435"/>
                    <a:pt x="1706" y="1345"/>
                    <a:pt x="1594" y="1345"/>
                  </a:cubicBezTo>
                  <a:lnTo>
                    <a:pt x="930" y="1345"/>
                  </a:lnTo>
                  <a:lnTo>
                    <a:pt x="399" y="129"/>
                  </a:lnTo>
                  <a:cubicBezTo>
                    <a:pt x="383" y="46"/>
                    <a:pt x="305" y="1"/>
                    <a:pt x="23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3"/>
            <p:cNvSpPr/>
            <p:nvPr/>
          </p:nvSpPr>
          <p:spPr>
            <a:xfrm>
              <a:off x="6013675" y="2272025"/>
              <a:ext cx="314375" cy="340925"/>
            </a:xfrm>
            <a:custGeom>
              <a:rect b="b" l="l" r="r" t="t"/>
              <a:pathLst>
                <a:path extrusionOk="0" h="13637" w="12575">
                  <a:moveTo>
                    <a:pt x="11777" y="399"/>
                  </a:moveTo>
                  <a:cubicBezTo>
                    <a:pt x="12000" y="399"/>
                    <a:pt x="12176" y="580"/>
                    <a:pt x="12176" y="798"/>
                  </a:cubicBezTo>
                  <a:cubicBezTo>
                    <a:pt x="12176" y="1021"/>
                    <a:pt x="12000" y="1223"/>
                    <a:pt x="11777" y="1223"/>
                  </a:cubicBezTo>
                  <a:lnTo>
                    <a:pt x="8988" y="1223"/>
                  </a:lnTo>
                  <a:cubicBezTo>
                    <a:pt x="8877" y="1223"/>
                    <a:pt x="8787" y="1307"/>
                    <a:pt x="8787" y="1419"/>
                  </a:cubicBezTo>
                  <a:cubicBezTo>
                    <a:pt x="8787" y="1531"/>
                    <a:pt x="8877" y="1621"/>
                    <a:pt x="8988" y="1621"/>
                  </a:cubicBezTo>
                  <a:lnTo>
                    <a:pt x="11267" y="1621"/>
                  </a:lnTo>
                  <a:lnTo>
                    <a:pt x="11267" y="3613"/>
                  </a:lnTo>
                  <a:lnTo>
                    <a:pt x="5780" y="3613"/>
                  </a:lnTo>
                  <a:lnTo>
                    <a:pt x="5780" y="1621"/>
                  </a:lnTo>
                  <a:lnTo>
                    <a:pt x="8059" y="1621"/>
                  </a:lnTo>
                  <a:cubicBezTo>
                    <a:pt x="8170" y="1621"/>
                    <a:pt x="8255" y="1531"/>
                    <a:pt x="8255" y="1419"/>
                  </a:cubicBezTo>
                  <a:cubicBezTo>
                    <a:pt x="8255" y="1307"/>
                    <a:pt x="8170" y="1223"/>
                    <a:pt x="8059" y="1223"/>
                  </a:cubicBezTo>
                  <a:lnTo>
                    <a:pt x="5291" y="1223"/>
                  </a:lnTo>
                  <a:cubicBezTo>
                    <a:pt x="5047" y="1223"/>
                    <a:pt x="4872" y="1021"/>
                    <a:pt x="4872" y="798"/>
                  </a:cubicBezTo>
                  <a:cubicBezTo>
                    <a:pt x="4872" y="580"/>
                    <a:pt x="5047" y="399"/>
                    <a:pt x="5291" y="399"/>
                  </a:cubicBezTo>
                  <a:close/>
                  <a:moveTo>
                    <a:pt x="11246" y="4011"/>
                  </a:moveTo>
                  <a:cubicBezTo>
                    <a:pt x="11156" y="4872"/>
                    <a:pt x="10428" y="5228"/>
                    <a:pt x="9785" y="5536"/>
                  </a:cubicBezTo>
                  <a:cubicBezTo>
                    <a:pt x="9562" y="5647"/>
                    <a:pt x="9366" y="5738"/>
                    <a:pt x="9185" y="5844"/>
                  </a:cubicBezTo>
                  <a:cubicBezTo>
                    <a:pt x="9100" y="5913"/>
                    <a:pt x="9010" y="6003"/>
                    <a:pt x="8988" y="6110"/>
                  </a:cubicBezTo>
                  <a:lnTo>
                    <a:pt x="8080" y="6110"/>
                  </a:lnTo>
                  <a:cubicBezTo>
                    <a:pt x="8038" y="6003"/>
                    <a:pt x="7947" y="5913"/>
                    <a:pt x="7857" y="5844"/>
                  </a:cubicBezTo>
                  <a:cubicBezTo>
                    <a:pt x="7682" y="5738"/>
                    <a:pt x="7485" y="5647"/>
                    <a:pt x="7262" y="5536"/>
                  </a:cubicBezTo>
                  <a:cubicBezTo>
                    <a:pt x="6619" y="5228"/>
                    <a:pt x="5892" y="4872"/>
                    <a:pt x="5801" y="4011"/>
                  </a:cubicBezTo>
                  <a:close/>
                  <a:moveTo>
                    <a:pt x="8988" y="6508"/>
                  </a:moveTo>
                  <a:cubicBezTo>
                    <a:pt x="9010" y="6620"/>
                    <a:pt x="9100" y="6710"/>
                    <a:pt x="9185" y="6774"/>
                  </a:cubicBezTo>
                  <a:cubicBezTo>
                    <a:pt x="9366" y="6885"/>
                    <a:pt x="9562" y="6975"/>
                    <a:pt x="9785" y="7087"/>
                  </a:cubicBezTo>
                  <a:cubicBezTo>
                    <a:pt x="10471" y="7416"/>
                    <a:pt x="11267" y="7794"/>
                    <a:pt x="11267" y="8813"/>
                  </a:cubicBezTo>
                  <a:lnTo>
                    <a:pt x="11267" y="9010"/>
                  </a:lnTo>
                  <a:lnTo>
                    <a:pt x="8723" y="9010"/>
                  </a:lnTo>
                  <a:lnTo>
                    <a:pt x="8723" y="8234"/>
                  </a:lnTo>
                  <a:cubicBezTo>
                    <a:pt x="8723" y="8128"/>
                    <a:pt x="8633" y="8038"/>
                    <a:pt x="8521" y="8038"/>
                  </a:cubicBezTo>
                  <a:cubicBezTo>
                    <a:pt x="8415" y="8038"/>
                    <a:pt x="8324" y="8128"/>
                    <a:pt x="8324" y="8234"/>
                  </a:cubicBezTo>
                  <a:lnTo>
                    <a:pt x="8324" y="9010"/>
                  </a:lnTo>
                  <a:lnTo>
                    <a:pt x="7395" y="9010"/>
                  </a:lnTo>
                  <a:cubicBezTo>
                    <a:pt x="7241" y="8367"/>
                    <a:pt x="6906" y="7794"/>
                    <a:pt x="6487" y="7331"/>
                  </a:cubicBezTo>
                  <a:cubicBezTo>
                    <a:pt x="6662" y="7241"/>
                    <a:pt x="6906" y="7151"/>
                    <a:pt x="7151" y="7066"/>
                  </a:cubicBezTo>
                  <a:cubicBezTo>
                    <a:pt x="7416" y="6975"/>
                    <a:pt x="7682" y="6885"/>
                    <a:pt x="7857" y="6774"/>
                  </a:cubicBezTo>
                  <a:cubicBezTo>
                    <a:pt x="7947" y="6710"/>
                    <a:pt x="8038" y="6620"/>
                    <a:pt x="8080" y="6508"/>
                  </a:cubicBezTo>
                  <a:lnTo>
                    <a:pt x="8324" y="6508"/>
                  </a:lnTo>
                  <a:lnTo>
                    <a:pt x="8324" y="7284"/>
                  </a:lnTo>
                  <a:cubicBezTo>
                    <a:pt x="8324" y="7395"/>
                    <a:pt x="8415" y="7485"/>
                    <a:pt x="8521" y="7485"/>
                  </a:cubicBezTo>
                  <a:cubicBezTo>
                    <a:pt x="8633" y="7485"/>
                    <a:pt x="8723" y="7395"/>
                    <a:pt x="8723" y="7284"/>
                  </a:cubicBezTo>
                  <a:lnTo>
                    <a:pt x="8723" y="6508"/>
                  </a:lnTo>
                  <a:close/>
                  <a:moveTo>
                    <a:pt x="11267" y="9408"/>
                  </a:moveTo>
                  <a:lnTo>
                    <a:pt x="11267" y="11002"/>
                  </a:lnTo>
                  <a:lnTo>
                    <a:pt x="9849" y="11002"/>
                  </a:lnTo>
                  <a:cubicBezTo>
                    <a:pt x="9743" y="11002"/>
                    <a:pt x="9631" y="11114"/>
                    <a:pt x="9631" y="11204"/>
                  </a:cubicBezTo>
                  <a:cubicBezTo>
                    <a:pt x="9631" y="11315"/>
                    <a:pt x="9743" y="11422"/>
                    <a:pt x="9849" y="11422"/>
                  </a:cubicBezTo>
                  <a:lnTo>
                    <a:pt x="11777" y="11422"/>
                  </a:lnTo>
                  <a:cubicBezTo>
                    <a:pt x="12000" y="11422"/>
                    <a:pt x="12176" y="11602"/>
                    <a:pt x="12176" y="11820"/>
                  </a:cubicBezTo>
                  <a:cubicBezTo>
                    <a:pt x="12176" y="12043"/>
                    <a:pt x="12000" y="12218"/>
                    <a:pt x="11777" y="12218"/>
                  </a:cubicBezTo>
                  <a:lnTo>
                    <a:pt x="6662" y="12218"/>
                  </a:lnTo>
                  <a:cubicBezTo>
                    <a:pt x="6864" y="11979"/>
                    <a:pt x="7039" y="11714"/>
                    <a:pt x="7172" y="11422"/>
                  </a:cubicBezTo>
                  <a:lnTo>
                    <a:pt x="8919" y="11422"/>
                  </a:lnTo>
                  <a:cubicBezTo>
                    <a:pt x="9031" y="11422"/>
                    <a:pt x="9121" y="11315"/>
                    <a:pt x="9121" y="11204"/>
                  </a:cubicBezTo>
                  <a:cubicBezTo>
                    <a:pt x="9121" y="11114"/>
                    <a:pt x="9031" y="11002"/>
                    <a:pt x="8919" y="11002"/>
                  </a:cubicBezTo>
                  <a:lnTo>
                    <a:pt x="7326" y="11002"/>
                  </a:lnTo>
                  <a:cubicBezTo>
                    <a:pt x="7437" y="10651"/>
                    <a:pt x="7485" y="10274"/>
                    <a:pt x="7485" y="9897"/>
                  </a:cubicBezTo>
                  <a:cubicBezTo>
                    <a:pt x="7485" y="9722"/>
                    <a:pt x="7485" y="9562"/>
                    <a:pt x="7459" y="9408"/>
                  </a:cubicBezTo>
                  <a:close/>
                  <a:moveTo>
                    <a:pt x="3740" y="6535"/>
                  </a:moveTo>
                  <a:cubicBezTo>
                    <a:pt x="5599" y="6535"/>
                    <a:pt x="7087" y="8038"/>
                    <a:pt x="7087" y="9897"/>
                  </a:cubicBezTo>
                  <a:cubicBezTo>
                    <a:pt x="7087" y="11735"/>
                    <a:pt x="5599" y="13238"/>
                    <a:pt x="3740" y="13238"/>
                  </a:cubicBezTo>
                  <a:cubicBezTo>
                    <a:pt x="1908" y="13238"/>
                    <a:pt x="399" y="11735"/>
                    <a:pt x="399" y="9897"/>
                  </a:cubicBezTo>
                  <a:cubicBezTo>
                    <a:pt x="399" y="8038"/>
                    <a:pt x="1908" y="6535"/>
                    <a:pt x="3740" y="6535"/>
                  </a:cubicBezTo>
                  <a:close/>
                  <a:moveTo>
                    <a:pt x="5291" y="1"/>
                  </a:moveTo>
                  <a:cubicBezTo>
                    <a:pt x="4829" y="1"/>
                    <a:pt x="4473" y="357"/>
                    <a:pt x="4473" y="798"/>
                  </a:cubicBezTo>
                  <a:cubicBezTo>
                    <a:pt x="4473" y="1244"/>
                    <a:pt x="4829" y="1621"/>
                    <a:pt x="5291" y="1621"/>
                  </a:cubicBezTo>
                  <a:lnTo>
                    <a:pt x="5382" y="1621"/>
                  </a:lnTo>
                  <a:lnTo>
                    <a:pt x="5382" y="3809"/>
                  </a:lnTo>
                  <a:cubicBezTo>
                    <a:pt x="5382" y="5095"/>
                    <a:pt x="6375" y="5557"/>
                    <a:pt x="7108" y="5913"/>
                  </a:cubicBezTo>
                  <a:cubicBezTo>
                    <a:pt x="7305" y="6003"/>
                    <a:pt x="7485" y="6088"/>
                    <a:pt x="7639" y="6179"/>
                  </a:cubicBezTo>
                  <a:cubicBezTo>
                    <a:pt x="7682" y="6221"/>
                    <a:pt x="7703" y="6269"/>
                    <a:pt x="7703" y="6311"/>
                  </a:cubicBezTo>
                  <a:cubicBezTo>
                    <a:pt x="7703" y="6354"/>
                    <a:pt x="7682" y="6423"/>
                    <a:pt x="7639" y="6444"/>
                  </a:cubicBezTo>
                  <a:cubicBezTo>
                    <a:pt x="7506" y="6535"/>
                    <a:pt x="7262" y="6598"/>
                    <a:pt x="7018" y="6689"/>
                  </a:cubicBezTo>
                  <a:cubicBezTo>
                    <a:pt x="6710" y="6800"/>
                    <a:pt x="6396" y="6906"/>
                    <a:pt x="6178" y="7039"/>
                  </a:cubicBezTo>
                  <a:cubicBezTo>
                    <a:pt x="5536" y="6487"/>
                    <a:pt x="4670" y="6136"/>
                    <a:pt x="3740" y="6136"/>
                  </a:cubicBezTo>
                  <a:cubicBezTo>
                    <a:pt x="1684" y="6136"/>
                    <a:pt x="0" y="7815"/>
                    <a:pt x="0" y="9897"/>
                  </a:cubicBezTo>
                  <a:cubicBezTo>
                    <a:pt x="0" y="11953"/>
                    <a:pt x="1684" y="13637"/>
                    <a:pt x="3740" y="13637"/>
                  </a:cubicBezTo>
                  <a:cubicBezTo>
                    <a:pt x="4739" y="13637"/>
                    <a:pt x="5626" y="13260"/>
                    <a:pt x="6311" y="12617"/>
                  </a:cubicBezTo>
                  <a:lnTo>
                    <a:pt x="11777" y="12617"/>
                  </a:lnTo>
                  <a:cubicBezTo>
                    <a:pt x="12218" y="12617"/>
                    <a:pt x="12574" y="12266"/>
                    <a:pt x="12574" y="11820"/>
                  </a:cubicBezTo>
                  <a:cubicBezTo>
                    <a:pt x="12574" y="11379"/>
                    <a:pt x="12218" y="11002"/>
                    <a:pt x="11777" y="11002"/>
                  </a:cubicBezTo>
                  <a:lnTo>
                    <a:pt x="11666" y="11002"/>
                  </a:lnTo>
                  <a:lnTo>
                    <a:pt x="11666" y="8813"/>
                  </a:lnTo>
                  <a:cubicBezTo>
                    <a:pt x="11666" y="7549"/>
                    <a:pt x="10672" y="7066"/>
                    <a:pt x="9939" y="6731"/>
                  </a:cubicBezTo>
                  <a:cubicBezTo>
                    <a:pt x="9743" y="6620"/>
                    <a:pt x="9562" y="6535"/>
                    <a:pt x="9408" y="6444"/>
                  </a:cubicBezTo>
                  <a:cubicBezTo>
                    <a:pt x="9366" y="6423"/>
                    <a:pt x="9344" y="6354"/>
                    <a:pt x="9344" y="6311"/>
                  </a:cubicBezTo>
                  <a:cubicBezTo>
                    <a:pt x="9344" y="6269"/>
                    <a:pt x="9366" y="6221"/>
                    <a:pt x="9408" y="6179"/>
                  </a:cubicBezTo>
                  <a:cubicBezTo>
                    <a:pt x="9562" y="6088"/>
                    <a:pt x="9743" y="6003"/>
                    <a:pt x="9939" y="5913"/>
                  </a:cubicBezTo>
                  <a:cubicBezTo>
                    <a:pt x="10672" y="5557"/>
                    <a:pt x="11666" y="5095"/>
                    <a:pt x="11666" y="3809"/>
                  </a:cubicBezTo>
                  <a:lnTo>
                    <a:pt x="11666" y="1621"/>
                  </a:lnTo>
                  <a:lnTo>
                    <a:pt x="11777" y="1621"/>
                  </a:lnTo>
                  <a:cubicBezTo>
                    <a:pt x="12218" y="1621"/>
                    <a:pt x="12574" y="1244"/>
                    <a:pt x="12574" y="798"/>
                  </a:cubicBezTo>
                  <a:cubicBezTo>
                    <a:pt x="12574" y="357"/>
                    <a:pt x="12218" y="1"/>
                    <a:pt x="1177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1" name="Google Shape;4651;p63"/>
          <p:cNvGrpSpPr/>
          <p:nvPr/>
        </p:nvGrpSpPr>
        <p:grpSpPr>
          <a:xfrm>
            <a:off x="2834275" y="1579350"/>
            <a:ext cx="346900" cy="340775"/>
            <a:chOff x="2834275" y="1579350"/>
            <a:chExt cx="346900" cy="340775"/>
          </a:xfrm>
        </p:grpSpPr>
        <p:sp>
          <p:nvSpPr>
            <p:cNvPr id="4652" name="Google Shape;4652;p63"/>
            <p:cNvSpPr/>
            <p:nvPr/>
          </p:nvSpPr>
          <p:spPr>
            <a:xfrm>
              <a:off x="2841975" y="1584250"/>
              <a:ext cx="93000" cy="93000"/>
            </a:xfrm>
            <a:custGeom>
              <a:rect b="b" l="l" r="r" t="t"/>
              <a:pathLst>
                <a:path extrusionOk="0" h="3720" w="3720">
                  <a:moveTo>
                    <a:pt x="1286" y="1132"/>
                  </a:moveTo>
                  <a:lnTo>
                    <a:pt x="3167" y="1132"/>
                  </a:lnTo>
                  <a:cubicBezTo>
                    <a:pt x="3475" y="1132"/>
                    <a:pt x="3719" y="866"/>
                    <a:pt x="3719" y="553"/>
                  </a:cubicBezTo>
                  <a:cubicBezTo>
                    <a:pt x="3719" y="266"/>
                    <a:pt x="3475" y="1"/>
                    <a:pt x="3167" y="1"/>
                  </a:cubicBezTo>
                  <a:lnTo>
                    <a:pt x="575" y="1"/>
                  </a:lnTo>
                  <a:cubicBezTo>
                    <a:pt x="266" y="1"/>
                    <a:pt x="1" y="266"/>
                    <a:pt x="1" y="553"/>
                  </a:cubicBezTo>
                  <a:lnTo>
                    <a:pt x="1" y="3167"/>
                  </a:lnTo>
                  <a:cubicBezTo>
                    <a:pt x="1" y="3475"/>
                    <a:pt x="266" y="3719"/>
                    <a:pt x="575" y="3719"/>
                  </a:cubicBezTo>
                  <a:cubicBezTo>
                    <a:pt x="888" y="3719"/>
                    <a:pt x="1127" y="3475"/>
                    <a:pt x="1127" y="3167"/>
                  </a:cubicBezTo>
                  <a:lnTo>
                    <a:pt x="1127" y="1286"/>
                  </a:lnTo>
                  <a:cubicBezTo>
                    <a:pt x="1127" y="1196"/>
                    <a:pt x="1196" y="1132"/>
                    <a:pt x="1286" y="1132"/>
                  </a:cubicBezTo>
                  <a:close/>
                  <a:moveTo>
                    <a:pt x="1286" y="1132"/>
                  </a:moveTo>
                  <a:lnTo>
                    <a:pt x="1286" y="113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3"/>
            <p:cNvSpPr/>
            <p:nvPr/>
          </p:nvSpPr>
          <p:spPr>
            <a:xfrm>
              <a:off x="3079975" y="1584250"/>
              <a:ext cx="92975" cy="93000"/>
            </a:xfrm>
            <a:custGeom>
              <a:rect b="b" l="l" r="r" t="t"/>
              <a:pathLst>
                <a:path extrusionOk="0" h="3720" w="3719">
                  <a:moveTo>
                    <a:pt x="574" y="1"/>
                  </a:moveTo>
                  <a:cubicBezTo>
                    <a:pt x="266" y="1"/>
                    <a:pt x="0" y="266"/>
                    <a:pt x="0" y="553"/>
                  </a:cubicBezTo>
                  <a:cubicBezTo>
                    <a:pt x="0" y="866"/>
                    <a:pt x="266" y="1132"/>
                    <a:pt x="574" y="1132"/>
                  </a:cubicBezTo>
                  <a:lnTo>
                    <a:pt x="2454" y="1132"/>
                  </a:lnTo>
                  <a:cubicBezTo>
                    <a:pt x="2544" y="1132"/>
                    <a:pt x="2608" y="1196"/>
                    <a:pt x="2608" y="1286"/>
                  </a:cubicBezTo>
                  <a:lnTo>
                    <a:pt x="2608" y="3167"/>
                  </a:lnTo>
                  <a:cubicBezTo>
                    <a:pt x="2608" y="3475"/>
                    <a:pt x="2853" y="3719"/>
                    <a:pt x="3161" y="3719"/>
                  </a:cubicBezTo>
                  <a:cubicBezTo>
                    <a:pt x="3474" y="3719"/>
                    <a:pt x="3718" y="3475"/>
                    <a:pt x="3718" y="3167"/>
                  </a:cubicBezTo>
                  <a:lnTo>
                    <a:pt x="3718" y="553"/>
                  </a:lnTo>
                  <a:cubicBezTo>
                    <a:pt x="3718" y="266"/>
                    <a:pt x="3474" y="1"/>
                    <a:pt x="3161" y="1"/>
                  </a:cubicBezTo>
                  <a:close/>
                  <a:moveTo>
                    <a:pt x="574" y="1"/>
                  </a:moveTo>
                  <a:lnTo>
                    <a:pt x="574"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3"/>
            <p:cNvSpPr/>
            <p:nvPr/>
          </p:nvSpPr>
          <p:spPr>
            <a:xfrm>
              <a:off x="3149025" y="1584250"/>
              <a:ext cx="23925" cy="93000"/>
            </a:xfrm>
            <a:custGeom>
              <a:rect b="b" l="l" r="r" t="t"/>
              <a:pathLst>
                <a:path extrusionOk="0" h="3720" w="957">
                  <a:moveTo>
                    <a:pt x="489" y="951"/>
                  </a:moveTo>
                  <a:lnTo>
                    <a:pt x="489" y="2991"/>
                  </a:lnTo>
                  <a:cubicBezTo>
                    <a:pt x="489" y="3278"/>
                    <a:pt x="266" y="3522"/>
                    <a:pt x="0" y="3565"/>
                  </a:cubicBezTo>
                  <a:cubicBezTo>
                    <a:pt x="112" y="3655"/>
                    <a:pt x="245" y="3719"/>
                    <a:pt x="399" y="3719"/>
                  </a:cubicBezTo>
                  <a:cubicBezTo>
                    <a:pt x="712" y="3719"/>
                    <a:pt x="956" y="3475"/>
                    <a:pt x="956" y="3167"/>
                  </a:cubicBezTo>
                  <a:lnTo>
                    <a:pt x="956" y="553"/>
                  </a:lnTo>
                  <a:cubicBezTo>
                    <a:pt x="956" y="266"/>
                    <a:pt x="712" y="1"/>
                    <a:pt x="399" y="1"/>
                  </a:cubicBezTo>
                  <a:lnTo>
                    <a:pt x="335" y="1"/>
                  </a:lnTo>
                  <a:cubicBezTo>
                    <a:pt x="425" y="112"/>
                    <a:pt x="489" y="245"/>
                    <a:pt x="489" y="399"/>
                  </a:cubicBezTo>
                  <a:close/>
                  <a:moveTo>
                    <a:pt x="489" y="951"/>
                  </a:moveTo>
                  <a:lnTo>
                    <a:pt x="489" y="95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3"/>
            <p:cNvSpPr/>
            <p:nvPr/>
          </p:nvSpPr>
          <p:spPr>
            <a:xfrm>
              <a:off x="2846375" y="1584250"/>
              <a:ext cx="88600" cy="93000"/>
            </a:xfrm>
            <a:custGeom>
              <a:rect b="b" l="l" r="r" t="t"/>
              <a:pathLst>
                <a:path extrusionOk="0" h="3720" w="3544">
                  <a:moveTo>
                    <a:pt x="1110" y="1132"/>
                  </a:moveTo>
                  <a:lnTo>
                    <a:pt x="2991" y="1132"/>
                  </a:lnTo>
                  <a:cubicBezTo>
                    <a:pt x="3299" y="1132"/>
                    <a:pt x="3543" y="866"/>
                    <a:pt x="3543" y="553"/>
                  </a:cubicBezTo>
                  <a:cubicBezTo>
                    <a:pt x="3543" y="266"/>
                    <a:pt x="3299" y="1"/>
                    <a:pt x="2991" y="1"/>
                  </a:cubicBezTo>
                  <a:lnTo>
                    <a:pt x="2922" y="1"/>
                  </a:lnTo>
                  <a:cubicBezTo>
                    <a:pt x="3076" y="181"/>
                    <a:pt x="3102" y="734"/>
                    <a:pt x="2523" y="734"/>
                  </a:cubicBezTo>
                  <a:lnTo>
                    <a:pt x="643" y="734"/>
                  </a:lnTo>
                  <a:cubicBezTo>
                    <a:pt x="553" y="734"/>
                    <a:pt x="489" y="797"/>
                    <a:pt x="489" y="888"/>
                  </a:cubicBezTo>
                  <a:lnTo>
                    <a:pt x="489" y="2991"/>
                  </a:lnTo>
                  <a:cubicBezTo>
                    <a:pt x="489" y="3278"/>
                    <a:pt x="266" y="3522"/>
                    <a:pt x="0" y="3565"/>
                  </a:cubicBezTo>
                  <a:cubicBezTo>
                    <a:pt x="90" y="3655"/>
                    <a:pt x="244" y="3719"/>
                    <a:pt x="399" y="3719"/>
                  </a:cubicBezTo>
                  <a:cubicBezTo>
                    <a:pt x="712" y="3719"/>
                    <a:pt x="951" y="3475"/>
                    <a:pt x="951" y="3167"/>
                  </a:cubicBezTo>
                  <a:lnTo>
                    <a:pt x="951" y="1286"/>
                  </a:lnTo>
                  <a:cubicBezTo>
                    <a:pt x="951" y="1196"/>
                    <a:pt x="1020" y="1132"/>
                    <a:pt x="1110" y="1132"/>
                  </a:cubicBezTo>
                  <a:close/>
                  <a:moveTo>
                    <a:pt x="1110" y="1132"/>
                  </a:moveTo>
                  <a:lnTo>
                    <a:pt x="1110" y="113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3"/>
            <p:cNvSpPr/>
            <p:nvPr/>
          </p:nvSpPr>
          <p:spPr>
            <a:xfrm>
              <a:off x="2841975" y="1660625"/>
              <a:ext cx="333625" cy="178225"/>
            </a:xfrm>
            <a:custGeom>
              <a:rect b="b" l="l" r="r" t="t"/>
              <a:pathLst>
                <a:path extrusionOk="0" h="7129" w="13345">
                  <a:moveTo>
                    <a:pt x="330" y="4271"/>
                  </a:moveTo>
                  <a:cubicBezTo>
                    <a:pt x="1839" y="6178"/>
                    <a:pt x="4229" y="7129"/>
                    <a:pt x="6620" y="7129"/>
                  </a:cubicBezTo>
                  <a:cubicBezTo>
                    <a:pt x="9031" y="7129"/>
                    <a:pt x="11422" y="6178"/>
                    <a:pt x="12925" y="4271"/>
                  </a:cubicBezTo>
                  <a:cubicBezTo>
                    <a:pt x="13345" y="3740"/>
                    <a:pt x="13345" y="3410"/>
                    <a:pt x="12925" y="2858"/>
                  </a:cubicBezTo>
                  <a:cubicBezTo>
                    <a:pt x="11422" y="951"/>
                    <a:pt x="9031" y="0"/>
                    <a:pt x="6620" y="0"/>
                  </a:cubicBezTo>
                  <a:cubicBezTo>
                    <a:pt x="4229" y="0"/>
                    <a:pt x="1839" y="951"/>
                    <a:pt x="330" y="2858"/>
                  </a:cubicBezTo>
                  <a:cubicBezTo>
                    <a:pt x="112" y="3124"/>
                    <a:pt x="22" y="3341"/>
                    <a:pt x="1" y="3564"/>
                  </a:cubicBezTo>
                  <a:lnTo>
                    <a:pt x="1" y="3586"/>
                  </a:lnTo>
                  <a:cubicBezTo>
                    <a:pt x="22" y="3788"/>
                    <a:pt x="112" y="4005"/>
                    <a:pt x="330" y="4271"/>
                  </a:cubicBezTo>
                  <a:close/>
                  <a:moveTo>
                    <a:pt x="330" y="4271"/>
                  </a:moveTo>
                  <a:lnTo>
                    <a:pt x="330" y="427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3"/>
            <p:cNvSpPr/>
            <p:nvPr/>
          </p:nvSpPr>
          <p:spPr>
            <a:xfrm>
              <a:off x="2917275" y="1660625"/>
              <a:ext cx="180900" cy="178225"/>
            </a:xfrm>
            <a:custGeom>
              <a:rect b="b" l="l" r="r" t="t"/>
              <a:pathLst>
                <a:path extrusionOk="0" h="7129" w="7236">
                  <a:moveTo>
                    <a:pt x="7236" y="3564"/>
                  </a:moveTo>
                  <a:cubicBezTo>
                    <a:pt x="7236" y="1859"/>
                    <a:pt x="6041" y="420"/>
                    <a:pt x="4447" y="48"/>
                  </a:cubicBezTo>
                  <a:cubicBezTo>
                    <a:pt x="4160" y="21"/>
                    <a:pt x="3894" y="0"/>
                    <a:pt x="3608" y="0"/>
                  </a:cubicBezTo>
                  <a:cubicBezTo>
                    <a:pt x="3342" y="0"/>
                    <a:pt x="3055" y="21"/>
                    <a:pt x="2790" y="48"/>
                  </a:cubicBezTo>
                  <a:cubicBezTo>
                    <a:pt x="1196" y="420"/>
                    <a:pt x="1" y="1859"/>
                    <a:pt x="1" y="3564"/>
                  </a:cubicBezTo>
                  <a:cubicBezTo>
                    <a:pt x="1" y="5291"/>
                    <a:pt x="1196" y="6730"/>
                    <a:pt x="2790" y="7108"/>
                  </a:cubicBezTo>
                  <a:cubicBezTo>
                    <a:pt x="3055" y="7129"/>
                    <a:pt x="3342" y="7129"/>
                    <a:pt x="3608" y="7129"/>
                  </a:cubicBezTo>
                  <a:cubicBezTo>
                    <a:pt x="3894" y="7129"/>
                    <a:pt x="4160" y="7129"/>
                    <a:pt x="4447" y="7108"/>
                  </a:cubicBezTo>
                  <a:cubicBezTo>
                    <a:pt x="6041" y="6730"/>
                    <a:pt x="7236" y="5291"/>
                    <a:pt x="7236" y="3564"/>
                  </a:cubicBezTo>
                  <a:close/>
                  <a:moveTo>
                    <a:pt x="7236" y="3564"/>
                  </a:moveTo>
                  <a:lnTo>
                    <a:pt x="7236" y="356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3"/>
            <p:cNvSpPr/>
            <p:nvPr/>
          </p:nvSpPr>
          <p:spPr>
            <a:xfrm>
              <a:off x="2958725" y="1700450"/>
              <a:ext cx="98025" cy="98575"/>
            </a:xfrm>
            <a:custGeom>
              <a:rect b="b" l="l" r="r" t="t"/>
              <a:pathLst>
                <a:path extrusionOk="0" h="3943" w="3921">
                  <a:moveTo>
                    <a:pt x="1950" y="1"/>
                  </a:moveTo>
                  <a:cubicBezTo>
                    <a:pt x="866" y="1"/>
                    <a:pt x="0" y="888"/>
                    <a:pt x="0" y="1971"/>
                  </a:cubicBezTo>
                  <a:cubicBezTo>
                    <a:pt x="0" y="3055"/>
                    <a:pt x="866" y="3942"/>
                    <a:pt x="1950" y="3942"/>
                  </a:cubicBezTo>
                  <a:cubicBezTo>
                    <a:pt x="3033" y="3942"/>
                    <a:pt x="3920" y="3055"/>
                    <a:pt x="3920" y="1971"/>
                  </a:cubicBezTo>
                  <a:cubicBezTo>
                    <a:pt x="3920" y="888"/>
                    <a:pt x="3033" y="1"/>
                    <a:pt x="1950" y="1"/>
                  </a:cubicBezTo>
                  <a:close/>
                  <a:moveTo>
                    <a:pt x="1950" y="1"/>
                  </a:moveTo>
                  <a:lnTo>
                    <a:pt x="1950"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3"/>
            <p:cNvSpPr/>
            <p:nvPr/>
          </p:nvSpPr>
          <p:spPr>
            <a:xfrm>
              <a:off x="2841975" y="1744800"/>
              <a:ext cx="145050" cy="93525"/>
            </a:xfrm>
            <a:custGeom>
              <a:rect b="b" l="l" r="r" t="t"/>
              <a:pathLst>
                <a:path extrusionOk="0" h="3741" w="5802">
                  <a:moveTo>
                    <a:pt x="3852" y="2545"/>
                  </a:moveTo>
                  <a:cubicBezTo>
                    <a:pt x="2412" y="2078"/>
                    <a:pt x="1084" y="1281"/>
                    <a:pt x="112" y="86"/>
                  </a:cubicBezTo>
                  <a:cubicBezTo>
                    <a:pt x="91" y="65"/>
                    <a:pt x="65" y="22"/>
                    <a:pt x="43" y="1"/>
                  </a:cubicBezTo>
                  <a:cubicBezTo>
                    <a:pt x="22" y="65"/>
                    <a:pt x="1" y="134"/>
                    <a:pt x="1" y="197"/>
                  </a:cubicBezTo>
                  <a:lnTo>
                    <a:pt x="1" y="219"/>
                  </a:lnTo>
                  <a:cubicBezTo>
                    <a:pt x="22" y="421"/>
                    <a:pt x="112" y="638"/>
                    <a:pt x="330" y="904"/>
                  </a:cubicBezTo>
                  <a:cubicBezTo>
                    <a:pt x="1658" y="2588"/>
                    <a:pt x="3698" y="3539"/>
                    <a:pt x="5802" y="3741"/>
                  </a:cubicBezTo>
                  <a:cubicBezTo>
                    <a:pt x="5026" y="3539"/>
                    <a:pt x="4362" y="3119"/>
                    <a:pt x="3852" y="2545"/>
                  </a:cubicBezTo>
                  <a:close/>
                  <a:moveTo>
                    <a:pt x="3852" y="2545"/>
                  </a:moveTo>
                  <a:lnTo>
                    <a:pt x="3852" y="254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3"/>
            <p:cNvSpPr/>
            <p:nvPr/>
          </p:nvSpPr>
          <p:spPr>
            <a:xfrm>
              <a:off x="3028425" y="1745875"/>
              <a:ext cx="145575" cy="92450"/>
            </a:xfrm>
            <a:custGeom>
              <a:rect b="b" l="l" r="r" t="t"/>
              <a:pathLst>
                <a:path extrusionOk="0" h="3698" w="5823">
                  <a:moveTo>
                    <a:pt x="1929" y="2524"/>
                  </a:moveTo>
                  <a:cubicBezTo>
                    <a:pt x="1441" y="3097"/>
                    <a:pt x="755" y="3496"/>
                    <a:pt x="1" y="3698"/>
                  </a:cubicBezTo>
                  <a:cubicBezTo>
                    <a:pt x="2105" y="3496"/>
                    <a:pt x="4139" y="2545"/>
                    <a:pt x="5467" y="861"/>
                  </a:cubicBezTo>
                  <a:cubicBezTo>
                    <a:pt x="5733" y="532"/>
                    <a:pt x="5823" y="266"/>
                    <a:pt x="5780" y="0"/>
                  </a:cubicBezTo>
                  <a:cubicBezTo>
                    <a:pt x="5754" y="22"/>
                    <a:pt x="5733" y="43"/>
                    <a:pt x="5733" y="43"/>
                  </a:cubicBezTo>
                  <a:cubicBezTo>
                    <a:pt x="4739" y="1238"/>
                    <a:pt x="3411" y="2056"/>
                    <a:pt x="1929" y="2524"/>
                  </a:cubicBezTo>
                  <a:close/>
                  <a:moveTo>
                    <a:pt x="1929" y="2524"/>
                  </a:moveTo>
                  <a:lnTo>
                    <a:pt x="1929" y="252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3"/>
            <p:cNvSpPr/>
            <p:nvPr/>
          </p:nvSpPr>
          <p:spPr>
            <a:xfrm>
              <a:off x="2927775" y="1664475"/>
              <a:ext cx="170400" cy="174375"/>
            </a:xfrm>
            <a:custGeom>
              <a:rect b="b" l="l" r="r" t="t"/>
              <a:pathLst>
                <a:path extrusionOk="0" h="6975" w="6816">
                  <a:moveTo>
                    <a:pt x="6131" y="2970"/>
                  </a:moveTo>
                  <a:cubicBezTo>
                    <a:pt x="6131" y="4871"/>
                    <a:pt x="4601" y="6422"/>
                    <a:pt x="2699" y="6422"/>
                  </a:cubicBezTo>
                  <a:cubicBezTo>
                    <a:pt x="1594" y="6422"/>
                    <a:pt x="617" y="5912"/>
                    <a:pt x="0" y="5116"/>
                  </a:cubicBezTo>
                  <a:cubicBezTo>
                    <a:pt x="112" y="5339"/>
                    <a:pt x="266" y="5556"/>
                    <a:pt x="420" y="5758"/>
                  </a:cubicBezTo>
                  <a:cubicBezTo>
                    <a:pt x="930" y="6332"/>
                    <a:pt x="1594" y="6752"/>
                    <a:pt x="2370" y="6954"/>
                  </a:cubicBezTo>
                  <a:cubicBezTo>
                    <a:pt x="2635" y="6975"/>
                    <a:pt x="2922" y="6975"/>
                    <a:pt x="3188" y="6975"/>
                  </a:cubicBezTo>
                  <a:cubicBezTo>
                    <a:pt x="3474" y="6975"/>
                    <a:pt x="3740" y="6975"/>
                    <a:pt x="4027" y="6954"/>
                  </a:cubicBezTo>
                  <a:cubicBezTo>
                    <a:pt x="4781" y="6752"/>
                    <a:pt x="5467" y="6353"/>
                    <a:pt x="5955" y="5780"/>
                  </a:cubicBezTo>
                  <a:cubicBezTo>
                    <a:pt x="6486" y="5137"/>
                    <a:pt x="6816" y="4319"/>
                    <a:pt x="6816" y="3410"/>
                  </a:cubicBezTo>
                  <a:cubicBezTo>
                    <a:pt x="6816" y="1838"/>
                    <a:pt x="5822" y="510"/>
                    <a:pt x="4425" y="0"/>
                  </a:cubicBezTo>
                  <a:cubicBezTo>
                    <a:pt x="5445" y="600"/>
                    <a:pt x="6131" y="1705"/>
                    <a:pt x="6131" y="2970"/>
                  </a:cubicBezTo>
                  <a:close/>
                  <a:moveTo>
                    <a:pt x="6131" y="2970"/>
                  </a:moveTo>
                  <a:lnTo>
                    <a:pt x="6131" y="297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3"/>
            <p:cNvSpPr/>
            <p:nvPr/>
          </p:nvSpPr>
          <p:spPr>
            <a:xfrm>
              <a:off x="2981950" y="1702175"/>
              <a:ext cx="74800" cy="96850"/>
            </a:xfrm>
            <a:custGeom>
              <a:rect b="b" l="l" r="r" t="t"/>
              <a:pathLst>
                <a:path extrusionOk="0" h="3874" w="2992">
                  <a:moveTo>
                    <a:pt x="2434" y="1679"/>
                  </a:moveTo>
                  <a:cubicBezTo>
                    <a:pt x="2434" y="2768"/>
                    <a:pt x="1573" y="3650"/>
                    <a:pt x="489" y="3650"/>
                  </a:cubicBezTo>
                  <a:cubicBezTo>
                    <a:pt x="309" y="3650"/>
                    <a:pt x="155" y="3629"/>
                    <a:pt x="1" y="3586"/>
                  </a:cubicBezTo>
                  <a:cubicBezTo>
                    <a:pt x="309" y="3762"/>
                    <a:pt x="665" y="3873"/>
                    <a:pt x="1021" y="3873"/>
                  </a:cubicBezTo>
                  <a:cubicBezTo>
                    <a:pt x="2104" y="3873"/>
                    <a:pt x="2991" y="2986"/>
                    <a:pt x="2991" y="1902"/>
                  </a:cubicBezTo>
                  <a:cubicBezTo>
                    <a:pt x="2991" y="973"/>
                    <a:pt x="2349" y="197"/>
                    <a:pt x="1504" y="1"/>
                  </a:cubicBezTo>
                  <a:cubicBezTo>
                    <a:pt x="2062" y="351"/>
                    <a:pt x="2434" y="973"/>
                    <a:pt x="2434" y="1679"/>
                  </a:cubicBezTo>
                  <a:close/>
                  <a:moveTo>
                    <a:pt x="2434" y="1679"/>
                  </a:moveTo>
                  <a:lnTo>
                    <a:pt x="2434" y="167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3"/>
            <p:cNvSpPr/>
            <p:nvPr/>
          </p:nvSpPr>
          <p:spPr>
            <a:xfrm>
              <a:off x="3079975" y="1822225"/>
              <a:ext cx="92975" cy="93000"/>
            </a:xfrm>
            <a:custGeom>
              <a:rect b="b" l="l" r="r" t="t"/>
              <a:pathLst>
                <a:path extrusionOk="0" h="3720" w="3719">
                  <a:moveTo>
                    <a:pt x="3161" y="1"/>
                  </a:moveTo>
                  <a:cubicBezTo>
                    <a:pt x="2853" y="1"/>
                    <a:pt x="2608" y="245"/>
                    <a:pt x="2608" y="553"/>
                  </a:cubicBezTo>
                  <a:lnTo>
                    <a:pt x="2608" y="2455"/>
                  </a:lnTo>
                  <a:cubicBezTo>
                    <a:pt x="2608" y="2524"/>
                    <a:pt x="2544" y="2588"/>
                    <a:pt x="2454" y="2588"/>
                  </a:cubicBezTo>
                  <a:lnTo>
                    <a:pt x="574" y="2588"/>
                  </a:lnTo>
                  <a:cubicBezTo>
                    <a:pt x="266" y="2588"/>
                    <a:pt x="0" y="2853"/>
                    <a:pt x="0" y="3167"/>
                  </a:cubicBezTo>
                  <a:cubicBezTo>
                    <a:pt x="0" y="3475"/>
                    <a:pt x="266" y="3719"/>
                    <a:pt x="574" y="3719"/>
                  </a:cubicBezTo>
                  <a:lnTo>
                    <a:pt x="3161" y="3719"/>
                  </a:lnTo>
                  <a:cubicBezTo>
                    <a:pt x="3474" y="3719"/>
                    <a:pt x="3718" y="3475"/>
                    <a:pt x="3718" y="3167"/>
                  </a:cubicBezTo>
                  <a:lnTo>
                    <a:pt x="3718" y="553"/>
                  </a:lnTo>
                  <a:cubicBezTo>
                    <a:pt x="3718" y="245"/>
                    <a:pt x="3474" y="1"/>
                    <a:pt x="3161" y="1"/>
                  </a:cubicBezTo>
                  <a:close/>
                  <a:moveTo>
                    <a:pt x="3161" y="1"/>
                  </a:moveTo>
                  <a:lnTo>
                    <a:pt x="316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3"/>
            <p:cNvSpPr/>
            <p:nvPr/>
          </p:nvSpPr>
          <p:spPr>
            <a:xfrm>
              <a:off x="2841975" y="1822225"/>
              <a:ext cx="93000" cy="93000"/>
            </a:xfrm>
            <a:custGeom>
              <a:rect b="b" l="l" r="r" t="t"/>
              <a:pathLst>
                <a:path extrusionOk="0" h="3720" w="3720">
                  <a:moveTo>
                    <a:pt x="1286" y="2588"/>
                  </a:moveTo>
                  <a:cubicBezTo>
                    <a:pt x="1196" y="2588"/>
                    <a:pt x="1127" y="2524"/>
                    <a:pt x="1127" y="2455"/>
                  </a:cubicBezTo>
                  <a:lnTo>
                    <a:pt x="1127" y="553"/>
                  </a:lnTo>
                  <a:cubicBezTo>
                    <a:pt x="1127" y="245"/>
                    <a:pt x="888" y="1"/>
                    <a:pt x="575" y="1"/>
                  </a:cubicBezTo>
                  <a:cubicBezTo>
                    <a:pt x="266" y="1"/>
                    <a:pt x="1" y="245"/>
                    <a:pt x="1" y="553"/>
                  </a:cubicBezTo>
                  <a:lnTo>
                    <a:pt x="1" y="3167"/>
                  </a:lnTo>
                  <a:cubicBezTo>
                    <a:pt x="1" y="3475"/>
                    <a:pt x="266" y="3719"/>
                    <a:pt x="575" y="3719"/>
                  </a:cubicBezTo>
                  <a:lnTo>
                    <a:pt x="3167" y="3719"/>
                  </a:lnTo>
                  <a:cubicBezTo>
                    <a:pt x="3475" y="3719"/>
                    <a:pt x="3719" y="3475"/>
                    <a:pt x="3719" y="3167"/>
                  </a:cubicBezTo>
                  <a:cubicBezTo>
                    <a:pt x="3719" y="2853"/>
                    <a:pt x="3475" y="2588"/>
                    <a:pt x="3167" y="2588"/>
                  </a:cubicBezTo>
                  <a:close/>
                  <a:moveTo>
                    <a:pt x="1286" y="2588"/>
                  </a:moveTo>
                  <a:lnTo>
                    <a:pt x="1286" y="2588"/>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3"/>
            <p:cNvSpPr/>
            <p:nvPr/>
          </p:nvSpPr>
          <p:spPr>
            <a:xfrm>
              <a:off x="2842525" y="1822225"/>
              <a:ext cx="92450" cy="93000"/>
            </a:xfrm>
            <a:custGeom>
              <a:rect b="b" l="l" r="r" t="t"/>
              <a:pathLst>
                <a:path extrusionOk="0" h="3720" w="3698">
                  <a:moveTo>
                    <a:pt x="622" y="686"/>
                  </a:moveTo>
                  <a:lnTo>
                    <a:pt x="622" y="2853"/>
                  </a:lnTo>
                  <a:cubicBezTo>
                    <a:pt x="622" y="2922"/>
                    <a:pt x="685" y="2986"/>
                    <a:pt x="776" y="2986"/>
                  </a:cubicBezTo>
                  <a:lnTo>
                    <a:pt x="2900" y="2986"/>
                  </a:lnTo>
                  <a:cubicBezTo>
                    <a:pt x="3256" y="2986"/>
                    <a:pt x="3453" y="3385"/>
                    <a:pt x="3209" y="3719"/>
                  </a:cubicBezTo>
                  <a:cubicBezTo>
                    <a:pt x="3474" y="3698"/>
                    <a:pt x="3697" y="3454"/>
                    <a:pt x="3697" y="3167"/>
                  </a:cubicBezTo>
                  <a:cubicBezTo>
                    <a:pt x="3697" y="2853"/>
                    <a:pt x="3453" y="2588"/>
                    <a:pt x="3145" y="2588"/>
                  </a:cubicBezTo>
                  <a:lnTo>
                    <a:pt x="1264" y="2588"/>
                  </a:lnTo>
                  <a:cubicBezTo>
                    <a:pt x="1174" y="2588"/>
                    <a:pt x="1105" y="2524"/>
                    <a:pt x="1105" y="2455"/>
                  </a:cubicBezTo>
                  <a:lnTo>
                    <a:pt x="1105" y="553"/>
                  </a:lnTo>
                  <a:cubicBezTo>
                    <a:pt x="1105" y="245"/>
                    <a:pt x="866" y="1"/>
                    <a:pt x="553" y="1"/>
                  </a:cubicBezTo>
                  <a:cubicBezTo>
                    <a:pt x="287" y="1"/>
                    <a:pt x="90" y="176"/>
                    <a:pt x="0" y="399"/>
                  </a:cubicBezTo>
                  <a:cubicBezTo>
                    <a:pt x="398" y="245"/>
                    <a:pt x="622" y="463"/>
                    <a:pt x="622" y="686"/>
                  </a:cubicBezTo>
                  <a:close/>
                  <a:moveTo>
                    <a:pt x="622" y="686"/>
                  </a:moveTo>
                  <a:lnTo>
                    <a:pt x="622" y="68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3"/>
            <p:cNvSpPr/>
            <p:nvPr/>
          </p:nvSpPr>
          <p:spPr>
            <a:xfrm>
              <a:off x="3146900" y="1822225"/>
              <a:ext cx="26050" cy="93000"/>
            </a:xfrm>
            <a:custGeom>
              <a:rect b="b" l="l" r="r" t="t"/>
              <a:pathLst>
                <a:path extrusionOk="0" h="3720" w="1042">
                  <a:moveTo>
                    <a:pt x="553" y="553"/>
                  </a:moveTo>
                  <a:lnTo>
                    <a:pt x="553" y="3167"/>
                  </a:lnTo>
                  <a:cubicBezTo>
                    <a:pt x="553" y="3475"/>
                    <a:pt x="308" y="3719"/>
                    <a:pt x="0" y="3719"/>
                  </a:cubicBezTo>
                  <a:lnTo>
                    <a:pt x="484" y="3719"/>
                  </a:lnTo>
                  <a:cubicBezTo>
                    <a:pt x="797" y="3719"/>
                    <a:pt x="1041" y="3475"/>
                    <a:pt x="1041" y="3167"/>
                  </a:cubicBezTo>
                  <a:lnTo>
                    <a:pt x="1041" y="553"/>
                  </a:lnTo>
                  <a:cubicBezTo>
                    <a:pt x="1041" y="245"/>
                    <a:pt x="797" y="1"/>
                    <a:pt x="484" y="1"/>
                  </a:cubicBezTo>
                  <a:cubicBezTo>
                    <a:pt x="399" y="1"/>
                    <a:pt x="308" y="22"/>
                    <a:pt x="245" y="65"/>
                  </a:cubicBezTo>
                  <a:cubicBezTo>
                    <a:pt x="420" y="155"/>
                    <a:pt x="553" y="330"/>
                    <a:pt x="553" y="553"/>
                  </a:cubicBezTo>
                  <a:close/>
                  <a:moveTo>
                    <a:pt x="553" y="553"/>
                  </a:moveTo>
                  <a:lnTo>
                    <a:pt x="553" y="55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3"/>
            <p:cNvSpPr/>
            <p:nvPr/>
          </p:nvSpPr>
          <p:spPr>
            <a:xfrm>
              <a:off x="2939325" y="1681725"/>
              <a:ext cx="136675" cy="136675"/>
            </a:xfrm>
            <a:custGeom>
              <a:rect b="b" l="l" r="r" t="t"/>
              <a:pathLst>
                <a:path extrusionOk="0" h="5467" w="5467">
                  <a:moveTo>
                    <a:pt x="2726" y="952"/>
                  </a:moveTo>
                  <a:cubicBezTo>
                    <a:pt x="3698" y="952"/>
                    <a:pt x="4495" y="1748"/>
                    <a:pt x="4495" y="2720"/>
                  </a:cubicBezTo>
                  <a:cubicBezTo>
                    <a:pt x="4495" y="3693"/>
                    <a:pt x="3698" y="4489"/>
                    <a:pt x="2726" y="4489"/>
                  </a:cubicBezTo>
                  <a:cubicBezTo>
                    <a:pt x="1748" y="4489"/>
                    <a:pt x="978" y="3693"/>
                    <a:pt x="978" y="2720"/>
                  </a:cubicBezTo>
                  <a:cubicBezTo>
                    <a:pt x="978" y="1748"/>
                    <a:pt x="1748" y="952"/>
                    <a:pt x="2726" y="952"/>
                  </a:cubicBezTo>
                  <a:close/>
                  <a:moveTo>
                    <a:pt x="2726" y="1"/>
                  </a:moveTo>
                  <a:cubicBezTo>
                    <a:pt x="2614" y="1"/>
                    <a:pt x="2524" y="86"/>
                    <a:pt x="2524" y="197"/>
                  </a:cubicBezTo>
                  <a:lnTo>
                    <a:pt x="2524" y="574"/>
                  </a:lnTo>
                  <a:cubicBezTo>
                    <a:pt x="1509" y="665"/>
                    <a:pt x="665" y="1483"/>
                    <a:pt x="580" y="2524"/>
                  </a:cubicBezTo>
                  <a:lnTo>
                    <a:pt x="202" y="2524"/>
                  </a:lnTo>
                  <a:cubicBezTo>
                    <a:pt x="91" y="2524"/>
                    <a:pt x="1" y="2609"/>
                    <a:pt x="1" y="2720"/>
                  </a:cubicBezTo>
                  <a:cubicBezTo>
                    <a:pt x="1" y="2832"/>
                    <a:pt x="91" y="2922"/>
                    <a:pt x="202" y="2922"/>
                  </a:cubicBezTo>
                  <a:lnTo>
                    <a:pt x="580" y="2922"/>
                  </a:lnTo>
                  <a:cubicBezTo>
                    <a:pt x="665" y="3958"/>
                    <a:pt x="1509" y="4781"/>
                    <a:pt x="2524" y="4866"/>
                  </a:cubicBezTo>
                  <a:lnTo>
                    <a:pt x="2524" y="5244"/>
                  </a:lnTo>
                  <a:cubicBezTo>
                    <a:pt x="2524" y="5355"/>
                    <a:pt x="2614" y="5467"/>
                    <a:pt x="2726" y="5467"/>
                  </a:cubicBezTo>
                  <a:cubicBezTo>
                    <a:pt x="2837" y="5467"/>
                    <a:pt x="2922" y="5355"/>
                    <a:pt x="2922" y="5244"/>
                  </a:cubicBezTo>
                  <a:lnTo>
                    <a:pt x="2922" y="4866"/>
                  </a:lnTo>
                  <a:cubicBezTo>
                    <a:pt x="3963" y="4781"/>
                    <a:pt x="4781" y="3958"/>
                    <a:pt x="4893" y="2922"/>
                  </a:cubicBezTo>
                  <a:lnTo>
                    <a:pt x="5270" y="2922"/>
                  </a:lnTo>
                  <a:cubicBezTo>
                    <a:pt x="5382" y="2922"/>
                    <a:pt x="5467" y="2832"/>
                    <a:pt x="5467" y="2720"/>
                  </a:cubicBezTo>
                  <a:cubicBezTo>
                    <a:pt x="5467" y="2609"/>
                    <a:pt x="5382" y="2524"/>
                    <a:pt x="5270" y="2524"/>
                  </a:cubicBezTo>
                  <a:lnTo>
                    <a:pt x="4893" y="2524"/>
                  </a:lnTo>
                  <a:cubicBezTo>
                    <a:pt x="4781" y="1483"/>
                    <a:pt x="3963" y="665"/>
                    <a:pt x="2922" y="574"/>
                  </a:cubicBezTo>
                  <a:lnTo>
                    <a:pt x="2922" y="197"/>
                  </a:lnTo>
                  <a:cubicBezTo>
                    <a:pt x="2922" y="86"/>
                    <a:pt x="2837" y="1"/>
                    <a:pt x="272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3"/>
            <p:cNvSpPr/>
            <p:nvPr/>
          </p:nvSpPr>
          <p:spPr>
            <a:xfrm>
              <a:off x="2990325" y="1717050"/>
              <a:ext cx="35350" cy="65900"/>
            </a:xfrm>
            <a:custGeom>
              <a:rect b="b" l="l" r="r" t="t"/>
              <a:pathLst>
                <a:path extrusionOk="0" h="2636" w="1414">
                  <a:moveTo>
                    <a:pt x="728" y="1"/>
                  </a:moveTo>
                  <a:cubicBezTo>
                    <a:pt x="617" y="1"/>
                    <a:pt x="532" y="91"/>
                    <a:pt x="532" y="203"/>
                  </a:cubicBezTo>
                  <a:lnTo>
                    <a:pt x="532" y="245"/>
                  </a:lnTo>
                  <a:cubicBezTo>
                    <a:pt x="505" y="245"/>
                    <a:pt x="484" y="266"/>
                    <a:pt x="484" y="266"/>
                  </a:cubicBezTo>
                  <a:cubicBezTo>
                    <a:pt x="287" y="335"/>
                    <a:pt x="133" y="489"/>
                    <a:pt x="85" y="712"/>
                  </a:cubicBezTo>
                  <a:cubicBezTo>
                    <a:pt x="43" y="909"/>
                    <a:pt x="107" y="1111"/>
                    <a:pt x="266" y="1217"/>
                  </a:cubicBezTo>
                  <a:cubicBezTo>
                    <a:pt x="399" y="1329"/>
                    <a:pt x="595" y="1419"/>
                    <a:pt x="797" y="1483"/>
                  </a:cubicBezTo>
                  <a:cubicBezTo>
                    <a:pt x="972" y="1552"/>
                    <a:pt x="972" y="1663"/>
                    <a:pt x="951" y="1727"/>
                  </a:cubicBezTo>
                  <a:cubicBezTo>
                    <a:pt x="951" y="1839"/>
                    <a:pt x="840" y="1971"/>
                    <a:pt x="686" y="1971"/>
                  </a:cubicBezTo>
                  <a:cubicBezTo>
                    <a:pt x="505" y="1971"/>
                    <a:pt x="463" y="1971"/>
                    <a:pt x="330" y="1881"/>
                  </a:cubicBezTo>
                  <a:cubicBezTo>
                    <a:pt x="296" y="1857"/>
                    <a:pt x="257" y="1846"/>
                    <a:pt x="219" y="1846"/>
                  </a:cubicBezTo>
                  <a:cubicBezTo>
                    <a:pt x="153" y="1846"/>
                    <a:pt x="91" y="1880"/>
                    <a:pt x="64" y="1950"/>
                  </a:cubicBezTo>
                  <a:cubicBezTo>
                    <a:pt x="0" y="2040"/>
                    <a:pt x="22" y="2147"/>
                    <a:pt x="107" y="2216"/>
                  </a:cubicBezTo>
                  <a:cubicBezTo>
                    <a:pt x="266" y="2327"/>
                    <a:pt x="372" y="2349"/>
                    <a:pt x="532" y="2370"/>
                  </a:cubicBezTo>
                  <a:lnTo>
                    <a:pt x="532" y="2439"/>
                  </a:lnTo>
                  <a:cubicBezTo>
                    <a:pt x="532" y="2545"/>
                    <a:pt x="617" y="2635"/>
                    <a:pt x="728" y="2635"/>
                  </a:cubicBezTo>
                  <a:cubicBezTo>
                    <a:pt x="840" y="2635"/>
                    <a:pt x="930" y="2545"/>
                    <a:pt x="930" y="2439"/>
                  </a:cubicBezTo>
                  <a:lnTo>
                    <a:pt x="930" y="2327"/>
                  </a:lnTo>
                  <a:cubicBezTo>
                    <a:pt x="1169" y="2237"/>
                    <a:pt x="1328" y="2014"/>
                    <a:pt x="1350" y="1796"/>
                  </a:cubicBezTo>
                  <a:cubicBezTo>
                    <a:pt x="1413" y="1483"/>
                    <a:pt x="1238" y="1217"/>
                    <a:pt x="951" y="1111"/>
                  </a:cubicBezTo>
                  <a:cubicBezTo>
                    <a:pt x="771" y="1063"/>
                    <a:pt x="595" y="999"/>
                    <a:pt x="505" y="909"/>
                  </a:cubicBezTo>
                  <a:cubicBezTo>
                    <a:pt x="484" y="888"/>
                    <a:pt x="463" y="845"/>
                    <a:pt x="484" y="797"/>
                  </a:cubicBezTo>
                  <a:cubicBezTo>
                    <a:pt x="484" y="755"/>
                    <a:pt x="505" y="665"/>
                    <a:pt x="595" y="643"/>
                  </a:cubicBezTo>
                  <a:cubicBezTo>
                    <a:pt x="630" y="635"/>
                    <a:pt x="664" y="632"/>
                    <a:pt x="695" y="632"/>
                  </a:cubicBezTo>
                  <a:cubicBezTo>
                    <a:pt x="818" y="632"/>
                    <a:pt x="903" y="686"/>
                    <a:pt x="903" y="686"/>
                  </a:cubicBezTo>
                  <a:cubicBezTo>
                    <a:pt x="946" y="718"/>
                    <a:pt x="992" y="735"/>
                    <a:pt x="1039" y="735"/>
                  </a:cubicBezTo>
                  <a:cubicBezTo>
                    <a:pt x="1093" y="735"/>
                    <a:pt x="1147" y="713"/>
                    <a:pt x="1196" y="665"/>
                  </a:cubicBezTo>
                  <a:cubicBezTo>
                    <a:pt x="1259" y="601"/>
                    <a:pt x="1259" y="468"/>
                    <a:pt x="1169" y="399"/>
                  </a:cubicBezTo>
                  <a:cubicBezTo>
                    <a:pt x="1148" y="378"/>
                    <a:pt x="1063" y="314"/>
                    <a:pt x="930" y="266"/>
                  </a:cubicBezTo>
                  <a:lnTo>
                    <a:pt x="930" y="203"/>
                  </a:lnTo>
                  <a:cubicBezTo>
                    <a:pt x="930" y="91"/>
                    <a:pt x="840" y="1"/>
                    <a:pt x="72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3"/>
            <p:cNvSpPr/>
            <p:nvPr/>
          </p:nvSpPr>
          <p:spPr>
            <a:xfrm>
              <a:off x="2834275" y="1655700"/>
              <a:ext cx="346900" cy="188075"/>
            </a:xfrm>
            <a:custGeom>
              <a:rect b="b" l="l" r="r" t="t"/>
              <a:pathLst>
                <a:path extrusionOk="0" h="7523" w="13876">
                  <a:moveTo>
                    <a:pt x="6949" y="399"/>
                  </a:moveTo>
                  <a:cubicBezTo>
                    <a:pt x="7214" y="399"/>
                    <a:pt x="7480" y="420"/>
                    <a:pt x="7724" y="441"/>
                  </a:cubicBezTo>
                  <a:cubicBezTo>
                    <a:pt x="9270" y="797"/>
                    <a:pt x="10359" y="2168"/>
                    <a:pt x="10359" y="3761"/>
                  </a:cubicBezTo>
                  <a:cubicBezTo>
                    <a:pt x="10359" y="5355"/>
                    <a:pt x="9270" y="6726"/>
                    <a:pt x="7724" y="7103"/>
                  </a:cubicBezTo>
                  <a:cubicBezTo>
                    <a:pt x="7459" y="7124"/>
                    <a:pt x="7193" y="7124"/>
                    <a:pt x="6928" y="7124"/>
                  </a:cubicBezTo>
                  <a:cubicBezTo>
                    <a:pt x="6662" y="7124"/>
                    <a:pt x="6396" y="7124"/>
                    <a:pt x="6131" y="7103"/>
                  </a:cubicBezTo>
                  <a:cubicBezTo>
                    <a:pt x="4580" y="6726"/>
                    <a:pt x="3517" y="5355"/>
                    <a:pt x="3517" y="3761"/>
                  </a:cubicBezTo>
                  <a:cubicBezTo>
                    <a:pt x="3517" y="2168"/>
                    <a:pt x="4601" y="797"/>
                    <a:pt x="6131" y="441"/>
                  </a:cubicBezTo>
                  <a:cubicBezTo>
                    <a:pt x="6396" y="420"/>
                    <a:pt x="6662" y="399"/>
                    <a:pt x="6928" y="399"/>
                  </a:cubicBezTo>
                  <a:close/>
                  <a:moveTo>
                    <a:pt x="6928" y="0"/>
                  </a:moveTo>
                  <a:cubicBezTo>
                    <a:pt x="5488" y="0"/>
                    <a:pt x="4091" y="330"/>
                    <a:pt x="2875" y="973"/>
                  </a:cubicBezTo>
                  <a:cubicBezTo>
                    <a:pt x="2763" y="1015"/>
                    <a:pt x="2720" y="1148"/>
                    <a:pt x="2790" y="1238"/>
                  </a:cubicBezTo>
                  <a:cubicBezTo>
                    <a:pt x="2819" y="1315"/>
                    <a:pt x="2891" y="1349"/>
                    <a:pt x="2962" y="1349"/>
                  </a:cubicBezTo>
                  <a:cubicBezTo>
                    <a:pt x="2994" y="1349"/>
                    <a:pt x="3027" y="1342"/>
                    <a:pt x="3055" y="1328"/>
                  </a:cubicBezTo>
                  <a:cubicBezTo>
                    <a:pt x="3560" y="1063"/>
                    <a:pt x="4091" y="861"/>
                    <a:pt x="4649" y="707"/>
                  </a:cubicBezTo>
                  <a:lnTo>
                    <a:pt x="4649" y="707"/>
                  </a:lnTo>
                  <a:cubicBezTo>
                    <a:pt x="4383" y="882"/>
                    <a:pt x="4160" y="1127"/>
                    <a:pt x="3958" y="1371"/>
                  </a:cubicBezTo>
                  <a:cubicBezTo>
                    <a:pt x="3406" y="2035"/>
                    <a:pt x="3119" y="2901"/>
                    <a:pt x="3119" y="3761"/>
                  </a:cubicBezTo>
                  <a:cubicBezTo>
                    <a:pt x="3119" y="4627"/>
                    <a:pt x="3406" y="5488"/>
                    <a:pt x="3958" y="6152"/>
                  </a:cubicBezTo>
                  <a:cubicBezTo>
                    <a:pt x="4160" y="6417"/>
                    <a:pt x="4383" y="6641"/>
                    <a:pt x="4649" y="6816"/>
                  </a:cubicBezTo>
                  <a:cubicBezTo>
                    <a:pt x="3098" y="6396"/>
                    <a:pt x="1727" y="5530"/>
                    <a:pt x="798" y="4335"/>
                  </a:cubicBezTo>
                  <a:cubicBezTo>
                    <a:pt x="420" y="3873"/>
                    <a:pt x="420" y="3650"/>
                    <a:pt x="798" y="3188"/>
                  </a:cubicBezTo>
                  <a:cubicBezTo>
                    <a:pt x="1217" y="2657"/>
                    <a:pt x="1727" y="2168"/>
                    <a:pt x="2301" y="1769"/>
                  </a:cubicBezTo>
                  <a:cubicBezTo>
                    <a:pt x="2391" y="1706"/>
                    <a:pt x="2412" y="1594"/>
                    <a:pt x="2365" y="1504"/>
                  </a:cubicBezTo>
                  <a:cubicBezTo>
                    <a:pt x="2323" y="1445"/>
                    <a:pt x="2252" y="1415"/>
                    <a:pt x="2182" y="1415"/>
                  </a:cubicBezTo>
                  <a:cubicBezTo>
                    <a:pt x="2145" y="1415"/>
                    <a:pt x="2109" y="1423"/>
                    <a:pt x="2078" y="1440"/>
                  </a:cubicBezTo>
                  <a:cubicBezTo>
                    <a:pt x="1462" y="1860"/>
                    <a:pt x="930" y="2370"/>
                    <a:pt x="484" y="2943"/>
                  </a:cubicBezTo>
                  <a:cubicBezTo>
                    <a:pt x="1" y="3538"/>
                    <a:pt x="1" y="3985"/>
                    <a:pt x="484" y="4601"/>
                  </a:cubicBezTo>
                  <a:cubicBezTo>
                    <a:pt x="1238" y="5557"/>
                    <a:pt x="2211" y="6285"/>
                    <a:pt x="3384" y="6795"/>
                  </a:cubicBezTo>
                  <a:cubicBezTo>
                    <a:pt x="4468" y="7283"/>
                    <a:pt x="5685" y="7522"/>
                    <a:pt x="6928" y="7522"/>
                  </a:cubicBezTo>
                  <a:cubicBezTo>
                    <a:pt x="8341" y="7522"/>
                    <a:pt x="9716" y="7214"/>
                    <a:pt x="10912" y="6619"/>
                  </a:cubicBezTo>
                  <a:cubicBezTo>
                    <a:pt x="10997" y="6550"/>
                    <a:pt x="11044" y="6439"/>
                    <a:pt x="10997" y="6327"/>
                  </a:cubicBezTo>
                  <a:cubicBezTo>
                    <a:pt x="10950" y="6265"/>
                    <a:pt x="10879" y="6223"/>
                    <a:pt x="10800" y="6223"/>
                  </a:cubicBezTo>
                  <a:cubicBezTo>
                    <a:pt x="10771" y="6223"/>
                    <a:pt x="10740" y="6229"/>
                    <a:pt x="10710" y="6242"/>
                  </a:cubicBezTo>
                  <a:cubicBezTo>
                    <a:pt x="10248" y="6487"/>
                    <a:pt x="9738" y="6683"/>
                    <a:pt x="9228" y="6816"/>
                  </a:cubicBezTo>
                  <a:cubicBezTo>
                    <a:pt x="9472" y="6641"/>
                    <a:pt x="9716" y="6417"/>
                    <a:pt x="9913" y="6152"/>
                  </a:cubicBezTo>
                  <a:cubicBezTo>
                    <a:pt x="10465" y="5488"/>
                    <a:pt x="10758" y="4627"/>
                    <a:pt x="10758" y="3761"/>
                  </a:cubicBezTo>
                  <a:cubicBezTo>
                    <a:pt x="10758" y="2901"/>
                    <a:pt x="10465" y="2035"/>
                    <a:pt x="9913" y="1371"/>
                  </a:cubicBezTo>
                  <a:cubicBezTo>
                    <a:pt x="9716" y="1127"/>
                    <a:pt x="9493" y="909"/>
                    <a:pt x="9228" y="707"/>
                  </a:cubicBezTo>
                  <a:lnTo>
                    <a:pt x="9228" y="707"/>
                  </a:lnTo>
                  <a:cubicBezTo>
                    <a:pt x="10779" y="1127"/>
                    <a:pt x="12128" y="1993"/>
                    <a:pt x="13079" y="3188"/>
                  </a:cubicBezTo>
                  <a:cubicBezTo>
                    <a:pt x="13456" y="3650"/>
                    <a:pt x="13456" y="3873"/>
                    <a:pt x="13079" y="4335"/>
                  </a:cubicBezTo>
                  <a:cubicBezTo>
                    <a:pt x="12638" y="4893"/>
                    <a:pt x="12128" y="5376"/>
                    <a:pt x="11528" y="5775"/>
                  </a:cubicBezTo>
                  <a:cubicBezTo>
                    <a:pt x="11443" y="5844"/>
                    <a:pt x="11422" y="5955"/>
                    <a:pt x="11485" y="6040"/>
                  </a:cubicBezTo>
                  <a:cubicBezTo>
                    <a:pt x="11507" y="6109"/>
                    <a:pt x="11576" y="6131"/>
                    <a:pt x="11639" y="6131"/>
                  </a:cubicBezTo>
                  <a:cubicBezTo>
                    <a:pt x="11687" y="6131"/>
                    <a:pt x="11730" y="6131"/>
                    <a:pt x="11751" y="6109"/>
                  </a:cubicBezTo>
                  <a:cubicBezTo>
                    <a:pt x="12372" y="5690"/>
                    <a:pt x="12925" y="5180"/>
                    <a:pt x="13387" y="4601"/>
                  </a:cubicBezTo>
                  <a:cubicBezTo>
                    <a:pt x="13876" y="3985"/>
                    <a:pt x="13876" y="3538"/>
                    <a:pt x="13387" y="2943"/>
                  </a:cubicBezTo>
                  <a:cubicBezTo>
                    <a:pt x="12638" y="1993"/>
                    <a:pt x="11661" y="1238"/>
                    <a:pt x="10492" y="728"/>
                  </a:cubicBezTo>
                  <a:cubicBezTo>
                    <a:pt x="9403" y="245"/>
                    <a:pt x="8165" y="0"/>
                    <a:pt x="694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3"/>
            <p:cNvSpPr/>
            <p:nvPr/>
          </p:nvSpPr>
          <p:spPr>
            <a:xfrm>
              <a:off x="3074925" y="1579350"/>
              <a:ext cx="102925" cy="102925"/>
            </a:xfrm>
            <a:custGeom>
              <a:rect b="b" l="l" r="r" t="t"/>
              <a:pathLst>
                <a:path extrusionOk="0" h="4117" w="4117">
                  <a:moveTo>
                    <a:pt x="3363" y="398"/>
                  </a:moveTo>
                  <a:cubicBezTo>
                    <a:pt x="3565" y="398"/>
                    <a:pt x="3719" y="553"/>
                    <a:pt x="3719" y="749"/>
                  </a:cubicBezTo>
                  <a:lnTo>
                    <a:pt x="3719" y="3363"/>
                  </a:lnTo>
                  <a:cubicBezTo>
                    <a:pt x="3719" y="3564"/>
                    <a:pt x="3565" y="3718"/>
                    <a:pt x="3363" y="3718"/>
                  </a:cubicBezTo>
                  <a:cubicBezTo>
                    <a:pt x="3166" y="3718"/>
                    <a:pt x="3012" y="3564"/>
                    <a:pt x="3012" y="3363"/>
                  </a:cubicBezTo>
                  <a:lnTo>
                    <a:pt x="3012" y="1482"/>
                  </a:lnTo>
                  <a:cubicBezTo>
                    <a:pt x="3012" y="1280"/>
                    <a:pt x="2858" y="1126"/>
                    <a:pt x="2656" y="1126"/>
                  </a:cubicBezTo>
                  <a:lnTo>
                    <a:pt x="776" y="1126"/>
                  </a:lnTo>
                  <a:cubicBezTo>
                    <a:pt x="574" y="1126"/>
                    <a:pt x="399" y="951"/>
                    <a:pt x="399" y="749"/>
                  </a:cubicBezTo>
                  <a:cubicBezTo>
                    <a:pt x="399" y="553"/>
                    <a:pt x="574" y="398"/>
                    <a:pt x="776" y="398"/>
                  </a:cubicBezTo>
                  <a:close/>
                  <a:moveTo>
                    <a:pt x="776" y="0"/>
                  </a:moveTo>
                  <a:cubicBezTo>
                    <a:pt x="356" y="0"/>
                    <a:pt x="0" y="351"/>
                    <a:pt x="0" y="749"/>
                  </a:cubicBezTo>
                  <a:cubicBezTo>
                    <a:pt x="0" y="1174"/>
                    <a:pt x="356" y="1525"/>
                    <a:pt x="776" y="1525"/>
                  </a:cubicBezTo>
                  <a:lnTo>
                    <a:pt x="2614" y="1525"/>
                  </a:lnTo>
                  <a:lnTo>
                    <a:pt x="2614" y="3363"/>
                  </a:lnTo>
                  <a:cubicBezTo>
                    <a:pt x="2614" y="3782"/>
                    <a:pt x="2943" y="4117"/>
                    <a:pt x="3363" y="4117"/>
                  </a:cubicBezTo>
                  <a:cubicBezTo>
                    <a:pt x="3788" y="4117"/>
                    <a:pt x="4117" y="3782"/>
                    <a:pt x="4117" y="3363"/>
                  </a:cubicBezTo>
                  <a:lnTo>
                    <a:pt x="4117" y="749"/>
                  </a:lnTo>
                  <a:cubicBezTo>
                    <a:pt x="4117" y="351"/>
                    <a:pt x="3788" y="0"/>
                    <a:pt x="336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3"/>
            <p:cNvSpPr/>
            <p:nvPr/>
          </p:nvSpPr>
          <p:spPr>
            <a:xfrm>
              <a:off x="2836925" y="1579350"/>
              <a:ext cx="102950" cy="102925"/>
            </a:xfrm>
            <a:custGeom>
              <a:rect b="b" l="l" r="r" t="t"/>
              <a:pathLst>
                <a:path extrusionOk="0" h="4117" w="4118">
                  <a:moveTo>
                    <a:pt x="3369" y="398"/>
                  </a:moveTo>
                  <a:cubicBezTo>
                    <a:pt x="3565" y="398"/>
                    <a:pt x="3719" y="553"/>
                    <a:pt x="3719" y="749"/>
                  </a:cubicBezTo>
                  <a:cubicBezTo>
                    <a:pt x="3719" y="951"/>
                    <a:pt x="3565" y="1126"/>
                    <a:pt x="3369" y="1126"/>
                  </a:cubicBezTo>
                  <a:lnTo>
                    <a:pt x="1488" y="1126"/>
                  </a:lnTo>
                  <a:cubicBezTo>
                    <a:pt x="1286" y="1126"/>
                    <a:pt x="1132" y="1280"/>
                    <a:pt x="1132" y="1482"/>
                  </a:cubicBezTo>
                  <a:lnTo>
                    <a:pt x="1132" y="3363"/>
                  </a:lnTo>
                  <a:cubicBezTo>
                    <a:pt x="1132" y="3564"/>
                    <a:pt x="978" y="3718"/>
                    <a:pt x="777" y="3718"/>
                  </a:cubicBezTo>
                  <a:cubicBezTo>
                    <a:pt x="580" y="3718"/>
                    <a:pt x="399" y="3564"/>
                    <a:pt x="399" y="3363"/>
                  </a:cubicBezTo>
                  <a:lnTo>
                    <a:pt x="399" y="749"/>
                  </a:lnTo>
                  <a:cubicBezTo>
                    <a:pt x="399" y="553"/>
                    <a:pt x="580" y="398"/>
                    <a:pt x="777" y="398"/>
                  </a:cubicBezTo>
                  <a:close/>
                  <a:moveTo>
                    <a:pt x="777" y="0"/>
                  </a:moveTo>
                  <a:cubicBezTo>
                    <a:pt x="357" y="0"/>
                    <a:pt x="1" y="351"/>
                    <a:pt x="1" y="749"/>
                  </a:cubicBezTo>
                  <a:lnTo>
                    <a:pt x="1" y="3363"/>
                  </a:lnTo>
                  <a:cubicBezTo>
                    <a:pt x="1" y="3782"/>
                    <a:pt x="357" y="4117"/>
                    <a:pt x="777" y="4117"/>
                  </a:cubicBezTo>
                  <a:cubicBezTo>
                    <a:pt x="1196" y="4117"/>
                    <a:pt x="1531" y="3782"/>
                    <a:pt x="1531" y="3363"/>
                  </a:cubicBezTo>
                  <a:lnTo>
                    <a:pt x="1531" y="1525"/>
                  </a:lnTo>
                  <a:lnTo>
                    <a:pt x="3369" y="1525"/>
                  </a:lnTo>
                  <a:cubicBezTo>
                    <a:pt x="3788" y="1525"/>
                    <a:pt x="4118" y="1174"/>
                    <a:pt x="4118" y="749"/>
                  </a:cubicBezTo>
                  <a:cubicBezTo>
                    <a:pt x="4118" y="351"/>
                    <a:pt x="3788" y="0"/>
                    <a:pt x="336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3"/>
            <p:cNvSpPr/>
            <p:nvPr/>
          </p:nvSpPr>
          <p:spPr>
            <a:xfrm>
              <a:off x="3074925" y="1817175"/>
              <a:ext cx="102925" cy="102950"/>
            </a:xfrm>
            <a:custGeom>
              <a:rect b="b" l="l" r="r" t="t"/>
              <a:pathLst>
                <a:path extrusionOk="0" h="4118" w="4117">
                  <a:moveTo>
                    <a:pt x="3363" y="399"/>
                  </a:moveTo>
                  <a:cubicBezTo>
                    <a:pt x="3565" y="399"/>
                    <a:pt x="3719" y="559"/>
                    <a:pt x="3719" y="755"/>
                  </a:cubicBezTo>
                  <a:lnTo>
                    <a:pt x="3719" y="3369"/>
                  </a:lnTo>
                  <a:cubicBezTo>
                    <a:pt x="3719" y="3565"/>
                    <a:pt x="3565" y="3719"/>
                    <a:pt x="3363" y="3719"/>
                  </a:cubicBezTo>
                  <a:lnTo>
                    <a:pt x="776" y="3719"/>
                  </a:lnTo>
                  <a:cubicBezTo>
                    <a:pt x="574" y="3719"/>
                    <a:pt x="399" y="3565"/>
                    <a:pt x="399" y="3369"/>
                  </a:cubicBezTo>
                  <a:cubicBezTo>
                    <a:pt x="399" y="3167"/>
                    <a:pt x="574" y="2992"/>
                    <a:pt x="776" y="2992"/>
                  </a:cubicBezTo>
                  <a:lnTo>
                    <a:pt x="2656" y="2992"/>
                  </a:lnTo>
                  <a:cubicBezTo>
                    <a:pt x="2858" y="2992"/>
                    <a:pt x="3012" y="2838"/>
                    <a:pt x="3012" y="2657"/>
                  </a:cubicBezTo>
                  <a:lnTo>
                    <a:pt x="3012" y="755"/>
                  </a:lnTo>
                  <a:cubicBezTo>
                    <a:pt x="3012" y="559"/>
                    <a:pt x="3166" y="399"/>
                    <a:pt x="3363" y="399"/>
                  </a:cubicBezTo>
                  <a:close/>
                  <a:moveTo>
                    <a:pt x="3363" y="1"/>
                  </a:moveTo>
                  <a:cubicBezTo>
                    <a:pt x="2943" y="1"/>
                    <a:pt x="2614" y="336"/>
                    <a:pt x="2614" y="755"/>
                  </a:cubicBezTo>
                  <a:lnTo>
                    <a:pt x="2614" y="2593"/>
                  </a:lnTo>
                  <a:lnTo>
                    <a:pt x="776" y="2593"/>
                  </a:lnTo>
                  <a:cubicBezTo>
                    <a:pt x="356" y="2593"/>
                    <a:pt x="0" y="2949"/>
                    <a:pt x="0" y="3369"/>
                  </a:cubicBezTo>
                  <a:cubicBezTo>
                    <a:pt x="0" y="3788"/>
                    <a:pt x="356" y="4118"/>
                    <a:pt x="776" y="4118"/>
                  </a:cubicBezTo>
                  <a:lnTo>
                    <a:pt x="3363" y="4118"/>
                  </a:lnTo>
                  <a:cubicBezTo>
                    <a:pt x="3788" y="4118"/>
                    <a:pt x="4117" y="3788"/>
                    <a:pt x="4117" y="3369"/>
                  </a:cubicBezTo>
                  <a:lnTo>
                    <a:pt x="4117" y="755"/>
                  </a:lnTo>
                  <a:cubicBezTo>
                    <a:pt x="4117" y="336"/>
                    <a:pt x="3788" y="1"/>
                    <a:pt x="336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3"/>
            <p:cNvSpPr/>
            <p:nvPr/>
          </p:nvSpPr>
          <p:spPr>
            <a:xfrm>
              <a:off x="2836925" y="1817175"/>
              <a:ext cx="102950" cy="102950"/>
            </a:xfrm>
            <a:custGeom>
              <a:rect b="b" l="l" r="r" t="t"/>
              <a:pathLst>
                <a:path extrusionOk="0" h="4118" w="4118">
                  <a:moveTo>
                    <a:pt x="777" y="399"/>
                  </a:moveTo>
                  <a:cubicBezTo>
                    <a:pt x="978" y="399"/>
                    <a:pt x="1132" y="559"/>
                    <a:pt x="1132" y="755"/>
                  </a:cubicBezTo>
                  <a:lnTo>
                    <a:pt x="1132" y="2657"/>
                  </a:lnTo>
                  <a:cubicBezTo>
                    <a:pt x="1132" y="2838"/>
                    <a:pt x="1286" y="2992"/>
                    <a:pt x="1488" y="2992"/>
                  </a:cubicBezTo>
                  <a:lnTo>
                    <a:pt x="3369" y="2992"/>
                  </a:lnTo>
                  <a:cubicBezTo>
                    <a:pt x="3565" y="2992"/>
                    <a:pt x="3719" y="3167"/>
                    <a:pt x="3719" y="3369"/>
                  </a:cubicBezTo>
                  <a:cubicBezTo>
                    <a:pt x="3719" y="3565"/>
                    <a:pt x="3565" y="3719"/>
                    <a:pt x="3369" y="3719"/>
                  </a:cubicBezTo>
                  <a:lnTo>
                    <a:pt x="777" y="3719"/>
                  </a:lnTo>
                  <a:cubicBezTo>
                    <a:pt x="580" y="3719"/>
                    <a:pt x="399" y="3565"/>
                    <a:pt x="399" y="3369"/>
                  </a:cubicBezTo>
                  <a:lnTo>
                    <a:pt x="399" y="755"/>
                  </a:lnTo>
                  <a:cubicBezTo>
                    <a:pt x="399" y="559"/>
                    <a:pt x="580" y="399"/>
                    <a:pt x="777" y="399"/>
                  </a:cubicBezTo>
                  <a:close/>
                  <a:moveTo>
                    <a:pt x="777" y="1"/>
                  </a:moveTo>
                  <a:cubicBezTo>
                    <a:pt x="357" y="1"/>
                    <a:pt x="1" y="336"/>
                    <a:pt x="1" y="755"/>
                  </a:cubicBezTo>
                  <a:lnTo>
                    <a:pt x="1" y="3369"/>
                  </a:lnTo>
                  <a:cubicBezTo>
                    <a:pt x="1" y="3788"/>
                    <a:pt x="357" y="4118"/>
                    <a:pt x="777" y="4118"/>
                  </a:cubicBezTo>
                  <a:lnTo>
                    <a:pt x="3369" y="4118"/>
                  </a:lnTo>
                  <a:cubicBezTo>
                    <a:pt x="3788" y="4118"/>
                    <a:pt x="4118" y="3788"/>
                    <a:pt x="4118" y="3369"/>
                  </a:cubicBezTo>
                  <a:cubicBezTo>
                    <a:pt x="4118" y="2949"/>
                    <a:pt x="3788" y="2593"/>
                    <a:pt x="3369" y="2593"/>
                  </a:cubicBezTo>
                  <a:lnTo>
                    <a:pt x="1531" y="2593"/>
                  </a:lnTo>
                  <a:lnTo>
                    <a:pt x="1531" y="755"/>
                  </a:lnTo>
                  <a:cubicBezTo>
                    <a:pt x="1531" y="336"/>
                    <a:pt x="1196" y="1"/>
                    <a:pt x="77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4" name="Google Shape;4674;p63"/>
          <p:cNvGrpSpPr/>
          <p:nvPr/>
        </p:nvGrpSpPr>
        <p:grpSpPr>
          <a:xfrm>
            <a:off x="6680475" y="3624475"/>
            <a:ext cx="250750" cy="340800"/>
            <a:chOff x="6680475" y="3624475"/>
            <a:chExt cx="250750" cy="340800"/>
          </a:xfrm>
        </p:grpSpPr>
        <p:sp>
          <p:nvSpPr>
            <p:cNvPr id="4675" name="Google Shape;4675;p63"/>
            <p:cNvSpPr/>
            <p:nvPr/>
          </p:nvSpPr>
          <p:spPr>
            <a:xfrm>
              <a:off x="6699850" y="3709600"/>
              <a:ext cx="211975" cy="88075"/>
            </a:xfrm>
            <a:custGeom>
              <a:rect b="b" l="l" r="r" t="t"/>
              <a:pathLst>
                <a:path extrusionOk="0" h="3523" w="8479">
                  <a:moveTo>
                    <a:pt x="8213" y="2768"/>
                  </a:moveTo>
                  <a:lnTo>
                    <a:pt x="8479" y="399"/>
                  </a:lnTo>
                  <a:lnTo>
                    <a:pt x="4272" y="1"/>
                  </a:lnTo>
                  <a:lnTo>
                    <a:pt x="1" y="399"/>
                  </a:lnTo>
                  <a:lnTo>
                    <a:pt x="266" y="2768"/>
                  </a:lnTo>
                  <a:cubicBezTo>
                    <a:pt x="3013" y="3480"/>
                    <a:pt x="5424" y="3523"/>
                    <a:pt x="8213" y="2768"/>
                  </a:cubicBezTo>
                  <a:close/>
                  <a:moveTo>
                    <a:pt x="8213" y="2768"/>
                  </a:moveTo>
                  <a:lnTo>
                    <a:pt x="8213" y="2768"/>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3"/>
            <p:cNvSpPr/>
            <p:nvPr/>
          </p:nvSpPr>
          <p:spPr>
            <a:xfrm>
              <a:off x="6829875" y="3629400"/>
              <a:ext cx="48750" cy="32700"/>
            </a:xfrm>
            <a:custGeom>
              <a:rect b="b" l="l" r="r" t="t"/>
              <a:pathLst>
                <a:path extrusionOk="0" h="1308" w="1950">
                  <a:moveTo>
                    <a:pt x="0" y="1307"/>
                  </a:moveTo>
                  <a:lnTo>
                    <a:pt x="1950" y="1307"/>
                  </a:lnTo>
                  <a:lnTo>
                    <a:pt x="1950" y="510"/>
                  </a:lnTo>
                  <a:cubicBezTo>
                    <a:pt x="1950" y="245"/>
                    <a:pt x="1727" y="0"/>
                    <a:pt x="1440" y="0"/>
                  </a:cubicBezTo>
                  <a:lnTo>
                    <a:pt x="510" y="0"/>
                  </a:lnTo>
                  <a:cubicBezTo>
                    <a:pt x="245" y="0"/>
                    <a:pt x="0" y="245"/>
                    <a:pt x="0" y="510"/>
                  </a:cubicBezTo>
                  <a:close/>
                  <a:moveTo>
                    <a:pt x="0" y="1307"/>
                  </a:moveTo>
                  <a:lnTo>
                    <a:pt x="0" y="1307"/>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3"/>
            <p:cNvSpPr/>
            <p:nvPr/>
          </p:nvSpPr>
          <p:spPr>
            <a:xfrm>
              <a:off x="6717525" y="3841350"/>
              <a:ext cx="176525" cy="119000"/>
            </a:xfrm>
            <a:custGeom>
              <a:rect b="b" l="l" r="r" t="t"/>
              <a:pathLst>
                <a:path extrusionOk="0" h="4760" w="7061">
                  <a:moveTo>
                    <a:pt x="0" y="1419"/>
                  </a:moveTo>
                  <a:lnTo>
                    <a:pt x="287" y="3984"/>
                  </a:lnTo>
                  <a:cubicBezTo>
                    <a:pt x="335" y="4404"/>
                    <a:pt x="622" y="4760"/>
                    <a:pt x="1042" y="4760"/>
                  </a:cubicBezTo>
                  <a:lnTo>
                    <a:pt x="6024" y="4760"/>
                  </a:lnTo>
                  <a:cubicBezTo>
                    <a:pt x="6444" y="4760"/>
                    <a:pt x="6731" y="4404"/>
                    <a:pt x="6773" y="3984"/>
                  </a:cubicBezTo>
                  <a:lnTo>
                    <a:pt x="7060" y="1419"/>
                  </a:lnTo>
                  <a:lnTo>
                    <a:pt x="3655" y="0"/>
                  </a:lnTo>
                  <a:close/>
                  <a:moveTo>
                    <a:pt x="0" y="1419"/>
                  </a:moveTo>
                  <a:lnTo>
                    <a:pt x="0" y="1419"/>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3"/>
            <p:cNvSpPr/>
            <p:nvPr/>
          </p:nvSpPr>
          <p:spPr>
            <a:xfrm>
              <a:off x="6693225" y="3764975"/>
              <a:ext cx="225250" cy="126200"/>
            </a:xfrm>
            <a:custGeom>
              <a:rect b="b" l="l" r="r" t="t"/>
              <a:pathLst>
                <a:path extrusionOk="0" h="5048" w="9010">
                  <a:moveTo>
                    <a:pt x="21" y="1021"/>
                  </a:moveTo>
                  <a:lnTo>
                    <a:pt x="441" y="4208"/>
                  </a:lnTo>
                  <a:cubicBezTo>
                    <a:pt x="462" y="4362"/>
                    <a:pt x="595" y="4474"/>
                    <a:pt x="755" y="4474"/>
                  </a:cubicBezTo>
                  <a:lnTo>
                    <a:pt x="2810" y="4474"/>
                  </a:lnTo>
                  <a:cubicBezTo>
                    <a:pt x="3299" y="4824"/>
                    <a:pt x="3873" y="5047"/>
                    <a:pt x="4494" y="5047"/>
                  </a:cubicBezTo>
                  <a:cubicBezTo>
                    <a:pt x="5137" y="5047"/>
                    <a:pt x="5711" y="4824"/>
                    <a:pt x="6173" y="4474"/>
                  </a:cubicBezTo>
                  <a:lnTo>
                    <a:pt x="8255" y="4474"/>
                  </a:lnTo>
                  <a:cubicBezTo>
                    <a:pt x="8409" y="4474"/>
                    <a:pt x="8542" y="4362"/>
                    <a:pt x="8563" y="4208"/>
                  </a:cubicBezTo>
                  <a:lnTo>
                    <a:pt x="8988" y="1021"/>
                  </a:lnTo>
                  <a:cubicBezTo>
                    <a:pt x="9009" y="776"/>
                    <a:pt x="8898" y="553"/>
                    <a:pt x="8590" y="553"/>
                  </a:cubicBezTo>
                  <a:lnTo>
                    <a:pt x="6173" y="553"/>
                  </a:lnTo>
                  <a:cubicBezTo>
                    <a:pt x="5711" y="203"/>
                    <a:pt x="5137" y="1"/>
                    <a:pt x="4494" y="1"/>
                  </a:cubicBezTo>
                  <a:cubicBezTo>
                    <a:pt x="3873" y="1"/>
                    <a:pt x="3299" y="203"/>
                    <a:pt x="2810" y="553"/>
                  </a:cubicBezTo>
                  <a:lnTo>
                    <a:pt x="420" y="553"/>
                  </a:lnTo>
                  <a:cubicBezTo>
                    <a:pt x="112" y="553"/>
                    <a:pt x="0" y="776"/>
                    <a:pt x="21" y="1021"/>
                  </a:cubicBezTo>
                  <a:close/>
                  <a:moveTo>
                    <a:pt x="21" y="1021"/>
                  </a:moveTo>
                  <a:lnTo>
                    <a:pt x="21" y="102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3"/>
            <p:cNvSpPr/>
            <p:nvPr/>
          </p:nvSpPr>
          <p:spPr>
            <a:xfrm>
              <a:off x="6800525" y="3791550"/>
              <a:ext cx="33225" cy="75325"/>
            </a:xfrm>
            <a:custGeom>
              <a:rect b="b" l="l" r="r" t="t"/>
              <a:pathLst>
                <a:path extrusionOk="0" h="3013" w="1329">
                  <a:moveTo>
                    <a:pt x="601" y="0"/>
                  </a:moveTo>
                  <a:cubicBezTo>
                    <a:pt x="69" y="420"/>
                    <a:pt x="48" y="686"/>
                    <a:pt x="22" y="930"/>
                  </a:cubicBezTo>
                  <a:cubicBezTo>
                    <a:pt x="0" y="1860"/>
                    <a:pt x="866" y="2258"/>
                    <a:pt x="91" y="2991"/>
                  </a:cubicBezTo>
                  <a:cubicBezTo>
                    <a:pt x="133" y="3012"/>
                    <a:pt x="181" y="3012"/>
                    <a:pt x="202" y="3012"/>
                  </a:cubicBezTo>
                  <a:cubicBezTo>
                    <a:pt x="818" y="3012"/>
                    <a:pt x="1328" y="2300"/>
                    <a:pt x="1328" y="1461"/>
                  </a:cubicBezTo>
                  <a:cubicBezTo>
                    <a:pt x="1328" y="776"/>
                    <a:pt x="1020" y="223"/>
                    <a:pt x="601" y="0"/>
                  </a:cubicBezTo>
                  <a:close/>
                  <a:moveTo>
                    <a:pt x="601" y="0"/>
                  </a:moveTo>
                  <a:lnTo>
                    <a:pt x="601"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3"/>
            <p:cNvSpPr/>
            <p:nvPr/>
          </p:nvSpPr>
          <p:spPr>
            <a:xfrm>
              <a:off x="6777825" y="3789275"/>
              <a:ext cx="44375" cy="77050"/>
            </a:xfrm>
            <a:custGeom>
              <a:rect b="b" l="l" r="r" t="t"/>
              <a:pathLst>
                <a:path extrusionOk="0" h="3082" w="1775">
                  <a:moveTo>
                    <a:pt x="930" y="1021"/>
                  </a:moveTo>
                  <a:cubicBezTo>
                    <a:pt x="956" y="777"/>
                    <a:pt x="977" y="511"/>
                    <a:pt x="1509" y="91"/>
                  </a:cubicBezTo>
                  <a:cubicBezTo>
                    <a:pt x="1376" y="28"/>
                    <a:pt x="1243" y="1"/>
                    <a:pt x="1110" y="1"/>
                  </a:cubicBezTo>
                  <a:cubicBezTo>
                    <a:pt x="489" y="1"/>
                    <a:pt x="0" y="692"/>
                    <a:pt x="0" y="1552"/>
                  </a:cubicBezTo>
                  <a:cubicBezTo>
                    <a:pt x="0" y="2349"/>
                    <a:pt x="446" y="3013"/>
                    <a:pt x="999" y="3082"/>
                  </a:cubicBezTo>
                  <a:cubicBezTo>
                    <a:pt x="1774" y="2349"/>
                    <a:pt x="908" y="1951"/>
                    <a:pt x="930" y="1021"/>
                  </a:cubicBezTo>
                  <a:close/>
                  <a:moveTo>
                    <a:pt x="930" y="1021"/>
                  </a:moveTo>
                  <a:lnTo>
                    <a:pt x="930" y="102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3"/>
            <p:cNvSpPr/>
            <p:nvPr/>
          </p:nvSpPr>
          <p:spPr>
            <a:xfrm>
              <a:off x="6700400" y="3655425"/>
              <a:ext cx="210900" cy="34950"/>
            </a:xfrm>
            <a:custGeom>
              <a:rect b="b" l="l" r="r" t="t"/>
              <a:pathLst>
                <a:path extrusionOk="0" h="1398" w="8436">
                  <a:moveTo>
                    <a:pt x="0" y="1397"/>
                  </a:moveTo>
                  <a:lnTo>
                    <a:pt x="8436" y="1397"/>
                  </a:lnTo>
                  <a:lnTo>
                    <a:pt x="8436" y="574"/>
                  </a:lnTo>
                  <a:cubicBezTo>
                    <a:pt x="8436" y="266"/>
                    <a:pt x="8170" y="0"/>
                    <a:pt x="7857" y="0"/>
                  </a:cubicBezTo>
                  <a:lnTo>
                    <a:pt x="574" y="0"/>
                  </a:lnTo>
                  <a:cubicBezTo>
                    <a:pt x="266" y="0"/>
                    <a:pt x="0" y="266"/>
                    <a:pt x="0" y="574"/>
                  </a:cubicBezTo>
                  <a:close/>
                  <a:moveTo>
                    <a:pt x="0" y="1397"/>
                  </a:moveTo>
                  <a:lnTo>
                    <a:pt x="0" y="1397"/>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3"/>
            <p:cNvSpPr/>
            <p:nvPr/>
          </p:nvSpPr>
          <p:spPr>
            <a:xfrm>
              <a:off x="6685525" y="3683700"/>
              <a:ext cx="240650" cy="35900"/>
            </a:xfrm>
            <a:custGeom>
              <a:rect b="b" l="l" r="r" t="t"/>
              <a:pathLst>
                <a:path extrusionOk="0" h="1436" w="9626">
                  <a:moveTo>
                    <a:pt x="574" y="1435"/>
                  </a:moveTo>
                  <a:lnTo>
                    <a:pt x="9296" y="1435"/>
                  </a:lnTo>
                  <a:cubicBezTo>
                    <a:pt x="9472" y="1435"/>
                    <a:pt x="9626" y="1281"/>
                    <a:pt x="9626" y="1106"/>
                  </a:cubicBezTo>
                  <a:lnTo>
                    <a:pt x="9626" y="330"/>
                  </a:lnTo>
                  <a:cubicBezTo>
                    <a:pt x="9626" y="155"/>
                    <a:pt x="9472" y="1"/>
                    <a:pt x="9296" y="1"/>
                  </a:cubicBezTo>
                  <a:lnTo>
                    <a:pt x="329" y="1"/>
                  </a:lnTo>
                  <a:cubicBezTo>
                    <a:pt x="154" y="1"/>
                    <a:pt x="0" y="155"/>
                    <a:pt x="0" y="330"/>
                  </a:cubicBezTo>
                  <a:lnTo>
                    <a:pt x="0" y="1106"/>
                  </a:lnTo>
                  <a:cubicBezTo>
                    <a:pt x="0" y="1281"/>
                    <a:pt x="154" y="1435"/>
                    <a:pt x="329" y="1435"/>
                  </a:cubicBezTo>
                  <a:close/>
                  <a:moveTo>
                    <a:pt x="574" y="1435"/>
                  </a:moveTo>
                  <a:lnTo>
                    <a:pt x="574" y="1435"/>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3"/>
            <p:cNvSpPr/>
            <p:nvPr/>
          </p:nvSpPr>
          <p:spPr>
            <a:xfrm>
              <a:off x="6848725" y="3629400"/>
              <a:ext cx="29900" cy="26050"/>
            </a:xfrm>
            <a:custGeom>
              <a:rect b="b" l="l" r="r" t="t"/>
              <a:pathLst>
                <a:path extrusionOk="0" h="1042" w="1196">
                  <a:moveTo>
                    <a:pt x="532" y="510"/>
                  </a:moveTo>
                  <a:lnTo>
                    <a:pt x="532" y="1041"/>
                  </a:lnTo>
                  <a:lnTo>
                    <a:pt x="1196" y="1041"/>
                  </a:lnTo>
                  <a:lnTo>
                    <a:pt x="1196" y="510"/>
                  </a:lnTo>
                  <a:cubicBezTo>
                    <a:pt x="1196" y="245"/>
                    <a:pt x="973" y="0"/>
                    <a:pt x="686" y="0"/>
                  </a:cubicBezTo>
                  <a:lnTo>
                    <a:pt x="1" y="0"/>
                  </a:lnTo>
                  <a:cubicBezTo>
                    <a:pt x="288" y="0"/>
                    <a:pt x="532" y="245"/>
                    <a:pt x="532" y="510"/>
                  </a:cubicBezTo>
                  <a:close/>
                  <a:moveTo>
                    <a:pt x="532" y="510"/>
                  </a:moveTo>
                  <a:lnTo>
                    <a:pt x="532" y="51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3"/>
            <p:cNvSpPr/>
            <p:nvPr/>
          </p:nvSpPr>
          <p:spPr>
            <a:xfrm>
              <a:off x="6879675" y="3655425"/>
              <a:ext cx="31625" cy="28300"/>
            </a:xfrm>
            <a:custGeom>
              <a:rect b="b" l="l" r="r" t="t"/>
              <a:pathLst>
                <a:path extrusionOk="0" h="1132" w="1265">
                  <a:moveTo>
                    <a:pt x="686" y="0"/>
                  </a:moveTo>
                  <a:lnTo>
                    <a:pt x="0" y="0"/>
                  </a:lnTo>
                  <a:cubicBezTo>
                    <a:pt x="308" y="0"/>
                    <a:pt x="574" y="266"/>
                    <a:pt x="574" y="574"/>
                  </a:cubicBezTo>
                  <a:lnTo>
                    <a:pt x="574" y="1132"/>
                  </a:lnTo>
                  <a:lnTo>
                    <a:pt x="1265" y="1132"/>
                  </a:lnTo>
                  <a:lnTo>
                    <a:pt x="1265" y="574"/>
                  </a:lnTo>
                  <a:cubicBezTo>
                    <a:pt x="1265" y="266"/>
                    <a:pt x="999" y="0"/>
                    <a:pt x="686" y="0"/>
                  </a:cubicBezTo>
                  <a:close/>
                  <a:moveTo>
                    <a:pt x="686" y="0"/>
                  </a:moveTo>
                  <a:lnTo>
                    <a:pt x="686"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3"/>
            <p:cNvSpPr/>
            <p:nvPr/>
          </p:nvSpPr>
          <p:spPr>
            <a:xfrm>
              <a:off x="6900650" y="3683700"/>
              <a:ext cx="25525" cy="35900"/>
            </a:xfrm>
            <a:custGeom>
              <a:rect b="b" l="l" r="r" t="t"/>
              <a:pathLst>
                <a:path extrusionOk="0" h="1436" w="1021">
                  <a:moveTo>
                    <a:pt x="691" y="1"/>
                  </a:moveTo>
                  <a:lnTo>
                    <a:pt x="1" y="1"/>
                  </a:lnTo>
                  <a:cubicBezTo>
                    <a:pt x="181" y="1"/>
                    <a:pt x="314" y="134"/>
                    <a:pt x="335" y="266"/>
                  </a:cubicBezTo>
                  <a:lnTo>
                    <a:pt x="335" y="330"/>
                  </a:lnTo>
                  <a:lnTo>
                    <a:pt x="335" y="1106"/>
                  </a:lnTo>
                  <a:cubicBezTo>
                    <a:pt x="335" y="1239"/>
                    <a:pt x="245" y="1371"/>
                    <a:pt x="133" y="1414"/>
                  </a:cubicBezTo>
                  <a:cubicBezTo>
                    <a:pt x="91" y="1435"/>
                    <a:pt x="48" y="1435"/>
                    <a:pt x="1" y="1435"/>
                  </a:cubicBezTo>
                  <a:lnTo>
                    <a:pt x="691" y="1435"/>
                  </a:lnTo>
                  <a:cubicBezTo>
                    <a:pt x="867" y="1435"/>
                    <a:pt x="1021" y="1281"/>
                    <a:pt x="1021" y="1106"/>
                  </a:cubicBezTo>
                  <a:lnTo>
                    <a:pt x="1021" y="330"/>
                  </a:lnTo>
                  <a:cubicBezTo>
                    <a:pt x="1021" y="155"/>
                    <a:pt x="867" y="1"/>
                    <a:pt x="691" y="1"/>
                  </a:cubicBezTo>
                  <a:close/>
                  <a:moveTo>
                    <a:pt x="691" y="1"/>
                  </a:moveTo>
                  <a:lnTo>
                    <a:pt x="691"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3"/>
            <p:cNvSpPr/>
            <p:nvPr/>
          </p:nvSpPr>
          <p:spPr>
            <a:xfrm>
              <a:off x="6878075" y="3719575"/>
              <a:ext cx="33750" cy="59250"/>
            </a:xfrm>
            <a:custGeom>
              <a:rect b="b" l="l" r="r" t="t"/>
              <a:pathLst>
                <a:path extrusionOk="0" h="2370" w="1350">
                  <a:moveTo>
                    <a:pt x="266" y="0"/>
                  </a:moveTo>
                  <a:lnTo>
                    <a:pt x="1" y="2369"/>
                  </a:lnTo>
                  <a:lnTo>
                    <a:pt x="1084" y="2369"/>
                  </a:lnTo>
                  <a:lnTo>
                    <a:pt x="1350" y="0"/>
                  </a:lnTo>
                  <a:close/>
                  <a:moveTo>
                    <a:pt x="266" y="0"/>
                  </a:move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3"/>
            <p:cNvSpPr/>
            <p:nvPr/>
          </p:nvSpPr>
          <p:spPr>
            <a:xfrm>
              <a:off x="6871975" y="3778800"/>
              <a:ext cx="46500" cy="98025"/>
            </a:xfrm>
            <a:custGeom>
              <a:rect b="b" l="l" r="r" t="t"/>
              <a:pathLst>
                <a:path extrusionOk="0" h="3921" w="1860">
                  <a:moveTo>
                    <a:pt x="1328" y="0"/>
                  </a:moveTo>
                  <a:lnTo>
                    <a:pt x="351" y="0"/>
                  </a:lnTo>
                  <a:cubicBezTo>
                    <a:pt x="510" y="0"/>
                    <a:pt x="616" y="69"/>
                    <a:pt x="686" y="154"/>
                  </a:cubicBezTo>
                  <a:cubicBezTo>
                    <a:pt x="728" y="245"/>
                    <a:pt x="749" y="356"/>
                    <a:pt x="728" y="468"/>
                  </a:cubicBezTo>
                  <a:lnTo>
                    <a:pt x="330" y="3655"/>
                  </a:lnTo>
                  <a:cubicBezTo>
                    <a:pt x="330" y="3676"/>
                    <a:pt x="308" y="3676"/>
                    <a:pt x="308" y="3698"/>
                  </a:cubicBezTo>
                  <a:cubicBezTo>
                    <a:pt x="287" y="3830"/>
                    <a:pt x="154" y="3921"/>
                    <a:pt x="0" y="3921"/>
                  </a:cubicBezTo>
                  <a:lnTo>
                    <a:pt x="1105" y="3921"/>
                  </a:lnTo>
                  <a:cubicBezTo>
                    <a:pt x="1259" y="3921"/>
                    <a:pt x="1392" y="3809"/>
                    <a:pt x="1413" y="3655"/>
                  </a:cubicBezTo>
                  <a:lnTo>
                    <a:pt x="1838" y="468"/>
                  </a:lnTo>
                  <a:cubicBezTo>
                    <a:pt x="1859" y="223"/>
                    <a:pt x="1748" y="0"/>
                    <a:pt x="1440" y="0"/>
                  </a:cubicBezTo>
                  <a:close/>
                  <a:moveTo>
                    <a:pt x="1328" y="0"/>
                  </a:moveTo>
                  <a:lnTo>
                    <a:pt x="1328"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3"/>
            <p:cNvSpPr/>
            <p:nvPr/>
          </p:nvSpPr>
          <p:spPr>
            <a:xfrm>
              <a:off x="6840900" y="3876800"/>
              <a:ext cx="53150" cy="83550"/>
            </a:xfrm>
            <a:custGeom>
              <a:rect b="b" l="l" r="r" t="t"/>
              <a:pathLst>
                <a:path extrusionOk="0" h="3342" w="2126">
                  <a:moveTo>
                    <a:pt x="2125" y="1"/>
                  </a:moveTo>
                  <a:lnTo>
                    <a:pt x="1041" y="1"/>
                  </a:lnTo>
                  <a:lnTo>
                    <a:pt x="755" y="2566"/>
                  </a:lnTo>
                  <a:cubicBezTo>
                    <a:pt x="712" y="2986"/>
                    <a:pt x="425" y="3342"/>
                    <a:pt x="0" y="3342"/>
                  </a:cubicBezTo>
                  <a:lnTo>
                    <a:pt x="1089" y="3342"/>
                  </a:lnTo>
                  <a:cubicBezTo>
                    <a:pt x="1509" y="3342"/>
                    <a:pt x="1796" y="2986"/>
                    <a:pt x="1838" y="2566"/>
                  </a:cubicBezTo>
                  <a:close/>
                  <a:moveTo>
                    <a:pt x="2125" y="1"/>
                  </a:moveTo>
                  <a:lnTo>
                    <a:pt x="2125" y="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3"/>
            <p:cNvSpPr/>
            <p:nvPr/>
          </p:nvSpPr>
          <p:spPr>
            <a:xfrm>
              <a:off x="6772900" y="3784375"/>
              <a:ext cx="65900" cy="87400"/>
            </a:xfrm>
            <a:custGeom>
              <a:rect b="b" l="l" r="r" t="t"/>
              <a:pathLst>
                <a:path extrusionOk="0" h="3496" w="2636">
                  <a:moveTo>
                    <a:pt x="1727" y="532"/>
                  </a:moveTo>
                  <a:cubicBezTo>
                    <a:pt x="2035" y="755"/>
                    <a:pt x="2237" y="1217"/>
                    <a:pt x="2237" y="1748"/>
                  </a:cubicBezTo>
                  <a:cubicBezTo>
                    <a:pt x="2237" y="2322"/>
                    <a:pt x="1992" y="2811"/>
                    <a:pt x="1637" y="3012"/>
                  </a:cubicBezTo>
                  <a:cubicBezTo>
                    <a:pt x="1817" y="2635"/>
                    <a:pt x="1658" y="2301"/>
                    <a:pt x="1525" y="2014"/>
                  </a:cubicBezTo>
                  <a:cubicBezTo>
                    <a:pt x="1440" y="1791"/>
                    <a:pt x="1328" y="1525"/>
                    <a:pt x="1328" y="1238"/>
                  </a:cubicBezTo>
                  <a:cubicBezTo>
                    <a:pt x="1328" y="1042"/>
                    <a:pt x="1350" y="861"/>
                    <a:pt x="1727" y="532"/>
                  </a:cubicBezTo>
                  <a:close/>
                  <a:moveTo>
                    <a:pt x="1286" y="399"/>
                  </a:moveTo>
                  <a:lnTo>
                    <a:pt x="1286" y="399"/>
                  </a:lnTo>
                  <a:cubicBezTo>
                    <a:pt x="973" y="728"/>
                    <a:pt x="951" y="973"/>
                    <a:pt x="930" y="1217"/>
                  </a:cubicBezTo>
                  <a:cubicBezTo>
                    <a:pt x="930" y="1615"/>
                    <a:pt x="1063" y="1923"/>
                    <a:pt x="1174" y="2168"/>
                  </a:cubicBezTo>
                  <a:cubicBezTo>
                    <a:pt x="1328" y="2545"/>
                    <a:pt x="1419" y="2747"/>
                    <a:pt x="1127" y="3076"/>
                  </a:cubicBezTo>
                  <a:cubicBezTo>
                    <a:pt x="707" y="2943"/>
                    <a:pt x="399" y="2391"/>
                    <a:pt x="399" y="1748"/>
                  </a:cubicBezTo>
                  <a:cubicBezTo>
                    <a:pt x="399" y="1020"/>
                    <a:pt x="797" y="420"/>
                    <a:pt x="1286" y="399"/>
                  </a:cubicBezTo>
                  <a:close/>
                  <a:moveTo>
                    <a:pt x="1307" y="0"/>
                  </a:moveTo>
                  <a:cubicBezTo>
                    <a:pt x="951" y="0"/>
                    <a:pt x="622" y="176"/>
                    <a:pt x="356" y="532"/>
                  </a:cubicBezTo>
                  <a:cubicBezTo>
                    <a:pt x="133" y="861"/>
                    <a:pt x="0" y="1286"/>
                    <a:pt x="0" y="1748"/>
                  </a:cubicBezTo>
                  <a:cubicBezTo>
                    <a:pt x="0" y="2189"/>
                    <a:pt x="133" y="2635"/>
                    <a:pt x="356" y="2965"/>
                  </a:cubicBezTo>
                  <a:cubicBezTo>
                    <a:pt x="622" y="3299"/>
                    <a:pt x="951" y="3496"/>
                    <a:pt x="1307" y="3496"/>
                  </a:cubicBezTo>
                  <a:cubicBezTo>
                    <a:pt x="1684" y="3496"/>
                    <a:pt x="2014" y="3299"/>
                    <a:pt x="2279" y="2965"/>
                  </a:cubicBezTo>
                  <a:cubicBezTo>
                    <a:pt x="2502" y="2635"/>
                    <a:pt x="2635" y="2189"/>
                    <a:pt x="2635" y="1748"/>
                  </a:cubicBezTo>
                  <a:cubicBezTo>
                    <a:pt x="2635" y="1286"/>
                    <a:pt x="2502" y="861"/>
                    <a:pt x="2279" y="532"/>
                  </a:cubicBezTo>
                  <a:cubicBezTo>
                    <a:pt x="2125" y="330"/>
                    <a:pt x="1971" y="197"/>
                    <a:pt x="1791" y="112"/>
                  </a:cubicBezTo>
                  <a:cubicBezTo>
                    <a:pt x="1637" y="43"/>
                    <a:pt x="1483" y="0"/>
                    <a:pt x="130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3"/>
            <p:cNvSpPr/>
            <p:nvPr/>
          </p:nvSpPr>
          <p:spPr>
            <a:xfrm>
              <a:off x="6680475" y="3624475"/>
              <a:ext cx="250750" cy="340800"/>
            </a:xfrm>
            <a:custGeom>
              <a:rect b="b" l="l" r="r" t="t"/>
              <a:pathLst>
                <a:path extrusionOk="0" h="13632" w="10030">
                  <a:moveTo>
                    <a:pt x="7416" y="399"/>
                  </a:moveTo>
                  <a:cubicBezTo>
                    <a:pt x="7591" y="399"/>
                    <a:pt x="7724" y="553"/>
                    <a:pt x="7724" y="707"/>
                  </a:cubicBezTo>
                  <a:lnTo>
                    <a:pt x="7724" y="1042"/>
                  </a:lnTo>
                  <a:lnTo>
                    <a:pt x="6178" y="1042"/>
                  </a:lnTo>
                  <a:lnTo>
                    <a:pt x="6178" y="707"/>
                  </a:lnTo>
                  <a:cubicBezTo>
                    <a:pt x="6178" y="553"/>
                    <a:pt x="6311" y="399"/>
                    <a:pt x="6486" y="399"/>
                  </a:cubicBezTo>
                  <a:close/>
                  <a:moveTo>
                    <a:pt x="8654" y="1440"/>
                  </a:moveTo>
                  <a:cubicBezTo>
                    <a:pt x="8855" y="1440"/>
                    <a:pt x="9031" y="1594"/>
                    <a:pt x="9031" y="1812"/>
                  </a:cubicBezTo>
                  <a:lnTo>
                    <a:pt x="9031" y="2168"/>
                  </a:lnTo>
                  <a:lnTo>
                    <a:pt x="999" y="2168"/>
                  </a:lnTo>
                  <a:lnTo>
                    <a:pt x="999" y="1812"/>
                  </a:lnTo>
                  <a:cubicBezTo>
                    <a:pt x="999" y="1594"/>
                    <a:pt x="1174" y="1440"/>
                    <a:pt x="1371" y="1440"/>
                  </a:cubicBezTo>
                  <a:close/>
                  <a:moveTo>
                    <a:pt x="9498" y="2566"/>
                  </a:moveTo>
                  <a:cubicBezTo>
                    <a:pt x="9562" y="2566"/>
                    <a:pt x="9631" y="2635"/>
                    <a:pt x="9631" y="2699"/>
                  </a:cubicBezTo>
                  <a:lnTo>
                    <a:pt x="9631" y="3475"/>
                  </a:lnTo>
                  <a:cubicBezTo>
                    <a:pt x="9631" y="3539"/>
                    <a:pt x="9562" y="3608"/>
                    <a:pt x="9498" y="3608"/>
                  </a:cubicBezTo>
                  <a:lnTo>
                    <a:pt x="5466" y="3608"/>
                  </a:lnTo>
                  <a:cubicBezTo>
                    <a:pt x="5355" y="3608"/>
                    <a:pt x="5270" y="3698"/>
                    <a:pt x="5270" y="3804"/>
                  </a:cubicBezTo>
                  <a:cubicBezTo>
                    <a:pt x="5270" y="3916"/>
                    <a:pt x="5355" y="4006"/>
                    <a:pt x="5466" y="4006"/>
                  </a:cubicBezTo>
                  <a:lnTo>
                    <a:pt x="9031" y="4006"/>
                  </a:lnTo>
                  <a:lnTo>
                    <a:pt x="8808" y="5977"/>
                  </a:lnTo>
                  <a:lnTo>
                    <a:pt x="6752" y="5977"/>
                  </a:lnTo>
                  <a:cubicBezTo>
                    <a:pt x="6242" y="5600"/>
                    <a:pt x="5647" y="5398"/>
                    <a:pt x="5004" y="5398"/>
                  </a:cubicBezTo>
                  <a:cubicBezTo>
                    <a:pt x="4383" y="5398"/>
                    <a:pt x="3788" y="5600"/>
                    <a:pt x="3257" y="5977"/>
                  </a:cubicBezTo>
                  <a:lnTo>
                    <a:pt x="1217" y="5977"/>
                  </a:lnTo>
                  <a:lnTo>
                    <a:pt x="999" y="4006"/>
                  </a:lnTo>
                  <a:lnTo>
                    <a:pt x="4558" y="4006"/>
                  </a:lnTo>
                  <a:cubicBezTo>
                    <a:pt x="4670" y="4006"/>
                    <a:pt x="4760" y="3916"/>
                    <a:pt x="4760" y="3804"/>
                  </a:cubicBezTo>
                  <a:cubicBezTo>
                    <a:pt x="4760" y="3698"/>
                    <a:pt x="4670" y="3608"/>
                    <a:pt x="4558" y="3608"/>
                  </a:cubicBezTo>
                  <a:lnTo>
                    <a:pt x="531" y="3608"/>
                  </a:lnTo>
                  <a:cubicBezTo>
                    <a:pt x="468" y="3608"/>
                    <a:pt x="399" y="3539"/>
                    <a:pt x="399" y="3475"/>
                  </a:cubicBezTo>
                  <a:lnTo>
                    <a:pt x="399" y="2699"/>
                  </a:lnTo>
                  <a:cubicBezTo>
                    <a:pt x="399" y="2635"/>
                    <a:pt x="468" y="2566"/>
                    <a:pt x="531" y="2566"/>
                  </a:cubicBezTo>
                  <a:close/>
                  <a:moveTo>
                    <a:pt x="8324" y="10290"/>
                  </a:moveTo>
                  <a:lnTo>
                    <a:pt x="8059" y="12638"/>
                  </a:lnTo>
                  <a:cubicBezTo>
                    <a:pt x="8037" y="12925"/>
                    <a:pt x="7836" y="13233"/>
                    <a:pt x="7480" y="13233"/>
                  </a:cubicBezTo>
                  <a:lnTo>
                    <a:pt x="2545" y="13233"/>
                  </a:lnTo>
                  <a:cubicBezTo>
                    <a:pt x="2194" y="13233"/>
                    <a:pt x="1992" y="12925"/>
                    <a:pt x="1971" y="12638"/>
                  </a:cubicBezTo>
                  <a:lnTo>
                    <a:pt x="1705" y="10290"/>
                  </a:lnTo>
                  <a:lnTo>
                    <a:pt x="3257" y="10290"/>
                  </a:lnTo>
                  <a:cubicBezTo>
                    <a:pt x="3788" y="10667"/>
                    <a:pt x="4383" y="10869"/>
                    <a:pt x="5004" y="10869"/>
                  </a:cubicBezTo>
                  <a:cubicBezTo>
                    <a:pt x="5647" y="10869"/>
                    <a:pt x="6242" y="10667"/>
                    <a:pt x="6752" y="10290"/>
                  </a:cubicBezTo>
                  <a:close/>
                  <a:moveTo>
                    <a:pt x="6486" y="1"/>
                  </a:moveTo>
                  <a:cubicBezTo>
                    <a:pt x="6088" y="1"/>
                    <a:pt x="5780" y="330"/>
                    <a:pt x="5780" y="707"/>
                  </a:cubicBezTo>
                  <a:lnTo>
                    <a:pt x="5780" y="1042"/>
                  </a:lnTo>
                  <a:lnTo>
                    <a:pt x="1371" y="1042"/>
                  </a:lnTo>
                  <a:cubicBezTo>
                    <a:pt x="951" y="1042"/>
                    <a:pt x="601" y="1392"/>
                    <a:pt x="601" y="1812"/>
                  </a:cubicBezTo>
                  <a:lnTo>
                    <a:pt x="601" y="2168"/>
                  </a:lnTo>
                  <a:lnTo>
                    <a:pt x="531" y="2168"/>
                  </a:lnTo>
                  <a:cubicBezTo>
                    <a:pt x="245" y="2168"/>
                    <a:pt x="0" y="2412"/>
                    <a:pt x="0" y="2699"/>
                  </a:cubicBezTo>
                  <a:lnTo>
                    <a:pt x="0" y="3475"/>
                  </a:lnTo>
                  <a:cubicBezTo>
                    <a:pt x="0" y="3762"/>
                    <a:pt x="245" y="4006"/>
                    <a:pt x="531" y="4006"/>
                  </a:cubicBezTo>
                  <a:lnTo>
                    <a:pt x="601" y="4006"/>
                  </a:lnTo>
                  <a:lnTo>
                    <a:pt x="818" y="5977"/>
                  </a:lnTo>
                  <a:cubicBezTo>
                    <a:pt x="643" y="5998"/>
                    <a:pt x="531" y="6088"/>
                    <a:pt x="468" y="6152"/>
                  </a:cubicBezTo>
                  <a:cubicBezTo>
                    <a:pt x="356" y="6285"/>
                    <a:pt x="308" y="6460"/>
                    <a:pt x="335" y="6662"/>
                  </a:cubicBezTo>
                  <a:lnTo>
                    <a:pt x="755" y="9871"/>
                  </a:lnTo>
                  <a:cubicBezTo>
                    <a:pt x="797" y="10115"/>
                    <a:pt x="1020" y="10290"/>
                    <a:pt x="1265" y="10290"/>
                  </a:cubicBezTo>
                  <a:lnTo>
                    <a:pt x="1307" y="10290"/>
                  </a:lnTo>
                  <a:lnTo>
                    <a:pt x="1573" y="12681"/>
                  </a:lnTo>
                  <a:cubicBezTo>
                    <a:pt x="1636" y="13233"/>
                    <a:pt x="2035" y="13631"/>
                    <a:pt x="2545" y="13631"/>
                  </a:cubicBezTo>
                  <a:lnTo>
                    <a:pt x="7480" y="13631"/>
                  </a:lnTo>
                  <a:cubicBezTo>
                    <a:pt x="7990" y="13631"/>
                    <a:pt x="8388" y="13233"/>
                    <a:pt x="8457" y="12681"/>
                  </a:cubicBezTo>
                  <a:lnTo>
                    <a:pt x="8723" y="10290"/>
                  </a:lnTo>
                  <a:lnTo>
                    <a:pt x="8765" y="10290"/>
                  </a:lnTo>
                  <a:cubicBezTo>
                    <a:pt x="9010" y="10290"/>
                    <a:pt x="9233" y="10115"/>
                    <a:pt x="9275" y="9871"/>
                  </a:cubicBezTo>
                  <a:lnTo>
                    <a:pt x="9429" y="8675"/>
                  </a:lnTo>
                  <a:cubicBezTo>
                    <a:pt x="9429" y="8564"/>
                    <a:pt x="9365" y="8452"/>
                    <a:pt x="9254" y="8452"/>
                  </a:cubicBezTo>
                  <a:cubicBezTo>
                    <a:pt x="9240" y="8450"/>
                    <a:pt x="9227" y="8448"/>
                    <a:pt x="9213" y="8448"/>
                  </a:cubicBezTo>
                  <a:cubicBezTo>
                    <a:pt x="9117" y="8448"/>
                    <a:pt x="9031" y="8514"/>
                    <a:pt x="9031" y="8612"/>
                  </a:cubicBezTo>
                  <a:lnTo>
                    <a:pt x="8877" y="9807"/>
                  </a:lnTo>
                  <a:cubicBezTo>
                    <a:pt x="8877" y="9849"/>
                    <a:pt x="8834" y="9892"/>
                    <a:pt x="8765" y="9892"/>
                  </a:cubicBezTo>
                  <a:lnTo>
                    <a:pt x="6683" y="9892"/>
                  </a:lnTo>
                  <a:cubicBezTo>
                    <a:pt x="6640" y="9892"/>
                    <a:pt x="6619" y="9913"/>
                    <a:pt x="6577" y="9940"/>
                  </a:cubicBezTo>
                  <a:cubicBezTo>
                    <a:pt x="6130" y="10290"/>
                    <a:pt x="5578" y="10471"/>
                    <a:pt x="5004" y="10471"/>
                  </a:cubicBezTo>
                  <a:cubicBezTo>
                    <a:pt x="4452" y="10471"/>
                    <a:pt x="3894" y="10290"/>
                    <a:pt x="3453" y="9940"/>
                  </a:cubicBezTo>
                  <a:cubicBezTo>
                    <a:pt x="3411" y="9913"/>
                    <a:pt x="3363" y="9892"/>
                    <a:pt x="3320" y="9892"/>
                  </a:cubicBezTo>
                  <a:lnTo>
                    <a:pt x="1265" y="9892"/>
                  </a:lnTo>
                  <a:cubicBezTo>
                    <a:pt x="1195" y="9892"/>
                    <a:pt x="1153" y="9849"/>
                    <a:pt x="1153" y="9807"/>
                  </a:cubicBezTo>
                  <a:lnTo>
                    <a:pt x="733" y="6593"/>
                  </a:lnTo>
                  <a:cubicBezTo>
                    <a:pt x="733" y="6529"/>
                    <a:pt x="733" y="6460"/>
                    <a:pt x="776" y="6418"/>
                  </a:cubicBezTo>
                  <a:cubicBezTo>
                    <a:pt x="797" y="6396"/>
                    <a:pt x="840" y="6375"/>
                    <a:pt x="930" y="6375"/>
                  </a:cubicBezTo>
                  <a:lnTo>
                    <a:pt x="3320" y="6375"/>
                  </a:lnTo>
                  <a:cubicBezTo>
                    <a:pt x="3363" y="6375"/>
                    <a:pt x="3411" y="6354"/>
                    <a:pt x="3453" y="6327"/>
                  </a:cubicBezTo>
                  <a:cubicBezTo>
                    <a:pt x="3894" y="5998"/>
                    <a:pt x="4452" y="5823"/>
                    <a:pt x="5004" y="5823"/>
                  </a:cubicBezTo>
                  <a:cubicBezTo>
                    <a:pt x="5578" y="5823"/>
                    <a:pt x="6130" y="5998"/>
                    <a:pt x="6577" y="6327"/>
                  </a:cubicBezTo>
                  <a:cubicBezTo>
                    <a:pt x="6619" y="6354"/>
                    <a:pt x="6640" y="6375"/>
                    <a:pt x="6683" y="6375"/>
                  </a:cubicBezTo>
                  <a:lnTo>
                    <a:pt x="9100" y="6375"/>
                  </a:lnTo>
                  <a:cubicBezTo>
                    <a:pt x="9164" y="6375"/>
                    <a:pt x="9233" y="6396"/>
                    <a:pt x="9254" y="6418"/>
                  </a:cubicBezTo>
                  <a:cubicBezTo>
                    <a:pt x="9296" y="6460"/>
                    <a:pt x="9296" y="6529"/>
                    <a:pt x="9296" y="6593"/>
                  </a:cubicBezTo>
                  <a:lnTo>
                    <a:pt x="9142" y="7682"/>
                  </a:lnTo>
                  <a:cubicBezTo>
                    <a:pt x="9142" y="7788"/>
                    <a:pt x="9206" y="7900"/>
                    <a:pt x="9318" y="7900"/>
                  </a:cubicBezTo>
                  <a:cubicBezTo>
                    <a:pt x="9332" y="7902"/>
                    <a:pt x="9346" y="7904"/>
                    <a:pt x="9360" y="7904"/>
                  </a:cubicBezTo>
                  <a:cubicBezTo>
                    <a:pt x="9456" y="7904"/>
                    <a:pt x="9541" y="7843"/>
                    <a:pt x="9541" y="7746"/>
                  </a:cubicBezTo>
                  <a:lnTo>
                    <a:pt x="9695" y="6662"/>
                  </a:lnTo>
                  <a:cubicBezTo>
                    <a:pt x="9716" y="6460"/>
                    <a:pt x="9674" y="6285"/>
                    <a:pt x="9562" y="6152"/>
                  </a:cubicBezTo>
                  <a:cubicBezTo>
                    <a:pt x="9498" y="6088"/>
                    <a:pt x="9387" y="5998"/>
                    <a:pt x="9206" y="5977"/>
                  </a:cubicBezTo>
                  <a:lnTo>
                    <a:pt x="9429" y="4006"/>
                  </a:lnTo>
                  <a:lnTo>
                    <a:pt x="9498" y="4006"/>
                  </a:lnTo>
                  <a:cubicBezTo>
                    <a:pt x="9785" y="4006"/>
                    <a:pt x="10029" y="3762"/>
                    <a:pt x="10029" y="3475"/>
                  </a:cubicBezTo>
                  <a:lnTo>
                    <a:pt x="10029" y="2699"/>
                  </a:lnTo>
                  <a:cubicBezTo>
                    <a:pt x="10029" y="2412"/>
                    <a:pt x="9785" y="2168"/>
                    <a:pt x="9498" y="2168"/>
                  </a:cubicBezTo>
                  <a:lnTo>
                    <a:pt x="9429" y="2168"/>
                  </a:lnTo>
                  <a:lnTo>
                    <a:pt x="9429" y="1812"/>
                  </a:lnTo>
                  <a:cubicBezTo>
                    <a:pt x="9429" y="1392"/>
                    <a:pt x="9073" y="1042"/>
                    <a:pt x="8654" y="1042"/>
                  </a:cubicBezTo>
                  <a:lnTo>
                    <a:pt x="8144" y="1042"/>
                  </a:lnTo>
                  <a:lnTo>
                    <a:pt x="8144" y="707"/>
                  </a:lnTo>
                  <a:cubicBezTo>
                    <a:pt x="8144" y="330"/>
                    <a:pt x="7814" y="1"/>
                    <a:pt x="741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1" name="Google Shape;4691;p63"/>
          <p:cNvGrpSpPr/>
          <p:nvPr/>
        </p:nvGrpSpPr>
        <p:grpSpPr>
          <a:xfrm>
            <a:off x="2206125" y="1595950"/>
            <a:ext cx="340925" cy="307575"/>
            <a:chOff x="2206125" y="1595950"/>
            <a:chExt cx="340925" cy="307575"/>
          </a:xfrm>
        </p:grpSpPr>
        <p:sp>
          <p:nvSpPr>
            <p:cNvPr id="4692" name="Google Shape;4692;p63"/>
            <p:cNvSpPr/>
            <p:nvPr/>
          </p:nvSpPr>
          <p:spPr>
            <a:xfrm>
              <a:off x="2228850" y="1623025"/>
              <a:ext cx="36000" cy="36550"/>
            </a:xfrm>
            <a:custGeom>
              <a:rect b="b" l="l" r="r" t="t"/>
              <a:pathLst>
                <a:path extrusionOk="0" h="1462" w="1440">
                  <a:moveTo>
                    <a:pt x="1440" y="1462"/>
                  </a:moveTo>
                  <a:lnTo>
                    <a:pt x="1440" y="596"/>
                  </a:lnTo>
                  <a:cubicBezTo>
                    <a:pt x="1440" y="266"/>
                    <a:pt x="1174" y="1"/>
                    <a:pt x="845" y="1"/>
                  </a:cubicBezTo>
                  <a:lnTo>
                    <a:pt x="600" y="1"/>
                  </a:lnTo>
                  <a:cubicBezTo>
                    <a:pt x="266" y="1"/>
                    <a:pt x="0" y="266"/>
                    <a:pt x="0" y="596"/>
                  </a:cubicBezTo>
                  <a:lnTo>
                    <a:pt x="0" y="1462"/>
                  </a:lnTo>
                  <a:close/>
                  <a:moveTo>
                    <a:pt x="1440" y="1462"/>
                  </a:moveTo>
                  <a:lnTo>
                    <a:pt x="1440" y="1462"/>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3"/>
            <p:cNvSpPr/>
            <p:nvPr/>
          </p:nvSpPr>
          <p:spPr>
            <a:xfrm>
              <a:off x="2242125" y="1623025"/>
              <a:ext cx="22725" cy="36025"/>
            </a:xfrm>
            <a:custGeom>
              <a:rect b="b" l="l" r="r" t="t"/>
              <a:pathLst>
                <a:path extrusionOk="0" h="1441" w="909">
                  <a:moveTo>
                    <a:pt x="909" y="1440"/>
                  </a:moveTo>
                  <a:lnTo>
                    <a:pt x="909" y="596"/>
                  </a:lnTo>
                  <a:cubicBezTo>
                    <a:pt x="909" y="266"/>
                    <a:pt x="643" y="1"/>
                    <a:pt x="314" y="1"/>
                  </a:cubicBezTo>
                  <a:lnTo>
                    <a:pt x="69" y="1"/>
                  </a:lnTo>
                  <a:lnTo>
                    <a:pt x="0" y="1"/>
                  </a:lnTo>
                  <a:cubicBezTo>
                    <a:pt x="245" y="64"/>
                    <a:pt x="420" y="309"/>
                    <a:pt x="420" y="574"/>
                  </a:cubicBezTo>
                  <a:lnTo>
                    <a:pt x="420" y="1440"/>
                  </a:lnTo>
                  <a:close/>
                  <a:moveTo>
                    <a:pt x="909" y="1440"/>
                  </a:moveTo>
                  <a:lnTo>
                    <a:pt x="909" y="144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3"/>
            <p:cNvSpPr/>
            <p:nvPr/>
          </p:nvSpPr>
          <p:spPr>
            <a:xfrm>
              <a:off x="2211175" y="1652900"/>
              <a:ext cx="135625" cy="110650"/>
            </a:xfrm>
            <a:custGeom>
              <a:rect b="b" l="l" r="r" t="t"/>
              <a:pathLst>
                <a:path extrusionOk="0" h="4426" w="5425">
                  <a:moveTo>
                    <a:pt x="4537" y="1"/>
                  </a:moveTo>
                  <a:lnTo>
                    <a:pt x="707" y="1"/>
                  </a:lnTo>
                  <a:cubicBezTo>
                    <a:pt x="309" y="1"/>
                    <a:pt x="1" y="309"/>
                    <a:pt x="1" y="707"/>
                  </a:cubicBezTo>
                  <a:lnTo>
                    <a:pt x="1" y="3544"/>
                  </a:lnTo>
                  <a:lnTo>
                    <a:pt x="4006" y="4426"/>
                  </a:lnTo>
                  <a:cubicBezTo>
                    <a:pt x="5068" y="3873"/>
                    <a:pt x="5424" y="1972"/>
                    <a:pt x="4537" y="1"/>
                  </a:cubicBezTo>
                  <a:close/>
                  <a:moveTo>
                    <a:pt x="4537" y="1"/>
                  </a:moveTo>
                  <a:lnTo>
                    <a:pt x="4537"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3"/>
            <p:cNvSpPr/>
            <p:nvPr/>
          </p:nvSpPr>
          <p:spPr>
            <a:xfrm>
              <a:off x="2233350" y="1846000"/>
              <a:ext cx="286625" cy="52625"/>
            </a:xfrm>
            <a:custGeom>
              <a:rect b="b" l="l" r="r" t="t"/>
              <a:pathLst>
                <a:path extrusionOk="0" h="2105" w="11465">
                  <a:moveTo>
                    <a:pt x="11464" y="819"/>
                  </a:moveTo>
                  <a:lnTo>
                    <a:pt x="5844" y="1"/>
                  </a:lnTo>
                  <a:lnTo>
                    <a:pt x="1" y="819"/>
                  </a:lnTo>
                  <a:lnTo>
                    <a:pt x="1" y="1461"/>
                  </a:lnTo>
                  <a:cubicBezTo>
                    <a:pt x="1" y="1817"/>
                    <a:pt x="288" y="2104"/>
                    <a:pt x="638" y="2104"/>
                  </a:cubicBezTo>
                  <a:lnTo>
                    <a:pt x="10821" y="2104"/>
                  </a:lnTo>
                  <a:cubicBezTo>
                    <a:pt x="11177" y="2104"/>
                    <a:pt x="11464" y="1817"/>
                    <a:pt x="11464" y="1461"/>
                  </a:cubicBezTo>
                  <a:close/>
                  <a:moveTo>
                    <a:pt x="11464" y="819"/>
                  </a:moveTo>
                  <a:lnTo>
                    <a:pt x="11464" y="819"/>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3"/>
            <p:cNvSpPr/>
            <p:nvPr/>
          </p:nvSpPr>
          <p:spPr>
            <a:xfrm>
              <a:off x="2451825" y="1859275"/>
              <a:ext cx="68150" cy="39350"/>
            </a:xfrm>
            <a:custGeom>
              <a:rect b="b" l="l" r="r" t="t"/>
              <a:pathLst>
                <a:path extrusionOk="0" h="1574" w="2726">
                  <a:moveTo>
                    <a:pt x="622" y="1"/>
                  </a:moveTo>
                  <a:lnTo>
                    <a:pt x="643" y="930"/>
                  </a:lnTo>
                  <a:cubicBezTo>
                    <a:pt x="643" y="1286"/>
                    <a:pt x="356" y="1573"/>
                    <a:pt x="0" y="1573"/>
                  </a:cubicBezTo>
                  <a:lnTo>
                    <a:pt x="2082" y="1573"/>
                  </a:lnTo>
                  <a:cubicBezTo>
                    <a:pt x="2438" y="1573"/>
                    <a:pt x="2725" y="1286"/>
                    <a:pt x="2725" y="930"/>
                  </a:cubicBezTo>
                  <a:lnTo>
                    <a:pt x="2725" y="288"/>
                  </a:lnTo>
                  <a:close/>
                  <a:moveTo>
                    <a:pt x="622" y="1"/>
                  </a:moveTo>
                  <a:lnTo>
                    <a:pt x="622"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3"/>
            <p:cNvSpPr/>
            <p:nvPr/>
          </p:nvSpPr>
          <p:spPr>
            <a:xfrm>
              <a:off x="2238800" y="1681075"/>
              <a:ext cx="57000" cy="22725"/>
            </a:xfrm>
            <a:custGeom>
              <a:rect b="b" l="l" r="r" t="t"/>
              <a:pathLst>
                <a:path extrusionOk="0" h="909" w="2280">
                  <a:moveTo>
                    <a:pt x="2147" y="0"/>
                  </a:moveTo>
                  <a:lnTo>
                    <a:pt x="155" y="0"/>
                  </a:lnTo>
                  <a:cubicBezTo>
                    <a:pt x="70" y="0"/>
                    <a:pt x="0" y="69"/>
                    <a:pt x="0" y="133"/>
                  </a:cubicBezTo>
                  <a:lnTo>
                    <a:pt x="0" y="776"/>
                  </a:lnTo>
                  <a:cubicBezTo>
                    <a:pt x="0" y="845"/>
                    <a:pt x="70" y="908"/>
                    <a:pt x="155" y="908"/>
                  </a:cubicBezTo>
                  <a:lnTo>
                    <a:pt x="2147" y="908"/>
                  </a:lnTo>
                  <a:cubicBezTo>
                    <a:pt x="2216" y="908"/>
                    <a:pt x="2279" y="845"/>
                    <a:pt x="2279" y="776"/>
                  </a:cubicBezTo>
                  <a:lnTo>
                    <a:pt x="2279" y="133"/>
                  </a:lnTo>
                  <a:cubicBezTo>
                    <a:pt x="2279" y="69"/>
                    <a:pt x="2216" y="0"/>
                    <a:pt x="2147" y="0"/>
                  </a:cubicBezTo>
                  <a:close/>
                  <a:moveTo>
                    <a:pt x="2147" y="0"/>
                  </a:moveTo>
                  <a:lnTo>
                    <a:pt x="2147" y="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3"/>
            <p:cNvSpPr/>
            <p:nvPr/>
          </p:nvSpPr>
          <p:spPr>
            <a:xfrm>
              <a:off x="2454600" y="1623025"/>
              <a:ext cx="69225" cy="29900"/>
            </a:xfrm>
            <a:custGeom>
              <a:rect b="b" l="l" r="r" t="t"/>
              <a:pathLst>
                <a:path extrusionOk="0" h="1196" w="2769">
                  <a:moveTo>
                    <a:pt x="1" y="1196"/>
                  </a:moveTo>
                  <a:lnTo>
                    <a:pt x="2768" y="1196"/>
                  </a:lnTo>
                  <a:lnTo>
                    <a:pt x="2768" y="596"/>
                  </a:lnTo>
                  <a:cubicBezTo>
                    <a:pt x="2768" y="266"/>
                    <a:pt x="2503" y="1"/>
                    <a:pt x="2173" y="1"/>
                  </a:cubicBezTo>
                  <a:lnTo>
                    <a:pt x="601" y="1"/>
                  </a:lnTo>
                  <a:cubicBezTo>
                    <a:pt x="266" y="1"/>
                    <a:pt x="1" y="266"/>
                    <a:pt x="1" y="596"/>
                  </a:cubicBezTo>
                  <a:close/>
                  <a:moveTo>
                    <a:pt x="1" y="1196"/>
                  </a:moveTo>
                  <a:lnTo>
                    <a:pt x="1" y="1196"/>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3"/>
            <p:cNvSpPr/>
            <p:nvPr/>
          </p:nvSpPr>
          <p:spPr>
            <a:xfrm>
              <a:off x="2487800" y="1623025"/>
              <a:ext cx="36025" cy="29900"/>
            </a:xfrm>
            <a:custGeom>
              <a:rect b="b" l="l" r="r" t="t"/>
              <a:pathLst>
                <a:path extrusionOk="0" h="1196" w="1441">
                  <a:moveTo>
                    <a:pt x="601" y="596"/>
                  </a:moveTo>
                  <a:lnTo>
                    <a:pt x="601" y="1196"/>
                  </a:lnTo>
                  <a:lnTo>
                    <a:pt x="1440" y="1196"/>
                  </a:lnTo>
                  <a:lnTo>
                    <a:pt x="1440" y="596"/>
                  </a:lnTo>
                  <a:cubicBezTo>
                    <a:pt x="1440" y="266"/>
                    <a:pt x="1175" y="1"/>
                    <a:pt x="845" y="1"/>
                  </a:cubicBezTo>
                  <a:lnTo>
                    <a:pt x="1" y="1"/>
                  </a:lnTo>
                  <a:cubicBezTo>
                    <a:pt x="335" y="1"/>
                    <a:pt x="601" y="266"/>
                    <a:pt x="601" y="596"/>
                  </a:cubicBezTo>
                  <a:close/>
                  <a:moveTo>
                    <a:pt x="601" y="596"/>
                  </a:moveTo>
                  <a:lnTo>
                    <a:pt x="601" y="59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3"/>
            <p:cNvSpPr/>
            <p:nvPr/>
          </p:nvSpPr>
          <p:spPr>
            <a:xfrm>
              <a:off x="2391525" y="1652900"/>
              <a:ext cx="150625" cy="100175"/>
            </a:xfrm>
            <a:custGeom>
              <a:rect b="b" l="l" r="r" t="t"/>
              <a:pathLst>
                <a:path extrusionOk="0" h="4007" w="6025">
                  <a:moveTo>
                    <a:pt x="1461" y="1"/>
                  </a:moveTo>
                  <a:cubicBezTo>
                    <a:pt x="335" y="861"/>
                    <a:pt x="0" y="3188"/>
                    <a:pt x="2258" y="3544"/>
                  </a:cubicBezTo>
                  <a:lnTo>
                    <a:pt x="4006" y="4006"/>
                  </a:lnTo>
                  <a:lnTo>
                    <a:pt x="6024" y="3544"/>
                  </a:lnTo>
                  <a:lnTo>
                    <a:pt x="6024" y="707"/>
                  </a:lnTo>
                  <a:cubicBezTo>
                    <a:pt x="6024" y="330"/>
                    <a:pt x="5690" y="1"/>
                    <a:pt x="5291" y="1"/>
                  </a:cubicBezTo>
                  <a:close/>
                  <a:moveTo>
                    <a:pt x="1461" y="1"/>
                  </a:moveTo>
                  <a:lnTo>
                    <a:pt x="146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3"/>
            <p:cNvSpPr/>
            <p:nvPr/>
          </p:nvSpPr>
          <p:spPr>
            <a:xfrm>
              <a:off x="2211175" y="1760225"/>
              <a:ext cx="330975" cy="106250"/>
            </a:xfrm>
            <a:custGeom>
              <a:rect b="b" l="l" r="r" t="t"/>
              <a:pathLst>
                <a:path extrusionOk="0" h="4250" w="13239">
                  <a:moveTo>
                    <a:pt x="13238" y="712"/>
                  </a:moveTo>
                  <a:lnTo>
                    <a:pt x="4229" y="0"/>
                  </a:lnTo>
                  <a:lnTo>
                    <a:pt x="1" y="712"/>
                  </a:lnTo>
                  <a:lnTo>
                    <a:pt x="1" y="3564"/>
                  </a:lnTo>
                  <a:cubicBezTo>
                    <a:pt x="1" y="3942"/>
                    <a:pt x="309" y="4250"/>
                    <a:pt x="707" y="4250"/>
                  </a:cubicBezTo>
                  <a:lnTo>
                    <a:pt x="12505" y="4250"/>
                  </a:lnTo>
                  <a:cubicBezTo>
                    <a:pt x="12904" y="4250"/>
                    <a:pt x="13238" y="3942"/>
                    <a:pt x="13238" y="3543"/>
                  </a:cubicBezTo>
                  <a:close/>
                  <a:moveTo>
                    <a:pt x="13238" y="712"/>
                  </a:moveTo>
                  <a:lnTo>
                    <a:pt x="13238" y="71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3"/>
            <p:cNvSpPr/>
            <p:nvPr/>
          </p:nvSpPr>
          <p:spPr>
            <a:xfrm>
              <a:off x="2493375" y="1652900"/>
              <a:ext cx="48775" cy="95775"/>
            </a:xfrm>
            <a:custGeom>
              <a:rect b="b" l="l" r="r" t="t"/>
              <a:pathLst>
                <a:path extrusionOk="0" h="3831" w="1951">
                  <a:moveTo>
                    <a:pt x="728" y="729"/>
                  </a:moveTo>
                  <a:lnTo>
                    <a:pt x="728" y="3831"/>
                  </a:lnTo>
                  <a:lnTo>
                    <a:pt x="1950" y="3544"/>
                  </a:lnTo>
                  <a:lnTo>
                    <a:pt x="1950" y="707"/>
                  </a:lnTo>
                  <a:cubicBezTo>
                    <a:pt x="1950" y="330"/>
                    <a:pt x="1616" y="1"/>
                    <a:pt x="1217" y="1"/>
                  </a:cubicBezTo>
                  <a:lnTo>
                    <a:pt x="1" y="1"/>
                  </a:lnTo>
                  <a:cubicBezTo>
                    <a:pt x="399" y="1"/>
                    <a:pt x="728" y="330"/>
                    <a:pt x="728" y="707"/>
                  </a:cubicBezTo>
                  <a:close/>
                  <a:moveTo>
                    <a:pt x="728" y="729"/>
                  </a:moveTo>
                  <a:lnTo>
                    <a:pt x="728" y="72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3"/>
            <p:cNvSpPr/>
            <p:nvPr/>
          </p:nvSpPr>
          <p:spPr>
            <a:xfrm>
              <a:off x="2493375" y="1766325"/>
              <a:ext cx="48775" cy="100150"/>
            </a:xfrm>
            <a:custGeom>
              <a:rect b="b" l="l" r="r" t="t"/>
              <a:pathLst>
                <a:path extrusionOk="0" h="4006" w="1951">
                  <a:moveTo>
                    <a:pt x="1950" y="468"/>
                  </a:moveTo>
                  <a:lnTo>
                    <a:pt x="728" y="0"/>
                  </a:lnTo>
                  <a:lnTo>
                    <a:pt x="728" y="3299"/>
                  </a:lnTo>
                  <a:cubicBezTo>
                    <a:pt x="728" y="3698"/>
                    <a:pt x="399" y="4006"/>
                    <a:pt x="1" y="4006"/>
                  </a:cubicBezTo>
                  <a:lnTo>
                    <a:pt x="1217" y="4006"/>
                  </a:lnTo>
                  <a:cubicBezTo>
                    <a:pt x="1616" y="4006"/>
                    <a:pt x="1950" y="3698"/>
                    <a:pt x="1950" y="3299"/>
                  </a:cubicBezTo>
                  <a:close/>
                  <a:moveTo>
                    <a:pt x="1950" y="468"/>
                  </a:moveTo>
                  <a:lnTo>
                    <a:pt x="1950" y="46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3"/>
            <p:cNvSpPr/>
            <p:nvPr/>
          </p:nvSpPr>
          <p:spPr>
            <a:xfrm>
              <a:off x="2321800" y="1600850"/>
              <a:ext cx="109575" cy="132300"/>
            </a:xfrm>
            <a:custGeom>
              <a:rect b="b" l="l" r="r" t="t"/>
              <a:pathLst>
                <a:path extrusionOk="0" h="5292" w="4383">
                  <a:moveTo>
                    <a:pt x="112" y="2083"/>
                  </a:moveTo>
                  <a:lnTo>
                    <a:pt x="1" y="4383"/>
                  </a:lnTo>
                  <a:cubicBezTo>
                    <a:pt x="1174" y="5249"/>
                    <a:pt x="3236" y="5291"/>
                    <a:pt x="4383" y="4383"/>
                  </a:cubicBezTo>
                  <a:lnTo>
                    <a:pt x="4250" y="2083"/>
                  </a:lnTo>
                  <a:lnTo>
                    <a:pt x="4165" y="266"/>
                  </a:lnTo>
                  <a:cubicBezTo>
                    <a:pt x="4139" y="112"/>
                    <a:pt x="4032" y="1"/>
                    <a:pt x="3873" y="1"/>
                  </a:cubicBezTo>
                  <a:lnTo>
                    <a:pt x="2062" y="1"/>
                  </a:lnTo>
                  <a:lnTo>
                    <a:pt x="510" y="1"/>
                  </a:lnTo>
                  <a:cubicBezTo>
                    <a:pt x="356" y="1"/>
                    <a:pt x="224" y="112"/>
                    <a:pt x="224" y="266"/>
                  </a:cubicBezTo>
                  <a:close/>
                  <a:moveTo>
                    <a:pt x="112" y="2083"/>
                  </a:moveTo>
                  <a:lnTo>
                    <a:pt x="112" y="2083"/>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3"/>
            <p:cNvSpPr/>
            <p:nvPr/>
          </p:nvSpPr>
          <p:spPr>
            <a:xfrm>
              <a:off x="2403200" y="1600850"/>
              <a:ext cx="28175" cy="109600"/>
            </a:xfrm>
            <a:custGeom>
              <a:rect b="b" l="l" r="r" t="t"/>
              <a:pathLst>
                <a:path extrusionOk="0" h="4384" w="1127">
                  <a:moveTo>
                    <a:pt x="288" y="287"/>
                  </a:moveTo>
                  <a:lnTo>
                    <a:pt x="399" y="2083"/>
                  </a:lnTo>
                  <a:lnTo>
                    <a:pt x="420" y="2768"/>
                  </a:lnTo>
                  <a:lnTo>
                    <a:pt x="484" y="3852"/>
                  </a:lnTo>
                  <a:cubicBezTo>
                    <a:pt x="729" y="3985"/>
                    <a:pt x="930" y="4165"/>
                    <a:pt x="1127" y="4383"/>
                  </a:cubicBezTo>
                  <a:lnTo>
                    <a:pt x="994" y="2083"/>
                  </a:lnTo>
                  <a:lnTo>
                    <a:pt x="909" y="266"/>
                  </a:lnTo>
                  <a:cubicBezTo>
                    <a:pt x="883" y="112"/>
                    <a:pt x="776" y="1"/>
                    <a:pt x="617" y="1"/>
                  </a:cubicBezTo>
                  <a:lnTo>
                    <a:pt x="1" y="1"/>
                  </a:lnTo>
                  <a:cubicBezTo>
                    <a:pt x="155" y="1"/>
                    <a:pt x="288" y="112"/>
                    <a:pt x="288" y="287"/>
                  </a:cubicBezTo>
                  <a:close/>
                  <a:moveTo>
                    <a:pt x="288" y="287"/>
                  </a:moveTo>
                  <a:lnTo>
                    <a:pt x="288" y="287"/>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3"/>
            <p:cNvSpPr/>
            <p:nvPr/>
          </p:nvSpPr>
          <p:spPr>
            <a:xfrm>
              <a:off x="2211175" y="1741500"/>
              <a:ext cx="105200" cy="36525"/>
            </a:xfrm>
            <a:custGeom>
              <a:rect b="b" l="l" r="r" t="t"/>
              <a:pathLst>
                <a:path extrusionOk="0" h="1461" w="4208">
                  <a:moveTo>
                    <a:pt x="3740" y="0"/>
                  </a:moveTo>
                  <a:lnTo>
                    <a:pt x="1" y="0"/>
                  </a:lnTo>
                  <a:lnTo>
                    <a:pt x="1" y="1461"/>
                  </a:lnTo>
                  <a:lnTo>
                    <a:pt x="3740" y="1461"/>
                  </a:lnTo>
                  <a:cubicBezTo>
                    <a:pt x="4181" y="1062"/>
                    <a:pt x="4208" y="553"/>
                    <a:pt x="3740" y="0"/>
                  </a:cubicBezTo>
                  <a:close/>
                  <a:moveTo>
                    <a:pt x="3740" y="0"/>
                  </a:moveTo>
                  <a:lnTo>
                    <a:pt x="3740"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3"/>
            <p:cNvSpPr/>
            <p:nvPr/>
          </p:nvSpPr>
          <p:spPr>
            <a:xfrm>
              <a:off x="2438525" y="1741500"/>
              <a:ext cx="103625" cy="36525"/>
            </a:xfrm>
            <a:custGeom>
              <a:rect b="b" l="l" r="r" t="t"/>
              <a:pathLst>
                <a:path extrusionOk="0" h="1461" w="4145">
                  <a:moveTo>
                    <a:pt x="4144" y="0"/>
                  </a:moveTo>
                  <a:lnTo>
                    <a:pt x="378" y="0"/>
                  </a:lnTo>
                  <a:cubicBezTo>
                    <a:pt x="1" y="505"/>
                    <a:pt x="27" y="1015"/>
                    <a:pt x="378" y="1461"/>
                  </a:cubicBezTo>
                  <a:lnTo>
                    <a:pt x="4144" y="1461"/>
                  </a:lnTo>
                  <a:close/>
                  <a:moveTo>
                    <a:pt x="4144" y="0"/>
                  </a:moveTo>
                  <a:lnTo>
                    <a:pt x="4144"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3"/>
            <p:cNvSpPr/>
            <p:nvPr/>
          </p:nvSpPr>
          <p:spPr>
            <a:xfrm>
              <a:off x="2511575" y="1741500"/>
              <a:ext cx="30575" cy="36525"/>
            </a:xfrm>
            <a:custGeom>
              <a:rect b="b" l="l" r="r" t="t"/>
              <a:pathLst>
                <a:path extrusionOk="0" h="1461" w="1223">
                  <a:moveTo>
                    <a:pt x="0" y="0"/>
                  </a:moveTo>
                  <a:lnTo>
                    <a:pt x="1222" y="0"/>
                  </a:lnTo>
                  <a:lnTo>
                    <a:pt x="1222" y="1461"/>
                  </a:lnTo>
                  <a:lnTo>
                    <a:pt x="0" y="146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3"/>
            <p:cNvSpPr/>
            <p:nvPr/>
          </p:nvSpPr>
          <p:spPr>
            <a:xfrm>
              <a:off x="2302400" y="1686100"/>
              <a:ext cx="147850" cy="147700"/>
            </a:xfrm>
            <a:custGeom>
              <a:rect b="b" l="l" r="r" t="t"/>
              <a:pathLst>
                <a:path extrusionOk="0" h="5908" w="5914">
                  <a:moveTo>
                    <a:pt x="2970" y="5908"/>
                  </a:moveTo>
                  <a:cubicBezTo>
                    <a:pt x="4585" y="5908"/>
                    <a:pt x="5913" y="4580"/>
                    <a:pt x="5913" y="2944"/>
                  </a:cubicBezTo>
                  <a:cubicBezTo>
                    <a:pt x="5913" y="1329"/>
                    <a:pt x="4585" y="1"/>
                    <a:pt x="2970" y="1"/>
                  </a:cubicBezTo>
                  <a:cubicBezTo>
                    <a:pt x="1329" y="1"/>
                    <a:pt x="1" y="1329"/>
                    <a:pt x="1" y="2944"/>
                  </a:cubicBezTo>
                  <a:cubicBezTo>
                    <a:pt x="1" y="4580"/>
                    <a:pt x="1329" y="5908"/>
                    <a:pt x="2970" y="5908"/>
                  </a:cubicBezTo>
                  <a:close/>
                  <a:moveTo>
                    <a:pt x="2970" y="5908"/>
                  </a:moveTo>
                  <a:lnTo>
                    <a:pt x="2970" y="5908"/>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3"/>
            <p:cNvSpPr/>
            <p:nvPr/>
          </p:nvSpPr>
          <p:spPr>
            <a:xfrm>
              <a:off x="2328975" y="1712675"/>
              <a:ext cx="94700" cy="94575"/>
            </a:xfrm>
            <a:custGeom>
              <a:rect b="b" l="l" r="r" t="t"/>
              <a:pathLst>
                <a:path extrusionOk="0" h="3783" w="3788">
                  <a:moveTo>
                    <a:pt x="1907" y="0"/>
                  </a:moveTo>
                  <a:cubicBezTo>
                    <a:pt x="845" y="0"/>
                    <a:pt x="0" y="840"/>
                    <a:pt x="0" y="1881"/>
                  </a:cubicBezTo>
                  <a:cubicBezTo>
                    <a:pt x="0" y="2943"/>
                    <a:pt x="845" y="3783"/>
                    <a:pt x="1907" y="3783"/>
                  </a:cubicBezTo>
                  <a:cubicBezTo>
                    <a:pt x="2949" y="3783"/>
                    <a:pt x="3788" y="2943"/>
                    <a:pt x="3788" y="1881"/>
                  </a:cubicBezTo>
                  <a:cubicBezTo>
                    <a:pt x="3788" y="840"/>
                    <a:pt x="2949" y="0"/>
                    <a:pt x="1907" y="0"/>
                  </a:cubicBezTo>
                  <a:close/>
                  <a:moveTo>
                    <a:pt x="1907" y="0"/>
                  </a:moveTo>
                  <a:lnTo>
                    <a:pt x="1907"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3"/>
            <p:cNvSpPr/>
            <p:nvPr/>
          </p:nvSpPr>
          <p:spPr>
            <a:xfrm>
              <a:off x="2362825" y="1686100"/>
              <a:ext cx="87425" cy="147700"/>
            </a:xfrm>
            <a:custGeom>
              <a:rect b="b" l="l" r="r" t="t"/>
              <a:pathLst>
                <a:path extrusionOk="0" h="5908" w="3497">
                  <a:moveTo>
                    <a:pt x="2391" y="1196"/>
                  </a:moveTo>
                  <a:cubicBezTo>
                    <a:pt x="2609" y="1462"/>
                    <a:pt x="2763" y="1749"/>
                    <a:pt x="2875" y="2083"/>
                  </a:cubicBezTo>
                  <a:cubicBezTo>
                    <a:pt x="2965" y="2370"/>
                    <a:pt x="3008" y="2678"/>
                    <a:pt x="3008" y="3013"/>
                  </a:cubicBezTo>
                  <a:cubicBezTo>
                    <a:pt x="3008" y="3119"/>
                    <a:pt x="3008" y="3231"/>
                    <a:pt x="2986" y="3342"/>
                  </a:cubicBezTo>
                  <a:cubicBezTo>
                    <a:pt x="2832" y="4649"/>
                    <a:pt x="1860" y="5669"/>
                    <a:pt x="596" y="5908"/>
                  </a:cubicBezTo>
                  <a:cubicBezTo>
                    <a:pt x="1945" y="5887"/>
                    <a:pt x="3098" y="4936"/>
                    <a:pt x="3406" y="3677"/>
                  </a:cubicBezTo>
                  <a:cubicBezTo>
                    <a:pt x="3427" y="3587"/>
                    <a:pt x="3454" y="3475"/>
                    <a:pt x="3475" y="3385"/>
                  </a:cubicBezTo>
                  <a:cubicBezTo>
                    <a:pt x="3496" y="3252"/>
                    <a:pt x="3496" y="3098"/>
                    <a:pt x="3496" y="2944"/>
                  </a:cubicBezTo>
                  <a:cubicBezTo>
                    <a:pt x="3496" y="2699"/>
                    <a:pt x="3475" y="2455"/>
                    <a:pt x="3406" y="2216"/>
                  </a:cubicBezTo>
                  <a:cubicBezTo>
                    <a:pt x="3294" y="1749"/>
                    <a:pt x="3055" y="1329"/>
                    <a:pt x="2742" y="973"/>
                  </a:cubicBezTo>
                  <a:lnTo>
                    <a:pt x="2742" y="973"/>
                  </a:lnTo>
                  <a:cubicBezTo>
                    <a:pt x="2545" y="755"/>
                    <a:pt x="2344" y="575"/>
                    <a:pt x="2099" y="442"/>
                  </a:cubicBezTo>
                  <a:cubicBezTo>
                    <a:pt x="1993" y="378"/>
                    <a:pt x="1881" y="309"/>
                    <a:pt x="1749" y="245"/>
                  </a:cubicBezTo>
                  <a:cubicBezTo>
                    <a:pt x="1371" y="91"/>
                    <a:pt x="973" y="1"/>
                    <a:pt x="553" y="1"/>
                  </a:cubicBezTo>
                  <a:cubicBezTo>
                    <a:pt x="352" y="1"/>
                    <a:pt x="176" y="1"/>
                    <a:pt x="1" y="43"/>
                  </a:cubicBezTo>
                  <a:lnTo>
                    <a:pt x="65" y="43"/>
                  </a:lnTo>
                  <a:cubicBezTo>
                    <a:pt x="973" y="43"/>
                    <a:pt x="1834" y="463"/>
                    <a:pt x="2391" y="1196"/>
                  </a:cubicBezTo>
                  <a:close/>
                  <a:moveTo>
                    <a:pt x="2391" y="1196"/>
                  </a:moveTo>
                  <a:lnTo>
                    <a:pt x="2391" y="119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3"/>
            <p:cNvSpPr/>
            <p:nvPr/>
          </p:nvSpPr>
          <p:spPr>
            <a:xfrm>
              <a:off x="2362175" y="1712675"/>
              <a:ext cx="61500" cy="94575"/>
            </a:xfrm>
            <a:custGeom>
              <a:rect b="b" l="l" r="r" t="t"/>
              <a:pathLst>
                <a:path extrusionOk="0" h="3783" w="2460">
                  <a:moveTo>
                    <a:pt x="1307" y="510"/>
                  </a:moveTo>
                  <a:cubicBezTo>
                    <a:pt x="1642" y="861"/>
                    <a:pt x="1817" y="1307"/>
                    <a:pt x="1817" y="1791"/>
                  </a:cubicBezTo>
                  <a:cubicBezTo>
                    <a:pt x="1817" y="1923"/>
                    <a:pt x="1817" y="2056"/>
                    <a:pt x="1775" y="2189"/>
                  </a:cubicBezTo>
                  <a:cubicBezTo>
                    <a:pt x="1621" y="3034"/>
                    <a:pt x="888" y="3650"/>
                    <a:pt x="0" y="3698"/>
                  </a:cubicBezTo>
                  <a:cubicBezTo>
                    <a:pt x="181" y="3761"/>
                    <a:pt x="378" y="3783"/>
                    <a:pt x="579" y="3783"/>
                  </a:cubicBezTo>
                  <a:cubicBezTo>
                    <a:pt x="1509" y="3783"/>
                    <a:pt x="2258" y="3119"/>
                    <a:pt x="2439" y="2237"/>
                  </a:cubicBezTo>
                  <a:cubicBezTo>
                    <a:pt x="2460" y="2125"/>
                    <a:pt x="2460" y="2014"/>
                    <a:pt x="2460" y="1881"/>
                  </a:cubicBezTo>
                  <a:cubicBezTo>
                    <a:pt x="2460" y="1286"/>
                    <a:pt x="2194" y="755"/>
                    <a:pt x="1775" y="420"/>
                  </a:cubicBezTo>
                  <a:cubicBezTo>
                    <a:pt x="1440" y="154"/>
                    <a:pt x="1020" y="0"/>
                    <a:pt x="579" y="0"/>
                  </a:cubicBezTo>
                  <a:lnTo>
                    <a:pt x="489" y="0"/>
                  </a:lnTo>
                  <a:cubicBezTo>
                    <a:pt x="824" y="91"/>
                    <a:pt x="1089" y="266"/>
                    <a:pt x="1307" y="510"/>
                  </a:cubicBezTo>
                  <a:close/>
                  <a:moveTo>
                    <a:pt x="1307" y="510"/>
                  </a:moveTo>
                  <a:lnTo>
                    <a:pt x="1307" y="51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3"/>
            <p:cNvSpPr/>
            <p:nvPr/>
          </p:nvSpPr>
          <p:spPr>
            <a:xfrm>
              <a:off x="2348900" y="1623025"/>
              <a:ext cx="54875" cy="29900"/>
            </a:xfrm>
            <a:custGeom>
              <a:rect b="b" l="l" r="r" t="t"/>
              <a:pathLst>
                <a:path extrusionOk="0" h="1196" w="2195">
                  <a:moveTo>
                    <a:pt x="2019" y="1"/>
                  </a:moveTo>
                  <a:lnTo>
                    <a:pt x="202" y="1"/>
                  </a:lnTo>
                  <a:cubicBezTo>
                    <a:pt x="90" y="1"/>
                    <a:pt x="0" y="91"/>
                    <a:pt x="0" y="176"/>
                  </a:cubicBezTo>
                  <a:lnTo>
                    <a:pt x="0" y="994"/>
                  </a:lnTo>
                  <a:cubicBezTo>
                    <a:pt x="0" y="1106"/>
                    <a:pt x="90" y="1196"/>
                    <a:pt x="202" y="1196"/>
                  </a:cubicBezTo>
                  <a:lnTo>
                    <a:pt x="2019" y="1196"/>
                  </a:lnTo>
                  <a:cubicBezTo>
                    <a:pt x="2104" y="1196"/>
                    <a:pt x="2194" y="1106"/>
                    <a:pt x="2194" y="994"/>
                  </a:cubicBezTo>
                  <a:lnTo>
                    <a:pt x="2194" y="176"/>
                  </a:lnTo>
                  <a:cubicBezTo>
                    <a:pt x="2194" y="91"/>
                    <a:pt x="2104" y="1"/>
                    <a:pt x="2019" y="1"/>
                  </a:cubicBezTo>
                  <a:close/>
                  <a:moveTo>
                    <a:pt x="2019" y="1"/>
                  </a:moveTo>
                  <a:lnTo>
                    <a:pt x="2019"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3"/>
            <p:cNvSpPr/>
            <p:nvPr/>
          </p:nvSpPr>
          <p:spPr>
            <a:xfrm>
              <a:off x="2384875" y="1623025"/>
              <a:ext cx="18900" cy="29900"/>
            </a:xfrm>
            <a:custGeom>
              <a:rect b="b" l="l" r="r" t="t"/>
              <a:pathLst>
                <a:path extrusionOk="0" h="1196" w="756">
                  <a:moveTo>
                    <a:pt x="181" y="176"/>
                  </a:moveTo>
                  <a:lnTo>
                    <a:pt x="181" y="994"/>
                  </a:lnTo>
                  <a:cubicBezTo>
                    <a:pt x="181" y="1106"/>
                    <a:pt x="91" y="1196"/>
                    <a:pt x="1" y="1196"/>
                  </a:cubicBezTo>
                  <a:lnTo>
                    <a:pt x="580" y="1196"/>
                  </a:lnTo>
                  <a:cubicBezTo>
                    <a:pt x="665" y="1196"/>
                    <a:pt x="755" y="1106"/>
                    <a:pt x="755" y="994"/>
                  </a:cubicBezTo>
                  <a:lnTo>
                    <a:pt x="755" y="176"/>
                  </a:lnTo>
                  <a:cubicBezTo>
                    <a:pt x="755" y="91"/>
                    <a:pt x="665" y="1"/>
                    <a:pt x="580" y="1"/>
                  </a:cubicBezTo>
                  <a:lnTo>
                    <a:pt x="1" y="1"/>
                  </a:lnTo>
                  <a:cubicBezTo>
                    <a:pt x="91" y="1"/>
                    <a:pt x="181" y="91"/>
                    <a:pt x="181" y="176"/>
                  </a:cubicBezTo>
                  <a:close/>
                  <a:moveTo>
                    <a:pt x="181" y="176"/>
                  </a:moveTo>
                  <a:lnTo>
                    <a:pt x="181" y="17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3"/>
            <p:cNvSpPr/>
            <p:nvPr/>
          </p:nvSpPr>
          <p:spPr>
            <a:xfrm>
              <a:off x="2233875" y="1676150"/>
              <a:ext cx="66975" cy="32700"/>
            </a:xfrm>
            <a:custGeom>
              <a:rect b="b" l="l" r="r" t="t"/>
              <a:pathLst>
                <a:path extrusionOk="0" h="1308" w="2679">
                  <a:moveTo>
                    <a:pt x="2280" y="399"/>
                  </a:moveTo>
                  <a:lnTo>
                    <a:pt x="2280" y="909"/>
                  </a:lnTo>
                  <a:lnTo>
                    <a:pt x="399" y="909"/>
                  </a:lnTo>
                  <a:lnTo>
                    <a:pt x="399" y="399"/>
                  </a:lnTo>
                  <a:close/>
                  <a:moveTo>
                    <a:pt x="352" y="1"/>
                  </a:moveTo>
                  <a:cubicBezTo>
                    <a:pt x="155" y="1"/>
                    <a:pt x="1" y="155"/>
                    <a:pt x="1" y="330"/>
                  </a:cubicBezTo>
                  <a:lnTo>
                    <a:pt x="1" y="973"/>
                  </a:lnTo>
                  <a:cubicBezTo>
                    <a:pt x="1" y="1153"/>
                    <a:pt x="155" y="1307"/>
                    <a:pt x="352" y="1307"/>
                  </a:cubicBezTo>
                  <a:lnTo>
                    <a:pt x="2344" y="1307"/>
                  </a:lnTo>
                  <a:cubicBezTo>
                    <a:pt x="2524" y="1307"/>
                    <a:pt x="2678" y="1153"/>
                    <a:pt x="2678" y="973"/>
                  </a:cubicBezTo>
                  <a:lnTo>
                    <a:pt x="2678" y="330"/>
                  </a:lnTo>
                  <a:cubicBezTo>
                    <a:pt x="2678" y="155"/>
                    <a:pt x="2524" y="1"/>
                    <a:pt x="234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3"/>
            <p:cNvSpPr/>
            <p:nvPr/>
          </p:nvSpPr>
          <p:spPr>
            <a:xfrm>
              <a:off x="2457925" y="1807900"/>
              <a:ext cx="60975" cy="9975"/>
            </a:xfrm>
            <a:custGeom>
              <a:rect b="b" l="l" r="r" t="t"/>
              <a:pathLst>
                <a:path extrusionOk="0" h="399" w="2439">
                  <a:moveTo>
                    <a:pt x="202" y="0"/>
                  </a:moveTo>
                  <a:cubicBezTo>
                    <a:pt x="91" y="0"/>
                    <a:pt x="0" y="85"/>
                    <a:pt x="0" y="197"/>
                  </a:cubicBezTo>
                  <a:cubicBezTo>
                    <a:pt x="0" y="308"/>
                    <a:pt x="91" y="399"/>
                    <a:pt x="202" y="399"/>
                  </a:cubicBezTo>
                  <a:lnTo>
                    <a:pt x="2237" y="399"/>
                  </a:lnTo>
                  <a:cubicBezTo>
                    <a:pt x="2348" y="399"/>
                    <a:pt x="2439" y="308"/>
                    <a:pt x="2439" y="197"/>
                  </a:cubicBezTo>
                  <a:cubicBezTo>
                    <a:pt x="2439" y="85"/>
                    <a:pt x="2348" y="0"/>
                    <a:pt x="223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3"/>
            <p:cNvSpPr/>
            <p:nvPr/>
          </p:nvSpPr>
          <p:spPr>
            <a:xfrm>
              <a:off x="2457925" y="1833775"/>
              <a:ext cx="60975" cy="10000"/>
            </a:xfrm>
            <a:custGeom>
              <a:rect b="b" l="l" r="r" t="t"/>
              <a:pathLst>
                <a:path extrusionOk="0" h="400" w="2439">
                  <a:moveTo>
                    <a:pt x="202" y="1"/>
                  </a:moveTo>
                  <a:cubicBezTo>
                    <a:pt x="91" y="1"/>
                    <a:pt x="0" y="91"/>
                    <a:pt x="0" y="203"/>
                  </a:cubicBezTo>
                  <a:cubicBezTo>
                    <a:pt x="0" y="314"/>
                    <a:pt x="91" y="399"/>
                    <a:pt x="202" y="399"/>
                  </a:cubicBezTo>
                  <a:lnTo>
                    <a:pt x="2237" y="399"/>
                  </a:lnTo>
                  <a:cubicBezTo>
                    <a:pt x="2348" y="399"/>
                    <a:pt x="2439" y="314"/>
                    <a:pt x="2439" y="203"/>
                  </a:cubicBezTo>
                  <a:cubicBezTo>
                    <a:pt x="2439" y="91"/>
                    <a:pt x="2348" y="1"/>
                    <a:pt x="223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3"/>
            <p:cNvSpPr/>
            <p:nvPr/>
          </p:nvSpPr>
          <p:spPr>
            <a:xfrm>
              <a:off x="2324050" y="1707625"/>
              <a:ext cx="104550" cy="104675"/>
            </a:xfrm>
            <a:custGeom>
              <a:rect b="b" l="l" r="r" t="t"/>
              <a:pathLst>
                <a:path extrusionOk="0" h="4187" w="4182">
                  <a:moveTo>
                    <a:pt x="2104" y="399"/>
                  </a:moveTo>
                  <a:cubicBezTo>
                    <a:pt x="3034" y="399"/>
                    <a:pt x="3783" y="1153"/>
                    <a:pt x="3783" y="2083"/>
                  </a:cubicBezTo>
                  <a:cubicBezTo>
                    <a:pt x="3783" y="3034"/>
                    <a:pt x="3034" y="3788"/>
                    <a:pt x="2104" y="3788"/>
                  </a:cubicBezTo>
                  <a:cubicBezTo>
                    <a:pt x="1154" y="3788"/>
                    <a:pt x="399" y="3034"/>
                    <a:pt x="399" y="2083"/>
                  </a:cubicBezTo>
                  <a:cubicBezTo>
                    <a:pt x="399" y="1153"/>
                    <a:pt x="1154" y="399"/>
                    <a:pt x="2104" y="399"/>
                  </a:cubicBezTo>
                  <a:close/>
                  <a:moveTo>
                    <a:pt x="2104" y="0"/>
                  </a:moveTo>
                  <a:cubicBezTo>
                    <a:pt x="930" y="0"/>
                    <a:pt x="1" y="930"/>
                    <a:pt x="1" y="2083"/>
                  </a:cubicBezTo>
                  <a:cubicBezTo>
                    <a:pt x="1" y="3257"/>
                    <a:pt x="930" y="4186"/>
                    <a:pt x="2104" y="4186"/>
                  </a:cubicBezTo>
                  <a:cubicBezTo>
                    <a:pt x="3252" y="4186"/>
                    <a:pt x="4181" y="3257"/>
                    <a:pt x="4181" y="2083"/>
                  </a:cubicBezTo>
                  <a:cubicBezTo>
                    <a:pt x="4181" y="930"/>
                    <a:pt x="3252" y="0"/>
                    <a:pt x="210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3"/>
            <p:cNvSpPr/>
            <p:nvPr/>
          </p:nvSpPr>
          <p:spPr>
            <a:xfrm>
              <a:off x="2206125" y="1595950"/>
              <a:ext cx="340925" cy="307575"/>
            </a:xfrm>
            <a:custGeom>
              <a:rect b="b" l="l" r="r" t="t"/>
              <a:pathLst>
                <a:path extrusionOk="0" h="12303" w="13637">
                  <a:moveTo>
                    <a:pt x="1754" y="1280"/>
                  </a:moveTo>
                  <a:cubicBezTo>
                    <a:pt x="1972" y="1280"/>
                    <a:pt x="2152" y="1461"/>
                    <a:pt x="2152" y="1679"/>
                  </a:cubicBezTo>
                  <a:lnTo>
                    <a:pt x="2152" y="2077"/>
                  </a:lnTo>
                  <a:lnTo>
                    <a:pt x="1111" y="2077"/>
                  </a:lnTo>
                  <a:lnTo>
                    <a:pt x="1111" y="1679"/>
                  </a:lnTo>
                  <a:cubicBezTo>
                    <a:pt x="1111" y="1461"/>
                    <a:pt x="1286" y="1280"/>
                    <a:pt x="1509" y="1280"/>
                  </a:cubicBezTo>
                  <a:close/>
                  <a:moveTo>
                    <a:pt x="12112" y="1280"/>
                  </a:moveTo>
                  <a:cubicBezTo>
                    <a:pt x="12330" y="1280"/>
                    <a:pt x="12511" y="1461"/>
                    <a:pt x="12511" y="1679"/>
                  </a:cubicBezTo>
                  <a:lnTo>
                    <a:pt x="12511" y="2077"/>
                  </a:lnTo>
                  <a:lnTo>
                    <a:pt x="10141" y="2077"/>
                  </a:lnTo>
                  <a:lnTo>
                    <a:pt x="10141" y="1679"/>
                  </a:lnTo>
                  <a:cubicBezTo>
                    <a:pt x="10141" y="1461"/>
                    <a:pt x="10317" y="1280"/>
                    <a:pt x="10540" y="1280"/>
                  </a:cubicBezTo>
                  <a:close/>
                  <a:moveTo>
                    <a:pt x="8500" y="398"/>
                  </a:moveTo>
                  <a:cubicBezTo>
                    <a:pt x="8548" y="398"/>
                    <a:pt x="8569" y="420"/>
                    <a:pt x="8590" y="483"/>
                  </a:cubicBezTo>
                  <a:lnTo>
                    <a:pt x="8792" y="4096"/>
                  </a:lnTo>
                  <a:cubicBezTo>
                    <a:pt x="8234" y="3649"/>
                    <a:pt x="7549" y="3405"/>
                    <a:pt x="6821" y="3405"/>
                  </a:cubicBezTo>
                  <a:cubicBezTo>
                    <a:pt x="6067" y="3405"/>
                    <a:pt x="5382" y="3649"/>
                    <a:pt x="4851" y="4096"/>
                  </a:cubicBezTo>
                  <a:lnTo>
                    <a:pt x="5047" y="483"/>
                  </a:lnTo>
                  <a:cubicBezTo>
                    <a:pt x="5047" y="441"/>
                    <a:pt x="5074" y="398"/>
                    <a:pt x="5137" y="398"/>
                  </a:cubicBezTo>
                  <a:close/>
                  <a:moveTo>
                    <a:pt x="4543" y="2475"/>
                  </a:moveTo>
                  <a:lnTo>
                    <a:pt x="4431" y="4494"/>
                  </a:lnTo>
                  <a:cubicBezTo>
                    <a:pt x="4144" y="4823"/>
                    <a:pt x="3921" y="5201"/>
                    <a:pt x="3788" y="5620"/>
                  </a:cubicBezTo>
                  <a:lnTo>
                    <a:pt x="399" y="5620"/>
                  </a:lnTo>
                  <a:lnTo>
                    <a:pt x="399" y="3007"/>
                  </a:lnTo>
                  <a:cubicBezTo>
                    <a:pt x="399" y="2720"/>
                    <a:pt x="622" y="2475"/>
                    <a:pt x="909" y="2475"/>
                  </a:cubicBezTo>
                  <a:close/>
                  <a:moveTo>
                    <a:pt x="3698" y="6019"/>
                  </a:moveTo>
                  <a:cubicBezTo>
                    <a:pt x="3677" y="6194"/>
                    <a:pt x="3655" y="6375"/>
                    <a:pt x="3655" y="6550"/>
                  </a:cubicBezTo>
                  <a:cubicBezTo>
                    <a:pt x="3655" y="6725"/>
                    <a:pt x="3677" y="6906"/>
                    <a:pt x="3698" y="7081"/>
                  </a:cubicBezTo>
                  <a:lnTo>
                    <a:pt x="399" y="7081"/>
                  </a:lnTo>
                  <a:lnTo>
                    <a:pt x="399" y="6019"/>
                  </a:lnTo>
                  <a:close/>
                  <a:moveTo>
                    <a:pt x="13238" y="6019"/>
                  </a:moveTo>
                  <a:lnTo>
                    <a:pt x="13238" y="7081"/>
                  </a:lnTo>
                  <a:lnTo>
                    <a:pt x="9918" y="7081"/>
                  </a:lnTo>
                  <a:cubicBezTo>
                    <a:pt x="9961" y="6906"/>
                    <a:pt x="9961" y="6725"/>
                    <a:pt x="9961" y="6550"/>
                  </a:cubicBezTo>
                  <a:cubicBezTo>
                    <a:pt x="9961" y="6375"/>
                    <a:pt x="9961" y="6194"/>
                    <a:pt x="9918" y="6019"/>
                  </a:cubicBezTo>
                  <a:close/>
                  <a:moveTo>
                    <a:pt x="6821" y="3803"/>
                  </a:moveTo>
                  <a:cubicBezTo>
                    <a:pt x="8325" y="3803"/>
                    <a:pt x="9562" y="5047"/>
                    <a:pt x="9562" y="6550"/>
                  </a:cubicBezTo>
                  <a:cubicBezTo>
                    <a:pt x="9562" y="8080"/>
                    <a:pt x="8325" y="9317"/>
                    <a:pt x="6821" y="9317"/>
                  </a:cubicBezTo>
                  <a:cubicBezTo>
                    <a:pt x="5292" y="9317"/>
                    <a:pt x="4054" y="8080"/>
                    <a:pt x="4054" y="6550"/>
                  </a:cubicBezTo>
                  <a:cubicBezTo>
                    <a:pt x="4054" y="5047"/>
                    <a:pt x="5292" y="3803"/>
                    <a:pt x="6821" y="3803"/>
                  </a:cubicBezTo>
                  <a:close/>
                  <a:moveTo>
                    <a:pt x="13238" y="7479"/>
                  </a:moveTo>
                  <a:lnTo>
                    <a:pt x="13238" y="10114"/>
                  </a:lnTo>
                  <a:cubicBezTo>
                    <a:pt x="13238" y="10401"/>
                    <a:pt x="12994" y="10624"/>
                    <a:pt x="12707" y="10624"/>
                  </a:cubicBezTo>
                  <a:lnTo>
                    <a:pt x="7284" y="10624"/>
                  </a:lnTo>
                  <a:cubicBezTo>
                    <a:pt x="7172" y="10624"/>
                    <a:pt x="7087" y="10736"/>
                    <a:pt x="7087" y="10821"/>
                  </a:cubicBezTo>
                  <a:cubicBezTo>
                    <a:pt x="7087" y="10932"/>
                    <a:pt x="7172" y="11044"/>
                    <a:pt x="7284" y="11044"/>
                  </a:cubicBezTo>
                  <a:lnTo>
                    <a:pt x="12351" y="11044"/>
                  </a:lnTo>
                  <a:lnTo>
                    <a:pt x="12351" y="11463"/>
                  </a:lnTo>
                  <a:cubicBezTo>
                    <a:pt x="12351" y="11708"/>
                    <a:pt x="12155" y="11904"/>
                    <a:pt x="11910" y="11904"/>
                  </a:cubicBezTo>
                  <a:lnTo>
                    <a:pt x="1727" y="11904"/>
                  </a:lnTo>
                  <a:cubicBezTo>
                    <a:pt x="1488" y="11904"/>
                    <a:pt x="1286" y="11708"/>
                    <a:pt x="1286" y="11463"/>
                  </a:cubicBezTo>
                  <a:lnTo>
                    <a:pt x="1286" y="11044"/>
                  </a:lnTo>
                  <a:lnTo>
                    <a:pt x="6354" y="11044"/>
                  </a:lnTo>
                  <a:cubicBezTo>
                    <a:pt x="6465" y="11044"/>
                    <a:pt x="6556" y="10932"/>
                    <a:pt x="6556" y="10821"/>
                  </a:cubicBezTo>
                  <a:cubicBezTo>
                    <a:pt x="6556" y="10736"/>
                    <a:pt x="6465" y="10624"/>
                    <a:pt x="6354" y="10624"/>
                  </a:cubicBezTo>
                  <a:lnTo>
                    <a:pt x="909" y="10624"/>
                  </a:lnTo>
                  <a:cubicBezTo>
                    <a:pt x="622" y="10624"/>
                    <a:pt x="399" y="10401"/>
                    <a:pt x="399" y="10114"/>
                  </a:cubicBezTo>
                  <a:lnTo>
                    <a:pt x="399" y="7479"/>
                  </a:lnTo>
                  <a:lnTo>
                    <a:pt x="3788" y="7479"/>
                  </a:lnTo>
                  <a:cubicBezTo>
                    <a:pt x="4187" y="8786"/>
                    <a:pt x="5403" y="9716"/>
                    <a:pt x="6821" y="9716"/>
                  </a:cubicBezTo>
                  <a:cubicBezTo>
                    <a:pt x="8234" y="9716"/>
                    <a:pt x="9430" y="8786"/>
                    <a:pt x="9828" y="7479"/>
                  </a:cubicBezTo>
                  <a:close/>
                  <a:moveTo>
                    <a:pt x="5137" y="0"/>
                  </a:moveTo>
                  <a:cubicBezTo>
                    <a:pt x="4872" y="0"/>
                    <a:pt x="4649" y="197"/>
                    <a:pt x="4649" y="462"/>
                  </a:cubicBezTo>
                  <a:lnTo>
                    <a:pt x="4564" y="2077"/>
                  </a:lnTo>
                  <a:lnTo>
                    <a:pt x="2551" y="2077"/>
                  </a:lnTo>
                  <a:lnTo>
                    <a:pt x="2551" y="1679"/>
                  </a:lnTo>
                  <a:cubicBezTo>
                    <a:pt x="2551" y="1238"/>
                    <a:pt x="2195" y="882"/>
                    <a:pt x="1754" y="882"/>
                  </a:cubicBezTo>
                  <a:lnTo>
                    <a:pt x="1509" y="882"/>
                  </a:lnTo>
                  <a:cubicBezTo>
                    <a:pt x="1063" y="882"/>
                    <a:pt x="713" y="1238"/>
                    <a:pt x="713" y="1679"/>
                  </a:cubicBezTo>
                  <a:lnTo>
                    <a:pt x="713" y="2104"/>
                  </a:lnTo>
                  <a:cubicBezTo>
                    <a:pt x="314" y="2189"/>
                    <a:pt x="1" y="2566"/>
                    <a:pt x="1" y="3007"/>
                  </a:cubicBezTo>
                  <a:lnTo>
                    <a:pt x="1" y="10114"/>
                  </a:lnTo>
                  <a:cubicBezTo>
                    <a:pt x="1" y="10603"/>
                    <a:pt x="378" y="11023"/>
                    <a:pt x="888" y="11023"/>
                  </a:cubicBezTo>
                  <a:lnTo>
                    <a:pt x="888" y="11463"/>
                  </a:lnTo>
                  <a:cubicBezTo>
                    <a:pt x="888" y="11931"/>
                    <a:pt x="1265" y="12303"/>
                    <a:pt x="1727" y="12303"/>
                  </a:cubicBezTo>
                  <a:lnTo>
                    <a:pt x="11910" y="12303"/>
                  </a:lnTo>
                  <a:cubicBezTo>
                    <a:pt x="12378" y="12303"/>
                    <a:pt x="12750" y="11931"/>
                    <a:pt x="12750" y="11463"/>
                  </a:cubicBezTo>
                  <a:lnTo>
                    <a:pt x="12750" y="11023"/>
                  </a:lnTo>
                  <a:cubicBezTo>
                    <a:pt x="13238" y="11023"/>
                    <a:pt x="13637" y="10603"/>
                    <a:pt x="13637" y="10114"/>
                  </a:cubicBezTo>
                  <a:lnTo>
                    <a:pt x="13637" y="4892"/>
                  </a:lnTo>
                  <a:cubicBezTo>
                    <a:pt x="13637" y="4781"/>
                    <a:pt x="13546" y="4691"/>
                    <a:pt x="13440" y="4691"/>
                  </a:cubicBezTo>
                  <a:cubicBezTo>
                    <a:pt x="13329" y="4691"/>
                    <a:pt x="13238" y="4781"/>
                    <a:pt x="13238" y="4892"/>
                  </a:cubicBezTo>
                  <a:lnTo>
                    <a:pt x="13238" y="5620"/>
                  </a:lnTo>
                  <a:lnTo>
                    <a:pt x="9828" y="5620"/>
                  </a:lnTo>
                  <a:cubicBezTo>
                    <a:pt x="9695" y="5201"/>
                    <a:pt x="9477" y="4823"/>
                    <a:pt x="9212" y="4494"/>
                  </a:cubicBezTo>
                  <a:lnTo>
                    <a:pt x="9100" y="2475"/>
                  </a:lnTo>
                  <a:lnTo>
                    <a:pt x="12707" y="2475"/>
                  </a:lnTo>
                  <a:cubicBezTo>
                    <a:pt x="12994" y="2475"/>
                    <a:pt x="13238" y="2720"/>
                    <a:pt x="13238" y="3007"/>
                  </a:cubicBezTo>
                  <a:lnTo>
                    <a:pt x="13238" y="3984"/>
                  </a:lnTo>
                  <a:cubicBezTo>
                    <a:pt x="13238" y="4069"/>
                    <a:pt x="13329" y="4181"/>
                    <a:pt x="13440" y="4181"/>
                  </a:cubicBezTo>
                  <a:cubicBezTo>
                    <a:pt x="13546" y="4181"/>
                    <a:pt x="13637" y="4069"/>
                    <a:pt x="13637" y="3984"/>
                  </a:cubicBezTo>
                  <a:lnTo>
                    <a:pt x="13637" y="3007"/>
                  </a:lnTo>
                  <a:cubicBezTo>
                    <a:pt x="13637" y="2566"/>
                    <a:pt x="13329" y="2189"/>
                    <a:pt x="12909" y="2104"/>
                  </a:cubicBezTo>
                  <a:lnTo>
                    <a:pt x="12909" y="1679"/>
                  </a:lnTo>
                  <a:cubicBezTo>
                    <a:pt x="12909" y="1238"/>
                    <a:pt x="12553" y="882"/>
                    <a:pt x="12112" y="882"/>
                  </a:cubicBezTo>
                  <a:lnTo>
                    <a:pt x="10540" y="882"/>
                  </a:lnTo>
                  <a:cubicBezTo>
                    <a:pt x="10094" y="882"/>
                    <a:pt x="9743" y="1238"/>
                    <a:pt x="9743" y="1679"/>
                  </a:cubicBezTo>
                  <a:lnTo>
                    <a:pt x="9743" y="2077"/>
                  </a:lnTo>
                  <a:lnTo>
                    <a:pt x="9079" y="2077"/>
                  </a:lnTo>
                  <a:lnTo>
                    <a:pt x="8989" y="462"/>
                  </a:lnTo>
                  <a:cubicBezTo>
                    <a:pt x="8967" y="197"/>
                    <a:pt x="8766" y="0"/>
                    <a:pt x="850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3"/>
            <p:cNvSpPr/>
            <p:nvPr/>
          </p:nvSpPr>
          <p:spPr>
            <a:xfrm>
              <a:off x="2343975" y="1617975"/>
              <a:ext cx="64700" cy="39875"/>
            </a:xfrm>
            <a:custGeom>
              <a:rect b="b" l="l" r="r" t="t"/>
              <a:pathLst>
                <a:path extrusionOk="0" h="1595" w="2588">
                  <a:moveTo>
                    <a:pt x="2189" y="399"/>
                  </a:moveTo>
                  <a:lnTo>
                    <a:pt x="2189" y="1196"/>
                  </a:lnTo>
                  <a:lnTo>
                    <a:pt x="399" y="1196"/>
                  </a:lnTo>
                  <a:lnTo>
                    <a:pt x="399" y="399"/>
                  </a:lnTo>
                  <a:close/>
                  <a:moveTo>
                    <a:pt x="399" y="1"/>
                  </a:moveTo>
                  <a:cubicBezTo>
                    <a:pt x="176" y="1"/>
                    <a:pt x="1" y="181"/>
                    <a:pt x="1" y="378"/>
                  </a:cubicBezTo>
                  <a:lnTo>
                    <a:pt x="1" y="1196"/>
                  </a:lnTo>
                  <a:cubicBezTo>
                    <a:pt x="1" y="1419"/>
                    <a:pt x="176" y="1594"/>
                    <a:pt x="399" y="1594"/>
                  </a:cubicBezTo>
                  <a:lnTo>
                    <a:pt x="2216" y="1594"/>
                  </a:lnTo>
                  <a:cubicBezTo>
                    <a:pt x="2412" y="1594"/>
                    <a:pt x="2588" y="1419"/>
                    <a:pt x="2588" y="1196"/>
                  </a:cubicBezTo>
                  <a:lnTo>
                    <a:pt x="2588" y="378"/>
                  </a:lnTo>
                  <a:cubicBezTo>
                    <a:pt x="2588" y="181"/>
                    <a:pt x="2412" y="1"/>
                    <a:pt x="221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1" name="Google Shape;4721;p63"/>
          <p:cNvGrpSpPr/>
          <p:nvPr/>
        </p:nvGrpSpPr>
        <p:grpSpPr>
          <a:xfrm>
            <a:off x="1574800" y="1579350"/>
            <a:ext cx="340925" cy="340775"/>
            <a:chOff x="1574800" y="1579350"/>
            <a:chExt cx="340925" cy="340775"/>
          </a:xfrm>
        </p:grpSpPr>
        <p:sp>
          <p:nvSpPr>
            <p:cNvPr id="4722" name="Google Shape;4722;p63"/>
            <p:cNvSpPr/>
            <p:nvPr/>
          </p:nvSpPr>
          <p:spPr>
            <a:xfrm>
              <a:off x="1717025" y="1851575"/>
              <a:ext cx="55925" cy="63650"/>
            </a:xfrm>
            <a:custGeom>
              <a:rect b="b" l="l" r="r" t="t"/>
              <a:pathLst>
                <a:path extrusionOk="0" h="2546" w="2237">
                  <a:moveTo>
                    <a:pt x="0" y="1"/>
                  </a:moveTo>
                  <a:lnTo>
                    <a:pt x="2237" y="1"/>
                  </a:lnTo>
                  <a:lnTo>
                    <a:pt x="2237" y="2545"/>
                  </a:lnTo>
                  <a:lnTo>
                    <a:pt x="0" y="2545"/>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3"/>
            <p:cNvSpPr/>
            <p:nvPr/>
          </p:nvSpPr>
          <p:spPr>
            <a:xfrm>
              <a:off x="1717025" y="1851575"/>
              <a:ext cx="55925" cy="63650"/>
            </a:xfrm>
            <a:custGeom>
              <a:rect b="b" l="l" r="r" t="t"/>
              <a:pathLst>
                <a:path extrusionOk="0" h="2546" w="2237">
                  <a:moveTo>
                    <a:pt x="0" y="840"/>
                  </a:moveTo>
                  <a:lnTo>
                    <a:pt x="1530" y="840"/>
                  </a:lnTo>
                  <a:lnTo>
                    <a:pt x="1530" y="2545"/>
                  </a:lnTo>
                  <a:lnTo>
                    <a:pt x="2237" y="2545"/>
                  </a:lnTo>
                  <a:lnTo>
                    <a:pt x="2237" y="1"/>
                  </a:lnTo>
                  <a:lnTo>
                    <a:pt x="0" y="1"/>
                  </a:lnTo>
                  <a:close/>
                  <a:moveTo>
                    <a:pt x="0" y="840"/>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3"/>
            <p:cNvSpPr/>
            <p:nvPr/>
          </p:nvSpPr>
          <p:spPr>
            <a:xfrm>
              <a:off x="1638400" y="1815600"/>
              <a:ext cx="213700" cy="42650"/>
            </a:xfrm>
            <a:custGeom>
              <a:rect b="b" l="l" r="r" t="t"/>
              <a:pathLst>
                <a:path extrusionOk="0" h="1706" w="8548">
                  <a:moveTo>
                    <a:pt x="3145" y="1705"/>
                  </a:moveTo>
                  <a:lnTo>
                    <a:pt x="7969" y="1705"/>
                  </a:lnTo>
                  <a:cubicBezTo>
                    <a:pt x="8282" y="1705"/>
                    <a:pt x="8548" y="1440"/>
                    <a:pt x="8548" y="1126"/>
                  </a:cubicBezTo>
                  <a:lnTo>
                    <a:pt x="8548" y="553"/>
                  </a:lnTo>
                  <a:lnTo>
                    <a:pt x="4431" y="0"/>
                  </a:lnTo>
                  <a:lnTo>
                    <a:pt x="1" y="553"/>
                  </a:lnTo>
                  <a:lnTo>
                    <a:pt x="1" y="1126"/>
                  </a:lnTo>
                  <a:cubicBezTo>
                    <a:pt x="1" y="1440"/>
                    <a:pt x="266" y="1705"/>
                    <a:pt x="580" y="1705"/>
                  </a:cubicBezTo>
                  <a:close/>
                  <a:moveTo>
                    <a:pt x="3145" y="1705"/>
                  </a:moveTo>
                  <a:lnTo>
                    <a:pt x="3145" y="170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3"/>
            <p:cNvSpPr/>
            <p:nvPr/>
          </p:nvSpPr>
          <p:spPr>
            <a:xfrm>
              <a:off x="1805075" y="1825025"/>
              <a:ext cx="47025" cy="33225"/>
            </a:xfrm>
            <a:custGeom>
              <a:rect b="b" l="l" r="r" t="t"/>
              <a:pathLst>
                <a:path extrusionOk="0" h="1329" w="1881">
                  <a:moveTo>
                    <a:pt x="574" y="749"/>
                  </a:moveTo>
                  <a:cubicBezTo>
                    <a:pt x="574" y="1063"/>
                    <a:pt x="308" y="1328"/>
                    <a:pt x="0" y="1328"/>
                  </a:cubicBezTo>
                  <a:lnTo>
                    <a:pt x="1302" y="1328"/>
                  </a:lnTo>
                  <a:cubicBezTo>
                    <a:pt x="1615" y="1328"/>
                    <a:pt x="1881" y="1063"/>
                    <a:pt x="1881" y="749"/>
                  </a:cubicBezTo>
                  <a:lnTo>
                    <a:pt x="1881" y="176"/>
                  </a:lnTo>
                  <a:lnTo>
                    <a:pt x="574" y="0"/>
                  </a:lnTo>
                  <a:close/>
                  <a:moveTo>
                    <a:pt x="574" y="749"/>
                  </a:moveTo>
                  <a:lnTo>
                    <a:pt x="574" y="749"/>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3"/>
            <p:cNvSpPr/>
            <p:nvPr/>
          </p:nvSpPr>
          <p:spPr>
            <a:xfrm>
              <a:off x="1579850" y="1612550"/>
              <a:ext cx="330825" cy="216875"/>
            </a:xfrm>
            <a:custGeom>
              <a:rect b="b" l="l" r="r" t="t"/>
              <a:pathLst>
                <a:path extrusionOk="0" h="8675" w="13233">
                  <a:moveTo>
                    <a:pt x="13232" y="8276"/>
                  </a:moveTo>
                  <a:lnTo>
                    <a:pt x="13232" y="398"/>
                  </a:lnTo>
                  <a:cubicBezTo>
                    <a:pt x="13232" y="175"/>
                    <a:pt x="13057" y="0"/>
                    <a:pt x="12834" y="0"/>
                  </a:cubicBezTo>
                  <a:lnTo>
                    <a:pt x="399" y="0"/>
                  </a:lnTo>
                  <a:cubicBezTo>
                    <a:pt x="175" y="0"/>
                    <a:pt x="0" y="175"/>
                    <a:pt x="0" y="398"/>
                  </a:cubicBezTo>
                  <a:lnTo>
                    <a:pt x="0" y="8276"/>
                  </a:lnTo>
                  <a:cubicBezTo>
                    <a:pt x="0" y="8499"/>
                    <a:pt x="175" y="8675"/>
                    <a:pt x="399" y="8675"/>
                  </a:cubicBezTo>
                  <a:lnTo>
                    <a:pt x="12834" y="8675"/>
                  </a:lnTo>
                  <a:cubicBezTo>
                    <a:pt x="13057" y="8675"/>
                    <a:pt x="13232" y="8499"/>
                    <a:pt x="13232" y="8276"/>
                  </a:cubicBezTo>
                  <a:close/>
                  <a:moveTo>
                    <a:pt x="13232" y="8276"/>
                  </a:moveTo>
                  <a:lnTo>
                    <a:pt x="13232" y="8276"/>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3"/>
            <p:cNvSpPr/>
            <p:nvPr/>
          </p:nvSpPr>
          <p:spPr>
            <a:xfrm>
              <a:off x="1769075" y="1642950"/>
              <a:ext cx="109600" cy="69750"/>
            </a:xfrm>
            <a:custGeom>
              <a:rect b="b" l="l" r="r" t="t"/>
              <a:pathLst>
                <a:path extrusionOk="0" h="2790" w="4384">
                  <a:moveTo>
                    <a:pt x="1" y="399"/>
                  </a:moveTo>
                  <a:lnTo>
                    <a:pt x="1" y="2391"/>
                  </a:lnTo>
                  <a:cubicBezTo>
                    <a:pt x="1" y="2614"/>
                    <a:pt x="176" y="2789"/>
                    <a:pt x="399" y="2789"/>
                  </a:cubicBezTo>
                  <a:lnTo>
                    <a:pt x="3985" y="2789"/>
                  </a:lnTo>
                  <a:cubicBezTo>
                    <a:pt x="4203" y="2789"/>
                    <a:pt x="4383" y="2614"/>
                    <a:pt x="4383" y="2391"/>
                  </a:cubicBezTo>
                  <a:lnTo>
                    <a:pt x="4383" y="399"/>
                  </a:lnTo>
                  <a:cubicBezTo>
                    <a:pt x="4383" y="176"/>
                    <a:pt x="4203" y="1"/>
                    <a:pt x="3985" y="1"/>
                  </a:cubicBezTo>
                  <a:lnTo>
                    <a:pt x="399" y="1"/>
                  </a:lnTo>
                  <a:cubicBezTo>
                    <a:pt x="176" y="1"/>
                    <a:pt x="1" y="176"/>
                    <a:pt x="1" y="399"/>
                  </a:cubicBezTo>
                  <a:close/>
                  <a:moveTo>
                    <a:pt x="1" y="399"/>
                  </a:moveTo>
                  <a:lnTo>
                    <a:pt x="1" y="39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3"/>
            <p:cNvSpPr/>
            <p:nvPr/>
          </p:nvSpPr>
          <p:spPr>
            <a:xfrm>
              <a:off x="1634025" y="1696075"/>
              <a:ext cx="29375" cy="57000"/>
            </a:xfrm>
            <a:custGeom>
              <a:rect b="b" l="l" r="r" t="t"/>
              <a:pathLst>
                <a:path extrusionOk="0" h="2280" w="1175">
                  <a:moveTo>
                    <a:pt x="664" y="0"/>
                  </a:moveTo>
                  <a:lnTo>
                    <a:pt x="0" y="223"/>
                  </a:lnTo>
                  <a:lnTo>
                    <a:pt x="266" y="2168"/>
                  </a:lnTo>
                  <a:cubicBezTo>
                    <a:pt x="287" y="2279"/>
                    <a:pt x="309" y="2279"/>
                    <a:pt x="441" y="2279"/>
                  </a:cubicBezTo>
                  <a:lnTo>
                    <a:pt x="1042" y="2279"/>
                  </a:lnTo>
                  <a:cubicBezTo>
                    <a:pt x="1105" y="2279"/>
                    <a:pt x="1174" y="2237"/>
                    <a:pt x="1174" y="2146"/>
                  </a:cubicBezTo>
                  <a:lnTo>
                    <a:pt x="1174" y="223"/>
                  </a:lnTo>
                  <a:cubicBezTo>
                    <a:pt x="1153" y="223"/>
                    <a:pt x="664" y="0"/>
                    <a:pt x="664" y="0"/>
                  </a:cubicBezTo>
                  <a:close/>
                  <a:moveTo>
                    <a:pt x="664" y="0"/>
                  </a:moveTo>
                  <a:lnTo>
                    <a:pt x="664"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3"/>
            <p:cNvSpPr/>
            <p:nvPr/>
          </p:nvSpPr>
          <p:spPr>
            <a:xfrm>
              <a:off x="1634025" y="1698325"/>
              <a:ext cx="29375" cy="54750"/>
            </a:xfrm>
            <a:custGeom>
              <a:rect b="b" l="l" r="r" t="t"/>
              <a:pathLst>
                <a:path extrusionOk="0" h="2190" w="1175">
                  <a:moveTo>
                    <a:pt x="266" y="596"/>
                  </a:moveTo>
                  <a:lnTo>
                    <a:pt x="664" y="596"/>
                  </a:lnTo>
                  <a:cubicBezTo>
                    <a:pt x="840" y="596"/>
                    <a:pt x="818" y="797"/>
                    <a:pt x="818" y="973"/>
                  </a:cubicBezTo>
                  <a:lnTo>
                    <a:pt x="818" y="2189"/>
                  </a:lnTo>
                  <a:lnTo>
                    <a:pt x="1042" y="2189"/>
                  </a:lnTo>
                  <a:cubicBezTo>
                    <a:pt x="1105" y="2189"/>
                    <a:pt x="1174" y="2147"/>
                    <a:pt x="1174" y="2056"/>
                  </a:cubicBezTo>
                  <a:lnTo>
                    <a:pt x="1174" y="133"/>
                  </a:lnTo>
                  <a:cubicBezTo>
                    <a:pt x="1153" y="133"/>
                    <a:pt x="686" y="1"/>
                    <a:pt x="664" y="1"/>
                  </a:cubicBezTo>
                  <a:lnTo>
                    <a:pt x="0" y="133"/>
                  </a:lnTo>
                  <a:lnTo>
                    <a:pt x="69" y="596"/>
                  </a:lnTo>
                  <a:close/>
                  <a:moveTo>
                    <a:pt x="266" y="596"/>
                  </a:moveTo>
                  <a:lnTo>
                    <a:pt x="266" y="596"/>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3"/>
            <p:cNvSpPr/>
            <p:nvPr/>
          </p:nvSpPr>
          <p:spPr>
            <a:xfrm>
              <a:off x="1610775" y="1655175"/>
              <a:ext cx="43725" cy="46500"/>
            </a:xfrm>
            <a:custGeom>
              <a:rect b="b" l="l" r="r" t="t"/>
              <a:pathLst>
                <a:path extrusionOk="0" h="1860" w="1749">
                  <a:moveTo>
                    <a:pt x="1504" y="1859"/>
                  </a:moveTo>
                  <a:lnTo>
                    <a:pt x="1748" y="1169"/>
                  </a:lnTo>
                  <a:lnTo>
                    <a:pt x="1504" y="0"/>
                  </a:lnTo>
                  <a:lnTo>
                    <a:pt x="930" y="0"/>
                  </a:lnTo>
                  <a:cubicBezTo>
                    <a:pt x="420" y="0"/>
                    <a:pt x="1" y="399"/>
                    <a:pt x="1" y="930"/>
                  </a:cubicBezTo>
                  <a:cubicBezTo>
                    <a:pt x="1" y="1434"/>
                    <a:pt x="420" y="1859"/>
                    <a:pt x="930" y="1859"/>
                  </a:cubicBezTo>
                  <a:close/>
                  <a:moveTo>
                    <a:pt x="1504" y="1859"/>
                  </a:moveTo>
                  <a:lnTo>
                    <a:pt x="1504" y="185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3"/>
            <p:cNvSpPr/>
            <p:nvPr/>
          </p:nvSpPr>
          <p:spPr>
            <a:xfrm>
              <a:off x="1610775" y="1679475"/>
              <a:ext cx="43725" cy="22200"/>
            </a:xfrm>
            <a:custGeom>
              <a:rect b="b" l="l" r="r" t="t"/>
              <a:pathLst>
                <a:path extrusionOk="0" h="888" w="1749">
                  <a:moveTo>
                    <a:pt x="1748" y="197"/>
                  </a:moveTo>
                  <a:lnTo>
                    <a:pt x="601" y="197"/>
                  </a:lnTo>
                  <a:cubicBezTo>
                    <a:pt x="378" y="197"/>
                    <a:pt x="176" y="112"/>
                    <a:pt x="1" y="0"/>
                  </a:cubicBezTo>
                  <a:cubicBezTo>
                    <a:pt x="43" y="489"/>
                    <a:pt x="442" y="887"/>
                    <a:pt x="930" y="887"/>
                  </a:cubicBezTo>
                  <a:lnTo>
                    <a:pt x="1504" y="887"/>
                  </a:lnTo>
                  <a:close/>
                  <a:moveTo>
                    <a:pt x="1748" y="197"/>
                  </a:moveTo>
                  <a:lnTo>
                    <a:pt x="1748" y="19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3"/>
            <p:cNvSpPr/>
            <p:nvPr/>
          </p:nvSpPr>
          <p:spPr>
            <a:xfrm>
              <a:off x="1648375" y="1639625"/>
              <a:ext cx="68675" cy="76925"/>
            </a:xfrm>
            <a:custGeom>
              <a:rect b="b" l="l" r="r" t="t"/>
              <a:pathLst>
                <a:path extrusionOk="0" h="3077" w="2747">
                  <a:moveTo>
                    <a:pt x="2746" y="2104"/>
                  </a:moveTo>
                  <a:lnTo>
                    <a:pt x="2746" y="1"/>
                  </a:lnTo>
                  <a:cubicBezTo>
                    <a:pt x="2040" y="622"/>
                    <a:pt x="1174" y="622"/>
                    <a:pt x="558" y="622"/>
                  </a:cubicBezTo>
                  <a:lnTo>
                    <a:pt x="0" y="622"/>
                  </a:lnTo>
                  <a:lnTo>
                    <a:pt x="0" y="2481"/>
                  </a:lnTo>
                  <a:lnTo>
                    <a:pt x="558" y="2481"/>
                  </a:lnTo>
                  <a:lnTo>
                    <a:pt x="776" y="2481"/>
                  </a:lnTo>
                  <a:cubicBezTo>
                    <a:pt x="1355" y="2481"/>
                    <a:pt x="2104" y="2545"/>
                    <a:pt x="2746" y="3076"/>
                  </a:cubicBezTo>
                  <a:close/>
                  <a:moveTo>
                    <a:pt x="2746" y="2104"/>
                  </a:moveTo>
                  <a:lnTo>
                    <a:pt x="2746" y="2104"/>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3"/>
            <p:cNvSpPr/>
            <p:nvPr/>
          </p:nvSpPr>
          <p:spPr>
            <a:xfrm>
              <a:off x="1717025" y="1663925"/>
              <a:ext cx="22200" cy="28325"/>
            </a:xfrm>
            <a:custGeom>
              <a:rect b="b" l="l" r="r" t="t"/>
              <a:pathLst>
                <a:path extrusionOk="0" h="1133" w="888">
                  <a:moveTo>
                    <a:pt x="0" y="580"/>
                  </a:moveTo>
                  <a:lnTo>
                    <a:pt x="0" y="1132"/>
                  </a:lnTo>
                  <a:lnTo>
                    <a:pt x="441" y="1132"/>
                  </a:lnTo>
                  <a:cubicBezTo>
                    <a:pt x="686" y="1132"/>
                    <a:pt x="888" y="930"/>
                    <a:pt x="888" y="686"/>
                  </a:cubicBezTo>
                  <a:lnTo>
                    <a:pt x="888" y="447"/>
                  </a:lnTo>
                  <a:cubicBezTo>
                    <a:pt x="888" y="203"/>
                    <a:pt x="686" y="1"/>
                    <a:pt x="441" y="1"/>
                  </a:cubicBezTo>
                  <a:lnTo>
                    <a:pt x="0" y="1"/>
                  </a:lnTo>
                  <a:close/>
                  <a:moveTo>
                    <a:pt x="0" y="580"/>
                  </a:moveTo>
                  <a:lnTo>
                    <a:pt x="0" y="58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3"/>
            <p:cNvSpPr/>
            <p:nvPr/>
          </p:nvSpPr>
          <p:spPr>
            <a:xfrm>
              <a:off x="1834950" y="1753050"/>
              <a:ext cx="75725" cy="76375"/>
            </a:xfrm>
            <a:custGeom>
              <a:rect b="b" l="l" r="r" t="t"/>
              <a:pathLst>
                <a:path extrusionOk="0" h="3055" w="3029">
                  <a:moveTo>
                    <a:pt x="1993" y="21"/>
                  </a:moveTo>
                  <a:cubicBezTo>
                    <a:pt x="861" y="133"/>
                    <a:pt x="1" y="1153"/>
                    <a:pt x="107" y="2300"/>
                  </a:cubicBezTo>
                  <a:cubicBezTo>
                    <a:pt x="133" y="2566"/>
                    <a:pt x="218" y="2832"/>
                    <a:pt x="330" y="3055"/>
                  </a:cubicBezTo>
                  <a:lnTo>
                    <a:pt x="2630" y="3055"/>
                  </a:lnTo>
                  <a:cubicBezTo>
                    <a:pt x="2853" y="3055"/>
                    <a:pt x="3028" y="2879"/>
                    <a:pt x="3028" y="2656"/>
                  </a:cubicBezTo>
                  <a:lnTo>
                    <a:pt x="3028" y="202"/>
                  </a:lnTo>
                  <a:cubicBezTo>
                    <a:pt x="2720" y="43"/>
                    <a:pt x="2364" y="0"/>
                    <a:pt x="1993" y="21"/>
                  </a:cubicBezTo>
                  <a:close/>
                  <a:moveTo>
                    <a:pt x="1993" y="21"/>
                  </a:moveTo>
                  <a:lnTo>
                    <a:pt x="1993" y="2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3"/>
            <p:cNvSpPr/>
            <p:nvPr/>
          </p:nvSpPr>
          <p:spPr>
            <a:xfrm>
              <a:off x="1785675" y="1736975"/>
              <a:ext cx="42000" cy="42125"/>
            </a:xfrm>
            <a:custGeom>
              <a:rect b="b" l="l" r="r" t="t"/>
              <a:pathLst>
                <a:path extrusionOk="0" h="1685" w="1680">
                  <a:moveTo>
                    <a:pt x="776" y="1663"/>
                  </a:moveTo>
                  <a:cubicBezTo>
                    <a:pt x="1217" y="1684"/>
                    <a:pt x="1616" y="1376"/>
                    <a:pt x="1658" y="930"/>
                  </a:cubicBezTo>
                  <a:cubicBezTo>
                    <a:pt x="1679" y="489"/>
                    <a:pt x="1371" y="91"/>
                    <a:pt x="930" y="48"/>
                  </a:cubicBezTo>
                  <a:cubicBezTo>
                    <a:pt x="484" y="0"/>
                    <a:pt x="86" y="335"/>
                    <a:pt x="43" y="776"/>
                  </a:cubicBezTo>
                  <a:cubicBezTo>
                    <a:pt x="1" y="1217"/>
                    <a:pt x="330" y="1615"/>
                    <a:pt x="776" y="1663"/>
                  </a:cubicBezTo>
                  <a:close/>
                  <a:moveTo>
                    <a:pt x="776" y="1663"/>
                  </a:moveTo>
                  <a:lnTo>
                    <a:pt x="776" y="1663"/>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3"/>
            <p:cNvSpPr/>
            <p:nvPr/>
          </p:nvSpPr>
          <p:spPr>
            <a:xfrm>
              <a:off x="1738675" y="1773500"/>
              <a:ext cx="29225" cy="28825"/>
            </a:xfrm>
            <a:custGeom>
              <a:rect b="b" l="l" r="r" t="t"/>
              <a:pathLst>
                <a:path extrusionOk="0" h="1153" w="1169">
                  <a:moveTo>
                    <a:pt x="1148" y="622"/>
                  </a:moveTo>
                  <a:cubicBezTo>
                    <a:pt x="1169" y="335"/>
                    <a:pt x="951" y="48"/>
                    <a:pt x="638" y="22"/>
                  </a:cubicBezTo>
                  <a:cubicBezTo>
                    <a:pt x="330" y="0"/>
                    <a:pt x="64" y="223"/>
                    <a:pt x="43" y="531"/>
                  </a:cubicBezTo>
                  <a:cubicBezTo>
                    <a:pt x="0" y="845"/>
                    <a:pt x="239" y="1110"/>
                    <a:pt x="532" y="1132"/>
                  </a:cubicBezTo>
                  <a:cubicBezTo>
                    <a:pt x="840" y="1153"/>
                    <a:pt x="1105" y="930"/>
                    <a:pt x="1148" y="622"/>
                  </a:cubicBezTo>
                  <a:close/>
                  <a:moveTo>
                    <a:pt x="1148" y="622"/>
                  </a:moveTo>
                  <a:lnTo>
                    <a:pt x="1148" y="62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3"/>
            <p:cNvSpPr/>
            <p:nvPr/>
          </p:nvSpPr>
          <p:spPr>
            <a:xfrm>
              <a:off x="1883550" y="1612550"/>
              <a:ext cx="27125" cy="145575"/>
            </a:xfrm>
            <a:custGeom>
              <a:rect b="b" l="l" r="r" t="t"/>
              <a:pathLst>
                <a:path extrusionOk="0" h="5823" w="1085">
                  <a:moveTo>
                    <a:pt x="399" y="398"/>
                  </a:moveTo>
                  <a:lnTo>
                    <a:pt x="399" y="5641"/>
                  </a:lnTo>
                  <a:cubicBezTo>
                    <a:pt x="644" y="5663"/>
                    <a:pt x="867" y="5711"/>
                    <a:pt x="1084" y="5822"/>
                  </a:cubicBezTo>
                  <a:lnTo>
                    <a:pt x="1084" y="398"/>
                  </a:lnTo>
                  <a:cubicBezTo>
                    <a:pt x="1084" y="175"/>
                    <a:pt x="909" y="0"/>
                    <a:pt x="686" y="0"/>
                  </a:cubicBezTo>
                  <a:lnTo>
                    <a:pt x="1" y="0"/>
                  </a:lnTo>
                  <a:cubicBezTo>
                    <a:pt x="224" y="0"/>
                    <a:pt x="399" y="175"/>
                    <a:pt x="399" y="398"/>
                  </a:cubicBezTo>
                  <a:close/>
                  <a:moveTo>
                    <a:pt x="399" y="398"/>
                  </a:moveTo>
                  <a:lnTo>
                    <a:pt x="399" y="39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3"/>
            <p:cNvSpPr/>
            <p:nvPr/>
          </p:nvSpPr>
          <p:spPr>
            <a:xfrm>
              <a:off x="1883550" y="1753575"/>
              <a:ext cx="27125" cy="75850"/>
            </a:xfrm>
            <a:custGeom>
              <a:rect b="b" l="l" r="r" t="t"/>
              <a:pathLst>
                <a:path extrusionOk="0" h="3034" w="1085">
                  <a:moveTo>
                    <a:pt x="1084" y="181"/>
                  </a:moveTo>
                  <a:cubicBezTo>
                    <a:pt x="867" y="70"/>
                    <a:pt x="644" y="22"/>
                    <a:pt x="399" y="0"/>
                  </a:cubicBezTo>
                  <a:lnTo>
                    <a:pt x="399" y="2635"/>
                  </a:lnTo>
                  <a:cubicBezTo>
                    <a:pt x="399" y="2858"/>
                    <a:pt x="224" y="3034"/>
                    <a:pt x="1" y="3034"/>
                  </a:cubicBezTo>
                  <a:lnTo>
                    <a:pt x="686" y="3034"/>
                  </a:lnTo>
                  <a:cubicBezTo>
                    <a:pt x="909" y="3034"/>
                    <a:pt x="1084" y="2858"/>
                    <a:pt x="1084" y="2635"/>
                  </a:cubicBezTo>
                  <a:close/>
                  <a:moveTo>
                    <a:pt x="1084" y="181"/>
                  </a:moveTo>
                  <a:lnTo>
                    <a:pt x="1084" y="18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3"/>
            <p:cNvSpPr/>
            <p:nvPr/>
          </p:nvSpPr>
          <p:spPr>
            <a:xfrm>
              <a:off x="1856475" y="1642950"/>
              <a:ext cx="22200" cy="69750"/>
            </a:xfrm>
            <a:custGeom>
              <a:rect b="b" l="l" r="r" t="t"/>
              <a:pathLst>
                <a:path extrusionOk="0" h="2790" w="888">
                  <a:moveTo>
                    <a:pt x="399" y="399"/>
                  </a:moveTo>
                  <a:lnTo>
                    <a:pt x="399" y="2391"/>
                  </a:lnTo>
                  <a:cubicBezTo>
                    <a:pt x="399" y="2614"/>
                    <a:pt x="223" y="2789"/>
                    <a:pt x="0" y="2789"/>
                  </a:cubicBezTo>
                  <a:lnTo>
                    <a:pt x="489" y="2789"/>
                  </a:lnTo>
                  <a:cubicBezTo>
                    <a:pt x="707" y="2789"/>
                    <a:pt x="887" y="2614"/>
                    <a:pt x="887" y="2391"/>
                  </a:cubicBezTo>
                  <a:lnTo>
                    <a:pt x="887" y="399"/>
                  </a:lnTo>
                  <a:cubicBezTo>
                    <a:pt x="887" y="176"/>
                    <a:pt x="707" y="1"/>
                    <a:pt x="489" y="1"/>
                  </a:cubicBezTo>
                  <a:lnTo>
                    <a:pt x="0" y="1"/>
                  </a:lnTo>
                  <a:cubicBezTo>
                    <a:pt x="223" y="1"/>
                    <a:pt x="399" y="176"/>
                    <a:pt x="399" y="399"/>
                  </a:cubicBezTo>
                  <a:close/>
                  <a:moveTo>
                    <a:pt x="399" y="399"/>
                  </a:moveTo>
                  <a:lnTo>
                    <a:pt x="399" y="39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3"/>
            <p:cNvSpPr/>
            <p:nvPr/>
          </p:nvSpPr>
          <p:spPr>
            <a:xfrm>
              <a:off x="1747425" y="1774025"/>
              <a:ext cx="20475" cy="28300"/>
            </a:xfrm>
            <a:custGeom>
              <a:rect b="b" l="l" r="r" t="t"/>
              <a:pathLst>
                <a:path extrusionOk="0" h="1132" w="819">
                  <a:moveTo>
                    <a:pt x="1" y="48"/>
                  </a:moveTo>
                  <a:cubicBezTo>
                    <a:pt x="224" y="160"/>
                    <a:pt x="357" y="378"/>
                    <a:pt x="336" y="622"/>
                  </a:cubicBezTo>
                  <a:cubicBezTo>
                    <a:pt x="314" y="824"/>
                    <a:pt x="203" y="978"/>
                    <a:pt x="22" y="1063"/>
                  </a:cubicBezTo>
                  <a:cubicBezTo>
                    <a:pt x="70" y="1089"/>
                    <a:pt x="134" y="1111"/>
                    <a:pt x="182" y="1111"/>
                  </a:cubicBezTo>
                  <a:cubicBezTo>
                    <a:pt x="490" y="1132"/>
                    <a:pt x="755" y="909"/>
                    <a:pt x="798" y="601"/>
                  </a:cubicBezTo>
                  <a:cubicBezTo>
                    <a:pt x="819" y="314"/>
                    <a:pt x="601" y="27"/>
                    <a:pt x="288" y="1"/>
                  </a:cubicBezTo>
                  <a:cubicBezTo>
                    <a:pt x="182" y="1"/>
                    <a:pt x="91" y="27"/>
                    <a:pt x="1" y="48"/>
                  </a:cubicBezTo>
                  <a:close/>
                  <a:moveTo>
                    <a:pt x="1" y="48"/>
                  </a:moveTo>
                  <a:lnTo>
                    <a:pt x="1" y="4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3"/>
            <p:cNvSpPr/>
            <p:nvPr/>
          </p:nvSpPr>
          <p:spPr>
            <a:xfrm>
              <a:off x="1800550" y="1738175"/>
              <a:ext cx="27125" cy="40925"/>
            </a:xfrm>
            <a:custGeom>
              <a:rect b="b" l="l" r="r" t="t"/>
              <a:pathLst>
                <a:path extrusionOk="0" h="1637" w="1085">
                  <a:moveTo>
                    <a:pt x="1" y="43"/>
                  </a:moveTo>
                  <a:cubicBezTo>
                    <a:pt x="378" y="133"/>
                    <a:pt x="643" y="484"/>
                    <a:pt x="601" y="882"/>
                  </a:cubicBezTo>
                  <a:cubicBezTo>
                    <a:pt x="580" y="1217"/>
                    <a:pt x="335" y="1482"/>
                    <a:pt x="49" y="1594"/>
                  </a:cubicBezTo>
                  <a:cubicBezTo>
                    <a:pt x="91" y="1594"/>
                    <a:pt x="134" y="1594"/>
                    <a:pt x="181" y="1615"/>
                  </a:cubicBezTo>
                  <a:cubicBezTo>
                    <a:pt x="622" y="1636"/>
                    <a:pt x="1021" y="1328"/>
                    <a:pt x="1063" y="882"/>
                  </a:cubicBezTo>
                  <a:cubicBezTo>
                    <a:pt x="1084" y="441"/>
                    <a:pt x="776" y="43"/>
                    <a:pt x="335" y="0"/>
                  </a:cubicBezTo>
                  <a:cubicBezTo>
                    <a:pt x="224" y="0"/>
                    <a:pt x="112" y="0"/>
                    <a:pt x="1" y="43"/>
                  </a:cubicBezTo>
                  <a:close/>
                  <a:moveTo>
                    <a:pt x="1" y="43"/>
                  </a:moveTo>
                  <a:lnTo>
                    <a:pt x="1" y="43"/>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3"/>
            <p:cNvSpPr/>
            <p:nvPr/>
          </p:nvSpPr>
          <p:spPr>
            <a:xfrm>
              <a:off x="1648375" y="1639625"/>
              <a:ext cx="68675" cy="76925"/>
            </a:xfrm>
            <a:custGeom>
              <a:rect b="b" l="l" r="r" t="t"/>
              <a:pathLst>
                <a:path extrusionOk="0" h="3077" w="2747">
                  <a:moveTo>
                    <a:pt x="0" y="1791"/>
                  </a:moveTo>
                  <a:lnTo>
                    <a:pt x="0" y="2481"/>
                  </a:lnTo>
                  <a:lnTo>
                    <a:pt x="558" y="2481"/>
                  </a:lnTo>
                  <a:lnTo>
                    <a:pt x="776" y="2481"/>
                  </a:lnTo>
                  <a:cubicBezTo>
                    <a:pt x="1355" y="2481"/>
                    <a:pt x="2104" y="2545"/>
                    <a:pt x="2746" y="3076"/>
                  </a:cubicBezTo>
                  <a:lnTo>
                    <a:pt x="2746" y="1"/>
                  </a:lnTo>
                  <a:cubicBezTo>
                    <a:pt x="2635" y="112"/>
                    <a:pt x="2523" y="176"/>
                    <a:pt x="2417" y="245"/>
                  </a:cubicBezTo>
                  <a:cubicBezTo>
                    <a:pt x="2348" y="288"/>
                    <a:pt x="2284" y="309"/>
                    <a:pt x="2215" y="357"/>
                  </a:cubicBezTo>
                  <a:lnTo>
                    <a:pt x="2215" y="1791"/>
                  </a:lnTo>
                  <a:cubicBezTo>
                    <a:pt x="2215" y="1950"/>
                    <a:pt x="2236" y="2104"/>
                    <a:pt x="2104" y="2035"/>
                  </a:cubicBezTo>
                  <a:cubicBezTo>
                    <a:pt x="1620" y="1748"/>
                    <a:pt x="887" y="1791"/>
                    <a:pt x="425" y="1791"/>
                  </a:cubicBezTo>
                  <a:lnTo>
                    <a:pt x="202" y="1791"/>
                  </a:lnTo>
                  <a:close/>
                  <a:moveTo>
                    <a:pt x="0" y="1791"/>
                  </a:moveTo>
                  <a:lnTo>
                    <a:pt x="0" y="179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3"/>
            <p:cNvSpPr/>
            <p:nvPr/>
          </p:nvSpPr>
          <p:spPr>
            <a:xfrm>
              <a:off x="1602550" y="1796725"/>
              <a:ext cx="105600" cy="10000"/>
            </a:xfrm>
            <a:custGeom>
              <a:rect b="b" l="l" r="r" t="t"/>
              <a:pathLst>
                <a:path extrusionOk="0" h="400" w="4224">
                  <a:moveTo>
                    <a:pt x="197" y="1"/>
                  </a:moveTo>
                  <a:cubicBezTo>
                    <a:pt x="85" y="1"/>
                    <a:pt x="0" y="91"/>
                    <a:pt x="0" y="203"/>
                  </a:cubicBezTo>
                  <a:cubicBezTo>
                    <a:pt x="0" y="314"/>
                    <a:pt x="85" y="399"/>
                    <a:pt x="197" y="399"/>
                  </a:cubicBezTo>
                  <a:lnTo>
                    <a:pt x="4027" y="399"/>
                  </a:lnTo>
                  <a:cubicBezTo>
                    <a:pt x="4139" y="399"/>
                    <a:pt x="4224" y="314"/>
                    <a:pt x="4224" y="203"/>
                  </a:cubicBezTo>
                  <a:cubicBezTo>
                    <a:pt x="4224" y="91"/>
                    <a:pt x="4139" y="1"/>
                    <a:pt x="40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3"/>
            <p:cNvSpPr/>
            <p:nvPr/>
          </p:nvSpPr>
          <p:spPr>
            <a:xfrm>
              <a:off x="1602550" y="1772425"/>
              <a:ext cx="105600" cy="10000"/>
            </a:xfrm>
            <a:custGeom>
              <a:rect b="b" l="l" r="r" t="t"/>
              <a:pathLst>
                <a:path extrusionOk="0" h="400" w="4224">
                  <a:moveTo>
                    <a:pt x="197" y="1"/>
                  </a:moveTo>
                  <a:cubicBezTo>
                    <a:pt x="85" y="1"/>
                    <a:pt x="0" y="91"/>
                    <a:pt x="0" y="197"/>
                  </a:cubicBezTo>
                  <a:cubicBezTo>
                    <a:pt x="0" y="309"/>
                    <a:pt x="85" y="399"/>
                    <a:pt x="197" y="399"/>
                  </a:cubicBezTo>
                  <a:lnTo>
                    <a:pt x="4027" y="399"/>
                  </a:lnTo>
                  <a:cubicBezTo>
                    <a:pt x="4139" y="399"/>
                    <a:pt x="4224" y="309"/>
                    <a:pt x="4224" y="197"/>
                  </a:cubicBezTo>
                  <a:cubicBezTo>
                    <a:pt x="4224" y="91"/>
                    <a:pt x="4139" y="1"/>
                    <a:pt x="40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3"/>
            <p:cNvSpPr/>
            <p:nvPr/>
          </p:nvSpPr>
          <p:spPr>
            <a:xfrm>
              <a:off x="1787800" y="1661150"/>
              <a:ext cx="72000" cy="9975"/>
            </a:xfrm>
            <a:custGeom>
              <a:rect b="b" l="l" r="r" t="t"/>
              <a:pathLst>
                <a:path extrusionOk="0" h="399" w="2880">
                  <a:moveTo>
                    <a:pt x="203" y="0"/>
                  </a:moveTo>
                  <a:cubicBezTo>
                    <a:pt x="91" y="0"/>
                    <a:pt x="1" y="91"/>
                    <a:pt x="1" y="202"/>
                  </a:cubicBezTo>
                  <a:cubicBezTo>
                    <a:pt x="1" y="314"/>
                    <a:pt x="91" y="399"/>
                    <a:pt x="203" y="399"/>
                  </a:cubicBezTo>
                  <a:lnTo>
                    <a:pt x="2683" y="399"/>
                  </a:lnTo>
                  <a:cubicBezTo>
                    <a:pt x="2790" y="399"/>
                    <a:pt x="2880" y="314"/>
                    <a:pt x="2880" y="202"/>
                  </a:cubicBezTo>
                  <a:cubicBezTo>
                    <a:pt x="2880" y="91"/>
                    <a:pt x="2790" y="0"/>
                    <a:pt x="268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3"/>
            <p:cNvSpPr/>
            <p:nvPr/>
          </p:nvSpPr>
          <p:spPr>
            <a:xfrm>
              <a:off x="1787800" y="1684375"/>
              <a:ext cx="33900" cy="10000"/>
            </a:xfrm>
            <a:custGeom>
              <a:rect b="b" l="l" r="r" t="t"/>
              <a:pathLst>
                <a:path extrusionOk="0" h="400" w="1356">
                  <a:moveTo>
                    <a:pt x="203" y="1"/>
                  </a:moveTo>
                  <a:cubicBezTo>
                    <a:pt x="91" y="1"/>
                    <a:pt x="1" y="91"/>
                    <a:pt x="1" y="203"/>
                  </a:cubicBezTo>
                  <a:cubicBezTo>
                    <a:pt x="1" y="314"/>
                    <a:pt x="91" y="399"/>
                    <a:pt x="203" y="399"/>
                  </a:cubicBezTo>
                  <a:lnTo>
                    <a:pt x="1153" y="399"/>
                  </a:lnTo>
                  <a:cubicBezTo>
                    <a:pt x="1265" y="399"/>
                    <a:pt x="1355" y="314"/>
                    <a:pt x="1355" y="203"/>
                  </a:cubicBezTo>
                  <a:cubicBezTo>
                    <a:pt x="1355" y="91"/>
                    <a:pt x="1265" y="1"/>
                    <a:pt x="115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3"/>
            <p:cNvSpPr/>
            <p:nvPr/>
          </p:nvSpPr>
          <p:spPr>
            <a:xfrm>
              <a:off x="1837600" y="1684375"/>
              <a:ext cx="22200" cy="10000"/>
            </a:xfrm>
            <a:custGeom>
              <a:rect b="b" l="l" r="r" t="t"/>
              <a:pathLst>
                <a:path extrusionOk="0" h="400" w="888">
                  <a:moveTo>
                    <a:pt x="203" y="1"/>
                  </a:moveTo>
                  <a:cubicBezTo>
                    <a:pt x="91" y="1"/>
                    <a:pt x="1" y="91"/>
                    <a:pt x="1" y="203"/>
                  </a:cubicBezTo>
                  <a:cubicBezTo>
                    <a:pt x="1" y="314"/>
                    <a:pt x="91" y="399"/>
                    <a:pt x="203" y="399"/>
                  </a:cubicBezTo>
                  <a:lnTo>
                    <a:pt x="691" y="399"/>
                  </a:lnTo>
                  <a:cubicBezTo>
                    <a:pt x="798" y="399"/>
                    <a:pt x="888" y="314"/>
                    <a:pt x="888" y="203"/>
                  </a:cubicBezTo>
                  <a:cubicBezTo>
                    <a:pt x="888" y="91"/>
                    <a:pt x="798" y="1"/>
                    <a:pt x="69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3"/>
            <p:cNvSpPr/>
            <p:nvPr/>
          </p:nvSpPr>
          <p:spPr>
            <a:xfrm>
              <a:off x="1764025" y="1637900"/>
              <a:ext cx="119550" cy="79700"/>
            </a:xfrm>
            <a:custGeom>
              <a:rect b="b" l="l" r="r" t="t"/>
              <a:pathLst>
                <a:path extrusionOk="0" h="3188" w="4782">
                  <a:moveTo>
                    <a:pt x="601" y="1"/>
                  </a:moveTo>
                  <a:cubicBezTo>
                    <a:pt x="267" y="1"/>
                    <a:pt x="1" y="266"/>
                    <a:pt x="1" y="601"/>
                  </a:cubicBezTo>
                  <a:lnTo>
                    <a:pt x="1" y="2593"/>
                  </a:lnTo>
                  <a:cubicBezTo>
                    <a:pt x="1" y="2922"/>
                    <a:pt x="267" y="3188"/>
                    <a:pt x="601" y="3188"/>
                  </a:cubicBezTo>
                  <a:lnTo>
                    <a:pt x="1929" y="3188"/>
                  </a:lnTo>
                  <a:cubicBezTo>
                    <a:pt x="2041" y="3188"/>
                    <a:pt x="2126" y="3103"/>
                    <a:pt x="2126" y="2991"/>
                  </a:cubicBezTo>
                  <a:cubicBezTo>
                    <a:pt x="2126" y="2880"/>
                    <a:pt x="2041" y="2789"/>
                    <a:pt x="1929" y="2789"/>
                  </a:cubicBezTo>
                  <a:lnTo>
                    <a:pt x="601" y="2789"/>
                  </a:lnTo>
                  <a:cubicBezTo>
                    <a:pt x="490" y="2789"/>
                    <a:pt x="399" y="2705"/>
                    <a:pt x="399" y="2593"/>
                  </a:cubicBezTo>
                  <a:lnTo>
                    <a:pt x="399" y="601"/>
                  </a:lnTo>
                  <a:cubicBezTo>
                    <a:pt x="399" y="489"/>
                    <a:pt x="490" y="399"/>
                    <a:pt x="601" y="399"/>
                  </a:cubicBezTo>
                  <a:lnTo>
                    <a:pt x="4187" y="399"/>
                  </a:lnTo>
                  <a:cubicBezTo>
                    <a:pt x="4298" y="399"/>
                    <a:pt x="4383" y="489"/>
                    <a:pt x="4383" y="601"/>
                  </a:cubicBezTo>
                  <a:lnTo>
                    <a:pt x="4383" y="2593"/>
                  </a:lnTo>
                  <a:cubicBezTo>
                    <a:pt x="4383" y="2705"/>
                    <a:pt x="4298" y="2789"/>
                    <a:pt x="4187" y="2789"/>
                  </a:cubicBezTo>
                  <a:lnTo>
                    <a:pt x="2859" y="2789"/>
                  </a:lnTo>
                  <a:cubicBezTo>
                    <a:pt x="2747" y="2789"/>
                    <a:pt x="2657" y="2880"/>
                    <a:pt x="2657" y="2991"/>
                  </a:cubicBezTo>
                  <a:cubicBezTo>
                    <a:pt x="2657" y="3103"/>
                    <a:pt x="2747" y="3188"/>
                    <a:pt x="2859" y="3188"/>
                  </a:cubicBezTo>
                  <a:lnTo>
                    <a:pt x="4187" y="3188"/>
                  </a:lnTo>
                  <a:cubicBezTo>
                    <a:pt x="4516" y="3188"/>
                    <a:pt x="4782" y="2922"/>
                    <a:pt x="4782" y="2593"/>
                  </a:cubicBezTo>
                  <a:lnTo>
                    <a:pt x="4782" y="601"/>
                  </a:lnTo>
                  <a:cubicBezTo>
                    <a:pt x="4782" y="266"/>
                    <a:pt x="4516" y="1"/>
                    <a:pt x="418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3"/>
            <p:cNvSpPr/>
            <p:nvPr/>
          </p:nvSpPr>
          <p:spPr>
            <a:xfrm>
              <a:off x="1781175" y="1733050"/>
              <a:ext cx="52075" cy="50425"/>
            </a:xfrm>
            <a:custGeom>
              <a:rect b="b" l="l" r="r" t="t"/>
              <a:pathLst>
                <a:path extrusionOk="0" h="2017" w="2083">
                  <a:moveTo>
                    <a:pt x="1089" y="402"/>
                  </a:moveTo>
                  <a:cubicBezTo>
                    <a:pt x="1418" y="423"/>
                    <a:pt x="1663" y="736"/>
                    <a:pt x="1642" y="1066"/>
                  </a:cubicBezTo>
                  <a:cubicBezTo>
                    <a:pt x="1620" y="1220"/>
                    <a:pt x="1530" y="1374"/>
                    <a:pt x="1418" y="1464"/>
                  </a:cubicBezTo>
                  <a:cubicBezTo>
                    <a:pt x="1286" y="1576"/>
                    <a:pt x="1132" y="1618"/>
                    <a:pt x="978" y="1618"/>
                  </a:cubicBezTo>
                  <a:cubicBezTo>
                    <a:pt x="797" y="1597"/>
                    <a:pt x="664" y="1507"/>
                    <a:pt x="558" y="1400"/>
                  </a:cubicBezTo>
                  <a:cubicBezTo>
                    <a:pt x="468" y="1268"/>
                    <a:pt x="399" y="1108"/>
                    <a:pt x="425" y="954"/>
                  </a:cubicBezTo>
                  <a:cubicBezTo>
                    <a:pt x="446" y="646"/>
                    <a:pt x="712" y="402"/>
                    <a:pt x="1020" y="402"/>
                  </a:cubicBezTo>
                  <a:close/>
                  <a:moveTo>
                    <a:pt x="1051" y="0"/>
                  </a:moveTo>
                  <a:cubicBezTo>
                    <a:pt x="530" y="0"/>
                    <a:pt x="67" y="386"/>
                    <a:pt x="27" y="912"/>
                  </a:cubicBezTo>
                  <a:cubicBezTo>
                    <a:pt x="0" y="1177"/>
                    <a:pt x="90" y="1443"/>
                    <a:pt x="245" y="1640"/>
                  </a:cubicBezTo>
                  <a:cubicBezTo>
                    <a:pt x="425" y="1863"/>
                    <a:pt x="664" y="1974"/>
                    <a:pt x="930" y="2017"/>
                  </a:cubicBezTo>
                  <a:lnTo>
                    <a:pt x="1020" y="2017"/>
                  </a:lnTo>
                  <a:cubicBezTo>
                    <a:pt x="1264" y="2017"/>
                    <a:pt x="1488" y="1932"/>
                    <a:pt x="1663" y="1772"/>
                  </a:cubicBezTo>
                  <a:cubicBezTo>
                    <a:pt x="1886" y="1618"/>
                    <a:pt x="1992" y="1374"/>
                    <a:pt x="2040" y="1087"/>
                  </a:cubicBezTo>
                  <a:cubicBezTo>
                    <a:pt x="2082" y="556"/>
                    <a:pt x="1663" y="46"/>
                    <a:pt x="1132" y="3"/>
                  </a:cubicBezTo>
                  <a:cubicBezTo>
                    <a:pt x="1105" y="1"/>
                    <a:pt x="1078" y="0"/>
                    <a:pt x="105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3"/>
            <p:cNvSpPr/>
            <p:nvPr/>
          </p:nvSpPr>
          <p:spPr>
            <a:xfrm>
              <a:off x="1733625" y="1769025"/>
              <a:ext cx="39325" cy="37700"/>
            </a:xfrm>
            <a:custGeom>
              <a:rect b="b" l="l" r="r" t="t"/>
              <a:pathLst>
                <a:path extrusionOk="0" h="1508" w="1573">
                  <a:moveTo>
                    <a:pt x="782" y="400"/>
                  </a:moveTo>
                  <a:cubicBezTo>
                    <a:pt x="794" y="400"/>
                    <a:pt x="806" y="401"/>
                    <a:pt x="819" y="402"/>
                  </a:cubicBezTo>
                  <a:cubicBezTo>
                    <a:pt x="1020" y="424"/>
                    <a:pt x="1153" y="599"/>
                    <a:pt x="1153" y="801"/>
                  </a:cubicBezTo>
                  <a:cubicBezTo>
                    <a:pt x="1133" y="965"/>
                    <a:pt x="973" y="1111"/>
                    <a:pt x="791" y="1111"/>
                  </a:cubicBezTo>
                  <a:cubicBezTo>
                    <a:pt x="779" y="1111"/>
                    <a:pt x="767" y="1110"/>
                    <a:pt x="755" y="1109"/>
                  </a:cubicBezTo>
                  <a:cubicBezTo>
                    <a:pt x="553" y="1088"/>
                    <a:pt x="420" y="912"/>
                    <a:pt x="441" y="732"/>
                  </a:cubicBezTo>
                  <a:cubicBezTo>
                    <a:pt x="441" y="547"/>
                    <a:pt x="600" y="400"/>
                    <a:pt x="782" y="400"/>
                  </a:cubicBezTo>
                  <a:close/>
                  <a:moveTo>
                    <a:pt x="788" y="0"/>
                  </a:moveTo>
                  <a:cubicBezTo>
                    <a:pt x="397" y="0"/>
                    <a:pt x="68" y="296"/>
                    <a:pt x="43" y="689"/>
                  </a:cubicBezTo>
                  <a:cubicBezTo>
                    <a:pt x="0" y="1109"/>
                    <a:pt x="309" y="1465"/>
                    <a:pt x="707" y="1507"/>
                  </a:cubicBezTo>
                  <a:lnTo>
                    <a:pt x="797" y="1507"/>
                  </a:lnTo>
                  <a:cubicBezTo>
                    <a:pt x="1174" y="1507"/>
                    <a:pt x="1504" y="1220"/>
                    <a:pt x="1552" y="822"/>
                  </a:cubicBezTo>
                  <a:cubicBezTo>
                    <a:pt x="1573" y="402"/>
                    <a:pt x="1265" y="46"/>
                    <a:pt x="866" y="4"/>
                  </a:cubicBezTo>
                  <a:cubicBezTo>
                    <a:pt x="840" y="1"/>
                    <a:pt x="814" y="0"/>
                    <a:pt x="78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3"/>
            <p:cNvSpPr/>
            <p:nvPr/>
          </p:nvSpPr>
          <p:spPr>
            <a:xfrm>
              <a:off x="1574800" y="1579350"/>
              <a:ext cx="340925" cy="340775"/>
            </a:xfrm>
            <a:custGeom>
              <a:rect b="b" l="l" r="r" t="t"/>
              <a:pathLst>
                <a:path extrusionOk="0" h="13631" w="13637">
                  <a:moveTo>
                    <a:pt x="13036" y="1525"/>
                  </a:moveTo>
                  <a:cubicBezTo>
                    <a:pt x="13148" y="1525"/>
                    <a:pt x="13238" y="1615"/>
                    <a:pt x="13238" y="1726"/>
                  </a:cubicBezTo>
                  <a:lnTo>
                    <a:pt x="13238" y="6858"/>
                  </a:lnTo>
                  <a:cubicBezTo>
                    <a:pt x="13035" y="6793"/>
                    <a:pt x="12807" y="6765"/>
                    <a:pt x="12593" y="6765"/>
                  </a:cubicBezTo>
                  <a:cubicBezTo>
                    <a:pt x="12526" y="6765"/>
                    <a:pt x="12461" y="6768"/>
                    <a:pt x="12399" y="6773"/>
                  </a:cubicBezTo>
                  <a:cubicBezTo>
                    <a:pt x="11777" y="6837"/>
                    <a:pt x="11225" y="7124"/>
                    <a:pt x="10847" y="7591"/>
                  </a:cubicBezTo>
                  <a:cubicBezTo>
                    <a:pt x="10449" y="8053"/>
                    <a:pt x="10274" y="8653"/>
                    <a:pt x="10316" y="9275"/>
                  </a:cubicBezTo>
                  <a:cubicBezTo>
                    <a:pt x="10337" y="9450"/>
                    <a:pt x="10380" y="9625"/>
                    <a:pt x="10449" y="9806"/>
                  </a:cubicBezTo>
                  <a:lnTo>
                    <a:pt x="601" y="9806"/>
                  </a:lnTo>
                  <a:cubicBezTo>
                    <a:pt x="489" y="9806"/>
                    <a:pt x="399" y="9716"/>
                    <a:pt x="399" y="9604"/>
                  </a:cubicBezTo>
                  <a:lnTo>
                    <a:pt x="399" y="1726"/>
                  </a:lnTo>
                  <a:cubicBezTo>
                    <a:pt x="399" y="1615"/>
                    <a:pt x="489" y="1525"/>
                    <a:pt x="601" y="1525"/>
                  </a:cubicBezTo>
                  <a:close/>
                  <a:moveTo>
                    <a:pt x="12608" y="7164"/>
                  </a:moveTo>
                  <a:cubicBezTo>
                    <a:pt x="12825" y="7164"/>
                    <a:pt x="13031" y="7196"/>
                    <a:pt x="13238" y="7283"/>
                  </a:cubicBezTo>
                  <a:lnTo>
                    <a:pt x="13238" y="9604"/>
                  </a:lnTo>
                  <a:cubicBezTo>
                    <a:pt x="13238" y="9716"/>
                    <a:pt x="13148" y="9806"/>
                    <a:pt x="13036" y="9806"/>
                  </a:cubicBezTo>
                  <a:lnTo>
                    <a:pt x="10869" y="9806"/>
                  </a:lnTo>
                  <a:cubicBezTo>
                    <a:pt x="10778" y="9625"/>
                    <a:pt x="10736" y="9429"/>
                    <a:pt x="10715" y="9227"/>
                  </a:cubicBezTo>
                  <a:cubicBezTo>
                    <a:pt x="10672" y="8717"/>
                    <a:pt x="10826" y="8234"/>
                    <a:pt x="11134" y="7857"/>
                  </a:cubicBezTo>
                  <a:cubicBezTo>
                    <a:pt x="11469" y="7458"/>
                    <a:pt x="11931" y="7214"/>
                    <a:pt x="12420" y="7171"/>
                  </a:cubicBezTo>
                  <a:cubicBezTo>
                    <a:pt x="12484" y="7167"/>
                    <a:pt x="12546" y="7164"/>
                    <a:pt x="12608" y="7164"/>
                  </a:cubicBezTo>
                  <a:close/>
                  <a:moveTo>
                    <a:pt x="7724" y="11352"/>
                  </a:moveTo>
                  <a:lnTo>
                    <a:pt x="7724" y="13232"/>
                  </a:lnTo>
                  <a:lnTo>
                    <a:pt x="5891" y="13232"/>
                  </a:lnTo>
                  <a:lnTo>
                    <a:pt x="5891" y="11352"/>
                  </a:lnTo>
                  <a:close/>
                  <a:moveTo>
                    <a:pt x="1530" y="0"/>
                  </a:moveTo>
                  <a:cubicBezTo>
                    <a:pt x="1419" y="0"/>
                    <a:pt x="1328" y="85"/>
                    <a:pt x="1328" y="197"/>
                  </a:cubicBezTo>
                  <a:cubicBezTo>
                    <a:pt x="1328" y="308"/>
                    <a:pt x="1419" y="398"/>
                    <a:pt x="1530" y="398"/>
                  </a:cubicBezTo>
                  <a:lnTo>
                    <a:pt x="2391" y="398"/>
                  </a:lnTo>
                  <a:lnTo>
                    <a:pt x="2391" y="1126"/>
                  </a:lnTo>
                  <a:lnTo>
                    <a:pt x="601" y="1126"/>
                  </a:lnTo>
                  <a:cubicBezTo>
                    <a:pt x="266" y="1126"/>
                    <a:pt x="0" y="1392"/>
                    <a:pt x="0" y="1726"/>
                  </a:cubicBezTo>
                  <a:lnTo>
                    <a:pt x="0" y="9604"/>
                  </a:lnTo>
                  <a:cubicBezTo>
                    <a:pt x="0" y="9939"/>
                    <a:pt x="266" y="10205"/>
                    <a:pt x="601" y="10205"/>
                  </a:cubicBezTo>
                  <a:lnTo>
                    <a:pt x="2348" y="10205"/>
                  </a:lnTo>
                  <a:lnTo>
                    <a:pt x="2348" y="10576"/>
                  </a:lnTo>
                  <a:cubicBezTo>
                    <a:pt x="2348" y="11001"/>
                    <a:pt x="2704" y="11352"/>
                    <a:pt x="3124" y="11352"/>
                  </a:cubicBezTo>
                  <a:lnTo>
                    <a:pt x="3543" y="11352"/>
                  </a:lnTo>
                  <a:cubicBezTo>
                    <a:pt x="3655" y="11352"/>
                    <a:pt x="3740" y="11267"/>
                    <a:pt x="3740" y="11155"/>
                  </a:cubicBezTo>
                  <a:cubicBezTo>
                    <a:pt x="3740" y="11044"/>
                    <a:pt x="3655" y="10954"/>
                    <a:pt x="3543" y="10954"/>
                  </a:cubicBezTo>
                  <a:lnTo>
                    <a:pt x="3124" y="10954"/>
                  </a:lnTo>
                  <a:cubicBezTo>
                    <a:pt x="2922" y="10954"/>
                    <a:pt x="2747" y="10778"/>
                    <a:pt x="2747" y="10576"/>
                  </a:cubicBezTo>
                  <a:lnTo>
                    <a:pt x="2747" y="10205"/>
                  </a:lnTo>
                  <a:lnTo>
                    <a:pt x="10890" y="10205"/>
                  </a:lnTo>
                  <a:lnTo>
                    <a:pt x="10890" y="10576"/>
                  </a:lnTo>
                  <a:cubicBezTo>
                    <a:pt x="10890" y="10778"/>
                    <a:pt x="10715" y="10954"/>
                    <a:pt x="10513" y="10954"/>
                  </a:cubicBezTo>
                  <a:lnTo>
                    <a:pt x="4404" y="10954"/>
                  </a:lnTo>
                  <a:cubicBezTo>
                    <a:pt x="4298" y="10954"/>
                    <a:pt x="4207" y="11044"/>
                    <a:pt x="4207" y="11155"/>
                  </a:cubicBezTo>
                  <a:cubicBezTo>
                    <a:pt x="4207" y="11267"/>
                    <a:pt x="4298" y="11352"/>
                    <a:pt x="4404" y="11352"/>
                  </a:cubicBezTo>
                  <a:lnTo>
                    <a:pt x="5493" y="11352"/>
                  </a:lnTo>
                  <a:lnTo>
                    <a:pt x="5493" y="13434"/>
                  </a:lnTo>
                  <a:cubicBezTo>
                    <a:pt x="5493" y="13546"/>
                    <a:pt x="5578" y="13631"/>
                    <a:pt x="5689" y="13631"/>
                  </a:cubicBezTo>
                  <a:lnTo>
                    <a:pt x="7926" y="13631"/>
                  </a:lnTo>
                  <a:cubicBezTo>
                    <a:pt x="8037" y="13631"/>
                    <a:pt x="8122" y="13546"/>
                    <a:pt x="8122" y="13434"/>
                  </a:cubicBezTo>
                  <a:lnTo>
                    <a:pt x="8122" y="11352"/>
                  </a:lnTo>
                  <a:lnTo>
                    <a:pt x="10513" y="11352"/>
                  </a:lnTo>
                  <a:cubicBezTo>
                    <a:pt x="10938" y="11352"/>
                    <a:pt x="11288" y="11001"/>
                    <a:pt x="11288" y="10576"/>
                  </a:cubicBezTo>
                  <a:lnTo>
                    <a:pt x="11288" y="10205"/>
                  </a:lnTo>
                  <a:lnTo>
                    <a:pt x="13036" y="10205"/>
                  </a:lnTo>
                  <a:cubicBezTo>
                    <a:pt x="13371" y="10205"/>
                    <a:pt x="13636" y="9939"/>
                    <a:pt x="13636" y="9604"/>
                  </a:cubicBezTo>
                  <a:lnTo>
                    <a:pt x="13636" y="7150"/>
                  </a:lnTo>
                  <a:lnTo>
                    <a:pt x="13636" y="1726"/>
                  </a:lnTo>
                  <a:cubicBezTo>
                    <a:pt x="13636" y="1392"/>
                    <a:pt x="13371" y="1126"/>
                    <a:pt x="13036" y="1126"/>
                  </a:cubicBezTo>
                  <a:lnTo>
                    <a:pt x="11225" y="1126"/>
                  </a:lnTo>
                  <a:lnTo>
                    <a:pt x="11225" y="398"/>
                  </a:lnTo>
                  <a:lnTo>
                    <a:pt x="12106" y="398"/>
                  </a:lnTo>
                  <a:cubicBezTo>
                    <a:pt x="12218" y="398"/>
                    <a:pt x="12308" y="308"/>
                    <a:pt x="12308" y="197"/>
                  </a:cubicBezTo>
                  <a:cubicBezTo>
                    <a:pt x="12308" y="85"/>
                    <a:pt x="12218" y="0"/>
                    <a:pt x="12106" y="0"/>
                  </a:cubicBezTo>
                  <a:lnTo>
                    <a:pt x="9960" y="0"/>
                  </a:lnTo>
                  <a:cubicBezTo>
                    <a:pt x="9849" y="0"/>
                    <a:pt x="9764" y="85"/>
                    <a:pt x="9764" y="197"/>
                  </a:cubicBezTo>
                  <a:cubicBezTo>
                    <a:pt x="9764" y="308"/>
                    <a:pt x="9849" y="398"/>
                    <a:pt x="9960" y="398"/>
                  </a:cubicBezTo>
                  <a:lnTo>
                    <a:pt x="10826" y="398"/>
                  </a:lnTo>
                  <a:lnTo>
                    <a:pt x="10826" y="1126"/>
                  </a:lnTo>
                  <a:lnTo>
                    <a:pt x="7017" y="1126"/>
                  </a:lnTo>
                  <a:lnTo>
                    <a:pt x="7017" y="398"/>
                  </a:lnTo>
                  <a:lnTo>
                    <a:pt x="7883" y="398"/>
                  </a:lnTo>
                  <a:cubicBezTo>
                    <a:pt x="7990" y="398"/>
                    <a:pt x="8080" y="308"/>
                    <a:pt x="8080" y="197"/>
                  </a:cubicBezTo>
                  <a:cubicBezTo>
                    <a:pt x="8080" y="85"/>
                    <a:pt x="7990" y="0"/>
                    <a:pt x="7883" y="0"/>
                  </a:cubicBezTo>
                  <a:lnTo>
                    <a:pt x="5732" y="0"/>
                  </a:lnTo>
                  <a:cubicBezTo>
                    <a:pt x="5647" y="0"/>
                    <a:pt x="5535" y="85"/>
                    <a:pt x="5535" y="197"/>
                  </a:cubicBezTo>
                  <a:cubicBezTo>
                    <a:pt x="5535" y="308"/>
                    <a:pt x="5647" y="398"/>
                    <a:pt x="5732" y="398"/>
                  </a:cubicBezTo>
                  <a:lnTo>
                    <a:pt x="6619" y="398"/>
                  </a:lnTo>
                  <a:lnTo>
                    <a:pt x="6619" y="1126"/>
                  </a:lnTo>
                  <a:lnTo>
                    <a:pt x="2810" y="1126"/>
                  </a:lnTo>
                  <a:lnTo>
                    <a:pt x="2810" y="398"/>
                  </a:lnTo>
                  <a:lnTo>
                    <a:pt x="3676" y="398"/>
                  </a:lnTo>
                  <a:cubicBezTo>
                    <a:pt x="3788" y="398"/>
                    <a:pt x="3873" y="308"/>
                    <a:pt x="3873" y="197"/>
                  </a:cubicBezTo>
                  <a:cubicBezTo>
                    <a:pt x="3873" y="85"/>
                    <a:pt x="3788" y="0"/>
                    <a:pt x="367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3"/>
            <p:cNvSpPr/>
            <p:nvPr/>
          </p:nvSpPr>
          <p:spPr>
            <a:xfrm>
              <a:off x="1605875" y="1628600"/>
              <a:ext cx="138800" cy="129525"/>
            </a:xfrm>
            <a:custGeom>
              <a:rect b="b" l="l" r="r" t="t"/>
              <a:pathLst>
                <a:path extrusionOk="0" h="5181" w="5552">
                  <a:moveTo>
                    <a:pt x="4887" y="1616"/>
                  </a:moveTo>
                  <a:cubicBezTo>
                    <a:pt x="5047" y="1616"/>
                    <a:pt x="5132" y="1727"/>
                    <a:pt x="5132" y="1860"/>
                  </a:cubicBezTo>
                  <a:lnTo>
                    <a:pt x="5132" y="2099"/>
                  </a:lnTo>
                  <a:cubicBezTo>
                    <a:pt x="5132" y="2232"/>
                    <a:pt x="5047" y="2343"/>
                    <a:pt x="4887" y="2343"/>
                  </a:cubicBezTo>
                  <a:lnTo>
                    <a:pt x="4648" y="2343"/>
                  </a:lnTo>
                  <a:lnTo>
                    <a:pt x="4648" y="1616"/>
                  </a:lnTo>
                  <a:close/>
                  <a:moveTo>
                    <a:pt x="1504" y="1260"/>
                  </a:moveTo>
                  <a:lnTo>
                    <a:pt x="1504" y="2721"/>
                  </a:lnTo>
                  <a:lnTo>
                    <a:pt x="1126" y="2721"/>
                  </a:lnTo>
                  <a:cubicBezTo>
                    <a:pt x="728" y="2721"/>
                    <a:pt x="399" y="2391"/>
                    <a:pt x="399" y="1993"/>
                  </a:cubicBezTo>
                  <a:cubicBezTo>
                    <a:pt x="399" y="1568"/>
                    <a:pt x="728" y="1260"/>
                    <a:pt x="1126" y="1260"/>
                  </a:cubicBezTo>
                  <a:close/>
                  <a:moveTo>
                    <a:pt x="4250" y="840"/>
                  </a:moveTo>
                  <a:lnTo>
                    <a:pt x="4250" y="3119"/>
                  </a:lnTo>
                  <a:cubicBezTo>
                    <a:pt x="3559" y="2721"/>
                    <a:pt x="2832" y="2721"/>
                    <a:pt x="2300" y="2721"/>
                  </a:cubicBezTo>
                  <a:lnTo>
                    <a:pt x="1902" y="2721"/>
                  </a:lnTo>
                  <a:lnTo>
                    <a:pt x="1902" y="1260"/>
                  </a:lnTo>
                  <a:lnTo>
                    <a:pt x="2258" y="1260"/>
                  </a:lnTo>
                  <a:cubicBezTo>
                    <a:pt x="2789" y="1260"/>
                    <a:pt x="3559" y="1260"/>
                    <a:pt x="4250" y="840"/>
                  </a:cubicBezTo>
                  <a:close/>
                  <a:moveTo>
                    <a:pt x="2099" y="3119"/>
                  </a:moveTo>
                  <a:lnTo>
                    <a:pt x="2099" y="4782"/>
                  </a:lnTo>
                  <a:lnTo>
                    <a:pt x="1594" y="4782"/>
                  </a:lnTo>
                  <a:lnTo>
                    <a:pt x="1371" y="3119"/>
                  </a:lnTo>
                  <a:close/>
                  <a:moveTo>
                    <a:pt x="4446" y="1"/>
                  </a:moveTo>
                  <a:cubicBezTo>
                    <a:pt x="4335" y="1"/>
                    <a:pt x="4250" y="86"/>
                    <a:pt x="4250" y="197"/>
                  </a:cubicBezTo>
                  <a:lnTo>
                    <a:pt x="4250" y="351"/>
                  </a:lnTo>
                  <a:cubicBezTo>
                    <a:pt x="3607" y="840"/>
                    <a:pt x="2832" y="861"/>
                    <a:pt x="2258" y="861"/>
                  </a:cubicBezTo>
                  <a:lnTo>
                    <a:pt x="1126" y="861"/>
                  </a:lnTo>
                  <a:cubicBezTo>
                    <a:pt x="505" y="861"/>
                    <a:pt x="0" y="1350"/>
                    <a:pt x="0" y="1993"/>
                  </a:cubicBezTo>
                  <a:cubicBezTo>
                    <a:pt x="0" y="2545"/>
                    <a:pt x="420" y="3007"/>
                    <a:pt x="972" y="3098"/>
                  </a:cubicBezTo>
                  <a:lnTo>
                    <a:pt x="1195" y="4888"/>
                  </a:lnTo>
                  <a:lnTo>
                    <a:pt x="1195" y="4914"/>
                  </a:lnTo>
                  <a:cubicBezTo>
                    <a:pt x="1259" y="5132"/>
                    <a:pt x="1392" y="5180"/>
                    <a:pt x="1567" y="5180"/>
                  </a:cubicBezTo>
                  <a:lnTo>
                    <a:pt x="2168" y="5180"/>
                  </a:lnTo>
                  <a:cubicBezTo>
                    <a:pt x="2343" y="5180"/>
                    <a:pt x="2497" y="5047"/>
                    <a:pt x="2497" y="4845"/>
                  </a:cubicBezTo>
                  <a:lnTo>
                    <a:pt x="2497" y="3119"/>
                  </a:lnTo>
                  <a:cubicBezTo>
                    <a:pt x="3028" y="3119"/>
                    <a:pt x="3692" y="3188"/>
                    <a:pt x="4250" y="3608"/>
                  </a:cubicBezTo>
                  <a:lnTo>
                    <a:pt x="4250" y="3762"/>
                  </a:lnTo>
                  <a:cubicBezTo>
                    <a:pt x="4250" y="3873"/>
                    <a:pt x="4335" y="3958"/>
                    <a:pt x="4446" y="3958"/>
                  </a:cubicBezTo>
                  <a:cubicBezTo>
                    <a:pt x="4558" y="3958"/>
                    <a:pt x="4648" y="3873"/>
                    <a:pt x="4648" y="3762"/>
                  </a:cubicBezTo>
                  <a:lnTo>
                    <a:pt x="4648" y="2742"/>
                  </a:lnTo>
                  <a:lnTo>
                    <a:pt x="4887" y="2742"/>
                  </a:lnTo>
                  <a:cubicBezTo>
                    <a:pt x="5243" y="2742"/>
                    <a:pt x="5551" y="2455"/>
                    <a:pt x="5551" y="2099"/>
                  </a:cubicBezTo>
                  <a:lnTo>
                    <a:pt x="5551" y="1860"/>
                  </a:lnTo>
                  <a:cubicBezTo>
                    <a:pt x="5551" y="1504"/>
                    <a:pt x="5243" y="1217"/>
                    <a:pt x="4887" y="1217"/>
                  </a:cubicBezTo>
                  <a:lnTo>
                    <a:pt x="4648" y="1217"/>
                  </a:lnTo>
                  <a:lnTo>
                    <a:pt x="4648" y="197"/>
                  </a:lnTo>
                  <a:cubicBezTo>
                    <a:pt x="4648" y="86"/>
                    <a:pt x="4558" y="1"/>
                    <a:pt x="444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63"/>
          <p:cNvGrpSpPr/>
          <p:nvPr/>
        </p:nvGrpSpPr>
        <p:grpSpPr>
          <a:xfrm>
            <a:off x="5380750" y="2272025"/>
            <a:ext cx="317550" cy="340925"/>
            <a:chOff x="5380750" y="2272025"/>
            <a:chExt cx="317550" cy="340925"/>
          </a:xfrm>
        </p:grpSpPr>
        <p:sp>
          <p:nvSpPr>
            <p:cNvPr id="4754" name="Google Shape;4754;p63"/>
            <p:cNvSpPr/>
            <p:nvPr/>
          </p:nvSpPr>
          <p:spPr>
            <a:xfrm>
              <a:off x="5521250" y="2277075"/>
              <a:ext cx="27650" cy="33225"/>
            </a:xfrm>
            <a:custGeom>
              <a:rect b="b" l="l" r="r" t="t"/>
              <a:pathLst>
                <a:path extrusionOk="0" h="1329" w="1106">
                  <a:moveTo>
                    <a:pt x="1105" y="1329"/>
                  </a:moveTo>
                  <a:lnTo>
                    <a:pt x="1105" y="245"/>
                  </a:lnTo>
                  <a:cubicBezTo>
                    <a:pt x="1105" y="112"/>
                    <a:pt x="994" y="1"/>
                    <a:pt x="861" y="1"/>
                  </a:cubicBezTo>
                  <a:lnTo>
                    <a:pt x="245" y="1"/>
                  </a:lnTo>
                  <a:cubicBezTo>
                    <a:pt x="112" y="1"/>
                    <a:pt x="0" y="112"/>
                    <a:pt x="0" y="245"/>
                  </a:cubicBezTo>
                  <a:lnTo>
                    <a:pt x="0" y="1329"/>
                  </a:lnTo>
                  <a:close/>
                  <a:moveTo>
                    <a:pt x="1105" y="1329"/>
                  </a:moveTo>
                  <a:lnTo>
                    <a:pt x="1105" y="1329"/>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3"/>
            <p:cNvSpPr/>
            <p:nvPr/>
          </p:nvSpPr>
          <p:spPr>
            <a:xfrm>
              <a:off x="5530675" y="2277075"/>
              <a:ext cx="18225" cy="33225"/>
            </a:xfrm>
            <a:custGeom>
              <a:rect b="b" l="l" r="r" t="t"/>
              <a:pathLst>
                <a:path extrusionOk="0" h="1329" w="729">
                  <a:moveTo>
                    <a:pt x="245" y="245"/>
                  </a:moveTo>
                  <a:lnTo>
                    <a:pt x="245" y="1329"/>
                  </a:lnTo>
                  <a:lnTo>
                    <a:pt x="728" y="1329"/>
                  </a:lnTo>
                  <a:lnTo>
                    <a:pt x="728" y="245"/>
                  </a:lnTo>
                  <a:cubicBezTo>
                    <a:pt x="728" y="112"/>
                    <a:pt x="617" y="1"/>
                    <a:pt x="484" y="1"/>
                  </a:cubicBezTo>
                  <a:lnTo>
                    <a:pt x="1" y="1"/>
                  </a:lnTo>
                  <a:cubicBezTo>
                    <a:pt x="133" y="1"/>
                    <a:pt x="245" y="112"/>
                    <a:pt x="245" y="245"/>
                  </a:cubicBezTo>
                  <a:close/>
                  <a:moveTo>
                    <a:pt x="245" y="245"/>
                  </a:moveTo>
                  <a:lnTo>
                    <a:pt x="245" y="245"/>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3"/>
            <p:cNvSpPr/>
            <p:nvPr/>
          </p:nvSpPr>
          <p:spPr>
            <a:xfrm>
              <a:off x="5427225" y="2374950"/>
              <a:ext cx="101225" cy="144525"/>
            </a:xfrm>
            <a:custGeom>
              <a:rect b="b" l="l" r="r" t="t"/>
              <a:pathLst>
                <a:path extrusionOk="0" h="5781" w="4049">
                  <a:moveTo>
                    <a:pt x="3055" y="1"/>
                  </a:moveTo>
                  <a:lnTo>
                    <a:pt x="686" y="4117"/>
                  </a:lnTo>
                  <a:lnTo>
                    <a:pt x="64" y="5159"/>
                  </a:lnTo>
                  <a:cubicBezTo>
                    <a:pt x="0" y="5711"/>
                    <a:pt x="484" y="5780"/>
                    <a:pt x="1015" y="5711"/>
                  </a:cubicBezTo>
                  <a:lnTo>
                    <a:pt x="1923" y="4117"/>
                  </a:lnTo>
                  <a:lnTo>
                    <a:pt x="3453" y="1488"/>
                  </a:lnTo>
                  <a:cubicBezTo>
                    <a:pt x="4048" y="1175"/>
                    <a:pt x="3937" y="70"/>
                    <a:pt x="3055" y="1"/>
                  </a:cubicBezTo>
                  <a:close/>
                  <a:moveTo>
                    <a:pt x="3055" y="1"/>
                  </a:moveTo>
                  <a:lnTo>
                    <a:pt x="3055"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3"/>
            <p:cNvSpPr/>
            <p:nvPr/>
          </p:nvSpPr>
          <p:spPr>
            <a:xfrm>
              <a:off x="5536775" y="2358350"/>
              <a:ext cx="142800" cy="223125"/>
            </a:xfrm>
            <a:custGeom>
              <a:rect b="b" l="l" r="r" t="t"/>
              <a:pathLst>
                <a:path extrusionOk="0" h="8925" w="5712">
                  <a:moveTo>
                    <a:pt x="798" y="2152"/>
                  </a:moveTo>
                  <a:lnTo>
                    <a:pt x="2322" y="4781"/>
                  </a:lnTo>
                  <a:lnTo>
                    <a:pt x="4490" y="8569"/>
                  </a:lnTo>
                  <a:cubicBezTo>
                    <a:pt x="4649" y="8835"/>
                    <a:pt x="4978" y="8925"/>
                    <a:pt x="5244" y="8765"/>
                  </a:cubicBezTo>
                  <a:lnTo>
                    <a:pt x="5711" y="8500"/>
                  </a:lnTo>
                  <a:lnTo>
                    <a:pt x="3560" y="4781"/>
                  </a:lnTo>
                  <a:lnTo>
                    <a:pt x="1196" y="665"/>
                  </a:lnTo>
                  <a:cubicBezTo>
                    <a:pt x="771" y="1"/>
                    <a:pt x="1" y="1265"/>
                    <a:pt x="798" y="2152"/>
                  </a:cubicBezTo>
                  <a:close/>
                  <a:moveTo>
                    <a:pt x="798" y="2152"/>
                  </a:moveTo>
                  <a:lnTo>
                    <a:pt x="798" y="2152"/>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3"/>
            <p:cNvSpPr/>
            <p:nvPr/>
          </p:nvSpPr>
          <p:spPr>
            <a:xfrm>
              <a:off x="5393350" y="2535500"/>
              <a:ext cx="38825" cy="45975"/>
            </a:xfrm>
            <a:custGeom>
              <a:rect b="b" l="l" r="r" t="t"/>
              <a:pathLst>
                <a:path extrusionOk="0" h="1839" w="1553">
                  <a:moveTo>
                    <a:pt x="601" y="176"/>
                  </a:moveTo>
                  <a:lnTo>
                    <a:pt x="160" y="930"/>
                  </a:lnTo>
                  <a:cubicBezTo>
                    <a:pt x="1" y="1196"/>
                    <a:pt x="91" y="1525"/>
                    <a:pt x="357" y="1679"/>
                  </a:cubicBezTo>
                  <a:cubicBezTo>
                    <a:pt x="622" y="1839"/>
                    <a:pt x="957" y="1749"/>
                    <a:pt x="1090" y="1483"/>
                  </a:cubicBezTo>
                  <a:lnTo>
                    <a:pt x="1552" y="707"/>
                  </a:lnTo>
                  <a:cubicBezTo>
                    <a:pt x="1488" y="134"/>
                    <a:pt x="1063" y="1"/>
                    <a:pt x="601" y="176"/>
                  </a:cubicBezTo>
                  <a:close/>
                  <a:moveTo>
                    <a:pt x="601" y="176"/>
                  </a:moveTo>
                  <a:lnTo>
                    <a:pt x="601" y="176"/>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3"/>
            <p:cNvSpPr/>
            <p:nvPr/>
          </p:nvSpPr>
          <p:spPr>
            <a:xfrm>
              <a:off x="5405575" y="2503900"/>
              <a:ext cx="49300" cy="49300"/>
            </a:xfrm>
            <a:custGeom>
              <a:rect b="b" l="l" r="r" t="t"/>
              <a:pathLst>
                <a:path extrusionOk="0" h="1972" w="1972">
                  <a:moveTo>
                    <a:pt x="1971" y="999"/>
                  </a:moveTo>
                  <a:cubicBezTo>
                    <a:pt x="1971" y="845"/>
                    <a:pt x="1950" y="686"/>
                    <a:pt x="1881" y="553"/>
                  </a:cubicBezTo>
                  <a:cubicBezTo>
                    <a:pt x="1706" y="224"/>
                    <a:pt x="1371" y="1"/>
                    <a:pt x="999" y="1"/>
                  </a:cubicBezTo>
                  <a:lnTo>
                    <a:pt x="930" y="1"/>
                  </a:lnTo>
                  <a:cubicBezTo>
                    <a:pt x="420" y="48"/>
                    <a:pt x="1" y="468"/>
                    <a:pt x="1" y="999"/>
                  </a:cubicBezTo>
                  <a:cubicBezTo>
                    <a:pt x="1" y="1153"/>
                    <a:pt x="43" y="1307"/>
                    <a:pt x="112" y="1440"/>
                  </a:cubicBezTo>
                  <a:cubicBezTo>
                    <a:pt x="266" y="1748"/>
                    <a:pt x="601" y="1971"/>
                    <a:pt x="999" y="1971"/>
                  </a:cubicBezTo>
                  <a:lnTo>
                    <a:pt x="1063" y="1971"/>
                  </a:lnTo>
                  <a:cubicBezTo>
                    <a:pt x="1573" y="1950"/>
                    <a:pt x="1971" y="1509"/>
                    <a:pt x="1971" y="999"/>
                  </a:cubicBezTo>
                  <a:close/>
                  <a:moveTo>
                    <a:pt x="1971" y="999"/>
                  </a:moveTo>
                  <a:lnTo>
                    <a:pt x="1971" y="99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3"/>
            <p:cNvSpPr/>
            <p:nvPr/>
          </p:nvSpPr>
          <p:spPr>
            <a:xfrm>
              <a:off x="5558825" y="2374950"/>
              <a:ext cx="120750" cy="201475"/>
            </a:xfrm>
            <a:custGeom>
              <a:rect b="b" l="l" r="r" t="t"/>
              <a:pathLst>
                <a:path extrusionOk="0" h="8059" w="4830">
                  <a:moveTo>
                    <a:pt x="1" y="378"/>
                  </a:moveTo>
                  <a:lnTo>
                    <a:pt x="4431" y="8059"/>
                  </a:lnTo>
                  <a:lnTo>
                    <a:pt x="4829" y="7836"/>
                  </a:lnTo>
                  <a:lnTo>
                    <a:pt x="2678" y="4117"/>
                  </a:lnTo>
                  <a:lnTo>
                    <a:pt x="314" y="1"/>
                  </a:lnTo>
                  <a:cubicBezTo>
                    <a:pt x="288" y="27"/>
                    <a:pt x="266" y="48"/>
                    <a:pt x="245" y="70"/>
                  </a:cubicBezTo>
                  <a:cubicBezTo>
                    <a:pt x="112" y="202"/>
                    <a:pt x="49" y="293"/>
                    <a:pt x="1" y="378"/>
                  </a:cubicBezTo>
                  <a:close/>
                  <a:moveTo>
                    <a:pt x="1" y="378"/>
                  </a:moveTo>
                  <a:lnTo>
                    <a:pt x="1" y="37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3"/>
            <p:cNvSpPr/>
            <p:nvPr/>
          </p:nvSpPr>
          <p:spPr>
            <a:xfrm>
              <a:off x="5443825" y="2388900"/>
              <a:ext cx="69750" cy="128850"/>
            </a:xfrm>
            <a:custGeom>
              <a:rect b="b" l="l" r="r" t="t"/>
              <a:pathLst>
                <a:path extrusionOk="0" h="5154" w="2790">
                  <a:moveTo>
                    <a:pt x="0" y="4755"/>
                  </a:moveTo>
                  <a:cubicBezTo>
                    <a:pt x="133" y="4866"/>
                    <a:pt x="266" y="4999"/>
                    <a:pt x="351" y="5153"/>
                  </a:cubicBezTo>
                  <a:lnTo>
                    <a:pt x="1259" y="3559"/>
                  </a:lnTo>
                  <a:lnTo>
                    <a:pt x="2789" y="930"/>
                  </a:lnTo>
                  <a:lnTo>
                    <a:pt x="2789" y="617"/>
                  </a:lnTo>
                  <a:cubicBezTo>
                    <a:pt x="2789" y="308"/>
                    <a:pt x="2789" y="133"/>
                    <a:pt x="2763" y="0"/>
                  </a:cubicBezTo>
                  <a:close/>
                  <a:moveTo>
                    <a:pt x="0" y="4755"/>
                  </a:moveTo>
                  <a:lnTo>
                    <a:pt x="0" y="475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3"/>
            <p:cNvSpPr/>
            <p:nvPr/>
          </p:nvSpPr>
          <p:spPr>
            <a:xfrm>
              <a:off x="5410625" y="2506150"/>
              <a:ext cx="44250" cy="47050"/>
            </a:xfrm>
            <a:custGeom>
              <a:rect b="b" l="l" r="r" t="t"/>
              <a:pathLst>
                <a:path extrusionOk="0" h="1882" w="1770">
                  <a:moveTo>
                    <a:pt x="1371" y="596"/>
                  </a:moveTo>
                  <a:cubicBezTo>
                    <a:pt x="1371" y="1021"/>
                    <a:pt x="1105" y="1371"/>
                    <a:pt x="728" y="1504"/>
                  </a:cubicBezTo>
                  <a:cubicBezTo>
                    <a:pt x="638" y="1552"/>
                    <a:pt x="553" y="1573"/>
                    <a:pt x="441" y="1573"/>
                  </a:cubicBezTo>
                  <a:lnTo>
                    <a:pt x="399" y="1573"/>
                  </a:lnTo>
                  <a:cubicBezTo>
                    <a:pt x="266" y="1573"/>
                    <a:pt x="133" y="1552"/>
                    <a:pt x="0" y="1504"/>
                  </a:cubicBezTo>
                  <a:cubicBezTo>
                    <a:pt x="197" y="1727"/>
                    <a:pt x="463" y="1881"/>
                    <a:pt x="797" y="1881"/>
                  </a:cubicBezTo>
                  <a:lnTo>
                    <a:pt x="861" y="1881"/>
                  </a:lnTo>
                  <a:cubicBezTo>
                    <a:pt x="1371" y="1860"/>
                    <a:pt x="1769" y="1419"/>
                    <a:pt x="1769" y="909"/>
                  </a:cubicBezTo>
                  <a:cubicBezTo>
                    <a:pt x="1769" y="755"/>
                    <a:pt x="1748" y="596"/>
                    <a:pt x="1679" y="463"/>
                  </a:cubicBezTo>
                  <a:cubicBezTo>
                    <a:pt x="1594" y="309"/>
                    <a:pt x="1461" y="176"/>
                    <a:pt x="1328" y="65"/>
                  </a:cubicBezTo>
                  <a:cubicBezTo>
                    <a:pt x="1259" y="43"/>
                    <a:pt x="1217" y="22"/>
                    <a:pt x="1169" y="1"/>
                  </a:cubicBezTo>
                  <a:cubicBezTo>
                    <a:pt x="1217" y="43"/>
                    <a:pt x="1238" y="91"/>
                    <a:pt x="1259" y="155"/>
                  </a:cubicBezTo>
                  <a:cubicBezTo>
                    <a:pt x="1328" y="266"/>
                    <a:pt x="1350" y="378"/>
                    <a:pt x="1371" y="490"/>
                  </a:cubicBezTo>
                  <a:close/>
                  <a:moveTo>
                    <a:pt x="1371" y="596"/>
                  </a:moveTo>
                  <a:lnTo>
                    <a:pt x="1371" y="59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3"/>
            <p:cNvSpPr/>
            <p:nvPr/>
          </p:nvSpPr>
          <p:spPr>
            <a:xfrm>
              <a:off x="5397350" y="2551575"/>
              <a:ext cx="34825" cy="29900"/>
            </a:xfrm>
            <a:custGeom>
              <a:rect b="b" l="l" r="r" t="t"/>
              <a:pathLst>
                <a:path extrusionOk="0" h="1196" w="1393">
                  <a:moveTo>
                    <a:pt x="972" y="1"/>
                  </a:moveTo>
                  <a:lnTo>
                    <a:pt x="616" y="596"/>
                  </a:lnTo>
                  <a:cubicBezTo>
                    <a:pt x="484" y="819"/>
                    <a:pt x="239" y="930"/>
                    <a:pt x="0" y="861"/>
                  </a:cubicBezTo>
                  <a:cubicBezTo>
                    <a:pt x="43" y="930"/>
                    <a:pt x="107" y="994"/>
                    <a:pt x="197" y="1036"/>
                  </a:cubicBezTo>
                  <a:cubicBezTo>
                    <a:pt x="462" y="1196"/>
                    <a:pt x="797" y="1106"/>
                    <a:pt x="930" y="840"/>
                  </a:cubicBezTo>
                  <a:lnTo>
                    <a:pt x="1392" y="64"/>
                  </a:lnTo>
                  <a:lnTo>
                    <a:pt x="1328" y="64"/>
                  </a:lnTo>
                  <a:cubicBezTo>
                    <a:pt x="1195" y="64"/>
                    <a:pt x="1084" y="43"/>
                    <a:pt x="972" y="1"/>
                  </a:cubicBezTo>
                  <a:close/>
                  <a:moveTo>
                    <a:pt x="972" y="1"/>
                  </a:moveTo>
                  <a:lnTo>
                    <a:pt x="972"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3"/>
            <p:cNvSpPr/>
            <p:nvPr/>
          </p:nvSpPr>
          <p:spPr>
            <a:xfrm>
              <a:off x="5523500" y="2451325"/>
              <a:ext cx="25400" cy="52600"/>
            </a:xfrm>
            <a:custGeom>
              <a:rect b="b" l="l" r="r" t="t"/>
              <a:pathLst>
                <a:path extrusionOk="0" h="2104" w="1016">
                  <a:moveTo>
                    <a:pt x="505" y="0"/>
                  </a:moveTo>
                  <a:cubicBezTo>
                    <a:pt x="219" y="0"/>
                    <a:pt x="1" y="223"/>
                    <a:pt x="1" y="510"/>
                  </a:cubicBezTo>
                  <a:lnTo>
                    <a:pt x="1" y="1594"/>
                  </a:lnTo>
                  <a:cubicBezTo>
                    <a:pt x="1" y="1886"/>
                    <a:pt x="219" y="2104"/>
                    <a:pt x="505" y="2104"/>
                  </a:cubicBezTo>
                  <a:cubicBezTo>
                    <a:pt x="798" y="2104"/>
                    <a:pt x="1015" y="1886"/>
                    <a:pt x="1015" y="1594"/>
                  </a:cubicBezTo>
                  <a:lnTo>
                    <a:pt x="1015" y="510"/>
                  </a:lnTo>
                  <a:cubicBezTo>
                    <a:pt x="1015" y="223"/>
                    <a:pt x="798" y="0"/>
                    <a:pt x="505" y="0"/>
                  </a:cubicBezTo>
                  <a:close/>
                  <a:moveTo>
                    <a:pt x="505" y="0"/>
                  </a:moveTo>
                  <a:lnTo>
                    <a:pt x="505"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3"/>
            <p:cNvSpPr/>
            <p:nvPr/>
          </p:nvSpPr>
          <p:spPr>
            <a:xfrm>
              <a:off x="5494150" y="2308025"/>
              <a:ext cx="81825" cy="104125"/>
            </a:xfrm>
            <a:custGeom>
              <a:rect b="b" l="l" r="r" t="t"/>
              <a:pathLst>
                <a:path extrusionOk="0" h="4165" w="3273">
                  <a:moveTo>
                    <a:pt x="2901" y="2678"/>
                  </a:moveTo>
                  <a:cubicBezTo>
                    <a:pt x="3140" y="2391"/>
                    <a:pt x="3273" y="2040"/>
                    <a:pt x="3273" y="1642"/>
                  </a:cubicBezTo>
                  <a:cubicBezTo>
                    <a:pt x="3273" y="930"/>
                    <a:pt x="2832" y="314"/>
                    <a:pt x="2189" y="91"/>
                  </a:cubicBezTo>
                  <a:cubicBezTo>
                    <a:pt x="2014" y="22"/>
                    <a:pt x="1839" y="0"/>
                    <a:pt x="1637" y="0"/>
                  </a:cubicBezTo>
                  <a:cubicBezTo>
                    <a:pt x="1440" y="0"/>
                    <a:pt x="1260" y="22"/>
                    <a:pt x="1084" y="91"/>
                  </a:cubicBezTo>
                  <a:cubicBezTo>
                    <a:pt x="442" y="314"/>
                    <a:pt x="1" y="930"/>
                    <a:pt x="1" y="1642"/>
                  </a:cubicBezTo>
                  <a:cubicBezTo>
                    <a:pt x="1" y="2040"/>
                    <a:pt x="134" y="2391"/>
                    <a:pt x="378" y="2678"/>
                  </a:cubicBezTo>
                  <a:cubicBezTo>
                    <a:pt x="399" y="2704"/>
                    <a:pt x="420" y="2725"/>
                    <a:pt x="420" y="2747"/>
                  </a:cubicBezTo>
                  <a:cubicBezTo>
                    <a:pt x="776" y="3103"/>
                    <a:pt x="776" y="3124"/>
                    <a:pt x="776" y="3852"/>
                  </a:cubicBezTo>
                  <a:lnTo>
                    <a:pt x="776" y="4165"/>
                  </a:lnTo>
                  <a:lnTo>
                    <a:pt x="2503" y="4165"/>
                  </a:lnTo>
                  <a:lnTo>
                    <a:pt x="2503" y="3852"/>
                  </a:lnTo>
                  <a:cubicBezTo>
                    <a:pt x="2503" y="3124"/>
                    <a:pt x="2503" y="3103"/>
                    <a:pt x="2832" y="2747"/>
                  </a:cubicBezTo>
                  <a:cubicBezTo>
                    <a:pt x="2853" y="2725"/>
                    <a:pt x="2875" y="2704"/>
                    <a:pt x="2901" y="2678"/>
                  </a:cubicBezTo>
                  <a:close/>
                  <a:moveTo>
                    <a:pt x="2901" y="2678"/>
                  </a:moveTo>
                  <a:lnTo>
                    <a:pt x="2901" y="2678"/>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3"/>
            <p:cNvSpPr/>
            <p:nvPr/>
          </p:nvSpPr>
          <p:spPr>
            <a:xfrm>
              <a:off x="5516875" y="2330725"/>
              <a:ext cx="36525" cy="36550"/>
            </a:xfrm>
            <a:custGeom>
              <a:rect b="b" l="l" r="r" t="t"/>
              <a:pathLst>
                <a:path extrusionOk="0" h="1462" w="1461">
                  <a:moveTo>
                    <a:pt x="728" y="1461"/>
                  </a:moveTo>
                  <a:cubicBezTo>
                    <a:pt x="1126" y="1461"/>
                    <a:pt x="1461" y="1132"/>
                    <a:pt x="1461" y="734"/>
                  </a:cubicBezTo>
                  <a:cubicBezTo>
                    <a:pt x="1461" y="335"/>
                    <a:pt x="1126" y="1"/>
                    <a:pt x="728" y="1"/>
                  </a:cubicBezTo>
                  <a:cubicBezTo>
                    <a:pt x="329" y="1"/>
                    <a:pt x="0" y="335"/>
                    <a:pt x="0" y="734"/>
                  </a:cubicBezTo>
                  <a:cubicBezTo>
                    <a:pt x="0" y="1132"/>
                    <a:pt x="329" y="1461"/>
                    <a:pt x="728" y="1461"/>
                  </a:cubicBezTo>
                  <a:close/>
                  <a:moveTo>
                    <a:pt x="728" y="1461"/>
                  </a:moveTo>
                  <a:lnTo>
                    <a:pt x="728" y="146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3"/>
            <p:cNvSpPr/>
            <p:nvPr/>
          </p:nvSpPr>
          <p:spPr>
            <a:xfrm>
              <a:off x="5528425" y="2330725"/>
              <a:ext cx="24975" cy="36550"/>
            </a:xfrm>
            <a:custGeom>
              <a:rect b="b" l="l" r="r" t="t"/>
              <a:pathLst>
                <a:path extrusionOk="0" h="1462" w="999">
                  <a:moveTo>
                    <a:pt x="0" y="43"/>
                  </a:moveTo>
                  <a:cubicBezTo>
                    <a:pt x="266" y="155"/>
                    <a:pt x="441" y="420"/>
                    <a:pt x="441" y="734"/>
                  </a:cubicBezTo>
                  <a:cubicBezTo>
                    <a:pt x="441" y="1042"/>
                    <a:pt x="266" y="1286"/>
                    <a:pt x="0" y="1398"/>
                  </a:cubicBezTo>
                  <a:cubicBezTo>
                    <a:pt x="69" y="1440"/>
                    <a:pt x="176" y="1461"/>
                    <a:pt x="266" y="1461"/>
                  </a:cubicBezTo>
                  <a:cubicBezTo>
                    <a:pt x="664" y="1461"/>
                    <a:pt x="999" y="1132"/>
                    <a:pt x="999" y="734"/>
                  </a:cubicBezTo>
                  <a:cubicBezTo>
                    <a:pt x="999" y="335"/>
                    <a:pt x="664" y="1"/>
                    <a:pt x="266" y="1"/>
                  </a:cubicBezTo>
                  <a:cubicBezTo>
                    <a:pt x="176" y="1"/>
                    <a:pt x="69" y="22"/>
                    <a:pt x="0" y="43"/>
                  </a:cubicBezTo>
                  <a:close/>
                  <a:moveTo>
                    <a:pt x="0" y="43"/>
                  </a:moveTo>
                  <a:lnTo>
                    <a:pt x="0" y="4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3"/>
            <p:cNvSpPr/>
            <p:nvPr/>
          </p:nvSpPr>
          <p:spPr>
            <a:xfrm>
              <a:off x="5525625" y="2308025"/>
              <a:ext cx="50350" cy="104125"/>
            </a:xfrm>
            <a:custGeom>
              <a:rect b="b" l="l" r="r" t="t"/>
              <a:pathLst>
                <a:path extrusionOk="0" h="4165" w="2014">
                  <a:moveTo>
                    <a:pt x="845" y="2747"/>
                  </a:moveTo>
                  <a:cubicBezTo>
                    <a:pt x="511" y="3103"/>
                    <a:pt x="511" y="3124"/>
                    <a:pt x="511" y="3852"/>
                  </a:cubicBezTo>
                  <a:lnTo>
                    <a:pt x="511" y="4165"/>
                  </a:lnTo>
                  <a:lnTo>
                    <a:pt x="1244" y="4165"/>
                  </a:lnTo>
                  <a:lnTo>
                    <a:pt x="1244" y="3852"/>
                  </a:lnTo>
                  <a:cubicBezTo>
                    <a:pt x="1244" y="3389"/>
                    <a:pt x="1244" y="3209"/>
                    <a:pt x="1329" y="3055"/>
                  </a:cubicBezTo>
                  <a:cubicBezTo>
                    <a:pt x="1377" y="2970"/>
                    <a:pt x="1440" y="2879"/>
                    <a:pt x="1573" y="2747"/>
                  </a:cubicBezTo>
                  <a:cubicBezTo>
                    <a:pt x="1594" y="2725"/>
                    <a:pt x="1616" y="2704"/>
                    <a:pt x="1642" y="2678"/>
                  </a:cubicBezTo>
                  <a:cubicBezTo>
                    <a:pt x="1881" y="2391"/>
                    <a:pt x="2014" y="2040"/>
                    <a:pt x="2014" y="1642"/>
                  </a:cubicBezTo>
                  <a:cubicBezTo>
                    <a:pt x="2014" y="930"/>
                    <a:pt x="1573" y="314"/>
                    <a:pt x="930" y="91"/>
                  </a:cubicBezTo>
                  <a:cubicBezTo>
                    <a:pt x="776" y="48"/>
                    <a:pt x="622" y="0"/>
                    <a:pt x="447" y="0"/>
                  </a:cubicBezTo>
                  <a:lnTo>
                    <a:pt x="378" y="0"/>
                  </a:lnTo>
                  <a:cubicBezTo>
                    <a:pt x="245" y="0"/>
                    <a:pt x="134" y="0"/>
                    <a:pt x="1" y="48"/>
                  </a:cubicBezTo>
                  <a:cubicBezTo>
                    <a:pt x="70" y="48"/>
                    <a:pt x="134" y="69"/>
                    <a:pt x="203" y="91"/>
                  </a:cubicBezTo>
                  <a:cubicBezTo>
                    <a:pt x="845" y="314"/>
                    <a:pt x="1286" y="930"/>
                    <a:pt x="1286" y="1642"/>
                  </a:cubicBezTo>
                  <a:cubicBezTo>
                    <a:pt x="1286" y="2061"/>
                    <a:pt x="1132" y="2460"/>
                    <a:pt x="845" y="2747"/>
                  </a:cubicBezTo>
                  <a:close/>
                  <a:moveTo>
                    <a:pt x="845" y="2747"/>
                  </a:moveTo>
                  <a:lnTo>
                    <a:pt x="845" y="274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3"/>
            <p:cNvSpPr/>
            <p:nvPr/>
          </p:nvSpPr>
          <p:spPr>
            <a:xfrm>
              <a:off x="5530150" y="2451325"/>
              <a:ext cx="18750" cy="52600"/>
            </a:xfrm>
            <a:custGeom>
              <a:rect b="b" l="l" r="r" t="t"/>
              <a:pathLst>
                <a:path extrusionOk="0" h="2104" w="750">
                  <a:moveTo>
                    <a:pt x="0" y="69"/>
                  </a:moveTo>
                  <a:cubicBezTo>
                    <a:pt x="154" y="159"/>
                    <a:pt x="266" y="313"/>
                    <a:pt x="266" y="510"/>
                  </a:cubicBezTo>
                  <a:lnTo>
                    <a:pt x="266" y="1594"/>
                  </a:lnTo>
                  <a:cubicBezTo>
                    <a:pt x="266" y="1795"/>
                    <a:pt x="154" y="1950"/>
                    <a:pt x="0" y="2040"/>
                  </a:cubicBezTo>
                  <a:cubicBezTo>
                    <a:pt x="64" y="2082"/>
                    <a:pt x="154" y="2104"/>
                    <a:pt x="239" y="2104"/>
                  </a:cubicBezTo>
                  <a:cubicBezTo>
                    <a:pt x="532" y="2104"/>
                    <a:pt x="749" y="1886"/>
                    <a:pt x="749" y="1594"/>
                  </a:cubicBezTo>
                  <a:lnTo>
                    <a:pt x="749" y="510"/>
                  </a:lnTo>
                  <a:cubicBezTo>
                    <a:pt x="749" y="223"/>
                    <a:pt x="532" y="0"/>
                    <a:pt x="239" y="0"/>
                  </a:cubicBezTo>
                  <a:cubicBezTo>
                    <a:pt x="154" y="0"/>
                    <a:pt x="64" y="27"/>
                    <a:pt x="0" y="69"/>
                  </a:cubicBezTo>
                  <a:close/>
                  <a:moveTo>
                    <a:pt x="0" y="69"/>
                  </a:moveTo>
                  <a:lnTo>
                    <a:pt x="0" y="69"/>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3"/>
            <p:cNvSpPr/>
            <p:nvPr/>
          </p:nvSpPr>
          <p:spPr>
            <a:xfrm>
              <a:off x="5380750" y="2272025"/>
              <a:ext cx="317550" cy="340925"/>
            </a:xfrm>
            <a:custGeom>
              <a:rect b="b" l="l" r="r" t="t"/>
              <a:pathLst>
                <a:path extrusionOk="0" h="13637" w="12702">
                  <a:moveTo>
                    <a:pt x="6481" y="399"/>
                  </a:moveTo>
                  <a:cubicBezTo>
                    <a:pt x="6508" y="399"/>
                    <a:pt x="6529" y="426"/>
                    <a:pt x="6529" y="447"/>
                  </a:cubicBezTo>
                  <a:lnTo>
                    <a:pt x="6529" y="1265"/>
                  </a:lnTo>
                  <a:cubicBezTo>
                    <a:pt x="6417" y="1244"/>
                    <a:pt x="6284" y="1244"/>
                    <a:pt x="6173" y="1244"/>
                  </a:cubicBezTo>
                  <a:cubicBezTo>
                    <a:pt x="6040" y="1244"/>
                    <a:pt x="5929" y="1244"/>
                    <a:pt x="5817" y="1265"/>
                  </a:cubicBezTo>
                  <a:lnTo>
                    <a:pt x="5817" y="447"/>
                  </a:lnTo>
                  <a:cubicBezTo>
                    <a:pt x="5817" y="426"/>
                    <a:pt x="5844" y="399"/>
                    <a:pt x="5865" y="399"/>
                  </a:cubicBezTo>
                  <a:close/>
                  <a:moveTo>
                    <a:pt x="6173" y="1642"/>
                  </a:moveTo>
                  <a:cubicBezTo>
                    <a:pt x="6970" y="1642"/>
                    <a:pt x="7612" y="2285"/>
                    <a:pt x="7612" y="3082"/>
                  </a:cubicBezTo>
                  <a:cubicBezTo>
                    <a:pt x="7612" y="3454"/>
                    <a:pt x="7480" y="3788"/>
                    <a:pt x="7235" y="4054"/>
                  </a:cubicBezTo>
                  <a:cubicBezTo>
                    <a:pt x="6858" y="4431"/>
                    <a:pt x="6837" y="4516"/>
                    <a:pt x="6837" y="5228"/>
                  </a:cubicBezTo>
                  <a:lnTo>
                    <a:pt x="6837" y="5403"/>
                  </a:lnTo>
                  <a:lnTo>
                    <a:pt x="5509" y="5403"/>
                  </a:lnTo>
                  <a:lnTo>
                    <a:pt x="5509" y="5228"/>
                  </a:lnTo>
                  <a:cubicBezTo>
                    <a:pt x="5509" y="4516"/>
                    <a:pt x="5488" y="4431"/>
                    <a:pt x="5110" y="4054"/>
                  </a:cubicBezTo>
                  <a:cubicBezTo>
                    <a:pt x="4866" y="3788"/>
                    <a:pt x="4733" y="3454"/>
                    <a:pt x="4733" y="3082"/>
                  </a:cubicBezTo>
                  <a:cubicBezTo>
                    <a:pt x="4733" y="2285"/>
                    <a:pt x="5376" y="1642"/>
                    <a:pt x="6173" y="1642"/>
                  </a:cubicBezTo>
                  <a:close/>
                  <a:moveTo>
                    <a:pt x="6927" y="5802"/>
                  </a:moveTo>
                  <a:lnTo>
                    <a:pt x="8207" y="8038"/>
                  </a:lnTo>
                  <a:lnTo>
                    <a:pt x="6927" y="8038"/>
                  </a:lnTo>
                  <a:lnTo>
                    <a:pt x="6927" y="7682"/>
                  </a:lnTo>
                  <a:cubicBezTo>
                    <a:pt x="6927" y="7284"/>
                    <a:pt x="6614" y="6975"/>
                    <a:pt x="6215" y="6975"/>
                  </a:cubicBezTo>
                  <a:cubicBezTo>
                    <a:pt x="5817" y="6975"/>
                    <a:pt x="5509" y="7284"/>
                    <a:pt x="5509" y="7682"/>
                  </a:cubicBezTo>
                  <a:lnTo>
                    <a:pt x="5509" y="8038"/>
                  </a:lnTo>
                  <a:lnTo>
                    <a:pt x="4138" y="8038"/>
                  </a:lnTo>
                  <a:lnTo>
                    <a:pt x="5419" y="5802"/>
                  </a:lnTo>
                  <a:close/>
                  <a:moveTo>
                    <a:pt x="6215" y="7374"/>
                  </a:moveTo>
                  <a:cubicBezTo>
                    <a:pt x="6396" y="7374"/>
                    <a:pt x="6529" y="7507"/>
                    <a:pt x="6529" y="7682"/>
                  </a:cubicBezTo>
                  <a:lnTo>
                    <a:pt x="6529" y="8766"/>
                  </a:lnTo>
                  <a:cubicBezTo>
                    <a:pt x="6529" y="8946"/>
                    <a:pt x="6396" y="9079"/>
                    <a:pt x="6215" y="9079"/>
                  </a:cubicBezTo>
                  <a:cubicBezTo>
                    <a:pt x="6040" y="9079"/>
                    <a:pt x="5907" y="8946"/>
                    <a:pt x="5907" y="8766"/>
                  </a:cubicBezTo>
                  <a:lnTo>
                    <a:pt x="5907" y="7682"/>
                  </a:lnTo>
                  <a:cubicBezTo>
                    <a:pt x="5907" y="7507"/>
                    <a:pt x="6040" y="7374"/>
                    <a:pt x="6215" y="7374"/>
                  </a:cubicBezTo>
                  <a:close/>
                  <a:moveTo>
                    <a:pt x="1992" y="9477"/>
                  </a:moveTo>
                  <a:cubicBezTo>
                    <a:pt x="2412" y="9477"/>
                    <a:pt x="2763" y="9828"/>
                    <a:pt x="2763" y="10274"/>
                  </a:cubicBezTo>
                  <a:cubicBezTo>
                    <a:pt x="2763" y="10694"/>
                    <a:pt x="2454" y="11023"/>
                    <a:pt x="2035" y="11050"/>
                  </a:cubicBezTo>
                  <a:lnTo>
                    <a:pt x="1992" y="11050"/>
                  </a:lnTo>
                  <a:cubicBezTo>
                    <a:pt x="1546" y="11050"/>
                    <a:pt x="1195" y="10694"/>
                    <a:pt x="1195" y="10274"/>
                  </a:cubicBezTo>
                  <a:cubicBezTo>
                    <a:pt x="1195" y="9828"/>
                    <a:pt x="1546" y="9477"/>
                    <a:pt x="1992" y="9477"/>
                  </a:cubicBezTo>
                  <a:close/>
                  <a:moveTo>
                    <a:pt x="1126" y="11071"/>
                  </a:moveTo>
                  <a:cubicBezTo>
                    <a:pt x="1280" y="11246"/>
                    <a:pt x="1482" y="11358"/>
                    <a:pt x="1727" y="11422"/>
                  </a:cubicBezTo>
                  <a:lnTo>
                    <a:pt x="1435" y="11932"/>
                  </a:lnTo>
                  <a:cubicBezTo>
                    <a:pt x="1364" y="12033"/>
                    <a:pt x="1252" y="12098"/>
                    <a:pt x="1134" y="12098"/>
                  </a:cubicBezTo>
                  <a:cubicBezTo>
                    <a:pt x="1073" y="12098"/>
                    <a:pt x="1011" y="12081"/>
                    <a:pt x="951" y="12043"/>
                  </a:cubicBezTo>
                  <a:cubicBezTo>
                    <a:pt x="797" y="11953"/>
                    <a:pt x="728" y="11735"/>
                    <a:pt x="840" y="11581"/>
                  </a:cubicBezTo>
                  <a:lnTo>
                    <a:pt x="1126" y="11071"/>
                  </a:lnTo>
                  <a:close/>
                  <a:moveTo>
                    <a:pt x="5865" y="1"/>
                  </a:moveTo>
                  <a:cubicBezTo>
                    <a:pt x="5620" y="1"/>
                    <a:pt x="5419" y="203"/>
                    <a:pt x="5419" y="447"/>
                  </a:cubicBezTo>
                  <a:lnTo>
                    <a:pt x="5419" y="1398"/>
                  </a:lnTo>
                  <a:cubicBezTo>
                    <a:pt x="4781" y="1685"/>
                    <a:pt x="4335" y="2327"/>
                    <a:pt x="4335" y="3082"/>
                  </a:cubicBezTo>
                  <a:cubicBezTo>
                    <a:pt x="4335" y="3480"/>
                    <a:pt x="4446" y="3831"/>
                    <a:pt x="4670" y="4144"/>
                  </a:cubicBezTo>
                  <a:lnTo>
                    <a:pt x="3538" y="6067"/>
                  </a:lnTo>
                  <a:cubicBezTo>
                    <a:pt x="3496" y="6179"/>
                    <a:pt x="3517" y="6290"/>
                    <a:pt x="3628" y="6354"/>
                  </a:cubicBezTo>
                  <a:cubicBezTo>
                    <a:pt x="3650" y="6375"/>
                    <a:pt x="3692" y="6375"/>
                    <a:pt x="3719" y="6375"/>
                  </a:cubicBezTo>
                  <a:cubicBezTo>
                    <a:pt x="3782" y="6375"/>
                    <a:pt x="3852" y="6333"/>
                    <a:pt x="3894" y="6269"/>
                  </a:cubicBezTo>
                  <a:lnTo>
                    <a:pt x="4935" y="4452"/>
                  </a:lnTo>
                  <a:cubicBezTo>
                    <a:pt x="5020" y="4543"/>
                    <a:pt x="5047" y="4585"/>
                    <a:pt x="5068" y="4649"/>
                  </a:cubicBezTo>
                  <a:cubicBezTo>
                    <a:pt x="5110" y="4760"/>
                    <a:pt x="5110" y="4914"/>
                    <a:pt x="5110" y="5228"/>
                  </a:cubicBezTo>
                  <a:lnTo>
                    <a:pt x="5110" y="5557"/>
                  </a:lnTo>
                  <a:lnTo>
                    <a:pt x="2853" y="9456"/>
                  </a:lnTo>
                  <a:cubicBezTo>
                    <a:pt x="2699" y="9297"/>
                    <a:pt x="2476" y="9164"/>
                    <a:pt x="2258" y="9122"/>
                  </a:cubicBezTo>
                  <a:lnTo>
                    <a:pt x="3427" y="7087"/>
                  </a:lnTo>
                  <a:cubicBezTo>
                    <a:pt x="3496" y="6975"/>
                    <a:pt x="3453" y="6864"/>
                    <a:pt x="3363" y="6800"/>
                  </a:cubicBezTo>
                  <a:cubicBezTo>
                    <a:pt x="3324" y="6784"/>
                    <a:pt x="3286" y="6775"/>
                    <a:pt x="3249" y="6775"/>
                  </a:cubicBezTo>
                  <a:cubicBezTo>
                    <a:pt x="3180" y="6775"/>
                    <a:pt x="3118" y="6805"/>
                    <a:pt x="3076" y="6864"/>
                  </a:cubicBezTo>
                  <a:lnTo>
                    <a:pt x="2412" y="8038"/>
                  </a:lnTo>
                  <a:lnTo>
                    <a:pt x="1679" y="8038"/>
                  </a:lnTo>
                  <a:cubicBezTo>
                    <a:pt x="1567" y="8038"/>
                    <a:pt x="1482" y="8128"/>
                    <a:pt x="1482" y="8234"/>
                  </a:cubicBezTo>
                  <a:cubicBezTo>
                    <a:pt x="1482" y="8346"/>
                    <a:pt x="1567" y="8436"/>
                    <a:pt x="1679" y="8436"/>
                  </a:cubicBezTo>
                  <a:lnTo>
                    <a:pt x="2189" y="8436"/>
                  </a:lnTo>
                  <a:lnTo>
                    <a:pt x="1790" y="9100"/>
                  </a:lnTo>
                  <a:cubicBezTo>
                    <a:pt x="1238" y="9191"/>
                    <a:pt x="797" y="9674"/>
                    <a:pt x="797" y="10274"/>
                  </a:cubicBezTo>
                  <a:cubicBezTo>
                    <a:pt x="797" y="10428"/>
                    <a:pt x="840" y="10561"/>
                    <a:pt x="882" y="10694"/>
                  </a:cubicBezTo>
                  <a:lnTo>
                    <a:pt x="484" y="11379"/>
                  </a:lnTo>
                  <a:cubicBezTo>
                    <a:pt x="308" y="11666"/>
                    <a:pt x="372" y="12043"/>
                    <a:pt x="595" y="12266"/>
                  </a:cubicBezTo>
                  <a:lnTo>
                    <a:pt x="43" y="13217"/>
                  </a:lnTo>
                  <a:cubicBezTo>
                    <a:pt x="0" y="13329"/>
                    <a:pt x="22" y="13440"/>
                    <a:pt x="133" y="13504"/>
                  </a:cubicBezTo>
                  <a:cubicBezTo>
                    <a:pt x="154" y="13504"/>
                    <a:pt x="197" y="13525"/>
                    <a:pt x="218" y="13525"/>
                  </a:cubicBezTo>
                  <a:cubicBezTo>
                    <a:pt x="287" y="13525"/>
                    <a:pt x="351" y="13483"/>
                    <a:pt x="399" y="13414"/>
                  </a:cubicBezTo>
                  <a:lnTo>
                    <a:pt x="951" y="12463"/>
                  </a:lnTo>
                  <a:cubicBezTo>
                    <a:pt x="1015" y="12484"/>
                    <a:pt x="1063" y="12484"/>
                    <a:pt x="1126" y="12484"/>
                  </a:cubicBezTo>
                  <a:cubicBezTo>
                    <a:pt x="1392" y="12484"/>
                    <a:pt x="1636" y="12351"/>
                    <a:pt x="1769" y="12133"/>
                  </a:cubicBezTo>
                  <a:lnTo>
                    <a:pt x="2168" y="11448"/>
                  </a:lnTo>
                  <a:cubicBezTo>
                    <a:pt x="2741" y="11358"/>
                    <a:pt x="3161" y="10848"/>
                    <a:pt x="3161" y="10274"/>
                  </a:cubicBezTo>
                  <a:cubicBezTo>
                    <a:pt x="3161" y="10120"/>
                    <a:pt x="3140" y="9987"/>
                    <a:pt x="3097" y="9855"/>
                  </a:cubicBezTo>
                  <a:lnTo>
                    <a:pt x="3915" y="8436"/>
                  </a:lnTo>
                  <a:lnTo>
                    <a:pt x="5509" y="8436"/>
                  </a:lnTo>
                  <a:lnTo>
                    <a:pt x="5509" y="8766"/>
                  </a:lnTo>
                  <a:cubicBezTo>
                    <a:pt x="5509" y="9164"/>
                    <a:pt x="5817" y="9477"/>
                    <a:pt x="6215" y="9477"/>
                  </a:cubicBezTo>
                  <a:cubicBezTo>
                    <a:pt x="6614" y="9477"/>
                    <a:pt x="6927" y="9164"/>
                    <a:pt x="6927" y="8766"/>
                  </a:cubicBezTo>
                  <a:lnTo>
                    <a:pt x="6927" y="8436"/>
                  </a:lnTo>
                  <a:lnTo>
                    <a:pt x="8430" y="8436"/>
                  </a:lnTo>
                  <a:lnTo>
                    <a:pt x="10577" y="12133"/>
                  </a:lnTo>
                  <a:cubicBezTo>
                    <a:pt x="10709" y="12351"/>
                    <a:pt x="10954" y="12484"/>
                    <a:pt x="11219" y="12484"/>
                  </a:cubicBezTo>
                  <a:cubicBezTo>
                    <a:pt x="11352" y="12484"/>
                    <a:pt x="11464" y="12463"/>
                    <a:pt x="11596" y="12399"/>
                  </a:cubicBezTo>
                  <a:lnTo>
                    <a:pt x="11639" y="12378"/>
                  </a:lnTo>
                  <a:lnTo>
                    <a:pt x="12303" y="13525"/>
                  </a:lnTo>
                  <a:cubicBezTo>
                    <a:pt x="12351" y="13594"/>
                    <a:pt x="12415" y="13637"/>
                    <a:pt x="12484" y="13637"/>
                  </a:cubicBezTo>
                  <a:cubicBezTo>
                    <a:pt x="12526" y="13637"/>
                    <a:pt x="12547" y="13637"/>
                    <a:pt x="12590" y="13616"/>
                  </a:cubicBezTo>
                  <a:cubicBezTo>
                    <a:pt x="12680" y="13546"/>
                    <a:pt x="12701" y="13440"/>
                    <a:pt x="12659" y="13329"/>
                  </a:cubicBezTo>
                  <a:lnTo>
                    <a:pt x="11974" y="12176"/>
                  </a:lnTo>
                  <a:lnTo>
                    <a:pt x="12059" y="12133"/>
                  </a:lnTo>
                  <a:cubicBezTo>
                    <a:pt x="12149" y="12064"/>
                    <a:pt x="12191" y="11953"/>
                    <a:pt x="12128" y="11847"/>
                  </a:cubicBezTo>
                  <a:lnTo>
                    <a:pt x="10157" y="8436"/>
                  </a:lnTo>
                  <a:lnTo>
                    <a:pt x="10667" y="8436"/>
                  </a:lnTo>
                  <a:cubicBezTo>
                    <a:pt x="10778" y="8436"/>
                    <a:pt x="10863" y="8346"/>
                    <a:pt x="10863" y="8234"/>
                  </a:cubicBezTo>
                  <a:cubicBezTo>
                    <a:pt x="10863" y="8128"/>
                    <a:pt x="10778" y="8038"/>
                    <a:pt x="10667" y="8038"/>
                  </a:cubicBezTo>
                  <a:lnTo>
                    <a:pt x="9934" y="8038"/>
                  </a:lnTo>
                  <a:lnTo>
                    <a:pt x="9270" y="6885"/>
                  </a:lnTo>
                  <a:cubicBezTo>
                    <a:pt x="9227" y="6810"/>
                    <a:pt x="9163" y="6776"/>
                    <a:pt x="9091" y="6776"/>
                  </a:cubicBezTo>
                  <a:cubicBezTo>
                    <a:pt x="9056" y="6776"/>
                    <a:pt x="9020" y="6784"/>
                    <a:pt x="8983" y="6800"/>
                  </a:cubicBezTo>
                  <a:cubicBezTo>
                    <a:pt x="8898" y="6864"/>
                    <a:pt x="8850" y="6975"/>
                    <a:pt x="8919" y="7087"/>
                  </a:cubicBezTo>
                  <a:lnTo>
                    <a:pt x="11687" y="11868"/>
                  </a:lnTo>
                  <a:lnTo>
                    <a:pt x="11395" y="12043"/>
                  </a:lnTo>
                  <a:cubicBezTo>
                    <a:pt x="11337" y="12073"/>
                    <a:pt x="11276" y="12088"/>
                    <a:pt x="11217" y="12088"/>
                  </a:cubicBezTo>
                  <a:cubicBezTo>
                    <a:pt x="11098" y="12088"/>
                    <a:pt x="10986" y="12028"/>
                    <a:pt x="10911" y="11910"/>
                  </a:cubicBezTo>
                  <a:lnTo>
                    <a:pt x="7235" y="5557"/>
                  </a:lnTo>
                  <a:lnTo>
                    <a:pt x="7235" y="5228"/>
                  </a:lnTo>
                  <a:cubicBezTo>
                    <a:pt x="7235" y="4914"/>
                    <a:pt x="7235" y="4739"/>
                    <a:pt x="7278" y="4649"/>
                  </a:cubicBezTo>
                  <a:cubicBezTo>
                    <a:pt x="7304" y="4585"/>
                    <a:pt x="7326" y="4543"/>
                    <a:pt x="7389" y="4452"/>
                  </a:cubicBezTo>
                  <a:lnTo>
                    <a:pt x="8452" y="6269"/>
                  </a:lnTo>
                  <a:cubicBezTo>
                    <a:pt x="8500" y="6333"/>
                    <a:pt x="8563" y="6375"/>
                    <a:pt x="8632" y="6375"/>
                  </a:cubicBezTo>
                  <a:cubicBezTo>
                    <a:pt x="8654" y="6375"/>
                    <a:pt x="8696" y="6354"/>
                    <a:pt x="8717" y="6354"/>
                  </a:cubicBezTo>
                  <a:cubicBezTo>
                    <a:pt x="8829" y="6290"/>
                    <a:pt x="8850" y="6179"/>
                    <a:pt x="8808" y="6067"/>
                  </a:cubicBezTo>
                  <a:lnTo>
                    <a:pt x="7676" y="4144"/>
                  </a:lnTo>
                  <a:cubicBezTo>
                    <a:pt x="7899" y="3831"/>
                    <a:pt x="8011" y="3454"/>
                    <a:pt x="8011" y="3082"/>
                  </a:cubicBezTo>
                  <a:cubicBezTo>
                    <a:pt x="8011" y="2327"/>
                    <a:pt x="7570" y="1685"/>
                    <a:pt x="6927" y="1398"/>
                  </a:cubicBezTo>
                  <a:lnTo>
                    <a:pt x="6927" y="447"/>
                  </a:lnTo>
                  <a:cubicBezTo>
                    <a:pt x="6927" y="203"/>
                    <a:pt x="6725" y="1"/>
                    <a:pt x="648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3"/>
            <p:cNvSpPr/>
            <p:nvPr/>
          </p:nvSpPr>
          <p:spPr>
            <a:xfrm>
              <a:off x="5425500" y="2523825"/>
              <a:ext cx="9975" cy="9975"/>
            </a:xfrm>
            <a:custGeom>
              <a:rect b="b" l="l" r="r" t="t"/>
              <a:pathLst>
                <a:path extrusionOk="0" h="399" w="399">
                  <a:moveTo>
                    <a:pt x="202" y="0"/>
                  </a:moveTo>
                  <a:cubicBezTo>
                    <a:pt x="91" y="0"/>
                    <a:pt x="0" y="91"/>
                    <a:pt x="0" y="202"/>
                  </a:cubicBezTo>
                  <a:cubicBezTo>
                    <a:pt x="0" y="314"/>
                    <a:pt x="91" y="399"/>
                    <a:pt x="202" y="399"/>
                  </a:cubicBezTo>
                  <a:cubicBezTo>
                    <a:pt x="309" y="399"/>
                    <a:pt x="399" y="314"/>
                    <a:pt x="399" y="202"/>
                  </a:cubicBezTo>
                  <a:lnTo>
                    <a:pt x="399" y="202"/>
                  </a:lnTo>
                  <a:cubicBezTo>
                    <a:pt x="399" y="91"/>
                    <a:pt x="309" y="0"/>
                    <a:pt x="202" y="0"/>
                  </a:cubicBezTo>
                  <a:close/>
                  <a:moveTo>
                    <a:pt x="202" y="0"/>
                  </a:moveTo>
                  <a:lnTo>
                    <a:pt x="202" y="0"/>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3"/>
            <p:cNvSpPr/>
            <p:nvPr/>
          </p:nvSpPr>
          <p:spPr>
            <a:xfrm>
              <a:off x="5511825" y="2325825"/>
              <a:ext cx="46500" cy="46500"/>
            </a:xfrm>
            <a:custGeom>
              <a:rect b="b" l="l" r="r" t="t"/>
              <a:pathLst>
                <a:path extrusionOk="0" h="1860" w="1860">
                  <a:moveTo>
                    <a:pt x="930" y="1859"/>
                  </a:moveTo>
                  <a:cubicBezTo>
                    <a:pt x="1440" y="1859"/>
                    <a:pt x="1859" y="1434"/>
                    <a:pt x="1859" y="930"/>
                  </a:cubicBezTo>
                  <a:cubicBezTo>
                    <a:pt x="1859" y="420"/>
                    <a:pt x="1440" y="0"/>
                    <a:pt x="930" y="0"/>
                  </a:cubicBezTo>
                  <a:cubicBezTo>
                    <a:pt x="420" y="0"/>
                    <a:pt x="0" y="420"/>
                    <a:pt x="0" y="930"/>
                  </a:cubicBezTo>
                  <a:cubicBezTo>
                    <a:pt x="0" y="1434"/>
                    <a:pt x="420" y="1859"/>
                    <a:pt x="930" y="1859"/>
                  </a:cubicBezTo>
                  <a:close/>
                  <a:moveTo>
                    <a:pt x="930" y="399"/>
                  </a:moveTo>
                  <a:cubicBezTo>
                    <a:pt x="1217" y="399"/>
                    <a:pt x="1461" y="638"/>
                    <a:pt x="1461" y="930"/>
                  </a:cubicBezTo>
                  <a:cubicBezTo>
                    <a:pt x="1461" y="1217"/>
                    <a:pt x="1217" y="1461"/>
                    <a:pt x="930" y="1461"/>
                  </a:cubicBezTo>
                  <a:cubicBezTo>
                    <a:pt x="643" y="1461"/>
                    <a:pt x="399" y="1217"/>
                    <a:pt x="399" y="930"/>
                  </a:cubicBezTo>
                  <a:cubicBezTo>
                    <a:pt x="399" y="638"/>
                    <a:pt x="643" y="399"/>
                    <a:pt x="930" y="399"/>
                  </a:cubicBezTo>
                  <a:close/>
                  <a:moveTo>
                    <a:pt x="930" y="399"/>
                  </a:moveTo>
                  <a:lnTo>
                    <a:pt x="930" y="399"/>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63"/>
          <p:cNvGrpSpPr/>
          <p:nvPr/>
        </p:nvGrpSpPr>
        <p:grpSpPr>
          <a:xfrm>
            <a:off x="1613050" y="3624625"/>
            <a:ext cx="293250" cy="340650"/>
            <a:chOff x="1613050" y="3624625"/>
            <a:chExt cx="293250" cy="340650"/>
          </a:xfrm>
        </p:grpSpPr>
        <p:sp>
          <p:nvSpPr>
            <p:cNvPr id="4774" name="Google Shape;4774;p63"/>
            <p:cNvSpPr/>
            <p:nvPr/>
          </p:nvSpPr>
          <p:spPr>
            <a:xfrm>
              <a:off x="1617950" y="3691400"/>
              <a:ext cx="283425" cy="194850"/>
            </a:xfrm>
            <a:custGeom>
              <a:rect b="b" l="l" r="r" t="t"/>
              <a:pathLst>
                <a:path extrusionOk="0" h="7794" w="11337">
                  <a:moveTo>
                    <a:pt x="10959" y="1"/>
                  </a:moveTo>
                  <a:lnTo>
                    <a:pt x="357" y="1"/>
                  </a:lnTo>
                  <a:cubicBezTo>
                    <a:pt x="155" y="1"/>
                    <a:pt x="1" y="176"/>
                    <a:pt x="1" y="378"/>
                  </a:cubicBezTo>
                  <a:lnTo>
                    <a:pt x="1" y="7417"/>
                  </a:lnTo>
                  <a:lnTo>
                    <a:pt x="5934" y="7794"/>
                  </a:lnTo>
                  <a:lnTo>
                    <a:pt x="11337" y="7417"/>
                  </a:lnTo>
                  <a:lnTo>
                    <a:pt x="11337" y="378"/>
                  </a:lnTo>
                  <a:cubicBezTo>
                    <a:pt x="11337" y="176"/>
                    <a:pt x="11156" y="1"/>
                    <a:pt x="10959" y="1"/>
                  </a:cubicBezTo>
                  <a:close/>
                  <a:moveTo>
                    <a:pt x="10959" y="1"/>
                  </a:moveTo>
                  <a:lnTo>
                    <a:pt x="10959"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3"/>
            <p:cNvSpPr/>
            <p:nvPr/>
          </p:nvSpPr>
          <p:spPr>
            <a:xfrm>
              <a:off x="1702150" y="3893925"/>
              <a:ext cx="121675" cy="50375"/>
            </a:xfrm>
            <a:custGeom>
              <a:rect b="b" l="l" r="r" t="t"/>
              <a:pathLst>
                <a:path extrusionOk="0" h="2015" w="4867">
                  <a:moveTo>
                    <a:pt x="3894" y="399"/>
                  </a:moveTo>
                  <a:lnTo>
                    <a:pt x="2301" y="1"/>
                  </a:lnTo>
                  <a:lnTo>
                    <a:pt x="973" y="399"/>
                  </a:lnTo>
                  <a:lnTo>
                    <a:pt x="1" y="1552"/>
                  </a:lnTo>
                  <a:lnTo>
                    <a:pt x="2364" y="2014"/>
                  </a:lnTo>
                  <a:lnTo>
                    <a:pt x="4866" y="1552"/>
                  </a:lnTo>
                  <a:close/>
                  <a:moveTo>
                    <a:pt x="3894" y="399"/>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3"/>
            <p:cNvSpPr/>
            <p:nvPr/>
          </p:nvSpPr>
          <p:spPr>
            <a:xfrm>
              <a:off x="1868675" y="3691400"/>
              <a:ext cx="32700" cy="189800"/>
            </a:xfrm>
            <a:custGeom>
              <a:rect b="b" l="l" r="r" t="t"/>
              <a:pathLst>
                <a:path extrusionOk="0" h="7592" w="1308">
                  <a:moveTo>
                    <a:pt x="575" y="378"/>
                  </a:moveTo>
                  <a:lnTo>
                    <a:pt x="575" y="7592"/>
                  </a:lnTo>
                  <a:lnTo>
                    <a:pt x="1308" y="7417"/>
                  </a:lnTo>
                  <a:lnTo>
                    <a:pt x="1308" y="378"/>
                  </a:lnTo>
                  <a:cubicBezTo>
                    <a:pt x="1308" y="176"/>
                    <a:pt x="1127" y="1"/>
                    <a:pt x="930" y="1"/>
                  </a:cubicBezTo>
                  <a:lnTo>
                    <a:pt x="197" y="1"/>
                  </a:lnTo>
                  <a:cubicBezTo>
                    <a:pt x="1" y="1"/>
                    <a:pt x="575" y="176"/>
                    <a:pt x="575" y="378"/>
                  </a:cubicBezTo>
                  <a:close/>
                  <a:moveTo>
                    <a:pt x="575" y="378"/>
                  </a:moveTo>
                  <a:lnTo>
                    <a:pt x="575" y="378"/>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3"/>
            <p:cNvSpPr/>
            <p:nvPr/>
          </p:nvSpPr>
          <p:spPr>
            <a:xfrm>
              <a:off x="1714775" y="3892875"/>
              <a:ext cx="109050" cy="46500"/>
            </a:xfrm>
            <a:custGeom>
              <a:rect b="b" l="l" r="r" t="t"/>
              <a:pathLst>
                <a:path extrusionOk="0" h="1860" w="4362">
                  <a:moveTo>
                    <a:pt x="2991" y="994"/>
                  </a:moveTo>
                  <a:lnTo>
                    <a:pt x="3501" y="1594"/>
                  </a:lnTo>
                  <a:lnTo>
                    <a:pt x="3766" y="1860"/>
                  </a:lnTo>
                  <a:lnTo>
                    <a:pt x="4361" y="1594"/>
                  </a:lnTo>
                  <a:lnTo>
                    <a:pt x="3389" y="441"/>
                  </a:lnTo>
                  <a:lnTo>
                    <a:pt x="1886" y="0"/>
                  </a:lnTo>
                  <a:lnTo>
                    <a:pt x="468" y="441"/>
                  </a:lnTo>
                  <a:lnTo>
                    <a:pt x="0" y="994"/>
                  </a:lnTo>
                  <a:close/>
                  <a:moveTo>
                    <a:pt x="2991" y="994"/>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3"/>
            <p:cNvSpPr/>
            <p:nvPr/>
          </p:nvSpPr>
          <p:spPr>
            <a:xfrm>
              <a:off x="1674925" y="3932725"/>
              <a:ext cx="175975" cy="27625"/>
            </a:xfrm>
            <a:custGeom>
              <a:rect b="b" l="l" r="r" t="t"/>
              <a:pathLst>
                <a:path extrusionOk="0" h="1105" w="7039">
                  <a:moveTo>
                    <a:pt x="5955" y="0"/>
                  </a:moveTo>
                  <a:lnTo>
                    <a:pt x="558" y="0"/>
                  </a:lnTo>
                  <a:cubicBezTo>
                    <a:pt x="245" y="0"/>
                    <a:pt x="1" y="239"/>
                    <a:pt x="1" y="552"/>
                  </a:cubicBezTo>
                  <a:lnTo>
                    <a:pt x="1" y="861"/>
                  </a:lnTo>
                  <a:cubicBezTo>
                    <a:pt x="1" y="993"/>
                    <a:pt x="112" y="1105"/>
                    <a:pt x="245" y="1105"/>
                  </a:cubicBezTo>
                  <a:lnTo>
                    <a:pt x="6800" y="1105"/>
                  </a:lnTo>
                  <a:cubicBezTo>
                    <a:pt x="6933" y="1105"/>
                    <a:pt x="7039" y="993"/>
                    <a:pt x="7039" y="861"/>
                  </a:cubicBezTo>
                  <a:lnTo>
                    <a:pt x="7039" y="552"/>
                  </a:lnTo>
                  <a:cubicBezTo>
                    <a:pt x="7039" y="239"/>
                    <a:pt x="6800" y="0"/>
                    <a:pt x="6487" y="0"/>
                  </a:cubicBezTo>
                  <a:close/>
                  <a:moveTo>
                    <a:pt x="5955" y="0"/>
                  </a:moveTo>
                  <a:lnTo>
                    <a:pt x="5955"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3"/>
            <p:cNvSpPr/>
            <p:nvPr/>
          </p:nvSpPr>
          <p:spPr>
            <a:xfrm>
              <a:off x="1815550" y="3932725"/>
              <a:ext cx="35350" cy="27625"/>
            </a:xfrm>
            <a:custGeom>
              <a:rect b="b" l="l" r="r" t="t"/>
              <a:pathLst>
                <a:path extrusionOk="0" h="1105" w="1414">
                  <a:moveTo>
                    <a:pt x="330" y="0"/>
                  </a:moveTo>
                  <a:lnTo>
                    <a:pt x="1" y="0"/>
                  </a:lnTo>
                  <a:cubicBezTo>
                    <a:pt x="309" y="0"/>
                    <a:pt x="553" y="239"/>
                    <a:pt x="553" y="552"/>
                  </a:cubicBezTo>
                  <a:lnTo>
                    <a:pt x="553" y="861"/>
                  </a:lnTo>
                  <a:cubicBezTo>
                    <a:pt x="553" y="993"/>
                    <a:pt x="463" y="1105"/>
                    <a:pt x="330" y="1105"/>
                  </a:cubicBezTo>
                  <a:lnTo>
                    <a:pt x="1175" y="1105"/>
                  </a:lnTo>
                  <a:cubicBezTo>
                    <a:pt x="1308" y="1105"/>
                    <a:pt x="1414" y="993"/>
                    <a:pt x="1414" y="861"/>
                  </a:cubicBezTo>
                  <a:lnTo>
                    <a:pt x="1414" y="552"/>
                  </a:lnTo>
                  <a:cubicBezTo>
                    <a:pt x="1414" y="239"/>
                    <a:pt x="1175" y="0"/>
                    <a:pt x="862" y="0"/>
                  </a:cubicBezTo>
                  <a:close/>
                  <a:moveTo>
                    <a:pt x="330" y="0"/>
                  </a:moveTo>
                  <a:lnTo>
                    <a:pt x="330"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3"/>
            <p:cNvSpPr/>
            <p:nvPr/>
          </p:nvSpPr>
          <p:spPr>
            <a:xfrm>
              <a:off x="1679975" y="3719575"/>
              <a:ext cx="33225" cy="62575"/>
            </a:xfrm>
            <a:custGeom>
              <a:rect b="b" l="l" r="r" t="t"/>
              <a:pathLst>
                <a:path extrusionOk="0" h="2503" w="1329">
                  <a:moveTo>
                    <a:pt x="1328" y="2502"/>
                  </a:moveTo>
                  <a:lnTo>
                    <a:pt x="1328" y="0"/>
                  </a:lnTo>
                  <a:lnTo>
                    <a:pt x="1063" y="0"/>
                  </a:lnTo>
                  <a:cubicBezTo>
                    <a:pt x="909" y="0"/>
                    <a:pt x="840" y="133"/>
                    <a:pt x="797" y="266"/>
                  </a:cubicBezTo>
                  <a:lnTo>
                    <a:pt x="64" y="2194"/>
                  </a:lnTo>
                  <a:cubicBezTo>
                    <a:pt x="0" y="2327"/>
                    <a:pt x="112" y="2502"/>
                    <a:pt x="266" y="2502"/>
                  </a:cubicBezTo>
                  <a:close/>
                  <a:moveTo>
                    <a:pt x="1328" y="2502"/>
                  </a:moveTo>
                  <a:lnTo>
                    <a:pt x="1328" y="250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3"/>
            <p:cNvSpPr/>
            <p:nvPr/>
          </p:nvSpPr>
          <p:spPr>
            <a:xfrm>
              <a:off x="1805600" y="3719575"/>
              <a:ext cx="33225" cy="62575"/>
            </a:xfrm>
            <a:custGeom>
              <a:rect b="b" l="l" r="r" t="t"/>
              <a:pathLst>
                <a:path extrusionOk="0" h="2503" w="1329">
                  <a:moveTo>
                    <a:pt x="1" y="245"/>
                  </a:moveTo>
                  <a:lnTo>
                    <a:pt x="1" y="2502"/>
                  </a:lnTo>
                  <a:lnTo>
                    <a:pt x="1063" y="2502"/>
                  </a:lnTo>
                  <a:cubicBezTo>
                    <a:pt x="1217" y="2502"/>
                    <a:pt x="1329" y="2327"/>
                    <a:pt x="1281" y="2194"/>
                  </a:cubicBezTo>
                  <a:lnTo>
                    <a:pt x="553" y="266"/>
                  </a:lnTo>
                  <a:cubicBezTo>
                    <a:pt x="484" y="133"/>
                    <a:pt x="420" y="0"/>
                    <a:pt x="287" y="0"/>
                  </a:cubicBezTo>
                  <a:lnTo>
                    <a:pt x="1" y="0"/>
                  </a:lnTo>
                  <a:close/>
                  <a:moveTo>
                    <a:pt x="1" y="245"/>
                  </a:moveTo>
                  <a:lnTo>
                    <a:pt x="1" y="245"/>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3"/>
            <p:cNvSpPr/>
            <p:nvPr/>
          </p:nvSpPr>
          <p:spPr>
            <a:xfrm>
              <a:off x="1742525" y="3804300"/>
              <a:ext cx="33750" cy="45425"/>
            </a:xfrm>
            <a:custGeom>
              <a:rect b="b" l="l" r="r" t="t"/>
              <a:pathLst>
                <a:path extrusionOk="0" h="1817" w="1350">
                  <a:moveTo>
                    <a:pt x="1350" y="0"/>
                  </a:moveTo>
                  <a:lnTo>
                    <a:pt x="0" y="0"/>
                  </a:lnTo>
                  <a:lnTo>
                    <a:pt x="0" y="1769"/>
                  </a:lnTo>
                  <a:lnTo>
                    <a:pt x="64" y="1769"/>
                  </a:lnTo>
                  <a:cubicBezTo>
                    <a:pt x="154" y="1769"/>
                    <a:pt x="266" y="1790"/>
                    <a:pt x="351" y="1817"/>
                  </a:cubicBezTo>
                  <a:cubicBezTo>
                    <a:pt x="510" y="1551"/>
                    <a:pt x="797" y="1392"/>
                    <a:pt x="1127" y="1392"/>
                  </a:cubicBezTo>
                  <a:cubicBezTo>
                    <a:pt x="1196" y="1392"/>
                    <a:pt x="1281" y="1392"/>
                    <a:pt x="1350" y="1419"/>
                  </a:cubicBezTo>
                  <a:close/>
                  <a:moveTo>
                    <a:pt x="1350" y="0"/>
                  </a:moveTo>
                  <a:lnTo>
                    <a:pt x="1350"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3"/>
            <p:cNvSpPr/>
            <p:nvPr/>
          </p:nvSpPr>
          <p:spPr>
            <a:xfrm>
              <a:off x="1805600" y="3719575"/>
              <a:ext cx="33225" cy="62575"/>
            </a:xfrm>
            <a:custGeom>
              <a:rect b="b" l="l" r="r" t="t"/>
              <a:pathLst>
                <a:path extrusionOk="0" h="2503" w="1329">
                  <a:moveTo>
                    <a:pt x="22" y="266"/>
                  </a:moveTo>
                  <a:lnTo>
                    <a:pt x="750" y="2194"/>
                  </a:lnTo>
                  <a:cubicBezTo>
                    <a:pt x="797" y="2327"/>
                    <a:pt x="707" y="2502"/>
                    <a:pt x="532" y="2502"/>
                  </a:cubicBezTo>
                  <a:lnTo>
                    <a:pt x="1063" y="2502"/>
                  </a:lnTo>
                  <a:cubicBezTo>
                    <a:pt x="1217" y="2502"/>
                    <a:pt x="1329" y="2327"/>
                    <a:pt x="1281" y="2194"/>
                  </a:cubicBezTo>
                  <a:lnTo>
                    <a:pt x="553" y="266"/>
                  </a:lnTo>
                  <a:cubicBezTo>
                    <a:pt x="484" y="133"/>
                    <a:pt x="420" y="0"/>
                    <a:pt x="287" y="0"/>
                  </a:cubicBezTo>
                  <a:lnTo>
                    <a:pt x="1" y="0"/>
                  </a:lnTo>
                  <a:lnTo>
                    <a:pt x="1" y="245"/>
                  </a:lnTo>
                  <a:close/>
                  <a:moveTo>
                    <a:pt x="22" y="266"/>
                  </a:moveTo>
                  <a:lnTo>
                    <a:pt x="22" y="26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3"/>
            <p:cNvSpPr/>
            <p:nvPr/>
          </p:nvSpPr>
          <p:spPr>
            <a:xfrm>
              <a:off x="1704800" y="3719575"/>
              <a:ext cx="8400" cy="62575"/>
            </a:xfrm>
            <a:custGeom>
              <a:rect b="b" l="l" r="r" t="t"/>
              <a:pathLst>
                <a:path extrusionOk="0" h="2503" w="336">
                  <a:moveTo>
                    <a:pt x="1" y="245"/>
                  </a:moveTo>
                  <a:lnTo>
                    <a:pt x="1" y="2502"/>
                  </a:lnTo>
                  <a:lnTo>
                    <a:pt x="335" y="2502"/>
                  </a:lnTo>
                  <a:lnTo>
                    <a:pt x="335" y="0"/>
                  </a:lnTo>
                  <a:lnTo>
                    <a:pt x="70" y="0"/>
                  </a:lnTo>
                  <a:cubicBezTo>
                    <a:pt x="49" y="0"/>
                    <a:pt x="27" y="0"/>
                    <a:pt x="1" y="27"/>
                  </a:cubicBezTo>
                  <a:close/>
                  <a:moveTo>
                    <a:pt x="1" y="245"/>
                  </a:moveTo>
                  <a:lnTo>
                    <a:pt x="1" y="24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3"/>
            <p:cNvSpPr/>
            <p:nvPr/>
          </p:nvSpPr>
          <p:spPr>
            <a:xfrm>
              <a:off x="1765750" y="3804300"/>
              <a:ext cx="10525" cy="35475"/>
            </a:xfrm>
            <a:custGeom>
              <a:rect b="b" l="l" r="r" t="t"/>
              <a:pathLst>
                <a:path extrusionOk="0" h="1419" w="421">
                  <a:moveTo>
                    <a:pt x="1" y="0"/>
                  </a:moveTo>
                  <a:lnTo>
                    <a:pt x="1" y="1392"/>
                  </a:lnTo>
                  <a:lnTo>
                    <a:pt x="198" y="1392"/>
                  </a:lnTo>
                  <a:cubicBezTo>
                    <a:pt x="267" y="1392"/>
                    <a:pt x="352" y="1392"/>
                    <a:pt x="421" y="1419"/>
                  </a:cubicBezTo>
                  <a:lnTo>
                    <a:pt x="421" y="0"/>
                  </a:lnTo>
                  <a:close/>
                  <a:moveTo>
                    <a:pt x="1" y="0"/>
                  </a:moveTo>
                  <a:lnTo>
                    <a:pt x="1"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3"/>
            <p:cNvSpPr/>
            <p:nvPr/>
          </p:nvSpPr>
          <p:spPr>
            <a:xfrm>
              <a:off x="1673325" y="3835775"/>
              <a:ext cx="177575" cy="49825"/>
            </a:xfrm>
            <a:custGeom>
              <a:rect b="b" l="l" r="r" t="t"/>
              <a:pathLst>
                <a:path extrusionOk="0" h="1993" w="7103">
                  <a:moveTo>
                    <a:pt x="6662" y="978"/>
                  </a:moveTo>
                  <a:cubicBezTo>
                    <a:pt x="6572" y="776"/>
                    <a:pt x="6375" y="622"/>
                    <a:pt x="6131" y="622"/>
                  </a:cubicBezTo>
                  <a:cubicBezTo>
                    <a:pt x="6041" y="622"/>
                    <a:pt x="5956" y="643"/>
                    <a:pt x="5865" y="691"/>
                  </a:cubicBezTo>
                  <a:cubicBezTo>
                    <a:pt x="5669" y="531"/>
                    <a:pt x="5403" y="425"/>
                    <a:pt x="5090" y="425"/>
                  </a:cubicBezTo>
                  <a:cubicBezTo>
                    <a:pt x="4893" y="425"/>
                    <a:pt x="4670" y="468"/>
                    <a:pt x="4495" y="579"/>
                  </a:cubicBezTo>
                  <a:cubicBezTo>
                    <a:pt x="4362" y="223"/>
                    <a:pt x="4006" y="0"/>
                    <a:pt x="3608" y="0"/>
                  </a:cubicBezTo>
                  <a:cubicBezTo>
                    <a:pt x="3278" y="0"/>
                    <a:pt x="2965" y="181"/>
                    <a:pt x="2790" y="468"/>
                  </a:cubicBezTo>
                  <a:cubicBezTo>
                    <a:pt x="2678" y="446"/>
                    <a:pt x="2747" y="425"/>
                    <a:pt x="2455" y="425"/>
                  </a:cubicBezTo>
                  <a:cubicBezTo>
                    <a:pt x="2168" y="425"/>
                    <a:pt x="1616" y="510"/>
                    <a:pt x="1393" y="887"/>
                  </a:cubicBezTo>
                  <a:cubicBezTo>
                    <a:pt x="819" y="600"/>
                    <a:pt x="1" y="956"/>
                    <a:pt x="1" y="1642"/>
                  </a:cubicBezTo>
                  <a:lnTo>
                    <a:pt x="3454" y="1992"/>
                  </a:lnTo>
                  <a:lnTo>
                    <a:pt x="7103" y="1642"/>
                  </a:lnTo>
                  <a:cubicBezTo>
                    <a:pt x="7103" y="1355"/>
                    <a:pt x="6928" y="1089"/>
                    <a:pt x="6662" y="978"/>
                  </a:cubicBezTo>
                  <a:close/>
                  <a:moveTo>
                    <a:pt x="6662" y="978"/>
                  </a:moveTo>
                  <a:lnTo>
                    <a:pt x="6662" y="978"/>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3"/>
            <p:cNvSpPr/>
            <p:nvPr/>
          </p:nvSpPr>
          <p:spPr>
            <a:xfrm>
              <a:off x="1801750" y="3846400"/>
              <a:ext cx="49150" cy="34800"/>
            </a:xfrm>
            <a:custGeom>
              <a:rect b="b" l="l" r="r" t="t"/>
              <a:pathLst>
                <a:path extrusionOk="0" h="1392" w="1966">
                  <a:moveTo>
                    <a:pt x="1" y="0"/>
                  </a:moveTo>
                  <a:cubicBezTo>
                    <a:pt x="176" y="239"/>
                    <a:pt x="287" y="595"/>
                    <a:pt x="287" y="797"/>
                  </a:cubicBezTo>
                  <a:cubicBezTo>
                    <a:pt x="287" y="1015"/>
                    <a:pt x="266" y="1259"/>
                    <a:pt x="218" y="1392"/>
                  </a:cubicBezTo>
                  <a:lnTo>
                    <a:pt x="1966" y="1217"/>
                  </a:lnTo>
                  <a:cubicBezTo>
                    <a:pt x="1966" y="930"/>
                    <a:pt x="1791" y="664"/>
                    <a:pt x="1525" y="553"/>
                  </a:cubicBezTo>
                  <a:cubicBezTo>
                    <a:pt x="1435" y="351"/>
                    <a:pt x="1238" y="197"/>
                    <a:pt x="994" y="197"/>
                  </a:cubicBezTo>
                  <a:cubicBezTo>
                    <a:pt x="904" y="197"/>
                    <a:pt x="819" y="218"/>
                    <a:pt x="728" y="266"/>
                  </a:cubicBezTo>
                  <a:cubicBezTo>
                    <a:pt x="532" y="106"/>
                    <a:pt x="266" y="0"/>
                    <a:pt x="1" y="0"/>
                  </a:cubicBezTo>
                  <a:close/>
                  <a:moveTo>
                    <a:pt x="1" y="0"/>
                  </a:moveTo>
                  <a:lnTo>
                    <a:pt x="1"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3"/>
            <p:cNvSpPr/>
            <p:nvPr/>
          </p:nvSpPr>
          <p:spPr>
            <a:xfrm>
              <a:off x="1617950" y="3876800"/>
              <a:ext cx="283425" cy="27125"/>
            </a:xfrm>
            <a:custGeom>
              <a:rect b="b" l="l" r="r" t="t"/>
              <a:pathLst>
                <a:path extrusionOk="0" h="1085" w="11337">
                  <a:moveTo>
                    <a:pt x="11337" y="1"/>
                  </a:moveTo>
                  <a:lnTo>
                    <a:pt x="1" y="1"/>
                  </a:lnTo>
                  <a:lnTo>
                    <a:pt x="1" y="707"/>
                  </a:lnTo>
                  <a:cubicBezTo>
                    <a:pt x="1" y="930"/>
                    <a:pt x="155" y="1084"/>
                    <a:pt x="357" y="1084"/>
                  </a:cubicBezTo>
                  <a:lnTo>
                    <a:pt x="10959" y="1084"/>
                  </a:lnTo>
                  <a:cubicBezTo>
                    <a:pt x="11156" y="1084"/>
                    <a:pt x="11337" y="930"/>
                    <a:pt x="11337" y="707"/>
                  </a:cubicBezTo>
                  <a:close/>
                  <a:moveTo>
                    <a:pt x="11337" y="1"/>
                  </a:moveTo>
                  <a:lnTo>
                    <a:pt x="11337"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3"/>
            <p:cNvSpPr/>
            <p:nvPr/>
          </p:nvSpPr>
          <p:spPr>
            <a:xfrm>
              <a:off x="1873600" y="3876800"/>
              <a:ext cx="27775" cy="27125"/>
            </a:xfrm>
            <a:custGeom>
              <a:rect b="b" l="l" r="r" t="t"/>
              <a:pathLst>
                <a:path extrusionOk="0" h="1085" w="1111">
                  <a:moveTo>
                    <a:pt x="1111" y="1"/>
                  </a:moveTo>
                  <a:lnTo>
                    <a:pt x="378" y="1"/>
                  </a:lnTo>
                  <a:lnTo>
                    <a:pt x="378" y="707"/>
                  </a:lnTo>
                  <a:cubicBezTo>
                    <a:pt x="378" y="930"/>
                    <a:pt x="202" y="1084"/>
                    <a:pt x="0" y="1084"/>
                  </a:cubicBezTo>
                  <a:lnTo>
                    <a:pt x="733" y="1084"/>
                  </a:lnTo>
                  <a:cubicBezTo>
                    <a:pt x="930" y="1084"/>
                    <a:pt x="1111" y="930"/>
                    <a:pt x="1111" y="707"/>
                  </a:cubicBezTo>
                  <a:close/>
                  <a:moveTo>
                    <a:pt x="1111" y="1"/>
                  </a:moveTo>
                  <a:lnTo>
                    <a:pt x="111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3"/>
            <p:cNvSpPr/>
            <p:nvPr/>
          </p:nvSpPr>
          <p:spPr>
            <a:xfrm>
              <a:off x="1724200" y="3785425"/>
              <a:ext cx="70275" cy="26075"/>
            </a:xfrm>
            <a:custGeom>
              <a:rect b="b" l="l" r="r" t="t"/>
              <a:pathLst>
                <a:path extrusionOk="0" h="1043" w="2811">
                  <a:moveTo>
                    <a:pt x="2391" y="224"/>
                  </a:moveTo>
                  <a:lnTo>
                    <a:pt x="1419" y="1"/>
                  </a:lnTo>
                  <a:lnTo>
                    <a:pt x="420" y="224"/>
                  </a:lnTo>
                  <a:lnTo>
                    <a:pt x="91" y="665"/>
                  </a:lnTo>
                  <a:cubicBezTo>
                    <a:pt x="0" y="846"/>
                    <a:pt x="133" y="1042"/>
                    <a:pt x="335" y="1042"/>
                  </a:cubicBezTo>
                  <a:lnTo>
                    <a:pt x="2502" y="1042"/>
                  </a:lnTo>
                  <a:cubicBezTo>
                    <a:pt x="2704" y="1042"/>
                    <a:pt x="2810" y="846"/>
                    <a:pt x="2725" y="665"/>
                  </a:cubicBezTo>
                  <a:close/>
                  <a:moveTo>
                    <a:pt x="2391" y="224"/>
                  </a:moveTo>
                  <a:lnTo>
                    <a:pt x="2391" y="22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3"/>
            <p:cNvSpPr/>
            <p:nvPr/>
          </p:nvSpPr>
          <p:spPr>
            <a:xfrm>
              <a:off x="1728700" y="3785425"/>
              <a:ext cx="65775" cy="26075"/>
            </a:xfrm>
            <a:custGeom>
              <a:rect b="b" l="l" r="r" t="t"/>
              <a:pathLst>
                <a:path extrusionOk="0" h="1043" w="2631">
                  <a:moveTo>
                    <a:pt x="931" y="553"/>
                  </a:moveTo>
                  <a:lnTo>
                    <a:pt x="2014" y="553"/>
                  </a:lnTo>
                  <a:cubicBezTo>
                    <a:pt x="2078" y="713"/>
                    <a:pt x="2322" y="1042"/>
                    <a:pt x="2035" y="1042"/>
                  </a:cubicBezTo>
                  <a:lnTo>
                    <a:pt x="2322" y="1042"/>
                  </a:lnTo>
                  <a:cubicBezTo>
                    <a:pt x="2524" y="1042"/>
                    <a:pt x="2630" y="846"/>
                    <a:pt x="2545" y="665"/>
                  </a:cubicBezTo>
                  <a:lnTo>
                    <a:pt x="2211" y="224"/>
                  </a:lnTo>
                  <a:lnTo>
                    <a:pt x="1239" y="1"/>
                  </a:lnTo>
                  <a:lnTo>
                    <a:pt x="240" y="224"/>
                  </a:lnTo>
                  <a:lnTo>
                    <a:pt x="1" y="553"/>
                  </a:lnTo>
                  <a:close/>
                  <a:moveTo>
                    <a:pt x="931" y="553"/>
                  </a:moveTo>
                  <a:lnTo>
                    <a:pt x="931" y="553"/>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3"/>
            <p:cNvSpPr/>
            <p:nvPr/>
          </p:nvSpPr>
          <p:spPr>
            <a:xfrm>
              <a:off x="1713175" y="3657675"/>
              <a:ext cx="92450" cy="133375"/>
            </a:xfrm>
            <a:custGeom>
              <a:rect b="b" l="l" r="r" t="t"/>
              <a:pathLst>
                <a:path extrusionOk="0" h="5335" w="3698">
                  <a:moveTo>
                    <a:pt x="0" y="2721"/>
                  </a:moveTo>
                  <a:lnTo>
                    <a:pt x="0" y="5334"/>
                  </a:lnTo>
                  <a:lnTo>
                    <a:pt x="3698" y="5334"/>
                  </a:lnTo>
                  <a:lnTo>
                    <a:pt x="3698" y="2721"/>
                  </a:lnTo>
                  <a:cubicBezTo>
                    <a:pt x="3698" y="2211"/>
                    <a:pt x="3676" y="1770"/>
                    <a:pt x="3607" y="1350"/>
                  </a:cubicBezTo>
                  <a:cubicBezTo>
                    <a:pt x="3517" y="973"/>
                    <a:pt x="3432" y="617"/>
                    <a:pt x="3278" y="309"/>
                  </a:cubicBezTo>
                  <a:lnTo>
                    <a:pt x="1923" y="1"/>
                  </a:lnTo>
                  <a:lnTo>
                    <a:pt x="441" y="309"/>
                  </a:lnTo>
                  <a:cubicBezTo>
                    <a:pt x="287" y="617"/>
                    <a:pt x="176" y="973"/>
                    <a:pt x="112" y="1350"/>
                  </a:cubicBezTo>
                  <a:cubicBezTo>
                    <a:pt x="22" y="1770"/>
                    <a:pt x="0" y="2211"/>
                    <a:pt x="0" y="2721"/>
                  </a:cubicBezTo>
                  <a:close/>
                  <a:moveTo>
                    <a:pt x="0" y="2721"/>
                  </a:moveTo>
                  <a:lnTo>
                    <a:pt x="0" y="272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3"/>
            <p:cNvSpPr/>
            <p:nvPr/>
          </p:nvSpPr>
          <p:spPr>
            <a:xfrm>
              <a:off x="1782900" y="3665375"/>
              <a:ext cx="22725" cy="125675"/>
            </a:xfrm>
            <a:custGeom>
              <a:rect b="b" l="l" r="r" t="t"/>
              <a:pathLst>
                <a:path extrusionOk="0" h="5027" w="909">
                  <a:moveTo>
                    <a:pt x="420" y="2413"/>
                  </a:moveTo>
                  <a:lnTo>
                    <a:pt x="420" y="5026"/>
                  </a:lnTo>
                  <a:lnTo>
                    <a:pt x="909" y="5026"/>
                  </a:lnTo>
                  <a:lnTo>
                    <a:pt x="909" y="2413"/>
                  </a:lnTo>
                  <a:cubicBezTo>
                    <a:pt x="909" y="1903"/>
                    <a:pt x="887" y="1462"/>
                    <a:pt x="818" y="1042"/>
                  </a:cubicBezTo>
                  <a:cubicBezTo>
                    <a:pt x="728" y="665"/>
                    <a:pt x="643" y="309"/>
                    <a:pt x="489" y="1"/>
                  </a:cubicBezTo>
                  <a:lnTo>
                    <a:pt x="0" y="1"/>
                  </a:lnTo>
                  <a:cubicBezTo>
                    <a:pt x="133" y="309"/>
                    <a:pt x="245" y="665"/>
                    <a:pt x="308" y="1042"/>
                  </a:cubicBezTo>
                  <a:cubicBezTo>
                    <a:pt x="399" y="1462"/>
                    <a:pt x="420" y="1903"/>
                    <a:pt x="420" y="2413"/>
                  </a:cubicBezTo>
                  <a:close/>
                  <a:moveTo>
                    <a:pt x="420" y="2413"/>
                  </a:moveTo>
                  <a:lnTo>
                    <a:pt x="420" y="241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3"/>
            <p:cNvSpPr/>
            <p:nvPr/>
          </p:nvSpPr>
          <p:spPr>
            <a:xfrm>
              <a:off x="1738000" y="3689675"/>
              <a:ext cx="43200" cy="43850"/>
            </a:xfrm>
            <a:custGeom>
              <a:rect b="b" l="l" r="r" t="t"/>
              <a:pathLst>
                <a:path extrusionOk="0" h="1754" w="1728">
                  <a:moveTo>
                    <a:pt x="1" y="867"/>
                  </a:moveTo>
                  <a:cubicBezTo>
                    <a:pt x="1" y="1356"/>
                    <a:pt x="378" y="1754"/>
                    <a:pt x="867" y="1754"/>
                  </a:cubicBezTo>
                  <a:cubicBezTo>
                    <a:pt x="1329" y="1754"/>
                    <a:pt x="1727" y="1356"/>
                    <a:pt x="1727" y="867"/>
                  </a:cubicBezTo>
                  <a:cubicBezTo>
                    <a:pt x="1727" y="665"/>
                    <a:pt x="1663" y="490"/>
                    <a:pt x="1531" y="336"/>
                  </a:cubicBezTo>
                  <a:cubicBezTo>
                    <a:pt x="1377" y="134"/>
                    <a:pt x="1132" y="1"/>
                    <a:pt x="867" y="1"/>
                  </a:cubicBezTo>
                  <a:cubicBezTo>
                    <a:pt x="580" y="1"/>
                    <a:pt x="335" y="134"/>
                    <a:pt x="181" y="336"/>
                  </a:cubicBezTo>
                  <a:cubicBezTo>
                    <a:pt x="70" y="490"/>
                    <a:pt x="1" y="665"/>
                    <a:pt x="1" y="867"/>
                  </a:cubicBezTo>
                  <a:close/>
                  <a:moveTo>
                    <a:pt x="1" y="867"/>
                  </a:moveTo>
                  <a:lnTo>
                    <a:pt x="1" y="86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3"/>
            <p:cNvSpPr/>
            <p:nvPr/>
          </p:nvSpPr>
          <p:spPr>
            <a:xfrm>
              <a:off x="1753550" y="3689675"/>
              <a:ext cx="27650" cy="43850"/>
            </a:xfrm>
            <a:custGeom>
              <a:rect b="b" l="l" r="r" t="t"/>
              <a:pathLst>
                <a:path extrusionOk="0" h="1754" w="1106">
                  <a:moveTo>
                    <a:pt x="441" y="336"/>
                  </a:moveTo>
                  <a:cubicBezTo>
                    <a:pt x="574" y="490"/>
                    <a:pt x="643" y="665"/>
                    <a:pt x="643" y="867"/>
                  </a:cubicBezTo>
                  <a:cubicBezTo>
                    <a:pt x="643" y="1265"/>
                    <a:pt x="377" y="1621"/>
                    <a:pt x="0" y="1706"/>
                  </a:cubicBezTo>
                  <a:cubicBezTo>
                    <a:pt x="91" y="1727"/>
                    <a:pt x="154" y="1754"/>
                    <a:pt x="245" y="1754"/>
                  </a:cubicBezTo>
                  <a:cubicBezTo>
                    <a:pt x="707" y="1754"/>
                    <a:pt x="1105" y="1356"/>
                    <a:pt x="1105" y="867"/>
                  </a:cubicBezTo>
                  <a:cubicBezTo>
                    <a:pt x="1105" y="665"/>
                    <a:pt x="1041" y="490"/>
                    <a:pt x="909" y="336"/>
                  </a:cubicBezTo>
                  <a:cubicBezTo>
                    <a:pt x="755" y="134"/>
                    <a:pt x="510" y="1"/>
                    <a:pt x="245" y="1"/>
                  </a:cubicBezTo>
                  <a:cubicBezTo>
                    <a:pt x="154" y="1"/>
                    <a:pt x="91" y="27"/>
                    <a:pt x="0" y="49"/>
                  </a:cubicBezTo>
                  <a:cubicBezTo>
                    <a:pt x="176" y="91"/>
                    <a:pt x="335" y="182"/>
                    <a:pt x="441" y="336"/>
                  </a:cubicBezTo>
                  <a:close/>
                  <a:moveTo>
                    <a:pt x="441" y="336"/>
                  </a:moveTo>
                  <a:lnTo>
                    <a:pt x="441" y="33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3"/>
            <p:cNvSpPr/>
            <p:nvPr/>
          </p:nvSpPr>
          <p:spPr>
            <a:xfrm>
              <a:off x="1724200" y="3629400"/>
              <a:ext cx="70925" cy="36000"/>
            </a:xfrm>
            <a:custGeom>
              <a:rect b="b" l="l" r="r" t="t"/>
              <a:pathLst>
                <a:path extrusionOk="0" h="1440" w="2837">
                  <a:moveTo>
                    <a:pt x="0" y="1440"/>
                  </a:moveTo>
                  <a:lnTo>
                    <a:pt x="2837" y="1440"/>
                  </a:lnTo>
                  <a:cubicBezTo>
                    <a:pt x="2545" y="845"/>
                    <a:pt x="2104" y="356"/>
                    <a:pt x="1419" y="0"/>
                  </a:cubicBezTo>
                  <a:cubicBezTo>
                    <a:pt x="733" y="356"/>
                    <a:pt x="266" y="845"/>
                    <a:pt x="0" y="1440"/>
                  </a:cubicBezTo>
                  <a:close/>
                  <a:moveTo>
                    <a:pt x="0" y="1440"/>
                  </a:moveTo>
                  <a:lnTo>
                    <a:pt x="0" y="144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3"/>
            <p:cNvSpPr/>
            <p:nvPr/>
          </p:nvSpPr>
          <p:spPr>
            <a:xfrm>
              <a:off x="1753550" y="3629400"/>
              <a:ext cx="41575" cy="36000"/>
            </a:xfrm>
            <a:custGeom>
              <a:rect b="b" l="l" r="r" t="t"/>
              <a:pathLst>
                <a:path extrusionOk="0" h="1440" w="1663">
                  <a:moveTo>
                    <a:pt x="1105" y="1307"/>
                  </a:moveTo>
                  <a:cubicBezTo>
                    <a:pt x="1132" y="1350"/>
                    <a:pt x="1153" y="1397"/>
                    <a:pt x="1174" y="1440"/>
                  </a:cubicBezTo>
                  <a:lnTo>
                    <a:pt x="1663" y="1440"/>
                  </a:lnTo>
                  <a:cubicBezTo>
                    <a:pt x="1371" y="845"/>
                    <a:pt x="930" y="356"/>
                    <a:pt x="245" y="0"/>
                  </a:cubicBezTo>
                  <a:cubicBezTo>
                    <a:pt x="154" y="48"/>
                    <a:pt x="69" y="91"/>
                    <a:pt x="0" y="133"/>
                  </a:cubicBezTo>
                  <a:cubicBezTo>
                    <a:pt x="489" y="468"/>
                    <a:pt x="866" y="845"/>
                    <a:pt x="1105" y="1307"/>
                  </a:cubicBezTo>
                  <a:close/>
                  <a:moveTo>
                    <a:pt x="1105" y="1307"/>
                  </a:moveTo>
                  <a:lnTo>
                    <a:pt x="1105" y="1307"/>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3"/>
            <p:cNvSpPr/>
            <p:nvPr/>
          </p:nvSpPr>
          <p:spPr>
            <a:xfrm>
              <a:off x="1733100" y="3684775"/>
              <a:ext cx="53150" cy="53675"/>
            </a:xfrm>
            <a:custGeom>
              <a:rect b="b" l="l" r="r" t="t"/>
              <a:pathLst>
                <a:path extrusionOk="0" h="2147" w="2126">
                  <a:moveTo>
                    <a:pt x="1063" y="399"/>
                  </a:moveTo>
                  <a:cubicBezTo>
                    <a:pt x="1419" y="399"/>
                    <a:pt x="1727" y="707"/>
                    <a:pt x="1727" y="1063"/>
                  </a:cubicBezTo>
                  <a:cubicBezTo>
                    <a:pt x="1727" y="1440"/>
                    <a:pt x="1419" y="1748"/>
                    <a:pt x="1063" y="1748"/>
                  </a:cubicBezTo>
                  <a:cubicBezTo>
                    <a:pt x="685" y="1748"/>
                    <a:pt x="399" y="1440"/>
                    <a:pt x="399" y="1063"/>
                  </a:cubicBezTo>
                  <a:cubicBezTo>
                    <a:pt x="399" y="707"/>
                    <a:pt x="685" y="399"/>
                    <a:pt x="1063" y="399"/>
                  </a:cubicBezTo>
                  <a:close/>
                  <a:moveTo>
                    <a:pt x="1063" y="0"/>
                  </a:moveTo>
                  <a:cubicBezTo>
                    <a:pt x="462" y="0"/>
                    <a:pt x="0" y="489"/>
                    <a:pt x="0" y="1063"/>
                  </a:cubicBezTo>
                  <a:cubicBezTo>
                    <a:pt x="0" y="1658"/>
                    <a:pt x="462" y="2146"/>
                    <a:pt x="1063" y="2146"/>
                  </a:cubicBezTo>
                  <a:cubicBezTo>
                    <a:pt x="1636" y="2146"/>
                    <a:pt x="2125" y="1658"/>
                    <a:pt x="2125" y="1063"/>
                  </a:cubicBezTo>
                  <a:cubicBezTo>
                    <a:pt x="2125" y="489"/>
                    <a:pt x="1636" y="0"/>
                    <a:pt x="106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3"/>
            <p:cNvSpPr/>
            <p:nvPr/>
          </p:nvSpPr>
          <p:spPr>
            <a:xfrm>
              <a:off x="1740800" y="3756750"/>
              <a:ext cx="37075" cy="9975"/>
            </a:xfrm>
            <a:custGeom>
              <a:rect b="b" l="l" r="r" t="t"/>
              <a:pathLst>
                <a:path extrusionOk="0" h="399" w="1483">
                  <a:moveTo>
                    <a:pt x="202" y="1"/>
                  </a:moveTo>
                  <a:cubicBezTo>
                    <a:pt x="91" y="1"/>
                    <a:pt x="0" y="86"/>
                    <a:pt x="0" y="197"/>
                  </a:cubicBezTo>
                  <a:cubicBezTo>
                    <a:pt x="0" y="309"/>
                    <a:pt x="91" y="399"/>
                    <a:pt x="202" y="399"/>
                  </a:cubicBezTo>
                  <a:lnTo>
                    <a:pt x="1286" y="399"/>
                  </a:lnTo>
                  <a:cubicBezTo>
                    <a:pt x="1397" y="399"/>
                    <a:pt x="1482" y="309"/>
                    <a:pt x="1482" y="197"/>
                  </a:cubicBezTo>
                  <a:cubicBezTo>
                    <a:pt x="1482" y="86"/>
                    <a:pt x="1397" y="1"/>
                    <a:pt x="128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3"/>
            <p:cNvSpPr/>
            <p:nvPr/>
          </p:nvSpPr>
          <p:spPr>
            <a:xfrm>
              <a:off x="1613050" y="3624625"/>
              <a:ext cx="293250" cy="340650"/>
            </a:xfrm>
            <a:custGeom>
              <a:rect b="b" l="l" r="r" t="t"/>
              <a:pathLst>
                <a:path extrusionOk="0" h="13626" w="11730">
                  <a:moveTo>
                    <a:pt x="5865" y="414"/>
                  </a:moveTo>
                  <a:cubicBezTo>
                    <a:pt x="6327" y="680"/>
                    <a:pt x="6683" y="1009"/>
                    <a:pt x="6948" y="1434"/>
                  </a:cubicBezTo>
                  <a:lnTo>
                    <a:pt x="4781" y="1434"/>
                  </a:lnTo>
                  <a:cubicBezTo>
                    <a:pt x="5047" y="1009"/>
                    <a:pt x="5397" y="680"/>
                    <a:pt x="5865" y="414"/>
                  </a:cubicBezTo>
                  <a:close/>
                  <a:moveTo>
                    <a:pt x="3804" y="4000"/>
                  </a:moveTo>
                  <a:lnTo>
                    <a:pt x="3804" y="6104"/>
                  </a:lnTo>
                  <a:lnTo>
                    <a:pt x="2943" y="6104"/>
                  </a:lnTo>
                  <a:cubicBezTo>
                    <a:pt x="2922" y="6082"/>
                    <a:pt x="2922" y="6056"/>
                    <a:pt x="2922" y="6056"/>
                  </a:cubicBezTo>
                  <a:lnTo>
                    <a:pt x="3649" y="4154"/>
                  </a:lnTo>
                  <a:cubicBezTo>
                    <a:pt x="3697" y="4021"/>
                    <a:pt x="3719" y="4000"/>
                    <a:pt x="3740" y="4000"/>
                  </a:cubicBezTo>
                  <a:close/>
                  <a:moveTo>
                    <a:pt x="7989" y="4000"/>
                  </a:moveTo>
                  <a:cubicBezTo>
                    <a:pt x="7989" y="4000"/>
                    <a:pt x="8011" y="4021"/>
                    <a:pt x="8053" y="4154"/>
                  </a:cubicBezTo>
                  <a:lnTo>
                    <a:pt x="8786" y="6056"/>
                  </a:lnTo>
                  <a:lnTo>
                    <a:pt x="8786" y="6104"/>
                  </a:lnTo>
                  <a:lnTo>
                    <a:pt x="7899" y="6104"/>
                  </a:lnTo>
                  <a:lnTo>
                    <a:pt x="7899" y="4000"/>
                  </a:lnTo>
                  <a:close/>
                  <a:moveTo>
                    <a:pt x="7150" y="1833"/>
                  </a:moveTo>
                  <a:cubicBezTo>
                    <a:pt x="7389" y="2406"/>
                    <a:pt x="7501" y="3113"/>
                    <a:pt x="7501" y="4043"/>
                  </a:cubicBezTo>
                  <a:lnTo>
                    <a:pt x="7501" y="6454"/>
                  </a:lnTo>
                  <a:lnTo>
                    <a:pt x="4202" y="6454"/>
                  </a:lnTo>
                  <a:lnTo>
                    <a:pt x="4202" y="4043"/>
                  </a:lnTo>
                  <a:cubicBezTo>
                    <a:pt x="4202" y="3113"/>
                    <a:pt x="4314" y="2406"/>
                    <a:pt x="4558" y="1833"/>
                  </a:cubicBezTo>
                  <a:close/>
                  <a:moveTo>
                    <a:pt x="6752" y="6853"/>
                  </a:moveTo>
                  <a:lnTo>
                    <a:pt x="6991" y="7187"/>
                  </a:lnTo>
                  <a:lnTo>
                    <a:pt x="6991" y="7251"/>
                  </a:lnTo>
                  <a:lnTo>
                    <a:pt x="4712" y="7251"/>
                  </a:lnTo>
                  <a:lnTo>
                    <a:pt x="4712" y="7187"/>
                  </a:lnTo>
                  <a:lnTo>
                    <a:pt x="4978" y="6853"/>
                  </a:lnTo>
                  <a:close/>
                  <a:moveTo>
                    <a:pt x="6327" y="7676"/>
                  </a:moveTo>
                  <a:lnTo>
                    <a:pt x="6327" y="8271"/>
                  </a:lnTo>
                  <a:cubicBezTo>
                    <a:pt x="6242" y="8250"/>
                    <a:pt x="6130" y="8250"/>
                    <a:pt x="6019" y="8250"/>
                  </a:cubicBezTo>
                  <a:cubicBezTo>
                    <a:pt x="5796" y="8250"/>
                    <a:pt x="5578" y="8313"/>
                    <a:pt x="5376" y="8425"/>
                  </a:cubicBezTo>
                  <a:lnTo>
                    <a:pt x="5376" y="7676"/>
                  </a:lnTo>
                  <a:close/>
                  <a:moveTo>
                    <a:pt x="3873" y="2869"/>
                  </a:moveTo>
                  <a:cubicBezTo>
                    <a:pt x="3851" y="3092"/>
                    <a:pt x="3830" y="3336"/>
                    <a:pt x="3830" y="3602"/>
                  </a:cubicBezTo>
                  <a:lnTo>
                    <a:pt x="3740" y="3602"/>
                  </a:lnTo>
                  <a:cubicBezTo>
                    <a:pt x="3432" y="3602"/>
                    <a:pt x="3320" y="3888"/>
                    <a:pt x="3272" y="4000"/>
                  </a:cubicBezTo>
                  <a:lnTo>
                    <a:pt x="2545" y="5902"/>
                  </a:lnTo>
                  <a:cubicBezTo>
                    <a:pt x="2502" y="6035"/>
                    <a:pt x="2523" y="6189"/>
                    <a:pt x="2608" y="6321"/>
                  </a:cubicBezTo>
                  <a:cubicBezTo>
                    <a:pt x="2677" y="6433"/>
                    <a:pt x="2810" y="6502"/>
                    <a:pt x="2943" y="6502"/>
                  </a:cubicBezTo>
                  <a:lnTo>
                    <a:pt x="3804" y="6502"/>
                  </a:lnTo>
                  <a:lnTo>
                    <a:pt x="3804" y="6656"/>
                  </a:lnTo>
                  <a:cubicBezTo>
                    <a:pt x="3804" y="6768"/>
                    <a:pt x="3894" y="6853"/>
                    <a:pt x="4005" y="6853"/>
                  </a:cubicBezTo>
                  <a:lnTo>
                    <a:pt x="4468" y="6853"/>
                  </a:lnTo>
                  <a:lnTo>
                    <a:pt x="4383" y="6964"/>
                  </a:lnTo>
                  <a:cubicBezTo>
                    <a:pt x="4383" y="6985"/>
                    <a:pt x="4383" y="6985"/>
                    <a:pt x="4361" y="7012"/>
                  </a:cubicBezTo>
                  <a:cubicBezTo>
                    <a:pt x="4292" y="7166"/>
                    <a:pt x="4292" y="7320"/>
                    <a:pt x="4383" y="7453"/>
                  </a:cubicBezTo>
                  <a:cubicBezTo>
                    <a:pt x="4468" y="7586"/>
                    <a:pt x="4600" y="7676"/>
                    <a:pt x="4781" y="7676"/>
                  </a:cubicBezTo>
                  <a:lnTo>
                    <a:pt x="4978" y="7676"/>
                  </a:lnTo>
                  <a:lnTo>
                    <a:pt x="4978" y="8669"/>
                  </a:lnTo>
                  <a:lnTo>
                    <a:pt x="4866" y="8669"/>
                  </a:lnTo>
                  <a:cubicBezTo>
                    <a:pt x="4781" y="8669"/>
                    <a:pt x="4096" y="8669"/>
                    <a:pt x="3740" y="9089"/>
                  </a:cubicBezTo>
                  <a:cubicBezTo>
                    <a:pt x="3621" y="9049"/>
                    <a:pt x="3495" y="9030"/>
                    <a:pt x="3367" y="9030"/>
                  </a:cubicBezTo>
                  <a:cubicBezTo>
                    <a:pt x="3134" y="9030"/>
                    <a:pt x="2898" y="9095"/>
                    <a:pt x="2699" y="9222"/>
                  </a:cubicBezTo>
                  <a:cubicBezTo>
                    <a:pt x="2454" y="9376"/>
                    <a:pt x="2279" y="9620"/>
                    <a:pt x="2236" y="9886"/>
                  </a:cubicBezTo>
                  <a:lnTo>
                    <a:pt x="399" y="9886"/>
                  </a:lnTo>
                  <a:lnTo>
                    <a:pt x="399" y="3049"/>
                  </a:lnTo>
                  <a:cubicBezTo>
                    <a:pt x="399" y="2959"/>
                    <a:pt x="462" y="2869"/>
                    <a:pt x="553" y="2869"/>
                  </a:cubicBezTo>
                  <a:close/>
                  <a:moveTo>
                    <a:pt x="11155" y="2869"/>
                  </a:moveTo>
                  <a:cubicBezTo>
                    <a:pt x="11240" y="2869"/>
                    <a:pt x="11331" y="2959"/>
                    <a:pt x="11331" y="3049"/>
                  </a:cubicBezTo>
                  <a:lnTo>
                    <a:pt x="11331" y="9886"/>
                  </a:lnTo>
                  <a:lnTo>
                    <a:pt x="9695" y="9886"/>
                  </a:lnTo>
                  <a:cubicBezTo>
                    <a:pt x="9626" y="9620"/>
                    <a:pt x="9472" y="9402"/>
                    <a:pt x="9227" y="9270"/>
                  </a:cubicBezTo>
                  <a:cubicBezTo>
                    <a:pt x="9094" y="9025"/>
                    <a:pt x="8829" y="8871"/>
                    <a:pt x="8542" y="8871"/>
                  </a:cubicBezTo>
                  <a:cubicBezTo>
                    <a:pt x="8478" y="8871"/>
                    <a:pt x="8388" y="8892"/>
                    <a:pt x="8298" y="8914"/>
                  </a:cubicBezTo>
                  <a:cubicBezTo>
                    <a:pt x="8080" y="8760"/>
                    <a:pt x="7788" y="8669"/>
                    <a:pt x="7501" y="8669"/>
                  </a:cubicBezTo>
                  <a:cubicBezTo>
                    <a:pt x="7325" y="8669"/>
                    <a:pt x="7171" y="8691"/>
                    <a:pt x="6991" y="8760"/>
                  </a:cubicBezTo>
                  <a:cubicBezTo>
                    <a:pt x="6927" y="8648"/>
                    <a:pt x="6837" y="8558"/>
                    <a:pt x="6725" y="8473"/>
                  </a:cubicBezTo>
                  <a:lnTo>
                    <a:pt x="6725" y="7676"/>
                  </a:lnTo>
                  <a:lnTo>
                    <a:pt x="6948" y="7676"/>
                  </a:lnTo>
                  <a:cubicBezTo>
                    <a:pt x="7102" y="7676"/>
                    <a:pt x="7256" y="7586"/>
                    <a:pt x="7325" y="7453"/>
                  </a:cubicBezTo>
                  <a:cubicBezTo>
                    <a:pt x="7416" y="7320"/>
                    <a:pt x="7416" y="7166"/>
                    <a:pt x="7347" y="7012"/>
                  </a:cubicBezTo>
                  <a:cubicBezTo>
                    <a:pt x="7347" y="6985"/>
                    <a:pt x="7347" y="6985"/>
                    <a:pt x="7325" y="6964"/>
                  </a:cubicBezTo>
                  <a:lnTo>
                    <a:pt x="7235" y="6853"/>
                  </a:lnTo>
                  <a:lnTo>
                    <a:pt x="7703" y="6853"/>
                  </a:lnTo>
                  <a:cubicBezTo>
                    <a:pt x="7814" y="6853"/>
                    <a:pt x="7899" y="6768"/>
                    <a:pt x="7899" y="6656"/>
                  </a:cubicBezTo>
                  <a:lnTo>
                    <a:pt x="7899" y="6502"/>
                  </a:lnTo>
                  <a:lnTo>
                    <a:pt x="8765" y="6502"/>
                  </a:lnTo>
                  <a:cubicBezTo>
                    <a:pt x="8898" y="6502"/>
                    <a:pt x="9031" y="6433"/>
                    <a:pt x="9116" y="6321"/>
                  </a:cubicBezTo>
                  <a:cubicBezTo>
                    <a:pt x="9206" y="6189"/>
                    <a:pt x="9227" y="6035"/>
                    <a:pt x="9163" y="5902"/>
                  </a:cubicBezTo>
                  <a:lnTo>
                    <a:pt x="8430" y="4000"/>
                  </a:lnTo>
                  <a:cubicBezTo>
                    <a:pt x="8388" y="3888"/>
                    <a:pt x="8276" y="3602"/>
                    <a:pt x="7989" y="3602"/>
                  </a:cubicBezTo>
                  <a:lnTo>
                    <a:pt x="7899" y="3602"/>
                  </a:lnTo>
                  <a:cubicBezTo>
                    <a:pt x="7878" y="3336"/>
                    <a:pt x="7857" y="3092"/>
                    <a:pt x="7835" y="2869"/>
                  </a:cubicBezTo>
                  <a:close/>
                  <a:moveTo>
                    <a:pt x="6019" y="8648"/>
                  </a:moveTo>
                  <a:cubicBezTo>
                    <a:pt x="6327" y="8648"/>
                    <a:pt x="6619" y="8823"/>
                    <a:pt x="6725" y="9089"/>
                  </a:cubicBezTo>
                  <a:cubicBezTo>
                    <a:pt x="6752" y="9158"/>
                    <a:pt x="6794" y="9201"/>
                    <a:pt x="6858" y="9201"/>
                  </a:cubicBezTo>
                  <a:cubicBezTo>
                    <a:pt x="6882" y="9211"/>
                    <a:pt x="6910" y="9216"/>
                    <a:pt x="6938" y="9216"/>
                  </a:cubicBezTo>
                  <a:cubicBezTo>
                    <a:pt x="6966" y="9216"/>
                    <a:pt x="6993" y="9211"/>
                    <a:pt x="7017" y="9201"/>
                  </a:cubicBezTo>
                  <a:cubicBezTo>
                    <a:pt x="7171" y="9110"/>
                    <a:pt x="7325" y="9068"/>
                    <a:pt x="7501" y="9068"/>
                  </a:cubicBezTo>
                  <a:cubicBezTo>
                    <a:pt x="7745" y="9068"/>
                    <a:pt x="7968" y="9158"/>
                    <a:pt x="8165" y="9291"/>
                  </a:cubicBezTo>
                  <a:cubicBezTo>
                    <a:pt x="8191" y="9326"/>
                    <a:pt x="8229" y="9342"/>
                    <a:pt x="8269" y="9342"/>
                  </a:cubicBezTo>
                  <a:cubicBezTo>
                    <a:pt x="8301" y="9342"/>
                    <a:pt x="8336" y="9331"/>
                    <a:pt x="8367" y="9312"/>
                  </a:cubicBezTo>
                  <a:cubicBezTo>
                    <a:pt x="8430" y="9291"/>
                    <a:pt x="8499" y="9270"/>
                    <a:pt x="8542" y="9270"/>
                  </a:cubicBezTo>
                  <a:cubicBezTo>
                    <a:pt x="8696" y="9270"/>
                    <a:pt x="8829" y="9355"/>
                    <a:pt x="8898" y="9487"/>
                  </a:cubicBezTo>
                  <a:cubicBezTo>
                    <a:pt x="8919" y="9556"/>
                    <a:pt x="8940" y="9578"/>
                    <a:pt x="8983" y="9599"/>
                  </a:cubicBezTo>
                  <a:cubicBezTo>
                    <a:pt x="9116" y="9668"/>
                    <a:pt x="9227" y="9774"/>
                    <a:pt x="9275" y="9886"/>
                  </a:cubicBezTo>
                  <a:lnTo>
                    <a:pt x="6306" y="9886"/>
                  </a:lnTo>
                  <a:cubicBezTo>
                    <a:pt x="6221" y="9886"/>
                    <a:pt x="6109" y="9976"/>
                    <a:pt x="6109" y="10088"/>
                  </a:cubicBezTo>
                  <a:cubicBezTo>
                    <a:pt x="6109" y="10199"/>
                    <a:pt x="6221" y="10284"/>
                    <a:pt x="6306" y="10284"/>
                  </a:cubicBezTo>
                  <a:lnTo>
                    <a:pt x="11331" y="10284"/>
                  </a:lnTo>
                  <a:lnTo>
                    <a:pt x="11331" y="10794"/>
                  </a:lnTo>
                  <a:cubicBezTo>
                    <a:pt x="11331" y="10906"/>
                    <a:pt x="11240" y="10969"/>
                    <a:pt x="11155" y="10969"/>
                  </a:cubicBezTo>
                  <a:lnTo>
                    <a:pt x="553" y="10969"/>
                  </a:lnTo>
                  <a:cubicBezTo>
                    <a:pt x="462" y="10969"/>
                    <a:pt x="399" y="10906"/>
                    <a:pt x="399" y="10794"/>
                  </a:cubicBezTo>
                  <a:lnTo>
                    <a:pt x="399" y="10284"/>
                  </a:lnTo>
                  <a:lnTo>
                    <a:pt x="5397" y="10284"/>
                  </a:lnTo>
                  <a:cubicBezTo>
                    <a:pt x="5509" y="10284"/>
                    <a:pt x="5599" y="10199"/>
                    <a:pt x="5599" y="10088"/>
                  </a:cubicBezTo>
                  <a:cubicBezTo>
                    <a:pt x="5599" y="9976"/>
                    <a:pt x="5509" y="9886"/>
                    <a:pt x="5397" y="9886"/>
                  </a:cubicBezTo>
                  <a:lnTo>
                    <a:pt x="2635" y="9886"/>
                  </a:lnTo>
                  <a:cubicBezTo>
                    <a:pt x="2699" y="9732"/>
                    <a:pt x="2831" y="9620"/>
                    <a:pt x="2922" y="9556"/>
                  </a:cubicBezTo>
                  <a:cubicBezTo>
                    <a:pt x="3046" y="9480"/>
                    <a:pt x="3209" y="9441"/>
                    <a:pt x="3371" y="9441"/>
                  </a:cubicBezTo>
                  <a:cubicBezTo>
                    <a:pt x="3493" y="9441"/>
                    <a:pt x="3614" y="9463"/>
                    <a:pt x="3719" y="9509"/>
                  </a:cubicBezTo>
                  <a:cubicBezTo>
                    <a:pt x="3742" y="9522"/>
                    <a:pt x="3767" y="9528"/>
                    <a:pt x="3793" y="9528"/>
                  </a:cubicBezTo>
                  <a:cubicBezTo>
                    <a:pt x="3861" y="9528"/>
                    <a:pt x="3934" y="9485"/>
                    <a:pt x="3984" y="9424"/>
                  </a:cubicBezTo>
                  <a:cubicBezTo>
                    <a:pt x="4138" y="9158"/>
                    <a:pt x="4600" y="9068"/>
                    <a:pt x="4866" y="9068"/>
                  </a:cubicBezTo>
                  <a:cubicBezTo>
                    <a:pt x="5047" y="9068"/>
                    <a:pt x="5047" y="9068"/>
                    <a:pt x="5068" y="9089"/>
                  </a:cubicBezTo>
                  <a:cubicBezTo>
                    <a:pt x="5089" y="9089"/>
                    <a:pt x="5110" y="9089"/>
                    <a:pt x="5158" y="9110"/>
                  </a:cubicBezTo>
                  <a:cubicBezTo>
                    <a:pt x="5175" y="9115"/>
                    <a:pt x="5191" y="9118"/>
                    <a:pt x="5208" y="9118"/>
                  </a:cubicBezTo>
                  <a:cubicBezTo>
                    <a:pt x="5276" y="9118"/>
                    <a:pt x="5342" y="9077"/>
                    <a:pt x="5376" y="9025"/>
                  </a:cubicBezTo>
                  <a:cubicBezTo>
                    <a:pt x="5509" y="8781"/>
                    <a:pt x="5753" y="8648"/>
                    <a:pt x="6019" y="8648"/>
                  </a:cubicBezTo>
                  <a:close/>
                  <a:moveTo>
                    <a:pt x="7368" y="11368"/>
                  </a:moveTo>
                  <a:lnTo>
                    <a:pt x="7989" y="12122"/>
                  </a:lnTo>
                  <a:lnTo>
                    <a:pt x="6306" y="12122"/>
                  </a:lnTo>
                  <a:cubicBezTo>
                    <a:pt x="6221" y="12122"/>
                    <a:pt x="6109" y="12212"/>
                    <a:pt x="6109" y="12324"/>
                  </a:cubicBezTo>
                  <a:cubicBezTo>
                    <a:pt x="6109" y="12430"/>
                    <a:pt x="6221" y="12521"/>
                    <a:pt x="6306" y="12521"/>
                  </a:cubicBezTo>
                  <a:lnTo>
                    <a:pt x="8962" y="12521"/>
                  </a:lnTo>
                  <a:cubicBezTo>
                    <a:pt x="9163" y="12521"/>
                    <a:pt x="9317" y="12675"/>
                    <a:pt x="9317" y="12876"/>
                  </a:cubicBezTo>
                  <a:lnTo>
                    <a:pt x="9317" y="13185"/>
                  </a:lnTo>
                  <a:cubicBezTo>
                    <a:pt x="9317" y="13206"/>
                    <a:pt x="9296" y="13227"/>
                    <a:pt x="9275" y="13227"/>
                  </a:cubicBezTo>
                  <a:lnTo>
                    <a:pt x="2720" y="13227"/>
                  </a:lnTo>
                  <a:cubicBezTo>
                    <a:pt x="2699" y="13227"/>
                    <a:pt x="2677" y="13206"/>
                    <a:pt x="2677" y="13185"/>
                  </a:cubicBezTo>
                  <a:lnTo>
                    <a:pt x="2677" y="12876"/>
                  </a:lnTo>
                  <a:cubicBezTo>
                    <a:pt x="2677" y="12675"/>
                    <a:pt x="2831" y="12521"/>
                    <a:pt x="3033" y="12521"/>
                  </a:cubicBezTo>
                  <a:lnTo>
                    <a:pt x="5397" y="12521"/>
                  </a:lnTo>
                  <a:cubicBezTo>
                    <a:pt x="5509" y="12521"/>
                    <a:pt x="5599" y="12430"/>
                    <a:pt x="5599" y="12324"/>
                  </a:cubicBezTo>
                  <a:cubicBezTo>
                    <a:pt x="5599" y="12212"/>
                    <a:pt x="5509" y="12122"/>
                    <a:pt x="5397" y="12122"/>
                  </a:cubicBezTo>
                  <a:lnTo>
                    <a:pt x="4005" y="12122"/>
                  </a:lnTo>
                  <a:lnTo>
                    <a:pt x="4627" y="11368"/>
                  </a:lnTo>
                  <a:close/>
                  <a:moveTo>
                    <a:pt x="5857" y="0"/>
                  </a:moveTo>
                  <a:cubicBezTo>
                    <a:pt x="5826" y="0"/>
                    <a:pt x="5798" y="5"/>
                    <a:pt x="5774" y="16"/>
                  </a:cubicBezTo>
                  <a:cubicBezTo>
                    <a:pt x="5025" y="414"/>
                    <a:pt x="4515" y="946"/>
                    <a:pt x="4202" y="1652"/>
                  </a:cubicBezTo>
                  <a:cubicBezTo>
                    <a:pt x="4096" y="1896"/>
                    <a:pt x="4005" y="2162"/>
                    <a:pt x="3936" y="2470"/>
                  </a:cubicBezTo>
                  <a:lnTo>
                    <a:pt x="553" y="2470"/>
                  </a:lnTo>
                  <a:cubicBezTo>
                    <a:pt x="244" y="2470"/>
                    <a:pt x="0" y="2736"/>
                    <a:pt x="0" y="3049"/>
                  </a:cubicBezTo>
                  <a:lnTo>
                    <a:pt x="0" y="10794"/>
                  </a:lnTo>
                  <a:cubicBezTo>
                    <a:pt x="0" y="11129"/>
                    <a:pt x="244" y="11368"/>
                    <a:pt x="553" y="11368"/>
                  </a:cubicBezTo>
                  <a:lnTo>
                    <a:pt x="4096" y="11368"/>
                  </a:lnTo>
                  <a:lnTo>
                    <a:pt x="3474" y="12122"/>
                  </a:lnTo>
                  <a:lnTo>
                    <a:pt x="3033" y="12122"/>
                  </a:lnTo>
                  <a:cubicBezTo>
                    <a:pt x="2608" y="12122"/>
                    <a:pt x="2279" y="12457"/>
                    <a:pt x="2279" y="12876"/>
                  </a:cubicBezTo>
                  <a:lnTo>
                    <a:pt x="2279" y="13185"/>
                  </a:lnTo>
                  <a:cubicBezTo>
                    <a:pt x="2279" y="13429"/>
                    <a:pt x="2476" y="13625"/>
                    <a:pt x="2720" y="13625"/>
                  </a:cubicBezTo>
                  <a:lnTo>
                    <a:pt x="9275" y="13625"/>
                  </a:lnTo>
                  <a:cubicBezTo>
                    <a:pt x="9514" y="13625"/>
                    <a:pt x="9716" y="13429"/>
                    <a:pt x="9716" y="13185"/>
                  </a:cubicBezTo>
                  <a:lnTo>
                    <a:pt x="9716" y="12876"/>
                  </a:lnTo>
                  <a:cubicBezTo>
                    <a:pt x="9716" y="12457"/>
                    <a:pt x="9381" y="12122"/>
                    <a:pt x="8962" y="12122"/>
                  </a:cubicBezTo>
                  <a:lnTo>
                    <a:pt x="8521" y="12122"/>
                  </a:lnTo>
                  <a:lnTo>
                    <a:pt x="7899" y="11368"/>
                  </a:lnTo>
                  <a:lnTo>
                    <a:pt x="11155" y="11368"/>
                  </a:lnTo>
                  <a:cubicBezTo>
                    <a:pt x="11464" y="11368"/>
                    <a:pt x="11729" y="11129"/>
                    <a:pt x="11729" y="10794"/>
                  </a:cubicBezTo>
                  <a:lnTo>
                    <a:pt x="11729" y="3049"/>
                  </a:lnTo>
                  <a:cubicBezTo>
                    <a:pt x="11729" y="2736"/>
                    <a:pt x="11464" y="2470"/>
                    <a:pt x="11155" y="2470"/>
                  </a:cubicBezTo>
                  <a:lnTo>
                    <a:pt x="7766" y="2470"/>
                  </a:lnTo>
                  <a:cubicBezTo>
                    <a:pt x="7703" y="2162"/>
                    <a:pt x="7612" y="1896"/>
                    <a:pt x="7522" y="1652"/>
                  </a:cubicBezTo>
                  <a:cubicBezTo>
                    <a:pt x="7214" y="946"/>
                    <a:pt x="6683" y="414"/>
                    <a:pt x="5955" y="16"/>
                  </a:cubicBezTo>
                  <a:cubicBezTo>
                    <a:pt x="5920" y="5"/>
                    <a:pt x="5887" y="0"/>
                    <a:pt x="585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3"/>
            <p:cNvSpPr/>
            <p:nvPr/>
          </p:nvSpPr>
          <p:spPr>
            <a:xfrm>
              <a:off x="1751275" y="3851025"/>
              <a:ext cx="22750" cy="12525"/>
            </a:xfrm>
            <a:custGeom>
              <a:rect b="b" l="l" r="r" t="t"/>
              <a:pathLst>
                <a:path extrusionOk="0" h="501" w="910">
                  <a:moveTo>
                    <a:pt x="458" y="0"/>
                  </a:moveTo>
                  <a:cubicBezTo>
                    <a:pt x="310" y="0"/>
                    <a:pt x="168" y="56"/>
                    <a:pt x="70" y="166"/>
                  </a:cubicBezTo>
                  <a:cubicBezTo>
                    <a:pt x="1" y="256"/>
                    <a:pt x="1" y="389"/>
                    <a:pt x="91" y="453"/>
                  </a:cubicBezTo>
                  <a:cubicBezTo>
                    <a:pt x="113" y="500"/>
                    <a:pt x="182" y="500"/>
                    <a:pt x="224" y="500"/>
                  </a:cubicBezTo>
                  <a:cubicBezTo>
                    <a:pt x="267" y="500"/>
                    <a:pt x="336" y="479"/>
                    <a:pt x="357" y="431"/>
                  </a:cubicBezTo>
                  <a:cubicBezTo>
                    <a:pt x="387" y="410"/>
                    <a:pt x="419" y="403"/>
                    <a:pt x="450" y="403"/>
                  </a:cubicBezTo>
                  <a:cubicBezTo>
                    <a:pt x="512" y="403"/>
                    <a:pt x="566" y="431"/>
                    <a:pt x="580" y="431"/>
                  </a:cubicBezTo>
                  <a:cubicBezTo>
                    <a:pt x="614" y="459"/>
                    <a:pt x="656" y="472"/>
                    <a:pt x="698" y="472"/>
                  </a:cubicBezTo>
                  <a:cubicBezTo>
                    <a:pt x="761" y="472"/>
                    <a:pt x="825" y="443"/>
                    <a:pt x="867" y="389"/>
                  </a:cubicBezTo>
                  <a:cubicBezTo>
                    <a:pt x="909" y="277"/>
                    <a:pt x="888" y="166"/>
                    <a:pt x="798" y="102"/>
                  </a:cubicBezTo>
                  <a:cubicBezTo>
                    <a:pt x="693" y="34"/>
                    <a:pt x="573" y="0"/>
                    <a:pt x="45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2" name="Google Shape;4802;p63"/>
          <p:cNvGrpSpPr/>
          <p:nvPr/>
        </p:nvGrpSpPr>
        <p:grpSpPr>
          <a:xfrm>
            <a:off x="6650050" y="2933925"/>
            <a:ext cx="311050" cy="340775"/>
            <a:chOff x="6650050" y="2933925"/>
            <a:chExt cx="311050" cy="340775"/>
          </a:xfrm>
        </p:grpSpPr>
        <p:sp>
          <p:nvSpPr>
            <p:cNvPr id="4803" name="Google Shape;4803;p63"/>
            <p:cNvSpPr/>
            <p:nvPr/>
          </p:nvSpPr>
          <p:spPr>
            <a:xfrm>
              <a:off x="6668250" y="3067250"/>
              <a:ext cx="162700" cy="184875"/>
            </a:xfrm>
            <a:custGeom>
              <a:rect b="b" l="l" r="r" t="t"/>
              <a:pathLst>
                <a:path extrusionOk="0" h="7395" w="6508">
                  <a:moveTo>
                    <a:pt x="1" y="5509"/>
                  </a:moveTo>
                  <a:lnTo>
                    <a:pt x="1" y="6704"/>
                  </a:lnTo>
                  <a:lnTo>
                    <a:pt x="5005" y="7395"/>
                  </a:lnTo>
                  <a:lnTo>
                    <a:pt x="6508" y="3145"/>
                  </a:lnTo>
                  <a:lnTo>
                    <a:pt x="6508" y="686"/>
                  </a:lnTo>
                  <a:lnTo>
                    <a:pt x="3586" y="0"/>
                  </a:lnTo>
                  <a:lnTo>
                    <a:pt x="1" y="686"/>
                  </a:lnTo>
                  <a:lnTo>
                    <a:pt x="1" y="1881"/>
                  </a:lnTo>
                  <a:lnTo>
                    <a:pt x="1398" y="3698"/>
                  </a:lnTo>
                  <a:close/>
                  <a:moveTo>
                    <a:pt x="1" y="5509"/>
                  </a:move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3"/>
            <p:cNvSpPr/>
            <p:nvPr/>
          </p:nvSpPr>
          <p:spPr>
            <a:xfrm>
              <a:off x="6769050" y="3078275"/>
              <a:ext cx="61900" cy="173850"/>
            </a:xfrm>
            <a:custGeom>
              <a:rect b="b" l="l" r="r" t="t"/>
              <a:pathLst>
                <a:path extrusionOk="0" h="6954" w="2476">
                  <a:moveTo>
                    <a:pt x="0" y="6263"/>
                  </a:moveTo>
                  <a:lnTo>
                    <a:pt x="973" y="6954"/>
                  </a:lnTo>
                  <a:lnTo>
                    <a:pt x="2476" y="2704"/>
                  </a:lnTo>
                  <a:lnTo>
                    <a:pt x="2476" y="245"/>
                  </a:lnTo>
                  <a:lnTo>
                    <a:pt x="1482" y="0"/>
                  </a:lnTo>
                  <a:lnTo>
                    <a:pt x="1482" y="1774"/>
                  </a:lnTo>
                  <a:cubicBezTo>
                    <a:pt x="1482" y="2040"/>
                    <a:pt x="1504" y="2146"/>
                    <a:pt x="1281" y="2237"/>
                  </a:cubicBezTo>
                  <a:cubicBezTo>
                    <a:pt x="532" y="2593"/>
                    <a:pt x="0" y="3788"/>
                    <a:pt x="0" y="4627"/>
                  </a:cubicBezTo>
                  <a:close/>
                  <a:moveTo>
                    <a:pt x="0" y="6263"/>
                  </a:moveTo>
                  <a:lnTo>
                    <a:pt x="0" y="6263"/>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3"/>
            <p:cNvSpPr/>
            <p:nvPr/>
          </p:nvSpPr>
          <p:spPr>
            <a:xfrm>
              <a:off x="6679400" y="2998575"/>
              <a:ext cx="140000" cy="62050"/>
            </a:xfrm>
            <a:custGeom>
              <a:rect b="b" l="l" r="r" t="t"/>
              <a:pathLst>
                <a:path extrusionOk="0" h="2482" w="5600">
                  <a:moveTo>
                    <a:pt x="1" y="2041"/>
                  </a:moveTo>
                  <a:lnTo>
                    <a:pt x="2965" y="2482"/>
                  </a:lnTo>
                  <a:lnTo>
                    <a:pt x="5600" y="2041"/>
                  </a:lnTo>
                  <a:lnTo>
                    <a:pt x="3650" y="314"/>
                  </a:lnTo>
                  <a:lnTo>
                    <a:pt x="2875" y="1"/>
                  </a:lnTo>
                  <a:lnTo>
                    <a:pt x="1945" y="314"/>
                  </a:lnTo>
                  <a:close/>
                  <a:moveTo>
                    <a:pt x="1" y="2041"/>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3"/>
            <p:cNvSpPr/>
            <p:nvPr/>
          </p:nvSpPr>
          <p:spPr>
            <a:xfrm>
              <a:off x="6749650" y="2999125"/>
              <a:ext cx="69750" cy="53800"/>
            </a:xfrm>
            <a:custGeom>
              <a:rect b="b" l="l" r="r" t="t"/>
              <a:pathLst>
                <a:path extrusionOk="0" h="2152" w="2790">
                  <a:moveTo>
                    <a:pt x="1" y="292"/>
                  </a:moveTo>
                  <a:lnTo>
                    <a:pt x="1950" y="2019"/>
                  </a:lnTo>
                  <a:lnTo>
                    <a:pt x="2057" y="2152"/>
                  </a:lnTo>
                  <a:lnTo>
                    <a:pt x="2790" y="2019"/>
                  </a:lnTo>
                  <a:lnTo>
                    <a:pt x="840" y="292"/>
                  </a:lnTo>
                  <a:lnTo>
                    <a:pt x="112" y="0"/>
                  </a:lnTo>
                  <a:close/>
                  <a:moveTo>
                    <a:pt x="1" y="292"/>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3"/>
            <p:cNvSpPr/>
            <p:nvPr/>
          </p:nvSpPr>
          <p:spPr>
            <a:xfrm>
              <a:off x="6798925" y="2938825"/>
              <a:ext cx="142800" cy="94725"/>
            </a:xfrm>
            <a:custGeom>
              <a:rect b="b" l="l" r="r" t="t"/>
              <a:pathLst>
                <a:path extrusionOk="0" h="3789" w="5712">
                  <a:moveTo>
                    <a:pt x="1414" y="2279"/>
                  </a:moveTo>
                  <a:cubicBezTo>
                    <a:pt x="1504" y="2747"/>
                    <a:pt x="1924" y="3124"/>
                    <a:pt x="2434" y="3124"/>
                  </a:cubicBezTo>
                  <a:cubicBezTo>
                    <a:pt x="2503" y="3124"/>
                    <a:pt x="2566" y="3103"/>
                    <a:pt x="2635" y="3103"/>
                  </a:cubicBezTo>
                  <a:cubicBezTo>
                    <a:pt x="2811" y="3501"/>
                    <a:pt x="3209" y="3788"/>
                    <a:pt x="3671" y="3788"/>
                  </a:cubicBezTo>
                  <a:cubicBezTo>
                    <a:pt x="3985" y="3788"/>
                    <a:pt x="4272" y="3655"/>
                    <a:pt x="4495" y="3453"/>
                  </a:cubicBezTo>
                  <a:cubicBezTo>
                    <a:pt x="4580" y="3475"/>
                    <a:pt x="4670" y="3501"/>
                    <a:pt x="4781" y="3501"/>
                  </a:cubicBezTo>
                  <a:cubicBezTo>
                    <a:pt x="5291" y="3501"/>
                    <a:pt x="5711" y="3076"/>
                    <a:pt x="5711" y="2545"/>
                  </a:cubicBezTo>
                  <a:cubicBezTo>
                    <a:pt x="5711" y="2327"/>
                    <a:pt x="5642" y="2104"/>
                    <a:pt x="5488" y="1950"/>
                  </a:cubicBezTo>
                  <a:cubicBezTo>
                    <a:pt x="5600" y="1775"/>
                    <a:pt x="5663" y="1594"/>
                    <a:pt x="5663" y="1376"/>
                  </a:cubicBezTo>
                  <a:cubicBezTo>
                    <a:pt x="5663" y="866"/>
                    <a:pt x="5244" y="447"/>
                    <a:pt x="4734" y="447"/>
                  </a:cubicBezTo>
                  <a:lnTo>
                    <a:pt x="4649" y="447"/>
                  </a:lnTo>
                  <a:cubicBezTo>
                    <a:pt x="4447" y="181"/>
                    <a:pt x="4139" y="1"/>
                    <a:pt x="3783" y="1"/>
                  </a:cubicBezTo>
                  <a:cubicBezTo>
                    <a:pt x="3432" y="1"/>
                    <a:pt x="3119" y="155"/>
                    <a:pt x="2922" y="399"/>
                  </a:cubicBezTo>
                  <a:cubicBezTo>
                    <a:pt x="2832" y="356"/>
                    <a:pt x="2699" y="314"/>
                    <a:pt x="2588" y="314"/>
                  </a:cubicBezTo>
                  <a:cubicBezTo>
                    <a:pt x="2189" y="314"/>
                    <a:pt x="1881" y="622"/>
                    <a:pt x="1881" y="999"/>
                  </a:cubicBezTo>
                  <a:lnTo>
                    <a:pt x="1881" y="1063"/>
                  </a:lnTo>
                  <a:lnTo>
                    <a:pt x="1" y="1748"/>
                  </a:lnTo>
                  <a:close/>
                  <a:moveTo>
                    <a:pt x="1414" y="2279"/>
                  </a:moveTo>
                  <a:lnTo>
                    <a:pt x="1414" y="2279"/>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3"/>
            <p:cNvSpPr/>
            <p:nvPr/>
          </p:nvSpPr>
          <p:spPr>
            <a:xfrm>
              <a:off x="6868125" y="2949975"/>
              <a:ext cx="73600" cy="83575"/>
            </a:xfrm>
            <a:custGeom>
              <a:rect b="b" l="l" r="r" t="t"/>
              <a:pathLst>
                <a:path extrusionOk="0" h="3343" w="2944">
                  <a:moveTo>
                    <a:pt x="1036" y="2545"/>
                  </a:moveTo>
                  <a:cubicBezTo>
                    <a:pt x="840" y="2742"/>
                    <a:pt x="553" y="2875"/>
                    <a:pt x="218" y="2875"/>
                  </a:cubicBezTo>
                  <a:cubicBezTo>
                    <a:pt x="154" y="2875"/>
                    <a:pt x="64" y="2875"/>
                    <a:pt x="0" y="2853"/>
                  </a:cubicBezTo>
                  <a:cubicBezTo>
                    <a:pt x="197" y="3161"/>
                    <a:pt x="531" y="3342"/>
                    <a:pt x="903" y="3342"/>
                  </a:cubicBezTo>
                  <a:cubicBezTo>
                    <a:pt x="1217" y="3342"/>
                    <a:pt x="1504" y="3209"/>
                    <a:pt x="1727" y="3007"/>
                  </a:cubicBezTo>
                  <a:cubicBezTo>
                    <a:pt x="1812" y="3029"/>
                    <a:pt x="1902" y="3055"/>
                    <a:pt x="2013" y="3055"/>
                  </a:cubicBezTo>
                  <a:cubicBezTo>
                    <a:pt x="2523" y="3055"/>
                    <a:pt x="2943" y="2630"/>
                    <a:pt x="2943" y="2099"/>
                  </a:cubicBezTo>
                  <a:cubicBezTo>
                    <a:pt x="2943" y="1881"/>
                    <a:pt x="2874" y="1658"/>
                    <a:pt x="2720" y="1504"/>
                  </a:cubicBezTo>
                  <a:cubicBezTo>
                    <a:pt x="2832" y="1329"/>
                    <a:pt x="2895" y="1148"/>
                    <a:pt x="2895" y="930"/>
                  </a:cubicBezTo>
                  <a:cubicBezTo>
                    <a:pt x="2895" y="463"/>
                    <a:pt x="2566" y="65"/>
                    <a:pt x="2098" y="1"/>
                  </a:cubicBezTo>
                  <a:cubicBezTo>
                    <a:pt x="2189" y="134"/>
                    <a:pt x="2231" y="309"/>
                    <a:pt x="2231" y="463"/>
                  </a:cubicBezTo>
                  <a:cubicBezTo>
                    <a:pt x="2231" y="686"/>
                    <a:pt x="2168" y="883"/>
                    <a:pt x="2035" y="1037"/>
                  </a:cubicBezTo>
                  <a:cubicBezTo>
                    <a:pt x="2189" y="1196"/>
                    <a:pt x="2279" y="1414"/>
                    <a:pt x="2279" y="1637"/>
                  </a:cubicBezTo>
                  <a:cubicBezTo>
                    <a:pt x="2279" y="2168"/>
                    <a:pt x="1859" y="2588"/>
                    <a:pt x="1328" y="2588"/>
                  </a:cubicBezTo>
                  <a:cubicBezTo>
                    <a:pt x="1238" y="2588"/>
                    <a:pt x="1126" y="2567"/>
                    <a:pt x="1036" y="2545"/>
                  </a:cubicBezTo>
                  <a:close/>
                  <a:moveTo>
                    <a:pt x="1036" y="2545"/>
                  </a:moveTo>
                  <a:lnTo>
                    <a:pt x="1036" y="2545"/>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3"/>
            <p:cNvSpPr/>
            <p:nvPr/>
          </p:nvSpPr>
          <p:spPr>
            <a:xfrm>
              <a:off x="6668250" y="3114250"/>
              <a:ext cx="81425" cy="90725"/>
            </a:xfrm>
            <a:custGeom>
              <a:rect b="b" l="l" r="r" t="t"/>
              <a:pathLst>
                <a:path extrusionOk="0" h="3629" w="3257">
                  <a:moveTo>
                    <a:pt x="3257" y="511"/>
                  </a:moveTo>
                  <a:cubicBezTo>
                    <a:pt x="3257" y="224"/>
                    <a:pt x="3034" y="1"/>
                    <a:pt x="2747" y="1"/>
                  </a:cubicBezTo>
                  <a:lnTo>
                    <a:pt x="1" y="1"/>
                  </a:lnTo>
                  <a:lnTo>
                    <a:pt x="1" y="3629"/>
                  </a:lnTo>
                  <a:lnTo>
                    <a:pt x="2747" y="3629"/>
                  </a:lnTo>
                  <a:cubicBezTo>
                    <a:pt x="3034" y="3629"/>
                    <a:pt x="3257" y="3411"/>
                    <a:pt x="3257" y="3124"/>
                  </a:cubicBezTo>
                  <a:close/>
                  <a:moveTo>
                    <a:pt x="3257" y="511"/>
                  </a:moveTo>
                  <a:lnTo>
                    <a:pt x="3257" y="51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3"/>
            <p:cNvSpPr/>
            <p:nvPr/>
          </p:nvSpPr>
          <p:spPr>
            <a:xfrm>
              <a:off x="6654975" y="3049575"/>
              <a:ext cx="188725" cy="34825"/>
            </a:xfrm>
            <a:custGeom>
              <a:rect b="b" l="l" r="r" t="t"/>
              <a:pathLst>
                <a:path extrusionOk="0" h="1393" w="7549">
                  <a:moveTo>
                    <a:pt x="6577" y="1"/>
                  </a:moveTo>
                  <a:lnTo>
                    <a:pt x="356" y="1"/>
                  </a:lnTo>
                  <a:cubicBezTo>
                    <a:pt x="160" y="1"/>
                    <a:pt x="0" y="155"/>
                    <a:pt x="0" y="330"/>
                  </a:cubicBezTo>
                  <a:lnTo>
                    <a:pt x="0" y="1063"/>
                  </a:lnTo>
                  <a:cubicBezTo>
                    <a:pt x="0" y="1239"/>
                    <a:pt x="160" y="1393"/>
                    <a:pt x="356" y="1393"/>
                  </a:cubicBezTo>
                  <a:lnTo>
                    <a:pt x="7219" y="1393"/>
                  </a:lnTo>
                  <a:cubicBezTo>
                    <a:pt x="7395" y="1393"/>
                    <a:pt x="7549" y="1239"/>
                    <a:pt x="7549" y="1063"/>
                  </a:cubicBezTo>
                  <a:lnTo>
                    <a:pt x="7549" y="330"/>
                  </a:lnTo>
                  <a:cubicBezTo>
                    <a:pt x="7549" y="155"/>
                    <a:pt x="7395" y="1"/>
                    <a:pt x="7219" y="1"/>
                  </a:cubicBezTo>
                  <a:close/>
                  <a:moveTo>
                    <a:pt x="6577" y="1"/>
                  </a:moveTo>
                  <a:lnTo>
                    <a:pt x="6577"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3"/>
            <p:cNvSpPr/>
            <p:nvPr/>
          </p:nvSpPr>
          <p:spPr>
            <a:xfrm>
              <a:off x="6728025" y="2956625"/>
              <a:ext cx="42650" cy="49825"/>
            </a:xfrm>
            <a:custGeom>
              <a:rect b="b" l="l" r="r" t="t"/>
              <a:pathLst>
                <a:path extrusionOk="0" h="1993" w="1706">
                  <a:moveTo>
                    <a:pt x="0" y="1992"/>
                  </a:moveTo>
                  <a:lnTo>
                    <a:pt x="1705" y="1992"/>
                  </a:lnTo>
                  <a:lnTo>
                    <a:pt x="1705" y="372"/>
                  </a:lnTo>
                  <a:cubicBezTo>
                    <a:pt x="1705" y="176"/>
                    <a:pt x="1530" y="0"/>
                    <a:pt x="1328" y="0"/>
                  </a:cubicBezTo>
                  <a:lnTo>
                    <a:pt x="398" y="0"/>
                  </a:lnTo>
                  <a:cubicBezTo>
                    <a:pt x="181" y="0"/>
                    <a:pt x="0" y="176"/>
                    <a:pt x="0" y="372"/>
                  </a:cubicBezTo>
                  <a:close/>
                  <a:moveTo>
                    <a:pt x="0" y="1992"/>
                  </a:moveTo>
                  <a:lnTo>
                    <a:pt x="0" y="199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3"/>
            <p:cNvSpPr/>
            <p:nvPr/>
          </p:nvSpPr>
          <p:spPr>
            <a:xfrm>
              <a:off x="6654975" y="3234850"/>
              <a:ext cx="145050" cy="34950"/>
            </a:xfrm>
            <a:custGeom>
              <a:rect b="b" l="l" r="r" t="t"/>
              <a:pathLst>
                <a:path extrusionOk="0" h="1398" w="5802">
                  <a:moveTo>
                    <a:pt x="5801" y="1397"/>
                  </a:moveTo>
                  <a:lnTo>
                    <a:pt x="5801" y="0"/>
                  </a:lnTo>
                  <a:lnTo>
                    <a:pt x="356" y="0"/>
                  </a:lnTo>
                  <a:cubicBezTo>
                    <a:pt x="160" y="0"/>
                    <a:pt x="0" y="160"/>
                    <a:pt x="0" y="335"/>
                  </a:cubicBezTo>
                  <a:lnTo>
                    <a:pt x="0" y="1063"/>
                  </a:lnTo>
                  <a:cubicBezTo>
                    <a:pt x="0" y="1243"/>
                    <a:pt x="160" y="1397"/>
                    <a:pt x="356" y="1397"/>
                  </a:cubicBezTo>
                  <a:close/>
                  <a:moveTo>
                    <a:pt x="5801" y="1397"/>
                  </a:moveTo>
                  <a:lnTo>
                    <a:pt x="5801" y="1397"/>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3"/>
            <p:cNvSpPr/>
            <p:nvPr/>
          </p:nvSpPr>
          <p:spPr>
            <a:xfrm>
              <a:off x="6769050" y="3234850"/>
              <a:ext cx="30975" cy="34950"/>
            </a:xfrm>
            <a:custGeom>
              <a:rect b="b" l="l" r="r" t="t"/>
              <a:pathLst>
                <a:path extrusionOk="0" h="1398" w="1239">
                  <a:moveTo>
                    <a:pt x="0" y="0"/>
                  </a:moveTo>
                  <a:lnTo>
                    <a:pt x="1238" y="0"/>
                  </a:lnTo>
                  <a:lnTo>
                    <a:pt x="1238" y="1397"/>
                  </a:lnTo>
                  <a:lnTo>
                    <a:pt x="0" y="1397"/>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3"/>
            <p:cNvSpPr/>
            <p:nvPr/>
          </p:nvSpPr>
          <p:spPr>
            <a:xfrm>
              <a:off x="6812200" y="3049575"/>
              <a:ext cx="31500" cy="34825"/>
            </a:xfrm>
            <a:custGeom>
              <a:rect b="b" l="l" r="r" t="t"/>
              <a:pathLst>
                <a:path extrusionOk="0" h="1393" w="1260">
                  <a:moveTo>
                    <a:pt x="1" y="1"/>
                  </a:moveTo>
                  <a:cubicBezTo>
                    <a:pt x="134" y="65"/>
                    <a:pt x="219" y="176"/>
                    <a:pt x="219" y="330"/>
                  </a:cubicBezTo>
                  <a:lnTo>
                    <a:pt x="219" y="1063"/>
                  </a:lnTo>
                  <a:cubicBezTo>
                    <a:pt x="219" y="1217"/>
                    <a:pt x="134" y="1329"/>
                    <a:pt x="1" y="1393"/>
                  </a:cubicBezTo>
                  <a:lnTo>
                    <a:pt x="930" y="1393"/>
                  </a:lnTo>
                  <a:cubicBezTo>
                    <a:pt x="1106" y="1393"/>
                    <a:pt x="1260" y="1239"/>
                    <a:pt x="1260" y="1063"/>
                  </a:cubicBezTo>
                  <a:lnTo>
                    <a:pt x="1260" y="330"/>
                  </a:lnTo>
                  <a:cubicBezTo>
                    <a:pt x="1260" y="155"/>
                    <a:pt x="1106" y="1"/>
                    <a:pt x="930" y="1"/>
                  </a:cubicBezTo>
                  <a:close/>
                  <a:moveTo>
                    <a:pt x="1" y="1"/>
                  </a:moveTo>
                  <a:lnTo>
                    <a:pt x="1"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3"/>
            <p:cNvSpPr/>
            <p:nvPr/>
          </p:nvSpPr>
          <p:spPr>
            <a:xfrm>
              <a:off x="6746350" y="2956625"/>
              <a:ext cx="24325" cy="49825"/>
            </a:xfrm>
            <a:custGeom>
              <a:rect b="b" l="l" r="r" t="t"/>
              <a:pathLst>
                <a:path extrusionOk="0" h="1993" w="973">
                  <a:moveTo>
                    <a:pt x="972" y="1992"/>
                  </a:moveTo>
                  <a:lnTo>
                    <a:pt x="972" y="372"/>
                  </a:lnTo>
                  <a:cubicBezTo>
                    <a:pt x="972" y="176"/>
                    <a:pt x="797" y="0"/>
                    <a:pt x="595" y="0"/>
                  </a:cubicBezTo>
                  <a:lnTo>
                    <a:pt x="0" y="0"/>
                  </a:lnTo>
                  <a:cubicBezTo>
                    <a:pt x="223" y="0"/>
                    <a:pt x="398" y="176"/>
                    <a:pt x="398" y="372"/>
                  </a:cubicBezTo>
                  <a:lnTo>
                    <a:pt x="398" y="1992"/>
                  </a:lnTo>
                  <a:close/>
                  <a:moveTo>
                    <a:pt x="972" y="1992"/>
                  </a:moveTo>
                  <a:lnTo>
                    <a:pt x="972" y="1992"/>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3"/>
            <p:cNvSpPr/>
            <p:nvPr/>
          </p:nvSpPr>
          <p:spPr>
            <a:xfrm>
              <a:off x="6793350" y="3144150"/>
              <a:ext cx="162700" cy="58175"/>
            </a:xfrm>
            <a:custGeom>
              <a:rect b="b" l="l" r="r" t="t"/>
              <a:pathLst>
                <a:path extrusionOk="0" h="2327" w="6508">
                  <a:moveTo>
                    <a:pt x="4516" y="0"/>
                  </a:moveTo>
                  <a:lnTo>
                    <a:pt x="1993" y="0"/>
                  </a:lnTo>
                  <a:cubicBezTo>
                    <a:pt x="1838" y="0"/>
                    <a:pt x="1663" y="21"/>
                    <a:pt x="1504" y="69"/>
                  </a:cubicBezTo>
                  <a:cubicBezTo>
                    <a:pt x="643" y="287"/>
                    <a:pt x="1" y="1084"/>
                    <a:pt x="1" y="1992"/>
                  </a:cubicBezTo>
                  <a:lnTo>
                    <a:pt x="3411" y="2327"/>
                  </a:lnTo>
                  <a:lnTo>
                    <a:pt x="6508" y="1992"/>
                  </a:lnTo>
                  <a:cubicBezTo>
                    <a:pt x="6508" y="908"/>
                    <a:pt x="5621" y="0"/>
                    <a:pt x="4516" y="0"/>
                  </a:cubicBezTo>
                  <a:close/>
                  <a:moveTo>
                    <a:pt x="4516" y="0"/>
                  </a:moveTo>
                  <a:lnTo>
                    <a:pt x="4516" y="0"/>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3"/>
            <p:cNvSpPr/>
            <p:nvPr/>
          </p:nvSpPr>
          <p:spPr>
            <a:xfrm>
              <a:off x="6793350" y="3212275"/>
              <a:ext cx="162700" cy="57525"/>
            </a:xfrm>
            <a:custGeom>
              <a:rect b="b" l="l" r="r" t="t"/>
              <a:pathLst>
                <a:path extrusionOk="0" h="2301" w="6508">
                  <a:moveTo>
                    <a:pt x="6508" y="351"/>
                  </a:moveTo>
                  <a:lnTo>
                    <a:pt x="3698" y="0"/>
                  </a:lnTo>
                  <a:lnTo>
                    <a:pt x="1" y="351"/>
                  </a:lnTo>
                  <a:lnTo>
                    <a:pt x="1" y="2300"/>
                  </a:lnTo>
                  <a:lnTo>
                    <a:pt x="6396" y="2300"/>
                  </a:lnTo>
                  <a:cubicBezTo>
                    <a:pt x="6465" y="2300"/>
                    <a:pt x="6508" y="2231"/>
                    <a:pt x="6508" y="2167"/>
                  </a:cubicBezTo>
                  <a:close/>
                  <a:moveTo>
                    <a:pt x="6508" y="351"/>
                  </a:moveTo>
                  <a:lnTo>
                    <a:pt x="6508" y="35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3"/>
            <p:cNvSpPr/>
            <p:nvPr/>
          </p:nvSpPr>
          <p:spPr>
            <a:xfrm>
              <a:off x="6874100" y="3144150"/>
              <a:ext cx="81950" cy="55925"/>
            </a:xfrm>
            <a:custGeom>
              <a:rect b="b" l="l" r="r" t="t"/>
              <a:pathLst>
                <a:path extrusionOk="0" h="2237" w="3278">
                  <a:moveTo>
                    <a:pt x="0" y="0"/>
                  </a:moveTo>
                  <a:cubicBezTo>
                    <a:pt x="1089" y="0"/>
                    <a:pt x="1992" y="908"/>
                    <a:pt x="1992" y="1992"/>
                  </a:cubicBezTo>
                  <a:lnTo>
                    <a:pt x="1992" y="2236"/>
                  </a:lnTo>
                  <a:lnTo>
                    <a:pt x="3278" y="1992"/>
                  </a:lnTo>
                  <a:cubicBezTo>
                    <a:pt x="3278" y="908"/>
                    <a:pt x="2391" y="0"/>
                    <a:pt x="1286" y="0"/>
                  </a:cubicBezTo>
                  <a:close/>
                  <a:moveTo>
                    <a:pt x="0" y="0"/>
                  </a:moveTo>
                  <a:lnTo>
                    <a:pt x="0"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3"/>
            <p:cNvSpPr/>
            <p:nvPr/>
          </p:nvSpPr>
          <p:spPr>
            <a:xfrm>
              <a:off x="6920575" y="3217175"/>
              <a:ext cx="35475" cy="52625"/>
            </a:xfrm>
            <a:custGeom>
              <a:rect b="b" l="l" r="r" t="t"/>
              <a:pathLst>
                <a:path extrusionOk="0" h="2105" w="1419">
                  <a:moveTo>
                    <a:pt x="1419" y="155"/>
                  </a:moveTo>
                  <a:lnTo>
                    <a:pt x="133" y="1"/>
                  </a:lnTo>
                  <a:lnTo>
                    <a:pt x="133" y="1971"/>
                  </a:lnTo>
                  <a:cubicBezTo>
                    <a:pt x="133" y="2035"/>
                    <a:pt x="70" y="2104"/>
                    <a:pt x="0" y="2104"/>
                  </a:cubicBezTo>
                  <a:lnTo>
                    <a:pt x="1307" y="2104"/>
                  </a:lnTo>
                  <a:cubicBezTo>
                    <a:pt x="1376" y="2104"/>
                    <a:pt x="1419" y="2035"/>
                    <a:pt x="1419" y="1971"/>
                  </a:cubicBezTo>
                  <a:close/>
                  <a:moveTo>
                    <a:pt x="1419" y="155"/>
                  </a:moveTo>
                  <a:lnTo>
                    <a:pt x="1419" y="15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3"/>
            <p:cNvSpPr/>
            <p:nvPr/>
          </p:nvSpPr>
          <p:spPr>
            <a:xfrm>
              <a:off x="6793350" y="3193950"/>
              <a:ext cx="162700" cy="27100"/>
            </a:xfrm>
            <a:custGeom>
              <a:rect b="b" l="l" r="r" t="t"/>
              <a:pathLst>
                <a:path extrusionOk="0" h="1084" w="6508">
                  <a:moveTo>
                    <a:pt x="1" y="0"/>
                  </a:moveTo>
                  <a:lnTo>
                    <a:pt x="6508" y="0"/>
                  </a:lnTo>
                  <a:lnTo>
                    <a:pt x="6508" y="1084"/>
                  </a:lnTo>
                  <a:lnTo>
                    <a:pt x="1" y="1084"/>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3"/>
            <p:cNvSpPr/>
            <p:nvPr/>
          </p:nvSpPr>
          <p:spPr>
            <a:xfrm>
              <a:off x="6923900" y="3193950"/>
              <a:ext cx="32150" cy="27100"/>
            </a:xfrm>
            <a:custGeom>
              <a:rect b="b" l="l" r="r" t="t"/>
              <a:pathLst>
                <a:path extrusionOk="0" h="1084" w="1286">
                  <a:moveTo>
                    <a:pt x="0" y="0"/>
                  </a:moveTo>
                  <a:lnTo>
                    <a:pt x="1286" y="0"/>
                  </a:lnTo>
                  <a:lnTo>
                    <a:pt x="1286" y="1084"/>
                  </a:lnTo>
                  <a:lnTo>
                    <a:pt x="0" y="108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3"/>
            <p:cNvSpPr/>
            <p:nvPr/>
          </p:nvSpPr>
          <p:spPr>
            <a:xfrm>
              <a:off x="6715925" y="3114250"/>
              <a:ext cx="33750" cy="90725"/>
            </a:xfrm>
            <a:custGeom>
              <a:rect b="b" l="l" r="r" t="t"/>
              <a:pathLst>
                <a:path extrusionOk="0" h="3629" w="1350">
                  <a:moveTo>
                    <a:pt x="1" y="1"/>
                  </a:moveTo>
                  <a:cubicBezTo>
                    <a:pt x="266" y="1"/>
                    <a:pt x="511" y="224"/>
                    <a:pt x="511" y="511"/>
                  </a:cubicBezTo>
                  <a:lnTo>
                    <a:pt x="511" y="3124"/>
                  </a:lnTo>
                  <a:cubicBezTo>
                    <a:pt x="511" y="3411"/>
                    <a:pt x="266" y="3629"/>
                    <a:pt x="1" y="3629"/>
                  </a:cubicBezTo>
                  <a:lnTo>
                    <a:pt x="840" y="3629"/>
                  </a:lnTo>
                  <a:cubicBezTo>
                    <a:pt x="1127" y="3629"/>
                    <a:pt x="1350" y="3411"/>
                    <a:pt x="1350" y="3124"/>
                  </a:cubicBezTo>
                  <a:lnTo>
                    <a:pt x="1350" y="511"/>
                  </a:lnTo>
                  <a:cubicBezTo>
                    <a:pt x="1350" y="224"/>
                    <a:pt x="1127" y="1"/>
                    <a:pt x="840" y="1"/>
                  </a:cubicBezTo>
                  <a:close/>
                  <a:moveTo>
                    <a:pt x="1" y="1"/>
                  </a:moveTo>
                  <a:lnTo>
                    <a:pt x="1"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3"/>
            <p:cNvSpPr/>
            <p:nvPr/>
          </p:nvSpPr>
          <p:spPr>
            <a:xfrm>
              <a:off x="6793875" y="2933925"/>
              <a:ext cx="152750" cy="104525"/>
            </a:xfrm>
            <a:custGeom>
              <a:rect b="b" l="l" r="r" t="t"/>
              <a:pathLst>
                <a:path extrusionOk="0" h="4181" w="6110">
                  <a:moveTo>
                    <a:pt x="3985" y="398"/>
                  </a:moveTo>
                  <a:cubicBezTo>
                    <a:pt x="4250" y="398"/>
                    <a:pt x="4516" y="531"/>
                    <a:pt x="4697" y="749"/>
                  </a:cubicBezTo>
                  <a:cubicBezTo>
                    <a:pt x="4739" y="818"/>
                    <a:pt x="4803" y="839"/>
                    <a:pt x="4872" y="839"/>
                  </a:cubicBezTo>
                  <a:lnTo>
                    <a:pt x="4936" y="839"/>
                  </a:lnTo>
                  <a:cubicBezTo>
                    <a:pt x="5334" y="839"/>
                    <a:pt x="5669" y="1174"/>
                    <a:pt x="5669" y="1572"/>
                  </a:cubicBezTo>
                  <a:cubicBezTo>
                    <a:pt x="5669" y="1726"/>
                    <a:pt x="5626" y="1880"/>
                    <a:pt x="5536" y="2013"/>
                  </a:cubicBezTo>
                  <a:cubicBezTo>
                    <a:pt x="5467" y="2104"/>
                    <a:pt x="5493" y="2189"/>
                    <a:pt x="5536" y="2258"/>
                  </a:cubicBezTo>
                  <a:cubicBezTo>
                    <a:pt x="5647" y="2390"/>
                    <a:pt x="5711" y="2566"/>
                    <a:pt x="5711" y="2741"/>
                  </a:cubicBezTo>
                  <a:cubicBezTo>
                    <a:pt x="5711" y="3166"/>
                    <a:pt x="5382" y="3495"/>
                    <a:pt x="4983" y="3495"/>
                  </a:cubicBezTo>
                  <a:cubicBezTo>
                    <a:pt x="4893" y="3495"/>
                    <a:pt x="4829" y="3474"/>
                    <a:pt x="4739" y="3453"/>
                  </a:cubicBezTo>
                  <a:cubicBezTo>
                    <a:pt x="4721" y="3447"/>
                    <a:pt x="4701" y="3445"/>
                    <a:pt x="4681" y="3445"/>
                  </a:cubicBezTo>
                  <a:cubicBezTo>
                    <a:pt x="4627" y="3445"/>
                    <a:pt x="4572" y="3464"/>
                    <a:pt x="4537" y="3495"/>
                  </a:cubicBezTo>
                  <a:cubicBezTo>
                    <a:pt x="4362" y="3697"/>
                    <a:pt x="4118" y="3782"/>
                    <a:pt x="3873" y="3782"/>
                  </a:cubicBezTo>
                  <a:cubicBezTo>
                    <a:pt x="3501" y="3782"/>
                    <a:pt x="3167" y="3564"/>
                    <a:pt x="3034" y="3209"/>
                  </a:cubicBezTo>
                  <a:cubicBezTo>
                    <a:pt x="2991" y="3139"/>
                    <a:pt x="2922" y="3097"/>
                    <a:pt x="2859" y="3097"/>
                  </a:cubicBezTo>
                  <a:lnTo>
                    <a:pt x="2811" y="3097"/>
                  </a:lnTo>
                  <a:cubicBezTo>
                    <a:pt x="2747" y="3097"/>
                    <a:pt x="2705" y="3118"/>
                    <a:pt x="2636" y="3118"/>
                  </a:cubicBezTo>
                  <a:cubicBezTo>
                    <a:pt x="2237" y="3118"/>
                    <a:pt x="1881" y="2831"/>
                    <a:pt x="1817" y="2433"/>
                  </a:cubicBezTo>
                  <a:cubicBezTo>
                    <a:pt x="1796" y="2369"/>
                    <a:pt x="1748" y="2300"/>
                    <a:pt x="1685" y="2279"/>
                  </a:cubicBezTo>
                  <a:lnTo>
                    <a:pt x="776" y="1944"/>
                  </a:lnTo>
                  <a:lnTo>
                    <a:pt x="2173" y="1461"/>
                  </a:lnTo>
                  <a:cubicBezTo>
                    <a:pt x="2237" y="1413"/>
                    <a:pt x="2306" y="1328"/>
                    <a:pt x="2280" y="1238"/>
                  </a:cubicBezTo>
                  <a:lnTo>
                    <a:pt x="2280" y="1195"/>
                  </a:lnTo>
                  <a:cubicBezTo>
                    <a:pt x="2280" y="930"/>
                    <a:pt x="2503" y="707"/>
                    <a:pt x="2790" y="707"/>
                  </a:cubicBezTo>
                  <a:cubicBezTo>
                    <a:pt x="2880" y="707"/>
                    <a:pt x="2944" y="728"/>
                    <a:pt x="3034" y="776"/>
                  </a:cubicBezTo>
                  <a:cubicBezTo>
                    <a:pt x="3065" y="790"/>
                    <a:pt x="3099" y="797"/>
                    <a:pt x="3132" y="797"/>
                  </a:cubicBezTo>
                  <a:cubicBezTo>
                    <a:pt x="3194" y="797"/>
                    <a:pt x="3251" y="773"/>
                    <a:pt x="3278" y="728"/>
                  </a:cubicBezTo>
                  <a:cubicBezTo>
                    <a:pt x="3454" y="510"/>
                    <a:pt x="3698" y="398"/>
                    <a:pt x="3985" y="398"/>
                  </a:cubicBezTo>
                  <a:close/>
                  <a:moveTo>
                    <a:pt x="3985" y="0"/>
                  </a:moveTo>
                  <a:cubicBezTo>
                    <a:pt x="3634" y="0"/>
                    <a:pt x="3321" y="133"/>
                    <a:pt x="3076" y="351"/>
                  </a:cubicBezTo>
                  <a:cubicBezTo>
                    <a:pt x="2991" y="329"/>
                    <a:pt x="2880" y="308"/>
                    <a:pt x="2790" y="308"/>
                  </a:cubicBezTo>
                  <a:cubicBezTo>
                    <a:pt x="2327" y="308"/>
                    <a:pt x="1929" y="664"/>
                    <a:pt x="1908" y="1126"/>
                  </a:cubicBezTo>
                  <a:lnTo>
                    <a:pt x="134" y="1748"/>
                  </a:lnTo>
                  <a:cubicBezTo>
                    <a:pt x="70" y="1790"/>
                    <a:pt x="1" y="1859"/>
                    <a:pt x="1" y="1944"/>
                  </a:cubicBezTo>
                  <a:cubicBezTo>
                    <a:pt x="1" y="2035"/>
                    <a:pt x="49" y="2104"/>
                    <a:pt x="134" y="2125"/>
                  </a:cubicBezTo>
                  <a:lnTo>
                    <a:pt x="1440" y="2635"/>
                  </a:lnTo>
                  <a:cubicBezTo>
                    <a:pt x="1594" y="3139"/>
                    <a:pt x="2083" y="3517"/>
                    <a:pt x="2636" y="3517"/>
                  </a:cubicBezTo>
                  <a:lnTo>
                    <a:pt x="2726" y="3517"/>
                  </a:lnTo>
                  <a:cubicBezTo>
                    <a:pt x="2944" y="3915"/>
                    <a:pt x="3390" y="4181"/>
                    <a:pt x="3873" y="4181"/>
                  </a:cubicBezTo>
                  <a:cubicBezTo>
                    <a:pt x="4187" y="4181"/>
                    <a:pt x="4495" y="4069"/>
                    <a:pt x="4739" y="3873"/>
                  </a:cubicBezTo>
                  <a:cubicBezTo>
                    <a:pt x="4829" y="3873"/>
                    <a:pt x="4893" y="3894"/>
                    <a:pt x="4983" y="3894"/>
                  </a:cubicBezTo>
                  <a:cubicBezTo>
                    <a:pt x="5600" y="3894"/>
                    <a:pt x="6110" y="3384"/>
                    <a:pt x="6110" y="2741"/>
                  </a:cubicBezTo>
                  <a:cubicBezTo>
                    <a:pt x="6110" y="2523"/>
                    <a:pt x="6046" y="2300"/>
                    <a:pt x="5934" y="2125"/>
                  </a:cubicBezTo>
                  <a:cubicBezTo>
                    <a:pt x="6025" y="1971"/>
                    <a:pt x="6067" y="1769"/>
                    <a:pt x="6067" y="1572"/>
                  </a:cubicBezTo>
                  <a:cubicBezTo>
                    <a:pt x="6067" y="951"/>
                    <a:pt x="5578" y="441"/>
                    <a:pt x="4936" y="441"/>
                  </a:cubicBezTo>
                  <a:cubicBezTo>
                    <a:pt x="4697" y="154"/>
                    <a:pt x="4341" y="0"/>
                    <a:pt x="398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3"/>
            <p:cNvSpPr/>
            <p:nvPr/>
          </p:nvSpPr>
          <p:spPr>
            <a:xfrm>
              <a:off x="6650050" y="2951575"/>
              <a:ext cx="311050" cy="323125"/>
            </a:xfrm>
            <a:custGeom>
              <a:rect b="b" l="l" r="r" t="t"/>
              <a:pathLst>
                <a:path extrusionOk="0" h="12925" w="12442">
                  <a:moveTo>
                    <a:pt x="4447" y="399"/>
                  </a:moveTo>
                  <a:cubicBezTo>
                    <a:pt x="4537" y="399"/>
                    <a:pt x="4628" y="489"/>
                    <a:pt x="4628" y="574"/>
                  </a:cubicBezTo>
                  <a:lnTo>
                    <a:pt x="4628" y="999"/>
                  </a:lnTo>
                  <a:lnTo>
                    <a:pt x="4314" y="999"/>
                  </a:lnTo>
                  <a:cubicBezTo>
                    <a:pt x="4208" y="999"/>
                    <a:pt x="4118" y="1084"/>
                    <a:pt x="4118" y="1196"/>
                  </a:cubicBezTo>
                  <a:cubicBezTo>
                    <a:pt x="4118" y="1307"/>
                    <a:pt x="4208" y="1398"/>
                    <a:pt x="4314" y="1398"/>
                  </a:cubicBezTo>
                  <a:lnTo>
                    <a:pt x="4628" y="1398"/>
                  </a:lnTo>
                  <a:lnTo>
                    <a:pt x="4628" y="1993"/>
                  </a:lnTo>
                  <a:lnTo>
                    <a:pt x="3321" y="1993"/>
                  </a:lnTo>
                  <a:lnTo>
                    <a:pt x="3321" y="574"/>
                  </a:lnTo>
                  <a:cubicBezTo>
                    <a:pt x="3321" y="489"/>
                    <a:pt x="3411" y="399"/>
                    <a:pt x="3517" y="399"/>
                  </a:cubicBezTo>
                  <a:close/>
                  <a:moveTo>
                    <a:pt x="4760" y="2391"/>
                  </a:moveTo>
                  <a:lnTo>
                    <a:pt x="6264" y="3719"/>
                  </a:lnTo>
                  <a:lnTo>
                    <a:pt x="4447" y="3719"/>
                  </a:lnTo>
                  <a:cubicBezTo>
                    <a:pt x="4341" y="3719"/>
                    <a:pt x="4250" y="3809"/>
                    <a:pt x="4250" y="3921"/>
                  </a:cubicBezTo>
                  <a:cubicBezTo>
                    <a:pt x="4250" y="4027"/>
                    <a:pt x="4341" y="4117"/>
                    <a:pt x="4447" y="4117"/>
                  </a:cubicBezTo>
                  <a:lnTo>
                    <a:pt x="7416" y="4117"/>
                  </a:lnTo>
                  <a:cubicBezTo>
                    <a:pt x="7480" y="4117"/>
                    <a:pt x="7549" y="4186"/>
                    <a:pt x="7549" y="4250"/>
                  </a:cubicBezTo>
                  <a:lnTo>
                    <a:pt x="7549" y="4983"/>
                  </a:lnTo>
                  <a:cubicBezTo>
                    <a:pt x="7549" y="5047"/>
                    <a:pt x="7480" y="5116"/>
                    <a:pt x="7416" y="5116"/>
                  </a:cubicBezTo>
                  <a:lnTo>
                    <a:pt x="553" y="5116"/>
                  </a:lnTo>
                  <a:cubicBezTo>
                    <a:pt x="463" y="5116"/>
                    <a:pt x="399" y="5047"/>
                    <a:pt x="399" y="4983"/>
                  </a:cubicBezTo>
                  <a:lnTo>
                    <a:pt x="399" y="4250"/>
                  </a:lnTo>
                  <a:cubicBezTo>
                    <a:pt x="399" y="4186"/>
                    <a:pt x="463" y="4117"/>
                    <a:pt x="553" y="4117"/>
                  </a:cubicBezTo>
                  <a:lnTo>
                    <a:pt x="3517" y="4117"/>
                  </a:lnTo>
                  <a:cubicBezTo>
                    <a:pt x="3629" y="4117"/>
                    <a:pt x="3719" y="4027"/>
                    <a:pt x="3719" y="3921"/>
                  </a:cubicBezTo>
                  <a:cubicBezTo>
                    <a:pt x="3719" y="3809"/>
                    <a:pt x="3629" y="3719"/>
                    <a:pt x="3517" y="3719"/>
                  </a:cubicBezTo>
                  <a:lnTo>
                    <a:pt x="1706" y="3719"/>
                  </a:lnTo>
                  <a:lnTo>
                    <a:pt x="3209" y="2391"/>
                  </a:lnTo>
                  <a:close/>
                  <a:moveTo>
                    <a:pt x="3475" y="6710"/>
                  </a:moveTo>
                  <a:cubicBezTo>
                    <a:pt x="3650" y="6710"/>
                    <a:pt x="3783" y="6842"/>
                    <a:pt x="3783" y="7018"/>
                  </a:cubicBezTo>
                  <a:lnTo>
                    <a:pt x="3783" y="9631"/>
                  </a:lnTo>
                  <a:cubicBezTo>
                    <a:pt x="3783" y="9807"/>
                    <a:pt x="3650" y="9939"/>
                    <a:pt x="3475" y="9939"/>
                  </a:cubicBezTo>
                  <a:lnTo>
                    <a:pt x="930" y="9939"/>
                  </a:lnTo>
                  <a:lnTo>
                    <a:pt x="930" y="9052"/>
                  </a:lnTo>
                  <a:lnTo>
                    <a:pt x="2503" y="9052"/>
                  </a:lnTo>
                  <a:cubicBezTo>
                    <a:pt x="2614" y="9052"/>
                    <a:pt x="2699" y="8967"/>
                    <a:pt x="2699" y="8856"/>
                  </a:cubicBezTo>
                  <a:cubicBezTo>
                    <a:pt x="2699" y="8744"/>
                    <a:pt x="2614" y="8654"/>
                    <a:pt x="2503" y="8654"/>
                  </a:cubicBezTo>
                  <a:lnTo>
                    <a:pt x="930" y="8654"/>
                  </a:lnTo>
                  <a:lnTo>
                    <a:pt x="930" y="7990"/>
                  </a:lnTo>
                  <a:lnTo>
                    <a:pt x="2503" y="7990"/>
                  </a:lnTo>
                  <a:cubicBezTo>
                    <a:pt x="2614" y="7990"/>
                    <a:pt x="2699" y="7905"/>
                    <a:pt x="2699" y="7793"/>
                  </a:cubicBezTo>
                  <a:cubicBezTo>
                    <a:pt x="2699" y="7682"/>
                    <a:pt x="2614" y="7591"/>
                    <a:pt x="2503" y="7591"/>
                  </a:cubicBezTo>
                  <a:lnTo>
                    <a:pt x="930" y="7591"/>
                  </a:lnTo>
                  <a:lnTo>
                    <a:pt x="930" y="6710"/>
                  </a:lnTo>
                  <a:close/>
                  <a:moveTo>
                    <a:pt x="10248" y="7905"/>
                  </a:moveTo>
                  <a:cubicBezTo>
                    <a:pt x="11177" y="7905"/>
                    <a:pt x="11932" y="8611"/>
                    <a:pt x="12043" y="9498"/>
                  </a:cubicBezTo>
                  <a:lnTo>
                    <a:pt x="9451" y="9498"/>
                  </a:lnTo>
                  <a:cubicBezTo>
                    <a:pt x="9339" y="9498"/>
                    <a:pt x="9254" y="9583"/>
                    <a:pt x="9254" y="9695"/>
                  </a:cubicBezTo>
                  <a:cubicBezTo>
                    <a:pt x="9254" y="9807"/>
                    <a:pt x="9339" y="9897"/>
                    <a:pt x="9451" y="9897"/>
                  </a:cubicBezTo>
                  <a:lnTo>
                    <a:pt x="12043" y="9897"/>
                  </a:lnTo>
                  <a:lnTo>
                    <a:pt x="12043" y="10582"/>
                  </a:lnTo>
                  <a:lnTo>
                    <a:pt x="5934" y="10582"/>
                  </a:lnTo>
                  <a:lnTo>
                    <a:pt x="5934" y="9897"/>
                  </a:lnTo>
                  <a:lnTo>
                    <a:pt x="8521" y="9897"/>
                  </a:lnTo>
                  <a:cubicBezTo>
                    <a:pt x="8633" y="9897"/>
                    <a:pt x="8744" y="9807"/>
                    <a:pt x="8744" y="9695"/>
                  </a:cubicBezTo>
                  <a:cubicBezTo>
                    <a:pt x="8744" y="9583"/>
                    <a:pt x="8633" y="9498"/>
                    <a:pt x="8521" y="9498"/>
                  </a:cubicBezTo>
                  <a:lnTo>
                    <a:pt x="5956" y="9498"/>
                  </a:lnTo>
                  <a:cubicBezTo>
                    <a:pt x="6041" y="8611"/>
                    <a:pt x="6816" y="7905"/>
                    <a:pt x="7725" y="7905"/>
                  </a:cubicBezTo>
                  <a:close/>
                  <a:moveTo>
                    <a:pt x="7039" y="5514"/>
                  </a:moveTo>
                  <a:lnTo>
                    <a:pt x="7039" y="7613"/>
                  </a:lnTo>
                  <a:cubicBezTo>
                    <a:pt x="6173" y="7926"/>
                    <a:pt x="5536" y="8744"/>
                    <a:pt x="5536" y="9695"/>
                  </a:cubicBezTo>
                  <a:lnTo>
                    <a:pt x="5536" y="11135"/>
                  </a:lnTo>
                  <a:lnTo>
                    <a:pt x="930" y="11135"/>
                  </a:lnTo>
                  <a:lnTo>
                    <a:pt x="930" y="10338"/>
                  </a:lnTo>
                  <a:lnTo>
                    <a:pt x="3475" y="10338"/>
                  </a:lnTo>
                  <a:cubicBezTo>
                    <a:pt x="3873" y="10338"/>
                    <a:pt x="4181" y="10030"/>
                    <a:pt x="4181" y="9631"/>
                  </a:cubicBezTo>
                  <a:lnTo>
                    <a:pt x="4181" y="7018"/>
                  </a:lnTo>
                  <a:cubicBezTo>
                    <a:pt x="4181" y="6619"/>
                    <a:pt x="3873" y="6311"/>
                    <a:pt x="3475" y="6311"/>
                  </a:cubicBezTo>
                  <a:lnTo>
                    <a:pt x="930" y="6311"/>
                  </a:lnTo>
                  <a:lnTo>
                    <a:pt x="930" y="5514"/>
                  </a:lnTo>
                  <a:close/>
                  <a:moveTo>
                    <a:pt x="5536" y="11533"/>
                  </a:moveTo>
                  <a:lnTo>
                    <a:pt x="5536" y="12526"/>
                  </a:lnTo>
                  <a:lnTo>
                    <a:pt x="553" y="12526"/>
                  </a:lnTo>
                  <a:cubicBezTo>
                    <a:pt x="463" y="12526"/>
                    <a:pt x="399" y="12463"/>
                    <a:pt x="399" y="12394"/>
                  </a:cubicBezTo>
                  <a:lnTo>
                    <a:pt x="399" y="11666"/>
                  </a:lnTo>
                  <a:cubicBezTo>
                    <a:pt x="399" y="11597"/>
                    <a:pt x="463" y="11533"/>
                    <a:pt x="553" y="11533"/>
                  </a:cubicBezTo>
                  <a:close/>
                  <a:moveTo>
                    <a:pt x="12043" y="10981"/>
                  </a:moveTo>
                  <a:lnTo>
                    <a:pt x="12043" y="12526"/>
                  </a:lnTo>
                  <a:lnTo>
                    <a:pt x="5934" y="12526"/>
                  </a:lnTo>
                  <a:lnTo>
                    <a:pt x="5934" y="10981"/>
                  </a:lnTo>
                  <a:close/>
                  <a:moveTo>
                    <a:pt x="3517" y="1"/>
                  </a:moveTo>
                  <a:cubicBezTo>
                    <a:pt x="3188" y="1"/>
                    <a:pt x="2922" y="266"/>
                    <a:pt x="2922" y="574"/>
                  </a:cubicBezTo>
                  <a:lnTo>
                    <a:pt x="2922" y="2104"/>
                  </a:lnTo>
                  <a:lnTo>
                    <a:pt x="1106" y="3719"/>
                  </a:lnTo>
                  <a:lnTo>
                    <a:pt x="553" y="3719"/>
                  </a:lnTo>
                  <a:cubicBezTo>
                    <a:pt x="245" y="3719"/>
                    <a:pt x="1" y="3963"/>
                    <a:pt x="1" y="4250"/>
                  </a:cubicBezTo>
                  <a:lnTo>
                    <a:pt x="1" y="4983"/>
                  </a:lnTo>
                  <a:cubicBezTo>
                    <a:pt x="1" y="5270"/>
                    <a:pt x="245" y="5488"/>
                    <a:pt x="532" y="5514"/>
                  </a:cubicBezTo>
                  <a:lnTo>
                    <a:pt x="532" y="11135"/>
                  </a:lnTo>
                  <a:cubicBezTo>
                    <a:pt x="245" y="11156"/>
                    <a:pt x="1" y="11379"/>
                    <a:pt x="1" y="11666"/>
                  </a:cubicBezTo>
                  <a:lnTo>
                    <a:pt x="1" y="12394"/>
                  </a:lnTo>
                  <a:cubicBezTo>
                    <a:pt x="1" y="12686"/>
                    <a:pt x="245" y="12925"/>
                    <a:pt x="553" y="12925"/>
                  </a:cubicBezTo>
                  <a:lnTo>
                    <a:pt x="12128" y="12925"/>
                  </a:lnTo>
                  <a:cubicBezTo>
                    <a:pt x="12309" y="12925"/>
                    <a:pt x="12442" y="12771"/>
                    <a:pt x="12442" y="12595"/>
                  </a:cubicBezTo>
                  <a:lnTo>
                    <a:pt x="12442" y="9695"/>
                  </a:lnTo>
                  <a:cubicBezTo>
                    <a:pt x="12442" y="8500"/>
                    <a:pt x="11464" y="7506"/>
                    <a:pt x="10248" y="7506"/>
                  </a:cubicBezTo>
                  <a:lnTo>
                    <a:pt x="7725" y="7506"/>
                  </a:lnTo>
                  <a:cubicBezTo>
                    <a:pt x="7634" y="7506"/>
                    <a:pt x="7528" y="7528"/>
                    <a:pt x="7438" y="7528"/>
                  </a:cubicBezTo>
                  <a:lnTo>
                    <a:pt x="7438" y="5514"/>
                  </a:lnTo>
                  <a:cubicBezTo>
                    <a:pt x="7725" y="5488"/>
                    <a:pt x="7948" y="5270"/>
                    <a:pt x="7948" y="4983"/>
                  </a:cubicBezTo>
                  <a:lnTo>
                    <a:pt x="7948" y="4250"/>
                  </a:lnTo>
                  <a:cubicBezTo>
                    <a:pt x="7948" y="3963"/>
                    <a:pt x="7703" y="3719"/>
                    <a:pt x="7416" y="3719"/>
                  </a:cubicBezTo>
                  <a:lnTo>
                    <a:pt x="6864" y="3719"/>
                  </a:lnTo>
                  <a:lnTo>
                    <a:pt x="5026" y="2104"/>
                  </a:lnTo>
                  <a:lnTo>
                    <a:pt x="5026" y="574"/>
                  </a:lnTo>
                  <a:cubicBezTo>
                    <a:pt x="5026" y="266"/>
                    <a:pt x="4760" y="1"/>
                    <a:pt x="444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8" name="Shape 4828"/>
        <p:cNvGrpSpPr/>
        <p:nvPr/>
      </p:nvGrpSpPr>
      <p:grpSpPr>
        <a:xfrm>
          <a:off x="0" y="0"/>
          <a:ext cx="0" cy="0"/>
          <a:chOff x="0" y="0"/>
          <a:chExt cx="0" cy="0"/>
        </a:xfrm>
      </p:grpSpPr>
      <p:sp>
        <p:nvSpPr>
          <p:cNvPr id="4829" name="Google Shape;4829;p64"/>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a:t>
            </a:r>
            <a:r>
              <a:rPr lang="en">
                <a:solidFill>
                  <a:schemeClr val="accent3"/>
                </a:solidFill>
              </a:rPr>
              <a:t>RESOURCES</a:t>
            </a:r>
            <a:endParaRPr/>
          </a:p>
        </p:txBody>
      </p:sp>
      <p:grpSp>
        <p:nvGrpSpPr>
          <p:cNvPr id="4830" name="Google Shape;4830;p64"/>
          <p:cNvGrpSpPr/>
          <p:nvPr/>
        </p:nvGrpSpPr>
        <p:grpSpPr>
          <a:xfrm>
            <a:off x="999100" y="1054687"/>
            <a:ext cx="970563" cy="3851974"/>
            <a:chOff x="1875662" y="1054709"/>
            <a:chExt cx="894199" cy="3548898"/>
          </a:xfrm>
        </p:grpSpPr>
        <p:sp>
          <p:nvSpPr>
            <p:cNvPr id="4831" name="Google Shape;4831;p64"/>
            <p:cNvSpPr/>
            <p:nvPr/>
          </p:nvSpPr>
          <p:spPr>
            <a:xfrm>
              <a:off x="1899255" y="2813356"/>
              <a:ext cx="86785" cy="119801"/>
            </a:xfrm>
            <a:custGeom>
              <a:rect b="b" l="l" r="r" t="t"/>
              <a:pathLst>
                <a:path extrusionOk="0" h="7043" w="5102">
                  <a:moveTo>
                    <a:pt x="361" y="1"/>
                  </a:moveTo>
                  <a:cubicBezTo>
                    <a:pt x="361" y="1"/>
                    <a:pt x="0" y="3355"/>
                    <a:pt x="1276" y="4963"/>
                  </a:cubicBezTo>
                  <a:cubicBezTo>
                    <a:pt x="1969" y="5906"/>
                    <a:pt x="2884" y="6239"/>
                    <a:pt x="3244" y="6488"/>
                  </a:cubicBezTo>
                  <a:cubicBezTo>
                    <a:pt x="3577" y="6821"/>
                    <a:pt x="4048" y="6932"/>
                    <a:pt x="4159" y="7043"/>
                  </a:cubicBezTo>
                  <a:cubicBezTo>
                    <a:pt x="4270" y="7043"/>
                    <a:pt x="4519" y="6239"/>
                    <a:pt x="4159" y="5657"/>
                  </a:cubicBezTo>
                  <a:cubicBezTo>
                    <a:pt x="3937" y="5213"/>
                    <a:pt x="3466" y="4963"/>
                    <a:pt x="3466" y="4963"/>
                  </a:cubicBezTo>
                  <a:lnTo>
                    <a:pt x="2773" y="3827"/>
                  </a:lnTo>
                  <a:lnTo>
                    <a:pt x="2773" y="3827"/>
                  </a:lnTo>
                  <a:lnTo>
                    <a:pt x="3826" y="4742"/>
                  </a:lnTo>
                  <a:lnTo>
                    <a:pt x="4630" y="4963"/>
                  </a:lnTo>
                  <a:cubicBezTo>
                    <a:pt x="4630" y="4963"/>
                    <a:pt x="5102" y="4049"/>
                    <a:pt x="3826" y="3466"/>
                  </a:cubicBezTo>
                  <a:lnTo>
                    <a:pt x="2884" y="1"/>
                  </a:ln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4"/>
            <p:cNvSpPr/>
            <p:nvPr/>
          </p:nvSpPr>
          <p:spPr>
            <a:xfrm>
              <a:off x="1875662" y="1797400"/>
              <a:ext cx="308459" cy="1157616"/>
            </a:xfrm>
            <a:custGeom>
              <a:rect b="b" l="l" r="r" t="t"/>
              <a:pathLst>
                <a:path extrusionOk="0" h="68055" w="18134">
                  <a:moveTo>
                    <a:pt x="13739" y="1"/>
                  </a:moveTo>
                  <a:cubicBezTo>
                    <a:pt x="12895" y="1"/>
                    <a:pt x="12289" y="253"/>
                    <a:pt x="12034" y="589"/>
                  </a:cubicBezTo>
                  <a:cubicBezTo>
                    <a:pt x="12034" y="589"/>
                    <a:pt x="9483" y="3361"/>
                    <a:pt x="8790" y="8435"/>
                  </a:cubicBezTo>
                  <a:cubicBezTo>
                    <a:pt x="8097" y="13537"/>
                    <a:pt x="6821" y="23463"/>
                    <a:pt x="6600" y="25071"/>
                  </a:cubicBezTo>
                  <a:cubicBezTo>
                    <a:pt x="6350" y="26706"/>
                    <a:pt x="5435" y="28897"/>
                    <a:pt x="4853" y="34775"/>
                  </a:cubicBezTo>
                  <a:cubicBezTo>
                    <a:pt x="4271" y="40680"/>
                    <a:pt x="2441" y="51410"/>
                    <a:pt x="1969" y="53046"/>
                  </a:cubicBezTo>
                  <a:cubicBezTo>
                    <a:pt x="1637" y="54654"/>
                    <a:pt x="1" y="59395"/>
                    <a:pt x="1" y="59728"/>
                  </a:cubicBezTo>
                  <a:cubicBezTo>
                    <a:pt x="1" y="60088"/>
                    <a:pt x="694" y="63665"/>
                    <a:pt x="944" y="64247"/>
                  </a:cubicBezTo>
                  <a:cubicBezTo>
                    <a:pt x="1165" y="64829"/>
                    <a:pt x="1387" y="65051"/>
                    <a:pt x="2080" y="65744"/>
                  </a:cubicBezTo>
                  <a:cubicBezTo>
                    <a:pt x="2773" y="66326"/>
                    <a:pt x="3577" y="67463"/>
                    <a:pt x="3938" y="67934"/>
                  </a:cubicBezTo>
                  <a:cubicBezTo>
                    <a:pt x="4013" y="68015"/>
                    <a:pt x="4089" y="68054"/>
                    <a:pt x="4159" y="68054"/>
                  </a:cubicBezTo>
                  <a:cubicBezTo>
                    <a:pt x="4403" y="68054"/>
                    <a:pt x="4581" y="67587"/>
                    <a:pt x="4409" y="66770"/>
                  </a:cubicBezTo>
                  <a:cubicBezTo>
                    <a:pt x="4271" y="65744"/>
                    <a:pt x="3134" y="64469"/>
                    <a:pt x="3023" y="64136"/>
                  </a:cubicBezTo>
                  <a:cubicBezTo>
                    <a:pt x="2884" y="63776"/>
                    <a:pt x="2663" y="61696"/>
                    <a:pt x="2663" y="61585"/>
                  </a:cubicBezTo>
                  <a:cubicBezTo>
                    <a:pt x="2663" y="61474"/>
                    <a:pt x="2773" y="60670"/>
                    <a:pt x="2773" y="60670"/>
                  </a:cubicBezTo>
                  <a:cubicBezTo>
                    <a:pt x="2773" y="60670"/>
                    <a:pt x="3356" y="61225"/>
                    <a:pt x="3577" y="61585"/>
                  </a:cubicBezTo>
                  <a:cubicBezTo>
                    <a:pt x="3716" y="62389"/>
                    <a:pt x="3716" y="62861"/>
                    <a:pt x="3938" y="63554"/>
                  </a:cubicBezTo>
                  <a:cubicBezTo>
                    <a:pt x="4049" y="64247"/>
                    <a:pt x="4742" y="64358"/>
                    <a:pt x="4964" y="64358"/>
                  </a:cubicBezTo>
                  <a:cubicBezTo>
                    <a:pt x="5213" y="64247"/>
                    <a:pt x="5213" y="63554"/>
                    <a:pt x="5324" y="62861"/>
                  </a:cubicBezTo>
                  <a:cubicBezTo>
                    <a:pt x="5435" y="62167"/>
                    <a:pt x="5796" y="61585"/>
                    <a:pt x="5657" y="61003"/>
                  </a:cubicBezTo>
                  <a:cubicBezTo>
                    <a:pt x="5657" y="60532"/>
                    <a:pt x="6239" y="58813"/>
                    <a:pt x="6017" y="57537"/>
                  </a:cubicBezTo>
                  <a:cubicBezTo>
                    <a:pt x="5796" y="56262"/>
                    <a:pt x="5213" y="54987"/>
                    <a:pt x="5546" y="53268"/>
                  </a:cubicBezTo>
                  <a:cubicBezTo>
                    <a:pt x="8208" y="42760"/>
                    <a:pt x="11562" y="35468"/>
                    <a:pt x="12477" y="31558"/>
                  </a:cubicBezTo>
                  <a:cubicBezTo>
                    <a:pt x="13420" y="27621"/>
                    <a:pt x="13171" y="25431"/>
                    <a:pt x="13420" y="24377"/>
                  </a:cubicBezTo>
                  <a:cubicBezTo>
                    <a:pt x="13642" y="23463"/>
                    <a:pt x="17218" y="10293"/>
                    <a:pt x="17690" y="7049"/>
                  </a:cubicBezTo>
                  <a:cubicBezTo>
                    <a:pt x="18133" y="3694"/>
                    <a:pt x="18022" y="1393"/>
                    <a:pt x="15943" y="478"/>
                  </a:cubicBezTo>
                  <a:cubicBezTo>
                    <a:pt x="15109" y="137"/>
                    <a:pt x="14359" y="1"/>
                    <a:pt x="137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4"/>
            <p:cNvSpPr/>
            <p:nvPr/>
          </p:nvSpPr>
          <p:spPr>
            <a:xfrm>
              <a:off x="1993575" y="1797400"/>
              <a:ext cx="190546" cy="426458"/>
            </a:xfrm>
            <a:custGeom>
              <a:rect b="b" l="l" r="r" t="t"/>
              <a:pathLst>
                <a:path extrusionOk="0" h="25071" w="11202">
                  <a:moveTo>
                    <a:pt x="6807" y="1"/>
                  </a:moveTo>
                  <a:cubicBezTo>
                    <a:pt x="5963" y="1"/>
                    <a:pt x="5357" y="253"/>
                    <a:pt x="5102" y="589"/>
                  </a:cubicBezTo>
                  <a:cubicBezTo>
                    <a:pt x="5102" y="589"/>
                    <a:pt x="2551" y="3361"/>
                    <a:pt x="1858" y="8435"/>
                  </a:cubicBezTo>
                  <a:cubicBezTo>
                    <a:pt x="1276" y="12261"/>
                    <a:pt x="472" y="18721"/>
                    <a:pt x="0" y="22409"/>
                  </a:cubicBezTo>
                  <a:cubicBezTo>
                    <a:pt x="1497" y="23102"/>
                    <a:pt x="3715" y="24156"/>
                    <a:pt x="6349" y="25071"/>
                  </a:cubicBezTo>
                  <a:cubicBezTo>
                    <a:pt x="6349" y="24849"/>
                    <a:pt x="6488" y="24627"/>
                    <a:pt x="6488" y="24377"/>
                  </a:cubicBezTo>
                  <a:cubicBezTo>
                    <a:pt x="6710" y="23463"/>
                    <a:pt x="10286" y="10293"/>
                    <a:pt x="10758" y="7049"/>
                  </a:cubicBezTo>
                  <a:cubicBezTo>
                    <a:pt x="11201" y="3694"/>
                    <a:pt x="11090" y="1393"/>
                    <a:pt x="9011" y="478"/>
                  </a:cubicBezTo>
                  <a:cubicBezTo>
                    <a:pt x="8177" y="137"/>
                    <a:pt x="7427" y="1"/>
                    <a:pt x="6807"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4"/>
            <p:cNvSpPr/>
            <p:nvPr/>
          </p:nvSpPr>
          <p:spPr>
            <a:xfrm>
              <a:off x="1875662" y="1791838"/>
              <a:ext cx="308459" cy="1167260"/>
            </a:xfrm>
            <a:custGeom>
              <a:rect b="b" l="l" r="r" t="t"/>
              <a:pathLst>
                <a:path extrusionOk="0" fill="none" h="68622" w="18134">
                  <a:moveTo>
                    <a:pt x="12034" y="916"/>
                  </a:moveTo>
                  <a:cubicBezTo>
                    <a:pt x="12034" y="916"/>
                    <a:pt x="9483" y="3688"/>
                    <a:pt x="8790" y="8762"/>
                  </a:cubicBezTo>
                  <a:cubicBezTo>
                    <a:pt x="8097" y="13864"/>
                    <a:pt x="6821" y="23790"/>
                    <a:pt x="6600" y="25398"/>
                  </a:cubicBezTo>
                  <a:cubicBezTo>
                    <a:pt x="6350" y="27033"/>
                    <a:pt x="5435" y="29224"/>
                    <a:pt x="4853" y="35102"/>
                  </a:cubicBezTo>
                  <a:cubicBezTo>
                    <a:pt x="4271" y="41007"/>
                    <a:pt x="2441" y="51737"/>
                    <a:pt x="1969" y="53373"/>
                  </a:cubicBezTo>
                  <a:cubicBezTo>
                    <a:pt x="1637" y="54981"/>
                    <a:pt x="1" y="59722"/>
                    <a:pt x="1" y="60055"/>
                  </a:cubicBezTo>
                  <a:cubicBezTo>
                    <a:pt x="1" y="60415"/>
                    <a:pt x="694" y="63992"/>
                    <a:pt x="944" y="64574"/>
                  </a:cubicBezTo>
                  <a:cubicBezTo>
                    <a:pt x="1165" y="65156"/>
                    <a:pt x="1387" y="65378"/>
                    <a:pt x="2080" y="66071"/>
                  </a:cubicBezTo>
                  <a:cubicBezTo>
                    <a:pt x="2773" y="66653"/>
                    <a:pt x="3577" y="67790"/>
                    <a:pt x="3938" y="68261"/>
                  </a:cubicBezTo>
                  <a:cubicBezTo>
                    <a:pt x="4271" y="68622"/>
                    <a:pt x="4631" y="68150"/>
                    <a:pt x="4409" y="67097"/>
                  </a:cubicBezTo>
                  <a:cubicBezTo>
                    <a:pt x="4271" y="66071"/>
                    <a:pt x="3134" y="64796"/>
                    <a:pt x="3023" y="64463"/>
                  </a:cubicBezTo>
                  <a:cubicBezTo>
                    <a:pt x="2884" y="64103"/>
                    <a:pt x="2663" y="62023"/>
                    <a:pt x="2663" y="61912"/>
                  </a:cubicBezTo>
                  <a:cubicBezTo>
                    <a:pt x="2663" y="61801"/>
                    <a:pt x="2773" y="60997"/>
                    <a:pt x="2773" y="60997"/>
                  </a:cubicBezTo>
                  <a:cubicBezTo>
                    <a:pt x="2773" y="60997"/>
                    <a:pt x="3356" y="61552"/>
                    <a:pt x="3577" y="61912"/>
                  </a:cubicBezTo>
                  <a:cubicBezTo>
                    <a:pt x="3716" y="62716"/>
                    <a:pt x="3716" y="63188"/>
                    <a:pt x="3938" y="63881"/>
                  </a:cubicBezTo>
                  <a:cubicBezTo>
                    <a:pt x="4049" y="64574"/>
                    <a:pt x="4742" y="64685"/>
                    <a:pt x="4964" y="64685"/>
                  </a:cubicBezTo>
                  <a:cubicBezTo>
                    <a:pt x="5213" y="64574"/>
                    <a:pt x="5213" y="63881"/>
                    <a:pt x="5324" y="63188"/>
                  </a:cubicBezTo>
                  <a:cubicBezTo>
                    <a:pt x="5435" y="62494"/>
                    <a:pt x="5796" y="61912"/>
                    <a:pt x="5657" y="61330"/>
                  </a:cubicBezTo>
                  <a:cubicBezTo>
                    <a:pt x="5657" y="60859"/>
                    <a:pt x="6239" y="59140"/>
                    <a:pt x="6017" y="57864"/>
                  </a:cubicBezTo>
                  <a:cubicBezTo>
                    <a:pt x="5796" y="56589"/>
                    <a:pt x="5213" y="55314"/>
                    <a:pt x="5546" y="53595"/>
                  </a:cubicBezTo>
                  <a:cubicBezTo>
                    <a:pt x="8208" y="43087"/>
                    <a:pt x="11562" y="35795"/>
                    <a:pt x="12477" y="31885"/>
                  </a:cubicBezTo>
                  <a:cubicBezTo>
                    <a:pt x="13420" y="27948"/>
                    <a:pt x="13171" y="25758"/>
                    <a:pt x="13420" y="24704"/>
                  </a:cubicBezTo>
                  <a:cubicBezTo>
                    <a:pt x="13642" y="23790"/>
                    <a:pt x="17218" y="10620"/>
                    <a:pt x="17690" y="7376"/>
                  </a:cubicBezTo>
                  <a:cubicBezTo>
                    <a:pt x="18133" y="4021"/>
                    <a:pt x="18022" y="1720"/>
                    <a:pt x="15943" y="805"/>
                  </a:cubicBezTo>
                  <a:cubicBezTo>
                    <a:pt x="13975" y="1"/>
                    <a:pt x="12477" y="334"/>
                    <a:pt x="12034" y="916"/>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4"/>
            <p:cNvSpPr/>
            <p:nvPr/>
          </p:nvSpPr>
          <p:spPr>
            <a:xfrm>
              <a:off x="2461401" y="1797400"/>
              <a:ext cx="308459" cy="1157616"/>
            </a:xfrm>
            <a:custGeom>
              <a:rect b="b" l="l" r="r" t="t"/>
              <a:pathLst>
                <a:path extrusionOk="0" h="68055" w="18134">
                  <a:moveTo>
                    <a:pt x="4398" y="1"/>
                  </a:moveTo>
                  <a:cubicBezTo>
                    <a:pt x="3775" y="1"/>
                    <a:pt x="3025" y="137"/>
                    <a:pt x="2191" y="478"/>
                  </a:cubicBezTo>
                  <a:cubicBezTo>
                    <a:pt x="223" y="1393"/>
                    <a:pt x="1" y="3694"/>
                    <a:pt x="472" y="7049"/>
                  </a:cubicBezTo>
                  <a:cubicBezTo>
                    <a:pt x="916" y="10293"/>
                    <a:pt x="4493" y="23463"/>
                    <a:pt x="4742" y="24377"/>
                  </a:cubicBezTo>
                  <a:cubicBezTo>
                    <a:pt x="4964" y="25431"/>
                    <a:pt x="4742" y="27621"/>
                    <a:pt x="5657" y="31558"/>
                  </a:cubicBezTo>
                  <a:cubicBezTo>
                    <a:pt x="6572" y="35468"/>
                    <a:pt x="9927" y="42760"/>
                    <a:pt x="12588" y="53268"/>
                  </a:cubicBezTo>
                  <a:cubicBezTo>
                    <a:pt x="12949" y="54987"/>
                    <a:pt x="12367" y="56262"/>
                    <a:pt x="12117" y="57537"/>
                  </a:cubicBezTo>
                  <a:cubicBezTo>
                    <a:pt x="11895" y="58813"/>
                    <a:pt x="12477" y="60532"/>
                    <a:pt x="12477" y="61003"/>
                  </a:cubicBezTo>
                  <a:cubicBezTo>
                    <a:pt x="12367" y="61585"/>
                    <a:pt x="12699" y="62167"/>
                    <a:pt x="12810" y="62861"/>
                  </a:cubicBezTo>
                  <a:cubicBezTo>
                    <a:pt x="12949" y="63554"/>
                    <a:pt x="12949" y="64247"/>
                    <a:pt x="13171" y="64358"/>
                  </a:cubicBezTo>
                  <a:cubicBezTo>
                    <a:pt x="13392" y="64358"/>
                    <a:pt x="14086" y="64247"/>
                    <a:pt x="14196" y="63554"/>
                  </a:cubicBezTo>
                  <a:cubicBezTo>
                    <a:pt x="14446" y="62861"/>
                    <a:pt x="14446" y="62389"/>
                    <a:pt x="14557" y="61585"/>
                  </a:cubicBezTo>
                  <a:cubicBezTo>
                    <a:pt x="14779" y="61225"/>
                    <a:pt x="15361" y="60670"/>
                    <a:pt x="15361" y="60670"/>
                  </a:cubicBezTo>
                  <a:cubicBezTo>
                    <a:pt x="15361" y="60670"/>
                    <a:pt x="15472" y="61474"/>
                    <a:pt x="15472" y="61585"/>
                  </a:cubicBezTo>
                  <a:cubicBezTo>
                    <a:pt x="15472" y="61696"/>
                    <a:pt x="15250" y="63776"/>
                    <a:pt x="15139" y="64136"/>
                  </a:cubicBezTo>
                  <a:cubicBezTo>
                    <a:pt x="15028" y="64469"/>
                    <a:pt x="13864" y="65744"/>
                    <a:pt x="13753" y="66770"/>
                  </a:cubicBezTo>
                  <a:cubicBezTo>
                    <a:pt x="13559" y="67587"/>
                    <a:pt x="13733" y="68054"/>
                    <a:pt x="13976" y="68054"/>
                  </a:cubicBezTo>
                  <a:cubicBezTo>
                    <a:pt x="14046" y="68054"/>
                    <a:pt x="14122" y="68015"/>
                    <a:pt x="14196" y="67934"/>
                  </a:cubicBezTo>
                  <a:cubicBezTo>
                    <a:pt x="14557" y="67463"/>
                    <a:pt x="15361" y="66326"/>
                    <a:pt x="16054" y="65744"/>
                  </a:cubicBezTo>
                  <a:cubicBezTo>
                    <a:pt x="16747" y="65051"/>
                    <a:pt x="16969" y="64829"/>
                    <a:pt x="17219" y="64247"/>
                  </a:cubicBezTo>
                  <a:cubicBezTo>
                    <a:pt x="17440" y="63665"/>
                    <a:pt x="18133" y="60088"/>
                    <a:pt x="18133" y="59728"/>
                  </a:cubicBezTo>
                  <a:cubicBezTo>
                    <a:pt x="18133" y="59395"/>
                    <a:pt x="16525" y="54654"/>
                    <a:pt x="16165" y="53046"/>
                  </a:cubicBezTo>
                  <a:cubicBezTo>
                    <a:pt x="15721" y="51410"/>
                    <a:pt x="13864" y="40680"/>
                    <a:pt x="13282" y="34775"/>
                  </a:cubicBezTo>
                  <a:cubicBezTo>
                    <a:pt x="12699" y="28897"/>
                    <a:pt x="11784" y="26706"/>
                    <a:pt x="11563" y="25071"/>
                  </a:cubicBezTo>
                  <a:cubicBezTo>
                    <a:pt x="11313" y="23463"/>
                    <a:pt x="10038" y="13537"/>
                    <a:pt x="9344" y="8435"/>
                  </a:cubicBezTo>
                  <a:cubicBezTo>
                    <a:pt x="8651" y="3361"/>
                    <a:pt x="6128" y="589"/>
                    <a:pt x="6128" y="589"/>
                  </a:cubicBezTo>
                  <a:cubicBezTo>
                    <a:pt x="5857" y="253"/>
                    <a:pt x="5244" y="1"/>
                    <a:pt x="43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4"/>
            <p:cNvSpPr/>
            <p:nvPr/>
          </p:nvSpPr>
          <p:spPr>
            <a:xfrm>
              <a:off x="2461401" y="1797400"/>
              <a:ext cx="190563" cy="426458"/>
            </a:xfrm>
            <a:custGeom>
              <a:rect b="b" l="l" r="r" t="t"/>
              <a:pathLst>
                <a:path extrusionOk="0" h="25071" w="11203">
                  <a:moveTo>
                    <a:pt x="4398" y="1"/>
                  </a:moveTo>
                  <a:cubicBezTo>
                    <a:pt x="3775" y="1"/>
                    <a:pt x="3025" y="137"/>
                    <a:pt x="2191" y="478"/>
                  </a:cubicBezTo>
                  <a:cubicBezTo>
                    <a:pt x="223" y="1393"/>
                    <a:pt x="1" y="3694"/>
                    <a:pt x="472" y="7049"/>
                  </a:cubicBezTo>
                  <a:cubicBezTo>
                    <a:pt x="916" y="10293"/>
                    <a:pt x="4493" y="23463"/>
                    <a:pt x="4742" y="24377"/>
                  </a:cubicBezTo>
                  <a:cubicBezTo>
                    <a:pt x="4742" y="24627"/>
                    <a:pt x="4853" y="24849"/>
                    <a:pt x="4853" y="25071"/>
                  </a:cubicBezTo>
                  <a:cubicBezTo>
                    <a:pt x="7515" y="24156"/>
                    <a:pt x="9705" y="23102"/>
                    <a:pt x="11202" y="22409"/>
                  </a:cubicBezTo>
                  <a:cubicBezTo>
                    <a:pt x="10731" y="18721"/>
                    <a:pt x="9927" y="12261"/>
                    <a:pt x="9344" y="8435"/>
                  </a:cubicBezTo>
                  <a:cubicBezTo>
                    <a:pt x="8651" y="3361"/>
                    <a:pt x="6128" y="589"/>
                    <a:pt x="6128" y="589"/>
                  </a:cubicBezTo>
                  <a:cubicBezTo>
                    <a:pt x="5857" y="253"/>
                    <a:pt x="5244" y="1"/>
                    <a:pt x="4398"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4"/>
            <p:cNvSpPr/>
            <p:nvPr/>
          </p:nvSpPr>
          <p:spPr>
            <a:xfrm>
              <a:off x="2461401" y="1791838"/>
              <a:ext cx="308459" cy="1167260"/>
            </a:xfrm>
            <a:custGeom>
              <a:rect b="b" l="l" r="r" t="t"/>
              <a:pathLst>
                <a:path extrusionOk="0" fill="none" h="68622" w="18134">
                  <a:moveTo>
                    <a:pt x="6128" y="916"/>
                  </a:moveTo>
                  <a:cubicBezTo>
                    <a:pt x="6128" y="916"/>
                    <a:pt x="8651" y="3688"/>
                    <a:pt x="9344" y="8762"/>
                  </a:cubicBezTo>
                  <a:cubicBezTo>
                    <a:pt x="10038" y="13864"/>
                    <a:pt x="11313" y="23790"/>
                    <a:pt x="11563" y="25398"/>
                  </a:cubicBezTo>
                  <a:cubicBezTo>
                    <a:pt x="11784" y="27033"/>
                    <a:pt x="12699" y="29224"/>
                    <a:pt x="13282" y="35102"/>
                  </a:cubicBezTo>
                  <a:cubicBezTo>
                    <a:pt x="13864" y="41007"/>
                    <a:pt x="15721" y="51737"/>
                    <a:pt x="16165" y="53373"/>
                  </a:cubicBezTo>
                  <a:cubicBezTo>
                    <a:pt x="16525" y="54981"/>
                    <a:pt x="18133" y="59722"/>
                    <a:pt x="18133" y="60055"/>
                  </a:cubicBezTo>
                  <a:cubicBezTo>
                    <a:pt x="18133" y="60415"/>
                    <a:pt x="17440" y="63992"/>
                    <a:pt x="17219" y="64574"/>
                  </a:cubicBezTo>
                  <a:cubicBezTo>
                    <a:pt x="16969" y="65156"/>
                    <a:pt x="16747" y="65378"/>
                    <a:pt x="16054" y="66071"/>
                  </a:cubicBezTo>
                  <a:cubicBezTo>
                    <a:pt x="15361" y="66653"/>
                    <a:pt x="14557" y="67790"/>
                    <a:pt x="14196" y="68261"/>
                  </a:cubicBezTo>
                  <a:cubicBezTo>
                    <a:pt x="13864" y="68622"/>
                    <a:pt x="13503" y="68150"/>
                    <a:pt x="13753" y="67097"/>
                  </a:cubicBezTo>
                  <a:cubicBezTo>
                    <a:pt x="13864" y="66071"/>
                    <a:pt x="15028" y="64796"/>
                    <a:pt x="15139" y="64463"/>
                  </a:cubicBezTo>
                  <a:cubicBezTo>
                    <a:pt x="15250" y="64103"/>
                    <a:pt x="15472" y="62023"/>
                    <a:pt x="15472" y="61912"/>
                  </a:cubicBezTo>
                  <a:cubicBezTo>
                    <a:pt x="15472" y="61801"/>
                    <a:pt x="15361" y="60997"/>
                    <a:pt x="15361" y="60997"/>
                  </a:cubicBezTo>
                  <a:cubicBezTo>
                    <a:pt x="15361" y="60997"/>
                    <a:pt x="14779" y="61552"/>
                    <a:pt x="14557" y="61912"/>
                  </a:cubicBezTo>
                  <a:cubicBezTo>
                    <a:pt x="14446" y="62716"/>
                    <a:pt x="14446" y="63188"/>
                    <a:pt x="14196" y="63881"/>
                  </a:cubicBezTo>
                  <a:cubicBezTo>
                    <a:pt x="14086" y="64574"/>
                    <a:pt x="13392" y="64685"/>
                    <a:pt x="13171" y="64685"/>
                  </a:cubicBezTo>
                  <a:cubicBezTo>
                    <a:pt x="12949" y="64574"/>
                    <a:pt x="12949" y="63881"/>
                    <a:pt x="12810" y="63188"/>
                  </a:cubicBezTo>
                  <a:cubicBezTo>
                    <a:pt x="12699" y="62494"/>
                    <a:pt x="12367" y="61912"/>
                    <a:pt x="12477" y="61330"/>
                  </a:cubicBezTo>
                  <a:cubicBezTo>
                    <a:pt x="12477" y="60859"/>
                    <a:pt x="11895" y="59140"/>
                    <a:pt x="12117" y="57864"/>
                  </a:cubicBezTo>
                  <a:cubicBezTo>
                    <a:pt x="12367" y="56589"/>
                    <a:pt x="12949" y="55314"/>
                    <a:pt x="12588" y="53595"/>
                  </a:cubicBezTo>
                  <a:cubicBezTo>
                    <a:pt x="9927" y="43087"/>
                    <a:pt x="6572" y="35795"/>
                    <a:pt x="5657" y="31885"/>
                  </a:cubicBezTo>
                  <a:cubicBezTo>
                    <a:pt x="4742" y="27948"/>
                    <a:pt x="4964" y="25758"/>
                    <a:pt x="4742" y="24704"/>
                  </a:cubicBezTo>
                  <a:cubicBezTo>
                    <a:pt x="4493" y="23790"/>
                    <a:pt x="916" y="10620"/>
                    <a:pt x="472" y="7376"/>
                  </a:cubicBezTo>
                  <a:cubicBezTo>
                    <a:pt x="1" y="4021"/>
                    <a:pt x="223" y="1720"/>
                    <a:pt x="2191" y="805"/>
                  </a:cubicBezTo>
                  <a:cubicBezTo>
                    <a:pt x="4160" y="1"/>
                    <a:pt x="5657" y="334"/>
                    <a:pt x="6128" y="916"/>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4"/>
            <p:cNvSpPr/>
            <p:nvPr/>
          </p:nvSpPr>
          <p:spPr>
            <a:xfrm>
              <a:off x="2400574" y="1780050"/>
              <a:ext cx="292878" cy="361275"/>
            </a:xfrm>
            <a:custGeom>
              <a:rect b="b" l="l" r="r" t="t"/>
              <a:pathLst>
                <a:path extrusionOk="0" h="21239" w="17218">
                  <a:moveTo>
                    <a:pt x="10037" y="1"/>
                  </a:moveTo>
                  <a:cubicBezTo>
                    <a:pt x="10037" y="1"/>
                    <a:pt x="4963" y="805"/>
                    <a:pt x="0" y="4271"/>
                  </a:cubicBezTo>
                  <a:lnTo>
                    <a:pt x="5878" y="21239"/>
                  </a:lnTo>
                  <a:lnTo>
                    <a:pt x="17218" y="15000"/>
                  </a:lnTo>
                  <a:cubicBezTo>
                    <a:pt x="17218" y="15000"/>
                    <a:pt x="11534" y="2524"/>
                    <a:pt x="10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4"/>
            <p:cNvSpPr/>
            <p:nvPr/>
          </p:nvSpPr>
          <p:spPr>
            <a:xfrm>
              <a:off x="2400574" y="1780050"/>
              <a:ext cx="292878" cy="361275"/>
            </a:xfrm>
            <a:custGeom>
              <a:rect b="b" l="l" r="r" t="t"/>
              <a:pathLst>
                <a:path extrusionOk="0" fill="none" h="21239" w="17218">
                  <a:moveTo>
                    <a:pt x="17218" y="15000"/>
                  </a:moveTo>
                  <a:cubicBezTo>
                    <a:pt x="17218" y="15000"/>
                    <a:pt x="11534" y="2524"/>
                    <a:pt x="10037" y="1"/>
                  </a:cubicBezTo>
                  <a:cubicBezTo>
                    <a:pt x="10037" y="1"/>
                    <a:pt x="4963" y="805"/>
                    <a:pt x="0" y="4271"/>
                  </a:cubicBezTo>
                  <a:lnTo>
                    <a:pt x="5878" y="21239"/>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4"/>
            <p:cNvSpPr/>
            <p:nvPr/>
          </p:nvSpPr>
          <p:spPr>
            <a:xfrm>
              <a:off x="2486882" y="2017748"/>
              <a:ext cx="235810" cy="170746"/>
            </a:xfrm>
            <a:custGeom>
              <a:rect b="b" l="l" r="r" t="t"/>
              <a:pathLst>
                <a:path extrusionOk="0" h="10038" w="13863">
                  <a:moveTo>
                    <a:pt x="12366" y="1"/>
                  </a:moveTo>
                  <a:cubicBezTo>
                    <a:pt x="12366" y="1"/>
                    <a:pt x="5767" y="4852"/>
                    <a:pt x="0" y="7043"/>
                  </a:cubicBezTo>
                  <a:lnTo>
                    <a:pt x="1497" y="10037"/>
                  </a:lnTo>
                  <a:cubicBezTo>
                    <a:pt x="7292" y="7847"/>
                    <a:pt x="13863" y="2884"/>
                    <a:pt x="13863" y="2884"/>
                  </a:cubicBezTo>
                  <a:lnTo>
                    <a:pt x="12366"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4"/>
            <p:cNvSpPr/>
            <p:nvPr/>
          </p:nvSpPr>
          <p:spPr>
            <a:xfrm>
              <a:off x="2486882" y="2017748"/>
              <a:ext cx="235810" cy="170746"/>
            </a:xfrm>
            <a:custGeom>
              <a:rect b="b" l="l" r="r" t="t"/>
              <a:pathLst>
                <a:path extrusionOk="0" fill="none" h="10038" w="13863">
                  <a:moveTo>
                    <a:pt x="1497" y="10037"/>
                  </a:moveTo>
                  <a:cubicBezTo>
                    <a:pt x="7292" y="7847"/>
                    <a:pt x="13863" y="2884"/>
                    <a:pt x="13863" y="2884"/>
                  </a:cubicBezTo>
                  <a:lnTo>
                    <a:pt x="12366" y="1"/>
                  </a:lnTo>
                  <a:cubicBezTo>
                    <a:pt x="12366" y="1"/>
                    <a:pt x="5767" y="4852"/>
                    <a:pt x="0" y="7043"/>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4"/>
            <p:cNvSpPr/>
            <p:nvPr/>
          </p:nvSpPr>
          <p:spPr>
            <a:xfrm>
              <a:off x="1952547" y="1780050"/>
              <a:ext cx="292878" cy="361275"/>
            </a:xfrm>
            <a:custGeom>
              <a:rect b="b" l="l" r="r" t="t"/>
              <a:pathLst>
                <a:path extrusionOk="0" h="21239" w="17218">
                  <a:moveTo>
                    <a:pt x="7153" y="1"/>
                  </a:moveTo>
                  <a:cubicBezTo>
                    <a:pt x="5656" y="2524"/>
                    <a:pt x="0" y="15000"/>
                    <a:pt x="0" y="15000"/>
                  </a:cubicBezTo>
                  <a:lnTo>
                    <a:pt x="11312" y="21239"/>
                  </a:lnTo>
                  <a:lnTo>
                    <a:pt x="17218" y="4271"/>
                  </a:lnTo>
                  <a:cubicBezTo>
                    <a:pt x="12227" y="805"/>
                    <a:pt x="7153" y="1"/>
                    <a:pt x="71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4"/>
            <p:cNvSpPr/>
            <p:nvPr/>
          </p:nvSpPr>
          <p:spPr>
            <a:xfrm>
              <a:off x="1952547" y="1780050"/>
              <a:ext cx="292878" cy="361275"/>
            </a:xfrm>
            <a:custGeom>
              <a:rect b="b" l="l" r="r" t="t"/>
              <a:pathLst>
                <a:path extrusionOk="0" fill="none" h="21239" w="17218">
                  <a:moveTo>
                    <a:pt x="0" y="15000"/>
                  </a:moveTo>
                  <a:cubicBezTo>
                    <a:pt x="0" y="15000"/>
                    <a:pt x="5656" y="2524"/>
                    <a:pt x="7153" y="1"/>
                  </a:cubicBezTo>
                  <a:cubicBezTo>
                    <a:pt x="7153" y="1"/>
                    <a:pt x="12227" y="805"/>
                    <a:pt x="17218" y="4271"/>
                  </a:cubicBezTo>
                  <a:lnTo>
                    <a:pt x="11312" y="21239"/>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4"/>
            <p:cNvSpPr/>
            <p:nvPr/>
          </p:nvSpPr>
          <p:spPr>
            <a:xfrm>
              <a:off x="1922831" y="2017748"/>
              <a:ext cx="235827" cy="170746"/>
            </a:xfrm>
            <a:custGeom>
              <a:rect b="b" l="l" r="r" t="t"/>
              <a:pathLst>
                <a:path extrusionOk="0" h="10038" w="13864">
                  <a:moveTo>
                    <a:pt x="1498" y="1"/>
                  </a:moveTo>
                  <a:lnTo>
                    <a:pt x="0" y="2884"/>
                  </a:lnTo>
                  <a:cubicBezTo>
                    <a:pt x="0" y="2884"/>
                    <a:pt x="6599" y="7847"/>
                    <a:pt x="12366" y="10037"/>
                  </a:cubicBezTo>
                  <a:lnTo>
                    <a:pt x="13863" y="7043"/>
                  </a:lnTo>
                  <a:cubicBezTo>
                    <a:pt x="8096" y="4852"/>
                    <a:pt x="1498" y="1"/>
                    <a:pt x="1498"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4"/>
            <p:cNvSpPr/>
            <p:nvPr/>
          </p:nvSpPr>
          <p:spPr>
            <a:xfrm>
              <a:off x="1922831" y="2017748"/>
              <a:ext cx="235827" cy="170746"/>
            </a:xfrm>
            <a:custGeom>
              <a:rect b="b" l="l" r="r" t="t"/>
              <a:pathLst>
                <a:path extrusionOk="0" fill="none" h="10038" w="13864">
                  <a:moveTo>
                    <a:pt x="12366" y="10037"/>
                  </a:moveTo>
                  <a:cubicBezTo>
                    <a:pt x="6599" y="7847"/>
                    <a:pt x="0" y="2884"/>
                    <a:pt x="0" y="2884"/>
                  </a:cubicBezTo>
                  <a:lnTo>
                    <a:pt x="1498" y="1"/>
                  </a:lnTo>
                  <a:cubicBezTo>
                    <a:pt x="1498" y="1"/>
                    <a:pt x="8096" y="4852"/>
                    <a:pt x="13863" y="7043"/>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4"/>
            <p:cNvSpPr/>
            <p:nvPr/>
          </p:nvSpPr>
          <p:spPr>
            <a:xfrm>
              <a:off x="2064320" y="3168950"/>
              <a:ext cx="224022" cy="435881"/>
            </a:xfrm>
            <a:custGeom>
              <a:rect b="b" l="l" r="r" t="t"/>
              <a:pathLst>
                <a:path extrusionOk="0" h="25625" w="13170">
                  <a:moveTo>
                    <a:pt x="0" y="1"/>
                  </a:moveTo>
                  <a:cubicBezTo>
                    <a:pt x="0" y="1"/>
                    <a:pt x="943" y="7514"/>
                    <a:pt x="1386" y="10869"/>
                  </a:cubicBezTo>
                  <a:cubicBezTo>
                    <a:pt x="1858" y="14224"/>
                    <a:pt x="1969" y="17690"/>
                    <a:pt x="1858" y="21738"/>
                  </a:cubicBezTo>
                  <a:cubicBezTo>
                    <a:pt x="1858" y="22763"/>
                    <a:pt x="1747" y="23928"/>
                    <a:pt x="1858" y="25203"/>
                  </a:cubicBezTo>
                  <a:cubicBezTo>
                    <a:pt x="2911" y="25392"/>
                    <a:pt x="4622" y="25625"/>
                    <a:pt x="6857" y="25625"/>
                  </a:cubicBezTo>
                  <a:cubicBezTo>
                    <a:pt x="8565" y="25625"/>
                    <a:pt x="10579" y="25489"/>
                    <a:pt x="12837" y="25092"/>
                  </a:cubicBezTo>
                  <a:cubicBezTo>
                    <a:pt x="12587" y="20934"/>
                    <a:pt x="12144" y="17801"/>
                    <a:pt x="12033" y="16192"/>
                  </a:cubicBezTo>
                  <a:cubicBezTo>
                    <a:pt x="12033" y="13642"/>
                    <a:pt x="13170" y="1"/>
                    <a:pt x="131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4"/>
            <p:cNvSpPr/>
            <p:nvPr/>
          </p:nvSpPr>
          <p:spPr>
            <a:xfrm>
              <a:off x="2064320" y="3168950"/>
              <a:ext cx="224022" cy="282995"/>
            </a:xfrm>
            <a:custGeom>
              <a:rect b="b" l="l" r="r" t="t"/>
              <a:pathLst>
                <a:path extrusionOk="0" h="16637" w="13170">
                  <a:moveTo>
                    <a:pt x="0" y="1"/>
                  </a:moveTo>
                  <a:cubicBezTo>
                    <a:pt x="0" y="1"/>
                    <a:pt x="943" y="7514"/>
                    <a:pt x="1386" y="10869"/>
                  </a:cubicBezTo>
                  <a:cubicBezTo>
                    <a:pt x="1636" y="12366"/>
                    <a:pt x="1747" y="14002"/>
                    <a:pt x="1858" y="15610"/>
                  </a:cubicBezTo>
                  <a:cubicBezTo>
                    <a:pt x="4519" y="16082"/>
                    <a:pt x="7985" y="16525"/>
                    <a:pt x="12144" y="16636"/>
                  </a:cubicBezTo>
                  <a:cubicBezTo>
                    <a:pt x="12144" y="16525"/>
                    <a:pt x="12144" y="16303"/>
                    <a:pt x="12033" y="16192"/>
                  </a:cubicBezTo>
                  <a:cubicBezTo>
                    <a:pt x="12033" y="13642"/>
                    <a:pt x="13170" y="1"/>
                    <a:pt x="13170"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4"/>
            <p:cNvSpPr/>
            <p:nvPr/>
          </p:nvSpPr>
          <p:spPr>
            <a:xfrm>
              <a:off x="2095908" y="3595765"/>
              <a:ext cx="190546" cy="972479"/>
            </a:xfrm>
            <a:custGeom>
              <a:rect b="b" l="l" r="r" t="t"/>
              <a:pathLst>
                <a:path extrusionOk="0" h="57171" w="11202">
                  <a:moveTo>
                    <a:pt x="10980" y="0"/>
                  </a:moveTo>
                  <a:cubicBezTo>
                    <a:pt x="8722" y="397"/>
                    <a:pt x="6708" y="533"/>
                    <a:pt x="5000" y="533"/>
                  </a:cubicBezTo>
                  <a:cubicBezTo>
                    <a:pt x="2765" y="533"/>
                    <a:pt x="1054" y="300"/>
                    <a:pt x="1" y="111"/>
                  </a:cubicBezTo>
                  <a:lnTo>
                    <a:pt x="1" y="111"/>
                  </a:lnTo>
                  <a:cubicBezTo>
                    <a:pt x="1" y="3799"/>
                    <a:pt x="112" y="8318"/>
                    <a:pt x="472" y="11645"/>
                  </a:cubicBezTo>
                  <a:cubicBezTo>
                    <a:pt x="916" y="16053"/>
                    <a:pt x="3356" y="42836"/>
                    <a:pt x="3466" y="44112"/>
                  </a:cubicBezTo>
                  <a:cubicBezTo>
                    <a:pt x="3577" y="45498"/>
                    <a:pt x="3466" y="47134"/>
                    <a:pt x="3245" y="47827"/>
                  </a:cubicBezTo>
                  <a:cubicBezTo>
                    <a:pt x="3106" y="48520"/>
                    <a:pt x="694" y="54869"/>
                    <a:pt x="583" y="55895"/>
                  </a:cubicBezTo>
                  <a:cubicBezTo>
                    <a:pt x="333" y="56838"/>
                    <a:pt x="1027" y="57171"/>
                    <a:pt x="2080" y="57171"/>
                  </a:cubicBezTo>
                  <a:lnTo>
                    <a:pt x="8790" y="57171"/>
                  </a:lnTo>
                  <a:cubicBezTo>
                    <a:pt x="10287" y="57171"/>
                    <a:pt x="10287" y="56366"/>
                    <a:pt x="10287" y="55452"/>
                  </a:cubicBezTo>
                  <a:lnTo>
                    <a:pt x="10287" y="51625"/>
                  </a:lnTo>
                  <a:cubicBezTo>
                    <a:pt x="10287" y="49657"/>
                    <a:pt x="9594" y="45969"/>
                    <a:pt x="9344" y="43197"/>
                  </a:cubicBezTo>
                  <a:cubicBezTo>
                    <a:pt x="9012" y="40424"/>
                    <a:pt x="10620" y="17883"/>
                    <a:pt x="11091" y="9233"/>
                  </a:cubicBezTo>
                  <a:cubicBezTo>
                    <a:pt x="11202" y="5767"/>
                    <a:pt x="11091" y="2634"/>
                    <a:pt x="10980" y="0"/>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4"/>
            <p:cNvSpPr/>
            <p:nvPr/>
          </p:nvSpPr>
          <p:spPr>
            <a:xfrm>
              <a:off x="2095908" y="3662257"/>
              <a:ext cx="188658" cy="21722"/>
            </a:xfrm>
            <a:custGeom>
              <a:rect b="b" l="l" r="r" t="t"/>
              <a:pathLst>
                <a:path extrusionOk="0" h="1277" w="11091">
                  <a:moveTo>
                    <a:pt x="11091" y="1"/>
                  </a:moveTo>
                  <a:cubicBezTo>
                    <a:pt x="8768" y="452"/>
                    <a:pt x="6655" y="605"/>
                    <a:pt x="4831" y="605"/>
                  </a:cubicBezTo>
                  <a:cubicBezTo>
                    <a:pt x="2844" y="605"/>
                    <a:pt x="1200" y="424"/>
                    <a:pt x="1" y="250"/>
                  </a:cubicBezTo>
                  <a:lnTo>
                    <a:pt x="1" y="250"/>
                  </a:lnTo>
                  <a:cubicBezTo>
                    <a:pt x="1" y="472"/>
                    <a:pt x="1" y="694"/>
                    <a:pt x="112" y="943"/>
                  </a:cubicBezTo>
                  <a:cubicBezTo>
                    <a:pt x="1276" y="1165"/>
                    <a:pt x="2884" y="1276"/>
                    <a:pt x="4853" y="1276"/>
                  </a:cubicBezTo>
                  <a:cubicBezTo>
                    <a:pt x="6710" y="1276"/>
                    <a:pt x="8790" y="1165"/>
                    <a:pt x="11091" y="805"/>
                  </a:cubicBezTo>
                  <a:lnTo>
                    <a:pt x="110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4"/>
            <p:cNvSpPr/>
            <p:nvPr/>
          </p:nvSpPr>
          <p:spPr>
            <a:xfrm>
              <a:off x="2095908" y="3626894"/>
              <a:ext cx="188658" cy="31605"/>
            </a:xfrm>
            <a:custGeom>
              <a:rect b="b" l="l" r="r" t="t"/>
              <a:pathLst>
                <a:path extrusionOk="0" h="1858" w="11091">
                  <a:moveTo>
                    <a:pt x="11091" y="0"/>
                  </a:moveTo>
                  <a:cubicBezTo>
                    <a:pt x="8836" y="366"/>
                    <a:pt x="6793" y="496"/>
                    <a:pt x="5029" y="496"/>
                  </a:cubicBezTo>
                  <a:cubicBezTo>
                    <a:pt x="2911" y="496"/>
                    <a:pt x="1196" y="308"/>
                    <a:pt x="1" y="111"/>
                  </a:cubicBezTo>
                  <a:lnTo>
                    <a:pt x="1" y="1497"/>
                  </a:lnTo>
                  <a:cubicBezTo>
                    <a:pt x="1276" y="1747"/>
                    <a:pt x="2884" y="1858"/>
                    <a:pt x="4853" y="1858"/>
                  </a:cubicBezTo>
                  <a:cubicBezTo>
                    <a:pt x="6710" y="1858"/>
                    <a:pt x="8790" y="1747"/>
                    <a:pt x="11091" y="1387"/>
                  </a:cubicBezTo>
                  <a:lnTo>
                    <a:pt x="11091"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4"/>
            <p:cNvSpPr/>
            <p:nvPr/>
          </p:nvSpPr>
          <p:spPr>
            <a:xfrm>
              <a:off x="2095908" y="3595765"/>
              <a:ext cx="186787" cy="15581"/>
            </a:xfrm>
            <a:custGeom>
              <a:rect b="b" l="l" r="r" t="t"/>
              <a:pathLst>
                <a:path extrusionOk="0" fill="none" h="916" w="10981">
                  <a:moveTo>
                    <a:pt x="10980" y="0"/>
                  </a:moveTo>
                  <a:cubicBezTo>
                    <a:pt x="5768" y="915"/>
                    <a:pt x="1858" y="444"/>
                    <a:pt x="1" y="11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4"/>
            <p:cNvSpPr/>
            <p:nvPr/>
          </p:nvSpPr>
          <p:spPr>
            <a:xfrm>
              <a:off x="2064320" y="3168950"/>
              <a:ext cx="225910" cy="1399294"/>
            </a:xfrm>
            <a:custGeom>
              <a:rect b="b" l="l" r="r" t="t"/>
              <a:pathLst>
                <a:path extrusionOk="0" fill="none" h="82263" w="13281">
                  <a:moveTo>
                    <a:pt x="13170" y="1"/>
                  </a:moveTo>
                  <a:cubicBezTo>
                    <a:pt x="13170" y="1"/>
                    <a:pt x="12033" y="13642"/>
                    <a:pt x="12033" y="16192"/>
                  </a:cubicBezTo>
                  <a:cubicBezTo>
                    <a:pt x="12144" y="18854"/>
                    <a:pt x="13281" y="25785"/>
                    <a:pt x="12948" y="34325"/>
                  </a:cubicBezTo>
                  <a:cubicBezTo>
                    <a:pt x="12477" y="42975"/>
                    <a:pt x="10869" y="65516"/>
                    <a:pt x="11201" y="68289"/>
                  </a:cubicBezTo>
                  <a:cubicBezTo>
                    <a:pt x="11451" y="71061"/>
                    <a:pt x="12144" y="74749"/>
                    <a:pt x="12144" y="76717"/>
                  </a:cubicBezTo>
                  <a:lnTo>
                    <a:pt x="12144" y="80544"/>
                  </a:lnTo>
                  <a:cubicBezTo>
                    <a:pt x="12144" y="81458"/>
                    <a:pt x="12144" y="82263"/>
                    <a:pt x="10647" y="82263"/>
                  </a:cubicBezTo>
                  <a:lnTo>
                    <a:pt x="3937" y="82263"/>
                  </a:lnTo>
                  <a:cubicBezTo>
                    <a:pt x="2884" y="82263"/>
                    <a:pt x="2190" y="81930"/>
                    <a:pt x="2440" y="80987"/>
                  </a:cubicBezTo>
                  <a:cubicBezTo>
                    <a:pt x="2551" y="79961"/>
                    <a:pt x="4963" y="73612"/>
                    <a:pt x="5102" y="72919"/>
                  </a:cubicBezTo>
                  <a:cubicBezTo>
                    <a:pt x="5323" y="72226"/>
                    <a:pt x="5434" y="70590"/>
                    <a:pt x="5323" y="69204"/>
                  </a:cubicBezTo>
                  <a:cubicBezTo>
                    <a:pt x="5213" y="67928"/>
                    <a:pt x="2773" y="41145"/>
                    <a:pt x="2329" y="36737"/>
                  </a:cubicBezTo>
                  <a:cubicBezTo>
                    <a:pt x="1858" y="32356"/>
                    <a:pt x="1747" y="25785"/>
                    <a:pt x="1858" y="21738"/>
                  </a:cubicBezTo>
                  <a:cubicBezTo>
                    <a:pt x="1969" y="17690"/>
                    <a:pt x="1858" y="14224"/>
                    <a:pt x="1386" y="10869"/>
                  </a:cubicBezTo>
                  <a:cubicBezTo>
                    <a:pt x="943" y="7514"/>
                    <a:pt x="0" y="1"/>
                    <a:pt x="0" y="1"/>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4"/>
            <p:cNvSpPr/>
            <p:nvPr/>
          </p:nvSpPr>
          <p:spPr>
            <a:xfrm>
              <a:off x="2095908" y="4424016"/>
              <a:ext cx="186787" cy="179592"/>
            </a:xfrm>
            <a:custGeom>
              <a:rect b="b" l="l" r="r" t="t"/>
              <a:pathLst>
                <a:path extrusionOk="0" h="10558" w="10981">
                  <a:moveTo>
                    <a:pt x="6258" y="0"/>
                  </a:moveTo>
                  <a:cubicBezTo>
                    <a:pt x="5379" y="0"/>
                    <a:pt x="4342" y="127"/>
                    <a:pt x="3356" y="521"/>
                  </a:cubicBezTo>
                  <a:cubicBezTo>
                    <a:pt x="2995" y="632"/>
                    <a:pt x="2662" y="743"/>
                    <a:pt x="2551" y="1325"/>
                  </a:cubicBezTo>
                  <a:cubicBezTo>
                    <a:pt x="2302" y="1908"/>
                    <a:pt x="1969" y="2712"/>
                    <a:pt x="1969" y="2933"/>
                  </a:cubicBezTo>
                  <a:cubicBezTo>
                    <a:pt x="1858" y="3155"/>
                    <a:pt x="1387" y="3294"/>
                    <a:pt x="1276" y="3627"/>
                  </a:cubicBezTo>
                  <a:cubicBezTo>
                    <a:pt x="1165" y="3987"/>
                    <a:pt x="112" y="6981"/>
                    <a:pt x="112" y="7092"/>
                  </a:cubicBezTo>
                  <a:cubicBezTo>
                    <a:pt x="1" y="7314"/>
                    <a:pt x="1" y="7896"/>
                    <a:pt x="1" y="8257"/>
                  </a:cubicBezTo>
                  <a:lnTo>
                    <a:pt x="1" y="9976"/>
                  </a:lnTo>
                  <a:cubicBezTo>
                    <a:pt x="1" y="10225"/>
                    <a:pt x="112" y="10558"/>
                    <a:pt x="583" y="10558"/>
                  </a:cubicBezTo>
                  <a:lnTo>
                    <a:pt x="10398" y="10558"/>
                  </a:lnTo>
                  <a:cubicBezTo>
                    <a:pt x="10730" y="10558"/>
                    <a:pt x="10980" y="10225"/>
                    <a:pt x="10980" y="9976"/>
                  </a:cubicBezTo>
                  <a:cubicBezTo>
                    <a:pt x="10980" y="9754"/>
                    <a:pt x="10730" y="4680"/>
                    <a:pt x="10730" y="4320"/>
                  </a:cubicBezTo>
                  <a:cubicBezTo>
                    <a:pt x="10730" y="4098"/>
                    <a:pt x="10287" y="3405"/>
                    <a:pt x="10287" y="3405"/>
                  </a:cubicBezTo>
                  <a:cubicBezTo>
                    <a:pt x="10287" y="3405"/>
                    <a:pt x="10037" y="3044"/>
                    <a:pt x="9926" y="2822"/>
                  </a:cubicBezTo>
                  <a:cubicBezTo>
                    <a:pt x="9816" y="2601"/>
                    <a:pt x="9233" y="1325"/>
                    <a:pt x="9122" y="965"/>
                  </a:cubicBezTo>
                  <a:cubicBezTo>
                    <a:pt x="9012" y="632"/>
                    <a:pt x="8540" y="383"/>
                    <a:pt x="8318" y="272"/>
                  </a:cubicBezTo>
                  <a:cubicBezTo>
                    <a:pt x="8012" y="155"/>
                    <a:pt x="7232" y="0"/>
                    <a:pt x="6258" y="0"/>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4"/>
            <p:cNvSpPr/>
            <p:nvPr/>
          </p:nvSpPr>
          <p:spPr>
            <a:xfrm>
              <a:off x="2095908" y="4570115"/>
              <a:ext cx="186787" cy="17"/>
            </a:xfrm>
            <a:custGeom>
              <a:rect b="b" l="l" r="r" t="t"/>
              <a:pathLst>
                <a:path extrusionOk="0" fill="none" h="1" w="10981">
                  <a:moveTo>
                    <a:pt x="1" y="0"/>
                  </a:moveTo>
                  <a:lnTo>
                    <a:pt x="10980" y="0"/>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4"/>
            <p:cNvSpPr/>
            <p:nvPr/>
          </p:nvSpPr>
          <p:spPr>
            <a:xfrm>
              <a:off x="2357181" y="3168950"/>
              <a:ext cx="224039" cy="435881"/>
            </a:xfrm>
            <a:custGeom>
              <a:rect b="b" l="l" r="r" t="t"/>
              <a:pathLst>
                <a:path extrusionOk="0" h="25625" w="13171">
                  <a:moveTo>
                    <a:pt x="1" y="1"/>
                  </a:moveTo>
                  <a:cubicBezTo>
                    <a:pt x="1" y="1"/>
                    <a:pt x="1165" y="13642"/>
                    <a:pt x="1165" y="16192"/>
                  </a:cubicBezTo>
                  <a:cubicBezTo>
                    <a:pt x="1054" y="17801"/>
                    <a:pt x="583" y="20934"/>
                    <a:pt x="361" y="25092"/>
                  </a:cubicBezTo>
                  <a:cubicBezTo>
                    <a:pt x="2607" y="25489"/>
                    <a:pt x="4619" y="25625"/>
                    <a:pt x="6327" y="25625"/>
                  </a:cubicBezTo>
                  <a:cubicBezTo>
                    <a:pt x="8562" y="25625"/>
                    <a:pt x="10276" y="25392"/>
                    <a:pt x="11313" y="25203"/>
                  </a:cubicBezTo>
                  <a:cubicBezTo>
                    <a:pt x="11451" y="23928"/>
                    <a:pt x="11313" y="22763"/>
                    <a:pt x="11313" y="21738"/>
                  </a:cubicBezTo>
                  <a:cubicBezTo>
                    <a:pt x="11202" y="17690"/>
                    <a:pt x="11313" y="14224"/>
                    <a:pt x="11784" y="10869"/>
                  </a:cubicBezTo>
                  <a:cubicBezTo>
                    <a:pt x="12255" y="7514"/>
                    <a:pt x="13170" y="1"/>
                    <a:pt x="131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4"/>
            <p:cNvSpPr/>
            <p:nvPr/>
          </p:nvSpPr>
          <p:spPr>
            <a:xfrm>
              <a:off x="2357181" y="3168950"/>
              <a:ext cx="224039" cy="282995"/>
            </a:xfrm>
            <a:custGeom>
              <a:rect b="b" l="l" r="r" t="t"/>
              <a:pathLst>
                <a:path extrusionOk="0" h="16637" w="13171">
                  <a:moveTo>
                    <a:pt x="1" y="1"/>
                  </a:moveTo>
                  <a:cubicBezTo>
                    <a:pt x="1" y="1"/>
                    <a:pt x="1165" y="13642"/>
                    <a:pt x="1165" y="16192"/>
                  </a:cubicBezTo>
                  <a:cubicBezTo>
                    <a:pt x="1165" y="16303"/>
                    <a:pt x="1054" y="16525"/>
                    <a:pt x="1054" y="16636"/>
                  </a:cubicBezTo>
                  <a:cubicBezTo>
                    <a:pt x="5213" y="16525"/>
                    <a:pt x="8679" y="16082"/>
                    <a:pt x="11313" y="15610"/>
                  </a:cubicBezTo>
                  <a:cubicBezTo>
                    <a:pt x="11451" y="14002"/>
                    <a:pt x="11562" y="12366"/>
                    <a:pt x="11784" y="10869"/>
                  </a:cubicBezTo>
                  <a:cubicBezTo>
                    <a:pt x="12255" y="7514"/>
                    <a:pt x="13170" y="1"/>
                    <a:pt x="13170"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4"/>
            <p:cNvSpPr/>
            <p:nvPr/>
          </p:nvSpPr>
          <p:spPr>
            <a:xfrm>
              <a:off x="2359069" y="3595765"/>
              <a:ext cx="190546" cy="972479"/>
            </a:xfrm>
            <a:custGeom>
              <a:rect b="b" l="l" r="r" t="t"/>
              <a:pathLst>
                <a:path extrusionOk="0" h="57171" w="11202">
                  <a:moveTo>
                    <a:pt x="250" y="0"/>
                  </a:moveTo>
                  <a:cubicBezTo>
                    <a:pt x="111" y="2634"/>
                    <a:pt x="1" y="5767"/>
                    <a:pt x="111" y="9233"/>
                  </a:cubicBezTo>
                  <a:cubicBezTo>
                    <a:pt x="583" y="17883"/>
                    <a:pt x="2191" y="40424"/>
                    <a:pt x="1858" y="43197"/>
                  </a:cubicBezTo>
                  <a:cubicBezTo>
                    <a:pt x="1636" y="45969"/>
                    <a:pt x="943" y="49657"/>
                    <a:pt x="943" y="51625"/>
                  </a:cubicBezTo>
                  <a:lnTo>
                    <a:pt x="943" y="55452"/>
                  </a:lnTo>
                  <a:cubicBezTo>
                    <a:pt x="943" y="56366"/>
                    <a:pt x="943" y="57171"/>
                    <a:pt x="2440" y="57171"/>
                  </a:cubicBezTo>
                  <a:lnTo>
                    <a:pt x="9122" y="57171"/>
                  </a:lnTo>
                  <a:cubicBezTo>
                    <a:pt x="10176" y="57171"/>
                    <a:pt x="10869" y="56838"/>
                    <a:pt x="10647" y="55895"/>
                  </a:cubicBezTo>
                  <a:cubicBezTo>
                    <a:pt x="10509" y="54869"/>
                    <a:pt x="8096" y="48520"/>
                    <a:pt x="7985" y="47827"/>
                  </a:cubicBezTo>
                  <a:cubicBezTo>
                    <a:pt x="7736" y="47134"/>
                    <a:pt x="7625" y="45498"/>
                    <a:pt x="7736" y="44112"/>
                  </a:cubicBezTo>
                  <a:cubicBezTo>
                    <a:pt x="7875" y="42836"/>
                    <a:pt x="10287" y="16053"/>
                    <a:pt x="10758" y="11645"/>
                  </a:cubicBezTo>
                  <a:cubicBezTo>
                    <a:pt x="11091" y="8318"/>
                    <a:pt x="11202" y="3799"/>
                    <a:pt x="11202" y="111"/>
                  </a:cubicBezTo>
                  <a:lnTo>
                    <a:pt x="11202" y="111"/>
                  </a:lnTo>
                  <a:cubicBezTo>
                    <a:pt x="10165" y="300"/>
                    <a:pt x="8451" y="533"/>
                    <a:pt x="6216" y="533"/>
                  </a:cubicBezTo>
                  <a:cubicBezTo>
                    <a:pt x="4508" y="533"/>
                    <a:pt x="2496" y="397"/>
                    <a:pt x="250" y="0"/>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4"/>
            <p:cNvSpPr/>
            <p:nvPr/>
          </p:nvSpPr>
          <p:spPr>
            <a:xfrm>
              <a:off x="2360957" y="3662257"/>
              <a:ext cx="188658" cy="21722"/>
            </a:xfrm>
            <a:custGeom>
              <a:rect b="b" l="l" r="r" t="t"/>
              <a:pathLst>
                <a:path extrusionOk="0" h="1277" w="11091">
                  <a:moveTo>
                    <a:pt x="0" y="1"/>
                  </a:moveTo>
                  <a:lnTo>
                    <a:pt x="0" y="805"/>
                  </a:lnTo>
                  <a:cubicBezTo>
                    <a:pt x="2329" y="1165"/>
                    <a:pt x="4409" y="1276"/>
                    <a:pt x="6239" y="1276"/>
                  </a:cubicBezTo>
                  <a:cubicBezTo>
                    <a:pt x="8207" y="1276"/>
                    <a:pt x="9843" y="1165"/>
                    <a:pt x="11091" y="943"/>
                  </a:cubicBezTo>
                  <a:lnTo>
                    <a:pt x="11091" y="250"/>
                  </a:lnTo>
                  <a:cubicBezTo>
                    <a:pt x="9891" y="424"/>
                    <a:pt x="8247" y="605"/>
                    <a:pt x="6261" y="605"/>
                  </a:cubicBezTo>
                  <a:cubicBezTo>
                    <a:pt x="4436" y="605"/>
                    <a:pt x="2323" y="45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4"/>
            <p:cNvSpPr/>
            <p:nvPr/>
          </p:nvSpPr>
          <p:spPr>
            <a:xfrm>
              <a:off x="2360957" y="3626894"/>
              <a:ext cx="188658" cy="31605"/>
            </a:xfrm>
            <a:custGeom>
              <a:rect b="b" l="l" r="r" t="t"/>
              <a:pathLst>
                <a:path extrusionOk="0" h="1858" w="11091">
                  <a:moveTo>
                    <a:pt x="0" y="0"/>
                  </a:moveTo>
                  <a:lnTo>
                    <a:pt x="0" y="1387"/>
                  </a:lnTo>
                  <a:cubicBezTo>
                    <a:pt x="2329" y="1747"/>
                    <a:pt x="4409" y="1858"/>
                    <a:pt x="6239" y="1858"/>
                  </a:cubicBezTo>
                  <a:cubicBezTo>
                    <a:pt x="8207" y="1858"/>
                    <a:pt x="9843" y="1747"/>
                    <a:pt x="11091" y="1497"/>
                  </a:cubicBezTo>
                  <a:lnTo>
                    <a:pt x="11091" y="111"/>
                  </a:lnTo>
                  <a:cubicBezTo>
                    <a:pt x="9896" y="308"/>
                    <a:pt x="8189" y="496"/>
                    <a:pt x="6074" y="496"/>
                  </a:cubicBezTo>
                  <a:cubicBezTo>
                    <a:pt x="4312" y="496"/>
                    <a:pt x="2268" y="366"/>
                    <a:pt x="0"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4"/>
            <p:cNvSpPr/>
            <p:nvPr/>
          </p:nvSpPr>
          <p:spPr>
            <a:xfrm>
              <a:off x="2363322" y="3595765"/>
              <a:ext cx="186294" cy="15581"/>
            </a:xfrm>
            <a:custGeom>
              <a:rect b="b" l="l" r="r" t="t"/>
              <a:pathLst>
                <a:path extrusionOk="0" fill="none" h="916" w="10952">
                  <a:moveTo>
                    <a:pt x="0" y="0"/>
                  </a:moveTo>
                  <a:cubicBezTo>
                    <a:pt x="5185" y="915"/>
                    <a:pt x="9122" y="444"/>
                    <a:pt x="10952" y="11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4"/>
            <p:cNvSpPr/>
            <p:nvPr/>
          </p:nvSpPr>
          <p:spPr>
            <a:xfrm>
              <a:off x="2355293" y="3168950"/>
              <a:ext cx="225927" cy="1399294"/>
            </a:xfrm>
            <a:custGeom>
              <a:rect b="b" l="l" r="r" t="t"/>
              <a:pathLst>
                <a:path extrusionOk="0" fill="none" h="82263" w="13282">
                  <a:moveTo>
                    <a:pt x="112" y="1"/>
                  </a:moveTo>
                  <a:cubicBezTo>
                    <a:pt x="112" y="1"/>
                    <a:pt x="1276" y="13642"/>
                    <a:pt x="1276" y="16192"/>
                  </a:cubicBezTo>
                  <a:cubicBezTo>
                    <a:pt x="1165" y="18854"/>
                    <a:pt x="1" y="25785"/>
                    <a:pt x="333" y="34325"/>
                  </a:cubicBezTo>
                  <a:cubicBezTo>
                    <a:pt x="805" y="42975"/>
                    <a:pt x="2413" y="65516"/>
                    <a:pt x="2080" y="68289"/>
                  </a:cubicBezTo>
                  <a:cubicBezTo>
                    <a:pt x="1858" y="71061"/>
                    <a:pt x="1165" y="74749"/>
                    <a:pt x="1165" y="76717"/>
                  </a:cubicBezTo>
                  <a:lnTo>
                    <a:pt x="1165" y="80544"/>
                  </a:lnTo>
                  <a:cubicBezTo>
                    <a:pt x="1165" y="81458"/>
                    <a:pt x="1165" y="82263"/>
                    <a:pt x="2662" y="82263"/>
                  </a:cubicBezTo>
                  <a:lnTo>
                    <a:pt x="9344" y="82263"/>
                  </a:lnTo>
                  <a:cubicBezTo>
                    <a:pt x="10398" y="82263"/>
                    <a:pt x="11091" y="81930"/>
                    <a:pt x="10869" y="80987"/>
                  </a:cubicBezTo>
                  <a:cubicBezTo>
                    <a:pt x="10731" y="79961"/>
                    <a:pt x="8318" y="73612"/>
                    <a:pt x="8207" y="72919"/>
                  </a:cubicBezTo>
                  <a:cubicBezTo>
                    <a:pt x="7958" y="72226"/>
                    <a:pt x="7847" y="70590"/>
                    <a:pt x="7958" y="69204"/>
                  </a:cubicBezTo>
                  <a:cubicBezTo>
                    <a:pt x="8097" y="67928"/>
                    <a:pt x="10509" y="41145"/>
                    <a:pt x="10980" y="36737"/>
                  </a:cubicBezTo>
                  <a:cubicBezTo>
                    <a:pt x="11424" y="32356"/>
                    <a:pt x="11562" y="25785"/>
                    <a:pt x="11424" y="21738"/>
                  </a:cubicBezTo>
                  <a:cubicBezTo>
                    <a:pt x="11313" y="17690"/>
                    <a:pt x="11424" y="14224"/>
                    <a:pt x="11895" y="10869"/>
                  </a:cubicBezTo>
                  <a:cubicBezTo>
                    <a:pt x="12366" y="7514"/>
                    <a:pt x="13281" y="1"/>
                    <a:pt x="13281" y="1"/>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4"/>
            <p:cNvSpPr/>
            <p:nvPr/>
          </p:nvSpPr>
          <p:spPr>
            <a:xfrm>
              <a:off x="2363322" y="4424016"/>
              <a:ext cx="186294" cy="179592"/>
            </a:xfrm>
            <a:custGeom>
              <a:rect b="b" l="l" r="r" t="t"/>
              <a:pathLst>
                <a:path extrusionOk="0" h="10558" w="10952">
                  <a:moveTo>
                    <a:pt x="4709" y="0"/>
                  </a:moveTo>
                  <a:cubicBezTo>
                    <a:pt x="3728" y="0"/>
                    <a:pt x="2940" y="155"/>
                    <a:pt x="2634" y="272"/>
                  </a:cubicBezTo>
                  <a:cubicBezTo>
                    <a:pt x="2412" y="383"/>
                    <a:pt x="1941" y="632"/>
                    <a:pt x="1830" y="965"/>
                  </a:cubicBezTo>
                  <a:cubicBezTo>
                    <a:pt x="1719" y="1325"/>
                    <a:pt x="1137" y="2601"/>
                    <a:pt x="1026" y="2822"/>
                  </a:cubicBezTo>
                  <a:cubicBezTo>
                    <a:pt x="915" y="3044"/>
                    <a:pt x="693" y="3405"/>
                    <a:pt x="693" y="3405"/>
                  </a:cubicBezTo>
                  <a:cubicBezTo>
                    <a:pt x="693" y="3405"/>
                    <a:pt x="222" y="4098"/>
                    <a:pt x="222" y="4320"/>
                  </a:cubicBezTo>
                  <a:cubicBezTo>
                    <a:pt x="222" y="4680"/>
                    <a:pt x="0" y="9754"/>
                    <a:pt x="0" y="9976"/>
                  </a:cubicBezTo>
                  <a:cubicBezTo>
                    <a:pt x="0" y="10225"/>
                    <a:pt x="222" y="10558"/>
                    <a:pt x="555" y="10558"/>
                  </a:cubicBezTo>
                  <a:lnTo>
                    <a:pt x="10397" y="10558"/>
                  </a:lnTo>
                  <a:cubicBezTo>
                    <a:pt x="10841" y="10558"/>
                    <a:pt x="10952" y="10225"/>
                    <a:pt x="10952" y="9976"/>
                  </a:cubicBezTo>
                  <a:lnTo>
                    <a:pt x="10952" y="8257"/>
                  </a:lnTo>
                  <a:cubicBezTo>
                    <a:pt x="10952" y="7896"/>
                    <a:pt x="10952" y="7314"/>
                    <a:pt x="10841" y="7092"/>
                  </a:cubicBezTo>
                  <a:cubicBezTo>
                    <a:pt x="10841" y="6981"/>
                    <a:pt x="9815" y="3987"/>
                    <a:pt x="9704" y="3627"/>
                  </a:cubicBezTo>
                  <a:cubicBezTo>
                    <a:pt x="9565" y="3294"/>
                    <a:pt x="9122" y="3155"/>
                    <a:pt x="9011" y="2933"/>
                  </a:cubicBezTo>
                  <a:cubicBezTo>
                    <a:pt x="9011" y="2712"/>
                    <a:pt x="8650" y="1908"/>
                    <a:pt x="8429" y="1325"/>
                  </a:cubicBezTo>
                  <a:cubicBezTo>
                    <a:pt x="8318" y="743"/>
                    <a:pt x="7957" y="632"/>
                    <a:pt x="7625" y="521"/>
                  </a:cubicBezTo>
                  <a:cubicBezTo>
                    <a:pt x="6638" y="127"/>
                    <a:pt x="5595" y="0"/>
                    <a:pt x="4709" y="0"/>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4"/>
            <p:cNvSpPr/>
            <p:nvPr/>
          </p:nvSpPr>
          <p:spPr>
            <a:xfrm>
              <a:off x="2365193" y="4570115"/>
              <a:ext cx="184422" cy="17"/>
            </a:xfrm>
            <a:custGeom>
              <a:rect b="b" l="l" r="r" t="t"/>
              <a:pathLst>
                <a:path extrusionOk="0" fill="none" h="1" w="10842">
                  <a:moveTo>
                    <a:pt x="10842" y="0"/>
                  </a:moveTo>
                  <a:lnTo>
                    <a:pt x="1" y="0"/>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4"/>
            <p:cNvSpPr/>
            <p:nvPr/>
          </p:nvSpPr>
          <p:spPr>
            <a:xfrm>
              <a:off x="2190228" y="1683382"/>
              <a:ext cx="265067" cy="84897"/>
            </a:xfrm>
            <a:custGeom>
              <a:rect b="b" l="l" r="r" t="t"/>
              <a:pathLst>
                <a:path extrusionOk="0" h="4991" w="15583">
                  <a:moveTo>
                    <a:pt x="1" y="0"/>
                  </a:moveTo>
                  <a:lnTo>
                    <a:pt x="1" y="4991"/>
                  </a:lnTo>
                  <a:lnTo>
                    <a:pt x="15583" y="4991"/>
                  </a:lnTo>
                  <a:lnTo>
                    <a:pt x="15583"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4"/>
            <p:cNvSpPr/>
            <p:nvPr/>
          </p:nvSpPr>
          <p:spPr>
            <a:xfrm>
              <a:off x="2190228" y="1683382"/>
              <a:ext cx="265067" cy="84897"/>
            </a:xfrm>
            <a:custGeom>
              <a:rect b="b" l="l" r="r" t="t"/>
              <a:pathLst>
                <a:path extrusionOk="0" h="4991" w="15583">
                  <a:moveTo>
                    <a:pt x="1" y="0"/>
                  </a:moveTo>
                  <a:lnTo>
                    <a:pt x="1" y="4991"/>
                  </a:lnTo>
                  <a:lnTo>
                    <a:pt x="15583" y="4991"/>
                  </a:lnTo>
                  <a:lnTo>
                    <a:pt x="15583" y="0"/>
                  </a:lnTo>
                  <a:close/>
                </a:path>
              </a:pathLst>
            </a:custGeom>
            <a:solidFill>
              <a:srgbClr val="3B9AAD"/>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4"/>
            <p:cNvSpPr/>
            <p:nvPr/>
          </p:nvSpPr>
          <p:spPr>
            <a:xfrm>
              <a:off x="2074220" y="1343811"/>
              <a:ext cx="497100" cy="320247"/>
            </a:xfrm>
            <a:custGeom>
              <a:rect b="b" l="l" r="r" t="t"/>
              <a:pathLst>
                <a:path extrusionOk="0" h="18827" w="29224">
                  <a:moveTo>
                    <a:pt x="2080" y="1"/>
                  </a:moveTo>
                  <a:cubicBezTo>
                    <a:pt x="1276" y="2413"/>
                    <a:pt x="222" y="5185"/>
                    <a:pt x="111" y="8429"/>
                  </a:cubicBezTo>
                  <a:cubicBezTo>
                    <a:pt x="0" y="11645"/>
                    <a:pt x="1969" y="15693"/>
                    <a:pt x="6017" y="16497"/>
                  </a:cubicBezTo>
                  <a:cubicBezTo>
                    <a:pt x="6932" y="17191"/>
                    <a:pt x="7625" y="17773"/>
                    <a:pt x="8540" y="18133"/>
                  </a:cubicBezTo>
                  <a:cubicBezTo>
                    <a:pt x="10397" y="18715"/>
                    <a:pt x="12477" y="18826"/>
                    <a:pt x="14667" y="18826"/>
                  </a:cubicBezTo>
                  <a:cubicBezTo>
                    <a:pt x="17800" y="18826"/>
                    <a:pt x="20462" y="18466"/>
                    <a:pt x="23234" y="16497"/>
                  </a:cubicBezTo>
                  <a:cubicBezTo>
                    <a:pt x="27255" y="15693"/>
                    <a:pt x="29223" y="11645"/>
                    <a:pt x="29112" y="8429"/>
                  </a:cubicBezTo>
                  <a:cubicBezTo>
                    <a:pt x="29001" y="5185"/>
                    <a:pt x="27948" y="2413"/>
                    <a:pt x="27144"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4"/>
            <p:cNvSpPr/>
            <p:nvPr/>
          </p:nvSpPr>
          <p:spPr>
            <a:xfrm>
              <a:off x="2074220" y="1343811"/>
              <a:ext cx="497100" cy="320247"/>
            </a:xfrm>
            <a:custGeom>
              <a:rect b="b" l="l" r="r" t="t"/>
              <a:pathLst>
                <a:path extrusionOk="0" fill="none" h="18827" w="29224">
                  <a:moveTo>
                    <a:pt x="2080" y="1"/>
                  </a:moveTo>
                  <a:cubicBezTo>
                    <a:pt x="1276" y="2413"/>
                    <a:pt x="222" y="5185"/>
                    <a:pt x="111" y="8429"/>
                  </a:cubicBezTo>
                  <a:cubicBezTo>
                    <a:pt x="0" y="11645"/>
                    <a:pt x="1969" y="15693"/>
                    <a:pt x="6017" y="16497"/>
                  </a:cubicBezTo>
                  <a:cubicBezTo>
                    <a:pt x="6932" y="17191"/>
                    <a:pt x="7625" y="17773"/>
                    <a:pt x="8540" y="18133"/>
                  </a:cubicBezTo>
                  <a:cubicBezTo>
                    <a:pt x="10397" y="18715"/>
                    <a:pt x="12477" y="18826"/>
                    <a:pt x="14667" y="18826"/>
                  </a:cubicBezTo>
                  <a:cubicBezTo>
                    <a:pt x="17800" y="18826"/>
                    <a:pt x="20462" y="18466"/>
                    <a:pt x="23234" y="16497"/>
                  </a:cubicBezTo>
                  <a:cubicBezTo>
                    <a:pt x="27255" y="15693"/>
                    <a:pt x="29223" y="11645"/>
                    <a:pt x="29112" y="8429"/>
                  </a:cubicBezTo>
                  <a:cubicBezTo>
                    <a:pt x="29001" y="5185"/>
                    <a:pt x="27948" y="2413"/>
                    <a:pt x="27144" y="1"/>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4"/>
            <p:cNvSpPr/>
            <p:nvPr/>
          </p:nvSpPr>
          <p:spPr>
            <a:xfrm>
              <a:off x="2101572" y="1498977"/>
              <a:ext cx="442379" cy="534352"/>
            </a:xfrm>
            <a:custGeom>
              <a:rect b="b" l="l" r="r" t="t"/>
              <a:pathLst>
                <a:path extrusionOk="0" h="31414" w="26007">
                  <a:moveTo>
                    <a:pt x="8207" y="0"/>
                  </a:moveTo>
                  <a:lnTo>
                    <a:pt x="8207" y="7154"/>
                  </a:lnTo>
                  <a:cubicBezTo>
                    <a:pt x="8207" y="8762"/>
                    <a:pt x="7403" y="10980"/>
                    <a:pt x="5324" y="12227"/>
                  </a:cubicBezTo>
                  <a:cubicBezTo>
                    <a:pt x="3244" y="13392"/>
                    <a:pt x="0" y="14889"/>
                    <a:pt x="0" y="14889"/>
                  </a:cubicBezTo>
                  <a:lnTo>
                    <a:pt x="0" y="31413"/>
                  </a:lnTo>
                  <a:lnTo>
                    <a:pt x="26007" y="31413"/>
                  </a:lnTo>
                  <a:lnTo>
                    <a:pt x="26007" y="14889"/>
                  </a:lnTo>
                  <a:cubicBezTo>
                    <a:pt x="26007" y="14889"/>
                    <a:pt x="22763" y="13392"/>
                    <a:pt x="20684" y="12227"/>
                  </a:cubicBezTo>
                  <a:cubicBezTo>
                    <a:pt x="18604" y="10980"/>
                    <a:pt x="17800" y="8762"/>
                    <a:pt x="17800" y="7154"/>
                  </a:cubicBezTo>
                  <a:lnTo>
                    <a:pt x="17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4"/>
            <p:cNvSpPr/>
            <p:nvPr/>
          </p:nvSpPr>
          <p:spPr>
            <a:xfrm>
              <a:off x="2225609" y="1498977"/>
              <a:ext cx="178758" cy="174982"/>
            </a:xfrm>
            <a:custGeom>
              <a:rect b="b" l="l" r="r" t="t"/>
              <a:pathLst>
                <a:path extrusionOk="0" h="10287" w="10509">
                  <a:moveTo>
                    <a:pt x="915" y="0"/>
                  </a:moveTo>
                  <a:lnTo>
                    <a:pt x="915" y="7154"/>
                  </a:lnTo>
                  <a:cubicBezTo>
                    <a:pt x="915" y="8069"/>
                    <a:pt x="693" y="9233"/>
                    <a:pt x="0" y="10287"/>
                  </a:cubicBezTo>
                  <a:cubicBezTo>
                    <a:pt x="4852" y="9233"/>
                    <a:pt x="8207" y="7847"/>
                    <a:pt x="10508" y="6350"/>
                  </a:cubicBezTo>
                  <a:lnTo>
                    <a:pt x="10508"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4"/>
            <p:cNvSpPr/>
            <p:nvPr/>
          </p:nvSpPr>
          <p:spPr>
            <a:xfrm>
              <a:off x="2101572" y="1498977"/>
              <a:ext cx="442379" cy="534352"/>
            </a:xfrm>
            <a:custGeom>
              <a:rect b="b" l="l" r="r" t="t"/>
              <a:pathLst>
                <a:path extrusionOk="0" fill="none" h="31414" w="26007">
                  <a:moveTo>
                    <a:pt x="26007" y="31413"/>
                  </a:moveTo>
                  <a:lnTo>
                    <a:pt x="26007" y="14889"/>
                  </a:lnTo>
                  <a:cubicBezTo>
                    <a:pt x="26007" y="14889"/>
                    <a:pt x="22763" y="13392"/>
                    <a:pt x="20684" y="12227"/>
                  </a:cubicBezTo>
                  <a:cubicBezTo>
                    <a:pt x="18604" y="10980"/>
                    <a:pt x="17800" y="8762"/>
                    <a:pt x="17800" y="7154"/>
                  </a:cubicBezTo>
                  <a:lnTo>
                    <a:pt x="17800" y="0"/>
                  </a:lnTo>
                  <a:lnTo>
                    <a:pt x="8207" y="0"/>
                  </a:lnTo>
                  <a:lnTo>
                    <a:pt x="8207" y="7154"/>
                  </a:lnTo>
                  <a:cubicBezTo>
                    <a:pt x="8207" y="8762"/>
                    <a:pt x="7403" y="10980"/>
                    <a:pt x="5324" y="12227"/>
                  </a:cubicBezTo>
                  <a:cubicBezTo>
                    <a:pt x="3244" y="13392"/>
                    <a:pt x="0" y="14889"/>
                    <a:pt x="0" y="14889"/>
                  </a:cubicBezTo>
                  <a:lnTo>
                    <a:pt x="0" y="31413"/>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4"/>
            <p:cNvSpPr/>
            <p:nvPr/>
          </p:nvSpPr>
          <p:spPr>
            <a:xfrm>
              <a:off x="2469430" y="1356297"/>
              <a:ext cx="53718" cy="93640"/>
            </a:xfrm>
            <a:custGeom>
              <a:rect b="b" l="l" r="r" t="t"/>
              <a:pathLst>
                <a:path extrusionOk="0" h="5505" w="3158">
                  <a:moveTo>
                    <a:pt x="1655" y="0"/>
                  </a:moveTo>
                  <a:cubicBezTo>
                    <a:pt x="1524" y="0"/>
                    <a:pt x="1387" y="23"/>
                    <a:pt x="1248" y="71"/>
                  </a:cubicBezTo>
                  <a:lnTo>
                    <a:pt x="0" y="5505"/>
                  </a:lnTo>
                  <a:cubicBezTo>
                    <a:pt x="1608" y="5255"/>
                    <a:pt x="2302" y="4230"/>
                    <a:pt x="2773" y="2483"/>
                  </a:cubicBezTo>
                  <a:cubicBezTo>
                    <a:pt x="3158" y="991"/>
                    <a:pt x="2520" y="0"/>
                    <a:pt x="1655" y="0"/>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4"/>
            <p:cNvSpPr/>
            <p:nvPr/>
          </p:nvSpPr>
          <p:spPr>
            <a:xfrm>
              <a:off x="2122443" y="1356297"/>
              <a:ext cx="54126" cy="93640"/>
            </a:xfrm>
            <a:custGeom>
              <a:rect b="b" l="l" r="r" t="t"/>
              <a:pathLst>
                <a:path extrusionOk="0" h="5505" w="3182">
                  <a:moveTo>
                    <a:pt x="1499" y="0"/>
                  </a:moveTo>
                  <a:cubicBezTo>
                    <a:pt x="635" y="0"/>
                    <a:pt x="0" y="991"/>
                    <a:pt x="409" y="2483"/>
                  </a:cubicBezTo>
                  <a:cubicBezTo>
                    <a:pt x="853" y="4230"/>
                    <a:pt x="1546" y="5255"/>
                    <a:pt x="3182" y="5505"/>
                  </a:cubicBezTo>
                  <a:lnTo>
                    <a:pt x="1906" y="71"/>
                  </a:lnTo>
                  <a:cubicBezTo>
                    <a:pt x="1767" y="23"/>
                    <a:pt x="1631" y="0"/>
                    <a:pt x="1499" y="0"/>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4"/>
            <p:cNvSpPr/>
            <p:nvPr/>
          </p:nvSpPr>
          <p:spPr>
            <a:xfrm>
              <a:off x="2101572" y="1108002"/>
              <a:ext cx="442379" cy="481060"/>
            </a:xfrm>
            <a:custGeom>
              <a:rect b="b" l="l" r="r" t="t"/>
              <a:pathLst>
                <a:path extrusionOk="0" h="28281" w="26007">
                  <a:moveTo>
                    <a:pt x="13059" y="1"/>
                  </a:moveTo>
                  <a:cubicBezTo>
                    <a:pt x="0" y="1"/>
                    <a:pt x="1636" y="14779"/>
                    <a:pt x="4159" y="20656"/>
                  </a:cubicBezTo>
                  <a:cubicBezTo>
                    <a:pt x="6710" y="26562"/>
                    <a:pt x="11091" y="28281"/>
                    <a:pt x="13059" y="28281"/>
                  </a:cubicBezTo>
                  <a:cubicBezTo>
                    <a:pt x="14917" y="28281"/>
                    <a:pt x="19297" y="26562"/>
                    <a:pt x="21848" y="20656"/>
                  </a:cubicBezTo>
                  <a:cubicBezTo>
                    <a:pt x="24399" y="14779"/>
                    <a:pt x="26007" y="1"/>
                    <a:pt x="130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4"/>
            <p:cNvSpPr/>
            <p:nvPr/>
          </p:nvSpPr>
          <p:spPr>
            <a:xfrm>
              <a:off x="2101572" y="1108002"/>
              <a:ext cx="442379" cy="481060"/>
            </a:xfrm>
            <a:custGeom>
              <a:rect b="b" l="l" r="r" t="t"/>
              <a:pathLst>
                <a:path extrusionOk="0" fill="none" h="28281" w="26007">
                  <a:moveTo>
                    <a:pt x="13059" y="1"/>
                  </a:moveTo>
                  <a:cubicBezTo>
                    <a:pt x="26007" y="1"/>
                    <a:pt x="24399" y="14779"/>
                    <a:pt x="21848" y="20656"/>
                  </a:cubicBezTo>
                  <a:cubicBezTo>
                    <a:pt x="19297" y="26562"/>
                    <a:pt x="14917" y="28281"/>
                    <a:pt x="13059" y="28281"/>
                  </a:cubicBezTo>
                  <a:cubicBezTo>
                    <a:pt x="11091" y="28281"/>
                    <a:pt x="6710" y="26562"/>
                    <a:pt x="4159" y="20656"/>
                  </a:cubicBezTo>
                  <a:cubicBezTo>
                    <a:pt x="1636" y="14779"/>
                    <a:pt x="0" y="1"/>
                    <a:pt x="13059" y="1"/>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4"/>
            <p:cNvSpPr/>
            <p:nvPr/>
          </p:nvSpPr>
          <p:spPr>
            <a:xfrm>
              <a:off x="2310029" y="1471148"/>
              <a:ext cx="25481" cy="8029"/>
            </a:xfrm>
            <a:custGeom>
              <a:rect b="b" l="l" r="r" t="t"/>
              <a:pathLst>
                <a:path extrusionOk="0" fill="none" h="472" w="1498">
                  <a:moveTo>
                    <a:pt x="0" y="1"/>
                  </a:moveTo>
                  <a:cubicBezTo>
                    <a:pt x="471" y="472"/>
                    <a:pt x="1054" y="472"/>
                    <a:pt x="1497" y="1"/>
                  </a:cubicBez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4"/>
            <p:cNvSpPr/>
            <p:nvPr/>
          </p:nvSpPr>
          <p:spPr>
            <a:xfrm>
              <a:off x="2288325" y="1512653"/>
              <a:ext cx="68873" cy="11805"/>
            </a:xfrm>
            <a:custGeom>
              <a:rect b="b" l="l" r="r" t="t"/>
              <a:pathLst>
                <a:path extrusionOk="0" fill="none" h="694" w="4049">
                  <a:moveTo>
                    <a:pt x="1" y="0"/>
                  </a:moveTo>
                  <a:cubicBezTo>
                    <a:pt x="1276" y="694"/>
                    <a:pt x="2884" y="694"/>
                    <a:pt x="4049" y="0"/>
                  </a:cubicBez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4"/>
            <p:cNvSpPr/>
            <p:nvPr/>
          </p:nvSpPr>
          <p:spPr>
            <a:xfrm>
              <a:off x="2213821" y="1422108"/>
              <a:ext cx="9917" cy="9917"/>
            </a:xfrm>
            <a:custGeom>
              <a:rect b="b" l="l" r="r" t="t"/>
              <a:pathLst>
                <a:path extrusionOk="0" fill="none" h="583" w="583">
                  <a:moveTo>
                    <a:pt x="582" y="0"/>
                  </a:moveTo>
                  <a:lnTo>
                    <a:pt x="0" y="582"/>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4"/>
            <p:cNvSpPr/>
            <p:nvPr/>
          </p:nvSpPr>
          <p:spPr>
            <a:xfrm>
              <a:off x="2229385" y="1422108"/>
              <a:ext cx="9917" cy="9917"/>
            </a:xfrm>
            <a:custGeom>
              <a:rect b="b" l="l" r="r" t="t"/>
              <a:pathLst>
                <a:path extrusionOk="0" fill="none" h="583" w="583">
                  <a:moveTo>
                    <a:pt x="582" y="0"/>
                  </a:moveTo>
                  <a:lnTo>
                    <a:pt x="0" y="582"/>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4"/>
            <p:cNvSpPr/>
            <p:nvPr/>
          </p:nvSpPr>
          <p:spPr>
            <a:xfrm>
              <a:off x="2245408" y="1422108"/>
              <a:ext cx="9458" cy="9917"/>
            </a:xfrm>
            <a:custGeom>
              <a:rect b="b" l="l" r="r" t="t"/>
              <a:pathLst>
                <a:path extrusionOk="0" fill="none" h="583" w="556">
                  <a:moveTo>
                    <a:pt x="555" y="0"/>
                  </a:moveTo>
                  <a:lnTo>
                    <a:pt x="1" y="582"/>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4"/>
            <p:cNvSpPr/>
            <p:nvPr/>
          </p:nvSpPr>
          <p:spPr>
            <a:xfrm>
              <a:off x="2390674" y="1422108"/>
              <a:ext cx="9917" cy="9917"/>
            </a:xfrm>
            <a:custGeom>
              <a:rect b="b" l="l" r="r" t="t"/>
              <a:pathLst>
                <a:path extrusionOk="0" fill="none" h="583" w="583">
                  <a:moveTo>
                    <a:pt x="582" y="0"/>
                  </a:moveTo>
                  <a:lnTo>
                    <a:pt x="0" y="582"/>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4"/>
            <p:cNvSpPr/>
            <p:nvPr/>
          </p:nvSpPr>
          <p:spPr>
            <a:xfrm>
              <a:off x="2406238" y="1422108"/>
              <a:ext cx="9917" cy="9917"/>
            </a:xfrm>
            <a:custGeom>
              <a:rect b="b" l="l" r="r" t="t"/>
              <a:pathLst>
                <a:path extrusionOk="0" fill="none" h="583" w="583">
                  <a:moveTo>
                    <a:pt x="582" y="0"/>
                  </a:moveTo>
                  <a:lnTo>
                    <a:pt x="0" y="582"/>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4"/>
            <p:cNvSpPr/>
            <p:nvPr/>
          </p:nvSpPr>
          <p:spPr>
            <a:xfrm>
              <a:off x="2422261" y="1422108"/>
              <a:ext cx="9458" cy="9917"/>
            </a:xfrm>
            <a:custGeom>
              <a:rect b="b" l="l" r="r" t="t"/>
              <a:pathLst>
                <a:path extrusionOk="0" fill="none" h="583" w="556">
                  <a:moveTo>
                    <a:pt x="555" y="0"/>
                  </a:moveTo>
                  <a:lnTo>
                    <a:pt x="1" y="582"/>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4"/>
            <p:cNvSpPr/>
            <p:nvPr/>
          </p:nvSpPr>
          <p:spPr>
            <a:xfrm>
              <a:off x="2388786" y="1347588"/>
              <a:ext cx="35381" cy="33493"/>
            </a:xfrm>
            <a:custGeom>
              <a:rect b="b" l="l" r="r" t="t"/>
              <a:pathLst>
                <a:path extrusionOk="0" h="1969" w="2080">
                  <a:moveTo>
                    <a:pt x="1026" y="0"/>
                  </a:moveTo>
                  <a:cubicBezTo>
                    <a:pt x="444" y="0"/>
                    <a:pt x="0" y="472"/>
                    <a:pt x="0" y="915"/>
                  </a:cubicBezTo>
                  <a:cubicBezTo>
                    <a:pt x="0" y="1498"/>
                    <a:pt x="444" y="1969"/>
                    <a:pt x="1026" y="1969"/>
                  </a:cubicBezTo>
                  <a:cubicBezTo>
                    <a:pt x="1608" y="1969"/>
                    <a:pt x="2080" y="1498"/>
                    <a:pt x="2080" y="915"/>
                  </a:cubicBezTo>
                  <a:cubicBezTo>
                    <a:pt x="2080" y="472"/>
                    <a:pt x="1608" y="0"/>
                    <a:pt x="1026"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4"/>
            <p:cNvSpPr/>
            <p:nvPr/>
          </p:nvSpPr>
          <p:spPr>
            <a:xfrm>
              <a:off x="2376998" y="1349476"/>
              <a:ext cx="57069" cy="11805"/>
            </a:xfrm>
            <a:custGeom>
              <a:rect b="b" l="l" r="r" t="t"/>
              <a:pathLst>
                <a:path extrusionOk="0" fill="none" h="694" w="3355">
                  <a:moveTo>
                    <a:pt x="0" y="693"/>
                  </a:moveTo>
                  <a:cubicBezTo>
                    <a:pt x="444" y="222"/>
                    <a:pt x="1026" y="0"/>
                    <a:pt x="1719" y="0"/>
                  </a:cubicBezTo>
                  <a:cubicBezTo>
                    <a:pt x="2662" y="0"/>
                    <a:pt x="3355" y="472"/>
                    <a:pt x="3355" y="472"/>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4"/>
            <p:cNvSpPr/>
            <p:nvPr/>
          </p:nvSpPr>
          <p:spPr>
            <a:xfrm>
              <a:off x="2360957" y="1312224"/>
              <a:ext cx="88673" cy="20650"/>
            </a:xfrm>
            <a:custGeom>
              <a:rect b="b" l="l" r="r" t="t"/>
              <a:pathLst>
                <a:path extrusionOk="0" h="1214" w="5213">
                  <a:moveTo>
                    <a:pt x="3716" y="0"/>
                  </a:moveTo>
                  <a:cubicBezTo>
                    <a:pt x="3023" y="0"/>
                    <a:pt x="1636" y="0"/>
                    <a:pt x="250" y="471"/>
                  </a:cubicBezTo>
                  <a:cubicBezTo>
                    <a:pt x="0" y="471"/>
                    <a:pt x="0" y="582"/>
                    <a:pt x="0" y="582"/>
                  </a:cubicBezTo>
                  <a:cubicBezTo>
                    <a:pt x="0" y="693"/>
                    <a:pt x="139" y="1026"/>
                    <a:pt x="472" y="1165"/>
                  </a:cubicBezTo>
                  <a:cubicBezTo>
                    <a:pt x="592" y="1201"/>
                    <a:pt x="697" y="1214"/>
                    <a:pt x="795" y="1214"/>
                  </a:cubicBezTo>
                  <a:cubicBezTo>
                    <a:pt x="992" y="1214"/>
                    <a:pt x="1165" y="1165"/>
                    <a:pt x="1387" y="1165"/>
                  </a:cubicBezTo>
                  <a:cubicBezTo>
                    <a:pt x="1747" y="1026"/>
                    <a:pt x="3133" y="582"/>
                    <a:pt x="3827" y="582"/>
                  </a:cubicBezTo>
                  <a:cubicBezTo>
                    <a:pt x="4231" y="582"/>
                    <a:pt x="4960" y="827"/>
                    <a:pt x="5161" y="827"/>
                  </a:cubicBezTo>
                  <a:cubicBezTo>
                    <a:pt x="5194" y="827"/>
                    <a:pt x="5213" y="820"/>
                    <a:pt x="5213" y="804"/>
                  </a:cubicBezTo>
                  <a:cubicBezTo>
                    <a:pt x="5213" y="693"/>
                    <a:pt x="4298" y="111"/>
                    <a:pt x="3716"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4"/>
            <p:cNvSpPr/>
            <p:nvPr/>
          </p:nvSpPr>
          <p:spPr>
            <a:xfrm>
              <a:off x="2221833" y="1347588"/>
              <a:ext cx="35381" cy="33493"/>
            </a:xfrm>
            <a:custGeom>
              <a:rect b="b" l="l" r="r" t="t"/>
              <a:pathLst>
                <a:path extrusionOk="0" h="1969" w="2080">
                  <a:moveTo>
                    <a:pt x="1026" y="0"/>
                  </a:moveTo>
                  <a:cubicBezTo>
                    <a:pt x="444" y="0"/>
                    <a:pt x="0" y="472"/>
                    <a:pt x="0" y="915"/>
                  </a:cubicBezTo>
                  <a:cubicBezTo>
                    <a:pt x="0" y="1498"/>
                    <a:pt x="444" y="1969"/>
                    <a:pt x="1026" y="1969"/>
                  </a:cubicBezTo>
                  <a:cubicBezTo>
                    <a:pt x="1609" y="1969"/>
                    <a:pt x="2080" y="1498"/>
                    <a:pt x="2080" y="915"/>
                  </a:cubicBezTo>
                  <a:cubicBezTo>
                    <a:pt x="2080" y="472"/>
                    <a:pt x="1609" y="0"/>
                    <a:pt x="1026"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4"/>
            <p:cNvSpPr/>
            <p:nvPr/>
          </p:nvSpPr>
          <p:spPr>
            <a:xfrm>
              <a:off x="2211933" y="1349476"/>
              <a:ext cx="57069" cy="11805"/>
            </a:xfrm>
            <a:custGeom>
              <a:rect b="b" l="l" r="r" t="t"/>
              <a:pathLst>
                <a:path extrusionOk="0" fill="none" h="694" w="3355">
                  <a:moveTo>
                    <a:pt x="3355" y="693"/>
                  </a:moveTo>
                  <a:cubicBezTo>
                    <a:pt x="2884" y="222"/>
                    <a:pt x="2301" y="0"/>
                    <a:pt x="1608" y="0"/>
                  </a:cubicBezTo>
                  <a:cubicBezTo>
                    <a:pt x="693" y="0"/>
                    <a:pt x="0" y="472"/>
                    <a:pt x="0" y="472"/>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4"/>
            <p:cNvSpPr/>
            <p:nvPr/>
          </p:nvSpPr>
          <p:spPr>
            <a:xfrm>
              <a:off x="2195892" y="1312224"/>
              <a:ext cx="88673" cy="20650"/>
            </a:xfrm>
            <a:custGeom>
              <a:rect b="b" l="l" r="r" t="t"/>
              <a:pathLst>
                <a:path extrusionOk="0" h="1214" w="5213">
                  <a:moveTo>
                    <a:pt x="1525" y="0"/>
                  </a:moveTo>
                  <a:cubicBezTo>
                    <a:pt x="943" y="111"/>
                    <a:pt x="1" y="693"/>
                    <a:pt x="1" y="804"/>
                  </a:cubicBezTo>
                  <a:cubicBezTo>
                    <a:pt x="1" y="820"/>
                    <a:pt x="20" y="827"/>
                    <a:pt x="54" y="827"/>
                  </a:cubicBezTo>
                  <a:cubicBezTo>
                    <a:pt x="260" y="827"/>
                    <a:pt x="1007" y="582"/>
                    <a:pt x="1387" y="582"/>
                  </a:cubicBezTo>
                  <a:cubicBezTo>
                    <a:pt x="2080" y="582"/>
                    <a:pt x="3466" y="1026"/>
                    <a:pt x="3827" y="1165"/>
                  </a:cubicBezTo>
                  <a:cubicBezTo>
                    <a:pt x="4048" y="1165"/>
                    <a:pt x="4233" y="1214"/>
                    <a:pt x="4430" y="1214"/>
                  </a:cubicBezTo>
                  <a:cubicBezTo>
                    <a:pt x="4529" y="1214"/>
                    <a:pt x="4631" y="1201"/>
                    <a:pt x="4742" y="1165"/>
                  </a:cubicBezTo>
                  <a:cubicBezTo>
                    <a:pt x="5102" y="1026"/>
                    <a:pt x="5213" y="693"/>
                    <a:pt x="5213" y="582"/>
                  </a:cubicBezTo>
                  <a:cubicBezTo>
                    <a:pt x="5213" y="582"/>
                    <a:pt x="5213" y="471"/>
                    <a:pt x="4991" y="471"/>
                  </a:cubicBezTo>
                  <a:cubicBezTo>
                    <a:pt x="3605" y="0"/>
                    <a:pt x="2219" y="0"/>
                    <a:pt x="1525"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4"/>
            <p:cNvSpPr/>
            <p:nvPr/>
          </p:nvSpPr>
          <p:spPr>
            <a:xfrm>
              <a:off x="2184104" y="1325900"/>
              <a:ext cx="114137" cy="96226"/>
            </a:xfrm>
            <a:custGeom>
              <a:rect b="b" l="l" r="r" t="t"/>
              <a:pathLst>
                <a:path extrusionOk="0" fill="none" h="5657" w="6710">
                  <a:moveTo>
                    <a:pt x="6710" y="2773"/>
                  </a:moveTo>
                  <a:cubicBezTo>
                    <a:pt x="6710" y="4381"/>
                    <a:pt x="5213" y="5656"/>
                    <a:pt x="3355" y="5656"/>
                  </a:cubicBezTo>
                  <a:cubicBezTo>
                    <a:pt x="1276" y="5656"/>
                    <a:pt x="0" y="3826"/>
                    <a:pt x="0" y="2190"/>
                  </a:cubicBezTo>
                  <a:cubicBezTo>
                    <a:pt x="0" y="471"/>
                    <a:pt x="1525" y="0"/>
                    <a:pt x="3355" y="0"/>
                  </a:cubicBezTo>
                  <a:cubicBezTo>
                    <a:pt x="5684" y="0"/>
                    <a:pt x="6710" y="1054"/>
                    <a:pt x="6710" y="2773"/>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4"/>
            <p:cNvSpPr/>
            <p:nvPr/>
          </p:nvSpPr>
          <p:spPr>
            <a:xfrm>
              <a:off x="2347281" y="1325900"/>
              <a:ext cx="114137" cy="96226"/>
            </a:xfrm>
            <a:custGeom>
              <a:rect b="b" l="l" r="r" t="t"/>
              <a:pathLst>
                <a:path extrusionOk="0" fill="none" h="5657" w="6710">
                  <a:moveTo>
                    <a:pt x="0" y="2773"/>
                  </a:moveTo>
                  <a:cubicBezTo>
                    <a:pt x="0" y="4381"/>
                    <a:pt x="1498" y="5656"/>
                    <a:pt x="3355" y="5656"/>
                  </a:cubicBezTo>
                  <a:cubicBezTo>
                    <a:pt x="5435" y="5656"/>
                    <a:pt x="6710" y="3826"/>
                    <a:pt x="6710" y="2190"/>
                  </a:cubicBezTo>
                  <a:cubicBezTo>
                    <a:pt x="6710" y="471"/>
                    <a:pt x="5213" y="0"/>
                    <a:pt x="3355" y="0"/>
                  </a:cubicBezTo>
                  <a:cubicBezTo>
                    <a:pt x="1054" y="0"/>
                    <a:pt x="0" y="1054"/>
                    <a:pt x="0" y="2773"/>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4"/>
            <p:cNvSpPr/>
            <p:nvPr/>
          </p:nvSpPr>
          <p:spPr>
            <a:xfrm>
              <a:off x="2298225" y="1359376"/>
              <a:ext cx="49074" cy="13693"/>
            </a:xfrm>
            <a:custGeom>
              <a:rect b="b" l="l" r="r" t="t"/>
              <a:pathLst>
                <a:path extrusionOk="0" fill="none" h="805" w="2885">
                  <a:moveTo>
                    <a:pt x="1" y="805"/>
                  </a:moveTo>
                  <a:cubicBezTo>
                    <a:pt x="1" y="805"/>
                    <a:pt x="1387" y="1"/>
                    <a:pt x="2884" y="805"/>
                  </a:cubicBezTo>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4"/>
            <p:cNvSpPr/>
            <p:nvPr/>
          </p:nvSpPr>
          <p:spPr>
            <a:xfrm>
              <a:off x="2044980" y="1070410"/>
              <a:ext cx="497100" cy="581912"/>
            </a:xfrm>
            <a:custGeom>
              <a:rect b="b" l="l" r="r" t="t"/>
              <a:pathLst>
                <a:path extrusionOk="0" h="34210" w="29224">
                  <a:moveTo>
                    <a:pt x="15403" y="1"/>
                  </a:moveTo>
                  <a:cubicBezTo>
                    <a:pt x="14108" y="1"/>
                    <a:pt x="12661" y="242"/>
                    <a:pt x="11201" y="935"/>
                  </a:cubicBezTo>
                  <a:cubicBezTo>
                    <a:pt x="6793" y="2904"/>
                    <a:pt x="5185" y="7396"/>
                    <a:pt x="4159" y="11333"/>
                  </a:cubicBezTo>
                  <a:cubicBezTo>
                    <a:pt x="3217" y="14909"/>
                    <a:pt x="1137" y="20232"/>
                    <a:pt x="444" y="24031"/>
                  </a:cubicBezTo>
                  <a:cubicBezTo>
                    <a:pt x="0" y="26693"/>
                    <a:pt x="804" y="28550"/>
                    <a:pt x="1498" y="28994"/>
                  </a:cubicBezTo>
                  <a:cubicBezTo>
                    <a:pt x="1387" y="28190"/>
                    <a:pt x="1608" y="27275"/>
                    <a:pt x="1941" y="26332"/>
                  </a:cubicBezTo>
                  <a:cubicBezTo>
                    <a:pt x="2294" y="31757"/>
                    <a:pt x="6176" y="34210"/>
                    <a:pt x="10004" y="34210"/>
                  </a:cubicBezTo>
                  <a:cubicBezTo>
                    <a:pt x="10089" y="34210"/>
                    <a:pt x="10174" y="34209"/>
                    <a:pt x="10259" y="34206"/>
                  </a:cubicBezTo>
                  <a:cubicBezTo>
                    <a:pt x="4603" y="28412"/>
                    <a:pt x="9122" y="11666"/>
                    <a:pt x="9122" y="11665"/>
                  </a:cubicBezTo>
                  <a:lnTo>
                    <a:pt x="9122" y="11665"/>
                  </a:lnTo>
                  <a:cubicBezTo>
                    <a:pt x="9233" y="13162"/>
                    <a:pt x="10397" y="14438"/>
                    <a:pt x="10952" y="14549"/>
                  </a:cubicBezTo>
                  <a:cubicBezTo>
                    <a:pt x="11201" y="13052"/>
                    <a:pt x="12227" y="10639"/>
                    <a:pt x="13170" y="9142"/>
                  </a:cubicBezTo>
                  <a:cubicBezTo>
                    <a:pt x="13170" y="9142"/>
                    <a:pt x="13281" y="11915"/>
                    <a:pt x="13503" y="12941"/>
                  </a:cubicBezTo>
                  <a:cubicBezTo>
                    <a:pt x="13724" y="14105"/>
                    <a:pt x="14418" y="14549"/>
                    <a:pt x="14418" y="14549"/>
                  </a:cubicBezTo>
                  <a:cubicBezTo>
                    <a:pt x="14667" y="12719"/>
                    <a:pt x="15471" y="10529"/>
                    <a:pt x="16857" y="8671"/>
                  </a:cubicBezTo>
                  <a:cubicBezTo>
                    <a:pt x="17079" y="11333"/>
                    <a:pt x="18355" y="13412"/>
                    <a:pt x="18466" y="13745"/>
                  </a:cubicBezTo>
                  <a:cubicBezTo>
                    <a:pt x="18715" y="13994"/>
                    <a:pt x="19270" y="14105"/>
                    <a:pt x="19270" y="14105"/>
                  </a:cubicBezTo>
                  <a:cubicBezTo>
                    <a:pt x="18466" y="11083"/>
                    <a:pt x="18826" y="8449"/>
                    <a:pt x="18826" y="8449"/>
                  </a:cubicBezTo>
                  <a:lnTo>
                    <a:pt x="18826" y="8449"/>
                  </a:lnTo>
                  <a:cubicBezTo>
                    <a:pt x="18826" y="8449"/>
                    <a:pt x="19852" y="15131"/>
                    <a:pt x="26894" y="16767"/>
                  </a:cubicBezTo>
                  <a:lnTo>
                    <a:pt x="29223" y="16767"/>
                  </a:lnTo>
                  <a:cubicBezTo>
                    <a:pt x="28169" y="13994"/>
                    <a:pt x="28530" y="12137"/>
                    <a:pt x="27144" y="7617"/>
                  </a:cubicBezTo>
                  <a:cubicBezTo>
                    <a:pt x="25757" y="3126"/>
                    <a:pt x="22735" y="1046"/>
                    <a:pt x="19963" y="1046"/>
                  </a:cubicBezTo>
                  <a:cubicBezTo>
                    <a:pt x="19320" y="681"/>
                    <a:pt x="17577" y="1"/>
                    <a:pt x="15403"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4"/>
            <p:cNvSpPr/>
            <p:nvPr/>
          </p:nvSpPr>
          <p:spPr>
            <a:xfrm>
              <a:off x="2044980" y="1054709"/>
              <a:ext cx="497100" cy="599449"/>
            </a:xfrm>
            <a:custGeom>
              <a:rect b="b" l="l" r="r" t="t"/>
              <a:pathLst>
                <a:path extrusionOk="0" fill="none" h="35241" w="29224">
                  <a:moveTo>
                    <a:pt x="29223" y="17690"/>
                  </a:moveTo>
                  <a:cubicBezTo>
                    <a:pt x="28169" y="14917"/>
                    <a:pt x="28530" y="13060"/>
                    <a:pt x="27144" y="8540"/>
                  </a:cubicBezTo>
                  <a:cubicBezTo>
                    <a:pt x="25757" y="4049"/>
                    <a:pt x="22735" y="1969"/>
                    <a:pt x="19963" y="1969"/>
                  </a:cubicBezTo>
                  <a:cubicBezTo>
                    <a:pt x="18937" y="1387"/>
                    <a:pt x="15111" y="1"/>
                    <a:pt x="11201" y="1858"/>
                  </a:cubicBezTo>
                  <a:cubicBezTo>
                    <a:pt x="6793" y="3827"/>
                    <a:pt x="5185" y="8319"/>
                    <a:pt x="4159" y="12256"/>
                  </a:cubicBezTo>
                  <a:cubicBezTo>
                    <a:pt x="3217" y="15832"/>
                    <a:pt x="1137" y="21155"/>
                    <a:pt x="444" y="24954"/>
                  </a:cubicBezTo>
                  <a:cubicBezTo>
                    <a:pt x="0" y="27616"/>
                    <a:pt x="804" y="29473"/>
                    <a:pt x="1498" y="29917"/>
                  </a:cubicBezTo>
                  <a:cubicBezTo>
                    <a:pt x="1387" y="29113"/>
                    <a:pt x="1608" y="28198"/>
                    <a:pt x="1941" y="27255"/>
                  </a:cubicBezTo>
                  <a:cubicBezTo>
                    <a:pt x="2302" y="32800"/>
                    <a:pt x="6350" y="35240"/>
                    <a:pt x="10259" y="35129"/>
                  </a:cubicBezTo>
                  <a:cubicBezTo>
                    <a:pt x="4603" y="29335"/>
                    <a:pt x="9122" y="12588"/>
                    <a:pt x="9122" y="12588"/>
                  </a:cubicBezTo>
                  <a:cubicBezTo>
                    <a:pt x="9233" y="14085"/>
                    <a:pt x="10397" y="15361"/>
                    <a:pt x="10952" y="15472"/>
                  </a:cubicBezTo>
                  <a:cubicBezTo>
                    <a:pt x="11201" y="13975"/>
                    <a:pt x="12227" y="11562"/>
                    <a:pt x="13170" y="10065"/>
                  </a:cubicBezTo>
                  <a:cubicBezTo>
                    <a:pt x="13170" y="10065"/>
                    <a:pt x="13281" y="12838"/>
                    <a:pt x="13503" y="13864"/>
                  </a:cubicBezTo>
                  <a:cubicBezTo>
                    <a:pt x="13724" y="15028"/>
                    <a:pt x="14418" y="15472"/>
                    <a:pt x="14418" y="15472"/>
                  </a:cubicBezTo>
                  <a:cubicBezTo>
                    <a:pt x="14667" y="13642"/>
                    <a:pt x="15471" y="11452"/>
                    <a:pt x="16857" y="9594"/>
                  </a:cubicBezTo>
                  <a:cubicBezTo>
                    <a:pt x="17079" y="12256"/>
                    <a:pt x="18355" y="14335"/>
                    <a:pt x="18466" y="14668"/>
                  </a:cubicBezTo>
                  <a:cubicBezTo>
                    <a:pt x="18715" y="14917"/>
                    <a:pt x="19270" y="15028"/>
                    <a:pt x="19270" y="15028"/>
                  </a:cubicBezTo>
                  <a:cubicBezTo>
                    <a:pt x="18466" y="12006"/>
                    <a:pt x="18826" y="9372"/>
                    <a:pt x="18826" y="9372"/>
                  </a:cubicBezTo>
                  <a:cubicBezTo>
                    <a:pt x="18826" y="9372"/>
                    <a:pt x="19852" y="16054"/>
                    <a:pt x="26894" y="17690"/>
                  </a:cubicBezTo>
                  <a:cubicBezTo>
                    <a:pt x="26894" y="17690"/>
                    <a:pt x="27365" y="17912"/>
                    <a:pt x="27726" y="18494"/>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4"/>
            <p:cNvSpPr/>
            <p:nvPr/>
          </p:nvSpPr>
          <p:spPr>
            <a:xfrm>
              <a:off x="2447725" y="1217886"/>
              <a:ext cx="58974" cy="142918"/>
            </a:xfrm>
            <a:custGeom>
              <a:rect b="b" l="l" r="r" t="t"/>
              <a:pathLst>
                <a:path extrusionOk="0" h="8402" w="3467">
                  <a:moveTo>
                    <a:pt x="112" y="1"/>
                  </a:moveTo>
                  <a:cubicBezTo>
                    <a:pt x="1" y="1"/>
                    <a:pt x="1" y="112"/>
                    <a:pt x="1" y="112"/>
                  </a:cubicBezTo>
                  <a:lnTo>
                    <a:pt x="1" y="472"/>
                  </a:lnTo>
                  <a:cubicBezTo>
                    <a:pt x="112" y="694"/>
                    <a:pt x="112" y="1027"/>
                    <a:pt x="223" y="1498"/>
                  </a:cubicBezTo>
                  <a:cubicBezTo>
                    <a:pt x="334" y="1859"/>
                    <a:pt x="445" y="2302"/>
                    <a:pt x="583" y="2884"/>
                  </a:cubicBezTo>
                  <a:cubicBezTo>
                    <a:pt x="694" y="3356"/>
                    <a:pt x="916" y="3799"/>
                    <a:pt x="1027" y="4382"/>
                  </a:cubicBezTo>
                  <a:cubicBezTo>
                    <a:pt x="1498" y="5435"/>
                    <a:pt x="1969" y="6350"/>
                    <a:pt x="2302" y="7154"/>
                  </a:cubicBezTo>
                  <a:cubicBezTo>
                    <a:pt x="2663" y="7847"/>
                    <a:pt x="2995" y="8319"/>
                    <a:pt x="2995" y="8319"/>
                  </a:cubicBezTo>
                  <a:cubicBezTo>
                    <a:pt x="3051" y="8374"/>
                    <a:pt x="3106" y="8402"/>
                    <a:pt x="3165" y="8402"/>
                  </a:cubicBezTo>
                  <a:cubicBezTo>
                    <a:pt x="3224" y="8402"/>
                    <a:pt x="3286" y="8374"/>
                    <a:pt x="3356" y="8319"/>
                  </a:cubicBezTo>
                  <a:cubicBezTo>
                    <a:pt x="3467" y="8208"/>
                    <a:pt x="3467" y="8097"/>
                    <a:pt x="3467" y="7958"/>
                  </a:cubicBezTo>
                  <a:cubicBezTo>
                    <a:pt x="3467" y="7958"/>
                    <a:pt x="3106" y="7625"/>
                    <a:pt x="2663" y="6932"/>
                  </a:cubicBezTo>
                  <a:cubicBezTo>
                    <a:pt x="2302" y="6239"/>
                    <a:pt x="1831" y="5186"/>
                    <a:pt x="1387" y="4271"/>
                  </a:cubicBezTo>
                  <a:cubicBezTo>
                    <a:pt x="1138" y="3688"/>
                    <a:pt x="1027" y="3245"/>
                    <a:pt x="916" y="2773"/>
                  </a:cubicBezTo>
                  <a:cubicBezTo>
                    <a:pt x="694" y="2302"/>
                    <a:pt x="583" y="1859"/>
                    <a:pt x="445" y="1387"/>
                  </a:cubicBezTo>
                  <a:cubicBezTo>
                    <a:pt x="445" y="1027"/>
                    <a:pt x="334" y="694"/>
                    <a:pt x="334" y="472"/>
                  </a:cubicBezTo>
                  <a:cubicBezTo>
                    <a:pt x="223" y="223"/>
                    <a:pt x="223" y="112"/>
                    <a:pt x="223" y="112"/>
                  </a:cubicBezTo>
                  <a:cubicBezTo>
                    <a:pt x="223" y="1"/>
                    <a:pt x="112" y="1"/>
                    <a:pt x="11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4"/>
            <p:cNvSpPr/>
            <p:nvPr/>
          </p:nvSpPr>
          <p:spPr>
            <a:xfrm>
              <a:off x="2465178" y="1469260"/>
              <a:ext cx="53309" cy="159418"/>
            </a:xfrm>
            <a:custGeom>
              <a:rect b="b" l="l" r="r" t="t"/>
              <a:pathLst>
                <a:path extrusionOk="0" h="9372" w="3134">
                  <a:moveTo>
                    <a:pt x="3023" y="1"/>
                  </a:moveTo>
                  <a:lnTo>
                    <a:pt x="2884" y="112"/>
                  </a:lnTo>
                  <a:lnTo>
                    <a:pt x="2884" y="583"/>
                  </a:lnTo>
                  <a:lnTo>
                    <a:pt x="2884" y="1054"/>
                  </a:lnTo>
                  <a:lnTo>
                    <a:pt x="2884" y="1636"/>
                  </a:lnTo>
                  <a:cubicBezTo>
                    <a:pt x="2773" y="1858"/>
                    <a:pt x="2773" y="2080"/>
                    <a:pt x="2773" y="2330"/>
                  </a:cubicBezTo>
                  <a:cubicBezTo>
                    <a:pt x="2773" y="2551"/>
                    <a:pt x="2662" y="2884"/>
                    <a:pt x="2662" y="3134"/>
                  </a:cubicBezTo>
                  <a:cubicBezTo>
                    <a:pt x="2552" y="3355"/>
                    <a:pt x="2552" y="3716"/>
                    <a:pt x="2441" y="3938"/>
                  </a:cubicBezTo>
                  <a:cubicBezTo>
                    <a:pt x="2330" y="4270"/>
                    <a:pt x="2330" y="4520"/>
                    <a:pt x="2191" y="4853"/>
                  </a:cubicBezTo>
                  <a:cubicBezTo>
                    <a:pt x="2080" y="5435"/>
                    <a:pt x="1858" y="5906"/>
                    <a:pt x="1637" y="6488"/>
                  </a:cubicBezTo>
                  <a:cubicBezTo>
                    <a:pt x="1387" y="6932"/>
                    <a:pt x="1165" y="7403"/>
                    <a:pt x="943" y="7736"/>
                  </a:cubicBezTo>
                  <a:cubicBezTo>
                    <a:pt x="472" y="8568"/>
                    <a:pt x="112" y="9011"/>
                    <a:pt x="112" y="9011"/>
                  </a:cubicBezTo>
                  <a:cubicBezTo>
                    <a:pt x="1" y="9122"/>
                    <a:pt x="1" y="9261"/>
                    <a:pt x="112" y="9372"/>
                  </a:cubicBezTo>
                  <a:cubicBezTo>
                    <a:pt x="250" y="9372"/>
                    <a:pt x="361" y="9372"/>
                    <a:pt x="472" y="9261"/>
                  </a:cubicBezTo>
                  <a:cubicBezTo>
                    <a:pt x="472" y="9261"/>
                    <a:pt x="805" y="8790"/>
                    <a:pt x="1276" y="7986"/>
                  </a:cubicBezTo>
                  <a:cubicBezTo>
                    <a:pt x="1498" y="7625"/>
                    <a:pt x="1747" y="7182"/>
                    <a:pt x="1969" y="6599"/>
                  </a:cubicBezTo>
                  <a:cubicBezTo>
                    <a:pt x="2191" y="6128"/>
                    <a:pt x="2441" y="5546"/>
                    <a:pt x="2552" y="4964"/>
                  </a:cubicBezTo>
                  <a:cubicBezTo>
                    <a:pt x="2662" y="4631"/>
                    <a:pt x="2662" y="4409"/>
                    <a:pt x="2773" y="4049"/>
                  </a:cubicBezTo>
                  <a:cubicBezTo>
                    <a:pt x="2884" y="3827"/>
                    <a:pt x="2884" y="3466"/>
                    <a:pt x="2884" y="3245"/>
                  </a:cubicBezTo>
                  <a:cubicBezTo>
                    <a:pt x="3023" y="2884"/>
                    <a:pt x="3023" y="2662"/>
                    <a:pt x="3023" y="2441"/>
                  </a:cubicBezTo>
                  <a:cubicBezTo>
                    <a:pt x="3134" y="2080"/>
                    <a:pt x="3134" y="1858"/>
                    <a:pt x="3134" y="1636"/>
                  </a:cubicBezTo>
                  <a:lnTo>
                    <a:pt x="3134" y="1054"/>
                  </a:lnTo>
                  <a:lnTo>
                    <a:pt x="3134" y="583"/>
                  </a:lnTo>
                  <a:lnTo>
                    <a:pt x="3134" y="112"/>
                  </a:lnTo>
                  <a:cubicBezTo>
                    <a:pt x="3134" y="112"/>
                    <a:pt x="3134" y="1"/>
                    <a:pt x="302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4"/>
            <p:cNvSpPr/>
            <p:nvPr/>
          </p:nvSpPr>
          <p:spPr>
            <a:xfrm>
              <a:off x="2074220" y="1367387"/>
              <a:ext cx="43410" cy="155182"/>
            </a:xfrm>
            <a:custGeom>
              <a:rect b="b" l="l" r="r" t="t"/>
              <a:pathLst>
                <a:path extrusionOk="0" h="9123" w="2552">
                  <a:moveTo>
                    <a:pt x="2440" y="1"/>
                  </a:moveTo>
                  <a:cubicBezTo>
                    <a:pt x="2302" y="1"/>
                    <a:pt x="2302" y="1"/>
                    <a:pt x="2191" y="112"/>
                  </a:cubicBezTo>
                  <a:cubicBezTo>
                    <a:pt x="2191" y="112"/>
                    <a:pt x="2191" y="223"/>
                    <a:pt x="2080" y="445"/>
                  </a:cubicBezTo>
                  <a:cubicBezTo>
                    <a:pt x="1969" y="694"/>
                    <a:pt x="1858" y="1027"/>
                    <a:pt x="1747" y="1387"/>
                  </a:cubicBezTo>
                  <a:cubicBezTo>
                    <a:pt x="1498" y="2191"/>
                    <a:pt x="1165" y="3328"/>
                    <a:pt x="804" y="4382"/>
                  </a:cubicBezTo>
                  <a:cubicBezTo>
                    <a:pt x="583" y="5546"/>
                    <a:pt x="361" y="6572"/>
                    <a:pt x="222" y="7487"/>
                  </a:cubicBezTo>
                  <a:cubicBezTo>
                    <a:pt x="111" y="8319"/>
                    <a:pt x="0" y="8873"/>
                    <a:pt x="0" y="8873"/>
                  </a:cubicBezTo>
                  <a:cubicBezTo>
                    <a:pt x="0" y="9012"/>
                    <a:pt x="111" y="9123"/>
                    <a:pt x="222" y="9123"/>
                  </a:cubicBezTo>
                  <a:cubicBezTo>
                    <a:pt x="361" y="9123"/>
                    <a:pt x="472" y="9012"/>
                    <a:pt x="472" y="8873"/>
                  </a:cubicBezTo>
                  <a:cubicBezTo>
                    <a:pt x="472" y="8873"/>
                    <a:pt x="472" y="8319"/>
                    <a:pt x="583" y="7487"/>
                  </a:cubicBezTo>
                  <a:cubicBezTo>
                    <a:pt x="693" y="6683"/>
                    <a:pt x="915" y="5546"/>
                    <a:pt x="1165" y="4492"/>
                  </a:cubicBezTo>
                  <a:cubicBezTo>
                    <a:pt x="1387" y="3328"/>
                    <a:pt x="1747" y="2302"/>
                    <a:pt x="1969" y="1498"/>
                  </a:cubicBezTo>
                  <a:cubicBezTo>
                    <a:pt x="2191" y="1138"/>
                    <a:pt x="2302" y="805"/>
                    <a:pt x="2302" y="555"/>
                  </a:cubicBezTo>
                  <a:cubicBezTo>
                    <a:pt x="2440" y="334"/>
                    <a:pt x="2551" y="223"/>
                    <a:pt x="2551" y="223"/>
                  </a:cubicBezTo>
                  <a:cubicBezTo>
                    <a:pt x="2551" y="112"/>
                    <a:pt x="2440" y="1"/>
                    <a:pt x="244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4"/>
            <p:cNvSpPr/>
            <p:nvPr/>
          </p:nvSpPr>
          <p:spPr>
            <a:xfrm>
              <a:off x="2194004" y="1192422"/>
              <a:ext cx="9917" cy="80661"/>
            </a:xfrm>
            <a:custGeom>
              <a:rect b="b" l="l" r="r" t="t"/>
              <a:pathLst>
                <a:path extrusionOk="0" h="4742" w="583">
                  <a:moveTo>
                    <a:pt x="361" y="1"/>
                  </a:moveTo>
                  <a:cubicBezTo>
                    <a:pt x="250" y="1"/>
                    <a:pt x="250" y="1"/>
                    <a:pt x="250" y="112"/>
                  </a:cubicBezTo>
                  <a:cubicBezTo>
                    <a:pt x="250" y="112"/>
                    <a:pt x="112" y="333"/>
                    <a:pt x="112" y="805"/>
                  </a:cubicBezTo>
                  <a:cubicBezTo>
                    <a:pt x="112" y="1137"/>
                    <a:pt x="1" y="1720"/>
                    <a:pt x="1" y="2302"/>
                  </a:cubicBezTo>
                  <a:cubicBezTo>
                    <a:pt x="1" y="2884"/>
                    <a:pt x="1" y="3356"/>
                    <a:pt x="112" y="3799"/>
                  </a:cubicBezTo>
                  <a:lnTo>
                    <a:pt x="112" y="4492"/>
                  </a:lnTo>
                  <a:cubicBezTo>
                    <a:pt x="112" y="4603"/>
                    <a:pt x="250" y="4742"/>
                    <a:pt x="472" y="4742"/>
                  </a:cubicBezTo>
                  <a:cubicBezTo>
                    <a:pt x="583" y="4742"/>
                    <a:pt x="583" y="4603"/>
                    <a:pt x="583" y="4381"/>
                  </a:cubicBezTo>
                  <a:cubicBezTo>
                    <a:pt x="583" y="4381"/>
                    <a:pt x="583" y="4160"/>
                    <a:pt x="472" y="3799"/>
                  </a:cubicBezTo>
                  <a:cubicBezTo>
                    <a:pt x="472" y="3356"/>
                    <a:pt x="472" y="2884"/>
                    <a:pt x="361" y="2302"/>
                  </a:cubicBezTo>
                  <a:lnTo>
                    <a:pt x="361" y="805"/>
                  </a:lnTo>
                  <a:cubicBezTo>
                    <a:pt x="361" y="333"/>
                    <a:pt x="472" y="112"/>
                    <a:pt x="472" y="112"/>
                  </a:cubicBezTo>
                  <a:lnTo>
                    <a:pt x="361" y="1"/>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4"/>
            <p:cNvSpPr/>
            <p:nvPr/>
          </p:nvSpPr>
          <p:spPr>
            <a:xfrm>
              <a:off x="1958195" y="2294585"/>
              <a:ext cx="729134" cy="1086616"/>
            </a:xfrm>
            <a:custGeom>
              <a:rect b="b" l="l" r="r" t="t"/>
              <a:pathLst>
                <a:path extrusionOk="0" h="63881" w="42865">
                  <a:moveTo>
                    <a:pt x="8429" y="0"/>
                  </a:moveTo>
                  <a:lnTo>
                    <a:pt x="8097" y="7181"/>
                  </a:lnTo>
                  <a:cubicBezTo>
                    <a:pt x="8097" y="7181"/>
                    <a:pt x="583" y="29223"/>
                    <a:pt x="1" y="60553"/>
                  </a:cubicBezTo>
                  <a:cubicBezTo>
                    <a:pt x="1" y="60553"/>
                    <a:pt x="6932" y="63880"/>
                    <a:pt x="21488" y="63880"/>
                  </a:cubicBezTo>
                  <a:cubicBezTo>
                    <a:pt x="35933" y="63880"/>
                    <a:pt x="42865" y="60553"/>
                    <a:pt x="42865" y="60553"/>
                  </a:cubicBezTo>
                  <a:cubicBezTo>
                    <a:pt x="42282" y="29223"/>
                    <a:pt x="34769" y="7181"/>
                    <a:pt x="34769" y="7181"/>
                  </a:cubicBezTo>
                  <a:lnTo>
                    <a:pt x="34436"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4"/>
            <p:cNvSpPr/>
            <p:nvPr/>
          </p:nvSpPr>
          <p:spPr>
            <a:xfrm>
              <a:off x="1958195" y="2294585"/>
              <a:ext cx="729134" cy="1086616"/>
            </a:xfrm>
            <a:custGeom>
              <a:rect b="b" l="l" r="r" t="t"/>
              <a:pathLst>
                <a:path extrusionOk="0" fill="none" h="63881" w="42865">
                  <a:moveTo>
                    <a:pt x="34436" y="0"/>
                  </a:moveTo>
                  <a:lnTo>
                    <a:pt x="34769" y="7181"/>
                  </a:lnTo>
                  <a:cubicBezTo>
                    <a:pt x="34769" y="7181"/>
                    <a:pt x="42282" y="29223"/>
                    <a:pt x="42865" y="60553"/>
                  </a:cubicBezTo>
                  <a:cubicBezTo>
                    <a:pt x="42865" y="60553"/>
                    <a:pt x="35933" y="63880"/>
                    <a:pt x="21488" y="63880"/>
                  </a:cubicBezTo>
                  <a:cubicBezTo>
                    <a:pt x="6932" y="63880"/>
                    <a:pt x="1" y="60553"/>
                    <a:pt x="1" y="60553"/>
                  </a:cubicBezTo>
                  <a:cubicBezTo>
                    <a:pt x="583" y="29223"/>
                    <a:pt x="8097" y="7181"/>
                    <a:pt x="8097" y="7181"/>
                  </a:cubicBezTo>
                  <a:lnTo>
                    <a:pt x="8429" y="0"/>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4"/>
            <p:cNvSpPr/>
            <p:nvPr/>
          </p:nvSpPr>
          <p:spPr>
            <a:xfrm>
              <a:off x="2080343" y="2416734"/>
              <a:ext cx="90102" cy="943239"/>
            </a:xfrm>
            <a:custGeom>
              <a:rect b="b" l="l" r="r" t="t"/>
              <a:pathLst>
                <a:path extrusionOk="0" fill="none" h="55452" w="5297">
                  <a:moveTo>
                    <a:pt x="1" y="55452"/>
                  </a:moveTo>
                  <a:cubicBezTo>
                    <a:pt x="444" y="24704"/>
                    <a:pt x="5296" y="0"/>
                    <a:pt x="5296"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4"/>
            <p:cNvSpPr/>
            <p:nvPr/>
          </p:nvSpPr>
          <p:spPr>
            <a:xfrm>
              <a:off x="2202016" y="2416734"/>
              <a:ext cx="45298" cy="958803"/>
            </a:xfrm>
            <a:custGeom>
              <a:rect b="b" l="l" r="r" t="t"/>
              <a:pathLst>
                <a:path extrusionOk="0" fill="none" h="56367" w="2663">
                  <a:moveTo>
                    <a:pt x="1" y="56366"/>
                  </a:moveTo>
                  <a:cubicBezTo>
                    <a:pt x="112" y="25286"/>
                    <a:pt x="2663" y="0"/>
                    <a:pt x="2663"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4"/>
            <p:cNvSpPr/>
            <p:nvPr/>
          </p:nvSpPr>
          <p:spPr>
            <a:xfrm>
              <a:off x="2323705" y="2416734"/>
              <a:ext cx="17" cy="964467"/>
            </a:xfrm>
            <a:custGeom>
              <a:rect b="b" l="l" r="r" t="t"/>
              <a:pathLst>
                <a:path extrusionOk="0" fill="none" h="56700" w="1">
                  <a:moveTo>
                    <a:pt x="0" y="56699"/>
                  </a:moveTo>
                  <a:lnTo>
                    <a:pt x="0" y="0"/>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4"/>
            <p:cNvSpPr/>
            <p:nvPr/>
          </p:nvSpPr>
          <p:spPr>
            <a:xfrm>
              <a:off x="2398686" y="2416734"/>
              <a:ext cx="44821" cy="958803"/>
            </a:xfrm>
            <a:custGeom>
              <a:rect b="b" l="l" r="r" t="t"/>
              <a:pathLst>
                <a:path extrusionOk="0" fill="none" h="56367" w="2635">
                  <a:moveTo>
                    <a:pt x="2634" y="56366"/>
                  </a:moveTo>
                  <a:cubicBezTo>
                    <a:pt x="2524" y="25286"/>
                    <a:pt x="0" y="0"/>
                    <a:pt x="0"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4"/>
            <p:cNvSpPr/>
            <p:nvPr/>
          </p:nvSpPr>
          <p:spPr>
            <a:xfrm>
              <a:off x="2475094" y="2416734"/>
              <a:ext cx="90561" cy="943239"/>
            </a:xfrm>
            <a:custGeom>
              <a:rect b="b" l="l" r="r" t="t"/>
              <a:pathLst>
                <a:path extrusionOk="0" fill="none" h="55452" w="5324">
                  <a:moveTo>
                    <a:pt x="5323" y="55452"/>
                  </a:moveTo>
                  <a:cubicBezTo>
                    <a:pt x="4852" y="24704"/>
                    <a:pt x="0" y="0"/>
                    <a:pt x="0"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4"/>
            <p:cNvSpPr/>
            <p:nvPr/>
          </p:nvSpPr>
          <p:spPr>
            <a:xfrm>
              <a:off x="2095908" y="2416734"/>
              <a:ext cx="453708" cy="17"/>
            </a:xfrm>
            <a:custGeom>
              <a:rect b="b" l="l" r="r" t="t"/>
              <a:pathLst>
                <a:path extrusionOk="0" fill="none" h="1" w="26673">
                  <a:moveTo>
                    <a:pt x="26673" y="0"/>
                  </a:moveTo>
                  <a:lnTo>
                    <a:pt x="1" y="0"/>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4"/>
            <p:cNvSpPr/>
            <p:nvPr/>
          </p:nvSpPr>
          <p:spPr>
            <a:xfrm>
              <a:off x="2035080" y="1732898"/>
              <a:ext cx="575840" cy="646125"/>
            </a:xfrm>
            <a:custGeom>
              <a:rect b="b" l="l" r="r" t="t"/>
              <a:pathLst>
                <a:path extrusionOk="0" h="37985" w="33853">
                  <a:moveTo>
                    <a:pt x="16968" y="0"/>
                  </a:moveTo>
                  <a:cubicBezTo>
                    <a:pt x="16968" y="0"/>
                    <a:pt x="13281" y="693"/>
                    <a:pt x="10508" y="2523"/>
                  </a:cubicBezTo>
                  <a:lnTo>
                    <a:pt x="2190" y="2773"/>
                  </a:lnTo>
                  <a:lnTo>
                    <a:pt x="1497" y="9704"/>
                  </a:lnTo>
                  <a:cubicBezTo>
                    <a:pt x="1026" y="11645"/>
                    <a:pt x="0" y="17551"/>
                    <a:pt x="111" y="18133"/>
                  </a:cubicBezTo>
                  <a:cubicBezTo>
                    <a:pt x="222" y="18826"/>
                    <a:pt x="2190" y="25175"/>
                    <a:pt x="2994" y="27476"/>
                  </a:cubicBezTo>
                  <a:cubicBezTo>
                    <a:pt x="2523" y="31524"/>
                    <a:pt x="2301" y="36958"/>
                    <a:pt x="2301" y="36958"/>
                  </a:cubicBezTo>
                  <a:cubicBezTo>
                    <a:pt x="2301" y="36958"/>
                    <a:pt x="8318" y="37984"/>
                    <a:pt x="16968" y="37984"/>
                  </a:cubicBezTo>
                  <a:cubicBezTo>
                    <a:pt x="25535" y="37984"/>
                    <a:pt x="31524" y="36958"/>
                    <a:pt x="31524" y="36958"/>
                  </a:cubicBezTo>
                  <a:cubicBezTo>
                    <a:pt x="31524" y="36958"/>
                    <a:pt x="31302" y="31524"/>
                    <a:pt x="30831" y="27476"/>
                  </a:cubicBezTo>
                  <a:cubicBezTo>
                    <a:pt x="31635" y="25175"/>
                    <a:pt x="33603" y="18826"/>
                    <a:pt x="33714" y="18133"/>
                  </a:cubicBezTo>
                  <a:cubicBezTo>
                    <a:pt x="33853" y="17551"/>
                    <a:pt x="32799" y="11645"/>
                    <a:pt x="32328" y="9704"/>
                  </a:cubicBezTo>
                  <a:lnTo>
                    <a:pt x="31635" y="2773"/>
                  </a:lnTo>
                  <a:lnTo>
                    <a:pt x="23317" y="2523"/>
                  </a:lnTo>
                  <a:cubicBezTo>
                    <a:pt x="20545" y="693"/>
                    <a:pt x="16968" y="0"/>
                    <a:pt x="169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4"/>
            <p:cNvSpPr/>
            <p:nvPr/>
          </p:nvSpPr>
          <p:spPr>
            <a:xfrm>
              <a:off x="2035080" y="1732898"/>
              <a:ext cx="575840" cy="646125"/>
            </a:xfrm>
            <a:custGeom>
              <a:rect b="b" l="l" r="r" t="t"/>
              <a:pathLst>
                <a:path extrusionOk="0" fill="none" h="37985" w="33853">
                  <a:moveTo>
                    <a:pt x="16968" y="37984"/>
                  </a:moveTo>
                  <a:cubicBezTo>
                    <a:pt x="25535" y="37984"/>
                    <a:pt x="31524" y="36958"/>
                    <a:pt x="31524" y="36958"/>
                  </a:cubicBezTo>
                  <a:cubicBezTo>
                    <a:pt x="31524" y="36958"/>
                    <a:pt x="31302" y="31524"/>
                    <a:pt x="30831" y="27476"/>
                  </a:cubicBezTo>
                  <a:cubicBezTo>
                    <a:pt x="31635" y="25175"/>
                    <a:pt x="33603" y="18826"/>
                    <a:pt x="33714" y="18133"/>
                  </a:cubicBezTo>
                  <a:cubicBezTo>
                    <a:pt x="33853" y="17551"/>
                    <a:pt x="32799" y="11645"/>
                    <a:pt x="32328" y="9704"/>
                  </a:cubicBezTo>
                  <a:lnTo>
                    <a:pt x="31635" y="2773"/>
                  </a:lnTo>
                  <a:lnTo>
                    <a:pt x="23317" y="2523"/>
                  </a:lnTo>
                  <a:cubicBezTo>
                    <a:pt x="20545" y="693"/>
                    <a:pt x="16968" y="0"/>
                    <a:pt x="16968" y="0"/>
                  </a:cubicBezTo>
                  <a:cubicBezTo>
                    <a:pt x="16968" y="0"/>
                    <a:pt x="13281" y="693"/>
                    <a:pt x="10508" y="2523"/>
                  </a:cubicBezTo>
                  <a:lnTo>
                    <a:pt x="2190" y="2773"/>
                  </a:lnTo>
                  <a:lnTo>
                    <a:pt x="1497" y="9704"/>
                  </a:lnTo>
                  <a:cubicBezTo>
                    <a:pt x="1026" y="11645"/>
                    <a:pt x="0" y="17551"/>
                    <a:pt x="111" y="18133"/>
                  </a:cubicBezTo>
                  <a:cubicBezTo>
                    <a:pt x="222" y="18826"/>
                    <a:pt x="2190" y="25175"/>
                    <a:pt x="2994" y="27476"/>
                  </a:cubicBezTo>
                  <a:cubicBezTo>
                    <a:pt x="2523" y="31524"/>
                    <a:pt x="2301" y="36958"/>
                    <a:pt x="2301" y="36958"/>
                  </a:cubicBezTo>
                  <a:cubicBezTo>
                    <a:pt x="2301" y="36958"/>
                    <a:pt x="8318" y="37984"/>
                    <a:pt x="16968" y="37984"/>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4"/>
            <p:cNvSpPr/>
            <p:nvPr/>
          </p:nvSpPr>
          <p:spPr>
            <a:xfrm>
              <a:off x="2203904" y="1748462"/>
              <a:ext cx="237715" cy="59739"/>
            </a:xfrm>
            <a:custGeom>
              <a:rect b="b" l="l" r="r" t="t"/>
              <a:pathLst>
                <a:path extrusionOk="0" h="3512" w="13975">
                  <a:moveTo>
                    <a:pt x="6932" y="0"/>
                  </a:moveTo>
                  <a:cubicBezTo>
                    <a:pt x="6821" y="111"/>
                    <a:pt x="3245" y="693"/>
                    <a:pt x="223" y="2662"/>
                  </a:cubicBezTo>
                  <a:cubicBezTo>
                    <a:pt x="112" y="2773"/>
                    <a:pt x="1" y="3105"/>
                    <a:pt x="112" y="3355"/>
                  </a:cubicBezTo>
                  <a:cubicBezTo>
                    <a:pt x="288" y="3433"/>
                    <a:pt x="451" y="3512"/>
                    <a:pt x="609" y="3512"/>
                  </a:cubicBezTo>
                  <a:cubicBezTo>
                    <a:pt x="675" y="3512"/>
                    <a:pt x="740" y="3498"/>
                    <a:pt x="805" y="3466"/>
                  </a:cubicBezTo>
                  <a:cubicBezTo>
                    <a:pt x="3356" y="1719"/>
                    <a:pt x="6461" y="1026"/>
                    <a:pt x="7043" y="915"/>
                  </a:cubicBezTo>
                  <a:cubicBezTo>
                    <a:pt x="7514" y="1026"/>
                    <a:pt x="10620" y="1719"/>
                    <a:pt x="13170" y="3466"/>
                  </a:cubicBezTo>
                  <a:lnTo>
                    <a:pt x="13392" y="3466"/>
                  </a:lnTo>
                  <a:cubicBezTo>
                    <a:pt x="13642" y="3466"/>
                    <a:pt x="13753" y="3466"/>
                    <a:pt x="13864" y="3355"/>
                  </a:cubicBezTo>
                  <a:cubicBezTo>
                    <a:pt x="13975" y="3105"/>
                    <a:pt x="13864" y="2773"/>
                    <a:pt x="13753" y="2662"/>
                  </a:cubicBezTo>
                  <a:cubicBezTo>
                    <a:pt x="10869" y="693"/>
                    <a:pt x="7293" y="111"/>
                    <a:pt x="7043"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4"/>
            <p:cNvSpPr/>
            <p:nvPr/>
          </p:nvSpPr>
          <p:spPr>
            <a:xfrm>
              <a:off x="2207680" y="1773926"/>
              <a:ext cx="230162" cy="52000"/>
            </a:xfrm>
            <a:custGeom>
              <a:rect b="b" l="l" r="r" t="t"/>
              <a:pathLst>
                <a:path extrusionOk="0" h="3057" w="13531">
                  <a:moveTo>
                    <a:pt x="6710" y="0"/>
                  </a:moveTo>
                  <a:cubicBezTo>
                    <a:pt x="6599" y="111"/>
                    <a:pt x="3023" y="694"/>
                    <a:pt x="250" y="2662"/>
                  </a:cubicBezTo>
                  <a:cubicBezTo>
                    <a:pt x="139" y="2662"/>
                    <a:pt x="1" y="2884"/>
                    <a:pt x="139" y="2995"/>
                  </a:cubicBezTo>
                  <a:cubicBezTo>
                    <a:pt x="213" y="2995"/>
                    <a:pt x="287" y="3056"/>
                    <a:pt x="361" y="3056"/>
                  </a:cubicBezTo>
                  <a:cubicBezTo>
                    <a:pt x="398" y="3056"/>
                    <a:pt x="435" y="3041"/>
                    <a:pt x="472" y="2995"/>
                  </a:cubicBezTo>
                  <a:cubicBezTo>
                    <a:pt x="3023" y="1276"/>
                    <a:pt x="6378" y="583"/>
                    <a:pt x="6821" y="472"/>
                  </a:cubicBezTo>
                  <a:cubicBezTo>
                    <a:pt x="7182" y="583"/>
                    <a:pt x="10536" y="1276"/>
                    <a:pt x="13059" y="2995"/>
                  </a:cubicBezTo>
                  <a:lnTo>
                    <a:pt x="13420" y="2995"/>
                  </a:lnTo>
                  <a:cubicBezTo>
                    <a:pt x="13531" y="2884"/>
                    <a:pt x="13420" y="2662"/>
                    <a:pt x="13309" y="2662"/>
                  </a:cubicBezTo>
                  <a:cubicBezTo>
                    <a:pt x="10536" y="694"/>
                    <a:pt x="6932" y="111"/>
                    <a:pt x="6821" y="0"/>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4"/>
            <p:cNvSpPr/>
            <p:nvPr/>
          </p:nvSpPr>
          <p:spPr>
            <a:xfrm>
              <a:off x="2076108" y="1785714"/>
              <a:ext cx="247615" cy="182840"/>
            </a:xfrm>
            <a:custGeom>
              <a:rect b="b" l="l" r="r" t="t"/>
              <a:pathLst>
                <a:path extrusionOk="0" h="10749" w="14557">
                  <a:moveTo>
                    <a:pt x="0" y="1"/>
                  </a:moveTo>
                  <a:lnTo>
                    <a:pt x="0" y="1"/>
                  </a:lnTo>
                  <a:cubicBezTo>
                    <a:pt x="1054" y="6461"/>
                    <a:pt x="3577" y="8790"/>
                    <a:pt x="4741" y="9483"/>
                  </a:cubicBezTo>
                  <a:cubicBezTo>
                    <a:pt x="5683" y="10043"/>
                    <a:pt x="8420" y="10749"/>
                    <a:pt x="11941" y="10749"/>
                  </a:cubicBezTo>
                  <a:cubicBezTo>
                    <a:pt x="12774" y="10749"/>
                    <a:pt x="13650" y="10710"/>
                    <a:pt x="14556" y="10619"/>
                  </a:cubicBezTo>
                  <a:lnTo>
                    <a:pt x="14556" y="9926"/>
                  </a:lnTo>
                  <a:lnTo>
                    <a:pt x="0" y="1"/>
                  </a:ln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4"/>
            <p:cNvSpPr/>
            <p:nvPr/>
          </p:nvSpPr>
          <p:spPr>
            <a:xfrm>
              <a:off x="2160529" y="1886175"/>
              <a:ext cx="155642" cy="76409"/>
            </a:xfrm>
            <a:custGeom>
              <a:rect b="b" l="l" r="r" t="t"/>
              <a:pathLst>
                <a:path extrusionOk="0" fill="none" h="4492" w="9150">
                  <a:moveTo>
                    <a:pt x="9150" y="4492"/>
                  </a:moveTo>
                  <a:cubicBezTo>
                    <a:pt x="9150" y="4492"/>
                    <a:pt x="4159" y="3216"/>
                    <a:pt x="0"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4"/>
            <p:cNvSpPr/>
            <p:nvPr/>
          </p:nvSpPr>
          <p:spPr>
            <a:xfrm>
              <a:off x="2323705" y="1785714"/>
              <a:ext cx="245726" cy="182840"/>
            </a:xfrm>
            <a:custGeom>
              <a:rect b="b" l="l" r="r" t="t"/>
              <a:pathLst>
                <a:path extrusionOk="0" h="10749" w="14446">
                  <a:moveTo>
                    <a:pt x="14445" y="1"/>
                  </a:moveTo>
                  <a:lnTo>
                    <a:pt x="0" y="9926"/>
                  </a:lnTo>
                  <a:lnTo>
                    <a:pt x="0" y="10619"/>
                  </a:lnTo>
                  <a:cubicBezTo>
                    <a:pt x="885" y="10710"/>
                    <a:pt x="1749" y="10749"/>
                    <a:pt x="2575" y="10749"/>
                  </a:cubicBezTo>
                  <a:cubicBezTo>
                    <a:pt x="6068" y="10749"/>
                    <a:pt x="8874" y="10043"/>
                    <a:pt x="9704" y="9483"/>
                  </a:cubicBezTo>
                  <a:cubicBezTo>
                    <a:pt x="10869" y="8790"/>
                    <a:pt x="13530" y="6461"/>
                    <a:pt x="14445"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4"/>
            <p:cNvSpPr/>
            <p:nvPr/>
          </p:nvSpPr>
          <p:spPr>
            <a:xfrm>
              <a:off x="2329829" y="1886175"/>
              <a:ext cx="157070" cy="76409"/>
            </a:xfrm>
            <a:custGeom>
              <a:rect b="b" l="l" r="r" t="t"/>
              <a:pathLst>
                <a:path extrusionOk="0" fill="none" h="4492" w="9234">
                  <a:moveTo>
                    <a:pt x="1" y="4492"/>
                  </a:moveTo>
                  <a:cubicBezTo>
                    <a:pt x="1" y="4492"/>
                    <a:pt x="4963" y="3216"/>
                    <a:pt x="9233"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4"/>
            <p:cNvSpPr/>
            <p:nvPr/>
          </p:nvSpPr>
          <p:spPr>
            <a:xfrm>
              <a:off x="2056768" y="1683382"/>
              <a:ext cx="266955" cy="282978"/>
            </a:xfrm>
            <a:custGeom>
              <a:rect b="b" l="l" r="r" t="t"/>
              <a:pathLst>
                <a:path extrusionOk="0" h="16636" w="15694">
                  <a:moveTo>
                    <a:pt x="7847" y="0"/>
                  </a:moveTo>
                  <a:cubicBezTo>
                    <a:pt x="7847" y="0"/>
                    <a:pt x="555" y="4630"/>
                    <a:pt x="333" y="4991"/>
                  </a:cubicBezTo>
                  <a:cubicBezTo>
                    <a:pt x="0" y="5212"/>
                    <a:pt x="0" y="5684"/>
                    <a:pt x="444" y="6127"/>
                  </a:cubicBezTo>
                  <a:cubicBezTo>
                    <a:pt x="915" y="6488"/>
                    <a:pt x="15693" y="16635"/>
                    <a:pt x="15693" y="16635"/>
                  </a:cubicBezTo>
                  <a:lnTo>
                    <a:pt x="15693" y="15499"/>
                  </a:lnTo>
                  <a:lnTo>
                    <a:pt x="78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4"/>
            <p:cNvSpPr/>
            <p:nvPr/>
          </p:nvSpPr>
          <p:spPr>
            <a:xfrm>
              <a:off x="2064320" y="1760250"/>
              <a:ext cx="259403" cy="194322"/>
            </a:xfrm>
            <a:custGeom>
              <a:rect b="b" l="l" r="r" t="t"/>
              <a:pathLst>
                <a:path extrusionOk="0" h="11424" w="15250">
                  <a:moveTo>
                    <a:pt x="361" y="0"/>
                  </a:moveTo>
                  <a:cubicBezTo>
                    <a:pt x="250" y="111"/>
                    <a:pt x="111" y="222"/>
                    <a:pt x="0" y="333"/>
                  </a:cubicBezTo>
                  <a:lnTo>
                    <a:pt x="15249" y="11423"/>
                  </a:lnTo>
                  <a:lnTo>
                    <a:pt x="15249" y="10980"/>
                  </a:lnTo>
                  <a:lnTo>
                    <a:pt x="15138" y="10869"/>
                  </a:lnTo>
                  <a:lnTo>
                    <a:pt x="361"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4"/>
            <p:cNvSpPr/>
            <p:nvPr/>
          </p:nvSpPr>
          <p:spPr>
            <a:xfrm>
              <a:off x="2077996" y="1746574"/>
              <a:ext cx="235810" cy="180646"/>
            </a:xfrm>
            <a:custGeom>
              <a:rect b="b" l="l" r="r" t="t"/>
              <a:pathLst>
                <a:path extrusionOk="0" h="10620" w="13863">
                  <a:moveTo>
                    <a:pt x="832" y="0"/>
                  </a:moveTo>
                  <a:cubicBezTo>
                    <a:pt x="582" y="222"/>
                    <a:pt x="250" y="333"/>
                    <a:pt x="0" y="583"/>
                  </a:cubicBezTo>
                  <a:lnTo>
                    <a:pt x="13863" y="10619"/>
                  </a:lnTo>
                  <a:lnTo>
                    <a:pt x="12948" y="8900"/>
                  </a:lnTo>
                  <a:lnTo>
                    <a:pt x="832"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4"/>
            <p:cNvSpPr/>
            <p:nvPr/>
          </p:nvSpPr>
          <p:spPr>
            <a:xfrm>
              <a:off x="2056768" y="1683382"/>
              <a:ext cx="266955" cy="282978"/>
            </a:xfrm>
            <a:custGeom>
              <a:rect b="b" l="l" r="r" t="t"/>
              <a:pathLst>
                <a:path extrusionOk="0" fill="none" h="16636" w="15694">
                  <a:moveTo>
                    <a:pt x="15693" y="15499"/>
                  </a:moveTo>
                  <a:lnTo>
                    <a:pt x="7847" y="0"/>
                  </a:lnTo>
                  <a:cubicBezTo>
                    <a:pt x="7847" y="0"/>
                    <a:pt x="555" y="4630"/>
                    <a:pt x="333" y="4991"/>
                  </a:cubicBezTo>
                  <a:cubicBezTo>
                    <a:pt x="0" y="5212"/>
                    <a:pt x="0" y="5684"/>
                    <a:pt x="444" y="6127"/>
                  </a:cubicBezTo>
                  <a:cubicBezTo>
                    <a:pt x="915" y="6488"/>
                    <a:pt x="15693" y="16635"/>
                    <a:pt x="15693" y="16635"/>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4"/>
            <p:cNvSpPr/>
            <p:nvPr/>
          </p:nvSpPr>
          <p:spPr>
            <a:xfrm>
              <a:off x="2323705" y="1683382"/>
              <a:ext cx="267414" cy="282978"/>
            </a:xfrm>
            <a:custGeom>
              <a:rect b="b" l="l" r="r" t="t"/>
              <a:pathLst>
                <a:path extrusionOk="0" h="16636" w="15721">
                  <a:moveTo>
                    <a:pt x="7736" y="0"/>
                  </a:moveTo>
                  <a:lnTo>
                    <a:pt x="0" y="15499"/>
                  </a:lnTo>
                  <a:lnTo>
                    <a:pt x="0" y="16635"/>
                  </a:lnTo>
                  <a:cubicBezTo>
                    <a:pt x="0" y="16635"/>
                    <a:pt x="14667" y="6488"/>
                    <a:pt x="15138" y="6127"/>
                  </a:cubicBezTo>
                  <a:cubicBezTo>
                    <a:pt x="15721" y="5684"/>
                    <a:pt x="15610" y="5212"/>
                    <a:pt x="15360" y="4991"/>
                  </a:cubicBezTo>
                  <a:cubicBezTo>
                    <a:pt x="15027" y="4630"/>
                    <a:pt x="7736" y="0"/>
                    <a:pt x="7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4"/>
            <p:cNvSpPr/>
            <p:nvPr/>
          </p:nvSpPr>
          <p:spPr>
            <a:xfrm>
              <a:off x="2323705" y="1760250"/>
              <a:ext cx="257514" cy="194322"/>
            </a:xfrm>
            <a:custGeom>
              <a:rect b="b" l="l" r="r" t="t"/>
              <a:pathLst>
                <a:path extrusionOk="0" h="11424" w="15139">
                  <a:moveTo>
                    <a:pt x="14806" y="0"/>
                  </a:moveTo>
                  <a:lnTo>
                    <a:pt x="0" y="10869"/>
                  </a:lnTo>
                  <a:lnTo>
                    <a:pt x="0" y="10980"/>
                  </a:lnTo>
                  <a:lnTo>
                    <a:pt x="0" y="11423"/>
                  </a:lnTo>
                  <a:lnTo>
                    <a:pt x="15138" y="333"/>
                  </a:lnTo>
                  <a:cubicBezTo>
                    <a:pt x="15027" y="222"/>
                    <a:pt x="14916" y="111"/>
                    <a:pt x="14806" y="0"/>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4"/>
            <p:cNvSpPr/>
            <p:nvPr/>
          </p:nvSpPr>
          <p:spPr>
            <a:xfrm>
              <a:off x="2331717" y="1746574"/>
              <a:ext cx="235827" cy="180646"/>
            </a:xfrm>
            <a:custGeom>
              <a:rect b="b" l="l" r="r" t="t"/>
              <a:pathLst>
                <a:path extrusionOk="0" h="10620" w="13864">
                  <a:moveTo>
                    <a:pt x="13059" y="0"/>
                  </a:moveTo>
                  <a:lnTo>
                    <a:pt x="915" y="8900"/>
                  </a:lnTo>
                  <a:lnTo>
                    <a:pt x="0" y="10619"/>
                  </a:lnTo>
                  <a:lnTo>
                    <a:pt x="13863" y="583"/>
                  </a:lnTo>
                  <a:cubicBezTo>
                    <a:pt x="13641" y="333"/>
                    <a:pt x="13281" y="222"/>
                    <a:pt x="13059"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4"/>
            <p:cNvSpPr/>
            <p:nvPr/>
          </p:nvSpPr>
          <p:spPr>
            <a:xfrm>
              <a:off x="2323705" y="1683382"/>
              <a:ext cx="267414" cy="282978"/>
            </a:xfrm>
            <a:custGeom>
              <a:rect b="b" l="l" r="r" t="t"/>
              <a:pathLst>
                <a:path extrusionOk="0" fill="none" h="16636" w="15721">
                  <a:moveTo>
                    <a:pt x="0" y="15499"/>
                  </a:moveTo>
                  <a:lnTo>
                    <a:pt x="7736" y="0"/>
                  </a:lnTo>
                  <a:cubicBezTo>
                    <a:pt x="7736" y="0"/>
                    <a:pt x="15027" y="4630"/>
                    <a:pt x="15360" y="4991"/>
                  </a:cubicBezTo>
                  <a:cubicBezTo>
                    <a:pt x="15610" y="5212"/>
                    <a:pt x="15721" y="5684"/>
                    <a:pt x="15138" y="6127"/>
                  </a:cubicBezTo>
                  <a:cubicBezTo>
                    <a:pt x="14667" y="6488"/>
                    <a:pt x="0" y="16635"/>
                    <a:pt x="0" y="16635"/>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4"/>
            <p:cNvSpPr/>
            <p:nvPr/>
          </p:nvSpPr>
          <p:spPr>
            <a:xfrm>
              <a:off x="2298225" y="1956903"/>
              <a:ext cx="49074" cy="47186"/>
            </a:xfrm>
            <a:custGeom>
              <a:rect b="b" l="l" r="r" t="t"/>
              <a:pathLst>
                <a:path extrusionOk="0" h="2774" w="2885">
                  <a:moveTo>
                    <a:pt x="1" y="1"/>
                  </a:moveTo>
                  <a:lnTo>
                    <a:pt x="223" y="2773"/>
                  </a:lnTo>
                  <a:lnTo>
                    <a:pt x="2663" y="2773"/>
                  </a:lnTo>
                  <a:lnTo>
                    <a:pt x="28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4"/>
            <p:cNvSpPr/>
            <p:nvPr/>
          </p:nvSpPr>
          <p:spPr>
            <a:xfrm>
              <a:off x="2298225" y="1956903"/>
              <a:ext cx="49074" cy="47186"/>
            </a:xfrm>
            <a:custGeom>
              <a:rect b="b" l="l" r="r" t="t"/>
              <a:pathLst>
                <a:path extrusionOk="0" h="2774" w="2885">
                  <a:moveTo>
                    <a:pt x="1" y="1"/>
                  </a:moveTo>
                  <a:lnTo>
                    <a:pt x="223" y="2773"/>
                  </a:lnTo>
                  <a:lnTo>
                    <a:pt x="2663" y="2773"/>
                  </a:lnTo>
                  <a:lnTo>
                    <a:pt x="2884" y="1"/>
                  </a:lnTo>
                  <a:close/>
                </a:path>
              </a:pathLst>
            </a:custGeom>
            <a:solidFill>
              <a:srgbClr val="FFFFFF"/>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4"/>
            <p:cNvSpPr/>
            <p:nvPr/>
          </p:nvSpPr>
          <p:spPr>
            <a:xfrm>
              <a:off x="2302001" y="2004072"/>
              <a:ext cx="66985" cy="196210"/>
            </a:xfrm>
            <a:custGeom>
              <a:rect b="b" l="l" r="r" t="t"/>
              <a:pathLst>
                <a:path extrusionOk="0" h="11535" w="3938">
                  <a:moveTo>
                    <a:pt x="1" y="0"/>
                  </a:moveTo>
                  <a:cubicBezTo>
                    <a:pt x="1" y="0"/>
                    <a:pt x="1" y="2773"/>
                    <a:pt x="833" y="5767"/>
                  </a:cubicBezTo>
                  <a:cubicBezTo>
                    <a:pt x="1747" y="8762"/>
                    <a:pt x="3938" y="11534"/>
                    <a:pt x="3938" y="11534"/>
                  </a:cubicBezTo>
                  <a:cubicBezTo>
                    <a:pt x="3938" y="11534"/>
                    <a:pt x="3938" y="7486"/>
                    <a:pt x="3827" y="5546"/>
                  </a:cubicBezTo>
                  <a:cubicBezTo>
                    <a:pt x="3605" y="3466"/>
                    <a:pt x="2441" y="0"/>
                    <a:pt x="2441" y="0"/>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4"/>
            <p:cNvSpPr/>
            <p:nvPr/>
          </p:nvSpPr>
          <p:spPr>
            <a:xfrm>
              <a:off x="2278425" y="2004072"/>
              <a:ext cx="73109" cy="239603"/>
            </a:xfrm>
            <a:custGeom>
              <a:rect b="b" l="l" r="r" t="t"/>
              <a:pathLst>
                <a:path extrusionOk="0" h="14086" w="4298">
                  <a:moveTo>
                    <a:pt x="1387" y="0"/>
                  </a:moveTo>
                  <a:cubicBezTo>
                    <a:pt x="472" y="2191"/>
                    <a:pt x="0" y="4603"/>
                    <a:pt x="0" y="5546"/>
                  </a:cubicBezTo>
                  <a:cubicBezTo>
                    <a:pt x="0" y="6461"/>
                    <a:pt x="472" y="11202"/>
                    <a:pt x="2662" y="14085"/>
                  </a:cubicBezTo>
                  <a:cubicBezTo>
                    <a:pt x="3605" y="9926"/>
                    <a:pt x="4298" y="5407"/>
                    <a:pt x="4159" y="3910"/>
                  </a:cubicBezTo>
                  <a:cubicBezTo>
                    <a:pt x="4159" y="2413"/>
                    <a:pt x="3827" y="0"/>
                    <a:pt x="3827" y="0"/>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4"/>
            <p:cNvSpPr/>
            <p:nvPr/>
          </p:nvSpPr>
          <p:spPr>
            <a:xfrm>
              <a:off x="2310029" y="2004072"/>
              <a:ext cx="9917" cy="137254"/>
            </a:xfrm>
            <a:custGeom>
              <a:rect b="b" l="l" r="r" t="t"/>
              <a:pathLst>
                <a:path extrusionOk="0" fill="none" h="8069" w="583">
                  <a:moveTo>
                    <a:pt x="582" y="0"/>
                  </a:moveTo>
                  <a:cubicBezTo>
                    <a:pt x="582" y="0"/>
                    <a:pt x="0" y="3688"/>
                    <a:pt x="222" y="806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7" name="Google Shape;4927;p64"/>
          <p:cNvGrpSpPr/>
          <p:nvPr/>
        </p:nvGrpSpPr>
        <p:grpSpPr>
          <a:xfrm>
            <a:off x="3037788" y="1072638"/>
            <a:ext cx="970591" cy="1595487"/>
            <a:chOff x="3251363" y="1072638"/>
            <a:chExt cx="970591" cy="1595487"/>
          </a:xfrm>
        </p:grpSpPr>
        <p:sp>
          <p:nvSpPr>
            <p:cNvPr id="4928" name="Google Shape;4928;p64"/>
            <p:cNvSpPr/>
            <p:nvPr/>
          </p:nvSpPr>
          <p:spPr>
            <a:xfrm>
              <a:off x="3406511" y="2143196"/>
              <a:ext cx="74538" cy="73109"/>
            </a:xfrm>
            <a:custGeom>
              <a:rect b="b" l="l" r="r" t="t"/>
              <a:pathLst>
                <a:path extrusionOk="0" h="4298" w="4382">
                  <a:moveTo>
                    <a:pt x="1" y="1"/>
                  </a:moveTo>
                  <a:lnTo>
                    <a:pt x="1" y="1"/>
                  </a:lnTo>
                  <a:cubicBezTo>
                    <a:pt x="1387" y="1387"/>
                    <a:pt x="2995" y="4298"/>
                    <a:pt x="2995" y="4298"/>
                  </a:cubicBezTo>
                  <a:lnTo>
                    <a:pt x="4382" y="2912"/>
                  </a:lnTo>
                  <a:lnTo>
                    <a:pt x="4382" y="2219"/>
                  </a:lnTo>
                  <a:lnTo>
                    <a:pt x="1"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4"/>
            <p:cNvSpPr/>
            <p:nvPr/>
          </p:nvSpPr>
          <p:spPr>
            <a:xfrm>
              <a:off x="3992250" y="2143196"/>
              <a:ext cx="76426" cy="73109"/>
            </a:xfrm>
            <a:custGeom>
              <a:rect b="b" l="l" r="r" t="t"/>
              <a:pathLst>
                <a:path extrusionOk="0" h="4298" w="4493">
                  <a:moveTo>
                    <a:pt x="4493" y="1"/>
                  </a:moveTo>
                  <a:lnTo>
                    <a:pt x="1" y="2219"/>
                  </a:lnTo>
                  <a:lnTo>
                    <a:pt x="1" y="2912"/>
                  </a:lnTo>
                  <a:lnTo>
                    <a:pt x="1498" y="4298"/>
                  </a:lnTo>
                  <a:cubicBezTo>
                    <a:pt x="1498" y="4298"/>
                    <a:pt x="3106" y="1387"/>
                    <a:pt x="4493"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4"/>
            <p:cNvSpPr/>
            <p:nvPr/>
          </p:nvSpPr>
          <p:spPr>
            <a:xfrm>
              <a:off x="3815397" y="1799390"/>
              <a:ext cx="296671" cy="367399"/>
            </a:xfrm>
            <a:custGeom>
              <a:rect b="b" l="l" r="r" t="t"/>
              <a:pathLst>
                <a:path extrusionOk="0" h="21599" w="17441">
                  <a:moveTo>
                    <a:pt x="10148" y="1"/>
                  </a:moveTo>
                  <a:cubicBezTo>
                    <a:pt x="10148" y="1"/>
                    <a:pt x="5075" y="805"/>
                    <a:pt x="1" y="4409"/>
                  </a:cubicBezTo>
                  <a:lnTo>
                    <a:pt x="5990" y="21599"/>
                  </a:lnTo>
                  <a:lnTo>
                    <a:pt x="17440" y="15250"/>
                  </a:lnTo>
                  <a:cubicBezTo>
                    <a:pt x="17440" y="15250"/>
                    <a:pt x="11784" y="2662"/>
                    <a:pt x="10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4"/>
            <p:cNvSpPr/>
            <p:nvPr/>
          </p:nvSpPr>
          <p:spPr>
            <a:xfrm>
              <a:off x="3815397" y="1799390"/>
              <a:ext cx="296671" cy="367399"/>
            </a:xfrm>
            <a:custGeom>
              <a:rect b="b" l="l" r="r" t="t"/>
              <a:pathLst>
                <a:path extrusionOk="0" fill="none" h="21599" w="17441">
                  <a:moveTo>
                    <a:pt x="17440" y="15250"/>
                  </a:moveTo>
                  <a:cubicBezTo>
                    <a:pt x="17440" y="15250"/>
                    <a:pt x="11784" y="2662"/>
                    <a:pt x="10148" y="1"/>
                  </a:cubicBezTo>
                  <a:cubicBezTo>
                    <a:pt x="10148" y="1"/>
                    <a:pt x="5075" y="805"/>
                    <a:pt x="1" y="4409"/>
                  </a:cubicBezTo>
                  <a:lnTo>
                    <a:pt x="5990" y="21599"/>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4"/>
            <p:cNvSpPr/>
            <p:nvPr/>
          </p:nvSpPr>
          <p:spPr>
            <a:xfrm>
              <a:off x="3903594" y="2041324"/>
              <a:ext cx="237715" cy="172634"/>
            </a:xfrm>
            <a:custGeom>
              <a:rect b="b" l="l" r="r" t="t"/>
              <a:pathLst>
                <a:path extrusionOk="0" h="10149" w="13975">
                  <a:moveTo>
                    <a:pt x="12477" y="1"/>
                  </a:moveTo>
                  <a:cubicBezTo>
                    <a:pt x="12477" y="1"/>
                    <a:pt x="5906" y="4964"/>
                    <a:pt x="1" y="7154"/>
                  </a:cubicBezTo>
                  <a:lnTo>
                    <a:pt x="1498" y="10148"/>
                  </a:lnTo>
                  <a:cubicBezTo>
                    <a:pt x="7403" y="7958"/>
                    <a:pt x="13974" y="2995"/>
                    <a:pt x="13974" y="2995"/>
                  </a:cubicBezTo>
                  <a:lnTo>
                    <a:pt x="12477"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4"/>
            <p:cNvSpPr/>
            <p:nvPr/>
          </p:nvSpPr>
          <p:spPr>
            <a:xfrm>
              <a:off x="3903594" y="2041324"/>
              <a:ext cx="237715" cy="172634"/>
            </a:xfrm>
            <a:custGeom>
              <a:rect b="b" l="l" r="r" t="t"/>
              <a:pathLst>
                <a:path extrusionOk="0" fill="none" h="10149" w="13975">
                  <a:moveTo>
                    <a:pt x="1498" y="10148"/>
                  </a:moveTo>
                  <a:cubicBezTo>
                    <a:pt x="7403" y="7958"/>
                    <a:pt x="13974" y="2995"/>
                    <a:pt x="13974" y="2995"/>
                  </a:cubicBezTo>
                  <a:lnTo>
                    <a:pt x="12477" y="1"/>
                  </a:lnTo>
                  <a:cubicBezTo>
                    <a:pt x="12477" y="1"/>
                    <a:pt x="5906" y="4964"/>
                    <a:pt x="1" y="7154"/>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4"/>
            <p:cNvSpPr/>
            <p:nvPr/>
          </p:nvSpPr>
          <p:spPr>
            <a:xfrm>
              <a:off x="3363136" y="1799390"/>
              <a:ext cx="297131" cy="367399"/>
            </a:xfrm>
            <a:custGeom>
              <a:rect b="b" l="l" r="r" t="t"/>
              <a:pathLst>
                <a:path extrusionOk="0" h="21599" w="17468">
                  <a:moveTo>
                    <a:pt x="7181" y="1"/>
                  </a:moveTo>
                  <a:cubicBezTo>
                    <a:pt x="5684" y="2662"/>
                    <a:pt x="0" y="15250"/>
                    <a:pt x="0" y="15250"/>
                  </a:cubicBezTo>
                  <a:lnTo>
                    <a:pt x="11340" y="21599"/>
                  </a:lnTo>
                  <a:lnTo>
                    <a:pt x="17467" y="4409"/>
                  </a:lnTo>
                  <a:cubicBezTo>
                    <a:pt x="12255" y="805"/>
                    <a:pt x="7181" y="1"/>
                    <a:pt x="7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4"/>
            <p:cNvSpPr/>
            <p:nvPr/>
          </p:nvSpPr>
          <p:spPr>
            <a:xfrm>
              <a:off x="3363136" y="1799390"/>
              <a:ext cx="297131" cy="367399"/>
            </a:xfrm>
            <a:custGeom>
              <a:rect b="b" l="l" r="r" t="t"/>
              <a:pathLst>
                <a:path extrusionOk="0" fill="none" h="21599" w="17468">
                  <a:moveTo>
                    <a:pt x="0" y="15250"/>
                  </a:moveTo>
                  <a:cubicBezTo>
                    <a:pt x="0" y="15250"/>
                    <a:pt x="5684" y="2662"/>
                    <a:pt x="7181" y="1"/>
                  </a:cubicBezTo>
                  <a:cubicBezTo>
                    <a:pt x="7181" y="1"/>
                    <a:pt x="12255" y="805"/>
                    <a:pt x="17467" y="4409"/>
                  </a:cubicBezTo>
                  <a:lnTo>
                    <a:pt x="11340" y="21599"/>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4"/>
            <p:cNvSpPr/>
            <p:nvPr/>
          </p:nvSpPr>
          <p:spPr>
            <a:xfrm>
              <a:off x="3332007" y="2041324"/>
              <a:ext cx="239586" cy="172634"/>
            </a:xfrm>
            <a:custGeom>
              <a:rect b="b" l="l" r="r" t="t"/>
              <a:pathLst>
                <a:path extrusionOk="0" h="10149" w="14085">
                  <a:moveTo>
                    <a:pt x="1497" y="1"/>
                  </a:moveTo>
                  <a:lnTo>
                    <a:pt x="0" y="2995"/>
                  </a:lnTo>
                  <a:cubicBezTo>
                    <a:pt x="0" y="2995"/>
                    <a:pt x="6682" y="7958"/>
                    <a:pt x="12588" y="10148"/>
                  </a:cubicBezTo>
                  <a:lnTo>
                    <a:pt x="14085" y="7154"/>
                  </a:lnTo>
                  <a:cubicBezTo>
                    <a:pt x="8207" y="4964"/>
                    <a:pt x="1497" y="1"/>
                    <a:pt x="1497"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4"/>
            <p:cNvSpPr/>
            <p:nvPr/>
          </p:nvSpPr>
          <p:spPr>
            <a:xfrm>
              <a:off x="3332007" y="2041324"/>
              <a:ext cx="239586" cy="172634"/>
            </a:xfrm>
            <a:custGeom>
              <a:rect b="b" l="l" r="r" t="t"/>
              <a:pathLst>
                <a:path extrusionOk="0" fill="none" h="10149" w="14085">
                  <a:moveTo>
                    <a:pt x="12588" y="10148"/>
                  </a:moveTo>
                  <a:cubicBezTo>
                    <a:pt x="6682" y="7958"/>
                    <a:pt x="0" y="2995"/>
                    <a:pt x="0" y="2995"/>
                  </a:cubicBezTo>
                  <a:lnTo>
                    <a:pt x="1497" y="1"/>
                  </a:lnTo>
                  <a:cubicBezTo>
                    <a:pt x="1497" y="1"/>
                    <a:pt x="8207" y="4964"/>
                    <a:pt x="14085" y="7154"/>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4"/>
            <p:cNvSpPr/>
            <p:nvPr/>
          </p:nvSpPr>
          <p:spPr>
            <a:xfrm>
              <a:off x="3603181" y="1703182"/>
              <a:ext cx="269302" cy="84438"/>
            </a:xfrm>
            <a:custGeom>
              <a:rect b="b" l="l" r="r" t="t"/>
              <a:pathLst>
                <a:path extrusionOk="0" h="4964" w="15832">
                  <a:moveTo>
                    <a:pt x="0" y="1"/>
                  </a:moveTo>
                  <a:lnTo>
                    <a:pt x="0" y="4963"/>
                  </a:lnTo>
                  <a:lnTo>
                    <a:pt x="15832" y="4963"/>
                  </a:lnTo>
                  <a:lnTo>
                    <a:pt x="15832"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4"/>
            <p:cNvSpPr/>
            <p:nvPr/>
          </p:nvSpPr>
          <p:spPr>
            <a:xfrm>
              <a:off x="3603181" y="1703182"/>
              <a:ext cx="269302" cy="84438"/>
            </a:xfrm>
            <a:custGeom>
              <a:rect b="b" l="l" r="r" t="t"/>
              <a:pathLst>
                <a:path extrusionOk="0" h="4964" w="15832">
                  <a:moveTo>
                    <a:pt x="0" y="1"/>
                  </a:moveTo>
                  <a:lnTo>
                    <a:pt x="0" y="4963"/>
                  </a:lnTo>
                  <a:lnTo>
                    <a:pt x="15832" y="4963"/>
                  </a:lnTo>
                  <a:lnTo>
                    <a:pt x="15832" y="1"/>
                  </a:lnTo>
                  <a:close/>
                </a:path>
              </a:pathLst>
            </a:custGeom>
            <a:solidFill>
              <a:srgbClr val="3B9AAD"/>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4"/>
            <p:cNvSpPr/>
            <p:nvPr/>
          </p:nvSpPr>
          <p:spPr>
            <a:xfrm>
              <a:off x="3475368" y="1339576"/>
              <a:ext cx="510776" cy="350525"/>
            </a:xfrm>
            <a:custGeom>
              <a:rect b="b" l="l" r="r" t="t"/>
              <a:pathLst>
                <a:path extrusionOk="0" h="20607" w="30028">
                  <a:moveTo>
                    <a:pt x="26673" y="0"/>
                  </a:moveTo>
                  <a:lnTo>
                    <a:pt x="1387" y="2662"/>
                  </a:lnTo>
                  <a:cubicBezTo>
                    <a:pt x="805" y="5213"/>
                    <a:pt x="1" y="8096"/>
                    <a:pt x="223" y="11451"/>
                  </a:cubicBezTo>
                  <a:cubicBezTo>
                    <a:pt x="583" y="14667"/>
                    <a:pt x="2995" y="18604"/>
                    <a:pt x="7043" y="18964"/>
                  </a:cubicBezTo>
                  <a:cubicBezTo>
                    <a:pt x="8097" y="19519"/>
                    <a:pt x="8790" y="19990"/>
                    <a:pt x="9816" y="20351"/>
                  </a:cubicBezTo>
                  <a:cubicBezTo>
                    <a:pt x="10648" y="20538"/>
                    <a:pt x="11499" y="20607"/>
                    <a:pt x="12371" y="20607"/>
                  </a:cubicBezTo>
                  <a:cubicBezTo>
                    <a:pt x="13562" y="20607"/>
                    <a:pt x="14789" y="20479"/>
                    <a:pt x="16054" y="20351"/>
                  </a:cubicBezTo>
                  <a:cubicBezTo>
                    <a:pt x="19187" y="19990"/>
                    <a:pt x="21821" y="19408"/>
                    <a:pt x="24482" y="17107"/>
                  </a:cubicBezTo>
                  <a:cubicBezTo>
                    <a:pt x="28419" y="15942"/>
                    <a:pt x="30028" y="11673"/>
                    <a:pt x="29584" y="8318"/>
                  </a:cubicBezTo>
                  <a:cubicBezTo>
                    <a:pt x="29113" y="5102"/>
                    <a:pt x="27726" y="2440"/>
                    <a:pt x="26673" y="0"/>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4"/>
            <p:cNvSpPr/>
            <p:nvPr/>
          </p:nvSpPr>
          <p:spPr>
            <a:xfrm>
              <a:off x="3475368" y="1339576"/>
              <a:ext cx="510776" cy="353723"/>
            </a:xfrm>
            <a:custGeom>
              <a:rect b="b" l="l" r="r" t="t"/>
              <a:pathLst>
                <a:path extrusionOk="0" fill="none" h="20795" w="30028">
                  <a:moveTo>
                    <a:pt x="1387" y="2662"/>
                  </a:moveTo>
                  <a:cubicBezTo>
                    <a:pt x="805" y="5213"/>
                    <a:pt x="1" y="8096"/>
                    <a:pt x="223" y="11451"/>
                  </a:cubicBezTo>
                  <a:cubicBezTo>
                    <a:pt x="583" y="14667"/>
                    <a:pt x="2995" y="18604"/>
                    <a:pt x="7043" y="18964"/>
                  </a:cubicBezTo>
                  <a:cubicBezTo>
                    <a:pt x="8097" y="19519"/>
                    <a:pt x="8790" y="19990"/>
                    <a:pt x="9816" y="20351"/>
                  </a:cubicBezTo>
                  <a:cubicBezTo>
                    <a:pt x="11784" y="20794"/>
                    <a:pt x="13864" y="20573"/>
                    <a:pt x="16054" y="20351"/>
                  </a:cubicBezTo>
                  <a:cubicBezTo>
                    <a:pt x="19187" y="19990"/>
                    <a:pt x="21821" y="19408"/>
                    <a:pt x="24482" y="17107"/>
                  </a:cubicBezTo>
                  <a:cubicBezTo>
                    <a:pt x="28419" y="15942"/>
                    <a:pt x="30028" y="11673"/>
                    <a:pt x="29584" y="8318"/>
                  </a:cubicBezTo>
                  <a:cubicBezTo>
                    <a:pt x="29113" y="5102"/>
                    <a:pt x="27726" y="2440"/>
                    <a:pt x="26673" y="0"/>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4"/>
            <p:cNvSpPr/>
            <p:nvPr/>
          </p:nvSpPr>
          <p:spPr>
            <a:xfrm>
              <a:off x="3512636" y="1514541"/>
              <a:ext cx="449932" cy="542364"/>
            </a:xfrm>
            <a:custGeom>
              <a:rect b="b" l="l" r="r" t="t"/>
              <a:pathLst>
                <a:path extrusionOk="0" h="31885" w="26451">
                  <a:moveTo>
                    <a:pt x="8318" y="0"/>
                  </a:moveTo>
                  <a:lnTo>
                    <a:pt x="8318" y="7292"/>
                  </a:lnTo>
                  <a:cubicBezTo>
                    <a:pt x="8318" y="8900"/>
                    <a:pt x="7514" y="11091"/>
                    <a:pt x="5434" y="12366"/>
                  </a:cubicBezTo>
                  <a:cubicBezTo>
                    <a:pt x="3355" y="13641"/>
                    <a:pt x="0" y="15138"/>
                    <a:pt x="0" y="15138"/>
                  </a:cubicBezTo>
                  <a:lnTo>
                    <a:pt x="0" y="31885"/>
                  </a:lnTo>
                  <a:lnTo>
                    <a:pt x="26450" y="31885"/>
                  </a:lnTo>
                  <a:lnTo>
                    <a:pt x="26450" y="15138"/>
                  </a:lnTo>
                  <a:cubicBezTo>
                    <a:pt x="26450" y="15138"/>
                    <a:pt x="23095" y="13641"/>
                    <a:pt x="21016" y="12366"/>
                  </a:cubicBezTo>
                  <a:cubicBezTo>
                    <a:pt x="18826" y="11091"/>
                    <a:pt x="18133" y="8900"/>
                    <a:pt x="18133" y="7292"/>
                  </a:cubicBezTo>
                  <a:lnTo>
                    <a:pt x="181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4"/>
            <p:cNvSpPr/>
            <p:nvPr/>
          </p:nvSpPr>
          <p:spPr>
            <a:xfrm>
              <a:off x="3638544" y="1514541"/>
              <a:ext cx="182534" cy="176870"/>
            </a:xfrm>
            <a:custGeom>
              <a:rect b="b" l="l" r="r" t="t"/>
              <a:pathLst>
                <a:path extrusionOk="0" h="10398" w="10731">
                  <a:moveTo>
                    <a:pt x="916" y="0"/>
                  </a:moveTo>
                  <a:lnTo>
                    <a:pt x="916" y="7292"/>
                  </a:lnTo>
                  <a:cubicBezTo>
                    <a:pt x="916" y="8207"/>
                    <a:pt x="694" y="9372"/>
                    <a:pt x="1" y="10397"/>
                  </a:cubicBezTo>
                  <a:cubicBezTo>
                    <a:pt x="4964" y="9372"/>
                    <a:pt x="8319" y="7985"/>
                    <a:pt x="10731" y="6460"/>
                  </a:cubicBezTo>
                  <a:lnTo>
                    <a:pt x="10731"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4"/>
            <p:cNvSpPr/>
            <p:nvPr/>
          </p:nvSpPr>
          <p:spPr>
            <a:xfrm>
              <a:off x="3512636" y="1514541"/>
              <a:ext cx="449932" cy="542364"/>
            </a:xfrm>
            <a:custGeom>
              <a:rect b="b" l="l" r="r" t="t"/>
              <a:pathLst>
                <a:path extrusionOk="0" fill="none" h="31885" w="26451">
                  <a:moveTo>
                    <a:pt x="26450" y="31885"/>
                  </a:moveTo>
                  <a:lnTo>
                    <a:pt x="26450" y="15138"/>
                  </a:lnTo>
                  <a:cubicBezTo>
                    <a:pt x="26450" y="15138"/>
                    <a:pt x="23095" y="13641"/>
                    <a:pt x="21016" y="12366"/>
                  </a:cubicBezTo>
                  <a:cubicBezTo>
                    <a:pt x="18826" y="11091"/>
                    <a:pt x="18133" y="8900"/>
                    <a:pt x="18133" y="7292"/>
                  </a:cubicBezTo>
                  <a:lnTo>
                    <a:pt x="18133" y="0"/>
                  </a:lnTo>
                  <a:lnTo>
                    <a:pt x="8318" y="0"/>
                  </a:lnTo>
                  <a:lnTo>
                    <a:pt x="8318" y="7292"/>
                  </a:lnTo>
                  <a:cubicBezTo>
                    <a:pt x="8318" y="8900"/>
                    <a:pt x="7514" y="11091"/>
                    <a:pt x="5434" y="12366"/>
                  </a:cubicBezTo>
                  <a:cubicBezTo>
                    <a:pt x="3355" y="13641"/>
                    <a:pt x="0" y="15138"/>
                    <a:pt x="0" y="15138"/>
                  </a:cubicBezTo>
                  <a:lnTo>
                    <a:pt x="0" y="31885"/>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4"/>
            <p:cNvSpPr/>
            <p:nvPr/>
          </p:nvSpPr>
          <p:spPr>
            <a:xfrm>
              <a:off x="3874354" y="1357334"/>
              <a:ext cx="44566" cy="96379"/>
            </a:xfrm>
            <a:custGeom>
              <a:rect b="b" l="l" r="r" t="t"/>
              <a:pathLst>
                <a:path extrusionOk="0" h="5666" w="2620">
                  <a:moveTo>
                    <a:pt x="1108" y="0"/>
                  </a:moveTo>
                  <a:cubicBezTo>
                    <a:pt x="937" y="0"/>
                    <a:pt x="759" y="39"/>
                    <a:pt x="583" y="121"/>
                  </a:cubicBezTo>
                  <a:lnTo>
                    <a:pt x="1" y="5666"/>
                  </a:lnTo>
                  <a:cubicBezTo>
                    <a:pt x="1609" y="5305"/>
                    <a:pt x="2080" y="4169"/>
                    <a:pt x="2413" y="2422"/>
                  </a:cubicBezTo>
                  <a:cubicBezTo>
                    <a:pt x="2619" y="907"/>
                    <a:pt x="1933" y="0"/>
                    <a:pt x="1108" y="0"/>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4"/>
            <p:cNvSpPr/>
            <p:nvPr/>
          </p:nvSpPr>
          <p:spPr>
            <a:xfrm>
              <a:off x="3515341" y="1394280"/>
              <a:ext cx="62393" cy="91038"/>
            </a:xfrm>
            <a:custGeom>
              <a:rect b="b" l="l" r="r" t="t"/>
              <a:pathLst>
                <a:path extrusionOk="0" h="5352" w="3668">
                  <a:moveTo>
                    <a:pt x="1551" y="0"/>
                  </a:moveTo>
                  <a:cubicBezTo>
                    <a:pt x="631" y="0"/>
                    <a:pt x="1" y="1089"/>
                    <a:pt x="534" y="2690"/>
                  </a:cubicBezTo>
                  <a:cubicBezTo>
                    <a:pt x="1227" y="4298"/>
                    <a:pt x="1921" y="5351"/>
                    <a:pt x="3667" y="5351"/>
                  </a:cubicBezTo>
                  <a:lnTo>
                    <a:pt x="1810" y="28"/>
                  </a:lnTo>
                  <a:cubicBezTo>
                    <a:pt x="1722" y="9"/>
                    <a:pt x="1635" y="0"/>
                    <a:pt x="1551" y="0"/>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4"/>
            <p:cNvSpPr/>
            <p:nvPr/>
          </p:nvSpPr>
          <p:spPr>
            <a:xfrm>
              <a:off x="3467356" y="1123923"/>
              <a:ext cx="444216" cy="487337"/>
            </a:xfrm>
            <a:custGeom>
              <a:rect b="b" l="l" r="r" t="t"/>
              <a:pathLst>
                <a:path extrusionOk="0" h="28650" w="26115">
                  <a:moveTo>
                    <a:pt x="14697" y="1"/>
                  </a:moveTo>
                  <a:cubicBezTo>
                    <a:pt x="14175" y="1"/>
                    <a:pt x="13630" y="30"/>
                    <a:pt x="13059" y="91"/>
                  </a:cubicBezTo>
                  <a:cubicBezTo>
                    <a:pt x="1" y="1477"/>
                    <a:pt x="3133" y="16144"/>
                    <a:pt x="6350" y="21938"/>
                  </a:cubicBezTo>
                  <a:cubicBezTo>
                    <a:pt x="9243" y="27163"/>
                    <a:pt x="13414" y="28650"/>
                    <a:pt x="15564" y="28650"/>
                  </a:cubicBezTo>
                  <a:cubicBezTo>
                    <a:pt x="15741" y="28650"/>
                    <a:pt x="15905" y="28639"/>
                    <a:pt x="16054" y="28620"/>
                  </a:cubicBezTo>
                  <a:cubicBezTo>
                    <a:pt x="17911" y="28399"/>
                    <a:pt x="22181" y="26208"/>
                    <a:pt x="24149" y="20081"/>
                  </a:cubicBezTo>
                  <a:cubicBezTo>
                    <a:pt x="26032" y="14009"/>
                    <a:pt x="26114" y="1"/>
                    <a:pt x="146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4"/>
            <p:cNvSpPr/>
            <p:nvPr/>
          </p:nvSpPr>
          <p:spPr>
            <a:xfrm>
              <a:off x="3467356" y="1101878"/>
              <a:ext cx="444267" cy="513124"/>
            </a:xfrm>
            <a:custGeom>
              <a:rect b="b" l="l" r="r" t="t"/>
              <a:pathLst>
                <a:path extrusionOk="0" fill="none" h="30166" w="26118">
                  <a:moveTo>
                    <a:pt x="13059" y="1387"/>
                  </a:moveTo>
                  <a:cubicBezTo>
                    <a:pt x="26118" y="0"/>
                    <a:pt x="26118" y="15028"/>
                    <a:pt x="24149" y="21377"/>
                  </a:cubicBezTo>
                  <a:cubicBezTo>
                    <a:pt x="22181" y="27504"/>
                    <a:pt x="17911" y="29695"/>
                    <a:pt x="16054" y="29916"/>
                  </a:cubicBezTo>
                  <a:cubicBezTo>
                    <a:pt x="14113" y="30166"/>
                    <a:pt x="9483" y="28890"/>
                    <a:pt x="6350" y="23234"/>
                  </a:cubicBezTo>
                  <a:cubicBezTo>
                    <a:pt x="3133" y="17440"/>
                    <a:pt x="1" y="2773"/>
                    <a:pt x="13059" y="1387"/>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4"/>
            <p:cNvSpPr/>
            <p:nvPr/>
          </p:nvSpPr>
          <p:spPr>
            <a:xfrm>
              <a:off x="3713065" y="1490965"/>
              <a:ext cx="27369" cy="9917"/>
            </a:xfrm>
            <a:custGeom>
              <a:rect b="b" l="l" r="r" t="t"/>
              <a:pathLst>
                <a:path extrusionOk="0" fill="none" h="583" w="1609">
                  <a:moveTo>
                    <a:pt x="0" y="222"/>
                  </a:moveTo>
                  <a:cubicBezTo>
                    <a:pt x="583" y="582"/>
                    <a:pt x="1276" y="471"/>
                    <a:pt x="1609" y="0"/>
                  </a:cubicBez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4"/>
            <p:cNvSpPr/>
            <p:nvPr/>
          </p:nvSpPr>
          <p:spPr>
            <a:xfrm>
              <a:off x="3705054" y="1520664"/>
              <a:ext cx="66985" cy="27369"/>
            </a:xfrm>
            <a:custGeom>
              <a:rect b="b" l="l" r="r" t="t"/>
              <a:pathLst>
                <a:path extrusionOk="0" fill="none" h="1609" w="3938">
                  <a:moveTo>
                    <a:pt x="0" y="1248"/>
                  </a:moveTo>
                  <a:cubicBezTo>
                    <a:pt x="1386" y="1609"/>
                    <a:pt x="3022" y="1027"/>
                    <a:pt x="3937" y="1"/>
                  </a:cubicBez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4"/>
            <p:cNvSpPr/>
            <p:nvPr/>
          </p:nvSpPr>
          <p:spPr>
            <a:xfrm>
              <a:off x="3614969" y="1453696"/>
              <a:ext cx="7569" cy="9917"/>
            </a:xfrm>
            <a:custGeom>
              <a:rect b="b" l="l" r="r" t="t"/>
              <a:pathLst>
                <a:path extrusionOk="0" fill="none" h="583" w="445">
                  <a:moveTo>
                    <a:pt x="444" y="1"/>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4"/>
            <p:cNvSpPr/>
            <p:nvPr/>
          </p:nvSpPr>
          <p:spPr>
            <a:xfrm>
              <a:off x="3630533" y="1451808"/>
              <a:ext cx="8029" cy="9934"/>
            </a:xfrm>
            <a:custGeom>
              <a:rect b="b" l="l" r="r" t="t"/>
              <a:pathLst>
                <a:path extrusionOk="0" fill="none" h="584" w="472">
                  <a:moveTo>
                    <a:pt x="472" y="1"/>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4"/>
            <p:cNvSpPr/>
            <p:nvPr/>
          </p:nvSpPr>
          <p:spPr>
            <a:xfrm>
              <a:off x="3644209" y="1449920"/>
              <a:ext cx="9917" cy="11822"/>
            </a:xfrm>
            <a:custGeom>
              <a:rect b="b" l="l" r="r" t="t"/>
              <a:pathLst>
                <a:path extrusionOk="0" fill="none" h="695" w="583">
                  <a:moveTo>
                    <a:pt x="583" y="1"/>
                  </a:moveTo>
                  <a:lnTo>
                    <a:pt x="1" y="694"/>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4"/>
            <p:cNvSpPr/>
            <p:nvPr/>
          </p:nvSpPr>
          <p:spPr>
            <a:xfrm>
              <a:off x="3793710" y="1435785"/>
              <a:ext cx="8029" cy="9917"/>
            </a:xfrm>
            <a:custGeom>
              <a:rect b="b" l="l" r="r" t="t"/>
              <a:pathLst>
                <a:path extrusionOk="0" fill="none" h="583" w="472">
                  <a:moveTo>
                    <a:pt x="472" y="0"/>
                  </a:moveTo>
                  <a:lnTo>
                    <a:pt x="1" y="582"/>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4"/>
            <p:cNvSpPr/>
            <p:nvPr/>
          </p:nvSpPr>
          <p:spPr>
            <a:xfrm>
              <a:off x="3807386" y="1433896"/>
              <a:ext cx="9917" cy="9917"/>
            </a:xfrm>
            <a:custGeom>
              <a:rect b="b" l="l" r="r" t="t"/>
              <a:pathLst>
                <a:path extrusionOk="0" fill="none" h="583" w="583">
                  <a:moveTo>
                    <a:pt x="583" y="0"/>
                  </a:moveTo>
                  <a:lnTo>
                    <a:pt x="1" y="582"/>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4"/>
            <p:cNvSpPr/>
            <p:nvPr/>
          </p:nvSpPr>
          <p:spPr>
            <a:xfrm>
              <a:off x="3822950" y="1432008"/>
              <a:ext cx="8029" cy="9917"/>
            </a:xfrm>
            <a:custGeom>
              <a:rect b="b" l="l" r="r" t="t"/>
              <a:pathLst>
                <a:path extrusionOk="0" fill="none" h="583" w="472">
                  <a:moveTo>
                    <a:pt x="472" y="0"/>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4"/>
            <p:cNvSpPr/>
            <p:nvPr/>
          </p:nvSpPr>
          <p:spPr>
            <a:xfrm>
              <a:off x="3781922" y="1363152"/>
              <a:ext cx="37269" cy="16057"/>
            </a:xfrm>
            <a:custGeom>
              <a:rect b="b" l="l" r="r" t="t"/>
              <a:pathLst>
                <a:path extrusionOk="0" fill="none" h="944" w="2191">
                  <a:moveTo>
                    <a:pt x="0" y="943"/>
                  </a:moveTo>
                  <a:cubicBezTo>
                    <a:pt x="1165" y="0"/>
                    <a:pt x="2191" y="694"/>
                    <a:pt x="2191" y="694"/>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4"/>
            <p:cNvSpPr/>
            <p:nvPr/>
          </p:nvSpPr>
          <p:spPr>
            <a:xfrm>
              <a:off x="3750317" y="1322124"/>
              <a:ext cx="90578" cy="25991"/>
            </a:xfrm>
            <a:custGeom>
              <a:rect b="b" l="l" r="r" t="t"/>
              <a:pathLst>
                <a:path extrusionOk="0" h="1528" w="5325">
                  <a:moveTo>
                    <a:pt x="3716" y="0"/>
                  </a:moveTo>
                  <a:cubicBezTo>
                    <a:pt x="3023" y="0"/>
                    <a:pt x="1637" y="222"/>
                    <a:pt x="250" y="693"/>
                  </a:cubicBezTo>
                  <a:cubicBezTo>
                    <a:pt x="1" y="804"/>
                    <a:pt x="1" y="915"/>
                    <a:pt x="1" y="915"/>
                  </a:cubicBezTo>
                  <a:cubicBezTo>
                    <a:pt x="1" y="1026"/>
                    <a:pt x="250" y="1387"/>
                    <a:pt x="472" y="1497"/>
                  </a:cubicBezTo>
                  <a:cubicBezTo>
                    <a:pt x="536" y="1519"/>
                    <a:pt x="600" y="1528"/>
                    <a:pt x="665" y="1528"/>
                  </a:cubicBezTo>
                  <a:cubicBezTo>
                    <a:pt x="942" y="1528"/>
                    <a:pt x="1229" y="1365"/>
                    <a:pt x="1498" y="1276"/>
                  </a:cubicBezTo>
                  <a:cubicBezTo>
                    <a:pt x="1858" y="1137"/>
                    <a:pt x="3245" y="583"/>
                    <a:pt x="3938" y="583"/>
                  </a:cubicBezTo>
                  <a:cubicBezTo>
                    <a:pt x="4014" y="551"/>
                    <a:pt x="4128" y="539"/>
                    <a:pt x="4259" y="539"/>
                  </a:cubicBezTo>
                  <a:cubicBezTo>
                    <a:pt x="4589" y="539"/>
                    <a:pt x="5024" y="612"/>
                    <a:pt x="5220" y="612"/>
                  </a:cubicBezTo>
                  <a:cubicBezTo>
                    <a:pt x="5285" y="612"/>
                    <a:pt x="5324" y="604"/>
                    <a:pt x="5324" y="583"/>
                  </a:cubicBezTo>
                  <a:cubicBezTo>
                    <a:pt x="5324" y="444"/>
                    <a:pt x="4271" y="0"/>
                    <a:pt x="3716"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4"/>
            <p:cNvSpPr/>
            <p:nvPr/>
          </p:nvSpPr>
          <p:spPr>
            <a:xfrm>
              <a:off x="3613080" y="1374668"/>
              <a:ext cx="37269" cy="35653"/>
            </a:xfrm>
            <a:custGeom>
              <a:rect b="b" l="l" r="r" t="t"/>
              <a:pathLst>
                <a:path extrusionOk="0" h="2096" w="2191">
                  <a:moveTo>
                    <a:pt x="1196" y="0"/>
                  </a:moveTo>
                  <a:cubicBezTo>
                    <a:pt x="1141" y="0"/>
                    <a:pt x="1084" y="6"/>
                    <a:pt x="1027" y="17"/>
                  </a:cubicBezTo>
                  <a:cubicBezTo>
                    <a:pt x="444" y="127"/>
                    <a:pt x="1" y="599"/>
                    <a:pt x="112" y="1181"/>
                  </a:cubicBezTo>
                  <a:cubicBezTo>
                    <a:pt x="112" y="1763"/>
                    <a:pt x="694" y="2096"/>
                    <a:pt x="1248" y="2096"/>
                  </a:cubicBezTo>
                  <a:cubicBezTo>
                    <a:pt x="1831" y="1985"/>
                    <a:pt x="2191" y="1514"/>
                    <a:pt x="2191" y="959"/>
                  </a:cubicBezTo>
                  <a:cubicBezTo>
                    <a:pt x="2091" y="435"/>
                    <a:pt x="1699" y="0"/>
                    <a:pt x="1196"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4"/>
            <p:cNvSpPr/>
            <p:nvPr/>
          </p:nvSpPr>
          <p:spPr>
            <a:xfrm>
              <a:off x="3605069" y="1376828"/>
              <a:ext cx="57086" cy="11805"/>
            </a:xfrm>
            <a:custGeom>
              <a:rect b="b" l="l" r="r" t="t"/>
              <a:pathLst>
                <a:path extrusionOk="0" fill="none" h="694" w="3356">
                  <a:moveTo>
                    <a:pt x="3355" y="583"/>
                  </a:moveTo>
                  <a:cubicBezTo>
                    <a:pt x="2773" y="250"/>
                    <a:pt x="2191" y="0"/>
                    <a:pt x="1498" y="0"/>
                  </a:cubicBezTo>
                  <a:cubicBezTo>
                    <a:pt x="583" y="139"/>
                    <a:pt x="0" y="694"/>
                    <a:pt x="0" y="694"/>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4"/>
            <p:cNvSpPr/>
            <p:nvPr/>
          </p:nvSpPr>
          <p:spPr>
            <a:xfrm>
              <a:off x="3585252" y="1341294"/>
              <a:ext cx="88690" cy="18388"/>
            </a:xfrm>
            <a:custGeom>
              <a:rect b="b" l="l" r="r" t="t"/>
              <a:pathLst>
                <a:path extrusionOk="0" h="1081" w="5214">
                  <a:moveTo>
                    <a:pt x="3110" y="0"/>
                  </a:moveTo>
                  <a:cubicBezTo>
                    <a:pt x="2397" y="0"/>
                    <a:pt x="1781" y="70"/>
                    <a:pt x="1387" y="149"/>
                  </a:cubicBezTo>
                  <a:cubicBezTo>
                    <a:pt x="805" y="260"/>
                    <a:pt x="1" y="953"/>
                    <a:pt x="1" y="1064"/>
                  </a:cubicBezTo>
                  <a:cubicBezTo>
                    <a:pt x="1" y="1075"/>
                    <a:pt x="11" y="1080"/>
                    <a:pt x="30" y="1080"/>
                  </a:cubicBezTo>
                  <a:cubicBezTo>
                    <a:pt x="193" y="1080"/>
                    <a:pt x="979" y="703"/>
                    <a:pt x="1276" y="703"/>
                  </a:cubicBezTo>
                  <a:cubicBezTo>
                    <a:pt x="1398" y="684"/>
                    <a:pt x="1544" y="675"/>
                    <a:pt x="1704" y="675"/>
                  </a:cubicBezTo>
                  <a:cubicBezTo>
                    <a:pt x="2459" y="675"/>
                    <a:pt x="3530" y="861"/>
                    <a:pt x="3827" y="953"/>
                  </a:cubicBezTo>
                  <a:cubicBezTo>
                    <a:pt x="4049" y="953"/>
                    <a:pt x="4283" y="1002"/>
                    <a:pt x="4480" y="1002"/>
                  </a:cubicBezTo>
                  <a:cubicBezTo>
                    <a:pt x="4579" y="1002"/>
                    <a:pt x="4668" y="990"/>
                    <a:pt x="4742" y="953"/>
                  </a:cubicBezTo>
                  <a:cubicBezTo>
                    <a:pt x="5102" y="703"/>
                    <a:pt x="5213" y="370"/>
                    <a:pt x="5213" y="260"/>
                  </a:cubicBezTo>
                  <a:cubicBezTo>
                    <a:pt x="5213" y="260"/>
                    <a:pt x="5102" y="149"/>
                    <a:pt x="4853" y="149"/>
                  </a:cubicBezTo>
                  <a:cubicBezTo>
                    <a:pt x="4253" y="41"/>
                    <a:pt x="3654" y="0"/>
                    <a:pt x="3110"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4"/>
            <p:cNvSpPr/>
            <p:nvPr/>
          </p:nvSpPr>
          <p:spPr>
            <a:xfrm>
              <a:off x="3573464" y="1351364"/>
              <a:ext cx="122166" cy="104237"/>
            </a:xfrm>
            <a:custGeom>
              <a:rect b="b" l="l" r="r" t="t"/>
              <a:pathLst>
                <a:path extrusionOk="0" fill="none" h="6128" w="7182">
                  <a:moveTo>
                    <a:pt x="7043" y="2551"/>
                  </a:moveTo>
                  <a:cubicBezTo>
                    <a:pt x="7182" y="4159"/>
                    <a:pt x="5795" y="5656"/>
                    <a:pt x="3938" y="5906"/>
                  </a:cubicBezTo>
                  <a:cubicBezTo>
                    <a:pt x="1858" y="6128"/>
                    <a:pt x="361" y="4409"/>
                    <a:pt x="112" y="2662"/>
                  </a:cubicBezTo>
                  <a:cubicBezTo>
                    <a:pt x="1" y="1054"/>
                    <a:pt x="1387" y="361"/>
                    <a:pt x="3356" y="250"/>
                  </a:cubicBezTo>
                  <a:cubicBezTo>
                    <a:pt x="5657" y="0"/>
                    <a:pt x="6821" y="943"/>
                    <a:pt x="7043" y="2551"/>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4"/>
            <p:cNvSpPr/>
            <p:nvPr/>
          </p:nvSpPr>
          <p:spPr>
            <a:xfrm>
              <a:off x="3738529" y="1333912"/>
              <a:ext cx="122166" cy="104237"/>
            </a:xfrm>
            <a:custGeom>
              <a:rect b="b" l="l" r="r" t="t"/>
              <a:pathLst>
                <a:path extrusionOk="0" fill="none" h="6128" w="7182">
                  <a:moveTo>
                    <a:pt x="112" y="3217"/>
                  </a:moveTo>
                  <a:cubicBezTo>
                    <a:pt x="361" y="4963"/>
                    <a:pt x="2080" y="6128"/>
                    <a:pt x="3938" y="5878"/>
                  </a:cubicBezTo>
                  <a:cubicBezTo>
                    <a:pt x="6017" y="5656"/>
                    <a:pt x="7182" y="3688"/>
                    <a:pt x="6932" y="1969"/>
                  </a:cubicBezTo>
                  <a:cubicBezTo>
                    <a:pt x="6821" y="333"/>
                    <a:pt x="5213" y="0"/>
                    <a:pt x="3355" y="222"/>
                  </a:cubicBezTo>
                  <a:cubicBezTo>
                    <a:pt x="943" y="444"/>
                    <a:pt x="1" y="1608"/>
                    <a:pt x="112" y="3217"/>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4"/>
            <p:cNvSpPr/>
            <p:nvPr/>
          </p:nvSpPr>
          <p:spPr>
            <a:xfrm>
              <a:off x="3693266" y="1379192"/>
              <a:ext cx="47169" cy="15581"/>
            </a:xfrm>
            <a:custGeom>
              <a:rect b="b" l="l" r="r" t="t"/>
              <a:pathLst>
                <a:path extrusionOk="0" fill="none" h="916" w="2773">
                  <a:moveTo>
                    <a:pt x="0" y="915"/>
                  </a:moveTo>
                  <a:cubicBezTo>
                    <a:pt x="0" y="915"/>
                    <a:pt x="1275" y="0"/>
                    <a:pt x="2773" y="555"/>
                  </a:cubicBezTo>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4"/>
            <p:cNvSpPr/>
            <p:nvPr/>
          </p:nvSpPr>
          <p:spPr>
            <a:xfrm>
              <a:off x="3451792" y="1087437"/>
              <a:ext cx="483424" cy="599790"/>
            </a:xfrm>
            <a:custGeom>
              <a:rect b="b" l="l" r="r" t="t"/>
              <a:pathLst>
                <a:path extrusionOk="0" h="35261" w="28420">
                  <a:moveTo>
                    <a:pt x="13778" y="0"/>
                  </a:moveTo>
                  <a:cubicBezTo>
                    <a:pt x="12203" y="0"/>
                    <a:pt x="10347" y="345"/>
                    <a:pt x="8540" y="1432"/>
                  </a:cubicBezTo>
                  <a:cubicBezTo>
                    <a:pt x="4492" y="3844"/>
                    <a:pt x="3244" y="8585"/>
                    <a:pt x="2662" y="12744"/>
                  </a:cubicBezTo>
                  <a:cubicBezTo>
                    <a:pt x="2080" y="16459"/>
                    <a:pt x="472" y="22004"/>
                    <a:pt x="222" y="26024"/>
                  </a:cubicBezTo>
                  <a:cubicBezTo>
                    <a:pt x="1" y="28575"/>
                    <a:pt x="1026" y="30433"/>
                    <a:pt x="1720" y="30876"/>
                  </a:cubicBezTo>
                  <a:cubicBezTo>
                    <a:pt x="1609" y="30072"/>
                    <a:pt x="1720" y="29046"/>
                    <a:pt x="1969" y="28104"/>
                  </a:cubicBezTo>
                  <a:cubicBezTo>
                    <a:pt x="2889" y="33074"/>
                    <a:pt x="6415" y="35260"/>
                    <a:pt x="9972" y="35260"/>
                  </a:cubicBezTo>
                  <a:cubicBezTo>
                    <a:pt x="10383" y="35260"/>
                    <a:pt x="10794" y="35231"/>
                    <a:pt x="11202" y="35174"/>
                  </a:cubicBezTo>
                  <a:cubicBezTo>
                    <a:pt x="4853" y="29851"/>
                    <a:pt x="7736" y="12523"/>
                    <a:pt x="7736" y="12522"/>
                  </a:cubicBezTo>
                  <a:lnTo>
                    <a:pt x="7736" y="12522"/>
                  </a:lnTo>
                  <a:cubicBezTo>
                    <a:pt x="7958" y="14019"/>
                    <a:pt x="9233" y="15184"/>
                    <a:pt x="9815" y="15294"/>
                  </a:cubicBezTo>
                  <a:cubicBezTo>
                    <a:pt x="9926" y="13686"/>
                    <a:pt x="10730" y="11247"/>
                    <a:pt x="11423" y="9528"/>
                  </a:cubicBezTo>
                  <a:cubicBezTo>
                    <a:pt x="11423" y="9528"/>
                    <a:pt x="11895" y="12300"/>
                    <a:pt x="12255" y="13437"/>
                  </a:cubicBezTo>
                  <a:cubicBezTo>
                    <a:pt x="12588" y="14490"/>
                    <a:pt x="13392" y="14823"/>
                    <a:pt x="13392" y="14823"/>
                  </a:cubicBezTo>
                  <a:cubicBezTo>
                    <a:pt x="13392" y="12993"/>
                    <a:pt x="13974" y="10775"/>
                    <a:pt x="15139" y="8696"/>
                  </a:cubicBezTo>
                  <a:cubicBezTo>
                    <a:pt x="15721" y="11357"/>
                    <a:pt x="17107" y="13326"/>
                    <a:pt x="17329" y="13548"/>
                  </a:cubicBezTo>
                  <a:cubicBezTo>
                    <a:pt x="17551" y="13908"/>
                    <a:pt x="18133" y="14019"/>
                    <a:pt x="18133" y="14019"/>
                  </a:cubicBezTo>
                  <a:cubicBezTo>
                    <a:pt x="17107" y="10914"/>
                    <a:pt x="17107" y="8253"/>
                    <a:pt x="17107" y="8252"/>
                  </a:cubicBezTo>
                  <a:lnTo>
                    <a:pt x="17107" y="8252"/>
                  </a:lnTo>
                  <a:cubicBezTo>
                    <a:pt x="17107" y="8253"/>
                    <a:pt x="18827" y="14823"/>
                    <a:pt x="26118" y="15877"/>
                  </a:cubicBezTo>
                  <a:lnTo>
                    <a:pt x="28419" y="15516"/>
                  </a:lnTo>
                  <a:cubicBezTo>
                    <a:pt x="27144" y="12993"/>
                    <a:pt x="27366" y="10914"/>
                    <a:pt x="25425" y="6505"/>
                  </a:cubicBezTo>
                  <a:cubicBezTo>
                    <a:pt x="23724" y="2496"/>
                    <a:pt x="20862" y="693"/>
                    <a:pt x="18264" y="693"/>
                  </a:cubicBezTo>
                  <a:cubicBezTo>
                    <a:pt x="18023" y="693"/>
                    <a:pt x="17785" y="708"/>
                    <a:pt x="17551" y="739"/>
                  </a:cubicBezTo>
                  <a:cubicBezTo>
                    <a:pt x="16951" y="431"/>
                    <a:pt x="15540" y="0"/>
                    <a:pt x="13778" y="0"/>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4"/>
            <p:cNvSpPr/>
            <p:nvPr/>
          </p:nvSpPr>
          <p:spPr>
            <a:xfrm>
              <a:off x="3451792" y="1072638"/>
              <a:ext cx="483424" cy="622549"/>
            </a:xfrm>
            <a:custGeom>
              <a:rect b="b" l="l" r="r" t="t"/>
              <a:pathLst>
                <a:path extrusionOk="0" fill="none" h="36599" w="28420">
                  <a:moveTo>
                    <a:pt x="28419" y="16386"/>
                  </a:moveTo>
                  <a:cubicBezTo>
                    <a:pt x="27144" y="13863"/>
                    <a:pt x="27366" y="11784"/>
                    <a:pt x="25425" y="7375"/>
                  </a:cubicBezTo>
                  <a:cubicBezTo>
                    <a:pt x="23567" y="2995"/>
                    <a:pt x="20323" y="1248"/>
                    <a:pt x="17551" y="1609"/>
                  </a:cubicBezTo>
                  <a:cubicBezTo>
                    <a:pt x="16414" y="1026"/>
                    <a:pt x="12366" y="0"/>
                    <a:pt x="8540" y="2302"/>
                  </a:cubicBezTo>
                  <a:cubicBezTo>
                    <a:pt x="4492" y="4714"/>
                    <a:pt x="3244" y="9455"/>
                    <a:pt x="2662" y="13614"/>
                  </a:cubicBezTo>
                  <a:cubicBezTo>
                    <a:pt x="2080" y="17329"/>
                    <a:pt x="472" y="22874"/>
                    <a:pt x="222" y="26894"/>
                  </a:cubicBezTo>
                  <a:cubicBezTo>
                    <a:pt x="1" y="29445"/>
                    <a:pt x="1026" y="31303"/>
                    <a:pt x="1720" y="31746"/>
                  </a:cubicBezTo>
                  <a:cubicBezTo>
                    <a:pt x="1609" y="30942"/>
                    <a:pt x="1720" y="29916"/>
                    <a:pt x="1969" y="28974"/>
                  </a:cubicBezTo>
                  <a:cubicBezTo>
                    <a:pt x="2995" y="34519"/>
                    <a:pt x="7265" y="36598"/>
                    <a:pt x="11202" y="36044"/>
                  </a:cubicBezTo>
                  <a:cubicBezTo>
                    <a:pt x="4853" y="30720"/>
                    <a:pt x="7736" y="13392"/>
                    <a:pt x="7736" y="13392"/>
                  </a:cubicBezTo>
                  <a:cubicBezTo>
                    <a:pt x="7958" y="14889"/>
                    <a:pt x="9233" y="16054"/>
                    <a:pt x="9815" y="16164"/>
                  </a:cubicBezTo>
                  <a:cubicBezTo>
                    <a:pt x="9926" y="14556"/>
                    <a:pt x="10730" y="12117"/>
                    <a:pt x="11423" y="10398"/>
                  </a:cubicBezTo>
                  <a:cubicBezTo>
                    <a:pt x="11423" y="10398"/>
                    <a:pt x="11895" y="13170"/>
                    <a:pt x="12255" y="14307"/>
                  </a:cubicBezTo>
                  <a:cubicBezTo>
                    <a:pt x="12588" y="15360"/>
                    <a:pt x="13392" y="15693"/>
                    <a:pt x="13392" y="15693"/>
                  </a:cubicBezTo>
                  <a:cubicBezTo>
                    <a:pt x="13392" y="13863"/>
                    <a:pt x="13974" y="11645"/>
                    <a:pt x="15139" y="9566"/>
                  </a:cubicBezTo>
                  <a:cubicBezTo>
                    <a:pt x="15721" y="12227"/>
                    <a:pt x="17107" y="14196"/>
                    <a:pt x="17329" y="14418"/>
                  </a:cubicBezTo>
                  <a:cubicBezTo>
                    <a:pt x="17551" y="14778"/>
                    <a:pt x="18133" y="14889"/>
                    <a:pt x="18133" y="14889"/>
                  </a:cubicBezTo>
                  <a:cubicBezTo>
                    <a:pt x="17107" y="11784"/>
                    <a:pt x="17107" y="9122"/>
                    <a:pt x="17107" y="9122"/>
                  </a:cubicBezTo>
                  <a:cubicBezTo>
                    <a:pt x="17107" y="9122"/>
                    <a:pt x="18826" y="15693"/>
                    <a:pt x="26118" y="16747"/>
                  </a:cubicBezTo>
                  <a:cubicBezTo>
                    <a:pt x="26118" y="16747"/>
                    <a:pt x="26672" y="16858"/>
                    <a:pt x="27033" y="1744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4"/>
            <p:cNvSpPr/>
            <p:nvPr/>
          </p:nvSpPr>
          <p:spPr>
            <a:xfrm>
              <a:off x="3827202" y="1222717"/>
              <a:ext cx="74521" cy="138087"/>
            </a:xfrm>
            <a:custGeom>
              <a:rect b="b" l="l" r="r" t="t"/>
              <a:pathLst>
                <a:path extrusionOk="0" h="8118" w="4381">
                  <a:moveTo>
                    <a:pt x="140" y="0"/>
                  </a:moveTo>
                  <a:cubicBezTo>
                    <a:pt x="123" y="0"/>
                    <a:pt x="111" y="13"/>
                    <a:pt x="111" y="50"/>
                  </a:cubicBezTo>
                  <a:cubicBezTo>
                    <a:pt x="0" y="50"/>
                    <a:pt x="0" y="50"/>
                    <a:pt x="0" y="188"/>
                  </a:cubicBezTo>
                  <a:cubicBezTo>
                    <a:pt x="0" y="188"/>
                    <a:pt x="0" y="299"/>
                    <a:pt x="111" y="521"/>
                  </a:cubicBezTo>
                  <a:cubicBezTo>
                    <a:pt x="111" y="743"/>
                    <a:pt x="222" y="1103"/>
                    <a:pt x="333" y="1436"/>
                  </a:cubicBezTo>
                  <a:cubicBezTo>
                    <a:pt x="444" y="1907"/>
                    <a:pt x="693" y="2379"/>
                    <a:pt x="804" y="2822"/>
                  </a:cubicBezTo>
                  <a:cubicBezTo>
                    <a:pt x="1026" y="3294"/>
                    <a:pt x="1275" y="3876"/>
                    <a:pt x="1497" y="4347"/>
                  </a:cubicBezTo>
                  <a:cubicBezTo>
                    <a:pt x="1969" y="5373"/>
                    <a:pt x="2523" y="6288"/>
                    <a:pt x="3105" y="6981"/>
                  </a:cubicBezTo>
                  <a:cubicBezTo>
                    <a:pt x="3577" y="7674"/>
                    <a:pt x="3909" y="8035"/>
                    <a:pt x="3909" y="8035"/>
                  </a:cubicBezTo>
                  <a:cubicBezTo>
                    <a:pt x="3979" y="8090"/>
                    <a:pt x="4041" y="8118"/>
                    <a:pt x="4100" y="8118"/>
                  </a:cubicBezTo>
                  <a:cubicBezTo>
                    <a:pt x="4159" y="8118"/>
                    <a:pt x="4214" y="8090"/>
                    <a:pt x="4270" y="8035"/>
                  </a:cubicBezTo>
                  <a:cubicBezTo>
                    <a:pt x="4381" y="8035"/>
                    <a:pt x="4381" y="7813"/>
                    <a:pt x="4270" y="7813"/>
                  </a:cubicBezTo>
                  <a:cubicBezTo>
                    <a:pt x="4270" y="7813"/>
                    <a:pt x="3909" y="7341"/>
                    <a:pt x="3466" y="6648"/>
                  </a:cubicBezTo>
                  <a:cubicBezTo>
                    <a:pt x="2884" y="6066"/>
                    <a:pt x="2301" y="5151"/>
                    <a:pt x="1830" y="4098"/>
                  </a:cubicBezTo>
                  <a:cubicBezTo>
                    <a:pt x="1608" y="3654"/>
                    <a:pt x="1386" y="3183"/>
                    <a:pt x="1137" y="2711"/>
                  </a:cubicBezTo>
                  <a:cubicBezTo>
                    <a:pt x="915" y="2268"/>
                    <a:pt x="804" y="1796"/>
                    <a:pt x="693" y="1436"/>
                  </a:cubicBezTo>
                  <a:cubicBezTo>
                    <a:pt x="444" y="992"/>
                    <a:pt x="444" y="743"/>
                    <a:pt x="333" y="521"/>
                  </a:cubicBezTo>
                  <a:cubicBezTo>
                    <a:pt x="222" y="299"/>
                    <a:pt x="222" y="50"/>
                    <a:pt x="222" y="50"/>
                  </a:cubicBezTo>
                  <a:cubicBezTo>
                    <a:pt x="222" y="50"/>
                    <a:pt x="173" y="0"/>
                    <a:pt x="14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4"/>
            <p:cNvSpPr/>
            <p:nvPr/>
          </p:nvSpPr>
          <p:spPr>
            <a:xfrm>
              <a:off x="3888030" y="1469260"/>
              <a:ext cx="39157" cy="165916"/>
            </a:xfrm>
            <a:custGeom>
              <a:rect b="b" l="l" r="r" t="t"/>
              <a:pathLst>
                <a:path extrusionOk="0" h="9754" w="2302">
                  <a:moveTo>
                    <a:pt x="2080" y="1"/>
                  </a:moveTo>
                  <a:cubicBezTo>
                    <a:pt x="1969" y="1"/>
                    <a:pt x="1969" y="112"/>
                    <a:pt x="1969" y="250"/>
                  </a:cubicBezTo>
                  <a:lnTo>
                    <a:pt x="1969" y="583"/>
                  </a:lnTo>
                  <a:cubicBezTo>
                    <a:pt x="1969" y="694"/>
                    <a:pt x="2080" y="943"/>
                    <a:pt x="2080" y="1054"/>
                  </a:cubicBezTo>
                  <a:lnTo>
                    <a:pt x="2080" y="1747"/>
                  </a:lnTo>
                  <a:lnTo>
                    <a:pt x="2080" y="2441"/>
                  </a:lnTo>
                  <a:cubicBezTo>
                    <a:pt x="2080" y="2662"/>
                    <a:pt x="2080" y="2884"/>
                    <a:pt x="1969" y="3245"/>
                  </a:cubicBezTo>
                  <a:cubicBezTo>
                    <a:pt x="1969" y="3466"/>
                    <a:pt x="1969" y="3827"/>
                    <a:pt x="1858" y="4049"/>
                  </a:cubicBezTo>
                  <a:cubicBezTo>
                    <a:pt x="1858" y="4409"/>
                    <a:pt x="1858" y="4631"/>
                    <a:pt x="1720" y="4964"/>
                  </a:cubicBezTo>
                  <a:cubicBezTo>
                    <a:pt x="1609" y="5546"/>
                    <a:pt x="1498" y="6128"/>
                    <a:pt x="1276" y="6710"/>
                  </a:cubicBezTo>
                  <a:cubicBezTo>
                    <a:pt x="1165" y="7182"/>
                    <a:pt x="916" y="7736"/>
                    <a:pt x="805" y="8097"/>
                  </a:cubicBezTo>
                  <a:cubicBezTo>
                    <a:pt x="333" y="8901"/>
                    <a:pt x="112" y="9372"/>
                    <a:pt x="112" y="9372"/>
                  </a:cubicBezTo>
                  <a:cubicBezTo>
                    <a:pt x="1" y="9483"/>
                    <a:pt x="1" y="9705"/>
                    <a:pt x="112" y="9705"/>
                  </a:cubicBezTo>
                  <a:cubicBezTo>
                    <a:pt x="149" y="9742"/>
                    <a:pt x="185" y="9754"/>
                    <a:pt x="223" y="9754"/>
                  </a:cubicBezTo>
                  <a:cubicBezTo>
                    <a:pt x="299" y="9754"/>
                    <a:pt x="380" y="9705"/>
                    <a:pt x="472" y="9705"/>
                  </a:cubicBezTo>
                  <a:cubicBezTo>
                    <a:pt x="472" y="9705"/>
                    <a:pt x="805" y="9122"/>
                    <a:pt x="1165" y="8318"/>
                  </a:cubicBezTo>
                  <a:cubicBezTo>
                    <a:pt x="1387" y="7875"/>
                    <a:pt x="1498" y="7292"/>
                    <a:pt x="1720" y="6821"/>
                  </a:cubicBezTo>
                  <a:cubicBezTo>
                    <a:pt x="1858" y="6239"/>
                    <a:pt x="1969" y="5657"/>
                    <a:pt x="2080" y="5102"/>
                  </a:cubicBezTo>
                  <a:cubicBezTo>
                    <a:pt x="2191" y="4742"/>
                    <a:pt x="2191" y="4409"/>
                    <a:pt x="2191" y="4159"/>
                  </a:cubicBezTo>
                  <a:cubicBezTo>
                    <a:pt x="2302" y="3827"/>
                    <a:pt x="2302" y="3577"/>
                    <a:pt x="2302" y="3245"/>
                  </a:cubicBezTo>
                  <a:lnTo>
                    <a:pt x="2302" y="2441"/>
                  </a:lnTo>
                  <a:lnTo>
                    <a:pt x="2302" y="1747"/>
                  </a:lnTo>
                  <a:lnTo>
                    <a:pt x="2302" y="1054"/>
                  </a:lnTo>
                  <a:lnTo>
                    <a:pt x="2302" y="583"/>
                  </a:lnTo>
                  <a:cubicBezTo>
                    <a:pt x="2191" y="361"/>
                    <a:pt x="2191" y="112"/>
                    <a:pt x="2191" y="112"/>
                  </a:cubicBezTo>
                  <a:cubicBezTo>
                    <a:pt x="2191" y="112"/>
                    <a:pt x="2191" y="1"/>
                    <a:pt x="208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4"/>
            <p:cNvSpPr/>
            <p:nvPr/>
          </p:nvSpPr>
          <p:spPr>
            <a:xfrm>
              <a:off x="3481032" y="1408432"/>
              <a:ext cx="27845" cy="161306"/>
            </a:xfrm>
            <a:custGeom>
              <a:rect b="b" l="l" r="r" t="t"/>
              <a:pathLst>
                <a:path extrusionOk="0" h="9483" w="1637">
                  <a:moveTo>
                    <a:pt x="1525" y="0"/>
                  </a:moveTo>
                  <a:lnTo>
                    <a:pt x="1387" y="111"/>
                  </a:lnTo>
                  <a:cubicBezTo>
                    <a:pt x="1387" y="111"/>
                    <a:pt x="1387" y="222"/>
                    <a:pt x="1276" y="471"/>
                  </a:cubicBezTo>
                  <a:cubicBezTo>
                    <a:pt x="1165" y="804"/>
                    <a:pt x="1165" y="1165"/>
                    <a:pt x="1054" y="1497"/>
                  </a:cubicBezTo>
                  <a:cubicBezTo>
                    <a:pt x="832" y="2301"/>
                    <a:pt x="583" y="3466"/>
                    <a:pt x="472" y="4630"/>
                  </a:cubicBezTo>
                  <a:cubicBezTo>
                    <a:pt x="250" y="5767"/>
                    <a:pt x="139" y="6931"/>
                    <a:pt x="139" y="7735"/>
                  </a:cubicBezTo>
                  <a:cubicBezTo>
                    <a:pt x="1" y="8678"/>
                    <a:pt x="1" y="9233"/>
                    <a:pt x="1" y="9233"/>
                  </a:cubicBezTo>
                  <a:cubicBezTo>
                    <a:pt x="1" y="9371"/>
                    <a:pt x="139" y="9482"/>
                    <a:pt x="250" y="9482"/>
                  </a:cubicBezTo>
                  <a:cubicBezTo>
                    <a:pt x="361" y="9482"/>
                    <a:pt x="472" y="9371"/>
                    <a:pt x="472" y="9233"/>
                  </a:cubicBezTo>
                  <a:cubicBezTo>
                    <a:pt x="472" y="9233"/>
                    <a:pt x="472" y="8678"/>
                    <a:pt x="583" y="7846"/>
                  </a:cubicBezTo>
                  <a:cubicBezTo>
                    <a:pt x="583" y="6931"/>
                    <a:pt x="583" y="5767"/>
                    <a:pt x="832" y="4741"/>
                  </a:cubicBezTo>
                  <a:cubicBezTo>
                    <a:pt x="943" y="3577"/>
                    <a:pt x="1165" y="2440"/>
                    <a:pt x="1276" y="1608"/>
                  </a:cubicBezTo>
                  <a:cubicBezTo>
                    <a:pt x="1387" y="1165"/>
                    <a:pt x="1525" y="804"/>
                    <a:pt x="1525" y="582"/>
                  </a:cubicBezTo>
                  <a:cubicBezTo>
                    <a:pt x="1636" y="360"/>
                    <a:pt x="1636" y="222"/>
                    <a:pt x="1636" y="222"/>
                  </a:cubicBezTo>
                  <a:cubicBezTo>
                    <a:pt x="1636" y="111"/>
                    <a:pt x="1636" y="111"/>
                    <a:pt x="152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4"/>
            <p:cNvSpPr/>
            <p:nvPr/>
          </p:nvSpPr>
          <p:spPr>
            <a:xfrm>
              <a:off x="3571576" y="1223551"/>
              <a:ext cx="15581" cy="80661"/>
            </a:xfrm>
            <a:custGeom>
              <a:rect b="b" l="l" r="r" t="t"/>
              <a:pathLst>
                <a:path extrusionOk="0" h="4742" w="916">
                  <a:moveTo>
                    <a:pt x="112" y="1"/>
                  </a:moveTo>
                  <a:cubicBezTo>
                    <a:pt x="112" y="1"/>
                    <a:pt x="1" y="1"/>
                    <a:pt x="1" y="139"/>
                  </a:cubicBezTo>
                  <a:lnTo>
                    <a:pt x="1" y="832"/>
                  </a:lnTo>
                  <a:cubicBezTo>
                    <a:pt x="1" y="1276"/>
                    <a:pt x="1" y="1747"/>
                    <a:pt x="112" y="2330"/>
                  </a:cubicBezTo>
                  <a:cubicBezTo>
                    <a:pt x="112" y="2912"/>
                    <a:pt x="223" y="3466"/>
                    <a:pt x="361" y="3827"/>
                  </a:cubicBezTo>
                  <a:cubicBezTo>
                    <a:pt x="361" y="4298"/>
                    <a:pt x="472" y="4520"/>
                    <a:pt x="472" y="4520"/>
                  </a:cubicBezTo>
                  <a:lnTo>
                    <a:pt x="472" y="4631"/>
                  </a:lnTo>
                  <a:cubicBezTo>
                    <a:pt x="472" y="4742"/>
                    <a:pt x="583" y="4742"/>
                    <a:pt x="694" y="4742"/>
                  </a:cubicBezTo>
                  <a:cubicBezTo>
                    <a:pt x="805" y="4742"/>
                    <a:pt x="916" y="4631"/>
                    <a:pt x="916" y="4520"/>
                  </a:cubicBezTo>
                  <a:cubicBezTo>
                    <a:pt x="916" y="4520"/>
                    <a:pt x="805" y="4159"/>
                    <a:pt x="694" y="3827"/>
                  </a:cubicBezTo>
                  <a:cubicBezTo>
                    <a:pt x="583" y="3355"/>
                    <a:pt x="583" y="2912"/>
                    <a:pt x="472" y="2330"/>
                  </a:cubicBezTo>
                  <a:cubicBezTo>
                    <a:pt x="361" y="1747"/>
                    <a:pt x="361" y="1165"/>
                    <a:pt x="223" y="832"/>
                  </a:cubicBezTo>
                  <a:lnTo>
                    <a:pt x="223" y="139"/>
                  </a:lnTo>
                  <a:cubicBezTo>
                    <a:pt x="223" y="1"/>
                    <a:pt x="223" y="1"/>
                    <a:pt x="11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4"/>
            <p:cNvSpPr/>
            <p:nvPr/>
          </p:nvSpPr>
          <p:spPr>
            <a:xfrm>
              <a:off x="3448015" y="2322414"/>
              <a:ext cx="579633" cy="345711"/>
            </a:xfrm>
            <a:custGeom>
              <a:rect b="b" l="l" r="r" t="t"/>
              <a:pathLst>
                <a:path extrusionOk="0" h="20324" w="34076">
                  <a:moveTo>
                    <a:pt x="3799" y="0"/>
                  </a:moveTo>
                  <a:lnTo>
                    <a:pt x="3466" y="7264"/>
                  </a:lnTo>
                  <a:cubicBezTo>
                    <a:pt x="3466" y="7264"/>
                    <a:pt x="1831" y="12005"/>
                    <a:pt x="1" y="20323"/>
                  </a:cubicBezTo>
                  <a:lnTo>
                    <a:pt x="34075" y="20323"/>
                  </a:lnTo>
                  <a:cubicBezTo>
                    <a:pt x="32218" y="12005"/>
                    <a:pt x="30610" y="7264"/>
                    <a:pt x="30610" y="7264"/>
                  </a:cubicBezTo>
                  <a:lnTo>
                    <a:pt x="30249"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4"/>
            <p:cNvSpPr/>
            <p:nvPr/>
          </p:nvSpPr>
          <p:spPr>
            <a:xfrm>
              <a:off x="3448015" y="2322414"/>
              <a:ext cx="579633" cy="345711"/>
            </a:xfrm>
            <a:custGeom>
              <a:rect b="b" l="l" r="r" t="t"/>
              <a:pathLst>
                <a:path extrusionOk="0" fill="none" h="20324" w="34076">
                  <a:moveTo>
                    <a:pt x="34075" y="20323"/>
                  </a:moveTo>
                  <a:cubicBezTo>
                    <a:pt x="32218" y="12005"/>
                    <a:pt x="30610" y="7264"/>
                    <a:pt x="30610" y="7264"/>
                  </a:cubicBezTo>
                  <a:lnTo>
                    <a:pt x="30249" y="0"/>
                  </a:lnTo>
                  <a:lnTo>
                    <a:pt x="3799" y="0"/>
                  </a:lnTo>
                  <a:lnTo>
                    <a:pt x="3466" y="7264"/>
                  </a:lnTo>
                  <a:cubicBezTo>
                    <a:pt x="3466" y="7264"/>
                    <a:pt x="1831" y="12005"/>
                    <a:pt x="1" y="20323"/>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4"/>
            <p:cNvSpPr/>
            <p:nvPr/>
          </p:nvSpPr>
          <p:spPr>
            <a:xfrm>
              <a:off x="3548000" y="2445974"/>
              <a:ext cx="35381" cy="222151"/>
            </a:xfrm>
            <a:custGeom>
              <a:rect b="b" l="l" r="r" t="t"/>
              <a:pathLst>
                <a:path extrusionOk="0" fill="none" h="13060" w="2080">
                  <a:moveTo>
                    <a:pt x="2080" y="0"/>
                  </a:moveTo>
                  <a:cubicBezTo>
                    <a:pt x="2080" y="0"/>
                    <a:pt x="1165" y="4852"/>
                    <a:pt x="1" y="1305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4"/>
            <p:cNvSpPr/>
            <p:nvPr/>
          </p:nvSpPr>
          <p:spPr>
            <a:xfrm>
              <a:off x="3642321" y="2445974"/>
              <a:ext cx="17946" cy="222151"/>
            </a:xfrm>
            <a:custGeom>
              <a:rect b="b" l="l" r="r" t="t"/>
              <a:pathLst>
                <a:path extrusionOk="0" fill="none" h="13060" w="1055">
                  <a:moveTo>
                    <a:pt x="1054" y="0"/>
                  </a:moveTo>
                  <a:cubicBezTo>
                    <a:pt x="1054" y="0"/>
                    <a:pt x="583" y="4852"/>
                    <a:pt x="1" y="1305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4"/>
            <p:cNvSpPr/>
            <p:nvPr/>
          </p:nvSpPr>
          <p:spPr>
            <a:xfrm>
              <a:off x="3736641" y="2445974"/>
              <a:ext cx="17" cy="222151"/>
            </a:xfrm>
            <a:custGeom>
              <a:rect b="b" l="l" r="r" t="t"/>
              <a:pathLst>
                <a:path extrusionOk="0" fill="none" h="13060" w="1">
                  <a:moveTo>
                    <a:pt x="1" y="0"/>
                  </a:moveTo>
                  <a:lnTo>
                    <a:pt x="1" y="13059"/>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4"/>
            <p:cNvSpPr/>
            <p:nvPr/>
          </p:nvSpPr>
          <p:spPr>
            <a:xfrm>
              <a:off x="3813526" y="2445974"/>
              <a:ext cx="19340" cy="222151"/>
            </a:xfrm>
            <a:custGeom>
              <a:rect b="b" l="l" r="r" t="t"/>
              <a:pathLst>
                <a:path extrusionOk="0" fill="none" h="13060" w="1137">
                  <a:moveTo>
                    <a:pt x="0" y="0"/>
                  </a:moveTo>
                  <a:cubicBezTo>
                    <a:pt x="0" y="0"/>
                    <a:pt x="555" y="4852"/>
                    <a:pt x="1137" y="1305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4"/>
            <p:cNvSpPr/>
            <p:nvPr/>
          </p:nvSpPr>
          <p:spPr>
            <a:xfrm>
              <a:off x="3891806" y="2445974"/>
              <a:ext cx="35381" cy="222151"/>
            </a:xfrm>
            <a:custGeom>
              <a:rect b="b" l="l" r="r" t="t"/>
              <a:pathLst>
                <a:path extrusionOk="0" fill="none" h="13060" w="2080">
                  <a:moveTo>
                    <a:pt x="0" y="0"/>
                  </a:moveTo>
                  <a:cubicBezTo>
                    <a:pt x="0" y="0"/>
                    <a:pt x="943" y="4852"/>
                    <a:pt x="2080" y="1305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4"/>
            <p:cNvSpPr/>
            <p:nvPr/>
          </p:nvSpPr>
          <p:spPr>
            <a:xfrm>
              <a:off x="3506972" y="2445974"/>
              <a:ext cx="461719" cy="17"/>
            </a:xfrm>
            <a:custGeom>
              <a:rect b="b" l="l" r="r" t="t"/>
              <a:pathLst>
                <a:path extrusionOk="0" fill="none" h="1" w="27144">
                  <a:moveTo>
                    <a:pt x="27144" y="0"/>
                  </a:moveTo>
                  <a:lnTo>
                    <a:pt x="0" y="0"/>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4"/>
            <p:cNvSpPr/>
            <p:nvPr/>
          </p:nvSpPr>
          <p:spPr>
            <a:xfrm>
              <a:off x="3445668" y="1752239"/>
              <a:ext cx="583868" cy="654613"/>
            </a:xfrm>
            <a:custGeom>
              <a:rect b="b" l="l" r="r" t="t"/>
              <a:pathLst>
                <a:path extrusionOk="0" h="38484" w="34325">
                  <a:moveTo>
                    <a:pt x="17107" y="0"/>
                  </a:moveTo>
                  <a:cubicBezTo>
                    <a:pt x="17107" y="0"/>
                    <a:pt x="13530" y="693"/>
                    <a:pt x="10647" y="2551"/>
                  </a:cubicBezTo>
                  <a:lnTo>
                    <a:pt x="2218" y="2773"/>
                  </a:lnTo>
                  <a:lnTo>
                    <a:pt x="1525" y="9815"/>
                  </a:lnTo>
                  <a:cubicBezTo>
                    <a:pt x="1054" y="11783"/>
                    <a:pt x="0" y="17800"/>
                    <a:pt x="139" y="18382"/>
                  </a:cubicBezTo>
                  <a:cubicBezTo>
                    <a:pt x="139" y="19075"/>
                    <a:pt x="2218" y="25535"/>
                    <a:pt x="3022" y="27837"/>
                  </a:cubicBezTo>
                  <a:cubicBezTo>
                    <a:pt x="2551" y="31884"/>
                    <a:pt x="2329" y="37540"/>
                    <a:pt x="2329" y="37540"/>
                  </a:cubicBezTo>
                  <a:cubicBezTo>
                    <a:pt x="2329" y="37540"/>
                    <a:pt x="8318" y="38483"/>
                    <a:pt x="17107" y="38483"/>
                  </a:cubicBezTo>
                  <a:cubicBezTo>
                    <a:pt x="25896" y="38483"/>
                    <a:pt x="32023" y="37540"/>
                    <a:pt x="32023" y="37540"/>
                  </a:cubicBezTo>
                  <a:cubicBezTo>
                    <a:pt x="32023" y="37540"/>
                    <a:pt x="31663" y="31884"/>
                    <a:pt x="31330" y="27837"/>
                  </a:cubicBezTo>
                  <a:cubicBezTo>
                    <a:pt x="32134" y="25535"/>
                    <a:pt x="34103" y="19075"/>
                    <a:pt x="34213" y="18382"/>
                  </a:cubicBezTo>
                  <a:cubicBezTo>
                    <a:pt x="34324" y="17800"/>
                    <a:pt x="33271" y="11783"/>
                    <a:pt x="32827" y="9815"/>
                  </a:cubicBezTo>
                  <a:lnTo>
                    <a:pt x="32134" y="2773"/>
                  </a:lnTo>
                  <a:lnTo>
                    <a:pt x="23705" y="2551"/>
                  </a:lnTo>
                  <a:cubicBezTo>
                    <a:pt x="20794" y="693"/>
                    <a:pt x="17107" y="0"/>
                    <a:pt x="171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4"/>
            <p:cNvSpPr/>
            <p:nvPr/>
          </p:nvSpPr>
          <p:spPr>
            <a:xfrm>
              <a:off x="3445668" y="1752239"/>
              <a:ext cx="583868" cy="654613"/>
            </a:xfrm>
            <a:custGeom>
              <a:rect b="b" l="l" r="r" t="t"/>
              <a:pathLst>
                <a:path extrusionOk="0" fill="none" h="38484" w="34325">
                  <a:moveTo>
                    <a:pt x="17107" y="38483"/>
                  </a:moveTo>
                  <a:cubicBezTo>
                    <a:pt x="25896" y="38483"/>
                    <a:pt x="32023" y="37540"/>
                    <a:pt x="32023" y="37540"/>
                  </a:cubicBezTo>
                  <a:cubicBezTo>
                    <a:pt x="32023" y="37540"/>
                    <a:pt x="31663" y="31884"/>
                    <a:pt x="31330" y="27837"/>
                  </a:cubicBezTo>
                  <a:cubicBezTo>
                    <a:pt x="32134" y="25535"/>
                    <a:pt x="34103" y="19075"/>
                    <a:pt x="34213" y="18382"/>
                  </a:cubicBezTo>
                  <a:cubicBezTo>
                    <a:pt x="34324" y="17800"/>
                    <a:pt x="33271" y="11783"/>
                    <a:pt x="32827" y="9815"/>
                  </a:cubicBezTo>
                  <a:lnTo>
                    <a:pt x="32134" y="2773"/>
                  </a:lnTo>
                  <a:lnTo>
                    <a:pt x="23705" y="2551"/>
                  </a:lnTo>
                  <a:cubicBezTo>
                    <a:pt x="20794" y="693"/>
                    <a:pt x="17107" y="0"/>
                    <a:pt x="17107" y="0"/>
                  </a:cubicBezTo>
                  <a:cubicBezTo>
                    <a:pt x="17107" y="0"/>
                    <a:pt x="13530" y="693"/>
                    <a:pt x="10647" y="2551"/>
                  </a:cubicBezTo>
                  <a:lnTo>
                    <a:pt x="2218" y="2773"/>
                  </a:lnTo>
                  <a:lnTo>
                    <a:pt x="1525" y="9815"/>
                  </a:lnTo>
                  <a:cubicBezTo>
                    <a:pt x="1054" y="11783"/>
                    <a:pt x="0" y="17800"/>
                    <a:pt x="139" y="18382"/>
                  </a:cubicBezTo>
                  <a:cubicBezTo>
                    <a:pt x="139" y="19075"/>
                    <a:pt x="2218" y="25535"/>
                    <a:pt x="3022" y="27837"/>
                  </a:cubicBezTo>
                  <a:cubicBezTo>
                    <a:pt x="2551" y="31884"/>
                    <a:pt x="2329" y="37540"/>
                    <a:pt x="2329" y="37540"/>
                  </a:cubicBezTo>
                  <a:cubicBezTo>
                    <a:pt x="2329" y="37540"/>
                    <a:pt x="8318" y="38483"/>
                    <a:pt x="17107" y="38483"/>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4"/>
            <p:cNvSpPr/>
            <p:nvPr/>
          </p:nvSpPr>
          <p:spPr>
            <a:xfrm>
              <a:off x="3616857" y="1768262"/>
              <a:ext cx="241474" cy="60862"/>
            </a:xfrm>
            <a:custGeom>
              <a:rect b="b" l="l" r="r" t="t"/>
              <a:pathLst>
                <a:path extrusionOk="0" h="3578" w="14196">
                  <a:moveTo>
                    <a:pt x="7043" y="1"/>
                  </a:moveTo>
                  <a:cubicBezTo>
                    <a:pt x="6821" y="112"/>
                    <a:pt x="3244" y="694"/>
                    <a:pt x="222" y="2635"/>
                  </a:cubicBezTo>
                  <a:cubicBezTo>
                    <a:pt x="111" y="2884"/>
                    <a:pt x="0" y="3106"/>
                    <a:pt x="111" y="3328"/>
                  </a:cubicBezTo>
                  <a:cubicBezTo>
                    <a:pt x="244" y="3477"/>
                    <a:pt x="388" y="3537"/>
                    <a:pt x="529" y="3537"/>
                  </a:cubicBezTo>
                  <a:cubicBezTo>
                    <a:pt x="623" y="3537"/>
                    <a:pt x="716" y="3511"/>
                    <a:pt x="805" y="3466"/>
                  </a:cubicBezTo>
                  <a:cubicBezTo>
                    <a:pt x="3355" y="1720"/>
                    <a:pt x="6571" y="1137"/>
                    <a:pt x="7043" y="1027"/>
                  </a:cubicBezTo>
                  <a:cubicBezTo>
                    <a:pt x="7625" y="1137"/>
                    <a:pt x="10869" y="1720"/>
                    <a:pt x="13392" y="3466"/>
                  </a:cubicBezTo>
                  <a:cubicBezTo>
                    <a:pt x="13392" y="3577"/>
                    <a:pt x="13503" y="3577"/>
                    <a:pt x="13641" y="3577"/>
                  </a:cubicBezTo>
                  <a:cubicBezTo>
                    <a:pt x="13752" y="3577"/>
                    <a:pt x="13974" y="3466"/>
                    <a:pt x="13974" y="3328"/>
                  </a:cubicBezTo>
                  <a:cubicBezTo>
                    <a:pt x="14196" y="3106"/>
                    <a:pt x="14085" y="2884"/>
                    <a:pt x="13863" y="2635"/>
                  </a:cubicBezTo>
                  <a:cubicBezTo>
                    <a:pt x="10980" y="694"/>
                    <a:pt x="7265" y="112"/>
                    <a:pt x="7154"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4"/>
            <p:cNvSpPr/>
            <p:nvPr/>
          </p:nvSpPr>
          <p:spPr>
            <a:xfrm>
              <a:off x="3620633" y="1795614"/>
              <a:ext cx="232050" cy="50962"/>
            </a:xfrm>
            <a:custGeom>
              <a:rect b="b" l="l" r="r" t="t"/>
              <a:pathLst>
                <a:path extrusionOk="0" h="2996" w="13642">
                  <a:moveTo>
                    <a:pt x="6821" y="1"/>
                  </a:moveTo>
                  <a:cubicBezTo>
                    <a:pt x="6710" y="1"/>
                    <a:pt x="3133" y="583"/>
                    <a:pt x="250" y="2552"/>
                  </a:cubicBezTo>
                  <a:cubicBezTo>
                    <a:pt x="111" y="2662"/>
                    <a:pt x="0" y="2773"/>
                    <a:pt x="111" y="2884"/>
                  </a:cubicBezTo>
                  <a:cubicBezTo>
                    <a:pt x="250" y="2995"/>
                    <a:pt x="361" y="2995"/>
                    <a:pt x="472" y="2995"/>
                  </a:cubicBezTo>
                  <a:cubicBezTo>
                    <a:pt x="3133" y="1165"/>
                    <a:pt x="6488" y="472"/>
                    <a:pt x="6821" y="472"/>
                  </a:cubicBezTo>
                  <a:cubicBezTo>
                    <a:pt x="7292" y="472"/>
                    <a:pt x="10647" y="1165"/>
                    <a:pt x="13281" y="2995"/>
                  </a:cubicBezTo>
                  <a:lnTo>
                    <a:pt x="13419" y="2995"/>
                  </a:lnTo>
                  <a:cubicBezTo>
                    <a:pt x="13530" y="2995"/>
                    <a:pt x="13530" y="2995"/>
                    <a:pt x="13641" y="2884"/>
                  </a:cubicBezTo>
                  <a:cubicBezTo>
                    <a:pt x="13641" y="2773"/>
                    <a:pt x="13641" y="2662"/>
                    <a:pt x="13530" y="2552"/>
                  </a:cubicBezTo>
                  <a:cubicBezTo>
                    <a:pt x="10647" y="583"/>
                    <a:pt x="7043" y="1"/>
                    <a:pt x="6932"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4"/>
            <p:cNvSpPr/>
            <p:nvPr/>
          </p:nvSpPr>
          <p:spPr>
            <a:xfrm>
              <a:off x="3487155" y="1805514"/>
              <a:ext cx="249503" cy="185460"/>
            </a:xfrm>
            <a:custGeom>
              <a:rect b="b" l="l" r="r" t="t"/>
              <a:pathLst>
                <a:path extrusionOk="0" h="10903" w="14668">
                  <a:moveTo>
                    <a:pt x="1" y="1"/>
                  </a:moveTo>
                  <a:cubicBezTo>
                    <a:pt x="1027" y="6572"/>
                    <a:pt x="3578" y="8901"/>
                    <a:pt x="4742" y="9594"/>
                  </a:cubicBezTo>
                  <a:cubicBezTo>
                    <a:pt x="5644" y="10144"/>
                    <a:pt x="8377" y="10903"/>
                    <a:pt x="11834" y="10903"/>
                  </a:cubicBezTo>
                  <a:cubicBezTo>
                    <a:pt x="12736" y="10903"/>
                    <a:pt x="13687" y="10851"/>
                    <a:pt x="14668" y="10731"/>
                  </a:cubicBezTo>
                  <a:lnTo>
                    <a:pt x="14668" y="10149"/>
                  </a:lnTo>
                  <a:lnTo>
                    <a:pt x="1" y="1"/>
                  </a:ln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4"/>
            <p:cNvSpPr/>
            <p:nvPr/>
          </p:nvSpPr>
          <p:spPr>
            <a:xfrm>
              <a:off x="3571576" y="1907387"/>
              <a:ext cx="159435" cy="76885"/>
            </a:xfrm>
            <a:custGeom>
              <a:rect b="b" l="l" r="r" t="t"/>
              <a:pathLst>
                <a:path extrusionOk="0" fill="none" h="4520" w="9373">
                  <a:moveTo>
                    <a:pt x="9372" y="4520"/>
                  </a:moveTo>
                  <a:cubicBezTo>
                    <a:pt x="9372" y="4520"/>
                    <a:pt x="4271" y="3356"/>
                    <a:pt x="1" y="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4"/>
            <p:cNvSpPr/>
            <p:nvPr/>
          </p:nvSpPr>
          <p:spPr>
            <a:xfrm>
              <a:off x="3736641" y="1805514"/>
              <a:ext cx="251391" cy="185460"/>
            </a:xfrm>
            <a:custGeom>
              <a:rect b="b" l="l" r="r" t="t"/>
              <a:pathLst>
                <a:path extrusionOk="0" h="10903" w="14779">
                  <a:moveTo>
                    <a:pt x="14778" y="1"/>
                  </a:moveTo>
                  <a:lnTo>
                    <a:pt x="1" y="10149"/>
                  </a:lnTo>
                  <a:lnTo>
                    <a:pt x="1" y="10731"/>
                  </a:lnTo>
                  <a:cubicBezTo>
                    <a:pt x="1004" y="10851"/>
                    <a:pt x="1969" y="10903"/>
                    <a:pt x="2878" y="10903"/>
                  </a:cubicBezTo>
                  <a:cubicBezTo>
                    <a:pt x="6362" y="10903"/>
                    <a:pt x="9025" y="10144"/>
                    <a:pt x="9926" y="9594"/>
                  </a:cubicBezTo>
                  <a:cubicBezTo>
                    <a:pt x="11091" y="8901"/>
                    <a:pt x="13753" y="6572"/>
                    <a:pt x="14778"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4"/>
            <p:cNvSpPr/>
            <p:nvPr/>
          </p:nvSpPr>
          <p:spPr>
            <a:xfrm>
              <a:off x="3742782" y="1907387"/>
              <a:ext cx="160830" cy="76885"/>
            </a:xfrm>
            <a:custGeom>
              <a:rect b="b" l="l" r="r" t="t"/>
              <a:pathLst>
                <a:path extrusionOk="0" fill="none" h="4520" w="9455">
                  <a:moveTo>
                    <a:pt x="0" y="4520"/>
                  </a:moveTo>
                  <a:cubicBezTo>
                    <a:pt x="0" y="4520"/>
                    <a:pt x="5074" y="3356"/>
                    <a:pt x="9455" y="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4"/>
            <p:cNvSpPr/>
            <p:nvPr/>
          </p:nvSpPr>
          <p:spPr>
            <a:xfrm>
              <a:off x="3465468" y="1703182"/>
              <a:ext cx="271190" cy="284866"/>
            </a:xfrm>
            <a:custGeom>
              <a:rect b="b" l="l" r="r" t="t"/>
              <a:pathLst>
                <a:path extrusionOk="0" h="16747" w="15943">
                  <a:moveTo>
                    <a:pt x="8096" y="1"/>
                  </a:moveTo>
                  <a:cubicBezTo>
                    <a:pt x="8096" y="1"/>
                    <a:pt x="694" y="4631"/>
                    <a:pt x="361" y="4963"/>
                  </a:cubicBezTo>
                  <a:cubicBezTo>
                    <a:pt x="112" y="5213"/>
                    <a:pt x="1" y="5657"/>
                    <a:pt x="583" y="6128"/>
                  </a:cubicBezTo>
                  <a:cubicBezTo>
                    <a:pt x="1054" y="6599"/>
                    <a:pt x="15943" y="16747"/>
                    <a:pt x="15943" y="16747"/>
                  </a:cubicBezTo>
                  <a:lnTo>
                    <a:pt x="15943" y="15610"/>
                  </a:lnTo>
                  <a:lnTo>
                    <a:pt x="80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4"/>
            <p:cNvSpPr/>
            <p:nvPr/>
          </p:nvSpPr>
          <p:spPr>
            <a:xfrm>
              <a:off x="3475368" y="1780050"/>
              <a:ext cx="261291" cy="198098"/>
            </a:xfrm>
            <a:custGeom>
              <a:rect b="b" l="l" r="r" t="t"/>
              <a:pathLst>
                <a:path extrusionOk="0" h="11646" w="15361">
                  <a:moveTo>
                    <a:pt x="334" y="1"/>
                  </a:moveTo>
                  <a:cubicBezTo>
                    <a:pt x="223" y="112"/>
                    <a:pt x="112" y="223"/>
                    <a:pt x="1" y="334"/>
                  </a:cubicBezTo>
                  <a:lnTo>
                    <a:pt x="15361" y="11646"/>
                  </a:lnTo>
                  <a:lnTo>
                    <a:pt x="15361" y="11091"/>
                  </a:lnTo>
                  <a:lnTo>
                    <a:pt x="15361" y="10952"/>
                  </a:lnTo>
                  <a:lnTo>
                    <a:pt x="334"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4"/>
            <p:cNvSpPr/>
            <p:nvPr/>
          </p:nvSpPr>
          <p:spPr>
            <a:xfrm>
              <a:off x="3489044" y="1765915"/>
              <a:ext cx="239603" cy="184882"/>
            </a:xfrm>
            <a:custGeom>
              <a:rect b="b" l="l" r="r" t="t"/>
              <a:pathLst>
                <a:path extrusionOk="0" h="10869" w="14086">
                  <a:moveTo>
                    <a:pt x="916" y="0"/>
                  </a:moveTo>
                  <a:cubicBezTo>
                    <a:pt x="583" y="250"/>
                    <a:pt x="223" y="360"/>
                    <a:pt x="1" y="582"/>
                  </a:cubicBezTo>
                  <a:lnTo>
                    <a:pt x="14085" y="10868"/>
                  </a:lnTo>
                  <a:lnTo>
                    <a:pt x="13060" y="9011"/>
                  </a:lnTo>
                  <a:lnTo>
                    <a:pt x="916"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4"/>
            <p:cNvSpPr/>
            <p:nvPr/>
          </p:nvSpPr>
          <p:spPr>
            <a:xfrm>
              <a:off x="3465468" y="1703182"/>
              <a:ext cx="271190" cy="284866"/>
            </a:xfrm>
            <a:custGeom>
              <a:rect b="b" l="l" r="r" t="t"/>
              <a:pathLst>
                <a:path extrusionOk="0" fill="none" h="16747" w="15943">
                  <a:moveTo>
                    <a:pt x="15943" y="15610"/>
                  </a:moveTo>
                  <a:lnTo>
                    <a:pt x="8096" y="1"/>
                  </a:lnTo>
                  <a:cubicBezTo>
                    <a:pt x="8096" y="1"/>
                    <a:pt x="694" y="4631"/>
                    <a:pt x="361" y="4963"/>
                  </a:cubicBezTo>
                  <a:cubicBezTo>
                    <a:pt x="112" y="5213"/>
                    <a:pt x="1" y="5657"/>
                    <a:pt x="583" y="6128"/>
                  </a:cubicBezTo>
                  <a:cubicBezTo>
                    <a:pt x="1054" y="6599"/>
                    <a:pt x="15943" y="16747"/>
                    <a:pt x="15943" y="16747"/>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4"/>
            <p:cNvSpPr/>
            <p:nvPr/>
          </p:nvSpPr>
          <p:spPr>
            <a:xfrm>
              <a:off x="3736641" y="1703182"/>
              <a:ext cx="271190" cy="284866"/>
            </a:xfrm>
            <a:custGeom>
              <a:rect b="b" l="l" r="r" t="t"/>
              <a:pathLst>
                <a:path extrusionOk="0" h="16747" w="15943">
                  <a:moveTo>
                    <a:pt x="7986" y="1"/>
                  </a:moveTo>
                  <a:lnTo>
                    <a:pt x="1" y="15610"/>
                  </a:lnTo>
                  <a:lnTo>
                    <a:pt x="1" y="16747"/>
                  </a:lnTo>
                  <a:cubicBezTo>
                    <a:pt x="1" y="16747"/>
                    <a:pt x="15028" y="6599"/>
                    <a:pt x="15472" y="6128"/>
                  </a:cubicBezTo>
                  <a:cubicBezTo>
                    <a:pt x="15943" y="5657"/>
                    <a:pt x="15943" y="5213"/>
                    <a:pt x="15610" y="4963"/>
                  </a:cubicBezTo>
                  <a:cubicBezTo>
                    <a:pt x="15361" y="4631"/>
                    <a:pt x="7986" y="1"/>
                    <a:pt x="7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4"/>
            <p:cNvSpPr/>
            <p:nvPr/>
          </p:nvSpPr>
          <p:spPr>
            <a:xfrm>
              <a:off x="3736641" y="1780050"/>
              <a:ext cx="263179" cy="198098"/>
            </a:xfrm>
            <a:custGeom>
              <a:rect b="b" l="l" r="r" t="t"/>
              <a:pathLst>
                <a:path extrusionOk="0" h="11646" w="15472">
                  <a:moveTo>
                    <a:pt x="15028" y="1"/>
                  </a:moveTo>
                  <a:lnTo>
                    <a:pt x="112" y="10952"/>
                  </a:lnTo>
                  <a:lnTo>
                    <a:pt x="1" y="11091"/>
                  </a:lnTo>
                  <a:lnTo>
                    <a:pt x="1" y="11646"/>
                  </a:lnTo>
                  <a:lnTo>
                    <a:pt x="15472" y="334"/>
                  </a:lnTo>
                  <a:cubicBezTo>
                    <a:pt x="15361" y="223"/>
                    <a:pt x="15250" y="112"/>
                    <a:pt x="15028"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4"/>
            <p:cNvSpPr/>
            <p:nvPr/>
          </p:nvSpPr>
          <p:spPr>
            <a:xfrm>
              <a:off x="3746558" y="1765915"/>
              <a:ext cx="237698" cy="184882"/>
            </a:xfrm>
            <a:custGeom>
              <a:rect b="b" l="l" r="r" t="t"/>
              <a:pathLst>
                <a:path extrusionOk="0" h="10869" w="13974">
                  <a:moveTo>
                    <a:pt x="13170" y="0"/>
                  </a:moveTo>
                  <a:lnTo>
                    <a:pt x="915" y="9011"/>
                  </a:lnTo>
                  <a:lnTo>
                    <a:pt x="0" y="10868"/>
                  </a:lnTo>
                  <a:lnTo>
                    <a:pt x="13974" y="582"/>
                  </a:lnTo>
                  <a:cubicBezTo>
                    <a:pt x="13752" y="360"/>
                    <a:pt x="13502" y="250"/>
                    <a:pt x="13170"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4"/>
            <p:cNvSpPr/>
            <p:nvPr/>
          </p:nvSpPr>
          <p:spPr>
            <a:xfrm>
              <a:off x="3736641" y="1703182"/>
              <a:ext cx="271190" cy="284866"/>
            </a:xfrm>
            <a:custGeom>
              <a:rect b="b" l="l" r="r" t="t"/>
              <a:pathLst>
                <a:path extrusionOk="0" fill="none" h="16747" w="15943">
                  <a:moveTo>
                    <a:pt x="1" y="15610"/>
                  </a:moveTo>
                  <a:lnTo>
                    <a:pt x="7986" y="1"/>
                  </a:lnTo>
                  <a:cubicBezTo>
                    <a:pt x="7986" y="1"/>
                    <a:pt x="15361" y="4631"/>
                    <a:pt x="15610" y="4963"/>
                  </a:cubicBezTo>
                  <a:cubicBezTo>
                    <a:pt x="15943" y="5213"/>
                    <a:pt x="15943" y="5657"/>
                    <a:pt x="15472" y="6128"/>
                  </a:cubicBezTo>
                  <a:cubicBezTo>
                    <a:pt x="15028" y="6599"/>
                    <a:pt x="1" y="16747"/>
                    <a:pt x="1" y="16747"/>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4"/>
            <p:cNvSpPr/>
            <p:nvPr/>
          </p:nvSpPr>
          <p:spPr>
            <a:xfrm>
              <a:off x="3713065" y="1980496"/>
              <a:ext cx="49057" cy="47169"/>
            </a:xfrm>
            <a:custGeom>
              <a:rect b="b" l="l" r="r" t="t"/>
              <a:pathLst>
                <a:path extrusionOk="0" h="2773" w="2884">
                  <a:moveTo>
                    <a:pt x="0" y="0"/>
                  </a:moveTo>
                  <a:lnTo>
                    <a:pt x="222" y="2773"/>
                  </a:lnTo>
                  <a:lnTo>
                    <a:pt x="2662" y="2773"/>
                  </a:lnTo>
                  <a:lnTo>
                    <a:pt x="28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4"/>
            <p:cNvSpPr/>
            <p:nvPr/>
          </p:nvSpPr>
          <p:spPr>
            <a:xfrm>
              <a:off x="3713065" y="1980496"/>
              <a:ext cx="49057" cy="47169"/>
            </a:xfrm>
            <a:custGeom>
              <a:rect b="b" l="l" r="r" t="t"/>
              <a:pathLst>
                <a:path extrusionOk="0" h="2773" w="2884">
                  <a:moveTo>
                    <a:pt x="0" y="0"/>
                  </a:moveTo>
                  <a:lnTo>
                    <a:pt x="222" y="2773"/>
                  </a:lnTo>
                  <a:lnTo>
                    <a:pt x="2662" y="2773"/>
                  </a:lnTo>
                  <a:lnTo>
                    <a:pt x="2884" y="0"/>
                  </a:lnTo>
                  <a:close/>
                </a:path>
              </a:pathLst>
            </a:custGeom>
            <a:solidFill>
              <a:srgbClr val="FFFFFF"/>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4"/>
            <p:cNvSpPr/>
            <p:nvPr/>
          </p:nvSpPr>
          <p:spPr>
            <a:xfrm>
              <a:off x="3716841" y="2027647"/>
              <a:ext cx="66985" cy="198098"/>
            </a:xfrm>
            <a:custGeom>
              <a:rect b="b" l="l" r="r" t="t"/>
              <a:pathLst>
                <a:path extrusionOk="0" h="11646" w="3938">
                  <a:moveTo>
                    <a:pt x="0" y="1"/>
                  </a:moveTo>
                  <a:cubicBezTo>
                    <a:pt x="0" y="1"/>
                    <a:pt x="0" y="2884"/>
                    <a:pt x="832" y="5879"/>
                  </a:cubicBezTo>
                  <a:cubicBezTo>
                    <a:pt x="1747" y="8873"/>
                    <a:pt x="3937" y="11646"/>
                    <a:pt x="3937" y="11646"/>
                  </a:cubicBezTo>
                  <a:cubicBezTo>
                    <a:pt x="3937" y="11646"/>
                    <a:pt x="3937" y="7625"/>
                    <a:pt x="3826" y="5546"/>
                  </a:cubicBezTo>
                  <a:cubicBezTo>
                    <a:pt x="3605" y="3466"/>
                    <a:pt x="2440" y="1"/>
                    <a:pt x="2440"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4"/>
            <p:cNvSpPr/>
            <p:nvPr/>
          </p:nvSpPr>
          <p:spPr>
            <a:xfrm>
              <a:off x="3691378" y="2027647"/>
              <a:ext cx="74997" cy="241491"/>
            </a:xfrm>
            <a:custGeom>
              <a:rect b="b" l="l" r="r" t="t"/>
              <a:pathLst>
                <a:path extrusionOk="0" h="14197" w="4409">
                  <a:moveTo>
                    <a:pt x="1497" y="1"/>
                  </a:moveTo>
                  <a:cubicBezTo>
                    <a:pt x="582" y="2191"/>
                    <a:pt x="0" y="4714"/>
                    <a:pt x="0" y="5546"/>
                  </a:cubicBezTo>
                  <a:cubicBezTo>
                    <a:pt x="0" y="6461"/>
                    <a:pt x="582" y="11313"/>
                    <a:pt x="2662" y="14196"/>
                  </a:cubicBezTo>
                  <a:cubicBezTo>
                    <a:pt x="3715" y="10037"/>
                    <a:pt x="4408" y="5407"/>
                    <a:pt x="4270" y="3910"/>
                  </a:cubicBezTo>
                  <a:cubicBezTo>
                    <a:pt x="4270" y="2413"/>
                    <a:pt x="3937" y="1"/>
                    <a:pt x="3937"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4"/>
            <p:cNvSpPr/>
            <p:nvPr/>
          </p:nvSpPr>
          <p:spPr>
            <a:xfrm>
              <a:off x="3724853" y="2027647"/>
              <a:ext cx="9917" cy="139142"/>
            </a:xfrm>
            <a:custGeom>
              <a:rect b="b" l="l" r="r" t="t"/>
              <a:pathLst>
                <a:path extrusionOk="0" fill="none" h="8180" w="583">
                  <a:moveTo>
                    <a:pt x="583" y="1"/>
                  </a:moveTo>
                  <a:cubicBezTo>
                    <a:pt x="583" y="1"/>
                    <a:pt x="1" y="3688"/>
                    <a:pt x="222" y="818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4"/>
            <p:cNvSpPr/>
            <p:nvPr/>
          </p:nvSpPr>
          <p:spPr>
            <a:xfrm>
              <a:off x="4025743" y="1408398"/>
              <a:ext cx="196210" cy="844427"/>
            </a:xfrm>
            <a:custGeom>
              <a:rect b="b" l="l" r="r" t="t"/>
              <a:pathLst>
                <a:path extrusionOk="0" h="49643" w="11535">
                  <a:moveTo>
                    <a:pt x="4943" y="0"/>
                  </a:moveTo>
                  <a:cubicBezTo>
                    <a:pt x="4898" y="0"/>
                    <a:pt x="4867" y="2"/>
                    <a:pt x="4852" y="2"/>
                  </a:cubicBezTo>
                  <a:cubicBezTo>
                    <a:pt x="4852" y="2"/>
                    <a:pt x="5074" y="917"/>
                    <a:pt x="5185" y="1971"/>
                  </a:cubicBezTo>
                  <a:cubicBezTo>
                    <a:pt x="5296" y="3135"/>
                    <a:pt x="5296" y="3690"/>
                    <a:pt x="5296" y="4743"/>
                  </a:cubicBezTo>
                  <a:cubicBezTo>
                    <a:pt x="5407" y="6129"/>
                    <a:pt x="5546" y="7155"/>
                    <a:pt x="5546" y="7155"/>
                  </a:cubicBezTo>
                  <a:cubicBezTo>
                    <a:pt x="5546" y="7155"/>
                    <a:pt x="4963" y="7044"/>
                    <a:pt x="4963" y="6823"/>
                  </a:cubicBezTo>
                  <a:cubicBezTo>
                    <a:pt x="4852" y="6601"/>
                    <a:pt x="3910" y="4050"/>
                    <a:pt x="3217" y="2664"/>
                  </a:cubicBezTo>
                  <a:cubicBezTo>
                    <a:pt x="2748" y="1727"/>
                    <a:pt x="2128" y="1575"/>
                    <a:pt x="1741" y="1575"/>
                  </a:cubicBezTo>
                  <a:cubicBezTo>
                    <a:pt x="1555" y="1575"/>
                    <a:pt x="1423" y="1610"/>
                    <a:pt x="1387" y="1610"/>
                  </a:cubicBezTo>
                  <a:cubicBezTo>
                    <a:pt x="1387" y="1610"/>
                    <a:pt x="1830" y="2442"/>
                    <a:pt x="2080" y="3468"/>
                  </a:cubicBezTo>
                  <a:cubicBezTo>
                    <a:pt x="2413" y="4521"/>
                    <a:pt x="2634" y="5214"/>
                    <a:pt x="2884" y="6129"/>
                  </a:cubicBezTo>
                  <a:cubicBezTo>
                    <a:pt x="3106" y="7155"/>
                    <a:pt x="3688" y="9013"/>
                    <a:pt x="3688" y="9013"/>
                  </a:cubicBezTo>
                  <a:cubicBezTo>
                    <a:pt x="3688" y="9013"/>
                    <a:pt x="3217" y="9484"/>
                    <a:pt x="2884" y="9595"/>
                  </a:cubicBezTo>
                  <a:cubicBezTo>
                    <a:pt x="2773" y="9706"/>
                    <a:pt x="2634" y="9817"/>
                    <a:pt x="2524" y="10066"/>
                  </a:cubicBezTo>
                  <a:cubicBezTo>
                    <a:pt x="2413" y="10399"/>
                    <a:pt x="2524" y="12007"/>
                    <a:pt x="2634" y="12368"/>
                  </a:cubicBezTo>
                  <a:cubicBezTo>
                    <a:pt x="2773" y="12700"/>
                    <a:pt x="4021" y="14669"/>
                    <a:pt x="4492" y="15362"/>
                  </a:cubicBezTo>
                  <a:cubicBezTo>
                    <a:pt x="4963" y="16055"/>
                    <a:pt x="4963" y="17109"/>
                    <a:pt x="4714" y="18828"/>
                  </a:cubicBezTo>
                  <a:cubicBezTo>
                    <a:pt x="2884" y="32801"/>
                    <a:pt x="2080" y="34077"/>
                    <a:pt x="1026" y="39622"/>
                  </a:cubicBezTo>
                  <a:cubicBezTo>
                    <a:pt x="694" y="41951"/>
                    <a:pt x="1" y="43088"/>
                    <a:pt x="222" y="45638"/>
                  </a:cubicBezTo>
                  <a:cubicBezTo>
                    <a:pt x="444" y="48189"/>
                    <a:pt x="3328" y="49437"/>
                    <a:pt x="3688" y="49575"/>
                  </a:cubicBezTo>
                  <a:cubicBezTo>
                    <a:pt x="3872" y="49575"/>
                    <a:pt x="4001" y="49643"/>
                    <a:pt x="4166" y="49643"/>
                  </a:cubicBezTo>
                  <a:cubicBezTo>
                    <a:pt x="4423" y="49643"/>
                    <a:pt x="4768" y="49478"/>
                    <a:pt x="5546" y="48633"/>
                  </a:cubicBezTo>
                  <a:cubicBezTo>
                    <a:pt x="6682" y="47136"/>
                    <a:pt x="9122" y="44945"/>
                    <a:pt x="9233" y="41590"/>
                  </a:cubicBezTo>
                  <a:cubicBezTo>
                    <a:pt x="9233" y="34770"/>
                    <a:pt x="9344" y="22543"/>
                    <a:pt x="9566" y="19410"/>
                  </a:cubicBezTo>
                  <a:cubicBezTo>
                    <a:pt x="9704" y="18384"/>
                    <a:pt x="9926" y="16527"/>
                    <a:pt x="10398" y="15473"/>
                  </a:cubicBezTo>
                  <a:cubicBezTo>
                    <a:pt x="10730" y="14447"/>
                    <a:pt x="11091" y="12589"/>
                    <a:pt x="11091" y="11092"/>
                  </a:cubicBezTo>
                  <a:cubicBezTo>
                    <a:pt x="11313" y="10066"/>
                    <a:pt x="11534" y="8542"/>
                    <a:pt x="10952" y="7737"/>
                  </a:cubicBezTo>
                  <a:cubicBezTo>
                    <a:pt x="10720" y="7401"/>
                    <a:pt x="10440" y="7269"/>
                    <a:pt x="10176" y="7269"/>
                  </a:cubicBezTo>
                  <a:cubicBezTo>
                    <a:pt x="9809" y="7269"/>
                    <a:pt x="9473" y="7526"/>
                    <a:pt x="9344" y="7848"/>
                  </a:cubicBezTo>
                  <a:cubicBezTo>
                    <a:pt x="9344" y="7516"/>
                    <a:pt x="8873" y="6933"/>
                    <a:pt x="8318" y="6823"/>
                  </a:cubicBezTo>
                  <a:cubicBezTo>
                    <a:pt x="7736" y="6823"/>
                    <a:pt x="7375" y="7044"/>
                    <a:pt x="7375" y="7044"/>
                  </a:cubicBezTo>
                  <a:cubicBezTo>
                    <a:pt x="7375" y="7044"/>
                    <a:pt x="7265" y="6462"/>
                    <a:pt x="7265" y="6019"/>
                  </a:cubicBezTo>
                  <a:cubicBezTo>
                    <a:pt x="7154" y="5769"/>
                    <a:pt x="6793" y="2886"/>
                    <a:pt x="6461" y="1388"/>
                  </a:cubicBezTo>
                  <a:cubicBezTo>
                    <a:pt x="6147" y="84"/>
                    <a:pt x="5244" y="0"/>
                    <a:pt x="49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4"/>
            <p:cNvSpPr/>
            <p:nvPr/>
          </p:nvSpPr>
          <p:spPr>
            <a:xfrm>
              <a:off x="3990379" y="1406544"/>
              <a:ext cx="231574" cy="854565"/>
            </a:xfrm>
            <a:custGeom>
              <a:rect b="b" l="l" r="r" t="t"/>
              <a:pathLst>
                <a:path extrusionOk="0" fill="none" h="50239" w="13614">
                  <a:moveTo>
                    <a:pt x="2301" y="45747"/>
                  </a:moveTo>
                  <a:cubicBezTo>
                    <a:pt x="2080" y="43197"/>
                    <a:pt x="2773" y="42060"/>
                    <a:pt x="3105" y="39731"/>
                  </a:cubicBezTo>
                  <a:cubicBezTo>
                    <a:pt x="4159" y="34186"/>
                    <a:pt x="4963" y="32910"/>
                    <a:pt x="6793" y="18937"/>
                  </a:cubicBezTo>
                  <a:cubicBezTo>
                    <a:pt x="7042" y="17218"/>
                    <a:pt x="7042" y="16164"/>
                    <a:pt x="6571" y="15471"/>
                  </a:cubicBezTo>
                  <a:cubicBezTo>
                    <a:pt x="6100" y="14778"/>
                    <a:pt x="4852" y="12809"/>
                    <a:pt x="4713" y="12477"/>
                  </a:cubicBezTo>
                  <a:cubicBezTo>
                    <a:pt x="4603" y="12116"/>
                    <a:pt x="4492" y="10508"/>
                    <a:pt x="4603" y="10175"/>
                  </a:cubicBezTo>
                  <a:cubicBezTo>
                    <a:pt x="4713" y="9926"/>
                    <a:pt x="4852" y="9815"/>
                    <a:pt x="4963" y="9704"/>
                  </a:cubicBezTo>
                  <a:cubicBezTo>
                    <a:pt x="5296" y="9593"/>
                    <a:pt x="5767" y="9122"/>
                    <a:pt x="5767" y="9122"/>
                  </a:cubicBezTo>
                  <a:cubicBezTo>
                    <a:pt x="5767" y="9122"/>
                    <a:pt x="5185" y="7264"/>
                    <a:pt x="4963" y="6238"/>
                  </a:cubicBezTo>
                  <a:cubicBezTo>
                    <a:pt x="4713" y="5323"/>
                    <a:pt x="4492" y="4630"/>
                    <a:pt x="4159" y="3577"/>
                  </a:cubicBezTo>
                  <a:cubicBezTo>
                    <a:pt x="3909" y="2551"/>
                    <a:pt x="3466" y="1719"/>
                    <a:pt x="3466" y="1719"/>
                  </a:cubicBezTo>
                  <a:cubicBezTo>
                    <a:pt x="3577" y="1719"/>
                    <a:pt x="4603" y="1386"/>
                    <a:pt x="5296" y="2773"/>
                  </a:cubicBezTo>
                  <a:cubicBezTo>
                    <a:pt x="5989" y="4159"/>
                    <a:pt x="6931" y="6710"/>
                    <a:pt x="7042" y="6932"/>
                  </a:cubicBezTo>
                  <a:cubicBezTo>
                    <a:pt x="7042" y="7153"/>
                    <a:pt x="7625" y="7264"/>
                    <a:pt x="7625" y="7264"/>
                  </a:cubicBezTo>
                  <a:cubicBezTo>
                    <a:pt x="7625" y="7264"/>
                    <a:pt x="7486" y="6238"/>
                    <a:pt x="7375" y="4852"/>
                  </a:cubicBezTo>
                  <a:cubicBezTo>
                    <a:pt x="7375" y="3799"/>
                    <a:pt x="7375" y="3244"/>
                    <a:pt x="7264" y="2080"/>
                  </a:cubicBezTo>
                  <a:cubicBezTo>
                    <a:pt x="7153" y="1026"/>
                    <a:pt x="6931" y="111"/>
                    <a:pt x="6931" y="111"/>
                  </a:cubicBezTo>
                  <a:cubicBezTo>
                    <a:pt x="7042" y="111"/>
                    <a:pt x="8179" y="0"/>
                    <a:pt x="8540" y="1497"/>
                  </a:cubicBezTo>
                  <a:cubicBezTo>
                    <a:pt x="8872" y="2995"/>
                    <a:pt x="9233" y="5878"/>
                    <a:pt x="9344" y="6128"/>
                  </a:cubicBezTo>
                  <a:cubicBezTo>
                    <a:pt x="9344" y="6571"/>
                    <a:pt x="9454" y="7153"/>
                    <a:pt x="9454" y="7153"/>
                  </a:cubicBezTo>
                  <a:cubicBezTo>
                    <a:pt x="9454" y="7153"/>
                    <a:pt x="9815" y="6932"/>
                    <a:pt x="10397" y="6932"/>
                  </a:cubicBezTo>
                  <a:cubicBezTo>
                    <a:pt x="10952" y="7042"/>
                    <a:pt x="11423" y="7625"/>
                    <a:pt x="11423" y="7957"/>
                  </a:cubicBezTo>
                  <a:cubicBezTo>
                    <a:pt x="11645" y="7403"/>
                    <a:pt x="12477" y="7042"/>
                    <a:pt x="13031" y="7846"/>
                  </a:cubicBezTo>
                  <a:cubicBezTo>
                    <a:pt x="13613" y="8651"/>
                    <a:pt x="13392" y="10175"/>
                    <a:pt x="13170" y="11201"/>
                  </a:cubicBezTo>
                  <a:cubicBezTo>
                    <a:pt x="13170" y="12698"/>
                    <a:pt x="12809" y="14556"/>
                    <a:pt x="12477" y="15582"/>
                  </a:cubicBezTo>
                  <a:cubicBezTo>
                    <a:pt x="12005" y="16636"/>
                    <a:pt x="11783" y="18493"/>
                    <a:pt x="11645" y="19519"/>
                  </a:cubicBezTo>
                  <a:cubicBezTo>
                    <a:pt x="11423" y="22652"/>
                    <a:pt x="11312" y="34879"/>
                    <a:pt x="11312" y="41699"/>
                  </a:cubicBezTo>
                  <a:cubicBezTo>
                    <a:pt x="11201" y="45054"/>
                    <a:pt x="8761" y="47245"/>
                    <a:pt x="7625" y="48742"/>
                  </a:cubicBezTo>
                  <a:cubicBezTo>
                    <a:pt x="6349" y="50128"/>
                    <a:pt x="5767" y="50239"/>
                    <a:pt x="4852" y="50128"/>
                  </a:cubicBezTo>
                  <a:cubicBezTo>
                    <a:pt x="4270" y="50017"/>
                    <a:pt x="1830" y="48160"/>
                    <a:pt x="0" y="45858"/>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4"/>
            <p:cNvSpPr/>
            <p:nvPr/>
          </p:nvSpPr>
          <p:spPr>
            <a:xfrm>
              <a:off x="4184685" y="1593297"/>
              <a:ext cx="29716" cy="11805"/>
            </a:xfrm>
            <a:custGeom>
              <a:rect b="b" l="l" r="r" t="t"/>
              <a:pathLst>
                <a:path extrusionOk="0" fill="none" h="694" w="1747">
                  <a:moveTo>
                    <a:pt x="0" y="0"/>
                  </a:moveTo>
                  <a:cubicBezTo>
                    <a:pt x="360" y="444"/>
                    <a:pt x="1386" y="694"/>
                    <a:pt x="1747" y="222"/>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4"/>
            <p:cNvSpPr/>
            <p:nvPr/>
          </p:nvSpPr>
          <p:spPr>
            <a:xfrm>
              <a:off x="4151192" y="1528217"/>
              <a:ext cx="35381" cy="70762"/>
            </a:xfrm>
            <a:custGeom>
              <a:rect b="b" l="l" r="r" t="t"/>
              <a:pathLst>
                <a:path extrusionOk="0" fill="none" h="4160" w="2080">
                  <a:moveTo>
                    <a:pt x="0" y="0"/>
                  </a:moveTo>
                  <a:cubicBezTo>
                    <a:pt x="0" y="0"/>
                    <a:pt x="250" y="2329"/>
                    <a:pt x="361" y="3355"/>
                  </a:cubicBezTo>
                  <a:cubicBezTo>
                    <a:pt x="361" y="4159"/>
                    <a:pt x="1498" y="4159"/>
                    <a:pt x="1969" y="3826"/>
                  </a:cubicBezTo>
                  <a:cubicBezTo>
                    <a:pt x="1969" y="3466"/>
                    <a:pt x="2080" y="2080"/>
                    <a:pt x="1969" y="804"/>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4"/>
            <p:cNvSpPr/>
            <p:nvPr/>
          </p:nvSpPr>
          <p:spPr>
            <a:xfrm>
              <a:off x="4088476" y="1538117"/>
              <a:ext cx="64621" cy="92449"/>
            </a:xfrm>
            <a:custGeom>
              <a:rect b="b" l="l" r="r" t="t"/>
              <a:pathLst>
                <a:path extrusionOk="0" fill="none" h="5435" w="3799">
                  <a:moveTo>
                    <a:pt x="3798" y="5435"/>
                  </a:moveTo>
                  <a:cubicBezTo>
                    <a:pt x="3244" y="3466"/>
                    <a:pt x="1969" y="3355"/>
                    <a:pt x="1026" y="2995"/>
                  </a:cubicBezTo>
                  <a:cubicBezTo>
                    <a:pt x="1969" y="2440"/>
                    <a:pt x="2551" y="1498"/>
                    <a:pt x="2662" y="916"/>
                  </a:cubicBezTo>
                  <a:cubicBezTo>
                    <a:pt x="2662" y="361"/>
                    <a:pt x="2412" y="1"/>
                    <a:pt x="2079" y="222"/>
                  </a:cubicBezTo>
                  <a:cubicBezTo>
                    <a:pt x="1719" y="361"/>
                    <a:pt x="0" y="1387"/>
                    <a:pt x="0" y="1387"/>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4"/>
            <p:cNvSpPr/>
            <p:nvPr/>
          </p:nvSpPr>
          <p:spPr>
            <a:xfrm>
              <a:off x="3251363" y="1408398"/>
              <a:ext cx="196670" cy="844427"/>
            </a:xfrm>
            <a:custGeom>
              <a:rect b="b" l="l" r="r" t="t"/>
              <a:pathLst>
                <a:path extrusionOk="0" h="49643" w="11562">
                  <a:moveTo>
                    <a:pt x="6651" y="0"/>
                  </a:moveTo>
                  <a:cubicBezTo>
                    <a:pt x="6396" y="0"/>
                    <a:pt x="5388" y="84"/>
                    <a:pt x="5074" y="1388"/>
                  </a:cubicBezTo>
                  <a:cubicBezTo>
                    <a:pt x="4741" y="2886"/>
                    <a:pt x="4381" y="5769"/>
                    <a:pt x="4381" y="6019"/>
                  </a:cubicBezTo>
                  <a:cubicBezTo>
                    <a:pt x="4270" y="6462"/>
                    <a:pt x="4159" y="7044"/>
                    <a:pt x="4159" y="7044"/>
                  </a:cubicBezTo>
                  <a:cubicBezTo>
                    <a:pt x="4159" y="7044"/>
                    <a:pt x="3799" y="6823"/>
                    <a:pt x="3355" y="6823"/>
                  </a:cubicBezTo>
                  <a:cubicBezTo>
                    <a:pt x="2773" y="6933"/>
                    <a:pt x="2301" y="7516"/>
                    <a:pt x="2191" y="7848"/>
                  </a:cubicBezTo>
                  <a:cubicBezTo>
                    <a:pt x="2061" y="7526"/>
                    <a:pt x="1735" y="7269"/>
                    <a:pt x="1370" y="7269"/>
                  </a:cubicBezTo>
                  <a:cubicBezTo>
                    <a:pt x="1108" y="7269"/>
                    <a:pt x="826" y="7401"/>
                    <a:pt x="582" y="7737"/>
                  </a:cubicBezTo>
                  <a:cubicBezTo>
                    <a:pt x="0" y="8542"/>
                    <a:pt x="222" y="10066"/>
                    <a:pt x="472" y="11092"/>
                  </a:cubicBezTo>
                  <a:cubicBezTo>
                    <a:pt x="472" y="12589"/>
                    <a:pt x="804" y="14447"/>
                    <a:pt x="1276" y="15473"/>
                  </a:cubicBezTo>
                  <a:cubicBezTo>
                    <a:pt x="1608" y="16527"/>
                    <a:pt x="1858" y="18384"/>
                    <a:pt x="1969" y="19410"/>
                  </a:cubicBezTo>
                  <a:cubicBezTo>
                    <a:pt x="2191" y="22543"/>
                    <a:pt x="2301" y="34770"/>
                    <a:pt x="2412" y="41590"/>
                  </a:cubicBezTo>
                  <a:cubicBezTo>
                    <a:pt x="2412" y="44945"/>
                    <a:pt x="4852" y="47136"/>
                    <a:pt x="6128" y="48633"/>
                  </a:cubicBezTo>
                  <a:cubicBezTo>
                    <a:pt x="6905" y="49478"/>
                    <a:pt x="7250" y="49643"/>
                    <a:pt x="7476" y="49643"/>
                  </a:cubicBezTo>
                  <a:cubicBezTo>
                    <a:pt x="7621" y="49643"/>
                    <a:pt x="7717" y="49575"/>
                    <a:pt x="7847" y="49575"/>
                  </a:cubicBezTo>
                  <a:cubicBezTo>
                    <a:pt x="8318" y="49437"/>
                    <a:pt x="11201" y="48189"/>
                    <a:pt x="11423" y="45638"/>
                  </a:cubicBezTo>
                  <a:cubicBezTo>
                    <a:pt x="11562" y="43088"/>
                    <a:pt x="10980" y="41951"/>
                    <a:pt x="10508" y="39622"/>
                  </a:cubicBezTo>
                  <a:cubicBezTo>
                    <a:pt x="9593" y="34077"/>
                    <a:pt x="8789" y="32801"/>
                    <a:pt x="6821" y="18828"/>
                  </a:cubicBezTo>
                  <a:cubicBezTo>
                    <a:pt x="6571" y="17109"/>
                    <a:pt x="6571" y="16055"/>
                    <a:pt x="7042" y="15362"/>
                  </a:cubicBezTo>
                  <a:cubicBezTo>
                    <a:pt x="7514" y="14669"/>
                    <a:pt x="8900" y="12700"/>
                    <a:pt x="9011" y="12368"/>
                  </a:cubicBezTo>
                  <a:cubicBezTo>
                    <a:pt x="9011" y="12007"/>
                    <a:pt x="9122" y="10399"/>
                    <a:pt x="9122" y="10066"/>
                  </a:cubicBezTo>
                  <a:cubicBezTo>
                    <a:pt x="9011" y="9817"/>
                    <a:pt x="8900" y="9706"/>
                    <a:pt x="8651" y="9595"/>
                  </a:cubicBezTo>
                  <a:cubicBezTo>
                    <a:pt x="8429" y="9484"/>
                    <a:pt x="7847" y="9013"/>
                    <a:pt x="7847" y="9013"/>
                  </a:cubicBezTo>
                  <a:cubicBezTo>
                    <a:pt x="7847" y="9013"/>
                    <a:pt x="8429" y="7155"/>
                    <a:pt x="8651" y="6129"/>
                  </a:cubicBezTo>
                  <a:cubicBezTo>
                    <a:pt x="9011" y="5214"/>
                    <a:pt x="9122" y="4521"/>
                    <a:pt x="9482" y="3468"/>
                  </a:cubicBezTo>
                  <a:cubicBezTo>
                    <a:pt x="9815" y="2442"/>
                    <a:pt x="10286" y="1610"/>
                    <a:pt x="10175" y="1610"/>
                  </a:cubicBezTo>
                  <a:cubicBezTo>
                    <a:pt x="10175" y="1610"/>
                    <a:pt x="10053" y="1575"/>
                    <a:pt x="9864" y="1575"/>
                  </a:cubicBezTo>
                  <a:cubicBezTo>
                    <a:pt x="9470" y="1575"/>
                    <a:pt x="8786" y="1727"/>
                    <a:pt x="8318" y="2664"/>
                  </a:cubicBezTo>
                  <a:cubicBezTo>
                    <a:pt x="7625" y="4050"/>
                    <a:pt x="6710" y="6601"/>
                    <a:pt x="6710" y="6823"/>
                  </a:cubicBezTo>
                  <a:cubicBezTo>
                    <a:pt x="6571" y="7044"/>
                    <a:pt x="6128" y="7155"/>
                    <a:pt x="6128" y="7155"/>
                  </a:cubicBezTo>
                  <a:cubicBezTo>
                    <a:pt x="6128" y="7155"/>
                    <a:pt x="6128" y="6129"/>
                    <a:pt x="6238" y="4743"/>
                  </a:cubicBezTo>
                  <a:cubicBezTo>
                    <a:pt x="6349" y="3690"/>
                    <a:pt x="6349" y="3135"/>
                    <a:pt x="6460" y="1971"/>
                  </a:cubicBezTo>
                  <a:cubicBezTo>
                    <a:pt x="6460" y="917"/>
                    <a:pt x="6821" y="2"/>
                    <a:pt x="6710" y="2"/>
                  </a:cubicBezTo>
                  <a:cubicBezTo>
                    <a:pt x="6710" y="2"/>
                    <a:pt x="6689" y="0"/>
                    <a:pt x="66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4"/>
            <p:cNvSpPr/>
            <p:nvPr/>
          </p:nvSpPr>
          <p:spPr>
            <a:xfrm>
              <a:off x="3251363" y="1406544"/>
              <a:ext cx="232050" cy="854565"/>
            </a:xfrm>
            <a:custGeom>
              <a:rect b="b" l="l" r="r" t="t"/>
              <a:pathLst>
                <a:path extrusionOk="0" fill="none" h="50239" w="13642">
                  <a:moveTo>
                    <a:pt x="11423" y="45747"/>
                  </a:moveTo>
                  <a:cubicBezTo>
                    <a:pt x="11562" y="43197"/>
                    <a:pt x="10980" y="42060"/>
                    <a:pt x="10508" y="39731"/>
                  </a:cubicBezTo>
                  <a:cubicBezTo>
                    <a:pt x="9593" y="34186"/>
                    <a:pt x="8789" y="32910"/>
                    <a:pt x="6821" y="18937"/>
                  </a:cubicBezTo>
                  <a:cubicBezTo>
                    <a:pt x="6571" y="17218"/>
                    <a:pt x="6571" y="16164"/>
                    <a:pt x="7042" y="15471"/>
                  </a:cubicBezTo>
                  <a:cubicBezTo>
                    <a:pt x="7514" y="14778"/>
                    <a:pt x="8900" y="12809"/>
                    <a:pt x="9011" y="12477"/>
                  </a:cubicBezTo>
                  <a:cubicBezTo>
                    <a:pt x="9011" y="12116"/>
                    <a:pt x="9122" y="10508"/>
                    <a:pt x="9122" y="10175"/>
                  </a:cubicBezTo>
                  <a:cubicBezTo>
                    <a:pt x="9011" y="9926"/>
                    <a:pt x="8900" y="9815"/>
                    <a:pt x="8651" y="9704"/>
                  </a:cubicBezTo>
                  <a:cubicBezTo>
                    <a:pt x="8429" y="9593"/>
                    <a:pt x="7847" y="9122"/>
                    <a:pt x="7847" y="9122"/>
                  </a:cubicBezTo>
                  <a:cubicBezTo>
                    <a:pt x="7847" y="9122"/>
                    <a:pt x="8429" y="7264"/>
                    <a:pt x="8651" y="6238"/>
                  </a:cubicBezTo>
                  <a:cubicBezTo>
                    <a:pt x="9011" y="5323"/>
                    <a:pt x="9122" y="4630"/>
                    <a:pt x="9482" y="3577"/>
                  </a:cubicBezTo>
                  <a:cubicBezTo>
                    <a:pt x="9815" y="2551"/>
                    <a:pt x="10286" y="1719"/>
                    <a:pt x="10175" y="1719"/>
                  </a:cubicBezTo>
                  <a:cubicBezTo>
                    <a:pt x="10175" y="1719"/>
                    <a:pt x="9011" y="1386"/>
                    <a:pt x="8318" y="2773"/>
                  </a:cubicBezTo>
                  <a:cubicBezTo>
                    <a:pt x="7625" y="4159"/>
                    <a:pt x="6710" y="6710"/>
                    <a:pt x="6710" y="6932"/>
                  </a:cubicBezTo>
                  <a:cubicBezTo>
                    <a:pt x="6571" y="7153"/>
                    <a:pt x="6128" y="7264"/>
                    <a:pt x="6128" y="7264"/>
                  </a:cubicBezTo>
                  <a:cubicBezTo>
                    <a:pt x="6128" y="7264"/>
                    <a:pt x="6128" y="6238"/>
                    <a:pt x="6238" y="4852"/>
                  </a:cubicBezTo>
                  <a:cubicBezTo>
                    <a:pt x="6349" y="3799"/>
                    <a:pt x="6349" y="3244"/>
                    <a:pt x="6460" y="2080"/>
                  </a:cubicBezTo>
                  <a:cubicBezTo>
                    <a:pt x="6460" y="1026"/>
                    <a:pt x="6821" y="111"/>
                    <a:pt x="6710" y="111"/>
                  </a:cubicBezTo>
                  <a:cubicBezTo>
                    <a:pt x="6710" y="111"/>
                    <a:pt x="5434" y="0"/>
                    <a:pt x="5074" y="1497"/>
                  </a:cubicBezTo>
                  <a:cubicBezTo>
                    <a:pt x="4741" y="2995"/>
                    <a:pt x="4381" y="5878"/>
                    <a:pt x="4381" y="6128"/>
                  </a:cubicBezTo>
                  <a:cubicBezTo>
                    <a:pt x="4270" y="6571"/>
                    <a:pt x="4159" y="7153"/>
                    <a:pt x="4159" y="7153"/>
                  </a:cubicBezTo>
                  <a:cubicBezTo>
                    <a:pt x="4159" y="7153"/>
                    <a:pt x="3799" y="6932"/>
                    <a:pt x="3355" y="6932"/>
                  </a:cubicBezTo>
                  <a:cubicBezTo>
                    <a:pt x="2773" y="7042"/>
                    <a:pt x="2301" y="7625"/>
                    <a:pt x="2191" y="7957"/>
                  </a:cubicBezTo>
                  <a:cubicBezTo>
                    <a:pt x="1969" y="7403"/>
                    <a:pt x="1165" y="7042"/>
                    <a:pt x="582" y="7846"/>
                  </a:cubicBezTo>
                  <a:cubicBezTo>
                    <a:pt x="0" y="8651"/>
                    <a:pt x="222" y="10175"/>
                    <a:pt x="472" y="11201"/>
                  </a:cubicBezTo>
                  <a:cubicBezTo>
                    <a:pt x="472" y="12698"/>
                    <a:pt x="804" y="14556"/>
                    <a:pt x="1276" y="15582"/>
                  </a:cubicBezTo>
                  <a:cubicBezTo>
                    <a:pt x="1608" y="16636"/>
                    <a:pt x="1858" y="18493"/>
                    <a:pt x="1969" y="19519"/>
                  </a:cubicBezTo>
                  <a:cubicBezTo>
                    <a:pt x="2191" y="22652"/>
                    <a:pt x="2301" y="34879"/>
                    <a:pt x="2412" y="41699"/>
                  </a:cubicBezTo>
                  <a:cubicBezTo>
                    <a:pt x="2412" y="45054"/>
                    <a:pt x="4852" y="47245"/>
                    <a:pt x="6128" y="48742"/>
                  </a:cubicBezTo>
                  <a:cubicBezTo>
                    <a:pt x="7403" y="50128"/>
                    <a:pt x="7847" y="50239"/>
                    <a:pt x="8789" y="50128"/>
                  </a:cubicBezTo>
                  <a:cubicBezTo>
                    <a:pt x="9482" y="50017"/>
                    <a:pt x="11784" y="48160"/>
                    <a:pt x="13641" y="45858"/>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4"/>
            <p:cNvSpPr/>
            <p:nvPr/>
          </p:nvSpPr>
          <p:spPr>
            <a:xfrm>
              <a:off x="3259375" y="1593297"/>
              <a:ext cx="31145" cy="11805"/>
            </a:xfrm>
            <a:custGeom>
              <a:rect b="b" l="l" r="r" t="t"/>
              <a:pathLst>
                <a:path extrusionOk="0" fill="none" h="694" w="1831">
                  <a:moveTo>
                    <a:pt x="1830" y="0"/>
                  </a:moveTo>
                  <a:cubicBezTo>
                    <a:pt x="1498" y="444"/>
                    <a:pt x="333" y="694"/>
                    <a:pt x="1" y="222"/>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4"/>
            <p:cNvSpPr/>
            <p:nvPr/>
          </p:nvSpPr>
          <p:spPr>
            <a:xfrm>
              <a:off x="3288615" y="1528217"/>
              <a:ext cx="33510" cy="70762"/>
            </a:xfrm>
            <a:custGeom>
              <a:rect b="b" l="l" r="r" t="t"/>
              <a:pathLst>
                <a:path extrusionOk="0" fill="none" h="4160" w="1970">
                  <a:moveTo>
                    <a:pt x="1969" y="0"/>
                  </a:moveTo>
                  <a:cubicBezTo>
                    <a:pt x="1969" y="0"/>
                    <a:pt x="1858" y="2329"/>
                    <a:pt x="1747" y="3355"/>
                  </a:cubicBezTo>
                  <a:cubicBezTo>
                    <a:pt x="1609" y="4159"/>
                    <a:pt x="583" y="4159"/>
                    <a:pt x="111" y="3826"/>
                  </a:cubicBezTo>
                  <a:cubicBezTo>
                    <a:pt x="1" y="3466"/>
                    <a:pt x="1" y="2080"/>
                    <a:pt x="1" y="804"/>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4"/>
            <p:cNvSpPr/>
            <p:nvPr/>
          </p:nvSpPr>
          <p:spPr>
            <a:xfrm>
              <a:off x="3322107" y="1538117"/>
              <a:ext cx="62733" cy="92449"/>
            </a:xfrm>
            <a:custGeom>
              <a:rect b="b" l="l" r="r" t="t"/>
              <a:pathLst>
                <a:path extrusionOk="0" fill="none" h="5435" w="3688">
                  <a:moveTo>
                    <a:pt x="0" y="5435"/>
                  </a:moveTo>
                  <a:cubicBezTo>
                    <a:pt x="582" y="3466"/>
                    <a:pt x="1719" y="3355"/>
                    <a:pt x="2773" y="2995"/>
                  </a:cubicBezTo>
                  <a:cubicBezTo>
                    <a:pt x="1858" y="2440"/>
                    <a:pt x="1165" y="1498"/>
                    <a:pt x="1165" y="916"/>
                  </a:cubicBezTo>
                  <a:cubicBezTo>
                    <a:pt x="1026" y="361"/>
                    <a:pt x="1386" y="1"/>
                    <a:pt x="1719" y="222"/>
                  </a:cubicBezTo>
                  <a:cubicBezTo>
                    <a:pt x="2079" y="361"/>
                    <a:pt x="3688" y="1387"/>
                    <a:pt x="3688" y="1387"/>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64"/>
          <p:cNvGrpSpPr/>
          <p:nvPr/>
        </p:nvGrpSpPr>
        <p:grpSpPr>
          <a:xfrm>
            <a:off x="5031216" y="2875179"/>
            <a:ext cx="1035688" cy="1605387"/>
            <a:chOff x="4434153" y="2860525"/>
            <a:chExt cx="1035688" cy="1605387"/>
          </a:xfrm>
        </p:grpSpPr>
        <p:sp>
          <p:nvSpPr>
            <p:cNvPr id="5011" name="Google Shape;5011;p64"/>
            <p:cNvSpPr/>
            <p:nvPr/>
          </p:nvSpPr>
          <p:spPr>
            <a:xfrm>
              <a:off x="5196746" y="3624291"/>
              <a:ext cx="273096" cy="841621"/>
            </a:xfrm>
            <a:custGeom>
              <a:rect b="b" l="l" r="r" t="t"/>
              <a:pathLst>
                <a:path extrusionOk="0" h="49478" w="16055">
                  <a:moveTo>
                    <a:pt x="4843" y="1"/>
                  </a:moveTo>
                  <a:cubicBezTo>
                    <a:pt x="4144" y="1"/>
                    <a:pt x="3278" y="155"/>
                    <a:pt x="2302" y="514"/>
                  </a:cubicBezTo>
                  <a:cubicBezTo>
                    <a:pt x="223" y="1429"/>
                    <a:pt x="1" y="3979"/>
                    <a:pt x="583" y="7445"/>
                  </a:cubicBezTo>
                  <a:cubicBezTo>
                    <a:pt x="1027" y="11022"/>
                    <a:pt x="4964" y="25106"/>
                    <a:pt x="5075" y="26160"/>
                  </a:cubicBezTo>
                  <a:cubicBezTo>
                    <a:pt x="5324" y="27186"/>
                    <a:pt x="5186" y="29626"/>
                    <a:pt x="6128" y="33784"/>
                  </a:cubicBezTo>
                  <a:cubicBezTo>
                    <a:pt x="6932" y="36890"/>
                    <a:pt x="9123" y="42213"/>
                    <a:pt x="11424" y="49477"/>
                  </a:cubicBezTo>
                  <a:lnTo>
                    <a:pt x="16054" y="49477"/>
                  </a:lnTo>
                  <a:cubicBezTo>
                    <a:pt x="15361" y="45457"/>
                    <a:pt x="14668" y="40605"/>
                    <a:pt x="14335" y="37139"/>
                  </a:cubicBezTo>
                  <a:cubicBezTo>
                    <a:pt x="13753" y="30901"/>
                    <a:pt x="12699" y="28572"/>
                    <a:pt x="12477" y="26853"/>
                  </a:cubicBezTo>
                  <a:cubicBezTo>
                    <a:pt x="12256" y="25106"/>
                    <a:pt x="10869" y="14487"/>
                    <a:pt x="10038" y="9053"/>
                  </a:cubicBezTo>
                  <a:cubicBezTo>
                    <a:pt x="9234" y="3619"/>
                    <a:pt x="6572" y="625"/>
                    <a:pt x="6572" y="625"/>
                  </a:cubicBezTo>
                  <a:cubicBezTo>
                    <a:pt x="6326" y="240"/>
                    <a:pt x="5713" y="1"/>
                    <a:pt x="48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4"/>
            <p:cNvSpPr/>
            <p:nvPr/>
          </p:nvSpPr>
          <p:spPr>
            <a:xfrm>
              <a:off x="5196746" y="3624291"/>
              <a:ext cx="206110" cy="456770"/>
            </a:xfrm>
            <a:custGeom>
              <a:rect b="b" l="l" r="r" t="t"/>
              <a:pathLst>
                <a:path extrusionOk="0" h="26853" w="12117">
                  <a:moveTo>
                    <a:pt x="4843" y="1"/>
                  </a:moveTo>
                  <a:cubicBezTo>
                    <a:pt x="4144" y="1"/>
                    <a:pt x="3278" y="155"/>
                    <a:pt x="2302" y="514"/>
                  </a:cubicBezTo>
                  <a:cubicBezTo>
                    <a:pt x="223" y="1429"/>
                    <a:pt x="1" y="3979"/>
                    <a:pt x="583" y="7445"/>
                  </a:cubicBezTo>
                  <a:cubicBezTo>
                    <a:pt x="1027" y="11022"/>
                    <a:pt x="4964" y="25106"/>
                    <a:pt x="5075" y="26160"/>
                  </a:cubicBezTo>
                  <a:cubicBezTo>
                    <a:pt x="5186" y="26271"/>
                    <a:pt x="5186" y="26603"/>
                    <a:pt x="5186" y="26853"/>
                  </a:cubicBezTo>
                  <a:cubicBezTo>
                    <a:pt x="8097" y="25799"/>
                    <a:pt x="10398" y="24774"/>
                    <a:pt x="12117" y="23970"/>
                  </a:cubicBezTo>
                  <a:cubicBezTo>
                    <a:pt x="11562" y="20032"/>
                    <a:pt x="10620" y="13101"/>
                    <a:pt x="10038" y="9053"/>
                  </a:cubicBezTo>
                  <a:cubicBezTo>
                    <a:pt x="9234" y="3619"/>
                    <a:pt x="6572" y="625"/>
                    <a:pt x="6572" y="625"/>
                  </a:cubicBezTo>
                  <a:cubicBezTo>
                    <a:pt x="6326" y="240"/>
                    <a:pt x="5713" y="1"/>
                    <a:pt x="4843"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4"/>
            <p:cNvSpPr/>
            <p:nvPr/>
          </p:nvSpPr>
          <p:spPr>
            <a:xfrm>
              <a:off x="5196746" y="3619341"/>
              <a:ext cx="273096" cy="846571"/>
            </a:xfrm>
            <a:custGeom>
              <a:rect b="b" l="l" r="r" t="t"/>
              <a:pathLst>
                <a:path extrusionOk="0" fill="none" h="49769" w="16055">
                  <a:moveTo>
                    <a:pt x="11424" y="49768"/>
                  </a:moveTo>
                  <a:cubicBezTo>
                    <a:pt x="9123" y="42504"/>
                    <a:pt x="6932" y="37181"/>
                    <a:pt x="6128" y="34075"/>
                  </a:cubicBezTo>
                  <a:cubicBezTo>
                    <a:pt x="5186" y="29917"/>
                    <a:pt x="5324" y="27477"/>
                    <a:pt x="5075" y="26451"/>
                  </a:cubicBezTo>
                  <a:cubicBezTo>
                    <a:pt x="4964" y="25397"/>
                    <a:pt x="1027" y="11313"/>
                    <a:pt x="583" y="7736"/>
                  </a:cubicBezTo>
                  <a:cubicBezTo>
                    <a:pt x="1" y="4270"/>
                    <a:pt x="223" y="1720"/>
                    <a:pt x="2302" y="805"/>
                  </a:cubicBezTo>
                  <a:cubicBezTo>
                    <a:pt x="4492" y="1"/>
                    <a:pt x="6128" y="222"/>
                    <a:pt x="6572" y="916"/>
                  </a:cubicBezTo>
                  <a:cubicBezTo>
                    <a:pt x="6572" y="916"/>
                    <a:pt x="9234" y="3910"/>
                    <a:pt x="10038" y="9344"/>
                  </a:cubicBezTo>
                  <a:cubicBezTo>
                    <a:pt x="10869" y="14778"/>
                    <a:pt x="12256" y="25397"/>
                    <a:pt x="12477" y="27144"/>
                  </a:cubicBezTo>
                  <a:cubicBezTo>
                    <a:pt x="12699" y="28863"/>
                    <a:pt x="13753" y="31192"/>
                    <a:pt x="14335" y="37430"/>
                  </a:cubicBezTo>
                  <a:cubicBezTo>
                    <a:pt x="14668" y="40896"/>
                    <a:pt x="15361" y="45748"/>
                    <a:pt x="16054" y="49768"/>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4"/>
            <p:cNvSpPr/>
            <p:nvPr/>
          </p:nvSpPr>
          <p:spPr>
            <a:xfrm>
              <a:off x="5127906" y="3597653"/>
              <a:ext cx="296654" cy="367399"/>
            </a:xfrm>
            <a:custGeom>
              <a:rect b="b" l="l" r="r" t="t"/>
              <a:pathLst>
                <a:path extrusionOk="0" h="21599" w="17440">
                  <a:moveTo>
                    <a:pt x="10175" y="0"/>
                  </a:moveTo>
                  <a:cubicBezTo>
                    <a:pt x="10175" y="0"/>
                    <a:pt x="5074" y="804"/>
                    <a:pt x="0" y="4381"/>
                  </a:cubicBezTo>
                  <a:lnTo>
                    <a:pt x="6016" y="21598"/>
                  </a:lnTo>
                  <a:lnTo>
                    <a:pt x="17439" y="15249"/>
                  </a:lnTo>
                  <a:cubicBezTo>
                    <a:pt x="17439" y="15249"/>
                    <a:pt x="11672" y="2662"/>
                    <a:pt x="101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4"/>
            <p:cNvSpPr/>
            <p:nvPr/>
          </p:nvSpPr>
          <p:spPr>
            <a:xfrm>
              <a:off x="5127906" y="3597653"/>
              <a:ext cx="296654" cy="367399"/>
            </a:xfrm>
            <a:custGeom>
              <a:rect b="b" l="l" r="r" t="t"/>
              <a:pathLst>
                <a:path extrusionOk="0" fill="none" h="21599" w="17440">
                  <a:moveTo>
                    <a:pt x="17439" y="15249"/>
                  </a:moveTo>
                  <a:cubicBezTo>
                    <a:pt x="17439" y="15249"/>
                    <a:pt x="11672" y="2662"/>
                    <a:pt x="10175" y="0"/>
                  </a:cubicBezTo>
                  <a:cubicBezTo>
                    <a:pt x="10175" y="0"/>
                    <a:pt x="5074" y="804"/>
                    <a:pt x="0" y="4381"/>
                  </a:cubicBezTo>
                  <a:lnTo>
                    <a:pt x="6016" y="21598"/>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4"/>
            <p:cNvSpPr/>
            <p:nvPr/>
          </p:nvSpPr>
          <p:spPr>
            <a:xfrm>
              <a:off x="5216562" y="3837222"/>
              <a:ext cx="237715" cy="174999"/>
            </a:xfrm>
            <a:custGeom>
              <a:rect b="b" l="l" r="r" t="t"/>
              <a:pathLst>
                <a:path extrusionOk="0" h="10288" w="13975">
                  <a:moveTo>
                    <a:pt x="12477" y="1"/>
                  </a:moveTo>
                  <a:cubicBezTo>
                    <a:pt x="12477" y="1"/>
                    <a:pt x="5878" y="4964"/>
                    <a:pt x="0" y="7293"/>
                  </a:cubicBezTo>
                  <a:lnTo>
                    <a:pt x="1498" y="10287"/>
                  </a:lnTo>
                  <a:cubicBezTo>
                    <a:pt x="7375" y="7986"/>
                    <a:pt x="13974" y="3134"/>
                    <a:pt x="13974" y="3134"/>
                  </a:cubicBezTo>
                  <a:lnTo>
                    <a:pt x="12477"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4"/>
            <p:cNvSpPr/>
            <p:nvPr/>
          </p:nvSpPr>
          <p:spPr>
            <a:xfrm>
              <a:off x="5216562" y="3837222"/>
              <a:ext cx="237715" cy="174999"/>
            </a:xfrm>
            <a:custGeom>
              <a:rect b="b" l="l" r="r" t="t"/>
              <a:pathLst>
                <a:path extrusionOk="0" fill="none" h="10288" w="13975">
                  <a:moveTo>
                    <a:pt x="1498" y="10287"/>
                  </a:moveTo>
                  <a:cubicBezTo>
                    <a:pt x="7375" y="7986"/>
                    <a:pt x="13974" y="3134"/>
                    <a:pt x="13974" y="3134"/>
                  </a:cubicBezTo>
                  <a:lnTo>
                    <a:pt x="12477" y="1"/>
                  </a:lnTo>
                  <a:cubicBezTo>
                    <a:pt x="12477" y="1"/>
                    <a:pt x="5878" y="4964"/>
                    <a:pt x="0" y="7293"/>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4"/>
            <p:cNvSpPr/>
            <p:nvPr/>
          </p:nvSpPr>
          <p:spPr>
            <a:xfrm>
              <a:off x="4674215" y="3597653"/>
              <a:ext cx="296654" cy="367399"/>
            </a:xfrm>
            <a:custGeom>
              <a:rect b="b" l="l" r="r" t="t"/>
              <a:pathLst>
                <a:path extrusionOk="0" h="21599" w="17440">
                  <a:moveTo>
                    <a:pt x="7264" y="0"/>
                  </a:moveTo>
                  <a:cubicBezTo>
                    <a:pt x="5767" y="2662"/>
                    <a:pt x="0" y="15249"/>
                    <a:pt x="0" y="15249"/>
                  </a:cubicBezTo>
                  <a:lnTo>
                    <a:pt x="11423" y="21598"/>
                  </a:lnTo>
                  <a:lnTo>
                    <a:pt x="17439" y="4381"/>
                  </a:lnTo>
                  <a:cubicBezTo>
                    <a:pt x="12338" y="804"/>
                    <a:pt x="7264" y="0"/>
                    <a:pt x="72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4"/>
            <p:cNvSpPr/>
            <p:nvPr/>
          </p:nvSpPr>
          <p:spPr>
            <a:xfrm>
              <a:off x="4674215" y="3597653"/>
              <a:ext cx="296654" cy="367399"/>
            </a:xfrm>
            <a:custGeom>
              <a:rect b="b" l="l" r="r" t="t"/>
              <a:pathLst>
                <a:path extrusionOk="0" fill="none" h="21599" w="17440">
                  <a:moveTo>
                    <a:pt x="0" y="15249"/>
                  </a:moveTo>
                  <a:cubicBezTo>
                    <a:pt x="0" y="15249"/>
                    <a:pt x="5767" y="2662"/>
                    <a:pt x="7264" y="0"/>
                  </a:cubicBezTo>
                  <a:cubicBezTo>
                    <a:pt x="7264" y="0"/>
                    <a:pt x="12338" y="804"/>
                    <a:pt x="17439" y="4381"/>
                  </a:cubicBezTo>
                  <a:lnTo>
                    <a:pt x="11423" y="21598"/>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4"/>
            <p:cNvSpPr/>
            <p:nvPr/>
          </p:nvSpPr>
          <p:spPr>
            <a:xfrm>
              <a:off x="4644499" y="3837222"/>
              <a:ext cx="237715" cy="174999"/>
            </a:xfrm>
            <a:custGeom>
              <a:rect b="b" l="l" r="r" t="t"/>
              <a:pathLst>
                <a:path extrusionOk="0" h="10288" w="13975">
                  <a:moveTo>
                    <a:pt x="1498" y="1"/>
                  </a:moveTo>
                  <a:lnTo>
                    <a:pt x="0" y="3134"/>
                  </a:lnTo>
                  <a:cubicBezTo>
                    <a:pt x="0" y="3134"/>
                    <a:pt x="6599" y="7986"/>
                    <a:pt x="12477" y="10287"/>
                  </a:cubicBezTo>
                  <a:lnTo>
                    <a:pt x="13974" y="7293"/>
                  </a:lnTo>
                  <a:cubicBezTo>
                    <a:pt x="8096" y="4964"/>
                    <a:pt x="1498" y="1"/>
                    <a:pt x="1498"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4"/>
            <p:cNvSpPr/>
            <p:nvPr/>
          </p:nvSpPr>
          <p:spPr>
            <a:xfrm>
              <a:off x="4644499" y="3837222"/>
              <a:ext cx="237715" cy="174999"/>
            </a:xfrm>
            <a:custGeom>
              <a:rect b="b" l="l" r="r" t="t"/>
              <a:pathLst>
                <a:path extrusionOk="0" fill="none" h="10288" w="13975">
                  <a:moveTo>
                    <a:pt x="12477" y="10287"/>
                  </a:moveTo>
                  <a:cubicBezTo>
                    <a:pt x="6599" y="7986"/>
                    <a:pt x="0" y="3134"/>
                    <a:pt x="0" y="3134"/>
                  </a:cubicBezTo>
                  <a:lnTo>
                    <a:pt x="1498" y="1"/>
                  </a:lnTo>
                  <a:cubicBezTo>
                    <a:pt x="1498" y="1"/>
                    <a:pt x="8096" y="4964"/>
                    <a:pt x="13974" y="7293"/>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4"/>
            <p:cNvSpPr/>
            <p:nvPr/>
          </p:nvSpPr>
          <p:spPr>
            <a:xfrm>
              <a:off x="4915672" y="3501445"/>
              <a:ext cx="267414" cy="84438"/>
            </a:xfrm>
            <a:custGeom>
              <a:rect b="b" l="l" r="r" t="t"/>
              <a:pathLst>
                <a:path extrusionOk="0" h="4964" w="15721">
                  <a:moveTo>
                    <a:pt x="1" y="0"/>
                  </a:moveTo>
                  <a:lnTo>
                    <a:pt x="1" y="4963"/>
                  </a:lnTo>
                  <a:lnTo>
                    <a:pt x="15721" y="4963"/>
                  </a:lnTo>
                  <a:lnTo>
                    <a:pt x="15721"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4"/>
            <p:cNvSpPr/>
            <p:nvPr/>
          </p:nvSpPr>
          <p:spPr>
            <a:xfrm>
              <a:off x="4915672" y="3501445"/>
              <a:ext cx="267414" cy="84438"/>
            </a:xfrm>
            <a:custGeom>
              <a:rect b="b" l="l" r="r" t="t"/>
              <a:pathLst>
                <a:path extrusionOk="0" h="4964" w="15721">
                  <a:moveTo>
                    <a:pt x="1" y="0"/>
                  </a:moveTo>
                  <a:lnTo>
                    <a:pt x="1" y="4963"/>
                  </a:lnTo>
                  <a:lnTo>
                    <a:pt x="15721" y="4963"/>
                  </a:lnTo>
                  <a:lnTo>
                    <a:pt x="15721" y="0"/>
                  </a:lnTo>
                  <a:close/>
                </a:path>
              </a:pathLst>
            </a:custGeom>
            <a:solidFill>
              <a:srgbClr val="3B9AAD"/>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4"/>
            <p:cNvSpPr/>
            <p:nvPr/>
          </p:nvSpPr>
          <p:spPr>
            <a:xfrm>
              <a:off x="4803900" y="3141598"/>
              <a:ext cx="507000" cy="339571"/>
            </a:xfrm>
            <a:custGeom>
              <a:rect b="b" l="l" r="r" t="t"/>
              <a:pathLst>
                <a:path extrusionOk="0" h="19963" w="29806">
                  <a:moveTo>
                    <a:pt x="2773" y="1"/>
                  </a:moveTo>
                  <a:cubicBezTo>
                    <a:pt x="1830" y="2440"/>
                    <a:pt x="555" y="5213"/>
                    <a:pt x="222" y="8429"/>
                  </a:cubicBezTo>
                  <a:cubicBezTo>
                    <a:pt x="1" y="11784"/>
                    <a:pt x="1720" y="15943"/>
                    <a:pt x="5657" y="16996"/>
                  </a:cubicBezTo>
                  <a:cubicBezTo>
                    <a:pt x="6572" y="17800"/>
                    <a:pt x="7265" y="18383"/>
                    <a:pt x="8180" y="18715"/>
                  </a:cubicBezTo>
                  <a:cubicBezTo>
                    <a:pt x="10037" y="19519"/>
                    <a:pt x="12228" y="19769"/>
                    <a:pt x="14307" y="19880"/>
                  </a:cubicBezTo>
                  <a:cubicBezTo>
                    <a:pt x="15038" y="19930"/>
                    <a:pt x="15740" y="19963"/>
                    <a:pt x="16422" y="19963"/>
                  </a:cubicBezTo>
                  <a:cubicBezTo>
                    <a:pt x="18768" y="19963"/>
                    <a:pt x="20887" y="19572"/>
                    <a:pt x="23207" y="18133"/>
                  </a:cubicBezTo>
                  <a:cubicBezTo>
                    <a:pt x="27255" y="17551"/>
                    <a:pt x="29556" y="13531"/>
                    <a:pt x="29667" y="10287"/>
                  </a:cubicBezTo>
                  <a:cubicBezTo>
                    <a:pt x="29806" y="6932"/>
                    <a:pt x="28863" y="4049"/>
                    <a:pt x="28170" y="1609"/>
                  </a:cubicBezTo>
                  <a:lnTo>
                    <a:pt x="2773"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4"/>
            <p:cNvSpPr/>
            <p:nvPr/>
          </p:nvSpPr>
          <p:spPr>
            <a:xfrm>
              <a:off x="4803900" y="3141598"/>
              <a:ext cx="507000" cy="341935"/>
            </a:xfrm>
            <a:custGeom>
              <a:rect b="b" l="l" r="r" t="t"/>
              <a:pathLst>
                <a:path extrusionOk="0" fill="none" h="20102" w="29806">
                  <a:moveTo>
                    <a:pt x="2773" y="1"/>
                  </a:moveTo>
                  <a:cubicBezTo>
                    <a:pt x="1830" y="2440"/>
                    <a:pt x="555" y="5213"/>
                    <a:pt x="222" y="8429"/>
                  </a:cubicBezTo>
                  <a:cubicBezTo>
                    <a:pt x="1" y="11784"/>
                    <a:pt x="1720" y="15943"/>
                    <a:pt x="5657" y="16996"/>
                  </a:cubicBezTo>
                  <a:cubicBezTo>
                    <a:pt x="6572" y="17800"/>
                    <a:pt x="7265" y="18383"/>
                    <a:pt x="8180" y="18715"/>
                  </a:cubicBezTo>
                  <a:cubicBezTo>
                    <a:pt x="10037" y="19519"/>
                    <a:pt x="12228" y="19769"/>
                    <a:pt x="14307" y="19880"/>
                  </a:cubicBezTo>
                  <a:cubicBezTo>
                    <a:pt x="17551" y="20102"/>
                    <a:pt x="20212" y="19991"/>
                    <a:pt x="23207" y="18133"/>
                  </a:cubicBezTo>
                  <a:cubicBezTo>
                    <a:pt x="27255" y="17551"/>
                    <a:pt x="29556" y="13531"/>
                    <a:pt x="29667" y="10287"/>
                  </a:cubicBezTo>
                  <a:cubicBezTo>
                    <a:pt x="29806" y="6932"/>
                    <a:pt x="28863" y="4049"/>
                    <a:pt x="28170" y="1609"/>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4"/>
            <p:cNvSpPr/>
            <p:nvPr/>
          </p:nvSpPr>
          <p:spPr>
            <a:xfrm>
              <a:off x="4825128" y="3312787"/>
              <a:ext cx="448043" cy="542381"/>
            </a:xfrm>
            <a:custGeom>
              <a:rect b="b" l="l" r="r" t="t"/>
              <a:pathLst>
                <a:path extrusionOk="0" h="31886" w="26340">
                  <a:moveTo>
                    <a:pt x="8318" y="1"/>
                  </a:moveTo>
                  <a:lnTo>
                    <a:pt x="8318" y="7265"/>
                  </a:lnTo>
                  <a:cubicBezTo>
                    <a:pt x="8318" y="8873"/>
                    <a:pt x="7514" y="11091"/>
                    <a:pt x="5434" y="12339"/>
                  </a:cubicBezTo>
                  <a:cubicBezTo>
                    <a:pt x="3244" y="13614"/>
                    <a:pt x="0" y="15111"/>
                    <a:pt x="0" y="15111"/>
                  </a:cubicBezTo>
                  <a:lnTo>
                    <a:pt x="0" y="31885"/>
                  </a:lnTo>
                  <a:lnTo>
                    <a:pt x="26339" y="31885"/>
                  </a:lnTo>
                  <a:lnTo>
                    <a:pt x="26339" y="15111"/>
                  </a:lnTo>
                  <a:cubicBezTo>
                    <a:pt x="26339" y="15111"/>
                    <a:pt x="23123" y="13614"/>
                    <a:pt x="20933" y="12339"/>
                  </a:cubicBezTo>
                  <a:cubicBezTo>
                    <a:pt x="18854" y="11091"/>
                    <a:pt x="18022" y="8873"/>
                    <a:pt x="18022" y="7265"/>
                  </a:cubicBezTo>
                  <a:lnTo>
                    <a:pt x="180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4"/>
            <p:cNvSpPr/>
            <p:nvPr/>
          </p:nvSpPr>
          <p:spPr>
            <a:xfrm>
              <a:off x="4951036" y="3312787"/>
              <a:ext cx="180646" cy="176887"/>
            </a:xfrm>
            <a:custGeom>
              <a:rect b="b" l="l" r="r" t="t"/>
              <a:pathLst>
                <a:path extrusionOk="0" h="10399" w="10620">
                  <a:moveTo>
                    <a:pt x="916" y="1"/>
                  </a:moveTo>
                  <a:lnTo>
                    <a:pt x="916" y="7265"/>
                  </a:lnTo>
                  <a:cubicBezTo>
                    <a:pt x="916" y="8180"/>
                    <a:pt x="583" y="9345"/>
                    <a:pt x="1" y="10398"/>
                  </a:cubicBezTo>
                  <a:cubicBezTo>
                    <a:pt x="4853" y="9345"/>
                    <a:pt x="8208" y="7958"/>
                    <a:pt x="10620" y="6461"/>
                  </a:cubicBezTo>
                  <a:lnTo>
                    <a:pt x="10620"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4"/>
            <p:cNvSpPr/>
            <p:nvPr/>
          </p:nvSpPr>
          <p:spPr>
            <a:xfrm>
              <a:off x="4825128" y="3312787"/>
              <a:ext cx="448043" cy="542381"/>
            </a:xfrm>
            <a:custGeom>
              <a:rect b="b" l="l" r="r" t="t"/>
              <a:pathLst>
                <a:path extrusionOk="0" fill="none" h="31886" w="26340">
                  <a:moveTo>
                    <a:pt x="26339" y="31885"/>
                  </a:moveTo>
                  <a:lnTo>
                    <a:pt x="26339" y="15111"/>
                  </a:lnTo>
                  <a:cubicBezTo>
                    <a:pt x="26339" y="15111"/>
                    <a:pt x="23123" y="13614"/>
                    <a:pt x="20933" y="12339"/>
                  </a:cubicBezTo>
                  <a:cubicBezTo>
                    <a:pt x="18854" y="11091"/>
                    <a:pt x="18022" y="8873"/>
                    <a:pt x="18022" y="7265"/>
                  </a:cubicBezTo>
                  <a:lnTo>
                    <a:pt x="18022" y="1"/>
                  </a:lnTo>
                  <a:lnTo>
                    <a:pt x="8318" y="1"/>
                  </a:lnTo>
                  <a:lnTo>
                    <a:pt x="8318" y="7265"/>
                  </a:lnTo>
                  <a:cubicBezTo>
                    <a:pt x="8318" y="8873"/>
                    <a:pt x="7514" y="11091"/>
                    <a:pt x="5434" y="12339"/>
                  </a:cubicBezTo>
                  <a:cubicBezTo>
                    <a:pt x="3244" y="13614"/>
                    <a:pt x="0" y="15111"/>
                    <a:pt x="0" y="15111"/>
                  </a:cubicBezTo>
                  <a:lnTo>
                    <a:pt x="0" y="31885"/>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4"/>
            <p:cNvSpPr/>
            <p:nvPr/>
          </p:nvSpPr>
          <p:spPr>
            <a:xfrm>
              <a:off x="5210422" y="3178391"/>
              <a:ext cx="58157" cy="92926"/>
            </a:xfrm>
            <a:custGeom>
              <a:rect b="b" l="l" r="r" t="t"/>
              <a:pathLst>
                <a:path extrusionOk="0" h="5463" w="3419">
                  <a:moveTo>
                    <a:pt x="1777" y="1"/>
                  </a:moveTo>
                  <a:cubicBezTo>
                    <a:pt x="1687" y="1"/>
                    <a:pt x="1594" y="10"/>
                    <a:pt x="1498" y="28"/>
                  </a:cubicBezTo>
                  <a:lnTo>
                    <a:pt x="1" y="5462"/>
                  </a:lnTo>
                  <a:cubicBezTo>
                    <a:pt x="1609" y="5351"/>
                    <a:pt x="2302" y="4298"/>
                    <a:pt x="2884" y="2690"/>
                  </a:cubicBezTo>
                  <a:cubicBezTo>
                    <a:pt x="3419" y="1112"/>
                    <a:pt x="2785" y="1"/>
                    <a:pt x="1777" y="1"/>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4"/>
            <p:cNvSpPr/>
            <p:nvPr/>
          </p:nvSpPr>
          <p:spPr>
            <a:xfrm>
              <a:off x="4863571" y="3156108"/>
              <a:ext cx="48342" cy="97756"/>
            </a:xfrm>
            <a:custGeom>
              <a:rect b="b" l="l" r="r" t="t"/>
              <a:pathLst>
                <a:path extrusionOk="0" h="5747" w="2842">
                  <a:moveTo>
                    <a:pt x="1520" y="0"/>
                  </a:moveTo>
                  <a:cubicBezTo>
                    <a:pt x="663" y="0"/>
                    <a:pt x="0" y="989"/>
                    <a:pt x="291" y="2613"/>
                  </a:cubicBezTo>
                  <a:cubicBezTo>
                    <a:pt x="651" y="4360"/>
                    <a:pt x="1206" y="5386"/>
                    <a:pt x="2842" y="5746"/>
                  </a:cubicBezTo>
                  <a:lnTo>
                    <a:pt x="1899" y="63"/>
                  </a:lnTo>
                  <a:cubicBezTo>
                    <a:pt x="1770" y="21"/>
                    <a:pt x="1643" y="0"/>
                    <a:pt x="1520" y="0"/>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4"/>
            <p:cNvSpPr/>
            <p:nvPr/>
          </p:nvSpPr>
          <p:spPr>
            <a:xfrm>
              <a:off x="4859233" y="2917049"/>
              <a:ext cx="445543" cy="487864"/>
            </a:xfrm>
            <a:custGeom>
              <a:rect b="b" l="l" r="r" t="t"/>
              <a:pathLst>
                <a:path extrusionOk="0" h="28681" w="26193">
                  <a:moveTo>
                    <a:pt x="12137" y="1"/>
                  </a:moveTo>
                  <a:cubicBezTo>
                    <a:pt x="1" y="1"/>
                    <a:pt x="714" y="14413"/>
                    <a:pt x="2847" y="20355"/>
                  </a:cubicBezTo>
                  <a:cubicBezTo>
                    <a:pt x="5065" y="26482"/>
                    <a:pt x="9446" y="28562"/>
                    <a:pt x="11303" y="28672"/>
                  </a:cubicBezTo>
                  <a:cubicBezTo>
                    <a:pt x="11382" y="28678"/>
                    <a:pt x="11465" y="28681"/>
                    <a:pt x="11551" y="28681"/>
                  </a:cubicBezTo>
                  <a:cubicBezTo>
                    <a:pt x="13607" y="28681"/>
                    <a:pt x="17880" y="27053"/>
                    <a:pt x="20647" y="21519"/>
                  </a:cubicBezTo>
                  <a:cubicBezTo>
                    <a:pt x="23641" y="15641"/>
                    <a:pt x="26192" y="836"/>
                    <a:pt x="13133" y="32"/>
                  </a:cubicBezTo>
                  <a:cubicBezTo>
                    <a:pt x="12792" y="11"/>
                    <a:pt x="12460" y="1"/>
                    <a:pt x="121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4"/>
            <p:cNvSpPr/>
            <p:nvPr/>
          </p:nvSpPr>
          <p:spPr>
            <a:xfrm>
              <a:off x="4858604" y="2903901"/>
              <a:ext cx="446172" cy="503241"/>
            </a:xfrm>
            <a:custGeom>
              <a:rect b="b" l="l" r="r" t="t"/>
              <a:pathLst>
                <a:path extrusionOk="0" fill="none" h="29585" w="26230">
                  <a:moveTo>
                    <a:pt x="13170" y="805"/>
                  </a:moveTo>
                  <a:cubicBezTo>
                    <a:pt x="26229" y="1609"/>
                    <a:pt x="23678" y="16414"/>
                    <a:pt x="20684" y="22292"/>
                  </a:cubicBezTo>
                  <a:cubicBezTo>
                    <a:pt x="17801" y="28059"/>
                    <a:pt x="13281" y="29584"/>
                    <a:pt x="11340" y="29445"/>
                  </a:cubicBezTo>
                  <a:cubicBezTo>
                    <a:pt x="9483" y="29335"/>
                    <a:pt x="5102" y="27255"/>
                    <a:pt x="2884" y="21128"/>
                  </a:cubicBezTo>
                  <a:cubicBezTo>
                    <a:pt x="694" y="15028"/>
                    <a:pt x="1" y="1"/>
                    <a:pt x="13170" y="805"/>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4"/>
            <p:cNvSpPr/>
            <p:nvPr/>
          </p:nvSpPr>
          <p:spPr>
            <a:xfrm>
              <a:off x="5013769" y="3320339"/>
              <a:ext cx="84914" cy="43529"/>
            </a:xfrm>
            <a:custGeom>
              <a:rect b="b" l="l" r="r" t="t"/>
              <a:pathLst>
                <a:path extrusionOk="0" h="2559" w="4992">
                  <a:moveTo>
                    <a:pt x="2551" y="1"/>
                  </a:moveTo>
                  <a:cubicBezTo>
                    <a:pt x="1276" y="1"/>
                    <a:pt x="0" y="111"/>
                    <a:pt x="0" y="583"/>
                  </a:cubicBezTo>
                  <a:cubicBezTo>
                    <a:pt x="0" y="1054"/>
                    <a:pt x="694" y="2440"/>
                    <a:pt x="2440" y="2551"/>
                  </a:cubicBezTo>
                  <a:cubicBezTo>
                    <a:pt x="2507" y="2556"/>
                    <a:pt x="2572" y="2558"/>
                    <a:pt x="2636" y="2558"/>
                  </a:cubicBezTo>
                  <a:cubicBezTo>
                    <a:pt x="4125" y="2558"/>
                    <a:pt x="4991" y="1369"/>
                    <a:pt x="4991" y="943"/>
                  </a:cubicBezTo>
                  <a:cubicBezTo>
                    <a:pt x="4991" y="472"/>
                    <a:pt x="3827" y="111"/>
                    <a:pt x="2551" y="1"/>
                  </a:cubicBezTo>
                  <a:close/>
                </a:path>
              </a:pathLst>
            </a:custGeom>
            <a:solidFill>
              <a:srgbClr val="9E51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4"/>
            <p:cNvSpPr/>
            <p:nvPr/>
          </p:nvSpPr>
          <p:spPr>
            <a:xfrm>
              <a:off x="5019893" y="3334015"/>
              <a:ext cx="70762" cy="29733"/>
            </a:xfrm>
            <a:custGeom>
              <a:rect b="b" l="l" r="r" t="t"/>
              <a:pathLst>
                <a:path extrusionOk="0" h="1748" w="4160">
                  <a:moveTo>
                    <a:pt x="2080" y="1"/>
                  </a:moveTo>
                  <a:cubicBezTo>
                    <a:pt x="1165" y="1"/>
                    <a:pt x="472" y="361"/>
                    <a:pt x="1" y="694"/>
                  </a:cubicBezTo>
                  <a:cubicBezTo>
                    <a:pt x="472" y="1165"/>
                    <a:pt x="1027" y="1636"/>
                    <a:pt x="2080" y="1747"/>
                  </a:cubicBezTo>
                  <a:cubicBezTo>
                    <a:pt x="2995" y="1747"/>
                    <a:pt x="3688" y="1387"/>
                    <a:pt x="4160" y="943"/>
                  </a:cubicBezTo>
                  <a:cubicBezTo>
                    <a:pt x="3688" y="472"/>
                    <a:pt x="3106" y="139"/>
                    <a:pt x="2080" y="1"/>
                  </a:cubicBezTo>
                  <a:close/>
                </a:path>
              </a:pathLst>
            </a:custGeom>
            <a:solidFill>
              <a:srgbClr val="E072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4"/>
            <p:cNvSpPr/>
            <p:nvPr/>
          </p:nvSpPr>
          <p:spPr>
            <a:xfrm>
              <a:off x="5045374" y="3284976"/>
              <a:ext cx="27369" cy="8029"/>
            </a:xfrm>
            <a:custGeom>
              <a:rect b="b" l="l" r="r" t="t"/>
              <a:pathLst>
                <a:path extrusionOk="0" fill="none" h="472" w="1609">
                  <a:moveTo>
                    <a:pt x="0" y="0"/>
                  </a:moveTo>
                  <a:cubicBezTo>
                    <a:pt x="471" y="472"/>
                    <a:pt x="1165" y="472"/>
                    <a:pt x="1608" y="111"/>
                  </a:cubicBez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4"/>
            <p:cNvSpPr/>
            <p:nvPr/>
          </p:nvSpPr>
          <p:spPr>
            <a:xfrm>
              <a:off x="4951036" y="3230271"/>
              <a:ext cx="9934" cy="7552"/>
            </a:xfrm>
            <a:custGeom>
              <a:rect b="b" l="l" r="r" t="t"/>
              <a:pathLst>
                <a:path extrusionOk="0" fill="none" h="444" w="584">
                  <a:moveTo>
                    <a:pt x="583" y="0"/>
                  </a:moveTo>
                  <a:lnTo>
                    <a:pt x="1" y="444"/>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4"/>
            <p:cNvSpPr/>
            <p:nvPr/>
          </p:nvSpPr>
          <p:spPr>
            <a:xfrm>
              <a:off x="4966600" y="3230271"/>
              <a:ext cx="9934" cy="9441"/>
            </a:xfrm>
            <a:custGeom>
              <a:rect b="b" l="l" r="r" t="t"/>
              <a:pathLst>
                <a:path extrusionOk="0" fill="none" h="555" w="584">
                  <a:moveTo>
                    <a:pt x="583" y="0"/>
                  </a:moveTo>
                  <a:lnTo>
                    <a:pt x="1" y="555"/>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4"/>
            <p:cNvSpPr/>
            <p:nvPr/>
          </p:nvSpPr>
          <p:spPr>
            <a:xfrm>
              <a:off x="4982641" y="3232143"/>
              <a:ext cx="9917" cy="7569"/>
            </a:xfrm>
            <a:custGeom>
              <a:rect b="b" l="l" r="r" t="t"/>
              <a:pathLst>
                <a:path extrusionOk="0" fill="none" h="445" w="583">
                  <a:moveTo>
                    <a:pt x="583" y="1"/>
                  </a:moveTo>
                  <a:lnTo>
                    <a:pt x="1" y="445"/>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4"/>
            <p:cNvSpPr/>
            <p:nvPr/>
          </p:nvSpPr>
          <p:spPr>
            <a:xfrm>
              <a:off x="5131665" y="3242059"/>
              <a:ext cx="9934" cy="7552"/>
            </a:xfrm>
            <a:custGeom>
              <a:rect b="b" l="l" r="r" t="t"/>
              <a:pathLst>
                <a:path extrusionOk="0" fill="none" h="444" w="584">
                  <a:moveTo>
                    <a:pt x="583" y="0"/>
                  </a:moveTo>
                  <a:lnTo>
                    <a:pt x="1" y="444"/>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4"/>
            <p:cNvSpPr/>
            <p:nvPr/>
          </p:nvSpPr>
          <p:spPr>
            <a:xfrm>
              <a:off x="5145818" y="3242059"/>
              <a:ext cx="11805" cy="9441"/>
            </a:xfrm>
            <a:custGeom>
              <a:rect b="b" l="l" r="r" t="t"/>
              <a:pathLst>
                <a:path extrusionOk="0" fill="none" h="555" w="694">
                  <a:moveTo>
                    <a:pt x="694" y="0"/>
                  </a:moveTo>
                  <a:lnTo>
                    <a:pt x="1" y="555"/>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4"/>
            <p:cNvSpPr/>
            <p:nvPr/>
          </p:nvSpPr>
          <p:spPr>
            <a:xfrm>
              <a:off x="5161382" y="3243948"/>
              <a:ext cx="9917" cy="7552"/>
            </a:xfrm>
            <a:custGeom>
              <a:rect b="b" l="l" r="r" t="t"/>
              <a:pathLst>
                <a:path extrusionOk="0" fill="none" h="444" w="583">
                  <a:moveTo>
                    <a:pt x="583" y="0"/>
                  </a:moveTo>
                  <a:lnTo>
                    <a:pt x="1" y="444"/>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4"/>
            <p:cNvSpPr/>
            <p:nvPr/>
          </p:nvSpPr>
          <p:spPr>
            <a:xfrm>
              <a:off x="5131665" y="3163286"/>
              <a:ext cx="37745" cy="35670"/>
            </a:xfrm>
            <a:custGeom>
              <a:rect b="b" l="l" r="r" t="t"/>
              <a:pathLst>
                <a:path extrusionOk="0" h="2097" w="2219">
                  <a:moveTo>
                    <a:pt x="1165" y="1"/>
                  </a:moveTo>
                  <a:cubicBezTo>
                    <a:pt x="583" y="1"/>
                    <a:pt x="139" y="472"/>
                    <a:pt x="1" y="1027"/>
                  </a:cubicBezTo>
                  <a:cubicBezTo>
                    <a:pt x="1" y="1609"/>
                    <a:pt x="472" y="2080"/>
                    <a:pt x="1054" y="2080"/>
                  </a:cubicBezTo>
                  <a:cubicBezTo>
                    <a:pt x="1112" y="2091"/>
                    <a:pt x="1169" y="2097"/>
                    <a:pt x="1224" y="2097"/>
                  </a:cubicBezTo>
                  <a:cubicBezTo>
                    <a:pt x="1721" y="2097"/>
                    <a:pt x="2080" y="1665"/>
                    <a:pt x="2080" y="1165"/>
                  </a:cubicBezTo>
                  <a:cubicBezTo>
                    <a:pt x="2219" y="583"/>
                    <a:pt x="1748" y="112"/>
                    <a:pt x="1165"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4"/>
            <p:cNvSpPr/>
            <p:nvPr/>
          </p:nvSpPr>
          <p:spPr>
            <a:xfrm>
              <a:off x="5122242" y="3167062"/>
              <a:ext cx="54721" cy="9934"/>
            </a:xfrm>
            <a:custGeom>
              <a:rect b="b" l="l" r="r" t="t"/>
              <a:pathLst>
                <a:path extrusionOk="0" fill="none" h="584" w="3217">
                  <a:moveTo>
                    <a:pt x="0" y="583"/>
                  </a:moveTo>
                  <a:cubicBezTo>
                    <a:pt x="444" y="250"/>
                    <a:pt x="1026" y="1"/>
                    <a:pt x="1719" y="1"/>
                  </a:cubicBezTo>
                  <a:cubicBezTo>
                    <a:pt x="2634" y="1"/>
                    <a:pt x="3216" y="583"/>
                    <a:pt x="3216" y="583"/>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4"/>
            <p:cNvSpPr/>
            <p:nvPr/>
          </p:nvSpPr>
          <p:spPr>
            <a:xfrm>
              <a:off x="5106201" y="3129810"/>
              <a:ext cx="90561" cy="18779"/>
            </a:xfrm>
            <a:custGeom>
              <a:rect b="b" l="l" r="r" t="t"/>
              <a:pathLst>
                <a:path extrusionOk="0" h="1104" w="5324">
                  <a:moveTo>
                    <a:pt x="2354" y="0"/>
                  </a:moveTo>
                  <a:cubicBezTo>
                    <a:pt x="1747" y="0"/>
                    <a:pt x="1054" y="56"/>
                    <a:pt x="361" y="222"/>
                  </a:cubicBezTo>
                  <a:cubicBezTo>
                    <a:pt x="112" y="222"/>
                    <a:pt x="1" y="361"/>
                    <a:pt x="1" y="472"/>
                  </a:cubicBezTo>
                  <a:cubicBezTo>
                    <a:pt x="1" y="583"/>
                    <a:pt x="112" y="805"/>
                    <a:pt x="472" y="1054"/>
                  </a:cubicBezTo>
                  <a:cubicBezTo>
                    <a:pt x="583" y="1091"/>
                    <a:pt x="685" y="1103"/>
                    <a:pt x="783" y="1103"/>
                  </a:cubicBezTo>
                  <a:cubicBezTo>
                    <a:pt x="980" y="1103"/>
                    <a:pt x="1165" y="1054"/>
                    <a:pt x="1387" y="1054"/>
                  </a:cubicBezTo>
                  <a:cubicBezTo>
                    <a:pt x="1793" y="935"/>
                    <a:pt x="2877" y="671"/>
                    <a:pt x="3613" y="671"/>
                  </a:cubicBezTo>
                  <a:cubicBezTo>
                    <a:pt x="3732" y="671"/>
                    <a:pt x="3841" y="678"/>
                    <a:pt x="3938" y="694"/>
                  </a:cubicBezTo>
                  <a:cubicBezTo>
                    <a:pt x="4310" y="694"/>
                    <a:pt x="4960" y="988"/>
                    <a:pt x="5216" y="988"/>
                  </a:cubicBezTo>
                  <a:cubicBezTo>
                    <a:pt x="5284" y="988"/>
                    <a:pt x="5324" y="968"/>
                    <a:pt x="5324" y="915"/>
                  </a:cubicBezTo>
                  <a:cubicBezTo>
                    <a:pt x="5324" y="805"/>
                    <a:pt x="4520" y="111"/>
                    <a:pt x="3827" y="111"/>
                  </a:cubicBezTo>
                  <a:cubicBezTo>
                    <a:pt x="3480" y="56"/>
                    <a:pt x="2960" y="0"/>
                    <a:pt x="2354"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4"/>
            <p:cNvSpPr/>
            <p:nvPr/>
          </p:nvSpPr>
          <p:spPr>
            <a:xfrm>
              <a:off x="4962841" y="3153386"/>
              <a:ext cx="37269" cy="35398"/>
            </a:xfrm>
            <a:custGeom>
              <a:rect b="b" l="l" r="r" t="t"/>
              <a:pathLst>
                <a:path extrusionOk="0" h="2081" w="2191">
                  <a:moveTo>
                    <a:pt x="1165" y="1"/>
                  </a:moveTo>
                  <a:cubicBezTo>
                    <a:pt x="582" y="1"/>
                    <a:pt x="111" y="472"/>
                    <a:pt x="0" y="1054"/>
                  </a:cubicBezTo>
                  <a:cubicBezTo>
                    <a:pt x="0" y="1609"/>
                    <a:pt x="471" y="2080"/>
                    <a:pt x="1054" y="2080"/>
                  </a:cubicBezTo>
                  <a:cubicBezTo>
                    <a:pt x="1608" y="2080"/>
                    <a:pt x="2080" y="1747"/>
                    <a:pt x="2190" y="1165"/>
                  </a:cubicBezTo>
                  <a:cubicBezTo>
                    <a:pt x="2190" y="583"/>
                    <a:pt x="1747" y="1"/>
                    <a:pt x="1165"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4"/>
            <p:cNvSpPr/>
            <p:nvPr/>
          </p:nvSpPr>
          <p:spPr>
            <a:xfrm>
              <a:off x="4954812" y="3155274"/>
              <a:ext cx="55197" cy="16057"/>
            </a:xfrm>
            <a:custGeom>
              <a:rect b="b" l="l" r="r" t="t"/>
              <a:pathLst>
                <a:path extrusionOk="0" fill="none" h="944" w="3245">
                  <a:moveTo>
                    <a:pt x="3245" y="943"/>
                  </a:moveTo>
                  <a:cubicBezTo>
                    <a:pt x="2773" y="472"/>
                    <a:pt x="2330" y="112"/>
                    <a:pt x="1637" y="112"/>
                  </a:cubicBezTo>
                  <a:cubicBezTo>
                    <a:pt x="694" y="1"/>
                    <a:pt x="1" y="472"/>
                    <a:pt x="1" y="472"/>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4"/>
            <p:cNvSpPr/>
            <p:nvPr/>
          </p:nvSpPr>
          <p:spPr>
            <a:xfrm>
              <a:off x="4939248" y="3118022"/>
              <a:ext cx="90578" cy="24375"/>
            </a:xfrm>
            <a:custGeom>
              <a:rect b="b" l="l" r="r" t="t"/>
              <a:pathLst>
                <a:path extrusionOk="0" h="1433" w="5325">
                  <a:moveTo>
                    <a:pt x="1609" y="0"/>
                  </a:moveTo>
                  <a:cubicBezTo>
                    <a:pt x="916" y="0"/>
                    <a:pt x="1" y="583"/>
                    <a:pt x="1" y="693"/>
                  </a:cubicBezTo>
                  <a:cubicBezTo>
                    <a:pt x="1" y="716"/>
                    <a:pt x="43" y="725"/>
                    <a:pt x="113" y="725"/>
                  </a:cubicBezTo>
                  <a:cubicBezTo>
                    <a:pt x="393" y="725"/>
                    <a:pt x="1121" y="583"/>
                    <a:pt x="1387" y="583"/>
                  </a:cubicBezTo>
                  <a:cubicBezTo>
                    <a:pt x="2080" y="693"/>
                    <a:pt x="3467" y="1165"/>
                    <a:pt x="3938" y="1276"/>
                  </a:cubicBezTo>
                  <a:cubicBezTo>
                    <a:pt x="4173" y="1354"/>
                    <a:pt x="4367" y="1433"/>
                    <a:pt x="4578" y="1433"/>
                  </a:cubicBezTo>
                  <a:cubicBezTo>
                    <a:pt x="4665" y="1433"/>
                    <a:pt x="4755" y="1419"/>
                    <a:pt x="4853" y="1387"/>
                  </a:cubicBezTo>
                  <a:cubicBezTo>
                    <a:pt x="5213" y="1276"/>
                    <a:pt x="5324" y="915"/>
                    <a:pt x="5324" y="804"/>
                  </a:cubicBezTo>
                  <a:cubicBezTo>
                    <a:pt x="5324" y="804"/>
                    <a:pt x="5324" y="693"/>
                    <a:pt x="5075" y="583"/>
                  </a:cubicBezTo>
                  <a:cubicBezTo>
                    <a:pt x="3688" y="111"/>
                    <a:pt x="2302" y="0"/>
                    <a:pt x="1609"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4"/>
            <p:cNvSpPr/>
            <p:nvPr/>
          </p:nvSpPr>
          <p:spPr>
            <a:xfrm>
              <a:off x="4923684" y="3131699"/>
              <a:ext cx="119818" cy="102349"/>
            </a:xfrm>
            <a:custGeom>
              <a:rect b="b" l="l" r="r" t="t"/>
              <a:pathLst>
                <a:path extrusionOk="0" fill="none" h="6017" w="7044">
                  <a:moveTo>
                    <a:pt x="6932" y="3022"/>
                  </a:moveTo>
                  <a:cubicBezTo>
                    <a:pt x="6821" y="4741"/>
                    <a:pt x="5075" y="6017"/>
                    <a:pt x="3217" y="5906"/>
                  </a:cubicBezTo>
                  <a:cubicBezTo>
                    <a:pt x="1138" y="5656"/>
                    <a:pt x="1" y="3716"/>
                    <a:pt x="112" y="2080"/>
                  </a:cubicBezTo>
                  <a:cubicBezTo>
                    <a:pt x="223" y="361"/>
                    <a:pt x="1720" y="0"/>
                    <a:pt x="3688" y="111"/>
                  </a:cubicBezTo>
                  <a:cubicBezTo>
                    <a:pt x="5990" y="250"/>
                    <a:pt x="7043" y="1387"/>
                    <a:pt x="6932" y="3022"/>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4"/>
            <p:cNvSpPr/>
            <p:nvPr/>
          </p:nvSpPr>
          <p:spPr>
            <a:xfrm>
              <a:off x="5088749" y="3141598"/>
              <a:ext cx="119818" cy="102366"/>
            </a:xfrm>
            <a:custGeom>
              <a:rect b="b" l="l" r="r" t="t"/>
              <a:pathLst>
                <a:path extrusionOk="0" fill="none" h="6018" w="7044">
                  <a:moveTo>
                    <a:pt x="1" y="2662"/>
                  </a:moveTo>
                  <a:cubicBezTo>
                    <a:pt x="1" y="4270"/>
                    <a:pt x="1498" y="5768"/>
                    <a:pt x="3356" y="5906"/>
                  </a:cubicBezTo>
                  <a:cubicBezTo>
                    <a:pt x="5435" y="6017"/>
                    <a:pt x="6821" y="4159"/>
                    <a:pt x="6932" y="2440"/>
                  </a:cubicBezTo>
                  <a:cubicBezTo>
                    <a:pt x="7043" y="805"/>
                    <a:pt x="5546" y="222"/>
                    <a:pt x="3688" y="112"/>
                  </a:cubicBezTo>
                  <a:cubicBezTo>
                    <a:pt x="1276" y="1"/>
                    <a:pt x="112" y="916"/>
                    <a:pt x="1" y="2662"/>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4"/>
            <p:cNvSpPr/>
            <p:nvPr/>
          </p:nvSpPr>
          <p:spPr>
            <a:xfrm>
              <a:off x="5041597" y="3171315"/>
              <a:ext cx="47169" cy="15581"/>
            </a:xfrm>
            <a:custGeom>
              <a:rect b="b" l="l" r="r" t="t"/>
              <a:pathLst>
                <a:path extrusionOk="0" fill="none" h="916" w="2773">
                  <a:moveTo>
                    <a:pt x="0" y="693"/>
                  </a:moveTo>
                  <a:cubicBezTo>
                    <a:pt x="0" y="693"/>
                    <a:pt x="1387" y="0"/>
                    <a:pt x="2773" y="915"/>
                  </a:cubicBezTo>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4"/>
            <p:cNvSpPr/>
            <p:nvPr/>
          </p:nvSpPr>
          <p:spPr>
            <a:xfrm>
              <a:off x="4774183" y="2876804"/>
              <a:ext cx="513141" cy="583154"/>
            </a:xfrm>
            <a:custGeom>
              <a:rect b="b" l="l" r="r" t="t"/>
              <a:pathLst>
                <a:path extrusionOk="0" h="34283" w="30167">
                  <a:moveTo>
                    <a:pt x="16521" y="0"/>
                  </a:moveTo>
                  <a:cubicBezTo>
                    <a:pt x="15412" y="0"/>
                    <a:pt x="14202" y="186"/>
                    <a:pt x="12949" y="679"/>
                  </a:cubicBezTo>
                  <a:cubicBezTo>
                    <a:pt x="8429" y="2398"/>
                    <a:pt x="6461" y="6917"/>
                    <a:pt x="5213" y="10827"/>
                  </a:cubicBezTo>
                  <a:cubicBezTo>
                    <a:pt x="4049" y="14403"/>
                    <a:pt x="1498" y="19726"/>
                    <a:pt x="583" y="23553"/>
                  </a:cubicBezTo>
                  <a:cubicBezTo>
                    <a:pt x="1" y="26076"/>
                    <a:pt x="694" y="28155"/>
                    <a:pt x="1387" y="28626"/>
                  </a:cubicBezTo>
                  <a:cubicBezTo>
                    <a:pt x="1387" y="27822"/>
                    <a:pt x="1609" y="26769"/>
                    <a:pt x="1969" y="25965"/>
                  </a:cubicBezTo>
                  <a:cubicBezTo>
                    <a:pt x="2080" y="31510"/>
                    <a:pt x="6017" y="34282"/>
                    <a:pt x="9927" y="34282"/>
                  </a:cubicBezTo>
                  <a:cubicBezTo>
                    <a:pt x="4631" y="28155"/>
                    <a:pt x="10176" y="11520"/>
                    <a:pt x="10176" y="11520"/>
                  </a:cubicBezTo>
                  <a:cubicBezTo>
                    <a:pt x="10287" y="13017"/>
                    <a:pt x="11313" y="14403"/>
                    <a:pt x="11895" y="14542"/>
                  </a:cubicBezTo>
                  <a:cubicBezTo>
                    <a:pt x="12145" y="13017"/>
                    <a:pt x="13392" y="10716"/>
                    <a:pt x="14446" y="9108"/>
                  </a:cubicBezTo>
                  <a:cubicBezTo>
                    <a:pt x="14446" y="9108"/>
                    <a:pt x="14446" y="11991"/>
                    <a:pt x="14557" y="13155"/>
                  </a:cubicBezTo>
                  <a:cubicBezTo>
                    <a:pt x="14668" y="14181"/>
                    <a:pt x="15472" y="14764"/>
                    <a:pt x="15472" y="14764"/>
                  </a:cubicBezTo>
                  <a:cubicBezTo>
                    <a:pt x="15721" y="12906"/>
                    <a:pt x="16747" y="10827"/>
                    <a:pt x="18244" y="8858"/>
                  </a:cubicBezTo>
                  <a:cubicBezTo>
                    <a:pt x="18244" y="11631"/>
                    <a:pt x="19409" y="13849"/>
                    <a:pt x="19520" y="14181"/>
                  </a:cubicBezTo>
                  <a:cubicBezTo>
                    <a:pt x="19769" y="14542"/>
                    <a:pt x="20324" y="14653"/>
                    <a:pt x="20324" y="14653"/>
                  </a:cubicBezTo>
                  <a:cubicBezTo>
                    <a:pt x="19631" y="11409"/>
                    <a:pt x="20213" y="8748"/>
                    <a:pt x="20213" y="8747"/>
                  </a:cubicBezTo>
                  <a:lnTo>
                    <a:pt x="20213" y="8747"/>
                  </a:lnTo>
                  <a:cubicBezTo>
                    <a:pt x="20213" y="8748"/>
                    <a:pt x="20795" y="15679"/>
                    <a:pt x="27837" y="17758"/>
                  </a:cubicBezTo>
                  <a:lnTo>
                    <a:pt x="30166" y="17869"/>
                  </a:lnTo>
                  <a:cubicBezTo>
                    <a:pt x="29224" y="15096"/>
                    <a:pt x="29806" y="13155"/>
                    <a:pt x="28641" y="8525"/>
                  </a:cubicBezTo>
                  <a:cubicBezTo>
                    <a:pt x="27505" y="3784"/>
                    <a:pt x="24621" y="1594"/>
                    <a:pt x="21849" y="1483"/>
                  </a:cubicBezTo>
                  <a:cubicBezTo>
                    <a:pt x="21113" y="999"/>
                    <a:pt x="19091" y="0"/>
                    <a:pt x="16521" y="0"/>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4"/>
            <p:cNvSpPr/>
            <p:nvPr/>
          </p:nvSpPr>
          <p:spPr>
            <a:xfrm>
              <a:off x="4774183" y="2860525"/>
              <a:ext cx="513141" cy="599432"/>
            </a:xfrm>
            <a:custGeom>
              <a:rect b="b" l="l" r="r" t="t"/>
              <a:pathLst>
                <a:path extrusionOk="0" fill="none" h="35240" w="30167">
                  <a:moveTo>
                    <a:pt x="30166" y="18826"/>
                  </a:moveTo>
                  <a:cubicBezTo>
                    <a:pt x="29224" y="16053"/>
                    <a:pt x="29806" y="14112"/>
                    <a:pt x="28641" y="9482"/>
                  </a:cubicBezTo>
                  <a:cubicBezTo>
                    <a:pt x="27505" y="4741"/>
                    <a:pt x="24621" y="2551"/>
                    <a:pt x="21849" y="2440"/>
                  </a:cubicBezTo>
                  <a:cubicBezTo>
                    <a:pt x="20795" y="1747"/>
                    <a:pt x="17108" y="0"/>
                    <a:pt x="12949" y="1636"/>
                  </a:cubicBezTo>
                  <a:cubicBezTo>
                    <a:pt x="8429" y="3355"/>
                    <a:pt x="6461" y="7874"/>
                    <a:pt x="5213" y="11784"/>
                  </a:cubicBezTo>
                  <a:cubicBezTo>
                    <a:pt x="4049" y="15360"/>
                    <a:pt x="1498" y="20683"/>
                    <a:pt x="583" y="24510"/>
                  </a:cubicBezTo>
                  <a:cubicBezTo>
                    <a:pt x="1" y="27033"/>
                    <a:pt x="694" y="29112"/>
                    <a:pt x="1387" y="29583"/>
                  </a:cubicBezTo>
                  <a:cubicBezTo>
                    <a:pt x="1387" y="28779"/>
                    <a:pt x="1609" y="27726"/>
                    <a:pt x="1969" y="26922"/>
                  </a:cubicBezTo>
                  <a:cubicBezTo>
                    <a:pt x="2080" y="32467"/>
                    <a:pt x="6017" y="35239"/>
                    <a:pt x="9927" y="35239"/>
                  </a:cubicBezTo>
                  <a:cubicBezTo>
                    <a:pt x="4631" y="29112"/>
                    <a:pt x="10176" y="12477"/>
                    <a:pt x="10176" y="12477"/>
                  </a:cubicBezTo>
                  <a:cubicBezTo>
                    <a:pt x="10287" y="13974"/>
                    <a:pt x="11313" y="15360"/>
                    <a:pt x="11895" y="15499"/>
                  </a:cubicBezTo>
                  <a:cubicBezTo>
                    <a:pt x="12145" y="13974"/>
                    <a:pt x="13392" y="11673"/>
                    <a:pt x="14446" y="10065"/>
                  </a:cubicBezTo>
                  <a:cubicBezTo>
                    <a:pt x="14446" y="10065"/>
                    <a:pt x="14446" y="12948"/>
                    <a:pt x="14557" y="14112"/>
                  </a:cubicBezTo>
                  <a:cubicBezTo>
                    <a:pt x="14668" y="15138"/>
                    <a:pt x="15472" y="15721"/>
                    <a:pt x="15472" y="15721"/>
                  </a:cubicBezTo>
                  <a:cubicBezTo>
                    <a:pt x="15721" y="13863"/>
                    <a:pt x="16747" y="11784"/>
                    <a:pt x="18244" y="9815"/>
                  </a:cubicBezTo>
                  <a:cubicBezTo>
                    <a:pt x="18244" y="12588"/>
                    <a:pt x="19409" y="14806"/>
                    <a:pt x="19520" y="15138"/>
                  </a:cubicBezTo>
                  <a:cubicBezTo>
                    <a:pt x="19769" y="15499"/>
                    <a:pt x="20324" y="15610"/>
                    <a:pt x="20324" y="15610"/>
                  </a:cubicBezTo>
                  <a:cubicBezTo>
                    <a:pt x="19631" y="12366"/>
                    <a:pt x="20213" y="9704"/>
                    <a:pt x="20213" y="9704"/>
                  </a:cubicBezTo>
                  <a:cubicBezTo>
                    <a:pt x="20213" y="9704"/>
                    <a:pt x="20795" y="16636"/>
                    <a:pt x="27837" y="18715"/>
                  </a:cubicBezTo>
                  <a:cubicBezTo>
                    <a:pt x="27837" y="18715"/>
                    <a:pt x="28309" y="18964"/>
                    <a:pt x="28641" y="1951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4"/>
            <p:cNvSpPr/>
            <p:nvPr/>
          </p:nvSpPr>
          <p:spPr>
            <a:xfrm>
              <a:off x="5200522" y="3035490"/>
              <a:ext cx="53309" cy="149042"/>
            </a:xfrm>
            <a:custGeom>
              <a:rect b="b" l="l" r="r" t="t"/>
              <a:pathLst>
                <a:path extrusionOk="0" h="8762" w="3134">
                  <a:moveTo>
                    <a:pt x="112" y="0"/>
                  </a:moveTo>
                  <a:cubicBezTo>
                    <a:pt x="112" y="111"/>
                    <a:pt x="1" y="111"/>
                    <a:pt x="1" y="222"/>
                  </a:cubicBezTo>
                  <a:cubicBezTo>
                    <a:pt x="1" y="222"/>
                    <a:pt x="1" y="361"/>
                    <a:pt x="112" y="583"/>
                  </a:cubicBezTo>
                  <a:cubicBezTo>
                    <a:pt x="112" y="804"/>
                    <a:pt x="112" y="1165"/>
                    <a:pt x="250" y="1608"/>
                  </a:cubicBezTo>
                  <a:cubicBezTo>
                    <a:pt x="250" y="1969"/>
                    <a:pt x="361" y="2440"/>
                    <a:pt x="472" y="2995"/>
                  </a:cubicBezTo>
                  <a:cubicBezTo>
                    <a:pt x="583" y="3466"/>
                    <a:pt x="694" y="4048"/>
                    <a:pt x="805" y="4520"/>
                  </a:cubicBezTo>
                  <a:cubicBezTo>
                    <a:pt x="1165" y="5545"/>
                    <a:pt x="1637" y="6599"/>
                    <a:pt x="1969" y="7403"/>
                  </a:cubicBezTo>
                  <a:cubicBezTo>
                    <a:pt x="2330" y="8096"/>
                    <a:pt x="2662" y="8678"/>
                    <a:pt x="2662" y="8678"/>
                  </a:cubicBezTo>
                  <a:cubicBezTo>
                    <a:pt x="2662" y="8734"/>
                    <a:pt x="2690" y="8762"/>
                    <a:pt x="2732" y="8762"/>
                  </a:cubicBezTo>
                  <a:cubicBezTo>
                    <a:pt x="2773" y="8762"/>
                    <a:pt x="2829" y="8734"/>
                    <a:pt x="2884" y="8678"/>
                  </a:cubicBezTo>
                  <a:cubicBezTo>
                    <a:pt x="3023" y="8678"/>
                    <a:pt x="3134" y="8429"/>
                    <a:pt x="3023" y="8318"/>
                  </a:cubicBezTo>
                  <a:cubicBezTo>
                    <a:pt x="3023" y="8318"/>
                    <a:pt x="2662" y="7985"/>
                    <a:pt x="2330" y="7154"/>
                  </a:cubicBezTo>
                  <a:cubicBezTo>
                    <a:pt x="1969" y="6460"/>
                    <a:pt x="1498" y="5435"/>
                    <a:pt x="1165" y="4381"/>
                  </a:cubicBezTo>
                  <a:cubicBezTo>
                    <a:pt x="1054" y="3937"/>
                    <a:pt x="943" y="3355"/>
                    <a:pt x="805" y="2884"/>
                  </a:cubicBezTo>
                  <a:cubicBezTo>
                    <a:pt x="694" y="2440"/>
                    <a:pt x="583" y="1969"/>
                    <a:pt x="472" y="1498"/>
                  </a:cubicBezTo>
                  <a:cubicBezTo>
                    <a:pt x="361" y="1165"/>
                    <a:pt x="361" y="804"/>
                    <a:pt x="361" y="583"/>
                  </a:cubicBezTo>
                  <a:cubicBezTo>
                    <a:pt x="361" y="361"/>
                    <a:pt x="250" y="111"/>
                    <a:pt x="250" y="111"/>
                  </a:cubicBezTo>
                  <a:cubicBezTo>
                    <a:pt x="250" y="111"/>
                    <a:pt x="250" y="0"/>
                    <a:pt x="11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4"/>
            <p:cNvSpPr/>
            <p:nvPr/>
          </p:nvSpPr>
          <p:spPr>
            <a:xfrm>
              <a:off x="5194874" y="3294875"/>
              <a:ext cx="62733" cy="158822"/>
            </a:xfrm>
            <a:custGeom>
              <a:rect b="b" l="l" r="r" t="t"/>
              <a:pathLst>
                <a:path extrusionOk="0" h="9337" w="3688">
                  <a:moveTo>
                    <a:pt x="3577" y="0"/>
                  </a:moveTo>
                  <a:lnTo>
                    <a:pt x="3466" y="111"/>
                  </a:lnTo>
                  <a:lnTo>
                    <a:pt x="3466" y="583"/>
                  </a:lnTo>
                  <a:cubicBezTo>
                    <a:pt x="3466" y="694"/>
                    <a:pt x="3355" y="915"/>
                    <a:pt x="3355" y="1054"/>
                  </a:cubicBezTo>
                  <a:lnTo>
                    <a:pt x="3355" y="1608"/>
                  </a:lnTo>
                  <a:cubicBezTo>
                    <a:pt x="3216" y="1858"/>
                    <a:pt x="3216" y="2080"/>
                    <a:pt x="3105" y="2440"/>
                  </a:cubicBezTo>
                  <a:cubicBezTo>
                    <a:pt x="3105" y="2662"/>
                    <a:pt x="3105" y="2884"/>
                    <a:pt x="2994" y="3133"/>
                  </a:cubicBezTo>
                  <a:cubicBezTo>
                    <a:pt x="2883" y="3466"/>
                    <a:pt x="2883" y="3688"/>
                    <a:pt x="2773" y="4048"/>
                  </a:cubicBezTo>
                  <a:cubicBezTo>
                    <a:pt x="2662" y="4270"/>
                    <a:pt x="2523" y="4631"/>
                    <a:pt x="2412" y="4852"/>
                  </a:cubicBezTo>
                  <a:cubicBezTo>
                    <a:pt x="2190" y="5435"/>
                    <a:pt x="1969" y="6017"/>
                    <a:pt x="1719" y="6460"/>
                  </a:cubicBezTo>
                  <a:cubicBezTo>
                    <a:pt x="1497" y="6932"/>
                    <a:pt x="1137" y="7403"/>
                    <a:pt x="915" y="7736"/>
                  </a:cubicBezTo>
                  <a:cubicBezTo>
                    <a:pt x="444" y="8540"/>
                    <a:pt x="111" y="8900"/>
                    <a:pt x="111" y="8900"/>
                  </a:cubicBezTo>
                  <a:cubicBezTo>
                    <a:pt x="0" y="9011"/>
                    <a:pt x="0" y="9233"/>
                    <a:pt x="111" y="9233"/>
                  </a:cubicBezTo>
                  <a:cubicBezTo>
                    <a:pt x="166" y="9302"/>
                    <a:pt x="222" y="9337"/>
                    <a:pt x="277" y="9337"/>
                  </a:cubicBezTo>
                  <a:cubicBezTo>
                    <a:pt x="333" y="9337"/>
                    <a:pt x="388" y="9302"/>
                    <a:pt x="444" y="9233"/>
                  </a:cubicBezTo>
                  <a:cubicBezTo>
                    <a:pt x="444" y="9233"/>
                    <a:pt x="804" y="8789"/>
                    <a:pt x="1275" y="7985"/>
                  </a:cubicBezTo>
                  <a:cubicBezTo>
                    <a:pt x="1608" y="7625"/>
                    <a:pt x="1830" y="7154"/>
                    <a:pt x="2079" y="6599"/>
                  </a:cubicBezTo>
                  <a:cubicBezTo>
                    <a:pt x="2301" y="6128"/>
                    <a:pt x="2523" y="5546"/>
                    <a:pt x="2773" y="4963"/>
                  </a:cubicBezTo>
                  <a:cubicBezTo>
                    <a:pt x="2883" y="4741"/>
                    <a:pt x="2994" y="4381"/>
                    <a:pt x="3105" y="4048"/>
                  </a:cubicBezTo>
                  <a:cubicBezTo>
                    <a:pt x="3105" y="3827"/>
                    <a:pt x="3216" y="3466"/>
                    <a:pt x="3355" y="3244"/>
                  </a:cubicBezTo>
                  <a:cubicBezTo>
                    <a:pt x="3355" y="2995"/>
                    <a:pt x="3466" y="2662"/>
                    <a:pt x="3466" y="2440"/>
                  </a:cubicBezTo>
                  <a:cubicBezTo>
                    <a:pt x="3466" y="2191"/>
                    <a:pt x="3577" y="1969"/>
                    <a:pt x="3577" y="1747"/>
                  </a:cubicBezTo>
                  <a:cubicBezTo>
                    <a:pt x="3577" y="1498"/>
                    <a:pt x="3688" y="1276"/>
                    <a:pt x="3688" y="1054"/>
                  </a:cubicBezTo>
                  <a:lnTo>
                    <a:pt x="3688" y="583"/>
                  </a:lnTo>
                  <a:lnTo>
                    <a:pt x="3688" y="222"/>
                  </a:lnTo>
                  <a:cubicBezTo>
                    <a:pt x="3688" y="111"/>
                    <a:pt x="3688" y="0"/>
                    <a:pt x="357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4"/>
            <p:cNvSpPr/>
            <p:nvPr/>
          </p:nvSpPr>
          <p:spPr>
            <a:xfrm>
              <a:off x="4803900" y="3167062"/>
              <a:ext cx="52833" cy="155182"/>
            </a:xfrm>
            <a:custGeom>
              <a:rect b="b" l="l" r="r" t="t"/>
              <a:pathLst>
                <a:path extrusionOk="0" h="9123" w="3106">
                  <a:moveTo>
                    <a:pt x="2884" y="1"/>
                  </a:moveTo>
                  <a:lnTo>
                    <a:pt x="2635" y="472"/>
                  </a:lnTo>
                  <a:cubicBezTo>
                    <a:pt x="2524" y="694"/>
                    <a:pt x="2413" y="943"/>
                    <a:pt x="2302" y="1387"/>
                  </a:cubicBezTo>
                  <a:cubicBezTo>
                    <a:pt x="1941" y="2191"/>
                    <a:pt x="1498" y="3245"/>
                    <a:pt x="1137" y="4409"/>
                  </a:cubicBezTo>
                  <a:cubicBezTo>
                    <a:pt x="805" y="5435"/>
                    <a:pt x="555" y="6599"/>
                    <a:pt x="333" y="7404"/>
                  </a:cubicBezTo>
                  <a:cubicBezTo>
                    <a:pt x="112" y="8208"/>
                    <a:pt x="1" y="8790"/>
                    <a:pt x="1" y="8790"/>
                  </a:cubicBezTo>
                  <a:cubicBezTo>
                    <a:pt x="1" y="9012"/>
                    <a:pt x="112" y="9122"/>
                    <a:pt x="222" y="9122"/>
                  </a:cubicBezTo>
                  <a:cubicBezTo>
                    <a:pt x="333" y="9122"/>
                    <a:pt x="444" y="9012"/>
                    <a:pt x="444" y="8901"/>
                  </a:cubicBezTo>
                  <a:cubicBezTo>
                    <a:pt x="444" y="8901"/>
                    <a:pt x="555" y="8318"/>
                    <a:pt x="805" y="7514"/>
                  </a:cubicBezTo>
                  <a:cubicBezTo>
                    <a:pt x="916" y="6710"/>
                    <a:pt x="1137" y="5546"/>
                    <a:pt x="1498" y="4409"/>
                  </a:cubicBezTo>
                  <a:cubicBezTo>
                    <a:pt x="1830" y="3356"/>
                    <a:pt x="2191" y="2330"/>
                    <a:pt x="2524" y="1498"/>
                  </a:cubicBezTo>
                  <a:cubicBezTo>
                    <a:pt x="2635" y="1054"/>
                    <a:pt x="2884" y="694"/>
                    <a:pt x="2995" y="472"/>
                  </a:cubicBezTo>
                  <a:cubicBezTo>
                    <a:pt x="2995" y="361"/>
                    <a:pt x="3106" y="112"/>
                    <a:pt x="3106" y="112"/>
                  </a:cubicBezTo>
                  <a:cubicBezTo>
                    <a:pt x="3106" y="112"/>
                    <a:pt x="3106" y="1"/>
                    <a:pt x="299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4"/>
            <p:cNvSpPr/>
            <p:nvPr/>
          </p:nvSpPr>
          <p:spPr>
            <a:xfrm>
              <a:off x="4943024" y="2994462"/>
              <a:ext cx="9917" cy="82550"/>
            </a:xfrm>
            <a:custGeom>
              <a:rect b="b" l="l" r="r" t="t"/>
              <a:pathLst>
                <a:path extrusionOk="0" h="4853" w="583">
                  <a:moveTo>
                    <a:pt x="472" y="0"/>
                  </a:moveTo>
                  <a:lnTo>
                    <a:pt x="361" y="111"/>
                  </a:lnTo>
                  <a:cubicBezTo>
                    <a:pt x="361" y="111"/>
                    <a:pt x="361" y="444"/>
                    <a:pt x="250" y="804"/>
                  </a:cubicBezTo>
                  <a:cubicBezTo>
                    <a:pt x="139" y="1248"/>
                    <a:pt x="139" y="1830"/>
                    <a:pt x="139" y="2301"/>
                  </a:cubicBezTo>
                  <a:cubicBezTo>
                    <a:pt x="1" y="2884"/>
                    <a:pt x="1" y="3466"/>
                    <a:pt x="1" y="3910"/>
                  </a:cubicBezTo>
                  <a:lnTo>
                    <a:pt x="1" y="4603"/>
                  </a:lnTo>
                  <a:cubicBezTo>
                    <a:pt x="1" y="4714"/>
                    <a:pt x="139" y="4852"/>
                    <a:pt x="361" y="4852"/>
                  </a:cubicBezTo>
                  <a:cubicBezTo>
                    <a:pt x="472" y="4852"/>
                    <a:pt x="472" y="4714"/>
                    <a:pt x="472" y="4492"/>
                  </a:cubicBezTo>
                  <a:lnTo>
                    <a:pt x="472" y="3910"/>
                  </a:lnTo>
                  <a:lnTo>
                    <a:pt x="472" y="2301"/>
                  </a:lnTo>
                  <a:lnTo>
                    <a:pt x="472" y="804"/>
                  </a:lnTo>
                  <a:cubicBezTo>
                    <a:pt x="583" y="444"/>
                    <a:pt x="583" y="222"/>
                    <a:pt x="583" y="222"/>
                  </a:cubicBezTo>
                  <a:cubicBezTo>
                    <a:pt x="583" y="111"/>
                    <a:pt x="583" y="0"/>
                    <a:pt x="47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4"/>
            <p:cNvSpPr/>
            <p:nvPr/>
          </p:nvSpPr>
          <p:spPr>
            <a:xfrm>
              <a:off x="4760507" y="4120201"/>
              <a:ext cx="577745" cy="345711"/>
            </a:xfrm>
            <a:custGeom>
              <a:rect b="b" l="l" r="r" t="t"/>
              <a:pathLst>
                <a:path extrusionOk="0" h="20324" w="33965">
                  <a:moveTo>
                    <a:pt x="3799" y="0"/>
                  </a:moveTo>
                  <a:lnTo>
                    <a:pt x="3356" y="7292"/>
                  </a:lnTo>
                  <a:cubicBezTo>
                    <a:pt x="3356" y="7292"/>
                    <a:pt x="1720" y="12005"/>
                    <a:pt x="1" y="20323"/>
                  </a:cubicBezTo>
                  <a:lnTo>
                    <a:pt x="33965" y="20323"/>
                  </a:lnTo>
                  <a:cubicBezTo>
                    <a:pt x="32218" y="12005"/>
                    <a:pt x="30610" y="7292"/>
                    <a:pt x="30610" y="7292"/>
                  </a:cubicBezTo>
                  <a:lnTo>
                    <a:pt x="30138"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4"/>
            <p:cNvSpPr/>
            <p:nvPr/>
          </p:nvSpPr>
          <p:spPr>
            <a:xfrm>
              <a:off x="4760507" y="4120201"/>
              <a:ext cx="577745" cy="345711"/>
            </a:xfrm>
            <a:custGeom>
              <a:rect b="b" l="l" r="r" t="t"/>
              <a:pathLst>
                <a:path extrusionOk="0" fill="none" h="20324" w="33965">
                  <a:moveTo>
                    <a:pt x="33965" y="20323"/>
                  </a:moveTo>
                  <a:cubicBezTo>
                    <a:pt x="32218" y="12005"/>
                    <a:pt x="30610" y="7292"/>
                    <a:pt x="30610" y="7292"/>
                  </a:cubicBezTo>
                  <a:lnTo>
                    <a:pt x="30138" y="0"/>
                  </a:lnTo>
                  <a:lnTo>
                    <a:pt x="3799" y="0"/>
                  </a:lnTo>
                  <a:lnTo>
                    <a:pt x="3356" y="7292"/>
                  </a:lnTo>
                  <a:cubicBezTo>
                    <a:pt x="3356" y="7292"/>
                    <a:pt x="1720" y="12005"/>
                    <a:pt x="1" y="20323"/>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4"/>
            <p:cNvSpPr/>
            <p:nvPr/>
          </p:nvSpPr>
          <p:spPr>
            <a:xfrm>
              <a:off x="4860492" y="4244238"/>
              <a:ext cx="35398" cy="221674"/>
            </a:xfrm>
            <a:custGeom>
              <a:rect b="b" l="l" r="r" t="t"/>
              <a:pathLst>
                <a:path extrusionOk="0" fill="none" h="13032" w="2081">
                  <a:moveTo>
                    <a:pt x="2080" y="0"/>
                  </a:moveTo>
                  <a:cubicBezTo>
                    <a:pt x="2080" y="0"/>
                    <a:pt x="1054" y="4852"/>
                    <a:pt x="1" y="1303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4"/>
            <p:cNvSpPr/>
            <p:nvPr/>
          </p:nvSpPr>
          <p:spPr>
            <a:xfrm>
              <a:off x="4954812" y="4244238"/>
              <a:ext cx="17946" cy="221674"/>
            </a:xfrm>
            <a:custGeom>
              <a:rect b="b" l="l" r="r" t="t"/>
              <a:pathLst>
                <a:path extrusionOk="0" fill="none" h="13032" w="1055">
                  <a:moveTo>
                    <a:pt x="1054" y="0"/>
                  </a:moveTo>
                  <a:cubicBezTo>
                    <a:pt x="1054" y="0"/>
                    <a:pt x="583" y="4852"/>
                    <a:pt x="1" y="1303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4"/>
            <p:cNvSpPr/>
            <p:nvPr/>
          </p:nvSpPr>
          <p:spPr>
            <a:xfrm>
              <a:off x="5049133" y="4244238"/>
              <a:ext cx="17" cy="221674"/>
            </a:xfrm>
            <a:custGeom>
              <a:rect b="b" l="l" r="r" t="t"/>
              <a:pathLst>
                <a:path extrusionOk="0" fill="none" h="13032" w="1">
                  <a:moveTo>
                    <a:pt x="1" y="0"/>
                  </a:moveTo>
                  <a:lnTo>
                    <a:pt x="1" y="13031"/>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4"/>
            <p:cNvSpPr/>
            <p:nvPr/>
          </p:nvSpPr>
          <p:spPr>
            <a:xfrm>
              <a:off x="5126018" y="4244238"/>
              <a:ext cx="17452" cy="221674"/>
            </a:xfrm>
            <a:custGeom>
              <a:rect b="b" l="l" r="r" t="t"/>
              <a:pathLst>
                <a:path extrusionOk="0" fill="none" h="13032" w="1026">
                  <a:moveTo>
                    <a:pt x="0" y="0"/>
                  </a:moveTo>
                  <a:cubicBezTo>
                    <a:pt x="0" y="0"/>
                    <a:pt x="471" y="4852"/>
                    <a:pt x="1026" y="1303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4"/>
            <p:cNvSpPr/>
            <p:nvPr/>
          </p:nvSpPr>
          <p:spPr>
            <a:xfrm>
              <a:off x="5202410" y="4244238"/>
              <a:ext cx="35398" cy="221674"/>
            </a:xfrm>
            <a:custGeom>
              <a:rect b="b" l="l" r="r" t="t"/>
              <a:pathLst>
                <a:path extrusionOk="0" fill="none" h="13032" w="2081">
                  <a:moveTo>
                    <a:pt x="1" y="0"/>
                  </a:moveTo>
                  <a:cubicBezTo>
                    <a:pt x="1" y="0"/>
                    <a:pt x="1054" y="4852"/>
                    <a:pt x="2080" y="1303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4"/>
            <p:cNvSpPr/>
            <p:nvPr/>
          </p:nvSpPr>
          <p:spPr>
            <a:xfrm>
              <a:off x="4817576" y="4244238"/>
              <a:ext cx="463608" cy="17"/>
            </a:xfrm>
            <a:custGeom>
              <a:rect b="b" l="l" r="r" t="t"/>
              <a:pathLst>
                <a:path extrusionOk="0" fill="none" h="1" w="27255">
                  <a:moveTo>
                    <a:pt x="27255" y="0"/>
                  </a:moveTo>
                  <a:lnTo>
                    <a:pt x="1" y="0"/>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4"/>
            <p:cNvSpPr/>
            <p:nvPr/>
          </p:nvSpPr>
          <p:spPr>
            <a:xfrm>
              <a:off x="4758619" y="3550485"/>
              <a:ext cx="581521" cy="654154"/>
            </a:xfrm>
            <a:custGeom>
              <a:rect b="b" l="l" r="r" t="t"/>
              <a:pathLst>
                <a:path extrusionOk="0" h="38457" w="34187">
                  <a:moveTo>
                    <a:pt x="17080" y="1"/>
                  </a:moveTo>
                  <a:cubicBezTo>
                    <a:pt x="17080" y="1"/>
                    <a:pt x="13392" y="583"/>
                    <a:pt x="10509" y="2524"/>
                  </a:cubicBezTo>
                  <a:lnTo>
                    <a:pt x="2080" y="2773"/>
                  </a:lnTo>
                  <a:lnTo>
                    <a:pt x="1387" y="9816"/>
                  </a:lnTo>
                  <a:cubicBezTo>
                    <a:pt x="1027" y="11784"/>
                    <a:pt x="1" y="17773"/>
                    <a:pt x="1" y="18355"/>
                  </a:cubicBezTo>
                  <a:cubicBezTo>
                    <a:pt x="112" y="19048"/>
                    <a:pt x="2191" y="25536"/>
                    <a:pt x="2995" y="27837"/>
                  </a:cubicBezTo>
                  <a:cubicBezTo>
                    <a:pt x="2524" y="31885"/>
                    <a:pt x="2191" y="37541"/>
                    <a:pt x="2191" y="37541"/>
                  </a:cubicBezTo>
                  <a:cubicBezTo>
                    <a:pt x="2191" y="37541"/>
                    <a:pt x="8319" y="38456"/>
                    <a:pt x="17080" y="38456"/>
                  </a:cubicBezTo>
                  <a:cubicBezTo>
                    <a:pt x="25869" y="38456"/>
                    <a:pt x="31996" y="37541"/>
                    <a:pt x="31996" y="37541"/>
                  </a:cubicBezTo>
                  <a:cubicBezTo>
                    <a:pt x="31996" y="37541"/>
                    <a:pt x="31636" y="31885"/>
                    <a:pt x="31192" y="27837"/>
                  </a:cubicBezTo>
                  <a:cubicBezTo>
                    <a:pt x="31996" y="25536"/>
                    <a:pt x="34076" y="19048"/>
                    <a:pt x="34187" y="18355"/>
                  </a:cubicBezTo>
                  <a:cubicBezTo>
                    <a:pt x="34187" y="17773"/>
                    <a:pt x="33272" y="11784"/>
                    <a:pt x="32800" y="9816"/>
                  </a:cubicBezTo>
                  <a:lnTo>
                    <a:pt x="32107" y="2773"/>
                  </a:lnTo>
                  <a:lnTo>
                    <a:pt x="23679" y="2524"/>
                  </a:lnTo>
                  <a:cubicBezTo>
                    <a:pt x="20795" y="583"/>
                    <a:pt x="17080" y="1"/>
                    <a:pt x="170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4"/>
            <p:cNvSpPr/>
            <p:nvPr/>
          </p:nvSpPr>
          <p:spPr>
            <a:xfrm>
              <a:off x="4758619" y="3550485"/>
              <a:ext cx="581521" cy="654154"/>
            </a:xfrm>
            <a:custGeom>
              <a:rect b="b" l="l" r="r" t="t"/>
              <a:pathLst>
                <a:path extrusionOk="0" fill="none" h="38457" w="34187">
                  <a:moveTo>
                    <a:pt x="17080" y="38456"/>
                  </a:moveTo>
                  <a:cubicBezTo>
                    <a:pt x="25869" y="38456"/>
                    <a:pt x="31996" y="37541"/>
                    <a:pt x="31996" y="37541"/>
                  </a:cubicBezTo>
                  <a:cubicBezTo>
                    <a:pt x="31996" y="37541"/>
                    <a:pt x="31636" y="31885"/>
                    <a:pt x="31192" y="27837"/>
                  </a:cubicBezTo>
                  <a:cubicBezTo>
                    <a:pt x="31996" y="25536"/>
                    <a:pt x="34076" y="19048"/>
                    <a:pt x="34187" y="18355"/>
                  </a:cubicBezTo>
                  <a:cubicBezTo>
                    <a:pt x="34187" y="17773"/>
                    <a:pt x="33272" y="11784"/>
                    <a:pt x="32800" y="9816"/>
                  </a:cubicBezTo>
                  <a:lnTo>
                    <a:pt x="32107" y="2773"/>
                  </a:lnTo>
                  <a:lnTo>
                    <a:pt x="23679" y="2524"/>
                  </a:lnTo>
                  <a:cubicBezTo>
                    <a:pt x="20795" y="583"/>
                    <a:pt x="17080" y="1"/>
                    <a:pt x="17080" y="1"/>
                  </a:cubicBezTo>
                  <a:cubicBezTo>
                    <a:pt x="17080" y="1"/>
                    <a:pt x="13392" y="583"/>
                    <a:pt x="10509" y="2524"/>
                  </a:cubicBezTo>
                  <a:lnTo>
                    <a:pt x="2080" y="2773"/>
                  </a:lnTo>
                  <a:lnTo>
                    <a:pt x="1387" y="9816"/>
                  </a:lnTo>
                  <a:cubicBezTo>
                    <a:pt x="1027" y="11784"/>
                    <a:pt x="1" y="17773"/>
                    <a:pt x="1" y="18355"/>
                  </a:cubicBezTo>
                  <a:cubicBezTo>
                    <a:pt x="112" y="19048"/>
                    <a:pt x="2191" y="25536"/>
                    <a:pt x="2995" y="27837"/>
                  </a:cubicBezTo>
                  <a:cubicBezTo>
                    <a:pt x="2524" y="31885"/>
                    <a:pt x="2191" y="37541"/>
                    <a:pt x="2191" y="37541"/>
                  </a:cubicBezTo>
                  <a:cubicBezTo>
                    <a:pt x="2191" y="37541"/>
                    <a:pt x="8319" y="38456"/>
                    <a:pt x="17080" y="38456"/>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4"/>
            <p:cNvSpPr/>
            <p:nvPr/>
          </p:nvSpPr>
          <p:spPr>
            <a:xfrm>
              <a:off x="4929348" y="3566049"/>
              <a:ext cx="240062" cy="60862"/>
            </a:xfrm>
            <a:custGeom>
              <a:rect b="b" l="l" r="r" t="t"/>
              <a:pathLst>
                <a:path extrusionOk="0" h="3578" w="14113">
                  <a:moveTo>
                    <a:pt x="6932" y="1"/>
                  </a:moveTo>
                  <a:cubicBezTo>
                    <a:pt x="6821" y="112"/>
                    <a:pt x="3244" y="694"/>
                    <a:pt x="250" y="2662"/>
                  </a:cubicBezTo>
                  <a:cubicBezTo>
                    <a:pt x="1" y="2884"/>
                    <a:pt x="1" y="3134"/>
                    <a:pt x="111" y="3355"/>
                  </a:cubicBezTo>
                  <a:cubicBezTo>
                    <a:pt x="193" y="3485"/>
                    <a:pt x="340" y="3539"/>
                    <a:pt x="494" y="3539"/>
                  </a:cubicBezTo>
                  <a:cubicBezTo>
                    <a:pt x="602" y="3539"/>
                    <a:pt x="713" y="3512"/>
                    <a:pt x="805" y="3466"/>
                  </a:cubicBezTo>
                  <a:cubicBezTo>
                    <a:pt x="3355" y="1747"/>
                    <a:pt x="6488" y="1054"/>
                    <a:pt x="7043" y="1054"/>
                  </a:cubicBezTo>
                  <a:cubicBezTo>
                    <a:pt x="7625" y="1054"/>
                    <a:pt x="10758" y="1747"/>
                    <a:pt x="13281" y="3466"/>
                  </a:cubicBezTo>
                  <a:cubicBezTo>
                    <a:pt x="13420" y="3577"/>
                    <a:pt x="13531" y="3577"/>
                    <a:pt x="13642" y="3577"/>
                  </a:cubicBezTo>
                  <a:cubicBezTo>
                    <a:pt x="13752" y="3577"/>
                    <a:pt x="13863" y="3466"/>
                    <a:pt x="13974" y="3355"/>
                  </a:cubicBezTo>
                  <a:cubicBezTo>
                    <a:pt x="14113" y="3134"/>
                    <a:pt x="14113" y="2884"/>
                    <a:pt x="13863" y="2662"/>
                  </a:cubicBezTo>
                  <a:cubicBezTo>
                    <a:pt x="10869" y="694"/>
                    <a:pt x="7292" y="112"/>
                    <a:pt x="7181"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4"/>
            <p:cNvSpPr/>
            <p:nvPr/>
          </p:nvSpPr>
          <p:spPr>
            <a:xfrm>
              <a:off x="4933601" y="3593401"/>
              <a:ext cx="231574" cy="51421"/>
            </a:xfrm>
            <a:custGeom>
              <a:rect b="b" l="l" r="r" t="t"/>
              <a:pathLst>
                <a:path extrusionOk="0" h="3023" w="13614">
                  <a:moveTo>
                    <a:pt x="6793" y="1"/>
                  </a:moveTo>
                  <a:cubicBezTo>
                    <a:pt x="6571" y="1"/>
                    <a:pt x="2994" y="583"/>
                    <a:pt x="111" y="2551"/>
                  </a:cubicBezTo>
                  <a:cubicBezTo>
                    <a:pt x="0" y="2662"/>
                    <a:pt x="0" y="2773"/>
                    <a:pt x="111" y="2912"/>
                  </a:cubicBezTo>
                  <a:cubicBezTo>
                    <a:pt x="111" y="3023"/>
                    <a:pt x="333" y="3023"/>
                    <a:pt x="333" y="3023"/>
                  </a:cubicBezTo>
                  <a:cubicBezTo>
                    <a:pt x="2994" y="1165"/>
                    <a:pt x="6460" y="472"/>
                    <a:pt x="6793" y="472"/>
                  </a:cubicBezTo>
                  <a:cubicBezTo>
                    <a:pt x="7153" y="472"/>
                    <a:pt x="10619" y="1165"/>
                    <a:pt x="13281" y="3023"/>
                  </a:cubicBezTo>
                  <a:lnTo>
                    <a:pt x="13392" y="3023"/>
                  </a:lnTo>
                  <a:cubicBezTo>
                    <a:pt x="13392" y="3023"/>
                    <a:pt x="13502" y="3023"/>
                    <a:pt x="13502" y="2912"/>
                  </a:cubicBezTo>
                  <a:cubicBezTo>
                    <a:pt x="13613" y="2773"/>
                    <a:pt x="13613" y="2662"/>
                    <a:pt x="13502" y="2551"/>
                  </a:cubicBezTo>
                  <a:cubicBezTo>
                    <a:pt x="10619" y="583"/>
                    <a:pt x="7042" y="1"/>
                    <a:pt x="6793"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4"/>
            <p:cNvSpPr/>
            <p:nvPr/>
          </p:nvSpPr>
          <p:spPr>
            <a:xfrm>
              <a:off x="4799664" y="3603301"/>
              <a:ext cx="249486" cy="185885"/>
            </a:xfrm>
            <a:custGeom>
              <a:rect b="b" l="l" r="r" t="t"/>
              <a:pathLst>
                <a:path extrusionOk="0" h="10928" w="14667">
                  <a:moveTo>
                    <a:pt x="0" y="1"/>
                  </a:moveTo>
                  <a:lnTo>
                    <a:pt x="0" y="1"/>
                  </a:lnTo>
                  <a:cubicBezTo>
                    <a:pt x="943" y="6600"/>
                    <a:pt x="3577" y="8901"/>
                    <a:pt x="4741" y="9594"/>
                  </a:cubicBezTo>
                  <a:cubicBezTo>
                    <a:pt x="5669" y="10146"/>
                    <a:pt x="8428" y="10928"/>
                    <a:pt x="11895" y="10928"/>
                  </a:cubicBezTo>
                  <a:cubicBezTo>
                    <a:pt x="12779" y="10928"/>
                    <a:pt x="13709" y="10877"/>
                    <a:pt x="14667" y="10758"/>
                  </a:cubicBezTo>
                  <a:lnTo>
                    <a:pt x="14667" y="10065"/>
                  </a:lnTo>
                  <a:lnTo>
                    <a:pt x="0" y="1"/>
                  </a:ln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4"/>
            <p:cNvSpPr/>
            <p:nvPr/>
          </p:nvSpPr>
          <p:spPr>
            <a:xfrm>
              <a:off x="4884068" y="3705650"/>
              <a:ext cx="159435" cy="76409"/>
            </a:xfrm>
            <a:custGeom>
              <a:rect b="b" l="l" r="r" t="t"/>
              <a:pathLst>
                <a:path extrusionOk="0" fill="none" h="4492" w="9373">
                  <a:moveTo>
                    <a:pt x="9372" y="4492"/>
                  </a:moveTo>
                  <a:cubicBezTo>
                    <a:pt x="9372" y="4492"/>
                    <a:pt x="4298" y="3355"/>
                    <a:pt x="1"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4"/>
            <p:cNvSpPr/>
            <p:nvPr/>
          </p:nvSpPr>
          <p:spPr>
            <a:xfrm>
              <a:off x="5049133" y="3603301"/>
              <a:ext cx="251867" cy="185885"/>
            </a:xfrm>
            <a:custGeom>
              <a:rect b="b" l="l" r="r" t="t"/>
              <a:pathLst>
                <a:path extrusionOk="0" h="10928" w="14807">
                  <a:moveTo>
                    <a:pt x="14806" y="1"/>
                  </a:moveTo>
                  <a:lnTo>
                    <a:pt x="1" y="10065"/>
                  </a:lnTo>
                  <a:lnTo>
                    <a:pt x="1" y="10758"/>
                  </a:lnTo>
                  <a:cubicBezTo>
                    <a:pt x="964" y="10877"/>
                    <a:pt x="1899" y="10928"/>
                    <a:pt x="2786" y="10928"/>
                  </a:cubicBezTo>
                  <a:cubicBezTo>
                    <a:pt x="6268" y="10928"/>
                    <a:pt x="9026" y="10146"/>
                    <a:pt x="9954" y="9594"/>
                  </a:cubicBezTo>
                  <a:cubicBezTo>
                    <a:pt x="11091" y="8901"/>
                    <a:pt x="13753" y="6600"/>
                    <a:pt x="14806"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4"/>
            <p:cNvSpPr/>
            <p:nvPr/>
          </p:nvSpPr>
          <p:spPr>
            <a:xfrm>
              <a:off x="5055273" y="3705650"/>
              <a:ext cx="158941" cy="76409"/>
            </a:xfrm>
            <a:custGeom>
              <a:rect b="b" l="l" r="r" t="t"/>
              <a:pathLst>
                <a:path extrusionOk="0" fill="none" h="4492" w="9344">
                  <a:moveTo>
                    <a:pt x="0" y="4492"/>
                  </a:moveTo>
                  <a:cubicBezTo>
                    <a:pt x="0" y="4492"/>
                    <a:pt x="5074" y="3355"/>
                    <a:pt x="9344"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4"/>
            <p:cNvSpPr/>
            <p:nvPr/>
          </p:nvSpPr>
          <p:spPr>
            <a:xfrm>
              <a:off x="4777959" y="3501445"/>
              <a:ext cx="271190" cy="284866"/>
            </a:xfrm>
            <a:custGeom>
              <a:rect b="b" l="l" r="r" t="t"/>
              <a:pathLst>
                <a:path extrusionOk="0" h="16747" w="15943">
                  <a:moveTo>
                    <a:pt x="8097" y="0"/>
                  </a:moveTo>
                  <a:cubicBezTo>
                    <a:pt x="8097" y="0"/>
                    <a:pt x="694" y="4603"/>
                    <a:pt x="361" y="4963"/>
                  </a:cubicBezTo>
                  <a:cubicBezTo>
                    <a:pt x="1" y="5185"/>
                    <a:pt x="1" y="5656"/>
                    <a:pt x="472" y="6100"/>
                  </a:cubicBezTo>
                  <a:cubicBezTo>
                    <a:pt x="943" y="6460"/>
                    <a:pt x="15943" y="16746"/>
                    <a:pt x="15943" y="16746"/>
                  </a:cubicBezTo>
                  <a:lnTo>
                    <a:pt x="15943" y="15582"/>
                  </a:lnTo>
                  <a:lnTo>
                    <a:pt x="809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4"/>
            <p:cNvSpPr/>
            <p:nvPr/>
          </p:nvSpPr>
          <p:spPr>
            <a:xfrm>
              <a:off x="4787859" y="3577837"/>
              <a:ext cx="261291" cy="196687"/>
            </a:xfrm>
            <a:custGeom>
              <a:rect b="b" l="l" r="r" t="t"/>
              <a:pathLst>
                <a:path extrusionOk="0" h="11563" w="15361">
                  <a:moveTo>
                    <a:pt x="361" y="1"/>
                  </a:moveTo>
                  <a:cubicBezTo>
                    <a:pt x="250" y="112"/>
                    <a:pt x="1" y="223"/>
                    <a:pt x="1" y="361"/>
                  </a:cubicBezTo>
                  <a:lnTo>
                    <a:pt x="15361" y="11562"/>
                  </a:lnTo>
                  <a:lnTo>
                    <a:pt x="15361" y="11091"/>
                  </a:lnTo>
                  <a:lnTo>
                    <a:pt x="15361" y="10980"/>
                  </a:lnTo>
                  <a:lnTo>
                    <a:pt x="36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4"/>
            <p:cNvSpPr/>
            <p:nvPr/>
          </p:nvSpPr>
          <p:spPr>
            <a:xfrm>
              <a:off x="4801535" y="3564161"/>
              <a:ext cx="238191" cy="182534"/>
            </a:xfrm>
            <a:custGeom>
              <a:rect b="b" l="l" r="r" t="t"/>
              <a:pathLst>
                <a:path extrusionOk="0" h="10731" w="14003">
                  <a:moveTo>
                    <a:pt x="833" y="1"/>
                  </a:moveTo>
                  <a:cubicBezTo>
                    <a:pt x="583" y="223"/>
                    <a:pt x="251" y="333"/>
                    <a:pt x="1" y="583"/>
                  </a:cubicBezTo>
                  <a:lnTo>
                    <a:pt x="14002" y="10731"/>
                  </a:lnTo>
                  <a:lnTo>
                    <a:pt x="13060" y="9012"/>
                  </a:lnTo>
                  <a:lnTo>
                    <a:pt x="833"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4"/>
            <p:cNvSpPr/>
            <p:nvPr/>
          </p:nvSpPr>
          <p:spPr>
            <a:xfrm>
              <a:off x="4777959" y="3501445"/>
              <a:ext cx="271190" cy="284866"/>
            </a:xfrm>
            <a:custGeom>
              <a:rect b="b" l="l" r="r" t="t"/>
              <a:pathLst>
                <a:path extrusionOk="0" fill="none" h="16747" w="15943">
                  <a:moveTo>
                    <a:pt x="15943" y="15582"/>
                  </a:moveTo>
                  <a:lnTo>
                    <a:pt x="8097" y="0"/>
                  </a:lnTo>
                  <a:cubicBezTo>
                    <a:pt x="8097" y="0"/>
                    <a:pt x="694" y="4603"/>
                    <a:pt x="361" y="4963"/>
                  </a:cubicBezTo>
                  <a:cubicBezTo>
                    <a:pt x="1" y="5185"/>
                    <a:pt x="1" y="5656"/>
                    <a:pt x="472" y="6100"/>
                  </a:cubicBezTo>
                  <a:cubicBezTo>
                    <a:pt x="943" y="6460"/>
                    <a:pt x="15943" y="16746"/>
                    <a:pt x="15943" y="16746"/>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4"/>
            <p:cNvSpPr/>
            <p:nvPr/>
          </p:nvSpPr>
          <p:spPr>
            <a:xfrm>
              <a:off x="5049133" y="3501445"/>
              <a:ext cx="271207" cy="284866"/>
            </a:xfrm>
            <a:custGeom>
              <a:rect b="b" l="l" r="r" t="t"/>
              <a:pathLst>
                <a:path extrusionOk="0" h="16747" w="15944">
                  <a:moveTo>
                    <a:pt x="7875" y="0"/>
                  </a:moveTo>
                  <a:lnTo>
                    <a:pt x="1" y="15582"/>
                  </a:lnTo>
                  <a:lnTo>
                    <a:pt x="1" y="16746"/>
                  </a:lnTo>
                  <a:cubicBezTo>
                    <a:pt x="1" y="16746"/>
                    <a:pt x="15028" y="6460"/>
                    <a:pt x="15499" y="6100"/>
                  </a:cubicBezTo>
                  <a:cubicBezTo>
                    <a:pt x="15943" y="5656"/>
                    <a:pt x="15943" y="5185"/>
                    <a:pt x="15610" y="4963"/>
                  </a:cubicBezTo>
                  <a:cubicBezTo>
                    <a:pt x="15250" y="4603"/>
                    <a:pt x="7875" y="0"/>
                    <a:pt x="78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4"/>
            <p:cNvSpPr/>
            <p:nvPr/>
          </p:nvSpPr>
          <p:spPr>
            <a:xfrm>
              <a:off x="5049133" y="3577837"/>
              <a:ext cx="263655" cy="196687"/>
            </a:xfrm>
            <a:custGeom>
              <a:rect b="b" l="l" r="r" t="t"/>
              <a:pathLst>
                <a:path extrusionOk="0" h="11563" w="15500">
                  <a:moveTo>
                    <a:pt x="15028" y="1"/>
                  </a:moveTo>
                  <a:lnTo>
                    <a:pt x="1" y="10980"/>
                  </a:lnTo>
                  <a:lnTo>
                    <a:pt x="1" y="11091"/>
                  </a:lnTo>
                  <a:lnTo>
                    <a:pt x="1" y="11562"/>
                  </a:lnTo>
                  <a:lnTo>
                    <a:pt x="15499" y="361"/>
                  </a:lnTo>
                  <a:cubicBezTo>
                    <a:pt x="15389" y="223"/>
                    <a:pt x="15139" y="112"/>
                    <a:pt x="15028"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4"/>
            <p:cNvSpPr/>
            <p:nvPr/>
          </p:nvSpPr>
          <p:spPr>
            <a:xfrm>
              <a:off x="5059050" y="3564161"/>
              <a:ext cx="237698" cy="182534"/>
            </a:xfrm>
            <a:custGeom>
              <a:rect b="b" l="l" r="r" t="t"/>
              <a:pathLst>
                <a:path extrusionOk="0" h="10731" w="13974">
                  <a:moveTo>
                    <a:pt x="13170" y="1"/>
                  </a:moveTo>
                  <a:lnTo>
                    <a:pt x="943" y="9012"/>
                  </a:lnTo>
                  <a:lnTo>
                    <a:pt x="0" y="10731"/>
                  </a:lnTo>
                  <a:lnTo>
                    <a:pt x="13974" y="583"/>
                  </a:lnTo>
                  <a:cubicBezTo>
                    <a:pt x="13752" y="333"/>
                    <a:pt x="13419" y="223"/>
                    <a:pt x="13170"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4"/>
            <p:cNvSpPr/>
            <p:nvPr/>
          </p:nvSpPr>
          <p:spPr>
            <a:xfrm>
              <a:off x="5049133" y="3501445"/>
              <a:ext cx="271207" cy="284866"/>
            </a:xfrm>
            <a:custGeom>
              <a:rect b="b" l="l" r="r" t="t"/>
              <a:pathLst>
                <a:path extrusionOk="0" fill="none" h="16747" w="15944">
                  <a:moveTo>
                    <a:pt x="1" y="15582"/>
                  </a:moveTo>
                  <a:lnTo>
                    <a:pt x="7875" y="0"/>
                  </a:lnTo>
                  <a:cubicBezTo>
                    <a:pt x="7875" y="0"/>
                    <a:pt x="15250" y="4603"/>
                    <a:pt x="15610" y="4963"/>
                  </a:cubicBezTo>
                  <a:cubicBezTo>
                    <a:pt x="15943" y="5185"/>
                    <a:pt x="15943" y="5656"/>
                    <a:pt x="15499" y="6100"/>
                  </a:cubicBezTo>
                  <a:cubicBezTo>
                    <a:pt x="15028" y="6460"/>
                    <a:pt x="1" y="16746"/>
                    <a:pt x="1" y="16746"/>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4"/>
            <p:cNvSpPr/>
            <p:nvPr/>
          </p:nvSpPr>
          <p:spPr>
            <a:xfrm>
              <a:off x="5025557" y="3778283"/>
              <a:ext cx="47186" cy="47169"/>
            </a:xfrm>
            <a:custGeom>
              <a:rect b="b" l="l" r="r" t="t"/>
              <a:pathLst>
                <a:path extrusionOk="0" h="2773" w="2774">
                  <a:moveTo>
                    <a:pt x="1" y="0"/>
                  </a:moveTo>
                  <a:lnTo>
                    <a:pt x="139" y="2773"/>
                  </a:lnTo>
                  <a:lnTo>
                    <a:pt x="2662" y="2773"/>
                  </a:lnTo>
                  <a:lnTo>
                    <a:pt x="27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4"/>
            <p:cNvSpPr/>
            <p:nvPr/>
          </p:nvSpPr>
          <p:spPr>
            <a:xfrm>
              <a:off x="5025557" y="3778283"/>
              <a:ext cx="47186" cy="47169"/>
            </a:xfrm>
            <a:custGeom>
              <a:rect b="b" l="l" r="r" t="t"/>
              <a:pathLst>
                <a:path extrusionOk="0" h="2773" w="2774">
                  <a:moveTo>
                    <a:pt x="1" y="0"/>
                  </a:moveTo>
                  <a:lnTo>
                    <a:pt x="139" y="2773"/>
                  </a:lnTo>
                  <a:lnTo>
                    <a:pt x="2662" y="2773"/>
                  </a:lnTo>
                  <a:lnTo>
                    <a:pt x="2773" y="0"/>
                  </a:lnTo>
                  <a:close/>
                </a:path>
              </a:pathLst>
            </a:custGeom>
            <a:solidFill>
              <a:srgbClr val="FFFFFF"/>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4"/>
            <p:cNvSpPr/>
            <p:nvPr/>
          </p:nvSpPr>
          <p:spPr>
            <a:xfrm>
              <a:off x="5027921" y="3825434"/>
              <a:ext cx="68397" cy="198575"/>
            </a:xfrm>
            <a:custGeom>
              <a:rect b="b" l="l" r="r" t="t"/>
              <a:pathLst>
                <a:path extrusionOk="0" h="11674" w="4021">
                  <a:moveTo>
                    <a:pt x="0" y="1"/>
                  </a:moveTo>
                  <a:cubicBezTo>
                    <a:pt x="0" y="1"/>
                    <a:pt x="0" y="2773"/>
                    <a:pt x="915" y="5906"/>
                  </a:cubicBezTo>
                  <a:cubicBezTo>
                    <a:pt x="1719" y="8901"/>
                    <a:pt x="4020" y="11673"/>
                    <a:pt x="4020" y="11673"/>
                  </a:cubicBezTo>
                  <a:cubicBezTo>
                    <a:pt x="4020" y="11673"/>
                    <a:pt x="4020" y="7625"/>
                    <a:pt x="3799" y="5546"/>
                  </a:cubicBezTo>
                  <a:cubicBezTo>
                    <a:pt x="3688" y="3466"/>
                    <a:pt x="2523" y="1"/>
                    <a:pt x="2523"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4"/>
            <p:cNvSpPr/>
            <p:nvPr/>
          </p:nvSpPr>
          <p:spPr>
            <a:xfrm>
              <a:off x="5004328" y="3825434"/>
              <a:ext cx="74538" cy="241950"/>
            </a:xfrm>
            <a:custGeom>
              <a:rect b="b" l="l" r="r" t="t"/>
              <a:pathLst>
                <a:path extrusionOk="0" h="14224" w="4382">
                  <a:moveTo>
                    <a:pt x="1387" y="1"/>
                  </a:moveTo>
                  <a:cubicBezTo>
                    <a:pt x="445" y="2191"/>
                    <a:pt x="1" y="4631"/>
                    <a:pt x="1" y="5546"/>
                  </a:cubicBezTo>
                  <a:cubicBezTo>
                    <a:pt x="1" y="6461"/>
                    <a:pt x="555" y="11313"/>
                    <a:pt x="2635" y="14224"/>
                  </a:cubicBezTo>
                  <a:cubicBezTo>
                    <a:pt x="3688" y="10065"/>
                    <a:pt x="4382" y="5435"/>
                    <a:pt x="4271" y="3938"/>
                  </a:cubicBezTo>
                  <a:cubicBezTo>
                    <a:pt x="4271" y="2441"/>
                    <a:pt x="3910" y="1"/>
                    <a:pt x="3910"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4"/>
            <p:cNvSpPr/>
            <p:nvPr/>
          </p:nvSpPr>
          <p:spPr>
            <a:xfrm>
              <a:off x="5037345" y="3825434"/>
              <a:ext cx="9917" cy="139618"/>
            </a:xfrm>
            <a:custGeom>
              <a:rect b="b" l="l" r="r" t="t"/>
              <a:pathLst>
                <a:path extrusionOk="0" fill="none" h="8208" w="583">
                  <a:moveTo>
                    <a:pt x="583" y="1"/>
                  </a:moveTo>
                  <a:cubicBezTo>
                    <a:pt x="583" y="1"/>
                    <a:pt x="1" y="3688"/>
                    <a:pt x="139" y="8207"/>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4"/>
            <p:cNvSpPr/>
            <p:nvPr/>
          </p:nvSpPr>
          <p:spPr>
            <a:xfrm>
              <a:off x="4434153" y="3209876"/>
              <a:ext cx="361752" cy="842267"/>
            </a:xfrm>
            <a:custGeom>
              <a:rect b="b" l="l" r="r" t="t"/>
              <a:pathLst>
                <a:path extrusionOk="0" h="49516" w="21267">
                  <a:moveTo>
                    <a:pt x="5269" y="0"/>
                  </a:moveTo>
                  <a:cubicBezTo>
                    <a:pt x="5201" y="0"/>
                    <a:pt x="5145" y="13"/>
                    <a:pt x="5102" y="35"/>
                  </a:cubicBezTo>
                  <a:cubicBezTo>
                    <a:pt x="4964" y="145"/>
                    <a:pt x="5324" y="949"/>
                    <a:pt x="5546" y="1643"/>
                  </a:cubicBezTo>
                  <a:cubicBezTo>
                    <a:pt x="5795" y="2225"/>
                    <a:pt x="6017" y="2918"/>
                    <a:pt x="6017" y="3278"/>
                  </a:cubicBezTo>
                  <a:cubicBezTo>
                    <a:pt x="6122" y="3593"/>
                    <a:pt x="6550" y="6290"/>
                    <a:pt x="6595" y="7073"/>
                  </a:cubicBezTo>
                  <a:lnTo>
                    <a:pt x="6595" y="7073"/>
                  </a:lnTo>
                  <a:cubicBezTo>
                    <a:pt x="6343" y="6839"/>
                    <a:pt x="5654" y="5354"/>
                    <a:pt x="5213" y="4665"/>
                  </a:cubicBezTo>
                  <a:cubicBezTo>
                    <a:pt x="4742" y="3833"/>
                    <a:pt x="4631" y="3140"/>
                    <a:pt x="3827" y="2336"/>
                  </a:cubicBezTo>
                  <a:cubicBezTo>
                    <a:pt x="3195" y="1723"/>
                    <a:pt x="2676" y="1520"/>
                    <a:pt x="2368" y="1520"/>
                  </a:cubicBezTo>
                  <a:cubicBezTo>
                    <a:pt x="2217" y="1520"/>
                    <a:pt x="2117" y="1569"/>
                    <a:pt x="2080" y="1643"/>
                  </a:cubicBezTo>
                  <a:cubicBezTo>
                    <a:pt x="1858" y="1754"/>
                    <a:pt x="2330" y="2447"/>
                    <a:pt x="2662" y="3140"/>
                  </a:cubicBezTo>
                  <a:cubicBezTo>
                    <a:pt x="3023" y="3722"/>
                    <a:pt x="3356" y="4415"/>
                    <a:pt x="3466" y="4665"/>
                  </a:cubicBezTo>
                  <a:cubicBezTo>
                    <a:pt x="3577" y="4997"/>
                    <a:pt x="4631" y="7881"/>
                    <a:pt x="4742" y="8352"/>
                  </a:cubicBezTo>
                  <a:cubicBezTo>
                    <a:pt x="4409" y="7992"/>
                    <a:pt x="3938" y="7437"/>
                    <a:pt x="3577" y="6966"/>
                  </a:cubicBezTo>
                  <a:cubicBezTo>
                    <a:pt x="3023" y="6384"/>
                    <a:pt x="2773" y="5691"/>
                    <a:pt x="1858" y="5108"/>
                  </a:cubicBezTo>
                  <a:cubicBezTo>
                    <a:pt x="1265" y="4655"/>
                    <a:pt x="829" y="4528"/>
                    <a:pt x="538" y="4528"/>
                  </a:cubicBezTo>
                  <a:cubicBezTo>
                    <a:pt x="312" y="4528"/>
                    <a:pt x="172" y="4604"/>
                    <a:pt x="112" y="4665"/>
                  </a:cubicBezTo>
                  <a:cubicBezTo>
                    <a:pt x="1" y="4776"/>
                    <a:pt x="583" y="5469"/>
                    <a:pt x="943" y="5912"/>
                  </a:cubicBezTo>
                  <a:cubicBezTo>
                    <a:pt x="1387" y="6495"/>
                    <a:pt x="1748" y="6966"/>
                    <a:pt x="1969" y="7299"/>
                  </a:cubicBezTo>
                  <a:cubicBezTo>
                    <a:pt x="2080" y="7548"/>
                    <a:pt x="3023" y="8934"/>
                    <a:pt x="3134" y="9378"/>
                  </a:cubicBezTo>
                  <a:cubicBezTo>
                    <a:pt x="3356" y="9849"/>
                    <a:pt x="4049" y="12982"/>
                    <a:pt x="4409" y="13786"/>
                  </a:cubicBezTo>
                  <a:cubicBezTo>
                    <a:pt x="4742" y="14590"/>
                    <a:pt x="5324" y="15505"/>
                    <a:pt x="5795" y="16199"/>
                  </a:cubicBezTo>
                  <a:cubicBezTo>
                    <a:pt x="6239" y="17141"/>
                    <a:pt x="6821" y="18971"/>
                    <a:pt x="6932" y="19914"/>
                  </a:cubicBezTo>
                  <a:cubicBezTo>
                    <a:pt x="7625" y="23019"/>
                    <a:pt x="9261" y="35163"/>
                    <a:pt x="10287" y="41956"/>
                  </a:cubicBezTo>
                  <a:cubicBezTo>
                    <a:pt x="10758" y="45200"/>
                    <a:pt x="13420" y="47168"/>
                    <a:pt x="14806" y="48443"/>
                  </a:cubicBezTo>
                  <a:cubicBezTo>
                    <a:pt x="15863" y="49310"/>
                    <a:pt x="16436" y="49516"/>
                    <a:pt x="17066" y="49516"/>
                  </a:cubicBezTo>
                  <a:cubicBezTo>
                    <a:pt x="17263" y="49516"/>
                    <a:pt x="17465" y="49496"/>
                    <a:pt x="17690" y="49469"/>
                  </a:cubicBezTo>
                  <a:cubicBezTo>
                    <a:pt x="18272" y="49247"/>
                    <a:pt x="19880" y="47639"/>
                    <a:pt x="21266" y="45560"/>
                  </a:cubicBezTo>
                  <a:lnTo>
                    <a:pt x="19769" y="44728"/>
                  </a:lnTo>
                  <a:cubicBezTo>
                    <a:pt x="19658" y="42205"/>
                    <a:pt x="18716" y="41262"/>
                    <a:pt x="18022" y="38961"/>
                  </a:cubicBezTo>
                  <a:cubicBezTo>
                    <a:pt x="16414" y="33527"/>
                    <a:pt x="14806" y="31919"/>
                    <a:pt x="11202" y="18278"/>
                  </a:cubicBezTo>
                  <a:cubicBezTo>
                    <a:pt x="10758" y="16448"/>
                    <a:pt x="10647" y="15616"/>
                    <a:pt x="10980" y="14812"/>
                  </a:cubicBezTo>
                  <a:cubicBezTo>
                    <a:pt x="11451" y="13426"/>
                    <a:pt x="12145" y="11707"/>
                    <a:pt x="12477" y="11014"/>
                  </a:cubicBezTo>
                  <a:cubicBezTo>
                    <a:pt x="12838" y="10432"/>
                    <a:pt x="12949" y="9628"/>
                    <a:pt x="12949" y="9045"/>
                  </a:cubicBezTo>
                  <a:cubicBezTo>
                    <a:pt x="12838" y="8463"/>
                    <a:pt x="12949" y="7770"/>
                    <a:pt x="12949" y="7548"/>
                  </a:cubicBezTo>
                  <a:cubicBezTo>
                    <a:pt x="13048" y="7226"/>
                    <a:pt x="13058" y="6838"/>
                    <a:pt x="12565" y="6838"/>
                  </a:cubicBezTo>
                  <a:cubicBezTo>
                    <a:pt x="12506" y="6838"/>
                    <a:pt x="12440" y="6843"/>
                    <a:pt x="12366" y="6855"/>
                  </a:cubicBezTo>
                  <a:cubicBezTo>
                    <a:pt x="11784" y="6966"/>
                    <a:pt x="11202" y="7659"/>
                    <a:pt x="11091" y="8463"/>
                  </a:cubicBezTo>
                  <a:cubicBezTo>
                    <a:pt x="10869" y="9267"/>
                    <a:pt x="10980" y="9517"/>
                    <a:pt x="10980" y="9517"/>
                  </a:cubicBezTo>
                  <a:cubicBezTo>
                    <a:pt x="10980" y="9517"/>
                    <a:pt x="10758" y="9517"/>
                    <a:pt x="10647" y="9628"/>
                  </a:cubicBezTo>
                  <a:cubicBezTo>
                    <a:pt x="10287" y="8352"/>
                    <a:pt x="9372" y="6966"/>
                    <a:pt x="9372" y="6605"/>
                  </a:cubicBezTo>
                  <a:lnTo>
                    <a:pt x="10509" y="5358"/>
                  </a:lnTo>
                  <a:cubicBezTo>
                    <a:pt x="10509" y="5358"/>
                    <a:pt x="10869" y="5801"/>
                    <a:pt x="11784" y="5912"/>
                  </a:cubicBezTo>
                  <a:cubicBezTo>
                    <a:pt x="11977" y="5963"/>
                    <a:pt x="12144" y="5984"/>
                    <a:pt x="12288" y="5984"/>
                  </a:cubicBezTo>
                  <a:cubicBezTo>
                    <a:pt x="12849" y="5984"/>
                    <a:pt x="13060" y="5668"/>
                    <a:pt x="13060" y="5580"/>
                  </a:cubicBezTo>
                  <a:cubicBezTo>
                    <a:pt x="13060" y="5580"/>
                    <a:pt x="12366" y="4997"/>
                    <a:pt x="12034" y="4665"/>
                  </a:cubicBezTo>
                  <a:cubicBezTo>
                    <a:pt x="11673" y="4304"/>
                    <a:pt x="11202" y="3611"/>
                    <a:pt x="10869" y="3500"/>
                  </a:cubicBezTo>
                  <a:cubicBezTo>
                    <a:pt x="10509" y="3500"/>
                    <a:pt x="9816" y="3611"/>
                    <a:pt x="9594" y="3833"/>
                  </a:cubicBezTo>
                  <a:cubicBezTo>
                    <a:pt x="9261" y="4082"/>
                    <a:pt x="8097" y="5108"/>
                    <a:pt x="8097" y="5108"/>
                  </a:cubicBezTo>
                  <a:cubicBezTo>
                    <a:pt x="7986" y="4526"/>
                    <a:pt x="7875" y="3972"/>
                    <a:pt x="7736" y="3500"/>
                  </a:cubicBezTo>
                  <a:cubicBezTo>
                    <a:pt x="7404" y="2696"/>
                    <a:pt x="7404" y="2003"/>
                    <a:pt x="6710" y="1060"/>
                  </a:cubicBezTo>
                  <a:cubicBezTo>
                    <a:pt x="6061" y="232"/>
                    <a:pt x="5556" y="0"/>
                    <a:pt x="5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4"/>
            <p:cNvSpPr/>
            <p:nvPr/>
          </p:nvSpPr>
          <p:spPr>
            <a:xfrm>
              <a:off x="4434153" y="3283088"/>
              <a:ext cx="361752" cy="770162"/>
            </a:xfrm>
            <a:custGeom>
              <a:rect b="b" l="l" r="r" t="t"/>
              <a:pathLst>
                <a:path extrusionOk="0" fill="none" h="45277" w="21267">
                  <a:moveTo>
                    <a:pt x="21266" y="41256"/>
                  </a:moveTo>
                  <a:lnTo>
                    <a:pt x="21266" y="41256"/>
                  </a:lnTo>
                  <a:cubicBezTo>
                    <a:pt x="19880" y="43335"/>
                    <a:pt x="18272" y="44943"/>
                    <a:pt x="17690" y="45165"/>
                  </a:cubicBezTo>
                  <a:cubicBezTo>
                    <a:pt x="16747" y="45276"/>
                    <a:pt x="16192" y="45276"/>
                    <a:pt x="14806" y="44139"/>
                  </a:cubicBezTo>
                  <a:cubicBezTo>
                    <a:pt x="13420" y="42864"/>
                    <a:pt x="10758" y="40896"/>
                    <a:pt x="10287" y="37652"/>
                  </a:cubicBezTo>
                  <a:cubicBezTo>
                    <a:pt x="9261" y="30859"/>
                    <a:pt x="7625" y="18715"/>
                    <a:pt x="6932" y="15610"/>
                  </a:cubicBezTo>
                  <a:cubicBezTo>
                    <a:pt x="6821" y="14667"/>
                    <a:pt x="6239" y="12837"/>
                    <a:pt x="5795" y="11895"/>
                  </a:cubicBezTo>
                  <a:cubicBezTo>
                    <a:pt x="5324" y="11201"/>
                    <a:pt x="4742" y="10286"/>
                    <a:pt x="4409" y="9482"/>
                  </a:cubicBezTo>
                  <a:cubicBezTo>
                    <a:pt x="4049" y="8678"/>
                    <a:pt x="3356" y="5545"/>
                    <a:pt x="3134" y="5074"/>
                  </a:cubicBezTo>
                  <a:cubicBezTo>
                    <a:pt x="3023" y="4630"/>
                    <a:pt x="2080" y="3244"/>
                    <a:pt x="1969" y="2995"/>
                  </a:cubicBezTo>
                  <a:cubicBezTo>
                    <a:pt x="1748" y="2662"/>
                    <a:pt x="1387" y="2191"/>
                    <a:pt x="943" y="1608"/>
                  </a:cubicBezTo>
                  <a:cubicBezTo>
                    <a:pt x="583" y="1165"/>
                    <a:pt x="1" y="472"/>
                    <a:pt x="112" y="361"/>
                  </a:cubicBezTo>
                  <a:cubicBezTo>
                    <a:pt x="250" y="222"/>
                    <a:pt x="805" y="0"/>
                    <a:pt x="1858" y="804"/>
                  </a:cubicBezTo>
                  <a:cubicBezTo>
                    <a:pt x="2773" y="1387"/>
                    <a:pt x="3023" y="2080"/>
                    <a:pt x="3577" y="2662"/>
                  </a:cubicBezTo>
                  <a:cubicBezTo>
                    <a:pt x="3938" y="3133"/>
                    <a:pt x="4409" y="3688"/>
                    <a:pt x="4742" y="4048"/>
                  </a:cubicBezTo>
                  <a:cubicBezTo>
                    <a:pt x="4853" y="4159"/>
                    <a:pt x="4853" y="4270"/>
                    <a:pt x="4964" y="4270"/>
                  </a:cubicBezTo>
                  <a:cubicBezTo>
                    <a:pt x="5102" y="4520"/>
                    <a:pt x="5546" y="4741"/>
                    <a:pt x="5546" y="474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4"/>
            <p:cNvSpPr/>
            <p:nvPr/>
          </p:nvSpPr>
          <p:spPr>
            <a:xfrm>
              <a:off x="4561966" y="3324592"/>
              <a:ext cx="233939" cy="660260"/>
            </a:xfrm>
            <a:custGeom>
              <a:rect b="b" l="l" r="r" t="t"/>
              <a:pathLst>
                <a:path extrusionOk="0" fill="none" h="38816" w="13753">
                  <a:moveTo>
                    <a:pt x="361" y="6460"/>
                  </a:moveTo>
                  <a:cubicBezTo>
                    <a:pt x="361" y="6460"/>
                    <a:pt x="0" y="5407"/>
                    <a:pt x="694" y="4270"/>
                  </a:cubicBezTo>
                  <a:cubicBezTo>
                    <a:pt x="1276" y="3327"/>
                    <a:pt x="2551" y="2994"/>
                    <a:pt x="3133" y="2884"/>
                  </a:cubicBezTo>
                  <a:cubicBezTo>
                    <a:pt x="3244" y="2773"/>
                    <a:pt x="3466" y="2773"/>
                    <a:pt x="3466" y="2773"/>
                  </a:cubicBezTo>
                  <a:cubicBezTo>
                    <a:pt x="3466" y="2773"/>
                    <a:pt x="3355" y="2523"/>
                    <a:pt x="3577" y="1719"/>
                  </a:cubicBezTo>
                  <a:cubicBezTo>
                    <a:pt x="3688" y="915"/>
                    <a:pt x="4270" y="222"/>
                    <a:pt x="4852" y="111"/>
                  </a:cubicBezTo>
                  <a:cubicBezTo>
                    <a:pt x="5546" y="0"/>
                    <a:pt x="5546" y="444"/>
                    <a:pt x="5435" y="804"/>
                  </a:cubicBezTo>
                  <a:cubicBezTo>
                    <a:pt x="5435" y="1026"/>
                    <a:pt x="5324" y="1719"/>
                    <a:pt x="5435" y="2301"/>
                  </a:cubicBezTo>
                  <a:cubicBezTo>
                    <a:pt x="5435" y="2884"/>
                    <a:pt x="5324" y="3688"/>
                    <a:pt x="4963" y="4270"/>
                  </a:cubicBezTo>
                  <a:cubicBezTo>
                    <a:pt x="4631" y="4963"/>
                    <a:pt x="3937" y="6682"/>
                    <a:pt x="3466" y="8068"/>
                  </a:cubicBezTo>
                  <a:cubicBezTo>
                    <a:pt x="3133" y="8872"/>
                    <a:pt x="3244" y="9704"/>
                    <a:pt x="3688" y="11534"/>
                  </a:cubicBezTo>
                  <a:cubicBezTo>
                    <a:pt x="7292" y="25175"/>
                    <a:pt x="8900" y="26783"/>
                    <a:pt x="10508" y="32217"/>
                  </a:cubicBezTo>
                  <a:cubicBezTo>
                    <a:pt x="11202" y="34518"/>
                    <a:pt x="12144" y="35461"/>
                    <a:pt x="12255" y="37984"/>
                  </a:cubicBezTo>
                  <a:lnTo>
                    <a:pt x="13752" y="38816"/>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4"/>
            <p:cNvSpPr/>
            <p:nvPr/>
          </p:nvSpPr>
          <p:spPr>
            <a:xfrm>
              <a:off x="4465758" y="3234031"/>
              <a:ext cx="90561" cy="117930"/>
            </a:xfrm>
            <a:custGeom>
              <a:rect b="b" l="l" r="r" t="t"/>
              <a:pathLst>
                <a:path extrusionOk="0" fill="none" h="6933" w="5324">
                  <a:moveTo>
                    <a:pt x="2884" y="6932"/>
                  </a:moveTo>
                  <a:cubicBezTo>
                    <a:pt x="2773" y="6461"/>
                    <a:pt x="1719" y="3577"/>
                    <a:pt x="1608" y="3245"/>
                  </a:cubicBezTo>
                  <a:cubicBezTo>
                    <a:pt x="1498" y="2995"/>
                    <a:pt x="1165" y="2302"/>
                    <a:pt x="804" y="1720"/>
                  </a:cubicBezTo>
                  <a:cubicBezTo>
                    <a:pt x="472" y="1027"/>
                    <a:pt x="0" y="334"/>
                    <a:pt x="222" y="223"/>
                  </a:cubicBezTo>
                  <a:cubicBezTo>
                    <a:pt x="333" y="1"/>
                    <a:pt x="1026" y="1"/>
                    <a:pt x="1969" y="916"/>
                  </a:cubicBezTo>
                  <a:cubicBezTo>
                    <a:pt x="2773" y="1720"/>
                    <a:pt x="2884" y="2413"/>
                    <a:pt x="3355" y="3245"/>
                  </a:cubicBezTo>
                  <a:cubicBezTo>
                    <a:pt x="3799" y="3938"/>
                    <a:pt x="4492" y="5435"/>
                    <a:pt x="4741" y="5657"/>
                  </a:cubicBezTo>
                  <a:lnTo>
                    <a:pt x="4741" y="5768"/>
                  </a:lnTo>
                  <a:cubicBezTo>
                    <a:pt x="4963" y="6017"/>
                    <a:pt x="5324" y="6239"/>
                    <a:pt x="5324" y="623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4"/>
            <p:cNvSpPr/>
            <p:nvPr/>
          </p:nvSpPr>
          <p:spPr>
            <a:xfrm>
              <a:off x="4518574" y="3208567"/>
              <a:ext cx="65097" cy="123578"/>
            </a:xfrm>
            <a:custGeom>
              <a:rect b="b" l="l" r="r" t="t"/>
              <a:pathLst>
                <a:path extrusionOk="0" fill="none" h="7265" w="3827">
                  <a:moveTo>
                    <a:pt x="1636" y="7265"/>
                  </a:moveTo>
                  <a:cubicBezTo>
                    <a:pt x="1636" y="6682"/>
                    <a:pt x="1165" y="3688"/>
                    <a:pt x="1054" y="3355"/>
                  </a:cubicBezTo>
                  <a:cubicBezTo>
                    <a:pt x="1054" y="2995"/>
                    <a:pt x="832" y="2302"/>
                    <a:pt x="583" y="1720"/>
                  </a:cubicBezTo>
                  <a:cubicBezTo>
                    <a:pt x="361" y="1026"/>
                    <a:pt x="1" y="222"/>
                    <a:pt x="139" y="112"/>
                  </a:cubicBezTo>
                  <a:cubicBezTo>
                    <a:pt x="361" y="1"/>
                    <a:pt x="943" y="112"/>
                    <a:pt x="1747" y="1137"/>
                  </a:cubicBezTo>
                  <a:cubicBezTo>
                    <a:pt x="2441" y="2080"/>
                    <a:pt x="2441" y="2773"/>
                    <a:pt x="2773" y="3577"/>
                  </a:cubicBezTo>
                  <a:cubicBezTo>
                    <a:pt x="2912" y="4049"/>
                    <a:pt x="3023" y="4603"/>
                    <a:pt x="3134" y="5185"/>
                  </a:cubicBezTo>
                  <a:cubicBezTo>
                    <a:pt x="3355" y="5768"/>
                    <a:pt x="3466" y="6239"/>
                    <a:pt x="3466" y="6350"/>
                  </a:cubicBezTo>
                  <a:cubicBezTo>
                    <a:pt x="3605" y="6572"/>
                    <a:pt x="3827" y="6932"/>
                    <a:pt x="3827" y="6932"/>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4"/>
            <p:cNvSpPr/>
            <p:nvPr/>
          </p:nvSpPr>
          <p:spPr>
            <a:xfrm>
              <a:off x="4571866" y="3269411"/>
              <a:ext cx="84438" cy="45281"/>
            </a:xfrm>
            <a:custGeom>
              <a:rect b="b" l="l" r="r" t="t"/>
              <a:pathLst>
                <a:path extrusionOk="0" fill="none" h="2662" w="4964">
                  <a:moveTo>
                    <a:pt x="1" y="1608"/>
                  </a:moveTo>
                  <a:cubicBezTo>
                    <a:pt x="1" y="1608"/>
                    <a:pt x="1165" y="582"/>
                    <a:pt x="1498" y="333"/>
                  </a:cubicBezTo>
                  <a:cubicBezTo>
                    <a:pt x="1720" y="111"/>
                    <a:pt x="2413" y="0"/>
                    <a:pt x="2773" y="0"/>
                  </a:cubicBezTo>
                  <a:cubicBezTo>
                    <a:pt x="3106" y="111"/>
                    <a:pt x="3577" y="804"/>
                    <a:pt x="3938" y="1165"/>
                  </a:cubicBezTo>
                  <a:cubicBezTo>
                    <a:pt x="4270" y="1497"/>
                    <a:pt x="4964" y="2080"/>
                    <a:pt x="4964" y="2080"/>
                  </a:cubicBezTo>
                  <a:cubicBezTo>
                    <a:pt x="4964" y="2191"/>
                    <a:pt x="4631" y="2662"/>
                    <a:pt x="3688" y="2412"/>
                  </a:cubicBezTo>
                  <a:cubicBezTo>
                    <a:pt x="2773" y="2301"/>
                    <a:pt x="2413" y="1858"/>
                    <a:pt x="2413" y="1858"/>
                  </a:cubicBezTo>
                  <a:lnTo>
                    <a:pt x="2302" y="1165"/>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4"/>
            <p:cNvSpPr/>
            <p:nvPr/>
          </p:nvSpPr>
          <p:spPr>
            <a:xfrm>
              <a:off x="4593571" y="3300999"/>
              <a:ext cx="21705" cy="72650"/>
            </a:xfrm>
            <a:custGeom>
              <a:rect b="b" l="l" r="r" t="t"/>
              <a:pathLst>
                <a:path extrusionOk="0" fill="none" h="4271" w="1276">
                  <a:moveTo>
                    <a:pt x="1137" y="1"/>
                  </a:moveTo>
                  <a:lnTo>
                    <a:pt x="0" y="1248"/>
                  </a:lnTo>
                  <a:cubicBezTo>
                    <a:pt x="0" y="1609"/>
                    <a:pt x="915" y="2995"/>
                    <a:pt x="1275" y="427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64"/>
          <p:cNvGrpSpPr/>
          <p:nvPr/>
        </p:nvGrpSpPr>
        <p:grpSpPr>
          <a:xfrm>
            <a:off x="5051032" y="1066514"/>
            <a:ext cx="1076699" cy="1601611"/>
            <a:chOff x="4453970" y="1066514"/>
            <a:chExt cx="1076699" cy="1601611"/>
          </a:xfrm>
        </p:grpSpPr>
        <p:sp>
          <p:nvSpPr>
            <p:cNvPr id="5094" name="Google Shape;5094;p64"/>
            <p:cNvSpPr/>
            <p:nvPr/>
          </p:nvSpPr>
          <p:spPr>
            <a:xfrm>
              <a:off x="5145818" y="1799390"/>
              <a:ext cx="327783" cy="375428"/>
            </a:xfrm>
            <a:custGeom>
              <a:rect b="b" l="l" r="r" t="t"/>
              <a:pathLst>
                <a:path extrusionOk="0" h="22071" w="19270">
                  <a:moveTo>
                    <a:pt x="9122" y="1"/>
                  </a:moveTo>
                  <a:cubicBezTo>
                    <a:pt x="9122" y="1"/>
                    <a:pt x="4270" y="1858"/>
                    <a:pt x="1" y="6350"/>
                  </a:cubicBezTo>
                  <a:lnTo>
                    <a:pt x="9344" y="22070"/>
                  </a:lnTo>
                  <a:lnTo>
                    <a:pt x="19270" y="13531"/>
                  </a:lnTo>
                  <a:cubicBezTo>
                    <a:pt x="19270" y="13531"/>
                    <a:pt x="11202" y="2330"/>
                    <a:pt x="91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4"/>
            <p:cNvSpPr/>
            <p:nvPr/>
          </p:nvSpPr>
          <p:spPr>
            <a:xfrm>
              <a:off x="5145818" y="1799390"/>
              <a:ext cx="327783" cy="375428"/>
            </a:xfrm>
            <a:custGeom>
              <a:rect b="b" l="l" r="r" t="t"/>
              <a:pathLst>
                <a:path extrusionOk="0" fill="none" h="22071" w="19270">
                  <a:moveTo>
                    <a:pt x="19270" y="13531"/>
                  </a:moveTo>
                  <a:cubicBezTo>
                    <a:pt x="19270" y="13531"/>
                    <a:pt x="11202" y="2330"/>
                    <a:pt x="9122" y="1"/>
                  </a:cubicBezTo>
                  <a:cubicBezTo>
                    <a:pt x="9122" y="1"/>
                    <a:pt x="4270" y="1858"/>
                    <a:pt x="1" y="6350"/>
                  </a:cubicBezTo>
                  <a:lnTo>
                    <a:pt x="9344" y="22070"/>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4"/>
            <p:cNvSpPr/>
            <p:nvPr/>
          </p:nvSpPr>
          <p:spPr>
            <a:xfrm>
              <a:off x="5289195" y="2009736"/>
              <a:ext cx="219786" cy="208458"/>
            </a:xfrm>
            <a:custGeom>
              <a:rect b="b" l="l" r="r" t="t"/>
              <a:pathLst>
                <a:path extrusionOk="0" h="12255" w="12921">
                  <a:moveTo>
                    <a:pt x="10841" y="0"/>
                  </a:moveTo>
                  <a:cubicBezTo>
                    <a:pt x="10841" y="0"/>
                    <a:pt x="5296" y="6238"/>
                    <a:pt x="0" y="9593"/>
                  </a:cubicBezTo>
                  <a:lnTo>
                    <a:pt x="2080" y="12255"/>
                  </a:lnTo>
                  <a:cubicBezTo>
                    <a:pt x="7375" y="8900"/>
                    <a:pt x="12920" y="2662"/>
                    <a:pt x="12920" y="2662"/>
                  </a:cubicBezTo>
                  <a:lnTo>
                    <a:pt x="10841"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4"/>
            <p:cNvSpPr/>
            <p:nvPr/>
          </p:nvSpPr>
          <p:spPr>
            <a:xfrm>
              <a:off x="5289195" y="2009736"/>
              <a:ext cx="219786" cy="208458"/>
            </a:xfrm>
            <a:custGeom>
              <a:rect b="b" l="l" r="r" t="t"/>
              <a:pathLst>
                <a:path extrusionOk="0" fill="none" h="12255" w="12921">
                  <a:moveTo>
                    <a:pt x="2080" y="12255"/>
                  </a:moveTo>
                  <a:cubicBezTo>
                    <a:pt x="7375" y="8900"/>
                    <a:pt x="12920" y="2662"/>
                    <a:pt x="12920" y="2662"/>
                  </a:cubicBezTo>
                  <a:lnTo>
                    <a:pt x="10841" y="0"/>
                  </a:lnTo>
                  <a:cubicBezTo>
                    <a:pt x="10841" y="0"/>
                    <a:pt x="5296" y="6238"/>
                    <a:pt x="0" y="9593"/>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4"/>
            <p:cNvSpPr/>
            <p:nvPr/>
          </p:nvSpPr>
          <p:spPr>
            <a:xfrm>
              <a:off x="4674215" y="1799390"/>
              <a:ext cx="296654" cy="367399"/>
            </a:xfrm>
            <a:custGeom>
              <a:rect b="b" l="l" r="r" t="t"/>
              <a:pathLst>
                <a:path extrusionOk="0" h="21599" w="17440">
                  <a:moveTo>
                    <a:pt x="7264" y="1"/>
                  </a:moveTo>
                  <a:cubicBezTo>
                    <a:pt x="5767" y="2662"/>
                    <a:pt x="0" y="15250"/>
                    <a:pt x="0" y="15250"/>
                  </a:cubicBezTo>
                  <a:lnTo>
                    <a:pt x="11423" y="21599"/>
                  </a:lnTo>
                  <a:lnTo>
                    <a:pt x="17439" y="4409"/>
                  </a:lnTo>
                  <a:cubicBezTo>
                    <a:pt x="12338" y="805"/>
                    <a:pt x="7264" y="1"/>
                    <a:pt x="72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4"/>
            <p:cNvSpPr/>
            <p:nvPr/>
          </p:nvSpPr>
          <p:spPr>
            <a:xfrm>
              <a:off x="4674215" y="1799390"/>
              <a:ext cx="296654" cy="367399"/>
            </a:xfrm>
            <a:custGeom>
              <a:rect b="b" l="l" r="r" t="t"/>
              <a:pathLst>
                <a:path extrusionOk="0" fill="none" h="21599" w="17440">
                  <a:moveTo>
                    <a:pt x="0" y="15250"/>
                  </a:moveTo>
                  <a:cubicBezTo>
                    <a:pt x="0" y="15250"/>
                    <a:pt x="5767" y="2662"/>
                    <a:pt x="7264" y="1"/>
                  </a:cubicBezTo>
                  <a:cubicBezTo>
                    <a:pt x="7264" y="1"/>
                    <a:pt x="12338" y="805"/>
                    <a:pt x="17439" y="4409"/>
                  </a:cubicBezTo>
                  <a:lnTo>
                    <a:pt x="11423" y="21599"/>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4"/>
            <p:cNvSpPr/>
            <p:nvPr/>
          </p:nvSpPr>
          <p:spPr>
            <a:xfrm>
              <a:off x="4644499" y="2041324"/>
              <a:ext cx="237715" cy="172634"/>
            </a:xfrm>
            <a:custGeom>
              <a:rect b="b" l="l" r="r" t="t"/>
              <a:pathLst>
                <a:path extrusionOk="0" h="10149" w="13975">
                  <a:moveTo>
                    <a:pt x="1498" y="1"/>
                  </a:moveTo>
                  <a:lnTo>
                    <a:pt x="0" y="2995"/>
                  </a:lnTo>
                  <a:cubicBezTo>
                    <a:pt x="0" y="2995"/>
                    <a:pt x="6599" y="7958"/>
                    <a:pt x="12477" y="10148"/>
                  </a:cubicBezTo>
                  <a:lnTo>
                    <a:pt x="13974" y="7154"/>
                  </a:lnTo>
                  <a:cubicBezTo>
                    <a:pt x="8096" y="4964"/>
                    <a:pt x="1498" y="1"/>
                    <a:pt x="1498"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4"/>
            <p:cNvSpPr/>
            <p:nvPr/>
          </p:nvSpPr>
          <p:spPr>
            <a:xfrm>
              <a:off x="4644499" y="2041324"/>
              <a:ext cx="237715" cy="172634"/>
            </a:xfrm>
            <a:custGeom>
              <a:rect b="b" l="l" r="r" t="t"/>
              <a:pathLst>
                <a:path extrusionOk="0" fill="none" h="10149" w="13975">
                  <a:moveTo>
                    <a:pt x="12477" y="10148"/>
                  </a:moveTo>
                  <a:cubicBezTo>
                    <a:pt x="6599" y="7958"/>
                    <a:pt x="0" y="2995"/>
                    <a:pt x="0" y="2995"/>
                  </a:cubicBezTo>
                  <a:lnTo>
                    <a:pt x="1498" y="1"/>
                  </a:lnTo>
                  <a:cubicBezTo>
                    <a:pt x="1498" y="1"/>
                    <a:pt x="8096" y="4964"/>
                    <a:pt x="13974" y="7154"/>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4"/>
            <p:cNvSpPr/>
            <p:nvPr/>
          </p:nvSpPr>
          <p:spPr>
            <a:xfrm>
              <a:off x="4915672" y="1703182"/>
              <a:ext cx="267414" cy="84438"/>
            </a:xfrm>
            <a:custGeom>
              <a:rect b="b" l="l" r="r" t="t"/>
              <a:pathLst>
                <a:path extrusionOk="0" h="4964" w="15721">
                  <a:moveTo>
                    <a:pt x="1" y="1"/>
                  </a:moveTo>
                  <a:lnTo>
                    <a:pt x="1" y="4963"/>
                  </a:lnTo>
                  <a:lnTo>
                    <a:pt x="15721" y="4963"/>
                  </a:lnTo>
                  <a:lnTo>
                    <a:pt x="15721"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4"/>
            <p:cNvSpPr/>
            <p:nvPr/>
          </p:nvSpPr>
          <p:spPr>
            <a:xfrm>
              <a:off x="4915672" y="1703182"/>
              <a:ext cx="267414" cy="84438"/>
            </a:xfrm>
            <a:custGeom>
              <a:rect b="b" l="l" r="r" t="t"/>
              <a:pathLst>
                <a:path extrusionOk="0" h="4964" w="15721">
                  <a:moveTo>
                    <a:pt x="1" y="1"/>
                  </a:moveTo>
                  <a:lnTo>
                    <a:pt x="1" y="4963"/>
                  </a:lnTo>
                  <a:lnTo>
                    <a:pt x="15721" y="4963"/>
                  </a:lnTo>
                  <a:lnTo>
                    <a:pt x="15721" y="1"/>
                  </a:lnTo>
                  <a:close/>
                </a:path>
              </a:pathLst>
            </a:custGeom>
            <a:solidFill>
              <a:srgbClr val="3B9AAD"/>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4"/>
            <p:cNvSpPr/>
            <p:nvPr/>
          </p:nvSpPr>
          <p:spPr>
            <a:xfrm>
              <a:off x="4799664" y="1341464"/>
              <a:ext cx="508871" cy="345966"/>
            </a:xfrm>
            <a:custGeom>
              <a:rect b="b" l="l" r="r" t="t"/>
              <a:pathLst>
                <a:path extrusionOk="0" h="20339" w="29916">
                  <a:moveTo>
                    <a:pt x="3133" y="0"/>
                  </a:moveTo>
                  <a:cubicBezTo>
                    <a:pt x="2079" y="2440"/>
                    <a:pt x="804" y="5212"/>
                    <a:pt x="361" y="8456"/>
                  </a:cubicBezTo>
                  <a:cubicBezTo>
                    <a:pt x="0" y="11783"/>
                    <a:pt x="1636" y="16081"/>
                    <a:pt x="5545" y="17107"/>
                  </a:cubicBezTo>
                  <a:cubicBezTo>
                    <a:pt x="6488" y="17911"/>
                    <a:pt x="7181" y="18493"/>
                    <a:pt x="8096" y="18964"/>
                  </a:cubicBezTo>
                  <a:cubicBezTo>
                    <a:pt x="9815" y="19768"/>
                    <a:pt x="12033" y="19990"/>
                    <a:pt x="14112" y="20240"/>
                  </a:cubicBezTo>
                  <a:cubicBezTo>
                    <a:pt x="14938" y="20297"/>
                    <a:pt x="15728" y="20339"/>
                    <a:pt x="16498" y="20339"/>
                  </a:cubicBezTo>
                  <a:cubicBezTo>
                    <a:pt x="18727" y="20339"/>
                    <a:pt x="20795" y="19984"/>
                    <a:pt x="23123" y="18604"/>
                  </a:cubicBezTo>
                  <a:cubicBezTo>
                    <a:pt x="27143" y="18271"/>
                    <a:pt x="29583" y="14223"/>
                    <a:pt x="29694" y="10979"/>
                  </a:cubicBezTo>
                  <a:cubicBezTo>
                    <a:pt x="29916" y="7625"/>
                    <a:pt x="29001" y="4741"/>
                    <a:pt x="28530" y="2218"/>
                  </a:cubicBezTo>
                  <a:lnTo>
                    <a:pt x="3133"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4"/>
            <p:cNvSpPr/>
            <p:nvPr/>
          </p:nvSpPr>
          <p:spPr>
            <a:xfrm>
              <a:off x="4799664" y="1341464"/>
              <a:ext cx="508871" cy="348059"/>
            </a:xfrm>
            <a:custGeom>
              <a:rect b="b" l="l" r="r" t="t"/>
              <a:pathLst>
                <a:path extrusionOk="0" fill="none" h="20462" w="29916">
                  <a:moveTo>
                    <a:pt x="3133" y="0"/>
                  </a:moveTo>
                  <a:cubicBezTo>
                    <a:pt x="2079" y="2440"/>
                    <a:pt x="804" y="5212"/>
                    <a:pt x="361" y="8456"/>
                  </a:cubicBezTo>
                  <a:cubicBezTo>
                    <a:pt x="0" y="11783"/>
                    <a:pt x="1636" y="16081"/>
                    <a:pt x="5545" y="17107"/>
                  </a:cubicBezTo>
                  <a:cubicBezTo>
                    <a:pt x="6488" y="17911"/>
                    <a:pt x="7181" y="18493"/>
                    <a:pt x="8096" y="18964"/>
                  </a:cubicBezTo>
                  <a:cubicBezTo>
                    <a:pt x="9815" y="19768"/>
                    <a:pt x="12033" y="19990"/>
                    <a:pt x="14112" y="20240"/>
                  </a:cubicBezTo>
                  <a:cubicBezTo>
                    <a:pt x="17329" y="20462"/>
                    <a:pt x="19990" y="20462"/>
                    <a:pt x="23123" y="18604"/>
                  </a:cubicBezTo>
                  <a:cubicBezTo>
                    <a:pt x="27143" y="18271"/>
                    <a:pt x="29583" y="14223"/>
                    <a:pt x="29694" y="10979"/>
                  </a:cubicBezTo>
                  <a:cubicBezTo>
                    <a:pt x="29916" y="7625"/>
                    <a:pt x="29001" y="4741"/>
                    <a:pt x="28530" y="2218"/>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4"/>
            <p:cNvSpPr/>
            <p:nvPr/>
          </p:nvSpPr>
          <p:spPr>
            <a:xfrm>
              <a:off x="4825128" y="1514541"/>
              <a:ext cx="448043" cy="542364"/>
            </a:xfrm>
            <a:custGeom>
              <a:rect b="b" l="l" r="r" t="t"/>
              <a:pathLst>
                <a:path extrusionOk="0" h="31885" w="26340">
                  <a:moveTo>
                    <a:pt x="8318" y="0"/>
                  </a:moveTo>
                  <a:lnTo>
                    <a:pt x="8318" y="7292"/>
                  </a:lnTo>
                  <a:cubicBezTo>
                    <a:pt x="8318" y="8900"/>
                    <a:pt x="7514" y="11091"/>
                    <a:pt x="5434" y="12366"/>
                  </a:cubicBezTo>
                  <a:cubicBezTo>
                    <a:pt x="3244" y="13641"/>
                    <a:pt x="0" y="15138"/>
                    <a:pt x="0" y="15138"/>
                  </a:cubicBezTo>
                  <a:lnTo>
                    <a:pt x="0" y="31885"/>
                  </a:lnTo>
                  <a:lnTo>
                    <a:pt x="26339" y="31885"/>
                  </a:lnTo>
                  <a:lnTo>
                    <a:pt x="26339" y="15138"/>
                  </a:lnTo>
                  <a:cubicBezTo>
                    <a:pt x="26339" y="15138"/>
                    <a:pt x="23123" y="13641"/>
                    <a:pt x="20933" y="12366"/>
                  </a:cubicBezTo>
                  <a:cubicBezTo>
                    <a:pt x="18854" y="11091"/>
                    <a:pt x="18022" y="8900"/>
                    <a:pt x="18022" y="7292"/>
                  </a:cubicBezTo>
                  <a:lnTo>
                    <a:pt x="1802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4"/>
            <p:cNvSpPr/>
            <p:nvPr/>
          </p:nvSpPr>
          <p:spPr>
            <a:xfrm>
              <a:off x="4951036" y="1514541"/>
              <a:ext cx="180646" cy="176870"/>
            </a:xfrm>
            <a:custGeom>
              <a:rect b="b" l="l" r="r" t="t"/>
              <a:pathLst>
                <a:path extrusionOk="0" h="10398" w="10620">
                  <a:moveTo>
                    <a:pt x="916" y="0"/>
                  </a:moveTo>
                  <a:lnTo>
                    <a:pt x="916" y="7292"/>
                  </a:lnTo>
                  <a:cubicBezTo>
                    <a:pt x="916" y="8207"/>
                    <a:pt x="583" y="9372"/>
                    <a:pt x="1" y="10397"/>
                  </a:cubicBezTo>
                  <a:cubicBezTo>
                    <a:pt x="4853" y="9372"/>
                    <a:pt x="8208" y="7985"/>
                    <a:pt x="10620" y="6460"/>
                  </a:cubicBezTo>
                  <a:lnTo>
                    <a:pt x="10620"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4"/>
            <p:cNvSpPr/>
            <p:nvPr/>
          </p:nvSpPr>
          <p:spPr>
            <a:xfrm>
              <a:off x="4825128" y="1514541"/>
              <a:ext cx="448043" cy="542364"/>
            </a:xfrm>
            <a:custGeom>
              <a:rect b="b" l="l" r="r" t="t"/>
              <a:pathLst>
                <a:path extrusionOk="0" fill="none" h="31885" w="26340">
                  <a:moveTo>
                    <a:pt x="26339" y="31885"/>
                  </a:moveTo>
                  <a:lnTo>
                    <a:pt x="26339" y="15138"/>
                  </a:lnTo>
                  <a:cubicBezTo>
                    <a:pt x="26339" y="15138"/>
                    <a:pt x="23123" y="13641"/>
                    <a:pt x="20933" y="12366"/>
                  </a:cubicBezTo>
                  <a:cubicBezTo>
                    <a:pt x="18854" y="11091"/>
                    <a:pt x="18022" y="8900"/>
                    <a:pt x="18022" y="7292"/>
                  </a:cubicBezTo>
                  <a:lnTo>
                    <a:pt x="18022" y="0"/>
                  </a:lnTo>
                  <a:lnTo>
                    <a:pt x="8318" y="0"/>
                  </a:lnTo>
                  <a:lnTo>
                    <a:pt x="8318" y="7292"/>
                  </a:lnTo>
                  <a:cubicBezTo>
                    <a:pt x="8318" y="8900"/>
                    <a:pt x="7514" y="11091"/>
                    <a:pt x="5434" y="12366"/>
                  </a:cubicBezTo>
                  <a:cubicBezTo>
                    <a:pt x="3244" y="13641"/>
                    <a:pt x="0" y="15138"/>
                    <a:pt x="0" y="15138"/>
                  </a:cubicBezTo>
                  <a:lnTo>
                    <a:pt x="0" y="31885"/>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4"/>
            <p:cNvSpPr/>
            <p:nvPr/>
          </p:nvSpPr>
          <p:spPr>
            <a:xfrm>
              <a:off x="5208550" y="1388157"/>
              <a:ext cx="59875" cy="92909"/>
            </a:xfrm>
            <a:custGeom>
              <a:rect b="b" l="l" r="r" t="t"/>
              <a:pathLst>
                <a:path extrusionOk="0" h="5462" w="3520">
                  <a:moveTo>
                    <a:pt x="1887" y="1"/>
                  </a:moveTo>
                  <a:cubicBezTo>
                    <a:pt x="1797" y="1"/>
                    <a:pt x="1704" y="9"/>
                    <a:pt x="1608" y="28"/>
                  </a:cubicBezTo>
                  <a:lnTo>
                    <a:pt x="0" y="5462"/>
                  </a:lnTo>
                  <a:cubicBezTo>
                    <a:pt x="1608" y="5351"/>
                    <a:pt x="2301" y="4436"/>
                    <a:pt x="2884" y="2689"/>
                  </a:cubicBezTo>
                  <a:cubicBezTo>
                    <a:pt x="3520" y="1111"/>
                    <a:pt x="2894" y="1"/>
                    <a:pt x="1887" y="1"/>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4"/>
            <p:cNvSpPr/>
            <p:nvPr/>
          </p:nvSpPr>
          <p:spPr>
            <a:xfrm>
              <a:off x="4863605" y="1358185"/>
              <a:ext cx="46420" cy="97416"/>
            </a:xfrm>
            <a:custGeom>
              <a:rect b="b" l="l" r="r" t="t"/>
              <a:pathLst>
                <a:path extrusionOk="0" h="5727" w="2729">
                  <a:moveTo>
                    <a:pt x="1623" y="0"/>
                  </a:moveTo>
                  <a:cubicBezTo>
                    <a:pt x="735" y="0"/>
                    <a:pt x="0" y="991"/>
                    <a:pt x="289" y="2483"/>
                  </a:cubicBezTo>
                  <a:cubicBezTo>
                    <a:pt x="511" y="4229"/>
                    <a:pt x="1093" y="5394"/>
                    <a:pt x="2729" y="5727"/>
                  </a:cubicBezTo>
                  <a:lnTo>
                    <a:pt x="2036" y="71"/>
                  </a:lnTo>
                  <a:cubicBezTo>
                    <a:pt x="1897" y="23"/>
                    <a:pt x="1758" y="0"/>
                    <a:pt x="1623" y="0"/>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4"/>
            <p:cNvSpPr/>
            <p:nvPr/>
          </p:nvSpPr>
          <p:spPr>
            <a:xfrm>
              <a:off x="4866939" y="1122494"/>
              <a:ext cx="443961" cy="488374"/>
            </a:xfrm>
            <a:custGeom>
              <a:rect b="b" l="l" r="r" t="t"/>
              <a:pathLst>
                <a:path extrusionOk="0" h="28711" w="26100">
                  <a:moveTo>
                    <a:pt x="11654" y="0"/>
                  </a:moveTo>
                  <a:cubicBezTo>
                    <a:pt x="1" y="0"/>
                    <a:pt x="280" y="14267"/>
                    <a:pt x="2283" y="20276"/>
                  </a:cubicBezTo>
                  <a:cubicBezTo>
                    <a:pt x="4363" y="26403"/>
                    <a:pt x="8632" y="28483"/>
                    <a:pt x="10601" y="28704"/>
                  </a:cubicBezTo>
                  <a:cubicBezTo>
                    <a:pt x="10668" y="28708"/>
                    <a:pt x="10738" y="28710"/>
                    <a:pt x="10811" y="28710"/>
                  </a:cubicBezTo>
                  <a:cubicBezTo>
                    <a:pt x="12788" y="28710"/>
                    <a:pt x="17196" y="27226"/>
                    <a:pt x="20083" y="21773"/>
                  </a:cubicBezTo>
                  <a:cubicBezTo>
                    <a:pt x="23188" y="16006"/>
                    <a:pt x="26100" y="1228"/>
                    <a:pt x="13041" y="64"/>
                  </a:cubicBezTo>
                  <a:cubicBezTo>
                    <a:pt x="12561" y="21"/>
                    <a:pt x="12099" y="0"/>
                    <a:pt x="11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4"/>
            <p:cNvSpPr/>
            <p:nvPr/>
          </p:nvSpPr>
          <p:spPr>
            <a:xfrm>
              <a:off x="4866632" y="1103766"/>
              <a:ext cx="444267" cy="508888"/>
            </a:xfrm>
            <a:custGeom>
              <a:rect b="b" l="l" r="r" t="t"/>
              <a:pathLst>
                <a:path extrusionOk="0" fill="none" h="29917" w="26118">
                  <a:moveTo>
                    <a:pt x="13059" y="1165"/>
                  </a:moveTo>
                  <a:cubicBezTo>
                    <a:pt x="26118" y="2329"/>
                    <a:pt x="23206" y="17107"/>
                    <a:pt x="20101" y="22874"/>
                  </a:cubicBezTo>
                  <a:cubicBezTo>
                    <a:pt x="17107" y="28530"/>
                    <a:pt x="12477" y="29916"/>
                    <a:pt x="10619" y="29805"/>
                  </a:cubicBezTo>
                  <a:cubicBezTo>
                    <a:pt x="8650" y="29584"/>
                    <a:pt x="4381" y="27504"/>
                    <a:pt x="2301" y="21377"/>
                  </a:cubicBezTo>
                  <a:cubicBezTo>
                    <a:pt x="222" y="15138"/>
                    <a:pt x="0" y="0"/>
                    <a:pt x="13059" y="1165"/>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4"/>
            <p:cNvSpPr/>
            <p:nvPr/>
          </p:nvSpPr>
          <p:spPr>
            <a:xfrm>
              <a:off x="5043485" y="1490965"/>
              <a:ext cx="27369" cy="8029"/>
            </a:xfrm>
            <a:custGeom>
              <a:rect b="b" l="l" r="r" t="t"/>
              <a:pathLst>
                <a:path extrusionOk="0" fill="none" h="472" w="1609">
                  <a:moveTo>
                    <a:pt x="0" y="0"/>
                  </a:moveTo>
                  <a:cubicBezTo>
                    <a:pt x="471" y="360"/>
                    <a:pt x="1026" y="471"/>
                    <a:pt x="1608" y="111"/>
                  </a:cubicBez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4"/>
            <p:cNvSpPr/>
            <p:nvPr/>
          </p:nvSpPr>
          <p:spPr>
            <a:xfrm>
              <a:off x="5018004" y="1528217"/>
              <a:ext cx="70762" cy="17929"/>
            </a:xfrm>
            <a:custGeom>
              <a:rect b="b" l="l" r="r" t="t"/>
              <a:pathLst>
                <a:path extrusionOk="0" fill="none" h="1054" w="4160">
                  <a:moveTo>
                    <a:pt x="1" y="0"/>
                  </a:moveTo>
                  <a:cubicBezTo>
                    <a:pt x="1276" y="943"/>
                    <a:pt x="2884" y="1054"/>
                    <a:pt x="4160" y="361"/>
                  </a:cubicBez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4"/>
            <p:cNvSpPr/>
            <p:nvPr/>
          </p:nvSpPr>
          <p:spPr>
            <a:xfrm>
              <a:off x="4951036" y="1433896"/>
              <a:ext cx="9934" cy="8029"/>
            </a:xfrm>
            <a:custGeom>
              <a:rect b="b" l="l" r="r" t="t"/>
              <a:pathLst>
                <a:path extrusionOk="0" fill="none" h="472" w="584">
                  <a:moveTo>
                    <a:pt x="583" y="0"/>
                  </a:moveTo>
                  <a:lnTo>
                    <a:pt x="1" y="472"/>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4"/>
            <p:cNvSpPr/>
            <p:nvPr/>
          </p:nvSpPr>
          <p:spPr>
            <a:xfrm>
              <a:off x="4966600" y="1433896"/>
              <a:ext cx="9934" cy="9917"/>
            </a:xfrm>
            <a:custGeom>
              <a:rect b="b" l="l" r="r" t="t"/>
              <a:pathLst>
                <a:path extrusionOk="0" fill="none" h="583" w="584">
                  <a:moveTo>
                    <a:pt x="583" y="0"/>
                  </a:moveTo>
                  <a:lnTo>
                    <a:pt x="1" y="582"/>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4"/>
            <p:cNvSpPr/>
            <p:nvPr/>
          </p:nvSpPr>
          <p:spPr>
            <a:xfrm>
              <a:off x="4982641" y="1435785"/>
              <a:ext cx="9917" cy="8029"/>
            </a:xfrm>
            <a:custGeom>
              <a:rect b="b" l="l" r="r" t="t"/>
              <a:pathLst>
                <a:path extrusionOk="0" fill="none" h="472" w="583">
                  <a:moveTo>
                    <a:pt x="583" y="0"/>
                  </a:moveTo>
                  <a:lnTo>
                    <a:pt x="1" y="471"/>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4"/>
            <p:cNvSpPr/>
            <p:nvPr/>
          </p:nvSpPr>
          <p:spPr>
            <a:xfrm>
              <a:off x="5129777" y="1449920"/>
              <a:ext cx="9934" cy="7569"/>
            </a:xfrm>
            <a:custGeom>
              <a:rect b="b" l="l" r="r" t="t"/>
              <a:pathLst>
                <a:path extrusionOk="0" fill="none" h="445" w="584">
                  <a:moveTo>
                    <a:pt x="583" y="1"/>
                  </a:moveTo>
                  <a:lnTo>
                    <a:pt x="1" y="445"/>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4"/>
            <p:cNvSpPr/>
            <p:nvPr/>
          </p:nvSpPr>
          <p:spPr>
            <a:xfrm>
              <a:off x="5145818" y="1449920"/>
              <a:ext cx="9458" cy="9458"/>
            </a:xfrm>
            <a:custGeom>
              <a:rect b="b" l="l" r="r" t="t"/>
              <a:pathLst>
                <a:path extrusionOk="0" fill="none" h="556" w="556">
                  <a:moveTo>
                    <a:pt x="555" y="1"/>
                  </a:moveTo>
                  <a:lnTo>
                    <a:pt x="1" y="555"/>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4"/>
            <p:cNvSpPr/>
            <p:nvPr/>
          </p:nvSpPr>
          <p:spPr>
            <a:xfrm>
              <a:off x="5161382" y="1451808"/>
              <a:ext cx="9917" cy="7569"/>
            </a:xfrm>
            <a:custGeom>
              <a:rect b="b" l="l" r="r" t="t"/>
              <a:pathLst>
                <a:path extrusionOk="0" fill="none" h="445" w="583">
                  <a:moveTo>
                    <a:pt x="583" y="1"/>
                  </a:moveTo>
                  <a:lnTo>
                    <a:pt x="1" y="444"/>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4"/>
            <p:cNvSpPr/>
            <p:nvPr/>
          </p:nvSpPr>
          <p:spPr>
            <a:xfrm>
              <a:off x="5108089" y="1337688"/>
              <a:ext cx="90561" cy="18354"/>
            </a:xfrm>
            <a:custGeom>
              <a:rect b="b" l="l" r="r" t="t"/>
              <a:pathLst>
                <a:path extrusionOk="0" h="1079" w="5324">
                  <a:moveTo>
                    <a:pt x="2354" y="0"/>
                  </a:moveTo>
                  <a:cubicBezTo>
                    <a:pt x="1747" y="0"/>
                    <a:pt x="1054" y="56"/>
                    <a:pt x="361" y="222"/>
                  </a:cubicBezTo>
                  <a:cubicBezTo>
                    <a:pt x="139" y="222"/>
                    <a:pt x="1" y="361"/>
                    <a:pt x="1" y="361"/>
                  </a:cubicBezTo>
                  <a:cubicBezTo>
                    <a:pt x="1" y="472"/>
                    <a:pt x="139" y="804"/>
                    <a:pt x="472" y="915"/>
                  </a:cubicBezTo>
                  <a:cubicBezTo>
                    <a:pt x="589" y="1047"/>
                    <a:pt x="746" y="1078"/>
                    <a:pt x="916" y="1078"/>
                  </a:cubicBezTo>
                  <a:cubicBezTo>
                    <a:pt x="1068" y="1078"/>
                    <a:pt x="1230" y="1054"/>
                    <a:pt x="1387" y="1054"/>
                  </a:cubicBezTo>
                  <a:cubicBezTo>
                    <a:pt x="1747" y="915"/>
                    <a:pt x="3244" y="693"/>
                    <a:pt x="3938" y="693"/>
                  </a:cubicBezTo>
                  <a:cubicBezTo>
                    <a:pt x="4251" y="790"/>
                    <a:pt x="4983" y="1075"/>
                    <a:pt x="5169" y="1075"/>
                  </a:cubicBezTo>
                  <a:cubicBezTo>
                    <a:pt x="5197" y="1075"/>
                    <a:pt x="5213" y="1068"/>
                    <a:pt x="5213" y="1054"/>
                  </a:cubicBezTo>
                  <a:cubicBezTo>
                    <a:pt x="5324" y="915"/>
                    <a:pt x="4409" y="222"/>
                    <a:pt x="3827" y="111"/>
                  </a:cubicBezTo>
                  <a:cubicBezTo>
                    <a:pt x="3480" y="56"/>
                    <a:pt x="2960" y="0"/>
                    <a:pt x="2354"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4"/>
            <p:cNvSpPr/>
            <p:nvPr/>
          </p:nvSpPr>
          <p:spPr>
            <a:xfrm>
              <a:off x="5129777" y="1381063"/>
              <a:ext cx="44209" cy="13999"/>
            </a:xfrm>
            <a:custGeom>
              <a:rect b="b" l="l" r="r" t="t"/>
              <a:pathLst>
                <a:path extrusionOk="0" h="823" w="2599">
                  <a:moveTo>
                    <a:pt x="1498" y="1"/>
                  </a:moveTo>
                  <a:cubicBezTo>
                    <a:pt x="944" y="1"/>
                    <a:pt x="250" y="112"/>
                    <a:pt x="1" y="445"/>
                  </a:cubicBezTo>
                  <a:cubicBezTo>
                    <a:pt x="1" y="583"/>
                    <a:pt x="112" y="694"/>
                    <a:pt x="361" y="694"/>
                  </a:cubicBezTo>
                  <a:cubicBezTo>
                    <a:pt x="509" y="694"/>
                    <a:pt x="867" y="645"/>
                    <a:pt x="1294" y="645"/>
                  </a:cubicBezTo>
                  <a:cubicBezTo>
                    <a:pt x="1507" y="645"/>
                    <a:pt x="1738" y="657"/>
                    <a:pt x="1969" y="694"/>
                  </a:cubicBezTo>
                  <a:cubicBezTo>
                    <a:pt x="2242" y="758"/>
                    <a:pt x="2431" y="822"/>
                    <a:pt x="2520" y="822"/>
                  </a:cubicBezTo>
                  <a:cubicBezTo>
                    <a:pt x="2586" y="822"/>
                    <a:pt x="2599" y="788"/>
                    <a:pt x="2552" y="694"/>
                  </a:cubicBezTo>
                  <a:cubicBezTo>
                    <a:pt x="2552" y="583"/>
                    <a:pt x="2191" y="112"/>
                    <a:pt x="1498"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4"/>
            <p:cNvSpPr/>
            <p:nvPr/>
          </p:nvSpPr>
          <p:spPr>
            <a:xfrm>
              <a:off x="4962841" y="1357487"/>
              <a:ext cx="37269" cy="35670"/>
            </a:xfrm>
            <a:custGeom>
              <a:rect b="b" l="l" r="r" t="t"/>
              <a:pathLst>
                <a:path extrusionOk="0" h="2097" w="2191">
                  <a:moveTo>
                    <a:pt x="1275" y="1"/>
                  </a:moveTo>
                  <a:cubicBezTo>
                    <a:pt x="693" y="1"/>
                    <a:pt x="111" y="333"/>
                    <a:pt x="111" y="916"/>
                  </a:cubicBezTo>
                  <a:cubicBezTo>
                    <a:pt x="0" y="1498"/>
                    <a:pt x="471" y="2080"/>
                    <a:pt x="1054" y="2080"/>
                  </a:cubicBezTo>
                  <a:cubicBezTo>
                    <a:pt x="1109" y="2091"/>
                    <a:pt x="1163" y="2096"/>
                    <a:pt x="1216" y="2096"/>
                  </a:cubicBezTo>
                  <a:cubicBezTo>
                    <a:pt x="1698" y="2096"/>
                    <a:pt x="2091" y="1662"/>
                    <a:pt x="2190" y="1137"/>
                  </a:cubicBezTo>
                  <a:cubicBezTo>
                    <a:pt x="2190" y="583"/>
                    <a:pt x="1858" y="112"/>
                    <a:pt x="1275"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4"/>
            <p:cNvSpPr/>
            <p:nvPr/>
          </p:nvSpPr>
          <p:spPr>
            <a:xfrm>
              <a:off x="4954812" y="1359376"/>
              <a:ext cx="57086" cy="15581"/>
            </a:xfrm>
            <a:custGeom>
              <a:rect b="b" l="l" r="r" t="t"/>
              <a:pathLst>
                <a:path extrusionOk="0" fill="none" h="916" w="3356">
                  <a:moveTo>
                    <a:pt x="3356" y="916"/>
                  </a:moveTo>
                  <a:cubicBezTo>
                    <a:pt x="2912" y="472"/>
                    <a:pt x="2330" y="111"/>
                    <a:pt x="1637" y="111"/>
                  </a:cubicBezTo>
                  <a:cubicBezTo>
                    <a:pt x="833" y="1"/>
                    <a:pt x="1" y="472"/>
                    <a:pt x="1" y="472"/>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4"/>
            <p:cNvSpPr/>
            <p:nvPr/>
          </p:nvSpPr>
          <p:spPr>
            <a:xfrm>
              <a:off x="4941136" y="1322124"/>
              <a:ext cx="90578" cy="24375"/>
            </a:xfrm>
            <a:custGeom>
              <a:rect b="b" l="l" r="r" t="t"/>
              <a:pathLst>
                <a:path extrusionOk="0" h="1433" w="5325">
                  <a:moveTo>
                    <a:pt x="1637" y="0"/>
                  </a:moveTo>
                  <a:cubicBezTo>
                    <a:pt x="943" y="0"/>
                    <a:pt x="1" y="583"/>
                    <a:pt x="1" y="693"/>
                  </a:cubicBezTo>
                  <a:cubicBezTo>
                    <a:pt x="1" y="716"/>
                    <a:pt x="38" y="724"/>
                    <a:pt x="102" y="724"/>
                  </a:cubicBezTo>
                  <a:cubicBezTo>
                    <a:pt x="358" y="724"/>
                    <a:pt x="1032" y="583"/>
                    <a:pt x="1387" y="583"/>
                  </a:cubicBezTo>
                  <a:cubicBezTo>
                    <a:pt x="2080" y="583"/>
                    <a:pt x="3466" y="1137"/>
                    <a:pt x="3827" y="1276"/>
                  </a:cubicBezTo>
                  <a:cubicBezTo>
                    <a:pt x="4062" y="1354"/>
                    <a:pt x="4311" y="1432"/>
                    <a:pt x="4555" y="1432"/>
                  </a:cubicBezTo>
                  <a:cubicBezTo>
                    <a:pt x="4655" y="1432"/>
                    <a:pt x="4755" y="1419"/>
                    <a:pt x="4853" y="1387"/>
                  </a:cubicBezTo>
                  <a:cubicBezTo>
                    <a:pt x="5102" y="1276"/>
                    <a:pt x="5324" y="1026"/>
                    <a:pt x="5324" y="915"/>
                  </a:cubicBezTo>
                  <a:cubicBezTo>
                    <a:pt x="5324" y="804"/>
                    <a:pt x="5213" y="804"/>
                    <a:pt x="5102" y="693"/>
                  </a:cubicBezTo>
                  <a:cubicBezTo>
                    <a:pt x="3716" y="111"/>
                    <a:pt x="2330" y="0"/>
                    <a:pt x="1637"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4"/>
            <p:cNvSpPr/>
            <p:nvPr/>
          </p:nvSpPr>
          <p:spPr>
            <a:xfrm>
              <a:off x="4923684" y="1335800"/>
              <a:ext cx="119818" cy="102349"/>
            </a:xfrm>
            <a:custGeom>
              <a:rect b="b" l="l" r="r" t="t"/>
              <a:pathLst>
                <a:path extrusionOk="0" fill="none" h="6017" w="7044">
                  <a:moveTo>
                    <a:pt x="6932" y="3106"/>
                  </a:moveTo>
                  <a:cubicBezTo>
                    <a:pt x="6821" y="4741"/>
                    <a:pt x="5075" y="6017"/>
                    <a:pt x="3217" y="5878"/>
                  </a:cubicBezTo>
                  <a:cubicBezTo>
                    <a:pt x="1138" y="5656"/>
                    <a:pt x="1" y="3577"/>
                    <a:pt x="112" y="1969"/>
                  </a:cubicBezTo>
                  <a:cubicBezTo>
                    <a:pt x="223" y="222"/>
                    <a:pt x="1831" y="0"/>
                    <a:pt x="3688" y="111"/>
                  </a:cubicBezTo>
                  <a:cubicBezTo>
                    <a:pt x="6128" y="333"/>
                    <a:pt x="7043" y="1497"/>
                    <a:pt x="6932" y="3106"/>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4"/>
            <p:cNvSpPr/>
            <p:nvPr/>
          </p:nvSpPr>
          <p:spPr>
            <a:xfrm>
              <a:off x="5086861" y="1347588"/>
              <a:ext cx="123578" cy="104237"/>
            </a:xfrm>
            <a:custGeom>
              <a:rect b="b" l="l" r="r" t="t"/>
              <a:pathLst>
                <a:path extrusionOk="0" fill="none" h="6128" w="7265">
                  <a:moveTo>
                    <a:pt x="223" y="2662"/>
                  </a:moveTo>
                  <a:cubicBezTo>
                    <a:pt x="1" y="4381"/>
                    <a:pt x="1498" y="5767"/>
                    <a:pt x="3328" y="6017"/>
                  </a:cubicBezTo>
                  <a:cubicBezTo>
                    <a:pt x="5407" y="6128"/>
                    <a:pt x="6932" y="4270"/>
                    <a:pt x="7043" y="2662"/>
                  </a:cubicBezTo>
                  <a:cubicBezTo>
                    <a:pt x="7265" y="1026"/>
                    <a:pt x="5768" y="472"/>
                    <a:pt x="3799" y="222"/>
                  </a:cubicBezTo>
                  <a:cubicBezTo>
                    <a:pt x="1498" y="0"/>
                    <a:pt x="334" y="1026"/>
                    <a:pt x="223" y="2662"/>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4"/>
            <p:cNvSpPr/>
            <p:nvPr/>
          </p:nvSpPr>
          <p:spPr>
            <a:xfrm>
              <a:off x="5041597" y="1376828"/>
              <a:ext cx="49057" cy="16057"/>
            </a:xfrm>
            <a:custGeom>
              <a:rect b="b" l="l" r="r" t="t"/>
              <a:pathLst>
                <a:path extrusionOk="0" fill="none" h="944" w="2884">
                  <a:moveTo>
                    <a:pt x="0" y="694"/>
                  </a:moveTo>
                  <a:cubicBezTo>
                    <a:pt x="0" y="694"/>
                    <a:pt x="1387" y="0"/>
                    <a:pt x="2884" y="943"/>
                  </a:cubicBezTo>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4"/>
            <p:cNvSpPr/>
            <p:nvPr/>
          </p:nvSpPr>
          <p:spPr>
            <a:xfrm>
              <a:off x="4770424" y="1083014"/>
              <a:ext cx="516900" cy="581045"/>
            </a:xfrm>
            <a:custGeom>
              <a:rect b="b" l="l" r="r" t="t"/>
              <a:pathLst>
                <a:path extrusionOk="0" h="34159" w="30388">
                  <a:moveTo>
                    <a:pt x="16972" y="0"/>
                  </a:moveTo>
                  <a:cubicBezTo>
                    <a:pt x="15899" y="0"/>
                    <a:pt x="14728" y="177"/>
                    <a:pt x="13502" y="638"/>
                  </a:cubicBezTo>
                  <a:cubicBezTo>
                    <a:pt x="9011" y="2274"/>
                    <a:pt x="7042" y="6655"/>
                    <a:pt x="5656" y="10592"/>
                  </a:cubicBezTo>
                  <a:cubicBezTo>
                    <a:pt x="4381" y="14168"/>
                    <a:pt x="1719" y="19242"/>
                    <a:pt x="693" y="23179"/>
                  </a:cubicBezTo>
                  <a:cubicBezTo>
                    <a:pt x="0" y="25730"/>
                    <a:pt x="693" y="27671"/>
                    <a:pt x="1386" y="28142"/>
                  </a:cubicBezTo>
                  <a:cubicBezTo>
                    <a:pt x="1386" y="27449"/>
                    <a:pt x="1608" y="26423"/>
                    <a:pt x="2080" y="25591"/>
                  </a:cubicBezTo>
                  <a:lnTo>
                    <a:pt x="2080" y="25591"/>
                  </a:lnTo>
                  <a:cubicBezTo>
                    <a:pt x="1969" y="31136"/>
                    <a:pt x="5878" y="34047"/>
                    <a:pt x="9815" y="34158"/>
                  </a:cubicBezTo>
                  <a:cubicBezTo>
                    <a:pt x="4603" y="27809"/>
                    <a:pt x="10619" y="11285"/>
                    <a:pt x="10619" y="11285"/>
                  </a:cubicBezTo>
                  <a:cubicBezTo>
                    <a:pt x="10619" y="12782"/>
                    <a:pt x="11673" y="14279"/>
                    <a:pt x="12227" y="14390"/>
                  </a:cubicBezTo>
                  <a:cubicBezTo>
                    <a:pt x="12587" y="12893"/>
                    <a:pt x="13863" y="10592"/>
                    <a:pt x="14889" y="9094"/>
                  </a:cubicBezTo>
                  <a:lnTo>
                    <a:pt x="14889" y="9094"/>
                  </a:lnTo>
                  <a:cubicBezTo>
                    <a:pt x="14889" y="9095"/>
                    <a:pt x="14778" y="11867"/>
                    <a:pt x="14889" y="13004"/>
                  </a:cubicBezTo>
                  <a:cubicBezTo>
                    <a:pt x="15000" y="14168"/>
                    <a:pt x="15693" y="14640"/>
                    <a:pt x="15693" y="14640"/>
                  </a:cubicBezTo>
                  <a:cubicBezTo>
                    <a:pt x="16164" y="12893"/>
                    <a:pt x="17079" y="10813"/>
                    <a:pt x="18715" y="8956"/>
                  </a:cubicBezTo>
                  <a:cubicBezTo>
                    <a:pt x="18715" y="11617"/>
                    <a:pt x="19741" y="13808"/>
                    <a:pt x="19852" y="14168"/>
                  </a:cubicBezTo>
                  <a:cubicBezTo>
                    <a:pt x="20101" y="14501"/>
                    <a:pt x="20683" y="14750"/>
                    <a:pt x="20683" y="14750"/>
                  </a:cubicBezTo>
                  <a:cubicBezTo>
                    <a:pt x="20101" y="11507"/>
                    <a:pt x="20683" y="8845"/>
                    <a:pt x="20683" y="8845"/>
                  </a:cubicBezTo>
                  <a:cubicBezTo>
                    <a:pt x="20683" y="8845"/>
                    <a:pt x="21127" y="15665"/>
                    <a:pt x="28058" y="18105"/>
                  </a:cubicBezTo>
                  <a:lnTo>
                    <a:pt x="30387" y="18216"/>
                  </a:lnTo>
                  <a:cubicBezTo>
                    <a:pt x="29555" y="15333"/>
                    <a:pt x="30249" y="13475"/>
                    <a:pt x="29112" y="8734"/>
                  </a:cubicBezTo>
                  <a:cubicBezTo>
                    <a:pt x="28058" y="4104"/>
                    <a:pt x="25286" y="1803"/>
                    <a:pt x="22513" y="1581"/>
                  </a:cubicBezTo>
                  <a:cubicBezTo>
                    <a:pt x="21703" y="1087"/>
                    <a:pt x="19638" y="0"/>
                    <a:pt x="16972" y="0"/>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4"/>
            <p:cNvSpPr/>
            <p:nvPr/>
          </p:nvSpPr>
          <p:spPr>
            <a:xfrm>
              <a:off x="4770424" y="1066514"/>
              <a:ext cx="516900" cy="597544"/>
            </a:xfrm>
            <a:custGeom>
              <a:rect b="b" l="l" r="r" t="t"/>
              <a:pathLst>
                <a:path extrusionOk="0" fill="none" h="35129" w="30388">
                  <a:moveTo>
                    <a:pt x="30387" y="19186"/>
                  </a:moveTo>
                  <a:cubicBezTo>
                    <a:pt x="29555" y="16303"/>
                    <a:pt x="30249" y="14445"/>
                    <a:pt x="29112" y="9704"/>
                  </a:cubicBezTo>
                  <a:cubicBezTo>
                    <a:pt x="28058" y="5074"/>
                    <a:pt x="25286" y="2773"/>
                    <a:pt x="22513" y="2551"/>
                  </a:cubicBezTo>
                  <a:cubicBezTo>
                    <a:pt x="21376" y="1858"/>
                    <a:pt x="17772" y="0"/>
                    <a:pt x="13502" y="1608"/>
                  </a:cubicBezTo>
                  <a:cubicBezTo>
                    <a:pt x="9011" y="3244"/>
                    <a:pt x="7042" y="7625"/>
                    <a:pt x="5656" y="11562"/>
                  </a:cubicBezTo>
                  <a:cubicBezTo>
                    <a:pt x="4381" y="15138"/>
                    <a:pt x="1719" y="20212"/>
                    <a:pt x="693" y="24149"/>
                  </a:cubicBezTo>
                  <a:cubicBezTo>
                    <a:pt x="0" y="26700"/>
                    <a:pt x="693" y="28641"/>
                    <a:pt x="1386" y="29112"/>
                  </a:cubicBezTo>
                  <a:cubicBezTo>
                    <a:pt x="1386" y="28419"/>
                    <a:pt x="1608" y="27393"/>
                    <a:pt x="2080" y="26561"/>
                  </a:cubicBezTo>
                  <a:cubicBezTo>
                    <a:pt x="1969" y="32106"/>
                    <a:pt x="5878" y="35017"/>
                    <a:pt x="9815" y="35128"/>
                  </a:cubicBezTo>
                  <a:cubicBezTo>
                    <a:pt x="4603" y="28779"/>
                    <a:pt x="10619" y="12255"/>
                    <a:pt x="10619" y="12255"/>
                  </a:cubicBezTo>
                  <a:cubicBezTo>
                    <a:pt x="10619" y="13752"/>
                    <a:pt x="11673" y="15249"/>
                    <a:pt x="12227" y="15360"/>
                  </a:cubicBezTo>
                  <a:cubicBezTo>
                    <a:pt x="12587" y="13863"/>
                    <a:pt x="13863" y="11562"/>
                    <a:pt x="14889" y="10064"/>
                  </a:cubicBezTo>
                  <a:cubicBezTo>
                    <a:pt x="14889" y="10064"/>
                    <a:pt x="14778" y="12837"/>
                    <a:pt x="14889" y="13974"/>
                  </a:cubicBezTo>
                  <a:cubicBezTo>
                    <a:pt x="15000" y="15138"/>
                    <a:pt x="15693" y="15610"/>
                    <a:pt x="15693" y="15610"/>
                  </a:cubicBezTo>
                  <a:cubicBezTo>
                    <a:pt x="16164" y="13863"/>
                    <a:pt x="17079" y="11783"/>
                    <a:pt x="18715" y="9926"/>
                  </a:cubicBezTo>
                  <a:cubicBezTo>
                    <a:pt x="18715" y="12587"/>
                    <a:pt x="19741" y="14778"/>
                    <a:pt x="19852" y="15138"/>
                  </a:cubicBezTo>
                  <a:cubicBezTo>
                    <a:pt x="20101" y="15471"/>
                    <a:pt x="20683" y="15720"/>
                    <a:pt x="20683" y="15720"/>
                  </a:cubicBezTo>
                  <a:cubicBezTo>
                    <a:pt x="20101" y="12477"/>
                    <a:pt x="20683" y="9815"/>
                    <a:pt x="20683" y="9815"/>
                  </a:cubicBezTo>
                  <a:cubicBezTo>
                    <a:pt x="20683" y="9815"/>
                    <a:pt x="21127" y="16635"/>
                    <a:pt x="28058" y="19075"/>
                  </a:cubicBezTo>
                  <a:cubicBezTo>
                    <a:pt x="28058" y="19075"/>
                    <a:pt x="28530" y="19186"/>
                    <a:pt x="28862" y="1987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4"/>
            <p:cNvSpPr/>
            <p:nvPr/>
          </p:nvSpPr>
          <p:spPr>
            <a:xfrm>
              <a:off x="5204774" y="1245239"/>
              <a:ext cx="49057" cy="149059"/>
            </a:xfrm>
            <a:custGeom>
              <a:rect b="b" l="l" r="r" t="t"/>
              <a:pathLst>
                <a:path extrusionOk="0" h="8763" w="2884">
                  <a:moveTo>
                    <a:pt x="111" y="1"/>
                  </a:moveTo>
                  <a:cubicBezTo>
                    <a:pt x="0" y="1"/>
                    <a:pt x="0" y="112"/>
                    <a:pt x="0" y="112"/>
                  </a:cubicBezTo>
                  <a:lnTo>
                    <a:pt x="0" y="583"/>
                  </a:lnTo>
                  <a:cubicBezTo>
                    <a:pt x="111" y="805"/>
                    <a:pt x="111" y="1165"/>
                    <a:pt x="111" y="1498"/>
                  </a:cubicBezTo>
                  <a:cubicBezTo>
                    <a:pt x="222" y="1970"/>
                    <a:pt x="222" y="2441"/>
                    <a:pt x="333" y="2884"/>
                  </a:cubicBezTo>
                  <a:cubicBezTo>
                    <a:pt x="444" y="3467"/>
                    <a:pt x="555" y="3938"/>
                    <a:pt x="693" y="4520"/>
                  </a:cubicBezTo>
                  <a:cubicBezTo>
                    <a:pt x="1026" y="5546"/>
                    <a:pt x="1387" y="6600"/>
                    <a:pt x="1719" y="7404"/>
                  </a:cubicBezTo>
                  <a:cubicBezTo>
                    <a:pt x="2080" y="8208"/>
                    <a:pt x="2412" y="8679"/>
                    <a:pt x="2412" y="8679"/>
                  </a:cubicBezTo>
                  <a:cubicBezTo>
                    <a:pt x="2412" y="8735"/>
                    <a:pt x="2468" y="8762"/>
                    <a:pt x="2523" y="8762"/>
                  </a:cubicBezTo>
                  <a:cubicBezTo>
                    <a:pt x="2579" y="8762"/>
                    <a:pt x="2634" y="8735"/>
                    <a:pt x="2634" y="8679"/>
                  </a:cubicBezTo>
                  <a:cubicBezTo>
                    <a:pt x="2773" y="8679"/>
                    <a:pt x="2884" y="8568"/>
                    <a:pt x="2773" y="8430"/>
                  </a:cubicBezTo>
                  <a:cubicBezTo>
                    <a:pt x="2773" y="8430"/>
                    <a:pt x="2523" y="7986"/>
                    <a:pt x="2191" y="7182"/>
                  </a:cubicBezTo>
                  <a:cubicBezTo>
                    <a:pt x="1830" y="6489"/>
                    <a:pt x="1387" y="5435"/>
                    <a:pt x="1026" y="4409"/>
                  </a:cubicBezTo>
                  <a:cubicBezTo>
                    <a:pt x="915" y="3938"/>
                    <a:pt x="804" y="3356"/>
                    <a:pt x="693" y="2884"/>
                  </a:cubicBezTo>
                  <a:cubicBezTo>
                    <a:pt x="555" y="2330"/>
                    <a:pt x="444" y="1859"/>
                    <a:pt x="444" y="1498"/>
                  </a:cubicBezTo>
                  <a:cubicBezTo>
                    <a:pt x="333" y="1055"/>
                    <a:pt x="333" y="694"/>
                    <a:pt x="333" y="472"/>
                  </a:cubicBezTo>
                  <a:cubicBezTo>
                    <a:pt x="222" y="251"/>
                    <a:pt x="222" y="112"/>
                    <a:pt x="222" y="112"/>
                  </a:cubicBezTo>
                  <a:cubicBezTo>
                    <a:pt x="222" y="112"/>
                    <a:pt x="222" y="1"/>
                    <a:pt x="11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4"/>
            <p:cNvSpPr/>
            <p:nvPr/>
          </p:nvSpPr>
          <p:spPr>
            <a:xfrm>
              <a:off x="5188734" y="1506512"/>
              <a:ext cx="66985" cy="157070"/>
            </a:xfrm>
            <a:custGeom>
              <a:rect b="b" l="l" r="r" t="t"/>
              <a:pathLst>
                <a:path extrusionOk="0" h="9234" w="3938">
                  <a:moveTo>
                    <a:pt x="3827" y="1"/>
                  </a:moveTo>
                  <a:cubicBezTo>
                    <a:pt x="3716" y="1"/>
                    <a:pt x="3716" y="1"/>
                    <a:pt x="3716" y="140"/>
                  </a:cubicBezTo>
                  <a:cubicBezTo>
                    <a:pt x="3716" y="140"/>
                    <a:pt x="3716" y="251"/>
                    <a:pt x="3577" y="472"/>
                  </a:cubicBezTo>
                  <a:lnTo>
                    <a:pt x="3577" y="944"/>
                  </a:lnTo>
                  <a:cubicBezTo>
                    <a:pt x="3577" y="1165"/>
                    <a:pt x="3466" y="1387"/>
                    <a:pt x="3466" y="1637"/>
                  </a:cubicBezTo>
                  <a:cubicBezTo>
                    <a:pt x="3466" y="1859"/>
                    <a:pt x="3355" y="2080"/>
                    <a:pt x="3355" y="2330"/>
                  </a:cubicBezTo>
                  <a:cubicBezTo>
                    <a:pt x="3244" y="2552"/>
                    <a:pt x="3244" y="2774"/>
                    <a:pt x="3134" y="3134"/>
                  </a:cubicBezTo>
                  <a:cubicBezTo>
                    <a:pt x="3023" y="3356"/>
                    <a:pt x="3023" y="3605"/>
                    <a:pt x="2884" y="3938"/>
                  </a:cubicBezTo>
                  <a:cubicBezTo>
                    <a:pt x="2773" y="4160"/>
                    <a:pt x="2662" y="4520"/>
                    <a:pt x="2551" y="4742"/>
                  </a:cubicBezTo>
                  <a:cubicBezTo>
                    <a:pt x="2330" y="5324"/>
                    <a:pt x="2080" y="5907"/>
                    <a:pt x="1747" y="6378"/>
                  </a:cubicBezTo>
                  <a:cubicBezTo>
                    <a:pt x="1498" y="6821"/>
                    <a:pt x="1276" y="7293"/>
                    <a:pt x="943" y="7626"/>
                  </a:cubicBezTo>
                  <a:cubicBezTo>
                    <a:pt x="472" y="8319"/>
                    <a:pt x="1" y="8790"/>
                    <a:pt x="1" y="8790"/>
                  </a:cubicBezTo>
                  <a:cubicBezTo>
                    <a:pt x="1" y="8901"/>
                    <a:pt x="1" y="9012"/>
                    <a:pt x="112" y="9150"/>
                  </a:cubicBezTo>
                  <a:cubicBezTo>
                    <a:pt x="112" y="9206"/>
                    <a:pt x="174" y="9234"/>
                    <a:pt x="236" y="9234"/>
                  </a:cubicBezTo>
                  <a:cubicBezTo>
                    <a:pt x="299" y="9234"/>
                    <a:pt x="361" y="9206"/>
                    <a:pt x="361" y="9150"/>
                  </a:cubicBezTo>
                  <a:cubicBezTo>
                    <a:pt x="361" y="9150"/>
                    <a:pt x="805" y="8679"/>
                    <a:pt x="1387" y="7875"/>
                  </a:cubicBezTo>
                  <a:cubicBezTo>
                    <a:pt x="1636" y="7515"/>
                    <a:pt x="1858" y="7071"/>
                    <a:pt x="2080" y="6489"/>
                  </a:cubicBezTo>
                  <a:cubicBezTo>
                    <a:pt x="2440" y="6017"/>
                    <a:pt x="2662" y="5435"/>
                    <a:pt x="2884" y="4853"/>
                  </a:cubicBezTo>
                  <a:cubicBezTo>
                    <a:pt x="3023" y="4631"/>
                    <a:pt x="3134" y="4298"/>
                    <a:pt x="3244" y="4049"/>
                  </a:cubicBezTo>
                  <a:cubicBezTo>
                    <a:pt x="3244" y="3716"/>
                    <a:pt x="3355" y="3467"/>
                    <a:pt x="3466" y="3134"/>
                  </a:cubicBezTo>
                  <a:cubicBezTo>
                    <a:pt x="3466" y="2912"/>
                    <a:pt x="3577" y="2663"/>
                    <a:pt x="3577" y="2330"/>
                  </a:cubicBezTo>
                  <a:cubicBezTo>
                    <a:pt x="3716" y="2080"/>
                    <a:pt x="3716" y="1859"/>
                    <a:pt x="3716" y="1637"/>
                  </a:cubicBezTo>
                  <a:cubicBezTo>
                    <a:pt x="3827" y="1387"/>
                    <a:pt x="3827" y="1165"/>
                    <a:pt x="3827" y="1055"/>
                  </a:cubicBezTo>
                  <a:cubicBezTo>
                    <a:pt x="3827" y="833"/>
                    <a:pt x="3827" y="694"/>
                    <a:pt x="3938" y="583"/>
                  </a:cubicBezTo>
                  <a:lnTo>
                    <a:pt x="3938" y="140"/>
                  </a:lnTo>
                  <a:cubicBezTo>
                    <a:pt x="3938" y="1"/>
                    <a:pt x="3938" y="1"/>
                    <a:pt x="38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4"/>
            <p:cNvSpPr/>
            <p:nvPr/>
          </p:nvSpPr>
          <p:spPr>
            <a:xfrm>
              <a:off x="4801535" y="1367387"/>
              <a:ext cx="57086" cy="155182"/>
            </a:xfrm>
            <a:custGeom>
              <a:rect b="b" l="l" r="r" t="t"/>
              <a:pathLst>
                <a:path extrusionOk="0" h="9123" w="3356">
                  <a:moveTo>
                    <a:pt x="3245" y="1"/>
                  </a:moveTo>
                  <a:cubicBezTo>
                    <a:pt x="3134" y="1"/>
                    <a:pt x="3134" y="1"/>
                    <a:pt x="3023" y="112"/>
                  </a:cubicBezTo>
                  <a:cubicBezTo>
                    <a:pt x="3023" y="112"/>
                    <a:pt x="3023" y="223"/>
                    <a:pt x="2912" y="445"/>
                  </a:cubicBezTo>
                  <a:cubicBezTo>
                    <a:pt x="2774" y="694"/>
                    <a:pt x="2552" y="1027"/>
                    <a:pt x="2441" y="1387"/>
                  </a:cubicBezTo>
                  <a:cubicBezTo>
                    <a:pt x="2080" y="2191"/>
                    <a:pt x="1637" y="3217"/>
                    <a:pt x="1276" y="4382"/>
                  </a:cubicBezTo>
                  <a:cubicBezTo>
                    <a:pt x="833" y="5407"/>
                    <a:pt x="583" y="6572"/>
                    <a:pt x="361" y="7376"/>
                  </a:cubicBezTo>
                  <a:cubicBezTo>
                    <a:pt x="140" y="8180"/>
                    <a:pt x="1" y="8762"/>
                    <a:pt x="1" y="8762"/>
                  </a:cubicBezTo>
                  <a:cubicBezTo>
                    <a:pt x="1" y="8873"/>
                    <a:pt x="140" y="9012"/>
                    <a:pt x="251" y="9123"/>
                  </a:cubicBezTo>
                  <a:cubicBezTo>
                    <a:pt x="361" y="9123"/>
                    <a:pt x="472" y="9012"/>
                    <a:pt x="472" y="8873"/>
                  </a:cubicBezTo>
                  <a:cubicBezTo>
                    <a:pt x="472" y="8873"/>
                    <a:pt x="583" y="8319"/>
                    <a:pt x="694" y="7487"/>
                  </a:cubicBezTo>
                  <a:cubicBezTo>
                    <a:pt x="944" y="6683"/>
                    <a:pt x="1276" y="5546"/>
                    <a:pt x="1637" y="4492"/>
                  </a:cubicBezTo>
                  <a:cubicBezTo>
                    <a:pt x="1969" y="3328"/>
                    <a:pt x="2330" y="2302"/>
                    <a:pt x="2663" y="1498"/>
                  </a:cubicBezTo>
                  <a:cubicBezTo>
                    <a:pt x="2912" y="1138"/>
                    <a:pt x="3023" y="805"/>
                    <a:pt x="3134" y="555"/>
                  </a:cubicBezTo>
                  <a:cubicBezTo>
                    <a:pt x="3245" y="334"/>
                    <a:pt x="3245" y="223"/>
                    <a:pt x="3245" y="223"/>
                  </a:cubicBezTo>
                  <a:cubicBezTo>
                    <a:pt x="3356" y="112"/>
                    <a:pt x="3245" y="112"/>
                    <a:pt x="324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4"/>
            <p:cNvSpPr/>
            <p:nvPr/>
          </p:nvSpPr>
          <p:spPr>
            <a:xfrm>
              <a:off x="4947277" y="1198087"/>
              <a:ext cx="11805" cy="80661"/>
            </a:xfrm>
            <a:custGeom>
              <a:rect b="b" l="l" r="r" t="t"/>
              <a:pathLst>
                <a:path extrusionOk="0" h="4742" w="694">
                  <a:moveTo>
                    <a:pt x="582" y="0"/>
                  </a:moveTo>
                  <a:cubicBezTo>
                    <a:pt x="444" y="0"/>
                    <a:pt x="444" y="0"/>
                    <a:pt x="444" y="111"/>
                  </a:cubicBezTo>
                  <a:cubicBezTo>
                    <a:pt x="444" y="111"/>
                    <a:pt x="333" y="361"/>
                    <a:pt x="222" y="804"/>
                  </a:cubicBezTo>
                  <a:cubicBezTo>
                    <a:pt x="222" y="1165"/>
                    <a:pt x="111" y="1747"/>
                    <a:pt x="111" y="2329"/>
                  </a:cubicBezTo>
                  <a:cubicBezTo>
                    <a:pt x="0" y="2884"/>
                    <a:pt x="0" y="3466"/>
                    <a:pt x="0" y="3827"/>
                  </a:cubicBezTo>
                  <a:lnTo>
                    <a:pt x="0" y="4520"/>
                  </a:lnTo>
                  <a:cubicBezTo>
                    <a:pt x="0" y="4742"/>
                    <a:pt x="111" y="4742"/>
                    <a:pt x="222" y="4742"/>
                  </a:cubicBezTo>
                  <a:cubicBezTo>
                    <a:pt x="333" y="4742"/>
                    <a:pt x="444" y="4631"/>
                    <a:pt x="444" y="4520"/>
                  </a:cubicBezTo>
                  <a:lnTo>
                    <a:pt x="444" y="3827"/>
                  </a:lnTo>
                  <a:cubicBezTo>
                    <a:pt x="333" y="3466"/>
                    <a:pt x="333" y="2884"/>
                    <a:pt x="444" y="2329"/>
                  </a:cubicBezTo>
                  <a:cubicBezTo>
                    <a:pt x="444" y="1747"/>
                    <a:pt x="444" y="1276"/>
                    <a:pt x="582" y="804"/>
                  </a:cubicBezTo>
                  <a:cubicBezTo>
                    <a:pt x="582" y="472"/>
                    <a:pt x="693" y="111"/>
                    <a:pt x="693" y="111"/>
                  </a:cubicBezTo>
                  <a:lnTo>
                    <a:pt x="582" y="0"/>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4"/>
            <p:cNvSpPr/>
            <p:nvPr/>
          </p:nvSpPr>
          <p:spPr>
            <a:xfrm>
              <a:off x="4760507" y="2322414"/>
              <a:ext cx="577745" cy="345711"/>
            </a:xfrm>
            <a:custGeom>
              <a:rect b="b" l="l" r="r" t="t"/>
              <a:pathLst>
                <a:path extrusionOk="0" h="20324" w="33965">
                  <a:moveTo>
                    <a:pt x="3799" y="0"/>
                  </a:moveTo>
                  <a:lnTo>
                    <a:pt x="3356" y="7264"/>
                  </a:lnTo>
                  <a:cubicBezTo>
                    <a:pt x="3356" y="7264"/>
                    <a:pt x="1720" y="12005"/>
                    <a:pt x="1" y="20323"/>
                  </a:cubicBezTo>
                  <a:lnTo>
                    <a:pt x="33965" y="20323"/>
                  </a:lnTo>
                  <a:cubicBezTo>
                    <a:pt x="32218" y="12005"/>
                    <a:pt x="30610" y="7264"/>
                    <a:pt x="30610" y="7264"/>
                  </a:cubicBezTo>
                  <a:lnTo>
                    <a:pt x="30138"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4"/>
            <p:cNvSpPr/>
            <p:nvPr/>
          </p:nvSpPr>
          <p:spPr>
            <a:xfrm>
              <a:off x="4760507" y="2322414"/>
              <a:ext cx="577745" cy="345711"/>
            </a:xfrm>
            <a:custGeom>
              <a:rect b="b" l="l" r="r" t="t"/>
              <a:pathLst>
                <a:path extrusionOk="0" fill="none" h="20324" w="33965">
                  <a:moveTo>
                    <a:pt x="33965" y="20323"/>
                  </a:moveTo>
                  <a:cubicBezTo>
                    <a:pt x="32218" y="12005"/>
                    <a:pt x="30610" y="7264"/>
                    <a:pt x="30610" y="7264"/>
                  </a:cubicBezTo>
                  <a:lnTo>
                    <a:pt x="30138" y="0"/>
                  </a:lnTo>
                  <a:lnTo>
                    <a:pt x="3799" y="0"/>
                  </a:lnTo>
                  <a:lnTo>
                    <a:pt x="3356" y="7264"/>
                  </a:lnTo>
                  <a:cubicBezTo>
                    <a:pt x="3356" y="7264"/>
                    <a:pt x="1720" y="12005"/>
                    <a:pt x="1" y="20323"/>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4"/>
            <p:cNvSpPr/>
            <p:nvPr/>
          </p:nvSpPr>
          <p:spPr>
            <a:xfrm>
              <a:off x="4860492" y="2445974"/>
              <a:ext cx="35398" cy="222151"/>
            </a:xfrm>
            <a:custGeom>
              <a:rect b="b" l="l" r="r" t="t"/>
              <a:pathLst>
                <a:path extrusionOk="0" fill="none" h="13060" w="2081">
                  <a:moveTo>
                    <a:pt x="2080" y="0"/>
                  </a:moveTo>
                  <a:cubicBezTo>
                    <a:pt x="2080" y="0"/>
                    <a:pt x="1054" y="4852"/>
                    <a:pt x="1" y="1305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4"/>
            <p:cNvSpPr/>
            <p:nvPr/>
          </p:nvSpPr>
          <p:spPr>
            <a:xfrm>
              <a:off x="4954812" y="2445974"/>
              <a:ext cx="17946" cy="222151"/>
            </a:xfrm>
            <a:custGeom>
              <a:rect b="b" l="l" r="r" t="t"/>
              <a:pathLst>
                <a:path extrusionOk="0" fill="none" h="13060" w="1055">
                  <a:moveTo>
                    <a:pt x="1054" y="0"/>
                  </a:moveTo>
                  <a:cubicBezTo>
                    <a:pt x="1054" y="0"/>
                    <a:pt x="583" y="4852"/>
                    <a:pt x="1" y="1305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4"/>
            <p:cNvSpPr/>
            <p:nvPr/>
          </p:nvSpPr>
          <p:spPr>
            <a:xfrm>
              <a:off x="5049133" y="2445974"/>
              <a:ext cx="17" cy="222151"/>
            </a:xfrm>
            <a:custGeom>
              <a:rect b="b" l="l" r="r" t="t"/>
              <a:pathLst>
                <a:path extrusionOk="0" fill="none" h="13060" w="1">
                  <a:moveTo>
                    <a:pt x="1" y="0"/>
                  </a:moveTo>
                  <a:lnTo>
                    <a:pt x="1" y="13059"/>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4"/>
            <p:cNvSpPr/>
            <p:nvPr/>
          </p:nvSpPr>
          <p:spPr>
            <a:xfrm>
              <a:off x="5126018" y="2445974"/>
              <a:ext cx="17452" cy="222151"/>
            </a:xfrm>
            <a:custGeom>
              <a:rect b="b" l="l" r="r" t="t"/>
              <a:pathLst>
                <a:path extrusionOk="0" fill="none" h="13060" w="1026">
                  <a:moveTo>
                    <a:pt x="0" y="0"/>
                  </a:moveTo>
                  <a:cubicBezTo>
                    <a:pt x="0" y="0"/>
                    <a:pt x="471" y="4852"/>
                    <a:pt x="1026" y="1305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4"/>
            <p:cNvSpPr/>
            <p:nvPr/>
          </p:nvSpPr>
          <p:spPr>
            <a:xfrm>
              <a:off x="5202410" y="2445974"/>
              <a:ext cx="35398" cy="222151"/>
            </a:xfrm>
            <a:custGeom>
              <a:rect b="b" l="l" r="r" t="t"/>
              <a:pathLst>
                <a:path extrusionOk="0" fill="none" h="13060" w="2081">
                  <a:moveTo>
                    <a:pt x="1" y="0"/>
                  </a:moveTo>
                  <a:cubicBezTo>
                    <a:pt x="1" y="0"/>
                    <a:pt x="1054" y="4852"/>
                    <a:pt x="2080" y="1305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4"/>
            <p:cNvSpPr/>
            <p:nvPr/>
          </p:nvSpPr>
          <p:spPr>
            <a:xfrm>
              <a:off x="4817576" y="2445974"/>
              <a:ext cx="463608" cy="17"/>
            </a:xfrm>
            <a:custGeom>
              <a:rect b="b" l="l" r="r" t="t"/>
              <a:pathLst>
                <a:path extrusionOk="0" fill="none" h="1" w="27255">
                  <a:moveTo>
                    <a:pt x="27255" y="0"/>
                  </a:moveTo>
                  <a:lnTo>
                    <a:pt x="1" y="0"/>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4"/>
            <p:cNvSpPr/>
            <p:nvPr/>
          </p:nvSpPr>
          <p:spPr>
            <a:xfrm>
              <a:off x="4758619" y="1752239"/>
              <a:ext cx="581521" cy="654613"/>
            </a:xfrm>
            <a:custGeom>
              <a:rect b="b" l="l" r="r" t="t"/>
              <a:pathLst>
                <a:path extrusionOk="0" h="38484" w="34187">
                  <a:moveTo>
                    <a:pt x="17080" y="0"/>
                  </a:moveTo>
                  <a:cubicBezTo>
                    <a:pt x="17080" y="0"/>
                    <a:pt x="13392" y="693"/>
                    <a:pt x="10509" y="2551"/>
                  </a:cubicBezTo>
                  <a:lnTo>
                    <a:pt x="2080" y="2773"/>
                  </a:lnTo>
                  <a:lnTo>
                    <a:pt x="1387" y="9815"/>
                  </a:lnTo>
                  <a:cubicBezTo>
                    <a:pt x="1027" y="11783"/>
                    <a:pt x="1" y="17800"/>
                    <a:pt x="1" y="18382"/>
                  </a:cubicBezTo>
                  <a:cubicBezTo>
                    <a:pt x="112" y="19075"/>
                    <a:pt x="2191" y="25535"/>
                    <a:pt x="2995" y="27837"/>
                  </a:cubicBezTo>
                  <a:cubicBezTo>
                    <a:pt x="2524" y="31884"/>
                    <a:pt x="2191" y="37540"/>
                    <a:pt x="2191" y="37540"/>
                  </a:cubicBezTo>
                  <a:cubicBezTo>
                    <a:pt x="2191" y="37540"/>
                    <a:pt x="8319" y="38483"/>
                    <a:pt x="17080" y="38483"/>
                  </a:cubicBezTo>
                  <a:cubicBezTo>
                    <a:pt x="25869" y="38483"/>
                    <a:pt x="31996" y="37540"/>
                    <a:pt x="31996" y="37540"/>
                  </a:cubicBezTo>
                  <a:cubicBezTo>
                    <a:pt x="31996" y="37540"/>
                    <a:pt x="31636" y="31884"/>
                    <a:pt x="31192" y="27837"/>
                  </a:cubicBezTo>
                  <a:cubicBezTo>
                    <a:pt x="31996" y="25535"/>
                    <a:pt x="34076" y="19075"/>
                    <a:pt x="34187" y="18382"/>
                  </a:cubicBezTo>
                  <a:cubicBezTo>
                    <a:pt x="34187" y="17800"/>
                    <a:pt x="33272" y="11783"/>
                    <a:pt x="32800" y="9815"/>
                  </a:cubicBezTo>
                  <a:lnTo>
                    <a:pt x="32107" y="2773"/>
                  </a:lnTo>
                  <a:lnTo>
                    <a:pt x="23679" y="2551"/>
                  </a:lnTo>
                  <a:cubicBezTo>
                    <a:pt x="20795" y="693"/>
                    <a:pt x="17080" y="0"/>
                    <a:pt x="170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4"/>
            <p:cNvSpPr/>
            <p:nvPr/>
          </p:nvSpPr>
          <p:spPr>
            <a:xfrm>
              <a:off x="4758619" y="1752239"/>
              <a:ext cx="581521" cy="654613"/>
            </a:xfrm>
            <a:custGeom>
              <a:rect b="b" l="l" r="r" t="t"/>
              <a:pathLst>
                <a:path extrusionOk="0" fill="none" h="38484" w="34187">
                  <a:moveTo>
                    <a:pt x="17080" y="38483"/>
                  </a:moveTo>
                  <a:cubicBezTo>
                    <a:pt x="25869" y="38483"/>
                    <a:pt x="31996" y="37540"/>
                    <a:pt x="31996" y="37540"/>
                  </a:cubicBezTo>
                  <a:cubicBezTo>
                    <a:pt x="31996" y="37540"/>
                    <a:pt x="31636" y="31884"/>
                    <a:pt x="31192" y="27837"/>
                  </a:cubicBezTo>
                  <a:cubicBezTo>
                    <a:pt x="31996" y="25535"/>
                    <a:pt x="34076" y="19075"/>
                    <a:pt x="34187" y="18382"/>
                  </a:cubicBezTo>
                  <a:cubicBezTo>
                    <a:pt x="34187" y="17800"/>
                    <a:pt x="33272" y="11783"/>
                    <a:pt x="32800" y="9815"/>
                  </a:cubicBezTo>
                  <a:lnTo>
                    <a:pt x="32107" y="2773"/>
                  </a:lnTo>
                  <a:lnTo>
                    <a:pt x="23679" y="2551"/>
                  </a:lnTo>
                  <a:cubicBezTo>
                    <a:pt x="20795" y="693"/>
                    <a:pt x="17080" y="0"/>
                    <a:pt x="17080" y="0"/>
                  </a:cubicBezTo>
                  <a:cubicBezTo>
                    <a:pt x="17080" y="0"/>
                    <a:pt x="13392" y="693"/>
                    <a:pt x="10509" y="2551"/>
                  </a:cubicBezTo>
                  <a:lnTo>
                    <a:pt x="2080" y="2773"/>
                  </a:lnTo>
                  <a:lnTo>
                    <a:pt x="1387" y="9815"/>
                  </a:lnTo>
                  <a:cubicBezTo>
                    <a:pt x="1027" y="11783"/>
                    <a:pt x="1" y="17800"/>
                    <a:pt x="1" y="18382"/>
                  </a:cubicBezTo>
                  <a:cubicBezTo>
                    <a:pt x="112" y="19075"/>
                    <a:pt x="2191" y="25535"/>
                    <a:pt x="2995" y="27837"/>
                  </a:cubicBezTo>
                  <a:cubicBezTo>
                    <a:pt x="2524" y="31884"/>
                    <a:pt x="2191" y="37540"/>
                    <a:pt x="2191" y="37540"/>
                  </a:cubicBezTo>
                  <a:cubicBezTo>
                    <a:pt x="2191" y="37540"/>
                    <a:pt x="8319" y="38483"/>
                    <a:pt x="17080" y="38483"/>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4"/>
            <p:cNvSpPr/>
            <p:nvPr/>
          </p:nvSpPr>
          <p:spPr>
            <a:xfrm>
              <a:off x="4929348" y="1768262"/>
              <a:ext cx="240062" cy="60862"/>
            </a:xfrm>
            <a:custGeom>
              <a:rect b="b" l="l" r="r" t="t"/>
              <a:pathLst>
                <a:path extrusionOk="0" h="3578" w="14113">
                  <a:moveTo>
                    <a:pt x="6932" y="1"/>
                  </a:moveTo>
                  <a:cubicBezTo>
                    <a:pt x="6821" y="112"/>
                    <a:pt x="3244" y="694"/>
                    <a:pt x="250" y="2635"/>
                  </a:cubicBezTo>
                  <a:cubicBezTo>
                    <a:pt x="1" y="2884"/>
                    <a:pt x="1" y="3106"/>
                    <a:pt x="111" y="3328"/>
                  </a:cubicBezTo>
                  <a:cubicBezTo>
                    <a:pt x="195" y="3477"/>
                    <a:pt x="348" y="3537"/>
                    <a:pt x="505" y="3537"/>
                  </a:cubicBezTo>
                  <a:cubicBezTo>
                    <a:pt x="609" y="3537"/>
                    <a:pt x="716" y="3511"/>
                    <a:pt x="805" y="3466"/>
                  </a:cubicBezTo>
                  <a:cubicBezTo>
                    <a:pt x="3355" y="1720"/>
                    <a:pt x="6488" y="1137"/>
                    <a:pt x="7043" y="1027"/>
                  </a:cubicBezTo>
                  <a:cubicBezTo>
                    <a:pt x="7625" y="1137"/>
                    <a:pt x="10758" y="1720"/>
                    <a:pt x="13281" y="3466"/>
                  </a:cubicBezTo>
                  <a:cubicBezTo>
                    <a:pt x="13420" y="3577"/>
                    <a:pt x="13531" y="3577"/>
                    <a:pt x="13642" y="3577"/>
                  </a:cubicBezTo>
                  <a:cubicBezTo>
                    <a:pt x="13752" y="3577"/>
                    <a:pt x="13863" y="3466"/>
                    <a:pt x="13974" y="3328"/>
                  </a:cubicBezTo>
                  <a:cubicBezTo>
                    <a:pt x="14113" y="3106"/>
                    <a:pt x="14113" y="2884"/>
                    <a:pt x="13863" y="2635"/>
                  </a:cubicBezTo>
                  <a:cubicBezTo>
                    <a:pt x="10869" y="694"/>
                    <a:pt x="7292" y="112"/>
                    <a:pt x="7181"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4"/>
            <p:cNvSpPr/>
            <p:nvPr/>
          </p:nvSpPr>
          <p:spPr>
            <a:xfrm>
              <a:off x="4933601" y="1795614"/>
              <a:ext cx="231574" cy="50962"/>
            </a:xfrm>
            <a:custGeom>
              <a:rect b="b" l="l" r="r" t="t"/>
              <a:pathLst>
                <a:path extrusionOk="0" h="2996" w="13614">
                  <a:moveTo>
                    <a:pt x="6793" y="1"/>
                  </a:moveTo>
                  <a:cubicBezTo>
                    <a:pt x="6571" y="1"/>
                    <a:pt x="2994" y="583"/>
                    <a:pt x="111" y="2552"/>
                  </a:cubicBezTo>
                  <a:cubicBezTo>
                    <a:pt x="0" y="2662"/>
                    <a:pt x="0" y="2773"/>
                    <a:pt x="111" y="2884"/>
                  </a:cubicBezTo>
                  <a:cubicBezTo>
                    <a:pt x="111" y="2995"/>
                    <a:pt x="333" y="2995"/>
                    <a:pt x="333" y="2995"/>
                  </a:cubicBezTo>
                  <a:cubicBezTo>
                    <a:pt x="2994" y="1165"/>
                    <a:pt x="6460" y="472"/>
                    <a:pt x="6793" y="472"/>
                  </a:cubicBezTo>
                  <a:cubicBezTo>
                    <a:pt x="7153" y="472"/>
                    <a:pt x="10619" y="1165"/>
                    <a:pt x="13281" y="2995"/>
                  </a:cubicBezTo>
                  <a:lnTo>
                    <a:pt x="13392" y="2995"/>
                  </a:lnTo>
                  <a:cubicBezTo>
                    <a:pt x="13392" y="2995"/>
                    <a:pt x="13502" y="2995"/>
                    <a:pt x="13502" y="2884"/>
                  </a:cubicBezTo>
                  <a:cubicBezTo>
                    <a:pt x="13613" y="2773"/>
                    <a:pt x="13613" y="2662"/>
                    <a:pt x="13502" y="2552"/>
                  </a:cubicBezTo>
                  <a:cubicBezTo>
                    <a:pt x="10619" y="583"/>
                    <a:pt x="7042" y="1"/>
                    <a:pt x="6793"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4"/>
            <p:cNvSpPr/>
            <p:nvPr/>
          </p:nvSpPr>
          <p:spPr>
            <a:xfrm>
              <a:off x="4799664" y="1805514"/>
              <a:ext cx="249486" cy="185460"/>
            </a:xfrm>
            <a:custGeom>
              <a:rect b="b" l="l" r="r" t="t"/>
              <a:pathLst>
                <a:path extrusionOk="0" h="10903" w="14667">
                  <a:moveTo>
                    <a:pt x="0" y="1"/>
                  </a:moveTo>
                  <a:lnTo>
                    <a:pt x="0" y="1"/>
                  </a:lnTo>
                  <a:cubicBezTo>
                    <a:pt x="943" y="6572"/>
                    <a:pt x="3577" y="8901"/>
                    <a:pt x="4741" y="9594"/>
                  </a:cubicBezTo>
                  <a:cubicBezTo>
                    <a:pt x="5665" y="10144"/>
                    <a:pt x="8402" y="10903"/>
                    <a:pt x="11847" y="10903"/>
                  </a:cubicBezTo>
                  <a:cubicBezTo>
                    <a:pt x="12745" y="10903"/>
                    <a:pt x="13692" y="10851"/>
                    <a:pt x="14667" y="10731"/>
                  </a:cubicBezTo>
                  <a:lnTo>
                    <a:pt x="14667" y="10149"/>
                  </a:lnTo>
                  <a:lnTo>
                    <a:pt x="0" y="1"/>
                  </a:ln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4"/>
            <p:cNvSpPr/>
            <p:nvPr/>
          </p:nvSpPr>
          <p:spPr>
            <a:xfrm>
              <a:off x="4884068" y="1907387"/>
              <a:ext cx="159435" cy="76885"/>
            </a:xfrm>
            <a:custGeom>
              <a:rect b="b" l="l" r="r" t="t"/>
              <a:pathLst>
                <a:path extrusionOk="0" fill="none" h="4520" w="9373">
                  <a:moveTo>
                    <a:pt x="9372" y="4520"/>
                  </a:moveTo>
                  <a:cubicBezTo>
                    <a:pt x="9372" y="4520"/>
                    <a:pt x="4298" y="3356"/>
                    <a:pt x="1" y="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4"/>
            <p:cNvSpPr/>
            <p:nvPr/>
          </p:nvSpPr>
          <p:spPr>
            <a:xfrm>
              <a:off x="5049133" y="1805514"/>
              <a:ext cx="251867" cy="185460"/>
            </a:xfrm>
            <a:custGeom>
              <a:rect b="b" l="l" r="r" t="t"/>
              <a:pathLst>
                <a:path extrusionOk="0" h="10903" w="14807">
                  <a:moveTo>
                    <a:pt x="14806" y="1"/>
                  </a:moveTo>
                  <a:lnTo>
                    <a:pt x="1" y="10149"/>
                  </a:lnTo>
                  <a:lnTo>
                    <a:pt x="1" y="10731"/>
                  </a:lnTo>
                  <a:cubicBezTo>
                    <a:pt x="982" y="10851"/>
                    <a:pt x="1933" y="10903"/>
                    <a:pt x="2835" y="10903"/>
                  </a:cubicBezTo>
                  <a:cubicBezTo>
                    <a:pt x="6293" y="10903"/>
                    <a:pt x="9031" y="10144"/>
                    <a:pt x="9954" y="9594"/>
                  </a:cubicBezTo>
                  <a:cubicBezTo>
                    <a:pt x="11091" y="8901"/>
                    <a:pt x="13753" y="6572"/>
                    <a:pt x="14806"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4"/>
            <p:cNvSpPr/>
            <p:nvPr/>
          </p:nvSpPr>
          <p:spPr>
            <a:xfrm>
              <a:off x="5055273" y="1907387"/>
              <a:ext cx="158941" cy="76885"/>
            </a:xfrm>
            <a:custGeom>
              <a:rect b="b" l="l" r="r" t="t"/>
              <a:pathLst>
                <a:path extrusionOk="0" fill="none" h="4520" w="9344">
                  <a:moveTo>
                    <a:pt x="0" y="4520"/>
                  </a:moveTo>
                  <a:cubicBezTo>
                    <a:pt x="0" y="4520"/>
                    <a:pt x="5074" y="3356"/>
                    <a:pt x="9344" y="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4"/>
            <p:cNvSpPr/>
            <p:nvPr/>
          </p:nvSpPr>
          <p:spPr>
            <a:xfrm>
              <a:off x="4777959" y="1703182"/>
              <a:ext cx="271190" cy="284866"/>
            </a:xfrm>
            <a:custGeom>
              <a:rect b="b" l="l" r="r" t="t"/>
              <a:pathLst>
                <a:path extrusionOk="0" h="16747" w="15943">
                  <a:moveTo>
                    <a:pt x="8097" y="1"/>
                  </a:moveTo>
                  <a:cubicBezTo>
                    <a:pt x="8097" y="1"/>
                    <a:pt x="694" y="4631"/>
                    <a:pt x="361" y="4963"/>
                  </a:cubicBezTo>
                  <a:cubicBezTo>
                    <a:pt x="1" y="5213"/>
                    <a:pt x="1" y="5657"/>
                    <a:pt x="472" y="6128"/>
                  </a:cubicBezTo>
                  <a:cubicBezTo>
                    <a:pt x="943" y="6599"/>
                    <a:pt x="15943" y="16747"/>
                    <a:pt x="15943" y="16747"/>
                  </a:cubicBezTo>
                  <a:lnTo>
                    <a:pt x="15943" y="15610"/>
                  </a:lnTo>
                  <a:lnTo>
                    <a:pt x="80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4"/>
            <p:cNvSpPr/>
            <p:nvPr/>
          </p:nvSpPr>
          <p:spPr>
            <a:xfrm>
              <a:off x="4787859" y="1780050"/>
              <a:ext cx="261291" cy="198098"/>
            </a:xfrm>
            <a:custGeom>
              <a:rect b="b" l="l" r="r" t="t"/>
              <a:pathLst>
                <a:path extrusionOk="0" h="11646" w="15361">
                  <a:moveTo>
                    <a:pt x="361" y="1"/>
                  </a:moveTo>
                  <a:cubicBezTo>
                    <a:pt x="250" y="112"/>
                    <a:pt x="1" y="223"/>
                    <a:pt x="1" y="334"/>
                  </a:cubicBezTo>
                  <a:lnTo>
                    <a:pt x="15361" y="11646"/>
                  </a:lnTo>
                  <a:lnTo>
                    <a:pt x="15361" y="11091"/>
                  </a:lnTo>
                  <a:lnTo>
                    <a:pt x="15361" y="10952"/>
                  </a:lnTo>
                  <a:lnTo>
                    <a:pt x="36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4"/>
            <p:cNvSpPr/>
            <p:nvPr/>
          </p:nvSpPr>
          <p:spPr>
            <a:xfrm>
              <a:off x="4801535" y="1765915"/>
              <a:ext cx="238191" cy="184882"/>
            </a:xfrm>
            <a:custGeom>
              <a:rect b="b" l="l" r="r" t="t"/>
              <a:pathLst>
                <a:path extrusionOk="0" h="10869" w="14003">
                  <a:moveTo>
                    <a:pt x="833" y="0"/>
                  </a:moveTo>
                  <a:cubicBezTo>
                    <a:pt x="583" y="250"/>
                    <a:pt x="251" y="360"/>
                    <a:pt x="1" y="582"/>
                  </a:cubicBezTo>
                  <a:lnTo>
                    <a:pt x="14002" y="10868"/>
                  </a:lnTo>
                  <a:lnTo>
                    <a:pt x="14002" y="10868"/>
                  </a:lnTo>
                  <a:lnTo>
                    <a:pt x="13060" y="9011"/>
                  </a:lnTo>
                  <a:lnTo>
                    <a:pt x="833"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4"/>
            <p:cNvSpPr/>
            <p:nvPr/>
          </p:nvSpPr>
          <p:spPr>
            <a:xfrm>
              <a:off x="4777959" y="1703182"/>
              <a:ext cx="271190" cy="284866"/>
            </a:xfrm>
            <a:custGeom>
              <a:rect b="b" l="l" r="r" t="t"/>
              <a:pathLst>
                <a:path extrusionOk="0" fill="none" h="16747" w="15943">
                  <a:moveTo>
                    <a:pt x="15943" y="15610"/>
                  </a:moveTo>
                  <a:lnTo>
                    <a:pt x="8097" y="1"/>
                  </a:lnTo>
                  <a:cubicBezTo>
                    <a:pt x="8097" y="1"/>
                    <a:pt x="694" y="4631"/>
                    <a:pt x="361" y="4963"/>
                  </a:cubicBezTo>
                  <a:cubicBezTo>
                    <a:pt x="1" y="5213"/>
                    <a:pt x="1" y="5657"/>
                    <a:pt x="472" y="6128"/>
                  </a:cubicBezTo>
                  <a:cubicBezTo>
                    <a:pt x="943" y="6599"/>
                    <a:pt x="15943" y="16747"/>
                    <a:pt x="15943" y="16747"/>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4"/>
            <p:cNvSpPr/>
            <p:nvPr/>
          </p:nvSpPr>
          <p:spPr>
            <a:xfrm>
              <a:off x="5049133" y="1703182"/>
              <a:ext cx="271207" cy="284866"/>
            </a:xfrm>
            <a:custGeom>
              <a:rect b="b" l="l" r="r" t="t"/>
              <a:pathLst>
                <a:path extrusionOk="0" h="16747" w="15944">
                  <a:moveTo>
                    <a:pt x="7875" y="1"/>
                  </a:moveTo>
                  <a:lnTo>
                    <a:pt x="1" y="15610"/>
                  </a:lnTo>
                  <a:lnTo>
                    <a:pt x="1" y="16747"/>
                  </a:lnTo>
                  <a:cubicBezTo>
                    <a:pt x="1" y="16747"/>
                    <a:pt x="15028" y="6599"/>
                    <a:pt x="15499" y="6128"/>
                  </a:cubicBezTo>
                  <a:cubicBezTo>
                    <a:pt x="15943" y="5657"/>
                    <a:pt x="15943" y="5213"/>
                    <a:pt x="15610" y="4963"/>
                  </a:cubicBezTo>
                  <a:cubicBezTo>
                    <a:pt x="15250" y="4631"/>
                    <a:pt x="7875" y="1"/>
                    <a:pt x="78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4"/>
            <p:cNvSpPr/>
            <p:nvPr/>
          </p:nvSpPr>
          <p:spPr>
            <a:xfrm>
              <a:off x="5049133" y="1780050"/>
              <a:ext cx="263655" cy="198098"/>
            </a:xfrm>
            <a:custGeom>
              <a:rect b="b" l="l" r="r" t="t"/>
              <a:pathLst>
                <a:path extrusionOk="0" h="11646" w="15500">
                  <a:moveTo>
                    <a:pt x="15028" y="1"/>
                  </a:moveTo>
                  <a:lnTo>
                    <a:pt x="1" y="10952"/>
                  </a:lnTo>
                  <a:lnTo>
                    <a:pt x="1" y="11091"/>
                  </a:lnTo>
                  <a:lnTo>
                    <a:pt x="1" y="11646"/>
                  </a:lnTo>
                  <a:lnTo>
                    <a:pt x="15499" y="334"/>
                  </a:lnTo>
                  <a:cubicBezTo>
                    <a:pt x="15389" y="223"/>
                    <a:pt x="15139" y="112"/>
                    <a:pt x="15028"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4"/>
            <p:cNvSpPr/>
            <p:nvPr/>
          </p:nvSpPr>
          <p:spPr>
            <a:xfrm>
              <a:off x="5059050" y="1765915"/>
              <a:ext cx="237698" cy="184882"/>
            </a:xfrm>
            <a:custGeom>
              <a:rect b="b" l="l" r="r" t="t"/>
              <a:pathLst>
                <a:path extrusionOk="0" h="10869" w="13974">
                  <a:moveTo>
                    <a:pt x="13170" y="0"/>
                  </a:moveTo>
                  <a:lnTo>
                    <a:pt x="943" y="9011"/>
                  </a:lnTo>
                  <a:lnTo>
                    <a:pt x="0" y="10868"/>
                  </a:lnTo>
                  <a:lnTo>
                    <a:pt x="13974" y="582"/>
                  </a:lnTo>
                  <a:cubicBezTo>
                    <a:pt x="13752" y="360"/>
                    <a:pt x="13419" y="250"/>
                    <a:pt x="13170"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4"/>
            <p:cNvSpPr/>
            <p:nvPr/>
          </p:nvSpPr>
          <p:spPr>
            <a:xfrm>
              <a:off x="5049133" y="1703182"/>
              <a:ext cx="271207" cy="284866"/>
            </a:xfrm>
            <a:custGeom>
              <a:rect b="b" l="l" r="r" t="t"/>
              <a:pathLst>
                <a:path extrusionOk="0" fill="none" h="16747" w="15944">
                  <a:moveTo>
                    <a:pt x="1" y="15610"/>
                  </a:moveTo>
                  <a:lnTo>
                    <a:pt x="7875" y="1"/>
                  </a:lnTo>
                  <a:cubicBezTo>
                    <a:pt x="7875" y="1"/>
                    <a:pt x="15250" y="4631"/>
                    <a:pt x="15610" y="4963"/>
                  </a:cubicBezTo>
                  <a:cubicBezTo>
                    <a:pt x="15943" y="5213"/>
                    <a:pt x="15943" y="5657"/>
                    <a:pt x="15499" y="6128"/>
                  </a:cubicBezTo>
                  <a:cubicBezTo>
                    <a:pt x="15028" y="6599"/>
                    <a:pt x="1" y="16747"/>
                    <a:pt x="1" y="16747"/>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4"/>
            <p:cNvSpPr/>
            <p:nvPr/>
          </p:nvSpPr>
          <p:spPr>
            <a:xfrm>
              <a:off x="5025557" y="1980496"/>
              <a:ext cx="47186" cy="47169"/>
            </a:xfrm>
            <a:custGeom>
              <a:rect b="b" l="l" r="r" t="t"/>
              <a:pathLst>
                <a:path extrusionOk="0" h="2773" w="2774">
                  <a:moveTo>
                    <a:pt x="1" y="0"/>
                  </a:moveTo>
                  <a:lnTo>
                    <a:pt x="139" y="2773"/>
                  </a:lnTo>
                  <a:lnTo>
                    <a:pt x="2662" y="2773"/>
                  </a:lnTo>
                  <a:lnTo>
                    <a:pt x="27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4"/>
            <p:cNvSpPr/>
            <p:nvPr/>
          </p:nvSpPr>
          <p:spPr>
            <a:xfrm>
              <a:off x="5025557" y="1980496"/>
              <a:ext cx="47186" cy="47169"/>
            </a:xfrm>
            <a:custGeom>
              <a:rect b="b" l="l" r="r" t="t"/>
              <a:pathLst>
                <a:path extrusionOk="0" h="2773" w="2774">
                  <a:moveTo>
                    <a:pt x="1" y="0"/>
                  </a:moveTo>
                  <a:lnTo>
                    <a:pt x="139" y="2773"/>
                  </a:lnTo>
                  <a:lnTo>
                    <a:pt x="2662" y="2773"/>
                  </a:lnTo>
                  <a:lnTo>
                    <a:pt x="2773" y="0"/>
                  </a:lnTo>
                  <a:close/>
                </a:path>
              </a:pathLst>
            </a:custGeom>
            <a:solidFill>
              <a:srgbClr val="FFFFFF"/>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4"/>
            <p:cNvSpPr/>
            <p:nvPr/>
          </p:nvSpPr>
          <p:spPr>
            <a:xfrm>
              <a:off x="5027921" y="2027647"/>
              <a:ext cx="68397" cy="198098"/>
            </a:xfrm>
            <a:custGeom>
              <a:rect b="b" l="l" r="r" t="t"/>
              <a:pathLst>
                <a:path extrusionOk="0" h="11646" w="4021">
                  <a:moveTo>
                    <a:pt x="0" y="1"/>
                  </a:moveTo>
                  <a:cubicBezTo>
                    <a:pt x="0" y="1"/>
                    <a:pt x="0" y="2884"/>
                    <a:pt x="915" y="5879"/>
                  </a:cubicBezTo>
                  <a:cubicBezTo>
                    <a:pt x="1719" y="8873"/>
                    <a:pt x="4020" y="11646"/>
                    <a:pt x="4020" y="11646"/>
                  </a:cubicBezTo>
                  <a:cubicBezTo>
                    <a:pt x="4020" y="11646"/>
                    <a:pt x="4020" y="7625"/>
                    <a:pt x="3799" y="5546"/>
                  </a:cubicBezTo>
                  <a:cubicBezTo>
                    <a:pt x="3688" y="3466"/>
                    <a:pt x="2523" y="1"/>
                    <a:pt x="2523"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4"/>
            <p:cNvSpPr/>
            <p:nvPr/>
          </p:nvSpPr>
          <p:spPr>
            <a:xfrm>
              <a:off x="5004328" y="2027647"/>
              <a:ext cx="74538" cy="241491"/>
            </a:xfrm>
            <a:custGeom>
              <a:rect b="b" l="l" r="r" t="t"/>
              <a:pathLst>
                <a:path extrusionOk="0" h="14197" w="4382">
                  <a:moveTo>
                    <a:pt x="1387" y="1"/>
                  </a:moveTo>
                  <a:cubicBezTo>
                    <a:pt x="445" y="2191"/>
                    <a:pt x="1" y="4714"/>
                    <a:pt x="1" y="5546"/>
                  </a:cubicBezTo>
                  <a:cubicBezTo>
                    <a:pt x="1" y="6461"/>
                    <a:pt x="555" y="11313"/>
                    <a:pt x="2635" y="14196"/>
                  </a:cubicBezTo>
                  <a:cubicBezTo>
                    <a:pt x="3688" y="10037"/>
                    <a:pt x="4382" y="5407"/>
                    <a:pt x="4271" y="3910"/>
                  </a:cubicBezTo>
                  <a:cubicBezTo>
                    <a:pt x="4271" y="2413"/>
                    <a:pt x="3910" y="1"/>
                    <a:pt x="3910"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4"/>
            <p:cNvSpPr/>
            <p:nvPr/>
          </p:nvSpPr>
          <p:spPr>
            <a:xfrm>
              <a:off x="5037345" y="2027647"/>
              <a:ext cx="9917" cy="139142"/>
            </a:xfrm>
            <a:custGeom>
              <a:rect b="b" l="l" r="r" t="t"/>
              <a:pathLst>
                <a:path extrusionOk="0" fill="none" h="8180" w="583">
                  <a:moveTo>
                    <a:pt x="583" y="1"/>
                  </a:moveTo>
                  <a:cubicBezTo>
                    <a:pt x="583" y="1"/>
                    <a:pt x="1" y="3688"/>
                    <a:pt x="139" y="818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4"/>
            <p:cNvSpPr/>
            <p:nvPr/>
          </p:nvSpPr>
          <p:spPr>
            <a:xfrm>
              <a:off x="4453970" y="1575709"/>
              <a:ext cx="45281" cy="69928"/>
            </a:xfrm>
            <a:custGeom>
              <a:rect b="b" l="l" r="r" t="t"/>
              <a:pathLst>
                <a:path extrusionOk="0" h="4111" w="2662">
                  <a:moveTo>
                    <a:pt x="1341" y="1"/>
                  </a:moveTo>
                  <a:cubicBezTo>
                    <a:pt x="1029" y="1"/>
                    <a:pt x="702" y="200"/>
                    <a:pt x="472" y="674"/>
                  </a:cubicBezTo>
                  <a:cubicBezTo>
                    <a:pt x="0" y="1478"/>
                    <a:pt x="583" y="3003"/>
                    <a:pt x="915" y="3918"/>
                  </a:cubicBezTo>
                  <a:cubicBezTo>
                    <a:pt x="1050" y="4053"/>
                    <a:pt x="1230" y="4110"/>
                    <a:pt x="1425" y="4110"/>
                  </a:cubicBezTo>
                  <a:cubicBezTo>
                    <a:pt x="1910" y="4110"/>
                    <a:pt x="2484" y="3751"/>
                    <a:pt x="2662" y="3336"/>
                  </a:cubicBezTo>
                  <a:cubicBezTo>
                    <a:pt x="2551" y="3003"/>
                    <a:pt x="2191" y="1728"/>
                    <a:pt x="2080" y="452"/>
                  </a:cubicBezTo>
                  <a:cubicBezTo>
                    <a:pt x="1906" y="172"/>
                    <a:pt x="1630" y="1"/>
                    <a:pt x="13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4"/>
            <p:cNvSpPr/>
            <p:nvPr/>
          </p:nvSpPr>
          <p:spPr>
            <a:xfrm>
              <a:off x="4520938" y="1551197"/>
              <a:ext cx="37269" cy="77923"/>
            </a:xfrm>
            <a:custGeom>
              <a:rect b="b" l="l" r="r" t="t"/>
              <a:pathLst>
                <a:path extrusionOk="0" h="4581" w="2191">
                  <a:moveTo>
                    <a:pt x="884" y="0"/>
                  </a:moveTo>
                  <a:cubicBezTo>
                    <a:pt x="426" y="0"/>
                    <a:pt x="0" y="258"/>
                    <a:pt x="0" y="729"/>
                  </a:cubicBezTo>
                  <a:cubicBezTo>
                    <a:pt x="0" y="729"/>
                    <a:pt x="222" y="3058"/>
                    <a:pt x="222" y="4084"/>
                  </a:cubicBezTo>
                  <a:cubicBezTo>
                    <a:pt x="291" y="4444"/>
                    <a:pt x="624" y="4581"/>
                    <a:pt x="980" y="4581"/>
                  </a:cubicBezTo>
                  <a:cubicBezTo>
                    <a:pt x="1200" y="4581"/>
                    <a:pt x="1428" y="4529"/>
                    <a:pt x="1608" y="4444"/>
                  </a:cubicBezTo>
                  <a:cubicBezTo>
                    <a:pt x="2080" y="4194"/>
                    <a:pt x="2191" y="3612"/>
                    <a:pt x="2080" y="3169"/>
                  </a:cubicBezTo>
                  <a:cubicBezTo>
                    <a:pt x="1608" y="2808"/>
                    <a:pt x="1387" y="2475"/>
                    <a:pt x="1248" y="2115"/>
                  </a:cubicBezTo>
                  <a:cubicBezTo>
                    <a:pt x="1151" y="1510"/>
                    <a:pt x="1223" y="1179"/>
                    <a:pt x="1557" y="1179"/>
                  </a:cubicBezTo>
                  <a:cubicBezTo>
                    <a:pt x="1606" y="1179"/>
                    <a:pt x="1660" y="1186"/>
                    <a:pt x="1719" y="1200"/>
                  </a:cubicBezTo>
                  <a:cubicBezTo>
                    <a:pt x="1719" y="1311"/>
                    <a:pt x="1941" y="1311"/>
                    <a:pt x="2080" y="1311"/>
                  </a:cubicBezTo>
                  <a:cubicBezTo>
                    <a:pt x="2080" y="1200"/>
                    <a:pt x="2080" y="978"/>
                    <a:pt x="1941" y="729"/>
                  </a:cubicBezTo>
                  <a:cubicBezTo>
                    <a:pt x="1779" y="230"/>
                    <a:pt x="1317" y="0"/>
                    <a:pt x="8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4"/>
            <p:cNvSpPr/>
            <p:nvPr/>
          </p:nvSpPr>
          <p:spPr>
            <a:xfrm>
              <a:off x="4553955" y="1445684"/>
              <a:ext cx="41504" cy="145742"/>
            </a:xfrm>
            <a:custGeom>
              <a:rect b="b" l="l" r="r" t="t"/>
              <a:pathLst>
                <a:path extrusionOk="0" h="8568" w="2440">
                  <a:moveTo>
                    <a:pt x="1275" y="0"/>
                  </a:moveTo>
                  <a:cubicBezTo>
                    <a:pt x="1275" y="0"/>
                    <a:pt x="0" y="250"/>
                    <a:pt x="0" y="1747"/>
                  </a:cubicBezTo>
                  <a:cubicBezTo>
                    <a:pt x="0" y="3355"/>
                    <a:pt x="0" y="6017"/>
                    <a:pt x="139" y="6239"/>
                  </a:cubicBezTo>
                  <a:cubicBezTo>
                    <a:pt x="139" y="6488"/>
                    <a:pt x="0" y="6932"/>
                    <a:pt x="0" y="6932"/>
                  </a:cubicBezTo>
                  <a:cubicBezTo>
                    <a:pt x="139" y="7181"/>
                    <a:pt x="139" y="7403"/>
                    <a:pt x="139" y="7514"/>
                  </a:cubicBezTo>
                  <a:cubicBezTo>
                    <a:pt x="832" y="7874"/>
                    <a:pt x="1969" y="8318"/>
                    <a:pt x="1969" y="8318"/>
                  </a:cubicBezTo>
                  <a:lnTo>
                    <a:pt x="2440" y="8568"/>
                  </a:lnTo>
                  <a:cubicBezTo>
                    <a:pt x="2440" y="8568"/>
                    <a:pt x="1969" y="5795"/>
                    <a:pt x="1858" y="4741"/>
                  </a:cubicBezTo>
                  <a:cubicBezTo>
                    <a:pt x="1636" y="3716"/>
                    <a:pt x="1525" y="3133"/>
                    <a:pt x="1386" y="1969"/>
                  </a:cubicBezTo>
                  <a:cubicBezTo>
                    <a:pt x="1275" y="943"/>
                    <a:pt x="1386" y="0"/>
                    <a:pt x="1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4"/>
            <p:cNvSpPr/>
            <p:nvPr/>
          </p:nvSpPr>
          <p:spPr>
            <a:xfrm>
              <a:off x="4489334" y="1562747"/>
              <a:ext cx="36657" cy="72837"/>
            </a:xfrm>
            <a:custGeom>
              <a:rect b="b" l="l" r="r" t="t"/>
              <a:pathLst>
                <a:path extrusionOk="0" h="4282" w="2155">
                  <a:moveTo>
                    <a:pt x="1370" y="0"/>
                  </a:moveTo>
                  <a:cubicBezTo>
                    <a:pt x="1230" y="0"/>
                    <a:pt x="1073" y="13"/>
                    <a:pt x="916" y="50"/>
                  </a:cubicBezTo>
                  <a:cubicBezTo>
                    <a:pt x="333" y="161"/>
                    <a:pt x="1" y="854"/>
                    <a:pt x="1" y="1214"/>
                  </a:cubicBezTo>
                  <a:cubicBezTo>
                    <a:pt x="112" y="2490"/>
                    <a:pt x="472" y="3765"/>
                    <a:pt x="583" y="4098"/>
                  </a:cubicBezTo>
                  <a:cubicBezTo>
                    <a:pt x="775" y="4217"/>
                    <a:pt x="1017" y="4282"/>
                    <a:pt x="1249" y="4282"/>
                  </a:cubicBezTo>
                  <a:cubicBezTo>
                    <a:pt x="1719" y="4282"/>
                    <a:pt x="2154" y="4017"/>
                    <a:pt x="2080" y="3405"/>
                  </a:cubicBezTo>
                  <a:cubicBezTo>
                    <a:pt x="2080" y="2379"/>
                    <a:pt x="1858" y="50"/>
                    <a:pt x="1858" y="50"/>
                  </a:cubicBezTo>
                  <a:cubicBezTo>
                    <a:pt x="1858" y="50"/>
                    <a:pt x="1649" y="0"/>
                    <a:pt x="13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4"/>
            <p:cNvSpPr/>
            <p:nvPr/>
          </p:nvSpPr>
          <p:spPr>
            <a:xfrm>
              <a:off x="4469534" y="1571252"/>
              <a:ext cx="322595" cy="702037"/>
            </a:xfrm>
            <a:custGeom>
              <a:rect b="b" l="l" r="r" t="t"/>
              <a:pathLst>
                <a:path extrusionOk="0" h="41272" w="18965">
                  <a:moveTo>
                    <a:pt x="4579" y="0"/>
                  </a:moveTo>
                  <a:cubicBezTo>
                    <a:pt x="4245" y="0"/>
                    <a:pt x="4173" y="331"/>
                    <a:pt x="4270" y="936"/>
                  </a:cubicBezTo>
                  <a:cubicBezTo>
                    <a:pt x="4409" y="1296"/>
                    <a:pt x="4630" y="1629"/>
                    <a:pt x="5102" y="1990"/>
                  </a:cubicBezTo>
                  <a:cubicBezTo>
                    <a:pt x="5213" y="2433"/>
                    <a:pt x="5102" y="3015"/>
                    <a:pt x="4630" y="3265"/>
                  </a:cubicBezTo>
                  <a:cubicBezTo>
                    <a:pt x="4450" y="3350"/>
                    <a:pt x="4222" y="3402"/>
                    <a:pt x="4002" y="3402"/>
                  </a:cubicBezTo>
                  <a:cubicBezTo>
                    <a:pt x="3646" y="3402"/>
                    <a:pt x="3313" y="3265"/>
                    <a:pt x="3244" y="2905"/>
                  </a:cubicBezTo>
                  <a:lnTo>
                    <a:pt x="3244" y="2905"/>
                  </a:lnTo>
                  <a:cubicBezTo>
                    <a:pt x="3318" y="3517"/>
                    <a:pt x="2883" y="3782"/>
                    <a:pt x="2413" y="3782"/>
                  </a:cubicBezTo>
                  <a:cubicBezTo>
                    <a:pt x="2181" y="3782"/>
                    <a:pt x="1939" y="3717"/>
                    <a:pt x="1747" y="3598"/>
                  </a:cubicBezTo>
                  <a:cubicBezTo>
                    <a:pt x="1569" y="4013"/>
                    <a:pt x="995" y="4372"/>
                    <a:pt x="510" y="4372"/>
                  </a:cubicBezTo>
                  <a:cubicBezTo>
                    <a:pt x="315" y="4372"/>
                    <a:pt x="135" y="4315"/>
                    <a:pt x="0" y="4180"/>
                  </a:cubicBezTo>
                  <a:lnTo>
                    <a:pt x="0" y="4180"/>
                  </a:lnTo>
                  <a:cubicBezTo>
                    <a:pt x="250" y="5677"/>
                    <a:pt x="943" y="7535"/>
                    <a:pt x="1497" y="8450"/>
                  </a:cubicBezTo>
                  <a:cubicBezTo>
                    <a:pt x="2080" y="9365"/>
                    <a:pt x="2662" y="11111"/>
                    <a:pt x="2884" y="12137"/>
                  </a:cubicBezTo>
                  <a:cubicBezTo>
                    <a:pt x="3715" y="15159"/>
                    <a:pt x="5906" y="27275"/>
                    <a:pt x="7181" y="33985"/>
                  </a:cubicBezTo>
                  <a:cubicBezTo>
                    <a:pt x="7736" y="37229"/>
                    <a:pt x="10508" y="38948"/>
                    <a:pt x="12033" y="40223"/>
                  </a:cubicBezTo>
                  <a:cubicBezTo>
                    <a:pt x="12981" y="41019"/>
                    <a:pt x="13540" y="41271"/>
                    <a:pt x="14100" y="41271"/>
                  </a:cubicBezTo>
                  <a:cubicBezTo>
                    <a:pt x="14359" y="41271"/>
                    <a:pt x="14618" y="41217"/>
                    <a:pt x="14917" y="41138"/>
                  </a:cubicBezTo>
                  <a:cubicBezTo>
                    <a:pt x="15499" y="40916"/>
                    <a:pt x="17578" y="38726"/>
                    <a:pt x="18964" y="36064"/>
                  </a:cubicBezTo>
                  <a:lnTo>
                    <a:pt x="16414" y="34567"/>
                  </a:lnTo>
                  <a:cubicBezTo>
                    <a:pt x="15942" y="33181"/>
                    <a:pt x="15360" y="32238"/>
                    <a:pt x="14806" y="30630"/>
                  </a:cubicBezTo>
                  <a:cubicBezTo>
                    <a:pt x="12948" y="25307"/>
                    <a:pt x="11894" y="24170"/>
                    <a:pt x="7625" y="10751"/>
                  </a:cubicBezTo>
                  <a:cubicBezTo>
                    <a:pt x="7042" y="9032"/>
                    <a:pt x="6821" y="8117"/>
                    <a:pt x="7292" y="7285"/>
                  </a:cubicBezTo>
                  <a:cubicBezTo>
                    <a:pt x="7625" y="6592"/>
                    <a:pt x="8567" y="4402"/>
                    <a:pt x="8567" y="4069"/>
                  </a:cubicBezTo>
                  <a:cubicBezTo>
                    <a:pt x="8567" y="3598"/>
                    <a:pt x="8429" y="1990"/>
                    <a:pt x="8318" y="1740"/>
                  </a:cubicBezTo>
                  <a:cubicBezTo>
                    <a:pt x="8207" y="1407"/>
                    <a:pt x="8096" y="1407"/>
                    <a:pt x="7874" y="1296"/>
                  </a:cubicBezTo>
                  <a:cubicBezTo>
                    <a:pt x="7736" y="1296"/>
                    <a:pt x="7514" y="1186"/>
                    <a:pt x="7403" y="1186"/>
                  </a:cubicBezTo>
                  <a:lnTo>
                    <a:pt x="6932" y="936"/>
                  </a:lnTo>
                  <a:cubicBezTo>
                    <a:pt x="6932" y="936"/>
                    <a:pt x="5795" y="492"/>
                    <a:pt x="5102" y="132"/>
                  </a:cubicBezTo>
                  <a:cubicBezTo>
                    <a:pt x="4963" y="132"/>
                    <a:pt x="4741" y="132"/>
                    <a:pt x="4741" y="21"/>
                  </a:cubicBezTo>
                  <a:cubicBezTo>
                    <a:pt x="4682" y="7"/>
                    <a:pt x="4628" y="0"/>
                    <a:pt x="45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4"/>
            <p:cNvSpPr/>
            <p:nvPr/>
          </p:nvSpPr>
          <p:spPr>
            <a:xfrm>
              <a:off x="4453970" y="1561693"/>
              <a:ext cx="338159" cy="713570"/>
            </a:xfrm>
            <a:custGeom>
              <a:rect b="b" l="l" r="r" t="t"/>
              <a:pathLst>
                <a:path extrusionOk="0" fill="none" h="41950" w="19880">
                  <a:moveTo>
                    <a:pt x="3937" y="112"/>
                  </a:moveTo>
                  <a:cubicBezTo>
                    <a:pt x="3937" y="112"/>
                    <a:pt x="3466" y="1"/>
                    <a:pt x="2995" y="112"/>
                  </a:cubicBezTo>
                  <a:cubicBezTo>
                    <a:pt x="2412" y="223"/>
                    <a:pt x="2080" y="916"/>
                    <a:pt x="2080" y="1276"/>
                  </a:cubicBezTo>
                  <a:cubicBezTo>
                    <a:pt x="1719" y="694"/>
                    <a:pt x="915" y="583"/>
                    <a:pt x="472" y="1498"/>
                  </a:cubicBezTo>
                  <a:cubicBezTo>
                    <a:pt x="0" y="2302"/>
                    <a:pt x="583" y="3827"/>
                    <a:pt x="915" y="4742"/>
                  </a:cubicBezTo>
                  <a:cubicBezTo>
                    <a:pt x="1165" y="6239"/>
                    <a:pt x="1858" y="8097"/>
                    <a:pt x="2412" y="9012"/>
                  </a:cubicBezTo>
                  <a:cubicBezTo>
                    <a:pt x="2995" y="9927"/>
                    <a:pt x="3577" y="11673"/>
                    <a:pt x="3799" y="12699"/>
                  </a:cubicBezTo>
                  <a:cubicBezTo>
                    <a:pt x="4630" y="15721"/>
                    <a:pt x="6821" y="27837"/>
                    <a:pt x="8096" y="34547"/>
                  </a:cubicBezTo>
                  <a:cubicBezTo>
                    <a:pt x="8651" y="37791"/>
                    <a:pt x="11423" y="39510"/>
                    <a:pt x="12948" y="40785"/>
                  </a:cubicBezTo>
                  <a:cubicBezTo>
                    <a:pt x="14334" y="41950"/>
                    <a:pt x="14889" y="41950"/>
                    <a:pt x="15832" y="41700"/>
                  </a:cubicBezTo>
                  <a:cubicBezTo>
                    <a:pt x="16414" y="41478"/>
                    <a:pt x="18493" y="39288"/>
                    <a:pt x="19879" y="36626"/>
                  </a:cubicBezTo>
                  <a:lnTo>
                    <a:pt x="17329" y="35129"/>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4"/>
            <p:cNvSpPr/>
            <p:nvPr/>
          </p:nvSpPr>
          <p:spPr>
            <a:xfrm>
              <a:off x="4520938" y="1546128"/>
              <a:ext cx="35381" cy="27386"/>
            </a:xfrm>
            <a:custGeom>
              <a:rect b="b" l="l" r="r" t="t"/>
              <a:pathLst>
                <a:path extrusionOk="0" fill="none" h="1610" w="2080">
                  <a:moveTo>
                    <a:pt x="2080" y="1609"/>
                  </a:moveTo>
                  <a:cubicBezTo>
                    <a:pt x="2080" y="1498"/>
                    <a:pt x="2080" y="1276"/>
                    <a:pt x="1941" y="1027"/>
                  </a:cubicBezTo>
                  <a:cubicBezTo>
                    <a:pt x="1608" y="1"/>
                    <a:pt x="0" y="112"/>
                    <a:pt x="0" y="1027"/>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4"/>
            <p:cNvSpPr/>
            <p:nvPr/>
          </p:nvSpPr>
          <p:spPr>
            <a:xfrm>
              <a:off x="4585542" y="1587174"/>
              <a:ext cx="166970" cy="603209"/>
            </a:xfrm>
            <a:custGeom>
              <a:rect b="b" l="l" r="r" t="t"/>
              <a:pathLst>
                <a:path extrusionOk="0" fill="none" h="35462" w="9816">
                  <a:moveTo>
                    <a:pt x="9816" y="35461"/>
                  </a:moveTo>
                  <a:cubicBezTo>
                    <a:pt x="9816" y="34768"/>
                    <a:pt x="9705" y="34213"/>
                    <a:pt x="9594" y="33631"/>
                  </a:cubicBezTo>
                  <a:cubicBezTo>
                    <a:pt x="9122" y="32245"/>
                    <a:pt x="8540" y="31302"/>
                    <a:pt x="7986" y="29694"/>
                  </a:cubicBezTo>
                  <a:cubicBezTo>
                    <a:pt x="6128" y="24371"/>
                    <a:pt x="5074" y="23234"/>
                    <a:pt x="805" y="9815"/>
                  </a:cubicBezTo>
                  <a:cubicBezTo>
                    <a:pt x="222" y="8096"/>
                    <a:pt x="1" y="7181"/>
                    <a:pt x="472" y="6349"/>
                  </a:cubicBezTo>
                  <a:cubicBezTo>
                    <a:pt x="805" y="5656"/>
                    <a:pt x="1747" y="3466"/>
                    <a:pt x="1747" y="3133"/>
                  </a:cubicBezTo>
                  <a:cubicBezTo>
                    <a:pt x="1747" y="2662"/>
                    <a:pt x="1609" y="1054"/>
                    <a:pt x="1498" y="804"/>
                  </a:cubicBezTo>
                  <a:cubicBezTo>
                    <a:pt x="1387" y="471"/>
                    <a:pt x="1276" y="471"/>
                    <a:pt x="1054" y="360"/>
                  </a:cubicBezTo>
                  <a:cubicBezTo>
                    <a:pt x="916" y="360"/>
                    <a:pt x="694" y="250"/>
                    <a:pt x="583" y="250"/>
                  </a:cubicBezTo>
                  <a:lnTo>
                    <a:pt x="112" y="0"/>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4"/>
            <p:cNvSpPr/>
            <p:nvPr/>
          </p:nvSpPr>
          <p:spPr>
            <a:xfrm>
              <a:off x="4469534" y="1632437"/>
              <a:ext cx="29716" cy="17946"/>
            </a:xfrm>
            <a:custGeom>
              <a:rect b="b" l="l" r="r" t="t"/>
              <a:pathLst>
                <a:path extrusionOk="0" fill="none" h="1055" w="1747">
                  <a:moveTo>
                    <a:pt x="1747" y="1"/>
                  </a:moveTo>
                  <a:cubicBezTo>
                    <a:pt x="1497" y="583"/>
                    <a:pt x="472" y="1054"/>
                    <a:pt x="0" y="583"/>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4"/>
            <p:cNvSpPr/>
            <p:nvPr/>
          </p:nvSpPr>
          <p:spPr>
            <a:xfrm>
              <a:off x="4489334" y="1563581"/>
              <a:ext cx="37269" cy="75014"/>
            </a:xfrm>
            <a:custGeom>
              <a:rect b="b" l="l" r="r" t="t"/>
              <a:pathLst>
                <a:path extrusionOk="0" fill="none" h="4410" w="2191">
                  <a:moveTo>
                    <a:pt x="1858" y="1"/>
                  </a:moveTo>
                  <a:cubicBezTo>
                    <a:pt x="1858" y="1"/>
                    <a:pt x="2080" y="2330"/>
                    <a:pt x="2080" y="3356"/>
                  </a:cubicBezTo>
                  <a:cubicBezTo>
                    <a:pt x="2191" y="4271"/>
                    <a:pt x="1165" y="4409"/>
                    <a:pt x="583" y="4049"/>
                  </a:cubicBezTo>
                  <a:cubicBezTo>
                    <a:pt x="472" y="3716"/>
                    <a:pt x="112" y="2441"/>
                    <a:pt x="1" y="1165"/>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4"/>
            <p:cNvSpPr/>
            <p:nvPr/>
          </p:nvSpPr>
          <p:spPr>
            <a:xfrm>
              <a:off x="4536502" y="1569721"/>
              <a:ext cx="50945" cy="94337"/>
            </a:xfrm>
            <a:custGeom>
              <a:rect b="b" l="l" r="r" t="t"/>
              <a:pathLst>
                <a:path extrusionOk="0" fill="none" h="5546" w="2995">
                  <a:moveTo>
                    <a:pt x="0" y="5545"/>
                  </a:moveTo>
                  <a:cubicBezTo>
                    <a:pt x="222" y="3577"/>
                    <a:pt x="1387" y="3216"/>
                    <a:pt x="2301" y="2773"/>
                  </a:cubicBezTo>
                  <a:cubicBezTo>
                    <a:pt x="1969" y="2662"/>
                    <a:pt x="1497" y="2412"/>
                    <a:pt x="1165" y="2080"/>
                  </a:cubicBezTo>
                  <a:cubicBezTo>
                    <a:pt x="693" y="1719"/>
                    <a:pt x="472" y="1386"/>
                    <a:pt x="333" y="1026"/>
                  </a:cubicBezTo>
                  <a:cubicBezTo>
                    <a:pt x="222" y="333"/>
                    <a:pt x="333" y="0"/>
                    <a:pt x="804" y="111"/>
                  </a:cubicBezTo>
                  <a:cubicBezTo>
                    <a:pt x="804" y="222"/>
                    <a:pt x="1026" y="222"/>
                    <a:pt x="1165" y="222"/>
                  </a:cubicBezTo>
                  <a:cubicBezTo>
                    <a:pt x="1858" y="582"/>
                    <a:pt x="2995" y="1026"/>
                    <a:pt x="2995" y="1026"/>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4"/>
            <p:cNvSpPr/>
            <p:nvPr/>
          </p:nvSpPr>
          <p:spPr>
            <a:xfrm>
              <a:off x="4553955" y="1445684"/>
              <a:ext cx="41504" cy="145742"/>
            </a:xfrm>
            <a:custGeom>
              <a:rect b="b" l="l" r="r" t="t"/>
              <a:pathLst>
                <a:path extrusionOk="0" fill="none" h="8568" w="2440">
                  <a:moveTo>
                    <a:pt x="2440" y="8568"/>
                  </a:moveTo>
                  <a:cubicBezTo>
                    <a:pt x="2440" y="8568"/>
                    <a:pt x="1969" y="5795"/>
                    <a:pt x="1858" y="4741"/>
                  </a:cubicBezTo>
                  <a:cubicBezTo>
                    <a:pt x="1636" y="3716"/>
                    <a:pt x="1525" y="3133"/>
                    <a:pt x="1386" y="1969"/>
                  </a:cubicBezTo>
                  <a:cubicBezTo>
                    <a:pt x="1275" y="943"/>
                    <a:pt x="1386" y="0"/>
                    <a:pt x="1275" y="0"/>
                  </a:cubicBezTo>
                  <a:cubicBezTo>
                    <a:pt x="1275" y="0"/>
                    <a:pt x="0" y="250"/>
                    <a:pt x="0" y="1747"/>
                  </a:cubicBezTo>
                  <a:cubicBezTo>
                    <a:pt x="0" y="3355"/>
                    <a:pt x="0" y="6017"/>
                    <a:pt x="139" y="6239"/>
                  </a:cubicBezTo>
                  <a:cubicBezTo>
                    <a:pt x="139" y="6488"/>
                    <a:pt x="0" y="6932"/>
                    <a:pt x="0" y="6932"/>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4"/>
            <p:cNvSpPr/>
            <p:nvPr/>
          </p:nvSpPr>
          <p:spPr>
            <a:xfrm>
              <a:off x="4524714" y="1605085"/>
              <a:ext cx="33493" cy="25481"/>
            </a:xfrm>
            <a:custGeom>
              <a:rect b="b" l="l" r="r" t="t"/>
              <a:pathLst>
                <a:path extrusionOk="0" fill="none" h="1498" w="1969">
                  <a:moveTo>
                    <a:pt x="0" y="916"/>
                  </a:moveTo>
                  <a:cubicBezTo>
                    <a:pt x="111" y="1498"/>
                    <a:pt x="915" y="1498"/>
                    <a:pt x="1386" y="1276"/>
                  </a:cubicBezTo>
                  <a:cubicBezTo>
                    <a:pt x="1858" y="1026"/>
                    <a:pt x="1969" y="444"/>
                    <a:pt x="1858" y="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4"/>
            <p:cNvSpPr/>
            <p:nvPr/>
          </p:nvSpPr>
          <p:spPr>
            <a:xfrm>
              <a:off x="5294842" y="1292407"/>
              <a:ext cx="66985" cy="66985"/>
            </a:xfrm>
            <a:custGeom>
              <a:rect b="b" l="l" r="r" t="t"/>
              <a:pathLst>
                <a:path extrusionOk="0" h="3938" w="3938">
                  <a:moveTo>
                    <a:pt x="1858" y="1"/>
                  </a:moveTo>
                  <a:lnTo>
                    <a:pt x="1387" y="1276"/>
                  </a:lnTo>
                  <a:lnTo>
                    <a:pt x="1" y="1747"/>
                  </a:lnTo>
                  <a:lnTo>
                    <a:pt x="1165" y="2551"/>
                  </a:lnTo>
                  <a:lnTo>
                    <a:pt x="1165" y="3938"/>
                  </a:lnTo>
                  <a:lnTo>
                    <a:pt x="2191" y="3134"/>
                  </a:lnTo>
                  <a:lnTo>
                    <a:pt x="3467" y="3577"/>
                  </a:lnTo>
                  <a:lnTo>
                    <a:pt x="3134" y="2330"/>
                  </a:lnTo>
                  <a:lnTo>
                    <a:pt x="3938" y="1165"/>
                  </a:lnTo>
                  <a:lnTo>
                    <a:pt x="2552" y="1165"/>
                  </a:lnTo>
                  <a:lnTo>
                    <a:pt x="1858" y="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4"/>
            <p:cNvSpPr/>
            <p:nvPr/>
          </p:nvSpPr>
          <p:spPr>
            <a:xfrm>
              <a:off x="5222226" y="1341464"/>
              <a:ext cx="65097" cy="25940"/>
            </a:xfrm>
            <a:custGeom>
              <a:rect b="b" l="l" r="r" t="t"/>
              <a:pathLst>
                <a:path extrusionOk="0" fill="none" h="1525" w="3827">
                  <a:moveTo>
                    <a:pt x="0" y="1525"/>
                  </a:moveTo>
                  <a:cubicBezTo>
                    <a:pt x="0" y="1525"/>
                    <a:pt x="1386" y="139"/>
                    <a:pt x="3826"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4"/>
            <p:cNvSpPr/>
            <p:nvPr/>
          </p:nvSpPr>
          <p:spPr>
            <a:xfrm>
              <a:off x="5156228" y="2090380"/>
              <a:ext cx="374441" cy="493647"/>
            </a:xfrm>
            <a:custGeom>
              <a:rect b="b" l="l" r="r" t="t"/>
              <a:pathLst>
                <a:path extrusionOk="0" h="29021" w="22013">
                  <a:moveTo>
                    <a:pt x="18796" y="0"/>
                  </a:moveTo>
                  <a:cubicBezTo>
                    <a:pt x="18796" y="0"/>
                    <a:pt x="14859" y="3688"/>
                    <a:pt x="12558" y="5545"/>
                  </a:cubicBezTo>
                  <a:lnTo>
                    <a:pt x="14388" y="7403"/>
                  </a:lnTo>
                  <a:cubicBezTo>
                    <a:pt x="14388" y="7403"/>
                    <a:pt x="13806" y="8651"/>
                    <a:pt x="13362" y="10619"/>
                  </a:cubicBezTo>
                  <a:cubicBezTo>
                    <a:pt x="13002" y="12588"/>
                    <a:pt x="11976" y="18133"/>
                    <a:pt x="9786" y="21598"/>
                  </a:cubicBezTo>
                  <a:cubicBezTo>
                    <a:pt x="8399" y="20794"/>
                    <a:pt x="6431" y="19990"/>
                    <a:pt x="6320" y="19990"/>
                  </a:cubicBezTo>
                  <a:cubicBezTo>
                    <a:pt x="6181" y="19880"/>
                    <a:pt x="4241" y="19186"/>
                    <a:pt x="3991" y="19186"/>
                  </a:cubicBezTo>
                  <a:cubicBezTo>
                    <a:pt x="3880" y="19117"/>
                    <a:pt x="3707" y="19082"/>
                    <a:pt x="3534" y="19082"/>
                  </a:cubicBezTo>
                  <a:cubicBezTo>
                    <a:pt x="3360" y="19082"/>
                    <a:pt x="3187" y="19117"/>
                    <a:pt x="3076" y="19186"/>
                  </a:cubicBezTo>
                  <a:cubicBezTo>
                    <a:pt x="2716" y="19408"/>
                    <a:pt x="1579" y="20212"/>
                    <a:pt x="1329" y="20323"/>
                  </a:cubicBezTo>
                  <a:cubicBezTo>
                    <a:pt x="997" y="20573"/>
                    <a:pt x="886" y="20905"/>
                    <a:pt x="775" y="21266"/>
                  </a:cubicBezTo>
                  <a:cubicBezTo>
                    <a:pt x="525" y="21709"/>
                    <a:pt x="193" y="22652"/>
                    <a:pt x="82" y="22874"/>
                  </a:cubicBezTo>
                  <a:cubicBezTo>
                    <a:pt x="1" y="23003"/>
                    <a:pt x="203" y="23142"/>
                    <a:pt x="456" y="23142"/>
                  </a:cubicBezTo>
                  <a:cubicBezTo>
                    <a:pt x="638" y="23142"/>
                    <a:pt x="846" y="23071"/>
                    <a:pt x="997" y="22874"/>
                  </a:cubicBezTo>
                  <a:cubicBezTo>
                    <a:pt x="1468" y="22403"/>
                    <a:pt x="2023" y="21598"/>
                    <a:pt x="2023" y="21598"/>
                  </a:cubicBezTo>
                  <a:cubicBezTo>
                    <a:pt x="2161" y="21488"/>
                    <a:pt x="3409" y="21127"/>
                    <a:pt x="3547" y="21127"/>
                  </a:cubicBezTo>
                  <a:cubicBezTo>
                    <a:pt x="3658" y="21127"/>
                    <a:pt x="4573" y="21266"/>
                    <a:pt x="4573" y="21266"/>
                  </a:cubicBezTo>
                  <a:cubicBezTo>
                    <a:pt x="4102" y="21820"/>
                    <a:pt x="3076" y="22985"/>
                    <a:pt x="2965" y="23207"/>
                  </a:cubicBezTo>
                  <a:cubicBezTo>
                    <a:pt x="2716" y="23456"/>
                    <a:pt x="2605" y="23678"/>
                    <a:pt x="2494" y="24038"/>
                  </a:cubicBezTo>
                  <a:cubicBezTo>
                    <a:pt x="2383" y="24371"/>
                    <a:pt x="1468" y="25646"/>
                    <a:pt x="1329" y="25868"/>
                  </a:cubicBezTo>
                  <a:cubicBezTo>
                    <a:pt x="1108" y="26118"/>
                    <a:pt x="1218" y="26340"/>
                    <a:pt x="1579" y="26340"/>
                  </a:cubicBezTo>
                  <a:cubicBezTo>
                    <a:pt x="2023" y="26340"/>
                    <a:pt x="2605" y="26118"/>
                    <a:pt x="2965" y="25646"/>
                  </a:cubicBezTo>
                  <a:cubicBezTo>
                    <a:pt x="3298" y="25175"/>
                    <a:pt x="3658" y="24731"/>
                    <a:pt x="3769" y="24593"/>
                  </a:cubicBezTo>
                  <a:cubicBezTo>
                    <a:pt x="3880" y="24482"/>
                    <a:pt x="5266" y="23207"/>
                    <a:pt x="5377" y="23096"/>
                  </a:cubicBezTo>
                  <a:lnTo>
                    <a:pt x="5377" y="23096"/>
                  </a:lnTo>
                  <a:cubicBezTo>
                    <a:pt x="5155" y="23567"/>
                    <a:pt x="5045" y="24038"/>
                    <a:pt x="4934" y="24260"/>
                  </a:cubicBezTo>
                  <a:cubicBezTo>
                    <a:pt x="4684" y="24593"/>
                    <a:pt x="4351" y="25175"/>
                    <a:pt x="4351" y="25536"/>
                  </a:cubicBezTo>
                  <a:cubicBezTo>
                    <a:pt x="4241" y="25868"/>
                    <a:pt x="3880" y="26922"/>
                    <a:pt x="3658" y="27255"/>
                  </a:cubicBezTo>
                  <a:cubicBezTo>
                    <a:pt x="3547" y="27615"/>
                    <a:pt x="3187" y="28059"/>
                    <a:pt x="3658" y="28197"/>
                  </a:cubicBezTo>
                  <a:cubicBezTo>
                    <a:pt x="3711" y="28210"/>
                    <a:pt x="3765" y="28217"/>
                    <a:pt x="3821" y="28217"/>
                  </a:cubicBezTo>
                  <a:cubicBezTo>
                    <a:pt x="4238" y="28217"/>
                    <a:pt x="4740" y="27853"/>
                    <a:pt x="5155" y="27144"/>
                  </a:cubicBezTo>
                  <a:cubicBezTo>
                    <a:pt x="5488" y="26340"/>
                    <a:pt x="5627" y="26118"/>
                    <a:pt x="5738" y="25757"/>
                  </a:cubicBezTo>
                  <a:cubicBezTo>
                    <a:pt x="5960" y="25536"/>
                    <a:pt x="7124" y="24593"/>
                    <a:pt x="7235" y="24482"/>
                  </a:cubicBezTo>
                  <a:lnTo>
                    <a:pt x="7235" y="24482"/>
                  </a:lnTo>
                  <a:cubicBezTo>
                    <a:pt x="7124" y="24953"/>
                    <a:pt x="6874" y="25868"/>
                    <a:pt x="6874" y="26229"/>
                  </a:cubicBezTo>
                  <a:cubicBezTo>
                    <a:pt x="6764" y="26561"/>
                    <a:pt x="6764" y="27033"/>
                    <a:pt x="6874" y="27504"/>
                  </a:cubicBezTo>
                  <a:cubicBezTo>
                    <a:pt x="6874" y="27948"/>
                    <a:pt x="7013" y="28308"/>
                    <a:pt x="7013" y="28641"/>
                  </a:cubicBezTo>
                  <a:cubicBezTo>
                    <a:pt x="7079" y="28855"/>
                    <a:pt x="7223" y="29020"/>
                    <a:pt x="7382" y="29020"/>
                  </a:cubicBezTo>
                  <a:cubicBezTo>
                    <a:pt x="7490" y="29020"/>
                    <a:pt x="7605" y="28943"/>
                    <a:pt x="7706" y="28752"/>
                  </a:cubicBezTo>
                  <a:cubicBezTo>
                    <a:pt x="8039" y="28308"/>
                    <a:pt x="8150" y="27726"/>
                    <a:pt x="8150" y="27033"/>
                  </a:cubicBezTo>
                  <a:lnTo>
                    <a:pt x="8732" y="25868"/>
                  </a:lnTo>
                  <a:cubicBezTo>
                    <a:pt x="8732" y="25868"/>
                    <a:pt x="9093" y="26672"/>
                    <a:pt x="9647" y="27033"/>
                  </a:cubicBezTo>
                  <a:cubicBezTo>
                    <a:pt x="9884" y="27194"/>
                    <a:pt x="10218" y="27300"/>
                    <a:pt x="10592" y="27300"/>
                  </a:cubicBezTo>
                  <a:cubicBezTo>
                    <a:pt x="11312" y="27300"/>
                    <a:pt x="12178" y="26907"/>
                    <a:pt x="12780" y="25757"/>
                  </a:cubicBezTo>
                  <a:cubicBezTo>
                    <a:pt x="13806" y="24038"/>
                    <a:pt x="18796" y="14778"/>
                    <a:pt x="20183" y="11423"/>
                  </a:cubicBezTo>
                  <a:cubicBezTo>
                    <a:pt x="21569" y="8096"/>
                    <a:pt x="22013" y="6017"/>
                    <a:pt x="21902" y="5656"/>
                  </a:cubicBezTo>
                  <a:cubicBezTo>
                    <a:pt x="21902" y="5185"/>
                    <a:pt x="18796" y="0"/>
                    <a:pt x="187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4"/>
            <p:cNvSpPr/>
            <p:nvPr/>
          </p:nvSpPr>
          <p:spPr>
            <a:xfrm>
              <a:off x="5369839" y="2090380"/>
              <a:ext cx="133477" cy="111790"/>
            </a:xfrm>
            <a:custGeom>
              <a:rect b="b" l="l" r="r" t="t"/>
              <a:pathLst>
                <a:path extrusionOk="0" h="6572" w="7847">
                  <a:moveTo>
                    <a:pt x="6238" y="0"/>
                  </a:moveTo>
                  <a:cubicBezTo>
                    <a:pt x="6238" y="0"/>
                    <a:pt x="2301" y="3688"/>
                    <a:pt x="0" y="5545"/>
                  </a:cubicBezTo>
                  <a:lnTo>
                    <a:pt x="1026" y="6571"/>
                  </a:lnTo>
                  <a:cubicBezTo>
                    <a:pt x="3688" y="5545"/>
                    <a:pt x="6460" y="3688"/>
                    <a:pt x="7847" y="2773"/>
                  </a:cubicBezTo>
                  <a:cubicBezTo>
                    <a:pt x="7042" y="1387"/>
                    <a:pt x="6238" y="0"/>
                    <a:pt x="6238"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4"/>
            <p:cNvSpPr/>
            <p:nvPr/>
          </p:nvSpPr>
          <p:spPr>
            <a:xfrm>
              <a:off x="5155258" y="2414370"/>
              <a:ext cx="196670" cy="92449"/>
            </a:xfrm>
            <a:custGeom>
              <a:rect b="b" l="l" r="r" t="t"/>
              <a:pathLst>
                <a:path extrusionOk="0" fill="none" h="5435" w="11562">
                  <a:moveTo>
                    <a:pt x="11562" y="5435"/>
                  </a:moveTo>
                  <a:cubicBezTo>
                    <a:pt x="11562" y="5435"/>
                    <a:pt x="10869" y="3827"/>
                    <a:pt x="9843" y="2551"/>
                  </a:cubicBezTo>
                  <a:cubicBezTo>
                    <a:pt x="8456" y="1747"/>
                    <a:pt x="6488" y="943"/>
                    <a:pt x="6377" y="943"/>
                  </a:cubicBezTo>
                  <a:cubicBezTo>
                    <a:pt x="6238" y="833"/>
                    <a:pt x="4298" y="139"/>
                    <a:pt x="4048" y="139"/>
                  </a:cubicBezTo>
                  <a:cubicBezTo>
                    <a:pt x="3826" y="1"/>
                    <a:pt x="3355" y="1"/>
                    <a:pt x="3133" y="139"/>
                  </a:cubicBezTo>
                  <a:cubicBezTo>
                    <a:pt x="2773" y="361"/>
                    <a:pt x="1636" y="1165"/>
                    <a:pt x="1386" y="1276"/>
                  </a:cubicBezTo>
                  <a:cubicBezTo>
                    <a:pt x="1054" y="1526"/>
                    <a:pt x="943" y="1858"/>
                    <a:pt x="832" y="2219"/>
                  </a:cubicBezTo>
                  <a:cubicBezTo>
                    <a:pt x="582" y="2662"/>
                    <a:pt x="250" y="3605"/>
                    <a:pt x="139" y="3827"/>
                  </a:cubicBezTo>
                  <a:cubicBezTo>
                    <a:pt x="0" y="4049"/>
                    <a:pt x="693" y="4298"/>
                    <a:pt x="1054" y="3827"/>
                  </a:cubicBezTo>
                  <a:cubicBezTo>
                    <a:pt x="1525" y="3356"/>
                    <a:pt x="2080" y="2551"/>
                    <a:pt x="2080" y="2551"/>
                  </a:cubicBezTo>
                  <a:cubicBezTo>
                    <a:pt x="2218" y="2441"/>
                    <a:pt x="3466" y="2080"/>
                    <a:pt x="3604" y="2080"/>
                  </a:cubicBezTo>
                  <a:cubicBezTo>
                    <a:pt x="3715" y="2080"/>
                    <a:pt x="4630" y="2219"/>
                    <a:pt x="4630" y="221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4"/>
            <p:cNvSpPr/>
            <p:nvPr/>
          </p:nvSpPr>
          <p:spPr>
            <a:xfrm>
              <a:off x="5175058" y="2445974"/>
              <a:ext cx="72650" cy="92449"/>
            </a:xfrm>
            <a:custGeom>
              <a:rect b="b" l="l" r="r" t="t"/>
              <a:pathLst>
                <a:path extrusionOk="0" fill="none" h="5435" w="4271">
                  <a:moveTo>
                    <a:pt x="3688" y="0"/>
                  </a:moveTo>
                  <a:cubicBezTo>
                    <a:pt x="3688" y="0"/>
                    <a:pt x="3577" y="111"/>
                    <a:pt x="3466" y="361"/>
                  </a:cubicBezTo>
                  <a:cubicBezTo>
                    <a:pt x="2995" y="915"/>
                    <a:pt x="1969" y="2080"/>
                    <a:pt x="1858" y="2302"/>
                  </a:cubicBezTo>
                  <a:cubicBezTo>
                    <a:pt x="1609" y="2551"/>
                    <a:pt x="1498" y="2773"/>
                    <a:pt x="1387" y="3133"/>
                  </a:cubicBezTo>
                  <a:cubicBezTo>
                    <a:pt x="1276" y="3466"/>
                    <a:pt x="361" y="4741"/>
                    <a:pt x="222" y="4963"/>
                  </a:cubicBezTo>
                  <a:cubicBezTo>
                    <a:pt x="1" y="5213"/>
                    <a:pt x="111" y="5435"/>
                    <a:pt x="472" y="5435"/>
                  </a:cubicBezTo>
                  <a:cubicBezTo>
                    <a:pt x="916" y="5435"/>
                    <a:pt x="1498" y="5213"/>
                    <a:pt x="1858" y="4741"/>
                  </a:cubicBezTo>
                  <a:cubicBezTo>
                    <a:pt x="2191" y="4270"/>
                    <a:pt x="2551" y="3826"/>
                    <a:pt x="2662" y="3688"/>
                  </a:cubicBezTo>
                  <a:cubicBezTo>
                    <a:pt x="2773" y="3577"/>
                    <a:pt x="4159" y="2302"/>
                    <a:pt x="4270" y="219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4"/>
            <p:cNvSpPr/>
            <p:nvPr/>
          </p:nvSpPr>
          <p:spPr>
            <a:xfrm>
              <a:off x="5210422" y="2473326"/>
              <a:ext cx="68873" cy="98590"/>
            </a:xfrm>
            <a:custGeom>
              <a:rect b="b" l="l" r="r" t="t"/>
              <a:pathLst>
                <a:path extrusionOk="0" fill="none" h="5796" w="4049">
                  <a:moveTo>
                    <a:pt x="2441" y="0"/>
                  </a:moveTo>
                  <a:cubicBezTo>
                    <a:pt x="2441" y="0"/>
                    <a:pt x="2302" y="250"/>
                    <a:pt x="2191" y="583"/>
                  </a:cubicBezTo>
                  <a:lnTo>
                    <a:pt x="2191" y="583"/>
                  </a:lnTo>
                  <a:cubicBezTo>
                    <a:pt x="1969" y="1054"/>
                    <a:pt x="1859" y="1525"/>
                    <a:pt x="1748" y="1747"/>
                  </a:cubicBezTo>
                  <a:cubicBezTo>
                    <a:pt x="1498" y="2080"/>
                    <a:pt x="1165" y="2662"/>
                    <a:pt x="1165" y="3023"/>
                  </a:cubicBezTo>
                  <a:cubicBezTo>
                    <a:pt x="1055" y="3355"/>
                    <a:pt x="694" y="4409"/>
                    <a:pt x="472" y="4742"/>
                  </a:cubicBezTo>
                  <a:cubicBezTo>
                    <a:pt x="361" y="5102"/>
                    <a:pt x="1" y="5546"/>
                    <a:pt x="472" y="5684"/>
                  </a:cubicBezTo>
                  <a:cubicBezTo>
                    <a:pt x="916" y="5795"/>
                    <a:pt x="1498" y="5435"/>
                    <a:pt x="1969" y="4631"/>
                  </a:cubicBezTo>
                  <a:cubicBezTo>
                    <a:pt x="2302" y="3827"/>
                    <a:pt x="2441" y="3605"/>
                    <a:pt x="2552" y="3244"/>
                  </a:cubicBezTo>
                  <a:cubicBezTo>
                    <a:pt x="2774" y="3023"/>
                    <a:pt x="3938" y="2080"/>
                    <a:pt x="4049" y="196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4"/>
            <p:cNvSpPr/>
            <p:nvPr/>
          </p:nvSpPr>
          <p:spPr>
            <a:xfrm>
              <a:off x="5271266" y="2090380"/>
              <a:ext cx="259403" cy="497100"/>
            </a:xfrm>
            <a:custGeom>
              <a:rect b="b" l="l" r="r" t="t"/>
              <a:pathLst>
                <a:path extrusionOk="0" fill="none" h="29224" w="15250">
                  <a:moveTo>
                    <a:pt x="583" y="24149"/>
                  </a:moveTo>
                  <a:cubicBezTo>
                    <a:pt x="583" y="24149"/>
                    <a:pt x="472" y="24260"/>
                    <a:pt x="472" y="24482"/>
                  </a:cubicBezTo>
                  <a:lnTo>
                    <a:pt x="472" y="24482"/>
                  </a:lnTo>
                  <a:cubicBezTo>
                    <a:pt x="361" y="24953"/>
                    <a:pt x="111" y="25868"/>
                    <a:pt x="111" y="26229"/>
                  </a:cubicBezTo>
                  <a:cubicBezTo>
                    <a:pt x="1" y="26561"/>
                    <a:pt x="1" y="27033"/>
                    <a:pt x="111" y="27504"/>
                  </a:cubicBezTo>
                  <a:cubicBezTo>
                    <a:pt x="111" y="27948"/>
                    <a:pt x="250" y="28308"/>
                    <a:pt x="250" y="28641"/>
                  </a:cubicBezTo>
                  <a:cubicBezTo>
                    <a:pt x="361" y="29001"/>
                    <a:pt x="694" y="29223"/>
                    <a:pt x="943" y="28752"/>
                  </a:cubicBezTo>
                  <a:cubicBezTo>
                    <a:pt x="1276" y="28308"/>
                    <a:pt x="1387" y="27726"/>
                    <a:pt x="1387" y="27033"/>
                  </a:cubicBezTo>
                  <a:lnTo>
                    <a:pt x="1969" y="25868"/>
                  </a:lnTo>
                  <a:cubicBezTo>
                    <a:pt x="1969" y="25868"/>
                    <a:pt x="2330" y="26672"/>
                    <a:pt x="2884" y="27033"/>
                  </a:cubicBezTo>
                  <a:cubicBezTo>
                    <a:pt x="3577" y="27504"/>
                    <a:pt x="5102" y="27504"/>
                    <a:pt x="6017" y="25757"/>
                  </a:cubicBezTo>
                  <a:cubicBezTo>
                    <a:pt x="7043" y="24038"/>
                    <a:pt x="12033" y="14778"/>
                    <a:pt x="13420" y="11423"/>
                  </a:cubicBezTo>
                  <a:cubicBezTo>
                    <a:pt x="14806" y="8096"/>
                    <a:pt x="15250" y="6017"/>
                    <a:pt x="15139" y="5656"/>
                  </a:cubicBezTo>
                  <a:cubicBezTo>
                    <a:pt x="15139" y="5185"/>
                    <a:pt x="12033" y="0"/>
                    <a:pt x="12033" y="0"/>
                  </a:cubicBezTo>
                  <a:cubicBezTo>
                    <a:pt x="12033" y="0"/>
                    <a:pt x="8096" y="3688"/>
                    <a:pt x="5795" y="5545"/>
                  </a:cubicBezTo>
                  <a:lnTo>
                    <a:pt x="7625" y="7403"/>
                  </a:lnTo>
                  <a:cubicBezTo>
                    <a:pt x="7625" y="7403"/>
                    <a:pt x="7043" y="8651"/>
                    <a:pt x="6599" y="10619"/>
                  </a:cubicBezTo>
                  <a:cubicBezTo>
                    <a:pt x="6239" y="12588"/>
                    <a:pt x="5213" y="18133"/>
                    <a:pt x="3023" y="21598"/>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4"/>
            <p:cNvSpPr/>
            <p:nvPr/>
          </p:nvSpPr>
          <p:spPr>
            <a:xfrm>
              <a:off x="5400968" y="2186589"/>
              <a:ext cx="78773" cy="29716"/>
            </a:xfrm>
            <a:custGeom>
              <a:rect b="b" l="l" r="r" t="t"/>
              <a:pathLst>
                <a:path extrusionOk="0" fill="none" h="1747" w="4631">
                  <a:moveTo>
                    <a:pt x="0" y="1747"/>
                  </a:moveTo>
                  <a:cubicBezTo>
                    <a:pt x="0" y="1747"/>
                    <a:pt x="1386" y="583"/>
                    <a:pt x="4630"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64"/>
          <p:cNvGrpSpPr/>
          <p:nvPr/>
        </p:nvGrpSpPr>
        <p:grpSpPr>
          <a:xfrm>
            <a:off x="3045800" y="2875179"/>
            <a:ext cx="1082363" cy="1605387"/>
            <a:chOff x="3259375" y="2860525"/>
            <a:chExt cx="1082363" cy="1605387"/>
          </a:xfrm>
        </p:grpSpPr>
        <p:sp>
          <p:nvSpPr>
            <p:cNvPr id="5187" name="Google Shape;5187;p64"/>
            <p:cNvSpPr/>
            <p:nvPr/>
          </p:nvSpPr>
          <p:spPr>
            <a:xfrm>
              <a:off x="3997915" y="3147739"/>
              <a:ext cx="343823" cy="416439"/>
            </a:xfrm>
            <a:custGeom>
              <a:rect b="b" l="l" r="r" t="t"/>
              <a:pathLst>
                <a:path extrusionOk="0" h="24482" w="20213">
                  <a:moveTo>
                    <a:pt x="10398" y="0"/>
                  </a:moveTo>
                  <a:cubicBezTo>
                    <a:pt x="8568" y="444"/>
                    <a:pt x="8790" y="2190"/>
                    <a:pt x="9261" y="3466"/>
                  </a:cubicBezTo>
                  <a:cubicBezTo>
                    <a:pt x="9705" y="4602"/>
                    <a:pt x="9954" y="6793"/>
                    <a:pt x="8318" y="7264"/>
                  </a:cubicBezTo>
                  <a:cubicBezTo>
                    <a:pt x="8136" y="7322"/>
                    <a:pt x="7964" y="7348"/>
                    <a:pt x="7803" y="7348"/>
                  </a:cubicBezTo>
                  <a:cubicBezTo>
                    <a:pt x="6639" y="7348"/>
                    <a:pt x="6031" y="5988"/>
                    <a:pt x="6128" y="5185"/>
                  </a:cubicBezTo>
                  <a:lnTo>
                    <a:pt x="6128" y="5185"/>
                  </a:lnTo>
                  <a:cubicBezTo>
                    <a:pt x="4853" y="5407"/>
                    <a:pt x="4631" y="7264"/>
                    <a:pt x="4964" y="8068"/>
                  </a:cubicBezTo>
                  <a:cubicBezTo>
                    <a:pt x="5324" y="9011"/>
                    <a:pt x="5657" y="10397"/>
                    <a:pt x="4742" y="10841"/>
                  </a:cubicBezTo>
                  <a:cubicBezTo>
                    <a:pt x="4525" y="10940"/>
                    <a:pt x="4281" y="10988"/>
                    <a:pt x="4031" y="10988"/>
                  </a:cubicBezTo>
                  <a:cubicBezTo>
                    <a:pt x="3097" y="10988"/>
                    <a:pt x="2080" y="10326"/>
                    <a:pt x="2080" y="9233"/>
                  </a:cubicBezTo>
                  <a:lnTo>
                    <a:pt x="2080" y="9233"/>
                  </a:lnTo>
                  <a:cubicBezTo>
                    <a:pt x="250" y="12005"/>
                    <a:pt x="2080" y="14556"/>
                    <a:pt x="2662" y="15249"/>
                  </a:cubicBezTo>
                  <a:cubicBezTo>
                    <a:pt x="3355" y="15942"/>
                    <a:pt x="3466" y="16746"/>
                    <a:pt x="2884" y="17329"/>
                  </a:cubicBezTo>
                  <a:cubicBezTo>
                    <a:pt x="2662" y="17550"/>
                    <a:pt x="2325" y="17666"/>
                    <a:pt x="1985" y="17666"/>
                  </a:cubicBezTo>
                  <a:cubicBezTo>
                    <a:pt x="1473" y="17666"/>
                    <a:pt x="954" y="17406"/>
                    <a:pt x="805" y="16857"/>
                  </a:cubicBezTo>
                  <a:lnTo>
                    <a:pt x="805" y="16857"/>
                  </a:lnTo>
                  <a:cubicBezTo>
                    <a:pt x="1" y="19630"/>
                    <a:pt x="3466" y="21016"/>
                    <a:pt x="4964" y="21238"/>
                  </a:cubicBezTo>
                  <a:cubicBezTo>
                    <a:pt x="6350" y="21349"/>
                    <a:pt x="7736" y="22402"/>
                    <a:pt x="7625" y="24260"/>
                  </a:cubicBezTo>
                  <a:lnTo>
                    <a:pt x="11895" y="24482"/>
                  </a:lnTo>
                  <a:cubicBezTo>
                    <a:pt x="13059" y="21709"/>
                    <a:pt x="16525" y="22181"/>
                    <a:pt x="18383" y="20545"/>
                  </a:cubicBezTo>
                  <a:cubicBezTo>
                    <a:pt x="20213" y="19048"/>
                    <a:pt x="19658" y="16497"/>
                    <a:pt x="18826" y="15471"/>
                  </a:cubicBezTo>
                  <a:lnTo>
                    <a:pt x="18826" y="15471"/>
                  </a:lnTo>
                  <a:cubicBezTo>
                    <a:pt x="18926" y="16306"/>
                    <a:pt x="18056" y="17255"/>
                    <a:pt x="17300" y="17255"/>
                  </a:cubicBezTo>
                  <a:cubicBezTo>
                    <a:pt x="17002" y="17255"/>
                    <a:pt x="16721" y="17107"/>
                    <a:pt x="16525" y="16746"/>
                  </a:cubicBezTo>
                  <a:cubicBezTo>
                    <a:pt x="15832" y="15360"/>
                    <a:pt x="16996" y="14889"/>
                    <a:pt x="17800" y="13031"/>
                  </a:cubicBezTo>
                  <a:cubicBezTo>
                    <a:pt x="18494" y="11312"/>
                    <a:pt x="17440" y="9122"/>
                    <a:pt x="16303" y="7846"/>
                  </a:cubicBezTo>
                  <a:cubicBezTo>
                    <a:pt x="16303" y="8277"/>
                    <a:pt x="15518" y="9746"/>
                    <a:pt x="14601" y="9746"/>
                  </a:cubicBezTo>
                  <a:cubicBezTo>
                    <a:pt x="14513" y="9746"/>
                    <a:pt x="14424" y="9733"/>
                    <a:pt x="14335" y="9704"/>
                  </a:cubicBezTo>
                  <a:cubicBezTo>
                    <a:pt x="13281" y="9344"/>
                    <a:pt x="13170" y="8650"/>
                    <a:pt x="13531" y="6682"/>
                  </a:cubicBezTo>
                  <a:cubicBezTo>
                    <a:pt x="13753" y="4852"/>
                    <a:pt x="11562" y="2994"/>
                    <a:pt x="10869" y="2301"/>
                  </a:cubicBezTo>
                  <a:cubicBezTo>
                    <a:pt x="10176" y="1608"/>
                    <a:pt x="9954" y="804"/>
                    <a:pt x="10398" y="0"/>
                  </a:cubicBezTo>
                  <a:close/>
                </a:path>
              </a:pathLst>
            </a:custGeom>
            <a:solidFill>
              <a:srgbClr val="F78181"/>
            </a:solidFill>
            <a:ln cap="flat" cmpd="sng" w="11775">
              <a:solidFill>
                <a:srgbClr val="F78181"/>
              </a:solidFill>
              <a:prstDash val="solid"/>
              <a:miter lim="2772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4"/>
            <p:cNvSpPr/>
            <p:nvPr/>
          </p:nvSpPr>
          <p:spPr>
            <a:xfrm>
              <a:off x="3815397" y="3597653"/>
              <a:ext cx="296671" cy="367399"/>
            </a:xfrm>
            <a:custGeom>
              <a:rect b="b" l="l" r="r" t="t"/>
              <a:pathLst>
                <a:path extrusionOk="0" h="21599" w="17441">
                  <a:moveTo>
                    <a:pt x="10148" y="0"/>
                  </a:moveTo>
                  <a:cubicBezTo>
                    <a:pt x="10148" y="0"/>
                    <a:pt x="5075" y="804"/>
                    <a:pt x="1" y="4381"/>
                  </a:cubicBezTo>
                  <a:lnTo>
                    <a:pt x="5990" y="21598"/>
                  </a:lnTo>
                  <a:lnTo>
                    <a:pt x="17440" y="15249"/>
                  </a:lnTo>
                  <a:cubicBezTo>
                    <a:pt x="17440" y="15249"/>
                    <a:pt x="11784" y="2662"/>
                    <a:pt x="101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4"/>
            <p:cNvSpPr/>
            <p:nvPr/>
          </p:nvSpPr>
          <p:spPr>
            <a:xfrm>
              <a:off x="3815397" y="3597653"/>
              <a:ext cx="296671" cy="367399"/>
            </a:xfrm>
            <a:custGeom>
              <a:rect b="b" l="l" r="r" t="t"/>
              <a:pathLst>
                <a:path extrusionOk="0" fill="none" h="21599" w="17441">
                  <a:moveTo>
                    <a:pt x="17440" y="15249"/>
                  </a:moveTo>
                  <a:cubicBezTo>
                    <a:pt x="17440" y="15249"/>
                    <a:pt x="11784" y="2662"/>
                    <a:pt x="10148" y="0"/>
                  </a:cubicBezTo>
                  <a:cubicBezTo>
                    <a:pt x="10148" y="0"/>
                    <a:pt x="5075" y="804"/>
                    <a:pt x="1" y="4381"/>
                  </a:cubicBezTo>
                  <a:lnTo>
                    <a:pt x="5990" y="21598"/>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4"/>
            <p:cNvSpPr/>
            <p:nvPr/>
          </p:nvSpPr>
          <p:spPr>
            <a:xfrm>
              <a:off x="3903594" y="3837222"/>
              <a:ext cx="237715" cy="174999"/>
            </a:xfrm>
            <a:custGeom>
              <a:rect b="b" l="l" r="r" t="t"/>
              <a:pathLst>
                <a:path extrusionOk="0" h="10288" w="13975">
                  <a:moveTo>
                    <a:pt x="12477" y="1"/>
                  </a:moveTo>
                  <a:cubicBezTo>
                    <a:pt x="12477" y="1"/>
                    <a:pt x="5906" y="4964"/>
                    <a:pt x="1" y="7293"/>
                  </a:cubicBezTo>
                  <a:lnTo>
                    <a:pt x="1498" y="10287"/>
                  </a:lnTo>
                  <a:cubicBezTo>
                    <a:pt x="7403" y="7986"/>
                    <a:pt x="13974" y="3134"/>
                    <a:pt x="13974" y="3134"/>
                  </a:cubicBezTo>
                  <a:lnTo>
                    <a:pt x="12477"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4"/>
            <p:cNvSpPr/>
            <p:nvPr/>
          </p:nvSpPr>
          <p:spPr>
            <a:xfrm>
              <a:off x="3903594" y="3837222"/>
              <a:ext cx="237715" cy="174999"/>
            </a:xfrm>
            <a:custGeom>
              <a:rect b="b" l="l" r="r" t="t"/>
              <a:pathLst>
                <a:path extrusionOk="0" fill="none" h="10288" w="13975">
                  <a:moveTo>
                    <a:pt x="1498" y="10287"/>
                  </a:moveTo>
                  <a:cubicBezTo>
                    <a:pt x="7403" y="7986"/>
                    <a:pt x="13974" y="3134"/>
                    <a:pt x="13974" y="3134"/>
                  </a:cubicBezTo>
                  <a:lnTo>
                    <a:pt x="12477" y="1"/>
                  </a:lnTo>
                  <a:cubicBezTo>
                    <a:pt x="12477" y="1"/>
                    <a:pt x="5906" y="4964"/>
                    <a:pt x="1" y="7293"/>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4"/>
            <p:cNvSpPr/>
            <p:nvPr/>
          </p:nvSpPr>
          <p:spPr>
            <a:xfrm>
              <a:off x="3310302" y="3597653"/>
              <a:ext cx="330147" cy="375411"/>
            </a:xfrm>
            <a:custGeom>
              <a:rect b="b" l="l" r="r" t="t"/>
              <a:pathLst>
                <a:path extrusionOk="0" h="22070" w="19409">
                  <a:moveTo>
                    <a:pt x="10287" y="0"/>
                  </a:moveTo>
                  <a:cubicBezTo>
                    <a:pt x="8208" y="2301"/>
                    <a:pt x="1" y="13392"/>
                    <a:pt x="1" y="13392"/>
                  </a:cubicBezTo>
                  <a:lnTo>
                    <a:pt x="9927" y="22070"/>
                  </a:lnTo>
                  <a:lnTo>
                    <a:pt x="19409" y="6349"/>
                  </a:lnTo>
                  <a:cubicBezTo>
                    <a:pt x="15139" y="1830"/>
                    <a:pt x="10287" y="0"/>
                    <a:pt x="102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4"/>
            <p:cNvSpPr/>
            <p:nvPr/>
          </p:nvSpPr>
          <p:spPr>
            <a:xfrm>
              <a:off x="3310302" y="3597653"/>
              <a:ext cx="330147" cy="375411"/>
            </a:xfrm>
            <a:custGeom>
              <a:rect b="b" l="l" r="r" t="t"/>
              <a:pathLst>
                <a:path extrusionOk="0" fill="none" h="22070" w="19409">
                  <a:moveTo>
                    <a:pt x="1" y="13392"/>
                  </a:moveTo>
                  <a:cubicBezTo>
                    <a:pt x="1" y="13392"/>
                    <a:pt x="8208" y="2301"/>
                    <a:pt x="10287" y="0"/>
                  </a:cubicBezTo>
                  <a:cubicBezTo>
                    <a:pt x="10287" y="0"/>
                    <a:pt x="15139" y="1830"/>
                    <a:pt x="19409" y="6349"/>
                  </a:cubicBezTo>
                  <a:lnTo>
                    <a:pt x="9927" y="22070"/>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4"/>
            <p:cNvSpPr/>
            <p:nvPr/>
          </p:nvSpPr>
          <p:spPr>
            <a:xfrm>
              <a:off x="3274939" y="3805635"/>
              <a:ext cx="217898" cy="208458"/>
            </a:xfrm>
            <a:custGeom>
              <a:rect b="b" l="l" r="r" t="t"/>
              <a:pathLst>
                <a:path extrusionOk="0" h="12255" w="12810">
                  <a:moveTo>
                    <a:pt x="2080" y="0"/>
                  </a:moveTo>
                  <a:lnTo>
                    <a:pt x="0" y="2662"/>
                  </a:lnTo>
                  <a:cubicBezTo>
                    <a:pt x="0" y="2662"/>
                    <a:pt x="5435" y="8900"/>
                    <a:pt x="10730" y="12255"/>
                  </a:cubicBezTo>
                  <a:lnTo>
                    <a:pt x="12810" y="9704"/>
                  </a:lnTo>
                  <a:cubicBezTo>
                    <a:pt x="7514" y="6238"/>
                    <a:pt x="2080" y="0"/>
                    <a:pt x="2080"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4"/>
            <p:cNvSpPr/>
            <p:nvPr/>
          </p:nvSpPr>
          <p:spPr>
            <a:xfrm>
              <a:off x="3274939" y="3805635"/>
              <a:ext cx="217898" cy="208458"/>
            </a:xfrm>
            <a:custGeom>
              <a:rect b="b" l="l" r="r" t="t"/>
              <a:pathLst>
                <a:path extrusionOk="0" fill="none" h="12255" w="12810">
                  <a:moveTo>
                    <a:pt x="10730" y="12255"/>
                  </a:moveTo>
                  <a:cubicBezTo>
                    <a:pt x="5435" y="8900"/>
                    <a:pt x="0" y="2662"/>
                    <a:pt x="0" y="2662"/>
                  </a:cubicBezTo>
                  <a:lnTo>
                    <a:pt x="2080" y="0"/>
                  </a:lnTo>
                  <a:cubicBezTo>
                    <a:pt x="2080" y="0"/>
                    <a:pt x="7514" y="6238"/>
                    <a:pt x="12810" y="9704"/>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4"/>
            <p:cNvSpPr/>
            <p:nvPr/>
          </p:nvSpPr>
          <p:spPr>
            <a:xfrm>
              <a:off x="3603181" y="3501445"/>
              <a:ext cx="269302" cy="84438"/>
            </a:xfrm>
            <a:custGeom>
              <a:rect b="b" l="l" r="r" t="t"/>
              <a:pathLst>
                <a:path extrusionOk="0" h="4964" w="15832">
                  <a:moveTo>
                    <a:pt x="0" y="0"/>
                  </a:moveTo>
                  <a:lnTo>
                    <a:pt x="0" y="4963"/>
                  </a:lnTo>
                  <a:lnTo>
                    <a:pt x="15832" y="4963"/>
                  </a:lnTo>
                  <a:lnTo>
                    <a:pt x="15832"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4"/>
            <p:cNvSpPr/>
            <p:nvPr/>
          </p:nvSpPr>
          <p:spPr>
            <a:xfrm>
              <a:off x="3603181" y="3501445"/>
              <a:ext cx="269302" cy="84438"/>
            </a:xfrm>
            <a:custGeom>
              <a:rect b="b" l="l" r="r" t="t"/>
              <a:pathLst>
                <a:path extrusionOk="0" h="4964" w="15832">
                  <a:moveTo>
                    <a:pt x="0" y="0"/>
                  </a:moveTo>
                  <a:lnTo>
                    <a:pt x="0" y="4963"/>
                  </a:lnTo>
                  <a:lnTo>
                    <a:pt x="15832" y="4963"/>
                  </a:lnTo>
                  <a:lnTo>
                    <a:pt x="15832" y="0"/>
                  </a:lnTo>
                  <a:close/>
                </a:path>
              </a:pathLst>
            </a:custGeom>
            <a:solidFill>
              <a:srgbClr val="3B9AAD"/>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4"/>
            <p:cNvSpPr/>
            <p:nvPr/>
          </p:nvSpPr>
          <p:spPr>
            <a:xfrm>
              <a:off x="3485284" y="3153386"/>
              <a:ext cx="505112" cy="326371"/>
            </a:xfrm>
            <a:custGeom>
              <a:rect b="b" l="l" r="r" t="t"/>
              <a:pathLst>
                <a:path extrusionOk="0" h="19187" w="29695">
                  <a:moveTo>
                    <a:pt x="2079" y="1"/>
                  </a:moveTo>
                  <a:cubicBezTo>
                    <a:pt x="1275" y="2551"/>
                    <a:pt x="222" y="5324"/>
                    <a:pt x="111" y="8679"/>
                  </a:cubicBezTo>
                  <a:cubicBezTo>
                    <a:pt x="0" y="11895"/>
                    <a:pt x="1969" y="16054"/>
                    <a:pt x="5989" y="16858"/>
                  </a:cubicBezTo>
                  <a:cubicBezTo>
                    <a:pt x="7042" y="17551"/>
                    <a:pt x="7625" y="18133"/>
                    <a:pt x="8650" y="18494"/>
                  </a:cubicBezTo>
                  <a:cubicBezTo>
                    <a:pt x="10508" y="19187"/>
                    <a:pt x="12698" y="19187"/>
                    <a:pt x="14778" y="19187"/>
                  </a:cubicBezTo>
                  <a:cubicBezTo>
                    <a:pt x="18022" y="19187"/>
                    <a:pt x="20683" y="18937"/>
                    <a:pt x="23567" y="16858"/>
                  </a:cubicBezTo>
                  <a:cubicBezTo>
                    <a:pt x="27615" y="16054"/>
                    <a:pt x="29694" y="11895"/>
                    <a:pt x="29555" y="8679"/>
                  </a:cubicBezTo>
                  <a:cubicBezTo>
                    <a:pt x="29445" y="5324"/>
                    <a:pt x="28308" y="2551"/>
                    <a:pt x="27615"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4"/>
            <p:cNvSpPr/>
            <p:nvPr/>
          </p:nvSpPr>
          <p:spPr>
            <a:xfrm>
              <a:off x="3485284" y="3153386"/>
              <a:ext cx="505112" cy="326371"/>
            </a:xfrm>
            <a:custGeom>
              <a:rect b="b" l="l" r="r" t="t"/>
              <a:pathLst>
                <a:path extrusionOk="0" fill="none" h="19187" w="29695">
                  <a:moveTo>
                    <a:pt x="2079" y="1"/>
                  </a:moveTo>
                  <a:cubicBezTo>
                    <a:pt x="1275" y="2551"/>
                    <a:pt x="222" y="5324"/>
                    <a:pt x="111" y="8679"/>
                  </a:cubicBezTo>
                  <a:cubicBezTo>
                    <a:pt x="0" y="11895"/>
                    <a:pt x="1969" y="16054"/>
                    <a:pt x="5989" y="16858"/>
                  </a:cubicBezTo>
                  <a:cubicBezTo>
                    <a:pt x="7042" y="17551"/>
                    <a:pt x="7625" y="18133"/>
                    <a:pt x="8650" y="18494"/>
                  </a:cubicBezTo>
                  <a:cubicBezTo>
                    <a:pt x="10508" y="19187"/>
                    <a:pt x="12698" y="19187"/>
                    <a:pt x="14778" y="19187"/>
                  </a:cubicBezTo>
                  <a:cubicBezTo>
                    <a:pt x="18022" y="19187"/>
                    <a:pt x="20683" y="18937"/>
                    <a:pt x="23567" y="16858"/>
                  </a:cubicBezTo>
                  <a:cubicBezTo>
                    <a:pt x="27615" y="16054"/>
                    <a:pt x="29694" y="11895"/>
                    <a:pt x="29555" y="8679"/>
                  </a:cubicBezTo>
                  <a:cubicBezTo>
                    <a:pt x="29445" y="5324"/>
                    <a:pt x="28308" y="2551"/>
                    <a:pt x="27615" y="1"/>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4"/>
            <p:cNvSpPr/>
            <p:nvPr/>
          </p:nvSpPr>
          <p:spPr>
            <a:xfrm>
              <a:off x="3512636" y="3312787"/>
              <a:ext cx="449932" cy="542381"/>
            </a:xfrm>
            <a:custGeom>
              <a:rect b="b" l="l" r="r" t="t"/>
              <a:pathLst>
                <a:path extrusionOk="0" h="31886" w="26451">
                  <a:moveTo>
                    <a:pt x="8318" y="1"/>
                  </a:moveTo>
                  <a:lnTo>
                    <a:pt x="8318" y="7265"/>
                  </a:lnTo>
                  <a:cubicBezTo>
                    <a:pt x="8318" y="8873"/>
                    <a:pt x="7514" y="11091"/>
                    <a:pt x="5434" y="12339"/>
                  </a:cubicBezTo>
                  <a:cubicBezTo>
                    <a:pt x="3355" y="13614"/>
                    <a:pt x="0" y="15111"/>
                    <a:pt x="0" y="15111"/>
                  </a:cubicBezTo>
                  <a:lnTo>
                    <a:pt x="0" y="31885"/>
                  </a:lnTo>
                  <a:lnTo>
                    <a:pt x="26450" y="31885"/>
                  </a:lnTo>
                  <a:lnTo>
                    <a:pt x="26450" y="15111"/>
                  </a:lnTo>
                  <a:cubicBezTo>
                    <a:pt x="26450" y="15111"/>
                    <a:pt x="23095" y="13614"/>
                    <a:pt x="21016" y="12339"/>
                  </a:cubicBezTo>
                  <a:cubicBezTo>
                    <a:pt x="18826" y="11091"/>
                    <a:pt x="18133" y="8873"/>
                    <a:pt x="18133" y="7265"/>
                  </a:cubicBezTo>
                  <a:lnTo>
                    <a:pt x="181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4"/>
            <p:cNvSpPr/>
            <p:nvPr/>
          </p:nvSpPr>
          <p:spPr>
            <a:xfrm>
              <a:off x="3638544" y="3312787"/>
              <a:ext cx="182534" cy="176887"/>
            </a:xfrm>
            <a:custGeom>
              <a:rect b="b" l="l" r="r" t="t"/>
              <a:pathLst>
                <a:path extrusionOk="0" h="10399" w="10731">
                  <a:moveTo>
                    <a:pt x="916" y="1"/>
                  </a:moveTo>
                  <a:lnTo>
                    <a:pt x="916" y="7265"/>
                  </a:lnTo>
                  <a:cubicBezTo>
                    <a:pt x="916" y="8180"/>
                    <a:pt x="694" y="9345"/>
                    <a:pt x="1" y="10398"/>
                  </a:cubicBezTo>
                  <a:cubicBezTo>
                    <a:pt x="4964" y="9345"/>
                    <a:pt x="8319" y="7958"/>
                    <a:pt x="10731" y="6461"/>
                  </a:cubicBezTo>
                  <a:lnTo>
                    <a:pt x="10731"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4"/>
            <p:cNvSpPr/>
            <p:nvPr/>
          </p:nvSpPr>
          <p:spPr>
            <a:xfrm>
              <a:off x="3512636" y="3312787"/>
              <a:ext cx="449932" cy="542381"/>
            </a:xfrm>
            <a:custGeom>
              <a:rect b="b" l="l" r="r" t="t"/>
              <a:pathLst>
                <a:path extrusionOk="0" fill="none" h="31886" w="26451">
                  <a:moveTo>
                    <a:pt x="26450" y="31885"/>
                  </a:moveTo>
                  <a:lnTo>
                    <a:pt x="26450" y="15111"/>
                  </a:lnTo>
                  <a:cubicBezTo>
                    <a:pt x="26450" y="15111"/>
                    <a:pt x="23095" y="13614"/>
                    <a:pt x="21016" y="12339"/>
                  </a:cubicBezTo>
                  <a:cubicBezTo>
                    <a:pt x="18826" y="11091"/>
                    <a:pt x="18133" y="8873"/>
                    <a:pt x="18133" y="7265"/>
                  </a:cubicBezTo>
                  <a:lnTo>
                    <a:pt x="18133" y="1"/>
                  </a:lnTo>
                  <a:lnTo>
                    <a:pt x="8318" y="1"/>
                  </a:lnTo>
                  <a:lnTo>
                    <a:pt x="8318" y="7265"/>
                  </a:lnTo>
                  <a:cubicBezTo>
                    <a:pt x="8318" y="8873"/>
                    <a:pt x="7514" y="11091"/>
                    <a:pt x="5434" y="12339"/>
                  </a:cubicBezTo>
                  <a:cubicBezTo>
                    <a:pt x="3355" y="13614"/>
                    <a:pt x="0" y="15111"/>
                    <a:pt x="0" y="15111"/>
                  </a:cubicBezTo>
                  <a:lnTo>
                    <a:pt x="0" y="31885"/>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4"/>
            <p:cNvSpPr/>
            <p:nvPr/>
          </p:nvSpPr>
          <p:spPr>
            <a:xfrm>
              <a:off x="3886142" y="3167896"/>
              <a:ext cx="53786" cy="93504"/>
            </a:xfrm>
            <a:custGeom>
              <a:rect b="b" l="l" r="r" t="t"/>
              <a:pathLst>
                <a:path extrusionOk="0" h="5497" w="3162">
                  <a:moveTo>
                    <a:pt x="1655" y="1"/>
                  </a:moveTo>
                  <a:cubicBezTo>
                    <a:pt x="1532" y="1"/>
                    <a:pt x="1405" y="21"/>
                    <a:pt x="1276" y="63"/>
                  </a:cubicBezTo>
                  <a:lnTo>
                    <a:pt x="1" y="5497"/>
                  </a:lnTo>
                  <a:cubicBezTo>
                    <a:pt x="1609" y="5386"/>
                    <a:pt x="2302" y="4222"/>
                    <a:pt x="2773" y="2613"/>
                  </a:cubicBezTo>
                  <a:cubicBezTo>
                    <a:pt x="3161" y="989"/>
                    <a:pt x="2510" y="1"/>
                    <a:pt x="1655" y="1"/>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4"/>
            <p:cNvSpPr/>
            <p:nvPr/>
          </p:nvSpPr>
          <p:spPr>
            <a:xfrm>
              <a:off x="3533678" y="3167896"/>
              <a:ext cx="53479" cy="93504"/>
            </a:xfrm>
            <a:custGeom>
              <a:rect b="b" l="l" r="r" t="t"/>
              <a:pathLst>
                <a:path extrusionOk="0" h="5497" w="3144">
                  <a:moveTo>
                    <a:pt x="1583" y="1"/>
                  </a:moveTo>
                  <a:cubicBezTo>
                    <a:pt x="636" y="1"/>
                    <a:pt x="1" y="989"/>
                    <a:pt x="510" y="2613"/>
                  </a:cubicBezTo>
                  <a:cubicBezTo>
                    <a:pt x="953" y="4222"/>
                    <a:pt x="1536" y="5386"/>
                    <a:pt x="3144" y="5497"/>
                  </a:cubicBezTo>
                  <a:lnTo>
                    <a:pt x="2007" y="63"/>
                  </a:lnTo>
                  <a:cubicBezTo>
                    <a:pt x="1861" y="21"/>
                    <a:pt x="1719" y="1"/>
                    <a:pt x="1583" y="1"/>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4"/>
            <p:cNvSpPr/>
            <p:nvPr/>
          </p:nvSpPr>
          <p:spPr>
            <a:xfrm>
              <a:off x="3514525" y="2915706"/>
              <a:ext cx="446155" cy="489072"/>
            </a:xfrm>
            <a:custGeom>
              <a:rect b="b" l="l" r="r" t="t"/>
              <a:pathLst>
                <a:path extrusionOk="0" h="28752" w="26229">
                  <a:moveTo>
                    <a:pt x="13059" y="0"/>
                  </a:moveTo>
                  <a:cubicBezTo>
                    <a:pt x="0" y="0"/>
                    <a:pt x="1636" y="15027"/>
                    <a:pt x="4159" y="21016"/>
                  </a:cubicBezTo>
                  <a:cubicBezTo>
                    <a:pt x="6710" y="27032"/>
                    <a:pt x="11201" y="28751"/>
                    <a:pt x="13059" y="28751"/>
                  </a:cubicBezTo>
                  <a:cubicBezTo>
                    <a:pt x="15027" y="28751"/>
                    <a:pt x="19408" y="27032"/>
                    <a:pt x="22070" y="21016"/>
                  </a:cubicBezTo>
                  <a:cubicBezTo>
                    <a:pt x="24620" y="15027"/>
                    <a:pt x="26228" y="0"/>
                    <a:pt x="130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4"/>
            <p:cNvSpPr/>
            <p:nvPr/>
          </p:nvSpPr>
          <p:spPr>
            <a:xfrm>
              <a:off x="3514525" y="2915706"/>
              <a:ext cx="446155" cy="489072"/>
            </a:xfrm>
            <a:custGeom>
              <a:rect b="b" l="l" r="r" t="t"/>
              <a:pathLst>
                <a:path extrusionOk="0" fill="none" h="28752" w="26229">
                  <a:moveTo>
                    <a:pt x="13059" y="0"/>
                  </a:moveTo>
                  <a:cubicBezTo>
                    <a:pt x="26228" y="0"/>
                    <a:pt x="24620" y="15027"/>
                    <a:pt x="22070" y="21016"/>
                  </a:cubicBezTo>
                  <a:cubicBezTo>
                    <a:pt x="19408" y="27032"/>
                    <a:pt x="15027" y="28751"/>
                    <a:pt x="13059" y="28751"/>
                  </a:cubicBezTo>
                  <a:cubicBezTo>
                    <a:pt x="11201" y="28751"/>
                    <a:pt x="6710" y="27032"/>
                    <a:pt x="4159" y="21016"/>
                  </a:cubicBezTo>
                  <a:cubicBezTo>
                    <a:pt x="1636" y="15027"/>
                    <a:pt x="0" y="0"/>
                    <a:pt x="13059" y="0"/>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4"/>
            <p:cNvSpPr/>
            <p:nvPr/>
          </p:nvSpPr>
          <p:spPr>
            <a:xfrm>
              <a:off x="3705054" y="3316563"/>
              <a:ext cx="65097" cy="37286"/>
            </a:xfrm>
            <a:custGeom>
              <a:rect b="b" l="l" r="r" t="t"/>
              <a:pathLst>
                <a:path extrusionOk="0" h="2192" w="3827">
                  <a:moveTo>
                    <a:pt x="1858" y="1"/>
                  </a:moveTo>
                  <a:cubicBezTo>
                    <a:pt x="1525" y="1"/>
                    <a:pt x="361" y="916"/>
                    <a:pt x="139" y="1609"/>
                  </a:cubicBezTo>
                  <a:cubicBezTo>
                    <a:pt x="0" y="1858"/>
                    <a:pt x="943" y="2191"/>
                    <a:pt x="1858" y="2191"/>
                  </a:cubicBezTo>
                  <a:cubicBezTo>
                    <a:pt x="2911" y="2191"/>
                    <a:pt x="3826" y="1858"/>
                    <a:pt x="3715" y="1609"/>
                  </a:cubicBezTo>
                  <a:cubicBezTo>
                    <a:pt x="3466" y="916"/>
                    <a:pt x="2329" y="1"/>
                    <a:pt x="1858" y="1"/>
                  </a:cubicBezTo>
                  <a:close/>
                </a:path>
              </a:pathLst>
            </a:custGeom>
            <a:solidFill>
              <a:srgbClr val="9E51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4"/>
            <p:cNvSpPr/>
            <p:nvPr/>
          </p:nvSpPr>
          <p:spPr>
            <a:xfrm>
              <a:off x="3705054" y="3330239"/>
              <a:ext cx="65097" cy="23610"/>
            </a:xfrm>
            <a:custGeom>
              <a:rect b="b" l="l" r="r" t="t"/>
              <a:pathLst>
                <a:path extrusionOk="0" h="1388" w="3827">
                  <a:moveTo>
                    <a:pt x="1858" y="1"/>
                  </a:moveTo>
                  <a:cubicBezTo>
                    <a:pt x="1276" y="1"/>
                    <a:pt x="832" y="112"/>
                    <a:pt x="361" y="361"/>
                  </a:cubicBezTo>
                  <a:cubicBezTo>
                    <a:pt x="250" y="472"/>
                    <a:pt x="139" y="694"/>
                    <a:pt x="139" y="805"/>
                  </a:cubicBezTo>
                  <a:cubicBezTo>
                    <a:pt x="0" y="1054"/>
                    <a:pt x="943" y="1387"/>
                    <a:pt x="1858" y="1387"/>
                  </a:cubicBezTo>
                  <a:cubicBezTo>
                    <a:pt x="2911" y="1387"/>
                    <a:pt x="3826" y="1054"/>
                    <a:pt x="3715" y="805"/>
                  </a:cubicBezTo>
                  <a:cubicBezTo>
                    <a:pt x="3604" y="694"/>
                    <a:pt x="3604" y="472"/>
                    <a:pt x="3466" y="361"/>
                  </a:cubicBezTo>
                  <a:cubicBezTo>
                    <a:pt x="3022" y="112"/>
                    <a:pt x="2440" y="1"/>
                    <a:pt x="1858" y="1"/>
                  </a:cubicBezTo>
                  <a:close/>
                </a:path>
              </a:pathLst>
            </a:custGeom>
            <a:solidFill>
              <a:srgbClr val="E072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4"/>
            <p:cNvSpPr/>
            <p:nvPr/>
          </p:nvSpPr>
          <p:spPr>
            <a:xfrm>
              <a:off x="3803610" y="3167062"/>
              <a:ext cx="35398" cy="27845"/>
            </a:xfrm>
            <a:custGeom>
              <a:rect b="b" l="l" r="r" t="t"/>
              <a:pathLst>
                <a:path extrusionOk="0" h="1637" w="2081">
                  <a:moveTo>
                    <a:pt x="1969" y="1"/>
                  </a:moveTo>
                  <a:lnTo>
                    <a:pt x="1" y="694"/>
                  </a:lnTo>
                  <a:cubicBezTo>
                    <a:pt x="112" y="1165"/>
                    <a:pt x="583" y="1637"/>
                    <a:pt x="1027" y="1637"/>
                  </a:cubicBezTo>
                  <a:cubicBezTo>
                    <a:pt x="1609" y="1637"/>
                    <a:pt x="2080" y="1054"/>
                    <a:pt x="2080" y="472"/>
                  </a:cubicBezTo>
                  <a:cubicBezTo>
                    <a:pt x="2080" y="361"/>
                    <a:pt x="2080" y="250"/>
                    <a:pt x="1969"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4"/>
            <p:cNvSpPr/>
            <p:nvPr/>
          </p:nvSpPr>
          <p:spPr>
            <a:xfrm>
              <a:off x="3795598" y="3165174"/>
              <a:ext cx="53309" cy="15581"/>
            </a:xfrm>
            <a:custGeom>
              <a:rect b="b" l="l" r="r" t="t"/>
              <a:pathLst>
                <a:path extrusionOk="0" fill="none" h="916" w="3134">
                  <a:moveTo>
                    <a:pt x="0" y="916"/>
                  </a:moveTo>
                  <a:lnTo>
                    <a:pt x="3133" y="1"/>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4"/>
            <p:cNvSpPr/>
            <p:nvPr/>
          </p:nvSpPr>
          <p:spPr>
            <a:xfrm>
              <a:off x="3634309" y="3167062"/>
              <a:ext cx="35381" cy="27845"/>
            </a:xfrm>
            <a:custGeom>
              <a:rect b="b" l="l" r="r" t="t"/>
              <a:pathLst>
                <a:path extrusionOk="0" h="1637" w="2080">
                  <a:moveTo>
                    <a:pt x="139" y="1"/>
                  </a:moveTo>
                  <a:cubicBezTo>
                    <a:pt x="139" y="250"/>
                    <a:pt x="0" y="361"/>
                    <a:pt x="0" y="472"/>
                  </a:cubicBezTo>
                  <a:cubicBezTo>
                    <a:pt x="0" y="1054"/>
                    <a:pt x="472" y="1637"/>
                    <a:pt x="1054" y="1637"/>
                  </a:cubicBezTo>
                  <a:cubicBezTo>
                    <a:pt x="1636" y="1637"/>
                    <a:pt x="2080" y="1165"/>
                    <a:pt x="2080" y="694"/>
                  </a:cubicBezTo>
                  <a:lnTo>
                    <a:pt x="139"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4"/>
            <p:cNvSpPr/>
            <p:nvPr/>
          </p:nvSpPr>
          <p:spPr>
            <a:xfrm>
              <a:off x="3624868" y="3165174"/>
              <a:ext cx="54721" cy="15581"/>
            </a:xfrm>
            <a:custGeom>
              <a:rect b="b" l="l" r="r" t="t"/>
              <a:pathLst>
                <a:path extrusionOk="0" fill="none" h="916" w="3217">
                  <a:moveTo>
                    <a:pt x="3217" y="916"/>
                  </a:moveTo>
                  <a:lnTo>
                    <a:pt x="1" y="1"/>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4"/>
            <p:cNvSpPr/>
            <p:nvPr/>
          </p:nvSpPr>
          <p:spPr>
            <a:xfrm>
              <a:off x="3722965" y="3284976"/>
              <a:ext cx="27369" cy="8029"/>
            </a:xfrm>
            <a:custGeom>
              <a:rect b="b" l="l" r="r" t="t"/>
              <a:pathLst>
                <a:path extrusionOk="0" fill="none" h="472" w="1609">
                  <a:moveTo>
                    <a:pt x="1" y="0"/>
                  </a:moveTo>
                  <a:cubicBezTo>
                    <a:pt x="583" y="472"/>
                    <a:pt x="1165" y="472"/>
                    <a:pt x="1609" y="0"/>
                  </a:cubicBez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4"/>
            <p:cNvSpPr/>
            <p:nvPr/>
          </p:nvSpPr>
          <p:spPr>
            <a:xfrm>
              <a:off x="3626757" y="3235919"/>
              <a:ext cx="9917" cy="9917"/>
            </a:xfrm>
            <a:custGeom>
              <a:rect b="b" l="l" r="r" t="t"/>
              <a:pathLst>
                <a:path extrusionOk="0" fill="none" h="583" w="583">
                  <a:moveTo>
                    <a:pt x="583" y="1"/>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4"/>
            <p:cNvSpPr/>
            <p:nvPr/>
          </p:nvSpPr>
          <p:spPr>
            <a:xfrm>
              <a:off x="3642321" y="3235919"/>
              <a:ext cx="9917" cy="9917"/>
            </a:xfrm>
            <a:custGeom>
              <a:rect b="b" l="l" r="r" t="t"/>
              <a:pathLst>
                <a:path extrusionOk="0" fill="none" h="583" w="583">
                  <a:moveTo>
                    <a:pt x="583" y="1"/>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4"/>
            <p:cNvSpPr/>
            <p:nvPr/>
          </p:nvSpPr>
          <p:spPr>
            <a:xfrm>
              <a:off x="3657885" y="3235919"/>
              <a:ext cx="9917" cy="9917"/>
            </a:xfrm>
            <a:custGeom>
              <a:rect b="b" l="l" r="r" t="t"/>
              <a:pathLst>
                <a:path extrusionOk="0" fill="none" h="583" w="583">
                  <a:moveTo>
                    <a:pt x="583" y="1"/>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4"/>
            <p:cNvSpPr/>
            <p:nvPr/>
          </p:nvSpPr>
          <p:spPr>
            <a:xfrm>
              <a:off x="3807386" y="3235919"/>
              <a:ext cx="8029" cy="9917"/>
            </a:xfrm>
            <a:custGeom>
              <a:rect b="b" l="l" r="r" t="t"/>
              <a:pathLst>
                <a:path extrusionOk="0" fill="none" h="583" w="472">
                  <a:moveTo>
                    <a:pt x="472" y="1"/>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4"/>
            <p:cNvSpPr/>
            <p:nvPr/>
          </p:nvSpPr>
          <p:spPr>
            <a:xfrm>
              <a:off x="3822950" y="3235919"/>
              <a:ext cx="8029" cy="9917"/>
            </a:xfrm>
            <a:custGeom>
              <a:rect b="b" l="l" r="r" t="t"/>
              <a:pathLst>
                <a:path extrusionOk="0" fill="none" h="583" w="472">
                  <a:moveTo>
                    <a:pt x="472" y="1"/>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4"/>
            <p:cNvSpPr/>
            <p:nvPr/>
          </p:nvSpPr>
          <p:spPr>
            <a:xfrm>
              <a:off x="3838990" y="3235919"/>
              <a:ext cx="7552" cy="9917"/>
            </a:xfrm>
            <a:custGeom>
              <a:rect b="b" l="l" r="r" t="t"/>
              <a:pathLst>
                <a:path extrusionOk="0" fill="none" h="583" w="444">
                  <a:moveTo>
                    <a:pt x="444" y="1"/>
                  </a:moveTo>
                  <a:lnTo>
                    <a:pt x="0"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4"/>
            <p:cNvSpPr/>
            <p:nvPr/>
          </p:nvSpPr>
          <p:spPr>
            <a:xfrm>
              <a:off x="3766358" y="3125745"/>
              <a:ext cx="89149" cy="33799"/>
            </a:xfrm>
            <a:custGeom>
              <a:rect b="b" l="l" r="r" t="t"/>
              <a:pathLst>
                <a:path extrusionOk="0" h="1987" w="5241">
                  <a:moveTo>
                    <a:pt x="3783" y="0"/>
                  </a:moveTo>
                  <a:cubicBezTo>
                    <a:pt x="3710" y="0"/>
                    <a:pt x="3641" y="5"/>
                    <a:pt x="3577" y="18"/>
                  </a:cubicBezTo>
                  <a:cubicBezTo>
                    <a:pt x="2884" y="129"/>
                    <a:pt x="1498" y="461"/>
                    <a:pt x="222" y="1293"/>
                  </a:cubicBezTo>
                  <a:cubicBezTo>
                    <a:pt x="111" y="1404"/>
                    <a:pt x="0" y="1404"/>
                    <a:pt x="0" y="1515"/>
                  </a:cubicBezTo>
                  <a:cubicBezTo>
                    <a:pt x="111" y="1626"/>
                    <a:pt x="222" y="1848"/>
                    <a:pt x="555" y="1986"/>
                  </a:cubicBezTo>
                  <a:cubicBezTo>
                    <a:pt x="915" y="1986"/>
                    <a:pt x="1137" y="1848"/>
                    <a:pt x="1498" y="1626"/>
                  </a:cubicBezTo>
                  <a:cubicBezTo>
                    <a:pt x="1830" y="1515"/>
                    <a:pt x="3106" y="711"/>
                    <a:pt x="3799" y="600"/>
                  </a:cubicBezTo>
                  <a:cubicBezTo>
                    <a:pt x="4035" y="531"/>
                    <a:pt x="4409" y="531"/>
                    <a:pt x="4710" y="531"/>
                  </a:cubicBezTo>
                  <a:cubicBezTo>
                    <a:pt x="5012" y="531"/>
                    <a:pt x="5241" y="531"/>
                    <a:pt x="5185" y="461"/>
                  </a:cubicBezTo>
                  <a:cubicBezTo>
                    <a:pt x="5185" y="363"/>
                    <a:pt x="4372" y="0"/>
                    <a:pt x="3783"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4"/>
            <p:cNvSpPr/>
            <p:nvPr/>
          </p:nvSpPr>
          <p:spPr>
            <a:xfrm>
              <a:off x="3618745" y="3125745"/>
              <a:ext cx="88673" cy="33799"/>
            </a:xfrm>
            <a:custGeom>
              <a:rect b="b" l="l" r="r" t="t"/>
              <a:pathLst>
                <a:path extrusionOk="0" h="1987" w="5213">
                  <a:moveTo>
                    <a:pt x="1541" y="0"/>
                  </a:moveTo>
                  <a:cubicBezTo>
                    <a:pt x="945" y="0"/>
                    <a:pt x="99" y="363"/>
                    <a:pt x="0" y="461"/>
                  </a:cubicBezTo>
                  <a:cubicBezTo>
                    <a:pt x="0" y="531"/>
                    <a:pt x="264" y="531"/>
                    <a:pt x="569" y="531"/>
                  </a:cubicBezTo>
                  <a:cubicBezTo>
                    <a:pt x="874" y="531"/>
                    <a:pt x="1220" y="531"/>
                    <a:pt x="1387" y="600"/>
                  </a:cubicBezTo>
                  <a:cubicBezTo>
                    <a:pt x="2080" y="711"/>
                    <a:pt x="3355" y="1515"/>
                    <a:pt x="3688" y="1626"/>
                  </a:cubicBezTo>
                  <a:cubicBezTo>
                    <a:pt x="4048" y="1848"/>
                    <a:pt x="4270" y="1986"/>
                    <a:pt x="4631" y="1986"/>
                  </a:cubicBezTo>
                  <a:cubicBezTo>
                    <a:pt x="4963" y="1848"/>
                    <a:pt x="5213" y="1626"/>
                    <a:pt x="5213" y="1515"/>
                  </a:cubicBezTo>
                  <a:cubicBezTo>
                    <a:pt x="5213" y="1404"/>
                    <a:pt x="5213" y="1404"/>
                    <a:pt x="4963" y="1293"/>
                  </a:cubicBezTo>
                  <a:cubicBezTo>
                    <a:pt x="3827" y="461"/>
                    <a:pt x="2440" y="129"/>
                    <a:pt x="1747" y="18"/>
                  </a:cubicBezTo>
                  <a:cubicBezTo>
                    <a:pt x="1683" y="5"/>
                    <a:pt x="1614" y="0"/>
                    <a:pt x="1541"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4"/>
            <p:cNvSpPr/>
            <p:nvPr/>
          </p:nvSpPr>
          <p:spPr>
            <a:xfrm>
              <a:off x="3595169" y="3137822"/>
              <a:ext cx="117913" cy="98114"/>
            </a:xfrm>
            <a:custGeom>
              <a:rect b="b" l="l" r="r" t="t"/>
              <a:pathLst>
                <a:path extrusionOk="0" fill="none" h="5768" w="6932">
                  <a:moveTo>
                    <a:pt x="6931" y="2773"/>
                  </a:moveTo>
                  <a:cubicBezTo>
                    <a:pt x="6931" y="4381"/>
                    <a:pt x="5323" y="5768"/>
                    <a:pt x="3466" y="5768"/>
                  </a:cubicBezTo>
                  <a:cubicBezTo>
                    <a:pt x="1386" y="5768"/>
                    <a:pt x="0" y="3799"/>
                    <a:pt x="0" y="2191"/>
                  </a:cubicBezTo>
                  <a:cubicBezTo>
                    <a:pt x="0" y="444"/>
                    <a:pt x="1608" y="1"/>
                    <a:pt x="3466" y="1"/>
                  </a:cubicBezTo>
                  <a:cubicBezTo>
                    <a:pt x="5906" y="1"/>
                    <a:pt x="6931" y="1027"/>
                    <a:pt x="6931" y="2773"/>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4"/>
            <p:cNvSpPr/>
            <p:nvPr/>
          </p:nvSpPr>
          <p:spPr>
            <a:xfrm>
              <a:off x="3762105" y="3137822"/>
              <a:ext cx="116042" cy="98114"/>
            </a:xfrm>
            <a:custGeom>
              <a:rect b="b" l="l" r="r" t="t"/>
              <a:pathLst>
                <a:path extrusionOk="0" fill="none" h="5768" w="6822">
                  <a:moveTo>
                    <a:pt x="1" y="2773"/>
                  </a:moveTo>
                  <a:cubicBezTo>
                    <a:pt x="1" y="4381"/>
                    <a:pt x="1498" y="5768"/>
                    <a:pt x="3356" y="5768"/>
                  </a:cubicBezTo>
                  <a:cubicBezTo>
                    <a:pt x="5546" y="5768"/>
                    <a:pt x="6821" y="3799"/>
                    <a:pt x="6821" y="2191"/>
                  </a:cubicBezTo>
                  <a:cubicBezTo>
                    <a:pt x="6821" y="444"/>
                    <a:pt x="5324" y="1"/>
                    <a:pt x="3356" y="1"/>
                  </a:cubicBezTo>
                  <a:cubicBezTo>
                    <a:pt x="1055" y="1"/>
                    <a:pt x="1" y="1027"/>
                    <a:pt x="1" y="2773"/>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4"/>
            <p:cNvSpPr/>
            <p:nvPr/>
          </p:nvSpPr>
          <p:spPr>
            <a:xfrm>
              <a:off x="3713065" y="3171315"/>
              <a:ext cx="49057" cy="13693"/>
            </a:xfrm>
            <a:custGeom>
              <a:rect b="b" l="l" r="r" t="t"/>
              <a:pathLst>
                <a:path extrusionOk="0" fill="none" h="805" w="2884">
                  <a:moveTo>
                    <a:pt x="0" y="804"/>
                  </a:moveTo>
                  <a:cubicBezTo>
                    <a:pt x="0" y="804"/>
                    <a:pt x="1387" y="0"/>
                    <a:pt x="2884" y="804"/>
                  </a:cubicBezTo>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4"/>
            <p:cNvSpPr/>
            <p:nvPr/>
          </p:nvSpPr>
          <p:spPr>
            <a:xfrm>
              <a:off x="3453680" y="2877280"/>
              <a:ext cx="505112" cy="590757"/>
            </a:xfrm>
            <a:custGeom>
              <a:rect b="b" l="l" r="r" t="t"/>
              <a:pathLst>
                <a:path extrusionOk="0" h="34730" w="29695">
                  <a:moveTo>
                    <a:pt x="15712" y="0"/>
                  </a:moveTo>
                  <a:cubicBezTo>
                    <a:pt x="14407" y="0"/>
                    <a:pt x="12943" y="253"/>
                    <a:pt x="11451" y="984"/>
                  </a:cubicBezTo>
                  <a:cubicBezTo>
                    <a:pt x="7043" y="2952"/>
                    <a:pt x="5324" y="7444"/>
                    <a:pt x="4381" y="11492"/>
                  </a:cubicBezTo>
                  <a:cubicBezTo>
                    <a:pt x="3466" y="15207"/>
                    <a:pt x="1165" y="20613"/>
                    <a:pt x="472" y="24440"/>
                  </a:cubicBezTo>
                  <a:cubicBezTo>
                    <a:pt x="0" y="27101"/>
                    <a:pt x="915" y="29070"/>
                    <a:pt x="1609" y="29402"/>
                  </a:cubicBezTo>
                  <a:cubicBezTo>
                    <a:pt x="1498" y="28709"/>
                    <a:pt x="1747" y="27683"/>
                    <a:pt x="2080" y="26741"/>
                  </a:cubicBezTo>
                  <a:cubicBezTo>
                    <a:pt x="2433" y="32170"/>
                    <a:pt x="6428" y="34729"/>
                    <a:pt x="10264" y="34729"/>
                  </a:cubicBezTo>
                  <a:cubicBezTo>
                    <a:pt x="10346" y="34729"/>
                    <a:pt x="10427" y="34728"/>
                    <a:pt x="10508" y="34726"/>
                  </a:cubicBezTo>
                  <a:cubicBezTo>
                    <a:pt x="4742" y="28820"/>
                    <a:pt x="9371" y="11853"/>
                    <a:pt x="9372" y="11852"/>
                  </a:cubicBezTo>
                  <a:lnTo>
                    <a:pt x="9372" y="11852"/>
                  </a:lnTo>
                  <a:cubicBezTo>
                    <a:pt x="9483" y="13349"/>
                    <a:pt x="10619" y="14736"/>
                    <a:pt x="11202" y="14846"/>
                  </a:cubicBezTo>
                  <a:cubicBezTo>
                    <a:pt x="11451" y="13238"/>
                    <a:pt x="12588" y="10909"/>
                    <a:pt x="13392" y="9301"/>
                  </a:cubicBezTo>
                  <a:cubicBezTo>
                    <a:pt x="13392" y="9301"/>
                    <a:pt x="13641" y="12074"/>
                    <a:pt x="13752" y="13238"/>
                  </a:cubicBezTo>
                  <a:cubicBezTo>
                    <a:pt x="13974" y="14264"/>
                    <a:pt x="14778" y="14736"/>
                    <a:pt x="14778" y="14736"/>
                  </a:cubicBezTo>
                  <a:cubicBezTo>
                    <a:pt x="15028" y="12989"/>
                    <a:pt x="15832" y="10799"/>
                    <a:pt x="17218" y="8830"/>
                  </a:cubicBezTo>
                  <a:cubicBezTo>
                    <a:pt x="17440" y="11492"/>
                    <a:pt x="18715" y="13682"/>
                    <a:pt x="18826" y="13932"/>
                  </a:cubicBezTo>
                  <a:cubicBezTo>
                    <a:pt x="19076" y="14264"/>
                    <a:pt x="19630" y="14375"/>
                    <a:pt x="19630" y="14375"/>
                  </a:cubicBezTo>
                  <a:cubicBezTo>
                    <a:pt x="18826" y="11270"/>
                    <a:pt x="19186" y="8609"/>
                    <a:pt x="19187" y="8608"/>
                  </a:cubicBezTo>
                  <a:lnTo>
                    <a:pt x="19187" y="8608"/>
                  </a:lnTo>
                  <a:cubicBezTo>
                    <a:pt x="19187" y="8609"/>
                    <a:pt x="20213" y="15318"/>
                    <a:pt x="27393" y="17037"/>
                  </a:cubicBezTo>
                  <a:lnTo>
                    <a:pt x="29694" y="17037"/>
                  </a:lnTo>
                  <a:cubicBezTo>
                    <a:pt x="28641" y="14264"/>
                    <a:pt x="29112" y="12296"/>
                    <a:pt x="27615" y="7693"/>
                  </a:cubicBezTo>
                  <a:cubicBezTo>
                    <a:pt x="26229" y="3174"/>
                    <a:pt x="23234" y="1095"/>
                    <a:pt x="20323" y="1095"/>
                  </a:cubicBezTo>
                  <a:cubicBezTo>
                    <a:pt x="19678" y="728"/>
                    <a:pt x="17925" y="0"/>
                    <a:pt x="15712" y="0"/>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4"/>
            <p:cNvSpPr/>
            <p:nvPr/>
          </p:nvSpPr>
          <p:spPr>
            <a:xfrm>
              <a:off x="3453680" y="2860525"/>
              <a:ext cx="505112" cy="609332"/>
            </a:xfrm>
            <a:custGeom>
              <a:rect b="b" l="l" r="r" t="t"/>
              <a:pathLst>
                <a:path extrusionOk="0" fill="none" h="35822" w="29695">
                  <a:moveTo>
                    <a:pt x="29694" y="18022"/>
                  </a:moveTo>
                  <a:cubicBezTo>
                    <a:pt x="28641" y="15249"/>
                    <a:pt x="29112" y="13281"/>
                    <a:pt x="27615" y="8678"/>
                  </a:cubicBezTo>
                  <a:cubicBezTo>
                    <a:pt x="26229" y="4159"/>
                    <a:pt x="23234" y="2080"/>
                    <a:pt x="20323" y="2080"/>
                  </a:cubicBezTo>
                  <a:cubicBezTo>
                    <a:pt x="19297" y="1497"/>
                    <a:pt x="15471" y="0"/>
                    <a:pt x="11451" y="1969"/>
                  </a:cubicBezTo>
                  <a:cubicBezTo>
                    <a:pt x="7043" y="3937"/>
                    <a:pt x="5324" y="8429"/>
                    <a:pt x="4381" y="12477"/>
                  </a:cubicBezTo>
                  <a:cubicBezTo>
                    <a:pt x="3466" y="16192"/>
                    <a:pt x="1165" y="21598"/>
                    <a:pt x="472" y="25425"/>
                  </a:cubicBezTo>
                  <a:cubicBezTo>
                    <a:pt x="0" y="28086"/>
                    <a:pt x="915" y="30055"/>
                    <a:pt x="1609" y="30387"/>
                  </a:cubicBezTo>
                  <a:cubicBezTo>
                    <a:pt x="1498" y="29694"/>
                    <a:pt x="1747" y="28668"/>
                    <a:pt x="2080" y="27726"/>
                  </a:cubicBezTo>
                  <a:cubicBezTo>
                    <a:pt x="2440" y="33271"/>
                    <a:pt x="6599" y="35822"/>
                    <a:pt x="10508" y="35711"/>
                  </a:cubicBezTo>
                  <a:cubicBezTo>
                    <a:pt x="4742" y="29805"/>
                    <a:pt x="9372" y="12837"/>
                    <a:pt x="9372" y="12837"/>
                  </a:cubicBezTo>
                  <a:cubicBezTo>
                    <a:pt x="9483" y="14334"/>
                    <a:pt x="10619" y="15721"/>
                    <a:pt x="11202" y="15831"/>
                  </a:cubicBezTo>
                  <a:cubicBezTo>
                    <a:pt x="11451" y="14223"/>
                    <a:pt x="12588" y="11894"/>
                    <a:pt x="13392" y="10286"/>
                  </a:cubicBezTo>
                  <a:cubicBezTo>
                    <a:pt x="13392" y="10286"/>
                    <a:pt x="13641" y="13059"/>
                    <a:pt x="13752" y="14223"/>
                  </a:cubicBezTo>
                  <a:cubicBezTo>
                    <a:pt x="13974" y="15249"/>
                    <a:pt x="14778" y="15721"/>
                    <a:pt x="14778" y="15721"/>
                  </a:cubicBezTo>
                  <a:cubicBezTo>
                    <a:pt x="15028" y="13974"/>
                    <a:pt x="15832" y="11784"/>
                    <a:pt x="17218" y="9815"/>
                  </a:cubicBezTo>
                  <a:cubicBezTo>
                    <a:pt x="17440" y="12477"/>
                    <a:pt x="18715" y="14667"/>
                    <a:pt x="18826" y="14917"/>
                  </a:cubicBezTo>
                  <a:cubicBezTo>
                    <a:pt x="19076" y="15249"/>
                    <a:pt x="19630" y="15360"/>
                    <a:pt x="19630" y="15360"/>
                  </a:cubicBezTo>
                  <a:cubicBezTo>
                    <a:pt x="18826" y="12255"/>
                    <a:pt x="19187" y="9593"/>
                    <a:pt x="19187" y="9593"/>
                  </a:cubicBezTo>
                  <a:cubicBezTo>
                    <a:pt x="19187" y="9593"/>
                    <a:pt x="20212" y="16303"/>
                    <a:pt x="27393" y="18022"/>
                  </a:cubicBezTo>
                  <a:cubicBezTo>
                    <a:pt x="27393" y="18022"/>
                    <a:pt x="27837" y="18271"/>
                    <a:pt x="28197" y="18826"/>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4"/>
            <p:cNvSpPr/>
            <p:nvPr/>
          </p:nvSpPr>
          <p:spPr>
            <a:xfrm>
              <a:off x="3864454" y="3027478"/>
              <a:ext cx="58974" cy="145265"/>
            </a:xfrm>
            <a:custGeom>
              <a:rect b="b" l="l" r="r" t="t"/>
              <a:pathLst>
                <a:path extrusionOk="0" h="8540" w="3467">
                  <a:moveTo>
                    <a:pt x="111" y="0"/>
                  </a:moveTo>
                  <a:cubicBezTo>
                    <a:pt x="0" y="0"/>
                    <a:pt x="0" y="139"/>
                    <a:pt x="0" y="139"/>
                  </a:cubicBezTo>
                  <a:lnTo>
                    <a:pt x="0" y="582"/>
                  </a:lnTo>
                  <a:cubicBezTo>
                    <a:pt x="111" y="832"/>
                    <a:pt x="111" y="1164"/>
                    <a:pt x="222" y="1525"/>
                  </a:cubicBezTo>
                  <a:cubicBezTo>
                    <a:pt x="333" y="1969"/>
                    <a:pt x="472" y="2440"/>
                    <a:pt x="583" y="2911"/>
                  </a:cubicBezTo>
                  <a:cubicBezTo>
                    <a:pt x="694" y="3355"/>
                    <a:pt x="804" y="3937"/>
                    <a:pt x="1026" y="4408"/>
                  </a:cubicBezTo>
                  <a:cubicBezTo>
                    <a:pt x="1387" y="5434"/>
                    <a:pt x="1969" y="6488"/>
                    <a:pt x="2302" y="7181"/>
                  </a:cubicBezTo>
                  <a:cubicBezTo>
                    <a:pt x="2773" y="7985"/>
                    <a:pt x="2995" y="8456"/>
                    <a:pt x="2995" y="8456"/>
                  </a:cubicBezTo>
                  <a:cubicBezTo>
                    <a:pt x="3050" y="8512"/>
                    <a:pt x="3113" y="8539"/>
                    <a:pt x="3175" y="8539"/>
                  </a:cubicBezTo>
                  <a:cubicBezTo>
                    <a:pt x="3237" y="8539"/>
                    <a:pt x="3300" y="8512"/>
                    <a:pt x="3355" y="8456"/>
                  </a:cubicBezTo>
                  <a:cubicBezTo>
                    <a:pt x="3466" y="8318"/>
                    <a:pt x="3466" y="8207"/>
                    <a:pt x="3466" y="8096"/>
                  </a:cubicBezTo>
                  <a:cubicBezTo>
                    <a:pt x="3466" y="8096"/>
                    <a:pt x="3106" y="7763"/>
                    <a:pt x="2662" y="7070"/>
                  </a:cubicBezTo>
                  <a:cubicBezTo>
                    <a:pt x="2302" y="6238"/>
                    <a:pt x="1719" y="5323"/>
                    <a:pt x="1387" y="4297"/>
                  </a:cubicBezTo>
                  <a:cubicBezTo>
                    <a:pt x="1165" y="3826"/>
                    <a:pt x="1026" y="3244"/>
                    <a:pt x="804" y="2773"/>
                  </a:cubicBezTo>
                  <a:cubicBezTo>
                    <a:pt x="694" y="2329"/>
                    <a:pt x="583" y="1858"/>
                    <a:pt x="472" y="1386"/>
                  </a:cubicBezTo>
                  <a:cubicBezTo>
                    <a:pt x="333" y="1054"/>
                    <a:pt x="333" y="693"/>
                    <a:pt x="222" y="471"/>
                  </a:cubicBezTo>
                  <a:lnTo>
                    <a:pt x="222" y="139"/>
                  </a:lnTo>
                  <a:cubicBezTo>
                    <a:pt x="222" y="0"/>
                    <a:pt x="111" y="0"/>
                    <a:pt x="11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4"/>
            <p:cNvSpPr/>
            <p:nvPr/>
          </p:nvSpPr>
          <p:spPr>
            <a:xfrm>
              <a:off x="3881907" y="3283088"/>
              <a:ext cx="55197" cy="161306"/>
            </a:xfrm>
            <a:custGeom>
              <a:rect b="b" l="l" r="r" t="t"/>
              <a:pathLst>
                <a:path extrusionOk="0" h="9483" w="3245">
                  <a:moveTo>
                    <a:pt x="3133" y="0"/>
                  </a:moveTo>
                  <a:cubicBezTo>
                    <a:pt x="3022" y="0"/>
                    <a:pt x="3022" y="111"/>
                    <a:pt x="2911" y="111"/>
                  </a:cubicBezTo>
                  <a:lnTo>
                    <a:pt x="2911" y="583"/>
                  </a:lnTo>
                  <a:lnTo>
                    <a:pt x="2911" y="1054"/>
                  </a:lnTo>
                  <a:lnTo>
                    <a:pt x="2911" y="1608"/>
                  </a:lnTo>
                  <a:cubicBezTo>
                    <a:pt x="2911" y="1858"/>
                    <a:pt x="2911" y="2080"/>
                    <a:pt x="2773" y="2301"/>
                  </a:cubicBezTo>
                  <a:cubicBezTo>
                    <a:pt x="2773" y="2662"/>
                    <a:pt x="2662" y="2884"/>
                    <a:pt x="2662" y="3133"/>
                  </a:cubicBezTo>
                  <a:cubicBezTo>
                    <a:pt x="2551" y="3466"/>
                    <a:pt x="2551" y="3688"/>
                    <a:pt x="2440" y="4048"/>
                  </a:cubicBezTo>
                  <a:cubicBezTo>
                    <a:pt x="2440" y="4270"/>
                    <a:pt x="2329" y="4630"/>
                    <a:pt x="2218" y="4852"/>
                  </a:cubicBezTo>
                  <a:cubicBezTo>
                    <a:pt x="2080" y="5434"/>
                    <a:pt x="1858" y="6017"/>
                    <a:pt x="1636" y="6460"/>
                  </a:cubicBezTo>
                  <a:cubicBezTo>
                    <a:pt x="1386" y="7043"/>
                    <a:pt x="1165" y="7514"/>
                    <a:pt x="943" y="7847"/>
                  </a:cubicBezTo>
                  <a:cubicBezTo>
                    <a:pt x="472" y="8678"/>
                    <a:pt x="139" y="9122"/>
                    <a:pt x="139" y="9122"/>
                  </a:cubicBezTo>
                  <a:cubicBezTo>
                    <a:pt x="0" y="9233"/>
                    <a:pt x="0" y="9372"/>
                    <a:pt x="139" y="9482"/>
                  </a:cubicBezTo>
                  <a:cubicBezTo>
                    <a:pt x="250" y="9482"/>
                    <a:pt x="361" y="9482"/>
                    <a:pt x="472" y="9372"/>
                  </a:cubicBezTo>
                  <a:cubicBezTo>
                    <a:pt x="472" y="9372"/>
                    <a:pt x="832" y="8900"/>
                    <a:pt x="1276" y="8096"/>
                  </a:cubicBezTo>
                  <a:cubicBezTo>
                    <a:pt x="1525" y="7625"/>
                    <a:pt x="1747" y="7153"/>
                    <a:pt x="1969" y="6710"/>
                  </a:cubicBezTo>
                  <a:cubicBezTo>
                    <a:pt x="2218" y="6128"/>
                    <a:pt x="2440" y="5545"/>
                    <a:pt x="2551" y="4963"/>
                  </a:cubicBezTo>
                  <a:cubicBezTo>
                    <a:pt x="2662" y="4630"/>
                    <a:pt x="2773" y="4381"/>
                    <a:pt x="2773" y="4048"/>
                  </a:cubicBezTo>
                  <a:cubicBezTo>
                    <a:pt x="2911" y="3826"/>
                    <a:pt x="2911" y="3466"/>
                    <a:pt x="3022" y="3244"/>
                  </a:cubicBezTo>
                  <a:cubicBezTo>
                    <a:pt x="3022" y="2884"/>
                    <a:pt x="3022" y="2662"/>
                    <a:pt x="3133" y="2440"/>
                  </a:cubicBezTo>
                  <a:lnTo>
                    <a:pt x="3133" y="1608"/>
                  </a:lnTo>
                  <a:cubicBezTo>
                    <a:pt x="3133" y="1387"/>
                    <a:pt x="3244" y="1276"/>
                    <a:pt x="3244" y="1054"/>
                  </a:cubicBezTo>
                  <a:lnTo>
                    <a:pt x="3244" y="583"/>
                  </a:lnTo>
                  <a:lnTo>
                    <a:pt x="3244" y="111"/>
                  </a:lnTo>
                  <a:lnTo>
                    <a:pt x="3133" y="0"/>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4"/>
            <p:cNvSpPr/>
            <p:nvPr/>
          </p:nvSpPr>
          <p:spPr>
            <a:xfrm>
              <a:off x="3485284" y="3178850"/>
              <a:ext cx="42933" cy="157547"/>
            </a:xfrm>
            <a:custGeom>
              <a:rect b="b" l="l" r="r" t="t"/>
              <a:pathLst>
                <a:path extrusionOk="0" h="9262" w="2524">
                  <a:moveTo>
                    <a:pt x="2412" y="1"/>
                  </a:moveTo>
                  <a:cubicBezTo>
                    <a:pt x="2412" y="1"/>
                    <a:pt x="2301" y="1"/>
                    <a:pt x="2301" y="112"/>
                  </a:cubicBezTo>
                  <a:cubicBezTo>
                    <a:pt x="2301" y="112"/>
                    <a:pt x="2190" y="250"/>
                    <a:pt x="2079" y="472"/>
                  </a:cubicBezTo>
                  <a:cubicBezTo>
                    <a:pt x="2079" y="694"/>
                    <a:pt x="1969" y="1054"/>
                    <a:pt x="1719" y="1387"/>
                  </a:cubicBezTo>
                  <a:cubicBezTo>
                    <a:pt x="1497" y="2330"/>
                    <a:pt x="1137" y="3356"/>
                    <a:pt x="804" y="4520"/>
                  </a:cubicBezTo>
                  <a:cubicBezTo>
                    <a:pt x="582" y="5546"/>
                    <a:pt x="333" y="6711"/>
                    <a:pt x="222" y="7625"/>
                  </a:cubicBezTo>
                  <a:cubicBezTo>
                    <a:pt x="111" y="8429"/>
                    <a:pt x="0" y="9012"/>
                    <a:pt x="0" y="9012"/>
                  </a:cubicBezTo>
                  <a:cubicBezTo>
                    <a:pt x="0" y="9123"/>
                    <a:pt x="111" y="9261"/>
                    <a:pt x="222" y="9261"/>
                  </a:cubicBezTo>
                  <a:cubicBezTo>
                    <a:pt x="333" y="9261"/>
                    <a:pt x="444" y="9261"/>
                    <a:pt x="444" y="9012"/>
                  </a:cubicBezTo>
                  <a:cubicBezTo>
                    <a:pt x="444" y="9012"/>
                    <a:pt x="444" y="8568"/>
                    <a:pt x="582" y="7625"/>
                  </a:cubicBezTo>
                  <a:cubicBezTo>
                    <a:pt x="804" y="6821"/>
                    <a:pt x="915" y="5657"/>
                    <a:pt x="1137" y="4631"/>
                  </a:cubicBezTo>
                  <a:cubicBezTo>
                    <a:pt x="1497" y="3467"/>
                    <a:pt x="1719" y="2330"/>
                    <a:pt x="2079" y="1498"/>
                  </a:cubicBezTo>
                  <a:cubicBezTo>
                    <a:pt x="2190" y="1165"/>
                    <a:pt x="2301" y="805"/>
                    <a:pt x="2412" y="583"/>
                  </a:cubicBezTo>
                  <a:cubicBezTo>
                    <a:pt x="2412" y="361"/>
                    <a:pt x="2523" y="250"/>
                    <a:pt x="2523" y="250"/>
                  </a:cubicBezTo>
                  <a:cubicBezTo>
                    <a:pt x="2523" y="112"/>
                    <a:pt x="2523" y="1"/>
                    <a:pt x="241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4"/>
            <p:cNvSpPr/>
            <p:nvPr/>
          </p:nvSpPr>
          <p:spPr>
            <a:xfrm>
              <a:off x="3606957" y="3001997"/>
              <a:ext cx="9917" cy="80661"/>
            </a:xfrm>
            <a:custGeom>
              <a:rect b="b" l="l" r="r" t="t"/>
              <a:pathLst>
                <a:path extrusionOk="0" h="4742" w="583">
                  <a:moveTo>
                    <a:pt x="361" y="1"/>
                  </a:moveTo>
                  <a:cubicBezTo>
                    <a:pt x="222" y="1"/>
                    <a:pt x="222" y="1"/>
                    <a:pt x="111" y="112"/>
                  </a:cubicBezTo>
                  <a:lnTo>
                    <a:pt x="111" y="805"/>
                  </a:lnTo>
                  <a:cubicBezTo>
                    <a:pt x="0" y="1165"/>
                    <a:pt x="0" y="1748"/>
                    <a:pt x="0" y="2330"/>
                  </a:cubicBezTo>
                  <a:cubicBezTo>
                    <a:pt x="0" y="2884"/>
                    <a:pt x="0" y="3467"/>
                    <a:pt x="111" y="3827"/>
                  </a:cubicBezTo>
                  <a:lnTo>
                    <a:pt x="111" y="4520"/>
                  </a:lnTo>
                  <a:cubicBezTo>
                    <a:pt x="111" y="4742"/>
                    <a:pt x="222" y="4742"/>
                    <a:pt x="361" y="4742"/>
                  </a:cubicBezTo>
                  <a:cubicBezTo>
                    <a:pt x="472" y="4742"/>
                    <a:pt x="582" y="4631"/>
                    <a:pt x="582" y="4520"/>
                  </a:cubicBezTo>
                  <a:cubicBezTo>
                    <a:pt x="582" y="4520"/>
                    <a:pt x="582" y="4271"/>
                    <a:pt x="472" y="3827"/>
                  </a:cubicBezTo>
                  <a:cubicBezTo>
                    <a:pt x="472" y="3356"/>
                    <a:pt x="361" y="2884"/>
                    <a:pt x="361" y="2330"/>
                  </a:cubicBezTo>
                  <a:lnTo>
                    <a:pt x="361" y="805"/>
                  </a:lnTo>
                  <a:cubicBezTo>
                    <a:pt x="361" y="361"/>
                    <a:pt x="472" y="112"/>
                    <a:pt x="472" y="112"/>
                  </a:cubicBezTo>
                  <a:cubicBezTo>
                    <a:pt x="472" y="1"/>
                    <a:pt x="361" y="1"/>
                    <a:pt x="36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4"/>
            <p:cNvSpPr/>
            <p:nvPr/>
          </p:nvSpPr>
          <p:spPr>
            <a:xfrm>
              <a:off x="3448015" y="4120201"/>
              <a:ext cx="579633" cy="345711"/>
            </a:xfrm>
            <a:custGeom>
              <a:rect b="b" l="l" r="r" t="t"/>
              <a:pathLst>
                <a:path extrusionOk="0" h="20324" w="34076">
                  <a:moveTo>
                    <a:pt x="3799" y="0"/>
                  </a:moveTo>
                  <a:lnTo>
                    <a:pt x="3466" y="7292"/>
                  </a:lnTo>
                  <a:cubicBezTo>
                    <a:pt x="3466" y="7292"/>
                    <a:pt x="1831" y="12005"/>
                    <a:pt x="1" y="20323"/>
                  </a:cubicBezTo>
                  <a:lnTo>
                    <a:pt x="34075" y="20323"/>
                  </a:lnTo>
                  <a:cubicBezTo>
                    <a:pt x="32218" y="12005"/>
                    <a:pt x="30610" y="7292"/>
                    <a:pt x="30610" y="7292"/>
                  </a:cubicBezTo>
                  <a:lnTo>
                    <a:pt x="30249"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4"/>
            <p:cNvSpPr/>
            <p:nvPr/>
          </p:nvSpPr>
          <p:spPr>
            <a:xfrm>
              <a:off x="3448015" y="4120201"/>
              <a:ext cx="579633" cy="345711"/>
            </a:xfrm>
            <a:custGeom>
              <a:rect b="b" l="l" r="r" t="t"/>
              <a:pathLst>
                <a:path extrusionOk="0" fill="none" h="20324" w="34076">
                  <a:moveTo>
                    <a:pt x="34075" y="20323"/>
                  </a:moveTo>
                  <a:cubicBezTo>
                    <a:pt x="32218" y="12005"/>
                    <a:pt x="30610" y="7292"/>
                    <a:pt x="30610" y="7292"/>
                  </a:cubicBezTo>
                  <a:lnTo>
                    <a:pt x="30249" y="0"/>
                  </a:lnTo>
                  <a:lnTo>
                    <a:pt x="3799" y="0"/>
                  </a:lnTo>
                  <a:lnTo>
                    <a:pt x="3466" y="7292"/>
                  </a:lnTo>
                  <a:cubicBezTo>
                    <a:pt x="3466" y="7292"/>
                    <a:pt x="1831" y="12005"/>
                    <a:pt x="1" y="20323"/>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4"/>
            <p:cNvSpPr/>
            <p:nvPr/>
          </p:nvSpPr>
          <p:spPr>
            <a:xfrm>
              <a:off x="3548000" y="4244238"/>
              <a:ext cx="35381" cy="221674"/>
            </a:xfrm>
            <a:custGeom>
              <a:rect b="b" l="l" r="r" t="t"/>
              <a:pathLst>
                <a:path extrusionOk="0" fill="none" h="13032" w="2080">
                  <a:moveTo>
                    <a:pt x="2080" y="0"/>
                  </a:moveTo>
                  <a:cubicBezTo>
                    <a:pt x="2080" y="0"/>
                    <a:pt x="1165" y="4852"/>
                    <a:pt x="1" y="1303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4"/>
            <p:cNvSpPr/>
            <p:nvPr/>
          </p:nvSpPr>
          <p:spPr>
            <a:xfrm>
              <a:off x="3642321" y="4244238"/>
              <a:ext cx="17946" cy="221674"/>
            </a:xfrm>
            <a:custGeom>
              <a:rect b="b" l="l" r="r" t="t"/>
              <a:pathLst>
                <a:path extrusionOk="0" fill="none" h="13032" w="1055">
                  <a:moveTo>
                    <a:pt x="1054" y="0"/>
                  </a:moveTo>
                  <a:cubicBezTo>
                    <a:pt x="1054" y="0"/>
                    <a:pt x="583" y="4852"/>
                    <a:pt x="1" y="1303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4"/>
            <p:cNvSpPr/>
            <p:nvPr/>
          </p:nvSpPr>
          <p:spPr>
            <a:xfrm>
              <a:off x="3736641" y="4244238"/>
              <a:ext cx="17" cy="221674"/>
            </a:xfrm>
            <a:custGeom>
              <a:rect b="b" l="l" r="r" t="t"/>
              <a:pathLst>
                <a:path extrusionOk="0" fill="none" h="13032" w="1">
                  <a:moveTo>
                    <a:pt x="1" y="0"/>
                  </a:moveTo>
                  <a:lnTo>
                    <a:pt x="1" y="13031"/>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4"/>
            <p:cNvSpPr/>
            <p:nvPr/>
          </p:nvSpPr>
          <p:spPr>
            <a:xfrm>
              <a:off x="3813526" y="4244238"/>
              <a:ext cx="19340" cy="221674"/>
            </a:xfrm>
            <a:custGeom>
              <a:rect b="b" l="l" r="r" t="t"/>
              <a:pathLst>
                <a:path extrusionOk="0" fill="none" h="13032" w="1137">
                  <a:moveTo>
                    <a:pt x="0" y="0"/>
                  </a:moveTo>
                  <a:cubicBezTo>
                    <a:pt x="0" y="0"/>
                    <a:pt x="555" y="4852"/>
                    <a:pt x="1137" y="1303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4"/>
            <p:cNvSpPr/>
            <p:nvPr/>
          </p:nvSpPr>
          <p:spPr>
            <a:xfrm>
              <a:off x="3891806" y="4244238"/>
              <a:ext cx="35381" cy="221674"/>
            </a:xfrm>
            <a:custGeom>
              <a:rect b="b" l="l" r="r" t="t"/>
              <a:pathLst>
                <a:path extrusionOk="0" fill="none" h="13032" w="2080">
                  <a:moveTo>
                    <a:pt x="0" y="0"/>
                  </a:moveTo>
                  <a:cubicBezTo>
                    <a:pt x="0" y="0"/>
                    <a:pt x="943" y="4852"/>
                    <a:pt x="2080" y="1303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4"/>
            <p:cNvSpPr/>
            <p:nvPr/>
          </p:nvSpPr>
          <p:spPr>
            <a:xfrm>
              <a:off x="3506972" y="4244238"/>
              <a:ext cx="461719" cy="17"/>
            </a:xfrm>
            <a:custGeom>
              <a:rect b="b" l="l" r="r" t="t"/>
              <a:pathLst>
                <a:path extrusionOk="0" fill="none" h="1" w="27144">
                  <a:moveTo>
                    <a:pt x="27144" y="0"/>
                  </a:moveTo>
                  <a:lnTo>
                    <a:pt x="0" y="0"/>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4"/>
            <p:cNvSpPr/>
            <p:nvPr/>
          </p:nvSpPr>
          <p:spPr>
            <a:xfrm>
              <a:off x="3445668" y="3550485"/>
              <a:ext cx="583868" cy="654154"/>
            </a:xfrm>
            <a:custGeom>
              <a:rect b="b" l="l" r="r" t="t"/>
              <a:pathLst>
                <a:path extrusionOk="0" h="38457" w="34325">
                  <a:moveTo>
                    <a:pt x="17107" y="1"/>
                  </a:moveTo>
                  <a:cubicBezTo>
                    <a:pt x="17107" y="1"/>
                    <a:pt x="13530" y="583"/>
                    <a:pt x="10647" y="2524"/>
                  </a:cubicBezTo>
                  <a:lnTo>
                    <a:pt x="2218" y="2773"/>
                  </a:lnTo>
                  <a:lnTo>
                    <a:pt x="1525" y="9816"/>
                  </a:lnTo>
                  <a:cubicBezTo>
                    <a:pt x="1054" y="11784"/>
                    <a:pt x="0" y="17773"/>
                    <a:pt x="139" y="18355"/>
                  </a:cubicBezTo>
                  <a:cubicBezTo>
                    <a:pt x="139" y="19048"/>
                    <a:pt x="2218" y="25536"/>
                    <a:pt x="3022" y="27837"/>
                  </a:cubicBezTo>
                  <a:cubicBezTo>
                    <a:pt x="2551" y="31885"/>
                    <a:pt x="2329" y="37541"/>
                    <a:pt x="2329" y="37541"/>
                  </a:cubicBezTo>
                  <a:cubicBezTo>
                    <a:pt x="2329" y="37541"/>
                    <a:pt x="8318" y="38456"/>
                    <a:pt x="17107" y="38456"/>
                  </a:cubicBezTo>
                  <a:cubicBezTo>
                    <a:pt x="25896" y="38456"/>
                    <a:pt x="32023" y="37541"/>
                    <a:pt x="32023" y="37541"/>
                  </a:cubicBezTo>
                  <a:cubicBezTo>
                    <a:pt x="32023" y="37541"/>
                    <a:pt x="31663" y="31885"/>
                    <a:pt x="31330" y="27837"/>
                  </a:cubicBezTo>
                  <a:cubicBezTo>
                    <a:pt x="32134" y="25536"/>
                    <a:pt x="34103" y="19048"/>
                    <a:pt x="34213" y="18355"/>
                  </a:cubicBezTo>
                  <a:cubicBezTo>
                    <a:pt x="34324" y="17773"/>
                    <a:pt x="33271" y="11784"/>
                    <a:pt x="32827" y="9816"/>
                  </a:cubicBezTo>
                  <a:lnTo>
                    <a:pt x="32134" y="2773"/>
                  </a:lnTo>
                  <a:lnTo>
                    <a:pt x="23705" y="2524"/>
                  </a:lnTo>
                  <a:cubicBezTo>
                    <a:pt x="20794" y="583"/>
                    <a:pt x="17107" y="1"/>
                    <a:pt x="171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4"/>
            <p:cNvSpPr/>
            <p:nvPr/>
          </p:nvSpPr>
          <p:spPr>
            <a:xfrm>
              <a:off x="3445668" y="3550485"/>
              <a:ext cx="583868" cy="654154"/>
            </a:xfrm>
            <a:custGeom>
              <a:rect b="b" l="l" r="r" t="t"/>
              <a:pathLst>
                <a:path extrusionOk="0" fill="none" h="38457" w="34325">
                  <a:moveTo>
                    <a:pt x="17107" y="38456"/>
                  </a:moveTo>
                  <a:cubicBezTo>
                    <a:pt x="25896" y="38456"/>
                    <a:pt x="32023" y="37541"/>
                    <a:pt x="32023" y="37541"/>
                  </a:cubicBezTo>
                  <a:cubicBezTo>
                    <a:pt x="32023" y="37541"/>
                    <a:pt x="31663" y="31885"/>
                    <a:pt x="31330" y="27837"/>
                  </a:cubicBezTo>
                  <a:cubicBezTo>
                    <a:pt x="32134" y="25536"/>
                    <a:pt x="34103" y="19048"/>
                    <a:pt x="34213" y="18355"/>
                  </a:cubicBezTo>
                  <a:cubicBezTo>
                    <a:pt x="34324" y="17773"/>
                    <a:pt x="33271" y="11784"/>
                    <a:pt x="32827" y="9816"/>
                  </a:cubicBezTo>
                  <a:lnTo>
                    <a:pt x="32134" y="2773"/>
                  </a:lnTo>
                  <a:lnTo>
                    <a:pt x="23705" y="2524"/>
                  </a:lnTo>
                  <a:cubicBezTo>
                    <a:pt x="20794" y="583"/>
                    <a:pt x="17107" y="1"/>
                    <a:pt x="17107" y="1"/>
                  </a:cubicBezTo>
                  <a:cubicBezTo>
                    <a:pt x="17107" y="1"/>
                    <a:pt x="13530" y="583"/>
                    <a:pt x="10647" y="2524"/>
                  </a:cubicBezTo>
                  <a:lnTo>
                    <a:pt x="2218" y="2773"/>
                  </a:lnTo>
                  <a:lnTo>
                    <a:pt x="1525" y="9816"/>
                  </a:lnTo>
                  <a:cubicBezTo>
                    <a:pt x="1054" y="11784"/>
                    <a:pt x="0" y="17773"/>
                    <a:pt x="139" y="18355"/>
                  </a:cubicBezTo>
                  <a:cubicBezTo>
                    <a:pt x="139" y="19048"/>
                    <a:pt x="2218" y="25536"/>
                    <a:pt x="3022" y="27837"/>
                  </a:cubicBezTo>
                  <a:cubicBezTo>
                    <a:pt x="2551" y="31885"/>
                    <a:pt x="2329" y="37541"/>
                    <a:pt x="2329" y="37541"/>
                  </a:cubicBezTo>
                  <a:cubicBezTo>
                    <a:pt x="2329" y="37541"/>
                    <a:pt x="8318" y="38456"/>
                    <a:pt x="17107" y="38456"/>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4"/>
            <p:cNvSpPr/>
            <p:nvPr/>
          </p:nvSpPr>
          <p:spPr>
            <a:xfrm>
              <a:off x="3616857" y="3566049"/>
              <a:ext cx="241474" cy="60862"/>
            </a:xfrm>
            <a:custGeom>
              <a:rect b="b" l="l" r="r" t="t"/>
              <a:pathLst>
                <a:path extrusionOk="0" h="3578" w="14196">
                  <a:moveTo>
                    <a:pt x="7043" y="1"/>
                  </a:moveTo>
                  <a:cubicBezTo>
                    <a:pt x="6821" y="112"/>
                    <a:pt x="3244" y="694"/>
                    <a:pt x="222" y="2662"/>
                  </a:cubicBezTo>
                  <a:cubicBezTo>
                    <a:pt x="111" y="2884"/>
                    <a:pt x="0" y="3134"/>
                    <a:pt x="111" y="3355"/>
                  </a:cubicBezTo>
                  <a:cubicBezTo>
                    <a:pt x="241" y="3485"/>
                    <a:pt x="381" y="3539"/>
                    <a:pt x="519" y="3539"/>
                  </a:cubicBezTo>
                  <a:cubicBezTo>
                    <a:pt x="616" y="3539"/>
                    <a:pt x="713" y="3512"/>
                    <a:pt x="805" y="3466"/>
                  </a:cubicBezTo>
                  <a:cubicBezTo>
                    <a:pt x="3355" y="1747"/>
                    <a:pt x="6571" y="1054"/>
                    <a:pt x="7043" y="1054"/>
                  </a:cubicBezTo>
                  <a:cubicBezTo>
                    <a:pt x="7625" y="1054"/>
                    <a:pt x="10869" y="1747"/>
                    <a:pt x="13392" y="3466"/>
                  </a:cubicBezTo>
                  <a:cubicBezTo>
                    <a:pt x="13392" y="3577"/>
                    <a:pt x="13503" y="3577"/>
                    <a:pt x="13641" y="3577"/>
                  </a:cubicBezTo>
                  <a:cubicBezTo>
                    <a:pt x="13752" y="3577"/>
                    <a:pt x="13974" y="3466"/>
                    <a:pt x="13974" y="3355"/>
                  </a:cubicBezTo>
                  <a:cubicBezTo>
                    <a:pt x="14196" y="3134"/>
                    <a:pt x="14085" y="2884"/>
                    <a:pt x="13863" y="2662"/>
                  </a:cubicBezTo>
                  <a:cubicBezTo>
                    <a:pt x="10980" y="694"/>
                    <a:pt x="7265" y="112"/>
                    <a:pt x="7154"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4"/>
            <p:cNvSpPr/>
            <p:nvPr/>
          </p:nvSpPr>
          <p:spPr>
            <a:xfrm>
              <a:off x="3620633" y="3591989"/>
              <a:ext cx="232050" cy="52833"/>
            </a:xfrm>
            <a:custGeom>
              <a:rect b="b" l="l" r="r" t="t"/>
              <a:pathLst>
                <a:path extrusionOk="0" h="3106" w="13642">
                  <a:moveTo>
                    <a:pt x="6835" y="1"/>
                  </a:moveTo>
                  <a:cubicBezTo>
                    <a:pt x="6821" y="1"/>
                    <a:pt x="6821" y="28"/>
                    <a:pt x="6821" y="84"/>
                  </a:cubicBezTo>
                  <a:cubicBezTo>
                    <a:pt x="6710" y="84"/>
                    <a:pt x="3133" y="666"/>
                    <a:pt x="250" y="2634"/>
                  </a:cubicBezTo>
                  <a:cubicBezTo>
                    <a:pt x="111" y="2745"/>
                    <a:pt x="0" y="2856"/>
                    <a:pt x="111" y="2995"/>
                  </a:cubicBezTo>
                  <a:cubicBezTo>
                    <a:pt x="250" y="3106"/>
                    <a:pt x="361" y="3106"/>
                    <a:pt x="472" y="3106"/>
                  </a:cubicBezTo>
                  <a:cubicBezTo>
                    <a:pt x="3133" y="1248"/>
                    <a:pt x="6488" y="555"/>
                    <a:pt x="6821" y="555"/>
                  </a:cubicBezTo>
                  <a:cubicBezTo>
                    <a:pt x="7292" y="555"/>
                    <a:pt x="10647" y="1248"/>
                    <a:pt x="13281" y="3106"/>
                  </a:cubicBezTo>
                  <a:lnTo>
                    <a:pt x="13419" y="3106"/>
                  </a:lnTo>
                  <a:cubicBezTo>
                    <a:pt x="13530" y="3106"/>
                    <a:pt x="13530" y="3106"/>
                    <a:pt x="13641" y="2995"/>
                  </a:cubicBezTo>
                  <a:cubicBezTo>
                    <a:pt x="13641" y="2856"/>
                    <a:pt x="13641" y="2745"/>
                    <a:pt x="13530" y="2634"/>
                  </a:cubicBezTo>
                  <a:cubicBezTo>
                    <a:pt x="10647" y="666"/>
                    <a:pt x="7043" y="84"/>
                    <a:pt x="6932" y="84"/>
                  </a:cubicBezTo>
                  <a:cubicBezTo>
                    <a:pt x="6876" y="28"/>
                    <a:pt x="6848" y="1"/>
                    <a:pt x="6835"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4"/>
            <p:cNvSpPr/>
            <p:nvPr/>
          </p:nvSpPr>
          <p:spPr>
            <a:xfrm>
              <a:off x="3487155" y="3603301"/>
              <a:ext cx="249503" cy="185885"/>
            </a:xfrm>
            <a:custGeom>
              <a:rect b="b" l="l" r="r" t="t"/>
              <a:pathLst>
                <a:path extrusionOk="0" h="10928" w="14668">
                  <a:moveTo>
                    <a:pt x="1" y="1"/>
                  </a:moveTo>
                  <a:lnTo>
                    <a:pt x="1" y="1"/>
                  </a:lnTo>
                  <a:cubicBezTo>
                    <a:pt x="1027" y="6600"/>
                    <a:pt x="3578" y="8901"/>
                    <a:pt x="4742" y="9594"/>
                  </a:cubicBezTo>
                  <a:cubicBezTo>
                    <a:pt x="5648" y="10146"/>
                    <a:pt x="8402" y="10928"/>
                    <a:pt x="11883" y="10928"/>
                  </a:cubicBezTo>
                  <a:cubicBezTo>
                    <a:pt x="12770" y="10928"/>
                    <a:pt x="13705" y="10877"/>
                    <a:pt x="14668" y="10758"/>
                  </a:cubicBezTo>
                  <a:lnTo>
                    <a:pt x="14668" y="10065"/>
                  </a:lnTo>
                  <a:lnTo>
                    <a:pt x="1" y="1"/>
                  </a:ln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4"/>
            <p:cNvSpPr/>
            <p:nvPr/>
          </p:nvSpPr>
          <p:spPr>
            <a:xfrm>
              <a:off x="3571576" y="3705650"/>
              <a:ext cx="159435" cy="76409"/>
            </a:xfrm>
            <a:custGeom>
              <a:rect b="b" l="l" r="r" t="t"/>
              <a:pathLst>
                <a:path extrusionOk="0" fill="none" h="4492" w="9373">
                  <a:moveTo>
                    <a:pt x="9372" y="4492"/>
                  </a:moveTo>
                  <a:cubicBezTo>
                    <a:pt x="9372" y="4492"/>
                    <a:pt x="4271" y="3355"/>
                    <a:pt x="1"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4"/>
            <p:cNvSpPr/>
            <p:nvPr/>
          </p:nvSpPr>
          <p:spPr>
            <a:xfrm>
              <a:off x="3736641" y="3603301"/>
              <a:ext cx="251391" cy="185885"/>
            </a:xfrm>
            <a:custGeom>
              <a:rect b="b" l="l" r="r" t="t"/>
              <a:pathLst>
                <a:path extrusionOk="0" h="10928" w="14779">
                  <a:moveTo>
                    <a:pt x="14778" y="1"/>
                  </a:moveTo>
                  <a:lnTo>
                    <a:pt x="1" y="10065"/>
                  </a:lnTo>
                  <a:lnTo>
                    <a:pt x="1" y="10758"/>
                  </a:lnTo>
                  <a:cubicBezTo>
                    <a:pt x="986" y="10877"/>
                    <a:pt x="1934" y="10928"/>
                    <a:pt x="2829" y="10928"/>
                  </a:cubicBezTo>
                  <a:cubicBezTo>
                    <a:pt x="6337" y="10928"/>
                    <a:pt x="9021" y="10146"/>
                    <a:pt x="9926" y="9594"/>
                  </a:cubicBezTo>
                  <a:cubicBezTo>
                    <a:pt x="11091" y="8901"/>
                    <a:pt x="13753" y="6600"/>
                    <a:pt x="14778"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4"/>
            <p:cNvSpPr/>
            <p:nvPr/>
          </p:nvSpPr>
          <p:spPr>
            <a:xfrm>
              <a:off x="3742782" y="3705650"/>
              <a:ext cx="160830" cy="76409"/>
            </a:xfrm>
            <a:custGeom>
              <a:rect b="b" l="l" r="r" t="t"/>
              <a:pathLst>
                <a:path extrusionOk="0" fill="none" h="4492" w="9455">
                  <a:moveTo>
                    <a:pt x="0" y="4492"/>
                  </a:moveTo>
                  <a:cubicBezTo>
                    <a:pt x="0" y="4492"/>
                    <a:pt x="5074" y="3355"/>
                    <a:pt x="9455"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4"/>
            <p:cNvSpPr/>
            <p:nvPr/>
          </p:nvSpPr>
          <p:spPr>
            <a:xfrm>
              <a:off x="3465468" y="3501445"/>
              <a:ext cx="271190" cy="284866"/>
            </a:xfrm>
            <a:custGeom>
              <a:rect b="b" l="l" r="r" t="t"/>
              <a:pathLst>
                <a:path extrusionOk="0" h="16747" w="15943">
                  <a:moveTo>
                    <a:pt x="8096" y="0"/>
                  </a:moveTo>
                  <a:cubicBezTo>
                    <a:pt x="8096" y="0"/>
                    <a:pt x="694" y="4603"/>
                    <a:pt x="361" y="4963"/>
                  </a:cubicBezTo>
                  <a:cubicBezTo>
                    <a:pt x="112" y="5185"/>
                    <a:pt x="1" y="5656"/>
                    <a:pt x="583" y="6100"/>
                  </a:cubicBezTo>
                  <a:cubicBezTo>
                    <a:pt x="1054" y="6460"/>
                    <a:pt x="15943" y="16746"/>
                    <a:pt x="15943" y="16746"/>
                  </a:cubicBezTo>
                  <a:lnTo>
                    <a:pt x="15943" y="15582"/>
                  </a:lnTo>
                  <a:lnTo>
                    <a:pt x="80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4"/>
            <p:cNvSpPr/>
            <p:nvPr/>
          </p:nvSpPr>
          <p:spPr>
            <a:xfrm>
              <a:off x="3475368" y="3577837"/>
              <a:ext cx="261291" cy="196687"/>
            </a:xfrm>
            <a:custGeom>
              <a:rect b="b" l="l" r="r" t="t"/>
              <a:pathLst>
                <a:path extrusionOk="0" h="11563" w="15361">
                  <a:moveTo>
                    <a:pt x="334" y="1"/>
                  </a:moveTo>
                  <a:cubicBezTo>
                    <a:pt x="223" y="112"/>
                    <a:pt x="112" y="223"/>
                    <a:pt x="1" y="361"/>
                  </a:cubicBezTo>
                  <a:lnTo>
                    <a:pt x="15361" y="11562"/>
                  </a:lnTo>
                  <a:lnTo>
                    <a:pt x="15361" y="11091"/>
                  </a:lnTo>
                  <a:lnTo>
                    <a:pt x="15361" y="10980"/>
                  </a:lnTo>
                  <a:lnTo>
                    <a:pt x="334"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4"/>
            <p:cNvSpPr/>
            <p:nvPr/>
          </p:nvSpPr>
          <p:spPr>
            <a:xfrm>
              <a:off x="3489044" y="3564161"/>
              <a:ext cx="239603" cy="182534"/>
            </a:xfrm>
            <a:custGeom>
              <a:rect b="b" l="l" r="r" t="t"/>
              <a:pathLst>
                <a:path extrusionOk="0" h="10731" w="14086">
                  <a:moveTo>
                    <a:pt x="916" y="1"/>
                  </a:moveTo>
                  <a:cubicBezTo>
                    <a:pt x="583" y="223"/>
                    <a:pt x="223" y="333"/>
                    <a:pt x="1" y="583"/>
                  </a:cubicBezTo>
                  <a:lnTo>
                    <a:pt x="14085" y="10731"/>
                  </a:lnTo>
                  <a:lnTo>
                    <a:pt x="14085" y="10731"/>
                  </a:lnTo>
                  <a:lnTo>
                    <a:pt x="13060" y="9012"/>
                  </a:lnTo>
                  <a:lnTo>
                    <a:pt x="916"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4"/>
            <p:cNvSpPr/>
            <p:nvPr/>
          </p:nvSpPr>
          <p:spPr>
            <a:xfrm>
              <a:off x="3465468" y="3501445"/>
              <a:ext cx="271190" cy="284866"/>
            </a:xfrm>
            <a:custGeom>
              <a:rect b="b" l="l" r="r" t="t"/>
              <a:pathLst>
                <a:path extrusionOk="0" fill="none" h="16747" w="15943">
                  <a:moveTo>
                    <a:pt x="15943" y="15582"/>
                  </a:moveTo>
                  <a:lnTo>
                    <a:pt x="8096" y="0"/>
                  </a:lnTo>
                  <a:cubicBezTo>
                    <a:pt x="8096" y="0"/>
                    <a:pt x="694" y="4603"/>
                    <a:pt x="361" y="4963"/>
                  </a:cubicBezTo>
                  <a:cubicBezTo>
                    <a:pt x="112" y="5185"/>
                    <a:pt x="1" y="5656"/>
                    <a:pt x="583" y="6100"/>
                  </a:cubicBezTo>
                  <a:cubicBezTo>
                    <a:pt x="1054" y="6460"/>
                    <a:pt x="15943" y="16746"/>
                    <a:pt x="15943" y="16746"/>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4"/>
            <p:cNvSpPr/>
            <p:nvPr/>
          </p:nvSpPr>
          <p:spPr>
            <a:xfrm>
              <a:off x="3736641" y="3501445"/>
              <a:ext cx="271190" cy="284866"/>
            </a:xfrm>
            <a:custGeom>
              <a:rect b="b" l="l" r="r" t="t"/>
              <a:pathLst>
                <a:path extrusionOk="0" h="16747" w="15943">
                  <a:moveTo>
                    <a:pt x="7986" y="0"/>
                  </a:moveTo>
                  <a:lnTo>
                    <a:pt x="1" y="15582"/>
                  </a:lnTo>
                  <a:lnTo>
                    <a:pt x="1" y="16746"/>
                  </a:lnTo>
                  <a:cubicBezTo>
                    <a:pt x="1" y="16746"/>
                    <a:pt x="15028" y="6460"/>
                    <a:pt x="15472" y="6100"/>
                  </a:cubicBezTo>
                  <a:cubicBezTo>
                    <a:pt x="15943" y="5656"/>
                    <a:pt x="15943" y="5185"/>
                    <a:pt x="15610" y="4963"/>
                  </a:cubicBezTo>
                  <a:cubicBezTo>
                    <a:pt x="15361" y="4603"/>
                    <a:pt x="7986" y="0"/>
                    <a:pt x="7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4"/>
            <p:cNvSpPr/>
            <p:nvPr/>
          </p:nvSpPr>
          <p:spPr>
            <a:xfrm>
              <a:off x="3736641" y="3577837"/>
              <a:ext cx="263179" cy="196687"/>
            </a:xfrm>
            <a:custGeom>
              <a:rect b="b" l="l" r="r" t="t"/>
              <a:pathLst>
                <a:path extrusionOk="0" h="11563" w="15472">
                  <a:moveTo>
                    <a:pt x="15028" y="1"/>
                  </a:moveTo>
                  <a:lnTo>
                    <a:pt x="112" y="10980"/>
                  </a:lnTo>
                  <a:lnTo>
                    <a:pt x="1" y="11091"/>
                  </a:lnTo>
                  <a:lnTo>
                    <a:pt x="1" y="11562"/>
                  </a:lnTo>
                  <a:lnTo>
                    <a:pt x="15472" y="361"/>
                  </a:lnTo>
                  <a:cubicBezTo>
                    <a:pt x="15361" y="223"/>
                    <a:pt x="15250" y="112"/>
                    <a:pt x="15028"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4"/>
            <p:cNvSpPr/>
            <p:nvPr/>
          </p:nvSpPr>
          <p:spPr>
            <a:xfrm>
              <a:off x="3746558" y="3564161"/>
              <a:ext cx="237698" cy="182534"/>
            </a:xfrm>
            <a:custGeom>
              <a:rect b="b" l="l" r="r" t="t"/>
              <a:pathLst>
                <a:path extrusionOk="0" h="10731" w="13974">
                  <a:moveTo>
                    <a:pt x="13170" y="1"/>
                  </a:moveTo>
                  <a:lnTo>
                    <a:pt x="915" y="9012"/>
                  </a:lnTo>
                  <a:lnTo>
                    <a:pt x="0" y="10731"/>
                  </a:lnTo>
                  <a:lnTo>
                    <a:pt x="13974" y="583"/>
                  </a:lnTo>
                  <a:cubicBezTo>
                    <a:pt x="13752" y="333"/>
                    <a:pt x="13502" y="223"/>
                    <a:pt x="13170"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4"/>
            <p:cNvSpPr/>
            <p:nvPr/>
          </p:nvSpPr>
          <p:spPr>
            <a:xfrm>
              <a:off x="3736641" y="3501445"/>
              <a:ext cx="271190" cy="284866"/>
            </a:xfrm>
            <a:custGeom>
              <a:rect b="b" l="l" r="r" t="t"/>
              <a:pathLst>
                <a:path extrusionOk="0" fill="none" h="16747" w="15943">
                  <a:moveTo>
                    <a:pt x="1" y="15582"/>
                  </a:moveTo>
                  <a:lnTo>
                    <a:pt x="7986" y="0"/>
                  </a:lnTo>
                  <a:cubicBezTo>
                    <a:pt x="7986" y="0"/>
                    <a:pt x="15361" y="4603"/>
                    <a:pt x="15610" y="4963"/>
                  </a:cubicBezTo>
                  <a:cubicBezTo>
                    <a:pt x="15943" y="5185"/>
                    <a:pt x="15943" y="5656"/>
                    <a:pt x="15472" y="6100"/>
                  </a:cubicBezTo>
                  <a:cubicBezTo>
                    <a:pt x="15028" y="6460"/>
                    <a:pt x="1" y="16746"/>
                    <a:pt x="1" y="16746"/>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4"/>
            <p:cNvSpPr/>
            <p:nvPr/>
          </p:nvSpPr>
          <p:spPr>
            <a:xfrm>
              <a:off x="3713065" y="3778283"/>
              <a:ext cx="49057" cy="47169"/>
            </a:xfrm>
            <a:custGeom>
              <a:rect b="b" l="l" r="r" t="t"/>
              <a:pathLst>
                <a:path extrusionOk="0" h="2773" w="2884">
                  <a:moveTo>
                    <a:pt x="0" y="0"/>
                  </a:moveTo>
                  <a:lnTo>
                    <a:pt x="222" y="2773"/>
                  </a:lnTo>
                  <a:lnTo>
                    <a:pt x="2662" y="2773"/>
                  </a:lnTo>
                  <a:lnTo>
                    <a:pt x="28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4"/>
            <p:cNvSpPr/>
            <p:nvPr/>
          </p:nvSpPr>
          <p:spPr>
            <a:xfrm>
              <a:off x="3713065" y="3778283"/>
              <a:ext cx="49057" cy="47169"/>
            </a:xfrm>
            <a:custGeom>
              <a:rect b="b" l="l" r="r" t="t"/>
              <a:pathLst>
                <a:path extrusionOk="0" h="2773" w="2884">
                  <a:moveTo>
                    <a:pt x="0" y="0"/>
                  </a:moveTo>
                  <a:lnTo>
                    <a:pt x="222" y="2773"/>
                  </a:lnTo>
                  <a:lnTo>
                    <a:pt x="2662" y="2773"/>
                  </a:lnTo>
                  <a:lnTo>
                    <a:pt x="2884" y="0"/>
                  </a:lnTo>
                  <a:close/>
                </a:path>
              </a:pathLst>
            </a:custGeom>
            <a:solidFill>
              <a:srgbClr val="FFFFFF"/>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4"/>
            <p:cNvSpPr/>
            <p:nvPr/>
          </p:nvSpPr>
          <p:spPr>
            <a:xfrm>
              <a:off x="3716841" y="3825434"/>
              <a:ext cx="66985" cy="198575"/>
            </a:xfrm>
            <a:custGeom>
              <a:rect b="b" l="l" r="r" t="t"/>
              <a:pathLst>
                <a:path extrusionOk="0" h="11674" w="3938">
                  <a:moveTo>
                    <a:pt x="0" y="1"/>
                  </a:moveTo>
                  <a:cubicBezTo>
                    <a:pt x="0" y="1"/>
                    <a:pt x="0" y="2773"/>
                    <a:pt x="832" y="5906"/>
                  </a:cubicBezTo>
                  <a:cubicBezTo>
                    <a:pt x="1747" y="8901"/>
                    <a:pt x="3937" y="11673"/>
                    <a:pt x="3937" y="11673"/>
                  </a:cubicBezTo>
                  <a:cubicBezTo>
                    <a:pt x="3937" y="11673"/>
                    <a:pt x="3937" y="7625"/>
                    <a:pt x="3826" y="5546"/>
                  </a:cubicBezTo>
                  <a:cubicBezTo>
                    <a:pt x="3605" y="3466"/>
                    <a:pt x="2440" y="1"/>
                    <a:pt x="2440"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4"/>
            <p:cNvSpPr/>
            <p:nvPr/>
          </p:nvSpPr>
          <p:spPr>
            <a:xfrm>
              <a:off x="3691378" y="3825434"/>
              <a:ext cx="74997" cy="241950"/>
            </a:xfrm>
            <a:custGeom>
              <a:rect b="b" l="l" r="r" t="t"/>
              <a:pathLst>
                <a:path extrusionOk="0" h="14224" w="4409">
                  <a:moveTo>
                    <a:pt x="1497" y="1"/>
                  </a:moveTo>
                  <a:cubicBezTo>
                    <a:pt x="582" y="2191"/>
                    <a:pt x="0" y="4631"/>
                    <a:pt x="0" y="5546"/>
                  </a:cubicBezTo>
                  <a:cubicBezTo>
                    <a:pt x="0" y="6461"/>
                    <a:pt x="582" y="11313"/>
                    <a:pt x="2662" y="14224"/>
                  </a:cubicBezTo>
                  <a:cubicBezTo>
                    <a:pt x="3715" y="10065"/>
                    <a:pt x="4408" y="5435"/>
                    <a:pt x="4270" y="3938"/>
                  </a:cubicBezTo>
                  <a:cubicBezTo>
                    <a:pt x="4270" y="2441"/>
                    <a:pt x="3937" y="1"/>
                    <a:pt x="3937"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4"/>
            <p:cNvSpPr/>
            <p:nvPr/>
          </p:nvSpPr>
          <p:spPr>
            <a:xfrm>
              <a:off x="3724853" y="3825434"/>
              <a:ext cx="9917" cy="139618"/>
            </a:xfrm>
            <a:custGeom>
              <a:rect b="b" l="l" r="r" t="t"/>
              <a:pathLst>
                <a:path extrusionOk="0" fill="none" h="8208" w="583">
                  <a:moveTo>
                    <a:pt x="583" y="1"/>
                  </a:moveTo>
                  <a:cubicBezTo>
                    <a:pt x="583" y="1"/>
                    <a:pt x="1" y="3688"/>
                    <a:pt x="222" y="8207"/>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4"/>
            <p:cNvSpPr/>
            <p:nvPr/>
          </p:nvSpPr>
          <p:spPr>
            <a:xfrm>
              <a:off x="3259375" y="3894291"/>
              <a:ext cx="374016" cy="495059"/>
            </a:xfrm>
            <a:custGeom>
              <a:rect b="b" l="l" r="r" t="t"/>
              <a:pathLst>
                <a:path extrusionOk="0" h="29104" w="21988">
                  <a:moveTo>
                    <a:pt x="3328" y="1"/>
                  </a:moveTo>
                  <a:cubicBezTo>
                    <a:pt x="3328" y="1"/>
                    <a:pt x="222" y="5185"/>
                    <a:pt x="111" y="5546"/>
                  </a:cubicBezTo>
                  <a:cubicBezTo>
                    <a:pt x="1" y="6017"/>
                    <a:pt x="444" y="7958"/>
                    <a:pt x="1830" y="11424"/>
                  </a:cubicBezTo>
                  <a:cubicBezTo>
                    <a:pt x="3217" y="14778"/>
                    <a:pt x="8180" y="24039"/>
                    <a:pt x="9122" y="25758"/>
                  </a:cubicBezTo>
                  <a:cubicBezTo>
                    <a:pt x="9724" y="26907"/>
                    <a:pt x="10579" y="27300"/>
                    <a:pt x="11290" y="27300"/>
                  </a:cubicBezTo>
                  <a:cubicBezTo>
                    <a:pt x="11660" y="27300"/>
                    <a:pt x="11991" y="27194"/>
                    <a:pt x="12228" y="27033"/>
                  </a:cubicBezTo>
                  <a:cubicBezTo>
                    <a:pt x="12921" y="26673"/>
                    <a:pt x="13170" y="25869"/>
                    <a:pt x="13170" y="25869"/>
                  </a:cubicBezTo>
                  <a:cubicBezTo>
                    <a:pt x="13170" y="25869"/>
                    <a:pt x="13503" y="26340"/>
                    <a:pt x="13725" y="27033"/>
                  </a:cubicBezTo>
                  <a:cubicBezTo>
                    <a:pt x="13725" y="27726"/>
                    <a:pt x="13974" y="28308"/>
                    <a:pt x="14196" y="28891"/>
                  </a:cubicBezTo>
                  <a:cubicBezTo>
                    <a:pt x="14319" y="29042"/>
                    <a:pt x="14439" y="29103"/>
                    <a:pt x="14544" y="29103"/>
                  </a:cubicBezTo>
                  <a:cubicBezTo>
                    <a:pt x="14745" y="29103"/>
                    <a:pt x="14889" y="28878"/>
                    <a:pt x="14889" y="28641"/>
                  </a:cubicBezTo>
                  <a:cubicBezTo>
                    <a:pt x="14889" y="28419"/>
                    <a:pt x="15000" y="27948"/>
                    <a:pt x="15111" y="27615"/>
                  </a:cubicBezTo>
                  <a:cubicBezTo>
                    <a:pt x="15111" y="27144"/>
                    <a:pt x="15250" y="26562"/>
                    <a:pt x="15111" y="26229"/>
                  </a:cubicBezTo>
                  <a:cubicBezTo>
                    <a:pt x="15000" y="25980"/>
                    <a:pt x="14889" y="25065"/>
                    <a:pt x="14778" y="24482"/>
                  </a:cubicBezTo>
                  <a:lnTo>
                    <a:pt x="14778" y="24482"/>
                  </a:lnTo>
                  <a:cubicBezTo>
                    <a:pt x="14889" y="24593"/>
                    <a:pt x="16054" y="25647"/>
                    <a:pt x="16165" y="25869"/>
                  </a:cubicBezTo>
                  <a:cubicBezTo>
                    <a:pt x="16386" y="26118"/>
                    <a:pt x="16386" y="26340"/>
                    <a:pt x="16858" y="27144"/>
                  </a:cubicBezTo>
                  <a:cubicBezTo>
                    <a:pt x="17151" y="27853"/>
                    <a:pt x="17639" y="28217"/>
                    <a:pt x="18073" y="28217"/>
                  </a:cubicBezTo>
                  <a:cubicBezTo>
                    <a:pt x="18131" y="28217"/>
                    <a:pt x="18188" y="28211"/>
                    <a:pt x="18244" y="28198"/>
                  </a:cubicBezTo>
                  <a:cubicBezTo>
                    <a:pt x="18715" y="28198"/>
                    <a:pt x="18466" y="27615"/>
                    <a:pt x="18244" y="27366"/>
                  </a:cubicBezTo>
                  <a:cubicBezTo>
                    <a:pt x="18133" y="27033"/>
                    <a:pt x="17662" y="25980"/>
                    <a:pt x="17662" y="25647"/>
                  </a:cubicBezTo>
                  <a:cubicBezTo>
                    <a:pt x="17551" y="25286"/>
                    <a:pt x="17190" y="24593"/>
                    <a:pt x="17079" y="24261"/>
                  </a:cubicBezTo>
                  <a:cubicBezTo>
                    <a:pt x="16969" y="24039"/>
                    <a:pt x="16747" y="23567"/>
                    <a:pt x="16636" y="23207"/>
                  </a:cubicBezTo>
                  <a:cubicBezTo>
                    <a:pt x="16747" y="23207"/>
                    <a:pt x="18022" y="24482"/>
                    <a:pt x="18244" y="24732"/>
                  </a:cubicBezTo>
                  <a:cubicBezTo>
                    <a:pt x="18355" y="24843"/>
                    <a:pt x="18577" y="25286"/>
                    <a:pt x="18937" y="25758"/>
                  </a:cubicBezTo>
                  <a:cubicBezTo>
                    <a:pt x="19270" y="26229"/>
                    <a:pt x="19963" y="26451"/>
                    <a:pt x="20323" y="26451"/>
                  </a:cubicBezTo>
                  <a:cubicBezTo>
                    <a:pt x="20795" y="26340"/>
                    <a:pt x="20795" y="26118"/>
                    <a:pt x="20656" y="25869"/>
                  </a:cubicBezTo>
                  <a:cubicBezTo>
                    <a:pt x="20434" y="25647"/>
                    <a:pt x="19630" y="24482"/>
                    <a:pt x="19519" y="24150"/>
                  </a:cubicBezTo>
                  <a:cubicBezTo>
                    <a:pt x="19408" y="23789"/>
                    <a:pt x="19159" y="23567"/>
                    <a:pt x="19048" y="23207"/>
                  </a:cubicBezTo>
                  <a:cubicBezTo>
                    <a:pt x="18826" y="23096"/>
                    <a:pt x="17884" y="21821"/>
                    <a:pt x="17440" y="21266"/>
                  </a:cubicBezTo>
                  <a:lnTo>
                    <a:pt x="18466" y="21266"/>
                  </a:lnTo>
                  <a:cubicBezTo>
                    <a:pt x="18577" y="21266"/>
                    <a:pt x="19741" y="21599"/>
                    <a:pt x="19852" y="21599"/>
                  </a:cubicBezTo>
                  <a:cubicBezTo>
                    <a:pt x="19963" y="21710"/>
                    <a:pt x="20434" y="22403"/>
                    <a:pt x="20906" y="22874"/>
                  </a:cubicBezTo>
                  <a:cubicBezTo>
                    <a:pt x="21123" y="23105"/>
                    <a:pt x="21400" y="23190"/>
                    <a:pt x="21614" y="23190"/>
                  </a:cubicBezTo>
                  <a:cubicBezTo>
                    <a:pt x="21835" y="23190"/>
                    <a:pt x="21988" y="23098"/>
                    <a:pt x="21931" y="22985"/>
                  </a:cubicBezTo>
                  <a:cubicBezTo>
                    <a:pt x="21821" y="22652"/>
                    <a:pt x="21349" y="21821"/>
                    <a:pt x="21238" y="21377"/>
                  </a:cubicBezTo>
                  <a:cubicBezTo>
                    <a:pt x="21016" y="20906"/>
                    <a:pt x="21016" y="20573"/>
                    <a:pt x="20656" y="20434"/>
                  </a:cubicBezTo>
                  <a:cubicBezTo>
                    <a:pt x="20434" y="20213"/>
                    <a:pt x="19270" y="19409"/>
                    <a:pt x="18937" y="19298"/>
                  </a:cubicBezTo>
                  <a:cubicBezTo>
                    <a:pt x="18715" y="19187"/>
                    <a:pt x="18133" y="19187"/>
                    <a:pt x="18022" y="19187"/>
                  </a:cubicBezTo>
                  <a:cubicBezTo>
                    <a:pt x="17773" y="19298"/>
                    <a:pt x="15804" y="19991"/>
                    <a:pt x="15582" y="19991"/>
                  </a:cubicBezTo>
                  <a:cubicBezTo>
                    <a:pt x="15471" y="20102"/>
                    <a:pt x="13614" y="20795"/>
                    <a:pt x="12228" y="21599"/>
                  </a:cubicBezTo>
                  <a:cubicBezTo>
                    <a:pt x="10037" y="18133"/>
                    <a:pt x="9011" y="12588"/>
                    <a:pt x="8651" y="10620"/>
                  </a:cubicBezTo>
                  <a:cubicBezTo>
                    <a:pt x="8180" y="8651"/>
                    <a:pt x="7736" y="7403"/>
                    <a:pt x="7736" y="7403"/>
                  </a:cubicBezTo>
                  <a:lnTo>
                    <a:pt x="9455" y="5546"/>
                  </a:lnTo>
                  <a:cubicBezTo>
                    <a:pt x="7154" y="3688"/>
                    <a:pt x="3328" y="1"/>
                    <a:pt x="33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4"/>
            <p:cNvSpPr/>
            <p:nvPr/>
          </p:nvSpPr>
          <p:spPr>
            <a:xfrm>
              <a:off x="3286727" y="3894291"/>
              <a:ext cx="133477" cy="111790"/>
            </a:xfrm>
            <a:custGeom>
              <a:rect b="b" l="l" r="r" t="t"/>
              <a:pathLst>
                <a:path extrusionOk="0" h="6572" w="7847">
                  <a:moveTo>
                    <a:pt x="1720" y="1"/>
                  </a:moveTo>
                  <a:cubicBezTo>
                    <a:pt x="1720" y="1"/>
                    <a:pt x="916" y="1387"/>
                    <a:pt x="1" y="2773"/>
                  </a:cubicBezTo>
                  <a:cubicBezTo>
                    <a:pt x="1498" y="3688"/>
                    <a:pt x="4159" y="5546"/>
                    <a:pt x="6821" y="6572"/>
                  </a:cubicBezTo>
                  <a:lnTo>
                    <a:pt x="7847" y="5546"/>
                  </a:lnTo>
                  <a:cubicBezTo>
                    <a:pt x="5546" y="3688"/>
                    <a:pt x="1720" y="1"/>
                    <a:pt x="1720"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4"/>
            <p:cNvSpPr/>
            <p:nvPr/>
          </p:nvSpPr>
          <p:spPr>
            <a:xfrm>
              <a:off x="3438116" y="4220645"/>
              <a:ext cx="196210" cy="90102"/>
            </a:xfrm>
            <a:custGeom>
              <a:rect b="b" l="l" r="r" t="t"/>
              <a:pathLst>
                <a:path extrusionOk="0" fill="none" h="5297" w="11535">
                  <a:moveTo>
                    <a:pt x="1" y="5296"/>
                  </a:moveTo>
                  <a:cubicBezTo>
                    <a:pt x="1" y="5296"/>
                    <a:pt x="583" y="3688"/>
                    <a:pt x="1720" y="2413"/>
                  </a:cubicBezTo>
                  <a:cubicBezTo>
                    <a:pt x="3106" y="1609"/>
                    <a:pt x="4963" y="916"/>
                    <a:pt x="5074" y="805"/>
                  </a:cubicBezTo>
                  <a:cubicBezTo>
                    <a:pt x="5296" y="805"/>
                    <a:pt x="7265" y="112"/>
                    <a:pt x="7514" y="1"/>
                  </a:cubicBezTo>
                  <a:cubicBezTo>
                    <a:pt x="7625" y="1"/>
                    <a:pt x="8207" y="1"/>
                    <a:pt x="8429" y="112"/>
                  </a:cubicBezTo>
                  <a:cubicBezTo>
                    <a:pt x="8762" y="223"/>
                    <a:pt x="9926" y="1027"/>
                    <a:pt x="10148" y="1248"/>
                  </a:cubicBezTo>
                  <a:cubicBezTo>
                    <a:pt x="10508" y="1387"/>
                    <a:pt x="10508" y="1720"/>
                    <a:pt x="10730" y="2191"/>
                  </a:cubicBezTo>
                  <a:cubicBezTo>
                    <a:pt x="10841" y="2635"/>
                    <a:pt x="11313" y="3466"/>
                    <a:pt x="11423" y="3799"/>
                  </a:cubicBezTo>
                  <a:cubicBezTo>
                    <a:pt x="11534" y="4021"/>
                    <a:pt x="10841" y="4160"/>
                    <a:pt x="10398" y="3688"/>
                  </a:cubicBezTo>
                  <a:cubicBezTo>
                    <a:pt x="9926" y="3217"/>
                    <a:pt x="9455" y="2524"/>
                    <a:pt x="9344" y="2413"/>
                  </a:cubicBezTo>
                  <a:cubicBezTo>
                    <a:pt x="9233" y="2413"/>
                    <a:pt x="8069" y="2080"/>
                    <a:pt x="7958" y="2080"/>
                  </a:cubicBezTo>
                  <a:lnTo>
                    <a:pt x="6932" y="2080"/>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4"/>
            <p:cNvSpPr/>
            <p:nvPr/>
          </p:nvSpPr>
          <p:spPr>
            <a:xfrm>
              <a:off x="3542336" y="4251773"/>
              <a:ext cx="70762" cy="92449"/>
            </a:xfrm>
            <a:custGeom>
              <a:rect b="b" l="l" r="r" t="t"/>
              <a:pathLst>
                <a:path extrusionOk="0" fill="none" h="5435" w="4160">
                  <a:moveTo>
                    <a:pt x="555" y="1"/>
                  </a:moveTo>
                  <a:cubicBezTo>
                    <a:pt x="555" y="1"/>
                    <a:pt x="694" y="112"/>
                    <a:pt x="805" y="250"/>
                  </a:cubicBezTo>
                  <a:cubicBezTo>
                    <a:pt x="1249" y="805"/>
                    <a:pt x="2191" y="2080"/>
                    <a:pt x="2413" y="2191"/>
                  </a:cubicBezTo>
                  <a:cubicBezTo>
                    <a:pt x="2524" y="2551"/>
                    <a:pt x="2773" y="2773"/>
                    <a:pt x="2884" y="3134"/>
                  </a:cubicBezTo>
                  <a:cubicBezTo>
                    <a:pt x="2995" y="3466"/>
                    <a:pt x="3799" y="4631"/>
                    <a:pt x="4021" y="4853"/>
                  </a:cubicBezTo>
                  <a:cubicBezTo>
                    <a:pt x="4160" y="5102"/>
                    <a:pt x="4160" y="5324"/>
                    <a:pt x="3688" y="5435"/>
                  </a:cubicBezTo>
                  <a:cubicBezTo>
                    <a:pt x="3328" y="5435"/>
                    <a:pt x="2635" y="5213"/>
                    <a:pt x="2302" y="4742"/>
                  </a:cubicBezTo>
                  <a:cubicBezTo>
                    <a:pt x="1942" y="4270"/>
                    <a:pt x="1720" y="3827"/>
                    <a:pt x="1609" y="3716"/>
                  </a:cubicBezTo>
                  <a:cubicBezTo>
                    <a:pt x="1387" y="3466"/>
                    <a:pt x="112" y="2191"/>
                    <a:pt x="1" y="219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4"/>
            <p:cNvSpPr/>
            <p:nvPr/>
          </p:nvSpPr>
          <p:spPr>
            <a:xfrm>
              <a:off x="3510748" y="4277237"/>
              <a:ext cx="66985" cy="98590"/>
            </a:xfrm>
            <a:custGeom>
              <a:rect b="b" l="l" r="r" t="t"/>
              <a:pathLst>
                <a:path extrusionOk="0" fill="none" h="5796" w="3938">
                  <a:moveTo>
                    <a:pt x="1608" y="1"/>
                  </a:moveTo>
                  <a:cubicBezTo>
                    <a:pt x="1608" y="1"/>
                    <a:pt x="1719" y="361"/>
                    <a:pt x="1858" y="694"/>
                  </a:cubicBezTo>
                  <a:lnTo>
                    <a:pt x="1858" y="694"/>
                  </a:lnTo>
                  <a:cubicBezTo>
                    <a:pt x="1969" y="1054"/>
                    <a:pt x="2191" y="1526"/>
                    <a:pt x="2301" y="1748"/>
                  </a:cubicBezTo>
                  <a:cubicBezTo>
                    <a:pt x="2412" y="2080"/>
                    <a:pt x="2773" y="2773"/>
                    <a:pt x="2884" y="3134"/>
                  </a:cubicBezTo>
                  <a:cubicBezTo>
                    <a:pt x="2884" y="3467"/>
                    <a:pt x="3355" y="4520"/>
                    <a:pt x="3466" y="4853"/>
                  </a:cubicBezTo>
                  <a:cubicBezTo>
                    <a:pt x="3688" y="5102"/>
                    <a:pt x="3937" y="5685"/>
                    <a:pt x="3466" y="5685"/>
                  </a:cubicBezTo>
                  <a:cubicBezTo>
                    <a:pt x="2995" y="5795"/>
                    <a:pt x="2412" y="5435"/>
                    <a:pt x="2080" y="4631"/>
                  </a:cubicBezTo>
                  <a:cubicBezTo>
                    <a:pt x="1608" y="3827"/>
                    <a:pt x="1608" y="3605"/>
                    <a:pt x="1387" y="3356"/>
                  </a:cubicBezTo>
                  <a:cubicBezTo>
                    <a:pt x="1276" y="3134"/>
                    <a:pt x="111" y="2080"/>
                    <a:pt x="0" y="196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4"/>
            <p:cNvSpPr/>
            <p:nvPr/>
          </p:nvSpPr>
          <p:spPr>
            <a:xfrm>
              <a:off x="3259375" y="3894291"/>
              <a:ext cx="259403" cy="498988"/>
            </a:xfrm>
            <a:custGeom>
              <a:rect b="b" l="l" r="r" t="t"/>
              <a:pathLst>
                <a:path extrusionOk="0" fill="none" h="29335" w="15250">
                  <a:moveTo>
                    <a:pt x="14667" y="24150"/>
                  </a:moveTo>
                  <a:cubicBezTo>
                    <a:pt x="14667" y="24150"/>
                    <a:pt x="14667" y="24371"/>
                    <a:pt x="14778" y="24482"/>
                  </a:cubicBezTo>
                  <a:lnTo>
                    <a:pt x="14778" y="24482"/>
                  </a:lnTo>
                  <a:cubicBezTo>
                    <a:pt x="14889" y="25065"/>
                    <a:pt x="15000" y="25980"/>
                    <a:pt x="15111" y="26229"/>
                  </a:cubicBezTo>
                  <a:cubicBezTo>
                    <a:pt x="15250" y="26562"/>
                    <a:pt x="15111" y="27144"/>
                    <a:pt x="15111" y="27615"/>
                  </a:cubicBezTo>
                  <a:cubicBezTo>
                    <a:pt x="15000" y="27948"/>
                    <a:pt x="14889" y="28419"/>
                    <a:pt x="14889" y="28641"/>
                  </a:cubicBezTo>
                  <a:cubicBezTo>
                    <a:pt x="14889" y="29002"/>
                    <a:pt x="14556" y="29334"/>
                    <a:pt x="14196" y="28891"/>
                  </a:cubicBezTo>
                  <a:cubicBezTo>
                    <a:pt x="13974" y="28308"/>
                    <a:pt x="13725" y="27726"/>
                    <a:pt x="13725" y="27033"/>
                  </a:cubicBezTo>
                  <a:cubicBezTo>
                    <a:pt x="13503" y="26340"/>
                    <a:pt x="13170" y="25869"/>
                    <a:pt x="13170" y="25869"/>
                  </a:cubicBezTo>
                  <a:cubicBezTo>
                    <a:pt x="13170" y="25869"/>
                    <a:pt x="12921" y="26673"/>
                    <a:pt x="12228" y="27033"/>
                  </a:cubicBezTo>
                  <a:cubicBezTo>
                    <a:pt x="11534" y="27504"/>
                    <a:pt x="10037" y="27504"/>
                    <a:pt x="9122" y="25758"/>
                  </a:cubicBezTo>
                  <a:cubicBezTo>
                    <a:pt x="8180" y="24039"/>
                    <a:pt x="3217" y="14778"/>
                    <a:pt x="1830" y="11424"/>
                  </a:cubicBezTo>
                  <a:cubicBezTo>
                    <a:pt x="444" y="7958"/>
                    <a:pt x="1" y="6017"/>
                    <a:pt x="111" y="5546"/>
                  </a:cubicBezTo>
                  <a:cubicBezTo>
                    <a:pt x="222" y="5185"/>
                    <a:pt x="3328" y="1"/>
                    <a:pt x="3328" y="1"/>
                  </a:cubicBezTo>
                  <a:cubicBezTo>
                    <a:pt x="3328" y="1"/>
                    <a:pt x="7154" y="3688"/>
                    <a:pt x="9455" y="5546"/>
                  </a:cubicBezTo>
                  <a:lnTo>
                    <a:pt x="7736" y="7403"/>
                  </a:lnTo>
                  <a:cubicBezTo>
                    <a:pt x="7736" y="7403"/>
                    <a:pt x="8180" y="8651"/>
                    <a:pt x="8651" y="10620"/>
                  </a:cubicBezTo>
                  <a:cubicBezTo>
                    <a:pt x="9011" y="12588"/>
                    <a:pt x="10037" y="18133"/>
                    <a:pt x="12228" y="2159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4"/>
            <p:cNvSpPr/>
            <p:nvPr/>
          </p:nvSpPr>
          <p:spPr>
            <a:xfrm>
              <a:off x="3310302" y="3990499"/>
              <a:ext cx="80661" cy="29733"/>
            </a:xfrm>
            <a:custGeom>
              <a:rect b="b" l="l" r="r" t="t"/>
              <a:pathLst>
                <a:path extrusionOk="0" fill="none" h="1748" w="4742">
                  <a:moveTo>
                    <a:pt x="4742" y="1747"/>
                  </a:moveTo>
                  <a:cubicBezTo>
                    <a:pt x="4742" y="1747"/>
                    <a:pt x="3245" y="583"/>
                    <a:pt x="1" y="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4"/>
            <p:cNvSpPr/>
            <p:nvPr/>
          </p:nvSpPr>
          <p:spPr>
            <a:xfrm>
              <a:off x="4226172" y="3375520"/>
              <a:ext cx="21245" cy="72650"/>
            </a:xfrm>
            <a:custGeom>
              <a:rect b="b" l="l" r="r" t="t"/>
              <a:pathLst>
                <a:path extrusionOk="0" h="4271" w="1249">
                  <a:moveTo>
                    <a:pt x="1" y="0"/>
                  </a:moveTo>
                  <a:lnTo>
                    <a:pt x="1" y="0"/>
                  </a:lnTo>
                  <a:cubicBezTo>
                    <a:pt x="223" y="1165"/>
                    <a:pt x="555" y="4048"/>
                    <a:pt x="555" y="4270"/>
                  </a:cubicBezTo>
                  <a:cubicBezTo>
                    <a:pt x="694" y="4159"/>
                    <a:pt x="1138" y="2662"/>
                    <a:pt x="1248" y="2191"/>
                  </a:cubicBezTo>
                  <a:cubicBezTo>
                    <a:pt x="1248" y="1719"/>
                    <a:pt x="1248" y="1387"/>
                    <a:pt x="1138" y="1165"/>
                  </a:cubicBezTo>
                  <a:cubicBezTo>
                    <a:pt x="1027" y="805"/>
                    <a:pt x="1" y="1"/>
                    <a:pt x="1"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4"/>
            <p:cNvSpPr/>
            <p:nvPr/>
          </p:nvSpPr>
          <p:spPr>
            <a:xfrm>
              <a:off x="3980462" y="3342027"/>
              <a:ext cx="255167" cy="755346"/>
            </a:xfrm>
            <a:custGeom>
              <a:rect b="b" l="l" r="r" t="t"/>
              <a:pathLst>
                <a:path extrusionOk="0" h="44406" w="15001">
                  <a:moveTo>
                    <a:pt x="13060" y="1"/>
                  </a:moveTo>
                  <a:cubicBezTo>
                    <a:pt x="12921" y="1"/>
                    <a:pt x="11895" y="361"/>
                    <a:pt x="11535" y="583"/>
                  </a:cubicBezTo>
                  <a:cubicBezTo>
                    <a:pt x="11091" y="361"/>
                    <a:pt x="10287" y="223"/>
                    <a:pt x="10148" y="223"/>
                  </a:cubicBezTo>
                  <a:cubicBezTo>
                    <a:pt x="10037" y="361"/>
                    <a:pt x="9344" y="916"/>
                    <a:pt x="9233" y="1055"/>
                  </a:cubicBezTo>
                  <a:cubicBezTo>
                    <a:pt x="8762" y="916"/>
                    <a:pt x="8319" y="916"/>
                    <a:pt x="8069" y="916"/>
                  </a:cubicBezTo>
                  <a:cubicBezTo>
                    <a:pt x="7847" y="1055"/>
                    <a:pt x="7514" y="1609"/>
                    <a:pt x="7514" y="1609"/>
                  </a:cubicBezTo>
                  <a:cubicBezTo>
                    <a:pt x="7514" y="1609"/>
                    <a:pt x="6821" y="1748"/>
                    <a:pt x="6461" y="1859"/>
                  </a:cubicBezTo>
                  <a:cubicBezTo>
                    <a:pt x="6128" y="1969"/>
                    <a:pt x="5990" y="3356"/>
                    <a:pt x="5990" y="3827"/>
                  </a:cubicBezTo>
                  <a:cubicBezTo>
                    <a:pt x="5879" y="4271"/>
                    <a:pt x="6350" y="5435"/>
                    <a:pt x="6350" y="5546"/>
                  </a:cubicBezTo>
                  <a:cubicBezTo>
                    <a:pt x="6350" y="5719"/>
                    <a:pt x="6704" y="5976"/>
                    <a:pt x="7135" y="5976"/>
                  </a:cubicBezTo>
                  <a:cubicBezTo>
                    <a:pt x="7258" y="5976"/>
                    <a:pt x="7386" y="5955"/>
                    <a:pt x="7514" y="5907"/>
                  </a:cubicBezTo>
                  <a:lnTo>
                    <a:pt x="7514" y="5907"/>
                  </a:lnTo>
                  <a:cubicBezTo>
                    <a:pt x="7376" y="6461"/>
                    <a:pt x="7376" y="7043"/>
                    <a:pt x="7376" y="7626"/>
                  </a:cubicBezTo>
                  <a:cubicBezTo>
                    <a:pt x="7376" y="8540"/>
                    <a:pt x="7736" y="9012"/>
                    <a:pt x="8208" y="9927"/>
                  </a:cubicBezTo>
                  <a:cubicBezTo>
                    <a:pt x="8540" y="10620"/>
                    <a:pt x="8208" y="11563"/>
                    <a:pt x="7958" y="13392"/>
                  </a:cubicBezTo>
                  <a:cubicBezTo>
                    <a:pt x="5546" y="27255"/>
                    <a:pt x="4603" y="28420"/>
                    <a:pt x="3467" y="33965"/>
                  </a:cubicBezTo>
                  <a:cubicBezTo>
                    <a:pt x="3217" y="35129"/>
                    <a:pt x="2884" y="35933"/>
                    <a:pt x="2773" y="36737"/>
                  </a:cubicBezTo>
                  <a:lnTo>
                    <a:pt x="583" y="37791"/>
                  </a:lnTo>
                  <a:lnTo>
                    <a:pt x="1" y="39732"/>
                  </a:lnTo>
                  <a:cubicBezTo>
                    <a:pt x="1720" y="42172"/>
                    <a:pt x="4160" y="44251"/>
                    <a:pt x="4742" y="44362"/>
                  </a:cubicBezTo>
                  <a:cubicBezTo>
                    <a:pt x="4944" y="44386"/>
                    <a:pt x="5129" y="44405"/>
                    <a:pt x="5310" y="44405"/>
                  </a:cubicBezTo>
                  <a:cubicBezTo>
                    <a:pt x="5947" y="44405"/>
                    <a:pt x="6520" y="44167"/>
                    <a:pt x="7514" y="43087"/>
                  </a:cubicBezTo>
                  <a:cubicBezTo>
                    <a:pt x="8901" y="41700"/>
                    <a:pt x="11313" y="39621"/>
                    <a:pt x="11535" y="36266"/>
                  </a:cubicBezTo>
                  <a:cubicBezTo>
                    <a:pt x="11895" y="29473"/>
                    <a:pt x="12477" y="17219"/>
                    <a:pt x="12810" y="13975"/>
                  </a:cubicBezTo>
                  <a:cubicBezTo>
                    <a:pt x="12921" y="13060"/>
                    <a:pt x="13281" y="11202"/>
                    <a:pt x="13753" y="10176"/>
                  </a:cubicBezTo>
                  <a:cubicBezTo>
                    <a:pt x="13975" y="9483"/>
                    <a:pt x="15000" y="6461"/>
                    <a:pt x="15000" y="6350"/>
                  </a:cubicBezTo>
                  <a:lnTo>
                    <a:pt x="15000" y="6239"/>
                  </a:lnTo>
                  <a:cubicBezTo>
                    <a:pt x="15000" y="6017"/>
                    <a:pt x="14668" y="3134"/>
                    <a:pt x="14446" y="1969"/>
                  </a:cubicBezTo>
                  <a:cubicBezTo>
                    <a:pt x="14446" y="1859"/>
                    <a:pt x="14307" y="1748"/>
                    <a:pt x="14307" y="1609"/>
                  </a:cubicBezTo>
                  <a:cubicBezTo>
                    <a:pt x="14196" y="916"/>
                    <a:pt x="13281" y="1"/>
                    <a:pt x="130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4"/>
            <p:cNvSpPr/>
            <p:nvPr/>
          </p:nvSpPr>
          <p:spPr>
            <a:xfrm>
              <a:off x="3980462" y="3450041"/>
              <a:ext cx="255167" cy="648472"/>
            </a:xfrm>
            <a:custGeom>
              <a:rect b="b" l="l" r="r" t="t"/>
              <a:pathLst>
                <a:path extrusionOk="0" fill="none" h="38123" w="15001">
                  <a:moveTo>
                    <a:pt x="15000" y="0"/>
                  </a:moveTo>
                  <a:cubicBezTo>
                    <a:pt x="15000" y="111"/>
                    <a:pt x="13975" y="3133"/>
                    <a:pt x="13753" y="3826"/>
                  </a:cubicBezTo>
                  <a:cubicBezTo>
                    <a:pt x="13281" y="4852"/>
                    <a:pt x="12921" y="6710"/>
                    <a:pt x="12810" y="7625"/>
                  </a:cubicBezTo>
                  <a:cubicBezTo>
                    <a:pt x="12477" y="10869"/>
                    <a:pt x="11895" y="23123"/>
                    <a:pt x="11535" y="29916"/>
                  </a:cubicBezTo>
                  <a:cubicBezTo>
                    <a:pt x="11313" y="33271"/>
                    <a:pt x="8901" y="35350"/>
                    <a:pt x="7514" y="36737"/>
                  </a:cubicBezTo>
                  <a:cubicBezTo>
                    <a:pt x="6239" y="38123"/>
                    <a:pt x="5657" y="38123"/>
                    <a:pt x="4742" y="38012"/>
                  </a:cubicBezTo>
                  <a:cubicBezTo>
                    <a:pt x="4160" y="37901"/>
                    <a:pt x="1720" y="35822"/>
                    <a:pt x="1" y="33382"/>
                  </a:cubicBezTo>
                  <a:lnTo>
                    <a:pt x="583" y="31441"/>
                  </a:lnTo>
                  <a:lnTo>
                    <a:pt x="2773" y="30387"/>
                  </a:lnTo>
                  <a:lnTo>
                    <a:pt x="2773" y="30387"/>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4"/>
            <p:cNvSpPr/>
            <p:nvPr/>
          </p:nvSpPr>
          <p:spPr>
            <a:xfrm>
              <a:off x="4080447" y="3342027"/>
              <a:ext cx="155182" cy="106142"/>
            </a:xfrm>
            <a:custGeom>
              <a:rect b="b" l="l" r="r" t="t"/>
              <a:pathLst>
                <a:path extrusionOk="0" fill="none" h="6240" w="9123">
                  <a:moveTo>
                    <a:pt x="1636" y="5907"/>
                  </a:moveTo>
                  <a:cubicBezTo>
                    <a:pt x="1054" y="6128"/>
                    <a:pt x="472" y="5768"/>
                    <a:pt x="472" y="5546"/>
                  </a:cubicBezTo>
                  <a:cubicBezTo>
                    <a:pt x="472" y="5435"/>
                    <a:pt x="1" y="4271"/>
                    <a:pt x="112" y="3827"/>
                  </a:cubicBezTo>
                  <a:cubicBezTo>
                    <a:pt x="112" y="3356"/>
                    <a:pt x="250" y="1969"/>
                    <a:pt x="583" y="1859"/>
                  </a:cubicBezTo>
                  <a:cubicBezTo>
                    <a:pt x="943" y="1748"/>
                    <a:pt x="1636" y="1609"/>
                    <a:pt x="1636" y="1609"/>
                  </a:cubicBezTo>
                  <a:cubicBezTo>
                    <a:pt x="1636" y="1609"/>
                    <a:pt x="1969" y="1055"/>
                    <a:pt x="2191" y="916"/>
                  </a:cubicBezTo>
                  <a:cubicBezTo>
                    <a:pt x="2441" y="916"/>
                    <a:pt x="2884" y="916"/>
                    <a:pt x="3355" y="1055"/>
                  </a:cubicBezTo>
                  <a:cubicBezTo>
                    <a:pt x="3466" y="916"/>
                    <a:pt x="4159" y="361"/>
                    <a:pt x="4270" y="223"/>
                  </a:cubicBezTo>
                  <a:cubicBezTo>
                    <a:pt x="4409" y="223"/>
                    <a:pt x="5213" y="361"/>
                    <a:pt x="5657" y="583"/>
                  </a:cubicBezTo>
                  <a:cubicBezTo>
                    <a:pt x="6017" y="361"/>
                    <a:pt x="7043" y="1"/>
                    <a:pt x="7182" y="1"/>
                  </a:cubicBezTo>
                  <a:cubicBezTo>
                    <a:pt x="7403" y="1"/>
                    <a:pt x="8318" y="916"/>
                    <a:pt x="8429" y="1609"/>
                  </a:cubicBezTo>
                  <a:cubicBezTo>
                    <a:pt x="8429" y="1748"/>
                    <a:pt x="8568" y="1859"/>
                    <a:pt x="8568" y="1969"/>
                  </a:cubicBezTo>
                  <a:cubicBezTo>
                    <a:pt x="8790" y="3134"/>
                    <a:pt x="9122" y="6017"/>
                    <a:pt x="9122" y="623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4"/>
            <p:cNvSpPr/>
            <p:nvPr/>
          </p:nvSpPr>
          <p:spPr>
            <a:xfrm>
              <a:off x="4019619" y="3414660"/>
              <a:ext cx="106125" cy="605573"/>
            </a:xfrm>
            <a:custGeom>
              <a:rect b="b" l="l" r="r" t="t"/>
              <a:pathLst>
                <a:path extrusionOk="0" fill="none" h="35601" w="6239">
                  <a:moveTo>
                    <a:pt x="4741" y="1"/>
                  </a:moveTo>
                  <a:cubicBezTo>
                    <a:pt x="4741" y="1"/>
                    <a:pt x="5074" y="472"/>
                    <a:pt x="5074" y="694"/>
                  </a:cubicBezTo>
                  <a:cubicBezTo>
                    <a:pt x="5212" y="805"/>
                    <a:pt x="5212" y="1276"/>
                    <a:pt x="5212" y="1637"/>
                  </a:cubicBezTo>
                  <a:cubicBezTo>
                    <a:pt x="5074" y="2191"/>
                    <a:pt x="5074" y="2773"/>
                    <a:pt x="5074" y="3356"/>
                  </a:cubicBezTo>
                  <a:cubicBezTo>
                    <a:pt x="5074" y="4270"/>
                    <a:pt x="5434" y="4742"/>
                    <a:pt x="5906" y="5657"/>
                  </a:cubicBezTo>
                  <a:cubicBezTo>
                    <a:pt x="6238" y="6350"/>
                    <a:pt x="5906" y="7293"/>
                    <a:pt x="5656" y="9122"/>
                  </a:cubicBezTo>
                  <a:cubicBezTo>
                    <a:pt x="3244" y="22985"/>
                    <a:pt x="2301" y="24150"/>
                    <a:pt x="1165" y="29695"/>
                  </a:cubicBezTo>
                  <a:cubicBezTo>
                    <a:pt x="915" y="30859"/>
                    <a:pt x="582" y="31663"/>
                    <a:pt x="471" y="32467"/>
                  </a:cubicBezTo>
                  <a:cubicBezTo>
                    <a:pt x="111" y="33382"/>
                    <a:pt x="0" y="34325"/>
                    <a:pt x="111" y="3560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4"/>
            <p:cNvSpPr/>
            <p:nvPr/>
          </p:nvSpPr>
          <p:spPr>
            <a:xfrm>
              <a:off x="4226172" y="3375520"/>
              <a:ext cx="21245" cy="74538"/>
            </a:xfrm>
            <a:custGeom>
              <a:rect b="b" l="l" r="r" t="t"/>
              <a:pathLst>
                <a:path extrusionOk="0" fill="none" h="4382" w="1249">
                  <a:moveTo>
                    <a:pt x="555" y="4381"/>
                  </a:moveTo>
                  <a:lnTo>
                    <a:pt x="555" y="4270"/>
                  </a:lnTo>
                  <a:cubicBezTo>
                    <a:pt x="694" y="4159"/>
                    <a:pt x="1138" y="2662"/>
                    <a:pt x="1248" y="2191"/>
                  </a:cubicBezTo>
                  <a:cubicBezTo>
                    <a:pt x="1248" y="1719"/>
                    <a:pt x="1248" y="1387"/>
                    <a:pt x="1138" y="1165"/>
                  </a:cubicBezTo>
                  <a:cubicBezTo>
                    <a:pt x="1027" y="805"/>
                    <a:pt x="1" y="0"/>
                    <a:pt x="1"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4"/>
            <p:cNvSpPr/>
            <p:nvPr/>
          </p:nvSpPr>
          <p:spPr>
            <a:xfrm>
              <a:off x="3822950" y="2968522"/>
              <a:ext cx="35381" cy="11805"/>
            </a:xfrm>
            <a:custGeom>
              <a:rect b="b" l="l" r="r" t="t"/>
              <a:pathLst>
                <a:path extrusionOk="0" h="694" w="2080">
                  <a:moveTo>
                    <a:pt x="139" y="0"/>
                  </a:moveTo>
                  <a:cubicBezTo>
                    <a:pt x="1" y="0"/>
                    <a:pt x="1" y="139"/>
                    <a:pt x="1" y="139"/>
                  </a:cubicBezTo>
                  <a:cubicBezTo>
                    <a:pt x="1" y="139"/>
                    <a:pt x="139" y="139"/>
                    <a:pt x="139" y="250"/>
                  </a:cubicBezTo>
                  <a:cubicBezTo>
                    <a:pt x="139" y="250"/>
                    <a:pt x="250" y="361"/>
                    <a:pt x="250" y="472"/>
                  </a:cubicBezTo>
                  <a:cubicBezTo>
                    <a:pt x="361" y="472"/>
                    <a:pt x="472" y="583"/>
                    <a:pt x="583" y="583"/>
                  </a:cubicBezTo>
                  <a:cubicBezTo>
                    <a:pt x="832" y="693"/>
                    <a:pt x="943" y="693"/>
                    <a:pt x="1054" y="693"/>
                  </a:cubicBezTo>
                  <a:cubicBezTo>
                    <a:pt x="1387" y="693"/>
                    <a:pt x="1747" y="583"/>
                    <a:pt x="1858" y="472"/>
                  </a:cubicBezTo>
                  <a:lnTo>
                    <a:pt x="2080" y="250"/>
                  </a:lnTo>
                  <a:lnTo>
                    <a:pt x="2080" y="139"/>
                  </a:lnTo>
                  <a:cubicBezTo>
                    <a:pt x="2080" y="0"/>
                    <a:pt x="2080" y="0"/>
                    <a:pt x="1969" y="0"/>
                  </a:cubicBezTo>
                  <a:lnTo>
                    <a:pt x="1858" y="0"/>
                  </a:lnTo>
                  <a:cubicBezTo>
                    <a:pt x="1858" y="139"/>
                    <a:pt x="1747" y="139"/>
                    <a:pt x="1747" y="139"/>
                  </a:cubicBezTo>
                  <a:cubicBezTo>
                    <a:pt x="1525" y="250"/>
                    <a:pt x="1276" y="250"/>
                    <a:pt x="1054" y="250"/>
                  </a:cubicBezTo>
                  <a:cubicBezTo>
                    <a:pt x="832" y="250"/>
                    <a:pt x="583" y="250"/>
                    <a:pt x="472" y="139"/>
                  </a:cubicBezTo>
                  <a:lnTo>
                    <a:pt x="250" y="139"/>
                  </a:lnTo>
                  <a:cubicBezTo>
                    <a:pt x="250" y="0"/>
                    <a:pt x="139" y="0"/>
                    <a:pt x="1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4"/>
            <p:cNvSpPr/>
            <p:nvPr/>
          </p:nvSpPr>
          <p:spPr>
            <a:xfrm>
              <a:off x="3854554" y="2976533"/>
              <a:ext cx="13693" cy="35398"/>
            </a:xfrm>
            <a:custGeom>
              <a:rect b="b" l="l" r="r" t="t"/>
              <a:pathLst>
                <a:path extrusionOk="0" h="2081" w="805">
                  <a:moveTo>
                    <a:pt x="582" y="1"/>
                  </a:moveTo>
                  <a:lnTo>
                    <a:pt x="582" y="112"/>
                  </a:lnTo>
                  <a:cubicBezTo>
                    <a:pt x="471" y="112"/>
                    <a:pt x="361" y="222"/>
                    <a:pt x="361" y="222"/>
                  </a:cubicBezTo>
                  <a:cubicBezTo>
                    <a:pt x="111" y="472"/>
                    <a:pt x="0" y="805"/>
                    <a:pt x="0" y="1054"/>
                  </a:cubicBezTo>
                  <a:cubicBezTo>
                    <a:pt x="0" y="1276"/>
                    <a:pt x="111" y="1387"/>
                    <a:pt x="111" y="1498"/>
                  </a:cubicBezTo>
                  <a:cubicBezTo>
                    <a:pt x="222" y="1609"/>
                    <a:pt x="222" y="1747"/>
                    <a:pt x="361" y="1858"/>
                  </a:cubicBezTo>
                  <a:cubicBezTo>
                    <a:pt x="471" y="1969"/>
                    <a:pt x="471" y="1969"/>
                    <a:pt x="582" y="2080"/>
                  </a:cubicBezTo>
                  <a:lnTo>
                    <a:pt x="693" y="2080"/>
                  </a:lnTo>
                  <a:cubicBezTo>
                    <a:pt x="693" y="2080"/>
                    <a:pt x="804" y="2080"/>
                    <a:pt x="693" y="1969"/>
                  </a:cubicBezTo>
                  <a:cubicBezTo>
                    <a:pt x="693" y="1858"/>
                    <a:pt x="693" y="1747"/>
                    <a:pt x="582" y="1747"/>
                  </a:cubicBezTo>
                  <a:cubicBezTo>
                    <a:pt x="582" y="1498"/>
                    <a:pt x="471" y="1276"/>
                    <a:pt x="471" y="1054"/>
                  </a:cubicBezTo>
                  <a:cubicBezTo>
                    <a:pt x="471" y="805"/>
                    <a:pt x="582" y="583"/>
                    <a:pt x="582" y="472"/>
                  </a:cubicBezTo>
                  <a:cubicBezTo>
                    <a:pt x="693" y="361"/>
                    <a:pt x="693" y="361"/>
                    <a:pt x="693" y="222"/>
                  </a:cubicBezTo>
                  <a:lnTo>
                    <a:pt x="804" y="112"/>
                  </a:lnTo>
                  <a:lnTo>
                    <a:pt x="693" y="112"/>
                  </a:lnTo>
                  <a:cubicBezTo>
                    <a:pt x="693" y="1"/>
                    <a:pt x="693" y="1"/>
                    <a:pt x="5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4"/>
            <p:cNvSpPr/>
            <p:nvPr/>
          </p:nvSpPr>
          <p:spPr>
            <a:xfrm>
              <a:off x="3825314" y="3006250"/>
              <a:ext cx="37269" cy="12638"/>
            </a:xfrm>
            <a:custGeom>
              <a:rect b="b" l="l" r="r" t="t"/>
              <a:pathLst>
                <a:path extrusionOk="0" h="743" w="2191">
                  <a:moveTo>
                    <a:pt x="1026" y="0"/>
                  </a:moveTo>
                  <a:cubicBezTo>
                    <a:pt x="804" y="0"/>
                    <a:pt x="444" y="111"/>
                    <a:pt x="333" y="333"/>
                  </a:cubicBezTo>
                  <a:cubicBezTo>
                    <a:pt x="222" y="333"/>
                    <a:pt x="111" y="444"/>
                    <a:pt x="111" y="444"/>
                  </a:cubicBezTo>
                  <a:cubicBezTo>
                    <a:pt x="111" y="555"/>
                    <a:pt x="0" y="555"/>
                    <a:pt x="0" y="555"/>
                  </a:cubicBezTo>
                  <a:lnTo>
                    <a:pt x="0" y="693"/>
                  </a:lnTo>
                  <a:cubicBezTo>
                    <a:pt x="74" y="693"/>
                    <a:pt x="99" y="743"/>
                    <a:pt x="140" y="743"/>
                  </a:cubicBezTo>
                  <a:cubicBezTo>
                    <a:pt x="160" y="743"/>
                    <a:pt x="185" y="730"/>
                    <a:pt x="222" y="693"/>
                  </a:cubicBezTo>
                  <a:cubicBezTo>
                    <a:pt x="333" y="693"/>
                    <a:pt x="333" y="693"/>
                    <a:pt x="444" y="555"/>
                  </a:cubicBezTo>
                  <a:cubicBezTo>
                    <a:pt x="693" y="555"/>
                    <a:pt x="804" y="444"/>
                    <a:pt x="1026" y="444"/>
                  </a:cubicBezTo>
                  <a:cubicBezTo>
                    <a:pt x="1248" y="444"/>
                    <a:pt x="1497" y="555"/>
                    <a:pt x="1719" y="555"/>
                  </a:cubicBezTo>
                  <a:cubicBezTo>
                    <a:pt x="1830" y="555"/>
                    <a:pt x="1830" y="693"/>
                    <a:pt x="1941" y="693"/>
                  </a:cubicBezTo>
                  <a:lnTo>
                    <a:pt x="2080" y="693"/>
                  </a:lnTo>
                  <a:cubicBezTo>
                    <a:pt x="2080" y="693"/>
                    <a:pt x="2190" y="693"/>
                    <a:pt x="2080" y="555"/>
                  </a:cubicBezTo>
                  <a:lnTo>
                    <a:pt x="2080" y="444"/>
                  </a:lnTo>
                  <a:cubicBezTo>
                    <a:pt x="2080" y="444"/>
                    <a:pt x="1941" y="333"/>
                    <a:pt x="1830" y="333"/>
                  </a:cubicBezTo>
                  <a:cubicBezTo>
                    <a:pt x="1830" y="222"/>
                    <a:pt x="1719" y="111"/>
                    <a:pt x="1497" y="111"/>
                  </a:cubicBezTo>
                  <a:cubicBezTo>
                    <a:pt x="1386" y="111"/>
                    <a:pt x="1248" y="0"/>
                    <a:pt x="10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4"/>
            <p:cNvSpPr/>
            <p:nvPr/>
          </p:nvSpPr>
          <p:spPr>
            <a:xfrm>
              <a:off x="3817286" y="2974645"/>
              <a:ext cx="11805" cy="35398"/>
            </a:xfrm>
            <a:custGeom>
              <a:rect b="b" l="l" r="r" t="t"/>
              <a:pathLst>
                <a:path extrusionOk="0" h="2081" w="694">
                  <a:moveTo>
                    <a:pt x="112" y="1"/>
                  </a:moveTo>
                  <a:cubicBezTo>
                    <a:pt x="1" y="1"/>
                    <a:pt x="1" y="112"/>
                    <a:pt x="1" y="112"/>
                  </a:cubicBezTo>
                  <a:cubicBezTo>
                    <a:pt x="1" y="112"/>
                    <a:pt x="1" y="223"/>
                    <a:pt x="112" y="223"/>
                  </a:cubicBezTo>
                  <a:lnTo>
                    <a:pt x="112" y="472"/>
                  </a:lnTo>
                  <a:cubicBezTo>
                    <a:pt x="223" y="472"/>
                    <a:pt x="223" y="583"/>
                    <a:pt x="223" y="583"/>
                  </a:cubicBezTo>
                  <a:lnTo>
                    <a:pt x="223" y="694"/>
                  </a:lnTo>
                  <a:lnTo>
                    <a:pt x="223" y="1027"/>
                  </a:lnTo>
                  <a:lnTo>
                    <a:pt x="223" y="1387"/>
                  </a:lnTo>
                  <a:lnTo>
                    <a:pt x="223" y="1498"/>
                  </a:lnTo>
                  <a:cubicBezTo>
                    <a:pt x="223" y="1609"/>
                    <a:pt x="112" y="1609"/>
                    <a:pt x="112" y="1609"/>
                  </a:cubicBezTo>
                  <a:lnTo>
                    <a:pt x="112" y="1858"/>
                  </a:lnTo>
                  <a:lnTo>
                    <a:pt x="1" y="1969"/>
                  </a:lnTo>
                  <a:lnTo>
                    <a:pt x="1" y="2080"/>
                  </a:lnTo>
                  <a:lnTo>
                    <a:pt x="223" y="2080"/>
                  </a:lnTo>
                  <a:lnTo>
                    <a:pt x="472" y="1858"/>
                  </a:lnTo>
                  <a:lnTo>
                    <a:pt x="583" y="1720"/>
                  </a:lnTo>
                  <a:cubicBezTo>
                    <a:pt x="583" y="1609"/>
                    <a:pt x="583" y="1609"/>
                    <a:pt x="694" y="1498"/>
                  </a:cubicBezTo>
                  <a:lnTo>
                    <a:pt x="694" y="1276"/>
                  </a:lnTo>
                  <a:lnTo>
                    <a:pt x="694" y="1027"/>
                  </a:lnTo>
                  <a:lnTo>
                    <a:pt x="694" y="805"/>
                  </a:lnTo>
                  <a:lnTo>
                    <a:pt x="694" y="583"/>
                  </a:lnTo>
                  <a:cubicBezTo>
                    <a:pt x="583" y="583"/>
                    <a:pt x="583" y="472"/>
                    <a:pt x="583" y="472"/>
                  </a:cubicBezTo>
                  <a:cubicBezTo>
                    <a:pt x="472" y="333"/>
                    <a:pt x="472" y="333"/>
                    <a:pt x="472" y="223"/>
                  </a:cubicBezTo>
                  <a:cubicBezTo>
                    <a:pt x="334" y="112"/>
                    <a:pt x="223" y="112"/>
                    <a:pt x="223" y="112"/>
                  </a:cubicBezTo>
                  <a:cubicBezTo>
                    <a:pt x="223" y="1"/>
                    <a:pt x="112" y="1"/>
                    <a:pt x="1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4"/>
            <p:cNvSpPr/>
            <p:nvPr/>
          </p:nvSpPr>
          <p:spPr>
            <a:xfrm>
              <a:off x="4190808" y="3397208"/>
              <a:ext cx="27369" cy="27369"/>
            </a:xfrm>
            <a:custGeom>
              <a:rect b="b" l="l" r="r" t="t"/>
              <a:pathLst>
                <a:path extrusionOk="0" h="1609" w="1609">
                  <a:moveTo>
                    <a:pt x="111" y="1"/>
                  </a:moveTo>
                  <a:cubicBezTo>
                    <a:pt x="111" y="1"/>
                    <a:pt x="0" y="1"/>
                    <a:pt x="0" y="112"/>
                  </a:cubicBezTo>
                  <a:lnTo>
                    <a:pt x="0" y="223"/>
                  </a:lnTo>
                  <a:lnTo>
                    <a:pt x="0" y="444"/>
                  </a:lnTo>
                  <a:cubicBezTo>
                    <a:pt x="0" y="583"/>
                    <a:pt x="0" y="694"/>
                    <a:pt x="111" y="805"/>
                  </a:cubicBezTo>
                  <a:cubicBezTo>
                    <a:pt x="111" y="1027"/>
                    <a:pt x="222" y="1138"/>
                    <a:pt x="333" y="1276"/>
                  </a:cubicBezTo>
                  <a:cubicBezTo>
                    <a:pt x="555" y="1498"/>
                    <a:pt x="915" y="1609"/>
                    <a:pt x="1137" y="1609"/>
                  </a:cubicBezTo>
                  <a:lnTo>
                    <a:pt x="1498" y="1609"/>
                  </a:lnTo>
                  <a:lnTo>
                    <a:pt x="1498" y="1498"/>
                  </a:lnTo>
                  <a:cubicBezTo>
                    <a:pt x="1609" y="1498"/>
                    <a:pt x="1498" y="1387"/>
                    <a:pt x="1498" y="1387"/>
                  </a:cubicBezTo>
                  <a:lnTo>
                    <a:pt x="1387" y="1387"/>
                  </a:lnTo>
                  <a:cubicBezTo>
                    <a:pt x="1387" y="1387"/>
                    <a:pt x="1248" y="1276"/>
                    <a:pt x="1137" y="1276"/>
                  </a:cubicBezTo>
                  <a:cubicBezTo>
                    <a:pt x="1026" y="1138"/>
                    <a:pt x="804" y="1027"/>
                    <a:pt x="694" y="916"/>
                  </a:cubicBezTo>
                  <a:cubicBezTo>
                    <a:pt x="555" y="694"/>
                    <a:pt x="333" y="583"/>
                    <a:pt x="333" y="334"/>
                  </a:cubicBezTo>
                  <a:cubicBezTo>
                    <a:pt x="222" y="334"/>
                    <a:pt x="222" y="223"/>
                    <a:pt x="222" y="223"/>
                  </a:cubicBezTo>
                  <a:lnTo>
                    <a:pt x="222" y="112"/>
                  </a:lnTo>
                  <a:lnTo>
                    <a:pt x="111" y="1"/>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4"/>
            <p:cNvSpPr/>
            <p:nvPr/>
          </p:nvSpPr>
          <p:spPr>
            <a:xfrm>
              <a:off x="4190808" y="3431738"/>
              <a:ext cx="27369" cy="26331"/>
            </a:xfrm>
            <a:custGeom>
              <a:rect b="b" l="l" r="r" t="t"/>
              <a:pathLst>
                <a:path extrusionOk="0" h="1548" w="1609">
                  <a:moveTo>
                    <a:pt x="1251" y="1"/>
                  </a:moveTo>
                  <a:cubicBezTo>
                    <a:pt x="1214" y="1"/>
                    <a:pt x="1174" y="13"/>
                    <a:pt x="1137" y="50"/>
                  </a:cubicBezTo>
                  <a:cubicBezTo>
                    <a:pt x="915" y="50"/>
                    <a:pt x="555" y="161"/>
                    <a:pt x="333" y="383"/>
                  </a:cubicBezTo>
                  <a:cubicBezTo>
                    <a:pt x="222" y="494"/>
                    <a:pt x="111" y="633"/>
                    <a:pt x="111" y="743"/>
                  </a:cubicBezTo>
                  <a:cubicBezTo>
                    <a:pt x="0" y="854"/>
                    <a:pt x="0" y="965"/>
                    <a:pt x="0" y="1076"/>
                  </a:cubicBezTo>
                  <a:lnTo>
                    <a:pt x="0" y="1437"/>
                  </a:lnTo>
                  <a:lnTo>
                    <a:pt x="0" y="1547"/>
                  </a:lnTo>
                  <a:lnTo>
                    <a:pt x="222" y="1547"/>
                  </a:lnTo>
                  <a:lnTo>
                    <a:pt x="222" y="1437"/>
                  </a:lnTo>
                  <a:cubicBezTo>
                    <a:pt x="222" y="1326"/>
                    <a:pt x="222" y="1326"/>
                    <a:pt x="333" y="1187"/>
                  </a:cubicBezTo>
                  <a:cubicBezTo>
                    <a:pt x="333" y="1076"/>
                    <a:pt x="555" y="854"/>
                    <a:pt x="694" y="743"/>
                  </a:cubicBezTo>
                  <a:cubicBezTo>
                    <a:pt x="804" y="494"/>
                    <a:pt x="1026" y="383"/>
                    <a:pt x="1137" y="272"/>
                  </a:cubicBezTo>
                  <a:lnTo>
                    <a:pt x="1387" y="272"/>
                  </a:lnTo>
                  <a:cubicBezTo>
                    <a:pt x="1498" y="272"/>
                    <a:pt x="1498" y="161"/>
                    <a:pt x="1498" y="161"/>
                  </a:cubicBezTo>
                  <a:lnTo>
                    <a:pt x="1609" y="161"/>
                  </a:lnTo>
                  <a:cubicBezTo>
                    <a:pt x="1609" y="50"/>
                    <a:pt x="1498" y="50"/>
                    <a:pt x="1498" y="50"/>
                  </a:cubicBezTo>
                  <a:lnTo>
                    <a:pt x="1387" y="50"/>
                  </a:lnTo>
                  <a:cubicBezTo>
                    <a:pt x="1387" y="50"/>
                    <a:pt x="1325" y="1"/>
                    <a:pt x="125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4"/>
            <p:cNvSpPr/>
            <p:nvPr/>
          </p:nvSpPr>
          <p:spPr>
            <a:xfrm>
              <a:off x="4159204" y="3431738"/>
              <a:ext cx="27369" cy="26331"/>
            </a:xfrm>
            <a:custGeom>
              <a:rect b="b" l="l" r="r" t="t"/>
              <a:pathLst>
                <a:path extrusionOk="0" h="1548" w="1609">
                  <a:moveTo>
                    <a:pt x="346" y="1"/>
                  </a:moveTo>
                  <a:cubicBezTo>
                    <a:pt x="272" y="1"/>
                    <a:pt x="223" y="50"/>
                    <a:pt x="223" y="50"/>
                  </a:cubicBezTo>
                  <a:lnTo>
                    <a:pt x="1" y="50"/>
                  </a:lnTo>
                  <a:cubicBezTo>
                    <a:pt x="1" y="161"/>
                    <a:pt x="1" y="161"/>
                    <a:pt x="112" y="161"/>
                  </a:cubicBezTo>
                  <a:cubicBezTo>
                    <a:pt x="112" y="161"/>
                    <a:pt x="112" y="272"/>
                    <a:pt x="223" y="272"/>
                  </a:cubicBezTo>
                  <a:lnTo>
                    <a:pt x="334" y="272"/>
                  </a:lnTo>
                  <a:cubicBezTo>
                    <a:pt x="583" y="383"/>
                    <a:pt x="694" y="494"/>
                    <a:pt x="916" y="743"/>
                  </a:cubicBezTo>
                  <a:cubicBezTo>
                    <a:pt x="1027" y="854"/>
                    <a:pt x="1165" y="1076"/>
                    <a:pt x="1276" y="1187"/>
                  </a:cubicBezTo>
                  <a:cubicBezTo>
                    <a:pt x="1276" y="1326"/>
                    <a:pt x="1387" y="1326"/>
                    <a:pt x="1387" y="1437"/>
                  </a:cubicBezTo>
                  <a:lnTo>
                    <a:pt x="1387" y="1547"/>
                  </a:lnTo>
                  <a:lnTo>
                    <a:pt x="1609" y="1547"/>
                  </a:lnTo>
                  <a:lnTo>
                    <a:pt x="1609" y="1437"/>
                  </a:lnTo>
                  <a:lnTo>
                    <a:pt x="1609" y="1076"/>
                  </a:lnTo>
                  <a:cubicBezTo>
                    <a:pt x="1609" y="965"/>
                    <a:pt x="1498" y="854"/>
                    <a:pt x="1498" y="743"/>
                  </a:cubicBezTo>
                  <a:cubicBezTo>
                    <a:pt x="1387" y="633"/>
                    <a:pt x="1387" y="494"/>
                    <a:pt x="1276" y="383"/>
                  </a:cubicBezTo>
                  <a:cubicBezTo>
                    <a:pt x="1027" y="161"/>
                    <a:pt x="694" y="50"/>
                    <a:pt x="472" y="50"/>
                  </a:cubicBezTo>
                  <a:cubicBezTo>
                    <a:pt x="426" y="13"/>
                    <a:pt x="383" y="1"/>
                    <a:pt x="34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4"/>
            <p:cNvSpPr/>
            <p:nvPr/>
          </p:nvSpPr>
          <p:spPr>
            <a:xfrm>
              <a:off x="4159204" y="3397208"/>
              <a:ext cx="27369" cy="27369"/>
            </a:xfrm>
            <a:custGeom>
              <a:rect b="b" l="l" r="r" t="t"/>
              <a:pathLst>
                <a:path extrusionOk="0" h="1609" w="1609">
                  <a:moveTo>
                    <a:pt x="1498" y="1"/>
                  </a:moveTo>
                  <a:cubicBezTo>
                    <a:pt x="1498" y="1"/>
                    <a:pt x="1387" y="1"/>
                    <a:pt x="1387" y="112"/>
                  </a:cubicBezTo>
                  <a:lnTo>
                    <a:pt x="1387" y="223"/>
                  </a:lnTo>
                  <a:lnTo>
                    <a:pt x="1276" y="334"/>
                  </a:lnTo>
                  <a:cubicBezTo>
                    <a:pt x="1165" y="583"/>
                    <a:pt x="1027" y="694"/>
                    <a:pt x="916" y="916"/>
                  </a:cubicBezTo>
                  <a:cubicBezTo>
                    <a:pt x="694" y="1027"/>
                    <a:pt x="583" y="1138"/>
                    <a:pt x="334" y="1276"/>
                  </a:cubicBezTo>
                  <a:lnTo>
                    <a:pt x="223" y="1387"/>
                  </a:lnTo>
                  <a:lnTo>
                    <a:pt x="1" y="1387"/>
                  </a:lnTo>
                  <a:cubicBezTo>
                    <a:pt x="1" y="1498"/>
                    <a:pt x="1" y="1498"/>
                    <a:pt x="112" y="1609"/>
                  </a:cubicBezTo>
                  <a:lnTo>
                    <a:pt x="472" y="1609"/>
                  </a:lnTo>
                  <a:cubicBezTo>
                    <a:pt x="694" y="1609"/>
                    <a:pt x="1027" y="1498"/>
                    <a:pt x="1276" y="1276"/>
                  </a:cubicBezTo>
                  <a:cubicBezTo>
                    <a:pt x="1387" y="1138"/>
                    <a:pt x="1387" y="1027"/>
                    <a:pt x="1498" y="805"/>
                  </a:cubicBezTo>
                  <a:cubicBezTo>
                    <a:pt x="1498" y="694"/>
                    <a:pt x="1609" y="583"/>
                    <a:pt x="1609" y="444"/>
                  </a:cubicBezTo>
                  <a:lnTo>
                    <a:pt x="1609" y="223"/>
                  </a:lnTo>
                  <a:lnTo>
                    <a:pt x="1609" y="112"/>
                  </a:lnTo>
                  <a:cubicBezTo>
                    <a:pt x="1498" y="112"/>
                    <a:pt x="1498" y="1"/>
                    <a:pt x="149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1" name="Google Shape;5281;p64"/>
          <p:cNvGrpSpPr/>
          <p:nvPr/>
        </p:nvGrpSpPr>
        <p:grpSpPr>
          <a:xfrm>
            <a:off x="7183180" y="1072638"/>
            <a:ext cx="809302" cy="1595487"/>
            <a:chOff x="5843330" y="1072638"/>
            <a:chExt cx="809302" cy="1595487"/>
          </a:xfrm>
        </p:grpSpPr>
        <p:sp>
          <p:nvSpPr>
            <p:cNvPr id="5282" name="Google Shape;5282;p64"/>
            <p:cNvSpPr/>
            <p:nvPr/>
          </p:nvSpPr>
          <p:spPr>
            <a:xfrm>
              <a:off x="6326737" y="1799390"/>
              <a:ext cx="296654" cy="367399"/>
            </a:xfrm>
            <a:custGeom>
              <a:rect b="b" l="l" r="r" t="t"/>
              <a:pathLst>
                <a:path extrusionOk="0" h="21599" w="17440">
                  <a:moveTo>
                    <a:pt x="10148" y="1"/>
                  </a:moveTo>
                  <a:cubicBezTo>
                    <a:pt x="10148" y="1"/>
                    <a:pt x="5074" y="805"/>
                    <a:pt x="0" y="4409"/>
                  </a:cubicBezTo>
                  <a:lnTo>
                    <a:pt x="5989" y="21599"/>
                  </a:lnTo>
                  <a:lnTo>
                    <a:pt x="17440" y="15250"/>
                  </a:lnTo>
                  <a:cubicBezTo>
                    <a:pt x="17440" y="15250"/>
                    <a:pt x="11784" y="2662"/>
                    <a:pt x="10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4"/>
            <p:cNvSpPr/>
            <p:nvPr/>
          </p:nvSpPr>
          <p:spPr>
            <a:xfrm>
              <a:off x="6326737" y="1799390"/>
              <a:ext cx="296654" cy="367399"/>
            </a:xfrm>
            <a:custGeom>
              <a:rect b="b" l="l" r="r" t="t"/>
              <a:pathLst>
                <a:path extrusionOk="0" fill="none" h="21599" w="17440">
                  <a:moveTo>
                    <a:pt x="17440" y="15250"/>
                  </a:moveTo>
                  <a:cubicBezTo>
                    <a:pt x="17440" y="15250"/>
                    <a:pt x="11784" y="2662"/>
                    <a:pt x="10148" y="1"/>
                  </a:cubicBezTo>
                  <a:cubicBezTo>
                    <a:pt x="10148" y="1"/>
                    <a:pt x="5074" y="805"/>
                    <a:pt x="0" y="4409"/>
                  </a:cubicBezTo>
                  <a:lnTo>
                    <a:pt x="5989" y="21599"/>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4"/>
            <p:cNvSpPr/>
            <p:nvPr/>
          </p:nvSpPr>
          <p:spPr>
            <a:xfrm>
              <a:off x="6414917" y="2041324"/>
              <a:ext cx="237715" cy="172634"/>
            </a:xfrm>
            <a:custGeom>
              <a:rect b="b" l="l" r="r" t="t"/>
              <a:pathLst>
                <a:path extrusionOk="0" h="10149" w="13975">
                  <a:moveTo>
                    <a:pt x="12477" y="1"/>
                  </a:moveTo>
                  <a:cubicBezTo>
                    <a:pt x="12477" y="1"/>
                    <a:pt x="5906" y="4964"/>
                    <a:pt x="1" y="7154"/>
                  </a:cubicBezTo>
                  <a:lnTo>
                    <a:pt x="1498" y="10148"/>
                  </a:lnTo>
                  <a:cubicBezTo>
                    <a:pt x="7404" y="7958"/>
                    <a:pt x="13975" y="2995"/>
                    <a:pt x="13975" y="2995"/>
                  </a:cubicBezTo>
                  <a:lnTo>
                    <a:pt x="12477"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4"/>
            <p:cNvSpPr/>
            <p:nvPr/>
          </p:nvSpPr>
          <p:spPr>
            <a:xfrm>
              <a:off x="6414917" y="2041324"/>
              <a:ext cx="237715" cy="172634"/>
            </a:xfrm>
            <a:custGeom>
              <a:rect b="b" l="l" r="r" t="t"/>
              <a:pathLst>
                <a:path extrusionOk="0" fill="none" h="10149" w="13975">
                  <a:moveTo>
                    <a:pt x="1498" y="10148"/>
                  </a:moveTo>
                  <a:cubicBezTo>
                    <a:pt x="7404" y="7958"/>
                    <a:pt x="13975" y="2995"/>
                    <a:pt x="13975" y="2995"/>
                  </a:cubicBezTo>
                  <a:lnTo>
                    <a:pt x="12477" y="1"/>
                  </a:lnTo>
                  <a:cubicBezTo>
                    <a:pt x="12477" y="1"/>
                    <a:pt x="5906" y="4964"/>
                    <a:pt x="1" y="7154"/>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4"/>
            <p:cNvSpPr/>
            <p:nvPr/>
          </p:nvSpPr>
          <p:spPr>
            <a:xfrm>
              <a:off x="5872570" y="1799390"/>
              <a:ext cx="296654" cy="367399"/>
            </a:xfrm>
            <a:custGeom>
              <a:rect b="b" l="l" r="r" t="t"/>
              <a:pathLst>
                <a:path extrusionOk="0" h="21599" w="17440">
                  <a:moveTo>
                    <a:pt x="7292" y="1"/>
                  </a:moveTo>
                  <a:cubicBezTo>
                    <a:pt x="5795" y="2662"/>
                    <a:pt x="1" y="15250"/>
                    <a:pt x="1" y="15250"/>
                  </a:cubicBezTo>
                  <a:lnTo>
                    <a:pt x="11451" y="21599"/>
                  </a:lnTo>
                  <a:lnTo>
                    <a:pt x="17440" y="4409"/>
                  </a:lnTo>
                  <a:cubicBezTo>
                    <a:pt x="12366" y="805"/>
                    <a:pt x="7292" y="1"/>
                    <a:pt x="72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4"/>
            <p:cNvSpPr/>
            <p:nvPr/>
          </p:nvSpPr>
          <p:spPr>
            <a:xfrm>
              <a:off x="5872570" y="1799390"/>
              <a:ext cx="296654" cy="367399"/>
            </a:xfrm>
            <a:custGeom>
              <a:rect b="b" l="l" r="r" t="t"/>
              <a:pathLst>
                <a:path extrusionOk="0" fill="none" h="21599" w="17440">
                  <a:moveTo>
                    <a:pt x="1" y="15250"/>
                  </a:moveTo>
                  <a:cubicBezTo>
                    <a:pt x="1" y="15250"/>
                    <a:pt x="5795" y="2662"/>
                    <a:pt x="7292" y="1"/>
                  </a:cubicBezTo>
                  <a:cubicBezTo>
                    <a:pt x="7292" y="1"/>
                    <a:pt x="12366" y="805"/>
                    <a:pt x="17440" y="4409"/>
                  </a:cubicBezTo>
                  <a:lnTo>
                    <a:pt x="11451" y="21599"/>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4"/>
            <p:cNvSpPr/>
            <p:nvPr/>
          </p:nvSpPr>
          <p:spPr>
            <a:xfrm>
              <a:off x="5843330" y="2041324"/>
              <a:ext cx="237715" cy="172634"/>
            </a:xfrm>
            <a:custGeom>
              <a:rect b="b" l="l" r="r" t="t"/>
              <a:pathLst>
                <a:path extrusionOk="0" h="10149" w="13975">
                  <a:moveTo>
                    <a:pt x="1498" y="1"/>
                  </a:moveTo>
                  <a:lnTo>
                    <a:pt x="1" y="2995"/>
                  </a:lnTo>
                  <a:cubicBezTo>
                    <a:pt x="1" y="2995"/>
                    <a:pt x="6572" y="7958"/>
                    <a:pt x="12477" y="10148"/>
                  </a:cubicBezTo>
                  <a:lnTo>
                    <a:pt x="13974" y="7154"/>
                  </a:lnTo>
                  <a:cubicBezTo>
                    <a:pt x="8069" y="4964"/>
                    <a:pt x="1498" y="1"/>
                    <a:pt x="1498"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4"/>
            <p:cNvSpPr/>
            <p:nvPr/>
          </p:nvSpPr>
          <p:spPr>
            <a:xfrm>
              <a:off x="5843330" y="2041324"/>
              <a:ext cx="237715" cy="172634"/>
            </a:xfrm>
            <a:custGeom>
              <a:rect b="b" l="l" r="r" t="t"/>
              <a:pathLst>
                <a:path extrusionOk="0" fill="none" h="10149" w="13975">
                  <a:moveTo>
                    <a:pt x="12477" y="10148"/>
                  </a:moveTo>
                  <a:cubicBezTo>
                    <a:pt x="6572" y="7958"/>
                    <a:pt x="1" y="2995"/>
                    <a:pt x="1" y="2995"/>
                  </a:cubicBezTo>
                  <a:lnTo>
                    <a:pt x="1498" y="1"/>
                  </a:lnTo>
                  <a:cubicBezTo>
                    <a:pt x="1498" y="1"/>
                    <a:pt x="8069" y="4964"/>
                    <a:pt x="13974" y="7154"/>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4"/>
            <p:cNvSpPr/>
            <p:nvPr/>
          </p:nvSpPr>
          <p:spPr>
            <a:xfrm>
              <a:off x="6114503" y="1703182"/>
              <a:ext cx="269319" cy="84438"/>
            </a:xfrm>
            <a:custGeom>
              <a:rect b="b" l="l" r="r" t="t"/>
              <a:pathLst>
                <a:path extrusionOk="0" h="4964" w="15833">
                  <a:moveTo>
                    <a:pt x="1" y="1"/>
                  </a:moveTo>
                  <a:lnTo>
                    <a:pt x="1" y="4963"/>
                  </a:lnTo>
                  <a:lnTo>
                    <a:pt x="15832" y="4963"/>
                  </a:lnTo>
                  <a:lnTo>
                    <a:pt x="15832"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4"/>
            <p:cNvSpPr/>
            <p:nvPr/>
          </p:nvSpPr>
          <p:spPr>
            <a:xfrm>
              <a:off x="6114503" y="1703182"/>
              <a:ext cx="269319" cy="84438"/>
            </a:xfrm>
            <a:custGeom>
              <a:rect b="b" l="l" r="r" t="t"/>
              <a:pathLst>
                <a:path extrusionOk="0" h="4964" w="15833">
                  <a:moveTo>
                    <a:pt x="1" y="1"/>
                  </a:moveTo>
                  <a:lnTo>
                    <a:pt x="1" y="4963"/>
                  </a:lnTo>
                  <a:lnTo>
                    <a:pt x="15832" y="4963"/>
                  </a:lnTo>
                  <a:lnTo>
                    <a:pt x="15832" y="1"/>
                  </a:lnTo>
                  <a:close/>
                </a:path>
              </a:pathLst>
            </a:custGeom>
            <a:solidFill>
              <a:srgbClr val="3B9AAD"/>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4"/>
            <p:cNvSpPr/>
            <p:nvPr/>
          </p:nvSpPr>
          <p:spPr>
            <a:xfrm>
              <a:off x="5974919" y="1329659"/>
              <a:ext cx="510759" cy="358877"/>
            </a:xfrm>
            <a:custGeom>
              <a:rect b="b" l="l" r="r" t="t"/>
              <a:pathLst>
                <a:path extrusionOk="0" h="21098" w="30027">
                  <a:moveTo>
                    <a:pt x="26339" y="1"/>
                  </a:moveTo>
                  <a:lnTo>
                    <a:pt x="1026" y="3605"/>
                  </a:lnTo>
                  <a:cubicBezTo>
                    <a:pt x="693" y="6128"/>
                    <a:pt x="0" y="9012"/>
                    <a:pt x="333" y="12366"/>
                  </a:cubicBezTo>
                  <a:cubicBezTo>
                    <a:pt x="693" y="15610"/>
                    <a:pt x="3244" y="19409"/>
                    <a:pt x="7403" y="19658"/>
                  </a:cubicBezTo>
                  <a:cubicBezTo>
                    <a:pt x="8429" y="20241"/>
                    <a:pt x="9122" y="20684"/>
                    <a:pt x="10175" y="20934"/>
                  </a:cubicBezTo>
                  <a:cubicBezTo>
                    <a:pt x="10844" y="21048"/>
                    <a:pt x="11529" y="21097"/>
                    <a:pt x="12231" y="21097"/>
                  </a:cubicBezTo>
                  <a:cubicBezTo>
                    <a:pt x="13565" y="21097"/>
                    <a:pt x="14960" y="20920"/>
                    <a:pt x="16414" y="20684"/>
                  </a:cubicBezTo>
                  <a:cubicBezTo>
                    <a:pt x="19519" y="20351"/>
                    <a:pt x="22070" y="19658"/>
                    <a:pt x="24731" y="17218"/>
                  </a:cubicBezTo>
                  <a:cubicBezTo>
                    <a:pt x="28640" y="15832"/>
                    <a:pt x="30027" y="11562"/>
                    <a:pt x="29445" y="8208"/>
                  </a:cubicBezTo>
                  <a:cubicBezTo>
                    <a:pt x="28890" y="4991"/>
                    <a:pt x="27504" y="2330"/>
                    <a:pt x="26339"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4"/>
            <p:cNvSpPr/>
            <p:nvPr/>
          </p:nvSpPr>
          <p:spPr>
            <a:xfrm>
              <a:off x="5974919" y="1329659"/>
              <a:ext cx="510759" cy="361752"/>
            </a:xfrm>
            <a:custGeom>
              <a:rect b="b" l="l" r="r" t="t"/>
              <a:pathLst>
                <a:path extrusionOk="0" fill="none" h="21267" w="30027">
                  <a:moveTo>
                    <a:pt x="1026" y="3605"/>
                  </a:moveTo>
                  <a:cubicBezTo>
                    <a:pt x="693" y="6128"/>
                    <a:pt x="0" y="9012"/>
                    <a:pt x="333" y="12366"/>
                  </a:cubicBezTo>
                  <a:cubicBezTo>
                    <a:pt x="693" y="15610"/>
                    <a:pt x="3244" y="19409"/>
                    <a:pt x="7403" y="19658"/>
                  </a:cubicBezTo>
                  <a:cubicBezTo>
                    <a:pt x="8429" y="20241"/>
                    <a:pt x="9122" y="20684"/>
                    <a:pt x="10175" y="20934"/>
                  </a:cubicBezTo>
                  <a:cubicBezTo>
                    <a:pt x="12116" y="21266"/>
                    <a:pt x="14196" y="21045"/>
                    <a:pt x="16414" y="20684"/>
                  </a:cubicBezTo>
                  <a:cubicBezTo>
                    <a:pt x="19519" y="20351"/>
                    <a:pt x="22070" y="19658"/>
                    <a:pt x="24731" y="17218"/>
                  </a:cubicBezTo>
                  <a:cubicBezTo>
                    <a:pt x="28640" y="15832"/>
                    <a:pt x="30027" y="11562"/>
                    <a:pt x="29445" y="8208"/>
                  </a:cubicBezTo>
                  <a:cubicBezTo>
                    <a:pt x="28890" y="4991"/>
                    <a:pt x="27504" y="2330"/>
                    <a:pt x="26339" y="1"/>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4"/>
            <p:cNvSpPr/>
            <p:nvPr/>
          </p:nvSpPr>
          <p:spPr>
            <a:xfrm>
              <a:off x="6023959" y="1514541"/>
              <a:ext cx="449932" cy="542364"/>
            </a:xfrm>
            <a:custGeom>
              <a:rect b="b" l="l" r="r" t="t"/>
              <a:pathLst>
                <a:path extrusionOk="0" h="31885" w="26451">
                  <a:moveTo>
                    <a:pt x="8318" y="0"/>
                  </a:moveTo>
                  <a:lnTo>
                    <a:pt x="8318" y="7292"/>
                  </a:lnTo>
                  <a:cubicBezTo>
                    <a:pt x="8318" y="8900"/>
                    <a:pt x="7514" y="11091"/>
                    <a:pt x="5435" y="12366"/>
                  </a:cubicBezTo>
                  <a:cubicBezTo>
                    <a:pt x="3244" y="13641"/>
                    <a:pt x="0" y="15138"/>
                    <a:pt x="0" y="15138"/>
                  </a:cubicBezTo>
                  <a:lnTo>
                    <a:pt x="0" y="31885"/>
                  </a:lnTo>
                  <a:lnTo>
                    <a:pt x="26451" y="31885"/>
                  </a:lnTo>
                  <a:lnTo>
                    <a:pt x="26451" y="15138"/>
                  </a:lnTo>
                  <a:cubicBezTo>
                    <a:pt x="26451" y="15138"/>
                    <a:pt x="23096" y="13641"/>
                    <a:pt x="20906" y="12366"/>
                  </a:cubicBezTo>
                  <a:cubicBezTo>
                    <a:pt x="18826" y="11091"/>
                    <a:pt x="18133" y="8900"/>
                    <a:pt x="18133" y="7292"/>
                  </a:cubicBezTo>
                  <a:lnTo>
                    <a:pt x="181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4"/>
            <p:cNvSpPr/>
            <p:nvPr/>
          </p:nvSpPr>
          <p:spPr>
            <a:xfrm>
              <a:off x="6149884" y="1514541"/>
              <a:ext cx="182517" cy="176870"/>
            </a:xfrm>
            <a:custGeom>
              <a:rect b="b" l="l" r="r" t="t"/>
              <a:pathLst>
                <a:path extrusionOk="0" h="10398" w="10730">
                  <a:moveTo>
                    <a:pt x="915" y="0"/>
                  </a:moveTo>
                  <a:lnTo>
                    <a:pt x="915" y="7292"/>
                  </a:lnTo>
                  <a:cubicBezTo>
                    <a:pt x="915" y="8207"/>
                    <a:pt x="582" y="9372"/>
                    <a:pt x="0" y="10397"/>
                  </a:cubicBezTo>
                  <a:cubicBezTo>
                    <a:pt x="4852" y="9372"/>
                    <a:pt x="8318" y="7985"/>
                    <a:pt x="10730" y="6460"/>
                  </a:cubicBezTo>
                  <a:lnTo>
                    <a:pt x="10730"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4"/>
            <p:cNvSpPr/>
            <p:nvPr/>
          </p:nvSpPr>
          <p:spPr>
            <a:xfrm>
              <a:off x="6023959" y="1514541"/>
              <a:ext cx="449932" cy="542364"/>
            </a:xfrm>
            <a:custGeom>
              <a:rect b="b" l="l" r="r" t="t"/>
              <a:pathLst>
                <a:path extrusionOk="0" fill="none" h="31885" w="26451">
                  <a:moveTo>
                    <a:pt x="26451" y="31885"/>
                  </a:moveTo>
                  <a:lnTo>
                    <a:pt x="26451" y="15138"/>
                  </a:lnTo>
                  <a:cubicBezTo>
                    <a:pt x="26451" y="15138"/>
                    <a:pt x="23096" y="13641"/>
                    <a:pt x="20906" y="12366"/>
                  </a:cubicBezTo>
                  <a:cubicBezTo>
                    <a:pt x="18826" y="11091"/>
                    <a:pt x="18133" y="8900"/>
                    <a:pt x="18133" y="7292"/>
                  </a:cubicBezTo>
                  <a:lnTo>
                    <a:pt x="18133" y="0"/>
                  </a:lnTo>
                  <a:lnTo>
                    <a:pt x="8318" y="0"/>
                  </a:lnTo>
                  <a:lnTo>
                    <a:pt x="8318" y="7292"/>
                  </a:lnTo>
                  <a:cubicBezTo>
                    <a:pt x="8318" y="8900"/>
                    <a:pt x="7514" y="11091"/>
                    <a:pt x="5435" y="12366"/>
                  </a:cubicBezTo>
                  <a:cubicBezTo>
                    <a:pt x="3244" y="13641"/>
                    <a:pt x="0" y="15138"/>
                    <a:pt x="0" y="15138"/>
                  </a:cubicBezTo>
                  <a:lnTo>
                    <a:pt x="0" y="31885"/>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4"/>
            <p:cNvSpPr/>
            <p:nvPr/>
          </p:nvSpPr>
          <p:spPr>
            <a:xfrm>
              <a:off x="6372000" y="1347554"/>
              <a:ext cx="40450" cy="98148"/>
            </a:xfrm>
            <a:custGeom>
              <a:rect b="b" l="l" r="r" t="t"/>
              <a:pathLst>
                <a:path extrusionOk="0" h="5770" w="2378">
                  <a:moveTo>
                    <a:pt x="903" y="1"/>
                  </a:moveTo>
                  <a:cubicBezTo>
                    <a:pt x="752" y="1"/>
                    <a:pt x="597" y="37"/>
                    <a:pt x="445" y="113"/>
                  </a:cubicBezTo>
                  <a:lnTo>
                    <a:pt x="1" y="5769"/>
                  </a:lnTo>
                  <a:cubicBezTo>
                    <a:pt x="1498" y="5326"/>
                    <a:pt x="2080" y="4272"/>
                    <a:pt x="2191" y="2415"/>
                  </a:cubicBezTo>
                  <a:cubicBezTo>
                    <a:pt x="2377" y="974"/>
                    <a:pt x="1687" y="1"/>
                    <a:pt x="903" y="1"/>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4"/>
            <p:cNvSpPr/>
            <p:nvPr/>
          </p:nvSpPr>
          <p:spPr>
            <a:xfrm>
              <a:off x="6010793" y="1396508"/>
              <a:ext cx="64111" cy="90697"/>
            </a:xfrm>
            <a:custGeom>
              <a:rect b="b" l="l" r="r" t="t"/>
              <a:pathLst>
                <a:path extrusionOk="0" h="5332" w="3769">
                  <a:moveTo>
                    <a:pt x="1677" y="1"/>
                  </a:moveTo>
                  <a:cubicBezTo>
                    <a:pt x="605" y="1"/>
                    <a:pt x="1" y="1137"/>
                    <a:pt x="664" y="2780"/>
                  </a:cubicBezTo>
                  <a:cubicBezTo>
                    <a:pt x="1357" y="4389"/>
                    <a:pt x="2161" y="5331"/>
                    <a:pt x="3769" y="5331"/>
                  </a:cubicBezTo>
                  <a:lnTo>
                    <a:pt x="1828" y="8"/>
                  </a:lnTo>
                  <a:cubicBezTo>
                    <a:pt x="1777" y="3"/>
                    <a:pt x="1726" y="1"/>
                    <a:pt x="1677" y="1"/>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4"/>
            <p:cNvSpPr/>
            <p:nvPr/>
          </p:nvSpPr>
          <p:spPr>
            <a:xfrm>
              <a:off x="5953214" y="1121185"/>
              <a:ext cx="450238" cy="486707"/>
            </a:xfrm>
            <a:custGeom>
              <a:rect b="b" l="l" r="r" t="t"/>
              <a:pathLst>
                <a:path extrusionOk="0" h="28613" w="26469">
                  <a:moveTo>
                    <a:pt x="15077" y="1"/>
                  </a:moveTo>
                  <a:cubicBezTo>
                    <a:pt x="14440" y="1"/>
                    <a:pt x="13769" y="46"/>
                    <a:pt x="13059" y="141"/>
                  </a:cubicBezTo>
                  <a:cubicBezTo>
                    <a:pt x="1" y="1998"/>
                    <a:pt x="3688" y="16554"/>
                    <a:pt x="7154" y="22210"/>
                  </a:cubicBezTo>
                  <a:cubicBezTo>
                    <a:pt x="10164" y="27186"/>
                    <a:pt x="14202" y="28612"/>
                    <a:pt x="16341" y="28612"/>
                  </a:cubicBezTo>
                  <a:cubicBezTo>
                    <a:pt x="16586" y="28612"/>
                    <a:pt x="16806" y="28594"/>
                    <a:pt x="16996" y="28560"/>
                  </a:cubicBezTo>
                  <a:cubicBezTo>
                    <a:pt x="18937" y="28338"/>
                    <a:pt x="23096" y="26009"/>
                    <a:pt x="24843" y="19771"/>
                  </a:cubicBezTo>
                  <a:cubicBezTo>
                    <a:pt x="26468" y="13766"/>
                    <a:pt x="26160" y="1"/>
                    <a:pt x="150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4"/>
            <p:cNvSpPr/>
            <p:nvPr/>
          </p:nvSpPr>
          <p:spPr>
            <a:xfrm>
              <a:off x="5953214" y="1093867"/>
              <a:ext cx="451820" cy="518788"/>
            </a:xfrm>
            <a:custGeom>
              <a:rect b="b" l="l" r="r" t="t"/>
              <a:pathLst>
                <a:path extrusionOk="0" fill="none" h="30499" w="26562">
                  <a:moveTo>
                    <a:pt x="13059" y="1747"/>
                  </a:moveTo>
                  <a:cubicBezTo>
                    <a:pt x="26118" y="0"/>
                    <a:pt x="26562" y="15027"/>
                    <a:pt x="24843" y="21377"/>
                  </a:cubicBezTo>
                  <a:cubicBezTo>
                    <a:pt x="23096" y="27615"/>
                    <a:pt x="18937" y="29944"/>
                    <a:pt x="16996" y="30166"/>
                  </a:cubicBezTo>
                  <a:cubicBezTo>
                    <a:pt x="15139" y="30498"/>
                    <a:pt x="10509" y="29361"/>
                    <a:pt x="7154" y="23816"/>
                  </a:cubicBezTo>
                  <a:cubicBezTo>
                    <a:pt x="3688" y="18160"/>
                    <a:pt x="1" y="3604"/>
                    <a:pt x="13059" y="1747"/>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4"/>
            <p:cNvSpPr/>
            <p:nvPr/>
          </p:nvSpPr>
          <p:spPr>
            <a:xfrm>
              <a:off x="6212600" y="1489077"/>
              <a:ext cx="27369" cy="8029"/>
            </a:xfrm>
            <a:custGeom>
              <a:rect b="b" l="l" r="r" t="t"/>
              <a:pathLst>
                <a:path extrusionOk="0" fill="none" h="472" w="1609">
                  <a:moveTo>
                    <a:pt x="1" y="111"/>
                  </a:moveTo>
                  <a:cubicBezTo>
                    <a:pt x="583" y="471"/>
                    <a:pt x="1165" y="333"/>
                    <a:pt x="1609" y="0"/>
                  </a:cubicBez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4"/>
            <p:cNvSpPr/>
            <p:nvPr/>
          </p:nvSpPr>
          <p:spPr>
            <a:xfrm>
              <a:off x="6202700" y="1526329"/>
              <a:ext cx="70762" cy="13693"/>
            </a:xfrm>
            <a:custGeom>
              <a:rect b="b" l="l" r="r" t="t"/>
              <a:pathLst>
                <a:path extrusionOk="0" fill="none" h="805" w="4160">
                  <a:moveTo>
                    <a:pt x="4159" y="804"/>
                  </a:moveTo>
                  <a:cubicBezTo>
                    <a:pt x="2884" y="111"/>
                    <a:pt x="1276" y="0"/>
                    <a:pt x="0" y="694"/>
                  </a:cubicBez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4"/>
            <p:cNvSpPr/>
            <p:nvPr/>
          </p:nvSpPr>
          <p:spPr>
            <a:xfrm>
              <a:off x="6112615" y="1455584"/>
              <a:ext cx="7569" cy="9917"/>
            </a:xfrm>
            <a:custGeom>
              <a:rect b="b" l="l" r="r" t="t"/>
              <a:pathLst>
                <a:path extrusionOk="0" fill="none" h="583" w="445">
                  <a:moveTo>
                    <a:pt x="444" y="1"/>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4"/>
            <p:cNvSpPr/>
            <p:nvPr/>
          </p:nvSpPr>
          <p:spPr>
            <a:xfrm>
              <a:off x="6128179" y="1451808"/>
              <a:ext cx="8046" cy="11805"/>
            </a:xfrm>
            <a:custGeom>
              <a:rect b="b" l="l" r="r" t="t"/>
              <a:pathLst>
                <a:path extrusionOk="0" fill="none" h="694" w="473">
                  <a:moveTo>
                    <a:pt x="472" y="1"/>
                  </a:moveTo>
                  <a:lnTo>
                    <a:pt x="1" y="694"/>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4"/>
            <p:cNvSpPr/>
            <p:nvPr/>
          </p:nvSpPr>
          <p:spPr>
            <a:xfrm>
              <a:off x="6141855" y="1449920"/>
              <a:ext cx="8046" cy="11822"/>
            </a:xfrm>
            <a:custGeom>
              <a:rect b="b" l="l" r="r" t="t"/>
              <a:pathLst>
                <a:path extrusionOk="0" fill="none" h="695" w="473">
                  <a:moveTo>
                    <a:pt x="472" y="1"/>
                  </a:moveTo>
                  <a:lnTo>
                    <a:pt x="1" y="694"/>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4"/>
            <p:cNvSpPr/>
            <p:nvPr/>
          </p:nvSpPr>
          <p:spPr>
            <a:xfrm>
              <a:off x="6289468" y="1430120"/>
              <a:ext cx="7569" cy="9917"/>
            </a:xfrm>
            <a:custGeom>
              <a:rect b="b" l="l" r="r" t="t"/>
              <a:pathLst>
                <a:path extrusionOk="0" fill="none" h="583" w="445">
                  <a:moveTo>
                    <a:pt x="445" y="0"/>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4"/>
            <p:cNvSpPr/>
            <p:nvPr/>
          </p:nvSpPr>
          <p:spPr>
            <a:xfrm>
              <a:off x="6305032" y="1428232"/>
              <a:ext cx="8046" cy="9917"/>
            </a:xfrm>
            <a:custGeom>
              <a:rect b="b" l="l" r="r" t="t"/>
              <a:pathLst>
                <a:path extrusionOk="0" fill="none" h="583" w="473">
                  <a:moveTo>
                    <a:pt x="472" y="1"/>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4"/>
            <p:cNvSpPr/>
            <p:nvPr/>
          </p:nvSpPr>
          <p:spPr>
            <a:xfrm>
              <a:off x="6320596" y="1426344"/>
              <a:ext cx="8046" cy="9458"/>
            </a:xfrm>
            <a:custGeom>
              <a:rect b="b" l="l" r="r" t="t"/>
              <a:pathLst>
                <a:path extrusionOk="0" fill="none" h="556" w="473">
                  <a:moveTo>
                    <a:pt x="472" y="1"/>
                  </a:moveTo>
                  <a:lnTo>
                    <a:pt x="1" y="555"/>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4"/>
            <p:cNvSpPr/>
            <p:nvPr/>
          </p:nvSpPr>
          <p:spPr>
            <a:xfrm>
              <a:off x="6244204" y="1315745"/>
              <a:ext cx="88605" cy="28560"/>
            </a:xfrm>
            <a:custGeom>
              <a:rect b="b" l="l" r="r" t="t"/>
              <a:pathLst>
                <a:path extrusionOk="0" h="1679" w="5209">
                  <a:moveTo>
                    <a:pt x="3845" y="1"/>
                  </a:moveTo>
                  <a:cubicBezTo>
                    <a:pt x="3791" y="1"/>
                    <a:pt x="3738" y="5"/>
                    <a:pt x="3688" y="15"/>
                  </a:cubicBezTo>
                  <a:cubicBezTo>
                    <a:pt x="2884" y="15"/>
                    <a:pt x="1497" y="264"/>
                    <a:pt x="222" y="819"/>
                  </a:cubicBezTo>
                  <a:cubicBezTo>
                    <a:pt x="0" y="958"/>
                    <a:pt x="0" y="1068"/>
                    <a:pt x="0" y="1179"/>
                  </a:cubicBezTo>
                  <a:cubicBezTo>
                    <a:pt x="0" y="1179"/>
                    <a:pt x="111" y="1512"/>
                    <a:pt x="444" y="1651"/>
                  </a:cubicBezTo>
                  <a:cubicBezTo>
                    <a:pt x="507" y="1670"/>
                    <a:pt x="566" y="1678"/>
                    <a:pt x="623" y="1678"/>
                  </a:cubicBezTo>
                  <a:cubicBezTo>
                    <a:pt x="890" y="1678"/>
                    <a:pt x="1109" y="1493"/>
                    <a:pt x="1497" y="1401"/>
                  </a:cubicBezTo>
                  <a:cubicBezTo>
                    <a:pt x="1830" y="1290"/>
                    <a:pt x="3106" y="708"/>
                    <a:pt x="3799" y="597"/>
                  </a:cubicBezTo>
                  <a:cubicBezTo>
                    <a:pt x="3898" y="574"/>
                    <a:pt x="4023" y="565"/>
                    <a:pt x="4156" y="565"/>
                  </a:cubicBezTo>
                  <a:cubicBezTo>
                    <a:pt x="4520" y="565"/>
                    <a:pt x="4949" y="629"/>
                    <a:pt x="5119" y="629"/>
                  </a:cubicBezTo>
                  <a:cubicBezTo>
                    <a:pt x="5181" y="629"/>
                    <a:pt x="5208" y="621"/>
                    <a:pt x="5185" y="597"/>
                  </a:cubicBezTo>
                  <a:cubicBezTo>
                    <a:pt x="5185" y="496"/>
                    <a:pt x="4421" y="1"/>
                    <a:pt x="3845"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4"/>
            <p:cNvSpPr/>
            <p:nvPr/>
          </p:nvSpPr>
          <p:spPr>
            <a:xfrm>
              <a:off x="6079139" y="1340682"/>
              <a:ext cx="88214" cy="20905"/>
            </a:xfrm>
            <a:custGeom>
              <a:rect b="b" l="l" r="r" t="t"/>
              <a:pathLst>
                <a:path extrusionOk="0" h="1229" w="5186">
                  <a:moveTo>
                    <a:pt x="3680" y="1"/>
                  </a:moveTo>
                  <a:cubicBezTo>
                    <a:pt x="2730" y="1"/>
                    <a:pt x="1882" y="86"/>
                    <a:pt x="1387" y="185"/>
                  </a:cubicBezTo>
                  <a:cubicBezTo>
                    <a:pt x="804" y="296"/>
                    <a:pt x="0" y="1100"/>
                    <a:pt x="0" y="1210"/>
                  </a:cubicBezTo>
                  <a:cubicBezTo>
                    <a:pt x="0" y="1223"/>
                    <a:pt x="12" y="1228"/>
                    <a:pt x="32" y="1228"/>
                  </a:cubicBezTo>
                  <a:cubicBezTo>
                    <a:pt x="197" y="1228"/>
                    <a:pt x="955" y="878"/>
                    <a:pt x="1276" y="878"/>
                  </a:cubicBezTo>
                  <a:cubicBezTo>
                    <a:pt x="1426" y="848"/>
                    <a:pt x="1615" y="836"/>
                    <a:pt x="1822" y="836"/>
                  </a:cubicBezTo>
                  <a:cubicBezTo>
                    <a:pt x="2565" y="836"/>
                    <a:pt x="3538" y="989"/>
                    <a:pt x="3799" y="989"/>
                  </a:cubicBezTo>
                  <a:cubicBezTo>
                    <a:pt x="4034" y="989"/>
                    <a:pt x="4208" y="1016"/>
                    <a:pt x="4367" y="1016"/>
                  </a:cubicBezTo>
                  <a:cubicBezTo>
                    <a:pt x="4527" y="1016"/>
                    <a:pt x="4672" y="989"/>
                    <a:pt x="4852" y="878"/>
                  </a:cubicBezTo>
                  <a:cubicBezTo>
                    <a:pt x="5074" y="739"/>
                    <a:pt x="5185" y="406"/>
                    <a:pt x="5185" y="296"/>
                  </a:cubicBezTo>
                  <a:cubicBezTo>
                    <a:pt x="5185" y="185"/>
                    <a:pt x="5074" y="185"/>
                    <a:pt x="4852" y="46"/>
                  </a:cubicBezTo>
                  <a:cubicBezTo>
                    <a:pt x="4456" y="14"/>
                    <a:pt x="4060" y="1"/>
                    <a:pt x="3680"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4"/>
            <p:cNvSpPr/>
            <p:nvPr/>
          </p:nvSpPr>
          <p:spPr>
            <a:xfrm>
              <a:off x="6067351" y="1349476"/>
              <a:ext cx="125466" cy="108014"/>
            </a:xfrm>
            <a:custGeom>
              <a:rect b="b" l="l" r="r" t="t"/>
              <a:pathLst>
                <a:path extrusionOk="0" fill="none" h="6350" w="7376">
                  <a:moveTo>
                    <a:pt x="7153" y="2551"/>
                  </a:moveTo>
                  <a:cubicBezTo>
                    <a:pt x="7375" y="4270"/>
                    <a:pt x="5989" y="5767"/>
                    <a:pt x="4159" y="6017"/>
                  </a:cubicBezTo>
                  <a:cubicBezTo>
                    <a:pt x="2080" y="6350"/>
                    <a:pt x="444" y="4631"/>
                    <a:pt x="222" y="2884"/>
                  </a:cubicBezTo>
                  <a:cubicBezTo>
                    <a:pt x="0" y="1276"/>
                    <a:pt x="1497" y="583"/>
                    <a:pt x="3355" y="361"/>
                  </a:cubicBezTo>
                  <a:cubicBezTo>
                    <a:pt x="5656" y="0"/>
                    <a:pt x="6932" y="915"/>
                    <a:pt x="7153" y="2551"/>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4"/>
            <p:cNvSpPr/>
            <p:nvPr/>
          </p:nvSpPr>
          <p:spPr>
            <a:xfrm>
              <a:off x="6232416" y="1327771"/>
              <a:ext cx="121690" cy="106142"/>
            </a:xfrm>
            <a:custGeom>
              <a:rect b="b" l="l" r="r" t="t"/>
              <a:pathLst>
                <a:path extrusionOk="0" fill="none" h="6240" w="7154">
                  <a:moveTo>
                    <a:pt x="222" y="3467"/>
                  </a:moveTo>
                  <a:cubicBezTo>
                    <a:pt x="444" y="5102"/>
                    <a:pt x="2190" y="6239"/>
                    <a:pt x="4048" y="6017"/>
                  </a:cubicBezTo>
                  <a:cubicBezTo>
                    <a:pt x="6128" y="5657"/>
                    <a:pt x="7153" y="3578"/>
                    <a:pt x="6932" y="1969"/>
                  </a:cubicBezTo>
                  <a:cubicBezTo>
                    <a:pt x="6682" y="251"/>
                    <a:pt x="5185" y="1"/>
                    <a:pt x="3216" y="251"/>
                  </a:cubicBezTo>
                  <a:cubicBezTo>
                    <a:pt x="915" y="583"/>
                    <a:pt x="0" y="1859"/>
                    <a:pt x="222" y="3467"/>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4"/>
            <p:cNvSpPr/>
            <p:nvPr/>
          </p:nvSpPr>
          <p:spPr>
            <a:xfrm>
              <a:off x="6189024" y="1376828"/>
              <a:ext cx="47169" cy="16057"/>
            </a:xfrm>
            <a:custGeom>
              <a:rect b="b" l="l" r="r" t="t"/>
              <a:pathLst>
                <a:path extrusionOk="0" fill="none" h="944" w="2773">
                  <a:moveTo>
                    <a:pt x="0" y="943"/>
                  </a:moveTo>
                  <a:cubicBezTo>
                    <a:pt x="0" y="943"/>
                    <a:pt x="1165" y="0"/>
                    <a:pt x="2773" y="583"/>
                  </a:cubicBezTo>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4"/>
            <p:cNvSpPr/>
            <p:nvPr/>
          </p:nvSpPr>
          <p:spPr>
            <a:xfrm>
              <a:off x="5953214" y="1086535"/>
              <a:ext cx="475395" cy="601491"/>
            </a:xfrm>
            <a:custGeom>
              <a:rect b="b" l="l" r="r" t="t"/>
              <a:pathLst>
                <a:path extrusionOk="0" h="35361" w="27948">
                  <a:moveTo>
                    <a:pt x="1858" y="31179"/>
                  </a:moveTo>
                  <a:cubicBezTo>
                    <a:pt x="1858" y="31179"/>
                    <a:pt x="1858" y="31179"/>
                    <a:pt x="1858" y="31179"/>
                  </a:cubicBezTo>
                  <a:cubicBezTo>
                    <a:pt x="1858" y="31179"/>
                    <a:pt x="1858" y="31179"/>
                    <a:pt x="1858" y="31179"/>
                  </a:cubicBezTo>
                  <a:close/>
                  <a:moveTo>
                    <a:pt x="13166" y="1"/>
                  </a:moveTo>
                  <a:cubicBezTo>
                    <a:pt x="11547" y="1"/>
                    <a:pt x="9576" y="366"/>
                    <a:pt x="7625" y="1596"/>
                  </a:cubicBezTo>
                  <a:cubicBezTo>
                    <a:pt x="3577" y="4257"/>
                    <a:pt x="2551" y="8998"/>
                    <a:pt x="2080" y="13157"/>
                  </a:cubicBezTo>
                  <a:cubicBezTo>
                    <a:pt x="1747" y="16845"/>
                    <a:pt x="222" y="22501"/>
                    <a:pt x="112" y="26438"/>
                  </a:cubicBezTo>
                  <a:cubicBezTo>
                    <a:pt x="1" y="29099"/>
                    <a:pt x="1165" y="30929"/>
                    <a:pt x="1858" y="31179"/>
                  </a:cubicBezTo>
                  <a:cubicBezTo>
                    <a:pt x="1747" y="30486"/>
                    <a:pt x="1747" y="29432"/>
                    <a:pt x="1969" y="28517"/>
                  </a:cubicBezTo>
                  <a:cubicBezTo>
                    <a:pt x="2985" y="33257"/>
                    <a:pt x="6448" y="35360"/>
                    <a:pt x="9928" y="35360"/>
                  </a:cubicBezTo>
                  <a:cubicBezTo>
                    <a:pt x="10438" y="35360"/>
                    <a:pt x="10948" y="35315"/>
                    <a:pt x="11451" y="35227"/>
                  </a:cubicBezTo>
                  <a:cubicBezTo>
                    <a:pt x="4964" y="30125"/>
                    <a:pt x="7154" y="12687"/>
                    <a:pt x="7154" y="12686"/>
                  </a:cubicBezTo>
                  <a:lnTo>
                    <a:pt x="7154" y="12686"/>
                  </a:lnTo>
                  <a:cubicBezTo>
                    <a:pt x="7514" y="14183"/>
                    <a:pt x="8790" y="15347"/>
                    <a:pt x="9372" y="15347"/>
                  </a:cubicBezTo>
                  <a:cubicBezTo>
                    <a:pt x="9372" y="13850"/>
                    <a:pt x="10176" y="11300"/>
                    <a:pt x="10758" y="9581"/>
                  </a:cubicBezTo>
                  <a:cubicBezTo>
                    <a:pt x="10758" y="9581"/>
                    <a:pt x="11313" y="12353"/>
                    <a:pt x="11673" y="13379"/>
                  </a:cubicBezTo>
                  <a:cubicBezTo>
                    <a:pt x="12006" y="14543"/>
                    <a:pt x="12948" y="14876"/>
                    <a:pt x="12948" y="14876"/>
                  </a:cubicBezTo>
                  <a:cubicBezTo>
                    <a:pt x="12838" y="13046"/>
                    <a:pt x="13392" y="10717"/>
                    <a:pt x="14446" y="8527"/>
                  </a:cubicBezTo>
                  <a:cubicBezTo>
                    <a:pt x="15028" y="11189"/>
                    <a:pt x="16636" y="13157"/>
                    <a:pt x="16858" y="13490"/>
                  </a:cubicBezTo>
                  <a:cubicBezTo>
                    <a:pt x="17107" y="13739"/>
                    <a:pt x="17690" y="13850"/>
                    <a:pt x="17690" y="13850"/>
                  </a:cubicBezTo>
                  <a:cubicBezTo>
                    <a:pt x="16414" y="10828"/>
                    <a:pt x="16414" y="8056"/>
                    <a:pt x="16414" y="8056"/>
                  </a:cubicBezTo>
                  <a:lnTo>
                    <a:pt x="16414" y="8056"/>
                  </a:lnTo>
                  <a:cubicBezTo>
                    <a:pt x="16414" y="8057"/>
                    <a:pt x="18383" y="14654"/>
                    <a:pt x="25758" y="15458"/>
                  </a:cubicBezTo>
                  <a:lnTo>
                    <a:pt x="27948" y="14987"/>
                  </a:lnTo>
                  <a:cubicBezTo>
                    <a:pt x="26562" y="12464"/>
                    <a:pt x="26700" y="10385"/>
                    <a:pt x="24621" y="6115"/>
                  </a:cubicBezTo>
                  <a:cubicBezTo>
                    <a:pt x="22830" y="2204"/>
                    <a:pt x="19891" y="521"/>
                    <a:pt x="17287" y="521"/>
                  </a:cubicBezTo>
                  <a:cubicBezTo>
                    <a:pt x="17029" y="521"/>
                    <a:pt x="16775" y="537"/>
                    <a:pt x="16525" y="570"/>
                  </a:cubicBezTo>
                  <a:cubicBezTo>
                    <a:pt x="15954" y="339"/>
                    <a:pt x="14724" y="1"/>
                    <a:pt x="13166"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4"/>
            <p:cNvSpPr/>
            <p:nvPr/>
          </p:nvSpPr>
          <p:spPr>
            <a:xfrm>
              <a:off x="5953214" y="1072638"/>
              <a:ext cx="475395" cy="624896"/>
            </a:xfrm>
            <a:custGeom>
              <a:rect b="b" l="l" r="r" t="t"/>
              <a:pathLst>
                <a:path extrusionOk="0" fill="none" h="36737" w="27948">
                  <a:moveTo>
                    <a:pt x="27948" y="15804"/>
                  </a:moveTo>
                  <a:cubicBezTo>
                    <a:pt x="26562" y="13281"/>
                    <a:pt x="26700" y="11202"/>
                    <a:pt x="24621" y="6932"/>
                  </a:cubicBezTo>
                  <a:cubicBezTo>
                    <a:pt x="22652" y="2634"/>
                    <a:pt x="19298" y="1026"/>
                    <a:pt x="16525" y="1387"/>
                  </a:cubicBezTo>
                  <a:cubicBezTo>
                    <a:pt x="15361" y="915"/>
                    <a:pt x="11451" y="0"/>
                    <a:pt x="7625" y="2413"/>
                  </a:cubicBezTo>
                  <a:cubicBezTo>
                    <a:pt x="3577" y="5074"/>
                    <a:pt x="2551" y="9815"/>
                    <a:pt x="2080" y="13974"/>
                  </a:cubicBezTo>
                  <a:cubicBezTo>
                    <a:pt x="1747" y="17662"/>
                    <a:pt x="222" y="23318"/>
                    <a:pt x="112" y="27255"/>
                  </a:cubicBezTo>
                  <a:cubicBezTo>
                    <a:pt x="1" y="29916"/>
                    <a:pt x="1165" y="31746"/>
                    <a:pt x="1858" y="31996"/>
                  </a:cubicBezTo>
                  <a:cubicBezTo>
                    <a:pt x="1747" y="31303"/>
                    <a:pt x="1747" y="30249"/>
                    <a:pt x="1969" y="29334"/>
                  </a:cubicBezTo>
                  <a:cubicBezTo>
                    <a:pt x="3134" y="34768"/>
                    <a:pt x="7514" y="36737"/>
                    <a:pt x="11451" y="36044"/>
                  </a:cubicBezTo>
                  <a:cubicBezTo>
                    <a:pt x="4964" y="30942"/>
                    <a:pt x="7154" y="13503"/>
                    <a:pt x="7154" y="13503"/>
                  </a:cubicBezTo>
                  <a:cubicBezTo>
                    <a:pt x="7514" y="15000"/>
                    <a:pt x="8790" y="16164"/>
                    <a:pt x="9372" y="16164"/>
                  </a:cubicBezTo>
                  <a:cubicBezTo>
                    <a:pt x="9372" y="14667"/>
                    <a:pt x="10176" y="12117"/>
                    <a:pt x="10758" y="10398"/>
                  </a:cubicBezTo>
                  <a:cubicBezTo>
                    <a:pt x="10758" y="10398"/>
                    <a:pt x="11313" y="13170"/>
                    <a:pt x="11673" y="14196"/>
                  </a:cubicBezTo>
                  <a:cubicBezTo>
                    <a:pt x="12006" y="15360"/>
                    <a:pt x="12948" y="15693"/>
                    <a:pt x="12948" y="15693"/>
                  </a:cubicBezTo>
                  <a:cubicBezTo>
                    <a:pt x="12838" y="13863"/>
                    <a:pt x="13392" y="11534"/>
                    <a:pt x="14446" y="9344"/>
                  </a:cubicBezTo>
                  <a:cubicBezTo>
                    <a:pt x="15028" y="12006"/>
                    <a:pt x="16636" y="13974"/>
                    <a:pt x="16858" y="14307"/>
                  </a:cubicBezTo>
                  <a:cubicBezTo>
                    <a:pt x="17107" y="14556"/>
                    <a:pt x="17690" y="14667"/>
                    <a:pt x="17690" y="14667"/>
                  </a:cubicBezTo>
                  <a:cubicBezTo>
                    <a:pt x="16414" y="11645"/>
                    <a:pt x="16414" y="8873"/>
                    <a:pt x="16414" y="8873"/>
                  </a:cubicBezTo>
                  <a:cubicBezTo>
                    <a:pt x="16414" y="8873"/>
                    <a:pt x="18383" y="15471"/>
                    <a:pt x="25758" y="16275"/>
                  </a:cubicBezTo>
                  <a:cubicBezTo>
                    <a:pt x="25758" y="16275"/>
                    <a:pt x="26229" y="16275"/>
                    <a:pt x="26562" y="16858"/>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4"/>
            <p:cNvSpPr/>
            <p:nvPr/>
          </p:nvSpPr>
          <p:spPr>
            <a:xfrm>
              <a:off x="6314949" y="1217053"/>
              <a:ext cx="80661" cy="135740"/>
            </a:xfrm>
            <a:custGeom>
              <a:rect b="b" l="l" r="r" t="t"/>
              <a:pathLst>
                <a:path extrusionOk="0" h="7980" w="4742">
                  <a:moveTo>
                    <a:pt x="218" y="1"/>
                  </a:moveTo>
                  <a:cubicBezTo>
                    <a:pt x="185" y="1"/>
                    <a:pt x="148" y="13"/>
                    <a:pt x="111" y="50"/>
                  </a:cubicBezTo>
                  <a:cubicBezTo>
                    <a:pt x="111" y="50"/>
                    <a:pt x="0" y="50"/>
                    <a:pt x="111" y="161"/>
                  </a:cubicBezTo>
                  <a:cubicBezTo>
                    <a:pt x="111" y="161"/>
                    <a:pt x="111" y="272"/>
                    <a:pt x="222" y="521"/>
                  </a:cubicBezTo>
                  <a:cubicBezTo>
                    <a:pt x="222" y="743"/>
                    <a:pt x="333" y="1076"/>
                    <a:pt x="444" y="1436"/>
                  </a:cubicBezTo>
                  <a:cubicBezTo>
                    <a:pt x="693" y="1908"/>
                    <a:pt x="804" y="2351"/>
                    <a:pt x="1026" y="2822"/>
                  </a:cubicBezTo>
                  <a:cubicBezTo>
                    <a:pt x="1276" y="3294"/>
                    <a:pt x="1497" y="3737"/>
                    <a:pt x="1719" y="4209"/>
                  </a:cubicBezTo>
                  <a:cubicBezTo>
                    <a:pt x="2301" y="5235"/>
                    <a:pt x="2884" y="6177"/>
                    <a:pt x="3355" y="6870"/>
                  </a:cubicBezTo>
                  <a:cubicBezTo>
                    <a:pt x="3909" y="7453"/>
                    <a:pt x="4270" y="7896"/>
                    <a:pt x="4270" y="7896"/>
                  </a:cubicBezTo>
                  <a:cubicBezTo>
                    <a:pt x="4325" y="7952"/>
                    <a:pt x="4381" y="7979"/>
                    <a:pt x="4436" y="7979"/>
                  </a:cubicBezTo>
                  <a:cubicBezTo>
                    <a:pt x="4492" y="7979"/>
                    <a:pt x="4547" y="7952"/>
                    <a:pt x="4603" y="7896"/>
                  </a:cubicBezTo>
                  <a:cubicBezTo>
                    <a:pt x="4741" y="7785"/>
                    <a:pt x="4741" y="7674"/>
                    <a:pt x="4603" y="7564"/>
                  </a:cubicBezTo>
                  <a:cubicBezTo>
                    <a:pt x="4603" y="7564"/>
                    <a:pt x="4270" y="7203"/>
                    <a:pt x="3688" y="6510"/>
                  </a:cubicBezTo>
                  <a:cubicBezTo>
                    <a:pt x="3216" y="5928"/>
                    <a:pt x="2662" y="5013"/>
                    <a:pt x="2080" y="4098"/>
                  </a:cubicBezTo>
                  <a:cubicBezTo>
                    <a:pt x="1830" y="3627"/>
                    <a:pt x="1497" y="3155"/>
                    <a:pt x="1386" y="2712"/>
                  </a:cubicBezTo>
                  <a:cubicBezTo>
                    <a:pt x="1137" y="2129"/>
                    <a:pt x="915" y="1769"/>
                    <a:pt x="804" y="1325"/>
                  </a:cubicBezTo>
                  <a:cubicBezTo>
                    <a:pt x="582" y="965"/>
                    <a:pt x="582" y="632"/>
                    <a:pt x="444" y="383"/>
                  </a:cubicBezTo>
                  <a:cubicBezTo>
                    <a:pt x="333" y="161"/>
                    <a:pt x="333" y="50"/>
                    <a:pt x="333" y="50"/>
                  </a:cubicBezTo>
                  <a:cubicBezTo>
                    <a:pt x="333" y="50"/>
                    <a:pt x="284" y="1"/>
                    <a:pt x="21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4"/>
            <p:cNvSpPr/>
            <p:nvPr/>
          </p:nvSpPr>
          <p:spPr>
            <a:xfrm>
              <a:off x="6391341" y="1459360"/>
              <a:ext cx="35398" cy="167429"/>
            </a:xfrm>
            <a:custGeom>
              <a:rect b="b" l="l" r="r" t="t"/>
              <a:pathLst>
                <a:path extrusionOk="0" h="9843" w="2081">
                  <a:moveTo>
                    <a:pt x="1747" y="0"/>
                  </a:moveTo>
                  <a:cubicBezTo>
                    <a:pt x="1747" y="139"/>
                    <a:pt x="1636" y="139"/>
                    <a:pt x="1636" y="250"/>
                  </a:cubicBezTo>
                  <a:cubicBezTo>
                    <a:pt x="1636" y="250"/>
                    <a:pt x="1636" y="361"/>
                    <a:pt x="1747" y="583"/>
                  </a:cubicBezTo>
                  <a:lnTo>
                    <a:pt x="1747" y="1054"/>
                  </a:lnTo>
                  <a:lnTo>
                    <a:pt x="1747" y="1747"/>
                  </a:lnTo>
                  <a:cubicBezTo>
                    <a:pt x="1747" y="1969"/>
                    <a:pt x="1858" y="2218"/>
                    <a:pt x="1747" y="2440"/>
                  </a:cubicBezTo>
                  <a:lnTo>
                    <a:pt x="1747" y="3244"/>
                  </a:lnTo>
                  <a:lnTo>
                    <a:pt x="1747" y="4159"/>
                  </a:lnTo>
                  <a:cubicBezTo>
                    <a:pt x="1636" y="4409"/>
                    <a:pt x="1636" y="4741"/>
                    <a:pt x="1636" y="4991"/>
                  </a:cubicBezTo>
                  <a:cubicBezTo>
                    <a:pt x="1498" y="5546"/>
                    <a:pt x="1387" y="6128"/>
                    <a:pt x="1165" y="6710"/>
                  </a:cubicBezTo>
                  <a:cubicBezTo>
                    <a:pt x="1054" y="7292"/>
                    <a:pt x="805" y="7764"/>
                    <a:pt x="694" y="8207"/>
                  </a:cubicBezTo>
                  <a:cubicBezTo>
                    <a:pt x="361" y="9011"/>
                    <a:pt x="1" y="9483"/>
                    <a:pt x="1" y="9483"/>
                  </a:cubicBezTo>
                  <a:cubicBezTo>
                    <a:pt x="1" y="9593"/>
                    <a:pt x="1" y="9704"/>
                    <a:pt x="112" y="9843"/>
                  </a:cubicBezTo>
                  <a:cubicBezTo>
                    <a:pt x="250" y="9843"/>
                    <a:pt x="361" y="9843"/>
                    <a:pt x="472" y="9704"/>
                  </a:cubicBezTo>
                  <a:cubicBezTo>
                    <a:pt x="472" y="9704"/>
                    <a:pt x="805" y="9150"/>
                    <a:pt x="1054" y="8318"/>
                  </a:cubicBezTo>
                  <a:cubicBezTo>
                    <a:pt x="1276" y="7874"/>
                    <a:pt x="1387" y="7403"/>
                    <a:pt x="1636" y="6821"/>
                  </a:cubicBezTo>
                  <a:cubicBezTo>
                    <a:pt x="1747" y="6239"/>
                    <a:pt x="1858" y="5684"/>
                    <a:pt x="1969" y="5102"/>
                  </a:cubicBezTo>
                  <a:cubicBezTo>
                    <a:pt x="1969" y="4741"/>
                    <a:pt x="1969" y="4409"/>
                    <a:pt x="2080" y="4159"/>
                  </a:cubicBezTo>
                  <a:lnTo>
                    <a:pt x="2080" y="3244"/>
                  </a:lnTo>
                  <a:lnTo>
                    <a:pt x="2080" y="2440"/>
                  </a:lnTo>
                  <a:lnTo>
                    <a:pt x="2080" y="1747"/>
                  </a:lnTo>
                  <a:cubicBezTo>
                    <a:pt x="2080" y="1525"/>
                    <a:pt x="2080" y="1276"/>
                    <a:pt x="1969" y="1054"/>
                  </a:cubicBezTo>
                  <a:lnTo>
                    <a:pt x="1969" y="583"/>
                  </a:lnTo>
                  <a:cubicBezTo>
                    <a:pt x="1858" y="361"/>
                    <a:pt x="1858" y="139"/>
                    <a:pt x="1858" y="139"/>
                  </a:cubicBezTo>
                  <a:cubicBezTo>
                    <a:pt x="1858" y="139"/>
                    <a:pt x="1858" y="0"/>
                    <a:pt x="174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4"/>
            <p:cNvSpPr/>
            <p:nvPr/>
          </p:nvSpPr>
          <p:spPr>
            <a:xfrm>
              <a:off x="5982931" y="1414556"/>
              <a:ext cx="21245" cy="160830"/>
            </a:xfrm>
            <a:custGeom>
              <a:rect b="b" l="l" r="r" t="t"/>
              <a:pathLst>
                <a:path extrusionOk="0" h="9455" w="1249">
                  <a:moveTo>
                    <a:pt x="1137" y="0"/>
                  </a:moveTo>
                  <a:cubicBezTo>
                    <a:pt x="1137" y="0"/>
                    <a:pt x="1026" y="0"/>
                    <a:pt x="1026" y="111"/>
                  </a:cubicBezTo>
                  <a:cubicBezTo>
                    <a:pt x="1026" y="111"/>
                    <a:pt x="1026" y="222"/>
                    <a:pt x="915" y="444"/>
                  </a:cubicBezTo>
                  <a:cubicBezTo>
                    <a:pt x="915" y="694"/>
                    <a:pt x="804" y="1026"/>
                    <a:pt x="694" y="1498"/>
                  </a:cubicBezTo>
                  <a:cubicBezTo>
                    <a:pt x="555" y="2302"/>
                    <a:pt x="333" y="3466"/>
                    <a:pt x="222" y="4603"/>
                  </a:cubicBezTo>
                  <a:cubicBezTo>
                    <a:pt x="111" y="5767"/>
                    <a:pt x="0" y="6932"/>
                    <a:pt x="0" y="7736"/>
                  </a:cubicBezTo>
                  <a:lnTo>
                    <a:pt x="0" y="9233"/>
                  </a:lnTo>
                  <a:cubicBezTo>
                    <a:pt x="0" y="9344"/>
                    <a:pt x="111" y="9455"/>
                    <a:pt x="222" y="9455"/>
                  </a:cubicBezTo>
                  <a:cubicBezTo>
                    <a:pt x="333" y="9455"/>
                    <a:pt x="444" y="9344"/>
                    <a:pt x="444" y="9233"/>
                  </a:cubicBezTo>
                  <a:lnTo>
                    <a:pt x="444" y="7736"/>
                  </a:lnTo>
                  <a:cubicBezTo>
                    <a:pt x="444" y="6932"/>
                    <a:pt x="444" y="5767"/>
                    <a:pt x="555" y="4603"/>
                  </a:cubicBezTo>
                  <a:cubicBezTo>
                    <a:pt x="694" y="3466"/>
                    <a:pt x="804" y="2413"/>
                    <a:pt x="1026" y="1498"/>
                  </a:cubicBezTo>
                  <a:cubicBezTo>
                    <a:pt x="1026" y="1137"/>
                    <a:pt x="1137" y="805"/>
                    <a:pt x="1137" y="555"/>
                  </a:cubicBezTo>
                  <a:cubicBezTo>
                    <a:pt x="1248" y="222"/>
                    <a:pt x="1248" y="111"/>
                    <a:pt x="1248" y="111"/>
                  </a:cubicBezTo>
                  <a:cubicBezTo>
                    <a:pt x="1248" y="111"/>
                    <a:pt x="1248" y="0"/>
                    <a:pt x="113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4"/>
            <p:cNvSpPr/>
            <p:nvPr/>
          </p:nvSpPr>
          <p:spPr>
            <a:xfrm>
              <a:off x="6061211" y="1225915"/>
              <a:ext cx="17946" cy="80185"/>
            </a:xfrm>
            <a:custGeom>
              <a:rect b="b" l="l" r="r" t="t"/>
              <a:pathLst>
                <a:path extrusionOk="0" h="4714" w="1055">
                  <a:moveTo>
                    <a:pt x="112" y="0"/>
                  </a:moveTo>
                  <a:cubicBezTo>
                    <a:pt x="1" y="0"/>
                    <a:pt x="1" y="111"/>
                    <a:pt x="1" y="111"/>
                  </a:cubicBezTo>
                  <a:lnTo>
                    <a:pt x="1" y="804"/>
                  </a:lnTo>
                  <a:cubicBezTo>
                    <a:pt x="1" y="1248"/>
                    <a:pt x="112" y="1830"/>
                    <a:pt x="112" y="2412"/>
                  </a:cubicBezTo>
                  <a:cubicBezTo>
                    <a:pt x="250" y="2884"/>
                    <a:pt x="361" y="3466"/>
                    <a:pt x="361" y="3910"/>
                  </a:cubicBezTo>
                  <a:cubicBezTo>
                    <a:pt x="472" y="4270"/>
                    <a:pt x="583" y="4603"/>
                    <a:pt x="583" y="4603"/>
                  </a:cubicBezTo>
                  <a:cubicBezTo>
                    <a:pt x="583" y="4714"/>
                    <a:pt x="694" y="4714"/>
                    <a:pt x="805" y="4714"/>
                  </a:cubicBezTo>
                  <a:cubicBezTo>
                    <a:pt x="943" y="4714"/>
                    <a:pt x="1054" y="4603"/>
                    <a:pt x="1054" y="4492"/>
                  </a:cubicBezTo>
                  <a:lnTo>
                    <a:pt x="805" y="3799"/>
                  </a:lnTo>
                  <a:cubicBezTo>
                    <a:pt x="694" y="3327"/>
                    <a:pt x="583" y="2884"/>
                    <a:pt x="472" y="2301"/>
                  </a:cubicBezTo>
                  <a:cubicBezTo>
                    <a:pt x="361" y="1719"/>
                    <a:pt x="361" y="1248"/>
                    <a:pt x="250" y="804"/>
                  </a:cubicBezTo>
                  <a:lnTo>
                    <a:pt x="250" y="111"/>
                  </a:lnTo>
                  <a:cubicBezTo>
                    <a:pt x="250" y="111"/>
                    <a:pt x="250" y="0"/>
                    <a:pt x="11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4"/>
            <p:cNvSpPr/>
            <p:nvPr/>
          </p:nvSpPr>
          <p:spPr>
            <a:xfrm>
              <a:off x="6269668" y="1367387"/>
              <a:ext cx="49057" cy="7569"/>
            </a:xfrm>
            <a:custGeom>
              <a:rect b="b" l="l" r="r" t="t"/>
              <a:pathLst>
                <a:path extrusionOk="0" fill="none" h="445" w="2884">
                  <a:moveTo>
                    <a:pt x="0" y="445"/>
                  </a:moveTo>
                  <a:cubicBezTo>
                    <a:pt x="0" y="445"/>
                    <a:pt x="1387" y="112"/>
                    <a:pt x="2884" y="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4"/>
            <p:cNvSpPr/>
            <p:nvPr/>
          </p:nvSpPr>
          <p:spPr>
            <a:xfrm>
              <a:off x="6277680" y="1371164"/>
              <a:ext cx="33033" cy="19834"/>
            </a:xfrm>
            <a:custGeom>
              <a:rect b="b" l="l" r="r" t="t"/>
              <a:pathLst>
                <a:path extrusionOk="0" h="1166" w="1942">
                  <a:moveTo>
                    <a:pt x="1831" y="1"/>
                  </a:moveTo>
                  <a:lnTo>
                    <a:pt x="1" y="223"/>
                  </a:lnTo>
                  <a:cubicBezTo>
                    <a:pt x="112" y="805"/>
                    <a:pt x="555" y="1165"/>
                    <a:pt x="1138" y="1165"/>
                  </a:cubicBezTo>
                  <a:cubicBezTo>
                    <a:pt x="1609" y="1027"/>
                    <a:pt x="1942" y="583"/>
                    <a:pt x="1831"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4"/>
            <p:cNvSpPr/>
            <p:nvPr/>
          </p:nvSpPr>
          <p:spPr>
            <a:xfrm>
              <a:off x="6112615" y="1392868"/>
              <a:ext cx="33033" cy="19340"/>
            </a:xfrm>
            <a:custGeom>
              <a:rect b="b" l="l" r="r" t="t"/>
              <a:pathLst>
                <a:path extrusionOk="0" h="1137" w="1942">
                  <a:moveTo>
                    <a:pt x="1831" y="0"/>
                  </a:moveTo>
                  <a:lnTo>
                    <a:pt x="1" y="222"/>
                  </a:lnTo>
                  <a:cubicBezTo>
                    <a:pt x="1" y="804"/>
                    <a:pt x="555" y="1137"/>
                    <a:pt x="1027" y="1137"/>
                  </a:cubicBezTo>
                  <a:cubicBezTo>
                    <a:pt x="1498" y="1026"/>
                    <a:pt x="1942" y="582"/>
                    <a:pt x="1831"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4"/>
            <p:cNvSpPr/>
            <p:nvPr/>
          </p:nvSpPr>
          <p:spPr>
            <a:xfrm>
              <a:off x="6104603" y="1392868"/>
              <a:ext cx="49057" cy="3776"/>
            </a:xfrm>
            <a:custGeom>
              <a:rect b="b" l="l" r="r" t="t"/>
              <a:pathLst>
                <a:path extrusionOk="0" fill="none" h="222" w="2884">
                  <a:moveTo>
                    <a:pt x="2884" y="0"/>
                  </a:moveTo>
                  <a:cubicBezTo>
                    <a:pt x="2884" y="0"/>
                    <a:pt x="1387" y="0"/>
                    <a:pt x="1" y="222"/>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4"/>
            <p:cNvSpPr/>
            <p:nvPr/>
          </p:nvSpPr>
          <p:spPr>
            <a:xfrm>
              <a:off x="5959355" y="2322414"/>
              <a:ext cx="577728" cy="345711"/>
            </a:xfrm>
            <a:custGeom>
              <a:rect b="b" l="l" r="r" t="t"/>
              <a:pathLst>
                <a:path extrusionOk="0" h="20324" w="33964">
                  <a:moveTo>
                    <a:pt x="3798" y="0"/>
                  </a:moveTo>
                  <a:lnTo>
                    <a:pt x="3466" y="7264"/>
                  </a:lnTo>
                  <a:cubicBezTo>
                    <a:pt x="3466" y="7264"/>
                    <a:pt x="1830" y="12005"/>
                    <a:pt x="0" y="20323"/>
                  </a:cubicBezTo>
                  <a:lnTo>
                    <a:pt x="33964" y="20323"/>
                  </a:lnTo>
                  <a:cubicBezTo>
                    <a:pt x="32217" y="12005"/>
                    <a:pt x="30609" y="7264"/>
                    <a:pt x="30609" y="7264"/>
                  </a:cubicBezTo>
                  <a:lnTo>
                    <a:pt x="30249"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4"/>
            <p:cNvSpPr/>
            <p:nvPr/>
          </p:nvSpPr>
          <p:spPr>
            <a:xfrm>
              <a:off x="5959355" y="2322414"/>
              <a:ext cx="577728" cy="345711"/>
            </a:xfrm>
            <a:custGeom>
              <a:rect b="b" l="l" r="r" t="t"/>
              <a:pathLst>
                <a:path extrusionOk="0" fill="none" h="20324" w="33964">
                  <a:moveTo>
                    <a:pt x="33964" y="20323"/>
                  </a:moveTo>
                  <a:cubicBezTo>
                    <a:pt x="32217" y="12005"/>
                    <a:pt x="30609" y="7264"/>
                    <a:pt x="30609" y="7264"/>
                  </a:cubicBezTo>
                  <a:lnTo>
                    <a:pt x="30249" y="0"/>
                  </a:lnTo>
                  <a:lnTo>
                    <a:pt x="3798" y="0"/>
                  </a:lnTo>
                  <a:lnTo>
                    <a:pt x="3466" y="7264"/>
                  </a:lnTo>
                  <a:cubicBezTo>
                    <a:pt x="3466" y="7264"/>
                    <a:pt x="1830" y="12005"/>
                    <a:pt x="0" y="20323"/>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4"/>
            <p:cNvSpPr/>
            <p:nvPr/>
          </p:nvSpPr>
          <p:spPr>
            <a:xfrm>
              <a:off x="6059323" y="2445974"/>
              <a:ext cx="35398" cy="222151"/>
            </a:xfrm>
            <a:custGeom>
              <a:rect b="b" l="l" r="r" t="t"/>
              <a:pathLst>
                <a:path extrusionOk="0" fill="none" h="13060" w="2081">
                  <a:moveTo>
                    <a:pt x="2080" y="0"/>
                  </a:moveTo>
                  <a:cubicBezTo>
                    <a:pt x="2080" y="0"/>
                    <a:pt x="1054" y="4852"/>
                    <a:pt x="1" y="1305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4"/>
            <p:cNvSpPr/>
            <p:nvPr/>
          </p:nvSpPr>
          <p:spPr>
            <a:xfrm>
              <a:off x="6153660" y="2445974"/>
              <a:ext cx="17929" cy="222151"/>
            </a:xfrm>
            <a:custGeom>
              <a:rect b="b" l="l" r="r" t="t"/>
              <a:pathLst>
                <a:path extrusionOk="0" fill="none" h="13060" w="1054">
                  <a:moveTo>
                    <a:pt x="1054" y="0"/>
                  </a:moveTo>
                  <a:cubicBezTo>
                    <a:pt x="1054" y="0"/>
                    <a:pt x="582" y="4852"/>
                    <a:pt x="0" y="1305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4"/>
            <p:cNvSpPr/>
            <p:nvPr/>
          </p:nvSpPr>
          <p:spPr>
            <a:xfrm>
              <a:off x="6247981" y="2445974"/>
              <a:ext cx="17" cy="222151"/>
            </a:xfrm>
            <a:custGeom>
              <a:rect b="b" l="l" r="r" t="t"/>
              <a:pathLst>
                <a:path extrusionOk="0" fill="none" h="13060" w="1">
                  <a:moveTo>
                    <a:pt x="0" y="0"/>
                  </a:moveTo>
                  <a:lnTo>
                    <a:pt x="0" y="13059"/>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4"/>
            <p:cNvSpPr/>
            <p:nvPr/>
          </p:nvSpPr>
          <p:spPr>
            <a:xfrm>
              <a:off x="6324849" y="2445974"/>
              <a:ext cx="17469" cy="222151"/>
            </a:xfrm>
            <a:custGeom>
              <a:rect b="b" l="l" r="r" t="t"/>
              <a:pathLst>
                <a:path extrusionOk="0" fill="none" h="13060" w="1027">
                  <a:moveTo>
                    <a:pt x="0" y="0"/>
                  </a:moveTo>
                  <a:cubicBezTo>
                    <a:pt x="0" y="0"/>
                    <a:pt x="444" y="4852"/>
                    <a:pt x="1026" y="1305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4"/>
            <p:cNvSpPr/>
            <p:nvPr/>
          </p:nvSpPr>
          <p:spPr>
            <a:xfrm>
              <a:off x="6401241" y="2445974"/>
              <a:ext cx="37286" cy="222151"/>
            </a:xfrm>
            <a:custGeom>
              <a:rect b="b" l="l" r="r" t="t"/>
              <a:pathLst>
                <a:path extrusionOk="0" fill="none" h="13060" w="2192">
                  <a:moveTo>
                    <a:pt x="1" y="0"/>
                  </a:moveTo>
                  <a:cubicBezTo>
                    <a:pt x="1" y="0"/>
                    <a:pt x="1054" y="4852"/>
                    <a:pt x="2191" y="1305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4"/>
            <p:cNvSpPr/>
            <p:nvPr/>
          </p:nvSpPr>
          <p:spPr>
            <a:xfrm>
              <a:off x="6018294" y="2445974"/>
              <a:ext cx="461736" cy="17"/>
            </a:xfrm>
            <a:custGeom>
              <a:rect b="b" l="l" r="r" t="t"/>
              <a:pathLst>
                <a:path extrusionOk="0" fill="none" h="1" w="27145">
                  <a:moveTo>
                    <a:pt x="27144" y="0"/>
                  </a:moveTo>
                  <a:lnTo>
                    <a:pt x="1" y="0"/>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4"/>
            <p:cNvSpPr/>
            <p:nvPr/>
          </p:nvSpPr>
          <p:spPr>
            <a:xfrm>
              <a:off x="5956990" y="1752239"/>
              <a:ext cx="581980" cy="654613"/>
            </a:xfrm>
            <a:custGeom>
              <a:rect b="b" l="l" r="r" t="t"/>
              <a:pathLst>
                <a:path extrusionOk="0" h="38484" w="34214">
                  <a:moveTo>
                    <a:pt x="17107" y="0"/>
                  </a:moveTo>
                  <a:cubicBezTo>
                    <a:pt x="17107" y="0"/>
                    <a:pt x="13531" y="693"/>
                    <a:pt x="10536" y="2551"/>
                  </a:cubicBezTo>
                  <a:lnTo>
                    <a:pt x="2219" y="2773"/>
                  </a:lnTo>
                  <a:lnTo>
                    <a:pt x="1387" y="9815"/>
                  </a:lnTo>
                  <a:cubicBezTo>
                    <a:pt x="1054" y="11783"/>
                    <a:pt x="0" y="17800"/>
                    <a:pt x="139" y="18382"/>
                  </a:cubicBezTo>
                  <a:cubicBezTo>
                    <a:pt x="139" y="19075"/>
                    <a:pt x="2219" y="25535"/>
                    <a:pt x="3023" y="27837"/>
                  </a:cubicBezTo>
                  <a:cubicBezTo>
                    <a:pt x="2551" y="31884"/>
                    <a:pt x="2219" y="37540"/>
                    <a:pt x="2219" y="37540"/>
                  </a:cubicBezTo>
                  <a:cubicBezTo>
                    <a:pt x="2219" y="37540"/>
                    <a:pt x="8318" y="38483"/>
                    <a:pt x="17107" y="38483"/>
                  </a:cubicBezTo>
                  <a:cubicBezTo>
                    <a:pt x="25896" y="38483"/>
                    <a:pt x="32023" y="37540"/>
                    <a:pt x="32023" y="37540"/>
                  </a:cubicBezTo>
                  <a:cubicBezTo>
                    <a:pt x="32023" y="37540"/>
                    <a:pt x="31663" y="31884"/>
                    <a:pt x="31192" y="27837"/>
                  </a:cubicBezTo>
                  <a:cubicBezTo>
                    <a:pt x="32023" y="25535"/>
                    <a:pt x="34103" y="19075"/>
                    <a:pt x="34214" y="18382"/>
                  </a:cubicBezTo>
                  <a:cubicBezTo>
                    <a:pt x="34214" y="17800"/>
                    <a:pt x="33271" y="11783"/>
                    <a:pt x="32827" y="9815"/>
                  </a:cubicBezTo>
                  <a:lnTo>
                    <a:pt x="32134" y="2773"/>
                  </a:lnTo>
                  <a:lnTo>
                    <a:pt x="23706" y="2551"/>
                  </a:lnTo>
                  <a:cubicBezTo>
                    <a:pt x="20795" y="693"/>
                    <a:pt x="17107" y="0"/>
                    <a:pt x="171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4"/>
            <p:cNvSpPr/>
            <p:nvPr/>
          </p:nvSpPr>
          <p:spPr>
            <a:xfrm>
              <a:off x="5956990" y="1752239"/>
              <a:ext cx="581980" cy="654613"/>
            </a:xfrm>
            <a:custGeom>
              <a:rect b="b" l="l" r="r" t="t"/>
              <a:pathLst>
                <a:path extrusionOk="0" fill="none" h="38484" w="34214">
                  <a:moveTo>
                    <a:pt x="17107" y="38483"/>
                  </a:moveTo>
                  <a:cubicBezTo>
                    <a:pt x="25896" y="38483"/>
                    <a:pt x="32023" y="37540"/>
                    <a:pt x="32023" y="37540"/>
                  </a:cubicBezTo>
                  <a:cubicBezTo>
                    <a:pt x="32023" y="37540"/>
                    <a:pt x="31663" y="31884"/>
                    <a:pt x="31192" y="27837"/>
                  </a:cubicBezTo>
                  <a:cubicBezTo>
                    <a:pt x="32023" y="25535"/>
                    <a:pt x="34103" y="19075"/>
                    <a:pt x="34214" y="18382"/>
                  </a:cubicBezTo>
                  <a:cubicBezTo>
                    <a:pt x="34214" y="17800"/>
                    <a:pt x="33271" y="11783"/>
                    <a:pt x="32827" y="9815"/>
                  </a:cubicBezTo>
                  <a:lnTo>
                    <a:pt x="32134" y="2773"/>
                  </a:lnTo>
                  <a:lnTo>
                    <a:pt x="23706" y="2551"/>
                  </a:lnTo>
                  <a:cubicBezTo>
                    <a:pt x="20795" y="693"/>
                    <a:pt x="17107" y="0"/>
                    <a:pt x="17107" y="0"/>
                  </a:cubicBezTo>
                  <a:cubicBezTo>
                    <a:pt x="17107" y="0"/>
                    <a:pt x="13531" y="693"/>
                    <a:pt x="10536" y="2551"/>
                  </a:cubicBezTo>
                  <a:lnTo>
                    <a:pt x="2219" y="2773"/>
                  </a:lnTo>
                  <a:lnTo>
                    <a:pt x="1387" y="9815"/>
                  </a:lnTo>
                  <a:cubicBezTo>
                    <a:pt x="1054" y="11783"/>
                    <a:pt x="0" y="17800"/>
                    <a:pt x="139" y="18382"/>
                  </a:cubicBezTo>
                  <a:cubicBezTo>
                    <a:pt x="139" y="19075"/>
                    <a:pt x="2219" y="25535"/>
                    <a:pt x="3023" y="27837"/>
                  </a:cubicBezTo>
                  <a:cubicBezTo>
                    <a:pt x="2551" y="31884"/>
                    <a:pt x="2219" y="37540"/>
                    <a:pt x="2219" y="37540"/>
                  </a:cubicBezTo>
                  <a:cubicBezTo>
                    <a:pt x="2219" y="37540"/>
                    <a:pt x="8318" y="38483"/>
                    <a:pt x="17107" y="38483"/>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4"/>
            <p:cNvSpPr/>
            <p:nvPr/>
          </p:nvSpPr>
          <p:spPr>
            <a:xfrm>
              <a:off x="6128179" y="1768262"/>
              <a:ext cx="239603" cy="60862"/>
            </a:xfrm>
            <a:custGeom>
              <a:rect b="b" l="l" r="r" t="t"/>
              <a:pathLst>
                <a:path extrusionOk="0" h="3578" w="14086">
                  <a:moveTo>
                    <a:pt x="6932" y="1"/>
                  </a:moveTo>
                  <a:cubicBezTo>
                    <a:pt x="6821" y="112"/>
                    <a:pt x="3245" y="694"/>
                    <a:pt x="223" y="2635"/>
                  </a:cubicBezTo>
                  <a:cubicBezTo>
                    <a:pt x="1" y="2884"/>
                    <a:pt x="1" y="3106"/>
                    <a:pt x="112" y="3328"/>
                  </a:cubicBezTo>
                  <a:cubicBezTo>
                    <a:pt x="178" y="3477"/>
                    <a:pt x="335" y="3537"/>
                    <a:pt x="497" y="3537"/>
                  </a:cubicBezTo>
                  <a:cubicBezTo>
                    <a:pt x="605" y="3537"/>
                    <a:pt x="716" y="3511"/>
                    <a:pt x="805" y="3466"/>
                  </a:cubicBezTo>
                  <a:cubicBezTo>
                    <a:pt x="3356" y="1720"/>
                    <a:pt x="6461" y="1137"/>
                    <a:pt x="7043" y="1027"/>
                  </a:cubicBezTo>
                  <a:cubicBezTo>
                    <a:pt x="7625" y="1137"/>
                    <a:pt x="10869" y="1720"/>
                    <a:pt x="13392" y="3466"/>
                  </a:cubicBezTo>
                  <a:cubicBezTo>
                    <a:pt x="13392" y="3577"/>
                    <a:pt x="13503" y="3577"/>
                    <a:pt x="13642" y="3577"/>
                  </a:cubicBezTo>
                  <a:cubicBezTo>
                    <a:pt x="13753" y="3577"/>
                    <a:pt x="13864" y="3466"/>
                    <a:pt x="13974" y="3328"/>
                  </a:cubicBezTo>
                  <a:cubicBezTo>
                    <a:pt x="14085" y="3106"/>
                    <a:pt x="14085" y="2884"/>
                    <a:pt x="13864" y="2635"/>
                  </a:cubicBezTo>
                  <a:cubicBezTo>
                    <a:pt x="10980" y="694"/>
                    <a:pt x="7265" y="112"/>
                    <a:pt x="7154"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4"/>
            <p:cNvSpPr/>
            <p:nvPr/>
          </p:nvSpPr>
          <p:spPr>
            <a:xfrm>
              <a:off x="6131955" y="1795614"/>
              <a:ext cx="232050" cy="50962"/>
            </a:xfrm>
            <a:custGeom>
              <a:rect b="b" l="l" r="r" t="t"/>
              <a:pathLst>
                <a:path extrusionOk="0" h="2996" w="13642">
                  <a:moveTo>
                    <a:pt x="6821" y="1"/>
                  </a:moveTo>
                  <a:cubicBezTo>
                    <a:pt x="6599" y="1"/>
                    <a:pt x="3023" y="583"/>
                    <a:pt x="112" y="2552"/>
                  </a:cubicBezTo>
                  <a:cubicBezTo>
                    <a:pt x="1" y="2662"/>
                    <a:pt x="1" y="2773"/>
                    <a:pt x="112" y="2884"/>
                  </a:cubicBezTo>
                  <a:cubicBezTo>
                    <a:pt x="112" y="2995"/>
                    <a:pt x="361" y="2995"/>
                    <a:pt x="472" y="2995"/>
                  </a:cubicBezTo>
                  <a:cubicBezTo>
                    <a:pt x="3134" y="1165"/>
                    <a:pt x="6488" y="472"/>
                    <a:pt x="6821" y="472"/>
                  </a:cubicBezTo>
                  <a:cubicBezTo>
                    <a:pt x="7292" y="472"/>
                    <a:pt x="10647" y="1165"/>
                    <a:pt x="13281" y="2995"/>
                  </a:cubicBezTo>
                  <a:lnTo>
                    <a:pt x="13420" y="2995"/>
                  </a:lnTo>
                  <a:cubicBezTo>
                    <a:pt x="13420" y="2995"/>
                    <a:pt x="13531" y="2995"/>
                    <a:pt x="13531" y="2884"/>
                  </a:cubicBezTo>
                  <a:cubicBezTo>
                    <a:pt x="13642" y="2773"/>
                    <a:pt x="13642" y="2662"/>
                    <a:pt x="13531" y="2552"/>
                  </a:cubicBezTo>
                  <a:cubicBezTo>
                    <a:pt x="10647" y="583"/>
                    <a:pt x="7043" y="1"/>
                    <a:pt x="6821"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4"/>
            <p:cNvSpPr/>
            <p:nvPr/>
          </p:nvSpPr>
          <p:spPr>
            <a:xfrm>
              <a:off x="5998495" y="1805514"/>
              <a:ext cx="249503" cy="185460"/>
            </a:xfrm>
            <a:custGeom>
              <a:rect b="b" l="l" r="r" t="t"/>
              <a:pathLst>
                <a:path extrusionOk="0" h="10903" w="14668">
                  <a:moveTo>
                    <a:pt x="0" y="1"/>
                  </a:moveTo>
                  <a:lnTo>
                    <a:pt x="0" y="1"/>
                  </a:lnTo>
                  <a:cubicBezTo>
                    <a:pt x="915" y="6572"/>
                    <a:pt x="3577" y="8901"/>
                    <a:pt x="4741" y="9594"/>
                  </a:cubicBezTo>
                  <a:cubicBezTo>
                    <a:pt x="5643" y="10144"/>
                    <a:pt x="8376" y="10903"/>
                    <a:pt x="11834" y="10903"/>
                  </a:cubicBezTo>
                  <a:cubicBezTo>
                    <a:pt x="12735" y="10903"/>
                    <a:pt x="13686" y="10851"/>
                    <a:pt x="14667" y="10731"/>
                  </a:cubicBezTo>
                  <a:lnTo>
                    <a:pt x="14667" y="10149"/>
                  </a:lnTo>
                  <a:lnTo>
                    <a:pt x="0" y="1"/>
                  </a:ln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4"/>
            <p:cNvSpPr/>
            <p:nvPr/>
          </p:nvSpPr>
          <p:spPr>
            <a:xfrm>
              <a:off x="6082915" y="1907387"/>
              <a:ext cx="159418" cy="76885"/>
            </a:xfrm>
            <a:custGeom>
              <a:rect b="b" l="l" r="r" t="t"/>
              <a:pathLst>
                <a:path extrusionOk="0" fill="none" h="4520" w="9372">
                  <a:moveTo>
                    <a:pt x="9371" y="4520"/>
                  </a:moveTo>
                  <a:cubicBezTo>
                    <a:pt x="9371" y="4520"/>
                    <a:pt x="4270" y="3356"/>
                    <a:pt x="0" y="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4"/>
            <p:cNvSpPr/>
            <p:nvPr/>
          </p:nvSpPr>
          <p:spPr>
            <a:xfrm>
              <a:off x="6247981" y="1805514"/>
              <a:ext cx="251374" cy="185460"/>
            </a:xfrm>
            <a:custGeom>
              <a:rect b="b" l="l" r="r" t="t"/>
              <a:pathLst>
                <a:path extrusionOk="0" h="10903" w="14778">
                  <a:moveTo>
                    <a:pt x="14778" y="1"/>
                  </a:moveTo>
                  <a:lnTo>
                    <a:pt x="0" y="10149"/>
                  </a:lnTo>
                  <a:lnTo>
                    <a:pt x="0" y="10731"/>
                  </a:lnTo>
                  <a:cubicBezTo>
                    <a:pt x="981" y="10851"/>
                    <a:pt x="1932" y="10903"/>
                    <a:pt x="2834" y="10903"/>
                  </a:cubicBezTo>
                  <a:cubicBezTo>
                    <a:pt x="6291" y="10903"/>
                    <a:pt x="9024" y="10144"/>
                    <a:pt x="9926" y="9594"/>
                  </a:cubicBezTo>
                  <a:cubicBezTo>
                    <a:pt x="11090" y="8901"/>
                    <a:pt x="13752" y="6572"/>
                    <a:pt x="14778"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4"/>
            <p:cNvSpPr/>
            <p:nvPr/>
          </p:nvSpPr>
          <p:spPr>
            <a:xfrm>
              <a:off x="6254104" y="1907387"/>
              <a:ext cx="158958" cy="76885"/>
            </a:xfrm>
            <a:custGeom>
              <a:rect b="b" l="l" r="r" t="t"/>
              <a:pathLst>
                <a:path extrusionOk="0" fill="none" h="4520" w="9345">
                  <a:moveTo>
                    <a:pt x="1" y="4520"/>
                  </a:moveTo>
                  <a:cubicBezTo>
                    <a:pt x="1" y="4520"/>
                    <a:pt x="5074" y="3356"/>
                    <a:pt x="9344" y="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4"/>
            <p:cNvSpPr/>
            <p:nvPr/>
          </p:nvSpPr>
          <p:spPr>
            <a:xfrm>
              <a:off x="5976790" y="1703182"/>
              <a:ext cx="271207" cy="284866"/>
            </a:xfrm>
            <a:custGeom>
              <a:rect b="b" l="l" r="r" t="t"/>
              <a:pathLst>
                <a:path extrusionOk="0" h="16747" w="15944">
                  <a:moveTo>
                    <a:pt x="8097" y="1"/>
                  </a:moveTo>
                  <a:cubicBezTo>
                    <a:pt x="8097" y="1"/>
                    <a:pt x="694" y="4631"/>
                    <a:pt x="361" y="4963"/>
                  </a:cubicBezTo>
                  <a:cubicBezTo>
                    <a:pt x="1" y="5213"/>
                    <a:pt x="1" y="5657"/>
                    <a:pt x="472" y="6128"/>
                  </a:cubicBezTo>
                  <a:cubicBezTo>
                    <a:pt x="1055" y="6599"/>
                    <a:pt x="15943" y="16747"/>
                    <a:pt x="15943" y="16747"/>
                  </a:cubicBezTo>
                  <a:lnTo>
                    <a:pt x="15943" y="15610"/>
                  </a:lnTo>
                  <a:lnTo>
                    <a:pt x="80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4"/>
            <p:cNvSpPr/>
            <p:nvPr/>
          </p:nvSpPr>
          <p:spPr>
            <a:xfrm>
              <a:off x="5986707" y="1780050"/>
              <a:ext cx="261291" cy="198098"/>
            </a:xfrm>
            <a:custGeom>
              <a:rect b="b" l="l" r="r" t="t"/>
              <a:pathLst>
                <a:path extrusionOk="0" h="11646" w="15361">
                  <a:moveTo>
                    <a:pt x="333" y="1"/>
                  </a:moveTo>
                  <a:cubicBezTo>
                    <a:pt x="222" y="112"/>
                    <a:pt x="111" y="223"/>
                    <a:pt x="0" y="334"/>
                  </a:cubicBezTo>
                  <a:lnTo>
                    <a:pt x="15360" y="11646"/>
                  </a:lnTo>
                  <a:lnTo>
                    <a:pt x="15360" y="11091"/>
                  </a:lnTo>
                  <a:lnTo>
                    <a:pt x="15360" y="10952"/>
                  </a:lnTo>
                  <a:lnTo>
                    <a:pt x="333"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4"/>
            <p:cNvSpPr/>
            <p:nvPr/>
          </p:nvSpPr>
          <p:spPr>
            <a:xfrm>
              <a:off x="6000383" y="1765915"/>
              <a:ext cx="237698" cy="184882"/>
            </a:xfrm>
            <a:custGeom>
              <a:rect b="b" l="l" r="r" t="t"/>
              <a:pathLst>
                <a:path extrusionOk="0" h="10869" w="13974">
                  <a:moveTo>
                    <a:pt x="804" y="0"/>
                  </a:moveTo>
                  <a:cubicBezTo>
                    <a:pt x="582" y="250"/>
                    <a:pt x="222" y="360"/>
                    <a:pt x="0" y="582"/>
                  </a:cubicBezTo>
                  <a:lnTo>
                    <a:pt x="13974" y="10868"/>
                  </a:lnTo>
                  <a:lnTo>
                    <a:pt x="13059" y="9011"/>
                  </a:lnTo>
                  <a:lnTo>
                    <a:pt x="804"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4"/>
            <p:cNvSpPr/>
            <p:nvPr/>
          </p:nvSpPr>
          <p:spPr>
            <a:xfrm>
              <a:off x="5976790" y="1703182"/>
              <a:ext cx="271207" cy="284866"/>
            </a:xfrm>
            <a:custGeom>
              <a:rect b="b" l="l" r="r" t="t"/>
              <a:pathLst>
                <a:path extrusionOk="0" fill="none" h="16747" w="15944">
                  <a:moveTo>
                    <a:pt x="15943" y="15610"/>
                  </a:moveTo>
                  <a:lnTo>
                    <a:pt x="8097" y="1"/>
                  </a:lnTo>
                  <a:cubicBezTo>
                    <a:pt x="8097" y="1"/>
                    <a:pt x="694" y="4631"/>
                    <a:pt x="361" y="4963"/>
                  </a:cubicBezTo>
                  <a:cubicBezTo>
                    <a:pt x="1" y="5213"/>
                    <a:pt x="1" y="5657"/>
                    <a:pt x="472" y="6128"/>
                  </a:cubicBezTo>
                  <a:cubicBezTo>
                    <a:pt x="1055" y="6599"/>
                    <a:pt x="15943" y="16747"/>
                    <a:pt x="15943" y="16747"/>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4"/>
            <p:cNvSpPr/>
            <p:nvPr/>
          </p:nvSpPr>
          <p:spPr>
            <a:xfrm>
              <a:off x="6247981" y="1703182"/>
              <a:ext cx="271190" cy="284866"/>
            </a:xfrm>
            <a:custGeom>
              <a:rect b="b" l="l" r="r" t="t"/>
              <a:pathLst>
                <a:path extrusionOk="0" h="16747" w="15943">
                  <a:moveTo>
                    <a:pt x="7985" y="1"/>
                  </a:moveTo>
                  <a:lnTo>
                    <a:pt x="0" y="15610"/>
                  </a:lnTo>
                  <a:lnTo>
                    <a:pt x="0" y="16747"/>
                  </a:lnTo>
                  <a:cubicBezTo>
                    <a:pt x="0" y="16747"/>
                    <a:pt x="15027" y="6599"/>
                    <a:pt x="15471" y="6128"/>
                  </a:cubicBezTo>
                  <a:cubicBezTo>
                    <a:pt x="15942" y="5657"/>
                    <a:pt x="15942" y="5213"/>
                    <a:pt x="15610" y="4963"/>
                  </a:cubicBezTo>
                  <a:cubicBezTo>
                    <a:pt x="15249" y="4631"/>
                    <a:pt x="7985" y="1"/>
                    <a:pt x="79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4"/>
            <p:cNvSpPr/>
            <p:nvPr/>
          </p:nvSpPr>
          <p:spPr>
            <a:xfrm>
              <a:off x="6247981" y="1780050"/>
              <a:ext cx="263162" cy="198098"/>
            </a:xfrm>
            <a:custGeom>
              <a:rect b="b" l="l" r="r" t="t"/>
              <a:pathLst>
                <a:path extrusionOk="0" h="11646" w="15471">
                  <a:moveTo>
                    <a:pt x="15027" y="1"/>
                  </a:moveTo>
                  <a:lnTo>
                    <a:pt x="111" y="10952"/>
                  </a:lnTo>
                  <a:lnTo>
                    <a:pt x="0" y="11091"/>
                  </a:lnTo>
                  <a:lnTo>
                    <a:pt x="0" y="11646"/>
                  </a:lnTo>
                  <a:lnTo>
                    <a:pt x="15471" y="334"/>
                  </a:lnTo>
                  <a:cubicBezTo>
                    <a:pt x="15360" y="223"/>
                    <a:pt x="15249" y="112"/>
                    <a:pt x="15027"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4"/>
            <p:cNvSpPr/>
            <p:nvPr/>
          </p:nvSpPr>
          <p:spPr>
            <a:xfrm>
              <a:off x="6257880" y="1765915"/>
              <a:ext cx="237698" cy="184882"/>
            </a:xfrm>
            <a:custGeom>
              <a:rect b="b" l="l" r="r" t="t"/>
              <a:pathLst>
                <a:path extrusionOk="0" h="10869" w="13974">
                  <a:moveTo>
                    <a:pt x="13170" y="0"/>
                  </a:moveTo>
                  <a:lnTo>
                    <a:pt x="915" y="9011"/>
                  </a:lnTo>
                  <a:lnTo>
                    <a:pt x="0" y="10868"/>
                  </a:lnTo>
                  <a:lnTo>
                    <a:pt x="13974" y="582"/>
                  </a:lnTo>
                  <a:cubicBezTo>
                    <a:pt x="13752" y="360"/>
                    <a:pt x="13503" y="250"/>
                    <a:pt x="13170"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4"/>
            <p:cNvSpPr/>
            <p:nvPr/>
          </p:nvSpPr>
          <p:spPr>
            <a:xfrm>
              <a:off x="6247981" y="1703182"/>
              <a:ext cx="271190" cy="284866"/>
            </a:xfrm>
            <a:custGeom>
              <a:rect b="b" l="l" r="r" t="t"/>
              <a:pathLst>
                <a:path extrusionOk="0" fill="none" h="16747" w="15943">
                  <a:moveTo>
                    <a:pt x="0" y="15610"/>
                  </a:moveTo>
                  <a:lnTo>
                    <a:pt x="7985" y="1"/>
                  </a:lnTo>
                  <a:cubicBezTo>
                    <a:pt x="7985" y="1"/>
                    <a:pt x="15249" y="4631"/>
                    <a:pt x="15610" y="4963"/>
                  </a:cubicBezTo>
                  <a:cubicBezTo>
                    <a:pt x="15942" y="5213"/>
                    <a:pt x="15942" y="5657"/>
                    <a:pt x="15471" y="6128"/>
                  </a:cubicBezTo>
                  <a:cubicBezTo>
                    <a:pt x="15027" y="6599"/>
                    <a:pt x="0" y="16747"/>
                    <a:pt x="0" y="16747"/>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4"/>
            <p:cNvSpPr/>
            <p:nvPr/>
          </p:nvSpPr>
          <p:spPr>
            <a:xfrm>
              <a:off x="6224388" y="1980496"/>
              <a:ext cx="47186" cy="47169"/>
            </a:xfrm>
            <a:custGeom>
              <a:rect b="b" l="l" r="r" t="t"/>
              <a:pathLst>
                <a:path extrusionOk="0" h="2773" w="2774">
                  <a:moveTo>
                    <a:pt x="1" y="0"/>
                  </a:moveTo>
                  <a:lnTo>
                    <a:pt x="112" y="2773"/>
                  </a:lnTo>
                  <a:lnTo>
                    <a:pt x="2662" y="2773"/>
                  </a:lnTo>
                  <a:lnTo>
                    <a:pt x="27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4"/>
            <p:cNvSpPr/>
            <p:nvPr/>
          </p:nvSpPr>
          <p:spPr>
            <a:xfrm>
              <a:off x="6224388" y="1980496"/>
              <a:ext cx="47186" cy="47169"/>
            </a:xfrm>
            <a:custGeom>
              <a:rect b="b" l="l" r="r" t="t"/>
              <a:pathLst>
                <a:path extrusionOk="0" h="2773" w="2774">
                  <a:moveTo>
                    <a:pt x="1" y="0"/>
                  </a:moveTo>
                  <a:lnTo>
                    <a:pt x="112" y="2773"/>
                  </a:lnTo>
                  <a:lnTo>
                    <a:pt x="2662" y="2773"/>
                  </a:lnTo>
                  <a:lnTo>
                    <a:pt x="2773" y="0"/>
                  </a:lnTo>
                  <a:close/>
                </a:path>
              </a:pathLst>
            </a:custGeom>
            <a:solidFill>
              <a:srgbClr val="FFFFFF"/>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4"/>
            <p:cNvSpPr/>
            <p:nvPr/>
          </p:nvSpPr>
          <p:spPr>
            <a:xfrm>
              <a:off x="6226276" y="2027647"/>
              <a:ext cx="68873" cy="198098"/>
            </a:xfrm>
            <a:custGeom>
              <a:rect b="b" l="l" r="r" t="t"/>
              <a:pathLst>
                <a:path extrusionOk="0" h="11646" w="4049">
                  <a:moveTo>
                    <a:pt x="1" y="1"/>
                  </a:moveTo>
                  <a:cubicBezTo>
                    <a:pt x="1" y="1"/>
                    <a:pt x="1" y="2884"/>
                    <a:pt x="943" y="5879"/>
                  </a:cubicBezTo>
                  <a:cubicBezTo>
                    <a:pt x="1747" y="8873"/>
                    <a:pt x="4049" y="11646"/>
                    <a:pt x="4049" y="11646"/>
                  </a:cubicBezTo>
                  <a:cubicBezTo>
                    <a:pt x="4049" y="11646"/>
                    <a:pt x="4049" y="7625"/>
                    <a:pt x="3827" y="5546"/>
                  </a:cubicBezTo>
                  <a:cubicBezTo>
                    <a:pt x="3716" y="3466"/>
                    <a:pt x="2551" y="1"/>
                    <a:pt x="2551"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4"/>
            <p:cNvSpPr/>
            <p:nvPr/>
          </p:nvSpPr>
          <p:spPr>
            <a:xfrm>
              <a:off x="6202700" y="2027647"/>
              <a:ext cx="74997" cy="241491"/>
            </a:xfrm>
            <a:custGeom>
              <a:rect b="b" l="l" r="r" t="t"/>
              <a:pathLst>
                <a:path extrusionOk="0" h="14197" w="4409">
                  <a:moveTo>
                    <a:pt x="1387" y="1"/>
                  </a:moveTo>
                  <a:cubicBezTo>
                    <a:pt x="472" y="2191"/>
                    <a:pt x="0" y="4714"/>
                    <a:pt x="0" y="5546"/>
                  </a:cubicBezTo>
                  <a:cubicBezTo>
                    <a:pt x="0" y="6461"/>
                    <a:pt x="583" y="11313"/>
                    <a:pt x="2662" y="14196"/>
                  </a:cubicBezTo>
                  <a:cubicBezTo>
                    <a:pt x="3716" y="10037"/>
                    <a:pt x="4409" y="5407"/>
                    <a:pt x="4270" y="3910"/>
                  </a:cubicBezTo>
                  <a:cubicBezTo>
                    <a:pt x="4270" y="2413"/>
                    <a:pt x="3937" y="1"/>
                    <a:pt x="3937"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4"/>
            <p:cNvSpPr/>
            <p:nvPr/>
          </p:nvSpPr>
          <p:spPr>
            <a:xfrm>
              <a:off x="6236176" y="2027647"/>
              <a:ext cx="9934" cy="139142"/>
            </a:xfrm>
            <a:custGeom>
              <a:rect b="b" l="l" r="r" t="t"/>
              <a:pathLst>
                <a:path extrusionOk="0" fill="none" h="8180" w="584">
                  <a:moveTo>
                    <a:pt x="583" y="1"/>
                  </a:moveTo>
                  <a:cubicBezTo>
                    <a:pt x="583" y="1"/>
                    <a:pt x="1" y="3688"/>
                    <a:pt x="112" y="818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4"/>
            <p:cNvSpPr/>
            <p:nvPr/>
          </p:nvSpPr>
          <p:spPr>
            <a:xfrm>
              <a:off x="5937650" y="2053111"/>
              <a:ext cx="325912" cy="125466"/>
            </a:xfrm>
            <a:custGeom>
              <a:rect b="b" l="l" r="r" t="t"/>
              <a:pathLst>
                <a:path extrusionOk="0" h="7376" w="19160">
                  <a:moveTo>
                    <a:pt x="3356" y="1"/>
                  </a:moveTo>
                  <a:cubicBezTo>
                    <a:pt x="3217" y="1"/>
                    <a:pt x="694" y="1720"/>
                    <a:pt x="583" y="1831"/>
                  </a:cubicBezTo>
                  <a:cubicBezTo>
                    <a:pt x="444" y="1969"/>
                    <a:pt x="333" y="3106"/>
                    <a:pt x="333" y="3578"/>
                  </a:cubicBezTo>
                  <a:lnTo>
                    <a:pt x="223" y="3688"/>
                  </a:lnTo>
                  <a:cubicBezTo>
                    <a:pt x="112" y="3910"/>
                    <a:pt x="112" y="4853"/>
                    <a:pt x="223" y="5768"/>
                  </a:cubicBezTo>
                  <a:cubicBezTo>
                    <a:pt x="112" y="5768"/>
                    <a:pt x="112" y="5879"/>
                    <a:pt x="112" y="5879"/>
                  </a:cubicBezTo>
                  <a:cubicBezTo>
                    <a:pt x="1" y="5879"/>
                    <a:pt x="1" y="5990"/>
                    <a:pt x="1" y="5990"/>
                  </a:cubicBezTo>
                  <a:cubicBezTo>
                    <a:pt x="1" y="6239"/>
                    <a:pt x="1" y="6821"/>
                    <a:pt x="444" y="7376"/>
                  </a:cubicBezTo>
                  <a:cubicBezTo>
                    <a:pt x="1969" y="5879"/>
                    <a:pt x="4381" y="4742"/>
                    <a:pt x="6572" y="4382"/>
                  </a:cubicBezTo>
                  <a:cubicBezTo>
                    <a:pt x="10148" y="3799"/>
                    <a:pt x="13614" y="3688"/>
                    <a:pt x="19159" y="3106"/>
                  </a:cubicBezTo>
                  <a:cubicBezTo>
                    <a:pt x="15693" y="2884"/>
                    <a:pt x="12810" y="2663"/>
                    <a:pt x="7625" y="1831"/>
                  </a:cubicBezTo>
                  <a:cubicBezTo>
                    <a:pt x="5546" y="1027"/>
                    <a:pt x="3466" y="112"/>
                    <a:pt x="33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4"/>
            <p:cNvSpPr/>
            <p:nvPr/>
          </p:nvSpPr>
          <p:spPr>
            <a:xfrm>
              <a:off x="6263545" y="2129520"/>
              <a:ext cx="357958" cy="145742"/>
            </a:xfrm>
            <a:custGeom>
              <a:rect b="b" l="l" r="r" t="t"/>
              <a:pathLst>
                <a:path extrusionOk="0" h="8568" w="21044">
                  <a:moveTo>
                    <a:pt x="13308" y="0"/>
                  </a:moveTo>
                  <a:cubicBezTo>
                    <a:pt x="11451" y="472"/>
                    <a:pt x="5795" y="2440"/>
                    <a:pt x="0" y="4409"/>
                  </a:cubicBezTo>
                  <a:cubicBezTo>
                    <a:pt x="4048" y="5906"/>
                    <a:pt x="8096" y="7292"/>
                    <a:pt x="10868" y="8207"/>
                  </a:cubicBezTo>
                  <a:cubicBezTo>
                    <a:pt x="11631" y="8464"/>
                    <a:pt x="12380" y="8567"/>
                    <a:pt x="13100" y="8567"/>
                  </a:cubicBezTo>
                  <a:cubicBezTo>
                    <a:pt x="15337" y="8567"/>
                    <a:pt x="17303" y="7567"/>
                    <a:pt x="18604" y="7043"/>
                  </a:cubicBezTo>
                  <a:cubicBezTo>
                    <a:pt x="20461" y="6350"/>
                    <a:pt x="20683" y="5906"/>
                    <a:pt x="20794" y="4963"/>
                  </a:cubicBezTo>
                  <a:cubicBezTo>
                    <a:pt x="21044" y="4270"/>
                    <a:pt x="20101" y="1498"/>
                    <a:pt x="19657" y="0"/>
                  </a:cubicBezTo>
                  <a:lnTo>
                    <a:pt x="18271" y="943"/>
                  </a:lnTo>
                  <a:cubicBezTo>
                    <a:pt x="18493" y="1636"/>
                    <a:pt x="18604" y="2329"/>
                    <a:pt x="18604" y="2773"/>
                  </a:cubicBezTo>
                  <a:cubicBezTo>
                    <a:pt x="17329" y="1498"/>
                    <a:pt x="15249" y="472"/>
                    <a:pt x="133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4"/>
            <p:cNvSpPr/>
            <p:nvPr/>
          </p:nvSpPr>
          <p:spPr>
            <a:xfrm>
              <a:off x="6263545" y="2129520"/>
              <a:ext cx="241950" cy="96226"/>
            </a:xfrm>
            <a:custGeom>
              <a:rect b="b" l="l" r="r" t="t"/>
              <a:pathLst>
                <a:path extrusionOk="0" h="5657" w="14224">
                  <a:moveTo>
                    <a:pt x="13308" y="0"/>
                  </a:moveTo>
                  <a:cubicBezTo>
                    <a:pt x="11451" y="472"/>
                    <a:pt x="5795" y="2440"/>
                    <a:pt x="0" y="4409"/>
                  </a:cubicBezTo>
                  <a:cubicBezTo>
                    <a:pt x="1275" y="4852"/>
                    <a:pt x="2440" y="5324"/>
                    <a:pt x="3715" y="5657"/>
                  </a:cubicBezTo>
                  <a:cubicBezTo>
                    <a:pt x="7874" y="3355"/>
                    <a:pt x="14112" y="361"/>
                    <a:pt x="14223" y="250"/>
                  </a:cubicBezTo>
                  <a:cubicBezTo>
                    <a:pt x="13863" y="111"/>
                    <a:pt x="13530" y="111"/>
                    <a:pt x="13308"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4"/>
            <p:cNvSpPr/>
            <p:nvPr/>
          </p:nvSpPr>
          <p:spPr>
            <a:xfrm>
              <a:off x="5906063" y="2076704"/>
              <a:ext cx="673936" cy="198558"/>
            </a:xfrm>
            <a:custGeom>
              <a:rect b="b" l="l" r="r" t="t"/>
              <a:pathLst>
                <a:path extrusionOk="0" h="11673" w="39620">
                  <a:moveTo>
                    <a:pt x="33493" y="0"/>
                  </a:moveTo>
                  <a:cubicBezTo>
                    <a:pt x="28308" y="915"/>
                    <a:pt x="24371" y="1386"/>
                    <a:pt x="21016" y="1719"/>
                  </a:cubicBezTo>
                  <a:cubicBezTo>
                    <a:pt x="15471" y="2301"/>
                    <a:pt x="12005" y="2412"/>
                    <a:pt x="8429" y="2995"/>
                  </a:cubicBezTo>
                  <a:cubicBezTo>
                    <a:pt x="6238" y="3355"/>
                    <a:pt x="3826" y="4492"/>
                    <a:pt x="2301" y="5989"/>
                  </a:cubicBezTo>
                  <a:cubicBezTo>
                    <a:pt x="1858" y="5434"/>
                    <a:pt x="1858" y="4852"/>
                    <a:pt x="1858" y="4603"/>
                  </a:cubicBezTo>
                  <a:cubicBezTo>
                    <a:pt x="1386" y="4270"/>
                    <a:pt x="471" y="3688"/>
                    <a:pt x="471" y="3688"/>
                  </a:cubicBezTo>
                  <a:cubicBezTo>
                    <a:pt x="0" y="5185"/>
                    <a:pt x="0" y="7375"/>
                    <a:pt x="222" y="8068"/>
                  </a:cubicBezTo>
                  <a:cubicBezTo>
                    <a:pt x="361" y="9011"/>
                    <a:pt x="582" y="9455"/>
                    <a:pt x="2440" y="10148"/>
                  </a:cubicBezTo>
                  <a:cubicBezTo>
                    <a:pt x="3740" y="10672"/>
                    <a:pt x="5707" y="11672"/>
                    <a:pt x="7944" y="11672"/>
                  </a:cubicBezTo>
                  <a:cubicBezTo>
                    <a:pt x="8664" y="11672"/>
                    <a:pt x="9412" y="11569"/>
                    <a:pt x="10175" y="11312"/>
                  </a:cubicBezTo>
                  <a:cubicBezTo>
                    <a:pt x="12948" y="10397"/>
                    <a:pt x="16996" y="9011"/>
                    <a:pt x="21016" y="7514"/>
                  </a:cubicBezTo>
                  <a:cubicBezTo>
                    <a:pt x="26811" y="5545"/>
                    <a:pt x="32467" y="3577"/>
                    <a:pt x="34324" y="3105"/>
                  </a:cubicBezTo>
                  <a:cubicBezTo>
                    <a:pt x="36265" y="3577"/>
                    <a:pt x="38345" y="4603"/>
                    <a:pt x="39620" y="5878"/>
                  </a:cubicBezTo>
                  <a:cubicBezTo>
                    <a:pt x="39620" y="5434"/>
                    <a:pt x="39509" y="4741"/>
                    <a:pt x="39287" y="4048"/>
                  </a:cubicBezTo>
                  <a:cubicBezTo>
                    <a:pt x="39038" y="2662"/>
                    <a:pt x="38705" y="1386"/>
                    <a:pt x="38594" y="1276"/>
                  </a:cubicBezTo>
                  <a:cubicBezTo>
                    <a:pt x="38483" y="1137"/>
                    <a:pt x="35461" y="0"/>
                    <a:pt x="334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4"/>
            <p:cNvSpPr/>
            <p:nvPr/>
          </p:nvSpPr>
          <p:spPr>
            <a:xfrm>
              <a:off x="5943314" y="2076704"/>
              <a:ext cx="636684" cy="104237"/>
            </a:xfrm>
            <a:custGeom>
              <a:rect b="b" l="l" r="r" t="t"/>
              <a:pathLst>
                <a:path extrusionOk="0" fill="none" h="6128" w="37430">
                  <a:moveTo>
                    <a:pt x="0" y="6128"/>
                  </a:moveTo>
                  <a:lnTo>
                    <a:pt x="111" y="5989"/>
                  </a:lnTo>
                  <a:cubicBezTo>
                    <a:pt x="1636" y="4492"/>
                    <a:pt x="4048" y="3355"/>
                    <a:pt x="6239" y="2995"/>
                  </a:cubicBezTo>
                  <a:cubicBezTo>
                    <a:pt x="9815" y="2412"/>
                    <a:pt x="13281" y="2301"/>
                    <a:pt x="18826" y="1719"/>
                  </a:cubicBezTo>
                  <a:cubicBezTo>
                    <a:pt x="22181" y="1386"/>
                    <a:pt x="26118" y="915"/>
                    <a:pt x="31303" y="0"/>
                  </a:cubicBezTo>
                  <a:cubicBezTo>
                    <a:pt x="33271" y="0"/>
                    <a:pt x="36293" y="1137"/>
                    <a:pt x="36404" y="1276"/>
                  </a:cubicBezTo>
                  <a:cubicBezTo>
                    <a:pt x="36515" y="1386"/>
                    <a:pt x="36848" y="2662"/>
                    <a:pt x="37097" y="4048"/>
                  </a:cubicBezTo>
                  <a:cubicBezTo>
                    <a:pt x="37319" y="4741"/>
                    <a:pt x="37430" y="5434"/>
                    <a:pt x="37430" y="5878"/>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4"/>
            <p:cNvSpPr/>
            <p:nvPr/>
          </p:nvSpPr>
          <p:spPr>
            <a:xfrm>
              <a:off x="6263545" y="2129520"/>
              <a:ext cx="357958" cy="157530"/>
            </a:xfrm>
            <a:custGeom>
              <a:rect b="b" l="l" r="r" t="t"/>
              <a:pathLst>
                <a:path extrusionOk="0" fill="none" h="9261" w="21044">
                  <a:moveTo>
                    <a:pt x="0" y="4409"/>
                  </a:moveTo>
                  <a:lnTo>
                    <a:pt x="0" y="4409"/>
                  </a:lnTo>
                  <a:cubicBezTo>
                    <a:pt x="4048" y="5906"/>
                    <a:pt x="8096" y="7292"/>
                    <a:pt x="10868" y="8207"/>
                  </a:cubicBezTo>
                  <a:cubicBezTo>
                    <a:pt x="14001" y="9261"/>
                    <a:pt x="16885" y="7736"/>
                    <a:pt x="18604" y="7043"/>
                  </a:cubicBezTo>
                  <a:cubicBezTo>
                    <a:pt x="20461" y="6350"/>
                    <a:pt x="20683" y="5906"/>
                    <a:pt x="20794" y="4963"/>
                  </a:cubicBezTo>
                  <a:cubicBezTo>
                    <a:pt x="21044" y="4270"/>
                    <a:pt x="20101" y="1498"/>
                    <a:pt x="19657" y="0"/>
                  </a:cubicBezTo>
                  <a:lnTo>
                    <a:pt x="18271" y="943"/>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4"/>
            <p:cNvSpPr/>
            <p:nvPr/>
          </p:nvSpPr>
          <p:spPr>
            <a:xfrm>
              <a:off x="5943314" y="2053111"/>
              <a:ext cx="320247" cy="60862"/>
            </a:xfrm>
            <a:custGeom>
              <a:rect b="b" l="l" r="r" t="t"/>
              <a:pathLst>
                <a:path extrusionOk="0" fill="none" h="3578" w="18827">
                  <a:moveTo>
                    <a:pt x="18826" y="3106"/>
                  </a:moveTo>
                  <a:cubicBezTo>
                    <a:pt x="15360" y="2884"/>
                    <a:pt x="12477" y="2663"/>
                    <a:pt x="7292" y="1831"/>
                  </a:cubicBezTo>
                  <a:cubicBezTo>
                    <a:pt x="5213" y="1027"/>
                    <a:pt x="3133" y="112"/>
                    <a:pt x="3023" y="1"/>
                  </a:cubicBezTo>
                  <a:cubicBezTo>
                    <a:pt x="2884" y="1"/>
                    <a:pt x="361" y="1720"/>
                    <a:pt x="250" y="1831"/>
                  </a:cubicBezTo>
                  <a:cubicBezTo>
                    <a:pt x="111" y="1969"/>
                    <a:pt x="0" y="3106"/>
                    <a:pt x="0" y="3578"/>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4"/>
            <p:cNvSpPr/>
            <p:nvPr/>
          </p:nvSpPr>
          <p:spPr>
            <a:xfrm>
              <a:off x="6489914" y="2129520"/>
              <a:ext cx="94337" cy="51421"/>
            </a:xfrm>
            <a:custGeom>
              <a:rect b="b" l="l" r="r" t="t"/>
              <a:pathLst>
                <a:path extrusionOk="0" fill="none" h="3023" w="5546">
                  <a:moveTo>
                    <a:pt x="5545" y="3023"/>
                  </a:moveTo>
                  <a:lnTo>
                    <a:pt x="5296" y="2773"/>
                  </a:lnTo>
                  <a:cubicBezTo>
                    <a:pt x="4021" y="1498"/>
                    <a:pt x="1941" y="472"/>
                    <a:pt x="0"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4"/>
            <p:cNvSpPr/>
            <p:nvPr/>
          </p:nvSpPr>
          <p:spPr>
            <a:xfrm>
              <a:off x="5906063" y="2127632"/>
              <a:ext cx="601321" cy="159418"/>
            </a:xfrm>
            <a:custGeom>
              <a:rect b="b" l="l" r="r" t="t"/>
              <a:pathLst>
                <a:path extrusionOk="0" fill="none" h="9372" w="35351">
                  <a:moveTo>
                    <a:pt x="35350" y="1"/>
                  </a:moveTo>
                  <a:cubicBezTo>
                    <a:pt x="35017" y="1"/>
                    <a:pt x="34324" y="111"/>
                    <a:pt x="34324" y="111"/>
                  </a:cubicBezTo>
                  <a:cubicBezTo>
                    <a:pt x="32467" y="583"/>
                    <a:pt x="26811" y="2551"/>
                    <a:pt x="21016" y="4520"/>
                  </a:cubicBezTo>
                  <a:cubicBezTo>
                    <a:pt x="16996" y="6017"/>
                    <a:pt x="12948" y="7403"/>
                    <a:pt x="10175" y="8318"/>
                  </a:cubicBezTo>
                  <a:cubicBezTo>
                    <a:pt x="7042" y="9372"/>
                    <a:pt x="4159" y="7847"/>
                    <a:pt x="2440" y="7154"/>
                  </a:cubicBezTo>
                  <a:cubicBezTo>
                    <a:pt x="582" y="6461"/>
                    <a:pt x="361" y="6017"/>
                    <a:pt x="222" y="5074"/>
                  </a:cubicBezTo>
                  <a:cubicBezTo>
                    <a:pt x="0" y="4381"/>
                    <a:pt x="0" y="2191"/>
                    <a:pt x="471" y="694"/>
                  </a:cubicBezTo>
                  <a:cubicBezTo>
                    <a:pt x="471" y="694"/>
                    <a:pt x="1386" y="1276"/>
                    <a:pt x="1858" y="1609"/>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4"/>
            <p:cNvSpPr/>
            <p:nvPr/>
          </p:nvSpPr>
          <p:spPr>
            <a:xfrm>
              <a:off x="5939538" y="2080481"/>
              <a:ext cx="45298" cy="70745"/>
            </a:xfrm>
            <a:custGeom>
              <a:rect b="b" l="l" r="r" t="t"/>
              <a:pathLst>
                <a:path extrusionOk="0" fill="none" h="4159" w="2663">
                  <a:moveTo>
                    <a:pt x="2662" y="0"/>
                  </a:moveTo>
                  <a:cubicBezTo>
                    <a:pt x="2662" y="0"/>
                    <a:pt x="805" y="1497"/>
                    <a:pt x="222" y="1969"/>
                  </a:cubicBezTo>
                  <a:lnTo>
                    <a:pt x="112" y="2079"/>
                  </a:lnTo>
                  <a:cubicBezTo>
                    <a:pt x="1" y="2301"/>
                    <a:pt x="1" y="3244"/>
                    <a:pt x="112" y="4159"/>
                  </a:cubicBezTo>
                  <a:lnTo>
                    <a:pt x="112" y="4159"/>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4"/>
            <p:cNvSpPr/>
            <p:nvPr/>
          </p:nvSpPr>
          <p:spPr>
            <a:xfrm>
              <a:off x="5937650" y="2112068"/>
              <a:ext cx="37286" cy="66509"/>
            </a:xfrm>
            <a:custGeom>
              <a:rect b="b" l="l" r="r" t="t"/>
              <a:pathLst>
                <a:path extrusionOk="0" fill="none" h="3910" w="2192">
                  <a:moveTo>
                    <a:pt x="2191" y="1"/>
                  </a:moveTo>
                  <a:cubicBezTo>
                    <a:pt x="2191" y="1"/>
                    <a:pt x="583" y="1720"/>
                    <a:pt x="223" y="2302"/>
                  </a:cubicBezTo>
                  <a:cubicBezTo>
                    <a:pt x="112" y="2302"/>
                    <a:pt x="112" y="2413"/>
                    <a:pt x="112" y="2413"/>
                  </a:cubicBezTo>
                  <a:cubicBezTo>
                    <a:pt x="1" y="2413"/>
                    <a:pt x="1" y="2524"/>
                    <a:pt x="1" y="2524"/>
                  </a:cubicBezTo>
                  <a:lnTo>
                    <a:pt x="1" y="2524"/>
                  </a:lnTo>
                  <a:cubicBezTo>
                    <a:pt x="1" y="2773"/>
                    <a:pt x="1" y="3355"/>
                    <a:pt x="444" y="391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4"/>
            <p:cNvSpPr/>
            <p:nvPr/>
          </p:nvSpPr>
          <p:spPr>
            <a:xfrm>
              <a:off x="6428593" y="1122154"/>
              <a:ext cx="90578" cy="135689"/>
            </a:xfrm>
            <a:custGeom>
              <a:rect b="b" l="l" r="r" t="t"/>
              <a:pathLst>
                <a:path extrusionOk="0" h="7977" w="5325">
                  <a:moveTo>
                    <a:pt x="2320" y="1"/>
                  </a:moveTo>
                  <a:cubicBezTo>
                    <a:pt x="2087" y="1"/>
                    <a:pt x="1859" y="28"/>
                    <a:pt x="1637" y="84"/>
                  </a:cubicBezTo>
                  <a:cubicBezTo>
                    <a:pt x="1165" y="195"/>
                    <a:pt x="833" y="417"/>
                    <a:pt x="583" y="777"/>
                  </a:cubicBezTo>
                  <a:cubicBezTo>
                    <a:pt x="251" y="999"/>
                    <a:pt x="140" y="1470"/>
                    <a:pt x="1" y="1941"/>
                  </a:cubicBezTo>
                  <a:lnTo>
                    <a:pt x="1" y="2052"/>
                  </a:lnTo>
                  <a:cubicBezTo>
                    <a:pt x="1" y="2163"/>
                    <a:pt x="1" y="2163"/>
                    <a:pt x="140" y="2163"/>
                  </a:cubicBezTo>
                  <a:lnTo>
                    <a:pt x="1387" y="2385"/>
                  </a:lnTo>
                  <a:cubicBezTo>
                    <a:pt x="1526" y="2385"/>
                    <a:pt x="1526" y="2385"/>
                    <a:pt x="1526" y="2274"/>
                  </a:cubicBezTo>
                  <a:lnTo>
                    <a:pt x="1637" y="2163"/>
                  </a:lnTo>
                  <a:cubicBezTo>
                    <a:pt x="1637" y="1941"/>
                    <a:pt x="1748" y="1692"/>
                    <a:pt x="1969" y="1581"/>
                  </a:cubicBezTo>
                  <a:cubicBezTo>
                    <a:pt x="2219" y="1470"/>
                    <a:pt x="2441" y="1470"/>
                    <a:pt x="2774" y="1470"/>
                  </a:cubicBezTo>
                  <a:cubicBezTo>
                    <a:pt x="3023" y="1581"/>
                    <a:pt x="3245" y="1581"/>
                    <a:pt x="3467" y="1803"/>
                  </a:cubicBezTo>
                  <a:cubicBezTo>
                    <a:pt x="3605" y="2052"/>
                    <a:pt x="3605" y="2163"/>
                    <a:pt x="3605" y="2385"/>
                  </a:cubicBezTo>
                  <a:cubicBezTo>
                    <a:pt x="3605" y="2635"/>
                    <a:pt x="3467" y="2856"/>
                    <a:pt x="3245" y="2967"/>
                  </a:cubicBezTo>
                  <a:cubicBezTo>
                    <a:pt x="3134" y="3078"/>
                    <a:pt x="2912" y="3189"/>
                    <a:pt x="2552" y="3439"/>
                  </a:cubicBezTo>
                  <a:cubicBezTo>
                    <a:pt x="2219" y="3549"/>
                    <a:pt x="1859" y="3771"/>
                    <a:pt x="1637" y="4021"/>
                  </a:cubicBezTo>
                  <a:cubicBezTo>
                    <a:pt x="1387" y="4132"/>
                    <a:pt x="1276" y="4464"/>
                    <a:pt x="1165" y="4825"/>
                  </a:cubicBezTo>
                  <a:lnTo>
                    <a:pt x="1165" y="5158"/>
                  </a:lnTo>
                  <a:lnTo>
                    <a:pt x="1165" y="5268"/>
                  </a:lnTo>
                  <a:cubicBezTo>
                    <a:pt x="1165" y="5268"/>
                    <a:pt x="1165" y="5407"/>
                    <a:pt x="1276" y="5407"/>
                  </a:cubicBezTo>
                  <a:lnTo>
                    <a:pt x="2552" y="5518"/>
                  </a:lnTo>
                  <a:cubicBezTo>
                    <a:pt x="2552" y="5555"/>
                    <a:pt x="2552" y="5567"/>
                    <a:pt x="2556" y="5567"/>
                  </a:cubicBezTo>
                  <a:cubicBezTo>
                    <a:pt x="2564" y="5567"/>
                    <a:pt x="2589" y="5518"/>
                    <a:pt x="2663" y="5518"/>
                  </a:cubicBezTo>
                  <a:lnTo>
                    <a:pt x="2774" y="5158"/>
                  </a:lnTo>
                  <a:cubicBezTo>
                    <a:pt x="2774" y="5047"/>
                    <a:pt x="2912" y="4825"/>
                    <a:pt x="3023" y="4714"/>
                  </a:cubicBezTo>
                  <a:cubicBezTo>
                    <a:pt x="3134" y="4575"/>
                    <a:pt x="3356" y="4464"/>
                    <a:pt x="3716" y="4354"/>
                  </a:cubicBezTo>
                  <a:cubicBezTo>
                    <a:pt x="3938" y="4243"/>
                    <a:pt x="4160" y="4132"/>
                    <a:pt x="4409" y="4021"/>
                  </a:cubicBezTo>
                  <a:cubicBezTo>
                    <a:pt x="4631" y="3882"/>
                    <a:pt x="4742" y="3660"/>
                    <a:pt x="4853" y="3439"/>
                  </a:cubicBezTo>
                  <a:cubicBezTo>
                    <a:pt x="5102" y="3189"/>
                    <a:pt x="5213" y="2967"/>
                    <a:pt x="5213" y="2635"/>
                  </a:cubicBezTo>
                  <a:cubicBezTo>
                    <a:pt x="5324" y="2163"/>
                    <a:pt x="5213" y="1803"/>
                    <a:pt x="5102" y="1470"/>
                  </a:cubicBezTo>
                  <a:cubicBezTo>
                    <a:pt x="4992" y="1110"/>
                    <a:pt x="4631" y="777"/>
                    <a:pt x="4298" y="555"/>
                  </a:cubicBezTo>
                  <a:cubicBezTo>
                    <a:pt x="3938" y="306"/>
                    <a:pt x="3605" y="84"/>
                    <a:pt x="3023" y="84"/>
                  </a:cubicBezTo>
                  <a:cubicBezTo>
                    <a:pt x="2787" y="28"/>
                    <a:pt x="2552" y="1"/>
                    <a:pt x="2320" y="1"/>
                  </a:cubicBezTo>
                  <a:close/>
                  <a:moveTo>
                    <a:pt x="1748" y="6211"/>
                  </a:moveTo>
                  <a:cubicBezTo>
                    <a:pt x="1526" y="6211"/>
                    <a:pt x="1276" y="6211"/>
                    <a:pt x="1055" y="6322"/>
                  </a:cubicBezTo>
                  <a:cubicBezTo>
                    <a:pt x="833" y="6433"/>
                    <a:pt x="694" y="6655"/>
                    <a:pt x="694" y="6904"/>
                  </a:cubicBezTo>
                  <a:cubicBezTo>
                    <a:pt x="694" y="7126"/>
                    <a:pt x="694" y="7348"/>
                    <a:pt x="833" y="7597"/>
                  </a:cubicBezTo>
                  <a:cubicBezTo>
                    <a:pt x="944" y="7819"/>
                    <a:pt x="1165" y="7930"/>
                    <a:pt x="1387" y="7930"/>
                  </a:cubicBezTo>
                  <a:cubicBezTo>
                    <a:pt x="1460" y="7963"/>
                    <a:pt x="1531" y="7976"/>
                    <a:pt x="1600" y="7976"/>
                  </a:cubicBezTo>
                  <a:cubicBezTo>
                    <a:pt x="1767" y="7976"/>
                    <a:pt x="1924" y="7898"/>
                    <a:pt x="2080" y="7819"/>
                  </a:cubicBezTo>
                  <a:cubicBezTo>
                    <a:pt x="2330" y="7708"/>
                    <a:pt x="2441" y="7487"/>
                    <a:pt x="2441" y="7237"/>
                  </a:cubicBezTo>
                  <a:cubicBezTo>
                    <a:pt x="2441" y="7015"/>
                    <a:pt x="2441" y="6793"/>
                    <a:pt x="2330" y="6544"/>
                  </a:cubicBezTo>
                  <a:cubicBezTo>
                    <a:pt x="2219" y="6322"/>
                    <a:pt x="1969" y="6211"/>
                    <a:pt x="1748" y="621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4"/>
            <p:cNvSpPr/>
            <p:nvPr/>
          </p:nvSpPr>
          <p:spPr>
            <a:xfrm>
              <a:off x="6428593" y="1121678"/>
              <a:ext cx="90578" cy="137271"/>
            </a:xfrm>
            <a:custGeom>
              <a:rect b="b" l="l" r="r" t="t"/>
              <a:pathLst>
                <a:path extrusionOk="0" fill="none" h="8070" w="5325">
                  <a:moveTo>
                    <a:pt x="1165" y="5296"/>
                  </a:moveTo>
                  <a:lnTo>
                    <a:pt x="1165" y="5186"/>
                  </a:lnTo>
                  <a:lnTo>
                    <a:pt x="1165" y="4853"/>
                  </a:lnTo>
                  <a:cubicBezTo>
                    <a:pt x="1276" y="4492"/>
                    <a:pt x="1387" y="4160"/>
                    <a:pt x="1637" y="4049"/>
                  </a:cubicBezTo>
                  <a:cubicBezTo>
                    <a:pt x="1859" y="3799"/>
                    <a:pt x="2219" y="3577"/>
                    <a:pt x="2552" y="3467"/>
                  </a:cubicBezTo>
                  <a:cubicBezTo>
                    <a:pt x="2912" y="3217"/>
                    <a:pt x="3134" y="3106"/>
                    <a:pt x="3245" y="2995"/>
                  </a:cubicBezTo>
                  <a:cubicBezTo>
                    <a:pt x="3467" y="2884"/>
                    <a:pt x="3605" y="2663"/>
                    <a:pt x="3605" y="2413"/>
                  </a:cubicBezTo>
                  <a:cubicBezTo>
                    <a:pt x="3605" y="2191"/>
                    <a:pt x="3605" y="2080"/>
                    <a:pt x="3467" y="1831"/>
                  </a:cubicBezTo>
                  <a:cubicBezTo>
                    <a:pt x="3245" y="1609"/>
                    <a:pt x="3023" y="1609"/>
                    <a:pt x="2774" y="1498"/>
                  </a:cubicBezTo>
                  <a:cubicBezTo>
                    <a:pt x="2441" y="1498"/>
                    <a:pt x="2219" y="1498"/>
                    <a:pt x="1969" y="1609"/>
                  </a:cubicBezTo>
                  <a:cubicBezTo>
                    <a:pt x="1748" y="1720"/>
                    <a:pt x="1637" y="1969"/>
                    <a:pt x="1637" y="2191"/>
                  </a:cubicBezTo>
                  <a:lnTo>
                    <a:pt x="1526" y="2302"/>
                  </a:lnTo>
                  <a:cubicBezTo>
                    <a:pt x="1526" y="2413"/>
                    <a:pt x="1526" y="2413"/>
                    <a:pt x="1387" y="2413"/>
                  </a:cubicBezTo>
                  <a:lnTo>
                    <a:pt x="140" y="2191"/>
                  </a:lnTo>
                  <a:cubicBezTo>
                    <a:pt x="1" y="2191"/>
                    <a:pt x="1" y="2191"/>
                    <a:pt x="1" y="2080"/>
                  </a:cubicBezTo>
                  <a:lnTo>
                    <a:pt x="1" y="2080"/>
                  </a:lnTo>
                  <a:lnTo>
                    <a:pt x="1" y="1969"/>
                  </a:lnTo>
                  <a:cubicBezTo>
                    <a:pt x="140" y="1498"/>
                    <a:pt x="251" y="1027"/>
                    <a:pt x="583" y="805"/>
                  </a:cubicBezTo>
                  <a:cubicBezTo>
                    <a:pt x="833" y="445"/>
                    <a:pt x="1165" y="223"/>
                    <a:pt x="1637" y="112"/>
                  </a:cubicBezTo>
                  <a:cubicBezTo>
                    <a:pt x="2080" y="1"/>
                    <a:pt x="2552" y="1"/>
                    <a:pt x="3023" y="112"/>
                  </a:cubicBezTo>
                  <a:cubicBezTo>
                    <a:pt x="3605" y="112"/>
                    <a:pt x="3938" y="334"/>
                    <a:pt x="4298" y="583"/>
                  </a:cubicBezTo>
                  <a:cubicBezTo>
                    <a:pt x="4631" y="805"/>
                    <a:pt x="4992" y="1138"/>
                    <a:pt x="5102" y="1498"/>
                  </a:cubicBezTo>
                  <a:cubicBezTo>
                    <a:pt x="5213" y="1831"/>
                    <a:pt x="5324" y="2191"/>
                    <a:pt x="5213" y="2663"/>
                  </a:cubicBezTo>
                  <a:cubicBezTo>
                    <a:pt x="5213" y="2995"/>
                    <a:pt x="5102" y="3217"/>
                    <a:pt x="4853" y="3467"/>
                  </a:cubicBezTo>
                  <a:cubicBezTo>
                    <a:pt x="4742" y="3688"/>
                    <a:pt x="4631" y="3910"/>
                    <a:pt x="4409" y="4049"/>
                  </a:cubicBezTo>
                  <a:cubicBezTo>
                    <a:pt x="4160" y="4160"/>
                    <a:pt x="3938" y="4271"/>
                    <a:pt x="3716" y="4382"/>
                  </a:cubicBezTo>
                  <a:cubicBezTo>
                    <a:pt x="3356" y="4492"/>
                    <a:pt x="3134" y="4603"/>
                    <a:pt x="3023" y="4742"/>
                  </a:cubicBezTo>
                  <a:cubicBezTo>
                    <a:pt x="2912" y="4853"/>
                    <a:pt x="2774" y="5075"/>
                    <a:pt x="2774" y="5186"/>
                  </a:cubicBezTo>
                  <a:lnTo>
                    <a:pt x="2663" y="5546"/>
                  </a:lnTo>
                  <a:lnTo>
                    <a:pt x="2663" y="5546"/>
                  </a:lnTo>
                  <a:cubicBezTo>
                    <a:pt x="2552" y="5546"/>
                    <a:pt x="2552" y="5657"/>
                    <a:pt x="2552" y="5546"/>
                  </a:cubicBezTo>
                  <a:lnTo>
                    <a:pt x="1276" y="5435"/>
                  </a:lnTo>
                  <a:cubicBezTo>
                    <a:pt x="1165" y="5435"/>
                    <a:pt x="1165" y="5296"/>
                    <a:pt x="1165" y="5296"/>
                  </a:cubicBezTo>
                  <a:close/>
                  <a:moveTo>
                    <a:pt x="833" y="7625"/>
                  </a:moveTo>
                  <a:cubicBezTo>
                    <a:pt x="694" y="7376"/>
                    <a:pt x="694" y="7154"/>
                    <a:pt x="694" y="6932"/>
                  </a:cubicBezTo>
                  <a:cubicBezTo>
                    <a:pt x="694" y="6683"/>
                    <a:pt x="833" y="6461"/>
                    <a:pt x="1055" y="6350"/>
                  </a:cubicBezTo>
                  <a:cubicBezTo>
                    <a:pt x="1276" y="6239"/>
                    <a:pt x="1526" y="6239"/>
                    <a:pt x="1748" y="6239"/>
                  </a:cubicBezTo>
                  <a:cubicBezTo>
                    <a:pt x="1969" y="6239"/>
                    <a:pt x="2219" y="6350"/>
                    <a:pt x="2330" y="6572"/>
                  </a:cubicBezTo>
                  <a:cubicBezTo>
                    <a:pt x="2441" y="6821"/>
                    <a:pt x="2441" y="7043"/>
                    <a:pt x="2441" y="7265"/>
                  </a:cubicBezTo>
                  <a:cubicBezTo>
                    <a:pt x="2441" y="7515"/>
                    <a:pt x="2330" y="7736"/>
                    <a:pt x="2080" y="7847"/>
                  </a:cubicBezTo>
                  <a:cubicBezTo>
                    <a:pt x="1859" y="7958"/>
                    <a:pt x="1637" y="8069"/>
                    <a:pt x="1387" y="7958"/>
                  </a:cubicBezTo>
                  <a:cubicBezTo>
                    <a:pt x="1165" y="7958"/>
                    <a:pt x="944" y="7847"/>
                    <a:pt x="833" y="7625"/>
                  </a:cubicBezTo>
                  <a:close/>
                </a:path>
              </a:pathLst>
            </a:custGeom>
            <a:noFill/>
            <a:ln cap="rnd" cmpd="sng" w="9000">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64"/>
          <p:cNvGrpSpPr/>
          <p:nvPr/>
        </p:nvGrpSpPr>
        <p:grpSpPr>
          <a:xfrm>
            <a:off x="7183180" y="2875179"/>
            <a:ext cx="809302" cy="1605387"/>
            <a:chOff x="7549155" y="2860525"/>
            <a:chExt cx="809302" cy="1605387"/>
          </a:xfrm>
        </p:grpSpPr>
        <p:sp>
          <p:nvSpPr>
            <p:cNvPr id="5367" name="Google Shape;5367;p64"/>
            <p:cNvSpPr/>
            <p:nvPr/>
          </p:nvSpPr>
          <p:spPr>
            <a:xfrm>
              <a:off x="8032562" y="3597653"/>
              <a:ext cx="296654" cy="367399"/>
            </a:xfrm>
            <a:custGeom>
              <a:rect b="b" l="l" r="r" t="t"/>
              <a:pathLst>
                <a:path extrusionOk="0" h="21599" w="17440">
                  <a:moveTo>
                    <a:pt x="10148" y="0"/>
                  </a:moveTo>
                  <a:cubicBezTo>
                    <a:pt x="10148" y="0"/>
                    <a:pt x="5074" y="804"/>
                    <a:pt x="0" y="4381"/>
                  </a:cubicBezTo>
                  <a:lnTo>
                    <a:pt x="5989" y="21598"/>
                  </a:lnTo>
                  <a:lnTo>
                    <a:pt x="17440" y="15249"/>
                  </a:lnTo>
                  <a:cubicBezTo>
                    <a:pt x="17440" y="15249"/>
                    <a:pt x="11784" y="2662"/>
                    <a:pt x="101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4"/>
            <p:cNvSpPr/>
            <p:nvPr/>
          </p:nvSpPr>
          <p:spPr>
            <a:xfrm>
              <a:off x="8032562" y="3597653"/>
              <a:ext cx="296654" cy="367399"/>
            </a:xfrm>
            <a:custGeom>
              <a:rect b="b" l="l" r="r" t="t"/>
              <a:pathLst>
                <a:path extrusionOk="0" fill="none" h="21599" w="17440">
                  <a:moveTo>
                    <a:pt x="17440" y="15249"/>
                  </a:moveTo>
                  <a:cubicBezTo>
                    <a:pt x="17440" y="15249"/>
                    <a:pt x="11784" y="2662"/>
                    <a:pt x="10148" y="0"/>
                  </a:cubicBezTo>
                  <a:cubicBezTo>
                    <a:pt x="10148" y="0"/>
                    <a:pt x="5074" y="804"/>
                    <a:pt x="0" y="4381"/>
                  </a:cubicBezTo>
                  <a:lnTo>
                    <a:pt x="5989" y="21598"/>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4"/>
            <p:cNvSpPr/>
            <p:nvPr/>
          </p:nvSpPr>
          <p:spPr>
            <a:xfrm>
              <a:off x="8120742" y="3837222"/>
              <a:ext cx="237715" cy="174999"/>
            </a:xfrm>
            <a:custGeom>
              <a:rect b="b" l="l" r="r" t="t"/>
              <a:pathLst>
                <a:path extrusionOk="0" h="10288" w="13975">
                  <a:moveTo>
                    <a:pt x="12477" y="1"/>
                  </a:moveTo>
                  <a:cubicBezTo>
                    <a:pt x="12477" y="1"/>
                    <a:pt x="5906" y="4964"/>
                    <a:pt x="1" y="7293"/>
                  </a:cubicBezTo>
                  <a:lnTo>
                    <a:pt x="1498" y="10287"/>
                  </a:lnTo>
                  <a:cubicBezTo>
                    <a:pt x="7404" y="7986"/>
                    <a:pt x="13975" y="3134"/>
                    <a:pt x="13975" y="3134"/>
                  </a:cubicBezTo>
                  <a:lnTo>
                    <a:pt x="12477"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4"/>
            <p:cNvSpPr/>
            <p:nvPr/>
          </p:nvSpPr>
          <p:spPr>
            <a:xfrm>
              <a:off x="8120742" y="3837222"/>
              <a:ext cx="237715" cy="174999"/>
            </a:xfrm>
            <a:custGeom>
              <a:rect b="b" l="l" r="r" t="t"/>
              <a:pathLst>
                <a:path extrusionOk="0" fill="none" h="10288" w="13975">
                  <a:moveTo>
                    <a:pt x="1498" y="10287"/>
                  </a:moveTo>
                  <a:cubicBezTo>
                    <a:pt x="7404" y="7986"/>
                    <a:pt x="13975" y="3134"/>
                    <a:pt x="13975" y="3134"/>
                  </a:cubicBezTo>
                  <a:lnTo>
                    <a:pt x="12477" y="1"/>
                  </a:lnTo>
                  <a:cubicBezTo>
                    <a:pt x="12477" y="1"/>
                    <a:pt x="5906" y="4964"/>
                    <a:pt x="1" y="7293"/>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4"/>
            <p:cNvSpPr/>
            <p:nvPr/>
          </p:nvSpPr>
          <p:spPr>
            <a:xfrm>
              <a:off x="7578395" y="3597653"/>
              <a:ext cx="296654" cy="367399"/>
            </a:xfrm>
            <a:custGeom>
              <a:rect b="b" l="l" r="r" t="t"/>
              <a:pathLst>
                <a:path extrusionOk="0" h="21599" w="17440">
                  <a:moveTo>
                    <a:pt x="7292" y="0"/>
                  </a:moveTo>
                  <a:cubicBezTo>
                    <a:pt x="5795" y="2662"/>
                    <a:pt x="1" y="15249"/>
                    <a:pt x="1" y="15249"/>
                  </a:cubicBezTo>
                  <a:lnTo>
                    <a:pt x="11451" y="21598"/>
                  </a:lnTo>
                  <a:lnTo>
                    <a:pt x="17440" y="4381"/>
                  </a:lnTo>
                  <a:cubicBezTo>
                    <a:pt x="12366" y="804"/>
                    <a:pt x="7292" y="0"/>
                    <a:pt x="72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4"/>
            <p:cNvSpPr/>
            <p:nvPr/>
          </p:nvSpPr>
          <p:spPr>
            <a:xfrm>
              <a:off x="7578395" y="3597653"/>
              <a:ext cx="296654" cy="367399"/>
            </a:xfrm>
            <a:custGeom>
              <a:rect b="b" l="l" r="r" t="t"/>
              <a:pathLst>
                <a:path extrusionOk="0" fill="none" h="21599" w="17440">
                  <a:moveTo>
                    <a:pt x="1" y="15249"/>
                  </a:moveTo>
                  <a:cubicBezTo>
                    <a:pt x="1" y="15249"/>
                    <a:pt x="5795" y="2662"/>
                    <a:pt x="7292" y="0"/>
                  </a:cubicBezTo>
                  <a:cubicBezTo>
                    <a:pt x="7292" y="0"/>
                    <a:pt x="12366" y="804"/>
                    <a:pt x="17440" y="4381"/>
                  </a:cubicBezTo>
                  <a:lnTo>
                    <a:pt x="11451" y="21598"/>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4"/>
            <p:cNvSpPr/>
            <p:nvPr/>
          </p:nvSpPr>
          <p:spPr>
            <a:xfrm>
              <a:off x="7549155" y="3837222"/>
              <a:ext cx="237715" cy="174999"/>
            </a:xfrm>
            <a:custGeom>
              <a:rect b="b" l="l" r="r" t="t"/>
              <a:pathLst>
                <a:path extrusionOk="0" h="10288" w="13975">
                  <a:moveTo>
                    <a:pt x="1498" y="1"/>
                  </a:moveTo>
                  <a:lnTo>
                    <a:pt x="1" y="3134"/>
                  </a:lnTo>
                  <a:cubicBezTo>
                    <a:pt x="1" y="3134"/>
                    <a:pt x="6572" y="7986"/>
                    <a:pt x="12477" y="10287"/>
                  </a:cubicBezTo>
                  <a:lnTo>
                    <a:pt x="13974" y="7293"/>
                  </a:lnTo>
                  <a:cubicBezTo>
                    <a:pt x="8069" y="4964"/>
                    <a:pt x="1498" y="1"/>
                    <a:pt x="1498"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4"/>
            <p:cNvSpPr/>
            <p:nvPr/>
          </p:nvSpPr>
          <p:spPr>
            <a:xfrm>
              <a:off x="7549155" y="3837222"/>
              <a:ext cx="237715" cy="174999"/>
            </a:xfrm>
            <a:custGeom>
              <a:rect b="b" l="l" r="r" t="t"/>
              <a:pathLst>
                <a:path extrusionOk="0" fill="none" h="10288" w="13975">
                  <a:moveTo>
                    <a:pt x="12477" y="10287"/>
                  </a:moveTo>
                  <a:cubicBezTo>
                    <a:pt x="6572" y="7986"/>
                    <a:pt x="1" y="3134"/>
                    <a:pt x="1" y="3134"/>
                  </a:cubicBezTo>
                  <a:lnTo>
                    <a:pt x="1498" y="1"/>
                  </a:lnTo>
                  <a:cubicBezTo>
                    <a:pt x="1498" y="1"/>
                    <a:pt x="8069" y="4964"/>
                    <a:pt x="13974" y="7293"/>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4"/>
            <p:cNvSpPr/>
            <p:nvPr/>
          </p:nvSpPr>
          <p:spPr>
            <a:xfrm>
              <a:off x="7820328" y="3501445"/>
              <a:ext cx="269319" cy="84438"/>
            </a:xfrm>
            <a:custGeom>
              <a:rect b="b" l="l" r="r" t="t"/>
              <a:pathLst>
                <a:path extrusionOk="0" h="4964" w="15833">
                  <a:moveTo>
                    <a:pt x="1" y="0"/>
                  </a:moveTo>
                  <a:lnTo>
                    <a:pt x="1" y="4963"/>
                  </a:lnTo>
                  <a:lnTo>
                    <a:pt x="15832" y="4963"/>
                  </a:lnTo>
                  <a:lnTo>
                    <a:pt x="15832"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4"/>
            <p:cNvSpPr/>
            <p:nvPr/>
          </p:nvSpPr>
          <p:spPr>
            <a:xfrm>
              <a:off x="7820328" y="3501445"/>
              <a:ext cx="269319" cy="84438"/>
            </a:xfrm>
            <a:custGeom>
              <a:rect b="b" l="l" r="r" t="t"/>
              <a:pathLst>
                <a:path extrusionOk="0" h="4964" w="15833">
                  <a:moveTo>
                    <a:pt x="1" y="0"/>
                  </a:moveTo>
                  <a:lnTo>
                    <a:pt x="1" y="4963"/>
                  </a:lnTo>
                  <a:lnTo>
                    <a:pt x="15832" y="4963"/>
                  </a:lnTo>
                  <a:lnTo>
                    <a:pt x="15832" y="0"/>
                  </a:lnTo>
                  <a:close/>
                </a:path>
              </a:pathLst>
            </a:custGeom>
            <a:solidFill>
              <a:srgbClr val="3B9AAD"/>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4"/>
            <p:cNvSpPr/>
            <p:nvPr/>
          </p:nvSpPr>
          <p:spPr>
            <a:xfrm>
              <a:off x="7702432" y="3153386"/>
              <a:ext cx="502748" cy="326371"/>
            </a:xfrm>
            <a:custGeom>
              <a:rect b="b" l="l" r="r" t="t"/>
              <a:pathLst>
                <a:path extrusionOk="0" h="19187" w="29556">
                  <a:moveTo>
                    <a:pt x="2080" y="1"/>
                  </a:moveTo>
                  <a:cubicBezTo>
                    <a:pt x="1276" y="2551"/>
                    <a:pt x="222" y="5324"/>
                    <a:pt x="111" y="8679"/>
                  </a:cubicBezTo>
                  <a:cubicBezTo>
                    <a:pt x="0" y="11895"/>
                    <a:pt x="1969" y="16054"/>
                    <a:pt x="5989" y="16858"/>
                  </a:cubicBezTo>
                  <a:cubicBezTo>
                    <a:pt x="7043" y="17551"/>
                    <a:pt x="7625" y="18133"/>
                    <a:pt x="8651" y="18494"/>
                  </a:cubicBezTo>
                  <a:cubicBezTo>
                    <a:pt x="10508" y="19187"/>
                    <a:pt x="12699" y="19187"/>
                    <a:pt x="14778" y="19187"/>
                  </a:cubicBezTo>
                  <a:cubicBezTo>
                    <a:pt x="18022" y="19187"/>
                    <a:pt x="20684" y="18937"/>
                    <a:pt x="23567" y="16858"/>
                  </a:cubicBezTo>
                  <a:cubicBezTo>
                    <a:pt x="27615" y="16054"/>
                    <a:pt x="29556" y="11895"/>
                    <a:pt x="29556" y="8679"/>
                  </a:cubicBezTo>
                  <a:cubicBezTo>
                    <a:pt x="29445" y="5324"/>
                    <a:pt x="28308" y="2551"/>
                    <a:pt x="27615"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4"/>
            <p:cNvSpPr/>
            <p:nvPr/>
          </p:nvSpPr>
          <p:spPr>
            <a:xfrm>
              <a:off x="7702432" y="3153386"/>
              <a:ext cx="502748" cy="326371"/>
            </a:xfrm>
            <a:custGeom>
              <a:rect b="b" l="l" r="r" t="t"/>
              <a:pathLst>
                <a:path extrusionOk="0" fill="none" h="19187" w="29556">
                  <a:moveTo>
                    <a:pt x="2080" y="1"/>
                  </a:moveTo>
                  <a:cubicBezTo>
                    <a:pt x="1276" y="2551"/>
                    <a:pt x="222" y="5324"/>
                    <a:pt x="111" y="8679"/>
                  </a:cubicBezTo>
                  <a:cubicBezTo>
                    <a:pt x="0" y="11895"/>
                    <a:pt x="1969" y="16054"/>
                    <a:pt x="5989" y="16858"/>
                  </a:cubicBezTo>
                  <a:cubicBezTo>
                    <a:pt x="7043" y="17551"/>
                    <a:pt x="7625" y="18133"/>
                    <a:pt x="8651" y="18494"/>
                  </a:cubicBezTo>
                  <a:cubicBezTo>
                    <a:pt x="10508" y="19187"/>
                    <a:pt x="12699" y="19187"/>
                    <a:pt x="14778" y="19187"/>
                  </a:cubicBezTo>
                  <a:cubicBezTo>
                    <a:pt x="18022" y="19187"/>
                    <a:pt x="20684" y="18937"/>
                    <a:pt x="23567" y="16858"/>
                  </a:cubicBezTo>
                  <a:cubicBezTo>
                    <a:pt x="27615" y="16054"/>
                    <a:pt x="29556" y="11895"/>
                    <a:pt x="29556" y="8679"/>
                  </a:cubicBezTo>
                  <a:cubicBezTo>
                    <a:pt x="29445" y="5324"/>
                    <a:pt x="28308" y="2551"/>
                    <a:pt x="27615" y="1"/>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4"/>
            <p:cNvSpPr/>
            <p:nvPr/>
          </p:nvSpPr>
          <p:spPr>
            <a:xfrm>
              <a:off x="7729784" y="3312787"/>
              <a:ext cx="449932" cy="542381"/>
            </a:xfrm>
            <a:custGeom>
              <a:rect b="b" l="l" r="r" t="t"/>
              <a:pathLst>
                <a:path extrusionOk="0" h="31886" w="26451">
                  <a:moveTo>
                    <a:pt x="8318" y="1"/>
                  </a:moveTo>
                  <a:lnTo>
                    <a:pt x="8318" y="7265"/>
                  </a:lnTo>
                  <a:cubicBezTo>
                    <a:pt x="8318" y="8873"/>
                    <a:pt x="7514" y="11091"/>
                    <a:pt x="5435" y="12339"/>
                  </a:cubicBezTo>
                  <a:cubicBezTo>
                    <a:pt x="3244" y="13614"/>
                    <a:pt x="0" y="15111"/>
                    <a:pt x="0" y="15111"/>
                  </a:cubicBezTo>
                  <a:lnTo>
                    <a:pt x="0" y="31885"/>
                  </a:lnTo>
                  <a:lnTo>
                    <a:pt x="26451" y="31885"/>
                  </a:lnTo>
                  <a:lnTo>
                    <a:pt x="26451" y="15111"/>
                  </a:lnTo>
                  <a:cubicBezTo>
                    <a:pt x="26451" y="15111"/>
                    <a:pt x="23096" y="13614"/>
                    <a:pt x="20906" y="12339"/>
                  </a:cubicBezTo>
                  <a:cubicBezTo>
                    <a:pt x="18826" y="11091"/>
                    <a:pt x="18133" y="8873"/>
                    <a:pt x="18133" y="7265"/>
                  </a:cubicBezTo>
                  <a:lnTo>
                    <a:pt x="181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4"/>
            <p:cNvSpPr/>
            <p:nvPr/>
          </p:nvSpPr>
          <p:spPr>
            <a:xfrm>
              <a:off x="7855709" y="3312787"/>
              <a:ext cx="182517" cy="176887"/>
            </a:xfrm>
            <a:custGeom>
              <a:rect b="b" l="l" r="r" t="t"/>
              <a:pathLst>
                <a:path extrusionOk="0" h="10399" w="10730">
                  <a:moveTo>
                    <a:pt x="915" y="1"/>
                  </a:moveTo>
                  <a:lnTo>
                    <a:pt x="915" y="7265"/>
                  </a:lnTo>
                  <a:cubicBezTo>
                    <a:pt x="915" y="8180"/>
                    <a:pt x="582" y="9345"/>
                    <a:pt x="0" y="10398"/>
                  </a:cubicBezTo>
                  <a:cubicBezTo>
                    <a:pt x="4852" y="9345"/>
                    <a:pt x="8318" y="7958"/>
                    <a:pt x="10730" y="6461"/>
                  </a:cubicBezTo>
                  <a:lnTo>
                    <a:pt x="10730"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4"/>
            <p:cNvSpPr/>
            <p:nvPr/>
          </p:nvSpPr>
          <p:spPr>
            <a:xfrm>
              <a:off x="7729784" y="3312787"/>
              <a:ext cx="449932" cy="542381"/>
            </a:xfrm>
            <a:custGeom>
              <a:rect b="b" l="l" r="r" t="t"/>
              <a:pathLst>
                <a:path extrusionOk="0" fill="none" h="31886" w="26451">
                  <a:moveTo>
                    <a:pt x="26451" y="31885"/>
                  </a:moveTo>
                  <a:lnTo>
                    <a:pt x="26451" y="15111"/>
                  </a:lnTo>
                  <a:cubicBezTo>
                    <a:pt x="26451" y="15111"/>
                    <a:pt x="23096" y="13614"/>
                    <a:pt x="20906" y="12339"/>
                  </a:cubicBezTo>
                  <a:cubicBezTo>
                    <a:pt x="18826" y="11091"/>
                    <a:pt x="18133" y="8873"/>
                    <a:pt x="18133" y="7265"/>
                  </a:cubicBezTo>
                  <a:lnTo>
                    <a:pt x="18133" y="1"/>
                  </a:lnTo>
                  <a:lnTo>
                    <a:pt x="8318" y="1"/>
                  </a:lnTo>
                  <a:lnTo>
                    <a:pt x="8318" y="7265"/>
                  </a:lnTo>
                  <a:cubicBezTo>
                    <a:pt x="8318" y="8873"/>
                    <a:pt x="7514" y="11091"/>
                    <a:pt x="5435" y="12339"/>
                  </a:cubicBezTo>
                  <a:cubicBezTo>
                    <a:pt x="3244" y="13614"/>
                    <a:pt x="0" y="15111"/>
                    <a:pt x="0" y="15111"/>
                  </a:cubicBezTo>
                  <a:lnTo>
                    <a:pt x="0" y="31885"/>
                  </a:ln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4"/>
            <p:cNvSpPr/>
            <p:nvPr/>
          </p:nvSpPr>
          <p:spPr>
            <a:xfrm>
              <a:off x="8103306" y="3167896"/>
              <a:ext cx="53769" cy="93504"/>
            </a:xfrm>
            <a:custGeom>
              <a:rect b="b" l="l" r="r" t="t"/>
              <a:pathLst>
                <a:path extrusionOk="0" h="5497" w="3161">
                  <a:moveTo>
                    <a:pt x="1654" y="1"/>
                  </a:moveTo>
                  <a:cubicBezTo>
                    <a:pt x="1531" y="1"/>
                    <a:pt x="1404" y="21"/>
                    <a:pt x="1275" y="63"/>
                  </a:cubicBezTo>
                  <a:lnTo>
                    <a:pt x="0" y="5497"/>
                  </a:lnTo>
                  <a:cubicBezTo>
                    <a:pt x="1608" y="5386"/>
                    <a:pt x="2301" y="4222"/>
                    <a:pt x="2773" y="2613"/>
                  </a:cubicBezTo>
                  <a:cubicBezTo>
                    <a:pt x="3161" y="989"/>
                    <a:pt x="2510" y="1"/>
                    <a:pt x="1654" y="1"/>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4"/>
            <p:cNvSpPr/>
            <p:nvPr/>
          </p:nvSpPr>
          <p:spPr>
            <a:xfrm>
              <a:off x="7750536" y="3167896"/>
              <a:ext cx="53786" cy="93504"/>
            </a:xfrm>
            <a:custGeom>
              <a:rect b="b" l="l" r="r" t="t"/>
              <a:pathLst>
                <a:path extrusionOk="0" h="5497" w="3162">
                  <a:moveTo>
                    <a:pt x="1526" y="1"/>
                  </a:moveTo>
                  <a:cubicBezTo>
                    <a:pt x="652" y="1"/>
                    <a:pt x="1" y="989"/>
                    <a:pt x="389" y="2613"/>
                  </a:cubicBezTo>
                  <a:cubicBezTo>
                    <a:pt x="860" y="4222"/>
                    <a:pt x="1553" y="5386"/>
                    <a:pt x="3161" y="5497"/>
                  </a:cubicBezTo>
                  <a:lnTo>
                    <a:pt x="1913" y="63"/>
                  </a:lnTo>
                  <a:cubicBezTo>
                    <a:pt x="1781" y="21"/>
                    <a:pt x="1651" y="1"/>
                    <a:pt x="1526" y="1"/>
                  </a:cubicBezTo>
                  <a:close/>
                </a:path>
              </a:pathLst>
            </a:custGeom>
            <a:solidFill>
              <a:srgbClr val="FFD2DA"/>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4"/>
            <p:cNvSpPr/>
            <p:nvPr/>
          </p:nvSpPr>
          <p:spPr>
            <a:xfrm>
              <a:off x="7729784" y="2915706"/>
              <a:ext cx="448043" cy="489072"/>
            </a:xfrm>
            <a:custGeom>
              <a:rect b="b" l="l" r="r" t="t"/>
              <a:pathLst>
                <a:path extrusionOk="0" h="28752" w="26340">
                  <a:moveTo>
                    <a:pt x="13170" y="0"/>
                  </a:moveTo>
                  <a:cubicBezTo>
                    <a:pt x="0" y="0"/>
                    <a:pt x="1609" y="15027"/>
                    <a:pt x="4270" y="21016"/>
                  </a:cubicBezTo>
                  <a:cubicBezTo>
                    <a:pt x="6821" y="27032"/>
                    <a:pt x="11313" y="28751"/>
                    <a:pt x="13170" y="28751"/>
                  </a:cubicBezTo>
                  <a:cubicBezTo>
                    <a:pt x="15139" y="28751"/>
                    <a:pt x="19519" y="27032"/>
                    <a:pt x="22070" y="21016"/>
                  </a:cubicBezTo>
                  <a:cubicBezTo>
                    <a:pt x="24732" y="15027"/>
                    <a:pt x="26340" y="0"/>
                    <a:pt x="131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4"/>
            <p:cNvSpPr/>
            <p:nvPr/>
          </p:nvSpPr>
          <p:spPr>
            <a:xfrm>
              <a:off x="7729784" y="2915706"/>
              <a:ext cx="448043" cy="489072"/>
            </a:xfrm>
            <a:custGeom>
              <a:rect b="b" l="l" r="r" t="t"/>
              <a:pathLst>
                <a:path extrusionOk="0" fill="none" h="28752" w="26340">
                  <a:moveTo>
                    <a:pt x="13170" y="0"/>
                  </a:moveTo>
                  <a:cubicBezTo>
                    <a:pt x="26340" y="0"/>
                    <a:pt x="24732" y="15027"/>
                    <a:pt x="22070" y="21016"/>
                  </a:cubicBezTo>
                  <a:cubicBezTo>
                    <a:pt x="19519" y="27032"/>
                    <a:pt x="15139" y="28751"/>
                    <a:pt x="13170" y="28751"/>
                  </a:cubicBezTo>
                  <a:cubicBezTo>
                    <a:pt x="11313" y="28751"/>
                    <a:pt x="6821" y="27032"/>
                    <a:pt x="4270" y="21016"/>
                  </a:cubicBezTo>
                  <a:cubicBezTo>
                    <a:pt x="1609" y="15027"/>
                    <a:pt x="0" y="0"/>
                    <a:pt x="13170" y="0"/>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4"/>
            <p:cNvSpPr/>
            <p:nvPr/>
          </p:nvSpPr>
          <p:spPr>
            <a:xfrm>
              <a:off x="7912760" y="3306663"/>
              <a:ext cx="84438" cy="57086"/>
            </a:xfrm>
            <a:custGeom>
              <a:rect b="b" l="l" r="r" t="t"/>
              <a:pathLst>
                <a:path extrusionOk="0" h="3356" w="4964">
                  <a:moveTo>
                    <a:pt x="2413" y="1"/>
                  </a:moveTo>
                  <a:cubicBezTo>
                    <a:pt x="1609" y="1"/>
                    <a:pt x="556" y="472"/>
                    <a:pt x="223" y="1498"/>
                  </a:cubicBezTo>
                  <a:cubicBezTo>
                    <a:pt x="1" y="2302"/>
                    <a:pt x="112" y="3355"/>
                    <a:pt x="2413" y="3355"/>
                  </a:cubicBezTo>
                  <a:cubicBezTo>
                    <a:pt x="4714" y="3355"/>
                    <a:pt x="4964" y="2302"/>
                    <a:pt x="4603" y="1498"/>
                  </a:cubicBezTo>
                  <a:cubicBezTo>
                    <a:pt x="4271" y="472"/>
                    <a:pt x="3217" y="1"/>
                    <a:pt x="2413" y="1"/>
                  </a:cubicBezTo>
                  <a:close/>
                </a:path>
              </a:pathLst>
            </a:custGeom>
            <a:solidFill>
              <a:srgbClr val="9E51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4"/>
            <p:cNvSpPr/>
            <p:nvPr/>
          </p:nvSpPr>
          <p:spPr>
            <a:xfrm>
              <a:off x="7918425" y="3332127"/>
              <a:ext cx="70762" cy="31622"/>
            </a:xfrm>
            <a:custGeom>
              <a:rect b="b" l="l" r="r" t="t"/>
              <a:pathLst>
                <a:path extrusionOk="0" h="1859" w="4160">
                  <a:moveTo>
                    <a:pt x="2080" y="1"/>
                  </a:moveTo>
                  <a:cubicBezTo>
                    <a:pt x="1387" y="1"/>
                    <a:pt x="472" y="361"/>
                    <a:pt x="1" y="1165"/>
                  </a:cubicBezTo>
                  <a:cubicBezTo>
                    <a:pt x="361" y="1498"/>
                    <a:pt x="916" y="1858"/>
                    <a:pt x="2080" y="1858"/>
                  </a:cubicBezTo>
                  <a:cubicBezTo>
                    <a:pt x="3245" y="1858"/>
                    <a:pt x="3827" y="1498"/>
                    <a:pt x="4160" y="1165"/>
                  </a:cubicBezTo>
                  <a:cubicBezTo>
                    <a:pt x="3688" y="361"/>
                    <a:pt x="2884" y="1"/>
                    <a:pt x="2080" y="1"/>
                  </a:cubicBezTo>
                  <a:close/>
                </a:path>
              </a:pathLst>
            </a:custGeom>
            <a:solidFill>
              <a:srgbClr val="E072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4"/>
            <p:cNvSpPr/>
            <p:nvPr/>
          </p:nvSpPr>
          <p:spPr>
            <a:xfrm>
              <a:off x="7940129" y="3284976"/>
              <a:ext cx="27369" cy="8029"/>
            </a:xfrm>
            <a:custGeom>
              <a:rect b="b" l="l" r="r" t="t"/>
              <a:pathLst>
                <a:path extrusionOk="0" fill="none" h="472" w="1609">
                  <a:moveTo>
                    <a:pt x="0" y="0"/>
                  </a:moveTo>
                  <a:cubicBezTo>
                    <a:pt x="471" y="472"/>
                    <a:pt x="1165" y="472"/>
                    <a:pt x="1608" y="0"/>
                  </a:cubicBez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4"/>
            <p:cNvSpPr/>
            <p:nvPr/>
          </p:nvSpPr>
          <p:spPr>
            <a:xfrm>
              <a:off x="7843921" y="3235919"/>
              <a:ext cx="9917" cy="9917"/>
            </a:xfrm>
            <a:custGeom>
              <a:rect b="b" l="l" r="r" t="t"/>
              <a:pathLst>
                <a:path extrusionOk="0" fill="none" h="583" w="583">
                  <a:moveTo>
                    <a:pt x="582" y="1"/>
                  </a:moveTo>
                  <a:lnTo>
                    <a:pt x="0"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4"/>
            <p:cNvSpPr/>
            <p:nvPr/>
          </p:nvSpPr>
          <p:spPr>
            <a:xfrm>
              <a:off x="7859485" y="3235919"/>
              <a:ext cx="9917" cy="9917"/>
            </a:xfrm>
            <a:custGeom>
              <a:rect b="b" l="l" r="r" t="t"/>
              <a:pathLst>
                <a:path extrusionOk="0" fill="none" h="583" w="583">
                  <a:moveTo>
                    <a:pt x="582" y="1"/>
                  </a:moveTo>
                  <a:lnTo>
                    <a:pt x="0"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4"/>
            <p:cNvSpPr/>
            <p:nvPr/>
          </p:nvSpPr>
          <p:spPr>
            <a:xfrm>
              <a:off x="7875032" y="3235919"/>
              <a:ext cx="9934" cy="9917"/>
            </a:xfrm>
            <a:custGeom>
              <a:rect b="b" l="l" r="r" t="t"/>
              <a:pathLst>
                <a:path extrusionOk="0" fill="none" h="583" w="584">
                  <a:moveTo>
                    <a:pt x="583" y="1"/>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4"/>
            <p:cNvSpPr/>
            <p:nvPr/>
          </p:nvSpPr>
          <p:spPr>
            <a:xfrm>
              <a:off x="8024533" y="3235919"/>
              <a:ext cx="8046" cy="9917"/>
            </a:xfrm>
            <a:custGeom>
              <a:rect b="b" l="l" r="r" t="t"/>
              <a:pathLst>
                <a:path extrusionOk="0" fill="none" h="583" w="473">
                  <a:moveTo>
                    <a:pt x="472" y="1"/>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4"/>
            <p:cNvSpPr/>
            <p:nvPr/>
          </p:nvSpPr>
          <p:spPr>
            <a:xfrm>
              <a:off x="8038209" y="3235919"/>
              <a:ext cx="9934" cy="9917"/>
            </a:xfrm>
            <a:custGeom>
              <a:rect b="b" l="l" r="r" t="t"/>
              <a:pathLst>
                <a:path extrusionOk="0" fill="none" h="583" w="584">
                  <a:moveTo>
                    <a:pt x="583" y="1"/>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4"/>
            <p:cNvSpPr/>
            <p:nvPr/>
          </p:nvSpPr>
          <p:spPr>
            <a:xfrm>
              <a:off x="8054250" y="3235919"/>
              <a:ext cx="9458" cy="9917"/>
            </a:xfrm>
            <a:custGeom>
              <a:rect b="b" l="l" r="r" t="t"/>
              <a:pathLst>
                <a:path extrusionOk="0" fill="none" h="583" w="556">
                  <a:moveTo>
                    <a:pt x="555" y="1"/>
                  </a:moveTo>
                  <a:lnTo>
                    <a:pt x="1" y="583"/>
                  </a:lnTo>
                </a:path>
              </a:pathLst>
            </a:custGeom>
            <a:noFill/>
            <a:ln cap="rnd" cmpd="sng" w="9000">
              <a:solidFill>
                <a:srgbClr val="FF8E9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4"/>
            <p:cNvSpPr/>
            <p:nvPr/>
          </p:nvSpPr>
          <p:spPr>
            <a:xfrm>
              <a:off x="8020774" y="3163286"/>
              <a:ext cx="35381" cy="35398"/>
            </a:xfrm>
            <a:custGeom>
              <a:rect b="b" l="l" r="r" t="t"/>
              <a:pathLst>
                <a:path extrusionOk="0" h="2081" w="2080">
                  <a:moveTo>
                    <a:pt x="1026" y="1"/>
                  </a:moveTo>
                  <a:cubicBezTo>
                    <a:pt x="444" y="1"/>
                    <a:pt x="0" y="472"/>
                    <a:pt x="0" y="1027"/>
                  </a:cubicBezTo>
                  <a:cubicBezTo>
                    <a:pt x="0" y="1609"/>
                    <a:pt x="444" y="2080"/>
                    <a:pt x="1026" y="2080"/>
                  </a:cubicBezTo>
                  <a:cubicBezTo>
                    <a:pt x="1608" y="2080"/>
                    <a:pt x="2080" y="1609"/>
                    <a:pt x="2080" y="1027"/>
                  </a:cubicBezTo>
                  <a:cubicBezTo>
                    <a:pt x="2080" y="472"/>
                    <a:pt x="1608" y="1"/>
                    <a:pt x="1026"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4"/>
            <p:cNvSpPr/>
            <p:nvPr/>
          </p:nvSpPr>
          <p:spPr>
            <a:xfrm>
              <a:off x="8026421" y="3168950"/>
              <a:ext cx="25481" cy="23593"/>
            </a:xfrm>
            <a:custGeom>
              <a:rect b="b" l="l" r="r" t="t"/>
              <a:pathLst>
                <a:path extrusionOk="0" h="1387" w="1498">
                  <a:moveTo>
                    <a:pt x="694" y="1"/>
                  </a:moveTo>
                  <a:cubicBezTo>
                    <a:pt x="694" y="1"/>
                    <a:pt x="583" y="1"/>
                    <a:pt x="583" y="139"/>
                  </a:cubicBezTo>
                  <a:cubicBezTo>
                    <a:pt x="583" y="361"/>
                    <a:pt x="361" y="583"/>
                    <a:pt x="112" y="583"/>
                  </a:cubicBezTo>
                  <a:cubicBezTo>
                    <a:pt x="112" y="583"/>
                    <a:pt x="1" y="583"/>
                    <a:pt x="1" y="694"/>
                  </a:cubicBezTo>
                  <a:lnTo>
                    <a:pt x="112" y="832"/>
                  </a:lnTo>
                  <a:cubicBezTo>
                    <a:pt x="361" y="832"/>
                    <a:pt x="583" y="1054"/>
                    <a:pt x="583" y="1276"/>
                  </a:cubicBezTo>
                  <a:cubicBezTo>
                    <a:pt x="583" y="1387"/>
                    <a:pt x="694" y="1387"/>
                    <a:pt x="694" y="1387"/>
                  </a:cubicBezTo>
                  <a:cubicBezTo>
                    <a:pt x="805" y="1387"/>
                    <a:pt x="805" y="1387"/>
                    <a:pt x="805" y="1276"/>
                  </a:cubicBezTo>
                  <a:cubicBezTo>
                    <a:pt x="805" y="1054"/>
                    <a:pt x="1165" y="832"/>
                    <a:pt x="1387" y="832"/>
                  </a:cubicBezTo>
                  <a:lnTo>
                    <a:pt x="1498" y="694"/>
                  </a:lnTo>
                  <a:cubicBezTo>
                    <a:pt x="1498" y="583"/>
                    <a:pt x="1387" y="583"/>
                    <a:pt x="1387" y="583"/>
                  </a:cubicBezTo>
                  <a:cubicBezTo>
                    <a:pt x="1165" y="583"/>
                    <a:pt x="805" y="361"/>
                    <a:pt x="805" y="139"/>
                  </a:cubicBezTo>
                  <a:cubicBezTo>
                    <a:pt x="805" y="1"/>
                    <a:pt x="805" y="1"/>
                    <a:pt x="694"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4"/>
            <p:cNvSpPr/>
            <p:nvPr/>
          </p:nvSpPr>
          <p:spPr>
            <a:xfrm>
              <a:off x="8008986" y="3153386"/>
              <a:ext cx="57069" cy="11805"/>
            </a:xfrm>
            <a:custGeom>
              <a:rect b="b" l="l" r="r" t="t"/>
              <a:pathLst>
                <a:path extrusionOk="0" fill="none" h="694" w="3355">
                  <a:moveTo>
                    <a:pt x="0" y="694"/>
                  </a:moveTo>
                  <a:cubicBezTo>
                    <a:pt x="582" y="223"/>
                    <a:pt x="1026" y="1"/>
                    <a:pt x="1719" y="1"/>
                  </a:cubicBezTo>
                  <a:cubicBezTo>
                    <a:pt x="2662" y="1"/>
                    <a:pt x="3355" y="472"/>
                    <a:pt x="3355" y="472"/>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4"/>
            <p:cNvSpPr/>
            <p:nvPr/>
          </p:nvSpPr>
          <p:spPr>
            <a:xfrm>
              <a:off x="7992946" y="3124146"/>
              <a:ext cx="90561" cy="20140"/>
            </a:xfrm>
            <a:custGeom>
              <a:rect b="b" l="l" r="r" t="t"/>
              <a:pathLst>
                <a:path extrusionOk="0" h="1184" w="5324">
                  <a:moveTo>
                    <a:pt x="3826" y="1"/>
                  </a:moveTo>
                  <a:cubicBezTo>
                    <a:pt x="3022" y="1"/>
                    <a:pt x="1636" y="1"/>
                    <a:pt x="250" y="333"/>
                  </a:cubicBezTo>
                  <a:cubicBezTo>
                    <a:pt x="0" y="444"/>
                    <a:pt x="0" y="555"/>
                    <a:pt x="0" y="555"/>
                  </a:cubicBezTo>
                  <a:cubicBezTo>
                    <a:pt x="0" y="694"/>
                    <a:pt x="139" y="1027"/>
                    <a:pt x="472" y="1138"/>
                  </a:cubicBezTo>
                  <a:cubicBezTo>
                    <a:pt x="577" y="1170"/>
                    <a:pt x="671" y="1183"/>
                    <a:pt x="759" y="1183"/>
                  </a:cubicBezTo>
                  <a:cubicBezTo>
                    <a:pt x="972" y="1183"/>
                    <a:pt x="1151" y="1105"/>
                    <a:pt x="1387" y="1027"/>
                  </a:cubicBezTo>
                  <a:cubicBezTo>
                    <a:pt x="1747" y="1027"/>
                    <a:pt x="3244" y="555"/>
                    <a:pt x="3937" y="555"/>
                  </a:cubicBezTo>
                  <a:cubicBezTo>
                    <a:pt x="4250" y="555"/>
                    <a:pt x="5062" y="826"/>
                    <a:pt x="5273" y="826"/>
                  </a:cubicBezTo>
                  <a:cubicBezTo>
                    <a:pt x="5305" y="826"/>
                    <a:pt x="5324" y="820"/>
                    <a:pt x="5324" y="805"/>
                  </a:cubicBezTo>
                  <a:cubicBezTo>
                    <a:pt x="5213" y="694"/>
                    <a:pt x="4409" y="1"/>
                    <a:pt x="3826"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4"/>
            <p:cNvSpPr/>
            <p:nvPr/>
          </p:nvSpPr>
          <p:spPr>
            <a:xfrm>
              <a:off x="7851456" y="3163286"/>
              <a:ext cx="35398" cy="35398"/>
            </a:xfrm>
            <a:custGeom>
              <a:rect b="b" l="l" r="r" t="t"/>
              <a:pathLst>
                <a:path extrusionOk="0" h="2081" w="2081">
                  <a:moveTo>
                    <a:pt x="1054" y="1"/>
                  </a:moveTo>
                  <a:cubicBezTo>
                    <a:pt x="472" y="1"/>
                    <a:pt x="1" y="472"/>
                    <a:pt x="1" y="1027"/>
                  </a:cubicBezTo>
                  <a:cubicBezTo>
                    <a:pt x="1" y="1609"/>
                    <a:pt x="472" y="2080"/>
                    <a:pt x="1054" y="2080"/>
                  </a:cubicBezTo>
                  <a:cubicBezTo>
                    <a:pt x="1636" y="2080"/>
                    <a:pt x="2080" y="1609"/>
                    <a:pt x="2080" y="1027"/>
                  </a:cubicBezTo>
                  <a:cubicBezTo>
                    <a:pt x="2080" y="472"/>
                    <a:pt x="1636" y="1"/>
                    <a:pt x="1054"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4"/>
            <p:cNvSpPr/>
            <p:nvPr/>
          </p:nvSpPr>
          <p:spPr>
            <a:xfrm>
              <a:off x="7857597" y="3168950"/>
              <a:ext cx="25481" cy="23593"/>
            </a:xfrm>
            <a:custGeom>
              <a:rect b="b" l="l" r="r" t="t"/>
              <a:pathLst>
                <a:path extrusionOk="0" h="1387" w="1498">
                  <a:moveTo>
                    <a:pt x="804" y="1"/>
                  </a:moveTo>
                  <a:cubicBezTo>
                    <a:pt x="693" y="1"/>
                    <a:pt x="693" y="1"/>
                    <a:pt x="693" y="139"/>
                  </a:cubicBezTo>
                  <a:cubicBezTo>
                    <a:pt x="693" y="361"/>
                    <a:pt x="333" y="583"/>
                    <a:pt x="111" y="583"/>
                  </a:cubicBezTo>
                  <a:cubicBezTo>
                    <a:pt x="111" y="583"/>
                    <a:pt x="0" y="583"/>
                    <a:pt x="0" y="694"/>
                  </a:cubicBezTo>
                  <a:lnTo>
                    <a:pt x="111" y="832"/>
                  </a:lnTo>
                  <a:cubicBezTo>
                    <a:pt x="333" y="832"/>
                    <a:pt x="693" y="1054"/>
                    <a:pt x="693" y="1276"/>
                  </a:cubicBezTo>
                  <a:cubicBezTo>
                    <a:pt x="693" y="1387"/>
                    <a:pt x="693" y="1387"/>
                    <a:pt x="804" y="1387"/>
                  </a:cubicBezTo>
                  <a:cubicBezTo>
                    <a:pt x="804" y="1387"/>
                    <a:pt x="915" y="1387"/>
                    <a:pt x="915" y="1276"/>
                  </a:cubicBezTo>
                  <a:cubicBezTo>
                    <a:pt x="915" y="1054"/>
                    <a:pt x="1165" y="832"/>
                    <a:pt x="1386" y="832"/>
                  </a:cubicBezTo>
                  <a:lnTo>
                    <a:pt x="1497" y="694"/>
                  </a:lnTo>
                  <a:cubicBezTo>
                    <a:pt x="1497" y="583"/>
                    <a:pt x="1386" y="583"/>
                    <a:pt x="1386" y="583"/>
                  </a:cubicBezTo>
                  <a:cubicBezTo>
                    <a:pt x="1165" y="583"/>
                    <a:pt x="915" y="361"/>
                    <a:pt x="915" y="139"/>
                  </a:cubicBezTo>
                  <a:cubicBezTo>
                    <a:pt x="915" y="1"/>
                    <a:pt x="804" y="1"/>
                    <a:pt x="804"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4"/>
            <p:cNvSpPr/>
            <p:nvPr/>
          </p:nvSpPr>
          <p:spPr>
            <a:xfrm>
              <a:off x="7842033" y="3153386"/>
              <a:ext cx="56609" cy="11805"/>
            </a:xfrm>
            <a:custGeom>
              <a:rect b="b" l="l" r="r" t="t"/>
              <a:pathLst>
                <a:path extrusionOk="0" fill="none" h="694" w="3328">
                  <a:moveTo>
                    <a:pt x="3327" y="694"/>
                  </a:moveTo>
                  <a:cubicBezTo>
                    <a:pt x="2884" y="223"/>
                    <a:pt x="2301" y="1"/>
                    <a:pt x="1608" y="1"/>
                  </a:cubicBezTo>
                  <a:cubicBezTo>
                    <a:pt x="693" y="1"/>
                    <a:pt x="0" y="472"/>
                    <a:pt x="0" y="472"/>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4"/>
            <p:cNvSpPr/>
            <p:nvPr/>
          </p:nvSpPr>
          <p:spPr>
            <a:xfrm>
              <a:off x="7825992" y="3124146"/>
              <a:ext cx="88673" cy="20140"/>
            </a:xfrm>
            <a:custGeom>
              <a:rect b="b" l="l" r="r" t="t"/>
              <a:pathLst>
                <a:path extrusionOk="0" h="1184" w="5213">
                  <a:moveTo>
                    <a:pt x="1498" y="1"/>
                  </a:moveTo>
                  <a:cubicBezTo>
                    <a:pt x="805" y="1"/>
                    <a:pt x="0" y="694"/>
                    <a:pt x="0" y="805"/>
                  </a:cubicBezTo>
                  <a:cubicBezTo>
                    <a:pt x="0" y="820"/>
                    <a:pt x="17" y="826"/>
                    <a:pt x="47" y="826"/>
                  </a:cubicBezTo>
                  <a:cubicBezTo>
                    <a:pt x="243" y="826"/>
                    <a:pt x="1002" y="555"/>
                    <a:pt x="1387" y="555"/>
                  </a:cubicBezTo>
                  <a:cubicBezTo>
                    <a:pt x="2080" y="555"/>
                    <a:pt x="3466" y="1027"/>
                    <a:pt x="3827" y="1027"/>
                  </a:cubicBezTo>
                  <a:cubicBezTo>
                    <a:pt x="4062" y="1105"/>
                    <a:pt x="4311" y="1183"/>
                    <a:pt x="4515" y="1183"/>
                  </a:cubicBezTo>
                  <a:cubicBezTo>
                    <a:pt x="4600" y="1183"/>
                    <a:pt x="4677" y="1170"/>
                    <a:pt x="4742" y="1138"/>
                  </a:cubicBezTo>
                  <a:cubicBezTo>
                    <a:pt x="5102" y="1027"/>
                    <a:pt x="5213" y="694"/>
                    <a:pt x="5213" y="555"/>
                  </a:cubicBezTo>
                  <a:cubicBezTo>
                    <a:pt x="5213" y="555"/>
                    <a:pt x="5213" y="444"/>
                    <a:pt x="4963" y="333"/>
                  </a:cubicBezTo>
                  <a:cubicBezTo>
                    <a:pt x="3577" y="1"/>
                    <a:pt x="2191" y="1"/>
                    <a:pt x="1498"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4"/>
            <p:cNvSpPr/>
            <p:nvPr/>
          </p:nvSpPr>
          <p:spPr>
            <a:xfrm>
              <a:off x="7812316" y="3137822"/>
              <a:ext cx="117913" cy="98114"/>
            </a:xfrm>
            <a:custGeom>
              <a:rect b="b" l="l" r="r" t="t"/>
              <a:pathLst>
                <a:path extrusionOk="0" fill="none" h="5768" w="6932">
                  <a:moveTo>
                    <a:pt x="6932" y="2773"/>
                  </a:moveTo>
                  <a:cubicBezTo>
                    <a:pt x="6932" y="4381"/>
                    <a:pt x="5324" y="5768"/>
                    <a:pt x="3466" y="5768"/>
                  </a:cubicBezTo>
                  <a:cubicBezTo>
                    <a:pt x="1387" y="5768"/>
                    <a:pt x="0" y="3799"/>
                    <a:pt x="0" y="2191"/>
                  </a:cubicBezTo>
                  <a:cubicBezTo>
                    <a:pt x="0" y="444"/>
                    <a:pt x="1609" y="1"/>
                    <a:pt x="3466" y="1"/>
                  </a:cubicBezTo>
                  <a:cubicBezTo>
                    <a:pt x="5767" y="1"/>
                    <a:pt x="6932" y="1027"/>
                    <a:pt x="6932" y="2773"/>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4"/>
            <p:cNvSpPr/>
            <p:nvPr/>
          </p:nvSpPr>
          <p:spPr>
            <a:xfrm>
              <a:off x="7977381" y="3137822"/>
              <a:ext cx="117913" cy="98114"/>
            </a:xfrm>
            <a:custGeom>
              <a:rect b="b" l="l" r="r" t="t"/>
              <a:pathLst>
                <a:path extrusionOk="0" fill="none" h="5768" w="6932">
                  <a:moveTo>
                    <a:pt x="0" y="2773"/>
                  </a:moveTo>
                  <a:cubicBezTo>
                    <a:pt x="0" y="4381"/>
                    <a:pt x="1608" y="5768"/>
                    <a:pt x="3466" y="5768"/>
                  </a:cubicBezTo>
                  <a:cubicBezTo>
                    <a:pt x="5656" y="5768"/>
                    <a:pt x="6932" y="3799"/>
                    <a:pt x="6932" y="2191"/>
                  </a:cubicBezTo>
                  <a:cubicBezTo>
                    <a:pt x="6932" y="444"/>
                    <a:pt x="5435" y="1"/>
                    <a:pt x="3466" y="1"/>
                  </a:cubicBezTo>
                  <a:cubicBezTo>
                    <a:pt x="1165" y="1"/>
                    <a:pt x="0" y="1027"/>
                    <a:pt x="0" y="2773"/>
                  </a:cubicBezTo>
                  <a:close/>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4"/>
            <p:cNvSpPr/>
            <p:nvPr/>
          </p:nvSpPr>
          <p:spPr>
            <a:xfrm>
              <a:off x="7930213" y="3171315"/>
              <a:ext cx="47186" cy="13693"/>
            </a:xfrm>
            <a:custGeom>
              <a:rect b="b" l="l" r="r" t="t"/>
              <a:pathLst>
                <a:path extrusionOk="0" fill="none" h="805" w="2774">
                  <a:moveTo>
                    <a:pt x="1" y="804"/>
                  </a:moveTo>
                  <a:cubicBezTo>
                    <a:pt x="1" y="804"/>
                    <a:pt x="1387" y="0"/>
                    <a:pt x="2773" y="804"/>
                  </a:cubicBezTo>
                </a:path>
              </a:pathLst>
            </a:custGeom>
            <a:noFill/>
            <a:ln cap="rnd" cmpd="sng" w="9000">
              <a:solidFill>
                <a:srgbClr val="F7818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4"/>
            <p:cNvSpPr/>
            <p:nvPr/>
          </p:nvSpPr>
          <p:spPr>
            <a:xfrm>
              <a:off x="7670827" y="2877280"/>
              <a:ext cx="505112" cy="590757"/>
            </a:xfrm>
            <a:custGeom>
              <a:rect b="b" l="l" r="r" t="t"/>
              <a:pathLst>
                <a:path extrusionOk="0" h="34730" w="29695">
                  <a:moveTo>
                    <a:pt x="15600" y="0"/>
                  </a:moveTo>
                  <a:cubicBezTo>
                    <a:pt x="14286" y="0"/>
                    <a:pt x="12815" y="253"/>
                    <a:pt x="11313" y="984"/>
                  </a:cubicBezTo>
                  <a:cubicBezTo>
                    <a:pt x="7043" y="2952"/>
                    <a:pt x="5324" y="7444"/>
                    <a:pt x="4271" y="11492"/>
                  </a:cubicBezTo>
                  <a:cubicBezTo>
                    <a:pt x="3356" y="15207"/>
                    <a:pt x="1165" y="20613"/>
                    <a:pt x="472" y="24440"/>
                  </a:cubicBezTo>
                  <a:cubicBezTo>
                    <a:pt x="1" y="27101"/>
                    <a:pt x="916" y="29070"/>
                    <a:pt x="1609" y="29402"/>
                  </a:cubicBezTo>
                  <a:cubicBezTo>
                    <a:pt x="1498" y="28709"/>
                    <a:pt x="1748" y="27683"/>
                    <a:pt x="2080" y="26741"/>
                  </a:cubicBezTo>
                  <a:cubicBezTo>
                    <a:pt x="2433" y="32170"/>
                    <a:pt x="6428" y="34729"/>
                    <a:pt x="10264" y="34729"/>
                  </a:cubicBezTo>
                  <a:cubicBezTo>
                    <a:pt x="10346" y="34729"/>
                    <a:pt x="10427" y="34728"/>
                    <a:pt x="10509" y="34726"/>
                  </a:cubicBezTo>
                  <a:cubicBezTo>
                    <a:pt x="4742" y="28820"/>
                    <a:pt x="9372" y="11853"/>
                    <a:pt x="9372" y="11852"/>
                  </a:cubicBezTo>
                  <a:lnTo>
                    <a:pt x="9372" y="11852"/>
                  </a:lnTo>
                  <a:cubicBezTo>
                    <a:pt x="9483" y="13349"/>
                    <a:pt x="10620" y="14736"/>
                    <a:pt x="11202" y="14846"/>
                  </a:cubicBezTo>
                  <a:cubicBezTo>
                    <a:pt x="11451" y="13238"/>
                    <a:pt x="12477" y="10909"/>
                    <a:pt x="13392" y="9301"/>
                  </a:cubicBezTo>
                  <a:cubicBezTo>
                    <a:pt x="13392" y="9301"/>
                    <a:pt x="13531" y="12074"/>
                    <a:pt x="13753" y="13238"/>
                  </a:cubicBezTo>
                  <a:cubicBezTo>
                    <a:pt x="13974" y="14264"/>
                    <a:pt x="14779" y="14736"/>
                    <a:pt x="14779" y="14736"/>
                  </a:cubicBezTo>
                  <a:cubicBezTo>
                    <a:pt x="15028" y="12989"/>
                    <a:pt x="15832" y="10799"/>
                    <a:pt x="17218" y="8830"/>
                  </a:cubicBezTo>
                  <a:cubicBezTo>
                    <a:pt x="17440" y="11492"/>
                    <a:pt x="18605" y="13682"/>
                    <a:pt x="18826" y="13932"/>
                  </a:cubicBezTo>
                  <a:cubicBezTo>
                    <a:pt x="19076" y="14264"/>
                    <a:pt x="19630" y="14375"/>
                    <a:pt x="19630" y="14375"/>
                  </a:cubicBezTo>
                  <a:cubicBezTo>
                    <a:pt x="18827" y="11270"/>
                    <a:pt x="19187" y="8609"/>
                    <a:pt x="19187" y="8608"/>
                  </a:cubicBezTo>
                  <a:lnTo>
                    <a:pt x="19187" y="8608"/>
                  </a:lnTo>
                  <a:cubicBezTo>
                    <a:pt x="19187" y="8609"/>
                    <a:pt x="20213" y="15318"/>
                    <a:pt x="27394" y="17037"/>
                  </a:cubicBezTo>
                  <a:lnTo>
                    <a:pt x="29695" y="17037"/>
                  </a:lnTo>
                  <a:cubicBezTo>
                    <a:pt x="28641" y="14264"/>
                    <a:pt x="29002" y="12296"/>
                    <a:pt x="27615" y="7693"/>
                  </a:cubicBezTo>
                  <a:cubicBezTo>
                    <a:pt x="26118" y="3174"/>
                    <a:pt x="23096" y="1095"/>
                    <a:pt x="20324" y="1095"/>
                  </a:cubicBezTo>
                  <a:cubicBezTo>
                    <a:pt x="19609" y="728"/>
                    <a:pt x="17829" y="0"/>
                    <a:pt x="15600" y="0"/>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4"/>
            <p:cNvSpPr/>
            <p:nvPr/>
          </p:nvSpPr>
          <p:spPr>
            <a:xfrm>
              <a:off x="7670827" y="2860525"/>
              <a:ext cx="505112" cy="609332"/>
            </a:xfrm>
            <a:custGeom>
              <a:rect b="b" l="l" r="r" t="t"/>
              <a:pathLst>
                <a:path extrusionOk="0" fill="none" h="35822" w="29695">
                  <a:moveTo>
                    <a:pt x="29695" y="18022"/>
                  </a:moveTo>
                  <a:cubicBezTo>
                    <a:pt x="28641" y="15249"/>
                    <a:pt x="29002" y="13281"/>
                    <a:pt x="27615" y="8678"/>
                  </a:cubicBezTo>
                  <a:cubicBezTo>
                    <a:pt x="26118" y="4159"/>
                    <a:pt x="23096" y="2080"/>
                    <a:pt x="20324" y="2080"/>
                  </a:cubicBezTo>
                  <a:cubicBezTo>
                    <a:pt x="19187" y="1497"/>
                    <a:pt x="15361" y="0"/>
                    <a:pt x="11313" y="1969"/>
                  </a:cubicBezTo>
                  <a:cubicBezTo>
                    <a:pt x="7043" y="3937"/>
                    <a:pt x="5324" y="8429"/>
                    <a:pt x="4271" y="12477"/>
                  </a:cubicBezTo>
                  <a:cubicBezTo>
                    <a:pt x="3356" y="16192"/>
                    <a:pt x="1165" y="21598"/>
                    <a:pt x="472" y="25425"/>
                  </a:cubicBezTo>
                  <a:cubicBezTo>
                    <a:pt x="1" y="28086"/>
                    <a:pt x="916" y="30055"/>
                    <a:pt x="1609" y="30387"/>
                  </a:cubicBezTo>
                  <a:cubicBezTo>
                    <a:pt x="1498" y="29694"/>
                    <a:pt x="1748" y="28668"/>
                    <a:pt x="2080" y="27726"/>
                  </a:cubicBezTo>
                  <a:cubicBezTo>
                    <a:pt x="2441" y="33271"/>
                    <a:pt x="6599" y="35822"/>
                    <a:pt x="10509" y="35711"/>
                  </a:cubicBezTo>
                  <a:cubicBezTo>
                    <a:pt x="4742" y="29805"/>
                    <a:pt x="9372" y="12837"/>
                    <a:pt x="9372" y="12837"/>
                  </a:cubicBezTo>
                  <a:cubicBezTo>
                    <a:pt x="9483" y="14334"/>
                    <a:pt x="10620" y="15721"/>
                    <a:pt x="11202" y="15831"/>
                  </a:cubicBezTo>
                  <a:cubicBezTo>
                    <a:pt x="11451" y="14223"/>
                    <a:pt x="12477" y="11894"/>
                    <a:pt x="13392" y="10286"/>
                  </a:cubicBezTo>
                  <a:cubicBezTo>
                    <a:pt x="13392" y="10286"/>
                    <a:pt x="13531" y="13059"/>
                    <a:pt x="13753" y="14223"/>
                  </a:cubicBezTo>
                  <a:cubicBezTo>
                    <a:pt x="13974" y="15249"/>
                    <a:pt x="14779" y="15721"/>
                    <a:pt x="14779" y="15721"/>
                  </a:cubicBezTo>
                  <a:cubicBezTo>
                    <a:pt x="15028" y="13974"/>
                    <a:pt x="15832" y="11784"/>
                    <a:pt x="17218" y="9815"/>
                  </a:cubicBezTo>
                  <a:cubicBezTo>
                    <a:pt x="17440" y="12477"/>
                    <a:pt x="18605" y="14667"/>
                    <a:pt x="18826" y="14917"/>
                  </a:cubicBezTo>
                  <a:cubicBezTo>
                    <a:pt x="19076" y="15249"/>
                    <a:pt x="19630" y="15360"/>
                    <a:pt x="19630" y="15360"/>
                  </a:cubicBezTo>
                  <a:cubicBezTo>
                    <a:pt x="18826" y="12255"/>
                    <a:pt x="19187" y="9593"/>
                    <a:pt x="19187" y="9593"/>
                  </a:cubicBezTo>
                  <a:cubicBezTo>
                    <a:pt x="19187" y="9593"/>
                    <a:pt x="20213" y="16303"/>
                    <a:pt x="27394" y="18022"/>
                  </a:cubicBezTo>
                  <a:cubicBezTo>
                    <a:pt x="27394" y="18022"/>
                    <a:pt x="27837" y="18271"/>
                    <a:pt x="28198" y="18826"/>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4"/>
            <p:cNvSpPr/>
            <p:nvPr/>
          </p:nvSpPr>
          <p:spPr>
            <a:xfrm>
              <a:off x="8079714" y="3027478"/>
              <a:ext cx="60862" cy="145265"/>
            </a:xfrm>
            <a:custGeom>
              <a:rect b="b" l="l" r="r" t="t"/>
              <a:pathLst>
                <a:path extrusionOk="0" h="8540" w="3578">
                  <a:moveTo>
                    <a:pt x="112" y="0"/>
                  </a:moveTo>
                  <a:lnTo>
                    <a:pt x="1" y="139"/>
                  </a:lnTo>
                  <a:cubicBezTo>
                    <a:pt x="1" y="139"/>
                    <a:pt x="112" y="250"/>
                    <a:pt x="112" y="582"/>
                  </a:cubicBezTo>
                  <a:cubicBezTo>
                    <a:pt x="112" y="832"/>
                    <a:pt x="223" y="1164"/>
                    <a:pt x="334" y="1525"/>
                  </a:cubicBezTo>
                  <a:cubicBezTo>
                    <a:pt x="334" y="1969"/>
                    <a:pt x="444" y="2440"/>
                    <a:pt x="694" y="2911"/>
                  </a:cubicBezTo>
                  <a:cubicBezTo>
                    <a:pt x="805" y="3355"/>
                    <a:pt x="916" y="3937"/>
                    <a:pt x="1138" y="4408"/>
                  </a:cubicBezTo>
                  <a:cubicBezTo>
                    <a:pt x="1498" y="5434"/>
                    <a:pt x="1969" y="6488"/>
                    <a:pt x="2413" y="7181"/>
                  </a:cubicBezTo>
                  <a:cubicBezTo>
                    <a:pt x="2773" y="7985"/>
                    <a:pt x="3106" y="8456"/>
                    <a:pt x="3106" y="8456"/>
                  </a:cubicBezTo>
                  <a:cubicBezTo>
                    <a:pt x="3162" y="8512"/>
                    <a:pt x="3224" y="8539"/>
                    <a:pt x="3286" y="8539"/>
                  </a:cubicBezTo>
                  <a:cubicBezTo>
                    <a:pt x="3349" y="8539"/>
                    <a:pt x="3411" y="8512"/>
                    <a:pt x="3467" y="8456"/>
                  </a:cubicBezTo>
                  <a:cubicBezTo>
                    <a:pt x="3577" y="8318"/>
                    <a:pt x="3577" y="8207"/>
                    <a:pt x="3467" y="8096"/>
                  </a:cubicBezTo>
                  <a:cubicBezTo>
                    <a:pt x="3467" y="8096"/>
                    <a:pt x="3217" y="7763"/>
                    <a:pt x="2773" y="7070"/>
                  </a:cubicBezTo>
                  <a:cubicBezTo>
                    <a:pt x="2413" y="6238"/>
                    <a:pt x="1831" y="5323"/>
                    <a:pt x="1498" y="4297"/>
                  </a:cubicBezTo>
                  <a:cubicBezTo>
                    <a:pt x="1276" y="3826"/>
                    <a:pt x="1138" y="3244"/>
                    <a:pt x="916" y="2773"/>
                  </a:cubicBezTo>
                  <a:cubicBezTo>
                    <a:pt x="805" y="2329"/>
                    <a:pt x="694" y="1858"/>
                    <a:pt x="583" y="1386"/>
                  </a:cubicBezTo>
                  <a:cubicBezTo>
                    <a:pt x="444" y="1054"/>
                    <a:pt x="444" y="693"/>
                    <a:pt x="334" y="471"/>
                  </a:cubicBezTo>
                  <a:lnTo>
                    <a:pt x="334" y="139"/>
                  </a:lnTo>
                  <a:cubicBezTo>
                    <a:pt x="334" y="0"/>
                    <a:pt x="223" y="0"/>
                    <a:pt x="11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4"/>
            <p:cNvSpPr/>
            <p:nvPr/>
          </p:nvSpPr>
          <p:spPr>
            <a:xfrm>
              <a:off x="8099054" y="3283088"/>
              <a:ext cx="53309" cy="161306"/>
            </a:xfrm>
            <a:custGeom>
              <a:rect b="b" l="l" r="r" t="t"/>
              <a:pathLst>
                <a:path extrusionOk="0" h="9483" w="3134">
                  <a:moveTo>
                    <a:pt x="3023" y="0"/>
                  </a:moveTo>
                  <a:lnTo>
                    <a:pt x="2912" y="111"/>
                  </a:lnTo>
                  <a:lnTo>
                    <a:pt x="2912" y="583"/>
                  </a:lnTo>
                  <a:lnTo>
                    <a:pt x="2912" y="1054"/>
                  </a:lnTo>
                  <a:lnTo>
                    <a:pt x="2912" y="1608"/>
                  </a:lnTo>
                  <a:cubicBezTo>
                    <a:pt x="2773" y="1858"/>
                    <a:pt x="2773" y="2080"/>
                    <a:pt x="2773" y="2301"/>
                  </a:cubicBezTo>
                  <a:cubicBezTo>
                    <a:pt x="2773" y="2662"/>
                    <a:pt x="2662" y="2884"/>
                    <a:pt x="2662" y="3133"/>
                  </a:cubicBezTo>
                  <a:cubicBezTo>
                    <a:pt x="2551" y="3466"/>
                    <a:pt x="2551" y="3688"/>
                    <a:pt x="2440" y="4048"/>
                  </a:cubicBezTo>
                  <a:cubicBezTo>
                    <a:pt x="2330" y="4270"/>
                    <a:pt x="2330" y="4630"/>
                    <a:pt x="2219" y="4852"/>
                  </a:cubicBezTo>
                  <a:cubicBezTo>
                    <a:pt x="1969" y="5434"/>
                    <a:pt x="1858" y="6017"/>
                    <a:pt x="1636" y="6460"/>
                  </a:cubicBezTo>
                  <a:cubicBezTo>
                    <a:pt x="1387" y="7043"/>
                    <a:pt x="1165" y="7514"/>
                    <a:pt x="943" y="7847"/>
                  </a:cubicBezTo>
                  <a:cubicBezTo>
                    <a:pt x="472" y="8678"/>
                    <a:pt x="139" y="9122"/>
                    <a:pt x="139" y="9122"/>
                  </a:cubicBezTo>
                  <a:cubicBezTo>
                    <a:pt x="1" y="9233"/>
                    <a:pt x="1" y="9372"/>
                    <a:pt x="139" y="9482"/>
                  </a:cubicBezTo>
                  <a:cubicBezTo>
                    <a:pt x="250" y="9482"/>
                    <a:pt x="361" y="9482"/>
                    <a:pt x="472" y="9372"/>
                  </a:cubicBezTo>
                  <a:cubicBezTo>
                    <a:pt x="472" y="9372"/>
                    <a:pt x="832" y="8900"/>
                    <a:pt x="1276" y="8096"/>
                  </a:cubicBezTo>
                  <a:cubicBezTo>
                    <a:pt x="1525" y="7625"/>
                    <a:pt x="1747" y="7153"/>
                    <a:pt x="1969" y="6710"/>
                  </a:cubicBezTo>
                  <a:cubicBezTo>
                    <a:pt x="2219" y="6128"/>
                    <a:pt x="2440" y="5545"/>
                    <a:pt x="2551" y="4963"/>
                  </a:cubicBezTo>
                  <a:cubicBezTo>
                    <a:pt x="2662" y="4630"/>
                    <a:pt x="2662" y="4381"/>
                    <a:pt x="2773" y="4048"/>
                  </a:cubicBezTo>
                  <a:cubicBezTo>
                    <a:pt x="2912" y="3826"/>
                    <a:pt x="2912" y="3466"/>
                    <a:pt x="3023" y="3244"/>
                  </a:cubicBezTo>
                  <a:cubicBezTo>
                    <a:pt x="3023" y="2884"/>
                    <a:pt x="3023" y="2662"/>
                    <a:pt x="3134" y="2440"/>
                  </a:cubicBezTo>
                  <a:lnTo>
                    <a:pt x="3134" y="1608"/>
                  </a:lnTo>
                  <a:lnTo>
                    <a:pt x="3134" y="1054"/>
                  </a:lnTo>
                  <a:lnTo>
                    <a:pt x="3134" y="583"/>
                  </a:lnTo>
                  <a:lnTo>
                    <a:pt x="3134" y="111"/>
                  </a:lnTo>
                  <a:cubicBezTo>
                    <a:pt x="3134" y="111"/>
                    <a:pt x="3134" y="0"/>
                    <a:pt x="302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4"/>
            <p:cNvSpPr/>
            <p:nvPr/>
          </p:nvSpPr>
          <p:spPr>
            <a:xfrm>
              <a:off x="7702432" y="3178850"/>
              <a:ext cx="42933" cy="157547"/>
            </a:xfrm>
            <a:custGeom>
              <a:rect b="b" l="l" r="r" t="t"/>
              <a:pathLst>
                <a:path extrusionOk="0" h="9262" w="2524">
                  <a:moveTo>
                    <a:pt x="2413" y="1"/>
                  </a:moveTo>
                  <a:cubicBezTo>
                    <a:pt x="2302" y="1"/>
                    <a:pt x="2302" y="1"/>
                    <a:pt x="2302" y="112"/>
                  </a:cubicBezTo>
                  <a:cubicBezTo>
                    <a:pt x="2302" y="112"/>
                    <a:pt x="2191" y="250"/>
                    <a:pt x="2080" y="472"/>
                  </a:cubicBezTo>
                  <a:cubicBezTo>
                    <a:pt x="1969" y="694"/>
                    <a:pt x="1830" y="1054"/>
                    <a:pt x="1719" y="1387"/>
                  </a:cubicBezTo>
                  <a:cubicBezTo>
                    <a:pt x="1498" y="2330"/>
                    <a:pt x="1137" y="3356"/>
                    <a:pt x="804" y="4520"/>
                  </a:cubicBezTo>
                  <a:cubicBezTo>
                    <a:pt x="583" y="5546"/>
                    <a:pt x="333" y="6711"/>
                    <a:pt x="222" y="7625"/>
                  </a:cubicBezTo>
                  <a:cubicBezTo>
                    <a:pt x="0" y="8429"/>
                    <a:pt x="0" y="9012"/>
                    <a:pt x="0" y="9012"/>
                  </a:cubicBezTo>
                  <a:cubicBezTo>
                    <a:pt x="0" y="9123"/>
                    <a:pt x="111" y="9261"/>
                    <a:pt x="222" y="9261"/>
                  </a:cubicBezTo>
                  <a:cubicBezTo>
                    <a:pt x="333" y="9261"/>
                    <a:pt x="444" y="9261"/>
                    <a:pt x="444" y="9012"/>
                  </a:cubicBezTo>
                  <a:cubicBezTo>
                    <a:pt x="444" y="9012"/>
                    <a:pt x="444" y="8568"/>
                    <a:pt x="583" y="7625"/>
                  </a:cubicBezTo>
                  <a:cubicBezTo>
                    <a:pt x="694" y="6821"/>
                    <a:pt x="915" y="5657"/>
                    <a:pt x="1137" y="4631"/>
                  </a:cubicBezTo>
                  <a:cubicBezTo>
                    <a:pt x="1387" y="3467"/>
                    <a:pt x="1719" y="2330"/>
                    <a:pt x="1969" y="1498"/>
                  </a:cubicBezTo>
                  <a:cubicBezTo>
                    <a:pt x="2191" y="1165"/>
                    <a:pt x="2302" y="805"/>
                    <a:pt x="2302" y="583"/>
                  </a:cubicBezTo>
                  <a:cubicBezTo>
                    <a:pt x="2413" y="361"/>
                    <a:pt x="2523" y="250"/>
                    <a:pt x="2523" y="250"/>
                  </a:cubicBezTo>
                  <a:cubicBezTo>
                    <a:pt x="2523" y="112"/>
                    <a:pt x="2523" y="1"/>
                    <a:pt x="241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4"/>
            <p:cNvSpPr/>
            <p:nvPr/>
          </p:nvSpPr>
          <p:spPr>
            <a:xfrm>
              <a:off x="7824104" y="3001997"/>
              <a:ext cx="9917" cy="80661"/>
            </a:xfrm>
            <a:custGeom>
              <a:rect b="b" l="l" r="r" t="t"/>
              <a:pathLst>
                <a:path extrusionOk="0" h="4742" w="583">
                  <a:moveTo>
                    <a:pt x="361" y="1"/>
                  </a:moveTo>
                  <a:cubicBezTo>
                    <a:pt x="222" y="1"/>
                    <a:pt x="111" y="1"/>
                    <a:pt x="111" y="112"/>
                  </a:cubicBezTo>
                  <a:lnTo>
                    <a:pt x="111" y="805"/>
                  </a:lnTo>
                  <a:cubicBezTo>
                    <a:pt x="1" y="1165"/>
                    <a:pt x="1" y="1748"/>
                    <a:pt x="1" y="2330"/>
                  </a:cubicBezTo>
                  <a:lnTo>
                    <a:pt x="1" y="3827"/>
                  </a:lnTo>
                  <a:cubicBezTo>
                    <a:pt x="111" y="4271"/>
                    <a:pt x="111" y="4520"/>
                    <a:pt x="111" y="4520"/>
                  </a:cubicBezTo>
                  <a:cubicBezTo>
                    <a:pt x="111" y="4742"/>
                    <a:pt x="222" y="4742"/>
                    <a:pt x="361" y="4742"/>
                  </a:cubicBezTo>
                  <a:cubicBezTo>
                    <a:pt x="472" y="4742"/>
                    <a:pt x="583" y="4631"/>
                    <a:pt x="583" y="4520"/>
                  </a:cubicBezTo>
                  <a:cubicBezTo>
                    <a:pt x="583" y="4520"/>
                    <a:pt x="472" y="4271"/>
                    <a:pt x="472" y="3827"/>
                  </a:cubicBezTo>
                  <a:cubicBezTo>
                    <a:pt x="472" y="3356"/>
                    <a:pt x="361" y="2884"/>
                    <a:pt x="361" y="2330"/>
                  </a:cubicBezTo>
                  <a:lnTo>
                    <a:pt x="361" y="805"/>
                  </a:lnTo>
                  <a:lnTo>
                    <a:pt x="361" y="112"/>
                  </a:lnTo>
                  <a:lnTo>
                    <a:pt x="361" y="1"/>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4"/>
            <p:cNvSpPr/>
            <p:nvPr/>
          </p:nvSpPr>
          <p:spPr>
            <a:xfrm>
              <a:off x="7665180" y="4120201"/>
              <a:ext cx="577728" cy="345711"/>
            </a:xfrm>
            <a:custGeom>
              <a:rect b="b" l="l" r="r" t="t"/>
              <a:pathLst>
                <a:path extrusionOk="0" h="20324" w="33964">
                  <a:moveTo>
                    <a:pt x="3798" y="0"/>
                  </a:moveTo>
                  <a:lnTo>
                    <a:pt x="3466" y="7292"/>
                  </a:lnTo>
                  <a:cubicBezTo>
                    <a:pt x="3466" y="7292"/>
                    <a:pt x="1830" y="12005"/>
                    <a:pt x="0" y="20323"/>
                  </a:cubicBezTo>
                  <a:lnTo>
                    <a:pt x="33964" y="20323"/>
                  </a:lnTo>
                  <a:cubicBezTo>
                    <a:pt x="32217" y="12005"/>
                    <a:pt x="30609" y="7292"/>
                    <a:pt x="30609" y="7292"/>
                  </a:cubicBezTo>
                  <a:lnTo>
                    <a:pt x="30249"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4"/>
            <p:cNvSpPr/>
            <p:nvPr/>
          </p:nvSpPr>
          <p:spPr>
            <a:xfrm>
              <a:off x="7665180" y="4120201"/>
              <a:ext cx="577728" cy="345711"/>
            </a:xfrm>
            <a:custGeom>
              <a:rect b="b" l="l" r="r" t="t"/>
              <a:pathLst>
                <a:path extrusionOk="0" fill="none" h="20324" w="33964">
                  <a:moveTo>
                    <a:pt x="33964" y="20323"/>
                  </a:moveTo>
                  <a:cubicBezTo>
                    <a:pt x="32217" y="12005"/>
                    <a:pt x="30609" y="7292"/>
                    <a:pt x="30609" y="7292"/>
                  </a:cubicBezTo>
                  <a:lnTo>
                    <a:pt x="30249" y="0"/>
                  </a:lnTo>
                  <a:lnTo>
                    <a:pt x="3798" y="0"/>
                  </a:lnTo>
                  <a:lnTo>
                    <a:pt x="3466" y="7292"/>
                  </a:lnTo>
                  <a:cubicBezTo>
                    <a:pt x="3466" y="7292"/>
                    <a:pt x="1830" y="12005"/>
                    <a:pt x="0" y="20323"/>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4"/>
            <p:cNvSpPr/>
            <p:nvPr/>
          </p:nvSpPr>
          <p:spPr>
            <a:xfrm>
              <a:off x="7765148" y="4244238"/>
              <a:ext cx="35398" cy="221674"/>
            </a:xfrm>
            <a:custGeom>
              <a:rect b="b" l="l" r="r" t="t"/>
              <a:pathLst>
                <a:path extrusionOk="0" fill="none" h="13032" w="2081">
                  <a:moveTo>
                    <a:pt x="2080" y="0"/>
                  </a:moveTo>
                  <a:cubicBezTo>
                    <a:pt x="2080" y="0"/>
                    <a:pt x="1054" y="4852"/>
                    <a:pt x="1" y="1303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4"/>
            <p:cNvSpPr/>
            <p:nvPr/>
          </p:nvSpPr>
          <p:spPr>
            <a:xfrm>
              <a:off x="7859485" y="4244238"/>
              <a:ext cx="17929" cy="221674"/>
            </a:xfrm>
            <a:custGeom>
              <a:rect b="b" l="l" r="r" t="t"/>
              <a:pathLst>
                <a:path extrusionOk="0" fill="none" h="13032" w="1054">
                  <a:moveTo>
                    <a:pt x="1054" y="0"/>
                  </a:moveTo>
                  <a:cubicBezTo>
                    <a:pt x="1054" y="0"/>
                    <a:pt x="582" y="4852"/>
                    <a:pt x="0" y="1303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4"/>
            <p:cNvSpPr/>
            <p:nvPr/>
          </p:nvSpPr>
          <p:spPr>
            <a:xfrm>
              <a:off x="7953806" y="4244238"/>
              <a:ext cx="17" cy="221674"/>
            </a:xfrm>
            <a:custGeom>
              <a:rect b="b" l="l" r="r" t="t"/>
              <a:pathLst>
                <a:path extrusionOk="0" fill="none" h="13032" w="1">
                  <a:moveTo>
                    <a:pt x="0" y="0"/>
                  </a:moveTo>
                  <a:lnTo>
                    <a:pt x="0" y="13031"/>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4"/>
            <p:cNvSpPr/>
            <p:nvPr/>
          </p:nvSpPr>
          <p:spPr>
            <a:xfrm>
              <a:off x="8030674" y="4244238"/>
              <a:ext cx="17469" cy="221674"/>
            </a:xfrm>
            <a:custGeom>
              <a:rect b="b" l="l" r="r" t="t"/>
              <a:pathLst>
                <a:path extrusionOk="0" fill="none" h="13032" w="1027">
                  <a:moveTo>
                    <a:pt x="0" y="0"/>
                  </a:moveTo>
                  <a:cubicBezTo>
                    <a:pt x="0" y="0"/>
                    <a:pt x="444" y="4852"/>
                    <a:pt x="1026" y="1303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4"/>
            <p:cNvSpPr/>
            <p:nvPr/>
          </p:nvSpPr>
          <p:spPr>
            <a:xfrm>
              <a:off x="8107066" y="4244238"/>
              <a:ext cx="37286" cy="221674"/>
            </a:xfrm>
            <a:custGeom>
              <a:rect b="b" l="l" r="r" t="t"/>
              <a:pathLst>
                <a:path extrusionOk="0" fill="none" h="13032" w="2192">
                  <a:moveTo>
                    <a:pt x="1" y="0"/>
                  </a:moveTo>
                  <a:cubicBezTo>
                    <a:pt x="1" y="0"/>
                    <a:pt x="1054" y="4852"/>
                    <a:pt x="2191" y="13031"/>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4"/>
            <p:cNvSpPr/>
            <p:nvPr/>
          </p:nvSpPr>
          <p:spPr>
            <a:xfrm>
              <a:off x="7724119" y="4244238"/>
              <a:ext cx="461736" cy="17"/>
            </a:xfrm>
            <a:custGeom>
              <a:rect b="b" l="l" r="r" t="t"/>
              <a:pathLst>
                <a:path extrusionOk="0" fill="none" h="1" w="27145">
                  <a:moveTo>
                    <a:pt x="27144" y="0"/>
                  </a:moveTo>
                  <a:lnTo>
                    <a:pt x="1" y="0"/>
                  </a:ln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4"/>
            <p:cNvSpPr/>
            <p:nvPr/>
          </p:nvSpPr>
          <p:spPr>
            <a:xfrm>
              <a:off x="7662815" y="3550485"/>
              <a:ext cx="581980" cy="654154"/>
            </a:xfrm>
            <a:custGeom>
              <a:rect b="b" l="l" r="r" t="t"/>
              <a:pathLst>
                <a:path extrusionOk="0" h="38457" w="34214">
                  <a:moveTo>
                    <a:pt x="17107" y="1"/>
                  </a:moveTo>
                  <a:cubicBezTo>
                    <a:pt x="17107" y="1"/>
                    <a:pt x="13531" y="583"/>
                    <a:pt x="10536" y="2524"/>
                  </a:cubicBezTo>
                  <a:lnTo>
                    <a:pt x="2219" y="2773"/>
                  </a:lnTo>
                  <a:lnTo>
                    <a:pt x="1387" y="9816"/>
                  </a:lnTo>
                  <a:cubicBezTo>
                    <a:pt x="1054" y="11784"/>
                    <a:pt x="0" y="17773"/>
                    <a:pt x="139" y="18355"/>
                  </a:cubicBezTo>
                  <a:cubicBezTo>
                    <a:pt x="139" y="19048"/>
                    <a:pt x="2219" y="25536"/>
                    <a:pt x="3023" y="27837"/>
                  </a:cubicBezTo>
                  <a:cubicBezTo>
                    <a:pt x="2551" y="31885"/>
                    <a:pt x="2219" y="37541"/>
                    <a:pt x="2219" y="37541"/>
                  </a:cubicBezTo>
                  <a:cubicBezTo>
                    <a:pt x="2219" y="37541"/>
                    <a:pt x="8318" y="38456"/>
                    <a:pt x="17107" y="38456"/>
                  </a:cubicBezTo>
                  <a:cubicBezTo>
                    <a:pt x="25896" y="38456"/>
                    <a:pt x="32023" y="37541"/>
                    <a:pt x="32023" y="37541"/>
                  </a:cubicBezTo>
                  <a:cubicBezTo>
                    <a:pt x="32023" y="37541"/>
                    <a:pt x="31663" y="31885"/>
                    <a:pt x="31192" y="27837"/>
                  </a:cubicBezTo>
                  <a:cubicBezTo>
                    <a:pt x="32023" y="25536"/>
                    <a:pt x="34103" y="19048"/>
                    <a:pt x="34214" y="18355"/>
                  </a:cubicBezTo>
                  <a:cubicBezTo>
                    <a:pt x="34214" y="17773"/>
                    <a:pt x="33271" y="11784"/>
                    <a:pt x="32827" y="9816"/>
                  </a:cubicBezTo>
                  <a:lnTo>
                    <a:pt x="32134" y="2773"/>
                  </a:lnTo>
                  <a:lnTo>
                    <a:pt x="23706" y="2524"/>
                  </a:lnTo>
                  <a:cubicBezTo>
                    <a:pt x="20795" y="583"/>
                    <a:pt x="17107" y="1"/>
                    <a:pt x="171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4"/>
            <p:cNvSpPr/>
            <p:nvPr/>
          </p:nvSpPr>
          <p:spPr>
            <a:xfrm>
              <a:off x="7662815" y="3550485"/>
              <a:ext cx="581980" cy="654154"/>
            </a:xfrm>
            <a:custGeom>
              <a:rect b="b" l="l" r="r" t="t"/>
              <a:pathLst>
                <a:path extrusionOk="0" fill="none" h="38457" w="34214">
                  <a:moveTo>
                    <a:pt x="17107" y="38456"/>
                  </a:moveTo>
                  <a:cubicBezTo>
                    <a:pt x="25896" y="38456"/>
                    <a:pt x="32023" y="37541"/>
                    <a:pt x="32023" y="37541"/>
                  </a:cubicBezTo>
                  <a:cubicBezTo>
                    <a:pt x="32023" y="37541"/>
                    <a:pt x="31663" y="31885"/>
                    <a:pt x="31192" y="27837"/>
                  </a:cubicBezTo>
                  <a:cubicBezTo>
                    <a:pt x="32023" y="25536"/>
                    <a:pt x="34103" y="19048"/>
                    <a:pt x="34214" y="18355"/>
                  </a:cubicBezTo>
                  <a:cubicBezTo>
                    <a:pt x="34214" y="17773"/>
                    <a:pt x="33271" y="11784"/>
                    <a:pt x="32827" y="9816"/>
                  </a:cubicBezTo>
                  <a:lnTo>
                    <a:pt x="32134" y="2773"/>
                  </a:lnTo>
                  <a:lnTo>
                    <a:pt x="23706" y="2524"/>
                  </a:lnTo>
                  <a:cubicBezTo>
                    <a:pt x="20795" y="583"/>
                    <a:pt x="17107" y="1"/>
                    <a:pt x="17107" y="1"/>
                  </a:cubicBezTo>
                  <a:cubicBezTo>
                    <a:pt x="17107" y="1"/>
                    <a:pt x="13531" y="583"/>
                    <a:pt x="10536" y="2524"/>
                  </a:cubicBezTo>
                  <a:lnTo>
                    <a:pt x="2219" y="2773"/>
                  </a:lnTo>
                  <a:lnTo>
                    <a:pt x="1387" y="9816"/>
                  </a:lnTo>
                  <a:cubicBezTo>
                    <a:pt x="1054" y="11784"/>
                    <a:pt x="0" y="17773"/>
                    <a:pt x="139" y="18355"/>
                  </a:cubicBezTo>
                  <a:cubicBezTo>
                    <a:pt x="139" y="19048"/>
                    <a:pt x="2219" y="25536"/>
                    <a:pt x="3023" y="27837"/>
                  </a:cubicBezTo>
                  <a:cubicBezTo>
                    <a:pt x="2551" y="31885"/>
                    <a:pt x="2219" y="37541"/>
                    <a:pt x="2219" y="37541"/>
                  </a:cubicBezTo>
                  <a:cubicBezTo>
                    <a:pt x="2219" y="37541"/>
                    <a:pt x="8318" y="38456"/>
                    <a:pt x="17107" y="38456"/>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4"/>
            <p:cNvSpPr/>
            <p:nvPr/>
          </p:nvSpPr>
          <p:spPr>
            <a:xfrm>
              <a:off x="7834004" y="3566049"/>
              <a:ext cx="239603" cy="60862"/>
            </a:xfrm>
            <a:custGeom>
              <a:rect b="b" l="l" r="r" t="t"/>
              <a:pathLst>
                <a:path extrusionOk="0" h="3578" w="14086">
                  <a:moveTo>
                    <a:pt x="6932" y="1"/>
                  </a:moveTo>
                  <a:cubicBezTo>
                    <a:pt x="6821" y="112"/>
                    <a:pt x="3245" y="694"/>
                    <a:pt x="223" y="2662"/>
                  </a:cubicBezTo>
                  <a:cubicBezTo>
                    <a:pt x="1" y="2884"/>
                    <a:pt x="1" y="3134"/>
                    <a:pt x="112" y="3355"/>
                  </a:cubicBezTo>
                  <a:cubicBezTo>
                    <a:pt x="177" y="3485"/>
                    <a:pt x="327" y="3539"/>
                    <a:pt x="485" y="3539"/>
                  </a:cubicBezTo>
                  <a:cubicBezTo>
                    <a:pt x="597" y="3539"/>
                    <a:pt x="713" y="3512"/>
                    <a:pt x="805" y="3466"/>
                  </a:cubicBezTo>
                  <a:cubicBezTo>
                    <a:pt x="3356" y="1747"/>
                    <a:pt x="6461" y="1054"/>
                    <a:pt x="7043" y="1054"/>
                  </a:cubicBezTo>
                  <a:cubicBezTo>
                    <a:pt x="7625" y="1054"/>
                    <a:pt x="10869" y="1747"/>
                    <a:pt x="13392" y="3466"/>
                  </a:cubicBezTo>
                  <a:cubicBezTo>
                    <a:pt x="13392" y="3577"/>
                    <a:pt x="13503" y="3577"/>
                    <a:pt x="13642" y="3577"/>
                  </a:cubicBezTo>
                  <a:cubicBezTo>
                    <a:pt x="13753" y="3577"/>
                    <a:pt x="13864" y="3466"/>
                    <a:pt x="13974" y="3355"/>
                  </a:cubicBezTo>
                  <a:cubicBezTo>
                    <a:pt x="14085" y="3134"/>
                    <a:pt x="14085" y="2884"/>
                    <a:pt x="13864" y="2662"/>
                  </a:cubicBezTo>
                  <a:cubicBezTo>
                    <a:pt x="10980" y="694"/>
                    <a:pt x="7265" y="112"/>
                    <a:pt x="7154"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4"/>
            <p:cNvSpPr/>
            <p:nvPr/>
          </p:nvSpPr>
          <p:spPr>
            <a:xfrm>
              <a:off x="7837780" y="3593401"/>
              <a:ext cx="232050" cy="51421"/>
            </a:xfrm>
            <a:custGeom>
              <a:rect b="b" l="l" r="r" t="t"/>
              <a:pathLst>
                <a:path extrusionOk="0" h="3023" w="13642">
                  <a:moveTo>
                    <a:pt x="6821" y="1"/>
                  </a:moveTo>
                  <a:cubicBezTo>
                    <a:pt x="6599" y="1"/>
                    <a:pt x="3023" y="583"/>
                    <a:pt x="112" y="2551"/>
                  </a:cubicBezTo>
                  <a:cubicBezTo>
                    <a:pt x="1" y="2662"/>
                    <a:pt x="1" y="2773"/>
                    <a:pt x="112" y="2912"/>
                  </a:cubicBezTo>
                  <a:cubicBezTo>
                    <a:pt x="112" y="3023"/>
                    <a:pt x="361" y="3023"/>
                    <a:pt x="472" y="3023"/>
                  </a:cubicBezTo>
                  <a:cubicBezTo>
                    <a:pt x="3134" y="1165"/>
                    <a:pt x="6488" y="472"/>
                    <a:pt x="6821" y="472"/>
                  </a:cubicBezTo>
                  <a:cubicBezTo>
                    <a:pt x="7292" y="472"/>
                    <a:pt x="10647" y="1165"/>
                    <a:pt x="13281" y="3023"/>
                  </a:cubicBezTo>
                  <a:lnTo>
                    <a:pt x="13420" y="3023"/>
                  </a:lnTo>
                  <a:cubicBezTo>
                    <a:pt x="13420" y="3023"/>
                    <a:pt x="13531" y="3023"/>
                    <a:pt x="13531" y="2912"/>
                  </a:cubicBezTo>
                  <a:cubicBezTo>
                    <a:pt x="13642" y="2773"/>
                    <a:pt x="13642" y="2662"/>
                    <a:pt x="13531" y="2551"/>
                  </a:cubicBezTo>
                  <a:cubicBezTo>
                    <a:pt x="10647" y="583"/>
                    <a:pt x="7043" y="1"/>
                    <a:pt x="6821"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4"/>
            <p:cNvSpPr/>
            <p:nvPr/>
          </p:nvSpPr>
          <p:spPr>
            <a:xfrm>
              <a:off x="7704320" y="3603301"/>
              <a:ext cx="249503" cy="185885"/>
            </a:xfrm>
            <a:custGeom>
              <a:rect b="b" l="l" r="r" t="t"/>
              <a:pathLst>
                <a:path extrusionOk="0" h="10928" w="14668">
                  <a:moveTo>
                    <a:pt x="0" y="1"/>
                  </a:moveTo>
                  <a:lnTo>
                    <a:pt x="0" y="1"/>
                  </a:lnTo>
                  <a:cubicBezTo>
                    <a:pt x="915" y="6600"/>
                    <a:pt x="3577" y="8901"/>
                    <a:pt x="4741" y="9594"/>
                  </a:cubicBezTo>
                  <a:cubicBezTo>
                    <a:pt x="5647" y="10146"/>
                    <a:pt x="8402" y="10928"/>
                    <a:pt x="11882" y="10928"/>
                  </a:cubicBezTo>
                  <a:cubicBezTo>
                    <a:pt x="12769" y="10928"/>
                    <a:pt x="13704" y="10877"/>
                    <a:pt x="14667" y="10758"/>
                  </a:cubicBezTo>
                  <a:lnTo>
                    <a:pt x="14667" y="10065"/>
                  </a:lnTo>
                  <a:lnTo>
                    <a:pt x="0" y="1"/>
                  </a:ln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4"/>
            <p:cNvSpPr/>
            <p:nvPr/>
          </p:nvSpPr>
          <p:spPr>
            <a:xfrm>
              <a:off x="7788740" y="3705650"/>
              <a:ext cx="159418" cy="76409"/>
            </a:xfrm>
            <a:custGeom>
              <a:rect b="b" l="l" r="r" t="t"/>
              <a:pathLst>
                <a:path extrusionOk="0" fill="none" h="4492" w="9372">
                  <a:moveTo>
                    <a:pt x="9371" y="4492"/>
                  </a:moveTo>
                  <a:cubicBezTo>
                    <a:pt x="9371" y="4492"/>
                    <a:pt x="4270" y="3355"/>
                    <a:pt x="0"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4"/>
            <p:cNvSpPr/>
            <p:nvPr/>
          </p:nvSpPr>
          <p:spPr>
            <a:xfrm>
              <a:off x="7953806" y="3603301"/>
              <a:ext cx="251374" cy="185885"/>
            </a:xfrm>
            <a:custGeom>
              <a:rect b="b" l="l" r="r" t="t"/>
              <a:pathLst>
                <a:path extrusionOk="0" h="10928" w="14778">
                  <a:moveTo>
                    <a:pt x="14778" y="1"/>
                  </a:moveTo>
                  <a:lnTo>
                    <a:pt x="0" y="10065"/>
                  </a:lnTo>
                  <a:lnTo>
                    <a:pt x="0" y="10758"/>
                  </a:lnTo>
                  <a:cubicBezTo>
                    <a:pt x="963" y="10877"/>
                    <a:pt x="1898" y="10928"/>
                    <a:pt x="2785" y="10928"/>
                  </a:cubicBezTo>
                  <a:cubicBezTo>
                    <a:pt x="6266" y="10928"/>
                    <a:pt x="9020" y="10146"/>
                    <a:pt x="9926" y="9594"/>
                  </a:cubicBezTo>
                  <a:cubicBezTo>
                    <a:pt x="11090" y="8901"/>
                    <a:pt x="13752" y="6600"/>
                    <a:pt x="14778"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4"/>
            <p:cNvSpPr/>
            <p:nvPr/>
          </p:nvSpPr>
          <p:spPr>
            <a:xfrm>
              <a:off x="7959929" y="3705650"/>
              <a:ext cx="158958" cy="76409"/>
            </a:xfrm>
            <a:custGeom>
              <a:rect b="b" l="l" r="r" t="t"/>
              <a:pathLst>
                <a:path extrusionOk="0" fill="none" h="4492" w="9345">
                  <a:moveTo>
                    <a:pt x="1" y="4492"/>
                  </a:moveTo>
                  <a:cubicBezTo>
                    <a:pt x="1" y="4492"/>
                    <a:pt x="5074" y="3355"/>
                    <a:pt x="9344" y="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4"/>
            <p:cNvSpPr/>
            <p:nvPr/>
          </p:nvSpPr>
          <p:spPr>
            <a:xfrm>
              <a:off x="7682615" y="3501445"/>
              <a:ext cx="271207" cy="284866"/>
            </a:xfrm>
            <a:custGeom>
              <a:rect b="b" l="l" r="r" t="t"/>
              <a:pathLst>
                <a:path extrusionOk="0" h="16747" w="15944">
                  <a:moveTo>
                    <a:pt x="8097" y="0"/>
                  </a:moveTo>
                  <a:cubicBezTo>
                    <a:pt x="8097" y="0"/>
                    <a:pt x="694" y="4603"/>
                    <a:pt x="361" y="4963"/>
                  </a:cubicBezTo>
                  <a:cubicBezTo>
                    <a:pt x="1" y="5185"/>
                    <a:pt x="1" y="5656"/>
                    <a:pt x="472" y="6100"/>
                  </a:cubicBezTo>
                  <a:cubicBezTo>
                    <a:pt x="1055" y="6460"/>
                    <a:pt x="15943" y="16746"/>
                    <a:pt x="15943" y="16746"/>
                  </a:cubicBezTo>
                  <a:lnTo>
                    <a:pt x="15943" y="15582"/>
                  </a:lnTo>
                  <a:lnTo>
                    <a:pt x="809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4"/>
            <p:cNvSpPr/>
            <p:nvPr/>
          </p:nvSpPr>
          <p:spPr>
            <a:xfrm>
              <a:off x="7692532" y="3577837"/>
              <a:ext cx="261291" cy="196687"/>
            </a:xfrm>
            <a:custGeom>
              <a:rect b="b" l="l" r="r" t="t"/>
              <a:pathLst>
                <a:path extrusionOk="0" h="11563" w="15361">
                  <a:moveTo>
                    <a:pt x="333" y="1"/>
                  </a:moveTo>
                  <a:cubicBezTo>
                    <a:pt x="222" y="112"/>
                    <a:pt x="111" y="223"/>
                    <a:pt x="0" y="361"/>
                  </a:cubicBezTo>
                  <a:lnTo>
                    <a:pt x="15360" y="11562"/>
                  </a:lnTo>
                  <a:lnTo>
                    <a:pt x="15360" y="11091"/>
                  </a:lnTo>
                  <a:lnTo>
                    <a:pt x="15360" y="10980"/>
                  </a:lnTo>
                  <a:lnTo>
                    <a:pt x="333"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4"/>
            <p:cNvSpPr/>
            <p:nvPr/>
          </p:nvSpPr>
          <p:spPr>
            <a:xfrm>
              <a:off x="7706208" y="3564161"/>
              <a:ext cx="237698" cy="182534"/>
            </a:xfrm>
            <a:custGeom>
              <a:rect b="b" l="l" r="r" t="t"/>
              <a:pathLst>
                <a:path extrusionOk="0" h="10731" w="13974">
                  <a:moveTo>
                    <a:pt x="804" y="1"/>
                  </a:moveTo>
                  <a:cubicBezTo>
                    <a:pt x="582" y="223"/>
                    <a:pt x="222" y="333"/>
                    <a:pt x="0" y="583"/>
                  </a:cubicBezTo>
                  <a:lnTo>
                    <a:pt x="13974" y="10731"/>
                  </a:lnTo>
                  <a:lnTo>
                    <a:pt x="13059" y="9012"/>
                  </a:lnTo>
                  <a:lnTo>
                    <a:pt x="804"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4"/>
            <p:cNvSpPr/>
            <p:nvPr/>
          </p:nvSpPr>
          <p:spPr>
            <a:xfrm>
              <a:off x="7682615" y="3501445"/>
              <a:ext cx="271207" cy="284866"/>
            </a:xfrm>
            <a:custGeom>
              <a:rect b="b" l="l" r="r" t="t"/>
              <a:pathLst>
                <a:path extrusionOk="0" fill="none" h="16747" w="15944">
                  <a:moveTo>
                    <a:pt x="15943" y="15582"/>
                  </a:moveTo>
                  <a:lnTo>
                    <a:pt x="8097" y="0"/>
                  </a:lnTo>
                  <a:cubicBezTo>
                    <a:pt x="8097" y="0"/>
                    <a:pt x="694" y="4603"/>
                    <a:pt x="361" y="4963"/>
                  </a:cubicBezTo>
                  <a:cubicBezTo>
                    <a:pt x="1" y="5185"/>
                    <a:pt x="1" y="5656"/>
                    <a:pt x="472" y="6100"/>
                  </a:cubicBezTo>
                  <a:cubicBezTo>
                    <a:pt x="1055" y="6460"/>
                    <a:pt x="15943" y="16746"/>
                    <a:pt x="15943" y="16746"/>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4"/>
            <p:cNvSpPr/>
            <p:nvPr/>
          </p:nvSpPr>
          <p:spPr>
            <a:xfrm>
              <a:off x="7953806" y="3501445"/>
              <a:ext cx="271190" cy="284866"/>
            </a:xfrm>
            <a:custGeom>
              <a:rect b="b" l="l" r="r" t="t"/>
              <a:pathLst>
                <a:path extrusionOk="0" h="16747" w="15943">
                  <a:moveTo>
                    <a:pt x="7985" y="0"/>
                  </a:moveTo>
                  <a:lnTo>
                    <a:pt x="0" y="15582"/>
                  </a:lnTo>
                  <a:lnTo>
                    <a:pt x="0" y="16746"/>
                  </a:lnTo>
                  <a:cubicBezTo>
                    <a:pt x="0" y="16746"/>
                    <a:pt x="15027" y="6460"/>
                    <a:pt x="15471" y="6100"/>
                  </a:cubicBezTo>
                  <a:cubicBezTo>
                    <a:pt x="15942" y="5656"/>
                    <a:pt x="15942" y="5185"/>
                    <a:pt x="15610" y="4963"/>
                  </a:cubicBezTo>
                  <a:cubicBezTo>
                    <a:pt x="15249" y="4603"/>
                    <a:pt x="7985" y="0"/>
                    <a:pt x="79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4"/>
            <p:cNvSpPr/>
            <p:nvPr/>
          </p:nvSpPr>
          <p:spPr>
            <a:xfrm>
              <a:off x="7953806" y="3577837"/>
              <a:ext cx="263162" cy="196687"/>
            </a:xfrm>
            <a:custGeom>
              <a:rect b="b" l="l" r="r" t="t"/>
              <a:pathLst>
                <a:path extrusionOk="0" h="11563" w="15471">
                  <a:moveTo>
                    <a:pt x="15027" y="1"/>
                  </a:moveTo>
                  <a:lnTo>
                    <a:pt x="111" y="10980"/>
                  </a:lnTo>
                  <a:lnTo>
                    <a:pt x="0" y="11091"/>
                  </a:lnTo>
                  <a:lnTo>
                    <a:pt x="0" y="11562"/>
                  </a:lnTo>
                  <a:lnTo>
                    <a:pt x="15471" y="361"/>
                  </a:lnTo>
                  <a:cubicBezTo>
                    <a:pt x="15360" y="223"/>
                    <a:pt x="15249" y="112"/>
                    <a:pt x="15027" y="1"/>
                  </a:cubicBez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4"/>
            <p:cNvSpPr/>
            <p:nvPr/>
          </p:nvSpPr>
          <p:spPr>
            <a:xfrm>
              <a:off x="7963705" y="3564161"/>
              <a:ext cx="237698" cy="182534"/>
            </a:xfrm>
            <a:custGeom>
              <a:rect b="b" l="l" r="r" t="t"/>
              <a:pathLst>
                <a:path extrusionOk="0" h="10731" w="13974">
                  <a:moveTo>
                    <a:pt x="13170" y="1"/>
                  </a:moveTo>
                  <a:lnTo>
                    <a:pt x="915" y="9012"/>
                  </a:lnTo>
                  <a:lnTo>
                    <a:pt x="0" y="10731"/>
                  </a:lnTo>
                  <a:lnTo>
                    <a:pt x="13974" y="583"/>
                  </a:lnTo>
                  <a:cubicBezTo>
                    <a:pt x="13752" y="333"/>
                    <a:pt x="13503" y="223"/>
                    <a:pt x="13170" y="1"/>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4"/>
            <p:cNvSpPr/>
            <p:nvPr/>
          </p:nvSpPr>
          <p:spPr>
            <a:xfrm>
              <a:off x="7953806" y="3501445"/>
              <a:ext cx="271190" cy="284866"/>
            </a:xfrm>
            <a:custGeom>
              <a:rect b="b" l="l" r="r" t="t"/>
              <a:pathLst>
                <a:path extrusionOk="0" fill="none" h="16747" w="15943">
                  <a:moveTo>
                    <a:pt x="0" y="15582"/>
                  </a:moveTo>
                  <a:lnTo>
                    <a:pt x="7985" y="0"/>
                  </a:lnTo>
                  <a:cubicBezTo>
                    <a:pt x="7985" y="0"/>
                    <a:pt x="15249" y="4603"/>
                    <a:pt x="15610" y="4963"/>
                  </a:cubicBezTo>
                  <a:cubicBezTo>
                    <a:pt x="15942" y="5185"/>
                    <a:pt x="15942" y="5656"/>
                    <a:pt x="15471" y="6100"/>
                  </a:cubicBezTo>
                  <a:cubicBezTo>
                    <a:pt x="15027" y="6460"/>
                    <a:pt x="0" y="16746"/>
                    <a:pt x="0" y="16746"/>
                  </a:cubicBezTo>
                  <a:close/>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4"/>
            <p:cNvSpPr/>
            <p:nvPr/>
          </p:nvSpPr>
          <p:spPr>
            <a:xfrm>
              <a:off x="7930213" y="3778283"/>
              <a:ext cx="47186" cy="47169"/>
            </a:xfrm>
            <a:custGeom>
              <a:rect b="b" l="l" r="r" t="t"/>
              <a:pathLst>
                <a:path extrusionOk="0" h="2773" w="2774">
                  <a:moveTo>
                    <a:pt x="1" y="0"/>
                  </a:moveTo>
                  <a:lnTo>
                    <a:pt x="112" y="2773"/>
                  </a:lnTo>
                  <a:lnTo>
                    <a:pt x="2662" y="2773"/>
                  </a:lnTo>
                  <a:lnTo>
                    <a:pt x="27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4"/>
            <p:cNvSpPr/>
            <p:nvPr/>
          </p:nvSpPr>
          <p:spPr>
            <a:xfrm>
              <a:off x="7930213" y="3778283"/>
              <a:ext cx="47186" cy="47169"/>
            </a:xfrm>
            <a:custGeom>
              <a:rect b="b" l="l" r="r" t="t"/>
              <a:pathLst>
                <a:path extrusionOk="0" h="2773" w="2774">
                  <a:moveTo>
                    <a:pt x="1" y="0"/>
                  </a:moveTo>
                  <a:lnTo>
                    <a:pt x="112" y="2773"/>
                  </a:lnTo>
                  <a:lnTo>
                    <a:pt x="2662" y="2773"/>
                  </a:lnTo>
                  <a:lnTo>
                    <a:pt x="2773" y="0"/>
                  </a:lnTo>
                  <a:close/>
                </a:path>
              </a:pathLst>
            </a:custGeom>
            <a:solidFill>
              <a:srgbClr val="FFFFFF"/>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4"/>
            <p:cNvSpPr/>
            <p:nvPr/>
          </p:nvSpPr>
          <p:spPr>
            <a:xfrm>
              <a:off x="7932101" y="3825434"/>
              <a:ext cx="68873" cy="198575"/>
            </a:xfrm>
            <a:custGeom>
              <a:rect b="b" l="l" r="r" t="t"/>
              <a:pathLst>
                <a:path extrusionOk="0" h="11674" w="4049">
                  <a:moveTo>
                    <a:pt x="1" y="1"/>
                  </a:moveTo>
                  <a:cubicBezTo>
                    <a:pt x="1" y="1"/>
                    <a:pt x="1" y="2773"/>
                    <a:pt x="943" y="5906"/>
                  </a:cubicBezTo>
                  <a:cubicBezTo>
                    <a:pt x="1747" y="8901"/>
                    <a:pt x="4049" y="11673"/>
                    <a:pt x="4049" y="11673"/>
                  </a:cubicBezTo>
                  <a:cubicBezTo>
                    <a:pt x="4049" y="11673"/>
                    <a:pt x="4049" y="7625"/>
                    <a:pt x="3827" y="5546"/>
                  </a:cubicBezTo>
                  <a:cubicBezTo>
                    <a:pt x="3716" y="3466"/>
                    <a:pt x="2551" y="1"/>
                    <a:pt x="2551"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4"/>
            <p:cNvSpPr/>
            <p:nvPr/>
          </p:nvSpPr>
          <p:spPr>
            <a:xfrm>
              <a:off x="7908525" y="3825434"/>
              <a:ext cx="74997" cy="241950"/>
            </a:xfrm>
            <a:custGeom>
              <a:rect b="b" l="l" r="r" t="t"/>
              <a:pathLst>
                <a:path extrusionOk="0" h="14224" w="4409">
                  <a:moveTo>
                    <a:pt x="1387" y="1"/>
                  </a:moveTo>
                  <a:cubicBezTo>
                    <a:pt x="472" y="2191"/>
                    <a:pt x="0" y="4631"/>
                    <a:pt x="0" y="5546"/>
                  </a:cubicBezTo>
                  <a:cubicBezTo>
                    <a:pt x="0" y="6461"/>
                    <a:pt x="583" y="11313"/>
                    <a:pt x="2662" y="14224"/>
                  </a:cubicBezTo>
                  <a:cubicBezTo>
                    <a:pt x="3716" y="10065"/>
                    <a:pt x="4409" y="5435"/>
                    <a:pt x="4270" y="3938"/>
                  </a:cubicBezTo>
                  <a:cubicBezTo>
                    <a:pt x="4270" y="2441"/>
                    <a:pt x="3937" y="1"/>
                    <a:pt x="3937" y="1"/>
                  </a:cubicBezTo>
                  <a:close/>
                </a:path>
              </a:pathLst>
            </a:custGeom>
            <a:solidFill>
              <a:srgbClr val="F78181"/>
            </a:solid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4"/>
            <p:cNvSpPr/>
            <p:nvPr/>
          </p:nvSpPr>
          <p:spPr>
            <a:xfrm>
              <a:off x="7942001" y="3825434"/>
              <a:ext cx="9934" cy="139618"/>
            </a:xfrm>
            <a:custGeom>
              <a:rect b="b" l="l" r="r" t="t"/>
              <a:pathLst>
                <a:path extrusionOk="0" fill="none" h="8208" w="584">
                  <a:moveTo>
                    <a:pt x="583" y="1"/>
                  </a:moveTo>
                  <a:cubicBezTo>
                    <a:pt x="583" y="1"/>
                    <a:pt x="1" y="3688"/>
                    <a:pt x="112" y="8207"/>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4"/>
            <p:cNvSpPr/>
            <p:nvPr/>
          </p:nvSpPr>
          <p:spPr>
            <a:xfrm>
              <a:off x="8000957" y="3404284"/>
              <a:ext cx="31622" cy="53786"/>
            </a:xfrm>
            <a:custGeom>
              <a:rect b="b" l="l" r="r" t="t"/>
              <a:pathLst>
                <a:path extrusionOk="0" h="3162" w="1859">
                  <a:moveTo>
                    <a:pt x="674" y="0"/>
                  </a:moveTo>
                  <a:cubicBezTo>
                    <a:pt x="316" y="0"/>
                    <a:pt x="1" y="167"/>
                    <a:pt x="1" y="167"/>
                  </a:cubicBezTo>
                  <a:cubicBezTo>
                    <a:pt x="361" y="722"/>
                    <a:pt x="1498" y="2468"/>
                    <a:pt x="1609" y="2690"/>
                  </a:cubicBezTo>
                  <a:cubicBezTo>
                    <a:pt x="1699" y="2762"/>
                    <a:pt x="1778" y="2846"/>
                    <a:pt x="1821" y="2958"/>
                  </a:cubicBezTo>
                  <a:lnTo>
                    <a:pt x="1821" y="2958"/>
                  </a:lnTo>
                  <a:cubicBezTo>
                    <a:pt x="1576" y="1610"/>
                    <a:pt x="1259" y="28"/>
                    <a:pt x="916" y="28"/>
                  </a:cubicBezTo>
                  <a:cubicBezTo>
                    <a:pt x="835" y="8"/>
                    <a:pt x="753" y="0"/>
                    <a:pt x="674" y="0"/>
                  </a:cubicBezTo>
                  <a:close/>
                  <a:moveTo>
                    <a:pt x="1821" y="2958"/>
                  </a:moveTo>
                  <a:lnTo>
                    <a:pt x="1821" y="2958"/>
                  </a:lnTo>
                  <a:cubicBezTo>
                    <a:pt x="1834" y="3026"/>
                    <a:pt x="1846" y="3094"/>
                    <a:pt x="1858" y="3161"/>
                  </a:cubicBezTo>
                  <a:cubicBezTo>
                    <a:pt x="1858" y="3084"/>
                    <a:pt x="1845" y="3017"/>
                    <a:pt x="1821" y="295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4"/>
            <p:cNvSpPr/>
            <p:nvPr/>
          </p:nvSpPr>
          <p:spPr>
            <a:xfrm>
              <a:off x="7900972" y="3401222"/>
              <a:ext cx="424468" cy="685877"/>
            </a:xfrm>
            <a:custGeom>
              <a:rect b="b" l="l" r="r" t="t"/>
              <a:pathLst>
                <a:path extrusionOk="0" h="40322" w="24954">
                  <a:moveTo>
                    <a:pt x="5154" y="1"/>
                  </a:moveTo>
                  <a:cubicBezTo>
                    <a:pt x="5013" y="1"/>
                    <a:pt x="4901" y="49"/>
                    <a:pt x="4853" y="98"/>
                  </a:cubicBezTo>
                  <a:cubicBezTo>
                    <a:pt x="4714" y="98"/>
                    <a:pt x="3910" y="569"/>
                    <a:pt x="3910" y="569"/>
                  </a:cubicBezTo>
                  <a:cubicBezTo>
                    <a:pt x="3818" y="523"/>
                    <a:pt x="3684" y="496"/>
                    <a:pt x="3549" y="496"/>
                  </a:cubicBezTo>
                  <a:cubicBezTo>
                    <a:pt x="3360" y="496"/>
                    <a:pt x="3171" y="550"/>
                    <a:pt x="3106" y="680"/>
                  </a:cubicBezTo>
                  <a:cubicBezTo>
                    <a:pt x="2884" y="791"/>
                    <a:pt x="2191" y="1733"/>
                    <a:pt x="2191" y="1733"/>
                  </a:cubicBezTo>
                  <a:cubicBezTo>
                    <a:pt x="1942" y="1844"/>
                    <a:pt x="1249" y="2648"/>
                    <a:pt x="1027" y="2981"/>
                  </a:cubicBezTo>
                  <a:cubicBezTo>
                    <a:pt x="694" y="3341"/>
                    <a:pt x="1" y="4035"/>
                    <a:pt x="112" y="4256"/>
                  </a:cubicBezTo>
                  <a:cubicBezTo>
                    <a:pt x="167" y="4437"/>
                    <a:pt x="368" y="4527"/>
                    <a:pt x="614" y="4527"/>
                  </a:cubicBezTo>
                  <a:cubicBezTo>
                    <a:pt x="860" y="4527"/>
                    <a:pt x="1151" y="4437"/>
                    <a:pt x="1387" y="4256"/>
                  </a:cubicBezTo>
                  <a:cubicBezTo>
                    <a:pt x="1942" y="4035"/>
                    <a:pt x="2524" y="3452"/>
                    <a:pt x="2524" y="3452"/>
                  </a:cubicBezTo>
                  <a:lnTo>
                    <a:pt x="3910" y="4617"/>
                  </a:lnTo>
                  <a:cubicBezTo>
                    <a:pt x="3910" y="4617"/>
                    <a:pt x="2995" y="6447"/>
                    <a:pt x="2773" y="7140"/>
                  </a:cubicBezTo>
                  <a:cubicBezTo>
                    <a:pt x="2524" y="7722"/>
                    <a:pt x="2191" y="9469"/>
                    <a:pt x="2524" y="10966"/>
                  </a:cubicBezTo>
                  <a:cubicBezTo>
                    <a:pt x="2884" y="12463"/>
                    <a:pt x="4160" y="12685"/>
                    <a:pt x="4603" y="13628"/>
                  </a:cubicBezTo>
                  <a:cubicBezTo>
                    <a:pt x="5990" y="16400"/>
                    <a:pt x="10731" y="28405"/>
                    <a:pt x="13392" y="34644"/>
                  </a:cubicBezTo>
                  <a:cubicBezTo>
                    <a:pt x="14779" y="37777"/>
                    <a:pt x="17773" y="38913"/>
                    <a:pt x="19520" y="39717"/>
                  </a:cubicBezTo>
                  <a:cubicBezTo>
                    <a:pt x="20359" y="40152"/>
                    <a:pt x="20919" y="40321"/>
                    <a:pt x="21377" y="40321"/>
                  </a:cubicBezTo>
                  <a:cubicBezTo>
                    <a:pt x="21796" y="40321"/>
                    <a:pt x="22130" y="40179"/>
                    <a:pt x="22514" y="39967"/>
                  </a:cubicBezTo>
                  <a:cubicBezTo>
                    <a:pt x="23096" y="39717"/>
                    <a:pt x="24954" y="35337"/>
                    <a:pt x="23678" y="30956"/>
                  </a:cubicBezTo>
                  <a:lnTo>
                    <a:pt x="23678" y="30956"/>
                  </a:lnTo>
                  <a:lnTo>
                    <a:pt x="21710" y="32342"/>
                  </a:lnTo>
                  <a:cubicBezTo>
                    <a:pt x="21350" y="31538"/>
                    <a:pt x="20906" y="30845"/>
                    <a:pt x="20213" y="29792"/>
                  </a:cubicBezTo>
                  <a:cubicBezTo>
                    <a:pt x="17191" y="25051"/>
                    <a:pt x="14418" y="23443"/>
                    <a:pt x="7376" y="11188"/>
                  </a:cubicBezTo>
                  <a:cubicBezTo>
                    <a:pt x="6932" y="10384"/>
                    <a:pt x="6572" y="9691"/>
                    <a:pt x="6572" y="9358"/>
                  </a:cubicBezTo>
                  <a:cubicBezTo>
                    <a:pt x="6572" y="9108"/>
                    <a:pt x="7625" y="4256"/>
                    <a:pt x="7736" y="3924"/>
                  </a:cubicBezTo>
                  <a:cubicBezTo>
                    <a:pt x="7847" y="3674"/>
                    <a:pt x="7847" y="3452"/>
                    <a:pt x="7736" y="3341"/>
                  </a:cubicBezTo>
                  <a:cubicBezTo>
                    <a:pt x="7736" y="3120"/>
                    <a:pt x="7625" y="2981"/>
                    <a:pt x="7487" y="2870"/>
                  </a:cubicBezTo>
                  <a:cubicBezTo>
                    <a:pt x="7376" y="2648"/>
                    <a:pt x="6239" y="902"/>
                    <a:pt x="5879" y="347"/>
                  </a:cubicBezTo>
                  <a:lnTo>
                    <a:pt x="5768" y="347"/>
                  </a:lnTo>
                  <a:cubicBezTo>
                    <a:pt x="5565" y="81"/>
                    <a:pt x="5335" y="1"/>
                    <a:pt x="5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4"/>
            <p:cNvSpPr/>
            <p:nvPr/>
          </p:nvSpPr>
          <p:spPr>
            <a:xfrm>
              <a:off x="8262231" y="3927784"/>
              <a:ext cx="49074" cy="50945"/>
            </a:xfrm>
            <a:custGeom>
              <a:rect b="b" l="l" r="r" t="t"/>
              <a:pathLst>
                <a:path extrusionOk="0" h="2995" w="2885">
                  <a:moveTo>
                    <a:pt x="2440" y="0"/>
                  </a:moveTo>
                  <a:lnTo>
                    <a:pt x="472" y="1386"/>
                  </a:lnTo>
                  <a:cubicBezTo>
                    <a:pt x="361" y="1137"/>
                    <a:pt x="112" y="804"/>
                    <a:pt x="1" y="582"/>
                  </a:cubicBezTo>
                  <a:lnTo>
                    <a:pt x="1" y="582"/>
                  </a:lnTo>
                  <a:lnTo>
                    <a:pt x="943" y="2884"/>
                  </a:lnTo>
                  <a:lnTo>
                    <a:pt x="2884" y="2995"/>
                  </a:lnTo>
                  <a:cubicBezTo>
                    <a:pt x="2884" y="2080"/>
                    <a:pt x="2773" y="915"/>
                    <a:pt x="2440"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4"/>
            <p:cNvSpPr/>
            <p:nvPr/>
          </p:nvSpPr>
          <p:spPr>
            <a:xfrm>
              <a:off x="7900972" y="3428336"/>
              <a:ext cx="424468" cy="662642"/>
            </a:xfrm>
            <a:custGeom>
              <a:rect b="b" l="l" r="r" t="t"/>
              <a:pathLst>
                <a:path extrusionOk="0" fill="none" h="38956" w="24954">
                  <a:moveTo>
                    <a:pt x="21599" y="30638"/>
                  </a:moveTo>
                  <a:lnTo>
                    <a:pt x="23678" y="29362"/>
                  </a:lnTo>
                  <a:cubicBezTo>
                    <a:pt x="24954" y="33743"/>
                    <a:pt x="23096" y="38123"/>
                    <a:pt x="22514" y="38373"/>
                  </a:cubicBezTo>
                  <a:cubicBezTo>
                    <a:pt x="21710" y="38817"/>
                    <a:pt x="21128" y="38955"/>
                    <a:pt x="19520" y="38123"/>
                  </a:cubicBezTo>
                  <a:cubicBezTo>
                    <a:pt x="17773" y="37319"/>
                    <a:pt x="14779" y="36183"/>
                    <a:pt x="13392" y="33050"/>
                  </a:cubicBezTo>
                  <a:cubicBezTo>
                    <a:pt x="10731" y="26811"/>
                    <a:pt x="5990" y="14806"/>
                    <a:pt x="4603" y="12034"/>
                  </a:cubicBezTo>
                  <a:cubicBezTo>
                    <a:pt x="4160" y="11091"/>
                    <a:pt x="2884" y="10869"/>
                    <a:pt x="2524" y="9372"/>
                  </a:cubicBezTo>
                  <a:cubicBezTo>
                    <a:pt x="2191" y="7875"/>
                    <a:pt x="2524" y="6128"/>
                    <a:pt x="2773" y="5546"/>
                  </a:cubicBezTo>
                  <a:cubicBezTo>
                    <a:pt x="2995" y="4853"/>
                    <a:pt x="3910" y="3023"/>
                    <a:pt x="3910" y="3023"/>
                  </a:cubicBezTo>
                  <a:lnTo>
                    <a:pt x="2524" y="1858"/>
                  </a:lnTo>
                  <a:cubicBezTo>
                    <a:pt x="2524" y="1858"/>
                    <a:pt x="1942" y="2441"/>
                    <a:pt x="1387" y="2662"/>
                  </a:cubicBezTo>
                  <a:cubicBezTo>
                    <a:pt x="916" y="3023"/>
                    <a:pt x="223" y="3023"/>
                    <a:pt x="112" y="2662"/>
                  </a:cubicBezTo>
                  <a:cubicBezTo>
                    <a:pt x="1" y="2441"/>
                    <a:pt x="694" y="1747"/>
                    <a:pt x="1027" y="1387"/>
                  </a:cubicBezTo>
                  <a:cubicBezTo>
                    <a:pt x="1249" y="1054"/>
                    <a:pt x="1942" y="250"/>
                    <a:pt x="2191" y="139"/>
                  </a:cubicBezTo>
                  <a:lnTo>
                    <a:pt x="2191" y="139"/>
                  </a:lnTo>
                  <a:cubicBezTo>
                    <a:pt x="2413" y="1"/>
                    <a:pt x="2884" y="1"/>
                    <a:pt x="3217" y="139"/>
                  </a:cubicBezTo>
                  <a:cubicBezTo>
                    <a:pt x="3577" y="361"/>
                    <a:pt x="5186" y="1387"/>
                    <a:pt x="5186" y="1387"/>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4"/>
            <p:cNvSpPr/>
            <p:nvPr/>
          </p:nvSpPr>
          <p:spPr>
            <a:xfrm>
              <a:off x="7938241" y="3409013"/>
              <a:ext cx="74521" cy="37269"/>
            </a:xfrm>
            <a:custGeom>
              <a:rect b="b" l="l" r="r" t="t"/>
              <a:pathLst>
                <a:path extrusionOk="0" fill="none" h="2191" w="4381">
                  <a:moveTo>
                    <a:pt x="4381" y="2190"/>
                  </a:moveTo>
                  <a:cubicBezTo>
                    <a:pt x="4381" y="2190"/>
                    <a:pt x="1969" y="222"/>
                    <a:pt x="1719" y="111"/>
                  </a:cubicBezTo>
                  <a:lnTo>
                    <a:pt x="1719" y="111"/>
                  </a:lnTo>
                  <a:cubicBezTo>
                    <a:pt x="1497" y="0"/>
                    <a:pt x="1026" y="0"/>
                    <a:pt x="915" y="222"/>
                  </a:cubicBezTo>
                  <a:cubicBezTo>
                    <a:pt x="693" y="333"/>
                    <a:pt x="0" y="1275"/>
                    <a:pt x="0" y="1275"/>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4"/>
            <p:cNvSpPr/>
            <p:nvPr/>
          </p:nvSpPr>
          <p:spPr>
            <a:xfrm>
              <a:off x="7967482" y="3399096"/>
              <a:ext cx="312695" cy="599432"/>
            </a:xfrm>
            <a:custGeom>
              <a:rect b="b" l="l" r="r" t="t"/>
              <a:pathLst>
                <a:path extrusionOk="0" fill="none" h="35240" w="18383">
                  <a:moveTo>
                    <a:pt x="0" y="694"/>
                  </a:moveTo>
                  <a:cubicBezTo>
                    <a:pt x="0" y="694"/>
                    <a:pt x="804" y="223"/>
                    <a:pt x="943" y="223"/>
                  </a:cubicBezTo>
                  <a:cubicBezTo>
                    <a:pt x="1054" y="112"/>
                    <a:pt x="1497" y="1"/>
                    <a:pt x="1858" y="472"/>
                  </a:cubicBezTo>
                  <a:lnTo>
                    <a:pt x="1969" y="472"/>
                  </a:lnTo>
                  <a:cubicBezTo>
                    <a:pt x="2329" y="1027"/>
                    <a:pt x="3466" y="2773"/>
                    <a:pt x="3577" y="2995"/>
                  </a:cubicBezTo>
                  <a:cubicBezTo>
                    <a:pt x="3715" y="3106"/>
                    <a:pt x="3826" y="3245"/>
                    <a:pt x="3826" y="3466"/>
                  </a:cubicBezTo>
                  <a:cubicBezTo>
                    <a:pt x="3937" y="3577"/>
                    <a:pt x="3937" y="3799"/>
                    <a:pt x="3826" y="4049"/>
                  </a:cubicBezTo>
                  <a:cubicBezTo>
                    <a:pt x="3715" y="4381"/>
                    <a:pt x="2662" y="9233"/>
                    <a:pt x="2662" y="9483"/>
                  </a:cubicBezTo>
                  <a:cubicBezTo>
                    <a:pt x="2662" y="9816"/>
                    <a:pt x="3022" y="10509"/>
                    <a:pt x="3466" y="11313"/>
                  </a:cubicBezTo>
                  <a:cubicBezTo>
                    <a:pt x="10508" y="23568"/>
                    <a:pt x="13281" y="25176"/>
                    <a:pt x="16303" y="29917"/>
                  </a:cubicBezTo>
                  <a:cubicBezTo>
                    <a:pt x="16996" y="30970"/>
                    <a:pt x="17440" y="31663"/>
                    <a:pt x="17800" y="32467"/>
                  </a:cubicBezTo>
                  <a:cubicBezTo>
                    <a:pt x="18022" y="33271"/>
                    <a:pt x="18271" y="34076"/>
                    <a:pt x="18382" y="35240"/>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4"/>
            <p:cNvSpPr/>
            <p:nvPr/>
          </p:nvSpPr>
          <p:spPr>
            <a:xfrm>
              <a:off x="8000957" y="3402872"/>
              <a:ext cx="31622" cy="55197"/>
            </a:xfrm>
            <a:custGeom>
              <a:rect b="b" l="l" r="r" t="t"/>
              <a:pathLst>
                <a:path extrusionOk="0" fill="none" h="3245" w="1859">
                  <a:moveTo>
                    <a:pt x="1" y="250"/>
                  </a:moveTo>
                  <a:cubicBezTo>
                    <a:pt x="1" y="250"/>
                    <a:pt x="472" y="1"/>
                    <a:pt x="916" y="111"/>
                  </a:cubicBezTo>
                  <a:cubicBezTo>
                    <a:pt x="1276" y="111"/>
                    <a:pt x="1609" y="1858"/>
                    <a:pt x="1858" y="3244"/>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4"/>
            <p:cNvSpPr/>
            <p:nvPr/>
          </p:nvSpPr>
          <p:spPr>
            <a:xfrm>
              <a:off x="7900972" y="3414660"/>
              <a:ext cx="33033" cy="53309"/>
            </a:xfrm>
            <a:custGeom>
              <a:rect b="b" l="l" r="r" t="t"/>
              <a:pathLst>
                <a:path extrusionOk="0" h="3134" w="1942">
                  <a:moveTo>
                    <a:pt x="1027" y="1"/>
                  </a:moveTo>
                  <a:cubicBezTo>
                    <a:pt x="701" y="109"/>
                    <a:pt x="242" y="1681"/>
                    <a:pt x="15" y="3048"/>
                  </a:cubicBezTo>
                  <a:lnTo>
                    <a:pt x="15" y="3048"/>
                  </a:lnTo>
                  <a:cubicBezTo>
                    <a:pt x="48" y="2928"/>
                    <a:pt x="135" y="2773"/>
                    <a:pt x="223" y="2773"/>
                  </a:cubicBezTo>
                  <a:cubicBezTo>
                    <a:pt x="334" y="2551"/>
                    <a:pt x="1498" y="805"/>
                    <a:pt x="1942" y="250"/>
                  </a:cubicBezTo>
                  <a:cubicBezTo>
                    <a:pt x="1942" y="250"/>
                    <a:pt x="1498" y="1"/>
                    <a:pt x="1027" y="1"/>
                  </a:cubicBezTo>
                  <a:close/>
                  <a:moveTo>
                    <a:pt x="15" y="3048"/>
                  </a:moveTo>
                  <a:cubicBezTo>
                    <a:pt x="6" y="3080"/>
                    <a:pt x="1" y="3110"/>
                    <a:pt x="1" y="3134"/>
                  </a:cubicBezTo>
                  <a:cubicBezTo>
                    <a:pt x="5" y="3105"/>
                    <a:pt x="10" y="3076"/>
                    <a:pt x="15" y="304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4"/>
            <p:cNvSpPr/>
            <p:nvPr/>
          </p:nvSpPr>
          <p:spPr>
            <a:xfrm>
              <a:off x="7584535" y="3413947"/>
              <a:ext cx="448043" cy="674600"/>
            </a:xfrm>
            <a:custGeom>
              <a:rect b="b" l="l" r="r" t="t"/>
              <a:pathLst>
                <a:path extrusionOk="0" h="39659" w="26340">
                  <a:moveTo>
                    <a:pt x="21224" y="1"/>
                  </a:moveTo>
                  <a:cubicBezTo>
                    <a:pt x="21051" y="1"/>
                    <a:pt x="20850" y="56"/>
                    <a:pt x="20683" y="223"/>
                  </a:cubicBezTo>
                  <a:cubicBezTo>
                    <a:pt x="20683" y="361"/>
                    <a:pt x="20545" y="361"/>
                    <a:pt x="20545" y="361"/>
                  </a:cubicBezTo>
                  <a:cubicBezTo>
                    <a:pt x="20101" y="916"/>
                    <a:pt x="18937" y="2662"/>
                    <a:pt x="18826" y="2884"/>
                  </a:cubicBezTo>
                  <a:cubicBezTo>
                    <a:pt x="18715" y="2884"/>
                    <a:pt x="18604" y="3134"/>
                    <a:pt x="18604" y="3245"/>
                  </a:cubicBezTo>
                  <a:cubicBezTo>
                    <a:pt x="18465" y="3467"/>
                    <a:pt x="18465" y="3577"/>
                    <a:pt x="18465" y="3827"/>
                  </a:cubicBezTo>
                  <a:cubicBezTo>
                    <a:pt x="18604" y="4160"/>
                    <a:pt x="19519" y="9012"/>
                    <a:pt x="19519" y="9372"/>
                  </a:cubicBezTo>
                  <a:cubicBezTo>
                    <a:pt x="19519" y="9594"/>
                    <a:pt x="19158" y="10287"/>
                    <a:pt x="18604" y="11091"/>
                  </a:cubicBezTo>
                  <a:cubicBezTo>
                    <a:pt x="11090" y="22985"/>
                    <a:pt x="8207" y="24483"/>
                    <a:pt x="4963" y="29113"/>
                  </a:cubicBezTo>
                  <a:cubicBezTo>
                    <a:pt x="4270" y="30166"/>
                    <a:pt x="3798" y="30859"/>
                    <a:pt x="3466" y="31663"/>
                  </a:cubicBezTo>
                  <a:lnTo>
                    <a:pt x="1497" y="30499"/>
                  </a:lnTo>
                  <a:lnTo>
                    <a:pt x="1497" y="30499"/>
                  </a:lnTo>
                  <a:cubicBezTo>
                    <a:pt x="0" y="34769"/>
                    <a:pt x="1719" y="38928"/>
                    <a:pt x="2301" y="39288"/>
                  </a:cubicBezTo>
                  <a:cubicBezTo>
                    <a:pt x="2708" y="39512"/>
                    <a:pt x="3030" y="39659"/>
                    <a:pt x="3471" y="39659"/>
                  </a:cubicBezTo>
                  <a:cubicBezTo>
                    <a:pt x="3902" y="39659"/>
                    <a:pt x="4447" y="39519"/>
                    <a:pt x="5296" y="39177"/>
                  </a:cubicBezTo>
                  <a:cubicBezTo>
                    <a:pt x="7042" y="38345"/>
                    <a:pt x="10148" y="37319"/>
                    <a:pt x="11534" y="34325"/>
                  </a:cubicBezTo>
                  <a:cubicBezTo>
                    <a:pt x="14556" y="28198"/>
                    <a:pt x="19741" y="16414"/>
                    <a:pt x="21238" y="13642"/>
                  </a:cubicBezTo>
                  <a:cubicBezTo>
                    <a:pt x="21709" y="12699"/>
                    <a:pt x="23095" y="12588"/>
                    <a:pt x="23567" y="11091"/>
                  </a:cubicBezTo>
                  <a:cubicBezTo>
                    <a:pt x="23899" y="9594"/>
                    <a:pt x="23567" y="7847"/>
                    <a:pt x="23317" y="7154"/>
                  </a:cubicBezTo>
                  <a:cubicBezTo>
                    <a:pt x="23095" y="6600"/>
                    <a:pt x="22402" y="4631"/>
                    <a:pt x="22402" y="4631"/>
                  </a:cubicBezTo>
                  <a:lnTo>
                    <a:pt x="23789" y="3577"/>
                  </a:lnTo>
                  <a:cubicBezTo>
                    <a:pt x="23789" y="3577"/>
                    <a:pt x="24371" y="4160"/>
                    <a:pt x="24842" y="4520"/>
                  </a:cubicBezTo>
                  <a:cubicBezTo>
                    <a:pt x="25119" y="4631"/>
                    <a:pt x="25431" y="4686"/>
                    <a:pt x="25691" y="4686"/>
                  </a:cubicBezTo>
                  <a:cubicBezTo>
                    <a:pt x="25951" y="4686"/>
                    <a:pt x="26159" y="4631"/>
                    <a:pt x="26228" y="4520"/>
                  </a:cubicBezTo>
                  <a:cubicBezTo>
                    <a:pt x="26339" y="4271"/>
                    <a:pt x="25646" y="3577"/>
                    <a:pt x="25286" y="3245"/>
                  </a:cubicBezTo>
                  <a:cubicBezTo>
                    <a:pt x="25064" y="2773"/>
                    <a:pt x="24371" y="1969"/>
                    <a:pt x="24260" y="1858"/>
                  </a:cubicBezTo>
                  <a:lnTo>
                    <a:pt x="24149" y="1858"/>
                  </a:lnTo>
                  <a:cubicBezTo>
                    <a:pt x="24149" y="1858"/>
                    <a:pt x="23567" y="916"/>
                    <a:pt x="23317" y="805"/>
                  </a:cubicBezTo>
                  <a:cubicBezTo>
                    <a:pt x="23206" y="583"/>
                    <a:pt x="22763" y="583"/>
                    <a:pt x="22513" y="583"/>
                  </a:cubicBezTo>
                  <a:cubicBezTo>
                    <a:pt x="22513" y="583"/>
                    <a:pt x="21709" y="223"/>
                    <a:pt x="21598" y="112"/>
                  </a:cubicBezTo>
                  <a:cubicBezTo>
                    <a:pt x="21543" y="56"/>
                    <a:pt x="21397" y="1"/>
                    <a:pt x="21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4"/>
            <p:cNvSpPr/>
            <p:nvPr/>
          </p:nvSpPr>
          <p:spPr>
            <a:xfrm>
              <a:off x="7600083" y="3931543"/>
              <a:ext cx="50962" cy="45298"/>
            </a:xfrm>
            <a:custGeom>
              <a:rect b="b" l="l" r="r" t="t"/>
              <a:pathLst>
                <a:path extrusionOk="0" h="2663" w="2996">
                  <a:moveTo>
                    <a:pt x="583" y="1"/>
                  </a:moveTo>
                  <a:cubicBezTo>
                    <a:pt x="223" y="916"/>
                    <a:pt x="112" y="1748"/>
                    <a:pt x="1" y="2663"/>
                  </a:cubicBezTo>
                  <a:lnTo>
                    <a:pt x="2080" y="2663"/>
                  </a:lnTo>
                  <a:lnTo>
                    <a:pt x="2995" y="361"/>
                  </a:lnTo>
                  <a:lnTo>
                    <a:pt x="2995" y="361"/>
                  </a:lnTo>
                  <a:cubicBezTo>
                    <a:pt x="2774" y="583"/>
                    <a:pt x="2663" y="916"/>
                    <a:pt x="2552" y="1165"/>
                  </a:cubicBezTo>
                  <a:lnTo>
                    <a:pt x="583"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4"/>
            <p:cNvSpPr/>
            <p:nvPr/>
          </p:nvSpPr>
          <p:spPr>
            <a:xfrm>
              <a:off x="7584535" y="3443663"/>
              <a:ext cx="448043" cy="648489"/>
            </a:xfrm>
            <a:custGeom>
              <a:rect b="b" l="l" r="r" t="t"/>
              <a:pathLst>
                <a:path extrusionOk="0" fill="none" h="38124" w="26340">
                  <a:moveTo>
                    <a:pt x="3466" y="29916"/>
                  </a:moveTo>
                  <a:lnTo>
                    <a:pt x="1497" y="28752"/>
                  </a:lnTo>
                  <a:cubicBezTo>
                    <a:pt x="0" y="33022"/>
                    <a:pt x="1719" y="37181"/>
                    <a:pt x="2301" y="37541"/>
                  </a:cubicBezTo>
                  <a:cubicBezTo>
                    <a:pt x="3105" y="37985"/>
                    <a:pt x="3577" y="38123"/>
                    <a:pt x="5296" y="37430"/>
                  </a:cubicBezTo>
                  <a:cubicBezTo>
                    <a:pt x="7042" y="36598"/>
                    <a:pt x="10148" y="35572"/>
                    <a:pt x="11534" y="32578"/>
                  </a:cubicBezTo>
                  <a:cubicBezTo>
                    <a:pt x="14556" y="26451"/>
                    <a:pt x="19741" y="14667"/>
                    <a:pt x="21238" y="11895"/>
                  </a:cubicBezTo>
                  <a:cubicBezTo>
                    <a:pt x="21709" y="10952"/>
                    <a:pt x="23095" y="10841"/>
                    <a:pt x="23567" y="9344"/>
                  </a:cubicBezTo>
                  <a:cubicBezTo>
                    <a:pt x="23899" y="7847"/>
                    <a:pt x="23567" y="6100"/>
                    <a:pt x="23317" y="5407"/>
                  </a:cubicBezTo>
                  <a:cubicBezTo>
                    <a:pt x="23095" y="4853"/>
                    <a:pt x="22402" y="2884"/>
                    <a:pt x="22402" y="2884"/>
                  </a:cubicBezTo>
                  <a:lnTo>
                    <a:pt x="23789" y="1830"/>
                  </a:lnTo>
                  <a:cubicBezTo>
                    <a:pt x="23789" y="1830"/>
                    <a:pt x="24371" y="2413"/>
                    <a:pt x="24842" y="2773"/>
                  </a:cubicBezTo>
                  <a:cubicBezTo>
                    <a:pt x="25397" y="2995"/>
                    <a:pt x="26090" y="2995"/>
                    <a:pt x="26228" y="2773"/>
                  </a:cubicBezTo>
                  <a:cubicBezTo>
                    <a:pt x="26339" y="2524"/>
                    <a:pt x="25646" y="1830"/>
                    <a:pt x="25286" y="1498"/>
                  </a:cubicBezTo>
                  <a:cubicBezTo>
                    <a:pt x="25064" y="1026"/>
                    <a:pt x="24371" y="222"/>
                    <a:pt x="24260" y="111"/>
                  </a:cubicBezTo>
                  <a:lnTo>
                    <a:pt x="24149" y="111"/>
                  </a:lnTo>
                  <a:cubicBezTo>
                    <a:pt x="24010" y="1"/>
                    <a:pt x="23456" y="1"/>
                    <a:pt x="23095" y="111"/>
                  </a:cubicBezTo>
                  <a:cubicBezTo>
                    <a:pt x="22763" y="222"/>
                    <a:pt x="21127" y="1248"/>
                    <a:pt x="21127" y="1248"/>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4"/>
            <p:cNvSpPr/>
            <p:nvPr/>
          </p:nvSpPr>
          <p:spPr>
            <a:xfrm>
              <a:off x="7920313" y="3422689"/>
              <a:ext cx="74997" cy="35381"/>
            </a:xfrm>
            <a:custGeom>
              <a:rect b="b" l="l" r="r" t="t"/>
              <a:pathLst>
                <a:path extrusionOk="0" fill="none" h="2080" w="4409">
                  <a:moveTo>
                    <a:pt x="1" y="2079"/>
                  </a:moveTo>
                  <a:cubicBezTo>
                    <a:pt x="1" y="2079"/>
                    <a:pt x="2551" y="222"/>
                    <a:pt x="2773" y="111"/>
                  </a:cubicBezTo>
                  <a:lnTo>
                    <a:pt x="2773" y="0"/>
                  </a:lnTo>
                  <a:cubicBezTo>
                    <a:pt x="3023" y="0"/>
                    <a:pt x="3466" y="0"/>
                    <a:pt x="3577" y="222"/>
                  </a:cubicBezTo>
                  <a:cubicBezTo>
                    <a:pt x="3827" y="333"/>
                    <a:pt x="4409" y="1275"/>
                    <a:pt x="4409" y="1275"/>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4"/>
            <p:cNvSpPr/>
            <p:nvPr/>
          </p:nvSpPr>
          <p:spPr>
            <a:xfrm>
              <a:off x="7631687" y="3410884"/>
              <a:ext cx="335811" cy="585773"/>
            </a:xfrm>
            <a:custGeom>
              <a:rect b="b" l="l" r="r" t="t"/>
              <a:pathLst>
                <a:path extrusionOk="0" fill="none" h="34437" w="19742">
                  <a:moveTo>
                    <a:pt x="19741" y="694"/>
                  </a:moveTo>
                  <a:cubicBezTo>
                    <a:pt x="19741" y="694"/>
                    <a:pt x="18937" y="334"/>
                    <a:pt x="18826" y="223"/>
                  </a:cubicBezTo>
                  <a:cubicBezTo>
                    <a:pt x="18715" y="112"/>
                    <a:pt x="18244" y="1"/>
                    <a:pt x="17911" y="334"/>
                  </a:cubicBezTo>
                  <a:cubicBezTo>
                    <a:pt x="17911" y="472"/>
                    <a:pt x="17773" y="472"/>
                    <a:pt x="17773" y="472"/>
                  </a:cubicBezTo>
                  <a:cubicBezTo>
                    <a:pt x="17329" y="1027"/>
                    <a:pt x="16165" y="2773"/>
                    <a:pt x="16054" y="2995"/>
                  </a:cubicBezTo>
                  <a:cubicBezTo>
                    <a:pt x="15943" y="2995"/>
                    <a:pt x="15832" y="3245"/>
                    <a:pt x="15832" y="3356"/>
                  </a:cubicBezTo>
                  <a:cubicBezTo>
                    <a:pt x="15693" y="3578"/>
                    <a:pt x="15693" y="3688"/>
                    <a:pt x="15693" y="3938"/>
                  </a:cubicBezTo>
                  <a:cubicBezTo>
                    <a:pt x="15832" y="4271"/>
                    <a:pt x="16747" y="9123"/>
                    <a:pt x="16747" y="9483"/>
                  </a:cubicBezTo>
                  <a:cubicBezTo>
                    <a:pt x="16747" y="9705"/>
                    <a:pt x="16386" y="10398"/>
                    <a:pt x="15832" y="11202"/>
                  </a:cubicBezTo>
                  <a:cubicBezTo>
                    <a:pt x="8318" y="23096"/>
                    <a:pt x="5435" y="24594"/>
                    <a:pt x="2191" y="29224"/>
                  </a:cubicBezTo>
                  <a:cubicBezTo>
                    <a:pt x="1498" y="30277"/>
                    <a:pt x="1026" y="30970"/>
                    <a:pt x="694" y="31774"/>
                  </a:cubicBezTo>
                  <a:cubicBezTo>
                    <a:pt x="333" y="32578"/>
                    <a:pt x="111" y="33272"/>
                    <a:pt x="1" y="34436"/>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4"/>
            <p:cNvSpPr/>
            <p:nvPr/>
          </p:nvSpPr>
          <p:spPr>
            <a:xfrm>
              <a:off x="7900972" y="3414660"/>
              <a:ext cx="33033" cy="53309"/>
            </a:xfrm>
            <a:custGeom>
              <a:rect b="b" l="l" r="r" t="t"/>
              <a:pathLst>
                <a:path extrusionOk="0" fill="none" h="3134" w="1942">
                  <a:moveTo>
                    <a:pt x="1942" y="250"/>
                  </a:moveTo>
                  <a:cubicBezTo>
                    <a:pt x="1942" y="250"/>
                    <a:pt x="1498" y="1"/>
                    <a:pt x="1027" y="1"/>
                  </a:cubicBezTo>
                  <a:cubicBezTo>
                    <a:pt x="694" y="112"/>
                    <a:pt x="223" y="1747"/>
                    <a:pt x="1" y="3134"/>
                  </a:cubicBezTo>
                </a:path>
              </a:pathLst>
            </a:custGeom>
            <a:noFill/>
            <a:ln cap="rnd" cmpd="sng" w="1177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4"/>
            <p:cNvSpPr/>
            <p:nvPr/>
          </p:nvSpPr>
          <p:spPr>
            <a:xfrm>
              <a:off x="8195739" y="3062842"/>
              <a:ext cx="49057" cy="49533"/>
            </a:xfrm>
            <a:custGeom>
              <a:rect b="b" l="l" r="r" t="t"/>
              <a:pathLst>
                <a:path extrusionOk="0" h="2912" w="2884">
                  <a:moveTo>
                    <a:pt x="1387" y="0"/>
                  </a:moveTo>
                  <a:cubicBezTo>
                    <a:pt x="1248" y="0"/>
                    <a:pt x="1137" y="139"/>
                    <a:pt x="1137" y="250"/>
                  </a:cubicBezTo>
                  <a:cubicBezTo>
                    <a:pt x="1137" y="694"/>
                    <a:pt x="693" y="1276"/>
                    <a:pt x="222" y="1276"/>
                  </a:cubicBezTo>
                  <a:cubicBezTo>
                    <a:pt x="111" y="1276"/>
                    <a:pt x="0" y="1387"/>
                    <a:pt x="0" y="1525"/>
                  </a:cubicBezTo>
                  <a:cubicBezTo>
                    <a:pt x="0" y="1636"/>
                    <a:pt x="111" y="1747"/>
                    <a:pt x="222" y="1747"/>
                  </a:cubicBezTo>
                  <a:cubicBezTo>
                    <a:pt x="693" y="1747"/>
                    <a:pt x="1137" y="2218"/>
                    <a:pt x="1137" y="2662"/>
                  </a:cubicBezTo>
                  <a:cubicBezTo>
                    <a:pt x="1137" y="2773"/>
                    <a:pt x="1248" y="2912"/>
                    <a:pt x="1387" y="2912"/>
                  </a:cubicBezTo>
                  <a:cubicBezTo>
                    <a:pt x="1608" y="2912"/>
                    <a:pt x="1608" y="2773"/>
                    <a:pt x="1608" y="2662"/>
                  </a:cubicBezTo>
                  <a:cubicBezTo>
                    <a:pt x="1608" y="2218"/>
                    <a:pt x="2191" y="1747"/>
                    <a:pt x="2634" y="1747"/>
                  </a:cubicBezTo>
                  <a:cubicBezTo>
                    <a:pt x="2773" y="1747"/>
                    <a:pt x="2884" y="1636"/>
                    <a:pt x="2884" y="1525"/>
                  </a:cubicBezTo>
                  <a:cubicBezTo>
                    <a:pt x="2884" y="1387"/>
                    <a:pt x="2773" y="1276"/>
                    <a:pt x="2634" y="1276"/>
                  </a:cubicBezTo>
                  <a:cubicBezTo>
                    <a:pt x="2191" y="1276"/>
                    <a:pt x="1608" y="694"/>
                    <a:pt x="1608" y="250"/>
                  </a:cubicBezTo>
                  <a:cubicBezTo>
                    <a:pt x="1608" y="139"/>
                    <a:pt x="1608" y="0"/>
                    <a:pt x="13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4"/>
            <p:cNvSpPr/>
            <p:nvPr/>
          </p:nvSpPr>
          <p:spPr>
            <a:xfrm>
              <a:off x="7643475" y="3075805"/>
              <a:ext cx="35398" cy="35381"/>
            </a:xfrm>
            <a:custGeom>
              <a:rect b="b" l="l" r="r" t="t"/>
              <a:pathLst>
                <a:path extrusionOk="0" h="2080" w="2081">
                  <a:moveTo>
                    <a:pt x="1027" y="1"/>
                  </a:moveTo>
                  <a:lnTo>
                    <a:pt x="916" y="139"/>
                  </a:lnTo>
                  <a:cubicBezTo>
                    <a:pt x="916" y="472"/>
                    <a:pt x="583" y="832"/>
                    <a:pt x="223" y="832"/>
                  </a:cubicBezTo>
                  <a:cubicBezTo>
                    <a:pt x="112" y="832"/>
                    <a:pt x="1" y="943"/>
                    <a:pt x="1" y="1054"/>
                  </a:cubicBezTo>
                  <a:cubicBezTo>
                    <a:pt x="1" y="1165"/>
                    <a:pt x="112" y="1165"/>
                    <a:pt x="223" y="1165"/>
                  </a:cubicBezTo>
                  <a:cubicBezTo>
                    <a:pt x="583" y="1165"/>
                    <a:pt x="916" y="1525"/>
                    <a:pt x="916" y="1858"/>
                  </a:cubicBezTo>
                  <a:cubicBezTo>
                    <a:pt x="916" y="1969"/>
                    <a:pt x="1027" y="2080"/>
                    <a:pt x="1027" y="2080"/>
                  </a:cubicBezTo>
                  <a:cubicBezTo>
                    <a:pt x="1137" y="2080"/>
                    <a:pt x="1276" y="1969"/>
                    <a:pt x="1276" y="1858"/>
                  </a:cubicBezTo>
                  <a:cubicBezTo>
                    <a:pt x="1276" y="1525"/>
                    <a:pt x="1609" y="1165"/>
                    <a:pt x="1969" y="1165"/>
                  </a:cubicBezTo>
                  <a:cubicBezTo>
                    <a:pt x="2080" y="1165"/>
                    <a:pt x="2080" y="1165"/>
                    <a:pt x="2080" y="1054"/>
                  </a:cubicBezTo>
                  <a:cubicBezTo>
                    <a:pt x="2080" y="943"/>
                    <a:pt x="2080" y="832"/>
                    <a:pt x="1969" y="832"/>
                  </a:cubicBezTo>
                  <a:cubicBezTo>
                    <a:pt x="1609" y="832"/>
                    <a:pt x="1276" y="472"/>
                    <a:pt x="1276" y="139"/>
                  </a:cubicBezTo>
                  <a:cubicBezTo>
                    <a:pt x="1276" y="139"/>
                    <a:pt x="1137" y="1"/>
                    <a:pt x="10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4"/>
            <p:cNvSpPr/>
            <p:nvPr/>
          </p:nvSpPr>
          <p:spPr>
            <a:xfrm>
              <a:off x="7619899" y="3443663"/>
              <a:ext cx="49057" cy="49057"/>
            </a:xfrm>
            <a:custGeom>
              <a:rect b="b" l="l" r="r" t="t"/>
              <a:pathLst>
                <a:path extrusionOk="0" h="2884" w="2884">
                  <a:moveTo>
                    <a:pt x="1387" y="1"/>
                  </a:moveTo>
                  <a:cubicBezTo>
                    <a:pt x="1276" y="1"/>
                    <a:pt x="1137" y="111"/>
                    <a:pt x="1137" y="222"/>
                  </a:cubicBezTo>
                  <a:cubicBezTo>
                    <a:pt x="1137" y="805"/>
                    <a:pt x="694" y="1248"/>
                    <a:pt x="222" y="1248"/>
                  </a:cubicBezTo>
                  <a:cubicBezTo>
                    <a:pt x="111" y="1248"/>
                    <a:pt x="0" y="1387"/>
                    <a:pt x="0" y="1498"/>
                  </a:cubicBezTo>
                  <a:cubicBezTo>
                    <a:pt x="0" y="1609"/>
                    <a:pt x="111" y="1720"/>
                    <a:pt x="222" y="1720"/>
                  </a:cubicBezTo>
                  <a:cubicBezTo>
                    <a:pt x="694" y="1720"/>
                    <a:pt x="1137" y="2191"/>
                    <a:pt x="1137" y="2634"/>
                  </a:cubicBezTo>
                  <a:cubicBezTo>
                    <a:pt x="1137" y="2773"/>
                    <a:pt x="1276" y="2884"/>
                    <a:pt x="1387" y="2884"/>
                  </a:cubicBezTo>
                  <a:cubicBezTo>
                    <a:pt x="1498" y="2884"/>
                    <a:pt x="1609" y="2773"/>
                    <a:pt x="1609" y="2634"/>
                  </a:cubicBezTo>
                  <a:cubicBezTo>
                    <a:pt x="1609" y="2191"/>
                    <a:pt x="2191" y="1720"/>
                    <a:pt x="2662" y="1720"/>
                  </a:cubicBezTo>
                  <a:cubicBezTo>
                    <a:pt x="2773" y="1720"/>
                    <a:pt x="2884" y="1609"/>
                    <a:pt x="2884" y="1498"/>
                  </a:cubicBezTo>
                  <a:cubicBezTo>
                    <a:pt x="2884" y="1387"/>
                    <a:pt x="2773" y="1248"/>
                    <a:pt x="2662" y="1248"/>
                  </a:cubicBezTo>
                  <a:cubicBezTo>
                    <a:pt x="2191" y="1248"/>
                    <a:pt x="1609" y="805"/>
                    <a:pt x="1609" y="222"/>
                  </a:cubicBezTo>
                  <a:cubicBezTo>
                    <a:pt x="1609" y="111"/>
                    <a:pt x="1498" y="1"/>
                    <a:pt x="13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4"/>
            <p:cNvSpPr/>
            <p:nvPr/>
          </p:nvSpPr>
          <p:spPr>
            <a:xfrm>
              <a:off x="8238640" y="3459939"/>
              <a:ext cx="49057" cy="49074"/>
            </a:xfrm>
            <a:custGeom>
              <a:rect b="b" l="l" r="r" t="t"/>
              <a:pathLst>
                <a:path extrusionOk="0" h="2885" w="2884">
                  <a:moveTo>
                    <a:pt x="1498" y="1"/>
                  </a:moveTo>
                  <a:cubicBezTo>
                    <a:pt x="1387" y="1"/>
                    <a:pt x="1248" y="111"/>
                    <a:pt x="1248" y="222"/>
                  </a:cubicBezTo>
                  <a:cubicBezTo>
                    <a:pt x="1248" y="694"/>
                    <a:pt x="694" y="1276"/>
                    <a:pt x="222" y="1276"/>
                  </a:cubicBezTo>
                  <a:cubicBezTo>
                    <a:pt x="111" y="1276"/>
                    <a:pt x="1" y="1387"/>
                    <a:pt x="1" y="1498"/>
                  </a:cubicBezTo>
                  <a:cubicBezTo>
                    <a:pt x="1" y="1609"/>
                    <a:pt x="111" y="1720"/>
                    <a:pt x="222" y="1720"/>
                  </a:cubicBezTo>
                  <a:cubicBezTo>
                    <a:pt x="694" y="1720"/>
                    <a:pt x="1248" y="2191"/>
                    <a:pt x="1248" y="2662"/>
                  </a:cubicBezTo>
                  <a:cubicBezTo>
                    <a:pt x="1248" y="2773"/>
                    <a:pt x="1387" y="2884"/>
                    <a:pt x="1498" y="2884"/>
                  </a:cubicBezTo>
                  <a:cubicBezTo>
                    <a:pt x="1609" y="2884"/>
                    <a:pt x="1720" y="2773"/>
                    <a:pt x="1720" y="2662"/>
                  </a:cubicBezTo>
                  <a:cubicBezTo>
                    <a:pt x="1720" y="2191"/>
                    <a:pt x="2191" y="1720"/>
                    <a:pt x="2635" y="1720"/>
                  </a:cubicBezTo>
                  <a:cubicBezTo>
                    <a:pt x="2773" y="1720"/>
                    <a:pt x="2884" y="1609"/>
                    <a:pt x="2884" y="1498"/>
                  </a:cubicBezTo>
                  <a:cubicBezTo>
                    <a:pt x="2884" y="1387"/>
                    <a:pt x="2773" y="1276"/>
                    <a:pt x="2635" y="1276"/>
                  </a:cubicBezTo>
                  <a:cubicBezTo>
                    <a:pt x="2191" y="1276"/>
                    <a:pt x="1720" y="694"/>
                    <a:pt x="1720" y="222"/>
                  </a:cubicBezTo>
                  <a:cubicBezTo>
                    <a:pt x="1720" y="111"/>
                    <a:pt x="1609" y="1"/>
                    <a:pt x="14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4"/>
            <p:cNvSpPr/>
            <p:nvPr/>
          </p:nvSpPr>
          <p:spPr>
            <a:xfrm>
              <a:off x="8299483" y="3263271"/>
              <a:ext cx="23610" cy="25957"/>
            </a:xfrm>
            <a:custGeom>
              <a:rect b="b" l="l" r="r" t="t"/>
              <a:pathLst>
                <a:path extrusionOk="0" h="1526" w="1388">
                  <a:moveTo>
                    <a:pt x="694" y="1"/>
                  </a:moveTo>
                  <a:cubicBezTo>
                    <a:pt x="583" y="1"/>
                    <a:pt x="583" y="139"/>
                    <a:pt x="583" y="139"/>
                  </a:cubicBezTo>
                  <a:cubicBezTo>
                    <a:pt x="583" y="361"/>
                    <a:pt x="361" y="583"/>
                    <a:pt x="140" y="583"/>
                  </a:cubicBezTo>
                  <a:cubicBezTo>
                    <a:pt x="1" y="583"/>
                    <a:pt x="1" y="694"/>
                    <a:pt x="1" y="694"/>
                  </a:cubicBezTo>
                  <a:cubicBezTo>
                    <a:pt x="1" y="833"/>
                    <a:pt x="1" y="833"/>
                    <a:pt x="140" y="833"/>
                  </a:cubicBezTo>
                  <a:cubicBezTo>
                    <a:pt x="361" y="833"/>
                    <a:pt x="583" y="1165"/>
                    <a:pt x="583" y="1387"/>
                  </a:cubicBezTo>
                  <a:cubicBezTo>
                    <a:pt x="583" y="1387"/>
                    <a:pt x="583" y="1526"/>
                    <a:pt x="694" y="1526"/>
                  </a:cubicBezTo>
                  <a:cubicBezTo>
                    <a:pt x="833" y="1526"/>
                    <a:pt x="833" y="1387"/>
                    <a:pt x="833" y="1387"/>
                  </a:cubicBezTo>
                  <a:cubicBezTo>
                    <a:pt x="833" y="1165"/>
                    <a:pt x="1054" y="833"/>
                    <a:pt x="1276" y="833"/>
                  </a:cubicBezTo>
                  <a:cubicBezTo>
                    <a:pt x="1387" y="833"/>
                    <a:pt x="1387" y="833"/>
                    <a:pt x="1387" y="694"/>
                  </a:cubicBezTo>
                  <a:cubicBezTo>
                    <a:pt x="1387" y="694"/>
                    <a:pt x="1387" y="583"/>
                    <a:pt x="1276" y="583"/>
                  </a:cubicBezTo>
                  <a:cubicBezTo>
                    <a:pt x="1054" y="583"/>
                    <a:pt x="833" y="361"/>
                    <a:pt x="833" y="139"/>
                  </a:cubicBezTo>
                  <a:cubicBezTo>
                    <a:pt x="833" y="139"/>
                    <a:pt x="833" y="1"/>
                    <a:pt x="6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4"/>
            <p:cNvSpPr/>
            <p:nvPr/>
          </p:nvSpPr>
          <p:spPr>
            <a:xfrm>
              <a:off x="7578395" y="3274363"/>
              <a:ext cx="25481" cy="23593"/>
            </a:xfrm>
            <a:custGeom>
              <a:rect b="b" l="l" r="r" t="t"/>
              <a:pathLst>
                <a:path extrusionOk="0" h="1387" w="1498">
                  <a:moveTo>
                    <a:pt x="694" y="0"/>
                  </a:moveTo>
                  <a:lnTo>
                    <a:pt x="694" y="111"/>
                  </a:lnTo>
                  <a:cubicBezTo>
                    <a:pt x="694" y="360"/>
                    <a:pt x="361" y="582"/>
                    <a:pt x="112" y="582"/>
                  </a:cubicBezTo>
                  <a:lnTo>
                    <a:pt x="1" y="693"/>
                  </a:lnTo>
                  <a:cubicBezTo>
                    <a:pt x="1" y="804"/>
                    <a:pt x="112" y="804"/>
                    <a:pt x="112" y="804"/>
                  </a:cubicBezTo>
                  <a:cubicBezTo>
                    <a:pt x="361" y="804"/>
                    <a:pt x="694" y="1054"/>
                    <a:pt x="694" y="1275"/>
                  </a:cubicBezTo>
                  <a:lnTo>
                    <a:pt x="694" y="1386"/>
                  </a:lnTo>
                  <a:cubicBezTo>
                    <a:pt x="805" y="1386"/>
                    <a:pt x="805" y="1386"/>
                    <a:pt x="805" y="1275"/>
                  </a:cubicBezTo>
                  <a:cubicBezTo>
                    <a:pt x="805" y="1054"/>
                    <a:pt x="1165" y="804"/>
                    <a:pt x="1387" y="804"/>
                  </a:cubicBezTo>
                  <a:cubicBezTo>
                    <a:pt x="1387" y="804"/>
                    <a:pt x="1498" y="804"/>
                    <a:pt x="1498" y="693"/>
                  </a:cubicBezTo>
                  <a:lnTo>
                    <a:pt x="1387" y="582"/>
                  </a:lnTo>
                  <a:cubicBezTo>
                    <a:pt x="1165" y="582"/>
                    <a:pt x="805" y="360"/>
                    <a:pt x="805" y="111"/>
                  </a:cubicBezTo>
                  <a:cubicBezTo>
                    <a:pt x="805" y="0"/>
                    <a:pt x="805" y="0"/>
                    <a:pt x="6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5" name="Shape 835"/>
        <p:cNvGrpSpPr/>
        <p:nvPr/>
      </p:nvGrpSpPr>
      <p:grpSpPr>
        <a:xfrm>
          <a:off x="0" y="0"/>
          <a:ext cx="0" cy="0"/>
          <a:chOff x="0" y="0"/>
          <a:chExt cx="0" cy="0"/>
        </a:xfrm>
      </p:grpSpPr>
      <p:sp>
        <p:nvSpPr>
          <p:cNvPr id="836" name="Google Shape;836;p38"/>
          <p:cNvSpPr txBox="1"/>
          <p:nvPr>
            <p:ph type="title"/>
          </p:nvPr>
        </p:nvSpPr>
        <p:spPr>
          <a:xfrm>
            <a:off x="1949100" y="429300"/>
            <a:ext cx="52458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383838"/>
                </a:solidFill>
              </a:rPr>
              <a:t>TABLE OF </a:t>
            </a:r>
            <a:r>
              <a:rPr lang="en">
                <a:solidFill>
                  <a:schemeClr val="accent3"/>
                </a:solidFill>
              </a:rPr>
              <a:t>CONTENTS</a:t>
            </a:r>
            <a:endParaRPr>
              <a:solidFill>
                <a:schemeClr val="accent3"/>
              </a:solidFill>
            </a:endParaRPr>
          </a:p>
        </p:txBody>
      </p:sp>
      <p:sp>
        <p:nvSpPr>
          <p:cNvPr id="837" name="Google Shape;837;p38"/>
          <p:cNvSpPr txBox="1"/>
          <p:nvPr>
            <p:ph idx="3" type="title"/>
          </p:nvPr>
        </p:nvSpPr>
        <p:spPr>
          <a:xfrm>
            <a:off x="2820471" y="1379808"/>
            <a:ext cx="813000" cy="43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838" name="Google Shape;838;p38"/>
          <p:cNvSpPr txBox="1"/>
          <p:nvPr>
            <p:ph idx="5" type="title"/>
          </p:nvPr>
        </p:nvSpPr>
        <p:spPr>
          <a:xfrm>
            <a:off x="4672447" y="1736950"/>
            <a:ext cx="2489100" cy="43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WHAT I DO</a:t>
            </a:r>
            <a:endParaRPr/>
          </a:p>
        </p:txBody>
      </p:sp>
      <p:sp>
        <p:nvSpPr>
          <p:cNvPr id="839" name="Google Shape;839;p38"/>
          <p:cNvSpPr txBox="1"/>
          <p:nvPr>
            <p:ph idx="7" type="subTitle"/>
          </p:nvPr>
        </p:nvSpPr>
        <p:spPr>
          <a:xfrm>
            <a:off x="2068950" y="3719263"/>
            <a:ext cx="2316000" cy="54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describe the topic of the section here</a:t>
            </a:r>
            <a:endParaRPr/>
          </a:p>
        </p:txBody>
      </p:sp>
      <p:sp>
        <p:nvSpPr>
          <p:cNvPr id="840" name="Google Shape;840;p38"/>
          <p:cNvSpPr txBox="1"/>
          <p:nvPr>
            <p:ph idx="8" type="title"/>
          </p:nvPr>
        </p:nvSpPr>
        <p:spPr>
          <a:xfrm>
            <a:off x="1982525" y="3392650"/>
            <a:ext cx="2489100" cy="43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EXPERIENCE</a:t>
            </a:r>
            <a:endParaRPr/>
          </a:p>
        </p:txBody>
      </p:sp>
      <p:sp>
        <p:nvSpPr>
          <p:cNvPr id="841" name="Google Shape;841;p38"/>
          <p:cNvSpPr txBox="1"/>
          <p:nvPr>
            <p:ph idx="9" type="title"/>
          </p:nvPr>
        </p:nvSpPr>
        <p:spPr>
          <a:xfrm>
            <a:off x="2820462" y="3035478"/>
            <a:ext cx="813000" cy="43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842" name="Google Shape;842;p38"/>
          <p:cNvSpPr txBox="1"/>
          <p:nvPr>
            <p:ph idx="13" type="subTitle"/>
          </p:nvPr>
        </p:nvSpPr>
        <p:spPr>
          <a:xfrm>
            <a:off x="4758810" y="3719263"/>
            <a:ext cx="2316000" cy="54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describe the topic of the section here</a:t>
            </a:r>
            <a:endParaRPr/>
          </a:p>
        </p:txBody>
      </p:sp>
      <p:sp>
        <p:nvSpPr>
          <p:cNvPr id="843" name="Google Shape;843;p38"/>
          <p:cNvSpPr txBox="1"/>
          <p:nvPr>
            <p:ph idx="14" type="title"/>
          </p:nvPr>
        </p:nvSpPr>
        <p:spPr>
          <a:xfrm>
            <a:off x="4672400" y="3392650"/>
            <a:ext cx="2489100" cy="43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MY WORK</a:t>
            </a:r>
            <a:endParaRPr/>
          </a:p>
        </p:txBody>
      </p:sp>
      <p:sp>
        <p:nvSpPr>
          <p:cNvPr id="844" name="Google Shape;844;p38"/>
          <p:cNvSpPr txBox="1"/>
          <p:nvPr>
            <p:ph idx="15" type="title"/>
          </p:nvPr>
        </p:nvSpPr>
        <p:spPr>
          <a:xfrm>
            <a:off x="5510272" y="3035481"/>
            <a:ext cx="813000" cy="43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845" name="Google Shape;845;p38"/>
          <p:cNvSpPr txBox="1"/>
          <p:nvPr>
            <p:ph idx="4" type="subTitle"/>
          </p:nvPr>
        </p:nvSpPr>
        <p:spPr>
          <a:xfrm>
            <a:off x="4758835" y="2063113"/>
            <a:ext cx="2316000" cy="54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describe the topic of the section here</a:t>
            </a:r>
            <a:endParaRPr/>
          </a:p>
        </p:txBody>
      </p:sp>
      <p:sp>
        <p:nvSpPr>
          <p:cNvPr id="846" name="Google Shape;846;p38"/>
          <p:cNvSpPr txBox="1"/>
          <p:nvPr>
            <p:ph idx="6" type="title"/>
          </p:nvPr>
        </p:nvSpPr>
        <p:spPr>
          <a:xfrm>
            <a:off x="5510272" y="1379758"/>
            <a:ext cx="813000" cy="43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847" name="Google Shape;847;p38"/>
          <p:cNvSpPr txBox="1"/>
          <p:nvPr>
            <p:ph idx="1" type="subTitle"/>
          </p:nvPr>
        </p:nvSpPr>
        <p:spPr>
          <a:xfrm>
            <a:off x="2068950" y="2063113"/>
            <a:ext cx="2316000" cy="54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848" name="Google Shape;848;p38"/>
          <p:cNvSpPr txBox="1"/>
          <p:nvPr>
            <p:ph idx="2" type="title"/>
          </p:nvPr>
        </p:nvSpPr>
        <p:spPr>
          <a:xfrm>
            <a:off x="1982525" y="1736950"/>
            <a:ext cx="2489100" cy="43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ME</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64" name="Shape 5464"/>
        <p:cNvGrpSpPr/>
        <p:nvPr/>
      </p:nvGrpSpPr>
      <p:grpSpPr>
        <a:xfrm>
          <a:off x="0" y="0"/>
          <a:ext cx="0" cy="0"/>
          <a:chOff x="0" y="0"/>
          <a:chExt cx="0" cy="0"/>
        </a:xfrm>
      </p:grpSpPr>
      <p:sp>
        <p:nvSpPr>
          <p:cNvPr id="5465" name="Google Shape;5465;p65"/>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ALTERNATIVE </a:t>
            </a:r>
            <a:r>
              <a:rPr lang="en">
                <a:solidFill>
                  <a:schemeClr val="accent3"/>
                </a:solidFill>
              </a:rPr>
              <a:t>RESOURCES</a:t>
            </a:r>
            <a:endParaRPr>
              <a:solidFill>
                <a:schemeClr val="accent3"/>
              </a:solidFill>
            </a:endParaRPr>
          </a:p>
        </p:txBody>
      </p:sp>
      <p:sp>
        <p:nvSpPr>
          <p:cNvPr id="5466" name="Google Shape;5466;p65"/>
          <p:cNvSpPr txBox="1"/>
          <p:nvPr>
            <p:ph idx="1" type="body"/>
          </p:nvPr>
        </p:nvSpPr>
        <p:spPr>
          <a:xfrm>
            <a:off x="720000" y="1071775"/>
            <a:ext cx="7704000" cy="353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Here’s an assortment of alternative resources whose style fits the one of this template:</a:t>
            </a:r>
            <a:endParaRPr sz="1400"/>
          </a:p>
          <a:p>
            <a:pPr indent="0" lvl="0" marL="0" rtl="0" algn="l">
              <a:spcBef>
                <a:spcPts val="0"/>
              </a:spcBef>
              <a:spcAft>
                <a:spcPts val="0"/>
              </a:spcAft>
              <a:buNone/>
            </a:pPr>
            <a:r>
              <a:t/>
            </a:r>
            <a:endParaRPr/>
          </a:p>
          <a:p>
            <a:pPr indent="0" lvl="0" marL="0" rtl="0" algn="l">
              <a:spcBef>
                <a:spcPts val="0"/>
              </a:spcBef>
              <a:spcAft>
                <a:spcPts val="0"/>
              </a:spcAft>
              <a:buNone/>
            </a:pPr>
            <a:r>
              <a:rPr b="1" lang="en" sz="1600">
                <a:latin typeface="Michroma"/>
                <a:ea typeface="Michroma"/>
                <a:cs typeface="Michroma"/>
                <a:sym typeface="Michroma"/>
              </a:rPr>
              <a:t>PHOTOS</a:t>
            </a:r>
            <a:endParaRPr b="1" sz="1600">
              <a:latin typeface="Michroma"/>
              <a:ea typeface="Michroma"/>
              <a:cs typeface="Michroma"/>
              <a:sym typeface="Michroma"/>
            </a:endParaRPr>
          </a:p>
          <a:p>
            <a:pPr indent="-317500" lvl="0" marL="457200" marR="50800" rtl="0" algn="l">
              <a:lnSpc>
                <a:spcPct val="100000"/>
              </a:lnSpc>
              <a:spcBef>
                <a:spcPts val="0"/>
              </a:spcBef>
              <a:spcAft>
                <a:spcPts val="0"/>
              </a:spcAft>
              <a:buClr>
                <a:schemeClr val="accent2"/>
              </a:buClr>
              <a:buSzPts val="1400"/>
              <a:buChar char="●"/>
            </a:pPr>
            <a:r>
              <a:rPr lang="en" sz="1400">
                <a:uFill>
                  <a:noFill/>
                </a:uFill>
                <a:hlinkClick r:id="rId3"/>
              </a:rPr>
              <a:t>Flat lay of workspace with keyboard and pencils </a:t>
            </a:r>
            <a:endParaRPr sz="1400"/>
          </a:p>
          <a:p>
            <a:pPr indent="-317500" lvl="0" marL="457200" marR="50800" rtl="0" algn="l">
              <a:lnSpc>
                <a:spcPct val="100000"/>
              </a:lnSpc>
              <a:spcBef>
                <a:spcPts val="0"/>
              </a:spcBef>
              <a:spcAft>
                <a:spcPts val="0"/>
              </a:spcAft>
              <a:buClr>
                <a:schemeClr val="accent2"/>
              </a:buClr>
              <a:buSzPts val="1400"/>
              <a:buChar char="●"/>
            </a:pPr>
            <a:r>
              <a:rPr lang="en" sz="1400">
                <a:uFill>
                  <a:noFill/>
                </a:uFill>
                <a:hlinkClick r:id="rId4"/>
              </a:rPr>
              <a:t>Young female designer working on a project </a:t>
            </a:r>
            <a:endParaRPr b="1" sz="1400"/>
          </a:p>
          <a:p>
            <a:pPr indent="0" lvl="0" marL="457200" marR="50800" rtl="0" algn="l">
              <a:lnSpc>
                <a:spcPct val="100000"/>
              </a:lnSpc>
              <a:spcBef>
                <a:spcPts val="0"/>
              </a:spcBef>
              <a:spcAft>
                <a:spcPts val="0"/>
              </a:spcAft>
              <a:buNone/>
            </a:pPr>
            <a:r>
              <a:t/>
            </a:r>
            <a:endParaRPr b="1" sz="1400"/>
          </a:p>
          <a:p>
            <a:pPr indent="0" lvl="0" marL="0" rtl="0" algn="l">
              <a:spcBef>
                <a:spcPts val="0"/>
              </a:spcBef>
              <a:spcAft>
                <a:spcPts val="0"/>
              </a:spcAft>
              <a:buClr>
                <a:schemeClr val="dk1"/>
              </a:buClr>
              <a:buSzPts val="1100"/>
              <a:buFont typeface="Arial"/>
              <a:buNone/>
            </a:pPr>
            <a:r>
              <a:rPr b="1" lang="en" sz="1600">
                <a:latin typeface="Michroma"/>
                <a:ea typeface="Michroma"/>
                <a:cs typeface="Michroma"/>
                <a:sym typeface="Michroma"/>
              </a:rPr>
              <a:t>VECTORS</a:t>
            </a:r>
            <a:endParaRPr sz="1600">
              <a:latin typeface="Michroma"/>
              <a:ea typeface="Michroma"/>
              <a:cs typeface="Michroma"/>
              <a:sym typeface="Michroma"/>
            </a:endParaRPr>
          </a:p>
          <a:p>
            <a:pPr indent="-317500" lvl="0" marL="457200" marR="50800" rtl="0" algn="l">
              <a:lnSpc>
                <a:spcPct val="100000"/>
              </a:lnSpc>
              <a:spcBef>
                <a:spcPts val="0"/>
              </a:spcBef>
              <a:spcAft>
                <a:spcPts val="0"/>
              </a:spcAft>
              <a:buClr>
                <a:schemeClr val="accent2"/>
              </a:buClr>
              <a:buSzPts val="1400"/>
              <a:buChar char="●"/>
            </a:pPr>
            <a:r>
              <a:rPr lang="en" sz="1400">
                <a:uFill>
                  <a:noFill/>
                </a:uFill>
                <a:hlinkClick r:id="rId5"/>
              </a:rPr>
              <a:t>Set of girl having different emotions in manga style</a:t>
            </a:r>
            <a:endParaRPr sz="1400"/>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0" name="Shape 5470"/>
        <p:cNvGrpSpPr/>
        <p:nvPr/>
      </p:nvGrpSpPr>
      <p:grpSpPr>
        <a:xfrm>
          <a:off x="0" y="0"/>
          <a:ext cx="0" cy="0"/>
          <a:chOff x="0" y="0"/>
          <a:chExt cx="0" cy="0"/>
        </a:xfrm>
      </p:grpSpPr>
      <p:sp>
        <p:nvSpPr>
          <p:cNvPr id="5471" name="Google Shape;5471;p66"/>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RESOURCES</a:t>
            </a:r>
            <a:endParaRPr/>
          </a:p>
        </p:txBody>
      </p:sp>
      <p:sp>
        <p:nvSpPr>
          <p:cNvPr id="5472" name="Google Shape;5472;p66"/>
          <p:cNvSpPr txBox="1"/>
          <p:nvPr>
            <p:ph idx="1" type="body"/>
          </p:nvPr>
        </p:nvSpPr>
        <p:spPr>
          <a:xfrm>
            <a:off x="720000" y="1071775"/>
            <a:ext cx="7704000" cy="353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Did you like the resources on this template? Get them for free at our other websites:</a:t>
            </a:r>
            <a:endParaRPr sz="1400"/>
          </a:p>
          <a:p>
            <a:pPr indent="0" lvl="0" marL="0" rtl="0" algn="l">
              <a:spcBef>
                <a:spcPts val="0"/>
              </a:spcBef>
              <a:spcAft>
                <a:spcPts val="0"/>
              </a:spcAft>
              <a:buNone/>
            </a:pPr>
            <a:r>
              <a:t/>
            </a:r>
            <a:endParaRPr sz="1400"/>
          </a:p>
          <a:p>
            <a:pPr indent="0" lvl="0" marL="0" rtl="0" algn="l">
              <a:spcBef>
                <a:spcPts val="0"/>
              </a:spcBef>
              <a:spcAft>
                <a:spcPts val="0"/>
              </a:spcAft>
              <a:buClr>
                <a:schemeClr val="dk1"/>
              </a:buClr>
              <a:buSzPts val="1100"/>
              <a:buFont typeface="Arial"/>
              <a:buNone/>
            </a:pPr>
            <a:r>
              <a:rPr b="1" lang="en" sz="1600">
                <a:latin typeface="Michroma"/>
                <a:ea typeface="Michroma"/>
                <a:cs typeface="Michroma"/>
                <a:sym typeface="Michroma"/>
              </a:rPr>
              <a:t>PHOTOS</a:t>
            </a:r>
            <a:endParaRPr b="1" sz="1600">
              <a:latin typeface="Michroma"/>
              <a:ea typeface="Michroma"/>
              <a:cs typeface="Michroma"/>
              <a:sym typeface="Michroma"/>
            </a:endParaRPr>
          </a:p>
          <a:p>
            <a:pPr indent="-317500" lvl="0" marL="457200" rtl="0" algn="l">
              <a:spcBef>
                <a:spcPts val="0"/>
              </a:spcBef>
              <a:spcAft>
                <a:spcPts val="0"/>
              </a:spcAft>
              <a:buClr>
                <a:schemeClr val="accent2"/>
              </a:buClr>
              <a:buSzPts val="1400"/>
              <a:buChar char="●"/>
            </a:pPr>
            <a:r>
              <a:rPr lang="en" sz="1400">
                <a:uFill>
                  <a:noFill/>
                </a:uFill>
                <a:hlinkClick r:id="rId3"/>
              </a:rPr>
              <a:t>Young female designer choosing the right colors for a logo</a:t>
            </a:r>
            <a:endParaRPr b="1" sz="1400"/>
          </a:p>
          <a:p>
            <a:pPr indent="-317500" lvl="0" marL="457200" rtl="0" algn="l">
              <a:spcBef>
                <a:spcPts val="0"/>
              </a:spcBef>
              <a:spcAft>
                <a:spcPts val="0"/>
              </a:spcAft>
              <a:buClr>
                <a:schemeClr val="accent2"/>
              </a:buClr>
              <a:buSzPts val="1400"/>
              <a:buChar char="●"/>
            </a:pPr>
            <a:r>
              <a:rPr lang="en" sz="1400">
                <a:uFill>
                  <a:noFill/>
                </a:uFill>
                <a:hlinkClick r:id="rId4"/>
              </a:rPr>
              <a:t>Graphic designer making a logo on a notebook</a:t>
            </a:r>
            <a:endParaRPr b="1" sz="1400"/>
          </a:p>
          <a:p>
            <a:pPr indent="0" lvl="0" marL="0" rtl="0" algn="l">
              <a:spcBef>
                <a:spcPts val="0"/>
              </a:spcBef>
              <a:spcAft>
                <a:spcPts val="0"/>
              </a:spcAft>
              <a:buClr>
                <a:schemeClr val="dk1"/>
              </a:buClr>
              <a:buSzPts val="1100"/>
              <a:buFont typeface="Arial"/>
              <a:buNone/>
            </a:pPr>
            <a:r>
              <a:t/>
            </a:r>
            <a:endParaRPr b="1" sz="1400"/>
          </a:p>
          <a:p>
            <a:pPr indent="0" lvl="0" marL="0" rtl="0" algn="l">
              <a:spcBef>
                <a:spcPts val="0"/>
              </a:spcBef>
              <a:spcAft>
                <a:spcPts val="0"/>
              </a:spcAft>
              <a:buClr>
                <a:schemeClr val="dk1"/>
              </a:buClr>
              <a:buSzPts val="1100"/>
              <a:buFont typeface="Arial"/>
              <a:buNone/>
            </a:pPr>
            <a:r>
              <a:rPr b="1" lang="en" sz="1600">
                <a:latin typeface="Michroma"/>
                <a:ea typeface="Michroma"/>
                <a:cs typeface="Michroma"/>
                <a:sym typeface="Michroma"/>
              </a:rPr>
              <a:t>VECTORS</a:t>
            </a:r>
            <a:endParaRPr b="1" sz="1600">
              <a:latin typeface="Michroma"/>
              <a:ea typeface="Michroma"/>
              <a:cs typeface="Michroma"/>
              <a:sym typeface="Michroma"/>
            </a:endParaRPr>
          </a:p>
          <a:p>
            <a:pPr indent="-317500" lvl="0" marL="457200" rtl="0" algn="l">
              <a:spcBef>
                <a:spcPts val="0"/>
              </a:spcBef>
              <a:spcAft>
                <a:spcPts val="0"/>
              </a:spcAft>
              <a:buClr>
                <a:schemeClr val="accent2"/>
              </a:buClr>
              <a:buSzPts val="1400"/>
              <a:buChar char="●"/>
            </a:pPr>
            <a:r>
              <a:rPr lang="en" sz="1400">
                <a:uFill>
                  <a:noFill/>
                </a:uFill>
                <a:hlinkClick r:id="rId5"/>
              </a:rPr>
              <a:t>Collection of girl having different emotions in manga style</a:t>
            </a:r>
            <a:endParaRPr sz="1400"/>
          </a:p>
          <a:p>
            <a:pPr indent="-317500" lvl="0" marL="457200" rtl="0" algn="l">
              <a:spcBef>
                <a:spcPts val="0"/>
              </a:spcBef>
              <a:spcAft>
                <a:spcPts val="0"/>
              </a:spcAft>
              <a:buClr>
                <a:schemeClr val="accent2"/>
              </a:buClr>
              <a:buSzPts val="1400"/>
              <a:buChar char="●"/>
            </a:pPr>
            <a:r>
              <a:rPr lang="en" sz="1400">
                <a:uFill>
                  <a:noFill/>
                </a:uFill>
                <a:hlinkClick r:id="rId6"/>
              </a:rPr>
              <a:t>Japanese teenagers standing manga style</a:t>
            </a:r>
            <a:endParaRPr sz="1400"/>
          </a:p>
          <a:p>
            <a:pPr indent="-317500" lvl="0" marL="457200" rtl="0" algn="l">
              <a:spcBef>
                <a:spcPts val="0"/>
              </a:spcBef>
              <a:spcAft>
                <a:spcPts val="0"/>
              </a:spcAft>
              <a:buClr>
                <a:schemeClr val="accent2"/>
              </a:buClr>
              <a:buSzPts val="1400"/>
              <a:buChar char="●"/>
            </a:pPr>
            <a:r>
              <a:rPr lang="en" sz="1400">
                <a:uFill>
                  <a:noFill/>
                </a:uFill>
                <a:hlinkClick r:id="rId7"/>
              </a:rPr>
              <a:t>Family eating in a traditional house</a:t>
            </a:r>
            <a:endParaRPr sz="1400"/>
          </a:p>
          <a:p>
            <a:pPr indent="-317500" lvl="0" marL="457200" rtl="0" algn="l">
              <a:spcBef>
                <a:spcPts val="0"/>
              </a:spcBef>
              <a:spcAft>
                <a:spcPts val="0"/>
              </a:spcAft>
              <a:buClr>
                <a:schemeClr val="accent2"/>
              </a:buClr>
              <a:buSzPts val="1400"/>
              <a:buChar char="●"/>
            </a:pPr>
            <a:r>
              <a:rPr lang="en" sz="1400">
                <a:uFill>
                  <a:noFill/>
                </a:uFill>
                <a:hlinkClick r:id="rId8"/>
              </a:rPr>
              <a:t>Kawaii animals sitting in living room</a:t>
            </a:r>
            <a:endParaRPr sz="1400"/>
          </a:p>
          <a:p>
            <a:pPr indent="-317500" lvl="0" marL="457200" rtl="0" algn="l">
              <a:spcBef>
                <a:spcPts val="0"/>
              </a:spcBef>
              <a:spcAft>
                <a:spcPts val="0"/>
              </a:spcAft>
              <a:buClr>
                <a:schemeClr val="accent2"/>
              </a:buClr>
              <a:buSzPts val="1400"/>
              <a:buChar char="●"/>
            </a:pPr>
            <a:r>
              <a:rPr lang="en" sz="1400">
                <a:uFill>
                  <a:noFill/>
                </a:uFill>
                <a:hlinkClick r:id="rId9"/>
              </a:rPr>
              <a:t>Family eating in an occidental house manga style</a:t>
            </a:r>
            <a:endParaRPr sz="1400"/>
          </a:p>
          <a:p>
            <a:pPr indent="-317500" lvl="0" marL="457200" rtl="0" algn="l">
              <a:spcBef>
                <a:spcPts val="0"/>
              </a:spcBef>
              <a:spcAft>
                <a:spcPts val="0"/>
              </a:spcAft>
              <a:buClr>
                <a:schemeClr val="accent2"/>
              </a:buClr>
              <a:buSzPts val="1400"/>
              <a:buChar char="●"/>
            </a:pPr>
            <a:r>
              <a:rPr lang="en" sz="1400">
                <a:uFill>
                  <a:noFill/>
                </a:uFill>
                <a:hlinkClick r:id="rId10"/>
              </a:rPr>
              <a:t>Japanese talking and eating at the table</a:t>
            </a:r>
            <a:endParaRPr sz="1400"/>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76" name="Shape 5476"/>
        <p:cNvGrpSpPr/>
        <p:nvPr/>
      </p:nvGrpSpPr>
      <p:grpSpPr>
        <a:xfrm>
          <a:off x="0" y="0"/>
          <a:ext cx="0" cy="0"/>
          <a:chOff x="0" y="0"/>
          <a:chExt cx="0" cy="0"/>
        </a:xfrm>
      </p:grpSpPr>
      <p:sp>
        <p:nvSpPr>
          <p:cNvPr id="5477" name="Google Shape;5477;p67"/>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5478" name="Google Shape;5478;p6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5479" name="Google Shape;5479;p67"/>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83" name="Shape 5483"/>
        <p:cNvGrpSpPr/>
        <p:nvPr/>
      </p:nvGrpSpPr>
      <p:grpSpPr>
        <a:xfrm>
          <a:off x="0" y="0"/>
          <a:ext cx="0" cy="0"/>
          <a:chOff x="0" y="0"/>
          <a:chExt cx="0" cy="0"/>
        </a:xfrm>
      </p:grpSpPr>
      <p:sp>
        <p:nvSpPr>
          <p:cNvPr id="5484" name="Google Shape;5484;p68"/>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900" u="sng">
                <a:solidFill>
                  <a:schemeClr val="hlink"/>
                </a:solidFill>
              </a:rPr>
              <a:t>S</a:t>
            </a:r>
            <a:r>
              <a:rPr b="1" lang="en" sz="1000" u="sng">
                <a:solidFill>
                  <a:schemeClr val="hlink"/>
                </a:solidFill>
                <a:hlinkClick r:id="rId3"/>
              </a:rPr>
              <a:t>lidesgo</a:t>
            </a:r>
            <a:r>
              <a:rPr lang="en" sz="1000">
                <a:solidFill>
                  <a:schemeClr val="lt1"/>
                </a:solidFill>
              </a:rPr>
              <a:t> or keeping the "Thanks"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5485" name="Google Shape;5485;p68"/>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5486" name="Google Shape;5486;p6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90" name="Shape 5490"/>
        <p:cNvGrpSpPr/>
        <p:nvPr/>
      </p:nvGrpSpPr>
      <p:grpSpPr>
        <a:xfrm>
          <a:off x="0" y="0"/>
          <a:ext cx="0" cy="0"/>
          <a:chOff x="0" y="0"/>
          <a:chExt cx="0" cy="0"/>
        </a:xfrm>
      </p:grpSpPr>
      <p:sp>
        <p:nvSpPr>
          <p:cNvPr id="5491" name="Google Shape;5491;p69"/>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5492" name="Google Shape;5492;p69"/>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Michroma</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https://fonts.google.com/specimen/Michroma</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Lato</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https://fonts.google.com/specimen/Lato</a:t>
            </a:r>
            <a:r>
              <a:rPr lang="en" sz="1100">
                <a:solidFill>
                  <a:schemeClr val="lt1"/>
                </a:solidFill>
              </a:rPr>
              <a:t>)</a:t>
            </a:r>
            <a:endParaRPr sz="1100">
              <a:solidFill>
                <a:schemeClr val="lt1"/>
              </a:solidFill>
            </a:endParaRPr>
          </a:p>
        </p:txBody>
      </p:sp>
      <p:sp>
        <p:nvSpPr>
          <p:cNvPr id="5493" name="Google Shape;5493;p69"/>
          <p:cNvSpPr/>
          <p:nvPr/>
        </p:nvSpPr>
        <p:spPr>
          <a:xfrm>
            <a:off x="2583563" y="2988225"/>
            <a:ext cx="791400" cy="754200"/>
          </a:xfrm>
          <a:prstGeom prst="roundRect">
            <a:avLst>
              <a:gd fmla="val 16667" name="adj"/>
            </a:avLst>
          </a:prstGeom>
          <a:solidFill>
            <a:srgbClr val="E5D8D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9"/>
          <p:cNvSpPr/>
          <p:nvPr/>
        </p:nvSpPr>
        <p:spPr>
          <a:xfrm>
            <a:off x="3645382" y="2988225"/>
            <a:ext cx="791400" cy="754200"/>
          </a:xfrm>
          <a:prstGeom prst="roundRect">
            <a:avLst>
              <a:gd fmla="val 16667" name="adj"/>
            </a:avLst>
          </a:prstGeom>
          <a:solidFill>
            <a:srgbClr val="C9B9B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9"/>
          <p:cNvSpPr/>
          <p:nvPr/>
        </p:nvSpPr>
        <p:spPr>
          <a:xfrm>
            <a:off x="4707202" y="2988225"/>
            <a:ext cx="791400" cy="754200"/>
          </a:xfrm>
          <a:prstGeom prst="roundRect">
            <a:avLst>
              <a:gd fmla="val 16667" name="adj"/>
            </a:avLst>
          </a:prstGeom>
          <a:solidFill>
            <a:srgbClr val="5A4C7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9"/>
          <p:cNvSpPr txBox="1"/>
          <p:nvPr/>
        </p:nvSpPr>
        <p:spPr>
          <a:xfrm>
            <a:off x="25835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accent2"/>
                </a:solidFill>
              </a:rPr>
              <a:t>#e5d8da</a:t>
            </a:r>
            <a:endParaRPr sz="1000">
              <a:solidFill>
                <a:schemeClr val="accent2"/>
              </a:solidFill>
            </a:endParaRPr>
          </a:p>
        </p:txBody>
      </p:sp>
      <p:sp>
        <p:nvSpPr>
          <p:cNvPr id="5497" name="Google Shape;5497;p69"/>
          <p:cNvSpPr txBox="1"/>
          <p:nvPr/>
        </p:nvSpPr>
        <p:spPr>
          <a:xfrm>
            <a:off x="36453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#c9b9bc</a:t>
            </a:r>
            <a:endParaRPr sz="1000">
              <a:solidFill>
                <a:srgbClr val="FFFFFF"/>
              </a:solidFill>
            </a:endParaRPr>
          </a:p>
        </p:txBody>
      </p:sp>
      <p:sp>
        <p:nvSpPr>
          <p:cNvPr id="5498" name="Google Shape;5498;p69"/>
          <p:cNvSpPr txBox="1"/>
          <p:nvPr/>
        </p:nvSpPr>
        <p:spPr>
          <a:xfrm>
            <a:off x="47072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#5a4c70</a:t>
            </a:r>
            <a:endParaRPr sz="1000">
              <a:solidFill>
                <a:srgbClr val="FFFFFF"/>
              </a:solidFill>
            </a:endParaRPr>
          </a:p>
        </p:txBody>
      </p:sp>
      <p:sp>
        <p:nvSpPr>
          <p:cNvPr id="5499" name="Google Shape;5499;p69"/>
          <p:cNvSpPr/>
          <p:nvPr/>
        </p:nvSpPr>
        <p:spPr>
          <a:xfrm>
            <a:off x="5769038" y="2988225"/>
            <a:ext cx="791400" cy="754200"/>
          </a:xfrm>
          <a:prstGeom prst="roundRect">
            <a:avLst>
              <a:gd fmla="val 16667" name="adj"/>
            </a:avLst>
          </a:prstGeom>
          <a:solidFill>
            <a:srgbClr val="341E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9"/>
          <p:cNvSpPr txBox="1"/>
          <p:nvPr/>
        </p:nvSpPr>
        <p:spPr>
          <a:xfrm>
            <a:off x="57690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#341e4d</a:t>
            </a:r>
            <a:endParaRPr sz="1000">
              <a:solidFill>
                <a:srgbClr val="FFFFFF"/>
              </a:solidFill>
            </a:endParaRPr>
          </a:p>
        </p:txBody>
      </p:sp>
      <p:sp>
        <p:nvSpPr>
          <p:cNvPr id="5501" name="Google Shape;5501;p69"/>
          <p:cNvSpPr/>
          <p:nvPr/>
        </p:nvSpPr>
        <p:spPr>
          <a:xfrm>
            <a:off x="4195491" y="3919325"/>
            <a:ext cx="791400" cy="754200"/>
          </a:xfrm>
          <a:prstGeom prst="roundRect">
            <a:avLst>
              <a:gd fmla="val 16667" name="adj"/>
            </a:avLst>
          </a:prstGeom>
          <a:solidFill>
            <a:srgbClr val="FFD2D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9"/>
          <p:cNvSpPr/>
          <p:nvPr/>
        </p:nvSpPr>
        <p:spPr>
          <a:xfrm>
            <a:off x="5257311" y="3919325"/>
            <a:ext cx="791400" cy="754200"/>
          </a:xfrm>
          <a:prstGeom prst="roundRect">
            <a:avLst>
              <a:gd fmla="val 16667" name="adj"/>
            </a:avLst>
          </a:prstGeom>
          <a:solidFill>
            <a:srgbClr val="3B9AA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9"/>
          <p:cNvSpPr txBox="1"/>
          <p:nvPr/>
        </p:nvSpPr>
        <p:spPr>
          <a:xfrm>
            <a:off x="4195491"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accent2"/>
                </a:solidFill>
              </a:rPr>
              <a:t>#ffd2da</a:t>
            </a:r>
            <a:endParaRPr sz="1000">
              <a:solidFill>
                <a:schemeClr val="accent2"/>
              </a:solidFill>
            </a:endParaRPr>
          </a:p>
        </p:txBody>
      </p:sp>
      <p:sp>
        <p:nvSpPr>
          <p:cNvPr id="5504" name="Google Shape;5504;p69"/>
          <p:cNvSpPr txBox="1"/>
          <p:nvPr/>
        </p:nvSpPr>
        <p:spPr>
          <a:xfrm>
            <a:off x="5257316"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#3b9aad</a:t>
            </a:r>
            <a:endParaRPr sz="1000">
              <a:solidFill>
                <a:srgbClr val="FFFFFF"/>
              </a:solidFill>
            </a:endParaRPr>
          </a:p>
        </p:txBody>
      </p:sp>
      <p:sp>
        <p:nvSpPr>
          <p:cNvPr id="5505" name="Google Shape;5505;p69"/>
          <p:cNvSpPr/>
          <p:nvPr/>
        </p:nvSpPr>
        <p:spPr>
          <a:xfrm>
            <a:off x="3133666" y="3919325"/>
            <a:ext cx="791400" cy="754200"/>
          </a:xfrm>
          <a:prstGeom prst="roundRect">
            <a:avLst>
              <a:gd fmla="val 16667" name="adj"/>
            </a:avLst>
          </a:prstGeom>
          <a:solidFill>
            <a:srgbClr val="F7818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9"/>
          <p:cNvSpPr txBox="1"/>
          <p:nvPr/>
        </p:nvSpPr>
        <p:spPr>
          <a:xfrm>
            <a:off x="3133666"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#f78181</a:t>
            </a:r>
            <a:endParaRPr sz="1000">
              <a:solidFill>
                <a:srgbClr val="FFFFFF"/>
              </a:solidFill>
            </a:endParaRPr>
          </a:p>
        </p:txBody>
      </p:sp>
      <p:sp>
        <p:nvSpPr>
          <p:cNvPr id="5507" name="Google Shape;5507;p6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11" name="Shape 5511"/>
        <p:cNvGrpSpPr/>
        <p:nvPr/>
      </p:nvGrpSpPr>
      <p:grpSpPr>
        <a:xfrm>
          <a:off x="0" y="0"/>
          <a:ext cx="0" cy="0"/>
          <a:chOff x="0" y="0"/>
          <a:chExt cx="0" cy="0"/>
        </a:xfrm>
      </p:grpSpPr>
      <p:sp>
        <p:nvSpPr>
          <p:cNvPr id="5512" name="Google Shape;5512;p70"/>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5513" name="Google Shape;5513;p70"/>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5514" name="Google Shape;5514;p70">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5515" name="Google Shape;5515;p70">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5516" name="Google Shape;5516;p70">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5517" name="Google Shape;5517;p70">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5518" name="Google Shape;5518;p70"/>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5519" name="Google Shape;5519;p70"/>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5520" name="Google Shape;5520;p70"/>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5521" name="Google Shape;5521;p70"/>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5522" name="Google Shape;5522;p70">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5523" name="Google Shape;5523;p7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27" name="Shape 5527"/>
        <p:cNvGrpSpPr/>
        <p:nvPr/>
      </p:nvGrpSpPr>
      <p:grpSpPr>
        <a:xfrm>
          <a:off x="0" y="0"/>
          <a:ext cx="0" cy="0"/>
          <a:chOff x="0" y="0"/>
          <a:chExt cx="0" cy="0"/>
        </a:xfrm>
      </p:grpSpPr>
      <p:sp>
        <p:nvSpPr>
          <p:cNvPr id="5528" name="Google Shape;5528;p71"/>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5529" name="Google Shape;5529;p71"/>
          <p:cNvGrpSpPr/>
          <p:nvPr/>
        </p:nvGrpSpPr>
        <p:grpSpPr>
          <a:xfrm>
            <a:off x="5156078" y="3085736"/>
            <a:ext cx="474294" cy="551291"/>
            <a:chOff x="4727025" y="1332775"/>
            <a:chExt cx="59900" cy="69625"/>
          </a:xfrm>
        </p:grpSpPr>
        <p:sp>
          <p:nvSpPr>
            <p:cNvPr id="5530" name="Google Shape;5530;p7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71"/>
          <p:cNvGrpSpPr/>
          <p:nvPr/>
        </p:nvGrpSpPr>
        <p:grpSpPr>
          <a:xfrm>
            <a:off x="5769734" y="2314340"/>
            <a:ext cx="555653" cy="557031"/>
            <a:chOff x="4820425" y="1329900"/>
            <a:chExt cx="70175" cy="70350"/>
          </a:xfrm>
        </p:grpSpPr>
        <p:sp>
          <p:nvSpPr>
            <p:cNvPr id="5533" name="Google Shape;5533;p7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71"/>
          <p:cNvGrpSpPr/>
          <p:nvPr/>
        </p:nvGrpSpPr>
        <p:grpSpPr>
          <a:xfrm>
            <a:off x="6396103" y="2318845"/>
            <a:ext cx="582574" cy="533871"/>
            <a:chOff x="4903200" y="1331525"/>
            <a:chExt cx="73575" cy="67425"/>
          </a:xfrm>
        </p:grpSpPr>
        <p:sp>
          <p:nvSpPr>
            <p:cNvPr id="5538" name="Google Shape;5538;p7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71"/>
          <p:cNvGrpSpPr/>
          <p:nvPr/>
        </p:nvGrpSpPr>
        <p:grpSpPr>
          <a:xfrm>
            <a:off x="5755581" y="3078709"/>
            <a:ext cx="583960" cy="565345"/>
            <a:chOff x="4815575" y="1416800"/>
            <a:chExt cx="73750" cy="71400"/>
          </a:xfrm>
        </p:grpSpPr>
        <p:sp>
          <p:nvSpPr>
            <p:cNvPr id="5541" name="Google Shape;5541;p7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71"/>
          <p:cNvGrpSpPr/>
          <p:nvPr/>
        </p:nvGrpSpPr>
        <p:grpSpPr>
          <a:xfrm>
            <a:off x="6390362" y="3108896"/>
            <a:ext cx="589898" cy="504970"/>
            <a:chOff x="4902475" y="1418875"/>
            <a:chExt cx="74500" cy="63775"/>
          </a:xfrm>
        </p:grpSpPr>
        <p:sp>
          <p:nvSpPr>
            <p:cNvPr id="5545" name="Google Shape;5545;p7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7" name="Google Shape;5547;p71"/>
          <p:cNvGrpSpPr/>
          <p:nvPr/>
        </p:nvGrpSpPr>
        <p:grpSpPr>
          <a:xfrm>
            <a:off x="5765577" y="3826000"/>
            <a:ext cx="563967" cy="567127"/>
            <a:chOff x="4818100" y="1507675"/>
            <a:chExt cx="71225" cy="71625"/>
          </a:xfrm>
        </p:grpSpPr>
        <p:sp>
          <p:nvSpPr>
            <p:cNvPr id="5548" name="Google Shape;5548;p7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2" name="Google Shape;5552;p71"/>
          <p:cNvGrpSpPr/>
          <p:nvPr/>
        </p:nvGrpSpPr>
        <p:grpSpPr>
          <a:xfrm>
            <a:off x="5079075" y="3829461"/>
            <a:ext cx="628301" cy="588505"/>
            <a:chOff x="4721450" y="1509475"/>
            <a:chExt cx="79350" cy="74325"/>
          </a:xfrm>
        </p:grpSpPr>
        <p:sp>
          <p:nvSpPr>
            <p:cNvPr id="5553" name="Google Shape;5553;p7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7" name="Google Shape;5557;p71"/>
          <p:cNvGrpSpPr/>
          <p:nvPr/>
        </p:nvGrpSpPr>
        <p:grpSpPr>
          <a:xfrm>
            <a:off x="6424608" y="3814027"/>
            <a:ext cx="557038" cy="562772"/>
            <a:chOff x="4906800" y="1507500"/>
            <a:chExt cx="70350" cy="71075"/>
          </a:xfrm>
        </p:grpSpPr>
        <p:sp>
          <p:nvSpPr>
            <p:cNvPr id="5558" name="Google Shape;5558;p7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3" name="Google Shape;5563;p71"/>
          <p:cNvGrpSpPr/>
          <p:nvPr/>
        </p:nvGrpSpPr>
        <p:grpSpPr>
          <a:xfrm>
            <a:off x="4462216" y="2340963"/>
            <a:ext cx="517934" cy="517934"/>
            <a:chOff x="3736598" y="2170606"/>
            <a:chExt cx="404889" cy="404889"/>
          </a:xfrm>
        </p:grpSpPr>
        <p:sp>
          <p:nvSpPr>
            <p:cNvPr id="5564" name="Google Shape;5564;p7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71"/>
          <p:cNvGrpSpPr/>
          <p:nvPr/>
        </p:nvGrpSpPr>
        <p:grpSpPr>
          <a:xfrm>
            <a:off x="3729277" y="2341061"/>
            <a:ext cx="586986" cy="517740"/>
            <a:chOff x="3161917" y="2170682"/>
            <a:chExt cx="458870" cy="404737"/>
          </a:xfrm>
        </p:grpSpPr>
        <p:sp>
          <p:nvSpPr>
            <p:cNvPr id="5569" name="Google Shape;5569;p7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2" name="Google Shape;5572;p71"/>
          <p:cNvGrpSpPr/>
          <p:nvPr/>
        </p:nvGrpSpPr>
        <p:grpSpPr>
          <a:xfrm>
            <a:off x="3752299" y="3102400"/>
            <a:ext cx="540943" cy="517963"/>
            <a:chOff x="3179914" y="2889488"/>
            <a:chExt cx="422876" cy="404911"/>
          </a:xfrm>
        </p:grpSpPr>
        <p:sp>
          <p:nvSpPr>
            <p:cNvPr id="5573" name="Google Shape;5573;p7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71"/>
          <p:cNvGrpSpPr/>
          <p:nvPr/>
        </p:nvGrpSpPr>
        <p:grpSpPr>
          <a:xfrm>
            <a:off x="4453093" y="3102358"/>
            <a:ext cx="536180" cy="518047"/>
            <a:chOff x="3729467" y="2889422"/>
            <a:chExt cx="419153" cy="404977"/>
          </a:xfrm>
        </p:grpSpPr>
        <p:sp>
          <p:nvSpPr>
            <p:cNvPr id="5580" name="Google Shape;5580;p7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71"/>
          <p:cNvGrpSpPr/>
          <p:nvPr/>
        </p:nvGrpSpPr>
        <p:grpSpPr>
          <a:xfrm>
            <a:off x="1990126" y="3445787"/>
            <a:ext cx="965351" cy="134611"/>
            <a:chOff x="4411970" y="2962952"/>
            <a:chExt cx="706544" cy="104212"/>
          </a:xfrm>
        </p:grpSpPr>
        <p:sp>
          <p:nvSpPr>
            <p:cNvPr id="5588" name="Google Shape;5588;p7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71"/>
          <p:cNvGrpSpPr/>
          <p:nvPr/>
        </p:nvGrpSpPr>
        <p:grpSpPr>
          <a:xfrm>
            <a:off x="1990126" y="3041077"/>
            <a:ext cx="960158" cy="289172"/>
            <a:chOff x="4411970" y="2726085"/>
            <a:chExt cx="643107" cy="193659"/>
          </a:xfrm>
        </p:grpSpPr>
        <p:sp>
          <p:nvSpPr>
            <p:cNvPr id="5593" name="Google Shape;5593;p7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71"/>
          <p:cNvGrpSpPr/>
          <p:nvPr/>
        </p:nvGrpSpPr>
        <p:grpSpPr>
          <a:xfrm>
            <a:off x="998624" y="3295400"/>
            <a:ext cx="811503" cy="252584"/>
            <a:chOff x="4411970" y="4340222"/>
            <a:chExt cx="779467" cy="242683"/>
          </a:xfrm>
        </p:grpSpPr>
        <p:sp>
          <p:nvSpPr>
            <p:cNvPr id="5597" name="Google Shape;5597;p7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71"/>
          <p:cNvGrpSpPr/>
          <p:nvPr/>
        </p:nvGrpSpPr>
        <p:grpSpPr>
          <a:xfrm>
            <a:off x="1990126" y="2709308"/>
            <a:ext cx="965160" cy="216230"/>
            <a:chOff x="4411970" y="2468674"/>
            <a:chExt cx="747317" cy="167425"/>
          </a:xfrm>
        </p:grpSpPr>
        <p:sp>
          <p:nvSpPr>
            <p:cNvPr id="5601" name="Google Shape;5601;p7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3" name="Google Shape;5603;p71"/>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4" name="Google Shape;5604;p71"/>
          <p:cNvGrpSpPr/>
          <p:nvPr/>
        </p:nvGrpSpPr>
        <p:grpSpPr>
          <a:xfrm>
            <a:off x="997692" y="2334687"/>
            <a:ext cx="1959041" cy="208784"/>
            <a:chOff x="6336019" y="3733725"/>
            <a:chExt cx="2566206" cy="351310"/>
          </a:xfrm>
        </p:grpSpPr>
        <p:sp>
          <p:nvSpPr>
            <p:cNvPr id="5605" name="Google Shape;5605;p7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9" name="Google Shape;5609;p71"/>
          <p:cNvGrpSpPr/>
          <p:nvPr/>
        </p:nvGrpSpPr>
        <p:grpSpPr>
          <a:xfrm>
            <a:off x="1990126" y="3950602"/>
            <a:ext cx="946551" cy="153200"/>
            <a:chOff x="4404545" y="3301592"/>
            <a:chExt cx="782403" cy="129272"/>
          </a:xfrm>
        </p:grpSpPr>
        <p:sp>
          <p:nvSpPr>
            <p:cNvPr id="5610" name="Google Shape;5610;p7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2" name="Google Shape;5612;p71"/>
          <p:cNvGrpSpPr/>
          <p:nvPr/>
        </p:nvGrpSpPr>
        <p:grpSpPr>
          <a:xfrm>
            <a:off x="1990126" y="3695937"/>
            <a:ext cx="962257" cy="139127"/>
            <a:chOff x="4411970" y="3131459"/>
            <a:chExt cx="710520" cy="117397"/>
          </a:xfrm>
        </p:grpSpPr>
        <p:sp>
          <p:nvSpPr>
            <p:cNvPr id="5613" name="Google Shape;5613;p7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615" name="Google Shape;5615;p71"/>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6" name="Google Shape;5616;p71"/>
          <p:cNvGrpSpPr/>
          <p:nvPr/>
        </p:nvGrpSpPr>
        <p:grpSpPr>
          <a:xfrm>
            <a:off x="990271" y="3621603"/>
            <a:ext cx="823838" cy="458988"/>
            <a:chOff x="4411970" y="1801825"/>
            <a:chExt cx="734586" cy="409262"/>
          </a:xfrm>
        </p:grpSpPr>
        <p:sp>
          <p:nvSpPr>
            <p:cNvPr id="5617" name="Google Shape;5617;p7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71"/>
          <p:cNvGrpSpPr/>
          <p:nvPr/>
        </p:nvGrpSpPr>
        <p:grpSpPr>
          <a:xfrm>
            <a:off x="3095243" y="2339173"/>
            <a:ext cx="521514" cy="521514"/>
            <a:chOff x="5681300" y="2527788"/>
            <a:chExt cx="805800" cy="805800"/>
          </a:xfrm>
        </p:grpSpPr>
        <p:sp>
          <p:nvSpPr>
            <p:cNvPr id="5620" name="Google Shape;5620;p7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2" name="Google Shape;5622;p71"/>
          <p:cNvGrpSpPr/>
          <p:nvPr/>
        </p:nvGrpSpPr>
        <p:grpSpPr>
          <a:xfrm>
            <a:off x="3089483" y="3094865"/>
            <a:ext cx="533033" cy="533033"/>
            <a:chOff x="4049800" y="640400"/>
            <a:chExt cx="858900" cy="858900"/>
          </a:xfrm>
        </p:grpSpPr>
        <p:sp>
          <p:nvSpPr>
            <p:cNvPr id="5623" name="Google Shape;5623;p7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71"/>
          <p:cNvGrpSpPr/>
          <p:nvPr/>
        </p:nvGrpSpPr>
        <p:grpSpPr>
          <a:xfrm>
            <a:off x="3014966" y="3772543"/>
            <a:ext cx="682068" cy="682068"/>
            <a:chOff x="5080188" y="927900"/>
            <a:chExt cx="961200" cy="961200"/>
          </a:xfrm>
        </p:grpSpPr>
        <p:sp>
          <p:nvSpPr>
            <p:cNvPr id="5626" name="Google Shape;5626;p7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71"/>
          <p:cNvGrpSpPr/>
          <p:nvPr/>
        </p:nvGrpSpPr>
        <p:grpSpPr>
          <a:xfrm>
            <a:off x="4478465" y="3869234"/>
            <a:ext cx="505650" cy="504006"/>
            <a:chOff x="6039282" y="1042577"/>
            <a:chExt cx="734315" cy="731929"/>
          </a:xfrm>
        </p:grpSpPr>
        <p:sp>
          <p:nvSpPr>
            <p:cNvPr id="5635" name="Google Shape;5635;p7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6" name="Google Shape;5656;p71"/>
          <p:cNvGrpSpPr/>
          <p:nvPr/>
        </p:nvGrpSpPr>
        <p:grpSpPr>
          <a:xfrm>
            <a:off x="5091067" y="2298862"/>
            <a:ext cx="567744" cy="602136"/>
            <a:chOff x="1825800" y="1651625"/>
            <a:chExt cx="539989" cy="571775"/>
          </a:xfrm>
        </p:grpSpPr>
        <p:sp>
          <p:nvSpPr>
            <p:cNvPr id="5657" name="Google Shape;5657;p7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71"/>
          <p:cNvGrpSpPr/>
          <p:nvPr/>
        </p:nvGrpSpPr>
        <p:grpSpPr>
          <a:xfrm>
            <a:off x="3765995" y="3855579"/>
            <a:ext cx="508123" cy="507955"/>
            <a:chOff x="1897577" y="2802432"/>
            <a:chExt cx="492176" cy="492014"/>
          </a:xfrm>
        </p:grpSpPr>
        <p:sp>
          <p:nvSpPr>
            <p:cNvPr id="5662" name="Google Shape;5662;p7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71"/>
          <p:cNvGrpSpPr/>
          <p:nvPr/>
        </p:nvGrpSpPr>
        <p:grpSpPr>
          <a:xfrm>
            <a:off x="997525" y="4169123"/>
            <a:ext cx="809227" cy="200842"/>
            <a:chOff x="2013045" y="4813233"/>
            <a:chExt cx="921986" cy="228854"/>
          </a:xfrm>
        </p:grpSpPr>
        <p:sp>
          <p:nvSpPr>
            <p:cNvPr id="5675" name="Google Shape;5675;p7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7" name="Google Shape;5677;p71"/>
          <p:cNvGrpSpPr/>
          <p:nvPr/>
        </p:nvGrpSpPr>
        <p:grpSpPr>
          <a:xfrm>
            <a:off x="1005985" y="2656004"/>
            <a:ext cx="792421" cy="269941"/>
            <a:chOff x="1046767" y="4756633"/>
            <a:chExt cx="859646" cy="292841"/>
          </a:xfrm>
        </p:grpSpPr>
        <p:sp>
          <p:nvSpPr>
            <p:cNvPr id="5678" name="Google Shape;5678;p7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1" name="Google Shape;5681;p7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5" name="Google Shape;5685;p71"/>
          <p:cNvGrpSpPr/>
          <p:nvPr/>
        </p:nvGrpSpPr>
        <p:grpSpPr>
          <a:xfrm>
            <a:off x="7141841" y="2550562"/>
            <a:ext cx="166473" cy="141497"/>
            <a:chOff x="4660325" y="1866850"/>
            <a:chExt cx="68350" cy="58100"/>
          </a:xfrm>
        </p:grpSpPr>
        <p:sp>
          <p:nvSpPr>
            <p:cNvPr id="5686" name="Google Shape;5686;p7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71"/>
          <p:cNvGrpSpPr/>
          <p:nvPr/>
        </p:nvGrpSpPr>
        <p:grpSpPr>
          <a:xfrm>
            <a:off x="7451186" y="2576286"/>
            <a:ext cx="162515" cy="90049"/>
            <a:chOff x="4791775" y="1877500"/>
            <a:chExt cx="66725" cy="36975"/>
          </a:xfrm>
        </p:grpSpPr>
        <p:sp>
          <p:nvSpPr>
            <p:cNvPr id="5689" name="Google Shape;5689;p7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71"/>
          <p:cNvGrpSpPr/>
          <p:nvPr/>
        </p:nvGrpSpPr>
        <p:grpSpPr>
          <a:xfrm>
            <a:off x="7772899" y="2576286"/>
            <a:ext cx="144979" cy="90049"/>
            <a:chOff x="4923925" y="1877500"/>
            <a:chExt cx="59525" cy="36975"/>
          </a:xfrm>
        </p:grpSpPr>
        <p:sp>
          <p:nvSpPr>
            <p:cNvPr id="5692" name="Google Shape;5692;p7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71"/>
          <p:cNvGrpSpPr/>
          <p:nvPr/>
        </p:nvGrpSpPr>
        <p:grpSpPr>
          <a:xfrm>
            <a:off x="8067390" y="2558477"/>
            <a:ext cx="141447" cy="125667"/>
            <a:chOff x="5058450" y="1870100"/>
            <a:chExt cx="58075" cy="51600"/>
          </a:xfrm>
        </p:grpSpPr>
        <p:sp>
          <p:nvSpPr>
            <p:cNvPr id="5695" name="Google Shape;5695;p7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71"/>
          <p:cNvGrpSpPr/>
          <p:nvPr/>
        </p:nvGrpSpPr>
        <p:grpSpPr>
          <a:xfrm>
            <a:off x="7481905" y="2980885"/>
            <a:ext cx="101077" cy="107645"/>
            <a:chOff x="4811425" y="2065025"/>
            <a:chExt cx="41500" cy="44200"/>
          </a:xfrm>
        </p:grpSpPr>
        <p:sp>
          <p:nvSpPr>
            <p:cNvPr id="5698" name="Google Shape;5698;p7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0" name="Google Shape;5700;p71"/>
          <p:cNvGrpSpPr/>
          <p:nvPr/>
        </p:nvGrpSpPr>
        <p:grpSpPr>
          <a:xfrm>
            <a:off x="7774342" y="2981098"/>
            <a:ext cx="120867" cy="107218"/>
            <a:chOff x="4929875" y="2065025"/>
            <a:chExt cx="49625" cy="44025"/>
          </a:xfrm>
        </p:grpSpPr>
        <p:sp>
          <p:nvSpPr>
            <p:cNvPr id="5701" name="Google Shape;5701;p7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71"/>
          <p:cNvGrpSpPr/>
          <p:nvPr/>
        </p:nvGrpSpPr>
        <p:grpSpPr>
          <a:xfrm>
            <a:off x="8103011" y="2984112"/>
            <a:ext cx="70206" cy="101191"/>
            <a:chOff x="5083925" y="2066350"/>
            <a:chExt cx="28825" cy="41550"/>
          </a:xfrm>
        </p:grpSpPr>
        <p:sp>
          <p:nvSpPr>
            <p:cNvPr id="5704" name="Google Shape;5704;p7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6" name="Google Shape;5706;p71"/>
          <p:cNvGrpSpPr/>
          <p:nvPr/>
        </p:nvGrpSpPr>
        <p:grpSpPr>
          <a:xfrm>
            <a:off x="7134565" y="2999759"/>
            <a:ext cx="181026" cy="69896"/>
            <a:chOff x="4659775" y="2072775"/>
            <a:chExt cx="74325" cy="28700"/>
          </a:xfrm>
        </p:grpSpPr>
        <p:sp>
          <p:nvSpPr>
            <p:cNvPr id="5707" name="Google Shape;5707;p7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0" name="Google Shape;5710;p71"/>
          <p:cNvGrpSpPr/>
          <p:nvPr/>
        </p:nvGrpSpPr>
        <p:grpSpPr>
          <a:xfrm>
            <a:off x="8054421" y="2790324"/>
            <a:ext cx="167387" cy="89197"/>
            <a:chOff x="4662475" y="1976500"/>
            <a:chExt cx="68725" cy="36625"/>
          </a:xfrm>
        </p:grpSpPr>
        <p:sp>
          <p:nvSpPr>
            <p:cNvPr id="5711" name="Google Shape;5711;p7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71"/>
          <p:cNvGrpSpPr/>
          <p:nvPr/>
        </p:nvGrpSpPr>
        <p:grpSpPr>
          <a:xfrm>
            <a:off x="7751326" y="2793764"/>
            <a:ext cx="166899" cy="82317"/>
            <a:chOff x="4920150" y="1977875"/>
            <a:chExt cx="68525" cy="33800"/>
          </a:xfrm>
        </p:grpSpPr>
        <p:sp>
          <p:nvSpPr>
            <p:cNvPr id="5715" name="Google Shape;5715;p7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8" name="Google Shape;5718;p71"/>
          <p:cNvGrpSpPr/>
          <p:nvPr/>
        </p:nvGrpSpPr>
        <p:grpSpPr>
          <a:xfrm>
            <a:off x="7162483" y="3197682"/>
            <a:ext cx="125190" cy="127859"/>
            <a:chOff x="4676550" y="2160575"/>
            <a:chExt cx="51400" cy="52500"/>
          </a:xfrm>
        </p:grpSpPr>
        <p:sp>
          <p:nvSpPr>
            <p:cNvPr id="5719" name="Google Shape;5719;p7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71"/>
          <p:cNvGrpSpPr/>
          <p:nvPr/>
        </p:nvGrpSpPr>
        <p:grpSpPr>
          <a:xfrm>
            <a:off x="7459741" y="3204714"/>
            <a:ext cx="145405" cy="113794"/>
            <a:chOff x="4768325" y="2163475"/>
            <a:chExt cx="59700" cy="46725"/>
          </a:xfrm>
        </p:grpSpPr>
        <p:sp>
          <p:nvSpPr>
            <p:cNvPr id="5723" name="Google Shape;5723;p7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5" name="Google Shape;5725;p7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1" name="Google Shape;5731;p71"/>
          <p:cNvGrpSpPr/>
          <p:nvPr/>
        </p:nvGrpSpPr>
        <p:grpSpPr>
          <a:xfrm>
            <a:off x="7476059" y="3459808"/>
            <a:ext cx="112768" cy="106853"/>
            <a:chOff x="4768575" y="2253950"/>
            <a:chExt cx="46300" cy="43875"/>
          </a:xfrm>
        </p:grpSpPr>
        <p:sp>
          <p:nvSpPr>
            <p:cNvPr id="5732" name="Google Shape;5732;p7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71"/>
          <p:cNvGrpSpPr/>
          <p:nvPr/>
        </p:nvGrpSpPr>
        <p:grpSpPr>
          <a:xfrm>
            <a:off x="7775682" y="3948834"/>
            <a:ext cx="118187" cy="146246"/>
            <a:chOff x="4960900" y="2433225"/>
            <a:chExt cx="48525" cy="60050"/>
          </a:xfrm>
        </p:grpSpPr>
        <p:sp>
          <p:nvSpPr>
            <p:cNvPr id="5735" name="Google Shape;5735;p7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7" name="Google Shape;5737;p71"/>
          <p:cNvGrpSpPr/>
          <p:nvPr/>
        </p:nvGrpSpPr>
        <p:grpSpPr>
          <a:xfrm>
            <a:off x="7464247" y="4212895"/>
            <a:ext cx="136394" cy="143810"/>
            <a:chOff x="4854075" y="2527625"/>
            <a:chExt cx="56000" cy="59050"/>
          </a:xfrm>
        </p:grpSpPr>
        <p:sp>
          <p:nvSpPr>
            <p:cNvPr id="5738" name="Google Shape;5738;p7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0" name="Google Shape;5740;p7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3" name="Google Shape;5743;p71"/>
          <p:cNvGrpSpPr/>
          <p:nvPr/>
        </p:nvGrpSpPr>
        <p:grpSpPr>
          <a:xfrm>
            <a:off x="8088458" y="3676639"/>
            <a:ext cx="99312" cy="160797"/>
            <a:chOff x="5059700" y="2334775"/>
            <a:chExt cx="40775" cy="66025"/>
          </a:xfrm>
        </p:grpSpPr>
        <p:sp>
          <p:nvSpPr>
            <p:cNvPr id="5744" name="Google Shape;5744;p7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3" name="Google Shape;5753;p71"/>
          <p:cNvGrpSpPr/>
          <p:nvPr/>
        </p:nvGrpSpPr>
        <p:grpSpPr>
          <a:xfrm>
            <a:off x="8045622" y="3941771"/>
            <a:ext cx="184984" cy="160371"/>
            <a:chOff x="5037700" y="2430325"/>
            <a:chExt cx="75950" cy="65850"/>
          </a:xfrm>
        </p:grpSpPr>
        <p:sp>
          <p:nvSpPr>
            <p:cNvPr id="5754" name="Google Shape;5754;p7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6" name="Google Shape;5756;p71"/>
          <p:cNvGrpSpPr/>
          <p:nvPr/>
        </p:nvGrpSpPr>
        <p:grpSpPr>
          <a:xfrm>
            <a:off x="7465128" y="3708223"/>
            <a:ext cx="173014" cy="97629"/>
            <a:chOff x="4756975" y="2341800"/>
            <a:chExt cx="91975" cy="51925"/>
          </a:xfrm>
        </p:grpSpPr>
        <p:sp>
          <p:nvSpPr>
            <p:cNvPr id="5757" name="Google Shape;5757;p7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7" name="Google Shape;5777;p71"/>
          <p:cNvGrpSpPr/>
          <p:nvPr/>
        </p:nvGrpSpPr>
        <p:grpSpPr>
          <a:xfrm>
            <a:off x="7732065" y="4196920"/>
            <a:ext cx="212497" cy="175761"/>
            <a:chOff x="4943575" y="2516350"/>
            <a:chExt cx="98675" cy="81700"/>
          </a:xfrm>
        </p:grpSpPr>
        <p:sp>
          <p:nvSpPr>
            <p:cNvPr id="5778" name="Google Shape;5778;p7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56" name="Google Shape;5856;p7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1"/>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1"/>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64" name="Shape 5864"/>
        <p:cNvGrpSpPr/>
        <p:nvPr/>
      </p:nvGrpSpPr>
      <p:grpSpPr>
        <a:xfrm>
          <a:off x="0" y="0"/>
          <a:ext cx="0" cy="0"/>
          <a:chOff x="0" y="0"/>
          <a:chExt cx="0" cy="0"/>
        </a:xfrm>
      </p:grpSpPr>
      <p:grpSp>
        <p:nvGrpSpPr>
          <p:cNvPr id="5865" name="Google Shape;5865;p72"/>
          <p:cNvGrpSpPr/>
          <p:nvPr/>
        </p:nvGrpSpPr>
        <p:grpSpPr>
          <a:xfrm>
            <a:off x="722058" y="957091"/>
            <a:ext cx="2492868" cy="1379876"/>
            <a:chOff x="2654821" y="2311071"/>
            <a:chExt cx="2279715" cy="1262120"/>
          </a:xfrm>
        </p:grpSpPr>
        <p:grpSp>
          <p:nvGrpSpPr>
            <p:cNvPr id="5866" name="Google Shape;5866;p72"/>
            <p:cNvGrpSpPr/>
            <p:nvPr/>
          </p:nvGrpSpPr>
          <p:grpSpPr>
            <a:xfrm>
              <a:off x="4034269" y="2840745"/>
              <a:ext cx="40212" cy="36437"/>
              <a:chOff x="4293400" y="2574725"/>
              <a:chExt cx="84425" cy="80100"/>
            </a:xfrm>
          </p:grpSpPr>
          <p:sp>
            <p:nvSpPr>
              <p:cNvPr id="5867" name="Google Shape;5867;p7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5868" name="Google Shape;5868;p7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9" name="Google Shape;5869;p72"/>
            <p:cNvGrpSpPr/>
            <p:nvPr/>
          </p:nvGrpSpPr>
          <p:grpSpPr>
            <a:xfrm>
              <a:off x="3894606" y="2334874"/>
              <a:ext cx="913198" cy="518984"/>
              <a:chOff x="4000175" y="1462675"/>
              <a:chExt cx="1917275" cy="1140875"/>
            </a:xfrm>
          </p:grpSpPr>
          <p:sp>
            <p:nvSpPr>
              <p:cNvPr id="5870" name="Google Shape;5870;p7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5871" name="Google Shape;5871;p72"/>
              <p:cNvGrpSpPr/>
              <p:nvPr/>
            </p:nvGrpSpPr>
            <p:grpSpPr>
              <a:xfrm>
                <a:off x="4000175" y="1462675"/>
                <a:ext cx="1917275" cy="1140875"/>
                <a:chOff x="4000175" y="1462675"/>
                <a:chExt cx="1917275" cy="1140875"/>
              </a:xfrm>
            </p:grpSpPr>
            <p:sp>
              <p:nvSpPr>
                <p:cNvPr id="5872" name="Google Shape;5872;p7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5873" name="Google Shape;5873;p7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877" name="Google Shape;5877;p7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78" name="Google Shape;5878;p72"/>
            <p:cNvGrpSpPr/>
            <p:nvPr/>
          </p:nvGrpSpPr>
          <p:grpSpPr>
            <a:xfrm>
              <a:off x="3875768" y="2846704"/>
              <a:ext cx="44796" cy="47366"/>
              <a:chOff x="3960625" y="2587825"/>
              <a:chExt cx="94050" cy="104125"/>
            </a:xfrm>
          </p:grpSpPr>
          <p:sp>
            <p:nvSpPr>
              <p:cNvPr id="5879" name="Google Shape;5879;p7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5880" name="Google Shape;5880;p7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72"/>
            <p:cNvGrpSpPr/>
            <p:nvPr/>
          </p:nvGrpSpPr>
          <p:grpSpPr>
            <a:xfrm>
              <a:off x="3782759" y="2807162"/>
              <a:ext cx="82686" cy="85487"/>
              <a:chOff x="3765350" y="2500900"/>
              <a:chExt cx="173600" cy="187925"/>
            </a:xfrm>
          </p:grpSpPr>
          <p:sp>
            <p:nvSpPr>
              <p:cNvPr id="5882" name="Google Shape;5882;p7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5883" name="Google Shape;5883;p7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8" name="Google Shape;5888;p72"/>
            <p:cNvGrpSpPr/>
            <p:nvPr/>
          </p:nvGrpSpPr>
          <p:grpSpPr>
            <a:xfrm>
              <a:off x="3775674" y="2798496"/>
              <a:ext cx="40545" cy="23564"/>
              <a:chOff x="3750475" y="2481850"/>
              <a:chExt cx="85125" cy="51800"/>
            </a:xfrm>
          </p:grpSpPr>
          <p:sp>
            <p:nvSpPr>
              <p:cNvPr id="5889" name="Google Shape;5889;p7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5891" name="Google Shape;5891;p72"/>
            <p:cNvGrpSpPr/>
            <p:nvPr/>
          </p:nvGrpSpPr>
          <p:grpSpPr>
            <a:xfrm>
              <a:off x="3716946" y="2776024"/>
              <a:ext cx="81971" cy="76912"/>
              <a:chOff x="3627175" y="2432450"/>
              <a:chExt cx="172100" cy="169075"/>
            </a:xfrm>
          </p:grpSpPr>
          <p:sp>
            <p:nvSpPr>
              <p:cNvPr id="5892" name="Google Shape;5892;p7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5894" name="Google Shape;5894;p7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5895" name="Google Shape;5895;p72"/>
            <p:cNvGrpSpPr/>
            <p:nvPr/>
          </p:nvGrpSpPr>
          <p:grpSpPr>
            <a:xfrm>
              <a:off x="3685682" y="2845624"/>
              <a:ext cx="29311" cy="45055"/>
              <a:chOff x="3561536" y="2585450"/>
              <a:chExt cx="61539" cy="99045"/>
            </a:xfrm>
          </p:grpSpPr>
          <p:sp>
            <p:nvSpPr>
              <p:cNvPr id="5896" name="Google Shape;5896;p7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5898" name="Google Shape;5898;p72"/>
            <p:cNvGrpSpPr/>
            <p:nvPr/>
          </p:nvGrpSpPr>
          <p:grpSpPr>
            <a:xfrm>
              <a:off x="3849905" y="2572252"/>
              <a:ext cx="74339" cy="119559"/>
              <a:chOff x="3906325" y="1984500"/>
              <a:chExt cx="156075" cy="262825"/>
            </a:xfrm>
          </p:grpSpPr>
          <p:sp>
            <p:nvSpPr>
              <p:cNvPr id="5899" name="Google Shape;5899;p7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5900" name="Google Shape;5900;p7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1" name="Google Shape;5901;p72"/>
            <p:cNvGrpSpPr/>
            <p:nvPr/>
          </p:nvGrpSpPr>
          <p:grpSpPr>
            <a:xfrm>
              <a:off x="2654821" y="2414345"/>
              <a:ext cx="667570" cy="558731"/>
              <a:chOff x="1397225" y="1637375"/>
              <a:chExt cx="1401575" cy="1228250"/>
            </a:xfrm>
          </p:grpSpPr>
          <p:sp>
            <p:nvSpPr>
              <p:cNvPr id="5902" name="Google Shape;5902;p7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5903" name="Google Shape;5903;p72"/>
              <p:cNvGrpSpPr/>
              <p:nvPr/>
            </p:nvGrpSpPr>
            <p:grpSpPr>
              <a:xfrm>
                <a:off x="1397225" y="1637375"/>
                <a:ext cx="1398775" cy="1228250"/>
                <a:chOff x="1397225" y="1637375"/>
                <a:chExt cx="1398775" cy="1228250"/>
              </a:xfrm>
            </p:grpSpPr>
            <p:sp>
              <p:nvSpPr>
                <p:cNvPr id="5904" name="Google Shape;5904;p7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06" name="Google Shape;5906;p72"/>
            <p:cNvGrpSpPr/>
            <p:nvPr/>
          </p:nvGrpSpPr>
          <p:grpSpPr>
            <a:xfrm>
              <a:off x="3230417" y="3103734"/>
              <a:ext cx="282982" cy="280332"/>
              <a:chOff x="2605700" y="3152850"/>
              <a:chExt cx="594125" cy="616250"/>
            </a:xfrm>
          </p:grpSpPr>
          <p:sp>
            <p:nvSpPr>
              <p:cNvPr id="5907" name="Google Shape;5907;p7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5908" name="Google Shape;5908;p7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5909" name="Google Shape;5909;p72"/>
            <p:cNvGrpSpPr/>
            <p:nvPr/>
          </p:nvGrpSpPr>
          <p:grpSpPr>
            <a:xfrm>
              <a:off x="3265985" y="3226989"/>
              <a:ext cx="87151" cy="346202"/>
              <a:chOff x="2680375" y="3423800"/>
              <a:chExt cx="182975" cy="761050"/>
            </a:xfrm>
          </p:grpSpPr>
          <p:sp>
            <p:nvSpPr>
              <p:cNvPr id="5910" name="Google Shape;5910;p7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5911" name="Google Shape;5911;p7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2" name="Google Shape;5912;p72"/>
            <p:cNvGrpSpPr/>
            <p:nvPr/>
          </p:nvGrpSpPr>
          <p:grpSpPr>
            <a:xfrm>
              <a:off x="3855466" y="3289811"/>
              <a:ext cx="112514" cy="94210"/>
              <a:chOff x="3918000" y="3561900"/>
              <a:chExt cx="236225" cy="207100"/>
            </a:xfrm>
          </p:grpSpPr>
          <p:sp>
            <p:nvSpPr>
              <p:cNvPr id="5913" name="Google Shape;5913;p7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5914" name="Google Shape;5914;p7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5" name="Google Shape;5915;p72"/>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2"/>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2"/>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5918" name="Google Shape;5918;p72"/>
            <p:cNvGrpSpPr/>
            <p:nvPr/>
          </p:nvGrpSpPr>
          <p:grpSpPr>
            <a:xfrm>
              <a:off x="2905224" y="2311071"/>
              <a:ext cx="596721" cy="528992"/>
              <a:chOff x="1922950" y="1410350"/>
              <a:chExt cx="1252825" cy="1162875"/>
            </a:xfrm>
          </p:grpSpPr>
          <p:sp>
            <p:nvSpPr>
              <p:cNvPr id="5919" name="Google Shape;5919;p7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5935" name="Google Shape;5935;p72"/>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2"/>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2"/>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2"/>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2"/>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2"/>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2"/>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2"/>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2"/>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2"/>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2"/>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2"/>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2"/>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2"/>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2"/>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2"/>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2"/>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2"/>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2"/>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2"/>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955" name="Google Shape;5955;p72"/>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956" name="Google Shape;5956;p72"/>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7" name="Google Shape;5957;p72"/>
            <p:cNvGrpSpPr/>
            <p:nvPr/>
          </p:nvGrpSpPr>
          <p:grpSpPr>
            <a:xfrm>
              <a:off x="3280929" y="3294542"/>
              <a:ext cx="109894" cy="272224"/>
              <a:chOff x="2711750" y="3572300"/>
              <a:chExt cx="230725" cy="598425"/>
            </a:xfrm>
          </p:grpSpPr>
          <p:sp>
            <p:nvSpPr>
              <p:cNvPr id="5958" name="Google Shape;5958;p7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0" name="Google Shape;5960;p72"/>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1" name="Google Shape;5961;p72"/>
            <p:cNvGrpSpPr/>
            <p:nvPr/>
          </p:nvGrpSpPr>
          <p:grpSpPr>
            <a:xfrm>
              <a:off x="3790439" y="2408636"/>
              <a:ext cx="73017" cy="75684"/>
              <a:chOff x="3781475" y="1624825"/>
              <a:chExt cx="153300" cy="166375"/>
            </a:xfrm>
          </p:grpSpPr>
          <p:sp>
            <p:nvSpPr>
              <p:cNvPr id="5962" name="Google Shape;5962;p7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6" name="Google Shape;5966;p72"/>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2"/>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2"/>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2"/>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2"/>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2"/>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2"/>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3" name="Google Shape;5973;p72"/>
            <p:cNvGrpSpPr/>
            <p:nvPr/>
          </p:nvGrpSpPr>
          <p:grpSpPr>
            <a:xfrm>
              <a:off x="4403342" y="3107749"/>
              <a:ext cx="316680" cy="101374"/>
              <a:chOff x="5068275" y="3161675"/>
              <a:chExt cx="664875" cy="222850"/>
            </a:xfrm>
          </p:grpSpPr>
          <p:sp>
            <p:nvSpPr>
              <p:cNvPr id="5974" name="Google Shape;5974;p7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8" name="Google Shape;5978;p72"/>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2"/>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2"/>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2"/>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2"/>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2"/>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2"/>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2"/>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2"/>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2"/>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2"/>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2"/>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2"/>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2"/>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2"/>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2"/>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2"/>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2"/>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2"/>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2"/>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2"/>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2"/>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2"/>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2"/>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2"/>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2"/>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2"/>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2"/>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2"/>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7" name="Google Shape;6007;p72"/>
            <p:cNvGrpSpPr/>
            <p:nvPr/>
          </p:nvGrpSpPr>
          <p:grpSpPr>
            <a:xfrm>
              <a:off x="3697513" y="2707266"/>
              <a:ext cx="59549" cy="79733"/>
              <a:chOff x="3586375" y="2281300"/>
              <a:chExt cx="125025" cy="175275"/>
            </a:xfrm>
          </p:grpSpPr>
          <p:sp>
            <p:nvSpPr>
              <p:cNvPr id="6008" name="Google Shape;6008;p7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0" name="Google Shape;6010;p72"/>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11" name="Google Shape;6011;p72"/>
            <p:cNvGrpSpPr/>
            <p:nvPr/>
          </p:nvGrpSpPr>
          <p:grpSpPr>
            <a:xfrm>
              <a:off x="4513224" y="3221724"/>
              <a:ext cx="274563" cy="280321"/>
              <a:chOff x="5298975" y="3412225"/>
              <a:chExt cx="576450" cy="616225"/>
            </a:xfrm>
          </p:grpSpPr>
          <p:sp>
            <p:nvSpPr>
              <p:cNvPr id="6012" name="Google Shape;6012;p7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013" name="Google Shape;6013;p7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4" name="Google Shape;6014;p72"/>
            <p:cNvGrpSpPr/>
            <p:nvPr/>
          </p:nvGrpSpPr>
          <p:grpSpPr>
            <a:xfrm>
              <a:off x="4824403" y="3421846"/>
              <a:ext cx="110132" cy="130647"/>
              <a:chOff x="5952300" y="3852150"/>
              <a:chExt cx="231225" cy="287200"/>
            </a:xfrm>
          </p:grpSpPr>
          <p:sp>
            <p:nvSpPr>
              <p:cNvPr id="6015" name="Google Shape;6015;p7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7" name="Google Shape;6017;p72"/>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2"/>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2"/>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2"/>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2"/>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2"/>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2"/>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2"/>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5" name="Google Shape;6025;p72"/>
            <p:cNvGrpSpPr/>
            <p:nvPr/>
          </p:nvGrpSpPr>
          <p:grpSpPr>
            <a:xfrm>
              <a:off x="4295710" y="3079670"/>
              <a:ext cx="14968" cy="27135"/>
              <a:chOff x="4842300" y="3099950"/>
              <a:chExt cx="31425" cy="59650"/>
            </a:xfrm>
          </p:grpSpPr>
          <p:sp>
            <p:nvSpPr>
              <p:cNvPr id="6026" name="Google Shape;6026;p7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0" name="Google Shape;6030;p72"/>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2"/>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2"/>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2"/>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2"/>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2"/>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2"/>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2"/>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8" name="Google Shape;6038;p72"/>
            <p:cNvGrpSpPr/>
            <p:nvPr/>
          </p:nvGrpSpPr>
          <p:grpSpPr>
            <a:xfrm>
              <a:off x="3831056" y="2816010"/>
              <a:ext cx="37378" cy="27612"/>
              <a:chOff x="3866750" y="2520350"/>
              <a:chExt cx="78475" cy="60700"/>
            </a:xfrm>
          </p:grpSpPr>
          <p:sp>
            <p:nvSpPr>
              <p:cNvPr id="6039" name="Google Shape;6039;p7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3" name="Google Shape;6043;p72"/>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2"/>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2"/>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2"/>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2"/>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2"/>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2"/>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2"/>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2"/>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2"/>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2"/>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2"/>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2"/>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2"/>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2"/>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2"/>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2"/>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060" name="Google Shape;6060;p72"/>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2"/>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2"/>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2"/>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2"/>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2"/>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2"/>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2"/>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2"/>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2"/>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2"/>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2"/>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072" name="Google Shape;6072;p72"/>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2"/>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2"/>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2"/>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2"/>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2"/>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2"/>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2"/>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2"/>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2"/>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2"/>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2"/>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2"/>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5" name="Google Shape;6085;p72"/>
            <p:cNvGrpSpPr/>
            <p:nvPr/>
          </p:nvGrpSpPr>
          <p:grpSpPr>
            <a:xfrm>
              <a:off x="3632736" y="3051591"/>
              <a:ext cx="63288" cy="45217"/>
              <a:chOff x="3450375" y="3038225"/>
              <a:chExt cx="132875" cy="99400"/>
            </a:xfrm>
          </p:grpSpPr>
          <p:sp>
            <p:nvSpPr>
              <p:cNvPr id="6086" name="Google Shape;6086;p7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8" name="Google Shape;6088;p72"/>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2"/>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2"/>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2"/>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2"/>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2"/>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2"/>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2"/>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2"/>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097" name="Google Shape;6097;p72"/>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2"/>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2"/>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2"/>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2"/>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2"/>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2"/>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2"/>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2"/>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2"/>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6107" name="Google Shape;6107;p72"/>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2"/>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2"/>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2"/>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2"/>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2"/>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6113" name="Google Shape;6113;p72"/>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2"/>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2"/>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2"/>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2"/>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2"/>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2"/>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2"/>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72"/>
          <p:cNvGrpSpPr/>
          <p:nvPr/>
        </p:nvGrpSpPr>
        <p:grpSpPr>
          <a:xfrm>
            <a:off x="719115" y="2852867"/>
            <a:ext cx="2622876" cy="1333540"/>
            <a:chOff x="238125" y="1038125"/>
            <a:chExt cx="7146800" cy="3633625"/>
          </a:xfrm>
        </p:grpSpPr>
        <p:sp>
          <p:nvSpPr>
            <p:cNvPr id="6124" name="Google Shape;6124;p7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72"/>
          <p:cNvGrpSpPr/>
          <p:nvPr/>
        </p:nvGrpSpPr>
        <p:grpSpPr>
          <a:xfrm>
            <a:off x="5834043" y="994977"/>
            <a:ext cx="2590840" cy="1380235"/>
            <a:chOff x="233350" y="949250"/>
            <a:chExt cx="7137300" cy="3802300"/>
          </a:xfrm>
        </p:grpSpPr>
        <p:sp>
          <p:nvSpPr>
            <p:cNvPr id="7697" name="Google Shape;7697;p7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72"/>
          <p:cNvGrpSpPr/>
          <p:nvPr/>
        </p:nvGrpSpPr>
        <p:grpSpPr>
          <a:xfrm>
            <a:off x="7648472" y="3039750"/>
            <a:ext cx="104231" cy="320340"/>
            <a:chOff x="7564426" y="3224343"/>
            <a:chExt cx="119985" cy="368801"/>
          </a:xfrm>
        </p:grpSpPr>
        <p:sp>
          <p:nvSpPr>
            <p:cNvPr id="7749" name="Google Shape;7749;p7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72"/>
          <p:cNvGrpSpPr/>
          <p:nvPr/>
        </p:nvGrpSpPr>
        <p:grpSpPr>
          <a:xfrm>
            <a:off x="7347961" y="3033852"/>
            <a:ext cx="189489" cy="332132"/>
            <a:chOff x="8370831" y="3202002"/>
            <a:chExt cx="218129" cy="382376"/>
          </a:xfrm>
        </p:grpSpPr>
        <p:sp>
          <p:nvSpPr>
            <p:cNvPr id="7752" name="Google Shape;7752;p7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72"/>
          <p:cNvGrpSpPr/>
          <p:nvPr/>
        </p:nvGrpSpPr>
        <p:grpSpPr>
          <a:xfrm>
            <a:off x="8071350" y="3444984"/>
            <a:ext cx="309429" cy="267000"/>
            <a:chOff x="6742064" y="3750480"/>
            <a:chExt cx="399315" cy="344560"/>
          </a:xfrm>
        </p:grpSpPr>
        <p:sp>
          <p:nvSpPr>
            <p:cNvPr id="7755" name="Google Shape;7755;p7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72"/>
          <p:cNvGrpSpPr/>
          <p:nvPr/>
        </p:nvGrpSpPr>
        <p:grpSpPr>
          <a:xfrm>
            <a:off x="7610369" y="3796031"/>
            <a:ext cx="180437" cy="281608"/>
            <a:chOff x="7248525" y="3739696"/>
            <a:chExt cx="230531" cy="359790"/>
          </a:xfrm>
        </p:grpSpPr>
        <p:sp>
          <p:nvSpPr>
            <p:cNvPr id="7758" name="Google Shape;7758;p7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72"/>
          <p:cNvGrpSpPr/>
          <p:nvPr/>
        </p:nvGrpSpPr>
        <p:grpSpPr>
          <a:xfrm>
            <a:off x="7856288" y="3439255"/>
            <a:ext cx="162896" cy="278710"/>
            <a:chOff x="7601242" y="3729267"/>
            <a:chExt cx="222566" cy="380803"/>
          </a:xfrm>
        </p:grpSpPr>
        <p:sp>
          <p:nvSpPr>
            <p:cNvPr id="7761" name="Google Shape;7761;p7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3" name="Google Shape;7763;p72"/>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4" name="Google Shape;7764;p72"/>
          <p:cNvGrpSpPr/>
          <p:nvPr/>
        </p:nvGrpSpPr>
        <p:grpSpPr>
          <a:xfrm>
            <a:off x="7345934" y="3440396"/>
            <a:ext cx="193543" cy="275990"/>
            <a:chOff x="8304647" y="3738687"/>
            <a:chExt cx="225076" cy="320956"/>
          </a:xfrm>
        </p:grpSpPr>
        <p:sp>
          <p:nvSpPr>
            <p:cNvPr id="7765" name="Google Shape;7765;p72"/>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72"/>
          <p:cNvGrpSpPr/>
          <p:nvPr/>
        </p:nvGrpSpPr>
        <p:grpSpPr>
          <a:xfrm>
            <a:off x="7618426" y="3440396"/>
            <a:ext cx="178492" cy="275990"/>
            <a:chOff x="8615101" y="3738687"/>
            <a:chExt cx="207573" cy="320956"/>
          </a:xfrm>
        </p:grpSpPr>
        <p:sp>
          <p:nvSpPr>
            <p:cNvPr id="7769" name="Google Shape;7769;p72"/>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2" name="Google Shape;7772;p72"/>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3" name="Google Shape;7773;p72"/>
          <p:cNvGrpSpPr/>
          <p:nvPr/>
        </p:nvGrpSpPr>
        <p:grpSpPr>
          <a:xfrm>
            <a:off x="6013131" y="3561884"/>
            <a:ext cx="557670" cy="511283"/>
            <a:chOff x="6015419" y="3716859"/>
            <a:chExt cx="557671" cy="511283"/>
          </a:xfrm>
        </p:grpSpPr>
        <p:sp>
          <p:nvSpPr>
            <p:cNvPr id="7774" name="Google Shape;7774;p72"/>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5" name="Google Shape;7775;p72"/>
            <p:cNvGrpSpPr/>
            <p:nvPr/>
          </p:nvGrpSpPr>
          <p:grpSpPr>
            <a:xfrm>
              <a:off x="6036094" y="3716980"/>
              <a:ext cx="529860" cy="510468"/>
              <a:chOff x="6036094" y="3716980"/>
              <a:chExt cx="529860" cy="510468"/>
            </a:xfrm>
          </p:grpSpPr>
          <p:sp>
            <p:nvSpPr>
              <p:cNvPr id="7776" name="Google Shape;7776;p72"/>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2"/>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2"/>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2"/>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2"/>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2"/>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2"/>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2"/>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2"/>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2"/>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6" name="Google Shape;7786;p72"/>
          <p:cNvGrpSpPr/>
          <p:nvPr/>
        </p:nvGrpSpPr>
        <p:grpSpPr>
          <a:xfrm>
            <a:off x="6642016" y="2918653"/>
            <a:ext cx="576302" cy="511871"/>
            <a:chOff x="6644304" y="3073628"/>
            <a:chExt cx="576302" cy="511871"/>
          </a:xfrm>
        </p:grpSpPr>
        <p:sp>
          <p:nvSpPr>
            <p:cNvPr id="7787" name="Google Shape;7787;p7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8" name="Google Shape;7788;p72"/>
            <p:cNvGrpSpPr/>
            <p:nvPr/>
          </p:nvGrpSpPr>
          <p:grpSpPr>
            <a:xfrm>
              <a:off x="6712169" y="3085440"/>
              <a:ext cx="481622" cy="494913"/>
              <a:chOff x="6712169" y="3085440"/>
              <a:chExt cx="481622" cy="494913"/>
            </a:xfrm>
          </p:grpSpPr>
          <p:sp>
            <p:nvSpPr>
              <p:cNvPr id="7789" name="Google Shape;7789;p72"/>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2"/>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2"/>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2"/>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2"/>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4" name="Google Shape;7794;p72"/>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2"/>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2"/>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7" name="Google Shape;7797;p72"/>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8" name="Google Shape;7798;p72"/>
          <p:cNvGrpSpPr/>
          <p:nvPr/>
        </p:nvGrpSpPr>
        <p:grpSpPr>
          <a:xfrm>
            <a:off x="6649867" y="3561648"/>
            <a:ext cx="560631" cy="511352"/>
            <a:chOff x="6652154" y="3716623"/>
            <a:chExt cx="560631" cy="511352"/>
          </a:xfrm>
        </p:grpSpPr>
        <p:sp>
          <p:nvSpPr>
            <p:cNvPr id="7799" name="Google Shape;7799;p72"/>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0" name="Google Shape;7800;p72"/>
            <p:cNvGrpSpPr/>
            <p:nvPr/>
          </p:nvGrpSpPr>
          <p:grpSpPr>
            <a:xfrm>
              <a:off x="6669657" y="3716715"/>
              <a:ext cx="466779" cy="464290"/>
              <a:chOff x="6669657" y="3716715"/>
              <a:chExt cx="466779" cy="464290"/>
            </a:xfrm>
          </p:grpSpPr>
          <p:sp>
            <p:nvSpPr>
              <p:cNvPr id="7801" name="Google Shape;7801;p72"/>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2"/>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2"/>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2"/>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2"/>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2"/>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2"/>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2"/>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2"/>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2"/>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2"/>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2"/>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2"/>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4" name="Google Shape;7814;p72"/>
          <p:cNvGrpSpPr/>
          <p:nvPr/>
        </p:nvGrpSpPr>
        <p:grpSpPr>
          <a:xfrm>
            <a:off x="7843958" y="3843056"/>
            <a:ext cx="187557" cy="187557"/>
            <a:chOff x="8565775" y="671075"/>
            <a:chExt cx="441000" cy="441000"/>
          </a:xfrm>
        </p:grpSpPr>
        <p:sp>
          <p:nvSpPr>
            <p:cNvPr id="7815" name="Google Shape;7815;p72"/>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2"/>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7" name="Google Shape;7817;p72"/>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2"/>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9" name="Google Shape;7819;p72"/>
          <p:cNvGrpSpPr/>
          <p:nvPr/>
        </p:nvGrpSpPr>
        <p:grpSpPr>
          <a:xfrm>
            <a:off x="5997813" y="2921275"/>
            <a:ext cx="587871" cy="512373"/>
            <a:chOff x="6000100" y="3076250"/>
            <a:chExt cx="587871" cy="512373"/>
          </a:xfrm>
        </p:grpSpPr>
        <p:sp>
          <p:nvSpPr>
            <p:cNvPr id="7820" name="Google Shape;7820;p72"/>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1" name="Google Shape;7821;p72"/>
            <p:cNvGrpSpPr/>
            <p:nvPr/>
          </p:nvGrpSpPr>
          <p:grpSpPr>
            <a:xfrm>
              <a:off x="6031360" y="3076713"/>
              <a:ext cx="539107" cy="480965"/>
              <a:chOff x="6031360" y="3076713"/>
              <a:chExt cx="539107" cy="480965"/>
            </a:xfrm>
          </p:grpSpPr>
          <p:sp>
            <p:nvSpPr>
              <p:cNvPr id="7822" name="Google Shape;7822;p72"/>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2"/>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2"/>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2"/>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2"/>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2"/>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2"/>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9" name="Google Shape;7829;p72"/>
          <p:cNvGrpSpPr/>
          <p:nvPr/>
        </p:nvGrpSpPr>
        <p:grpSpPr>
          <a:xfrm>
            <a:off x="3416804" y="902588"/>
            <a:ext cx="2310381" cy="1488888"/>
            <a:chOff x="229225" y="549050"/>
            <a:chExt cx="7161750" cy="4615275"/>
          </a:xfrm>
        </p:grpSpPr>
        <p:sp>
          <p:nvSpPr>
            <p:cNvPr id="7830" name="Google Shape;7830;p72"/>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2"/>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2"/>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2"/>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2"/>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2"/>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2"/>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2"/>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2"/>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2"/>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2"/>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2"/>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2"/>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2"/>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2"/>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2"/>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2"/>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2"/>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2"/>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2"/>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2"/>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2"/>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2"/>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2"/>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2"/>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2"/>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2"/>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2"/>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2"/>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2"/>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2"/>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2"/>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2"/>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2"/>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2"/>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2"/>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2"/>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2"/>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2"/>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2"/>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2"/>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2"/>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2"/>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2"/>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2"/>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2"/>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2"/>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2"/>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2"/>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2"/>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2"/>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2"/>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2"/>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2"/>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2"/>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2"/>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2"/>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2"/>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2"/>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2"/>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2"/>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2"/>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2"/>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2"/>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2"/>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2"/>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2"/>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2"/>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2"/>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2"/>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2"/>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2"/>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2"/>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2"/>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2"/>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2"/>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2"/>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2"/>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2"/>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2"/>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2"/>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2"/>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2"/>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2"/>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2"/>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2"/>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2"/>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2"/>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2"/>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2"/>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2"/>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2"/>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2"/>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2"/>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2"/>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2"/>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2"/>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2"/>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2"/>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2"/>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2"/>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2"/>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2"/>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2"/>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2"/>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2"/>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2"/>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2"/>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2"/>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2"/>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2"/>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2"/>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2"/>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2"/>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2"/>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2"/>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2"/>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72"/>
          <p:cNvGrpSpPr/>
          <p:nvPr/>
        </p:nvGrpSpPr>
        <p:grpSpPr>
          <a:xfrm>
            <a:off x="3514722" y="2832485"/>
            <a:ext cx="2310282" cy="1374222"/>
            <a:chOff x="3514722" y="2832485"/>
            <a:chExt cx="2310282" cy="1374222"/>
          </a:xfrm>
        </p:grpSpPr>
        <p:sp>
          <p:nvSpPr>
            <p:cNvPr id="7948" name="Google Shape;7948;p72"/>
            <p:cNvSpPr/>
            <p:nvPr/>
          </p:nvSpPr>
          <p:spPr>
            <a:xfrm>
              <a:off x="4463864" y="2916960"/>
              <a:ext cx="1217948" cy="1085392"/>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7949" name="Google Shape;7949;p72"/>
            <p:cNvSpPr/>
            <p:nvPr/>
          </p:nvSpPr>
          <p:spPr>
            <a:xfrm>
              <a:off x="4882083" y="3828574"/>
              <a:ext cx="63115" cy="99622"/>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2"/>
            <p:cNvSpPr/>
            <p:nvPr/>
          </p:nvSpPr>
          <p:spPr>
            <a:xfrm>
              <a:off x="5153636" y="3663083"/>
              <a:ext cx="20258" cy="34174"/>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2"/>
            <p:cNvSpPr/>
            <p:nvPr/>
          </p:nvSpPr>
          <p:spPr>
            <a:xfrm>
              <a:off x="5261131" y="3700927"/>
              <a:ext cx="83057" cy="86840"/>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2"/>
            <p:cNvSpPr/>
            <p:nvPr/>
          </p:nvSpPr>
          <p:spPr>
            <a:xfrm>
              <a:off x="5335902" y="3779067"/>
              <a:ext cx="110873" cy="2916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2"/>
            <p:cNvSpPr/>
            <p:nvPr/>
          </p:nvSpPr>
          <p:spPr>
            <a:xfrm>
              <a:off x="5432146" y="3793493"/>
              <a:ext cx="65975" cy="15447"/>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2"/>
            <p:cNvSpPr/>
            <p:nvPr/>
          </p:nvSpPr>
          <p:spPr>
            <a:xfrm>
              <a:off x="5430097" y="3724246"/>
              <a:ext cx="53500" cy="60969"/>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2"/>
            <p:cNvSpPr/>
            <p:nvPr/>
          </p:nvSpPr>
          <p:spPr>
            <a:xfrm>
              <a:off x="5360858" y="3682418"/>
              <a:ext cx="75281" cy="90218"/>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2"/>
            <p:cNvSpPr/>
            <p:nvPr/>
          </p:nvSpPr>
          <p:spPr>
            <a:xfrm>
              <a:off x="5516418" y="3735603"/>
              <a:ext cx="156597" cy="87966"/>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2"/>
            <p:cNvSpPr/>
            <p:nvPr/>
          </p:nvSpPr>
          <p:spPr>
            <a:xfrm>
              <a:off x="5376710" y="3816092"/>
              <a:ext cx="286286" cy="255911"/>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2"/>
            <p:cNvSpPr/>
            <p:nvPr/>
          </p:nvSpPr>
          <p:spPr>
            <a:xfrm>
              <a:off x="5565618" y="4088665"/>
              <a:ext cx="37543" cy="41018"/>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2"/>
            <p:cNvSpPr/>
            <p:nvPr/>
          </p:nvSpPr>
          <p:spPr>
            <a:xfrm>
              <a:off x="5700936" y="4119859"/>
              <a:ext cx="69044" cy="67927"/>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2"/>
            <p:cNvSpPr/>
            <p:nvPr/>
          </p:nvSpPr>
          <p:spPr>
            <a:xfrm>
              <a:off x="5776720" y="4042333"/>
              <a:ext cx="48284" cy="83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2"/>
            <p:cNvSpPr/>
            <p:nvPr/>
          </p:nvSpPr>
          <p:spPr>
            <a:xfrm>
              <a:off x="5422629" y="3537898"/>
              <a:ext cx="19238" cy="3979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2"/>
            <p:cNvSpPr/>
            <p:nvPr/>
          </p:nvSpPr>
          <p:spPr>
            <a:xfrm>
              <a:off x="5351851" y="3583614"/>
              <a:ext cx="27937" cy="25377"/>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2"/>
            <p:cNvSpPr/>
            <p:nvPr/>
          </p:nvSpPr>
          <p:spPr>
            <a:xfrm>
              <a:off x="5433272" y="3589138"/>
              <a:ext cx="40711" cy="6618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2"/>
            <p:cNvSpPr/>
            <p:nvPr/>
          </p:nvSpPr>
          <p:spPr>
            <a:xfrm>
              <a:off x="5454543" y="3641197"/>
              <a:ext cx="44906" cy="60758"/>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2"/>
            <p:cNvSpPr/>
            <p:nvPr/>
          </p:nvSpPr>
          <p:spPr>
            <a:xfrm>
              <a:off x="5483387" y="3380798"/>
              <a:ext cx="77128" cy="122334"/>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2"/>
            <p:cNvSpPr/>
            <p:nvPr/>
          </p:nvSpPr>
          <p:spPr>
            <a:xfrm>
              <a:off x="5531355" y="3332215"/>
              <a:ext cx="34271" cy="51961"/>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2"/>
            <p:cNvSpPr/>
            <p:nvPr/>
          </p:nvSpPr>
          <p:spPr>
            <a:xfrm>
              <a:off x="5501587" y="3222063"/>
              <a:ext cx="47166" cy="105964"/>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2"/>
            <p:cNvSpPr/>
            <p:nvPr/>
          </p:nvSpPr>
          <p:spPr>
            <a:xfrm>
              <a:off x="5257551" y="2882089"/>
              <a:ext cx="52682" cy="42452"/>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2"/>
            <p:cNvSpPr/>
            <p:nvPr/>
          </p:nvSpPr>
          <p:spPr>
            <a:xfrm>
              <a:off x="5321476" y="2883620"/>
              <a:ext cx="36118" cy="17399"/>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2"/>
            <p:cNvSpPr/>
            <p:nvPr/>
          </p:nvSpPr>
          <p:spPr>
            <a:xfrm>
              <a:off x="5301534" y="2920540"/>
              <a:ext cx="36620" cy="2210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2"/>
            <p:cNvSpPr/>
            <p:nvPr/>
          </p:nvSpPr>
          <p:spPr>
            <a:xfrm>
              <a:off x="5039490" y="2879838"/>
              <a:ext cx="30699" cy="44704"/>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2"/>
            <p:cNvSpPr/>
            <p:nvPr/>
          </p:nvSpPr>
          <p:spPr>
            <a:xfrm>
              <a:off x="4980377" y="2849665"/>
              <a:ext cx="59640" cy="59430"/>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2"/>
            <p:cNvSpPr/>
            <p:nvPr/>
          </p:nvSpPr>
          <p:spPr>
            <a:xfrm>
              <a:off x="4857945" y="2971376"/>
              <a:ext cx="58928" cy="131844"/>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2"/>
            <p:cNvSpPr/>
            <p:nvPr/>
          </p:nvSpPr>
          <p:spPr>
            <a:xfrm>
              <a:off x="4513266" y="3289973"/>
              <a:ext cx="30691" cy="43683"/>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2"/>
            <p:cNvSpPr/>
            <p:nvPr/>
          </p:nvSpPr>
          <p:spPr>
            <a:xfrm>
              <a:off x="4537307" y="3258780"/>
              <a:ext cx="52682" cy="87658"/>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2"/>
            <p:cNvSpPr/>
            <p:nvPr/>
          </p:nvSpPr>
          <p:spPr>
            <a:xfrm>
              <a:off x="4618614" y="2943253"/>
              <a:ext cx="84386" cy="7763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2"/>
            <p:cNvSpPr/>
            <p:nvPr/>
          </p:nvSpPr>
          <p:spPr>
            <a:xfrm>
              <a:off x="4658709" y="2930665"/>
              <a:ext cx="50738" cy="36118"/>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2"/>
            <p:cNvSpPr/>
            <p:nvPr/>
          </p:nvSpPr>
          <p:spPr>
            <a:xfrm>
              <a:off x="4438705" y="3158956"/>
              <a:ext cx="59227" cy="49718"/>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2"/>
            <p:cNvSpPr/>
            <p:nvPr/>
          </p:nvSpPr>
          <p:spPr>
            <a:xfrm>
              <a:off x="4666583" y="3449324"/>
              <a:ext cx="18525" cy="11567"/>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2"/>
            <p:cNvSpPr/>
            <p:nvPr/>
          </p:nvSpPr>
          <p:spPr>
            <a:xfrm>
              <a:off x="4658709" y="3446254"/>
              <a:ext cx="30999" cy="19238"/>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2"/>
            <p:cNvSpPr/>
            <p:nvPr/>
          </p:nvSpPr>
          <p:spPr>
            <a:xfrm>
              <a:off x="4634571" y="3406775"/>
              <a:ext cx="20363" cy="28544"/>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2"/>
            <p:cNvSpPr/>
            <p:nvPr/>
          </p:nvSpPr>
          <p:spPr>
            <a:xfrm>
              <a:off x="4632733" y="3425802"/>
              <a:ext cx="14021" cy="2997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2"/>
            <p:cNvSpPr/>
            <p:nvPr/>
          </p:nvSpPr>
          <p:spPr>
            <a:xfrm>
              <a:off x="4846289" y="3118553"/>
              <a:ext cx="24041" cy="14434"/>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2"/>
            <p:cNvSpPr/>
            <p:nvPr/>
          </p:nvSpPr>
          <p:spPr>
            <a:xfrm>
              <a:off x="4227190" y="2847008"/>
              <a:ext cx="304495" cy="394802"/>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2"/>
            <p:cNvSpPr/>
            <p:nvPr/>
          </p:nvSpPr>
          <p:spPr>
            <a:xfrm>
              <a:off x="4104354" y="2832485"/>
              <a:ext cx="222061" cy="1770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2"/>
            <p:cNvSpPr/>
            <p:nvPr/>
          </p:nvSpPr>
          <p:spPr>
            <a:xfrm>
              <a:off x="4084209" y="2964628"/>
              <a:ext cx="22712" cy="266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2"/>
            <p:cNvSpPr/>
            <p:nvPr/>
          </p:nvSpPr>
          <p:spPr>
            <a:xfrm>
              <a:off x="4112948" y="2899164"/>
              <a:ext cx="23944" cy="40613"/>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2"/>
            <p:cNvSpPr/>
            <p:nvPr/>
          </p:nvSpPr>
          <p:spPr>
            <a:xfrm>
              <a:off x="4082062" y="2875237"/>
              <a:ext cx="32732" cy="5625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2"/>
            <p:cNvSpPr/>
            <p:nvPr/>
          </p:nvSpPr>
          <p:spPr>
            <a:xfrm>
              <a:off x="4058637" y="2930973"/>
              <a:ext cx="40208" cy="41634"/>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2"/>
            <p:cNvSpPr/>
            <p:nvPr/>
          </p:nvSpPr>
          <p:spPr>
            <a:xfrm>
              <a:off x="3987657" y="2920751"/>
              <a:ext cx="67918" cy="50738"/>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2"/>
            <p:cNvSpPr/>
            <p:nvPr/>
          </p:nvSpPr>
          <p:spPr>
            <a:xfrm>
              <a:off x="3965568" y="2890270"/>
              <a:ext cx="59738" cy="36823"/>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2"/>
            <p:cNvSpPr/>
            <p:nvPr/>
          </p:nvSpPr>
          <p:spPr>
            <a:xfrm>
              <a:off x="4031737" y="2904073"/>
              <a:ext cx="33356" cy="18833"/>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2"/>
            <p:cNvSpPr/>
            <p:nvPr/>
          </p:nvSpPr>
          <p:spPr>
            <a:xfrm>
              <a:off x="4049841" y="2877999"/>
              <a:ext cx="19035" cy="25264"/>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2"/>
            <p:cNvSpPr/>
            <p:nvPr/>
          </p:nvSpPr>
          <p:spPr>
            <a:xfrm>
              <a:off x="3901335" y="2948769"/>
              <a:ext cx="65359" cy="67619"/>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2"/>
            <p:cNvSpPr/>
            <p:nvPr/>
          </p:nvSpPr>
          <p:spPr>
            <a:xfrm>
              <a:off x="3925781" y="2984878"/>
              <a:ext cx="113125" cy="93182"/>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2"/>
            <p:cNvSpPr/>
            <p:nvPr/>
          </p:nvSpPr>
          <p:spPr>
            <a:xfrm>
              <a:off x="4032247" y="2985591"/>
              <a:ext cx="36628" cy="61787"/>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2"/>
            <p:cNvSpPr/>
            <p:nvPr/>
          </p:nvSpPr>
          <p:spPr>
            <a:xfrm>
              <a:off x="4014962" y="3063627"/>
              <a:ext cx="32027" cy="29363"/>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2"/>
            <p:cNvSpPr/>
            <p:nvPr/>
          </p:nvSpPr>
          <p:spPr>
            <a:xfrm>
              <a:off x="3514722" y="2942451"/>
              <a:ext cx="832251" cy="1264256"/>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2"/>
            <p:cNvSpPr/>
            <p:nvPr/>
          </p:nvSpPr>
          <p:spPr>
            <a:xfrm>
              <a:off x="4063748" y="3127042"/>
              <a:ext cx="47166" cy="58101"/>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2"/>
            <p:cNvSpPr/>
            <p:nvPr/>
          </p:nvSpPr>
          <p:spPr>
            <a:xfrm>
              <a:off x="4089223" y="3006862"/>
              <a:ext cx="138591" cy="200580"/>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2"/>
            <p:cNvSpPr/>
            <p:nvPr/>
          </p:nvSpPr>
          <p:spPr>
            <a:xfrm>
              <a:off x="4194053" y="3324341"/>
              <a:ext cx="38362" cy="46032"/>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2"/>
            <p:cNvSpPr/>
            <p:nvPr/>
          </p:nvSpPr>
          <p:spPr>
            <a:xfrm>
              <a:off x="3985608" y="3568070"/>
              <a:ext cx="85925" cy="28131"/>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2"/>
            <p:cNvSpPr/>
            <p:nvPr/>
          </p:nvSpPr>
          <p:spPr>
            <a:xfrm>
              <a:off x="4058637" y="3586376"/>
              <a:ext cx="49305" cy="24454"/>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2"/>
            <p:cNvSpPr/>
            <p:nvPr/>
          </p:nvSpPr>
          <p:spPr>
            <a:xfrm>
              <a:off x="4028667" y="3603864"/>
              <a:ext cx="28755" cy="15455"/>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2"/>
            <p:cNvSpPr/>
            <p:nvPr/>
          </p:nvSpPr>
          <p:spPr>
            <a:xfrm>
              <a:off x="4110801" y="3597627"/>
              <a:ext cx="34579" cy="17601"/>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9" name="Shape 8009"/>
        <p:cNvGrpSpPr/>
        <p:nvPr/>
      </p:nvGrpSpPr>
      <p:grpSpPr>
        <a:xfrm>
          <a:off x="0" y="0"/>
          <a:ext cx="0" cy="0"/>
          <a:chOff x="0" y="0"/>
          <a:chExt cx="0" cy="0"/>
        </a:xfrm>
      </p:grpSpPr>
      <p:grpSp>
        <p:nvGrpSpPr>
          <p:cNvPr id="8010" name="Google Shape;8010;p73"/>
          <p:cNvGrpSpPr/>
          <p:nvPr/>
        </p:nvGrpSpPr>
        <p:grpSpPr>
          <a:xfrm>
            <a:off x="725424" y="969759"/>
            <a:ext cx="2507799" cy="206239"/>
            <a:chOff x="106648" y="895722"/>
            <a:chExt cx="4481413" cy="374300"/>
          </a:xfrm>
        </p:grpSpPr>
        <p:grpSp>
          <p:nvGrpSpPr>
            <p:cNvPr id="8011" name="Google Shape;8011;p73"/>
            <p:cNvGrpSpPr/>
            <p:nvPr/>
          </p:nvGrpSpPr>
          <p:grpSpPr>
            <a:xfrm>
              <a:off x="2233276" y="895722"/>
              <a:ext cx="1082667" cy="223591"/>
              <a:chOff x="4808316" y="2800065"/>
              <a:chExt cx="1999386" cy="412910"/>
            </a:xfrm>
          </p:grpSpPr>
          <p:sp>
            <p:nvSpPr>
              <p:cNvPr id="8012" name="Google Shape;8012;p73"/>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3" name="Google Shape;8013;p73"/>
              <p:cNvGrpSpPr/>
              <p:nvPr/>
            </p:nvGrpSpPr>
            <p:grpSpPr>
              <a:xfrm>
                <a:off x="4808316" y="2800065"/>
                <a:ext cx="92400" cy="411825"/>
                <a:chOff x="845575" y="2563700"/>
                <a:chExt cx="92400" cy="411825"/>
              </a:xfrm>
            </p:grpSpPr>
            <p:cxnSp>
              <p:nvCxnSpPr>
                <p:cNvPr id="8014" name="Google Shape;8014;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15" name="Google Shape;8015;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6" name="Google Shape;8016;p73"/>
            <p:cNvGrpSpPr/>
            <p:nvPr/>
          </p:nvGrpSpPr>
          <p:grpSpPr>
            <a:xfrm>
              <a:off x="106648" y="895722"/>
              <a:ext cx="1088401" cy="223591"/>
              <a:chOff x="881025" y="2800065"/>
              <a:chExt cx="2009975" cy="412910"/>
            </a:xfrm>
          </p:grpSpPr>
          <p:sp>
            <p:nvSpPr>
              <p:cNvPr id="8017" name="Google Shape;8017;p73"/>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8" name="Google Shape;8018;p73"/>
              <p:cNvGrpSpPr/>
              <p:nvPr/>
            </p:nvGrpSpPr>
            <p:grpSpPr>
              <a:xfrm>
                <a:off x="881025" y="2800065"/>
                <a:ext cx="92400" cy="411825"/>
                <a:chOff x="845575" y="2563700"/>
                <a:chExt cx="92400" cy="411825"/>
              </a:xfrm>
            </p:grpSpPr>
            <p:cxnSp>
              <p:nvCxnSpPr>
                <p:cNvPr id="8019" name="Google Shape;8019;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20" name="Google Shape;8020;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1" name="Google Shape;8021;p73"/>
            <p:cNvGrpSpPr/>
            <p:nvPr/>
          </p:nvGrpSpPr>
          <p:grpSpPr>
            <a:xfrm>
              <a:off x="1172346" y="1047018"/>
              <a:ext cx="1083151" cy="223003"/>
              <a:chOff x="2849073" y="3079467"/>
              <a:chExt cx="2000279" cy="411825"/>
            </a:xfrm>
          </p:grpSpPr>
          <p:sp>
            <p:nvSpPr>
              <p:cNvPr id="8022" name="Google Shape;8022;p73"/>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3" name="Google Shape;8023;p73"/>
              <p:cNvGrpSpPr/>
              <p:nvPr/>
            </p:nvGrpSpPr>
            <p:grpSpPr>
              <a:xfrm rot="10800000">
                <a:off x="2849073" y="3079467"/>
                <a:ext cx="92400" cy="411825"/>
                <a:chOff x="2070100" y="2563700"/>
                <a:chExt cx="92400" cy="411825"/>
              </a:xfrm>
            </p:grpSpPr>
            <p:cxnSp>
              <p:nvCxnSpPr>
                <p:cNvPr id="8024" name="Google Shape;8024;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25" name="Google Shape;8025;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6" name="Google Shape;8026;p73"/>
            <p:cNvGrpSpPr/>
            <p:nvPr/>
          </p:nvGrpSpPr>
          <p:grpSpPr>
            <a:xfrm>
              <a:off x="3290132" y="1047018"/>
              <a:ext cx="1297929" cy="223003"/>
              <a:chOff x="6760035" y="3079467"/>
              <a:chExt cx="2396914" cy="411825"/>
            </a:xfrm>
          </p:grpSpPr>
          <p:sp>
            <p:nvSpPr>
              <p:cNvPr id="8027" name="Google Shape;8027;p73"/>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8" name="Google Shape;8028;p73"/>
              <p:cNvGrpSpPr/>
              <p:nvPr/>
            </p:nvGrpSpPr>
            <p:grpSpPr>
              <a:xfrm rot="10800000">
                <a:off x="6760035" y="3079467"/>
                <a:ext cx="92400" cy="411825"/>
                <a:chOff x="2070100" y="2563700"/>
                <a:chExt cx="92400" cy="411825"/>
              </a:xfrm>
            </p:grpSpPr>
            <p:cxnSp>
              <p:nvCxnSpPr>
                <p:cNvPr id="8029" name="Google Shape;8029;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30" name="Google Shape;8030;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31" name="Google Shape;8031;p73"/>
          <p:cNvGrpSpPr/>
          <p:nvPr/>
        </p:nvGrpSpPr>
        <p:grpSpPr>
          <a:xfrm>
            <a:off x="2143186" y="3369130"/>
            <a:ext cx="1086701" cy="799429"/>
            <a:chOff x="2183288" y="3555572"/>
            <a:chExt cx="1136241" cy="835873"/>
          </a:xfrm>
        </p:grpSpPr>
        <p:sp>
          <p:nvSpPr>
            <p:cNvPr id="8032" name="Google Shape;8032;p73"/>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3" name="Google Shape;8033;p73"/>
            <p:cNvGrpSpPr/>
            <p:nvPr/>
          </p:nvGrpSpPr>
          <p:grpSpPr>
            <a:xfrm>
              <a:off x="2205895" y="3637269"/>
              <a:ext cx="1089848" cy="724993"/>
              <a:chOff x="2205895" y="3637269"/>
              <a:chExt cx="1089848" cy="724993"/>
            </a:xfrm>
          </p:grpSpPr>
          <p:sp>
            <p:nvSpPr>
              <p:cNvPr id="8034" name="Google Shape;8034;p73"/>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3"/>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3"/>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3"/>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3"/>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3"/>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0" name="Google Shape;8040;p73"/>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41" name="Google Shape;8041;p73"/>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8042" name="Google Shape;8042;p73"/>
            <p:cNvGrpSpPr/>
            <p:nvPr/>
          </p:nvGrpSpPr>
          <p:grpSpPr>
            <a:xfrm>
              <a:off x="3173850" y="3779426"/>
              <a:ext cx="145679" cy="70048"/>
              <a:chOff x="3173850" y="3779426"/>
              <a:chExt cx="145679" cy="70048"/>
            </a:xfrm>
          </p:grpSpPr>
          <p:cxnSp>
            <p:nvCxnSpPr>
              <p:cNvPr id="8043" name="Google Shape;8043;p73"/>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8044" name="Google Shape;8044;p73"/>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73"/>
            <p:cNvGrpSpPr/>
            <p:nvPr/>
          </p:nvGrpSpPr>
          <p:grpSpPr>
            <a:xfrm>
              <a:off x="2183288" y="4139483"/>
              <a:ext cx="145133" cy="70048"/>
              <a:chOff x="2183288" y="4139483"/>
              <a:chExt cx="145133" cy="70048"/>
            </a:xfrm>
          </p:grpSpPr>
          <p:cxnSp>
            <p:nvCxnSpPr>
              <p:cNvPr id="8046" name="Google Shape;8046;p73"/>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8047" name="Google Shape;8047;p73"/>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8" name="Google Shape;8048;p73"/>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49" name="Google Shape;8049;p73"/>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8050" name="Google Shape;8050;p73"/>
            <p:cNvGrpSpPr/>
            <p:nvPr/>
          </p:nvGrpSpPr>
          <p:grpSpPr>
            <a:xfrm>
              <a:off x="2943836" y="4268886"/>
              <a:ext cx="60717" cy="122559"/>
              <a:chOff x="2943836" y="4268886"/>
              <a:chExt cx="60717" cy="122559"/>
            </a:xfrm>
          </p:grpSpPr>
          <p:sp>
            <p:nvSpPr>
              <p:cNvPr id="8051" name="Google Shape;8051;p73"/>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52" name="Google Shape;8052;p73"/>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8053" name="Google Shape;8053;p73"/>
          <p:cNvGrpSpPr/>
          <p:nvPr/>
        </p:nvGrpSpPr>
        <p:grpSpPr>
          <a:xfrm>
            <a:off x="3406131" y="1290129"/>
            <a:ext cx="1675870" cy="758251"/>
            <a:chOff x="3530532" y="1496185"/>
            <a:chExt cx="1562000" cy="706730"/>
          </a:xfrm>
        </p:grpSpPr>
        <p:cxnSp>
          <p:nvCxnSpPr>
            <p:cNvPr id="8054" name="Google Shape;8054;p73"/>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8055" name="Google Shape;8055;p73"/>
            <p:cNvGrpSpPr/>
            <p:nvPr/>
          </p:nvGrpSpPr>
          <p:grpSpPr>
            <a:xfrm>
              <a:off x="3530532" y="1496185"/>
              <a:ext cx="323430" cy="463587"/>
              <a:chOff x="3530532" y="1496185"/>
              <a:chExt cx="323430" cy="463587"/>
            </a:xfrm>
          </p:grpSpPr>
          <p:grpSp>
            <p:nvGrpSpPr>
              <p:cNvPr id="8056" name="Google Shape;8056;p73"/>
              <p:cNvGrpSpPr/>
              <p:nvPr/>
            </p:nvGrpSpPr>
            <p:grpSpPr>
              <a:xfrm>
                <a:off x="3567462" y="1496185"/>
                <a:ext cx="286500" cy="361376"/>
                <a:chOff x="3567462" y="1496185"/>
                <a:chExt cx="286500" cy="361376"/>
              </a:xfrm>
            </p:grpSpPr>
            <p:cxnSp>
              <p:nvCxnSpPr>
                <p:cNvPr id="8057" name="Google Shape;8057;p73"/>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8058" name="Google Shape;8058;p73"/>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9" name="Google Shape;8059;p73"/>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73"/>
            <p:cNvGrpSpPr/>
            <p:nvPr/>
          </p:nvGrpSpPr>
          <p:grpSpPr>
            <a:xfrm>
              <a:off x="3891569" y="1779209"/>
              <a:ext cx="323945" cy="423706"/>
              <a:chOff x="3891569" y="1779209"/>
              <a:chExt cx="323945" cy="423706"/>
            </a:xfrm>
          </p:grpSpPr>
          <p:grpSp>
            <p:nvGrpSpPr>
              <p:cNvPr id="8061" name="Google Shape;8061;p73"/>
              <p:cNvGrpSpPr/>
              <p:nvPr/>
            </p:nvGrpSpPr>
            <p:grpSpPr>
              <a:xfrm>
                <a:off x="3929014" y="1881638"/>
                <a:ext cx="286500" cy="321278"/>
                <a:chOff x="3929014" y="1881638"/>
                <a:chExt cx="286500" cy="321278"/>
              </a:xfrm>
            </p:grpSpPr>
            <p:cxnSp>
              <p:nvCxnSpPr>
                <p:cNvPr id="8062" name="Google Shape;8062;p73"/>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8063" name="Google Shape;8063;p73"/>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4" name="Google Shape;8064;p73"/>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73"/>
            <p:cNvGrpSpPr/>
            <p:nvPr/>
          </p:nvGrpSpPr>
          <p:grpSpPr>
            <a:xfrm>
              <a:off x="4252606" y="1496185"/>
              <a:ext cx="324721" cy="463587"/>
              <a:chOff x="4252606" y="1496185"/>
              <a:chExt cx="324721" cy="463587"/>
            </a:xfrm>
          </p:grpSpPr>
          <p:grpSp>
            <p:nvGrpSpPr>
              <p:cNvPr id="8066" name="Google Shape;8066;p73"/>
              <p:cNvGrpSpPr/>
              <p:nvPr/>
            </p:nvGrpSpPr>
            <p:grpSpPr>
              <a:xfrm>
                <a:off x="4290828" y="1496185"/>
                <a:ext cx="286500" cy="361376"/>
                <a:chOff x="4290828" y="1496185"/>
                <a:chExt cx="286500" cy="361376"/>
              </a:xfrm>
            </p:grpSpPr>
            <p:cxnSp>
              <p:nvCxnSpPr>
                <p:cNvPr id="8067" name="Google Shape;8067;p73"/>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8068" name="Google Shape;8068;p73"/>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9" name="Google Shape;8069;p73"/>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73"/>
            <p:cNvGrpSpPr/>
            <p:nvPr/>
          </p:nvGrpSpPr>
          <p:grpSpPr>
            <a:xfrm>
              <a:off x="4613643" y="1763716"/>
              <a:ext cx="325308" cy="439200"/>
              <a:chOff x="4613643" y="1763716"/>
              <a:chExt cx="325308" cy="439200"/>
            </a:xfrm>
          </p:grpSpPr>
          <p:grpSp>
            <p:nvGrpSpPr>
              <p:cNvPr id="8071" name="Google Shape;8071;p73"/>
              <p:cNvGrpSpPr/>
              <p:nvPr/>
            </p:nvGrpSpPr>
            <p:grpSpPr>
              <a:xfrm>
                <a:off x="4652451" y="1879538"/>
                <a:ext cx="286500" cy="323378"/>
                <a:chOff x="4652451" y="1879538"/>
                <a:chExt cx="286500" cy="323378"/>
              </a:xfrm>
            </p:grpSpPr>
            <p:cxnSp>
              <p:nvCxnSpPr>
                <p:cNvPr id="8072" name="Google Shape;8072;p73"/>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8073" name="Google Shape;8073;p73"/>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4" name="Google Shape;8074;p73"/>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5" name="Google Shape;8075;p73"/>
          <p:cNvGrpSpPr/>
          <p:nvPr/>
        </p:nvGrpSpPr>
        <p:grpSpPr>
          <a:xfrm>
            <a:off x="3417991" y="2143755"/>
            <a:ext cx="1652173" cy="391517"/>
            <a:chOff x="3512551" y="2358270"/>
            <a:chExt cx="1597383" cy="378533"/>
          </a:xfrm>
        </p:grpSpPr>
        <p:cxnSp>
          <p:nvCxnSpPr>
            <p:cNvPr id="8076" name="Google Shape;8076;p73"/>
            <p:cNvCxnSpPr>
              <a:stCxn id="8077" idx="6"/>
              <a:endCxn id="8078"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8079" name="Google Shape;8079;p73"/>
            <p:cNvGrpSpPr/>
            <p:nvPr/>
          </p:nvGrpSpPr>
          <p:grpSpPr>
            <a:xfrm>
              <a:off x="3512551" y="2358270"/>
              <a:ext cx="225647" cy="307714"/>
              <a:chOff x="2182679" y="2004714"/>
              <a:chExt cx="792300" cy="1080458"/>
            </a:xfrm>
          </p:grpSpPr>
          <p:cxnSp>
            <p:nvCxnSpPr>
              <p:cNvPr id="8080" name="Google Shape;8080;p73"/>
              <p:cNvCxnSpPr>
                <a:stCxn id="8081"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8077" name="Google Shape;8077;p73"/>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3"/>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73"/>
            <p:cNvGrpSpPr/>
            <p:nvPr/>
          </p:nvGrpSpPr>
          <p:grpSpPr>
            <a:xfrm>
              <a:off x="3969644" y="2440153"/>
              <a:ext cx="225853" cy="296651"/>
              <a:chOff x="3775710" y="1729289"/>
              <a:chExt cx="136500" cy="179289"/>
            </a:xfrm>
          </p:grpSpPr>
          <p:cxnSp>
            <p:nvCxnSpPr>
              <p:cNvPr id="8083" name="Google Shape;8083;p73"/>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8084" name="Google Shape;8084;p73"/>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3"/>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73"/>
            <p:cNvGrpSpPr/>
            <p:nvPr/>
          </p:nvGrpSpPr>
          <p:grpSpPr>
            <a:xfrm>
              <a:off x="4427051" y="2358270"/>
              <a:ext cx="225647" cy="307714"/>
              <a:chOff x="5393704" y="2004714"/>
              <a:chExt cx="792300" cy="1080458"/>
            </a:xfrm>
          </p:grpSpPr>
          <p:cxnSp>
            <p:nvCxnSpPr>
              <p:cNvPr id="8087" name="Google Shape;8087;p73"/>
              <p:cNvCxnSpPr>
                <a:stCxn id="8088"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8089" name="Google Shape;8089;p73"/>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3"/>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73"/>
            <p:cNvGrpSpPr/>
            <p:nvPr/>
          </p:nvGrpSpPr>
          <p:grpSpPr>
            <a:xfrm>
              <a:off x="4884287" y="2440252"/>
              <a:ext cx="225647" cy="296532"/>
              <a:chOff x="6999166" y="2292572"/>
              <a:chExt cx="792300" cy="1041192"/>
            </a:xfrm>
          </p:grpSpPr>
          <p:cxnSp>
            <p:nvCxnSpPr>
              <p:cNvPr id="8091" name="Google Shape;8091;p73"/>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8078" name="Google Shape;8078;p73"/>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3"/>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3" name="Google Shape;8093;p73"/>
          <p:cNvGrpSpPr/>
          <p:nvPr/>
        </p:nvGrpSpPr>
        <p:grpSpPr>
          <a:xfrm>
            <a:off x="6838799" y="979955"/>
            <a:ext cx="1581844" cy="732818"/>
            <a:chOff x="634175" y="2986275"/>
            <a:chExt cx="3147949" cy="1458344"/>
          </a:xfrm>
        </p:grpSpPr>
        <p:cxnSp>
          <p:nvCxnSpPr>
            <p:cNvPr id="8094" name="Google Shape;8094;p73"/>
            <p:cNvCxnSpPr>
              <a:stCxn id="8095" idx="4"/>
              <a:endCxn id="8096"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8097" name="Google Shape;8097;p73"/>
            <p:cNvCxnSpPr>
              <a:stCxn id="8096" idx="0"/>
              <a:endCxn id="8098"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8099" name="Google Shape;8099;p73"/>
            <p:cNvCxnSpPr>
              <a:stCxn id="8098" idx="4"/>
              <a:endCxn id="8100"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8101" name="Google Shape;8101;p73"/>
            <p:cNvCxnSpPr>
              <a:stCxn id="8100" idx="0"/>
              <a:endCxn id="8102"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8102" name="Google Shape;8102;p73"/>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98" name="Google Shape;8098;p73"/>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95" name="Google Shape;8095;p73"/>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00" name="Google Shape;8100;p73"/>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96" name="Google Shape;8096;p73"/>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103" name="Google Shape;8103;p73"/>
          <p:cNvGrpSpPr/>
          <p:nvPr/>
        </p:nvGrpSpPr>
        <p:grpSpPr>
          <a:xfrm>
            <a:off x="3406514" y="2674265"/>
            <a:ext cx="1675128" cy="313674"/>
            <a:chOff x="998425" y="1182125"/>
            <a:chExt cx="1065400" cy="199500"/>
          </a:xfrm>
        </p:grpSpPr>
        <p:sp>
          <p:nvSpPr>
            <p:cNvPr id="8104" name="Google Shape;8104;p7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73"/>
          <p:cNvGrpSpPr/>
          <p:nvPr/>
        </p:nvGrpSpPr>
        <p:grpSpPr>
          <a:xfrm>
            <a:off x="3406513" y="3630231"/>
            <a:ext cx="1675129" cy="525345"/>
            <a:chOff x="5194708" y="3484366"/>
            <a:chExt cx="3148148" cy="987304"/>
          </a:xfrm>
        </p:grpSpPr>
        <p:grpSp>
          <p:nvGrpSpPr>
            <p:cNvPr id="8110" name="Google Shape;8110;p73"/>
            <p:cNvGrpSpPr/>
            <p:nvPr/>
          </p:nvGrpSpPr>
          <p:grpSpPr>
            <a:xfrm>
              <a:off x="7531521" y="3484366"/>
              <a:ext cx="811335" cy="987304"/>
              <a:chOff x="3379425" y="1617275"/>
              <a:chExt cx="1090650" cy="1327200"/>
            </a:xfrm>
          </p:grpSpPr>
          <p:sp>
            <p:nvSpPr>
              <p:cNvPr id="8111" name="Google Shape;8111;p7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73"/>
            <p:cNvGrpSpPr/>
            <p:nvPr/>
          </p:nvGrpSpPr>
          <p:grpSpPr>
            <a:xfrm>
              <a:off x="6752546" y="3484366"/>
              <a:ext cx="811428" cy="987304"/>
              <a:chOff x="2332275" y="1617275"/>
              <a:chExt cx="1090775" cy="1327200"/>
            </a:xfrm>
          </p:grpSpPr>
          <p:sp>
            <p:nvSpPr>
              <p:cNvPr id="8115" name="Google Shape;8115;p7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73"/>
            <p:cNvGrpSpPr/>
            <p:nvPr/>
          </p:nvGrpSpPr>
          <p:grpSpPr>
            <a:xfrm>
              <a:off x="5973664" y="3484366"/>
              <a:ext cx="811335" cy="987304"/>
              <a:chOff x="1285250" y="1617275"/>
              <a:chExt cx="1090650" cy="1327200"/>
            </a:xfrm>
          </p:grpSpPr>
          <p:sp>
            <p:nvSpPr>
              <p:cNvPr id="8119" name="Google Shape;8119;p7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73"/>
            <p:cNvGrpSpPr/>
            <p:nvPr/>
          </p:nvGrpSpPr>
          <p:grpSpPr>
            <a:xfrm>
              <a:off x="5194708" y="3484366"/>
              <a:ext cx="811409" cy="987304"/>
              <a:chOff x="238125" y="1617275"/>
              <a:chExt cx="1090750" cy="1327200"/>
            </a:xfrm>
          </p:grpSpPr>
          <p:sp>
            <p:nvSpPr>
              <p:cNvPr id="8123" name="Google Shape;8123;p7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6" name="Google Shape;8126;p73"/>
          <p:cNvGrpSpPr/>
          <p:nvPr/>
        </p:nvGrpSpPr>
        <p:grpSpPr>
          <a:xfrm>
            <a:off x="6840198" y="2276120"/>
            <a:ext cx="1579046" cy="522230"/>
            <a:chOff x="6853641" y="2534077"/>
            <a:chExt cx="1515545" cy="501229"/>
          </a:xfrm>
        </p:grpSpPr>
        <p:grpSp>
          <p:nvGrpSpPr>
            <p:cNvPr id="8127" name="Google Shape;8127;p73"/>
            <p:cNvGrpSpPr/>
            <p:nvPr/>
          </p:nvGrpSpPr>
          <p:grpSpPr>
            <a:xfrm>
              <a:off x="6853641" y="2618923"/>
              <a:ext cx="1515545" cy="324556"/>
              <a:chOff x="6853641" y="2618923"/>
              <a:chExt cx="1515545" cy="324556"/>
            </a:xfrm>
          </p:grpSpPr>
          <p:sp>
            <p:nvSpPr>
              <p:cNvPr id="8128" name="Google Shape;8128;p73"/>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3"/>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3"/>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3"/>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3"/>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3" name="Google Shape;8133;p73"/>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3"/>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3"/>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3"/>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3"/>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73"/>
          <p:cNvGrpSpPr/>
          <p:nvPr/>
        </p:nvGrpSpPr>
        <p:grpSpPr>
          <a:xfrm>
            <a:off x="3435090" y="3151161"/>
            <a:ext cx="1617976" cy="346616"/>
            <a:chOff x="1808063" y="4294338"/>
            <a:chExt cx="3370782" cy="721817"/>
          </a:xfrm>
        </p:grpSpPr>
        <p:sp>
          <p:nvSpPr>
            <p:cNvPr id="8139" name="Google Shape;8139;p7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73"/>
          <p:cNvGrpSpPr/>
          <p:nvPr/>
        </p:nvGrpSpPr>
        <p:grpSpPr>
          <a:xfrm>
            <a:off x="5261086" y="3817911"/>
            <a:ext cx="1417067" cy="350605"/>
            <a:chOff x="4234950" y="2101012"/>
            <a:chExt cx="4219974" cy="1044090"/>
          </a:xfrm>
        </p:grpSpPr>
        <p:sp>
          <p:nvSpPr>
            <p:cNvPr id="8150" name="Google Shape;8150;p73"/>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3"/>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3"/>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3"/>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3"/>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3"/>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3"/>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3"/>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3"/>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3"/>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3"/>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3"/>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3"/>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3"/>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3"/>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3"/>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73"/>
          <p:cNvGrpSpPr/>
          <p:nvPr/>
        </p:nvGrpSpPr>
        <p:grpSpPr>
          <a:xfrm>
            <a:off x="6836558" y="1808668"/>
            <a:ext cx="1586327" cy="371557"/>
            <a:chOff x="1247650" y="2075423"/>
            <a:chExt cx="6648477" cy="1557238"/>
          </a:xfrm>
        </p:grpSpPr>
        <p:sp>
          <p:nvSpPr>
            <p:cNvPr id="8167" name="Google Shape;8167;p7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73"/>
          <p:cNvGrpSpPr/>
          <p:nvPr/>
        </p:nvGrpSpPr>
        <p:grpSpPr>
          <a:xfrm>
            <a:off x="5267828" y="961858"/>
            <a:ext cx="1415601" cy="1648533"/>
            <a:chOff x="1839112" y="2209163"/>
            <a:chExt cx="1918159" cy="2233784"/>
          </a:xfrm>
        </p:grpSpPr>
        <p:sp>
          <p:nvSpPr>
            <p:cNvPr id="8174" name="Google Shape;8174;p73"/>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3"/>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3"/>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77" name="Google Shape;8177;p73"/>
            <p:cNvCxnSpPr>
              <a:stCxn id="8174" idx="6"/>
              <a:endCxn id="8175"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8178" name="Google Shape;8178;p73"/>
            <p:cNvCxnSpPr>
              <a:stCxn id="8175" idx="4"/>
              <a:endCxn id="8179"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8180" name="Google Shape;8180;p73"/>
            <p:cNvCxnSpPr>
              <a:stCxn id="8179" idx="6"/>
              <a:endCxn id="8176"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8181" name="Google Shape;8181;p73"/>
            <p:cNvCxnSpPr>
              <a:stCxn id="8176" idx="4"/>
              <a:endCxn id="8182"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8179" name="Google Shape;8179;p73"/>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3"/>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3"/>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84" name="Google Shape;8184;p73"/>
            <p:cNvCxnSpPr>
              <a:endCxn id="8183"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8185" name="Google Shape;8185;p73"/>
          <p:cNvGrpSpPr/>
          <p:nvPr/>
        </p:nvGrpSpPr>
        <p:grpSpPr>
          <a:xfrm>
            <a:off x="3425094" y="979942"/>
            <a:ext cx="1637968" cy="154942"/>
            <a:chOff x="238125" y="2506075"/>
            <a:chExt cx="7115411" cy="673075"/>
          </a:xfrm>
        </p:grpSpPr>
        <p:sp>
          <p:nvSpPr>
            <p:cNvPr id="8186" name="Google Shape;8186;p7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73"/>
          <p:cNvGrpSpPr/>
          <p:nvPr/>
        </p:nvGrpSpPr>
        <p:grpSpPr>
          <a:xfrm>
            <a:off x="1965830" y="1294660"/>
            <a:ext cx="1262932" cy="785408"/>
            <a:chOff x="548861" y="389676"/>
            <a:chExt cx="3843371" cy="2390163"/>
          </a:xfrm>
        </p:grpSpPr>
        <p:cxnSp>
          <p:nvCxnSpPr>
            <p:cNvPr id="8192" name="Google Shape;8192;p73"/>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193" name="Google Shape;8193;p73"/>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194" name="Google Shape;8194;p73"/>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195" name="Google Shape;8195;p73"/>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8196" name="Google Shape;8196;p73"/>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197" name="Google Shape;8197;p73"/>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98" name="Google Shape;8198;p73"/>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199" name="Google Shape;8199;p73"/>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3"/>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3"/>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3"/>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3"/>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3"/>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73"/>
          <p:cNvGrpSpPr/>
          <p:nvPr/>
        </p:nvGrpSpPr>
        <p:grpSpPr>
          <a:xfrm>
            <a:off x="753962" y="2401537"/>
            <a:ext cx="1412054" cy="633562"/>
            <a:chOff x="1187400" y="2529299"/>
            <a:chExt cx="6769193" cy="2241903"/>
          </a:xfrm>
        </p:grpSpPr>
        <p:sp>
          <p:nvSpPr>
            <p:cNvPr id="8206" name="Google Shape;8206;p73"/>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207" name="Google Shape;8207;p73"/>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08" name="Google Shape;8208;p73"/>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09" name="Google Shape;8209;p73"/>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10" name="Google Shape;8210;p73"/>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11" name="Google Shape;8211;p73"/>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12" name="Google Shape;8212;p73"/>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8213" name="Google Shape;8213;p73"/>
            <p:cNvCxnSpPr>
              <a:stCxn id="8206" idx="2"/>
              <a:endCxn id="8207"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214" name="Google Shape;8214;p73"/>
            <p:cNvCxnSpPr>
              <a:stCxn id="8208" idx="0"/>
              <a:endCxn id="8206"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215" name="Google Shape;8215;p73"/>
            <p:cNvCxnSpPr>
              <a:stCxn id="8208" idx="2"/>
              <a:endCxn id="8210"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216" name="Google Shape;8216;p73"/>
            <p:cNvCxnSpPr>
              <a:stCxn id="8209" idx="0"/>
              <a:endCxn id="8208"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217" name="Google Shape;8217;p73"/>
            <p:cNvCxnSpPr>
              <a:stCxn id="8207" idx="2"/>
              <a:endCxn id="8212"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218" name="Google Shape;8218;p73"/>
            <p:cNvCxnSpPr>
              <a:stCxn id="8211" idx="0"/>
              <a:endCxn id="8207"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8219" name="Google Shape;8219;p73"/>
          <p:cNvGrpSpPr/>
          <p:nvPr/>
        </p:nvGrpSpPr>
        <p:grpSpPr>
          <a:xfrm>
            <a:off x="6840208" y="2894246"/>
            <a:ext cx="1579035" cy="540873"/>
            <a:chOff x="6895650" y="3126697"/>
            <a:chExt cx="1436662" cy="492105"/>
          </a:xfrm>
        </p:grpSpPr>
        <p:sp>
          <p:nvSpPr>
            <p:cNvPr id="8220" name="Google Shape;8220;p73"/>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3"/>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3"/>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3"/>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3"/>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5" name="Google Shape;8225;p73"/>
            <p:cNvGrpSpPr/>
            <p:nvPr/>
          </p:nvGrpSpPr>
          <p:grpSpPr>
            <a:xfrm>
              <a:off x="6995957" y="3335810"/>
              <a:ext cx="1230393" cy="71754"/>
              <a:chOff x="6995957" y="3287964"/>
              <a:chExt cx="1230393" cy="71754"/>
            </a:xfrm>
          </p:grpSpPr>
          <p:sp>
            <p:nvSpPr>
              <p:cNvPr id="8226" name="Google Shape;8226;p73"/>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3"/>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3"/>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3"/>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3"/>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1" name="Google Shape;8231;p73"/>
          <p:cNvGrpSpPr/>
          <p:nvPr/>
        </p:nvGrpSpPr>
        <p:grpSpPr>
          <a:xfrm>
            <a:off x="6838790" y="3531009"/>
            <a:ext cx="1581862" cy="650625"/>
            <a:chOff x="6777990" y="3710194"/>
            <a:chExt cx="1646915" cy="677382"/>
          </a:xfrm>
        </p:grpSpPr>
        <p:grpSp>
          <p:nvGrpSpPr>
            <p:cNvPr id="8232" name="Google Shape;8232;p73"/>
            <p:cNvGrpSpPr/>
            <p:nvPr/>
          </p:nvGrpSpPr>
          <p:grpSpPr>
            <a:xfrm>
              <a:off x="6777990" y="3874492"/>
              <a:ext cx="411129" cy="513083"/>
              <a:chOff x="6777990" y="3874492"/>
              <a:chExt cx="411129" cy="513083"/>
            </a:xfrm>
          </p:grpSpPr>
          <p:cxnSp>
            <p:nvCxnSpPr>
              <p:cNvPr id="8233" name="Google Shape;8233;p73"/>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8234" name="Google Shape;8234;p73"/>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73"/>
            <p:cNvGrpSpPr/>
            <p:nvPr/>
          </p:nvGrpSpPr>
          <p:grpSpPr>
            <a:xfrm>
              <a:off x="7188425" y="3710194"/>
              <a:ext cx="411123" cy="520535"/>
              <a:chOff x="7188425" y="3710194"/>
              <a:chExt cx="411123" cy="520535"/>
            </a:xfrm>
          </p:grpSpPr>
          <p:cxnSp>
            <p:nvCxnSpPr>
              <p:cNvPr id="8236" name="Google Shape;8236;p73"/>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8237" name="Google Shape;8237;p73"/>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8" name="Google Shape;8238;p73"/>
            <p:cNvGrpSpPr/>
            <p:nvPr/>
          </p:nvGrpSpPr>
          <p:grpSpPr>
            <a:xfrm>
              <a:off x="7603341" y="3874492"/>
              <a:ext cx="411474" cy="513083"/>
              <a:chOff x="7603341" y="3874492"/>
              <a:chExt cx="411474" cy="513083"/>
            </a:xfrm>
          </p:grpSpPr>
          <p:cxnSp>
            <p:nvCxnSpPr>
              <p:cNvPr id="8239" name="Google Shape;8239;p73"/>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8240" name="Google Shape;8240;p73"/>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73"/>
            <p:cNvGrpSpPr/>
            <p:nvPr/>
          </p:nvGrpSpPr>
          <p:grpSpPr>
            <a:xfrm>
              <a:off x="8013776" y="3722847"/>
              <a:ext cx="411129" cy="507881"/>
              <a:chOff x="8013776" y="3722847"/>
              <a:chExt cx="411129" cy="507881"/>
            </a:xfrm>
          </p:grpSpPr>
          <p:cxnSp>
            <p:nvCxnSpPr>
              <p:cNvPr id="8242" name="Google Shape;8242;p73"/>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8243" name="Google Shape;8243;p73"/>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4" name="Google Shape;8244;p73"/>
          <p:cNvGrpSpPr/>
          <p:nvPr/>
        </p:nvGrpSpPr>
        <p:grpSpPr>
          <a:xfrm>
            <a:off x="5258305" y="2703849"/>
            <a:ext cx="1421889" cy="1020603"/>
            <a:chOff x="5190863" y="2824811"/>
            <a:chExt cx="1544860" cy="1108869"/>
          </a:xfrm>
        </p:grpSpPr>
        <p:grpSp>
          <p:nvGrpSpPr>
            <p:cNvPr id="8245" name="Google Shape;8245;p73"/>
            <p:cNvGrpSpPr/>
            <p:nvPr/>
          </p:nvGrpSpPr>
          <p:grpSpPr>
            <a:xfrm>
              <a:off x="5938695" y="3176919"/>
              <a:ext cx="685761" cy="404739"/>
              <a:chOff x="5938695" y="3176919"/>
              <a:chExt cx="685761" cy="404739"/>
            </a:xfrm>
          </p:grpSpPr>
          <p:grpSp>
            <p:nvGrpSpPr>
              <p:cNvPr id="8246" name="Google Shape;8246;p73"/>
              <p:cNvGrpSpPr/>
              <p:nvPr/>
            </p:nvGrpSpPr>
            <p:grpSpPr>
              <a:xfrm>
                <a:off x="5938695" y="3176919"/>
                <a:ext cx="685761" cy="404739"/>
                <a:chOff x="5938695" y="3176919"/>
                <a:chExt cx="685761" cy="404739"/>
              </a:xfrm>
            </p:grpSpPr>
            <p:sp>
              <p:nvSpPr>
                <p:cNvPr id="8247" name="Google Shape;8247;p73"/>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3"/>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9" name="Google Shape;8249;p73"/>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73"/>
            <p:cNvGrpSpPr/>
            <p:nvPr/>
          </p:nvGrpSpPr>
          <p:grpSpPr>
            <a:xfrm>
              <a:off x="5305233" y="3176835"/>
              <a:ext cx="685971" cy="404655"/>
              <a:chOff x="5305233" y="3176835"/>
              <a:chExt cx="685971" cy="404655"/>
            </a:xfrm>
          </p:grpSpPr>
          <p:grpSp>
            <p:nvGrpSpPr>
              <p:cNvPr id="8251" name="Google Shape;8251;p73"/>
              <p:cNvGrpSpPr/>
              <p:nvPr/>
            </p:nvGrpSpPr>
            <p:grpSpPr>
              <a:xfrm>
                <a:off x="5305233" y="3176835"/>
                <a:ext cx="685971" cy="404655"/>
                <a:chOff x="5305233" y="3176835"/>
                <a:chExt cx="685971" cy="404655"/>
              </a:xfrm>
            </p:grpSpPr>
            <p:sp>
              <p:nvSpPr>
                <p:cNvPr id="8252" name="Google Shape;8252;p73"/>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3"/>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4" name="Google Shape;8254;p73"/>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55" name="Google Shape;8255;p73"/>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6" name="Google Shape;8256;p73"/>
            <p:cNvGrpSpPr/>
            <p:nvPr/>
          </p:nvGrpSpPr>
          <p:grpSpPr>
            <a:xfrm>
              <a:off x="5657361" y="2824811"/>
              <a:ext cx="1078361" cy="404655"/>
              <a:chOff x="5657361" y="2824811"/>
              <a:chExt cx="1078361" cy="404655"/>
            </a:xfrm>
          </p:grpSpPr>
          <p:grpSp>
            <p:nvGrpSpPr>
              <p:cNvPr id="8257" name="Google Shape;8257;p73"/>
              <p:cNvGrpSpPr/>
              <p:nvPr/>
            </p:nvGrpSpPr>
            <p:grpSpPr>
              <a:xfrm>
                <a:off x="5657361" y="2824811"/>
                <a:ext cx="1078361" cy="404655"/>
                <a:chOff x="5657361" y="2824811"/>
                <a:chExt cx="1078361" cy="404655"/>
              </a:xfrm>
            </p:grpSpPr>
            <p:grpSp>
              <p:nvGrpSpPr>
                <p:cNvPr id="8258" name="Google Shape;8258;p73"/>
                <p:cNvGrpSpPr/>
                <p:nvPr/>
              </p:nvGrpSpPr>
              <p:grpSpPr>
                <a:xfrm>
                  <a:off x="5938485" y="2824811"/>
                  <a:ext cx="797237" cy="404655"/>
                  <a:chOff x="5938485" y="2824811"/>
                  <a:chExt cx="797237" cy="404655"/>
                </a:xfrm>
              </p:grpSpPr>
              <p:sp>
                <p:nvSpPr>
                  <p:cNvPr id="8259" name="Google Shape;8259;p73"/>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3"/>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1" name="Google Shape;8261;p73"/>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2" name="Google Shape;8262;p73"/>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73"/>
            <p:cNvGrpSpPr/>
            <p:nvPr/>
          </p:nvGrpSpPr>
          <p:grpSpPr>
            <a:xfrm>
              <a:off x="5190863" y="3528942"/>
              <a:ext cx="1078026" cy="404739"/>
              <a:chOff x="5190863" y="3528942"/>
              <a:chExt cx="1078026" cy="404739"/>
            </a:xfrm>
          </p:grpSpPr>
          <p:sp>
            <p:nvSpPr>
              <p:cNvPr id="8264" name="Google Shape;8264;p73"/>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5" name="Google Shape;8265;p73"/>
              <p:cNvGrpSpPr/>
              <p:nvPr/>
            </p:nvGrpSpPr>
            <p:grpSpPr>
              <a:xfrm>
                <a:off x="5190863" y="3528942"/>
                <a:ext cx="1078026" cy="404739"/>
                <a:chOff x="5190863" y="3528942"/>
                <a:chExt cx="1078026" cy="404739"/>
              </a:xfrm>
            </p:grpSpPr>
            <p:sp>
              <p:nvSpPr>
                <p:cNvPr id="8266" name="Google Shape;8266;p73"/>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3"/>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68" name="Google Shape;8268;p73"/>
          <p:cNvGrpSpPr/>
          <p:nvPr/>
        </p:nvGrpSpPr>
        <p:grpSpPr>
          <a:xfrm>
            <a:off x="724312" y="1268317"/>
            <a:ext cx="1086719" cy="879487"/>
            <a:chOff x="803162" y="1474292"/>
            <a:chExt cx="1086719" cy="879487"/>
          </a:xfrm>
        </p:grpSpPr>
        <p:grpSp>
          <p:nvGrpSpPr>
            <p:cNvPr id="8269" name="Google Shape;8269;p73"/>
            <p:cNvGrpSpPr/>
            <p:nvPr/>
          </p:nvGrpSpPr>
          <p:grpSpPr>
            <a:xfrm>
              <a:off x="803162" y="1625948"/>
              <a:ext cx="445856" cy="576579"/>
              <a:chOff x="803162" y="1625948"/>
              <a:chExt cx="445856" cy="576579"/>
            </a:xfrm>
          </p:grpSpPr>
          <p:sp>
            <p:nvSpPr>
              <p:cNvPr id="8270" name="Google Shape;8270;p73"/>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1" name="Google Shape;8271;p73"/>
              <p:cNvGrpSpPr/>
              <p:nvPr/>
            </p:nvGrpSpPr>
            <p:grpSpPr>
              <a:xfrm>
                <a:off x="1056023" y="1625948"/>
                <a:ext cx="192995" cy="576579"/>
                <a:chOff x="1056023" y="1625948"/>
                <a:chExt cx="192995" cy="576579"/>
              </a:xfrm>
            </p:grpSpPr>
            <p:sp>
              <p:nvSpPr>
                <p:cNvPr id="8272" name="Google Shape;8272;p73"/>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3"/>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3"/>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3"/>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3"/>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7" name="Google Shape;8277;p73"/>
            <p:cNvGrpSpPr/>
            <p:nvPr/>
          </p:nvGrpSpPr>
          <p:grpSpPr>
            <a:xfrm>
              <a:off x="1371406" y="1474292"/>
              <a:ext cx="518475" cy="879487"/>
              <a:chOff x="1398231" y="1474292"/>
              <a:chExt cx="518475" cy="879487"/>
            </a:xfrm>
          </p:grpSpPr>
          <p:grpSp>
            <p:nvGrpSpPr>
              <p:cNvPr id="8278" name="Google Shape;8278;p73"/>
              <p:cNvGrpSpPr/>
              <p:nvPr/>
            </p:nvGrpSpPr>
            <p:grpSpPr>
              <a:xfrm>
                <a:off x="1398231" y="1474292"/>
                <a:ext cx="518475" cy="341643"/>
                <a:chOff x="1398231" y="1474292"/>
                <a:chExt cx="518475" cy="341643"/>
              </a:xfrm>
            </p:grpSpPr>
            <p:sp>
              <p:nvSpPr>
                <p:cNvPr id="8279" name="Google Shape;8279;p73"/>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0" name="Google Shape;8280;p73"/>
                <p:cNvGrpSpPr/>
                <p:nvPr/>
              </p:nvGrpSpPr>
              <p:grpSpPr>
                <a:xfrm>
                  <a:off x="1616453" y="1474292"/>
                  <a:ext cx="300253" cy="341643"/>
                  <a:chOff x="1616453" y="1475379"/>
                  <a:chExt cx="300253" cy="341643"/>
                </a:xfrm>
              </p:grpSpPr>
              <p:sp>
                <p:nvSpPr>
                  <p:cNvPr id="8281" name="Google Shape;8281;p73"/>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3"/>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3"/>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3"/>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3"/>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3"/>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3"/>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8" name="Google Shape;8288;p73"/>
                  <p:cNvGrpSpPr/>
                  <p:nvPr/>
                </p:nvGrpSpPr>
                <p:grpSpPr>
                  <a:xfrm>
                    <a:off x="1839639" y="1475379"/>
                    <a:ext cx="77067" cy="341643"/>
                    <a:chOff x="1839639" y="1475379"/>
                    <a:chExt cx="77067" cy="341643"/>
                  </a:xfrm>
                </p:grpSpPr>
                <p:sp>
                  <p:nvSpPr>
                    <p:cNvPr id="8289" name="Google Shape;8289;p73"/>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3"/>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91" name="Google Shape;8291;p73"/>
              <p:cNvGrpSpPr/>
              <p:nvPr/>
            </p:nvGrpSpPr>
            <p:grpSpPr>
              <a:xfrm>
                <a:off x="1398451" y="2012951"/>
                <a:ext cx="518255" cy="340828"/>
                <a:chOff x="1398451" y="2012951"/>
                <a:chExt cx="518255" cy="340828"/>
              </a:xfrm>
            </p:grpSpPr>
            <p:sp>
              <p:nvSpPr>
                <p:cNvPr id="8292" name="Google Shape;8292;p73"/>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3" name="Google Shape;8293;p73"/>
                <p:cNvGrpSpPr/>
                <p:nvPr/>
              </p:nvGrpSpPr>
              <p:grpSpPr>
                <a:xfrm>
                  <a:off x="1616453" y="2012951"/>
                  <a:ext cx="300253" cy="340828"/>
                  <a:chOff x="1616453" y="2013538"/>
                  <a:chExt cx="300253" cy="340828"/>
                </a:xfrm>
              </p:grpSpPr>
              <p:sp>
                <p:nvSpPr>
                  <p:cNvPr id="8294" name="Google Shape;8294;p73"/>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3"/>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3"/>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3"/>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3"/>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3"/>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3"/>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1" name="Google Shape;8301;p73"/>
                  <p:cNvGrpSpPr/>
                  <p:nvPr/>
                </p:nvGrpSpPr>
                <p:grpSpPr>
                  <a:xfrm>
                    <a:off x="1839639" y="2013538"/>
                    <a:ext cx="77067" cy="340828"/>
                    <a:chOff x="1839639" y="2013538"/>
                    <a:chExt cx="77067" cy="340828"/>
                  </a:xfrm>
                </p:grpSpPr>
                <p:sp>
                  <p:nvSpPr>
                    <p:cNvPr id="8302" name="Google Shape;8302;p73"/>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3"/>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304" name="Google Shape;8304;p73"/>
          <p:cNvGrpSpPr/>
          <p:nvPr/>
        </p:nvGrpSpPr>
        <p:grpSpPr>
          <a:xfrm>
            <a:off x="721136" y="3399503"/>
            <a:ext cx="1368681" cy="682918"/>
            <a:chOff x="724986" y="3605478"/>
            <a:chExt cx="1368681" cy="682918"/>
          </a:xfrm>
        </p:grpSpPr>
        <p:grpSp>
          <p:nvGrpSpPr>
            <p:cNvPr id="8305" name="Google Shape;8305;p73"/>
            <p:cNvGrpSpPr/>
            <p:nvPr/>
          </p:nvGrpSpPr>
          <p:grpSpPr>
            <a:xfrm>
              <a:off x="1289102" y="3823629"/>
              <a:ext cx="240442" cy="250435"/>
              <a:chOff x="-165066" y="3843615"/>
              <a:chExt cx="221259" cy="230455"/>
            </a:xfrm>
          </p:grpSpPr>
          <p:sp>
            <p:nvSpPr>
              <p:cNvPr id="8306" name="Google Shape;8306;p73"/>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3"/>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3"/>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3"/>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3"/>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3"/>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3"/>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3"/>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3"/>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3"/>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3"/>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3"/>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3"/>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3"/>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3"/>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3"/>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3"/>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3"/>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3"/>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3"/>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73"/>
            <p:cNvGrpSpPr/>
            <p:nvPr/>
          </p:nvGrpSpPr>
          <p:grpSpPr>
            <a:xfrm>
              <a:off x="724986" y="3605478"/>
              <a:ext cx="1368681" cy="682918"/>
              <a:chOff x="724986" y="3605478"/>
              <a:chExt cx="1368681" cy="682918"/>
            </a:xfrm>
          </p:grpSpPr>
          <p:grpSp>
            <p:nvGrpSpPr>
              <p:cNvPr id="8327" name="Google Shape;8327;p73"/>
              <p:cNvGrpSpPr/>
              <p:nvPr/>
            </p:nvGrpSpPr>
            <p:grpSpPr>
              <a:xfrm>
                <a:off x="1498221" y="4047614"/>
                <a:ext cx="529172" cy="240783"/>
                <a:chOff x="1498221" y="4047614"/>
                <a:chExt cx="529172" cy="240783"/>
              </a:xfrm>
            </p:grpSpPr>
            <p:grpSp>
              <p:nvGrpSpPr>
                <p:cNvPr id="8328" name="Google Shape;8328;p73"/>
                <p:cNvGrpSpPr/>
                <p:nvPr/>
              </p:nvGrpSpPr>
              <p:grpSpPr>
                <a:xfrm>
                  <a:off x="1826655" y="4224370"/>
                  <a:ext cx="200738" cy="25631"/>
                  <a:chOff x="1826655" y="4224370"/>
                  <a:chExt cx="200738" cy="25631"/>
                </a:xfrm>
              </p:grpSpPr>
              <p:sp>
                <p:nvSpPr>
                  <p:cNvPr id="8329" name="Google Shape;8329;p73"/>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3"/>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73"/>
                <p:cNvGrpSpPr/>
                <p:nvPr/>
              </p:nvGrpSpPr>
              <p:grpSpPr>
                <a:xfrm>
                  <a:off x="1498221" y="4047614"/>
                  <a:ext cx="328444" cy="240783"/>
                  <a:chOff x="1498221" y="4047614"/>
                  <a:chExt cx="328444" cy="240783"/>
                </a:xfrm>
              </p:grpSpPr>
              <p:sp>
                <p:nvSpPr>
                  <p:cNvPr id="8332" name="Google Shape;8332;p73"/>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3" name="Google Shape;8333;p73"/>
                  <p:cNvGrpSpPr/>
                  <p:nvPr/>
                </p:nvGrpSpPr>
                <p:grpSpPr>
                  <a:xfrm>
                    <a:off x="1498221" y="4047614"/>
                    <a:ext cx="150566" cy="190416"/>
                    <a:chOff x="1498221" y="4047614"/>
                    <a:chExt cx="150566" cy="190416"/>
                  </a:xfrm>
                </p:grpSpPr>
                <p:sp>
                  <p:nvSpPr>
                    <p:cNvPr id="8334" name="Google Shape;8334;p73"/>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3"/>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36" name="Google Shape;8336;p73"/>
              <p:cNvGrpSpPr/>
              <p:nvPr/>
            </p:nvGrpSpPr>
            <p:grpSpPr>
              <a:xfrm>
                <a:off x="1560718" y="3800594"/>
                <a:ext cx="532948" cy="302090"/>
                <a:chOff x="1560718" y="3800594"/>
                <a:chExt cx="532948" cy="302090"/>
              </a:xfrm>
            </p:grpSpPr>
            <p:grpSp>
              <p:nvGrpSpPr>
                <p:cNvPr id="8337" name="Google Shape;8337;p73"/>
                <p:cNvGrpSpPr/>
                <p:nvPr/>
              </p:nvGrpSpPr>
              <p:grpSpPr>
                <a:xfrm>
                  <a:off x="1912179" y="3827344"/>
                  <a:ext cx="181487" cy="25631"/>
                  <a:chOff x="1912179" y="3827344"/>
                  <a:chExt cx="181487" cy="25631"/>
                </a:xfrm>
              </p:grpSpPr>
              <p:sp>
                <p:nvSpPr>
                  <p:cNvPr id="8338" name="Google Shape;8338;p73"/>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3"/>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73"/>
                <p:cNvGrpSpPr/>
                <p:nvPr/>
              </p:nvGrpSpPr>
              <p:grpSpPr>
                <a:xfrm>
                  <a:off x="1912179" y="4044505"/>
                  <a:ext cx="181487" cy="25622"/>
                  <a:chOff x="1912179" y="4044506"/>
                  <a:chExt cx="181487" cy="25622"/>
                </a:xfrm>
              </p:grpSpPr>
              <p:sp>
                <p:nvSpPr>
                  <p:cNvPr id="8341" name="Google Shape;8341;p73"/>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3"/>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73"/>
                <p:cNvGrpSpPr/>
                <p:nvPr/>
              </p:nvGrpSpPr>
              <p:grpSpPr>
                <a:xfrm>
                  <a:off x="1560718" y="3800594"/>
                  <a:ext cx="351472" cy="302090"/>
                  <a:chOff x="1560718" y="3800594"/>
                  <a:chExt cx="351472" cy="302090"/>
                </a:xfrm>
              </p:grpSpPr>
              <p:grpSp>
                <p:nvGrpSpPr>
                  <p:cNvPr id="8344" name="Google Shape;8344;p73"/>
                  <p:cNvGrpSpPr/>
                  <p:nvPr/>
                </p:nvGrpSpPr>
                <p:grpSpPr>
                  <a:xfrm>
                    <a:off x="1560718" y="3842857"/>
                    <a:ext cx="173586" cy="217131"/>
                    <a:chOff x="1560718" y="3842857"/>
                    <a:chExt cx="173586" cy="217131"/>
                  </a:xfrm>
                </p:grpSpPr>
                <p:sp>
                  <p:nvSpPr>
                    <p:cNvPr id="8345" name="Google Shape;8345;p73"/>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3"/>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3"/>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8" name="Google Shape;8348;p73"/>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3"/>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350" name="Google Shape;8350;p73"/>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1" name="Google Shape;8351;p73"/>
              <p:cNvGrpSpPr/>
              <p:nvPr/>
            </p:nvGrpSpPr>
            <p:grpSpPr>
              <a:xfrm>
                <a:off x="785350" y="3605478"/>
                <a:ext cx="535311" cy="249245"/>
                <a:chOff x="785350" y="3605478"/>
                <a:chExt cx="535311" cy="249245"/>
              </a:xfrm>
            </p:grpSpPr>
            <p:grpSp>
              <p:nvGrpSpPr>
                <p:cNvPr id="8352" name="Google Shape;8352;p73"/>
                <p:cNvGrpSpPr/>
                <p:nvPr/>
              </p:nvGrpSpPr>
              <p:grpSpPr>
                <a:xfrm>
                  <a:off x="785350" y="3605478"/>
                  <a:ext cx="376191" cy="102736"/>
                  <a:chOff x="785350" y="3605478"/>
                  <a:chExt cx="376191" cy="102736"/>
                </a:xfrm>
              </p:grpSpPr>
              <p:sp>
                <p:nvSpPr>
                  <p:cNvPr id="8353" name="Google Shape;8353;p73"/>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3"/>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3"/>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73"/>
                <p:cNvGrpSpPr/>
                <p:nvPr/>
              </p:nvGrpSpPr>
              <p:grpSpPr>
                <a:xfrm>
                  <a:off x="1161530" y="3655851"/>
                  <a:ext cx="159131" cy="198872"/>
                  <a:chOff x="1161530" y="3655851"/>
                  <a:chExt cx="159131" cy="198872"/>
                </a:xfrm>
              </p:grpSpPr>
              <p:sp>
                <p:nvSpPr>
                  <p:cNvPr id="8357" name="Google Shape;8357;p73"/>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3"/>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9" name="Google Shape;8359;p73"/>
              <p:cNvGrpSpPr/>
              <p:nvPr/>
            </p:nvGrpSpPr>
            <p:grpSpPr>
              <a:xfrm>
                <a:off x="785350" y="4047614"/>
                <a:ext cx="535311" cy="240783"/>
                <a:chOff x="785350" y="4047614"/>
                <a:chExt cx="535311" cy="240783"/>
              </a:xfrm>
            </p:grpSpPr>
            <p:grpSp>
              <p:nvGrpSpPr>
                <p:cNvPr id="8360" name="Google Shape;8360;p73"/>
                <p:cNvGrpSpPr/>
                <p:nvPr/>
              </p:nvGrpSpPr>
              <p:grpSpPr>
                <a:xfrm>
                  <a:off x="1161636" y="4047614"/>
                  <a:ext cx="159025" cy="190415"/>
                  <a:chOff x="1161636" y="4047614"/>
                  <a:chExt cx="159025" cy="190415"/>
                </a:xfrm>
              </p:grpSpPr>
              <p:sp>
                <p:nvSpPr>
                  <p:cNvPr id="8361" name="Google Shape;8361;p73"/>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3"/>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73"/>
                <p:cNvGrpSpPr/>
                <p:nvPr/>
              </p:nvGrpSpPr>
              <p:grpSpPr>
                <a:xfrm>
                  <a:off x="785350" y="4185661"/>
                  <a:ext cx="376191" cy="102736"/>
                  <a:chOff x="785350" y="4185661"/>
                  <a:chExt cx="376191" cy="102736"/>
                </a:xfrm>
              </p:grpSpPr>
              <p:sp>
                <p:nvSpPr>
                  <p:cNvPr id="8364" name="Google Shape;8364;p73"/>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3"/>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3"/>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7" name="Google Shape;8367;p73"/>
              <p:cNvGrpSpPr/>
              <p:nvPr/>
            </p:nvGrpSpPr>
            <p:grpSpPr>
              <a:xfrm>
                <a:off x="1501054" y="3605478"/>
                <a:ext cx="526340" cy="249240"/>
                <a:chOff x="1501054" y="3605478"/>
                <a:chExt cx="526340" cy="249240"/>
              </a:xfrm>
            </p:grpSpPr>
            <p:grpSp>
              <p:nvGrpSpPr>
                <p:cNvPr id="8368" name="Google Shape;8368;p73"/>
                <p:cNvGrpSpPr/>
                <p:nvPr/>
              </p:nvGrpSpPr>
              <p:grpSpPr>
                <a:xfrm>
                  <a:off x="1834208" y="3643867"/>
                  <a:ext cx="193185" cy="25622"/>
                  <a:chOff x="1834208" y="3643867"/>
                  <a:chExt cx="193185" cy="25622"/>
                </a:xfrm>
              </p:grpSpPr>
              <p:sp>
                <p:nvSpPr>
                  <p:cNvPr id="8369" name="Google Shape;8369;p73"/>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3"/>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73"/>
                <p:cNvGrpSpPr/>
                <p:nvPr/>
              </p:nvGrpSpPr>
              <p:grpSpPr>
                <a:xfrm>
                  <a:off x="1501054" y="3605478"/>
                  <a:ext cx="333165" cy="249240"/>
                  <a:chOff x="1501054" y="3605478"/>
                  <a:chExt cx="333165" cy="249240"/>
                </a:xfrm>
              </p:grpSpPr>
              <p:sp>
                <p:nvSpPr>
                  <p:cNvPr id="8372" name="Google Shape;8372;p73"/>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3" name="Google Shape;8373;p73"/>
                  <p:cNvGrpSpPr/>
                  <p:nvPr/>
                </p:nvGrpSpPr>
                <p:grpSpPr>
                  <a:xfrm>
                    <a:off x="1501054" y="3655851"/>
                    <a:ext cx="155286" cy="198867"/>
                    <a:chOff x="1501054" y="3655851"/>
                    <a:chExt cx="155286" cy="198867"/>
                  </a:xfrm>
                </p:grpSpPr>
                <p:sp>
                  <p:nvSpPr>
                    <p:cNvPr id="8374" name="Google Shape;8374;p73"/>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3"/>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76" name="Google Shape;8376;p73"/>
              <p:cNvGrpSpPr/>
              <p:nvPr/>
            </p:nvGrpSpPr>
            <p:grpSpPr>
              <a:xfrm>
                <a:off x="724986" y="3800594"/>
                <a:ext cx="532950" cy="302090"/>
                <a:chOff x="724986" y="3800594"/>
                <a:chExt cx="532950" cy="302090"/>
              </a:xfrm>
            </p:grpSpPr>
            <p:grpSp>
              <p:nvGrpSpPr>
                <p:cNvPr id="8377" name="Google Shape;8377;p73"/>
                <p:cNvGrpSpPr/>
                <p:nvPr/>
              </p:nvGrpSpPr>
              <p:grpSpPr>
                <a:xfrm>
                  <a:off x="724986" y="4044367"/>
                  <a:ext cx="181314" cy="25626"/>
                  <a:chOff x="724986" y="4044367"/>
                  <a:chExt cx="181314" cy="25626"/>
                </a:xfrm>
              </p:grpSpPr>
              <p:sp>
                <p:nvSpPr>
                  <p:cNvPr id="8378" name="Google Shape;8378;p73"/>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3"/>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73"/>
                <p:cNvGrpSpPr/>
                <p:nvPr/>
              </p:nvGrpSpPr>
              <p:grpSpPr>
                <a:xfrm>
                  <a:off x="906290" y="3800594"/>
                  <a:ext cx="351646" cy="302090"/>
                  <a:chOff x="906290" y="3800594"/>
                  <a:chExt cx="351646" cy="302090"/>
                </a:xfrm>
              </p:grpSpPr>
              <p:grpSp>
                <p:nvGrpSpPr>
                  <p:cNvPr id="8381" name="Google Shape;8381;p73"/>
                  <p:cNvGrpSpPr/>
                  <p:nvPr/>
                </p:nvGrpSpPr>
                <p:grpSpPr>
                  <a:xfrm>
                    <a:off x="1084172" y="3842857"/>
                    <a:ext cx="173764" cy="217131"/>
                    <a:chOff x="1084172" y="3842857"/>
                    <a:chExt cx="173764" cy="217131"/>
                  </a:xfrm>
                </p:grpSpPr>
                <p:grpSp>
                  <p:nvGrpSpPr>
                    <p:cNvPr id="8382" name="Google Shape;8382;p73"/>
                    <p:cNvGrpSpPr/>
                    <p:nvPr/>
                  </p:nvGrpSpPr>
                  <p:grpSpPr>
                    <a:xfrm>
                      <a:off x="1156862" y="3936509"/>
                      <a:ext cx="101073" cy="25622"/>
                      <a:chOff x="1156862" y="3936509"/>
                      <a:chExt cx="101073" cy="25622"/>
                    </a:xfrm>
                  </p:grpSpPr>
                  <p:sp>
                    <p:nvSpPr>
                      <p:cNvPr id="8383" name="Google Shape;8383;p73"/>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3"/>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5" name="Google Shape;8385;p73"/>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6" name="Google Shape;8386;p73"/>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3"/>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73"/>
                <p:cNvGrpSpPr/>
                <p:nvPr/>
              </p:nvGrpSpPr>
              <p:grpSpPr>
                <a:xfrm>
                  <a:off x="724986" y="3830189"/>
                  <a:ext cx="189533" cy="25626"/>
                  <a:chOff x="724986" y="3830189"/>
                  <a:chExt cx="189533" cy="25626"/>
                </a:xfrm>
              </p:grpSpPr>
              <p:sp>
                <p:nvSpPr>
                  <p:cNvPr id="8389" name="Google Shape;8389;p73"/>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3"/>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391" name="Google Shape;8391;p73"/>
          <p:cNvGrpSpPr/>
          <p:nvPr/>
        </p:nvGrpSpPr>
        <p:grpSpPr>
          <a:xfrm>
            <a:off x="2249448" y="2249665"/>
            <a:ext cx="948701" cy="935378"/>
            <a:chOff x="2253298" y="2428317"/>
            <a:chExt cx="948701" cy="935378"/>
          </a:xfrm>
        </p:grpSpPr>
        <p:sp>
          <p:nvSpPr>
            <p:cNvPr id="8392" name="Google Shape;8392;p73"/>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3"/>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3"/>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3"/>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3"/>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3"/>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3"/>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3"/>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3"/>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3"/>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3"/>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3"/>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3"/>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3"/>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3"/>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3"/>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3"/>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3"/>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3"/>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3"/>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3"/>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3"/>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3"/>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3"/>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3"/>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3"/>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3"/>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3"/>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3"/>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3"/>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3"/>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3"/>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3"/>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8" name="Shape 8428"/>
        <p:cNvGrpSpPr/>
        <p:nvPr/>
      </p:nvGrpSpPr>
      <p:grpSpPr>
        <a:xfrm>
          <a:off x="0" y="0"/>
          <a:ext cx="0" cy="0"/>
          <a:chOff x="0" y="0"/>
          <a:chExt cx="0" cy="0"/>
        </a:xfrm>
      </p:grpSpPr>
      <p:grpSp>
        <p:nvGrpSpPr>
          <p:cNvPr id="8429" name="Google Shape;8429;p74"/>
          <p:cNvGrpSpPr/>
          <p:nvPr/>
        </p:nvGrpSpPr>
        <p:grpSpPr>
          <a:xfrm>
            <a:off x="3339744" y="952989"/>
            <a:ext cx="2363393" cy="1017867"/>
            <a:chOff x="3292400" y="1219146"/>
            <a:chExt cx="2615240" cy="1110239"/>
          </a:xfrm>
        </p:grpSpPr>
        <p:sp>
          <p:nvSpPr>
            <p:cNvPr id="8430" name="Google Shape;8430;p74"/>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8431" name="Google Shape;8431;p74"/>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32" name="Google Shape;8432;p74"/>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433" name="Google Shape;8433;p74"/>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434" name="Google Shape;8434;p74"/>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435" name="Google Shape;8435;p74"/>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436" name="Google Shape;8436;p74"/>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437" name="Google Shape;8437;p74"/>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438" name="Google Shape;8438;p74"/>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439" name="Google Shape;8439;p74"/>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440" name="Google Shape;8440;p74"/>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441" name="Google Shape;8441;p74"/>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442" name="Google Shape;8442;p74"/>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443" name="Google Shape;8443;p74"/>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444" name="Google Shape;8444;p74"/>
            <p:cNvGrpSpPr/>
            <p:nvPr/>
          </p:nvGrpSpPr>
          <p:grpSpPr>
            <a:xfrm>
              <a:off x="3748438" y="1378608"/>
              <a:ext cx="2159202" cy="903971"/>
              <a:chOff x="1683525" y="2179850"/>
              <a:chExt cx="4519050" cy="2134525"/>
            </a:xfrm>
          </p:grpSpPr>
          <p:sp>
            <p:nvSpPr>
              <p:cNvPr id="8445" name="Google Shape;8445;p7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46" name="Google Shape;8446;p7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47" name="Google Shape;8447;p7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48" name="Google Shape;8448;p7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49" name="Google Shape;8449;p7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0" name="Google Shape;8450;p7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1" name="Google Shape;8451;p7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2" name="Google Shape;8452;p7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3" name="Google Shape;8453;p7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4" name="Google Shape;8454;p7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5" name="Google Shape;8455;p7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6" name="Google Shape;8456;p7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8457" name="Google Shape;8457;p74"/>
          <p:cNvGraphicFramePr/>
          <p:nvPr/>
        </p:nvGraphicFramePr>
        <p:xfrm>
          <a:off x="5935838" y="2130462"/>
          <a:ext cx="3000000" cy="3000000"/>
        </p:xfrm>
        <a:graphic>
          <a:graphicData uri="http://schemas.openxmlformats.org/drawingml/2006/table">
            <a:tbl>
              <a:tblPr>
                <a:noFill/>
                <a:tableStyleId>{47E1AB87-26B4-4BF4-A15E-C091D35107BF}</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8458" name="Google Shape;8458;p74"/>
          <p:cNvGrpSpPr/>
          <p:nvPr/>
        </p:nvGrpSpPr>
        <p:grpSpPr>
          <a:xfrm>
            <a:off x="5913087" y="3189059"/>
            <a:ext cx="2519825" cy="1001454"/>
            <a:chOff x="1906114" y="789980"/>
            <a:chExt cx="1487676" cy="606868"/>
          </a:xfrm>
        </p:grpSpPr>
        <p:cxnSp>
          <p:nvCxnSpPr>
            <p:cNvPr id="8459" name="Google Shape;8459;p7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60" name="Google Shape;8460;p7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61" name="Google Shape;8461;p7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462" name="Google Shape;8462;p7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463" name="Google Shape;8463;p7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464" name="Google Shape;8464;p7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465" name="Google Shape;8465;p7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466" name="Google Shape;8466;p7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473" name="Google Shape;8473;p7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474" name="Google Shape;8474;p7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475" name="Google Shape;8475;p7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74"/>
          <p:cNvGrpSpPr/>
          <p:nvPr/>
        </p:nvGrpSpPr>
        <p:grpSpPr>
          <a:xfrm>
            <a:off x="712562" y="998018"/>
            <a:ext cx="2394370" cy="976502"/>
            <a:chOff x="749309" y="1112739"/>
            <a:chExt cx="2371603" cy="976502"/>
          </a:xfrm>
        </p:grpSpPr>
        <p:sp>
          <p:nvSpPr>
            <p:cNvPr id="8477" name="Google Shape;8477;p74"/>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4"/>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4"/>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4"/>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4"/>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4"/>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4"/>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4"/>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4"/>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4"/>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4"/>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4"/>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4"/>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4"/>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4"/>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4"/>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4"/>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4"/>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4"/>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4"/>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4"/>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4"/>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4"/>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4"/>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4"/>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4"/>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4"/>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4"/>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509" name="Google Shape;8509;p74"/>
          <p:cNvGraphicFramePr/>
          <p:nvPr/>
        </p:nvGraphicFramePr>
        <p:xfrm>
          <a:off x="5935863" y="996312"/>
          <a:ext cx="3000000" cy="3000000"/>
        </p:xfrm>
        <a:graphic>
          <a:graphicData uri="http://schemas.openxmlformats.org/drawingml/2006/table">
            <a:tbl>
              <a:tblPr>
                <a:noFill/>
                <a:tableStyleId>{47E1AB87-26B4-4BF4-A15E-C091D35107BF}</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8510" name="Google Shape;8510;p74"/>
          <p:cNvGraphicFramePr/>
          <p:nvPr/>
        </p:nvGraphicFramePr>
        <p:xfrm>
          <a:off x="3342575" y="2130462"/>
          <a:ext cx="3000000" cy="3000000"/>
        </p:xfrm>
        <a:graphic>
          <a:graphicData uri="http://schemas.openxmlformats.org/drawingml/2006/table">
            <a:tbl>
              <a:tblPr>
                <a:noFill/>
                <a:tableStyleId>{47E1AB87-26B4-4BF4-A15E-C091D35107BF}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511" name="Google Shape;8511;p74"/>
          <p:cNvGrpSpPr/>
          <p:nvPr/>
        </p:nvGrpSpPr>
        <p:grpSpPr>
          <a:xfrm>
            <a:off x="4086504" y="2517105"/>
            <a:ext cx="1517436" cy="74460"/>
            <a:chOff x="3980086" y="2804397"/>
            <a:chExt cx="1227600" cy="66900"/>
          </a:xfrm>
        </p:grpSpPr>
        <p:sp>
          <p:nvSpPr>
            <p:cNvPr id="8512" name="Google Shape;8512;p7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74"/>
          <p:cNvGrpSpPr/>
          <p:nvPr/>
        </p:nvGrpSpPr>
        <p:grpSpPr>
          <a:xfrm>
            <a:off x="4711569" y="2809693"/>
            <a:ext cx="892956" cy="74460"/>
            <a:chOff x="3980086" y="2804397"/>
            <a:chExt cx="1227600" cy="66900"/>
          </a:xfrm>
        </p:grpSpPr>
        <p:sp>
          <p:nvSpPr>
            <p:cNvPr id="8515" name="Google Shape;8515;p7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74"/>
          <p:cNvGrpSpPr/>
          <p:nvPr/>
        </p:nvGrpSpPr>
        <p:grpSpPr>
          <a:xfrm>
            <a:off x="3344661" y="3168576"/>
            <a:ext cx="2363244" cy="1005943"/>
            <a:chOff x="3358415" y="3361302"/>
            <a:chExt cx="2363244" cy="1024695"/>
          </a:xfrm>
        </p:grpSpPr>
        <p:grpSp>
          <p:nvGrpSpPr>
            <p:cNvPr id="8518" name="Google Shape;8518;p74"/>
            <p:cNvGrpSpPr/>
            <p:nvPr/>
          </p:nvGrpSpPr>
          <p:grpSpPr>
            <a:xfrm>
              <a:off x="3358415" y="3361302"/>
              <a:ext cx="441300" cy="1024695"/>
              <a:chOff x="3358415" y="3361302"/>
              <a:chExt cx="441300" cy="1024695"/>
            </a:xfrm>
          </p:grpSpPr>
          <p:sp>
            <p:nvSpPr>
              <p:cNvPr id="8519" name="Google Shape;8519;p74"/>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4"/>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4"/>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4"/>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4"/>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4"/>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74"/>
            <p:cNvGrpSpPr/>
            <p:nvPr/>
          </p:nvGrpSpPr>
          <p:grpSpPr>
            <a:xfrm>
              <a:off x="3838901" y="3361302"/>
              <a:ext cx="441300" cy="1024695"/>
              <a:chOff x="3838901" y="3361302"/>
              <a:chExt cx="441300" cy="1024695"/>
            </a:xfrm>
          </p:grpSpPr>
          <p:sp>
            <p:nvSpPr>
              <p:cNvPr id="8526" name="Google Shape;8526;p74"/>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4"/>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4"/>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4"/>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4"/>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4"/>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74"/>
            <p:cNvGrpSpPr/>
            <p:nvPr/>
          </p:nvGrpSpPr>
          <p:grpSpPr>
            <a:xfrm>
              <a:off x="4319387" y="3361302"/>
              <a:ext cx="441300" cy="1024695"/>
              <a:chOff x="4319387" y="3361302"/>
              <a:chExt cx="441300" cy="1024695"/>
            </a:xfrm>
          </p:grpSpPr>
          <p:sp>
            <p:nvSpPr>
              <p:cNvPr id="8533" name="Google Shape;8533;p74"/>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4"/>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4"/>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4"/>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4"/>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4"/>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74"/>
            <p:cNvGrpSpPr/>
            <p:nvPr/>
          </p:nvGrpSpPr>
          <p:grpSpPr>
            <a:xfrm>
              <a:off x="4799873" y="3361302"/>
              <a:ext cx="441300" cy="1024695"/>
              <a:chOff x="4799873" y="3361302"/>
              <a:chExt cx="441300" cy="1024695"/>
            </a:xfrm>
          </p:grpSpPr>
          <p:sp>
            <p:nvSpPr>
              <p:cNvPr id="8540" name="Google Shape;8540;p74"/>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4"/>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4"/>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4"/>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4"/>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4"/>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74"/>
            <p:cNvGrpSpPr/>
            <p:nvPr/>
          </p:nvGrpSpPr>
          <p:grpSpPr>
            <a:xfrm>
              <a:off x="5280360" y="3361302"/>
              <a:ext cx="441300" cy="1024695"/>
              <a:chOff x="5280360" y="3361302"/>
              <a:chExt cx="441300" cy="1024695"/>
            </a:xfrm>
          </p:grpSpPr>
          <p:sp>
            <p:nvSpPr>
              <p:cNvPr id="8547" name="Google Shape;8547;p74"/>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4"/>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4"/>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4"/>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4"/>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4"/>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553" name="Google Shape;8553;p74"/>
          <p:cNvGraphicFramePr/>
          <p:nvPr/>
        </p:nvGraphicFramePr>
        <p:xfrm>
          <a:off x="711088" y="2130462"/>
          <a:ext cx="3000000" cy="3000000"/>
        </p:xfrm>
        <a:graphic>
          <a:graphicData uri="http://schemas.openxmlformats.org/drawingml/2006/table">
            <a:tbl>
              <a:tblPr>
                <a:noFill/>
                <a:tableStyleId>{47E1AB87-26B4-4BF4-A15E-C091D35107BF}</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554" name="Google Shape;8554;p74"/>
          <p:cNvGrpSpPr/>
          <p:nvPr/>
        </p:nvGrpSpPr>
        <p:grpSpPr>
          <a:xfrm>
            <a:off x="712613" y="3180187"/>
            <a:ext cx="2403614" cy="1005900"/>
            <a:chOff x="726450" y="3372825"/>
            <a:chExt cx="2403614" cy="1005900"/>
          </a:xfrm>
        </p:grpSpPr>
        <p:grpSp>
          <p:nvGrpSpPr>
            <p:cNvPr id="8555" name="Google Shape;8555;p74"/>
            <p:cNvGrpSpPr/>
            <p:nvPr/>
          </p:nvGrpSpPr>
          <p:grpSpPr>
            <a:xfrm>
              <a:off x="726450" y="3696000"/>
              <a:ext cx="2403614" cy="500898"/>
              <a:chOff x="726450" y="3696000"/>
              <a:chExt cx="2403614" cy="500898"/>
            </a:xfrm>
          </p:grpSpPr>
          <p:sp>
            <p:nvSpPr>
              <p:cNvPr id="8556" name="Google Shape;8556;p74"/>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57" name="Google Shape;8557;p74"/>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58" name="Google Shape;8558;p74"/>
            <p:cNvGrpSpPr/>
            <p:nvPr/>
          </p:nvGrpSpPr>
          <p:grpSpPr>
            <a:xfrm>
              <a:off x="1348050" y="3372825"/>
              <a:ext cx="1720425" cy="1005900"/>
              <a:chOff x="1348050" y="3372825"/>
              <a:chExt cx="1720425" cy="1005900"/>
            </a:xfrm>
          </p:grpSpPr>
          <p:sp>
            <p:nvSpPr>
              <p:cNvPr id="8559" name="Google Shape;8559;p74"/>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60" name="Google Shape;8560;p74"/>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61" name="Google Shape;8561;p74"/>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62" name="Google Shape;8562;p74"/>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63" name="Google Shape;8563;p74"/>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64" name="Google Shape;8564;p74"/>
            <p:cNvGrpSpPr/>
            <p:nvPr/>
          </p:nvGrpSpPr>
          <p:grpSpPr>
            <a:xfrm>
              <a:off x="1455707" y="3731058"/>
              <a:ext cx="1491150" cy="417657"/>
              <a:chOff x="1455707" y="3731058"/>
              <a:chExt cx="1491150" cy="417657"/>
            </a:xfrm>
          </p:grpSpPr>
          <p:grpSp>
            <p:nvGrpSpPr>
              <p:cNvPr id="8565" name="Google Shape;8565;p74"/>
              <p:cNvGrpSpPr/>
              <p:nvPr/>
            </p:nvGrpSpPr>
            <p:grpSpPr>
              <a:xfrm>
                <a:off x="1472938" y="3745828"/>
                <a:ext cx="72126" cy="53788"/>
                <a:chOff x="1472938" y="3745828"/>
                <a:chExt cx="72126" cy="53788"/>
              </a:xfrm>
            </p:grpSpPr>
            <p:sp>
              <p:nvSpPr>
                <p:cNvPr id="8566" name="Google Shape;8566;p74"/>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4"/>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74"/>
              <p:cNvGrpSpPr/>
              <p:nvPr/>
            </p:nvGrpSpPr>
            <p:grpSpPr>
              <a:xfrm>
                <a:off x="1819181" y="4089633"/>
                <a:ext cx="72126" cy="53788"/>
                <a:chOff x="1819181" y="4089633"/>
                <a:chExt cx="72126" cy="53788"/>
              </a:xfrm>
            </p:grpSpPr>
            <p:sp>
              <p:nvSpPr>
                <p:cNvPr id="8569" name="Google Shape;8569;p74"/>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4"/>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74"/>
              <p:cNvGrpSpPr/>
              <p:nvPr/>
            </p:nvGrpSpPr>
            <p:grpSpPr>
              <a:xfrm>
                <a:off x="1455707" y="4084171"/>
                <a:ext cx="64321" cy="64544"/>
                <a:chOff x="1455707" y="4084171"/>
                <a:chExt cx="64321" cy="64544"/>
              </a:xfrm>
            </p:grpSpPr>
            <p:sp>
              <p:nvSpPr>
                <p:cNvPr id="8572" name="Google Shape;8572;p74"/>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4"/>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74"/>
              <p:cNvGrpSpPr/>
              <p:nvPr/>
            </p:nvGrpSpPr>
            <p:grpSpPr>
              <a:xfrm>
                <a:off x="1818610" y="3731058"/>
                <a:ext cx="64321" cy="64544"/>
                <a:chOff x="1818610" y="3731058"/>
                <a:chExt cx="64321" cy="64544"/>
              </a:xfrm>
            </p:grpSpPr>
            <p:sp>
              <p:nvSpPr>
                <p:cNvPr id="8575" name="Google Shape;8575;p74"/>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4"/>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74"/>
              <p:cNvGrpSpPr/>
              <p:nvPr/>
            </p:nvGrpSpPr>
            <p:grpSpPr>
              <a:xfrm>
                <a:off x="2172491" y="4089633"/>
                <a:ext cx="72126" cy="53788"/>
                <a:chOff x="2172491" y="4089633"/>
                <a:chExt cx="72126" cy="53788"/>
              </a:xfrm>
            </p:grpSpPr>
            <p:sp>
              <p:nvSpPr>
                <p:cNvPr id="8578" name="Google Shape;8578;p74"/>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4"/>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74"/>
              <p:cNvGrpSpPr/>
              <p:nvPr/>
            </p:nvGrpSpPr>
            <p:grpSpPr>
              <a:xfrm>
                <a:off x="2171920" y="3731058"/>
                <a:ext cx="64321" cy="64544"/>
                <a:chOff x="2171920" y="3731058"/>
                <a:chExt cx="64321" cy="64544"/>
              </a:xfrm>
            </p:grpSpPr>
            <p:sp>
              <p:nvSpPr>
                <p:cNvPr id="8581" name="Google Shape;8581;p74"/>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4"/>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74"/>
              <p:cNvGrpSpPr/>
              <p:nvPr/>
            </p:nvGrpSpPr>
            <p:grpSpPr>
              <a:xfrm>
                <a:off x="2874730" y="3745828"/>
                <a:ext cx="72126" cy="53788"/>
                <a:chOff x="2874730" y="3745828"/>
                <a:chExt cx="72126" cy="53788"/>
              </a:xfrm>
            </p:grpSpPr>
            <p:sp>
              <p:nvSpPr>
                <p:cNvPr id="8584" name="Google Shape;8584;p74"/>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4"/>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74"/>
              <p:cNvGrpSpPr/>
              <p:nvPr/>
            </p:nvGrpSpPr>
            <p:grpSpPr>
              <a:xfrm>
                <a:off x="2878589" y="4081481"/>
                <a:ext cx="64321" cy="64544"/>
                <a:chOff x="2878589" y="4081481"/>
                <a:chExt cx="64321" cy="64544"/>
              </a:xfrm>
            </p:grpSpPr>
            <p:sp>
              <p:nvSpPr>
                <p:cNvPr id="8587" name="Google Shape;8587;p74"/>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4"/>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74"/>
              <p:cNvGrpSpPr/>
              <p:nvPr/>
            </p:nvGrpSpPr>
            <p:grpSpPr>
              <a:xfrm>
                <a:off x="2525796" y="4089633"/>
                <a:ext cx="72126" cy="53788"/>
                <a:chOff x="2525796" y="4089633"/>
                <a:chExt cx="72126" cy="53788"/>
              </a:xfrm>
            </p:grpSpPr>
            <p:sp>
              <p:nvSpPr>
                <p:cNvPr id="8590" name="Google Shape;8590;p74"/>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4"/>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74"/>
              <p:cNvGrpSpPr/>
              <p:nvPr/>
            </p:nvGrpSpPr>
            <p:grpSpPr>
              <a:xfrm>
                <a:off x="2525225" y="3731058"/>
                <a:ext cx="64321" cy="64544"/>
                <a:chOff x="2525225" y="3731058"/>
                <a:chExt cx="64321" cy="64544"/>
              </a:xfrm>
            </p:grpSpPr>
            <p:sp>
              <p:nvSpPr>
                <p:cNvPr id="8593" name="Google Shape;8593;p74"/>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4"/>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2" name="Shape 852"/>
        <p:cNvGrpSpPr/>
        <p:nvPr/>
      </p:nvGrpSpPr>
      <p:grpSpPr>
        <a:xfrm>
          <a:off x="0" y="0"/>
          <a:ext cx="0" cy="0"/>
          <a:chOff x="0" y="0"/>
          <a:chExt cx="0" cy="0"/>
        </a:xfrm>
      </p:grpSpPr>
      <p:sp>
        <p:nvSpPr>
          <p:cNvPr id="853" name="Google Shape;853;p39"/>
          <p:cNvSpPr txBox="1"/>
          <p:nvPr>
            <p:ph type="title"/>
          </p:nvPr>
        </p:nvSpPr>
        <p:spPr>
          <a:xfrm>
            <a:off x="2647638" y="3334183"/>
            <a:ext cx="3848700" cy="398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rPr>
              <a:t>— SOMEONE </a:t>
            </a:r>
            <a:r>
              <a:rPr lang="en">
                <a:solidFill>
                  <a:schemeClr val="accent3"/>
                </a:solidFill>
              </a:rPr>
              <a:t>FAMOUS</a:t>
            </a:r>
            <a:endParaRPr>
              <a:solidFill>
                <a:schemeClr val="accent3"/>
              </a:solidFill>
            </a:endParaRPr>
          </a:p>
        </p:txBody>
      </p:sp>
      <p:sp>
        <p:nvSpPr>
          <p:cNvPr id="854" name="Google Shape;854;p39"/>
          <p:cNvSpPr txBox="1"/>
          <p:nvPr>
            <p:ph idx="1" type="subTitle"/>
          </p:nvPr>
        </p:nvSpPr>
        <p:spPr>
          <a:xfrm>
            <a:off x="1989438" y="1286575"/>
            <a:ext cx="5165100" cy="219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855" name="Google Shape;855;p39"/>
          <p:cNvGrpSpPr/>
          <p:nvPr/>
        </p:nvGrpSpPr>
        <p:grpSpPr>
          <a:xfrm>
            <a:off x="7216576" y="1592523"/>
            <a:ext cx="1341810" cy="3231840"/>
            <a:chOff x="3392108" y="4208249"/>
            <a:chExt cx="281101" cy="677052"/>
          </a:xfrm>
        </p:grpSpPr>
        <p:sp>
          <p:nvSpPr>
            <p:cNvPr id="856" name="Google Shape;856;p39"/>
            <p:cNvSpPr/>
            <p:nvPr/>
          </p:nvSpPr>
          <p:spPr>
            <a:xfrm>
              <a:off x="3460491" y="4246518"/>
              <a:ext cx="20160" cy="68007"/>
            </a:xfrm>
            <a:custGeom>
              <a:rect b="b" l="l" r="r" t="t"/>
              <a:pathLst>
                <a:path extrusionOk="0" h="1626" w="482">
                  <a:moveTo>
                    <a:pt x="60" y="0"/>
                  </a:moveTo>
                  <a:cubicBezTo>
                    <a:pt x="22" y="253"/>
                    <a:pt x="41" y="614"/>
                    <a:pt x="41" y="884"/>
                  </a:cubicBezTo>
                  <a:cubicBezTo>
                    <a:pt x="51" y="1144"/>
                    <a:pt x="0" y="1625"/>
                    <a:pt x="0" y="1625"/>
                  </a:cubicBezTo>
                  <a:cubicBezTo>
                    <a:pt x="0" y="1625"/>
                    <a:pt x="82" y="1587"/>
                    <a:pt x="181" y="1527"/>
                  </a:cubicBezTo>
                  <a:cubicBezTo>
                    <a:pt x="190" y="1466"/>
                    <a:pt x="202" y="1365"/>
                    <a:pt x="212" y="1264"/>
                  </a:cubicBezTo>
                  <a:cubicBezTo>
                    <a:pt x="212" y="1264"/>
                    <a:pt x="241" y="1385"/>
                    <a:pt x="241" y="1486"/>
                  </a:cubicBezTo>
                  <a:cubicBezTo>
                    <a:pt x="332" y="1425"/>
                    <a:pt x="421" y="1356"/>
                    <a:pt x="482" y="1276"/>
                  </a:cubicBezTo>
                  <a:lnTo>
                    <a:pt x="482" y="12"/>
                  </a:lnTo>
                  <a:lnTo>
                    <a:pt x="60" y="0"/>
                  </a:ln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9"/>
            <p:cNvSpPr/>
            <p:nvPr/>
          </p:nvSpPr>
          <p:spPr>
            <a:xfrm>
              <a:off x="3476468" y="4244469"/>
              <a:ext cx="102764" cy="154041"/>
            </a:xfrm>
            <a:custGeom>
              <a:rect b="b" l="l" r="r" t="t"/>
              <a:pathLst>
                <a:path extrusionOk="0" h="3683" w="2457">
                  <a:moveTo>
                    <a:pt x="1896" y="1"/>
                  </a:moveTo>
                  <a:lnTo>
                    <a:pt x="109" y="49"/>
                  </a:lnTo>
                  <a:cubicBezTo>
                    <a:pt x="109" y="49"/>
                    <a:pt x="90" y="711"/>
                    <a:pt x="131" y="1265"/>
                  </a:cubicBezTo>
                  <a:cubicBezTo>
                    <a:pt x="169" y="1826"/>
                    <a:pt x="1" y="3350"/>
                    <a:pt x="1" y="3350"/>
                  </a:cubicBezTo>
                  <a:cubicBezTo>
                    <a:pt x="1" y="3350"/>
                    <a:pt x="632" y="3511"/>
                    <a:pt x="974" y="3591"/>
                  </a:cubicBezTo>
                  <a:cubicBezTo>
                    <a:pt x="1325" y="3673"/>
                    <a:pt x="2146" y="3682"/>
                    <a:pt x="2146" y="3682"/>
                  </a:cubicBezTo>
                  <a:cubicBezTo>
                    <a:pt x="2146" y="3682"/>
                    <a:pt x="2257" y="3391"/>
                    <a:pt x="2358" y="2999"/>
                  </a:cubicBezTo>
                  <a:cubicBezTo>
                    <a:pt x="2457" y="2618"/>
                    <a:pt x="2228" y="1956"/>
                    <a:pt x="2146" y="1686"/>
                  </a:cubicBezTo>
                  <a:cubicBezTo>
                    <a:pt x="2067" y="1414"/>
                    <a:pt x="2035" y="1164"/>
                    <a:pt x="2007" y="822"/>
                  </a:cubicBezTo>
                  <a:cubicBezTo>
                    <a:pt x="1966" y="391"/>
                    <a:pt x="1896" y="1"/>
                    <a:pt x="1896"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9"/>
            <p:cNvSpPr/>
            <p:nvPr/>
          </p:nvSpPr>
          <p:spPr>
            <a:xfrm>
              <a:off x="3436609" y="4491190"/>
              <a:ext cx="93604" cy="388554"/>
            </a:xfrm>
            <a:custGeom>
              <a:rect b="b" l="l" r="r" t="t"/>
              <a:pathLst>
                <a:path extrusionOk="0" h="9290" w="2238">
                  <a:moveTo>
                    <a:pt x="1242" y="0"/>
                  </a:moveTo>
                  <a:cubicBezTo>
                    <a:pt x="865" y="0"/>
                    <a:pt x="570" y="366"/>
                    <a:pt x="552" y="933"/>
                  </a:cubicBezTo>
                  <a:cubicBezTo>
                    <a:pt x="552" y="933"/>
                    <a:pt x="593" y="4012"/>
                    <a:pt x="631" y="4414"/>
                  </a:cubicBezTo>
                  <a:cubicBezTo>
                    <a:pt x="713" y="5156"/>
                    <a:pt x="802" y="6622"/>
                    <a:pt x="882" y="7164"/>
                  </a:cubicBezTo>
                  <a:cubicBezTo>
                    <a:pt x="963" y="7706"/>
                    <a:pt x="903" y="8016"/>
                    <a:pt x="894" y="8045"/>
                  </a:cubicBezTo>
                  <a:cubicBezTo>
                    <a:pt x="882" y="8076"/>
                    <a:pt x="593" y="8438"/>
                    <a:pt x="492" y="8548"/>
                  </a:cubicBezTo>
                  <a:cubicBezTo>
                    <a:pt x="381" y="8669"/>
                    <a:pt x="111" y="8910"/>
                    <a:pt x="61" y="8948"/>
                  </a:cubicBezTo>
                  <a:cubicBezTo>
                    <a:pt x="0" y="8999"/>
                    <a:pt x="0" y="9109"/>
                    <a:pt x="70" y="9170"/>
                  </a:cubicBezTo>
                  <a:cubicBezTo>
                    <a:pt x="121" y="9212"/>
                    <a:pt x="250" y="9289"/>
                    <a:pt x="404" y="9289"/>
                  </a:cubicBezTo>
                  <a:cubicBezTo>
                    <a:pt x="432" y="9289"/>
                    <a:pt x="462" y="9286"/>
                    <a:pt x="492" y="9280"/>
                  </a:cubicBezTo>
                  <a:cubicBezTo>
                    <a:pt x="682" y="9239"/>
                    <a:pt x="903" y="9040"/>
                    <a:pt x="1033" y="8979"/>
                  </a:cubicBezTo>
                  <a:cubicBezTo>
                    <a:pt x="1154" y="8919"/>
                    <a:pt x="1293" y="8878"/>
                    <a:pt x="1404" y="8828"/>
                  </a:cubicBezTo>
                  <a:cubicBezTo>
                    <a:pt x="1505" y="8768"/>
                    <a:pt x="1556" y="8717"/>
                    <a:pt x="1556" y="8609"/>
                  </a:cubicBezTo>
                  <a:cubicBezTo>
                    <a:pt x="1556" y="8498"/>
                    <a:pt x="1464" y="8166"/>
                    <a:pt x="1464" y="8127"/>
                  </a:cubicBezTo>
                  <a:cubicBezTo>
                    <a:pt x="1474" y="8086"/>
                    <a:pt x="1464" y="7985"/>
                    <a:pt x="1464" y="7934"/>
                  </a:cubicBezTo>
                  <a:cubicBezTo>
                    <a:pt x="1464" y="7886"/>
                    <a:pt x="1445" y="7845"/>
                    <a:pt x="1445" y="7715"/>
                  </a:cubicBezTo>
                  <a:cubicBezTo>
                    <a:pt x="1445" y="7573"/>
                    <a:pt x="1585" y="6119"/>
                    <a:pt x="1616" y="5878"/>
                  </a:cubicBezTo>
                  <a:cubicBezTo>
                    <a:pt x="1664" y="5548"/>
                    <a:pt x="1645" y="5247"/>
                    <a:pt x="1575" y="4975"/>
                  </a:cubicBezTo>
                  <a:cubicBezTo>
                    <a:pt x="1496" y="4706"/>
                    <a:pt x="1484" y="4364"/>
                    <a:pt x="1496" y="4142"/>
                  </a:cubicBezTo>
                  <a:cubicBezTo>
                    <a:pt x="1496" y="3914"/>
                    <a:pt x="2146" y="1775"/>
                    <a:pt x="2146" y="1775"/>
                  </a:cubicBezTo>
                  <a:cubicBezTo>
                    <a:pt x="2206" y="1313"/>
                    <a:pt x="2237" y="752"/>
                    <a:pt x="2146" y="470"/>
                  </a:cubicBezTo>
                  <a:cubicBezTo>
                    <a:pt x="2047" y="191"/>
                    <a:pt x="1816" y="20"/>
                    <a:pt x="1274" y="1"/>
                  </a:cubicBezTo>
                  <a:cubicBezTo>
                    <a:pt x="1263" y="0"/>
                    <a:pt x="1252" y="0"/>
                    <a:pt x="1242" y="0"/>
                  </a:cubicBez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9"/>
            <p:cNvSpPr/>
            <p:nvPr/>
          </p:nvSpPr>
          <p:spPr>
            <a:xfrm>
              <a:off x="3459654" y="4491190"/>
              <a:ext cx="70559" cy="155254"/>
            </a:xfrm>
            <a:custGeom>
              <a:rect b="b" l="l" r="r" t="t"/>
              <a:pathLst>
                <a:path extrusionOk="0" h="3712" w="1687">
                  <a:moveTo>
                    <a:pt x="691" y="0"/>
                  </a:moveTo>
                  <a:cubicBezTo>
                    <a:pt x="314" y="0"/>
                    <a:pt x="19" y="366"/>
                    <a:pt x="1" y="933"/>
                  </a:cubicBezTo>
                  <a:cubicBezTo>
                    <a:pt x="1" y="933"/>
                    <a:pt x="20" y="2599"/>
                    <a:pt x="51" y="3641"/>
                  </a:cubicBezTo>
                  <a:cubicBezTo>
                    <a:pt x="242" y="3673"/>
                    <a:pt x="492" y="3702"/>
                    <a:pt x="843" y="3711"/>
                  </a:cubicBezTo>
                  <a:lnTo>
                    <a:pt x="1034" y="3711"/>
                  </a:lnTo>
                  <a:cubicBezTo>
                    <a:pt x="1214" y="3020"/>
                    <a:pt x="1595" y="1775"/>
                    <a:pt x="1595" y="1775"/>
                  </a:cubicBezTo>
                  <a:cubicBezTo>
                    <a:pt x="1655" y="1313"/>
                    <a:pt x="1686" y="752"/>
                    <a:pt x="1595" y="470"/>
                  </a:cubicBezTo>
                  <a:cubicBezTo>
                    <a:pt x="1496" y="191"/>
                    <a:pt x="1265" y="20"/>
                    <a:pt x="723" y="1"/>
                  </a:cubicBezTo>
                  <a:cubicBezTo>
                    <a:pt x="712" y="0"/>
                    <a:pt x="701" y="0"/>
                    <a:pt x="691"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9"/>
            <p:cNvSpPr/>
            <p:nvPr/>
          </p:nvSpPr>
          <p:spPr>
            <a:xfrm>
              <a:off x="3436609" y="4490312"/>
              <a:ext cx="93604" cy="390646"/>
            </a:xfrm>
            <a:custGeom>
              <a:rect b="b" l="l" r="r" t="t"/>
              <a:pathLst>
                <a:path extrusionOk="0" fill="none" h="9340" w="2238">
                  <a:moveTo>
                    <a:pt x="552" y="954"/>
                  </a:moveTo>
                  <a:cubicBezTo>
                    <a:pt x="552" y="954"/>
                    <a:pt x="593" y="4033"/>
                    <a:pt x="631" y="4435"/>
                  </a:cubicBezTo>
                  <a:cubicBezTo>
                    <a:pt x="713" y="5177"/>
                    <a:pt x="802" y="6643"/>
                    <a:pt x="882" y="7185"/>
                  </a:cubicBezTo>
                  <a:cubicBezTo>
                    <a:pt x="963" y="7727"/>
                    <a:pt x="903" y="8037"/>
                    <a:pt x="894" y="8066"/>
                  </a:cubicBezTo>
                  <a:cubicBezTo>
                    <a:pt x="882" y="8097"/>
                    <a:pt x="593" y="8459"/>
                    <a:pt x="492" y="8569"/>
                  </a:cubicBezTo>
                  <a:cubicBezTo>
                    <a:pt x="381" y="8690"/>
                    <a:pt x="111" y="8931"/>
                    <a:pt x="61" y="8969"/>
                  </a:cubicBezTo>
                  <a:cubicBezTo>
                    <a:pt x="0" y="9020"/>
                    <a:pt x="0" y="9130"/>
                    <a:pt x="70" y="9191"/>
                  </a:cubicBezTo>
                  <a:cubicBezTo>
                    <a:pt x="130" y="9241"/>
                    <a:pt x="301" y="9340"/>
                    <a:pt x="492" y="9301"/>
                  </a:cubicBezTo>
                  <a:cubicBezTo>
                    <a:pt x="682" y="9260"/>
                    <a:pt x="903" y="9061"/>
                    <a:pt x="1033" y="9000"/>
                  </a:cubicBezTo>
                  <a:cubicBezTo>
                    <a:pt x="1154" y="8940"/>
                    <a:pt x="1293" y="8899"/>
                    <a:pt x="1404" y="8849"/>
                  </a:cubicBezTo>
                  <a:cubicBezTo>
                    <a:pt x="1505" y="8789"/>
                    <a:pt x="1556" y="8738"/>
                    <a:pt x="1556" y="8630"/>
                  </a:cubicBezTo>
                  <a:cubicBezTo>
                    <a:pt x="1556" y="8519"/>
                    <a:pt x="1464" y="8187"/>
                    <a:pt x="1464" y="8148"/>
                  </a:cubicBezTo>
                  <a:cubicBezTo>
                    <a:pt x="1474" y="8107"/>
                    <a:pt x="1464" y="8006"/>
                    <a:pt x="1464" y="7955"/>
                  </a:cubicBezTo>
                  <a:cubicBezTo>
                    <a:pt x="1464" y="7907"/>
                    <a:pt x="1445" y="7866"/>
                    <a:pt x="1445" y="7736"/>
                  </a:cubicBezTo>
                  <a:cubicBezTo>
                    <a:pt x="1445" y="7594"/>
                    <a:pt x="1585" y="6140"/>
                    <a:pt x="1616" y="5899"/>
                  </a:cubicBezTo>
                  <a:cubicBezTo>
                    <a:pt x="1664" y="5569"/>
                    <a:pt x="1645" y="5268"/>
                    <a:pt x="1575" y="4996"/>
                  </a:cubicBezTo>
                  <a:cubicBezTo>
                    <a:pt x="1496" y="4727"/>
                    <a:pt x="1484" y="4385"/>
                    <a:pt x="1496" y="4163"/>
                  </a:cubicBezTo>
                  <a:cubicBezTo>
                    <a:pt x="1496" y="3935"/>
                    <a:pt x="2146" y="1796"/>
                    <a:pt x="2146" y="1796"/>
                  </a:cubicBezTo>
                  <a:cubicBezTo>
                    <a:pt x="2206" y="1334"/>
                    <a:pt x="2237" y="773"/>
                    <a:pt x="2146" y="491"/>
                  </a:cubicBezTo>
                  <a:cubicBezTo>
                    <a:pt x="2047" y="212"/>
                    <a:pt x="1816" y="41"/>
                    <a:pt x="1274" y="22"/>
                  </a:cubicBezTo>
                  <a:cubicBezTo>
                    <a:pt x="882" y="0"/>
                    <a:pt x="571" y="371"/>
                    <a:pt x="552" y="954"/>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9"/>
            <p:cNvSpPr/>
            <p:nvPr/>
          </p:nvSpPr>
          <p:spPr>
            <a:xfrm>
              <a:off x="3435313" y="4837704"/>
              <a:ext cx="68384" cy="47597"/>
            </a:xfrm>
            <a:custGeom>
              <a:rect b="b" l="l" r="r" t="t"/>
              <a:pathLst>
                <a:path extrusionOk="0" h="1138" w="1635">
                  <a:moveTo>
                    <a:pt x="1536" y="1"/>
                  </a:moveTo>
                  <a:cubicBezTo>
                    <a:pt x="1536" y="1"/>
                    <a:pt x="1416" y="172"/>
                    <a:pt x="1315" y="263"/>
                  </a:cubicBezTo>
                  <a:cubicBezTo>
                    <a:pt x="1214" y="343"/>
                    <a:pt x="1064" y="403"/>
                    <a:pt x="1033" y="413"/>
                  </a:cubicBezTo>
                  <a:cubicBezTo>
                    <a:pt x="1023" y="415"/>
                    <a:pt x="1014" y="416"/>
                    <a:pt x="1006" y="416"/>
                  </a:cubicBezTo>
                  <a:cubicBezTo>
                    <a:pt x="985" y="416"/>
                    <a:pt x="976" y="408"/>
                    <a:pt x="985" y="393"/>
                  </a:cubicBezTo>
                  <a:cubicBezTo>
                    <a:pt x="994" y="372"/>
                    <a:pt x="1023" y="292"/>
                    <a:pt x="1033" y="242"/>
                  </a:cubicBezTo>
                  <a:cubicBezTo>
                    <a:pt x="1045" y="203"/>
                    <a:pt x="1014" y="162"/>
                    <a:pt x="985" y="143"/>
                  </a:cubicBezTo>
                  <a:cubicBezTo>
                    <a:pt x="954" y="121"/>
                    <a:pt x="792" y="52"/>
                    <a:pt x="732" y="32"/>
                  </a:cubicBezTo>
                  <a:cubicBezTo>
                    <a:pt x="712" y="28"/>
                    <a:pt x="697" y="26"/>
                    <a:pt x="684" y="26"/>
                  </a:cubicBezTo>
                  <a:cubicBezTo>
                    <a:pt x="666" y="26"/>
                    <a:pt x="654" y="31"/>
                    <a:pt x="643" y="42"/>
                  </a:cubicBezTo>
                  <a:cubicBezTo>
                    <a:pt x="633" y="61"/>
                    <a:pt x="523" y="242"/>
                    <a:pt x="523" y="242"/>
                  </a:cubicBezTo>
                  <a:cubicBezTo>
                    <a:pt x="523" y="242"/>
                    <a:pt x="503" y="242"/>
                    <a:pt x="482" y="251"/>
                  </a:cubicBezTo>
                  <a:cubicBezTo>
                    <a:pt x="472" y="263"/>
                    <a:pt x="352" y="393"/>
                    <a:pt x="342" y="403"/>
                  </a:cubicBezTo>
                  <a:lnTo>
                    <a:pt x="342" y="422"/>
                  </a:lnTo>
                  <a:cubicBezTo>
                    <a:pt x="342" y="422"/>
                    <a:pt x="120" y="613"/>
                    <a:pt x="111" y="625"/>
                  </a:cubicBezTo>
                  <a:cubicBezTo>
                    <a:pt x="92" y="634"/>
                    <a:pt x="31" y="673"/>
                    <a:pt x="22" y="704"/>
                  </a:cubicBezTo>
                  <a:cubicBezTo>
                    <a:pt x="10" y="733"/>
                    <a:pt x="0" y="885"/>
                    <a:pt x="22" y="935"/>
                  </a:cubicBezTo>
                  <a:cubicBezTo>
                    <a:pt x="31" y="986"/>
                    <a:pt x="142" y="1046"/>
                    <a:pt x="231" y="1084"/>
                  </a:cubicBezTo>
                  <a:cubicBezTo>
                    <a:pt x="304" y="1114"/>
                    <a:pt x="396" y="1137"/>
                    <a:pt x="472" y="1137"/>
                  </a:cubicBezTo>
                  <a:cubicBezTo>
                    <a:pt x="502" y="1137"/>
                    <a:pt x="529" y="1134"/>
                    <a:pt x="551" y="1125"/>
                  </a:cubicBezTo>
                  <a:cubicBezTo>
                    <a:pt x="624" y="1106"/>
                    <a:pt x="864" y="995"/>
                    <a:pt x="985" y="885"/>
                  </a:cubicBezTo>
                  <a:cubicBezTo>
                    <a:pt x="1105" y="764"/>
                    <a:pt x="1165" y="714"/>
                    <a:pt x="1255" y="685"/>
                  </a:cubicBezTo>
                  <a:cubicBezTo>
                    <a:pt x="1346" y="653"/>
                    <a:pt x="1495" y="574"/>
                    <a:pt x="1555" y="523"/>
                  </a:cubicBezTo>
                  <a:cubicBezTo>
                    <a:pt x="1616" y="473"/>
                    <a:pt x="1635" y="454"/>
                    <a:pt x="1635" y="413"/>
                  </a:cubicBezTo>
                  <a:cubicBezTo>
                    <a:pt x="1635" y="372"/>
                    <a:pt x="1606" y="273"/>
                    <a:pt x="1606" y="263"/>
                  </a:cubicBezTo>
                  <a:cubicBezTo>
                    <a:pt x="1606" y="251"/>
                    <a:pt x="1565" y="52"/>
                    <a:pt x="1555" y="32"/>
                  </a:cubicBezTo>
                  <a:cubicBezTo>
                    <a:pt x="1555" y="11"/>
                    <a:pt x="1536" y="1"/>
                    <a:pt x="1536"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9"/>
            <p:cNvSpPr/>
            <p:nvPr/>
          </p:nvSpPr>
          <p:spPr>
            <a:xfrm>
              <a:off x="3436191" y="4853221"/>
              <a:ext cx="40738" cy="22293"/>
            </a:xfrm>
            <a:custGeom>
              <a:rect b="b" l="l" r="r" t="t"/>
              <a:pathLst>
                <a:path extrusionOk="0" fill="none" h="533" w="974">
                  <a:moveTo>
                    <a:pt x="20" y="302"/>
                  </a:moveTo>
                  <a:cubicBezTo>
                    <a:pt x="1" y="333"/>
                    <a:pt x="20" y="374"/>
                    <a:pt x="49" y="393"/>
                  </a:cubicBezTo>
                  <a:cubicBezTo>
                    <a:pt x="80" y="403"/>
                    <a:pt x="261" y="494"/>
                    <a:pt x="340" y="514"/>
                  </a:cubicBezTo>
                  <a:cubicBezTo>
                    <a:pt x="432" y="533"/>
                    <a:pt x="521" y="533"/>
                    <a:pt x="571" y="482"/>
                  </a:cubicBezTo>
                  <a:cubicBezTo>
                    <a:pt x="632" y="444"/>
                    <a:pt x="882" y="172"/>
                    <a:pt x="913" y="143"/>
                  </a:cubicBezTo>
                  <a:cubicBezTo>
                    <a:pt x="933" y="102"/>
                    <a:pt x="973" y="1"/>
                    <a:pt x="973"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9"/>
            <p:cNvSpPr/>
            <p:nvPr/>
          </p:nvSpPr>
          <p:spPr>
            <a:xfrm>
              <a:off x="3457145" y="4847784"/>
              <a:ext cx="17274" cy="11418"/>
            </a:xfrm>
            <a:custGeom>
              <a:rect b="b" l="l" r="r" t="t"/>
              <a:pathLst>
                <a:path extrusionOk="0" fill="none" h="273" w="413">
                  <a:moveTo>
                    <a:pt x="1" y="1"/>
                  </a:moveTo>
                  <a:cubicBezTo>
                    <a:pt x="1" y="1"/>
                    <a:pt x="342" y="162"/>
                    <a:pt x="371" y="191"/>
                  </a:cubicBezTo>
                  <a:cubicBezTo>
                    <a:pt x="412" y="213"/>
                    <a:pt x="412" y="263"/>
                    <a:pt x="403" y="27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9"/>
            <p:cNvSpPr/>
            <p:nvPr/>
          </p:nvSpPr>
          <p:spPr>
            <a:xfrm>
              <a:off x="3449575" y="4855354"/>
              <a:ext cx="20620" cy="8909"/>
            </a:xfrm>
            <a:custGeom>
              <a:rect b="b" l="l" r="r" t="t"/>
              <a:pathLst>
                <a:path extrusionOk="0" fill="none" h="213" w="493">
                  <a:moveTo>
                    <a:pt x="1" y="0"/>
                  </a:moveTo>
                  <a:cubicBezTo>
                    <a:pt x="1" y="0"/>
                    <a:pt x="372" y="181"/>
                    <a:pt x="403" y="191"/>
                  </a:cubicBezTo>
                  <a:cubicBezTo>
                    <a:pt x="432" y="212"/>
                    <a:pt x="473" y="212"/>
                    <a:pt x="492" y="19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9"/>
            <p:cNvSpPr/>
            <p:nvPr/>
          </p:nvSpPr>
          <p:spPr>
            <a:xfrm>
              <a:off x="3435689" y="4849122"/>
              <a:ext cx="66836" cy="33962"/>
            </a:xfrm>
            <a:custGeom>
              <a:rect b="b" l="l" r="r" t="t"/>
              <a:pathLst>
                <a:path extrusionOk="0" fill="none" h="812" w="1598">
                  <a:moveTo>
                    <a:pt x="1" y="592"/>
                  </a:moveTo>
                  <a:cubicBezTo>
                    <a:pt x="1" y="621"/>
                    <a:pt x="32" y="653"/>
                    <a:pt x="92" y="681"/>
                  </a:cubicBezTo>
                  <a:cubicBezTo>
                    <a:pt x="143" y="713"/>
                    <a:pt x="263" y="761"/>
                    <a:pt x="352" y="783"/>
                  </a:cubicBezTo>
                  <a:cubicBezTo>
                    <a:pt x="453" y="811"/>
                    <a:pt x="533" y="802"/>
                    <a:pt x="593" y="761"/>
                  </a:cubicBezTo>
                  <a:cubicBezTo>
                    <a:pt x="663" y="732"/>
                    <a:pt x="815" y="662"/>
                    <a:pt x="904" y="580"/>
                  </a:cubicBezTo>
                  <a:cubicBezTo>
                    <a:pt x="995" y="491"/>
                    <a:pt x="1115" y="371"/>
                    <a:pt x="1176" y="352"/>
                  </a:cubicBezTo>
                  <a:cubicBezTo>
                    <a:pt x="1246" y="320"/>
                    <a:pt x="1306" y="250"/>
                    <a:pt x="1337" y="190"/>
                  </a:cubicBezTo>
                  <a:cubicBezTo>
                    <a:pt x="1366" y="140"/>
                    <a:pt x="1597" y="0"/>
                    <a:pt x="1597"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9"/>
            <p:cNvSpPr/>
            <p:nvPr/>
          </p:nvSpPr>
          <p:spPr>
            <a:xfrm>
              <a:off x="3525109" y="4654096"/>
              <a:ext cx="146388" cy="214228"/>
            </a:xfrm>
            <a:custGeom>
              <a:rect b="b" l="l" r="r" t="t"/>
              <a:pathLst>
                <a:path extrusionOk="0" h="5122" w="3500">
                  <a:moveTo>
                    <a:pt x="500" y="1"/>
                  </a:moveTo>
                  <a:cubicBezTo>
                    <a:pt x="397" y="1"/>
                    <a:pt x="294" y="30"/>
                    <a:pt x="210" y="88"/>
                  </a:cubicBezTo>
                  <a:cubicBezTo>
                    <a:pt x="1" y="228"/>
                    <a:pt x="42" y="560"/>
                    <a:pt x="191" y="729"/>
                  </a:cubicBezTo>
                  <a:cubicBezTo>
                    <a:pt x="232" y="789"/>
                    <a:pt x="270" y="830"/>
                    <a:pt x="292" y="849"/>
                  </a:cubicBezTo>
                  <a:cubicBezTo>
                    <a:pt x="552" y="1162"/>
                    <a:pt x="1795" y="2547"/>
                    <a:pt x="2134" y="2978"/>
                  </a:cubicBezTo>
                  <a:cubicBezTo>
                    <a:pt x="2476" y="3399"/>
                    <a:pt x="2577" y="3700"/>
                    <a:pt x="2587" y="3729"/>
                  </a:cubicBezTo>
                  <a:cubicBezTo>
                    <a:pt x="2587" y="3770"/>
                    <a:pt x="2517" y="4220"/>
                    <a:pt x="2486" y="4372"/>
                  </a:cubicBezTo>
                  <a:cubicBezTo>
                    <a:pt x="2457" y="4533"/>
                    <a:pt x="2346" y="4863"/>
                    <a:pt x="2315" y="4933"/>
                  </a:cubicBezTo>
                  <a:cubicBezTo>
                    <a:pt x="2286" y="5003"/>
                    <a:pt x="2346" y="5104"/>
                    <a:pt x="2435" y="5113"/>
                  </a:cubicBezTo>
                  <a:cubicBezTo>
                    <a:pt x="2455" y="5119"/>
                    <a:pt x="2482" y="5122"/>
                    <a:pt x="2514" y="5122"/>
                  </a:cubicBezTo>
                  <a:cubicBezTo>
                    <a:pt x="2612" y="5122"/>
                    <a:pt x="2751" y="5091"/>
                    <a:pt x="2856" y="4993"/>
                  </a:cubicBezTo>
                  <a:cubicBezTo>
                    <a:pt x="3008" y="4863"/>
                    <a:pt x="3088" y="4581"/>
                    <a:pt x="3169" y="4473"/>
                  </a:cubicBezTo>
                  <a:cubicBezTo>
                    <a:pt x="3249" y="4362"/>
                    <a:pt x="3350" y="4251"/>
                    <a:pt x="3410" y="4150"/>
                  </a:cubicBezTo>
                  <a:cubicBezTo>
                    <a:pt x="3480" y="4051"/>
                    <a:pt x="3499" y="3979"/>
                    <a:pt x="3439" y="3881"/>
                  </a:cubicBezTo>
                  <a:cubicBezTo>
                    <a:pt x="3379" y="3789"/>
                    <a:pt x="3138" y="3548"/>
                    <a:pt x="3119" y="3519"/>
                  </a:cubicBezTo>
                  <a:cubicBezTo>
                    <a:pt x="3109" y="3478"/>
                    <a:pt x="3049" y="3399"/>
                    <a:pt x="3018" y="3348"/>
                  </a:cubicBezTo>
                  <a:cubicBezTo>
                    <a:pt x="2998" y="3307"/>
                    <a:pt x="2958" y="3279"/>
                    <a:pt x="2888" y="3168"/>
                  </a:cubicBezTo>
                  <a:cubicBezTo>
                    <a:pt x="2827" y="3047"/>
                    <a:pt x="2134" y="1774"/>
                    <a:pt x="2026" y="1562"/>
                  </a:cubicBezTo>
                  <a:cubicBezTo>
                    <a:pt x="1905" y="1352"/>
                    <a:pt x="1653" y="1001"/>
                    <a:pt x="1455" y="801"/>
                  </a:cubicBezTo>
                  <a:cubicBezTo>
                    <a:pt x="1265" y="608"/>
                    <a:pt x="1005" y="380"/>
                    <a:pt x="894" y="177"/>
                  </a:cubicBezTo>
                  <a:lnTo>
                    <a:pt x="884" y="177"/>
                  </a:lnTo>
                  <a:cubicBezTo>
                    <a:pt x="795" y="60"/>
                    <a:pt x="648" y="1"/>
                    <a:pt x="500" y="1"/>
                  </a:cubicBezTo>
                  <a:close/>
                </a:path>
              </a:pathLst>
            </a:custGeom>
            <a:solidFill>
              <a:schemeClr val="accent5"/>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9"/>
            <p:cNvSpPr/>
            <p:nvPr/>
          </p:nvSpPr>
          <p:spPr>
            <a:xfrm>
              <a:off x="3616035" y="4805750"/>
              <a:ext cx="57175" cy="63950"/>
            </a:xfrm>
            <a:custGeom>
              <a:rect b="b" l="l" r="r" t="t"/>
              <a:pathLst>
                <a:path extrusionOk="0" h="1529" w="1367">
                  <a:moveTo>
                    <a:pt x="1098" y="1"/>
                  </a:moveTo>
                  <a:cubicBezTo>
                    <a:pt x="1090" y="1"/>
                    <a:pt x="1084" y="4"/>
                    <a:pt x="1084" y="4"/>
                  </a:cubicBezTo>
                  <a:cubicBezTo>
                    <a:pt x="1084" y="4"/>
                    <a:pt x="1056" y="204"/>
                    <a:pt x="995" y="324"/>
                  </a:cubicBezTo>
                  <a:cubicBezTo>
                    <a:pt x="945" y="445"/>
                    <a:pt x="834" y="555"/>
                    <a:pt x="803" y="584"/>
                  </a:cubicBezTo>
                  <a:cubicBezTo>
                    <a:pt x="788" y="595"/>
                    <a:pt x="776" y="601"/>
                    <a:pt x="768" y="601"/>
                  </a:cubicBezTo>
                  <a:cubicBezTo>
                    <a:pt x="759" y="601"/>
                    <a:pt x="755" y="595"/>
                    <a:pt x="755" y="584"/>
                  </a:cubicBezTo>
                  <a:cubicBezTo>
                    <a:pt x="755" y="565"/>
                    <a:pt x="743" y="474"/>
                    <a:pt x="733" y="425"/>
                  </a:cubicBezTo>
                  <a:cubicBezTo>
                    <a:pt x="723" y="385"/>
                    <a:pt x="682" y="365"/>
                    <a:pt x="644" y="353"/>
                  </a:cubicBezTo>
                  <a:cubicBezTo>
                    <a:pt x="613" y="353"/>
                    <a:pt x="432" y="353"/>
                    <a:pt x="372" y="365"/>
                  </a:cubicBezTo>
                  <a:cubicBezTo>
                    <a:pt x="321" y="365"/>
                    <a:pt x="302" y="385"/>
                    <a:pt x="302" y="413"/>
                  </a:cubicBezTo>
                  <a:cubicBezTo>
                    <a:pt x="292" y="435"/>
                    <a:pt x="273" y="645"/>
                    <a:pt x="273" y="645"/>
                  </a:cubicBezTo>
                  <a:cubicBezTo>
                    <a:pt x="273" y="645"/>
                    <a:pt x="251" y="645"/>
                    <a:pt x="242" y="654"/>
                  </a:cubicBezTo>
                  <a:cubicBezTo>
                    <a:pt x="232" y="676"/>
                    <a:pt x="182" y="847"/>
                    <a:pt x="172" y="856"/>
                  </a:cubicBezTo>
                  <a:cubicBezTo>
                    <a:pt x="172" y="866"/>
                    <a:pt x="182" y="885"/>
                    <a:pt x="182" y="885"/>
                  </a:cubicBezTo>
                  <a:cubicBezTo>
                    <a:pt x="182" y="885"/>
                    <a:pt x="61" y="1148"/>
                    <a:pt x="52" y="1157"/>
                  </a:cubicBezTo>
                  <a:cubicBezTo>
                    <a:pt x="42" y="1177"/>
                    <a:pt x="1" y="1237"/>
                    <a:pt x="1" y="1268"/>
                  </a:cubicBezTo>
                  <a:cubicBezTo>
                    <a:pt x="11" y="1307"/>
                    <a:pt x="61" y="1437"/>
                    <a:pt x="102" y="1478"/>
                  </a:cubicBezTo>
                  <a:cubicBezTo>
                    <a:pt x="131" y="1519"/>
                    <a:pt x="251" y="1528"/>
                    <a:pt x="362" y="1528"/>
                  </a:cubicBezTo>
                  <a:cubicBezTo>
                    <a:pt x="463" y="1528"/>
                    <a:pt x="603" y="1487"/>
                    <a:pt x="663" y="1427"/>
                  </a:cubicBezTo>
                  <a:cubicBezTo>
                    <a:pt x="723" y="1377"/>
                    <a:pt x="894" y="1186"/>
                    <a:pt x="954" y="1027"/>
                  </a:cubicBezTo>
                  <a:cubicBezTo>
                    <a:pt x="1024" y="876"/>
                    <a:pt x="1044" y="796"/>
                    <a:pt x="1116" y="736"/>
                  </a:cubicBezTo>
                  <a:cubicBezTo>
                    <a:pt x="1186" y="676"/>
                    <a:pt x="1284" y="534"/>
                    <a:pt x="1325" y="464"/>
                  </a:cubicBezTo>
                  <a:cubicBezTo>
                    <a:pt x="1366" y="394"/>
                    <a:pt x="1366" y="365"/>
                    <a:pt x="1357" y="334"/>
                  </a:cubicBezTo>
                  <a:cubicBezTo>
                    <a:pt x="1335" y="293"/>
                    <a:pt x="1265" y="214"/>
                    <a:pt x="1265" y="204"/>
                  </a:cubicBezTo>
                  <a:cubicBezTo>
                    <a:pt x="1255" y="194"/>
                    <a:pt x="1135" y="33"/>
                    <a:pt x="1125" y="14"/>
                  </a:cubicBezTo>
                  <a:cubicBezTo>
                    <a:pt x="1115" y="3"/>
                    <a:pt x="1105" y="1"/>
                    <a:pt x="1098"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9"/>
            <p:cNvSpPr/>
            <p:nvPr/>
          </p:nvSpPr>
          <p:spPr>
            <a:xfrm>
              <a:off x="3616035" y="4829381"/>
              <a:ext cx="31996" cy="31034"/>
            </a:xfrm>
            <a:custGeom>
              <a:rect b="b" l="l" r="r" t="t"/>
              <a:pathLst>
                <a:path extrusionOk="0" fill="none" h="742" w="765">
                  <a:moveTo>
                    <a:pt x="11" y="672"/>
                  </a:moveTo>
                  <a:cubicBezTo>
                    <a:pt x="1" y="703"/>
                    <a:pt x="42" y="732"/>
                    <a:pt x="80" y="732"/>
                  </a:cubicBezTo>
                  <a:cubicBezTo>
                    <a:pt x="112" y="732"/>
                    <a:pt x="302" y="742"/>
                    <a:pt x="393" y="722"/>
                  </a:cubicBezTo>
                  <a:cubicBezTo>
                    <a:pt x="483" y="713"/>
                    <a:pt x="562" y="662"/>
                    <a:pt x="593" y="602"/>
                  </a:cubicBezTo>
                  <a:cubicBezTo>
                    <a:pt x="622" y="542"/>
                    <a:pt x="743" y="190"/>
                    <a:pt x="755" y="149"/>
                  </a:cubicBezTo>
                  <a:cubicBezTo>
                    <a:pt x="764" y="101"/>
                    <a:pt x="755" y="0"/>
                    <a:pt x="755"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9"/>
            <p:cNvSpPr/>
            <p:nvPr/>
          </p:nvSpPr>
          <p:spPr>
            <a:xfrm>
              <a:off x="3627453" y="4832685"/>
              <a:ext cx="20160" cy="3471"/>
            </a:xfrm>
            <a:custGeom>
              <a:rect b="b" l="l" r="r" t="t"/>
              <a:pathLst>
                <a:path extrusionOk="0" fill="none" h="83" w="482">
                  <a:moveTo>
                    <a:pt x="0" y="1"/>
                  </a:moveTo>
                  <a:cubicBezTo>
                    <a:pt x="0" y="1"/>
                    <a:pt x="380" y="1"/>
                    <a:pt x="421" y="10"/>
                  </a:cubicBezTo>
                  <a:cubicBezTo>
                    <a:pt x="450" y="22"/>
                    <a:pt x="482" y="61"/>
                    <a:pt x="470" y="8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9"/>
            <p:cNvSpPr/>
            <p:nvPr/>
          </p:nvSpPr>
          <p:spPr>
            <a:xfrm>
              <a:off x="3623605" y="4841552"/>
              <a:ext cx="21916" cy="1255"/>
            </a:xfrm>
            <a:custGeom>
              <a:rect b="b" l="l" r="r" t="t"/>
              <a:pathLst>
                <a:path extrusionOk="0" fill="none" h="30" w="524">
                  <a:moveTo>
                    <a:pt x="1" y="29"/>
                  </a:moveTo>
                  <a:lnTo>
                    <a:pt x="441" y="29"/>
                  </a:lnTo>
                  <a:cubicBezTo>
                    <a:pt x="482" y="29"/>
                    <a:pt x="513" y="20"/>
                    <a:pt x="523"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9"/>
            <p:cNvSpPr/>
            <p:nvPr/>
          </p:nvSpPr>
          <p:spPr>
            <a:xfrm>
              <a:off x="3618586" y="4814659"/>
              <a:ext cx="50776" cy="52532"/>
            </a:xfrm>
            <a:custGeom>
              <a:rect b="b" l="l" r="r" t="t"/>
              <a:pathLst>
                <a:path extrusionOk="0" fill="none" h="1256" w="1214">
                  <a:moveTo>
                    <a:pt x="0" y="1204"/>
                  </a:moveTo>
                  <a:cubicBezTo>
                    <a:pt x="10" y="1224"/>
                    <a:pt x="51" y="1245"/>
                    <a:pt x="121" y="1255"/>
                  </a:cubicBezTo>
                  <a:cubicBezTo>
                    <a:pt x="181" y="1255"/>
                    <a:pt x="311" y="1255"/>
                    <a:pt x="402" y="1236"/>
                  </a:cubicBezTo>
                  <a:cubicBezTo>
                    <a:pt x="501" y="1214"/>
                    <a:pt x="573" y="1176"/>
                    <a:pt x="612" y="1115"/>
                  </a:cubicBezTo>
                  <a:cubicBezTo>
                    <a:pt x="662" y="1055"/>
                    <a:pt x="773" y="935"/>
                    <a:pt x="824" y="814"/>
                  </a:cubicBezTo>
                  <a:cubicBezTo>
                    <a:pt x="874" y="704"/>
                    <a:pt x="922" y="542"/>
                    <a:pt x="973" y="492"/>
                  </a:cubicBezTo>
                  <a:cubicBezTo>
                    <a:pt x="1014" y="441"/>
                    <a:pt x="1043" y="352"/>
                    <a:pt x="1055" y="292"/>
                  </a:cubicBezTo>
                  <a:cubicBezTo>
                    <a:pt x="1064" y="232"/>
                    <a:pt x="1214" y="1"/>
                    <a:pt x="1214"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9"/>
            <p:cNvSpPr/>
            <p:nvPr/>
          </p:nvSpPr>
          <p:spPr>
            <a:xfrm>
              <a:off x="3482741" y="4499471"/>
              <a:ext cx="83106" cy="192855"/>
            </a:xfrm>
            <a:custGeom>
              <a:rect b="b" l="l" r="r" t="t"/>
              <a:pathLst>
                <a:path extrusionOk="0" h="4611" w="1987">
                  <a:moveTo>
                    <a:pt x="1018" y="0"/>
                  </a:moveTo>
                  <a:cubicBezTo>
                    <a:pt x="906" y="0"/>
                    <a:pt x="786" y="19"/>
                    <a:pt x="662" y="63"/>
                  </a:cubicBezTo>
                  <a:cubicBezTo>
                    <a:pt x="152" y="253"/>
                    <a:pt x="0" y="614"/>
                    <a:pt x="111" y="1077"/>
                  </a:cubicBezTo>
                  <a:cubicBezTo>
                    <a:pt x="111" y="1077"/>
                    <a:pt x="852" y="3475"/>
                    <a:pt x="1103" y="4236"/>
                  </a:cubicBezTo>
                  <a:cubicBezTo>
                    <a:pt x="1186" y="4464"/>
                    <a:pt x="1368" y="4610"/>
                    <a:pt x="1529" y="4610"/>
                  </a:cubicBezTo>
                  <a:cubicBezTo>
                    <a:pt x="1545" y="4610"/>
                    <a:pt x="1560" y="4609"/>
                    <a:pt x="1575" y="4606"/>
                  </a:cubicBezTo>
                  <a:cubicBezTo>
                    <a:pt x="1736" y="4587"/>
                    <a:pt x="1987" y="4407"/>
                    <a:pt x="1967" y="3995"/>
                  </a:cubicBezTo>
                  <a:lnTo>
                    <a:pt x="1967" y="3985"/>
                  </a:lnTo>
                  <a:cubicBezTo>
                    <a:pt x="1946" y="3684"/>
                    <a:pt x="1946" y="1638"/>
                    <a:pt x="1946" y="1638"/>
                  </a:cubicBezTo>
                  <a:cubicBezTo>
                    <a:pt x="1926" y="1175"/>
                    <a:pt x="1897" y="655"/>
                    <a:pt x="1755" y="393"/>
                  </a:cubicBezTo>
                  <a:cubicBezTo>
                    <a:pt x="1649" y="188"/>
                    <a:pt x="1370" y="0"/>
                    <a:pt x="10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9"/>
            <p:cNvSpPr/>
            <p:nvPr/>
          </p:nvSpPr>
          <p:spPr>
            <a:xfrm>
              <a:off x="3482741" y="4499471"/>
              <a:ext cx="81893" cy="146555"/>
            </a:xfrm>
            <a:custGeom>
              <a:rect b="b" l="l" r="r" t="t"/>
              <a:pathLst>
                <a:path extrusionOk="0" h="3504" w="1958">
                  <a:moveTo>
                    <a:pt x="1018" y="0"/>
                  </a:moveTo>
                  <a:cubicBezTo>
                    <a:pt x="906" y="0"/>
                    <a:pt x="786" y="19"/>
                    <a:pt x="662" y="63"/>
                  </a:cubicBezTo>
                  <a:cubicBezTo>
                    <a:pt x="152" y="253"/>
                    <a:pt x="0" y="614"/>
                    <a:pt x="111" y="1077"/>
                  </a:cubicBezTo>
                  <a:cubicBezTo>
                    <a:pt x="111" y="1077"/>
                    <a:pt x="552" y="2500"/>
                    <a:pt x="874" y="3504"/>
                  </a:cubicBezTo>
                  <a:cubicBezTo>
                    <a:pt x="1093" y="3494"/>
                    <a:pt x="1476" y="3463"/>
                    <a:pt x="1958" y="3313"/>
                  </a:cubicBezTo>
                  <a:cubicBezTo>
                    <a:pt x="1946" y="2610"/>
                    <a:pt x="1946" y="1638"/>
                    <a:pt x="1946" y="1638"/>
                  </a:cubicBezTo>
                  <a:cubicBezTo>
                    <a:pt x="1926" y="1175"/>
                    <a:pt x="1897" y="655"/>
                    <a:pt x="1755" y="393"/>
                  </a:cubicBezTo>
                  <a:cubicBezTo>
                    <a:pt x="1649" y="188"/>
                    <a:pt x="1370" y="0"/>
                    <a:pt x="1018"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9"/>
            <p:cNvSpPr/>
            <p:nvPr/>
          </p:nvSpPr>
          <p:spPr>
            <a:xfrm>
              <a:off x="3482741" y="4494536"/>
              <a:ext cx="82312" cy="195114"/>
            </a:xfrm>
            <a:custGeom>
              <a:rect b="b" l="l" r="r" t="t"/>
              <a:pathLst>
                <a:path extrusionOk="0" fill="none" h="4665" w="1968">
                  <a:moveTo>
                    <a:pt x="1967" y="4113"/>
                  </a:moveTo>
                  <a:lnTo>
                    <a:pt x="1967" y="4103"/>
                  </a:lnTo>
                  <a:cubicBezTo>
                    <a:pt x="1946" y="3802"/>
                    <a:pt x="1946" y="1756"/>
                    <a:pt x="1946" y="1756"/>
                  </a:cubicBezTo>
                  <a:cubicBezTo>
                    <a:pt x="1926" y="1293"/>
                    <a:pt x="1897" y="773"/>
                    <a:pt x="1755" y="511"/>
                  </a:cubicBezTo>
                  <a:cubicBezTo>
                    <a:pt x="1616" y="241"/>
                    <a:pt x="1175" y="0"/>
                    <a:pt x="662" y="181"/>
                  </a:cubicBezTo>
                  <a:cubicBezTo>
                    <a:pt x="152" y="371"/>
                    <a:pt x="0" y="732"/>
                    <a:pt x="111" y="1195"/>
                  </a:cubicBezTo>
                  <a:cubicBezTo>
                    <a:pt x="111" y="1195"/>
                    <a:pt x="852" y="3593"/>
                    <a:pt x="1103" y="4354"/>
                  </a:cubicBezTo>
                  <a:cubicBezTo>
                    <a:pt x="1103" y="4354"/>
                    <a:pt x="1144" y="4484"/>
                    <a:pt x="1305" y="466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9"/>
            <p:cNvSpPr/>
            <p:nvPr/>
          </p:nvSpPr>
          <p:spPr>
            <a:xfrm>
              <a:off x="3456727" y="4290224"/>
              <a:ext cx="112049" cy="252205"/>
            </a:xfrm>
            <a:custGeom>
              <a:rect b="b" l="l" r="r" t="t"/>
              <a:pathLst>
                <a:path extrusionOk="0" h="6030" w="2679">
                  <a:moveTo>
                    <a:pt x="1113" y="0"/>
                  </a:moveTo>
                  <a:cubicBezTo>
                    <a:pt x="1113" y="0"/>
                    <a:pt x="1043" y="833"/>
                    <a:pt x="1043" y="872"/>
                  </a:cubicBezTo>
                  <a:cubicBezTo>
                    <a:pt x="1043" y="913"/>
                    <a:pt x="1003" y="941"/>
                    <a:pt x="954" y="963"/>
                  </a:cubicBezTo>
                  <a:cubicBezTo>
                    <a:pt x="913" y="982"/>
                    <a:pt x="653" y="1074"/>
                    <a:pt x="593" y="1093"/>
                  </a:cubicBezTo>
                  <a:cubicBezTo>
                    <a:pt x="533" y="1112"/>
                    <a:pt x="511" y="1144"/>
                    <a:pt x="502" y="1163"/>
                  </a:cubicBezTo>
                  <a:cubicBezTo>
                    <a:pt x="492" y="1194"/>
                    <a:pt x="442" y="1363"/>
                    <a:pt x="401" y="1495"/>
                  </a:cubicBezTo>
                  <a:cubicBezTo>
                    <a:pt x="391" y="1515"/>
                    <a:pt x="71" y="2186"/>
                    <a:pt x="30" y="2338"/>
                  </a:cubicBezTo>
                  <a:cubicBezTo>
                    <a:pt x="1" y="2487"/>
                    <a:pt x="191" y="3048"/>
                    <a:pt x="191" y="3048"/>
                  </a:cubicBezTo>
                  <a:cubicBezTo>
                    <a:pt x="191" y="3048"/>
                    <a:pt x="232" y="4233"/>
                    <a:pt x="232" y="4423"/>
                  </a:cubicBezTo>
                  <a:cubicBezTo>
                    <a:pt x="232" y="4613"/>
                    <a:pt x="71" y="5738"/>
                    <a:pt x="71" y="5738"/>
                  </a:cubicBezTo>
                  <a:cubicBezTo>
                    <a:pt x="71" y="5738"/>
                    <a:pt x="432" y="5817"/>
                    <a:pt x="853" y="6029"/>
                  </a:cubicBezTo>
                  <a:cubicBezTo>
                    <a:pt x="1665" y="5608"/>
                    <a:pt x="2539" y="5446"/>
                    <a:pt x="2539" y="5446"/>
                  </a:cubicBezTo>
                  <a:cubicBezTo>
                    <a:pt x="2507" y="5297"/>
                    <a:pt x="2187" y="4765"/>
                    <a:pt x="1896" y="4334"/>
                  </a:cubicBezTo>
                  <a:cubicBezTo>
                    <a:pt x="1927" y="3852"/>
                    <a:pt x="2206" y="3000"/>
                    <a:pt x="2339" y="2649"/>
                  </a:cubicBezTo>
                  <a:cubicBezTo>
                    <a:pt x="2479" y="2307"/>
                    <a:pt x="2678" y="1565"/>
                    <a:pt x="2599" y="1445"/>
                  </a:cubicBezTo>
                  <a:cubicBezTo>
                    <a:pt x="2507" y="1324"/>
                    <a:pt x="2317" y="1242"/>
                    <a:pt x="2127" y="1144"/>
                  </a:cubicBezTo>
                  <a:cubicBezTo>
                    <a:pt x="1927" y="1052"/>
                    <a:pt x="1877" y="954"/>
                    <a:pt x="1857" y="783"/>
                  </a:cubicBezTo>
                  <a:cubicBezTo>
                    <a:pt x="1836" y="602"/>
                    <a:pt x="1877" y="0"/>
                    <a:pt x="1877"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9"/>
            <p:cNvSpPr/>
            <p:nvPr/>
          </p:nvSpPr>
          <p:spPr>
            <a:xfrm>
              <a:off x="3456727" y="4290224"/>
              <a:ext cx="112049" cy="252205"/>
            </a:xfrm>
            <a:custGeom>
              <a:rect b="b" l="l" r="r" t="t"/>
              <a:pathLst>
                <a:path extrusionOk="0" fill="none" h="6030" w="2679">
                  <a:moveTo>
                    <a:pt x="1877" y="0"/>
                  </a:moveTo>
                  <a:cubicBezTo>
                    <a:pt x="1877" y="0"/>
                    <a:pt x="1836" y="602"/>
                    <a:pt x="1857" y="783"/>
                  </a:cubicBezTo>
                  <a:cubicBezTo>
                    <a:pt x="1877" y="954"/>
                    <a:pt x="1927" y="1052"/>
                    <a:pt x="2127" y="1144"/>
                  </a:cubicBezTo>
                  <a:cubicBezTo>
                    <a:pt x="2317" y="1242"/>
                    <a:pt x="2507" y="1324"/>
                    <a:pt x="2599" y="1445"/>
                  </a:cubicBezTo>
                  <a:cubicBezTo>
                    <a:pt x="2678" y="1565"/>
                    <a:pt x="2479" y="2307"/>
                    <a:pt x="2339" y="2649"/>
                  </a:cubicBezTo>
                  <a:cubicBezTo>
                    <a:pt x="2206" y="3000"/>
                    <a:pt x="1927" y="3852"/>
                    <a:pt x="1896" y="4334"/>
                  </a:cubicBezTo>
                  <a:cubicBezTo>
                    <a:pt x="2187" y="4765"/>
                    <a:pt x="2507" y="5297"/>
                    <a:pt x="2539" y="5446"/>
                  </a:cubicBezTo>
                  <a:cubicBezTo>
                    <a:pt x="2539" y="5446"/>
                    <a:pt x="1665" y="5608"/>
                    <a:pt x="853" y="6029"/>
                  </a:cubicBezTo>
                  <a:cubicBezTo>
                    <a:pt x="432" y="5817"/>
                    <a:pt x="71" y="5738"/>
                    <a:pt x="71" y="5738"/>
                  </a:cubicBezTo>
                  <a:cubicBezTo>
                    <a:pt x="71" y="5738"/>
                    <a:pt x="232" y="4613"/>
                    <a:pt x="232" y="4423"/>
                  </a:cubicBezTo>
                  <a:cubicBezTo>
                    <a:pt x="232" y="4233"/>
                    <a:pt x="191" y="3048"/>
                    <a:pt x="191" y="3048"/>
                  </a:cubicBezTo>
                  <a:cubicBezTo>
                    <a:pt x="191" y="3048"/>
                    <a:pt x="1" y="2487"/>
                    <a:pt x="30" y="2338"/>
                  </a:cubicBezTo>
                  <a:cubicBezTo>
                    <a:pt x="71" y="2186"/>
                    <a:pt x="391" y="1515"/>
                    <a:pt x="401" y="1495"/>
                  </a:cubicBezTo>
                  <a:cubicBezTo>
                    <a:pt x="442" y="1363"/>
                    <a:pt x="492" y="1194"/>
                    <a:pt x="502" y="1163"/>
                  </a:cubicBezTo>
                  <a:cubicBezTo>
                    <a:pt x="511" y="1144"/>
                    <a:pt x="533" y="1112"/>
                    <a:pt x="593" y="1093"/>
                  </a:cubicBezTo>
                  <a:cubicBezTo>
                    <a:pt x="653" y="1074"/>
                    <a:pt x="913" y="982"/>
                    <a:pt x="954" y="963"/>
                  </a:cubicBezTo>
                  <a:cubicBezTo>
                    <a:pt x="1003" y="941"/>
                    <a:pt x="1043" y="913"/>
                    <a:pt x="1043" y="872"/>
                  </a:cubicBezTo>
                  <a:cubicBezTo>
                    <a:pt x="1043" y="833"/>
                    <a:pt x="1113" y="0"/>
                    <a:pt x="1113" y="0"/>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9"/>
            <p:cNvSpPr/>
            <p:nvPr/>
          </p:nvSpPr>
          <p:spPr>
            <a:xfrm>
              <a:off x="3466806" y="4214397"/>
              <a:ext cx="88167" cy="104772"/>
            </a:xfrm>
            <a:custGeom>
              <a:rect b="b" l="l" r="r" t="t"/>
              <a:pathLst>
                <a:path extrusionOk="0" h="2505" w="2108">
                  <a:moveTo>
                    <a:pt x="1096" y="1"/>
                  </a:moveTo>
                  <a:cubicBezTo>
                    <a:pt x="984" y="1"/>
                    <a:pt x="868" y="16"/>
                    <a:pt x="752" y="46"/>
                  </a:cubicBezTo>
                  <a:cubicBezTo>
                    <a:pt x="191" y="188"/>
                    <a:pt x="1" y="660"/>
                    <a:pt x="20" y="990"/>
                  </a:cubicBezTo>
                  <a:cubicBezTo>
                    <a:pt x="30" y="1322"/>
                    <a:pt x="80" y="1332"/>
                    <a:pt x="99" y="1490"/>
                  </a:cubicBezTo>
                  <a:cubicBezTo>
                    <a:pt x="131" y="1683"/>
                    <a:pt x="121" y="1924"/>
                    <a:pt x="311" y="2174"/>
                  </a:cubicBezTo>
                  <a:cubicBezTo>
                    <a:pt x="492" y="2434"/>
                    <a:pt x="723" y="2504"/>
                    <a:pt x="742" y="2504"/>
                  </a:cubicBezTo>
                  <a:cubicBezTo>
                    <a:pt x="752" y="2504"/>
                    <a:pt x="1395" y="2324"/>
                    <a:pt x="1616" y="1933"/>
                  </a:cubicBezTo>
                  <a:cubicBezTo>
                    <a:pt x="1816" y="1832"/>
                    <a:pt x="2107" y="1360"/>
                    <a:pt x="2006" y="739"/>
                  </a:cubicBezTo>
                  <a:cubicBezTo>
                    <a:pt x="1925" y="242"/>
                    <a:pt x="1544" y="1"/>
                    <a:pt x="1096"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9"/>
            <p:cNvSpPr/>
            <p:nvPr/>
          </p:nvSpPr>
          <p:spPr>
            <a:xfrm>
              <a:off x="3506707" y="4271696"/>
              <a:ext cx="7570" cy="7570"/>
            </a:xfrm>
            <a:custGeom>
              <a:rect b="b" l="l" r="r" t="t"/>
              <a:pathLst>
                <a:path extrusionOk="0" h="181" w="181">
                  <a:moveTo>
                    <a:pt x="89" y="0"/>
                  </a:moveTo>
                  <a:cubicBezTo>
                    <a:pt x="39" y="0"/>
                    <a:pt x="0" y="51"/>
                    <a:pt x="0" y="101"/>
                  </a:cubicBezTo>
                  <a:cubicBezTo>
                    <a:pt x="0" y="142"/>
                    <a:pt x="39" y="181"/>
                    <a:pt x="89" y="181"/>
                  </a:cubicBezTo>
                  <a:cubicBezTo>
                    <a:pt x="140" y="181"/>
                    <a:pt x="181" y="142"/>
                    <a:pt x="181" y="92"/>
                  </a:cubicBezTo>
                  <a:cubicBezTo>
                    <a:pt x="181" y="41"/>
                    <a:pt x="140" y="0"/>
                    <a:pt x="89"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9"/>
            <p:cNvSpPr/>
            <p:nvPr/>
          </p:nvSpPr>
          <p:spPr>
            <a:xfrm>
              <a:off x="3502859" y="4272575"/>
              <a:ext cx="11836" cy="2551"/>
            </a:xfrm>
            <a:custGeom>
              <a:rect b="b" l="l" r="r" t="t"/>
              <a:pathLst>
                <a:path extrusionOk="0" fill="none" h="61" w="283">
                  <a:moveTo>
                    <a:pt x="1" y="61"/>
                  </a:moveTo>
                  <a:cubicBezTo>
                    <a:pt x="42" y="20"/>
                    <a:pt x="80" y="1"/>
                    <a:pt x="152" y="1"/>
                  </a:cubicBezTo>
                  <a:cubicBezTo>
                    <a:pt x="222" y="1"/>
                    <a:pt x="282" y="39"/>
                    <a:pt x="282" y="39"/>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9"/>
            <p:cNvSpPr/>
            <p:nvPr/>
          </p:nvSpPr>
          <p:spPr>
            <a:xfrm>
              <a:off x="3498216" y="4264628"/>
              <a:ext cx="18989" cy="3513"/>
            </a:xfrm>
            <a:custGeom>
              <a:rect b="b" l="l" r="r" t="t"/>
              <a:pathLst>
                <a:path extrusionOk="0" h="84" w="454">
                  <a:moveTo>
                    <a:pt x="324" y="0"/>
                  </a:moveTo>
                  <a:cubicBezTo>
                    <a:pt x="263" y="0"/>
                    <a:pt x="143" y="0"/>
                    <a:pt x="23" y="39"/>
                  </a:cubicBezTo>
                  <a:cubicBezTo>
                    <a:pt x="1" y="39"/>
                    <a:pt x="1" y="49"/>
                    <a:pt x="1" y="61"/>
                  </a:cubicBezTo>
                  <a:cubicBezTo>
                    <a:pt x="1" y="70"/>
                    <a:pt x="11" y="70"/>
                    <a:pt x="23" y="80"/>
                  </a:cubicBezTo>
                  <a:cubicBezTo>
                    <a:pt x="31" y="83"/>
                    <a:pt x="41" y="84"/>
                    <a:pt x="50" y="84"/>
                  </a:cubicBezTo>
                  <a:cubicBezTo>
                    <a:pt x="74" y="84"/>
                    <a:pt x="101" y="77"/>
                    <a:pt x="121" y="70"/>
                  </a:cubicBezTo>
                  <a:cubicBezTo>
                    <a:pt x="153" y="61"/>
                    <a:pt x="273" y="49"/>
                    <a:pt x="333" y="49"/>
                  </a:cubicBezTo>
                  <a:cubicBezTo>
                    <a:pt x="367" y="49"/>
                    <a:pt x="433" y="72"/>
                    <a:pt x="450" y="72"/>
                  </a:cubicBezTo>
                  <a:cubicBezTo>
                    <a:pt x="452" y="72"/>
                    <a:pt x="454" y="72"/>
                    <a:pt x="454" y="70"/>
                  </a:cubicBezTo>
                  <a:cubicBezTo>
                    <a:pt x="454" y="61"/>
                    <a:pt x="372" y="0"/>
                    <a:pt x="324"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9"/>
            <p:cNvSpPr/>
            <p:nvPr/>
          </p:nvSpPr>
          <p:spPr>
            <a:xfrm>
              <a:off x="3498216" y="4264628"/>
              <a:ext cx="18989" cy="3764"/>
            </a:xfrm>
            <a:custGeom>
              <a:rect b="b" l="l" r="r" t="t"/>
              <a:pathLst>
                <a:path extrusionOk="0" fill="none" h="90" w="454">
                  <a:moveTo>
                    <a:pt x="23" y="39"/>
                  </a:moveTo>
                  <a:cubicBezTo>
                    <a:pt x="1" y="39"/>
                    <a:pt x="1" y="49"/>
                    <a:pt x="1" y="61"/>
                  </a:cubicBezTo>
                  <a:cubicBezTo>
                    <a:pt x="1" y="70"/>
                    <a:pt x="11" y="70"/>
                    <a:pt x="23" y="80"/>
                  </a:cubicBezTo>
                  <a:cubicBezTo>
                    <a:pt x="51" y="90"/>
                    <a:pt x="92" y="80"/>
                    <a:pt x="121" y="70"/>
                  </a:cubicBezTo>
                  <a:cubicBezTo>
                    <a:pt x="153" y="61"/>
                    <a:pt x="273" y="49"/>
                    <a:pt x="333" y="49"/>
                  </a:cubicBezTo>
                  <a:cubicBezTo>
                    <a:pt x="372" y="49"/>
                    <a:pt x="454" y="80"/>
                    <a:pt x="454" y="70"/>
                  </a:cubicBezTo>
                  <a:cubicBezTo>
                    <a:pt x="454" y="61"/>
                    <a:pt x="372" y="0"/>
                    <a:pt x="324" y="0"/>
                  </a:cubicBezTo>
                  <a:cubicBezTo>
                    <a:pt x="263" y="0"/>
                    <a:pt x="143" y="0"/>
                    <a:pt x="23" y="39"/>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9"/>
            <p:cNvSpPr/>
            <p:nvPr/>
          </p:nvSpPr>
          <p:spPr>
            <a:xfrm>
              <a:off x="3475966" y="4272993"/>
              <a:ext cx="5981" cy="7194"/>
            </a:xfrm>
            <a:custGeom>
              <a:rect b="b" l="l" r="r" t="t"/>
              <a:pathLst>
                <a:path extrusionOk="0" h="172" w="143">
                  <a:moveTo>
                    <a:pt x="73" y="0"/>
                  </a:moveTo>
                  <a:cubicBezTo>
                    <a:pt x="32" y="0"/>
                    <a:pt x="1" y="41"/>
                    <a:pt x="1" y="89"/>
                  </a:cubicBezTo>
                  <a:cubicBezTo>
                    <a:pt x="1" y="130"/>
                    <a:pt x="32" y="171"/>
                    <a:pt x="73" y="171"/>
                  </a:cubicBezTo>
                  <a:cubicBezTo>
                    <a:pt x="112" y="171"/>
                    <a:pt x="143" y="130"/>
                    <a:pt x="143" y="89"/>
                  </a:cubicBezTo>
                  <a:cubicBezTo>
                    <a:pt x="143" y="41"/>
                    <a:pt x="112" y="0"/>
                    <a:pt x="73"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9"/>
            <p:cNvSpPr/>
            <p:nvPr/>
          </p:nvSpPr>
          <p:spPr>
            <a:xfrm>
              <a:off x="3473456" y="4273788"/>
              <a:ext cx="9327" cy="2175"/>
            </a:xfrm>
            <a:custGeom>
              <a:rect b="b" l="l" r="r" t="t"/>
              <a:pathLst>
                <a:path extrusionOk="0" fill="none" h="52" w="223">
                  <a:moveTo>
                    <a:pt x="222" y="51"/>
                  </a:moveTo>
                  <a:cubicBezTo>
                    <a:pt x="193" y="22"/>
                    <a:pt x="152" y="1"/>
                    <a:pt x="102" y="1"/>
                  </a:cubicBezTo>
                  <a:cubicBezTo>
                    <a:pt x="42" y="1"/>
                    <a:pt x="1" y="42"/>
                    <a:pt x="1" y="4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9"/>
            <p:cNvSpPr/>
            <p:nvPr/>
          </p:nvSpPr>
          <p:spPr>
            <a:xfrm>
              <a:off x="3471867" y="4266677"/>
              <a:ext cx="13008" cy="3053"/>
            </a:xfrm>
            <a:custGeom>
              <a:rect b="b" l="l" r="r" t="t"/>
              <a:pathLst>
                <a:path extrusionOk="0" h="73" w="311">
                  <a:moveTo>
                    <a:pt x="176" y="0"/>
                  </a:moveTo>
                  <a:cubicBezTo>
                    <a:pt x="140" y="0"/>
                    <a:pt x="110" y="6"/>
                    <a:pt x="89" y="12"/>
                  </a:cubicBezTo>
                  <a:cubicBezTo>
                    <a:pt x="51" y="12"/>
                    <a:pt x="0" y="50"/>
                    <a:pt x="0" y="60"/>
                  </a:cubicBezTo>
                  <a:cubicBezTo>
                    <a:pt x="0" y="62"/>
                    <a:pt x="2" y="63"/>
                    <a:pt x="4" y="63"/>
                  </a:cubicBezTo>
                  <a:cubicBezTo>
                    <a:pt x="18" y="63"/>
                    <a:pt x="63" y="41"/>
                    <a:pt x="80" y="41"/>
                  </a:cubicBezTo>
                  <a:cubicBezTo>
                    <a:pt x="130" y="41"/>
                    <a:pt x="210" y="50"/>
                    <a:pt x="241" y="60"/>
                  </a:cubicBezTo>
                  <a:cubicBezTo>
                    <a:pt x="252" y="67"/>
                    <a:pt x="260" y="73"/>
                    <a:pt x="268" y="73"/>
                  </a:cubicBezTo>
                  <a:cubicBezTo>
                    <a:pt x="275" y="73"/>
                    <a:pt x="282" y="69"/>
                    <a:pt x="291" y="60"/>
                  </a:cubicBezTo>
                  <a:cubicBezTo>
                    <a:pt x="311" y="50"/>
                    <a:pt x="311" y="50"/>
                    <a:pt x="311" y="41"/>
                  </a:cubicBezTo>
                  <a:cubicBezTo>
                    <a:pt x="311" y="41"/>
                    <a:pt x="311" y="31"/>
                    <a:pt x="301" y="21"/>
                  </a:cubicBezTo>
                  <a:cubicBezTo>
                    <a:pt x="255" y="6"/>
                    <a:pt x="213" y="0"/>
                    <a:pt x="176"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9"/>
            <p:cNvSpPr/>
            <p:nvPr/>
          </p:nvSpPr>
          <p:spPr>
            <a:xfrm>
              <a:off x="3471867" y="4266259"/>
              <a:ext cx="13008" cy="3848"/>
            </a:xfrm>
            <a:custGeom>
              <a:rect b="b" l="l" r="r" t="t"/>
              <a:pathLst>
                <a:path extrusionOk="0" fill="none" h="92" w="311">
                  <a:moveTo>
                    <a:pt x="301" y="31"/>
                  </a:moveTo>
                  <a:cubicBezTo>
                    <a:pt x="311" y="41"/>
                    <a:pt x="311" y="51"/>
                    <a:pt x="311" y="51"/>
                  </a:cubicBezTo>
                  <a:cubicBezTo>
                    <a:pt x="311" y="60"/>
                    <a:pt x="311" y="60"/>
                    <a:pt x="291" y="70"/>
                  </a:cubicBezTo>
                  <a:cubicBezTo>
                    <a:pt x="270" y="92"/>
                    <a:pt x="260" y="82"/>
                    <a:pt x="241" y="70"/>
                  </a:cubicBezTo>
                  <a:cubicBezTo>
                    <a:pt x="210" y="60"/>
                    <a:pt x="130" y="51"/>
                    <a:pt x="80" y="51"/>
                  </a:cubicBezTo>
                  <a:cubicBezTo>
                    <a:pt x="60" y="51"/>
                    <a:pt x="0" y="82"/>
                    <a:pt x="0" y="70"/>
                  </a:cubicBezTo>
                  <a:cubicBezTo>
                    <a:pt x="0" y="60"/>
                    <a:pt x="51" y="22"/>
                    <a:pt x="89" y="22"/>
                  </a:cubicBezTo>
                  <a:cubicBezTo>
                    <a:pt x="130" y="10"/>
                    <a:pt x="210" y="0"/>
                    <a:pt x="301" y="3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9"/>
            <p:cNvSpPr/>
            <p:nvPr/>
          </p:nvSpPr>
          <p:spPr>
            <a:xfrm>
              <a:off x="3489057" y="4299384"/>
              <a:ext cx="13844" cy="3471"/>
            </a:xfrm>
            <a:custGeom>
              <a:rect b="b" l="l" r="r" t="t"/>
              <a:pathLst>
                <a:path extrusionOk="0" fill="none" h="83" w="331">
                  <a:moveTo>
                    <a:pt x="1" y="82"/>
                  </a:moveTo>
                  <a:cubicBezTo>
                    <a:pt x="140" y="72"/>
                    <a:pt x="261" y="41"/>
                    <a:pt x="33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9"/>
            <p:cNvSpPr/>
            <p:nvPr/>
          </p:nvSpPr>
          <p:spPr>
            <a:xfrm>
              <a:off x="3485627" y="4285164"/>
              <a:ext cx="1757" cy="7612"/>
            </a:xfrm>
            <a:custGeom>
              <a:rect b="b" l="l" r="r" t="t"/>
              <a:pathLst>
                <a:path extrusionOk="0" fill="none" h="182" w="42">
                  <a:moveTo>
                    <a:pt x="42" y="1"/>
                  </a:moveTo>
                  <a:lnTo>
                    <a:pt x="1" y="140"/>
                  </a:lnTo>
                  <a:cubicBezTo>
                    <a:pt x="1" y="140"/>
                    <a:pt x="11" y="160"/>
                    <a:pt x="42" y="18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9"/>
            <p:cNvSpPr/>
            <p:nvPr/>
          </p:nvSpPr>
          <p:spPr>
            <a:xfrm>
              <a:off x="3474753" y="4284285"/>
              <a:ext cx="2970" cy="2551"/>
            </a:xfrm>
            <a:custGeom>
              <a:rect b="b" l="l" r="r" t="t"/>
              <a:pathLst>
                <a:path extrusionOk="0" h="61" w="71">
                  <a:moveTo>
                    <a:pt x="61" y="0"/>
                  </a:moveTo>
                  <a:cubicBezTo>
                    <a:pt x="51" y="0"/>
                    <a:pt x="42" y="0"/>
                    <a:pt x="42" y="12"/>
                  </a:cubicBezTo>
                  <a:lnTo>
                    <a:pt x="11" y="51"/>
                  </a:lnTo>
                  <a:cubicBezTo>
                    <a:pt x="1" y="60"/>
                    <a:pt x="1" y="60"/>
                    <a:pt x="11" y="60"/>
                  </a:cubicBezTo>
                  <a:lnTo>
                    <a:pt x="61" y="31"/>
                  </a:lnTo>
                  <a:lnTo>
                    <a:pt x="61" y="22"/>
                  </a:lnTo>
                  <a:cubicBezTo>
                    <a:pt x="71" y="22"/>
                    <a:pt x="71" y="12"/>
                    <a:pt x="6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9"/>
            <p:cNvSpPr/>
            <p:nvPr/>
          </p:nvSpPr>
          <p:spPr>
            <a:xfrm>
              <a:off x="3477681" y="4284285"/>
              <a:ext cx="2551" cy="2551"/>
            </a:xfrm>
            <a:custGeom>
              <a:rect b="b" l="l" r="r" t="t"/>
              <a:pathLst>
                <a:path extrusionOk="0" h="61" w="61">
                  <a:moveTo>
                    <a:pt x="51" y="0"/>
                  </a:moveTo>
                  <a:cubicBezTo>
                    <a:pt x="51" y="0"/>
                    <a:pt x="42" y="0"/>
                    <a:pt x="32" y="12"/>
                  </a:cubicBezTo>
                  <a:lnTo>
                    <a:pt x="1" y="51"/>
                  </a:lnTo>
                  <a:lnTo>
                    <a:pt x="1" y="60"/>
                  </a:lnTo>
                  <a:lnTo>
                    <a:pt x="10" y="60"/>
                  </a:lnTo>
                  <a:lnTo>
                    <a:pt x="51" y="31"/>
                  </a:lnTo>
                  <a:cubicBezTo>
                    <a:pt x="61" y="31"/>
                    <a:pt x="61" y="22"/>
                    <a:pt x="61" y="22"/>
                  </a:cubicBezTo>
                  <a:cubicBezTo>
                    <a:pt x="61" y="22"/>
                    <a:pt x="61" y="12"/>
                    <a:pt x="5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9"/>
            <p:cNvSpPr/>
            <p:nvPr/>
          </p:nvSpPr>
          <p:spPr>
            <a:xfrm>
              <a:off x="3480190" y="4284285"/>
              <a:ext cx="2970" cy="2551"/>
            </a:xfrm>
            <a:custGeom>
              <a:rect b="b" l="l" r="r" t="t"/>
              <a:pathLst>
                <a:path extrusionOk="0" h="61" w="71">
                  <a:moveTo>
                    <a:pt x="42" y="0"/>
                  </a:moveTo>
                  <a:lnTo>
                    <a:pt x="11" y="51"/>
                  </a:lnTo>
                  <a:cubicBezTo>
                    <a:pt x="1" y="51"/>
                    <a:pt x="1" y="60"/>
                    <a:pt x="11" y="60"/>
                  </a:cubicBezTo>
                  <a:lnTo>
                    <a:pt x="61" y="22"/>
                  </a:lnTo>
                  <a:cubicBezTo>
                    <a:pt x="71" y="12"/>
                    <a:pt x="71" y="0"/>
                    <a:pt x="6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9"/>
            <p:cNvSpPr/>
            <p:nvPr/>
          </p:nvSpPr>
          <p:spPr>
            <a:xfrm>
              <a:off x="3506205" y="4283449"/>
              <a:ext cx="2551" cy="2551"/>
            </a:xfrm>
            <a:custGeom>
              <a:rect b="b" l="l" r="r" t="t"/>
              <a:pathLst>
                <a:path extrusionOk="0" h="61" w="61">
                  <a:moveTo>
                    <a:pt x="51" y="1"/>
                  </a:moveTo>
                  <a:cubicBezTo>
                    <a:pt x="51" y="1"/>
                    <a:pt x="41" y="1"/>
                    <a:pt x="31" y="10"/>
                  </a:cubicBezTo>
                  <a:lnTo>
                    <a:pt x="0" y="51"/>
                  </a:lnTo>
                  <a:lnTo>
                    <a:pt x="0" y="61"/>
                  </a:lnTo>
                  <a:lnTo>
                    <a:pt x="12" y="61"/>
                  </a:lnTo>
                  <a:lnTo>
                    <a:pt x="51" y="32"/>
                  </a:lnTo>
                  <a:cubicBezTo>
                    <a:pt x="60" y="32"/>
                    <a:pt x="60" y="32"/>
                    <a:pt x="60" y="20"/>
                  </a:cubicBezTo>
                  <a:cubicBezTo>
                    <a:pt x="60" y="20"/>
                    <a:pt x="60" y="10"/>
                    <a:pt x="5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9"/>
            <p:cNvSpPr/>
            <p:nvPr/>
          </p:nvSpPr>
          <p:spPr>
            <a:xfrm>
              <a:off x="3508714" y="4283449"/>
              <a:ext cx="3053" cy="2551"/>
            </a:xfrm>
            <a:custGeom>
              <a:rect b="b" l="l" r="r" t="t"/>
              <a:pathLst>
                <a:path extrusionOk="0" h="61" w="73">
                  <a:moveTo>
                    <a:pt x="61" y="1"/>
                  </a:moveTo>
                  <a:cubicBezTo>
                    <a:pt x="51" y="1"/>
                    <a:pt x="41" y="1"/>
                    <a:pt x="41" y="10"/>
                  </a:cubicBezTo>
                  <a:lnTo>
                    <a:pt x="12" y="51"/>
                  </a:lnTo>
                  <a:cubicBezTo>
                    <a:pt x="0" y="51"/>
                    <a:pt x="0" y="61"/>
                    <a:pt x="12" y="61"/>
                  </a:cubicBezTo>
                  <a:lnTo>
                    <a:pt x="61" y="32"/>
                  </a:lnTo>
                  <a:lnTo>
                    <a:pt x="61" y="20"/>
                  </a:lnTo>
                  <a:cubicBezTo>
                    <a:pt x="73" y="20"/>
                    <a:pt x="73" y="10"/>
                    <a:pt x="6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9"/>
            <p:cNvSpPr/>
            <p:nvPr/>
          </p:nvSpPr>
          <p:spPr>
            <a:xfrm>
              <a:off x="3511726" y="4283449"/>
              <a:ext cx="2551" cy="2551"/>
            </a:xfrm>
            <a:custGeom>
              <a:rect b="b" l="l" r="r" t="t"/>
              <a:pathLst>
                <a:path extrusionOk="0" h="61" w="61">
                  <a:moveTo>
                    <a:pt x="29" y="1"/>
                  </a:moveTo>
                  <a:lnTo>
                    <a:pt x="1" y="51"/>
                  </a:lnTo>
                  <a:lnTo>
                    <a:pt x="1" y="61"/>
                  </a:lnTo>
                  <a:lnTo>
                    <a:pt x="10" y="61"/>
                  </a:lnTo>
                  <a:lnTo>
                    <a:pt x="49" y="20"/>
                  </a:lnTo>
                  <a:lnTo>
                    <a:pt x="61" y="20"/>
                  </a:lnTo>
                  <a:cubicBezTo>
                    <a:pt x="61" y="10"/>
                    <a:pt x="61" y="1"/>
                    <a:pt x="4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9"/>
            <p:cNvSpPr/>
            <p:nvPr/>
          </p:nvSpPr>
          <p:spPr>
            <a:xfrm>
              <a:off x="3534394" y="4272031"/>
              <a:ext cx="13844" cy="23297"/>
            </a:xfrm>
            <a:custGeom>
              <a:rect b="b" l="l" r="r" t="t"/>
              <a:pathLst>
                <a:path extrusionOk="0" h="557" w="331">
                  <a:moveTo>
                    <a:pt x="167" y="1"/>
                  </a:moveTo>
                  <a:cubicBezTo>
                    <a:pt x="124" y="1"/>
                    <a:pt x="58" y="79"/>
                    <a:pt x="39" y="124"/>
                  </a:cubicBezTo>
                  <a:cubicBezTo>
                    <a:pt x="20" y="173"/>
                    <a:pt x="20" y="274"/>
                    <a:pt x="20" y="274"/>
                  </a:cubicBezTo>
                  <a:lnTo>
                    <a:pt x="0" y="555"/>
                  </a:lnTo>
                  <a:cubicBezTo>
                    <a:pt x="0" y="555"/>
                    <a:pt x="7" y="557"/>
                    <a:pt x="19" y="557"/>
                  </a:cubicBezTo>
                  <a:cubicBezTo>
                    <a:pt x="37" y="557"/>
                    <a:pt x="68" y="553"/>
                    <a:pt x="99" y="534"/>
                  </a:cubicBezTo>
                  <a:cubicBezTo>
                    <a:pt x="150" y="505"/>
                    <a:pt x="270" y="394"/>
                    <a:pt x="301" y="254"/>
                  </a:cubicBezTo>
                  <a:cubicBezTo>
                    <a:pt x="330" y="103"/>
                    <a:pt x="219" y="14"/>
                    <a:pt x="181" y="4"/>
                  </a:cubicBezTo>
                  <a:cubicBezTo>
                    <a:pt x="177" y="2"/>
                    <a:pt x="172" y="1"/>
                    <a:pt x="167"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9"/>
            <p:cNvSpPr/>
            <p:nvPr/>
          </p:nvSpPr>
          <p:spPr>
            <a:xfrm>
              <a:off x="3534394" y="4271278"/>
              <a:ext cx="13844" cy="24426"/>
            </a:xfrm>
            <a:custGeom>
              <a:rect b="b" l="l" r="r" t="t"/>
              <a:pathLst>
                <a:path extrusionOk="0" fill="none" h="584" w="331">
                  <a:moveTo>
                    <a:pt x="39" y="142"/>
                  </a:moveTo>
                  <a:cubicBezTo>
                    <a:pt x="61" y="92"/>
                    <a:pt x="140" y="0"/>
                    <a:pt x="181" y="22"/>
                  </a:cubicBezTo>
                  <a:cubicBezTo>
                    <a:pt x="219" y="32"/>
                    <a:pt x="330" y="121"/>
                    <a:pt x="301" y="272"/>
                  </a:cubicBezTo>
                  <a:cubicBezTo>
                    <a:pt x="270" y="412"/>
                    <a:pt x="150" y="523"/>
                    <a:pt x="99" y="552"/>
                  </a:cubicBezTo>
                  <a:cubicBezTo>
                    <a:pt x="48" y="583"/>
                    <a:pt x="0" y="573"/>
                    <a:pt x="0" y="57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9"/>
            <p:cNvSpPr/>
            <p:nvPr/>
          </p:nvSpPr>
          <p:spPr>
            <a:xfrm>
              <a:off x="3528037" y="4275084"/>
              <a:ext cx="8909" cy="18905"/>
            </a:xfrm>
            <a:custGeom>
              <a:rect b="b" l="l" r="r" t="t"/>
              <a:pathLst>
                <a:path extrusionOk="0" h="452" w="213">
                  <a:moveTo>
                    <a:pt x="131" y="1"/>
                  </a:moveTo>
                  <a:cubicBezTo>
                    <a:pt x="42" y="71"/>
                    <a:pt x="1" y="321"/>
                    <a:pt x="111" y="451"/>
                  </a:cubicBezTo>
                  <a:cubicBezTo>
                    <a:pt x="102" y="331"/>
                    <a:pt x="162" y="131"/>
                    <a:pt x="213" y="20"/>
                  </a:cubicBezTo>
                  <a:lnTo>
                    <a:pt x="131" y="1"/>
                  </a:lnTo>
                  <a:close/>
                </a:path>
              </a:pathLst>
            </a:custGeom>
            <a:solidFill>
              <a:srgbClr val="ED728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9"/>
            <p:cNvSpPr/>
            <p:nvPr/>
          </p:nvSpPr>
          <p:spPr>
            <a:xfrm>
              <a:off x="3528037" y="4275084"/>
              <a:ext cx="8909" cy="18905"/>
            </a:xfrm>
            <a:custGeom>
              <a:rect b="b" l="l" r="r" t="t"/>
              <a:pathLst>
                <a:path extrusionOk="0" fill="none" h="452" w="213">
                  <a:moveTo>
                    <a:pt x="131" y="1"/>
                  </a:moveTo>
                  <a:cubicBezTo>
                    <a:pt x="42" y="71"/>
                    <a:pt x="1" y="321"/>
                    <a:pt x="111" y="451"/>
                  </a:cubicBezTo>
                  <a:cubicBezTo>
                    <a:pt x="102" y="331"/>
                    <a:pt x="162" y="131"/>
                    <a:pt x="213" y="2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9"/>
            <p:cNvSpPr/>
            <p:nvPr/>
          </p:nvSpPr>
          <p:spPr>
            <a:xfrm>
              <a:off x="3528037" y="4275084"/>
              <a:ext cx="8909" cy="18905"/>
            </a:xfrm>
            <a:custGeom>
              <a:rect b="b" l="l" r="r" t="t"/>
              <a:pathLst>
                <a:path extrusionOk="0" fill="none" h="452" w="213">
                  <a:moveTo>
                    <a:pt x="131" y="1"/>
                  </a:moveTo>
                  <a:cubicBezTo>
                    <a:pt x="42" y="71"/>
                    <a:pt x="1" y="321"/>
                    <a:pt x="111" y="451"/>
                  </a:cubicBezTo>
                  <a:cubicBezTo>
                    <a:pt x="102" y="331"/>
                    <a:pt x="162" y="100"/>
                    <a:pt x="213" y="1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9"/>
            <p:cNvSpPr/>
            <p:nvPr/>
          </p:nvSpPr>
          <p:spPr>
            <a:xfrm>
              <a:off x="3523395" y="4258271"/>
              <a:ext cx="18570" cy="13970"/>
            </a:xfrm>
            <a:custGeom>
              <a:rect b="b" l="l" r="r" t="t"/>
              <a:pathLst>
                <a:path extrusionOk="0" fill="none" h="334" w="444">
                  <a:moveTo>
                    <a:pt x="444" y="333"/>
                  </a:moveTo>
                  <a:cubicBezTo>
                    <a:pt x="444" y="333"/>
                    <a:pt x="251" y="140"/>
                    <a:pt x="1"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9"/>
            <p:cNvSpPr/>
            <p:nvPr/>
          </p:nvSpPr>
          <p:spPr>
            <a:xfrm>
              <a:off x="3392903" y="4336649"/>
              <a:ext cx="94483" cy="91555"/>
            </a:xfrm>
            <a:custGeom>
              <a:rect b="b" l="l" r="r" t="t"/>
              <a:pathLst>
                <a:path extrusionOk="0" h="2189" w="2259">
                  <a:moveTo>
                    <a:pt x="2038" y="0"/>
                  </a:moveTo>
                  <a:cubicBezTo>
                    <a:pt x="2035" y="0"/>
                    <a:pt x="2031" y="1"/>
                    <a:pt x="2028" y="2"/>
                  </a:cubicBezTo>
                  <a:cubicBezTo>
                    <a:pt x="2028" y="2"/>
                    <a:pt x="1717" y="173"/>
                    <a:pt x="1527" y="424"/>
                  </a:cubicBezTo>
                  <a:cubicBezTo>
                    <a:pt x="1337" y="686"/>
                    <a:pt x="1226" y="836"/>
                    <a:pt x="1144" y="927"/>
                  </a:cubicBezTo>
                  <a:cubicBezTo>
                    <a:pt x="1055" y="1016"/>
                    <a:pt x="111" y="1589"/>
                    <a:pt x="73" y="1628"/>
                  </a:cubicBezTo>
                  <a:lnTo>
                    <a:pt x="12" y="1688"/>
                  </a:lnTo>
                  <a:cubicBezTo>
                    <a:pt x="0" y="1710"/>
                    <a:pt x="111" y="2141"/>
                    <a:pt x="282" y="2179"/>
                  </a:cubicBezTo>
                  <a:cubicBezTo>
                    <a:pt x="309" y="2185"/>
                    <a:pt x="335" y="2188"/>
                    <a:pt x="361" y="2188"/>
                  </a:cubicBezTo>
                  <a:cubicBezTo>
                    <a:pt x="502" y="2188"/>
                    <a:pt x="624" y="2109"/>
                    <a:pt x="624" y="2109"/>
                  </a:cubicBezTo>
                  <a:cubicBezTo>
                    <a:pt x="624" y="2109"/>
                    <a:pt x="1746" y="1267"/>
                    <a:pt x="1797" y="1228"/>
                  </a:cubicBezTo>
                  <a:cubicBezTo>
                    <a:pt x="1857" y="1187"/>
                    <a:pt x="2008" y="1187"/>
                    <a:pt x="2078" y="1146"/>
                  </a:cubicBezTo>
                  <a:cubicBezTo>
                    <a:pt x="2148" y="1096"/>
                    <a:pt x="2259" y="746"/>
                    <a:pt x="2240" y="474"/>
                  </a:cubicBezTo>
                  <a:cubicBezTo>
                    <a:pt x="2228" y="229"/>
                    <a:pt x="2103" y="0"/>
                    <a:pt x="2038"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9"/>
            <p:cNvSpPr/>
            <p:nvPr/>
          </p:nvSpPr>
          <p:spPr>
            <a:xfrm>
              <a:off x="3423602" y="4336733"/>
              <a:ext cx="64578" cy="73947"/>
            </a:xfrm>
            <a:custGeom>
              <a:rect b="b" l="l" r="r" t="t"/>
              <a:pathLst>
                <a:path extrusionOk="0" h="1768" w="1544">
                  <a:moveTo>
                    <a:pt x="1317" y="0"/>
                  </a:moveTo>
                  <a:cubicBezTo>
                    <a:pt x="1316" y="0"/>
                    <a:pt x="1314" y="0"/>
                    <a:pt x="1313" y="0"/>
                  </a:cubicBezTo>
                  <a:cubicBezTo>
                    <a:pt x="1243" y="22"/>
                    <a:pt x="1113" y="92"/>
                    <a:pt x="923" y="251"/>
                  </a:cubicBezTo>
                  <a:cubicBezTo>
                    <a:pt x="733" y="422"/>
                    <a:pt x="451" y="694"/>
                    <a:pt x="340" y="805"/>
                  </a:cubicBezTo>
                  <a:cubicBezTo>
                    <a:pt x="280" y="853"/>
                    <a:pt x="160" y="935"/>
                    <a:pt x="1" y="1084"/>
                  </a:cubicBezTo>
                  <a:lnTo>
                    <a:pt x="521" y="1768"/>
                  </a:lnTo>
                  <a:cubicBezTo>
                    <a:pt x="733" y="1626"/>
                    <a:pt x="964" y="1426"/>
                    <a:pt x="1012" y="1407"/>
                  </a:cubicBezTo>
                  <a:cubicBezTo>
                    <a:pt x="1084" y="1356"/>
                    <a:pt x="1395" y="1375"/>
                    <a:pt x="1414" y="1356"/>
                  </a:cubicBezTo>
                  <a:cubicBezTo>
                    <a:pt x="1433" y="1346"/>
                    <a:pt x="1525" y="985"/>
                    <a:pt x="1535" y="612"/>
                  </a:cubicBezTo>
                  <a:cubicBezTo>
                    <a:pt x="1544" y="248"/>
                    <a:pt x="1391" y="0"/>
                    <a:pt x="1317"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9"/>
            <p:cNvSpPr/>
            <p:nvPr/>
          </p:nvSpPr>
          <p:spPr>
            <a:xfrm>
              <a:off x="3418583" y="4377010"/>
              <a:ext cx="31871" cy="38730"/>
            </a:xfrm>
            <a:custGeom>
              <a:rect b="b" l="l" r="r" t="t"/>
              <a:pathLst>
                <a:path extrusionOk="0" h="926" w="762">
                  <a:moveTo>
                    <a:pt x="191" y="1"/>
                  </a:moveTo>
                  <a:lnTo>
                    <a:pt x="0" y="152"/>
                  </a:lnTo>
                  <a:cubicBezTo>
                    <a:pt x="241" y="523"/>
                    <a:pt x="542" y="925"/>
                    <a:pt x="542" y="925"/>
                  </a:cubicBezTo>
                  <a:lnTo>
                    <a:pt x="761" y="764"/>
                  </a:lnTo>
                  <a:lnTo>
                    <a:pt x="191" y="1"/>
                  </a:ln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9"/>
            <p:cNvSpPr/>
            <p:nvPr/>
          </p:nvSpPr>
          <p:spPr>
            <a:xfrm>
              <a:off x="3392108" y="4272115"/>
              <a:ext cx="42411" cy="155338"/>
            </a:xfrm>
            <a:custGeom>
              <a:rect b="b" l="l" r="r" t="t"/>
              <a:pathLst>
                <a:path extrusionOk="0" h="3714" w="1014">
                  <a:moveTo>
                    <a:pt x="745" y="0"/>
                  </a:moveTo>
                  <a:cubicBezTo>
                    <a:pt x="716" y="0"/>
                    <a:pt x="661" y="12"/>
                    <a:pt x="633" y="91"/>
                  </a:cubicBezTo>
                  <a:cubicBezTo>
                    <a:pt x="592" y="202"/>
                    <a:pt x="542" y="411"/>
                    <a:pt x="532" y="433"/>
                  </a:cubicBezTo>
                  <a:cubicBezTo>
                    <a:pt x="523" y="472"/>
                    <a:pt x="513" y="513"/>
                    <a:pt x="513" y="513"/>
                  </a:cubicBezTo>
                  <a:cubicBezTo>
                    <a:pt x="513" y="513"/>
                    <a:pt x="482" y="484"/>
                    <a:pt x="441" y="484"/>
                  </a:cubicBezTo>
                  <a:cubicBezTo>
                    <a:pt x="402" y="484"/>
                    <a:pt x="361" y="522"/>
                    <a:pt x="352" y="544"/>
                  </a:cubicBezTo>
                  <a:cubicBezTo>
                    <a:pt x="346" y="518"/>
                    <a:pt x="323" y="496"/>
                    <a:pt x="292" y="496"/>
                  </a:cubicBezTo>
                  <a:cubicBezTo>
                    <a:pt x="274" y="496"/>
                    <a:pt x="253" y="504"/>
                    <a:pt x="231" y="522"/>
                  </a:cubicBezTo>
                  <a:cubicBezTo>
                    <a:pt x="181" y="573"/>
                    <a:pt x="181" y="693"/>
                    <a:pt x="190" y="773"/>
                  </a:cubicBezTo>
                  <a:cubicBezTo>
                    <a:pt x="181" y="883"/>
                    <a:pt x="181" y="1025"/>
                    <a:pt x="200" y="1105"/>
                  </a:cubicBezTo>
                  <a:cubicBezTo>
                    <a:pt x="222" y="1184"/>
                    <a:pt x="222" y="1326"/>
                    <a:pt x="222" y="1406"/>
                  </a:cubicBezTo>
                  <a:cubicBezTo>
                    <a:pt x="200" y="1637"/>
                    <a:pt x="92" y="2559"/>
                    <a:pt x="31" y="3072"/>
                  </a:cubicBezTo>
                  <a:cubicBezTo>
                    <a:pt x="0" y="3322"/>
                    <a:pt x="51" y="3493"/>
                    <a:pt x="130" y="3614"/>
                  </a:cubicBezTo>
                  <a:cubicBezTo>
                    <a:pt x="190" y="3702"/>
                    <a:pt x="265" y="3714"/>
                    <a:pt x="316" y="3714"/>
                  </a:cubicBezTo>
                  <a:cubicBezTo>
                    <a:pt x="335" y="3714"/>
                    <a:pt x="350" y="3712"/>
                    <a:pt x="361" y="3712"/>
                  </a:cubicBezTo>
                  <a:cubicBezTo>
                    <a:pt x="393" y="3712"/>
                    <a:pt x="612" y="3643"/>
                    <a:pt x="662" y="3462"/>
                  </a:cubicBezTo>
                  <a:cubicBezTo>
                    <a:pt x="703" y="3272"/>
                    <a:pt x="662" y="3180"/>
                    <a:pt x="653" y="3000"/>
                  </a:cubicBezTo>
                  <a:cubicBezTo>
                    <a:pt x="643" y="2578"/>
                    <a:pt x="592" y="2480"/>
                    <a:pt x="592" y="1415"/>
                  </a:cubicBezTo>
                  <a:cubicBezTo>
                    <a:pt x="592" y="1276"/>
                    <a:pt x="602" y="1206"/>
                    <a:pt x="643" y="1155"/>
                  </a:cubicBezTo>
                  <a:cubicBezTo>
                    <a:pt x="682" y="1114"/>
                    <a:pt x="802" y="975"/>
                    <a:pt x="814" y="953"/>
                  </a:cubicBezTo>
                  <a:cubicBezTo>
                    <a:pt x="824" y="924"/>
                    <a:pt x="843" y="804"/>
                    <a:pt x="843" y="785"/>
                  </a:cubicBezTo>
                  <a:cubicBezTo>
                    <a:pt x="843" y="753"/>
                    <a:pt x="833" y="753"/>
                    <a:pt x="814" y="744"/>
                  </a:cubicBezTo>
                  <a:cubicBezTo>
                    <a:pt x="802" y="734"/>
                    <a:pt x="763" y="693"/>
                    <a:pt x="763" y="693"/>
                  </a:cubicBezTo>
                  <a:cubicBezTo>
                    <a:pt x="763" y="693"/>
                    <a:pt x="824" y="553"/>
                    <a:pt x="852" y="484"/>
                  </a:cubicBezTo>
                  <a:cubicBezTo>
                    <a:pt x="884" y="411"/>
                    <a:pt x="903" y="373"/>
                    <a:pt x="944" y="291"/>
                  </a:cubicBezTo>
                  <a:cubicBezTo>
                    <a:pt x="973" y="221"/>
                    <a:pt x="1014" y="161"/>
                    <a:pt x="1014" y="161"/>
                  </a:cubicBezTo>
                  <a:cubicBezTo>
                    <a:pt x="1010" y="161"/>
                    <a:pt x="991" y="154"/>
                    <a:pt x="967" y="154"/>
                  </a:cubicBezTo>
                  <a:cubicBezTo>
                    <a:pt x="937" y="154"/>
                    <a:pt x="896" y="166"/>
                    <a:pt x="862" y="221"/>
                  </a:cubicBezTo>
                  <a:cubicBezTo>
                    <a:pt x="792" y="322"/>
                    <a:pt x="703" y="493"/>
                    <a:pt x="694" y="513"/>
                  </a:cubicBezTo>
                  <a:cubicBezTo>
                    <a:pt x="694" y="522"/>
                    <a:pt x="653" y="532"/>
                    <a:pt x="653" y="532"/>
                  </a:cubicBezTo>
                  <a:cubicBezTo>
                    <a:pt x="653" y="532"/>
                    <a:pt x="662" y="452"/>
                    <a:pt x="682" y="351"/>
                  </a:cubicBezTo>
                  <a:cubicBezTo>
                    <a:pt x="703" y="281"/>
                    <a:pt x="713" y="231"/>
                    <a:pt x="722" y="151"/>
                  </a:cubicBezTo>
                  <a:cubicBezTo>
                    <a:pt x="742" y="72"/>
                    <a:pt x="773" y="12"/>
                    <a:pt x="763" y="2"/>
                  </a:cubicBezTo>
                  <a:cubicBezTo>
                    <a:pt x="763" y="2"/>
                    <a:pt x="756" y="0"/>
                    <a:pt x="745"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9"/>
            <p:cNvSpPr/>
            <p:nvPr/>
          </p:nvSpPr>
          <p:spPr>
            <a:xfrm>
              <a:off x="3392108" y="4271278"/>
              <a:ext cx="42411" cy="157053"/>
            </a:xfrm>
            <a:custGeom>
              <a:rect b="b" l="l" r="r" t="t"/>
              <a:pathLst>
                <a:path extrusionOk="0" fill="none" h="3755" w="1014">
                  <a:moveTo>
                    <a:pt x="441" y="3742"/>
                  </a:moveTo>
                  <a:cubicBezTo>
                    <a:pt x="361" y="3754"/>
                    <a:pt x="212" y="3754"/>
                    <a:pt x="130" y="3634"/>
                  </a:cubicBezTo>
                  <a:cubicBezTo>
                    <a:pt x="51" y="3513"/>
                    <a:pt x="0" y="3342"/>
                    <a:pt x="31" y="3092"/>
                  </a:cubicBezTo>
                  <a:cubicBezTo>
                    <a:pt x="92" y="2579"/>
                    <a:pt x="200" y="1657"/>
                    <a:pt x="222" y="1426"/>
                  </a:cubicBezTo>
                  <a:cubicBezTo>
                    <a:pt x="222" y="1346"/>
                    <a:pt x="222" y="1204"/>
                    <a:pt x="200" y="1125"/>
                  </a:cubicBezTo>
                  <a:cubicBezTo>
                    <a:pt x="181" y="1045"/>
                    <a:pt x="181" y="903"/>
                    <a:pt x="190" y="793"/>
                  </a:cubicBezTo>
                  <a:cubicBezTo>
                    <a:pt x="181" y="713"/>
                    <a:pt x="181" y="593"/>
                    <a:pt x="231" y="542"/>
                  </a:cubicBezTo>
                  <a:cubicBezTo>
                    <a:pt x="291" y="492"/>
                    <a:pt x="342" y="523"/>
                    <a:pt x="352" y="564"/>
                  </a:cubicBezTo>
                  <a:cubicBezTo>
                    <a:pt x="361" y="542"/>
                    <a:pt x="402" y="504"/>
                    <a:pt x="441" y="504"/>
                  </a:cubicBezTo>
                  <a:cubicBezTo>
                    <a:pt x="482" y="504"/>
                    <a:pt x="513" y="533"/>
                    <a:pt x="513" y="533"/>
                  </a:cubicBezTo>
                  <a:cubicBezTo>
                    <a:pt x="513" y="533"/>
                    <a:pt x="523" y="492"/>
                    <a:pt x="532" y="453"/>
                  </a:cubicBezTo>
                  <a:cubicBezTo>
                    <a:pt x="542" y="431"/>
                    <a:pt x="592" y="222"/>
                    <a:pt x="633" y="111"/>
                  </a:cubicBezTo>
                  <a:cubicBezTo>
                    <a:pt x="672" y="0"/>
                    <a:pt x="763" y="22"/>
                    <a:pt x="763" y="22"/>
                  </a:cubicBezTo>
                  <a:cubicBezTo>
                    <a:pt x="773" y="32"/>
                    <a:pt x="742" y="92"/>
                    <a:pt x="722" y="171"/>
                  </a:cubicBezTo>
                  <a:cubicBezTo>
                    <a:pt x="713" y="251"/>
                    <a:pt x="703" y="301"/>
                    <a:pt x="682" y="371"/>
                  </a:cubicBezTo>
                  <a:cubicBezTo>
                    <a:pt x="662" y="472"/>
                    <a:pt x="653" y="552"/>
                    <a:pt x="653" y="552"/>
                  </a:cubicBezTo>
                  <a:cubicBezTo>
                    <a:pt x="653" y="552"/>
                    <a:pt x="694" y="542"/>
                    <a:pt x="694" y="533"/>
                  </a:cubicBezTo>
                  <a:cubicBezTo>
                    <a:pt x="703" y="513"/>
                    <a:pt x="792" y="342"/>
                    <a:pt x="862" y="241"/>
                  </a:cubicBezTo>
                  <a:cubicBezTo>
                    <a:pt x="922" y="142"/>
                    <a:pt x="1004" y="181"/>
                    <a:pt x="1014" y="181"/>
                  </a:cubicBezTo>
                  <a:cubicBezTo>
                    <a:pt x="1014" y="181"/>
                    <a:pt x="973" y="241"/>
                    <a:pt x="944" y="311"/>
                  </a:cubicBezTo>
                  <a:cubicBezTo>
                    <a:pt x="903" y="393"/>
                    <a:pt x="884" y="431"/>
                    <a:pt x="852" y="504"/>
                  </a:cubicBezTo>
                  <a:cubicBezTo>
                    <a:pt x="824" y="573"/>
                    <a:pt x="763" y="713"/>
                    <a:pt x="763" y="713"/>
                  </a:cubicBezTo>
                  <a:cubicBezTo>
                    <a:pt x="763" y="713"/>
                    <a:pt x="802" y="754"/>
                    <a:pt x="814" y="764"/>
                  </a:cubicBezTo>
                  <a:cubicBezTo>
                    <a:pt x="833" y="773"/>
                    <a:pt x="843" y="773"/>
                    <a:pt x="843" y="805"/>
                  </a:cubicBezTo>
                  <a:cubicBezTo>
                    <a:pt x="843" y="824"/>
                    <a:pt x="824" y="944"/>
                    <a:pt x="814" y="973"/>
                  </a:cubicBezTo>
                  <a:cubicBezTo>
                    <a:pt x="802" y="995"/>
                    <a:pt x="682" y="1134"/>
                    <a:pt x="643" y="1175"/>
                  </a:cubicBezTo>
                  <a:cubicBezTo>
                    <a:pt x="602" y="1226"/>
                    <a:pt x="592" y="1296"/>
                    <a:pt x="592" y="1435"/>
                  </a:cubicBezTo>
                  <a:cubicBezTo>
                    <a:pt x="592" y="2500"/>
                    <a:pt x="643" y="2598"/>
                    <a:pt x="653" y="3020"/>
                  </a:cubicBezTo>
                  <a:cubicBezTo>
                    <a:pt x="662" y="3200"/>
                    <a:pt x="703" y="3292"/>
                    <a:pt x="662" y="348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9"/>
            <p:cNvSpPr/>
            <p:nvPr/>
          </p:nvSpPr>
          <p:spPr>
            <a:xfrm>
              <a:off x="3400055" y="4304403"/>
              <a:ext cx="5981" cy="1757"/>
            </a:xfrm>
            <a:custGeom>
              <a:rect b="b" l="l" r="r" t="t"/>
              <a:pathLst>
                <a:path extrusionOk="0" fill="none" h="42" w="143">
                  <a:moveTo>
                    <a:pt x="142" y="1"/>
                  </a:moveTo>
                  <a:cubicBezTo>
                    <a:pt x="101" y="32"/>
                    <a:pt x="22" y="41"/>
                    <a:pt x="0"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9"/>
            <p:cNvSpPr/>
            <p:nvPr/>
          </p:nvSpPr>
          <p:spPr>
            <a:xfrm>
              <a:off x="3405492" y="4293529"/>
              <a:ext cx="8072" cy="12631"/>
            </a:xfrm>
            <a:custGeom>
              <a:rect b="b" l="l" r="r" t="t"/>
              <a:pathLst>
                <a:path extrusionOk="0" fill="none" h="302" w="193">
                  <a:moveTo>
                    <a:pt x="193" y="1"/>
                  </a:moveTo>
                  <a:cubicBezTo>
                    <a:pt x="193" y="1"/>
                    <a:pt x="152" y="162"/>
                    <a:pt x="133" y="241"/>
                  </a:cubicBezTo>
                  <a:cubicBezTo>
                    <a:pt x="121" y="301"/>
                    <a:pt x="41" y="292"/>
                    <a:pt x="12" y="261"/>
                  </a:cubicBezTo>
                  <a:cubicBezTo>
                    <a:pt x="0" y="232"/>
                    <a:pt x="22" y="131"/>
                    <a:pt x="32" y="3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9"/>
            <p:cNvSpPr/>
            <p:nvPr/>
          </p:nvSpPr>
          <p:spPr>
            <a:xfrm>
              <a:off x="3410511" y="4295662"/>
              <a:ext cx="13551" cy="16354"/>
            </a:xfrm>
            <a:custGeom>
              <a:rect b="b" l="l" r="r" t="t"/>
              <a:pathLst>
                <a:path extrusionOk="0" fill="none" h="391" w="324">
                  <a:moveTo>
                    <a:pt x="1" y="390"/>
                  </a:moveTo>
                  <a:cubicBezTo>
                    <a:pt x="61" y="250"/>
                    <a:pt x="152" y="260"/>
                    <a:pt x="232" y="241"/>
                  </a:cubicBezTo>
                  <a:cubicBezTo>
                    <a:pt x="172" y="190"/>
                    <a:pt x="133" y="111"/>
                    <a:pt x="133" y="70"/>
                  </a:cubicBezTo>
                  <a:cubicBezTo>
                    <a:pt x="133" y="19"/>
                    <a:pt x="162" y="0"/>
                    <a:pt x="181" y="19"/>
                  </a:cubicBezTo>
                  <a:cubicBezTo>
                    <a:pt x="213" y="41"/>
                    <a:pt x="323" y="130"/>
                    <a:pt x="323" y="13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9"/>
            <p:cNvSpPr/>
            <p:nvPr/>
          </p:nvSpPr>
          <p:spPr>
            <a:xfrm>
              <a:off x="3444138" y="4456350"/>
              <a:ext cx="146388" cy="171273"/>
            </a:xfrm>
            <a:custGeom>
              <a:rect b="b" l="l" r="r" t="t"/>
              <a:pathLst>
                <a:path extrusionOk="0" h="4095" w="3500">
                  <a:moveTo>
                    <a:pt x="552" y="1"/>
                  </a:moveTo>
                  <a:lnTo>
                    <a:pt x="552" y="271"/>
                  </a:lnTo>
                  <a:lnTo>
                    <a:pt x="492" y="733"/>
                  </a:lnTo>
                  <a:lnTo>
                    <a:pt x="1" y="3822"/>
                  </a:lnTo>
                  <a:cubicBezTo>
                    <a:pt x="1" y="3822"/>
                    <a:pt x="261" y="3872"/>
                    <a:pt x="511" y="3892"/>
                  </a:cubicBezTo>
                  <a:lnTo>
                    <a:pt x="521" y="4043"/>
                  </a:lnTo>
                  <a:cubicBezTo>
                    <a:pt x="521" y="4043"/>
                    <a:pt x="581" y="4047"/>
                    <a:pt x="671" y="4047"/>
                  </a:cubicBezTo>
                  <a:cubicBezTo>
                    <a:pt x="841" y="4047"/>
                    <a:pt x="1119" y="4035"/>
                    <a:pt x="1316" y="3964"/>
                  </a:cubicBezTo>
                  <a:lnTo>
                    <a:pt x="1316" y="4094"/>
                  </a:lnTo>
                  <a:cubicBezTo>
                    <a:pt x="1316" y="4094"/>
                    <a:pt x="1333" y="4095"/>
                    <a:pt x="1363" y="4095"/>
                  </a:cubicBezTo>
                  <a:cubicBezTo>
                    <a:pt x="1490" y="4095"/>
                    <a:pt x="1849" y="4082"/>
                    <a:pt x="2158" y="3952"/>
                  </a:cubicBezTo>
                  <a:cubicBezTo>
                    <a:pt x="2310" y="3974"/>
                    <a:pt x="2445" y="3982"/>
                    <a:pt x="2562" y="3982"/>
                  </a:cubicBezTo>
                  <a:cubicBezTo>
                    <a:pt x="2879" y="3982"/>
                    <a:pt x="3061" y="3923"/>
                    <a:pt x="3061" y="3923"/>
                  </a:cubicBezTo>
                  <a:lnTo>
                    <a:pt x="3030" y="3742"/>
                  </a:lnTo>
                  <a:cubicBezTo>
                    <a:pt x="3030" y="3742"/>
                    <a:pt x="3321" y="3723"/>
                    <a:pt x="3499" y="3622"/>
                  </a:cubicBezTo>
                  <a:cubicBezTo>
                    <a:pt x="3312" y="2830"/>
                    <a:pt x="3201" y="2086"/>
                    <a:pt x="2869" y="1265"/>
                  </a:cubicBezTo>
                  <a:cubicBezTo>
                    <a:pt x="2628" y="673"/>
                    <a:pt x="2349" y="401"/>
                    <a:pt x="2349" y="401"/>
                  </a:cubicBezTo>
                  <a:lnTo>
                    <a:pt x="2339" y="1"/>
                  </a:ln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9"/>
            <p:cNvSpPr/>
            <p:nvPr/>
          </p:nvSpPr>
          <p:spPr>
            <a:xfrm>
              <a:off x="3465928" y="4473080"/>
              <a:ext cx="76456" cy="8490"/>
            </a:xfrm>
            <a:custGeom>
              <a:rect b="b" l="l" r="r" t="t"/>
              <a:pathLst>
                <a:path extrusionOk="0" fill="none" h="203" w="1828">
                  <a:moveTo>
                    <a:pt x="0" y="61"/>
                  </a:moveTo>
                  <a:cubicBezTo>
                    <a:pt x="0" y="61"/>
                    <a:pt x="814" y="203"/>
                    <a:pt x="1828"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9"/>
            <p:cNvSpPr/>
            <p:nvPr/>
          </p:nvSpPr>
          <p:spPr>
            <a:xfrm>
              <a:off x="3465510" y="4476928"/>
              <a:ext cx="9703" cy="142205"/>
            </a:xfrm>
            <a:custGeom>
              <a:rect b="b" l="l" r="r" t="t"/>
              <a:pathLst>
                <a:path extrusionOk="0" fill="none" h="3400" w="232">
                  <a:moveTo>
                    <a:pt x="0" y="3400"/>
                  </a:moveTo>
                  <a:cubicBezTo>
                    <a:pt x="0" y="3400"/>
                    <a:pt x="203" y="602"/>
                    <a:pt x="232"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9"/>
            <p:cNvSpPr/>
            <p:nvPr/>
          </p:nvSpPr>
          <p:spPr>
            <a:xfrm>
              <a:off x="3496627" y="4477723"/>
              <a:ext cx="2551" cy="144422"/>
            </a:xfrm>
            <a:custGeom>
              <a:rect b="b" l="l" r="r" t="t"/>
              <a:pathLst>
                <a:path extrusionOk="0" fill="none" h="3453" w="61">
                  <a:moveTo>
                    <a:pt x="61" y="3453"/>
                  </a:moveTo>
                  <a:lnTo>
                    <a:pt x="0" y="0"/>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9"/>
            <p:cNvSpPr/>
            <p:nvPr/>
          </p:nvSpPr>
          <p:spPr>
            <a:xfrm>
              <a:off x="3513733" y="4476928"/>
              <a:ext cx="20703" cy="144714"/>
            </a:xfrm>
            <a:custGeom>
              <a:rect b="b" l="l" r="r" t="t"/>
              <a:pathLst>
                <a:path extrusionOk="0" fill="none" h="3460" w="495">
                  <a:moveTo>
                    <a:pt x="494" y="3460"/>
                  </a:moveTo>
                  <a:lnTo>
                    <a:pt x="1" y="0"/>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9"/>
            <p:cNvSpPr/>
            <p:nvPr/>
          </p:nvSpPr>
          <p:spPr>
            <a:xfrm>
              <a:off x="3530965" y="4474795"/>
              <a:ext cx="39901" cy="138106"/>
            </a:xfrm>
            <a:custGeom>
              <a:rect b="b" l="l" r="r" t="t"/>
              <a:pathLst>
                <a:path extrusionOk="0" fill="none" h="3302" w="954">
                  <a:moveTo>
                    <a:pt x="954" y="3301"/>
                  </a:moveTo>
                  <a:cubicBezTo>
                    <a:pt x="954" y="3301"/>
                    <a:pt x="573" y="1445"/>
                    <a:pt x="0"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9"/>
            <p:cNvSpPr/>
            <p:nvPr/>
          </p:nvSpPr>
          <p:spPr>
            <a:xfrm>
              <a:off x="3456350" y="4332592"/>
              <a:ext cx="113722" cy="141034"/>
            </a:xfrm>
            <a:custGeom>
              <a:rect b="b" l="l" r="r" t="t"/>
              <a:pathLst>
                <a:path extrusionOk="0" h="3372" w="2719">
                  <a:moveTo>
                    <a:pt x="1253" y="0"/>
                  </a:moveTo>
                  <a:cubicBezTo>
                    <a:pt x="1250" y="0"/>
                    <a:pt x="1246" y="0"/>
                    <a:pt x="1243" y="1"/>
                  </a:cubicBezTo>
                  <a:cubicBezTo>
                    <a:pt x="1144" y="10"/>
                    <a:pt x="963" y="99"/>
                    <a:pt x="963" y="99"/>
                  </a:cubicBezTo>
                  <a:cubicBezTo>
                    <a:pt x="963" y="99"/>
                    <a:pt x="717" y="38"/>
                    <a:pt x="659" y="38"/>
                  </a:cubicBezTo>
                  <a:cubicBezTo>
                    <a:pt x="655" y="38"/>
                    <a:pt x="652" y="39"/>
                    <a:pt x="650" y="39"/>
                  </a:cubicBezTo>
                  <a:cubicBezTo>
                    <a:pt x="621" y="49"/>
                    <a:pt x="511" y="109"/>
                    <a:pt x="501" y="121"/>
                  </a:cubicBezTo>
                  <a:cubicBezTo>
                    <a:pt x="491" y="131"/>
                    <a:pt x="29" y="1243"/>
                    <a:pt x="10" y="1325"/>
                  </a:cubicBezTo>
                  <a:cubicBezTo>
                    <a:pt x="0" y="1404"/>
                    <a:pt x="109" y="3299"/>
                    <a:pt x="109" y="3299"/>
                  </a:cubicBezTo>
                  <a:cubicBezTo>
                    <a:pt x="109" y="3299"/>
                    <a:pt x="301" y="3360"/>
                    <a:pt x="963" y="3372"/>
                  </a:cubicBezTo>
                  <a:cubicBezTo>
                    <a:pt x="1626" y="3372"/>
                    <a:pt x="2377" y="3201"/>
                    <a:pt x="2377" y="3179"/>
                  </a:cubicBezTo>
                  <a:cubicBezTo>
                    <a:pt x="2377" y="3169"/>
                    <a:pt x="2317" y="2396"/>
                    <a:pt x="2317" y="2396"/>
                  </a:cubicBezTo>
                  <a:cubicBezTo>
                    <a:pt x="2317" y="2396"/>
                    <a:pt x="2719" y="1002"/>
                    <a:pt x="2719" y="762"/>
                  </a:cubicBezTo>
                  <a:cubicBezTo>
                    <a:pt x="2719" y="511"/>
                    <a:pt x="2658" y="391"/>
                    <a:pt x="2637" y="381"/>
                  </a:cubicBezTo>
                  <a:cubicBezTo>
                    <a:pt x="2618" y="372"/>
                    <a:pt x="1613" y="229"/>
                    <a:pt x="1613" y="229"/>
                  </a:cubicBezTo>
                  <a:cubicBezTo>
                    <a:pt x="1498" y="144"/>
                    <a:pt x="1346" y="0"/>
                    <a:pt x="1253"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9"/>
            <p:cNvSpPr/>
            <p:nvPr/>
          </p:nvSpPr>
          <p:spPr>
            <a:xfrm>
              <a:off x="3496125" y="4334600"/>
              <a:ext cx="24802" cy="9745"/>
            </a:xfrm>
            <a:custGeom>
              <a:rect b="b" l="l" r="r" t="t"/>
              <a:pathLst>
                <a:path extrusionOk="0" h="233" w="593">
                  <a:moveTo>
                    <a:pt x="290" y="0"/>
                  </a:moveTo>
                  <a:cubicBezTo>
                    <a:pt x="203" y="0"/>
                    <a:pt x="12" y="92"/>
                    <a:pt x="0" y="92"/>
                  </a:cubicBezTo>
                  <a:lnTo>
                    <a:pt x="12" y="112"/>
                  </a:lnTo>
                  <a:cubicBezTo>
                    <a:pt x="22" y="112"/>
                    <a:pt x="204" y="22"/>
                    <a:pt x="289" y="22"/>
                  </a:cubicBezTo>
                  <a:cubicBezTo>
                    <a:pt x="294" y="22"/>
                    <a:pt x="298" y="22"/>
                    <a:pt x="301" y="23"/>
                  </a:cubicBezTo>
                  <a:cubicBezTo>
                    <a:pt x="383" y="32"/>
                    <a:pt x="504" y="143"/>
                    <a:pt x="583" y="232"/>
                  </a:cubicBezTo>
                  <a:lnTo>
                    <a:pt x="593" y="222"/>
                  </a:lnTo>
                  <a:cubicBezTo>
                    <a:pt x="513" y="133"/>
                    <a:pt x="393" y="13"/>
                    <a:pt x="301" y="1"/>
                  </a:cubicBezTo>
                  <a:cubicBezTo>
                    <a:pt x="298" y="0"/>
                    <a:pt x="294" y="0"/>
                    <a:pt x="290" y="0"/>
                  </a:cubicBezTo>
                  <a:close/>
                </a:path>
              </a:pathLst>
            </a:custGeom>
            <a:solidFill>
              <a:srgbClr val="FA6E6E"/>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9"/>
            <p:cNvSpPr/>
            <p:nvPr/>
          </p:nvSpPr>
          <p:spPr>
            <a:xfrm>
              <a:off x="3496125" y="4334224"/>
              <a:ext cx="24802" cy="10122"/>
            </a:xfrm>
            <a:custGeom>
              <a:rect b="b" l="l" r="r" t="t"/>
              <a:pathLst>
                <a:path extrusionOk="0" fill="none" h="242" w="593">
                  <a:moveTo>
                    <a:pt x="583" y="241"/>
                  </a:moveTo>
                  <a:cubicBezTo>
                    <a:pt x="504" y="152"/>
                    <a:pt x="383" y="41"/>
                    <a:pt x="301" y="32"/>
                  </a:cubicBezTo>
                  <a:cubicBezTo>
                    <a:pt x="222" y="22"/>
                    <a:pt x="22" y="121"/>
                    <a:pt x="12" y="121"/>
                  </a:cubicBezTo>
                  <a:lnTo>
                    <a:pt x="0" y="101"/>
                  </a:lnTo>
                  <a:cubicBezTo>
                    <a:pt x="12" y="101"/>
                    <a:pt x="222" y="0"/>
                    <a:pt x="301" y="10"/>
                  </a:cubicBezTo>
                  <a:cubicBezTo>
                    <a:pt x="393" y="22"/>
                    <a:pt x="513" y="142"/>
                    <a:pt x="593" y="23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9"/>
            <p:cNvSpPr/>
            <p:nvPr/>
          </p:nvSpPr>
          <p:spPr>
            <a:xfrm>
              <a:off x="3461788" y="4208249"/>
              <a:ext cx="95696" cy="71019"/>
            </a:xfrm>
            <a:custGeom>
              <a:rect b="b" l="l" r="r" t="t"/>
              <a:pathLst>
                <a:path extrusionOk="0" h="1698" w="2288">
                  <a:moveTo>
                    <a:pt x="1151" y="0"/>
                  </a:moveTo>
                  <a:cubicBezTo>
                    <a:pt x="809" y="0"/>
                    <a:pt x="591" y="116"/>
                    <a:pt x="431" y="243"/>
                  </a:cubicBezTo>
                  <a:cubicBezTo>
                    <a:pt x="200" y="364"/>
                    <a:pt x="61" y="636"/>
                    <a:pt x="29" y="946"/>
                  </a:cubicBezTo>
                  <a:cubicBezTo>
                    <a:pt x="0" y="1257"/>
                    <a:pt x="89" y="1558"/>
                    <a:pt x="231" y="1618"/>
                  </a:cubicBezTo>
                  <a:cubicBezTo>
                    <a:pt x="231" y="1618"/>
                    <a:pt x="140" y="1397"/>
                    <a:pt x="171" y="1086"/>
                  </a:cubicBezTo>
                  <a:lnTo>
                    <a:pt x="171" y="1086"/>
                  </a:lnTo>
                  <a:cubicBezTo>
                    <a:pt x="210" y="1228"/>
                    <a:pt x="260" y="1368"/>
                    <a:pt x="321" y="1447"/>
                  </a:cubicBezTo>
                  <a:cubicBezTo>
                    <a:pt x="321" y="1447"/>
                    <a:pt x="390" y="1488"/>
                    <a:pt x="412" y="1488"/>
                  </a:cubicBezTo>
                  <a:cubicBezTo>
                    <a:pt x="371" y="1368"/>
                    <a:pt x="361" y="1026"/>
                    <a:pt x="390" y="855"/>
                  </a:cubicBezTo>
                  <a:lnTo>
                    <a:pt x="390" y="855"/>
                  </a:lnTo>
                  <a:cubicBezTo>
                    <a:pt x="422" y="1146"/>
                    <a:pt x="491" y="1348"/>
                    <a:pt x="552" y="1438"/>
                  </a:cubicBezTo>
                  <a:cubicBezTo>
                    <a:pt x="593" y="1457"/>
                    <a:pt x="662" y="1479"/>
                    <a:pt x="662" y="1479"/>
                  </a:cubicBezTo>
                  <a:lnTo>
                    <a:pt x="641" y="1317"/>
                  </a:lnTo>
                  <a:lnTo>
                    <a:pt x="641" y="1317"/>
                  </a:lnTo>
                  <a:cubicBezTo>
                    <a:pt x="641" y="1317"/>
                    <a:pt x="682" y="1447"/>
                    <a:pt x="713" y="1488"/>
                  </a:cubicBezTo>
                  <a:cubicBezTo>
                    <a:pt x="773" y="1498"/>
                    <a:pt x="821" y="1507"/>
                    <a:pt x="821" y="1507"/>
                  </a:cubicBezTo>
                  <a:cubicBezTo>
                    <a:pt x="821" y="1507"/>
                    <a:pt x="732" y="1228"/>
                    <a:pt x="742" y="946"/>
                  </a:cubicBezTo>
                  <a:lnTo>
                    <a:pt x="742" y="946"/>
                  </a:lnTo>
                  <a:cubicBezTo>
                    <a:pt x="843" y="1317"/>
                    <a:pt x="1074" y="1498"/>
                    <a:pt x="1074" y="1498"/>
                  </a:cubicBezTo>
                  <a:lnTo>
                    <a:pt x="1214" y="1498"/>
                  </a:lnTo>
                  <a:cubicBezTo>
                    <a:pt x="1173" y="1358"/>
                    <a:pt x="1144" y="1077"/>
                    <a:pt x="1144" y="1076"/>
                  </a:cubicBezTo>
                  <a:lnTo>
                    <a:pt x="1144" y="1076"/>
                  </a:lnTo>
                  <a:cubicBezTo>
                    <a:pt x="1144" y="1077"/>
                    <a:pt x="1394" y="1589"/>
                    <a:pt x="1816" y="1698"/>
                  </a:cubicBezTo>
                  <a:lnTo>
                    <a:pt x="2076" y="1688"/>
                  </a:lnTo>
                  <a:cubicBezTo>
                    <a:pt x="2076" y="1688"/>
                    <a:pt x="2288" y="1308"/>
                    <a:pt x="2247" y="905"/>
                  </a:cubicBezTo>
                  <a:cubicBezTo>
                    <a:pt x="2206" y="494"/>
                    <a:pt x="1946" y="113"/>
                    <a:pt x="1435" y="24"/>
                  </a:cubicBezTo>
                  <a:cubicBezTo>
                    <a:pt x="1332" y="8"/>
                    <a:pt x="1238" y="0"/>
                    <a:pt x="1151"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9"/>
            <p:cNvSpPr/>
            <p:nvPr/>
          </p:nvSpPr>
          <p:spPr>
            <a:xfrm>
              <a:off x="3529334" y="4256556"/>
              <a:ext cx="21791" cy="60061"/>
            </a:xfrm>
            <a:custGeom>
              <a:rect b="b" l="l" r="r" t="t"/>
              <a:pathLst>
                <a:path extrusionOk="0" h="1436" w="521">
                  <a:moveTo>
                    <a:pt x="1" y="1"/>
                  </a:moveTo>
                  <a:lnTo>
                    <a:pt x="1" y="1436"/>
                  </a:lnTo>
                  <a:cubicBezTo>
                    <a:pt x="1" y="1436"/>
                    <a:pt x="331" y="1255"/>
                    <a:pt x="451" y="995"/>
                  </a:cubicBezTo>
                  <a:cubicBezTo>
                    <a:pt x="470" y="805"/>
                    <a:pt x="521" y="494"/>
                    <a:pt x="502"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9"/>
            <p:cNvSpPr/>
            <p:nvPr/>
          </p:nvSpPr>
          <p:spPr>
            <a:xfrm>
              <a:off x="3529334" y="4256556"/>
              <a:ext cx="21414" cy="60061"/>
            </a:xfrm>
            <a:custGeom>
              <a:rect b="b" l="l" r="r" t="t"/>
              <a:pathLst>
                <a:path extrusionOk="0" fill="none" h="1436" w="512">
                  <a:moveTo>
                    <a:pt x="1" y="1"/>
                  </a:moveTo>
                  <a:lnTo>
                    <a:pt x="1" y="1436"/>
                  </a:lnTo>
                  <a:cubicBezTo>
                    <a:pt x="1" y="1436"/>
                    <a:pt x="331" y="1255"/>
                    <a:pt x="451" y="995"/>
                  </a:cubicBezTo>
                  <a:cubicBezTo>
                    <a:pt x="461" y="856"/>
                    <a:pt x="502" y="644"/>
                    <a:pt x="511" y="33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9"/>
            <p:cNvSpPr/>
            <p:nvPr/>
          </p:nvSpPr>
          <p:spPr>
            <a:xfrm>
              <a:off x="3540626" y="4345976"/>
              <a:ext cx="66209" cy="114851"/>
            </a:xfrm>
            <a:custGeom>
              <a:rect b="b" l="l" r="r" t="t"/>
              <a:pathLst>
                <a:path extrusionOk="0" h="2746" w="1583">
                  <a:moveTo>
                    <a:pt x="558" y="1"/>
                  </a:moveTo>
                  <a:cubicBezTo>
                    <a:pt x="484" y="1"/>
                    <a:pt x="294" y="142"/>
                    <a:pt x="181" y="343"/>
                  </a:cubicBezTo>
                  <a:cubicBezTo>
                    <a:pt x="51" y="584"/>
                    <a:pt x="1" y="945"/>
                    <a:pt x="42" y="1015"/>
                  </a:cubicBezTo>
                  <a:cubicBezTo>
                    <a:pt x="80" y="1094"/>
                    <a:pt x="222" y="1154"/>
                    <a:pt x="251" y="1214"/>
                  </a:cubicBezTo>
                  <a:cubicBezTo>
                    <a:pt x="292" y="1275"/>
                    <a:pt x="935" y="2519"/>
                    <a:pt x="935" y="2519"/>
                  </a:cubicBezTo>
                  <a:cubicBezTo>
                    <a:pt x="935" y="2519"/>
                    <a:pt x="1043" y="2690"/>
                    <a:pt x="1212" y="2729"/>
                  </a:cubicBezTo>
                  <a:cubicBezTo>
                    <a:pt x="1247" y="2740"/>
                    <a:pt x="1285" y="2745"/>
                    <a:pt x="1321" y="2745"/>
                  </a:cubicBezTo>
                  <a:cubicBezTo>
                    <a:pt x="1358" y="2745"/>
                    <a:pt x="1393" y="2740"/>
                    <a:pt x="1424" y="2729"/>
                  </a:cubicBezTo>
                  <a:cubicBezTo>
                    <a:pt x="1513" y="2710"/>
                    <a:pt x="1582" y="2479"/>
                    <a:pt x="1582" y="2459"/>
                  </a:cubicBezTo>
                  <a:cubicBezTo>
                    <a:pt x="1582" y="2450"/>
                    <a:pt x="1582" y="2438"/>
                    <a:pt x="1563" y="2377"/>
                  </a:cubicBezTo>
                  <a:cubicBezTo>
                    <a:pt x="1544" y="2329"/>
                    <a:pt x="1084" y="1325"/>
                    <a:pt x="1043" y="1205"/>
                  </a:cubicBezTo>
                  <a:cubicBezTo>
                    <a:pt x="1005" y="1094"/>
                    <a:pt x="913" y="923"/>
                    <a:pt x="853" y="613"/>
                  </a:cubicBezTo>
                  <a:cubicBezTo>
                    <a:pt x="783" y="302"/>
                    <a:pt x="583" y="11"/>
                    <a:pt x="583" y="11"/>
                  </a:cubicBezTo>
                  <a:cubicBezTo>
                    <a:pt x="578" y="4"/>
                    <a:pt x="569" y="1"/>
                    <a:pt x="558"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9"/>
            <p:cNvSpPr/>
            <p:nvPr/>
          </p:nvSpPr>
          <p:spPr>
            <a:xfrm>
              <a:off x="3535189" y="4345725"/>
              <a:ext cx="58639" cy="81266"/>
            </a:xfrm>
            <a:custGeom>
              <a:rect b="b" l="l" r="r" t="t"/>
              <a:pathLst>
                <a:path extrusionOk="0" h="1943" w="1402">
                  <a:moveTo>
                    <a:pt x="668" y="1"/>
                  </a:moveTo>
                  <a:cubicBezTo>
                    <a:pt x="581" y="1"/>
                    <a:pt x="366" y="162"/>
                    <a:pt x="232" y="469"/>
                  </a:cubicBezTo>
                  <a:cubicBezTo>
                    <a:pt x="80" y="799"/>
                    <a:pt x="1" y="1160"/>
                    <a:pt x="20" y="1192"/>
                  </a:cubicBezTo>
                  <a:cubicBezTo>
                    <a:pt x="29" y="1211"/>
                    <a:pt x="311" y="1331"/>
                    <a:pt x="362" y="1401"/>
                  </a:cubicBezTo>
                  <a:cubicBezTo>
                    <a:pt x="391" y="1452"/>
                    <a:pt x="511" y="1721"/>
                    <a:pt x="643" y="1943"/>
                  </a:cubicBezTo>
                  <a:lnTo>
                    <a:pt x="1402" y="1553"/>
                  </a:lnTo>
                  <a:cubicBezTo>
                    <a:pt x="1322" y="1350"/>
                    <a:pt x="1253" y="1230"/>
                    <a:pt x="1224" y="1151"/>
                  </a:cubicBezTo>
                  <a:cubicBezTo>
                    <a:pt x="1173" y="999"/>
                    <a:pt x="1033" y="638"/>
                    <a:pt x="932" y="409"/>
                  </a:cubicBezTo>
                  <a:cubicBezTo>
                    <a:pt x="843" y="178"/>
                    <a:pt x="752" y="58"/>
                    <a:pt x="692" y="7"/>
                  </a:cubicBezTo>
                  <a:cubicBezTo>
                    <a:pt x="685" y="3"/>
                    <a:pt x="677" y="1"/>
                    <a:pt x="668"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9"/>
            <p:cNvSpPr/>
            <p:nvPr/>
          </p:nvSpPr>
          <p:spPr>
            <a:xfrm>
              <a:off x="3550287" y="4345976"/>
              <a:ext cx="43540" cy="81015"/>
            </a:xfrm>
            <a:custGeom>
              <a:rect b="b" l="l" r="r" t="t"/>
              <a:pathLst>
                <a:path extrusionOk="0" fill="none" h="1937" w="1041">
                  <a:moveTo>
                    <a:pt x="331" y="1"/>
                  </a:moveTo>
                  <a:cubicBezTo>
                    <a:pt x="391" y="52"/>
                    <a:pt x="482" y="172"/>
                    <a:pt x="571" y="403"/>
                  </a:cubicBezTo>
                  <a:cubicBezTo>
                    <a:pt x="672" y="632"/>
                    <a:pt x="812" y="993"/>
                    <a:pt x="863" y="1145"/>
                  </a:cubicBezTo>
                  <a:cubicBezTo>
                    <a:pt x="892" y="1224"/>
                    <a:pt x="961" y="1344"/>
                    <a:pt x="1041" y="1547"/>
                  </a:cubicBezTo>
                  <a:lnTo>
                    <a:pt x="282" y="1937"/>
                  </a:lnTo>
                  <a:cubicBezTo>
                    <a:pt x="150" y="1715"/>
                    <a:pt x="30" y="1446"/>
                    <a:pt x="1" y="1395"/>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9"/>
            <p:cNvSpPr/>
            <p:nvPr/>
          </p:nvSpPr>
          <p:spPr>
            <a:xfrm>
              <a:off x="3558234" y="4404697"/>
              <a:ext cx="39817" cy="29068"/>
            </a:xfrm>
            <a:custGeom>
              <a:rect b="b" l="l" r="r" t="t"/>
              <a:pathLst>
                <a:path extrusionOk="0" h="695" w="952">
                  <a:moveTo>
                    <a:pt x="841" y="1"/>
                  </a:moveTo>
                  <a:lnTo>
                    <a:pt x="1" y="444"/>
                  </a:lnTo>
                  <a:lnTo>
                    <a:pt x="131" y="694"/>
                  </a:lnTo>
                  <a:cubicBezTo>
                    <a:pt x="131" y="694"/>
                    <a:pt x="584" y="453"/>
                    <a:pt x="952" y="222"/>
                  </a:cubicBezTo>
                  <a:lnTo>
                    <a:pt x="841" y="1"/>
                  </a:ln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9"/>
            <p:cNvSpPr/>
            <p:nvPr/>
          </p:nvSpPr>
          <p:spPr>
            <a:xfrm>
              <a:off x="3479019" y="4335938"/>
              <a:ext cx="83525" cy="34171"/>
            </a:xfrm>
            <a:custGeom>
              <a:rect b="b" l="l" r="r" t="t"/>
              <a:pathLst>
                <a:path extrusionOk="0" h="817" w="1997">
                  <a:moveTo>
                    <a:pt x="120" y="0"/>
                  </a:moveTo>
                  <a:cubicBezTo>
                    <a:pt x="120" y="0"/>
                    <a:pt x="10" y="441"/>
                    <a:pt x="0" y="501"/>
                  </a:cubicBezTo>
                  <a:cubicBezTo>
                    <a:pt x="0" y="571"/>
                    <a:pt x="250" y="662"/>
                    <a:pt x="270" y="662"/>
                  </a:cubicBezTo>
                  <a:cubicBezTo>
                    <a:pt x="289" y="672"/>
                    <a:pt x="491" y="713"/>
                    <a:pt x="491" y="713"/>
                  </a:cubicBezTo>
                  <a:cubicBezTo>
                    <a:pt x="732" y="796"/>
                    <a:pt x="1041" y="817"/>
                    <a:pt x="1210" y="817"/>
                  </a:cubicBezTo>
                  <a:cubicBezTo>
                    <a:pt x="1266" y="817"/>
                    <a:pt x="1306" y="815"/>
                    <a:pt x="1324" y="812"/>
                  </a:cubicBezTo>
                  <a:cubicBezTo>
                    <a:pt x="1394" y="812"/>
                    <a:pt x="1714" y="751"/>
                    <a:pt x="1996" y="311"/>
                  </a:cubicBezTo>
                  <a:lnTo>
                    <a:pt x="1996" y="311"/>
                  </a:lnTo>
                  <a:lnTo>
                    <a:pt x="470" y="472"/>
                  </a:lnTo>
                  <a:lnTo>
                    <a:pt x="260" y="0"/>
                  </a:lnTo>
                  <a:close/>
                </a:path>
              </a:pathLst>
            </a:custGeom>
            <a:solidFill>
              <a:srgbClr val="FA6E6E"/>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9"/>
            <p:cNvSpPr/>
            <p:nvPr/>
          </p:nvSpPr>
          <p:spPr>
            <a:xfrm>
              <a:off x="3479019" y="4335938"/>
              <a:ext cx="83525" cy="34464"/>
            </a:xfrm>
            <a:custGeom>
              <a:rect b="b" l="l" r="r" t="t"/>
              <a:pathLst>
                <a:path extrusionOk="0" fill="none" h="824" w="1997">
                  <a:moveTo>
                    <a:pt x="120" y="0"/>
                  </a:moveTo>
                  <a:cubicBezTo>
                    <a:pt x="120" y="0"/>
                    <a:pt x="10" y="441"/>
                    <a:pt x="0" y="501"/>
                  </a:cubicBezTo>
                  <a:cubicBezTo>
                    <a:pt x="0" y="571"/>
                    <a:pt x="250" y="662"/>
                    <a:pt x="270" y="662"/>
                  </a:cubicBezTo>
                  <a:cubicBezTo>
                    <a:pt x="289" y="672"/>
                    <a:pt x="491" y="713"/>
                    <a:pt x="491" y="713"/>
                  </a:cubicBezTo>
                  <a:cubicBezTo>
                    <a:pt x="811" y="824"/>
                    <a:pt x="1252" y="824"/>
                    <a:pt x="1324" y="812"/>
                  </a:cubicBezTo>
                  <a:cubicBezTo>
                    <a:pt x="1394" y="812"/>
                    <a:pt x="1714" y="751"/>
                    <a:pt x="1996" y="311"/>
                  </a:cubicBezTo>
                  <a:lnTo>
                    <a:pt x="470" y="472"/>
                  </a:lnTo>
                  <a:lnTo>
                    <a:pt x="260" y="0"/>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9"/>
            <p:cNvSpPr/>
            <p:nvPr/>
          </p:nvSpPr>
          <p:spPr>
            <a:xfrm>
              <a:off x="3484456" y="4370987"/>
              <a:ext cx="25179" cy="79091"/>
            </a:xfrm>
            <a:custGeom>
              <a:rect b="b" l="l" r="r" t="t"/>
              <a:pathLst>
                <a:path extrusionOk="0" h="1891" w="602">
                  <a:moveTo>
                    <a:pt x="265" y="0"/>
                  </a:moveTo>
                  <a:cubicBezTo>
                    <a:pt x="220" y="0"/>
                    <a:pt x="148" y="12"/>
                    <a:pt x="80" y="75"/>
                  </a:cubicBezTo>
                  <a:cubicBezTo>
                    <a:pt x="80" y="75"/>
                    <a:pt x="0" y="696"/>
                    <a:pt x="51" y="898"/>
                  </a:cubicBezTo>
                  <a:cubicBezTo>
                    <a:pt x="99" y="1098"/>
                    <a:pt x="501" y="1890"/>
                    <a:pt x="501" y="1890"/>
                  </a:cubicBezTo>
                  <a:cubicBezTo>
                    <a:pt x="501" y="1890"/>
                    <a:pt x="602" y="1079"/>
                    <a:pt x="520" y="737"/>
                  </a:cubicBezTo>
                  <a:cubicBezTo>
                    <a:pt x="441" y="407"/>
                    <a:pt x="311" y="5"/>
                    <a:pt x="311" y="5"/>
                  </a:cubicBezTo>
                  <a:cubicBezTo>
                    <a:pt x="311" y="5"/>
                    <a:pt x="293" y="0"/>
                    <a:pt x="265" y="0"/>
                  </a:cubicBezTo>
                  <a:close/>
                </a:path>
              </a:pathLst>
            </a:custGeom>
            <a:solidFill>
              <a:srgbClr val="FA6E6E"/>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9"/>
            <p:cNvSpPr/>
            <p:nvPr/>
          </p:nvSpPr>
          <p:spPr>
            <a:xfrm>
              <a:off x="3484456" y="4369858"/>
              <a:ext cx="25179" cy="80220"/>
            </a:xfrm>
            <a:custGeom>
              <a:rect b="b" l="l" r="r" t="t"/>
              <a:pathLst>
                <a:path extrusionOk="0" fill="none" h="1918" w="602">
                  <a:moveTo>
                    <a:pt x="80" y="102"/>
                  </a:moveTo>
                  <a:cubicBezTo>
                    <a:pt x="80" y="102"/>
                    <a:pt x="0" y="723"/>
                    <a:pt x="51" y="925"/>
                  </a:cubicBezTo>
                  <a:cubicBezTo>
                    <a:pt x="99" y="1125"/>
                    <a:pt x="501" y="1917"/>
                    <a:pt x="501" y="1917"/>
                  </a:cubicBezTo>
                  <a:cubicBezTo>
                    <a:pt x="501" y="1917"/>
                    <a:pt x="602" y="1106"/>
                    <a:pt x="520" y="764"/>
                  </a:cubicBezTo>
                  <a:cubicBezTo>
                    <a:pt x="441" y="434"/>
                    <a:pt x="311" y="32"/>
                    <a:pt x="311" y="32"/>
                  </a:cubicBezTo>
                  <a:cubicBezTo>
                    <a:pt x="311" y="32"/>
                    <a:pt x="190" y="1"/>
                    <a:pt x="80" y="102"/>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9"/>
            <p:cNvSpPr/>
            <p:nvPr/>
          </p:nvSpPr>
          <p:spPr>
            <a:xfrm>
              <a:off x="3476468" y="4370067"/>
              <a:ext cx="21791" cy="78798"/>
            </a:xfrm>
            <a:custGeom>
              <a:rect b="b" l="l" r="r" t="t"/>
              <a:pathLst>
                <a:path extrusionOk="0" h="1884" w="521">
                  <a:moveTo>
                    <a:pt x="381" y="0"/>
                  </a:moveTo>
                  <a:cubicBezTo>
                    <a:pt x="345" y="0"/>
                    <a:pt x="304" y="7"/>
                    <a:pt x="261" y="27"/>
                  </a:cubicBezTo>
                  <a:cubicBezTo>
                    <a:pt x="261" y="27"/>
                    <a:pt x="10" y="610"/>
                    <a:pt x="1" y="809"/>
                  </a:cubicBezTo>
                  <a:cubicBezTo>
                    <a:pt x="1" y="1019"/>
                    <a:pt x="160" y="1883"/>
                    <a:pt x="160" y="1883"/>
                  </a:cubicBezTo>
                  <a:cubicBezTo>
                    <a:pt x="160" y="1883"/>
                    <a:pt x="482" y="1130"/>
                    <a:pt x="502" y="790"/>
                  </a:cubicBezTo>
                  <a:cubicBezTo>
                    <a:pt x="521" y="448"/>
                    <a:pt x="502" y="27"/>
                    <a:pt x="502" y="27"/>
                  </a:cubicBezTo>
                  <a:cubicBezTo>
                    <a:pt x="502" y="27"/>
                    <a:pt x="452" y="0"/>
                    <a:pt x="381" y="0"/>
                  </a:cubicBezTo>
                  <a:close/>
                </a:path>
              </a:pathLst>
            </a:custGeom>
            <a:solidFill>
              <a:srgbClr val="FA6E6E"/>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9"/>
            <p:cNvSpPr/>
            <p:nvPr/>
          </p:nvSpPr>
          <p:spPr>
            <a:xfrm>
              <a:off x="3476468" y="4368645"/>
              <a:ext cx="21791" cy="80220"/>
            </a:xfrm>
            <a:custGeom>
              <a:rect b="b" l="l" r="r" t="t"/>
              <a:pathLst>
                <a:path extrusionOk="0" fill="none" h="1918" w="521">
                  <a:moveTo>
                    <a:pt x="261" y="61"/>
                  </a:moveTo>
                  <a:cubicBezTo>
                    <a:pt x="261" y="61"/>
                    <a:pt x="10" y="644"/>
                    <a:pt x="1" y="843"/>
                  </a:cubicBezTo>
                  <a:cubicBezTo>
                    <a:pt x="1" y="1053"/>
                    <a:pt x="160" y="1917"/>
                    <a:pt x="160" y="1917"/>
                  </a:cubicBezTo>
                  <a:cubicBezTo>
                    <a:pt x="160" y="1917"/>
                    <a:pt x="482" y="1164"/>
                    <a:pt x="502" y="824"/>
                  </a:cubicBezTo>
                  <a:cubicBezTo>
                    <a:pt x="521" y="482"/>
                    <a:pt x="502" y="61"/>
                    <a:pt x="502" y="61"/>
                  </a:cubicBezTo>
                  <a:cubicBezTo>
                    <a:pt x="502" y="61"/>
                    <a:pt x="391" y="1"/>
                    <a:pt x="261" y="61"/>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9"/>
            <p:cNvSpPr/>
            <p:nvPr/>
          </p:nvSpPr>
          <p:spPr>
            <a:xfrm>
              <a:off x="3487342" y="4361033"/>
              <a:ext cx="13844" cy="12715"/>
            </a:xfrm>
            <a:custGeom>
              <a:rect b="b" l="l" r="r" t="t"/>
              <a:pathLst>
                <a:path extrusionOk="0" h="304" w="331">
                  <a:moveTo>
                    <a:pt x="142" y="0"/>
                  </a:moveTo>
                  <a:cubicBezTo>
                    <a:pt x="70" y="0"/>
                    <a:pt x="42" y="21"/>
                    <a:pt x="42" y="21"/>
                  </a:cubicBezTo>
                  <a:lnTo>
                    <a:pt x="1" y="243"/>
                  </a:lnTo>
                  <a:cubicBezTo>
                    <a:pt x="13" y="242"/>
                    <a:pt x="24" y="242"/>
                    <a:pt x="34" y="242"/>
                  </a:cubicBezTo>
                  <a:cubicBezTo>
                    <a:pt x="190" y="242"/>
                    <a:pt x="251" y="303"/>
                    <a:pt x="251" y="303"/>
                  </a:cubicBezTo>
                  <a:lnTo>
                    <a:pt x="331" y="91"/>
                  </a:lnTo>
                  <a:cubicBezTo>
                    <a:pt x="331" y="91"/>
                    <a:pt x="271" y="12"/>
                    <a:pt x="181" y="2"/>
                  </a:cubicBezTo>
                  <a:cubicBezTo>
                    <a:pt x="167" y="1"/>
                    <a:pt x="154" y="0"/>
                    <a:pt x="142"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9"/>
            <p:cNvSpPr/>
            <p:nvPr/>
          </p:nvSpPr>
          <p:spPr>
            <a:xfrm>
              <a:off x="3482323" y="4326653"/>
              <a:ext cx="18068" cy="32373"/>
            </a:xfrm>
            <a:custGeom>
              <a:rect b="b" l="l" r="r" t="t"/>
              <a:pathLst>
                <a:path extrusionOk="0" h="774" w="432">
                  <a:moveTo>
                    <a:pt x="362" y="1"/>
                  </a:moveTo>
                  <a:cubicBezTo>
                    <a:pt x="352" y="1"/>
                    <a:pt x="321" y="42"/>
                    <a:pt x="311" y="42"/>
                  </a:cubicBezTo>
                  <a:cubicBezTo>
                    <a:pt x="301" y="42"/>
                    <a:pt x="41" y="152"/>
                    <a:pt x="29" y="152"/>
                  </a:cubicBezTo>
                  <a:cubicBezTo>
                    <a:pt x="10" y="162"/>
                    <a:pt x="0" y="172"/>
                    <a:pt x="10" y="181"/>
                  </a:cubicBezTo>
                  <a:cubicBezTo>
                    <a:pt x="10" y="191"/>
                    <a:pt x="330" y="774"/>
                    <a:pt x="330" y="774"/>
                  </a:cubicBezTo>
                  <a:lnTo>
                    <a:pt x="431" y="713"/>
                  </a:lnTo>
                  <a:lnTo>
                    <a:pt x="391" y="42"/>
                  </a:lnTo>
                  <a:cubicBezTo>
                    <a:pt x="391" y="42"/>
                    <a:pt x="371" y="1"/>
                    <a:pt x="362"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9"/>
            <p:cNvSpPr/>
            <p:nvPr/>
          </p:nvSpPr>
          <p:spPr>
            <a:xfrm>
              <a:off x="3486046" y="4331714"/>
              <a:ext cx="14346" cy="25179"/>
            </a:xfrm>
            <a:custGeom>
              <a:rect b="b" l="l" r="r" t="t"/>
              <a:pathLst>
                <a:path extrusionOk="0" h="602" w="343">
                  <a:moveTo>
                    <a:pt x="22" y="0"/>
                  </a:moveTo>
                  <a:cubicBezTo>
                    <a:pt x="13" y="0"/>
                    <a:pt x="13" y="10"/>
                    <a:pt x="1" y="10"/>
                  </a:cubicBezTo>
                  <a:cubicBezTo>
                    <a:pt x="121" y="231"/>
                    <a:pt x="241" y="472"/>
                    <a:pt x="323" y="602"/>
                  </a:cubicBezTo>
                  <a:lnTo>
                    <a:pt x="342" y="592"/>
                  </a:lnTo>
                  <a:cubicBezTo>
                    <a:pt x="263" y="462"/>
                    <a:pt x="143" y="222"/>
                    <a:pt x="22" y="0"/>
                  </a:cubicBezTo>
                  <a:close/>
                </a:path>
              </a:pathLst>
            </a:custGeom>
            <a:solidFill>
              <a:srgbClr val="FA6E6E"/>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9"/>
            <p:cNvSpPr/>
            <p:nvPr/>
          </p:nvSpPr>
          <p:spPr>
            <a:xfrm>
              <a:off x="3486046" y="4331714"/>
              <a:ext cx="14346" cy="25179"/>
            </a:xfrm>
            <a:custGeom>
              <a:rect b="b" l="l" r="r" t="t"/>
              <a:pathLst>
                <a:path extrusionOk="0" fill="none" h="602" w="343">
                  <a:moveTo>
                    <a:pt x="22" y="0"/>
                  </a:moveTo>
                  <a:cubicBezTo>
                    <a:pt x="13" y="0"/>
                    <a:pt x="13" y="10"/>
                    <a:pt x="1" y="10"/>
                  </a:cubicBezTo>
                  <a:cubicBezTo>
                    <a:pt x="121" y="231"/>
                    <a:pt x="241" y="472"/>
                    <a:pt x="323" y="602"/>
                  </a:cubicBezTo>
                  <a:lnTo>
                    <a:pt x="342" y="592"/>
                  </a:lnTo>
                  <a:cubicBezTo>
                    <a:pt x="263" y="462"/>
                    <a:pt x="143" y="222"/>
                    <a:pt x="22" y="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9"/>
            <p:cNvSpPr/>
            <p:nvPr/>
          </p:nvSpPr>
          <p:spPr>
            <a:xfrm>
              <a:off x="3484038" y="4332592"/>
              <a:ext cx="14639" cy="25639"/>
            </a:xfrm>
            <a:custGeom>
              <a:rect b="b" l="l" r="r" t="t"/>
              <a:pathLst>
                <a:path extrusionOk="0" h="613" w="350">
                  <a:moveTo>
                    <a:pt x="29" y="1"/>
                  </a:moveTo>
                  <a:cubicBezTo>
                    <a:pt x="20" y="1"/>
                    <a:pt x="0" y="10"/>
                    <a:pt x="0" y="10"/>
                  </a:cubicBezTo>
                  <a:cubicBezTo>
                    <a:pt x="121" y="241"/>
                    <a:pt x="241" y="482"/>
                    <a:pt x="321" y="612"/>
                  </a:cubicBezTo>
                  <a:lnTo>
                    <a:pt x="350" y="591"/>
                  </a:lnTo>
                  <a:cubicBezTo>
                    <a:pt x="280" y="461"/>
                    <a:pt x="150" y="220"/>
                    <a:pt x="29" y="1"/>
                  </a:cubicBezTo>
                  <a:close/>
                </a:path>
              </a:pathLst>
            </a:custGeom>
            <a:solidFill>
              <a:srgbClr val="FA6E6E"/>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9"/>
            <p:cNvSpPr/>
            <p:nvPr/>
          </p:nvSpPr>
          <p:spPr>
            <a:xfrm>
              <a:off x="3484038" y="4332592"/>
              <a:ext cx="14639" cy="25639"/>
            </a:xfrm>
            <a:custGeom>
              <a:rect b="b" l="l" r="r" t="t"/>
              <a:pathLst>
                <a:path extrusionOk="0" fill="none" h="613" w="350">
                  <a:moveTo>
                    <a:pt x="321" y="612"/>
                  </a:moveTo>
                  <a:lnTo>
                    <a:pt x="350" y="591"/>
                  </a:lnTo>
                  <a:cubicBezTo>
                    <a:pt x="280" y="461"/>
                    <a:pt x="150" y="220"/>
                    <a:pt x="29" y="1"/>
                  </a:cubicBezTo>
                  <a:cubicBezTo>
                    <a:pt x="20" y="1"/>
                    <a:pt x="0" y="10"/>
                    <a:pt x="0" y="10"/>
                  </a:cubicBezTo>
                  <a:cubicBezTo>
                    <a:pt x="121" y="241"/>
                    <a:pt x="241" y="482"/>
                    <a:pt x="321" y="61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9"/>
            <p:cNvSpPr/>
            <p:nvPr/>
          </p:nvSpPr>
          <p:spPr>
            <a:xfrm>
              <a:off x="3482323" y="4326653"/>
              <a:ext cx="18068" cy="32373"/>
            </a:xfrm>
            <a:custGeom>
              <a:rect b="b" l="l" r="r" t="t"/>
              <a:pathLst>
                <a:path extrusionOk="0" fill="none" h="774" w="432">
                  <a:moveTo>
                    <a:pt x="431" y="713"/>
                  </a:moveTo>
                  <a:lnTo>
                    <a:pt x="391" y="42"/>
                  </a:lnTo>
                  <a:cubicBezTo>
                    <a:pt x="391" y="42"/>
                    <a:pt x="371" y="1"/>
                    <a:pt x="362" y="1"/>
                  </a:cubicBezTo>
                  <a:cubicBezTo>
                    <a:pt x="352" y="1"/>
                    <a:pt x="321" y="42"/>
                    <a:pt x="311" y="42"/>
                  </a:cubicBezTo>
                  <a:cubicBezTo>
                    <a:pt x="301" y="42"/>
                    <a:pt x="41" y="152"/>
                    <a:pt x="29" y="152"/>
                  </a:cubicBezTo>
                  <a:cubicBezTo>
                    <a:pt x="10" y="162"/>
                    <a:pt x="0" y="172"/>
                    <a:pt x="10" y="181"/>
                  </a:cubicBezTo>
                  <a:cubicBezTo>
                    <a:pt x="10" y="191"/>
                    <a:pt x="330" y="774"/>
                    <a:pt x="330" y="774"/>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9"/>
            <p:cNvSpPr/>
            <p:nvPr/>
          </p:nvSpPr>
          <p:spPr>
            <a:xfrm>
              <a:off x="3494494" y="4330501"/>
              <a:ext cx="74281" cy="30658"/>
            </a:xfrm>
            <a:custGeom>
              <a:rect b="b" l="l" r="r" t="t"/>
              <a:pathLst>
                <a:path extrusionOk="0" h="733" w="1776">
                  <a:moveTo>
                    <a:pt x="1104" y="0"/>
                  </a:moveTo>
                  <a:cubicBezTo>
                    <a:pt x="1084" y="10"/>
                    <a:pt x="251" y="491"/>
                    <a:pt x="140" y="552"/>
                  </a:cubicBezTo>
                  <a:cubicBezTo>
                    <a:pt x="39" y="621"/>
                    <a:pt x="1" y="732"/>
                    <a:pt x="1" y="732"/>
                  </a:cubicBezTo>
                  <a:cubicBezTo>
                    <a:pt x="863" y="682"/>
                    <a:pt x="1756" y="472"/>
                    <a:pt x="1756" y="472"/>
                  </a:cubicBezTo>
                  <a:cubicBezTo>
                    <a:pt x="1756" y="472"/>
                    <a:pt x="1775" y="450"/>
                    <a:pt x="1775" y="441"/>
                  </a:cubicBezTo>
                  <a:cubicBezTo>
                    <a:pt x="1766" y="431"/>
                    <a:pt x="1756" y="412"/>
                    <a:pt x="1706" y="371"/>
                  </a:cubicBezTo>
                  <a:cubicBezTo>
                    <a:pt x="1655" y="340"/>
                    <a:pt x="1265" y="149"/>
                    <a:pt x="1265" y="149"/>
                  </a:cubicBezTo>
                  <a:cubicBezTo>
                    <a:pt x="1265" y="149"/>
                    <a:pt x="1195" y="70"/>
                    <a:pt x="1173" y="51"/>
                  </a:cubicBezTo>
                  <a:cubicBezTo>
                    <a:pt x="1154" y="19"/>
                    <a:pt x="1113" y="0"/>
                    <a:pt x="1104"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9"/>
            <p:cNvSpPr/>
            <p:nvPr/>
          </p:nvSpPr>
          <p:spPr>
            <a:xfrm>
              <a:off x="3496627" y="4345182"/>
              <a:ext cx="68802" cy="12129"/>
            </a:xfrm>
            <a:custGeom>
              <a:rect b="b" l="l" r="r" t="t"/>
              <a:pathLst>
                <a:path extrusionOk="0" h="290" w="1645">
                  <a:moveTo>
                    <a:pt x="1614" y="1"/>
                  </a:moveTo>
                  <a:cubicBezTo>
                    <a:pt x="1033" y="140"/>
                    <a:pt x="270" y="241"/>
                    <a:pt x="10" y="270"/>
                  </a:cubicBezTo>
                  <a:cubicBezTo>
                    <a:pt x="10" y="280"/>
                    <a:pt x="0" y="290"/>
                    <a:pt x="0" y="290"/>
                  </a:cubicBezTo>
                  <a:cubicBezTo>
                    <a:pt x="229" y="270"/>
                    <a:pt x="1033" y="160"/>
                    <a:pt x="1645" y="10"/>
                  </a:cubicBezTo>
                  <a:cubicBezTo>
                    <a:pt x="1635" y="10"/>
                    <a:pt x="1626" y="10"/>
                    <a:pt x="1614" y="1"/>
                  </a:cubicBezTo>
                  <a:close/>
                </a:path>
              </a:pathLst>
            </a:custGeom>
            <a:solidFill>
              <a:srgbClr val="FA6E6E"/>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9"/>
            <p:cNvSpPr/>
            <p:nvPr/>
          </p:nvSpPr>
          <p:spPr>
            <a:xfrm>
              <a:off x="3496627" y="4345182"/>
              <a:ext cx="68802" cy="12129"/>
            </a:xfrm>
            <a:custGeom>
              <a:rect b="b" l="l" r="r" t="t"/>
              <a:pathLst>
                <a:path extrusionOk="0" fill="none" h="290" w="1645">
                  <a:moveTo>
                    <a:pt x="10" y="270"/>
                  </a:moveTo>
                  <a:cubicBezTo>
                    <a:pt x="10" y="280"/>
                    <a:pt x="0" y="290"/>
                    <a:pt x="0" y="290"/>
                  </a:cubicBezTo>
                  <a:cubicBezTo>
                    <a:pt x="229" y="270"/>
                    <a:pt x="1033" y="160"/>
                    <a:pt x="1645" y="10"/>
                  </a:cubicBezTo>
                  <a:cubicBezTo>
                    <a:pt x="1635" y="10"/>
                    <a:pt x="1626" y="10"/>
                    <a:pt x="1614" y="1"/>
                  </a:cubicBezTo>
                  <a:cubicBezTo>
                    <a:pt x="1033" y="140"/>
                    <a:pt x="270" y="241"/>
                    <a:pt x="10" y="27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9"/>
            <p:cNvSpPr/>
            <p:nvPr/>
          </p:nvSpPr>
          <p:spPr>
            <a:xfrm>
              <a:off x="3494912" y="4346394"/>
              <a:ext cx="73068" cy="13928"/>
            </a:xfrm>
            <a:custGeom>
              <a:rect b="b" l="l" r="r" t="t"/>
              <a:pathLst>
                <a:path extrusionOk="0" h="333" w="1747">
                  <a:moveTo>
                    <a:pt x="1705" y="1"/>
                  </a:moveTo>
                  <a:cubicBezTo>
                    <a:pt x="1074" y="152"/>
                    <a:pt x="200" y="261"/>
                    <a:pt x="20" y="292"/>
                  </a:cubicBezTo>
                  <a:cubicBezTo>
                    <a:pt x="10" y="302"/>
                    <a:pt x="0" y="321"/>
                    <a:pt x="0" y="333"/>
                  </a:cubicBezTo>
                  <a:cubicBezTo>
                    <a:pt x="90" y="321"/>
                    <a:pt x="1065" y="200"/>
                    <a:pt x="1746" y="32"/>
                  </a:cubicBezTo>
                  <a:cubicBezTo>
                    <a:pt x="1736" y="20"/>
                    <a:pt x="1727" y="10"/>
                    <a:pt x="1705" y="1"/>
                  </a:cubicBezTo>
                  <a:close/>
                </a:path>
              </a:pathLst>
            </a:custGeom>
            <a:solidFill>
              <a:srgbClr val="FA6E6E"/>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9"/>
            <p:cNvSpPr/>
            <p:nvPr/>
          </p:nvSpPr>
          <p:spPr>
            <a:xfrm>
              <a:off x="3494912" y="4346394"/>
              <a:ext cx="73068" cy="13928"/>
            </a:xfrm>
            <a:custGeom>
              <a:rect b="b" l="l" r="r" t="t"/>
              <a:pathLst>
                <a:path extrusionOk="0" fill="none" h="333" w="1747">
                  <a:moveTo>
                    <a:pt x="1705" y="1"/>
                  </a:moveTo>
                  <a:cubicBezTo>
                    <a:pt x="1074" y="152"/>
                    <a:pt x="200" y="261"/>
                    <a:pt x="20" y="292"/>
                  </a:cubicBezTo>
                  <a:cubicBezTo>
                    <a:pt x="10" y="302"/>
                    <a:pt x="0" y="321"/>
                    <a:pt x="0" y="333"/>
                  </a:cubicBezTo>
                  <a:cubicBezTo>
                    <a:pt x="90" y="321"/>
                    <a:pt x="1065" y="200"/>
                    <a:pt x="1746" y="32"/>
                  </a:cubicBezTo>
                  <a:cubicBezTo>
                    <a:pt x="1736" y="20"/>
                    <a:pt x="1727" y="10"/>
                    <a:pt x="1705" y="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9"/>
            <p:cNvSpPr/>
            <p:nvPr/>
          </p:nvSpPr>
          <p:spPr>
            <a:xfrm>
              <a:off x="3494494" y="4330501"/>
              <a:ext cx="74281" cy="30658"/>
            </a:xfrm>
            <a:custGeom>
              <a:rect b="b" l="l" r="r" t="t"/>
              <a:pathLst>
                <a:path extrusionOk="0" fill="none" h="733" w="1776">
                  <a:moveTo>
                    <a:pt x="1" y="732"/>
                  </a:moveTo>
                  <a:cubicBezTo>
                    <a:pt x="1" y="732"/>
                    <a:pt x="39" y="621"/>
                    <a:pt x="140" y="552"/>
                  </a:cubicBezTo>
                  <a:cubicBezTo>
                    <a:pt x="251" y="491"/>
                    <a:pt x="1084" y="10"/>
                    <a:pt x="1104" y="0"/>
                  </a:cubicBezTo>
                  <a:cubicBezTo>
                    <a:pt x="1113" y="0"/>
                    <a:pt x="1154" y="19"/>
                    <a:pt x="1173" y="51"/>
                  </a:cubicBezTo>
                  <a:cubicBezTo>
                    <a:pt x="1195" y="70"/>
                    <a:pt x="1265" y="149"/>
                    <a:pt x="1265" y="149"/>
                  </a:cubicBezTo>
                  <a:cubicBezTo>
                    <a:pt x="1265" y="149"/>
                    <a:pt x="1655" y="340"/>
                    <a:pt x="1706" y="371"/>
                  </a:cubicBezTo>
                  <a:cubicBezTo>
                    <a:pt x="1756" y="412"/>
                    <a:pt x="1766" y="431"/>
                    <a:pt x="1775" y="441"/>
                  </a:cubicBezTo>
                  <a:cubicBezTo>
                    <a:pt x="1775" y="450"/>
                    <a:pt x="1756" y="472"/>
                    <a:pt x="1756" y="472"/>
                  </a:cubicBezTo>
                  <a:cubicBezTo>
                    <a:pt x="1756" y="472"/>
                    <a:pt x="863" y="682"/>
                    <a:pt x="1" y="732"/>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9"/>
            <p:cNvSpPr/>
            <p:nvPr/>
          </p:nvSpPr>
          <p:spPr>
            <a:xfrm>
              <a:off x="3585545" y="4304905"/>
              <a:ext cx="51988" cy="154962"/>
            </a:xfrm>
            <a:custGeom>
              <a:rect b="b" l="l" r="r" t="t"/>
              <a:pathLst>
                <a:path extrusionOk="0" h="3705" w="1243">
                  <a:moveTo>
                    <a:pt x="831" y="1"/>
                  </a:moveTo>
                  <a:cubicBezTo>
                    <a:pt x="831" y="1"/>
                    <a:pt x="841" y="70"/>
                    <a:pt x="841" y="150"/>
                  </a:cubicBezTo>
                  <a:cubicBezTo>
                    <a:pt x="831" y="241"/>
                    <a:pt x="821" y="290"/>
                    <a:pt x="821" y="362"/>
                  </a:cubicBezTo>
                  <a:cubicBezTo>
                    <a:pt x="809" y="460"/>
                    <a:pt x="809" y="552"/>
                    <a:pt x="809" y="552"/>
                  </a:cubicBezTo>
                  <a:cubicBezTo>
                    <a:pt x="809" y="552"/>
                    <a:pt x="771" y="530"/>
                    <a:pt x="771" y="511"/>
                  </a:cubicBezTo>
                  <a:cubicBezTo>
                    <a:pt x="761" y="492"/>
                    <a:pt x="720" y="302"/>
                    <a:pt x="689" y="191"/>
                  </a:cubicBezTo>
                  <a:cubicBezTo>
                    <a:pt x="660" y="100"/>
                    <a:pt x="600" y="89"/>
                    <a:pt x="573" y="89"/>
                  </a:cubicBezTo>
                  <a:cubicBezTo>
                    <a:pt x="564" y="89"/>
                    <a:pt x="559" y="90"/>
                    <a:pt x="559" y="90"/>
                  </a:cubicBezTo>
                  <a:cubicBezTo>
                    <a:pt x="549" y="90"/>
                    <a:pt x="581" y="150"/>
                    <a:pt x="590" y="241"/>
                  </a:cubicBezTo>
                  <a:cubicBezTo>
                    <a:pt x="610" y="321"/>
                    <a:pt x="610" y="371"/>
                    <a:pt x="619" y="441"/>
                  </a:cubicBezTo>
                  <a:cubicBezTo>
                    <a:pt x="629" y="521"/>
                    <a:pt x="651" y="663"/>
                    <a:pt x="651" y="663"/>
                  </a:cubicBezTo>
                  <a:cubicBezTo>
                    <a:pt x="651" y="663"/>
                    <a:pt x="610" y="692"/>
                    <a:pt x="590" y="701"/>
                  </a:cubicBezTo>
                  <a:cubicBezTo>
                    <a:pt x="569" y="701"/>
                    <a:pt x="559" y="711"/>
                    <a:pt x="549" y="733"/>
                  </a:cubicBezTo>
                  <a:cubicBezTo>
                    <a:pt x="540" y="752"/>
                    <a:pt x="540" y="872"/>
                    <a:pt x="540" y="903"/>
                  </a:cubicBezTo>
                  <a:cubicBezTo>
                    <a:pt x="540" y="932"/>
                    <a:pt x="619" y="1094"/>
                    <a:pt x="651" y="1154"/>
                  </a:cubicBezTo>
                  <a:cubicBezTo>
                    <a:pt x="679" y="1204"/>
                    <a:pt x="660" y="1274"/>
                    <a:pt x="629" y="1414"/>
                  </a:cubicBezTo>
                  <a:cubicBezTo>
                    <a:pt x="340" y="2428"/>
                    <a:pt x="268" y="2517"/>
                    <a:pt x="138" y="2919"/>
                  </a:cubicBezTo>
                  <a:cubicBezTo>
                    <a:pt x="77" y="3090"/>
                    <a:pt x="20" y="3169"/>
                    <a:pt x="10" y="3359"/>
                  </a:cubicBezTo>
                  <a:cubicBezTo>
                    <a:pt x="0" y="3552"/>
                    <a:pt x="198" y="3672"/>
                    <a:pt x="229" y="3682"/>
                  </a:cubicBezTo>
                  <a:cubicBezTo>
                    <a:pt x="245" y="3687"/>
                    <a:pt x="285" y="3705"/>
                    <a:pt x="334" y="3705"/>
                  </a:cubicBezTo>
                  <a:cubicBezTo>
                    <a:pt x="376" y="3705"/>
                    <a:pt x="424" y="3692"/>
                    <a:pt x="470" y="3651"/>
                  </a:cubicBezTo>
                  <a:cubicBezTo>
                    <a:pt x="581" y="3552"/>
                    <a:pt x="679" y="3400"/>
                    <a:pt x="720" y="3150"/>
                  </a:cubicBezTo>
                  <a:cubicBezTo>
                    <a:pt x="800" y="2649"/>
                    <a:pt x="930" y="1734"/>
                    <a:pt x="980" y="1493"/>
                  </a:cubicBezTo>
                  <a:cubicBezTo>
                    <a:pt x="1002" y="1424"/>
                    <a:pt x="1041" y="1284"/>
                    <a:pt x="1082" y="1214"/>
                  </a:cubicBezTo>
                  <a:cubicBezTo>
                    <a:pt x="1122" y="1144"/>
                    <a:pt x="1161" y="1012"/>
                    <a:pt x="1183" y="891"/>
                  </a:cubicBezTo>
                  <a:cubicBezTo>
                    <a:pt x="1212" y="822"/>
                    <a:pt x="1243" y="711"/>
                    <a:pt x="1212" y="641"/>
                  </a:cubicBezTo>
                  <a:cubicBezTo>
                    <a:pt x="1191" y="611"/>
                    <a:pt x="1166" y="598"/>
                    <a:pt x="1143" y="598"/>
                  </a:cubicBezTo>
                  <a:cubicBezTo>
                    <a:pt x="1121" y="598"/>
                    <a:pt x="1101" y="611"/>
                    <a:pt x="1091" y="631"/>
                  </a:cubicBezTo>
                  <a:cubicBezTo>
                    <a:pt x="1082" y="612"/>
                    <a:pt x="1062" y="562"/>
                    <a:pt x="1021" y="552"/>
                  </a:cubicBezTo>
                  <a:cubicBezTo>
                    <a:pt x="1013" y="550"/>
                    <a:pt x="1005" y="549"/>
                    <a:pt x="998" y="549"/>
                  </a:cubicBezTo>
                  <a:cubicBezTo>
                    <a:pt x="970" y="549"/>
                    <a:pt x="952" y="562"/>
                    <a:pt x="952" y="562"/>
                  </a:cubicBezTo>
                  <a:cubicBezTo>
                    <a:pt x="952" y="562"/>
                    <a:pt x="942" y="511"/>
                    <a:pt x="942" y="482"/>
                  </a:cubicBezTo>
                  <a:cubicBezTo>
                    <a:pt x="942" y="460"/>
                    <a:pt x="952" y="241"/>
                    <a:pt x="942" y="131"/>
                  </a:cubicBezTo>
                  <a:cubicBezTo>
                    <a:pt x="930" y="10"/>
                    <a:pt x="841" y="1"/>
                    <a:pt x="831"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9"/>
            <p:cNvSpPr/>
            <p:nvPr/>
          </p:nvSpPr>
          <p:spPr>
            <a:xfrm>
              <a:off x="3585964" y="4304905"/>
              <a:ext cx="51570" cy="156551"/>
            </a:xfrm>
            <a:custGeom>
              <a:rect b="b" l="l" r="r" t="t"/>
              <a:pathLst>
                <a:path extrusionOk="0" fill="none" h="3743" w="1233">
                  <a:moveTo>
                    <a:pt x="159" y="3721"/>
                  </a:moveTo>
                  <a:cubicBezTo>
                    <a:pt x="229" y="3721"/>
                    <a:pt x="359" y="3742"/>
                    <a:pt x="460" y="3651"/>
                  </a:cubicBezTo>
                  <a:cubicBezTo>
                    <a:pt x="571" y="3552"/>
                    <a:pt x="669" y="3400"/>
                    <a:pt x="710" y="3150"/>
                  </a:cubicBezTo>
                  <a:cubicBezTo>
                    <a:pt x="790" y="2649"/>
                    <a:pt x="920" y="1734"/>
                    <a:pt x="970" y="1493"/>
                  </a:cubicBezTo>
                  <a:cubicBezTo>
                    <a:pt x="992" y="1424"/>
                    <a:pt x="1031" y="1284"/>
                    <a:pt x="1072" y="1214"/>
                  </a:cubicBezTo>
                  <a:cubicBezTo>
                    <a:pt x="1112" y="1144"/>
                    <a:pt x="1151" y="1012"/>
                    <a:pt x="1173" y="891"/>
                  </a:cubicBezTo>
                  <a:cubicBezTo>
                    <a:pt x="1202" y="822"/>
                    <a:pt x="1233" y="711"/>
                    <a:pt x="1202" y="641"/>
                  </a:cubicBezTo>
                  <a:cubicBezTo>
                    <a:pt x="1161" y="581"/>
                    <a:pt x="1100" y="590"/>
                    <a:pt x="1081" y="631"/>
                  </a:cubicBezTo>
                  <a:cubicBezTo>
                    <a:pt x="1072" y="612"/>
                    <a:pt x="1052" y="562"/>
                    <a:pt x="1011" y="552"/>
                  </a:cubicBezTo>
                  <a:cubicBezTo>
                    <a:pt x="970" y="542"/>
                    <a:pt x="942" y="562"/>
                    <a:pt x="942" y="562"/>
                  </a:cubicBezTo>
                  <a:cubicBezTo>
                    <a:pt x="942" y="562"/>
                    <a:pt x="932" y="511"/>
                    <a:pt x="932" y="482"/>
                  </a:cubicBezTo>
                  <a:cubicBezTo>
                    <a:pt x="932" y="460"/>
                    <a:pt x="942" y="241"/>
                    <a:pt x="932" y="131"/>
                  </a:cubicBezTo>
                  <a:cubicBezTo>
                    <a:pt x="920" y="10"/>
                    <a:pt x="831" y="1"/>
                    <a:pt x="821" y="1"/>
                  </a:cubicBezTo>
                  <a:cubicBezTo>
                    <a:pt x="821" y="1"/>
                    <a:pt x="831" y="70"/>
                    <a:pt x="831" y="150"/>
                  </a:cubicBezTo>
                  <a:cubicBezTo>
                    <a:pt x="821" y="241"/>
                    <a:pt x="811" y="290"/>
                    <a:pt x="811" y="362"/>
                  </a:cubicBezTo>
                  <a:cubicBezTo>
                    <a:pt x="799" y="460"/>
                    <a:pt x="799" y="552"/>
                    <a:pt x="799" y="552"/>
                  </a:cubicBezTo>
                  <a:cubicBezTo>
                    <a:pt x="799" y="552"/>
                    <a:pt x="761" y="530"/>
                    <a:pt x="761" y="511"/>
                  </a:cubicBezTo>
                  <a:cubicBezTo>
                    <a:pt x="751" y="492"/>
                    <a:pt x="710" y="302"/>
                    <a:pt x="679" y="191"/>
                  </a:cubicBezTo>
                  <a:cubicBezTo>
                    <a:pt x="641" y="70"/>
                    <a:pt x="549" y="90"/>
                    <a:pt x="549" y="90"/>
                  </a:cubicBezTo>
                  <a:cubicBezTo>
                    <a:pt x="539" y="90"/>
                    <a:pt x="571" y="150"/>
                    <a:pt x="580" y="241"/>
                  </a:cubicBezTo>
                  <a:cubicBezTo>
                    <a:pt x="600" y="321"/>
                    <a:pt x="600" y="371"/>
                    <a:pt x="609" y="441"/>
                  </a:cubicBezTo>
                  <a:cubicBezTo>
                    <a:pt x="619" y="521"/>
                    <a:pt x="641" y="663"/>
                    <a:pt x="641" y="663"/>
                  </a:cubicBezTo>
                  <a:cubicBezTo>
                    <a:pt x="641" y="663"/>
                    <a:pt x="600" y="692"/>
                    <a:pt x="580" y="701"/>
                  </a:cubicBezTo>
                  <a:cubicBezTo>
                    <a:pt x="559" y="701"/>
                    <a:pt x="549" y="711"/>
                    <a:pt x="539" y="733"/>
                  </a:cubicBezTo>
                  <a:cubicBezTo>
                    <a:pt x="530" y="752"/>
                    <a:pt x="530" y="872"/>
                    <a:pt x="530" y="903"/>
                  </a:cubicBezTo>
                  <a:cubicBezTo>
                    <a:pt x="530" y="932"/>
                    <a:pt x="609" y="1094"/>
                    <a:pt x="641" y="1154"/>
                  </a:cubicBezTo>
                  <a:cubicBezTo>
                    <a:pt x="669" y="1204"/>
                    <a:pt x="650" y="1274"/>
                    <a:pt x="619" y="1414"/>
                  </a:cubicBezTo>
                  <a:cubicBezTo>
                    <a:pt x="330" y="2428"/>
                    <a:pt x="258" y="2517"/>
                    <a:pt x="128" y="2919"/>
                  </a:cubicBezTo>
                  <a:cubicBezTo>
                    <a:pt x="67" y="3090"/>
                    <a:pt x="10" y="3169"/>
                    <a:pt x="0" y="3359"/>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9"/>
            <p:cNvSpPr/>
            <p:nvPr/>
          </p:nvSpPr>
          <p:spPr>
            <a:xfrm>
              <a:off x="3629461" y="4340957"/>
              <a:ext cx="5563" cy="2551"/>
            </a:xfrm>
            <a:custGeom>
              <a:rect b="b" l="l" r="r" t="t"/>
              <a:pathLst>
                <a:path extrusionOk="0" fill="none" h="61" w="133">
                  <a:moveTo>
                    <a:pt x="0" y="1"/>
                  </a:moveTo>
                  <a:cubicBezTo>
                    <a:pt x="22" y="41"/>
                    <a:pt x="101" y="61"/>
                    <a:pt x="133" y="29"/>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9"/>
            <p:cNvSpPr/>
            <p:nvPr/>
          </p:nvSpPr>
          <p:spPr>
            <a:xfrm>
              <a:off x="3624400" y="4328368"/>
              <a:ext cx="6817" cy="13426"/>
            </a:xfrm>
            <a:custGeom>
              <a:rect b="b" l="l" r="r" t="t"/>
              <a:pathLst>
                <a:path extrusionOk="0" fill="none" h="321" w="163">
                  <a:moveTo>
                    <a:pt x="23" y="1"/>
                  </a:moveTo>
                  <a:cubicBezTo>
                    <a:pt x="23" y="1"/>
                    <a:pt x="13" y="172"/>
                    <a:pt x="1" y="241"/>
                  </a:cubicBezTo>
                  <a:cubicBezTo>
                    <a:pt x="1" y="311"/>
                    <a:pt x="83" y="321"/>
                    <a:pt x="121" y="302"/>
                  </a:cubicBezTo>
                  <a:cubicBezTo>
                    <a:pt x="133" y="270"/>
                    <a:pt x="153" y="172"/>
                    <a:pt x="162" y="7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9"/>
            <p:cNvSpPr/>
            <p:nvPr/>
          </p:nvSpPr>
          <p:spPr>
            <a:xfrm>
              <a:off x="3612731" y="4329163"/>
              <a:ext cx="10122" cy="17692"/>
            </a:xfrm>
            <a:custGeom>
              <a:rect b="b" l="l" r="r" t="t"/>
              <a:pathLst>
                <a:path extrusionOk="0" fill="none" h="423" w="242">
                  <a:moveTo>
                    <a:pt x="241" y="422"/>
                  </a:moveTo>
                  <a:cubicBezTo>
                    <a:pt x="220" y="273"/>
                    <a:pt x="131" y="251"/>
                    <a:pt x="61" y="213"/>
                  </a:cubicBezTo>
                  <a:cubicBezTo>
                    <a:pt x="131" y="181"/>
                    <a:pt x="191" y="121"/>
                    <a:pt x="200" y="83"/>
                  </a:cubicBezTo>
                  <a:cubicBezTo>
                    <a:pt x="210" y="32"/>
                    <a:pt x="200" y="1"/>
                    <a:pt x="171" y="10"/>
                  </a:cubicBezTo>
                  <a:cubicBezTo>
                    <a:pt x="140" y="23"/>
                    <a:pt x="1" y="83"/>
                    <a:pt x="1" y="83"/>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9"/>
            <p:cNvSpPr/>
            <p:nvPr/>
          </p:nvSpPr>
          <p:spPr>
            <a:xfrm>
              <a:off x="3565010" y="4666141"/>
              <a:ext cx="2551" cy="8407"/>
            </a:xfrm>
            <a:custGeom>
              <a:rect b="b" l="l" r="r" t="t"/>
              <a:pathLst>
                <a:path extrusionOk="0" fill="none" h="201" w="61">
                  <a:moveTo>
                    <a:pt x="0" y="0"/>
                  </a:moveTo>
                  <a:cubicBezTo>
                    <a:pt x="0" y="0"/>
                    <a:pt x="20" y="140"/>
                    <a:pt x="60" y="20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39"/>
          <p:cNvGrpSpPr/>
          <p:nvPr/>
        </p:nvGrpSpPr>
        <p:grpSpPr>
          <a:xfrm>
            <a:off x="713088" y="1456166"/>
            <a:ext cx="969675" cy="3445261"/>
            <a:chOff x="4180411" y="4179683"/>
            <a:chExt cx="203141" cy="721762"/>
          </a:xfrm>
        </p:grpSpPr>
        <p:sp>
          <p:nvSpPr>
            <p:cNvPr id="950" name="Google Shape;950;p39"/>
            <p:cNvSpPr/>
            <p:nvPr/>
          </p:nvSpPr>
          <p:spPr>
            <a:xfrm>
              <a:off x="4369289" y="4578435"/>
              <a:ext cx="12966" cy="20285"/>
            </a:xfrm>
            <a:custGeom>
              <a:rect b="b" l="l" r="r" t="t"/>
              <a:pathLst>
                <a:path extrusionOk="0" h="485" w="310">
                  <a:moveTo>
                    <a:pt x="309" y="0"/>
                  </a:moveTo>
                  <a:lnTo>
                    <a:pt x="160" y="10"/>
                  </a:lnTo>
                  <a:cubicBezTo>
                    <a:pt x="160" y="10"/>
                    <a:pt x="129" y="212"/>
                    <a:pt x="109" y="241"/>
                  </a:cubicBezTo>
                  <a:cubicBezTo>
                    <a:pt x="90" y="272"/>
                    <a:pt x="30" y="342"/>
                    <a:pt x="8" y="412"/>
                  </a:cubicBezTo>
                  <a:cubicBezTo>
                    <a:pt x="1" y="467"/>
                    <a:pt x="25" y="485"/>
                    <a:pt x="40" y="485"/>
                  </a:cubicBezTo>
                  <a:cubicBezTo>
                    <a:pt x="44" y="485"/>
                    <a:pt x="47" y="484"/>
                    <a:pt x="49" y="482"/>
                  </a:cubicBezTo>
                  <a:cubicBezTo>
                    <a:pt x="59" y="472"/>
                    <a:pt x="119" y="412"/>
                    <a:pt x="150" y="371"/>
                  </a:cubicBezTo>
                  <a:cubicBezTo>
                    <a:pt x="179" y="342"/>
                    <a:pt x="210" y="311"/>
                    <a:pt x="230" y="250"/>
                  </a:cubicBezTo>
                  <a:cubicBezTo>
                    <a:pt x="249" y="190"/>
                    <a:pt x="309" y="0"/>
                    <a:pt x="309"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9"/>
            <p:cNvSpPr/>
            <p:nvPr/>
          </p:nvSpPr>
          <p:spPr>
            <a:xfrm>
              <a:off x="4362053" y="4578435"/>
              <a:ext cx="16061" cy="18947"/>
            </a:xfrm>
            <a:custGeom>
              <a:rect b="b" l="l" r="r" t="t"/>
              <a:pathLst>
                <a:path extrusionOk="0" h="453" w="384">
                  <a:moveTo>
                    <a:pt x="232" y="0"/>
                  </a:moveTo>
                  <a:cubicBezTo>
                    <a:pt x="232" y="0"/>
                    <a:pt x="162" y="190"/>
                    <a:pt x="143" y="222"/>
                  </a:cubicBezTo>
                  <a:cubicBezTo>
                    <a:pt x="111" y="250"/>
                    <a:pt x="51" y="301"/>
                    <a:pt x="22" y="371"/>
                  </a:cubicBezTo>
                  <a:cubicBezTo>
                    <a:pt x="1" y="431"/>
                    <a:pt x="32" y="453"/>
                    <a:pt x="42" y="453"/>
                  </a:cubicBezTo>
                  <a:cubicBezTo>
                    <a:pt x="61" y="443"/>
                    <a:pt x="121" y="392"/>
                    <a:pt x="162" y="361"/>
                  </a:cubicBezTo>
                  <a:cubicBezTo>
                    <a:pt x="193" y="332"/>
                    <a:pt x="232" y="301"/>
                    <a:pt x="263" y="250"/>
                  </a:cubicBezTo>
                  <a:cubicBezTo>
                    <a:pt x="292" y="202"/>
                    <a:pt x="383" y="22"/>
                    <a:pt x="383" y="22"/>
                  </a:cubicBezTo>
                  <a:lnTo>
                    <a:pt x="232" y="0"/>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9"/>
            <p:cNvSpPr/>
            <p:nvPr/>
          </p:nvSpPr>
          <p:spPr>
            <a:xfrm>
              <a:off x="4357661" y="4575090"/>
              <a:ext cx="16605" cy="17357"/>
            </a:xfrm>
            <a:custGeom>
              <a:rect b="b" l="l" r="r" t="t"/>
              <a:pathLst>
                <a:path extrusionOk="0" h="415" w="397">
                  <a:moveTo>
                    <a:pt x="257" y="1"/>
                  </a:moveTo>
                  <a:cubicBezTo>
                    <a:pt x="257" y="1"/>
                    <a:pt x="178" y="172"/>
                    <a:pt x="156" y="200"/>
                  </a:cubicBezTo>
                  <a:cubicBezTo>
                    <a:pt x="127" y="222"/>
                    <a:pt x="57" y="270"/>
                    <a:pt x="26" y="330"/>
                  </a:cubicBezTo>
                  <a:cubicBezTo>
                    <a:pt x="1" y="383"/>
                    <a:pt x="20" y="414"/>
                    <a:pt x="38" y="414"/>
                  </a:cubicBezTo>
                  <a:cubicBezTo>
                    <a:pt x="41" y="414"/>
                    <a:pt x="43" y="413"/>
                    <a:pt x="45" y="412"/>
                  </a:cubicBezTo>
                  <a:cubicBezTo>
                    <a:pt x="57" y="403"/>
                    <a:pt x="127" y="362"/>
                    <a:pt x="156" y="330"/>
                  </a:cubicBezTo>
                  <a:cubicBezTo>
                    <a:pt x="197" y="311"/>
                    <a:pt x="226" y="282"/>
                    <a:pt x="257" y="241"/>
                  </a:cubicBezTo>
                  <a:cubicBezTo>
                    <a:pt x="298" y="191"/>
                    <a:pt x="397" y="29"/>
                    <a:pt x="397" y="29"/>
                  </a:cubicBezTo>
                  <a:lnTo>
                    <a:pt x="257"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9"/>
            <p:cNvSpPr/>
            <p:nvPr/>
          </p:nvSpPr>
          <p:spPr>
            <a:xfrm>
              <a:off x="4353563" y="4573375"/>
              <a:ext cx="16981" cy="13133"/>
            </a:xfrm>
            <a:custGeom>
              <a:rect b="b" l="l" r="r" t="t"/>
              <a:pathLst>
                <a:path extrusionOk="0" h="314" w="406">
                  <a:moveTo>
                    <a:pt x="295" y="1"/>
                  </a:moveTo>
                  <a:cubicBezTo>
                    <a:pt x="295" y="1"/>
                    <a:pt x="194" y="143"/>
                    <a:pt x="165" y="152"/>
                  </a:cubicBezTo>
                  <a:cubicBezTo>
                    <a:pt x="134" y="172"/>
                    <a:pt x="64" y="203"/>
                    <a:pt x="35" y="241"/>
                  </a:cubicBezTo>
                  <a:cubicBezTo>
                    <a:pt x="0" y="285"/>
                    <a:pt x="9" y="314"/>
                    <a:pt x="26" y="314"/>
                  </a:cubicBezTo>
                  <a:cubicBezTo>
                    <a:pt x="29" y="314"/>
                    <a:pt x="32" y="313"/>
                    <a:pt x="35" y="311"/>
                  </a:cubicBezTo>
                  <a:cubicBezTo>
                    <a:pt x="45" y="311"/>
                    <a:pt x="105" y="282"/>
                    <a:pt x="143" y="273"/>
                  </a:cubicBezTo>
                  <a:cubicBezTo>
                    <a:pt x="184" y="263"/>
                    <a:pt x="216" y="241"/>
                    <a:pt x="254" y="213"/>
                  </a:cubicBezTo>
                  <a:cubicBezTo>
                    <a:pt x="286" y="172"/>
                    <a:pt x="406" y="51"/>
                    <a:pt x="406" y="51"/>
                  </a:cubicBezTo>
                  <a:lnTo>
                    <a:pt x="295"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9"/>
            <p:cNvSpPr/>
            <p:nvPr/>
          </p:nvSpPr>
          <p:spPr>
            <a:xfrm>
              <a:off x="4320187" y="4319711"/>
              <a:ext cx="63365" cy="260904"/>
            </a:xfrm>
            <a:custGeom>
              <a:rect b="b" l="l" r="r" t="t"/>
              <a:pathLst>
                <a:path extrusionOk="0" h="6238" w="1515">
                  <a:moveTo>
                    <a:pt x="517" y="0"/>
                  </a:moveTo>
                  <a:cubicBezTo>
                    <a:pt x="423" y="0"/>
                    <a:pt x="307" y="30"/>
                    <a:pt x="209" y="97"/>
                  </a:cubicBezTo>
                  <a:cubicBezTo>
                    <a:pt x="10" y="217"/>
                    <a:pt x="0" y="448"/>
                    <a:pt x="60" y="920"/>
                  </a:cubicBezTo>
                  <a:cubicBezTo>
                    <a:pt x="120" y="1392"/>
                    <a:pt x="571" y="2866"/>
                    <a:pt x="580" y="2936"/>
                  </a:cubicBezTo>
                  <a:cubicBezTo>
                    <a:pt x="602" y="3017"/>
                    <a:pt x="602" y="3357"/>
                    <a:pt x="662" y="3689"/>
                  </a:cubicBezTo>
                  <a:cubicBezTo>
                    <a:pt x="713" y="4019"/>
                    <a:pt x="1074" y="5435"/>
                    <a:pt x="1074" y="5435"/>
                  </a:cubicBezTo>
                  <a:cubicBezTo>
                    <a:pt x="1074" y="5435"/>
                    <a:pt x="1043" y="5654"/>
                    <a:pt x="1033" y="5736"/>
                  </a:cubicBezTo>
                  <a:cubicBezTo>
                    <a:pt x="1023" y="5815"/>
                    <a:pt x="1052" y="6056"/>
                    <a:pt x="1052" y="6087"/>
                  </a:cubicBezTo>
                  <a:cubicBezTo>
                    <a:pt x="1052" y="6126"/>
                    <a:pt x="1074" y="6167"/>
                    <a:pt x="1163" y="6186"/>
                  </a:cubicBezTo>
                  <a:cubicBezTo>
                    <a:pt x="1225" y="6201"/>
                    <a:pt x="1343" y="6238"/>
                    <a:pt x="1417" y="6238"/>
                  </a:cubicBezTo>
                  <a:cubicBezTo>
                    <a:pt x="1452" y="6238"/>
                    <a:pt x="1477" y="6230"/>
                    <a:pt x="1483" y="6208"/>
                  </a:cubicBezTo>
                  <a:cubicBezTo>
                    <a:pt x="1495" y="6135"/>
                    <a:pt x="1514" y="5926"/>
                    <a:pt x="1514" y="5885"/>
                  </a:cubicBezTo>
                  <a:cubicBezTo>
                    <a:pt x="1514" y="5856"/>
                    <a:pt x="1413" y="5404"/>
                    <a:pt x="1413" y="5404"/>
                  </a:cubicBezTo>
                  <a:cubicBezTo>
                    <a:pt x="1413" y="5404"/>
                    <a:pt x="1324" y="4691"/>
                    <a:pt x="1264" y="4221"/>
                  </a:cubicBezTo>
                  <a:cubicBezTo>
                    <a:pt x="1204" y="3749"/>
                    <a:pt x="1153" y="3198"/>
                    <a:pt x="1084" y="2635"/>
                  </a:cubicBezTo>
                  <a:cubicBezTo>
                    <a:pt x="1014" y="2074"/>
                    <a:pt x="691" y="78"/>
                    <a:pt x="691" y="78"/>
                  </a:cubicBezTo>
                  <a:cubicBezTo>
                    <a:pt x="677" y="28"/>
                    <a:pt x="607" y="0"/>
                    <a:pt x="517"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9"/>
            <p:cNvSpPr/>
            <p:nvPr/>
          </p:nvSpPr>
          <p:spPr>
            <a:xfrm>
              <a:off x="4367616" y="4547527"/>
              <a:ext cx="13426" cy="38144"/>
            </a:xfrm>
            <a:custGeom>
              <a:rect b="b" l="l" r="r" t="t"/>
              <a:pathLst>
                <a:path extrusionOk="0" h="912" w="321">
                  <a:moveTo>
                    <a:pt x="141" y="0"/>
                  </a:moveTo>
                  <a:cubicBezTo>
                    <a:pt x="71" y="0"/>
                    <a:pt x="0" y="47"/>
                    <a:pt x="0" y="159"/>
                  </a:cubicBezTo>
                  <a:cubicBezTo>
                    <a:pt x="0" y="159"/>
                    <a:pt x="10" y="339"/>
                    <a:pt x="48" y="448"/>
                  </a:cubicBezTo>
                  <a:cubicBezTo>
                    <a:pt x="89" y="558"/>
                    <a:pt x="120" y="580"/>
                    <a:pt x="120" y="628"/>
                  </a:cubicBezTo>
                  <a:cubicBezTo>
                    <a:pt x="130" y="688"/>
                    <a:pt x="108" y="780"/>
                    <a:pt x="120" y="821"/>
                  </a:cubicBezTo>
                  <a:cubicBezTo>
                    <a:pt x="138" y="865"/>
                    <a:pt x="198" y="911"/>
                    <a:pt x="208" y="911"/>
                  </a:cubicBezTo>
                  <a:cubicBezTo>
                    <a:pt x="209" y="911"/>
                    <a:pt x="210" y="911"/>
                    <a:pt x="210" y="910"/>
                  </a:cubicBezTo>
                  <a:cubicBezTo>
                    <a:pt x="219" y="891"/>
                    <a:pt x="241" y="770"/>
                    <a:pt x="250" y="729"/>
                  </a:cubicBezTo>
                  <a:cubicBezTo>
                    <a:pt x="260" y="688"/>
                    <a:pt x="279" y="628"/>
                    <a:pt x="279" y="580"/>
                  </a:cubicBezTo>
                  <a:cubicBezTo>
                    <a:pt x="279" y="530"/>
                    <a:pt x="311" y="368"/>
                    <a:pt x="311" y="289"/>
                  </a:cubicBezTo>
                  <a:cubicBezTo>
                    <a:pt x="320" y="207"/>
                    <a:pt x="311" y="137"/>
                    <a:pt x="270" y="67"/>
                  </a:cubicBezTo>
                  <a:cubicBezTo>
                    <a:pt x="244" y="25"/>
                    <a:pt x="193" y="0"/>
                    <a:pt x="141"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9"/>
            <p:cNvSpPr/>
            <p:nvPr/>
          </p:nvSpPr>
          <p:spPr>
            <a:xfrm>
              <a:off x="4367992" y="4553257"/>
              <a:ext cx="13426" cy="32749"/>
            </a:xfrm>
            <a:custGeom>
              <a:rect b="b" l="l" r="r" t="t"/>
              <a:pathLst>
                <a:path extrusionOk="0" fill="none" h="783" w="321">
                  <a:moveTo>
                    <a:pt x="1" y="161"/>
                  </a:moveTo>
                  <a:cubicBezTo>
                    <a:pt x="10" y="212"/>
                    <a:pt x="20" y="272"/>
                    <a:pt x="39" y="311"/>
                  </a:cubicBezTo>
                  <a:cubicBezTo>
                    <a:pt x="80" y="421"/>
                    <a:pt x="111" y="443"/>
                    <a:pt x="111" y="491"/>
                  </a:cubicBezTo>
                  <a:cubicBezTo>
                    <a:pt x="121" y="551"/>
                    <a:pt x="99" y="643"/>
                    <a:pt x="111" y="684"/>
                  </a:cubicBezTo>
                  <a:cubicBezTo>
                    <a:pt x="131" y="732"/>
                    <a:pt x="201" y="783"/>
                    <a:pt x="201" y="773"/>
                  </a:cubicBezTo>
                  <a:cubicBezTo>
                    <a:pt x="210" y="754"/>
                    <a:pt x="232" y="633"/>
                    <a:pt x="241" y="592"/>
                  </a:cubicBezTo>
                  <a:cubicBezTo>
                    <a:pt x="251" y="551"/>
                    <a:pt x="270" y="491"/>
                    <a:pt x="270" y="443"/>
                  </a:cubicBezTo>
                  <a:cubicBezTo>
                    <a:pt x="270" y="393"/>
                    <a:pt x="302" y="231"/>
                    <a:pt x="302" y="152"/>
                  </a:cubicBezTo>
                  <a:cubicBezTo>
                    <a:pt x="311" y="120"/>
                    <a:pt x="321" y="41"/>
                    <a:pt x="31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9"/>
            <p:cNvSpPr/>
            <p:nvPr/>
          </p:nvSpPr>
          <p:spPr>
            <a:xfrm>
              <a:off x="4360464" y="4533098"/>
              <a:ext cx="21373" cy="13928"/>
            </a:xfrm>
            <a:custGeom>
              <a:rect b="b" l="l" r="r" t="t"/>
              <a:pathLst>
                <a:path extrusionOk="0" h="333" w="511">
                  <a:moveTo>
                    <a:pt x="491" y="1"/>
                  </a:moveTo>
                  <a:lnTo>
                    <a:pt x="0" y="162"/>
                  </a:lnTo>
                  <a:lnTo>
                    <a:pt x="60" y="333"/>
                  </a:lnTo>
                  <a:cubicBezTo>
                    <a:pt x="60" y="333"/>
                    <a:pt x="381" y="282"/>
                    <a:pt x="511" y="212"/>
                  </a:cubicBezTo>
                  <a:lnTo>
                    <a:pt x="491"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9"/>
            <p:cNvSpPr/>
            <p:nvPr/>
          </p:nvSpPr>
          <p:spPr>
            <a:xfrm>
              <a:off x="4318054" y="4319125"/>
              <a:ext cx="65080" cy="221965"/>
            </a:xfrm>
            <a:custGeom>
              <a:rect b="b" l="l" r="r" t="t"/>
              <a:pathLst>
                <a:path extrusionOk="0" h="5307" w="1556">
                  <a:moveTo>
                    <a:pt x="475" y="1"/>
                  </a:moveTo>
                  <a:cubicBezTo>
                    <a:pt x="371" y="1"/>
                    <a:pt x="260" y="18"/>
                    <a:pt x="191" y="60"/>
                  </a:cubicBezTo>
                  <a:cubicBezTo>
                    <a:pt x="20" y="152"/>
                    <a:pt x="0" y="462"/>
                    <a:pt x="51" y="783"/>
                  </a:cubicBezTo>
                  <a:cubicBezTo>
                    <a:pt x="90" y="1115"/>
                    <a:pt x="561" y="3241"/>
                    <a:pt x="631" y="3592"/>
                  </a:cubicBezTo>
                  <a:cubicBezTo>
                    <a:pt x="704" y="3944"/>
                    <a:pt x="983" y="5307"/>
                    <a:pt x="983" y="5307"/>
                  </a:cubicBezTo>
                  <a:cubicBezTo>
                    <a:pt x="1154" y="5297"/>
                    <a:pt x="1556" y="5138"/>
                    <a:pt x="1556" y="5138"/>
                  </a:cubicBezTo>
                  <a:cubicBezTo>
                    <a:pt x="1556" y="5138"/>
                    <a:pt x="1214" y="2829"/>
                    <a:pt x="1144" y="2430"/>
                  </a:cubicBezTo>
                  <a:cubicBezTo>
                    <a:pt x="1074" y="2027"/>
                    <a:pt x="773" y="130"/>
                    <a:pt x="752" y="70"/>
                  </a:cubicBezTo>
                  <a:cubicBezTo>
                    <a:pt x="741" y="30"/>
                    <a:pt x="613" y="1"/>
                    <a:pt x="475" y="1"/>
                  </a:cubicBezTo>
                  <a:close/>
                </a:path>
              </a:pathLst>
            </a:custGeom>
            <a:solidFill>
              <a:srgbClr val="C9B9BC"/>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9"/>
            <p:cNvSpPr/>
            <p:nvPr/>
          </p:nvSpPr>
          <p:spPr>
            <a:xfrm>
              <a:off x="4310484" y="4822606"/>
              <a:ext cx="40319" cy="25430"/>
            </a:xfrm>
            <a:custGeom>
              <a:rect b="b" l="l" r="r" t="t"/>
              <a:pathLst>
                <a:path extrusionOk="0" h="608" w="964">
                  <a:moveTo>
                    <a:pt x="71" y="1"/>
                  </a:moveTo>
                  <a:lnTo>
                    <a:pt x="1" y="302"/>
                  </a:lnTo>
                  <a:cubicBezTo>
                    <a:pt x="1" y="302"/>
                    <a:pt x="150" y="504"/>
                    <a:pt x="381" y="583"/>
                  </a:cubicBezTo>
                  <a:cubicBezTo>
                    <a:pt x="432" y="601"/>
                    <a:pt x="490" y="608"/>
                    <a:pt x="547" y="608"/>
                  </a:cubicBezTo>
                  <a:cubicBezTo>
                    <a:pt x="751" y="608"/>
                    <a:pt x="964" y="523"/>
                    <a:pt x="964" y="523"/>
                  </a:cubicBezTo>
                  <a:lnTo>
                    <a:pt x="774" y="92"/>
                  </a:lnTo>
                  <a:lnTo>
                    <a:pt x="71" y="1"/>
                  </a:lnTo>
                  <a:close/>
                </a:path>
              </a:pathLst>
            </a:custGeom>
            <a:solidFill>
              <a:srgbClr val="2027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9"/>
            <p:cNvSpPr/>
            <p:nvPr/>
          </p:nvSpPr>
          <p:spPr>
            <a:xfrm>
              <a:off x="4310484" y="4822606"/>
              <a:ext cx="40319" cy="27730"/>
            </a:xfrm>
            <a:custGeom>
              <a:rect b="b" l="l" r="r" t="t"/>
              <a:pathLst>
                <a:path extrusionOk="0" fill="none" h="663" w="964">
                  <a:moveTo>
                    <a:pt x="774" y="92"/>
                  </a:moveTo>
                  <a:lnTo>
                    <a:pt x="964" y="523"/>
                  </a:lnTo>
                  <a:cubicBezTo>
                    <a:pt x="964" y="523"/>
                    <a:pt x="612" y="663"/>
                    <a:pt x="381" y="583"/>
                  </a:cubicBezTo>
                  <a:cubicBezTo>
                    <a:pt x="150" y="504"/>
                    <a:pt x="1" y="302"/>
                    <a:pt x="1" y="302"/>
                  </a:cubicBezTo>
                  <a:lnTo>
                    <a:pt x="71" y="1"/>
                  </a:ln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9"/>
            <p:cNvSpPr/>
            <p:nvPr/>
          </p:nvSpPr>
          <p:spPr>
            <a:xfrm>
              <a:off x="4305465" y="4826035"/>
              <a:ext cx="71353" cy="59266"/>
            </a:xfrm>
            <a:custGeom>
              <a:rect b="b" l="l" r="r" t="t"/>
              <a:pathLst>
                <a:path extrusionOk="0" h="1417" w="1706">
                  <a:moveTo>
                    <a:pt x="150" y="1"/>
                  </a:moveTo>
                  <a:cubicBezTo>
                    <a:pt x="150" y="1"/>
                    <a:pt x="131" y="10"/>
                    <a:pt x="121" y="30"/>
                  </a:cubicBezTo>
                  <a:cubicBezTo>
                    <a:pt x="121" y="49"/>
                    <a:pt x="29" y="482"/>
                    <a:pt x="29" y="492"/>
                  </a:cubicBezTo>
                  <a:cubicBezTo>
                    <a:pt x="20" y="501"/>
                    <a:pt x="0" y="612"/>
                    <a:pt x="0" y="663"/>
                  </a:cubicBezTo>
                  <a:cubicBezTo>
                    <a:pt x="0" y="701"/>
                    <a:pt x="10" y="723"/>
                    <a:pt x="80" y="771"/>
                  </a:cubicBezTo>
                  <a:cubicBezTo>
                    <a:pt x="140" y="822"/>
                    <a:pt x="301" y="913"/>
                    <a:pt x="403" y="942"/>
                  </a:cubicBezTo>
                  <a:cubicBezTo>
                    <a:pt x="492" y="973"/>
                    <a:pt x="552" y="1034"/>
                    <a:pt x="672" y="1154"/>
                  </a:cubicBezTo>
                  <a:cubicBezTo>
                    <a:pt x="802" y="1274"/>
                    <a:pt x="1053" y="1373"/>
                    <a:pt x="1135" y="1404"/>
                  </a:cubicBezTo>
                  <a:cubicBezTo>
                    <a:pt x="1157" y="1413"/>
                    <a:pt x="1185" y="1416"/>
                    <a:pt x="1216" y="1416"/>
                  </a:cubicBezTo>
                  <a:cubicBezTo>
                    <a:pt x="1295" y="1416"/>
                    <a:pt x="1393" y="1393"/>
                    <a:pt x="1464" y="1363"/>
                  </a:cubicBezTo>
                  <a:cubicBezTo>
                    <a:pt x="1566" y="1313"/>
                    <a:pt x="1676" y="1253"/>
                    <a:pt x="1696" y="1205"/>
                  </a:cubicBezTo>
                  <a:cubicBezTo>
                    <a:pt x="1705" y="1154"/>
                    <a:pt x="1705" y="1002"/>
                    <a:pt x="1696" y="964"/>
                  </a:cubicBezTo>
                  <a:cubicBezTo>
                    <a:pt x="1686" y="932"/>
                    <a:pt x="1616" y="892"/>
                    <a:pt x="1594" y="882"/>
                  </a:cubicBezTo>
                  <a:cubicBezTo>
                    <a:pt x="1585" y="863"/>
                    <a:pt x="1354" y="672"/>
                    <a:pt x="1354" y="672"/>
                  </a:cubicBezTo>
                  <a:cubicBezTo>
                    <a:pt x="1354" y="672"/>
                    <a:pt x="1354" y="651"/>
                    <a:pt x="1344" y="641"/>
                  </a:cubicBezTo>
                  <a:cubicBezTo>
                    <a:pt x="1344" y="641"/>
                    <a:pt x="1214" y="492"/>
                    <a:pt x="1204" y="482"/>
                  </a:cubicBezTo>
                  <a:cubicBezTo>
                    <a:pt x="1198" y="478"/>
                    <a:pt x="1191" y="477"/>
                    <a:pt x="1185" y="477"/>
                  </a:cubicBezTo>
                  <a:cubicBezTo>
                    <a:pt x="1173" y="477"/>
                    <a:pt x="1163" y="482"/>
                    <a:pt x="1163" y="482"/>
                  </a:cubicBezTo>
                  <a:cubicBezTo>
                    <a:pt x="1163" y="482"/>
                    <a:pt x="1005" y="169"/>
                    <a:pt x="992" y="150"/>
                  </a:cubicBezTo>
                  <a:cubicBezTo>
                    <a:pt x="981" y="138"/>
                    <a:pt x="965" y="130"/>
                    <a:pt x="943" y="130"/>
                  </a:cubicBezTo>
                  <a:cubicBezTo>
                    <a:pt x="929" y="130"/>
                    <a:pt x="913" y="133"/>
                    <a:pt x="894" y="140"/>
                  </a:cubicBezTo>
                  <a:cubicBezTo>
                    <a:pt x="834" y="160"/>
                    <a:pt x="682" y="150"/>
                    <a:pt x="653" y="169"/>
                  </a:cubicBezTo>
                  <a:cubicBezTo>
                    <a:pt x="622" y="191"/>
                    <a:pt x="583" y="229"/>
                    <a:pt x="593" y="280"/>
                  </a:cubicBezTo>
                  <a:cubicBezTo>
                    <a:pt x="602" y="321"/>
                    <a:pt x="612" y="381"/>
                    <a:pt x="612" y="422"/>
                  </a:cubicBezTo>
                  <a:cubicBezTo>
                    <a:pt x="612" y="434"/>
                    <a:pt x="612" y="442"/>
                    <a:pt x="605" y="442"/>
                  </a:cubicBezTo>
                  <a:cubicBezTo>
                    <a:pt x="601" y="442"/>
                    <a:pt x="594" y="439"/>
                    <a:pt x="583" y="432"/>
                  </a:cubicBezTo>
                  <a:cubicBezTo>
                    <a:pt x="542" y="422"/>
                    <a:pt x="523" y="350"/>
                    <a:pt x="422" y="251"/>
                  </a:cubicBezTo>
                  <a:cubicBezTo>
                    <a:pt x="321" y="150"/>
                    <a:pt x="150" y="1"/>
                    <a:pt x="150"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9"/>
            <p:cNvSpPr/>
            <p:nvPr/>
          </p:nvSpPr>
          <p:spPr>
            <a:xfrm>
              <a:off x="4331061" y="4843685"/>
              <a:ext cx="44920" cy="31829"/>
            </a:xfrm>
            <a:custGeom>
              <a:rect b="b" l="l" r="r" t="t"/>
              <a:pathLst>
                <a:path extrusionOk="0" fill="none" h="761" w="1074">
                  <a:moveTo>
                    <a:pt x="1064" y="520"/>
                  </a:moveTo>
                  <a:cubicBezTo>
                    <a:pt x="1074" y="530"/>
                    <a:pt x="1064" y="561"/>
                    <a:pt x="1023" y="580"/>
                  </a:cubicBezTo>
                  <a:cubicBezTo>
                    <a:pt x="994" y="602"/>
                    <a:pt x="783" y="701"/>
                    <a:pt x="703" y="732"/>
                  </a:cubicBezTo>
                  <a:cubicBezTo>
                    <a:pt x="633" y="761"/>
                    <a:pt x="532" y="722"/>
                    <a:pt x="453" y="662"/>
                  </a:cubicBezTo>
                  <a:cubicBezTo>
                    <a:pt x="380" y="602"/>
                    <a:pt x="111" y="311"/>
                    <a:pt x="92" y="270"/>
                  </a:cubicBezTo>
                  <a:cubicBezTo>
                    <a:pt x="31" y="169"/>
                    <a:pt x="0" y="0"/>
                    <a:pt x="0"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9"/>
            <p:cNvSpPr/>
            <p:nvPr/>
          </p:nvSpPr>
          <p:spPr>
            <a:xfrm>
              <a:off x="4334365" y="4846194"/>
              <a:ext cx="19783" cy="10498"/>
            </a:xfrm>
            <a:custGeom>
              <a:rect b="b" l="l" r="r" t="t"/>
              <a:pathLst>
                <a:path extrusionOk="0" fill="none" h="251" w="473">
                  <a:moveTo>
                    <a:pt x="472" y="0"/>
                  </a:moveTo>
                  <a:cubicBezTo>
                    <a:pt x="472" y="0"/>
                    <a:pt x="143" y="130"/>
                    <a:pt x="92" y="159"/>
                  </a:cubicBezTo>
                  <a:cubicBezTo>
                    <a:pt x="51" y="181"/>
                    <a:pt x="1" y="210"/>
                    <a:pt x="41" y="25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9"/>
            <p:cNvSpPr/>
            <p:nvPr/>
          </p:nvSpPr>
          <p:spPr>
            <a:xfrm>
              <a:off x="4340723" y="4854141"/>
              <a:ext cx="21373" cy="8783"/>
            </a:xfrm>
            <a:custGeom>
              <a:rect b="b" l="l" r="r" t="t"/>
              <a:pathLst>
                <a:path extrusionOk="0" fill="none" h="210" w="511">
                  <a:moveTo>
                    <a:pt x="511" y="0"/>
                  </a:moveTo>
                  <a:cubicBezTo>
                    <a:pt x="511" y="0"/>
                    <a:pt x="130" y="171"/>
                    <a:pt x="101" y="191"/>
                  </a:cubicBezTo>
                  <a:cubicBezTo>
                    <a:pt x="60" y="210"/>
                    <a:pt x="19" y="210"/>
                    <a:pt x="0" y="19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9"/>
            <p:cNvSpPr/>
            <p:nvPr/>
          </p:nvSpPr>
          <p:spPr>
            <a:xfrm>
              <a:off x="4306260" y="4848202"/>
              <a:ext cx="70141" cy="34882"/>
            </a:xfrm>
            <a:custGeom>
              <a:rect b="b" l="l" r="r" t="t"/>
              <a:pathLst>
                <a:path extrusionOk="0" fill="none" h="834" w="1677">
                  <a:moveTo>
                    <a:pt x="1677" y="634"/>
                  </a:moveTo>
                  <a:cubicBezTo>
                    <a:pt x="1677" y="634"/>
                    <a:pt x="1515" y="735"/>
                    <a:pt x="1366" y="783"/>
                  </a:cubicBezTo>
                  <a:cubicBezTo>
                    <a:pt x="1226" y="833"/>
                    <a:pt x="1125" y="805"/>
                    <a:pt x="1065" y="773"/>
                  </a:cubicBezTo>
                  <a:cubicBezTo>
                    <a:pt x="995" y="744"/>
                    <a:pt x="815" y="663"/>
                    <a:pt x="733" y="593"/>
                  </a:cubicBezTo>
                  <a:cubicBezTo>
                    <a:pt x="653" y="513"/>
                    <a:pt x="542" y="402"/>
                    <a:pt x="482" y="374"/>
                  </a:cubicBezTo>
                  <a:cubicBezTo>
                    <a:pt x="422" y="342"/>
                    <a:pt x="352" y="193"/>
                    <a:pt x="292" y="162"/>
                  </a:cubicBezTo>
                  <a:cubicBezTo>
                    <a:pt x="222" y="121"/>
                    <a:pt x="1" y="0"/>
                    <a:pt x="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9"/>
            <p:cNvSpPr/>
            <p:nvPr/>
          </p:nvSpPr>
          <p:spPr>
            <a:xfrm>
              <a:off x="4232440" y="4838624"/>
              <a:ext cx="40319" cy="25764"/>
            </a:xfrm>
            <a:custGeom>
              <a:rect b="b" l="l" r="r" t="t"/>
              <a:pathLst>
                <a:path extrusionOk="0" h="616" w="964">
                  <a:moveTo>
                    <a:pt x="71" y="1"/>
                  </a:moveTo>
                  <a:lnTo>
                    <a:pt x="1" y="302"/>
                  </a:lnTo>
                  <a:cubicBezTo>
                    <a:pt x="1" y="302"/>
                    <a:pt x="150" y="511"/>
                    <a:pt x="381" y="591"/>
                  </a:cubicBezTo>
                  <a:cubicBezTo>
                    <a:pt x="433" y="609"/>
                    <a:pt x="491" y="616"/>
                    <a:pt x="549" y="616"/>
                  </a:cubicBezTo>
                  <a:cubicBezTo>
                    <a:pt x="752" y="616"/>
                    <a:pt x="964" y="530"/>
                    <a:pt x="964" y="530"/>
                  </a:cubicBezTo>
                  <a:lnTo>
                    <a:pt x="774" y="99"/>
                  </a:lnTo>
                  <a:lnTo>
                    <a:pt x="71" y="1"/>
                  </a:lnTo>
                  <a:close/>
                </a:path>
              </a:pathLst>
            </a:custGeom>
            <a:solidFill>
              <a:srgbClr val="202738"/>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9"/>
            <p:cNvSpPr/>
            <p:nvPr/>
          </p:nvSpPr>
          <p:spPr>
            <a:xfrm>
              <a:off x="4232440" y="4838624"/>
              <a:ext cx="40319" cy="28148"/>
            </a:xfrm>
            <a:custGeom>
              <a:rect b="b" l="l" r="r" t="t"/>
              <a:pathLst>
                <a:path extrusionOk="0" fill="none" h="673" w="964">
                  <a:moveTo>
                    <a:pt x="774" y="99"/>
                  </a:moveTo>
                  <a:lnTo>
                    <a:pt x="964" y="530"/>
                  </a:lnTo>
                  <a:cubicBezTo>
                    <a:pt x="964" y="530"/>
                    <a:pt x="612" y="672"/>
                    <a:pt x="381" y="591"/>
                  </a:cubicBezTo>
                  <a:cubicBezTo>
                    <a:pt x="150" y="511"/>
                    <a:pt x="1" y="302"/>
                    <a:pt x="1" y="302"/>
                  </a:cubicBezTo>
                  <a:lnTo>
                    <a:pt x="71" y="1"/>
                  </a:ln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9"/>
            <p:cNvSpPr/>
            <p:nvPr/>
          </p:nvSpPr>
          <p:spPr>
            <a:xfrm>
              <a:off x="4227421" y="4842347"/>
              <a:ext cx="71353" cy="59099"/>
            </a:xfrm>
            <a:custGeom>
              <a:rect b="b" l="l" r="r" t="t"/>
              <a:pathLst>
                <a:path extrusionOk="0" h="1413" w="1706">
                  <a:moveTo>
                    <a:pt x="150" y="1"/>
                  </a:moveTo>
                  <a:cubicBezTo>
                    <a:pt x="150" y="1"/>
                    <a:pt x="130" y="10"/>
                    <a:pt x="121" y="32"/>
                  </a:cubicBezTo>
                  <a:cubicBezTo>
                    <a:pt x="121" y="51"/>
                    <a:pt x="29" y="482"/>
                    <a:pt x="29" y="492"/>
                  </a:cubicBezTo>
                  <a:cubicBezTo>
                    <a:pt x="20" y="502"/>
                    <a:pt x="0" y="612"/>
                    <a:pt x="0" y="653"/>
                  </a:cubicBezTo>
                  <a:cubicBezTo>
                    <a:pt x="0" y="694"/>
                    <a:pt x="10" y="713"/>
                    <a:pt x="80" y="774"/>
                  </a:cubicBezTo>
                  <a:cubicBezTo>
                    <a:pt x="140" y="824"/>
                    <a:pt x="301" y="904"/>
                    <a:pt x="403" y="935"/>
                  </a:cubicBezTo>
                  <a:cubicBezTo>
                    <a:pt x="492" y="964"/>
                    <a:pt x="552" y="1024"/>
                    <a:pt x="672" y="1144"/>
                  </a:cubicBezTo>
                  <a:cubicBezTo>
                    <a:pt x="802" y="1265"/>
                    <a:pt x="1053" y="1376"/>
                    <a:pt x="1135" y="1404"/>
                  </a:cubicBezTo>
                  <a:cubicBezTo>
                    <a:pt x="1155" y="1410"/>
                    <a:pt x="1181" y="1413"/>
                    <a:pt x="1210" y="1413"/>
                  </a:cubicBezTo>
                  <a:cubicBezTo>
                    <a:pt x="1290" y="1413"/>
                    <a:pt x="1392" y="1392"/>
                    <a:pt x="1464" y="1356"/>
                  </a:cubicBezTo>
                  <a:cubicBezTo>
                    <a:pt x="1566" y="1315"/>
                    <a:pt x="1676" y="1255"/>
                    <a:pt x="1696" y="1205"/>
                  </a:cubicBezTo>
                  <a:cubicBezTo>
                    <a:pt x="1705" y="1144"/>
                    <a:pt x="1705" y="995"/>
                    <a:pt x="1696" y="964"/>
                  </a:cubicBezTo>
                  <a:cubicBezTo>
                    <a:pt x="1686" y="923"/>
                    <a:pt x="1616" y="894"/>
                    <a:pt x="1594" y="875"/>
                  </a:cubicBezTo>
                  <a:cubicBezTo>
                    <a:pt x="1585" y="863"/>
                    <a:pt x="1354" y="672"/>
                    <a:pt x="1354" y="672"/>
                  </a:cubicBezTo>
                  <a:cubicBezTo>
                    <a:pt x="1354" y="672"/>
                    <a:pt x="1354" y="653"/>
                    <a:pt x="1344" y="644"/>
                  </a:cubicBezTo>
                  <a:cubicBezTo>
                    <a:pt x="1344" y="634"/>
                    <a:pt x="1214" y="492"/>
                    <a:pt x="1204" y="482"/>
                  </a:cubicBezTo>
                  <a:cubicBezTo>
                    <a:pt x="1185" y="473"/>
                    <a:pt x="1163" y="473"/>
                    <a:pt x="1163" y="473"/>
                  </a:cubicBezTo>
                  <a:cubicBezTo>
                    <a:pt x="1163" y="473"/>
                    <a:pt x="1005" y="172"/>
                    <a:pt x="992" y="152"/>
                  </a:cubicBezTo>
                  <a:cubicBezTo>
                    <a:pt x="980" y="139"/>
                    <a:pt x="965" y="130"/>
                    <a:pt x="942" y="130"/>
                  </a:cubicBezTo>
                  <a:cubicBezTo>
                    <a:pt x="929" y="130"/>
                    <a:pt x="913" y="133"/>
                    <a:pt x="894" y="140"/>
                  </a:cubicBezTo>
                  <a:cubicBezTo>
                    <a:pt x="834" y="152"/>
                    <a:pt x="682" y="152"/>
                    <a:pt x="653" y="172"/>
                  </a:cubicBezTo>
                  <a:cubicBezTo>
                    <a:pt x="622" y="191"/>
                    <a:pt x="583" y="232"/>
                    <a:pt x="593" y="273"/>
                  </a:cubicBezTo>
                  <a:cubicBezTo>
                    <a:pt x="602" y="321"/>
                    <a:pt x="612" y="381"/>
                    <a:pt x="612" y="422"/>
                  </a:cubicBezTo>
                  <a:cubicBezTo>
                    <a:pt x="612" y="433"/>
                    <a:pt x="612" y="438"/>
                    <a:pt x="606" y="438"/>
                  </a:cubicBezTo>
                  <a:cubicBezTo>
                    <a:pt x="602" y="438"/>
                    <a:pt x="595" y="436"/>
                    <a:pt x="583" y="432"/>
                  </a:cubicBezTo>
                  <a:cubicBezTo>
                    <a:pt x="542" y="422"/>
                    <a:pt x="523" y="352"/>
                    <a:pt x="422" y="242"/>
                  </a:cubicBezTo>
                  <a:cubicBezTo>
                    <a:pt x="321" y="140"/>
                    <a:pt x="150" y="1"/>
                    <a:pt x="150"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9"/>
            <p:cNvSpPr/>
            <p:nvPr/>
          </p:nvSpPr>
          <p:spPr>
            <a:xfrm>
              <a:off x="4253017" y="4859996"/>
              <a:ext cx="44920" cy="31536"/>
            </a:xfrm>
            <a:custGeom>
              <a:rect b="b" l="l" r="r" t="t"/>
              <a:pathLst>
                <a:path extrusionOk="0" fill="none" h="754" w="1074">
                  <a:moveTo>
                    <a:pt x="1064" y="523"/>
                  </a:moveTo>
                  <a:cubicBezTo>
                    <a:pt x="1074" y="532"/>
                    <a:pt x="1064" y="561"/>
                    <a:pt x="1023" y="583"/>
                  </a:cubicBezTo>
                  <a:cubicBezTo>
                    <a:pt x="994" y="602"/>
                    <a:pt x="783" y="703"/>
                    <a:pt x="703" y="732"/>
                  </a:cubicBezTo>
                  <a:cubicBezTo>
                    <a:pt x="633" y="754"/>
                    <a:pt x="532" y="722"/>
                    <a:pt x="453" y="662"/>
                  </a:cubicBezTo>
                  <a:cubicBezTo>
                    <a:pt x="380" y="602"/>
                    <a:pt x="111" y="311"/>
                    <a:pt x="92" y="272"/>
                  </a:cubicBezTo>
                  <a:cubicBezTo>
                    <a:pt x="31" y="171"/>
                    <a:pt x="0" y="0"/>
                    <a:pt x="0"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9"/>
            <p:cNvSpPr/>
            <p:nvPr/>
          </p:nvSpPr>
          <p:spPr>
            <a:xfrm>
              <a:off x="4256321" y="4862088"/>
              <a:ext cx="19783" cy="10916"/>
            </a:xfrm>
            <a:custGeom>
              <a:rect b="b" l="l" r="r" t="t"/>
              <a:pathLst>
                <a:path extrusionOk="0" fill="none" h="261" w="473">
                  <a:moveTo>
                    <a:pt x="472" y="1"/>
                  </a:moveTo>
                  <a:cubicBezTo>
                    <a:pt x="472" y="1"/>
                    <a:pt x="143" y="140"/>
                    <a:pt x="92" y="162"/>
                  </a:cubicBezTo>
                  <a:cubicBezTo>
                    <a:pt x="51" y="181"/>
                    <a:pt x="1" y="222"/>
                    <a:pt x="41" y="26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9"/>
            <p:cNvSpPr/>
            <p:nvPr/>
          </p:nvSpPr>
          <p:spPr>
            <a:xfrm>
              <a:off x="4262679" y="4870453"/>
              <a:ext cx="21373" cy="8909"/>
            </a:xfrm>
            <a:custGeom>
              <a:rect b="b" l="l" r="r" t="t"/>
              <a:pathLst>
                <a:path extrusionOk="0" fill="none" h="213" w="511">
                  <a:moveTo>
                    <a:pt x="511" y="0"/>
                  </a:moveTo>
                  <a:cubicBezTo>
                    <a:pt x="511" y="0"/>
                    <a:pt x="130" y="171"/>
                    <a:pt x="101" y="191"/>
                  </a:cubicBezTo>
                  <a:cubicBezTo>
                    <a:pt x="60" y="203"/>
                    <a:pt x="19" y="212"/>
                    <a:pt x="0" y="19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9"/>
            <p:cNvSpPr/>
            <p:nvPr/>
          </p:nvSpPr>
          <p:spPr>
            <a:xfrm>
              <a:off x="4228216" y="4864221"/>
              <a:ext cx="70141" cy="35258"/>
            </a:xfrm>
            <a:custGeom>
              <a:rect b="b" l="l" r="r" t="t"/>
              <a:pathLst>
                <a:path extrusionOk="0" fill="none" h="843" w="1677">
                  <a:moveTo>
                    <a:pt x="1677" y="641"/>
                  </a:moveTo>
                  <a:cubicBezTo>
                    <a:pt x="1677" y="641"/>
                    <a:pt x="1515" y="742"/>
                    <a:pt x="1366" y="792"/>
                  </a:cubicBezTo>
                  <a:cubicBezTo>
                    <a:pt x="1226" y="843"/>
                    <a:pt x="1125" y="812"/>
                    <a:pt x="1065" y="783"/>
                  </a:cubicBezTo>
                  <a:cubicBezTo>
                    <a:pt x="995" y="742"/>
                    <a:pt x="815" y="662"/>
                    <a:pt x="733" y="593"/>
                  </a:cubicBezTo>
                  <a:cubicBezTo>
                    <a:pt x="653" y="520"/>
                    <a:pt x="542" y="400"/>
                    <a:pt x="482" y="381"/>
                  </a:cubicBezTo>
                  <a:cubicBezTo>
                    <a:pt x="422" y="352"/>
                    <a:pt x="352" y="200"/>
                    <a:pt x="292" y="159"/>
                  </a:cubicBezTo>
                  <a:cubicBezTo>
                    <a:pt x="222" y="130"/>
                    <a:pt x="1" y="0"/>
                    <a:pt x="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9"/>
            <p:cNvSpPr/>
            <p:nvPr/>
          </p:nvSpPr>
          <p:spPr>
            <a:xfrm>
              <a:off x="4274431" y="4499973"/>
              <a:ext cx="82646" cy="337821"/>
            </a:xfrm>
            <a:custGeom>
              <a:rect b="b" l="l" r="r" t="t"/>
              <a:pathLst>
                <a:path extrusionOk="0" h="8077" w="1976">
                  <a:moveTo>
                    <a:pt x="1867" y="0"/>
                  </a:moveTo>
                  <a:lnTo>
                    <a:pt x="39" y="51"/>
                  </a:lnTo>
                  <a:cubicBezTo>
                    <a:pt x="1" y="973"/>
                    <a:pt x="401" y="1946"/>
                    <a:pt x="442" y="2167"/>
                  </a:cubicBezTo>
                  <a:cubicBezTo>
                    <a:pt x="492" y="2379"/>
                    <a:pt x="793" y="3682"/>
                    <a:pt x="793" y="3682"/>
                  </a:cubicBezTo>
                  <a:cubicBezTo>
                    <a:pt x="793" y="3682"/>
                    <a:pt x="742" y="3824"/>
                    <a:pt x="733" y="3872"/>
                  </a:cubicBezTo>
                  <a:cubicBezTo>
                    <a:pt x="723" y="3913"/>
                    <a:pt x="793" y="4043"/>
                    <a:pt x="793" y="4043"/>
                  </a:cubicBezTo>
                  <a:cubicBezTo>
                    <a:pt x="793" y="4043"/>
                    <a:pt x="682" y="4594"/>
                    <a:pt x="663" y="4787"/>
                  </a:cubicBezTo>
                  <a:cubicBezTo>
                    <a:pt x="641" y="4977"/>
                    <a:pt x="771" y="6340"/>
                    <a:pt x="771" y="6340"/>
                  </a:cubicBezTo>
                  <a:cubicBezTo>
                    <a:pt x="771" y="6340"/>
                    <a:pt x="752" y="6853"/>
                    <a:pt x="742" y="7062"/>
                  </a:cubicBezTo>
                  <a:cubicBezTo>
                    <a:pt x="723" y="7284"/>
                    <a:pt x="812" y="7676"/>
                    <a:pt x="812" y="7676"/>
                  </a:cubicBezTo>
                  <a:lnTo>
                    <a:pt x="783" y="7895"/>
                  </a:lnTo>
                  <a:cubicBezTo>
                    <a:pt x="783" y="7895"/>
                    <a:pt x="853" y="7997"/>
                    <a:pt x="1133" y="8057"/>
                  </a:cubicBezTo>
                  <a:cubicBezTo>
                    <a:pt x="1189" y="8071"/>
                    <a:pt x="1246" y="8076"/>
                    <a:pt x="1301" y="8076"/>
                  </a:cubicBezTo>
                  <a:cubicBezTo>
                    <a:pt x="1523" y="8076"/>
                    <a:pt x="1715" y="7987"/>
                    <a:pt x="1715" y="7987"/>
                  </a:cubicBezTo>
                  <a:cubicBezTo>
                    <a:pt x="1715" y="7987"/>
                    <a:pt x="1775" y="7866"/>
                    <a:pt x="1775" y="7797"/>
                  </a:cubicBezTo>
                  <a:cubicBezTo>
                    <a:pt x="1775" y="7736"/>
                    <a:pt x="1696" y="7464"/>
                    <a:pt x="1696" y="7464"/>
                  </a:cubicBezTo>
                  <a:cubicBezTo>
                    <a:pt x="1696" y="7464"/>
                    <a:pt x="1747" y="7243"/>
                    <a:pt x="1747" y="7154"/>
                  </a:cubicBezTo>
                  <a:cubicBezTo>
                    <a:pt x="1747" y="7062"/>
                    <a:pt x="1636" y="6713"/>
                    <a:pt x="1636" y="6713"/>
                  </a:cubicBezTo>
                  <a:cubicBezTo>
                    <a:pt x="1636" y="6713"/>
                    <a:pt x="1867" y="4325"/>
                    <a:pt x="1886" y="4233"/>
                  </a:cubicBezTo>
                  <a:cubicBezTo>
                    <a:pt x="1915" y="4144"/>
                    <a:pt x="1915" y="4014"/>
                    <a:pt x="1915" y="3884"/>
                  </a:cubicBezTo>
                  <a:cubicBezTo>
                    <a:pt x="1905" y="3764"/>
                    <a:pt x="1867" y="754"/>
                    <a:pt x="1867" y="754"/>
                  </a:cubicBezTo>
                  <a:cubicBezTo>
                    <a:pt x="1867" y="754"/>
                    <a:pt x="1946" y="272"/>
                    <a:pt x="1956" y="232"/>
                  </a:cubicBezTo>
                  <a:cubicBezTo>
                    <a:pt x="1975" y="181"/>
                    <a:pt x="1867" y="0"/>
                    <a:pt x="1867" y="0"/>
                  </a:cubicBezTo>
                  <a:close/>
                </a:path>
              </a:pathLst>
            </a:custGeom>
            <a:solidFill>
              <a:srgbClr val="C9B9BC"/>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9"/>
            <p:cNvSpPr/>
            <p:nvPr/>
          </p:nvSpPr>
          <p:spPr>
            <a:xfrm>
              <a:off x="4341936" y="4812149"/>
              <a:ext cx="3848" cy="11836"/>
            </a:xfrm>
            <a:custGeom>
              <a:rect b="b" l="l" r="r" t="t"/>
              <a:pathLst>
                <a:path extrusionOk="0" h="283" w="92">
                  <a:moveTo>
                    <a:pt x="82" y="0"/>
                  </a:moveTo>
                  <a:cubicBezTo>
                    <a:pt x="82" y="0"/>
                    <a:pt x="0" y="260"/>
                    <a:pt x="0" y="272"/>
                  </a:cubicBezTo>
                  <a:cubicBezTo>
                    <a:pt x="0" y="282"/>
                    <a:pt x="72" y="282"/>
                    <a:pt x="72" y="282"/>
                  </a:cubicBezTo>
                  <a:cubicBezTo>
                    <a:pt x="72" y="282"/>
                    <a:pt x="51" y="251"/>
                    <a:pt x="60" y="212"/>
                  </a:cubicBezTo>
                  <a:cubicBezTo>
                    <a:pt x="60" y="181"/>
                    <a:pt x="92" y="41"/>
                    <a:pt x="92" y="41"/>
                  </a:cubicBezTo>
                  <a:lnTo>
                    <a:pt x="82" y="0"/>
                  </a:ln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9"/>
            <p:cNvSpPr/>
            <p:nvPr/>
          </p:nvSpPr>
          <p:spPr>
            <a:xfrm>
              <a:off x="4341936" y="4812149"/>
              <a:ext cx="3848" cy="11836"/>
            </a:xfrm>
            <a:custGeom>
              <a:rect b="b" l="l" r="r" t="t"/>
              <a:pathLst>
                <a:path extrusionOk="0" fill="none" h="283" w="92">
                  <a:moveTo>
                    <a:pt x="82" y="0"/>
                  </a:moveTo>
                  <a:cubicBezTo>
                    <a:pt x="82" y="0"/>
                    <a:pt x="0" y="260"/>
                    <a:pt x="0" y="272"/>
                  </a:cubicBezTo>
                  <a:cubicBezTo>
                    <a:pt x="0" y="282"/>
                    <a:pt x="72" y="282"/>
                    <a:pt x="72" y="282"/>
                  </a:cubicBezTo>
                  <a:cubicBezTo>
                    <a:pt x="72" y="282"/>
                    <a:pt x="51" y="251"/>
                    <a:pt x="60" y="212"/>
                  </a:cubicBezTo>
                  <a:cubicBezTo>
                    <a:pt x="60" y="181"/>
                    <a:pt x="92" y="41"/>
                    <a:pt x="92" y="4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9"/>
            <p:cNvSpPr/>
            <p:nvPr/>
          </p:nvSpPr>
          <p:spPr>
            <a:xfrm>
              <a:off x="4315126" y="4779819"/>
              <a:ext cx="21414" cy="31578"/>
            </a:xfrm>
            <a:custGeom>
              <a:rect b="b" l="l" r="r" t="t"/>
              <a:pathLst>
                <a:path extrusionOk="0" h="755" w="512">
                  <a:moveTo>
                    <a:pt x="1" y="1"/>
                  </a:moveTo>
                  <a:lnTo>
                    <a:pt x="1" y="1"/>
                  </a:lnTo>
                  <a:cubicBezTo>
                    <a:pt x="80" y="203"/>
                    <a:pt x="391" y="745"/>
                    <a:pt x="422" y="754"/>
                  </a:cubicBezTo>
                  <a:cubicBezTo>
                    <a:pt x="451" y="754"/>
                    <a:pt x="511" y="552"/>
                    <a:pt x="511" y="552"/>
                  </a:cubicBezTo>
                  <a:lnTo>
                    <a:pt x="511" y="552"/>
                  </a:lnTo>
                  <a:cubicBezTo>
                    <a:pt x="511" y="552"/>
                    <a:pt x="439" y="644"/>
                    <a:pt x="415" y="644"/>
                  </a:cubicBezTo>
                  <a:cubicBezTo>
                    <a:pt x="414" y="644"/>
                    <a:pt x="413" y="644"/>
                    <a:pt x="412" y="643"/>
                  </a:cubicBezTo>
                  <a:cubicBezTo>
                    <a:pt x="391" y="624"/>
                    <a:pt x="200" y="333"/>
                    <a:pt x="1" y="1"/>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9"/>
            <p:cNvSpPr/>
            <p:nvPr/>
          </p:nvSpPr>
          <p:spPr>
            <a:xfrm>
              <a:off x="4315126" y="4779819"/>
              <a:ext cx="21414" cy="31578"/>
            </a:xfrm>
            <a:custGeom>
              <a:rect b="b" l="l" r="r" t="t"/>
              <a:pathLst>
                <a:path extrusionOk="0" fill="none" h="755" w="512">
                  <a:moveTo>
                    <a:pt x="511" y="552"/>
                  </a:moveTo>
                  <a:cubicBezTo>
                    <a:pt x="511" y="552"/>
                    <a:pt x="451" y="754"/>
                    <a:pt x="422" y="754"/>
                  </a:cubicBezTo>
                  <a:cubicBezTo>
                    <a:pt x="391" y="745"/>
                    <a:pt x="80" y="203"/>
                    <a:pt x="1" y="1"/>
                  </a:cubicBezTo>
                  <a:cubicBezTo>
                    <a:pt x="200" y="333"/>
                    <a:pt x="391" y="624"/>
                    <a:pt x="412" y="643"/>
                  </a:cubicBezTo>
                  <a:cubicBezTo>
                    <a:pt x="432" y="653"/>
                    <a:pt x="511" y="552"/>
                    <a:pt x="511" y="55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9"/>
            <p:cNvSpPr/>
            <p:nvPr/>
          </p:nvSpPr>
          <p:spPr>
            <a:xfrm>
              <a:off x="4227421" y="4501688"/>
              <a:ext cx="94399" cy="351497"/>
            </a:xfrm>
            <a:custGeom>
              <a:rect b="b" l="l" r="r" t="t"/>
              <a:pathLst>
                <a:path extrusionOk="0" h="8404" w="2257">
                  <a:moveTo>
                    <a:pt x="311" y="0"/>
                  </a:moveTo>
                  <a:cubicBezTo>
                    <a:pt x="311" y="0"/>
                    <a:pt x="251" y="130"/>
                    <a:pt x="251" y="210"/>
                  </a:cubicBezTo>
                  <a:cubicBezTo>
                    <a:pt x="251" y="280"/>
                    <a:pt x="241" y="1024"/>
                    <a:pt x="241" y="1264"/>
                  </a:cubicBezTo>
                  <a:cubicBezTo>
                    <a:pt x="241" y="1496"/>
                    <a:pt x="261" y="4062"/>
                    <a:pt x="261" y="4062"/>
                  </a:cubicBezTo>
                  <a:cubicBezTo>
                    <a:pt x="261" y="4062"/>
                    <a:pt x="210" y="4183"/>
                    <a:pt x="210" y="4243"/>
                  </a:cubicBezTo>
                  <a:cubicBezTo>
                    <a:pt x="210" y="4303"/>
                    <a:pt x="222" y="4484"/>
                    <a:pt x="222" y="4484"/>
                  </a:cubicBezTo>
                  <a:cubicBezTo>
                    <a:pt x="222" y="4484"/>
                    <a:pt x="121" y="4845"/>
                    <a:pt x="90" y="5117"/>
                  </a:cubicBezTo>
                  <a:cubicBezTo>
                    <a:pt x="61" y="5386"/>
                    <a:pt x="121" y="6752"/>
                    <a:pt x="121" y="6752"/>
                  </a:cubicBezTo>
                  <a:cubicBezTo>
                    <a:pt x="121" y="6752"/>
                    <a:pt x="41" y="7173"/>
                    <a:pt x="20" y="7334"/>
                  </a:cubicBezTo>
                  <a:cubicBezTo>
                    <a:pt x="0" y="7484"/>
                    <a:pt x="111" y="7924"/>
                    <a:pt x="111" y="7924"/>
                  </a:cubicBezTo>
                  <a:lnTo>
                    <a:pt x="41" y="8225"/>
                  </a:lnTo>
                  <a:cubicBezTo>
                    <a:pt x="41" y="8225"/>
                    <a:pt x="61" y="8297"/>
                    <a:pt x="321" y="8377"/>
                  </a:cubicBezTo>
                  <a:cubicBezTo>
                    <a:pt x="386" y="8397"/>
                    <a:pt x="457" y="8404"/>
                    <a:pt x="527" y="8404"/>
                  </a:cubicBezTo>
                  <a:cubicBezTo>
                    <a:pt x="740" y="8404"/>
                    <a:pt x="944" y="8336"/>
                    <a:pt x="944" y="8336"/>
                  </a:cubicBezTo>
                  <a:cubicBezTo>
                    <a:pt x="944" y="8336"/>
                    <a:pt x="1024" y="8206"/>
                    <a:pt x="1024" y="8146"/>
                  </a:cubicBezTo>
                  <a:cubicBezTo>
                    <a:pt x="1024" y="8095"/>
                    <a:pt x="944" y="7864"/>
                    <a:pt x="944" y="7864"/>
                  </a:cubicBezTo>
                  <a:cubicBezTo>
                    <a:pt x="944" y="7864"/>
                    <a:pt x="1024" y="7544"/>
                    <a:pt x="1033" y="7503"/>
                  </a:cubicBezTo>
                  <a:cubicBezTo>
                    <a:pt x="1043" y="7464"/>
                    <a:pt x="944" y="7072"/>
                    <a:pt x="944" y="7012"/>
                  </a:cubicBezTo>
                  <a:cubicBezTo>
                    <a:pt x="932" y="6951"/>
                    <a:pt x="1284" y="4756"/>
                    <a:pt x="1344" y="4445"/>
                  </a:cubicBezTo>
                  <a:cubicBezTo>
                    <a:pt x="1404" y="4122"/>
                    <a:pt x="2006" y="1765"/>
                    <a:pt x="2006" y="1765"/>
                  </a:cubicBezTo>
                  <a:cubicBezTo>
                    <a:pt x="2006" y="1765"/>
                    <a:pt x="2237" y="1375"/>
                    <a:pt x="2247" y="1293"/>
                  </a:cubicBezTo>
                  <a:cubicBezTo>
                    <a:pt x="2257" y="1214"/>
                    <a:pt x="2247" y="99"/>
                    <a:pt x="2247" y="99"/>
                  </a:cubicBezTo>
                  <a:lnTo>
                    <a:pt x="311" y="0"/>
                  </a:lnTo>
                  <a:close/>
                </a:path>
              </a:pathLst>
            </a:custGeom>
            <a:solidFill>
              <a:srgbClr val="C9B9BC"/>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9"/>
            <p:cNvSpPr/>
            <p:nvPr/>
          </p:nvSpPr>
          <p:spPr>
            <a:xfrm>
              <a:off x="4263055" y="4830594"/>
              <a:ext cx="4266" cy="12004"/>
            </a:xfrm>
            <a:custGeom>
              <a:rect b="b" l="l" r="r" t="t"/>
              <a:pathLst>
                <a:path extrusionOk="0" h="287" w="102">
                  <a:moveTo>
                    <a:pt x="92" y="0"/>
                  </a:moveTo>
                  <a:cubicBezTo>
                    <a:pt x="92" y="0"/>
                    <a:pt x="1" y="262"/>
                    <a:pt x="1" y="282"/>
                  </a:cubicBezTo>
                  <a:cubicBezTo>
                    <a:pt x="1" y="285"/>
                    <a:pt x="8" y="286"/>
                    <a:pt x="16" y="286"/>
                  </a:cubicBezTo>
                  <a:cubicBezTo>
                    <a:pt x="34" y="286"/>
                    <a:pt x="61" y="282"/>
                    <a:pt x="61" y="282"/>
                  </a:cubicBezTo>
                  <a:cubicBezTo>
                    <a:pt x="61" y="282"/>
                    <a:pt x="51" y="253"/>
                    <a:pt x="51" y="222"/>
                  </a:cubicBezTo>
                  <a:cubicBezTo>
                    <a:pt x="61" y="181"/>
                    <a:pt x="102" y="41"/>
                    <a:pt x="102" y="41"/>
                  </a:cubicBezTo>
                  <a:lnTo>
                    <a:pt x="92" y="0"/>
                  </a:ln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9"/>
            <p:cNvSpPr/>
            <p:nvPr/>
          </p:nvSpPr>
          <p:spPr>
            <a:xfrm>
              <a:off x="4263055" y="4830594"/>
              <a:ext cx="4266" cy="12213"/>
            </a:xfrm>
            <a:custGeom>
              <a:rect b="b" l="l" r="r" t="t"/>
              <a:pathLst>
                <a:path extrusionOk="0" fill="none" h="292" w="102">
                  <a:moveTo>
                    <a:pt x="92" y="0"/>
                  </a:moveTo>
                  <a:cubicBezTo>
                    <a:pt x="92" y="0"/>
                    <a:pt x="1" y="262"/>
                    <a:pt x="1" y="282"/>
                  </a:cubicBezTo>
                  <a:cubicBezTo>
                    <a:pt x="1" y="291"/>
                    <a:pt x="61" y="282"/>
                    <a:pt x="61" y="282"/>
                  </a:cubicBezTo>
                  <a:cubicBezTo>
                    <a:pt x="61" y="282"/>
                    <a:pt x="51" y="253"/>
                    <a:pt x="51" y="222"/>
                  </a:cubicBezTo>
                  <a:cubicBezTo>
                    <a:pt x="61" y="181"/>
                    <a:pt x="102" y="41"/>
                    <a:pt x="102" y="4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9"/>
            <p:cNvSpPr/>
            <p:nvPr/>
          </p:nvSpPr>
          <p:spPr>
            <a:xfrm>
              <a:off x="4238295" y="4794918"/>
              <a:ext cx="20201" cy="32373"/>
            </a:xfrm>
            <a:custGeom>
              <a:rect b="b" l="l" r="r" t="t"/>
              <a:pathLst>
                <a:path extrusionOk="0" h="774" w="483">
                  <a:moveTo>
                    <a:pt x="1" y="1"/>
                  </a:moveTo>
                  <a:cubicBezTo>
                    <a:pt x="70" y="203"/>
                    <a:pt x="362" y="764"/>
                    <a:pt x="393" y="774"/>
                  </a:cubicBezTo>
                  <a:cubicBezTo>
                    <a:pt x="422" y="774"/>
                    <a:pt x="482" y="583"/>
                    <a:pt x="482" y="583"/>
                  </a:cubicBezTo>
                  <a:lnTo>
                    <a:pt x="482" y="583"/>
                  </a:lnTo>
                  <a:cubicBezTo>
                    <a:pt x="482" y="583"/>
                    <a:pt x="411" y="664"/>
                    <a:pt x="387" y="664"/>
                  </a:cubicBezTo>
                  <a:cubicBezTo>
                    <a:pt x="385" y="664"/>
                    <a:pt x="384" y="663"/>
                    <a:pt x="383" y="663"/>
                  </a:cubicBezTo>
                  <a:cubicBezTo>
                    <a:pt x="362" y="644"/>
                    <a:pt x="191" y="343"/>
                    <a:pt x="1" y="1"/>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9"/>
            <p:cNvSpPr/>
            <p:nvPr/>
          </p:nvSpPr>
          <p:spPr>
            <a:xfrm>
              <a:off x="4238295" y="4794918"/>
              <a:ext cx="20201" cy="32373"/>
            </a:xfrm>
            <a:custGeom>
              <a:rect b="b" l="l" r="r" t="t"/>
              <a:pathLst>
                <a:path extrusionOk="0" fill="none" h="774" w="483">
                  <a:moveTo>
                    <a:pt x="482" y="583"/>
                  </a:moveTo>
                  <a:cubicBezTo>
                    <a:pt x="482" y="583"/>
                    <a:pt x="422" y="774"/>
                    <a:pt x="393" y="774"/>
                  </a:cubicBezTo>
                  <a:cubicBezTo>
                    <a:pt x="362" y="764"/>
                    <a:pt x="70" y="203"/>
                    <a:pt x="1" y="1"/>
                  </a:cubicBezTo>
                  <a:cubicBezTo>
                    <a:pt x="191" y="343"/>
                    <a:pt x="362" y="644"/>
                    <a:pt x="383" y="663"/>
                  </a:cubicBezTo>
                  <a:cubicBezTo>
                    <a:pt x="403" y="672"/>
                    <a:pt x="482" y="583"/>
                    <a:pt x="482" y="583"/>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9"/>
            <p:cNvSpPr/>
            <p:nvPr/>
          </p:nvSpPr>
          <p:spPr>
            <a:xfrm>
              <a:off x="4311320" y="4506707"/>
              <a:ext cx="418" cy="68844"/>
            </a:xfrm>
            <a:custGeom>
              <a:rect b="b" l="l" r="r" t="t"/>
              <a:pathLst>
                <a:path extrusionOk="0" fill="none" h="1646" w="10">
                  <a:moveTo>
                    <a:pt x="0" y="1645"/>
                  </a:moveTo>
                  <a:cubicBezTo>
                    <a:pt x="0" y="1645"/>
                    <a:pt x="10" y="502"/>
                    <a:pt x="0"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9"/>
            <p:cNvSpPr/>
            <p:nvPr/>
          </p:nvSpPr>
          <p:spPr>
            <a:xfrm>
              <a:off x="4239592" y="4494118"/>
              <a:ext cx="114559" cy="16186"/>
            </a:xfrm>
            <a:custGeom>
              <a:rect b="b" l="l" r="r" t="t"/>
              <a:pathLst>
                <a:path extrusionOk="0" h="387" w="2739">
                  <a:moveTo>
                    <a:pt x="2710" y="1"/>
                  </a:moveTo>
                  <a:lnTo>
                    <a:pt x="39" y="30"/>
                  </a:lnTo>
                  <a:cubicBezTo>
                    <a:pt x="39" y="30"/>
                    <a:pt x="1" y="150"/>
                    <a:pt x="1" y="181"/>
                  </a:cubicBezTo>
                  <a:cubicBezTo>
                    <a:pt x="1" y="210"/>
                    <a:pt x="1" y="220"/>
                    <a:pt x="30" y="220"/>
                  </a:cubicBezTo>
                  <a:cubicBezTo>
                    <a:pt x="58" y="231"/>
                    <a:pt x="552" y="387"/>
                    <a:pt x="1562" y="387"/>
                  </a:cubicBezTo>
                  <a:cubicBezTo>
                    <a:pt x="1671" y="387"/>
                    <a:pt x="1785" y="385"/>
                    <a:pt x="1905" y="381"/>
                  </a:cubicBezTo>
                  <a:cubicBezTo>
                    <a:pt x="2418" y="362"/>
                    <a:pt x="2678" y="201"/>
                    <a:pt x="2700" y="191"/>
                  </a:cubicBezTo>
                  <a:cubicBezTo>
                    <a:pt x="2719" y="181"/>
                    <a:pt x="2729" y="160"/>
                    <a:pt x="2729" y="150"/>
                  </a:cubicBezTo>
                  <a:cubicBezTo>
                    <a:pt x="2729" y="140"/>
                    <a:pt x="2738" y="51"/>
                    <a:pt x="2729" y="30"/>
                  </a:cubicBezTo>
                  <a:cubicBezTo>
                    <a:pt x="2729" y="10"/>
                    <a:pt x="2710" y="1"/>
                    <a:pt x="2710" y="1"/>
                  </a:cubicBezTo>
                  <a:close/>
                </a:path>
              </a:pathLst>
            </a:custGeom>
            <a:solidFill>
              <a:srgbClr val="C9B9BC"/>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9"/>
            <p:cNvSpPr/>
            <p:nvPr/>
          </p:nvSpPr>
          <p:spPr>
            <a:xfrm>
              <a:off x="4226626" y="4259609"/>
              <a:ext cx="125893" cy="240494"/>
            </a:xfrm>
            <a:custGeom>
              <a:rect b="b" l="l" r="r" t="t"/>
              <a:pathLst>
                <a:path extrusionOk="0" h="5750" w="3010">
                  <a:moveTo>
                    <a:pt x="1093" y="0"/>
                  </a:moveTo>
                  <a:cubicBezTo>
                    <a:pt x="1093" y="0"/>
                    <a:pt x="1052" y="881"/>
                    <a:pt x="1033" y="922"/>
                  </a:cubicBezTo>
                  <a:cubicBezTo>
                    <a:pt x="1024" y="963"/>
                    <a:pt x="0" y="1594"/>
                    <a:pt x="0" y="1604"/>
                  </a:cubicBezTo>
                  <a:cubicBezTo>
                    <a:pt x="0" y="1625"/>
                    <a:pt x="552" y="4864"/>
                    <a:pt x="552" y="4864"/>
                  </a:cubicBezTo>
                  <a:lnTo>
                    <a:pt x="460" y="5637"/>
                  </a:lnTo>
                  <a:cubicBezTo>
                    <a:pt x="460" y="5637"/>
                    <a:pt x="901" y="5750"/>
                    <a:pt x="1559" y="5750"/>
                  </a:cubicBezTo>
                  <a:cubicBezTo>
                    <a:pt x="1975" y="5750"/>
                    <a:pt x="2478" y="5705"/>
                    <a:pt x="3010" y="5557"/>
                  </a:cubicBezTo>
                  <a:lnTo>
                    <a:pt x="2950" y="5044"/>
                  </a:lnTo>
                  <a:cubicBezTo>
                    <a:pt x="2950" y="5044"/>
                    <a:pt x="2918" y="1483"/>
                    <a:pt x="2918" y="1474"/>
                  </a:cubicBezTo>
                  <a:cubicBezTo>
                    <a:pt x="2909" y="1464"/>
                    <a:pt x="1987" y="932"/>
                    <a:pt x="1987" y="932"/>
                  </a:cubicBezTo>
                  <a:lnTo>
                    <a:pt x="2016" y="0"/>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9"/>
            <p:cNvSpPr/>
            <p:nvPr/>
          </p:nvSpPr>
          <p:spPr>
            <a:xfrm>
              <a:off x="4226626" y="4259609"/>
              <a:ext cx="125893" cy="248357"/>
            </a:xfrm>
            <a:custGeom>
              <a:rect b="b" l="l" r="r" t="t"/>
              <a:pathLst>
                <a:path extrusionOk="0" fill="none" h="5938" w="3010">
                  <a:moveTo>
                    <a:pt x="1093" y="0"/>
                  </a:moveTo>
                  <a:cubicBezTo>
                    <a:pt x="1093" y="0"/>
                    <a:pt x="1052" y="881"/>
                    <a:pt x="1033" y="922"/>
                  </a:cubicBezTo>
                  <a:cubicBezTo>
                    <a:pt x="1024" y="963"/>
                    <a:pt x="0" y="1594"/>
                    <a:pt x="0" y="1604"/>
                  </a:cubicBezTo>
                  <a:cubicBezTo>
                    <a:pt x="0" y="1625"/>
                    <a:pt x="552" y="4864"/>
                    <a:pt x="552" y="4864"/>
                  </a:cubicBezTo>
                  <a:lnTo>
                    <a:pt x="460" y="5637"/>
                  </a:lnTo>
                  <a:cubicBezTo>
                    <a:pt x="460" y="5637"/>
                    <a:pt x="1635" y="5938"/>
                    <a:pt x="3010" y="5557"/>
                  </a:cubicBezTo>
                  <a:lnTo>
                    <a:pt x="2950" y="5044"/>
                  </a:lnTo>
                  <a:cubicBezTo>
                    <a:pt x="2950" y="5044"/>
                    <a:pt x="2918" y="1483"/>
                    <a:pt x="2918" y="1474"/>
                  </a:cubicBezTo>
                  <a:cubicBezTo>
                    <a:pt x="2909" y="1464"/>
                    <a:pt x="1987" y="932"/>
                    <a:pt x="1987" y="932"/>
                  </a:cubicBezTo>
                  <a:lnTo>
                    <a:pt x="2016" y="0"/>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9"/>
            <p:cNvSpPr/>
            <p:nvPr/>
          </p:nvSpPr>
          <p:spPr>
            <a:xfrm>
              <a:off x="4253059" y="4181900"/>
              <a:ext cx="90217" cy="110878"/>
            </a:xfrm>
            <a:custGeom>
              <a:rect b="b" l="l" r="r" t="t"/>
              <a:pathLst>
                <a:path extrusionOk="0" h="2651" w="2157">
                  <a:moveTo>
                    <a:pt x="1042" y="1"/>
                  </a:moveTo>
                  <a:cubicBezTo>
                    <a:pt x="391" y="1"/>
                    <a:pt x="1" y="596"/>
                    <a:pt x="69" y="1165"/>
                  </a:cubicBezTo>
                  <a:cubicBezTo>
                    <a:pt x="139" y="1738"/>
                    <a:pt x="471" y="1998"/>
                    <a:pt x="471" y="1998"/>
                  </a:cubicBezTo>
                  <a:cubicBezTo>
                    <a:pt x="471" y="1998"/>
                    <a:pt x="620" y="2239"/>
                    <a:pt x="753" y="2349"/>
                  </a:cubicBezTo>
                  <a:cubicBezTo>
                    <a:pt x="921" y="2499"/>
                    <a:pt x="1213" y="2629"/>
                    <a:pt x="1494" y="2650"/>
                  </a:cubicBezTo>
                  <a:cubicBezTo>
                    <a:pt x="1836" y="2460"/>
                    <a:pt x="1957" y="2169"/>
                    <a:pt x="1985" y="2068"/>
                  </a:cubicBezTo>
                  <a:cubicBezTo>
                    <a:pt x="2005" y="1966"/>
                    <a:pt x="2077" y="1567"/>
                    <a:pt x="2077" y="1567"/>
                  </a:cubicBezTo>
                  <a:cubicBezTo>
                    <a:pt x="2077" y="1567"/>
                    <a:pt x="2156" y="1304"/>
                    <a:pt x="2147" y="883"/>
                  </a:cubicBezTo>
                  <a:cubicBezTo>
                    <a:pt x="2137" y="452"/>
                    <a:pt x="1776" y="31"/>
                    <a:pt x="1092" y="2"/>
                  </a:cubicBezTo>
                  <a:cubicBezTo>
                    <a:pt x="1075" y="1"/>
                    <a:pt x="1059" y="1"/>
                    <a:pt x="1042"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9"/>
            <p:cNvSpPr/>
            <p:nvPr/>
          </p:nvSpPr>
          <p:spPr>
            <a:xfrm>
              <a:off x="4292876" y="4243172"/>
              <a:ext cx="7612" cy="7612"/>
            </a:xfrm>
            <a:custGeom>
              <a:rect b="b" l="l" r="r" t="t"/>
              <a:pathLst>
                <a:path extrusionOk="0" h="182" w="182">
                  <a:moveTo>
                    <a:pt x="90" y="1"/>
                  </a:moveTo>
                  <a:cubicBezTo>
                    <a:pt x="41" y="1"/>
                    <a:pt x="1" y="42"/>
                    <a:pt x="1" y="92"/>
                  </a:cubicBezTo>
                  <a:cubicBezTo>
                    <a:pt x="1" y="140"/>
                    <a:pt x="41" y="181"/>
                    <a:pt x="90" y="181"/>
                  </a:cubicBezTo>
                  <a:cubicBezTo>
                    <a:pt x="140" y="181"/>
                    <a:pt x="181" y="140"/>
                    <a:pt x="181" y="92"/>
                  </a:cubicBezTo>
                  <a:cubicBezTo>
                    <a:pt x="181" y="42"/>
                    <a:pt x="140" y="1"/>
                    <a:pt x="90"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9"/>
            <p:cNvSpPr/>
            <p:nvPr/>
          </p:nvSpPr>
          <p:spPr>
            <a:xfrm>
              <a:off x="4292458" y="4243967"/>
              <a:ext cx="12255" cy="2593"/>
            </a:xfrm>
            <a:custGeom>
              <a:rect b="b" l="l" r="r" t="t"/>
              <a:pathLst>
                <a:path extrusionOk="0" fill="none" h="62" w="293">
                  <a:moveTo>
                    <a:pt x="292" y="61"/>
                  </a:moveTo>
                  <a:cubicBezTo>
                    <a:pt x="251" y="23"/>
                    <a:pt x="201" y="1"/>
                    <a:pt x="131" y="1"/>
                  </a:cubicBezTo>
                  <a:cubicBezTo>
                    <a:pt x="61" y="1"/>
                    <a:pt x="1" y="42"/>
                    <a:pt x="1" y="4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9"/>
            <p:cNvSpPr/>
            <p:nvPr/>
          </p:nvSpPr>
          <p:spPr>
            <a:xfrm>
              <a:off x="4289948" y="4235644"/>
              <a:ext cx="19281" cy="4726"/>
            </a:xfrm>
            <a:custGeom>
              <a:rect b="b" l="l" r="r" t="t"/>
              <a:pathLst>
                <a:path extrusionOk="0" h="113" w="461">
                  <a:moveTo>
                    <a:pt x="131" y="0"/>
                  </a:moveTo>
                  <a:cubicBezTo>
                    <a:pt x="71" y="10"/>
                    <a:pt x="1" y="70"/>
                    <a:pt x="1" y="80"/>
                  </a:cubicBezTo>
                  <a:cubicBezTo>
                    <a:pt x="1" y="81"/>
                    <a:pt x="3" y="82"/>
                    <a:pt x="6" y="82"/>
                  </a:cubicBezTo>
                  <a:cubicBezTo>
                    <a:pt x="25" y="82"/>
                    <a:pt x="87" y="60"/>
                    <a:pt x="121" y="60"/>
                  </a:cubicBezTo>
                  <a:cubicBezTo>
                    <a:pt x="181" y="60"/>
                    <a:pt x="302" y="92"/>
                    <a:pt x="340" y="101"/>
                  </a:cubicBezTo>
                  <a:cubicBezTo>
                    <a:pt x="358" y="107"/>
                    <a:pt x="372" y="112"/>
                    <a:pt x="387" y="112"/>
                  </a:cubicBezTo>
                  <a:cubicBezTo>
                    <a:pt x="398" y="112"/>
                    <a:pt x="409" y="109"/>
                    <a:pt x="422" y="101"/>
                  </a:cubicBezTo>
                  <a:cubicBezTo>
                    <a:pt x="451" y="92"/>
                    <a:pt x="461" y="70"/>
                    <a:pt x="461" y="60"/>
                  </a:cubicBezTo>
                  <a:cubicBezTo>
                    <a:pt x="461" y="51"/>
                    <a:pt x="461" y="41"/>
                    <a:pt x="441" y="41"/>
                  </a:cubicBezTo>
                  <a:cubicBezTo>
                    <a:pt x="311" y="0"/>
                    <a:pt x="191" y="0"/>
                    <a:pt x="131"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9"/>
            <p:cNvSpPr/>
            <p:nvPr/>
          </p:nvSpPr>
          <p:spPr>
            <a:xfrm>
              <a:off x="4289948" y="4235644"/>
              <a:ext cx="19281" cy="5061"/>
            </a:xfrm>
            <a:custGeom>
              <a:rect b="b" l="l" r="r" t="t"/>
              <a:pathLst>
                <a:path extrusionOk="0" fill="none" h="121" w="461">
                  <a:moveTo>
                    <a:pt x="441" y="41"/>
                  </a:moveTo>
                  <a:cubicBezTo>
                    <a:pt x="461" y="41"/>
                    <a:pt x="461" y="51"/>
                    <a:pt x="461" y="60"/>
                  </a:cubicBezTo>
                  <a:cubicBezTo>
                    <a:pt x="461" y="70"/>
                    <a:pt x="451" y="92"/>
                    <a:pt x="422" y="101"/>
                  </a:cubicBezTo>
                  <a:cubicBezTo>
                    <a:pt x="391" y="120"/>
                    <a:pt x="371" y="111"/>
                    <a:pt x="340" y="101"/>
                  </a:cubicBezTo>
                  <a:cubicBezTo>
                    <a:pt x="302" y="92"/>
                    <a:pt x="181" y="60"/>
                    <a:pt x="121" y="60"/>
                  </a:cubicBezTo>
                  <a:cubicBezTo>
                    <a:pt x="80" y="60"/>
                    <a:pt x="1" y="92"/>
                    <a:pt x="1" y="80"/>
                  </a:cubicBezTo>
                  <a:cubicBezTo>
                    <a:pt x="1" y="70"/>
                    <a:pt x="71" y="10"/>
                    <a:pt x="131" y="0"/>
                  </a:cubicBezTo>
                  <a:cubicBezTo>
                    <a:pt x="191" y="0"/>
                    <a:pt x="311" y="0"/>
                    <a:pt x="441" y="4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9"/>
            <p:cNvSpPr/>
            <p:nvPr/>
          </p:nvSpPr>
          <p:spPr>
            <a:xfrm>
              <a:off x="4325624" y="4243172"/>
              <a:ext cx="6274" cy="7612"/>
            </a:xfrm>
            <a:custGeom>
              <a:rect b="b" l="l" r="r" t="t"/>
              <a:pathLst>
                <a:path extrusionOk="0" h="182" w="150">
                  <a:moveTo>
                    <a:pt x="79" y="1"/>
                  </a:moveTo>
                  <a:cubicBezTo>
                    <a:pt x="41" y="1"/>
                    <a:pt x="0" y="42"/>
                    <a:pt x="0" y="92"/>
                  </a:cubicBezTo>
                  <a:cubicBezTo>
                    <a:pt x="0" y="140"/>
                    <a:pt x="41" y="181"/>
                    <a:pt x="79" y="181"/>
                  </a:cubicBezTo>
                  <a:cubicBezTo>
                    <a:pt x="120" y="181"/>
                    <a:pt x="149" y="140"/>
                    <a:pt x="149" y="92"/>
                  </a:cubicBezTo>
                  <a:cubicBezTo>
                    <a:pt x="149" y="42"/>
                    <a:pt x="120" y="1"/>
                    <a:pt x="79"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9"/>
            <p:cNvSpPr/>
            <p:nvPr/>
          </p:nvSpPr>
          <p:spPr>
            <a:xfrm>
              <a:off x="4324788" y="4243967"/>
              <a:ext cx="10122" cy="2593"/>
            </a:xfrm>
            <a:custGeom>
              <a:rect b="b" l="l" r="r" t="t"/>
              <a:pathLst>
                <a:path extrusionOk="0" fill="none" h="62" w="242">
                  <a:moveTo>
                    <a:pt x="1" y="61"/>
                  </a:moveTo>
                  <a:cubicBezTo>
                    <a:pt x="39" y="23"/>
                    <a:pt x="71" y="1"/>
                    <a:pt x="131" y="1"/>
                  </a:cubicBezTo>
                  <a:cubicBezTo>
                    <a:pt x="191" y="1"/>
                    <a:pt x="242" y="42"/>
                    <a:pt x="242" y="4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9"/>
            <p:cNvSpPr/>
            <p:nvPr/>
          </p:nvSpPr>
          <p:spPr>
            <a:xfrm>
              <a:off x="4321776" y="4235644"/>
              <a:ext cx="14764" cy="4726"/>
            </a:xfrm>
            <a:custGeom>
              <a:rect b="b" l="l" r="r" t="t"/>
              <a:pathLst>
                <a:path extrusionOk="0" h="113" w="353">
                  <a:moveTo>
                    <a:pt x="253" y="0"/>
                  </a:moveTo>
                  <a:cubicBezTo>
                    <a:pt x="203" y="0"/>
                    <a:pt x="111" y="0"/>
                    <a:pt x="22" y="41"/>
                  </a:cubicBezTo>
                  <a:cubicBezTo>
                    <a:pt x="1" y="41"/>
                    <a:pt x="1" y="51"/>
                    <a:pt x="1" y="60"/>
                  </a:cubicBezTo>
                  <a:cubicBezTo>
                    <a:pt x="1" y="70"/>
                    <a:pt x="13" y="92"/>
                    <a:pt x="32" y="101"/>
                  </a:cubicBezTo>
                  <a:cubicBezTo>
                    <a:pt x="40" y="109"/>
                    <a:pt x="49" y="112"/>
                    <a:pt x="57" y="112"/>
                  </a:cubicBezTo>
                  <a:cubicBezTo>
                    <a:pt x="69" y="112"/>
                    <a:pt x="81" y="107"/>
                    <a:pt x="92" y="101"/>
                  </a:cubicBezTo>
                  <a:cubicBezTo>
                    <a:pt x="118" y="93"/>
                    <a:pt x="194" y="59"/>
                    <a:pt x="246" y="59"/>
                  </a:cubicBezTo>
                  <a:cubicBezTo>
                    <a:pt x="252" y="59"/>
                    <a:pt x="258" y="59"/>
                    <a:pt x="263" y="60"/>
                  </a:cubicBezTo>
                  <a:cubicBezTo>
                    <a:pt x="286" y="60"/>
                    <a:pt x="329" y="73"/>
                    <a:pt x="346" y="73"/>
                  </a:cubicBezTo>
                  <a:cubicBezTo>
                    <a:pt x="350" y="73"/>
                    <a:pt x="352" y="72"/>
                    <a:pt x="352" y="70"/>
                  </a:cubicBezTo>
                  <a:cubicBezTo>
                    <a:pt x="352" y="60"/>
                    <a:pt x="292" y="10"/>
                    <a:pt x="253"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9"/>
            <p:cNvSpPr/>
            <p:nvPr/>
          </p:nvSpPr>
          <p:spPr>
            <a:xfrm>
              <a:off x="4321776" y="4235644"/>
              <a:ext cx="14764" cy="5061"/>
            </a:xfrm>
            <a:custGeom>
              <a:rect b="b" l="l" r="r" t="t"/>
              <a:pathLst>
                <a:path extrusionOk="0" fill="none" h="121" w="353">
                  <a:moveTo>
                    <a:pt x="22" y="41"/>
                  </a:moveTo>
                  <a:cubicBezTo>
                    <a:pt x="1" y="41"/>
                    <a:pt x="1" y="51"/>
                    <a:pt x="1" y="60"/>
                  </a:cubicBezTo>
                  <a:cubicBezTo>
                    <a:pt x="1" y="70"/>
                    <a:pt x="13" y="92"/>
                    <a:pt x="32" y="101"/>
                  </a:cubicBezTo>
                  <a:cubicBezTo>
                    <a:pt x="51" y="120"/>
                    <a:pt x="73" y="111"/>
                    <a:pt x="92" y="101"/>
                  </a:cubicBezTo>
                  <a:cubicBezTo>
                    <a:pt x="121" y="92"/>
                    <a:pt x="212" y="51"/>
                    <a:pt x="263" y="60"/>
                  </a:cubicBezTo>
                  <a:cubicBezTo>
                    <a:pt x="292" y="60"/>
                    <a:pt x="352" y="80"/>
                    <a:pt x="352" y="70"/>
                  </a:cubicBezTo>
                  <a:cubicBezTo>
                    <a:pt x="352" y="60"/>
                    <a:pt x="292" y="10"/>
                    <a:pt x="253" y="0"/>
                  </a:cubicBezTo>
                  <a:cubicBezTo>
                    <a:pt x="203" y="0"/>
                    <a:pt x="111" y="0"/>
                    <a:pt x="22" y="4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9"/>
            <p:cNvSpPr/>
            <p:nvPr/>
          </p:nvSpPr>
          <p:spPr>
            <a:xfrm>
              <a:off x="4248375" y="4179683"/>
              <a:ext cx="106194" cy="74909"/>
            </a:xfrm>
            <a:custGeom>
              <a:rect b="b" l="l" r="r" t="t"/>
              <a:pathLst>
                <a:path extrusionOk="0" h="1791" w="2539">
                  <a:moveTo>
                    <a:pt x="1158" y="1"/>
                  </a:moveTo>
                  <a:cubicBezTo>
                    <a:pt x="738" y="1"/>
                    <a:pt x="444" y="189"/>
                    <a:pt x="323" y="375"/>
                  </a:cubicBezTo>
                  <a:cubicBezTo>
                    <a:pt x="212" y="454"/>
                    <a:pt x="0" y="796"/>
                    <a:pt x="51" y="1148"/>
                  </a:cubicBezTo>
                  <a:cubicBezTo>
                    <a:pt x="92" y="1499"/>
                    <a:pt x="231" y="1731"/>
                    <a:pt x="361" y="1791"/>
                  </a:cubicBezTo>
                  <a:lnTo>
                    <a:pt x="552" y="1598"/>
                  </a:lnTo>
                  <a:lnTo>
                    <a:pt x="804" y="1519"/>
                  </a:lnTo>
                  <a:lnTo>
                    <a:pt x="804" y="1519"/>
                  </a:lnTo>
                  <a:cubicBezTo>
                    <a:pt x="804" y="1519"/>
                    <a:pt x="703" y="1759"/>
                    <a:pt x="703" y="1769"/>
                  </a:cubicBezTo>
                  <a:cubicBezTo>
                    <a:pt x="703" y="1769"/>
                    <a:pt x="704" y="1769"/>
                    <a:pt x="704" y="1769"/>
                  </a:cubicBezTo>
                  <a:cubicBezTo>
                    <a:pt x="725" y="1769"/>
                    <a:pt x="1156" y="1436"/>
                    <a:pt x="1305" y="1237"/>
                  </a:cubicBezTo>
                  <a:lnTo>
                    <a:pt x="1305" y="1237"/>
                  </a:lnTo>
                  <a:cubicBezTo>
                    <a:pt x="1274" y="1319"/>
                    <a:pt x="1214" y="1569"/>
                    <a:pt x="1214" y="1569"/>
                  </a:cubicBezTo>
                  <a:cubicBezTo>
                    <a:pt x="1214" y="1569"/>
                    <a:pt x="1305" y="1538"/>
                    <a:pt x="1365" y="1490"/>
                  </a:cubicBezTo>
                  <a:cubicBezTo>
                    <a:pt x="1435" y="1430"/>
                    <a:pt x="1657" y="1218"/>
                    <a:pt x="1746" y="837"/>
                  </a:cubicBezTo>
                  <a:cubicBezTo>
                    <a:pt x="1746" y="837"/>
                    <a:pt x="1907" y="1309"/>
                    <a:pt x="1898" y="1598"/>
                  </a:cubicBezTo>
                  <a:cubicBezTo>
                    <a:pt x="1936" y="1550"/>
                    <a:pt x="2008" y="1138"/>
                    <a:pt x="2008" y="1138"/>
                  </a:cubicBezTo>
                  <a:cubicBezTo>
                    <a:pt x="2008" y="1138"/>
                    <a:pt x="2117" y="1389"/>
                    <a:pt x="2138" y="1569"/>
                  </a:cubicBezTo>
                  <a:cubicBezTo>
                    <a:pt x="2138" y="1569"/>
                    <a:pt x="2199" y="1519"/>
                    <a:pt x="2218" y="1490"/>
                  </a:cubicBezTo>
                  <a:cubicBezTo>
                    <a:pt x="2237" y="1449"/>
                    <a:pt x="2268" y="1319"/>
                    <a:pt x="2268" y="1319"/>
                  </a:cubicBezTo>
                  <a:lnTo>
                    <a:pt x="2338" y="1499"/>
                  </a:lnTo>
                  <a:cubicBezTo>
                    <a:pt x="2379" y="1389"/>
                    <a:pt x="2389" y="1037"/>
                    <a:pt x="2370" y="866"/>
                  </a:cubicBezTo>
                  <a:lnTo>
                    <a:pt x="2370" y="866"/>
                  </a:lnTo>
                  <a:cubicBezTo>
                    <a:pt x="2393" y="873"/>
                    <a:pt x="2419" y="876"/>
                    <a:pt x="2444" y="876"/>
                  </a:cubicBezTo>
                  <a:cubicBezTo>
                    <a:pt x="2494" y="876"/>
                    <a:pt x="2538" y="866"/>
                    <a:pt x="2538" y="866"/>
                  </a:cubicBezTo>
                  <a:cubicBezTo>
                    <a:pt x="2459" y="796"/>
                    <a:pt x="2199" y="495"/>
                    <a:pt x="2097" y="375"/>
                  </a:cubicBezTo>
                  <a:cubicBezTo>
                    <a:pt x="1987" y="264"/>
                    <a:pt x="1727" y="33"/>
                    <a:pt x="1255" y="4"/>
                  </a:cubicBezTo>
                  <a:cubicBezTo>
                    <a:pt x="1222" y="2"/>
                    <a:pt x="1190" y="1"/>
                    <a:pt x="1158"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9"/>
            <p:cNvSpPr/>
            <p:nvPr/>
          </p:nvSpPr>
          <p:spPr>
            <a:xfrm>
              <a:off x="4259751" y="4243172"/>
              <a:ext cx="13844" cy="21916"/>
            </a:xfrm>
            <a:custGeom>
              <a:rect b="b" l="l" r="r" t="t"/>
              <a:pathLst>
                <a:path extrusionOk="0" h="524" w="331">
                  <a:moveTo>
                    <a:pt x="125" y="0"/>
                  </a:moveTo>
                  <a:cubicBezTo>
                    <a:pt x="124" y="0"/>
                    <a:pt x="122" y="0"/>
                    <a:pt x="121" y="1"/>
                  </a:cubicBezTo>
                  <a:cubicBezTo>
                    <a:pt x="20" y="32"/>
                    <a:pt x="0" y="172"/>
                    <a:pt x="10" y="232"/>
                  </a:cubicBezTo>
                  <a:cubicBezTo>
                    <a:pt x="29" y="302"/>
                    <a:pt x="150" y="473"/>
                    <a:pt x="181" y="501"/>
                  </a:cubicBezTo>
                  <a:cubicBezTo>
                    <a:pt x="197" y="518"/>
                    <a:pt x="225" y="523"/>
                    <a:pt x="253" y="523"/>
                  </a:cubicBezTo>
                  <a:cubicBezTo>
                    <a:pt x="292" y="523"/>
                    <a:pt x="330" y="513"/>
                    <a:pt x="330" y="513"/>
                  </a:cubicBezTo>
                  <a:lnTo>
                    <a:pt x="241" y="111"/>
                  </a:lnTo>
                  <a:cubicBezTo>
                    <a:pt x="241" y="111"/>
                    <a:pt x="165" y="0"/>
                    <a:pt x="125"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9"/>
            <p:cNvSpPr/>
            <p:nvPr/>
          </p:nvSpPr>
          <p:spPr>
            <a:xfrm>
              <a:off x="4259751" y="4242796"/>
              <a:ext cx="13844" cy="23882"/>
            </a:xfrm>
            <a:custGeom>
              <a:rect b="b" l="l" r="r" t="t"/>
              <a:pathLst>
                <a:path extrusionOk="0" fill="none" h="571" w="331">
                  <a:moveTo>
                    <a:pt x="241" y="120"/>
                  </a:moveTo>
                  <a:cubicBezTo>
                    <a:pt x="241" y="120"/>
                    <a:pt x="159" y="0"/>
                    <a:pt x="121" y="10"/>
                  </a:cubicBezTo>
                  <a:cubicBezTo>
                    <a:pt x="20" y="41"/>
                    <a:pt x="0" y="181"/>
                    <a:pt x="10" y="241"/>
                  </a:cubicBezTo>
                  <a:cubicBezTo>
                    <a:pt x="29" y="311"/>
                    <a:pt x="150" y="482"/>
                    <a:pt x="181" y="510"/>
                  </a:cubicBezTo>
                  <a:cubicBezTo>
                    <a:pt x="219" y="551"/>
                    <a:pt x="321" y="551"/>
                    <a:pt x="321" y="551"/>
                  </a:cubicBezTo>
                  <a:lnTo>
                    <a:pt x="330" y="57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9"/>
            <p:cNvSpPr/>
            <p:nvPr/>
          </p:nvSpPr>
          <p:spPr>
            <a:xfrm>
              <a:off x="4224911" y="4298547"/>
              <a:ext cx="131331" cy="205235"/>
            </a:xfrm>
            <a:custGeom>
              <a:rect b="b" l="l" r="r" t="t"/>
              <a:pathLst>
                <a:path extrusionOk="0" h="4907" w="3140">
                  <a:moveTo>
                    <a:pt x="1065" y="1"/>
                  </a:moveTo>
                  <a:cubicBezTo>
                    <a:pt x="1065" y="1"/>
                    <a:pt x="51" y="653"/>
                    <a:pt x="29" y="673"/>
                  </a:cubicBezTo>
                  <a:cubicBezTo>
                    <a:pt x="10" y="682"/>
                    <a:pt x="0" y="733"/>
                    <a:pt x="10" y="764"/>
                  </a:cubicBezTo>
                  <a:cubicBezTo>
                    <a:pt x="20" y="803"/>
                    <a:pt x="501" y="3933"/>
                    <a:pt x="501" y="3933"/>
                  </a:cubicBezTo>
                  <a:cubicBezTo>
                    <a:pt x="501" y="3933"/>
                    <a:pt x="342" y="4436"/>
                    <a:pt x="330" y="4487"/>
                  </a:cubicBezTo>
                  <a:cubicBezTo>
                    <a:pt x="321" y="4547"/>
                    <a:pt x="371" y="4737"/>
                    <a:pt x="371" y="4737"/>
                  </a:cubicBezTo>
                  <a:cubicBezTo>
                    <a:pt x="371" y="4737"/>
                    <a:pt x="907" y="4906"/>
                    <a:pt x="1896" y="4906"/>
                  </a:cubicBezTo>
                  <a:cubicBezTo>
                    <a:pt x="2032" y="4906"/>
                    <a:pt x="2176" y="4903"/>
                    <a:pt x="2329" y="4896"/>
                  </a:cubicBezTo>
                  <a:cubicBezTo>
                    <a:pt x="2890" y="4877"/>
                    <a:pt x="3070" y="4686"/>
                    <a:pt x="3070" y="4686"/>
                  </a:cubicBezTo>
                  <a:cubicBezTo>
                    <a:pt x="3070" y="4686"/>
                    <a:pt x="3140" y="4566"/>
                    <a:pt x="3140" y="4547"/>
                  </a:cubicBezTo>
                  <a:cubicBezTo>
                    <a:pt x="3140" y="4525"/>
                    <a:pt x="3029" y="4125"/>
                    <a:pt x="3029" y="4125"/>
                  </a:cubicBezTo>
                  <a:cubicBezTo>
                    <a:pt x="3029" y="4125"/>
                    <a:pt x="2969" y="1477"/>
                    <a:pt x="2969" y="1366"/>
                  </a:cubicBezTo>
                  <a:cubicBezTo>
                    <a:pt x="2979" y="1265"/>
                    <a:pt x="2979" y="622"/>
                    <a:pt x="2979" y="603"/>
                  </a:cubicBezTo>
                  <a:cubicBezTo>
                    <a:pt x="2979" y="584"/>
                    <a:pt x="2969" y="562"/>
                    <a:pt x="2950" y="533"/>
                  </a:cubicBezTo>
                  <a:cubicBezTo>
                    <a:pt x="2918" y="514"/>
                    <a:pt x="2028" y="1"/>
                    <a:pt x="2028" y="1"/>
                  </a:cubicBezTo>
                  <a:lnTo>
                    <a:pt x="1876" y="232"/>
                  </a:lnTo>
                  <a:lnTo>
                    <a:pt x="1806" y="232"/>
                  </a:lnTo>
                  <a:lnTo>
                    <a:pt x="1065"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9"/>
            <p:cNvSpPr/>
            <p:nvPr/>
          </p:nvSpPr>
          <p:spPr>
            <a:xfrm>
              <a:off x="4302955" y="4308251"/>
              <a:ext cx="19365" cy="195072"/>
            </a:xfrm>
            <a:custGeom>
              <a:rect b="b" l="l" r="r" t="t"/>
              <a:pathLst>
                <a:path extrusionOk="0" h="4664" w="463">
                  <a:moveTo>
                    <a:pt x="0" y="0"/>
                  </a:moveTo>
                  <a:cubicBezTo>
                    <a:pt x="0" y="19"/>
                    <a:pt x="241" y="1464"/>
                    <a:pt x="321" y="2798"/>
                  </a:cubicBezTo>
                  <a:cubicBezTo>
                    <a:pt x="371" y="3802"/>
                    <a:pt x="422" y="4423"/>
                    <a:pt x="441" y="4664"/>
                  </a:cubicBezTo>
                  <a:lnTo>
                    <a:pt x="463" y="4664"/>
                  </a:lnTo>
                  <a:cubicBezTo>
                    <a:pt x="441" y="4423"/>
                    <a:pt x="390" y="3802"/>
                    <a:pt x="342" y="2798"/>
                  </a:cubicBezTo>
                  <a:cubicBezTo>
                    <a:pt x="260" y="1464"/>
                    <a:pt x="20" y="10"/>
                    <a:pt x="20"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9"/>
            <p:cNvSpPr/>
            <p:nvPr/>
          </p:nvSpPr>
          <p:spPr>
            <a:xfrm>
              <a:off x="4265188" y="4298547"/>
              <a:ext cx="52490" cy="36597"/>
            </a:xfrm>
            <a:custGeom>
              <a:rect b="b" l="l" r="r" t="t"/>
              <a:pathLst>
                <a:path extrusionOk="0" h="875" w="1255">
                  <a:moveTo>
                    <a:pt x="102" y="1"/>
                  </a:moveTo>
                  <a:cubicBezTo>
                    <a:pt x="102" y="1"/>
                    <a:pt x="61" y="20"/>
                    <a:pt x="0" y="61"/>
                  </a:cubicBezTo>
                  <a:lnTo>
                    <a:pt x="20" y="112"/>
                  </a:lnTo>
                  <a:cubicBezTo>
                    <a:pt x="20" y="112"/>
                    <a:pt x="482" y="593"/>
                    <a:pt x="523" y="644"/>
                  </a:cubicBezTo>
                  <a:cubicBezTo>
                    <a:pt x="543" y="660"/>
                    <a:pt x="559" y="666"/>
                    <a:pt x="572" y="666"/>
                  </a:cubicBezTo>
                  <a:cubicBezTo>
                    <a:pt x="589" y="666"/>
                    <a:pt x="601" y="655"/>
                    <a:pt x="612" y="644"/>
                  </a:cubicBezTo>
                  <a:cubicBezTo>
                    <a:pt x="631" y="622"/>
                    <a:pt x="713" y="543"/>
                    <a:pt x="713" y="543"/>
                  </a:cubicBezTo>
                  <a:lnTo>
                    <a:pt x="833" y="644"/>
                  </a:lnTo>
                  <a:lnTo>
                    <a:pt x="884" y="875"/>
                  </a:lnTo>
                  <a:lnTo>
                    <a:pt x="1024" y="663"/>
                  </a:lnTo>
                  <a:lnTo>
                    <a:pt x="1094" y="502"/>
                  </a:lnTo>
                  <a:cubicBezTo>
                    <a:pt x="1094" y="502"/>
                    <a:pt x="1154" y="584"/>
                    <a:pt x="1185" y="593"/>
                  </a:cubicBezTo>
                  <a:cubicBezTo>
                    <a:pt x="1191" y="598"/>
                    <a:pt x="1198" y="599"/>
                    <a:pt x="1204" y="599"/>
                  </a:cubicBezTo>
                  <a:cubicBezTo>
                    <a:pt x="1227" y="599"/>
                    <a:pt x="1247" y="577"/>
                    <a:pt x="1255" y="552"/>
                  </a:cubicBezTo>
                  <a:lnTo>
                    <a:pt x="1255" y="112"/>
                  </a:lnTo>
                  <a:cubicBezTo>
                    <a:pt x="1144" y="42"/>
                    <a:pt x="1065" y="1"/>
                    <a:pt x="1065" y="1"/>
                  </a:cubicBezTo>
                  <a:lnTo>
                    <a:pt x="913" y="232"/>
                  </a:lnTo>
                  <a:lnTo>
                    <a:pt x="843" y="232"/>
                  </a:lnTo>
                  <a:lnTo>
                    <a:pt x="102" y="1"/>
                  </a:lnTo>
                  <a:close/>
                </a:path>
              </a:pathLst>
            </a:custGeom>
            <a:solidFill>
              <a:srgbClr val="C9B9BC"/>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9"/>
            <p:cNvSpPr/>
            <p:nvPr/>
          </p:nvSpPr>
          <p:spPr>
            <a:xfrm>
              <a:off x="4295009" y="4307414"/>
              <a:ext cx="36471" cy="194319"/>
            </a:xfrm>
            <a:custGeom>
              <a:rect b="b" l="l" r="r" t="t"/>
              <a:pathLst>
                <a:path extrusionOk="0" h="4646" w="872">
                  <a:moveTo>
                    <a:pt x="250" y="1"/>
                  </a:moveTo>
                  <a:lnTo>
                    <a:pt x="10" y="20"/>
                  </a:lnTo>
                  <a:lnTo>
                    <a:pt x="0" y="150"/>
                  </a:lnTo>
                  <a:lnTo>
                    <a:pt x="159" y="400"/>
                  </a:lnTo>
                  <a:cubicBezTo>
                    <a:pt x="159" y="400"/>
                    <a:pt x="279" y="4043"/>
                    <a:pt x="279" y="4104"/>
                  </a:cubicBezTo>
                  <a:cubicBezTo>
                    <a:pt x="291" y="4164"/>
                    <a:pt x="653" y="4645"/>
                    <a:pt x="653" y="4645"/>
                  </a:cubicBezTo>
                  <a:cubicBezTo>
                    <a:pt x="811" y="4405"/>
                    <a:pt x="872" y="4104"/>
                    <a:pt x="872" y="4104"/>
                  </a:cubicBezTo>
                  <a:lnTo>
                    <a:pt x="320" y="391"/>
                  </a:lnTo>
                  <a:lnTo>
                    <a:pt x="400" y="90"/>
                  </a:lnTo>
                  <a:lnTo>
                    <a:pt x="250" y="1"/>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9"/>
            <p:cNvSpPr/>
            <p:nvPr/>
          </p:nvSpPr>
          <p:spPr>
            <a:xfrm>
              <a:off x="4301617" y="4321634"/>
              <a:ext cx="29863" cy="178802"/>
            </a:xfrm>
            <a:custGeom>
              <a:rect b="b" l="l" r="r" t="t"/>
              <a:pathLst>
                <a:path extrusionOk="0" h="4275" w="714">
                  <a:moveTo>
                    <a:pt x="172" y="0"/>
                  </a:moveTo>
                  <a:lnTo>
                    <a:pt x="1" y="171"/>
                  </a:lnTo>
                  <a:cubicBezTo>
                    <a:pt x="1" y="222"/>
                    <a:pt x="1" y="272"/>
                    <a:pt x="13" y="333"/>
                  </a:cubicBezTo>
                  <a:lnTo>
                    <a:pt x="182" y="162"/>
                  </a:lnTo>
                  <a:lnTo>
                    <a:pt x="162" y="51"/>
                  </a:lnTo>
                  <a:lnTo>
                    <a:pt x="172" y="0"/>
                  </a:lnTo>
                  <a:close/>
                  <a:moveTo>
                    <a:pt x="194" y="231"/>
                  </a:moveTo>
                  <a:lnTo>
                    <a:pt x="13" y="412"/>
                  </a:lnTo>
                  <a:lnTo>
                    <a:pt x="13" y="463"/>
                  </a:lnTo>
                  <a:lnTo>
                    <a:pt x="203" y="282"/>
                  </a:lnTo>
                  <a:lnTo>
                    <a:pt x="194" y="231"/>
                  </a:lnTo>
                  <a:close/>
                  <a:moveTo>
                    <a:pt x="242" y="552"/>
                  </a:moveTo>
                  <a:lnTo>
                    <a:pt x="23" y="764"/>
                  </a:lnTo>
                  <a:cubicBezTo>
                    <a:pt x="23" y="814"/>
                    <a:pt x="23" y="874"/>
                    <a:pt x="32" y="925"/>
                  </a:cubicBezTo>
                  <a:lnTo>
                    <a:pt x="263" y="703"/>
                  </a:lnTo>
                  <a:lnTo>
                    <a:pt x="242" y="552"/>
                  </a:lnTo>
                  <a:close/>
                  <a:moveTo>
                    <a:pt x="273" y="764"/>
                  </a:moveTo>
                  <a:lnTo>
                    <a:pt x="32" y="995"/>
                  </a:lnTo>
                  <a:lnTo>
                    <a:pt x="32" y="1055"/>
                  </a:lnTo>
                  <a:lnTo>
                    <a:pt x="283" y="814"/>
                  </a:lnTo>
                  <a:lnTo>
                    <a:pt x="273" y="764"/>
                  </a:lnTo>
                  <a:close/>
                  <a:moveTo>
                    <a:pt x="324" y="1084"/>
                  </a:moveTo>
                  <a:lnTo>
                    <a:pt x="42" y="1356"/>
                  </a:lnTo>
                  <a:cubicBezTo>
                    <a:pt x="42" y="1406"/>
                    <a:pt x="42" y="1455"/>
                    <a:pt x="52" y="1515"/>
                  </a:cubicBezTo>
                  <a:lnTo>
                    <a:pt x="343" y="1235"/>
                  </a:lnTo>
                  <a:lnTo>
                    <a:pt x="324" y="1084"/>
                  </a:lnTo>
                  <a:close/>
                  <a:moveTo>
                    <a:pt x="353" y="1296"/>
                  </a:moveTo>
                  <a:lnTo>
                    <a:pt x="52" y="1587"/>
                  </a:lnTo>
                  <a:lnTo>
                    <a:pt x="52" y="1635"/>
                  </a:lnTo>
                  <a:lnTo>
                    <a:pt x="353" y="1346"/>
                  </a:lnTo>
                  <a:lnTo>
                    <a:pt x="353" y="1296"/>
                  </a:lnTo>
                  <a:close/>
                  <a:moveTo>
                    <a:pt x="393" y="1616"/>
                  </a:moveTo>
                  <a:lnTo>
                    <a:pt x="61" y="1936"/>
                  </a:lnTo>
                  <a:lnTo>
                    <a:pt x="61" y="2107"/>
                  </a:lnTo>
                  <a:lnTo>
                    <a:pt x="413" y="1768"/>
                  </a:lnTo>
                  <a:lnTo>
                    <a:pt x="393" y="1616"/>
                  </a:lnTo>
                  <a:close/>
                  <a:moveTo>
                    <a:pt x="422" y="1828"/>
                  </a:moveTo>
                  <a:lnTo>
                    <a:pt x="73" y="2177"/>
                  </a:lnTo>
                  <a:lnTo>
                    <a:pt x="73" y="2227"/>
                  </a:lnTo>
                  <a:lnTo>
                    <a:pt x="434" y="1876"/>
                  </a:lnTo>
                  <a:lnTo>
                    <a:pt x="422" y="1828"/>
                  </a:lnTo>
                  <a:close/>
                  <a:moveTo>
                    <a:pt x="473" y="2148"/>
                  </a:moveTo>
                  <a:lnTo>
                    <a:pt x="83" y="2528"/>
                  </a:lnTo>
                  <a:lnTo>
                    <a:pt x="83" y="2690"/>
                  </a:lnTo>
                  <a:lnTo>
                    <a:pt x="495" y="2297"/>
                  </a:lnTo>
                  <a:lnTo>
                    <a:pt x="473" y="2148"/>
                  </a:lnTo>
                  <a:close/>
                  <a:moveTo>
                    <a:pt x="504" y="2357"/>
                  </a:moveTo>
                  <a:lnTo>
                    <a:pt x="92" y="2760"/>
                  </a:lnTo>
                  <a:lnTo>
                    <a:pt x="92" y="2820"/>
                  </a:lnTo>
                  <a:lnTo>
                    <a:pt x="514" y="2408"/>
                  </a:lnTo>
                  <a:lnTo>
                    <a:pt x="504" y="2357"/>
                  </a:lnTo>
                  <a:close/>
                  <a:moveTo>
                    <a:pt x="555" y="2680"/>
                  </a:moveTo>
                  <a:lnTo>
                    <a:pt x="102" y="3121"/>
                  </a:lnTo>
                  <a:lnTo>
                    <a:pt x="102" y="3282"/>
                  </a:lnTo>
                  <a:lnTo>
                    <a:pt x="574" y="2829"/>
                  </a:lnTo>
                  <a:lnTo>
                    <a:pt x="555" y="2680"/>
                  </a:lnTo>
                  <a:close/>
                  <a:moveTo>
                    <a:pt x="584" y="2890"/>
                  </a:moveTo>
                  <a:lnTo>
                    <a:pt x="112" y="3352"/>
                  </a:lnTo>
                  <a:lnTo>
                    <a:pt x="112" y="3412"/>
                  </a:lnTo>
                  <a:lnTo>
                    <a:pt x="593" y="2940"/>
                  </a:lnTo>
                  <a:lnTo>
                    <a:pt x="584" y="2890"/>
                  </a:lnTo>
                  <a:close/>
                  <a:moveTo>
                    <a:pt x="634" y="3212"/>
                  </a:moveTo>
                  <a:lnTo>
                    <a:pt x="121" y="3703"/>
                  </a:lnTo>
                  <a:lnTo>
                    <a:pt x="121" y="3764"/>
                  </a:lnTo>
                  <a:cubicBezTo>
                    <a:pt x="121" y="3773"/>
                    <a:pt x="143" y="3802"/>
                    <a:pt x="162" y="3833"/>
                  </a:cubicBezTo>
                  <a:lnTo>
                    <a:pt x="653" y="3361"/>
                  </a:lnTo>
                  <a:lnTo>
                    <a:pt x="634" y="3212"/>
                  </a:lnTo>
                  <a:close/>
                  <a:moveTo>
                    <a:pt x="663" y="3422"/>
                  </a:moveTo>
                  <a:lnTo>
                    <a:pt x="194" y="3884"/>
                  </a:lnTo>
                  <a:cubicBezTo>
                    <a:pt x="203" y="3894"/>
                    <a:pt x="203" y="3903"/>
                    <a:pt x="213" y="3913"/>
                  </a:cubicBezTo>
                  <a:lnTo>
                    <a:pt x="675" y="3472"/>
                  </a:lnTo>
                  <a:lnTo>
                    <a:pt x="663" y="3422"/>
                  </a:lnTo>
                  <a:close/>
                  <a:moveTo>
                    <a:pt x="714" y="3742"/>
                  </a:moveTo>
                  <a:lnTo>
                    <a:pt x="343" y="4103"/>
                  </a:lnTo>
                  <a:cubicBezTo>
                    <a:pt x="374" y="4134"/>
                    <a:pt x="393" y="4163"/>
                    <a:pt x="413" y="4195"/>
                  </a:cubicBezTo>
                  <a:lnTo>
                    <a:pt x="653" y="3963"/>
                  </a:lnTo>
                  <a:cubicBezTo>
                    <a:pt x="694" y="3843"/>
                    <a:pt x="714" y="3764"/>
                    <a:pt x="714" y="3764"/>
                  </a:cubicBezTo>
                  <a:lnTo>
                    <a:pt x="714" y="3742"/>
                  </a:lnTo>
                  <a:close/>
                  <a:moveTo>
                    <a:pt x="603" y="4084"/>
                  </a:moveTo>
                  <a:lnTo>
                    <a:pt x="444" y="4245"/>
                  </a:lnTo>
                  <a:lnTo>
                    <a:pt x="473" y="4274"/>
                  </a:lnTo>
                  <a:lnTo>
                    <a:pt x="564" y="4185"/>
                  </a:lnTo>
                  <a:cubicBezTo>
                    <a:pt x="584" y="4154"/>
                    <a:pt x="593" y="4115"/>
                    <a:pt x="603" y="4084"/>
                  </a:cubicBez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9"/>
            <p:cNvSpPr/>
            <p:nvPr/>
          </p:nvSpPr>
          <p:spPr>
            <a:xfrm>
              <a:off x="4301617" y="4323726"/>
              <a:ext cx="6817" cy="460"/>
            </a:xfrm>
            <a:custGeom>
              <a:rect b="b" l="l" r="r" t="t"/>
              <a:pathLst>
                <a:path extrusionOk="0" fill="none" h="11" w="163">
                  <a:moveTo>
                    <a:pt x="162" y="1"/>
                  </a:moveTo>
                  <a:lnTo>
                    <a:pt x="1" y="10"/>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9"/>
            <p:cNvSpPr/>
            <p:nvPr/>
          </p:nvSpPr>
          <p:spPr>
            <a:xfrm>
              <a:off x="4295009" y="4307414"/>
              <a:ext cx="36471" cy="194319"/>
            </a:xfrm>
            <a:custGeom>
              <a:rect b="b" l="l" r="r" t="t"/>
              <a:pathLst>
                <a:path extrusionOk="0" fill="none" h="4646" w="872">
                  <a:moveTo>
                    <a:pt x="400" y="90"/>
                  </a:moveTo>
                  <a:lnTo>
                    <a:pt x="320" y="391"/>
                  </a:lnTo>
                  <a:lnTo>
                    <a:pt x="872" y="4104"/>
                  </a:lnTo>
                  <a:cubicBezTo>
                    <a:pt x="872" y="4104"/>
                    <a:pt x="811" y="4405"/>
                    <a:pt x="653" y="4645"/>
                  </a:cubicBezTo>
                  <a:cubicBezTo>
                    <a:pt x="653" y="4645"/>
                    <a:pt x="291" y="4164"/>
                    <a:pt x="279" y="4104"/>
                  </a:cubicBezTo>
                  <a:cubicBezTo>
                    <a:pt x="279" y="4043"/>
                    <a:pt x="159" y="400"/>
                    <a:pt x="159" y="400"/>
                  </a:cubicBezTo>
                  <a:lnTo>
                    <a:pt x="0" y="150"/>
                  </a:lnTo>
                  <a:lnTo>
                    <a:pt x="10" y="20"/>
                  </a:lnTo>
                  <a:lnTo>
                    <a:pt x="250" y="1"/>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9"/>
            <p:cNvSpPr/>
            <p:nvPr/>
          </p:nvSpPr>
          <p:spPr>
            <a:xfrm>
              <a:off x="4265188" y="4290224"/>
              <a:ext cx="36095" cy="34757"/>
            </a:xfrm>
            <a:custGeom>
              <a:rect b="b" l="l" r="r" t="t"/>
              <a:pathLst>
                <a:path extrusionOk="0" h="831" w="863">
                  <a:moveTo>
                    <a:pt x="121" y="0"/>
                  </a:moveTo>
                  <a:cubicBezTo>
                    <a:pt x="121" y="0"/>
                    <a:pt x="89" y="10"/>
                    <a:pt x="89" y="19"/>
                  </a:cubicBezTo>
                  <a:cubicBezTo>
                    <a:pt x="89" y="29"/>
                    <a:pt x="10" y="250"/>
                    <a:pt x="0" y="270"/>
                  </a:cubicBezTo>
                  <a:cubicBezTo>
                    <a:pt x="0" y="291"/>
                    <a:pt x="10" y="301"/>
                    <a:pt x="20" y="311"/>
                  </a:cubicBezTo>
                  <a:cubicBezTo>
                    <a:pt x="29" y="330"/>
                    <a:pt x="542" y="802"/>
                    <a:pt x="561" y="821"/>
                  </a:cubicBezTo>
                  <a:cubicBezTo>
                    <a:pt x="568" y="828"/>
                    <a:pt x="573" y="830"/>
                    <a:pt x="578" y="830"/>
                  </a:cubicBezTo>
                  <a:cubicBezTo>
                    <a:pt x="590" y="830"/>
                    <a:pt x="598" y="815"/>
                    <a:pt x="612" y="802"/>
                  </a:cubicBezTo>
                  <a:cubicBezTo>
                    <a:pt x="622" y="783"/>
                    <a:pt x="742" y="592"/>
                    <a:pt x="773" y="520"/>
                  </a:cubicBezTo>
                  <a:cubicBezTo>
                    <a:pt x="802" y="450"/>
                    <a:pt x="862" y="421"/>
                    <a:pt x="862" y="421"/>
                  </a:cubicBezTo>
                  <a:lnTo>
                    <a:pt x="121" y="0"/>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9"/>
            <p:cNvSpPr/>
            <p:nvPr/>
          </p:nvSpPr>
          <p:spPr>
            <a:xfrm>
              <a:off x="4224117" y="4304403"/>
              <a:ext cx="71730" cy="240117"/>
            </a:xfrm>
            <a:custGeom>
              <a:rect b="b" l="l" r="r" t="t"/>
              <a:pathLst>
                <a:path extrusionOk="0" h="5741" w="1715">
                  <a:moveTo>
                    <a:pt x="843" y="1"/>
                  </a:moveTo>
                  <a:cubicBezTo>
                    <a:pt x="843" y="1"/>
                    <a:pt x="79" y="463"/>
                    <a:pt x="39" y="504"/>
                  </a:cubicBezTo>
                  <a:cubicBezTo>
                    <a:pt x="10" y="542"/>
                    <a:pt x="0" y="653"/>
                    <a:pt x="29" y="843"/>
                  </a:cubicBezTo>
                  <a:cubicBezTo>
                    <a:pt x="48" y="1036"/>
                    <a:pt x="491" y="3773"/>
                    <a:pt x="491" y="3773"/>
                  </a:cubicBezTo>
                  <a:cubicBezTo>
                    <a:pt x="491" y="3773"/>
                    <a:pt x="371" y="4144"/>
                    <a:pt x="340" y="4265"/>
                  </a:cubicBezTo>
                  <a:cubicBezTo>
                    <a:pt x="320" y="4385"/>
                    <a:pt x="190" y="4997"/>
                    <a:pt x="169" y="5158"/>
                  </a:cubicBezTo>
                  <a:cubicBezTo>
                    <a:pt x="149" y="5310"/>
                    <a:pt x="159" y="5469"/>
                    <a:pt x="260" y="5519"/>
                  </a:cubicBezTo>
                  <a:cubicBezTo>
                    <a:pt x="371" y="5579"/>
                    <a:pt x="1153" y="5719"/>
                    <a:pt x="1293" y="5741"/>
                  </a:cubicBezTo>
                  <a:cubicBezTo>
                    <a:pt x="1296" y="5741"/>
                    <a:pt x="1300" y="5741"/>
                    <a:pt x="1303" y="5741"/>
                  </a:cubicBezTo>
                  <a:cubicBezTo>
                    <a:pt x="1444" y="5741"/>
                    <a:pt x="1665" y="5555"/>
                    <a:pt x="1695" y="5358"/>
                  </a:cubicBezTo>
                  <a:cubicBezTo>
                    <a:pt x="1714" y="5158"/>
                    <a:pt x="1654" y="3513"/>
                    <a:pt x="1654" y="3513"/>
                  </a:cubicBezTo>
                  <a:cubicBezTo>
                    <a:pt x="1654" y="3513"/>
                    <a:pt x="1474" y="2098"/>
                    <a:pt x="1344" y="1698"/>
                  </a:cubicBezTo>
                  <a:cubicBezTo>
                    <a:pt x="1223" y="1286"/>
                    <a:pt x="843" y="1"/>
                    <a:pt x="843" y="1"/>
                  </a:cubicBezTo>
                  <a:close/>
                </a:path>
              </a:pathLst>
            </a:custGeom>
            <a:solidFill>
              <a:srgbClr val="C9B9BC"/>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9"/>
            <p:cNvSpPr/>
            <p:nvPr/>
          </p:nvSpPr>
          <p:spPr>
            <a:xfrm>
              <a:off x="4253394" y="4301099"/>
              <a:ext cx="40319" cy="150277"/>
            </a:xfrm>
            <a:custGeom>
              <a:rect b="b" l="l" r="r" t="t"/>
              <a:pathLst>
                <a:path extrusionOk="0" h="3593" w="964">
                  <a:moveTo>
                    <a:pt x="292" y="0"/>
                  </a:moveTo>
                  <a:cubicBezTo>
                    <a:pt x="292" y="0"/>
                    <a:pt x="131" y="70"/>
                    <a:pt x="121" y="70"/>
                  </a:cubicBezTo>
                  <a:cubicBezTo>
                    <a:pt x="111" y="80"/>
                    <a:pt x="111" y="101"/>
                    <a:pt x="102" y="111"/>
                  </a:cubicBezTo>
                  <a:cubicBezTo>
                    <a:pt x="102" y="130"/>
                    <a:pt x="10" y="973"/>
                    <a:pt x="10" y="1033"/>
                  </a:cubicBezTo>
                  <a:cubicBezTo>
                    <a:pt x="1" y="1084"/>
                    <a:pt x="22" y="1103"/>
                    <a:pt x="42" y="1125"/>
                  </a:cubicBezTo>
                  <a:cubicBezTo>
                    <a:pt x="51" y="1153"/>
                    <a:pt x="432" y="1606"/>
                    <a:pt x="432" y="1606"/>
                  </a:cubicBezTo>
                  <a:cubicBezTo>
                    <a:pt x="432" y="1606"/>
                    <a:pt x="241" y="1917"/>
                    <a:pt x="213" y="1958"/>
                  </a:cubicBezTo>
                  <a:cubicBezTo>
                    <a:pt x="181" y="2006"/>
                    <a:pt x="181" y="2047"/>
                    <a:pt x="191" y="2078"/>
                  </a:cubicBezTo>
                  <a:cubicBezTo>
                    <a:pt x="191" y="2107"/>
                    <a:pt x="954" y="3592"/>
                    <a:pt x="954" y="3592"/>
                  </a:cubicBezTo>
                  <a:cubicBezTo>
                    <a:pt x="954" y="3592"/>
                    <a:pt x="964" y="2940"/>
                    <a:pt x="954" y="2740"/>
                  </a:cubicBezTo>
                  <a:cubicBezTo>
                    <a:pt x="935" y="2538"/>
                    <a:pt x="865" y="2078"/>
                    <a:pt x="764" y="1565"/>
                  </a:cubicBezTo>
                  <a:cubicBezTo>
                    <a:pt x="663" y="1043"/>
                    <a:pt x="292" y="0"/>
                    <a:pt x="292" y="0"/>
                  </a:cubicBezTo>
                  <a:close/>
                </a:path>
              </a:pathLst>
            </a:custGeom>
            <a:solidFill>
              <a:srgbClr val="C9B9BC"/>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9"/>
            <p:cNvSpPr/>
            <p:nvPr/>
          </p:nvSpPr>
          <p:spPr>
            <a:xfrm>
              <a:off x="4303750" y="4296038"/>
              <a:ext cx="13551" cy="24468"/>
            </a:xfrm>
            <a:custGeom>
              <a:rect b="b" l="l" r="r" t="t"/>
              <a:pathLst>
                <a:path extrusionOk="0" h="585" w="324">
                  <a:moveTo>
                    <a:pt x="143" y="1"/>
                  </a:moveTo>
                  <a:cubicBezTo>
                    <a:pt x="143" y="1"/>
                    <a:pt x="41" y="172"/>
                    <a:pt x="1" y="282"/>
                  </a:cubicBezTo>
                  <a:cubicBezTo>
                    <a:pt x="32" y="282"/>
                    <a:pt x="51" y="311"/>
                    <a:pt x="70" y="321"/>
                  </a:cubicBezTo>
                  <a:cubicBezTo>
                    <a:pt x="82" y="333"/>
                    <a:pt x="282" y="562"/>
                    <a:pt x="292" y="574"/>
                  </a:cubicBezTo>
                  <a:cubicBezTo>
                    <a:pt x="296" y="582"/>
                    <a:pt x="300" y="585"/>
                    <a:pt x="303" y="585"/>
                  </a:cubicBezTo>
                  <a:cubicBezTo>
                    <a:pt x="308" y="585"/>
                    <a:pt x="311" y="579"/>
                    <a:pt x="311" y="574"/>
                  </a:cubicBezTo>
                  <a:cubicBezTo>
                    <a:pt x="311" y="552"/>
                    <a:pt x="323" y="172"/>
                    <a:pt x="311" y="162"/>
                  </a:cubicBezTo>
                  <a:cubicBezTo>
                    <a:pt x="311" y="152"/>
                    <a:pt x="302" y="131"/>
                    <a:pt x="292" y="121"/>
                  </a:cubicBezTo>
                  <a:cubicBezTo>
                    <a:pt x="282" y="111"/>
                    <a:pt x="172" y="10"/>
                    <a:pt x="172" y="10"/>
                  </a:cubicBezTo>
                  <a:cubicBezTo>
                    <a:pt x="162" y="1"/>
                    <a:pt x="143" y="1"/>
                    <a:pt x="143" y="1"/>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9"/>
            <p:cNvSpPr/>
            <p:nvPr/>
          </p:nvSpPr>
          <p:spPr>
            <a:xfrm>
              <a:off x="4319267" y="4303985"/>
              <a:ext cx="41239" cy="231376"/>
            </a:xfrm>
            <a:custGeom>
              <a:rect b="b" l="l" r="r" t="t"/>
              <a:pathLst>
                <a:path extrusionOk="0" h="5532" w="986">
                  <a:moveTo>
                    <a:pt x="0" y="1"/>
                  </a:moveTo>
                  <a:cubicBezTo>
                    <a:pt x="0" y="1"/>
                    <a:pt x="272" y="733"/>
                    <a:pt x="292" y="1024"/>
                  </a:cubicBezTo>
                  <a:cubicBezTo>
                    <a:pt x="301" y="1306"/>
                    <a:pt x="313" y="3523"/>
                    <a:pt x="313" y="3523"/>
                  </a:cubicBezTo>
                  <a:cubicBezTo>
                    <a:pt x="313" y="3523"/>
                    <a:pt x="374" y="5320"/>
                    <a:pt x="383" y="5389"/>
                  </a:cubicBezTo>
                  <a:cubicBezTo>
                    <a:pt x="383" y="5453"/>
                    <a:pt x="407" y="5532"/>
                    <a:pt x="494" y="5532"/>
                  </a:cubicBezTo>
                  <a:cubicBezTo>
                    <a:pt x="503" y="5532"/>
                    <a:pt x="512" y="5531"/>
                    <a:pt x="523" y="5529"/>
                  </a:cubicBezTo>
                  <a:cubicBezTo>
                    <a:pt x="634" y="5519"/>
                    <a:pt x="915" y="5349"/>
                    <a:pt x="935" y="5339"/>
                  </a:cubicBezTo>
                  <a:cubicBezTo>
                    <a:pt x="963" y="5320"/>
                    <a:pt x="985" y="5269"/>
                    <a:pt x="975" y="5199"/>
                  </a:cubicBezTo>
                  <a:cubicBezTo>
                    <a:pt x="963" y="5127"/>
                    <a:pt x="903" y="4465"/>
                    <a:pt x="903" y="4405"/>
                  </a:cubicBezTo>
                  <a:cubicBezTo>
                    <a:pt x="894" y="4344"/>
                    <a:pt x="824" y="3935"/>
                    <a:pt x="824" y="3935"/>
                  </a:cubicBezTo>
                  <a:cubicBezTo>
                    <a:pt x="824" y="3935"/>
                    <a:pt x="735" y="523"/>
                    <a:pt x="735" y="504"/>
                  </a:cubicBezTo>
                  <a:cubicBezTo>
                    <a:pt x="735" y="473"/>
                    <a:pt x="723" y="403"/>
                    <a:pt x="684" y="384"/>
                  </a:cubicBezTo>
                  <a:cubicBezTo>
                    <a:pt x="643" y="362"/>
                    <a:pt x="0" y="1"/>
                    <a:pt x="0" y="1"/>
                  </a:cubicBezTo>
                  <a:close/>
                </a:path>
              </a:pathLst>
            </a:custGeom>
            <a:solidFill>
              <a:srgbClr val="C9B9BC"/>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9"/>
            <p:cNvSpPr/>
            <p:nvPr/>
          </p:nvSpPr>
          <p:spPr>
            <a:xfrm>
              <a:off x="4315126" y="4300681"/>
              <a:ext cx="30239" cy="150695"/>
            </a:xfrm>
            <a:custGeom>
              <a:rect b="b" l="l" r="r" t="t"/>
              <a:pathLst>
                <a:path extrusionOk="0" h="3603" w="723">
                  <a:moveTo>
                    <a:pt x="1" y="0"/>
                  </a:moveTo>
                  <a:cubicBezTo>
                    <a:pt x="1" y="1"/>
                    <a:pt x="261" y="1103"/>
                    <a:pt x="292" y="1886"/>
                  </a:cubicBezTo>
                  <a:cubicBezTo>
                    <a:pt x="330" y="2678"/>
                    <a:pt x="412" y="3602"/>
                    <a:pt x="412" y="3602"/>
                  </a:cubicBezTo>
                  <a:cubicBezTo>
                    <a:pt x="412" y="3602"/>
                    <a:pt x="701" y="2177"/>
                    <a:pt x="713" y="2088"/>
                  </a:cubicBezTo>
                  <a:cubicBezTo>
                    <a:pt x="723" y="1996"/>
                    <a:pt x="692" y="1917"/>
                    <a:pt x="672" y="1886"/>
                  </a:cubicBezTo>
                  <a:cubicBezTo>
                    <a:pt x="663" y="1866"/>
                    <a:pt x="482" y="1575"/>
                    <a:pt x="482" y="1575"/>
                  </a:cubicBezTo>
                  <a:cubicBezTo>
                    <a:pt x="482" y="1575"/>
                    <a:pt x="562" y="1043"/>
                    <a:pt x="562" y="1004"/>
                  </a:cubicBezTo>
                  <a:cubicBezTo>
                    <a:pt x="571" y="964"/>
                    <a:pt x="562" y="894"/>
                    <a:pt x="552" y="872"/>
                  </a:cubicBezTo>
                  <a:cubicBezTo>
                    <a:pt x="542" y="853"/>
                    <a:pt x="131" y="111"/>
                    <a:pt x="131" y="102"/>
                  </a:cubicBezTo>
                  <a:cubicBezTo>
                    <a:pt x="121" y="80"/>
                    <a:pt x="111" y="61"/>
                    <a:pt x="99" y="61"/>
                  </a:cubicBezTo>
                  <a:cubicBezTo>
                    <a:pt x="80" y="51"/>
                    <a:pt x="1" y="1"/>
                    <a:pt x="1" y="0"/>
                  </a:cubicBezTo>
                  <a:close/>
                </a:path>
              </a:pathLst>
            </a:custGeom>
            <a:solidFill>
              <a:srgbClr val="C9B9BC"/>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9"/>
            <p:cNvSpPr/>
            <p:nvPr/>
          </p:nvSpPr>
          <p:spPr>
            <a:xfrm>
              <a:off x="4306260" y="4273788"/>
              <a:ext cx="13970" cy="3471"/>
            </a:xfrm>
            <a:custGeom>
              <a:rect b="b" l="l" r="r" t="t"/>
              <a:pathLst>
                <a:path extrusionOk="0" fill="none" h="83" w="334">
                  <a:moveTo>
                    <a:pt x="333" y="82"/>
                  </a:moveTo>
                  <a:cubicBezTo>
                    <a:pt x="191" y="82"/>
                    <a:pt x="61" y="42"/>
                    <a:pt x="1"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9"/>
            <p:cNvSpPr/>
            <p:nvPr/>
          </p:nvSpPr>
          <p:spPr>
            <a:xfrm>
              <a:off x="4319267" y="4259986"/>
              <a:ext cx="1757" cy="7194"/>
            </a:xfrm>
            <a:custGeom>
              <a:rect b="b" l="l" r="r" t="t"/>
              <a:pathLst>
                <a:path extrusionOk="0" fill="none" h="172" w="42">
                  <a:moveTo>
                    <a:pt x="22" y="1"/>
                  </a:moveTo>
                  <a:lnTo>
                    <a:pt x="41" y="131"/>
                  </a:lnTo>
                  <a:cubicBezTo>
                    <a:pt x="41" y="131"/>
                    <a:pt x="32" y="150"/>
                    <a:pt x="0" y="17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9"/>
            <p:cNvSpPr/>
            <p:nvPr/>
          </p:nvSpPr>
          <p:spPr>
            <a:xfrm>
              <a:off x="4268492" y="4243967"/>
              <a:ext cx="5981" cy="14346"/>
            </a:xfrm>
            <a:custGeom>
              <a:rect b="b" l="l" r="r" t="t"/>
              <a:pathLst>
                <a:path extrusionOk="0" h="343" w="143">
                  <a:moveTo>
                    <a:pt x="143" y="1"/>
                  </a:moveTo>
                  <a:lnTo>
                    <a:pt x="10" y="13"/>
                  </a:lnTo>
                  <a:cubicBezTo>
                    <a:pt x="1" y="143"/>
                    <a:pt x="71" y="292"/>
                    <a:pt x="143" y="343"/>
                  </a:cubicBezTo>
                  <a:cubicBezTo>
                    <a:pt x="112" y="222"/>
                    <a:pt x="143" y="1"/>
                    <a:pt x="143"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9"/>
            <p:cNvSpPr/>
            <p:nvPr/>
          </p:nvSpPr>
          <p:spPr>
            <a:xfrm>
              <a:off x="4268492" y="4244469"/>
              <a:ext cx="9327" cy="13844"/>
            </a:xfrm>
            <a:custGeom>
              <a:rect b="b" l="l" r="r" t="t"/>
              <a:pathLst>
                <a:path extrusionOk="0" fill="none" h="331" w="223">
                  <a:moveTo>
                    <a:pt x="222" y="1"/>
                  </a:moveTo>
                  <a:cubicBezTo>
                    <a:pt x="222" y="1"/>
                    <a:pt x="172" y="20"/>
                    <a:pt x="143" y="30"/>
                  </a:cubicBezTo>
                  <a:cubicBezTo>
                    <a:pt x="131" y="100"/>
                    <a:pt x="121" y="251"/>
                    <a:pt x="143" y="331"/>
                  </a:cubicBezTo>
                  <a:cubicBezTo>
                    <a:pt x="71" y="280"/>
                    <a:pt x="1" y="131"/>
                    <a:pt x="10"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9"/>
            <p:cNvSpPr/>
            <p:nvPr/>
          </p:nvSpPr>
          <p:spPr>
            <a:xfrm>
              <a:off x="4183798" y="4415195"/>
              <a:ext cx="121711" cy="93186"/>
            </a:xfrm>
            <a:custGeom>
              <a:rect b="b" l="l" r="r" t="t"/>
              <a:pathLst>
                <a:path extrusionOk="0" h="2228" w="2910">
                  <a:moveTo>
                    <a:pt x="432" y="0"/>
                  </a:moveTo>
                  <a:cubicBezTo>
                    <a:pt x="280" y="0"/>
                    <a:pt x="1" y="72"/>
                    <a:pt x="1" y="282"/>
                  </a:cubicBezTo>
                  <a:lnTo>
                    <a:pt x="1" y="1676"/>
                  </a:lnTo>
                  <a:cubicBezTo>
                    <a:pt x="1" y="1856"/>
                    <a:pt x="201" y="1986"/>
                    <a:pt x="442" y="2027"/>
                  </a:cubicBezTo>
                  <a:cubicBezTo>
                    <a:pt x="1024" y="2119"/>
                    <a:pt x="2026" y="2208"/>
                    <a:pt x="2558" y="2227"/>
                  </a:cubicBezTo>
                  <a:cubicBezTo>
                    <a:pt x="2566" y="2228"/>
                    <a:pt x="2575" y="2228"/>
                    <a:pt x="2583" y="2228"/>
                  </a:cubicBezTo>
                  <a:cubicBezTo>
                    <a:pt x="2806" y="2228"/>
                    <a:pt x="2900" y="2072"/>
                    <a:pt x="2900" y="1897"/>
                  </a:cubicBezTo>
                  <a:cubicBezTo>
                    <a:pt x="2900" y="1717"/>
                    <a:pt x="2909" y="494"/>
                    <a:pt x="2900" y="282"/>
                  </a:cubicBezTo>
                  <a:cubicBezTo>
                    <a:pt x="2900" y="72"/>
                    <a:pt x="2729" y="0"/>
                    <a:pt x="2577"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9"/>
            <p:cNvSpPr/>
            <p:nvPr/>
          </p:nvSpPr>
          <p:spPr>
            <a:xfrm>
              <a:off x="4180411" y="4418207"/>
              <a:ext cx="117528" cy="93186"/>
            </a:xfrm>
            <a:custGeom>
              <a:rect b="b" l="l" r="r" t="t"/>
              <a:pathLst>
                <a:path extrusionOk="0" h="2228" w="2810">
                  <a:moveTo>
                    <a:pt x="332" y="0"/>
                  </a:moveTo>
                  <a:cubicBezTo>
                    <a:pt x="181" y="0"/>
                    <a:pt x="10" y="70"/>
                    <a:pt x="0" y="280"/>
                  </a:cubicBezTo>
                  <a:lnTo>
                    <a:pt x="0" y="1674"/>
                  </a:lnTo>
                  <a:cubicBezTo>
                    <a:pt x="0" y="1854"/>
                    <a:pt x="101" y="1996"/>
                    <a:pt x="342" y="2025"/>
                  </a:cubicBezTo>
                  <a:cubicBezTo>
                    <a:pt x="925" y="2117"/>
                    <a:pt x="1926" y="2206"/>
                    <a:pt x="2458" y="2227"/>
                  </a:cubicBezTo>
                  <a:cubicBezTo>
                    <a:pt x="2465" y="2228"/>
                    <a:pt x="2472" y="2228"/>
                    <a:pt x="2479" y="2228"/>
                  </a:cubicBezTo>
                  <a:cubicBezTo>
                    <a:pt x="2705" y="2228"/>
                    <a:pt x="2810" y="2071"/>
                    <a:pt x="2810" y="1895"/>
                  </a:cubicBezTo>
                  <a:lnTo>
                    <a:pt x="2810" y="280"/>
                  </a:lnTo>
                  <a:cubicBezTo>
                    <a:pt x="2800" y="70"/>
                    <a:pt x="2629" y="0"/>
                    <a:pt x="2478"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9"/>
            <p:cNvSpPr/>
            <p:nvPr/>
          </p:nvSpPr>
          <p:spPr>
            <a:xfrm>
              <a:off x="4180411" y="4442465"/>
              <a:ext cx="117528" cy="6399"/>
            </a:xfrm>
            <a:custGeom>
              <a:rect b="b" l="l" r="r" t="t"/>
              <a:pathLst>
                <a:path extrusionOk="0" fill="none" h="153" w="2810">
                  <a:moveTo>
                    <a:pt x="0" y="61"/>
                  </a:moveTo>
                  <a:cubicBezTo>
                    <a:pt x="0" y="61"/>
                    <a:pt x="22" y="1"/>
                    <a:pt x="82" y="1"/>
                  </a:cubicBezTo>
                  <a:cubicBezTo>
                    <a:pt x="142" y="1"/>
                    <a:pt x="2579" y="61"/>
                    <a:pt x="2658" y="61"/>
                  </a:cubicBezTo>
                  <a:cubicBezTo>
                    <a:pt x="2750" y="61"/>
                    <a:pt x="2810" y="111"/>
                    <a:pt x="2810" y="15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9"/>
            <p:cNvSpPr/>
            <p:nvPr/>
          </p:nvSpPr>
          <p:spPr>
            <a:xfrm>
              <a:off x="4201448" y="4323726"/>
              <a:ext cx="31034" cy="183444"/>
            </a:xfrm>
            <a:custGeom>
              <a:rect b="b" l="l" r="r" t="t"/>
              <a:pathLst>
                <a:path extrusionOk="0" h="4386" w="742">
                  <a:moveTo>
                    <a:pt x="602" y="1"/>
                  </a:moveTo>
                  <a:cubicBezTo>
                    <a:pt x="602" y="1"/>
                    <a:pt x="229" y="372"/>
                    <a:pt x="10" y="2861"/>
                  </a:cubicBezTo>
                  <a:cubicBezTo>
                    <a:pt x="0" y="3492"/>
                    <a:pt x="60" y="4325"/>
                    <a:pt x="60" y="4325"/>
                  </a:cubicBezTo>
                  <a:cubicBezTo>
                    <a:pt x="60" y="4335"/>
                    <a:pt x="70" y="4366"/>
                    <a:pt x="80" y="4366"/>
                  </a:cubicBezTo>
                  <a:cubicBezTo>
                    <a:pt x="99" y="4366"/>
                    <a:pt x="289" y="4385"/>
                    <a:pt x="311" y="4385"/>
                  </a:cubicBezTo>
                  <a:cubicBezTo>
                    <a:pt x="330" y="4376"/>
                    <a:pt x="340" y="4344"/>
                    <a:pt x="340" y="4344"/>
                  </a:cubicBezTo>
                  <a:cubicBezTo>
                    <a:pt x="251" y="3885"/>
                    <a:pt x="280" y="2861"/>
                    <a:pt x="280" y="2861"/>
                  </a:cubicBezTo>
                  <a:cubicBezTo>
                    <a:pt x="280" y="2861"/>
                    <a:pt x="431" y="935"/>
                    <a:pt x="742" y="32"/>
                  </a:cubicBezTo>
                  <a:cubicBezTo>
                    <a:pt x="682" y="10"/>
                    <a:pt x="602" y="1"/>
                    <a:pt x="602" y="1"/>
                  </a:cubicBezTo>
                  <a:close/>
                </a:path>
              </a:pathLst>
            </a:custGeom>
            <a:solidFill>
              <a:srgbClr val="C9B9BC"/>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9"/>
            <p:cNvSpPr/>
            <p:nvPr/>
          </p:nvSpPr>
          <p:spPr>
            <a:xfrm>
              <a:off x="4195509" y="4446313"/>
              <a:ext cx="42034" cy="153540"/>
            </a:xfrm>
            <a:custGeom>
              <a:rect b="b" l="l" r="r" t="t"/>
              <a:pathLst>
                <a:path extrusionOk="0" h="3671" w="1005">
                  <a:moveTo>
                    <a:pt x="251" y="0"/>
                  </a:moveTo>
                  <a:cubicBezTo>
                    <a:pt x="152" y="120"/>
                    <a:pt x="82" y="200"/>
                    <a:pt x="82" y="210"/>
                  </a:cubicBezTo>
                  <a:cubicBezTo>
                    <a:pt x="51" y="260"/>
                    <a:pt x="0" y="352"/>
                    <a:pt x="41" y="580"/>
                  </a:cubicBezTo>
                  <a:cubicBezTo>
                    <a:pt x="70" y="811"/>
                    <a:pt x="523" y="2478"/>
                    <a:pt x="523" y="2478"/>
                  </a:cubicBezTo>
                  <a:cubicBezTo>
                    <a:pt x="523" y="2478"/>
                    <a:pt x="513" y="2547"/>
                    <a:pt x="482" y="2668"/>
                  </a:cubicBezTo>
                  <a:cubicBezTo>
                    <a:pt x="453" y="2779"/>
                    <a:pt x="482" y="2988"/>
                    <a:pt x="482" y="3060"/>
                  </a:cubicBezTo>
                  <a:cubicBezTo>
                    <a:pt x="482" y="3070"/>
                    <a:pt x="383" y="3229"/>
                    <a:pt x="352" y="3251"/>
                  </a:cubicBezTo>
                  <a:cubicBezTo>
                    <a:pt x="311" y="3279"/>
                    <a:pt x="231" y="3349"/>
                    <a:pt x="222" y="3381"/>
                  </a:cubicBezTo>
                  <a:cubicBezTo>
                    <a:pt x="215" y="3411"/>
                    <a:pt x="223" y="3429"/>
                    <a:pt x="241" y="3429"/>
                  </a:cubicBezTo>
                  <a:cubicBezTo>
                    <a:pt x="247" y="3429"/>
                    <a:pt x="254" y="3427"/>
                    <a:pt x="263" y="3421"/>
                  </a:cubicBezTo>
                  <a:cubicBezTo>
                    <a:pt x="282" y="3409"/>
                    <a:pt x="323" y="3390"/>
                    <a:pt x="361" y="3371"/>
                  </a:cubicBezTo>
                  <a:cubicBezTo>
                    <a:pt x="393" y="3349"/>
                    <a:pt x="431" y="3340"/>
                    <a:pt x="472" y="3301"/>
                  </a:cubicBezTo>
                  <a:cubicBezTo>
                    <a:pt x="503" y="3260"/>
                    <a:pt x="583" y="3159"/>
                    <a:pt x="583" y="3159"/>
                  </a:cubicBezTo>
                  <a:lnTo>
                    <a:pt x="583" y="3159"/>
                  </a:lnTo>
                  <a:cubicBezTo>
                    <a:pt x="583" y="3159"/>
                    <a:pt x="552" y="3260"/>
                    <a:pt x="542" y="3289"/>
                  </a:cubicBezTo>
                  <a:cubicBezTo>
                    <a:pt x="542" y="3311"/>
                    <a:pt x="532" y="3349"/>
                    <a:pt x="503" y="3390"/>
                  </a:cubicBezTo>
                  <a:cubicBezTo>
                    <a:pt x="472" y="3431"/>
                    <a:pt x="443" y="3520"/>
                    <a:pt x="431" y="3571"/>
                  </a:cubicBezTo>
                  <a:cubicBezTo>
                    <a:pt x="431" y="3605"/>
                    <a:pt x="455" y="3621"/>
                    <a:pt x="473" y="3621"/>
                  </a:cubicBezTo>
                  <a:cubicBezTo>
                    <a:pt x="481" y="3621"/>
                    <a:pt x="488" y="3618"/>
                    <a:pt x="491" y="3612"/>
                  </a:cubicBezTo>
                  <a:cubicBezTo>
                    <a:pt x="503" y="3602"/>
                    <a:pt x="542" y="3530"/>
                    <a:pt x="573" y="3491"/>
                  </a:cubicBezTo>
                  <a:cubicBezTo>
                    <a:pt x="602" y="3450"/>
                    <a:pt x="633" y="3409"/>
                    <a:pt x="653" y="3361"/>
                  </a:cubicBezTo>
                  <a:cubicBezTo>
                    <a:pt x="662" y="3320"/>
                    <a:pt x="732" y="3181"/>
                    <a:pt x="732" y="3181"/>
                  </a:cubicBezTo>
                  <a:lnTo>
                    <a:pt x="732" y="3181"/>
                  </a:lnTo>
                  <a:cubicBezTo>
                    <a:pt x="732" y="3181"/>
                    <a:pt x="703" y="3340"/>
                    <a:pt x="694" y="3400"/>
                  </a:cubicBezTo>
                  <a:cubicBezTo>
                    <a:pt x="672" y="3450"/>
                    <a:pt x="653" y="3561"/>
                    <a:pt x="653" y="3621"/>
                  </a:cubicBezTo>
                  <a:cubicBezTo>
                    <a:pt x="653" y="3656"/>
                    <a:pt x="673" y="3671"/>
                    <a:pt x="692" y="3671"/>
                  </a:cubicBezTo>
                  <a:cubicBezTo>
                    <a:pt x="706" y="3671"/>
                    <a:pt x="719" y="3663"/>
                    <a:pt x="723" y="3650"/>
                  </a:cubicBezTo>
                  <a:cubicBezTo>
                    <a:pt x="732" y="3621"/>
                    <a:pt x="804" y="3470"/>
                    <a:pt x="804" y="3470"/>
                  </a:cubicBezTo>
                  <a:cubicBezTo>
                    <a:pt x="804" y="3470"/>
                    <a:pt x="893" y="3371"/>
                    <a:pt x="913" y="3349"/>
                  </a:cubicBezTo>
                  <a:cubicBezTo>
                    <a:pt x="934" y="3340"/>
                    <a:pt x="973" y="3289"/>
                    <a:pt x="973" y="3260"/>
                  </a:cubicBezTo>
                  <a:cubicBezTo>
                    <a:pt x="985" y="3229"/>
                    <a:pt x="1004" y="3060"/>
                    <a:pt x="1004" y="3000"/>
                  </a:cubicBezTo>
                  <a:cubicBezTo>
                    <a:pt x="1004" y="2950"/>
                    <a:pt x="884" y="2386"/>
                    <a:pt x="884" y="2386"/>
                  </a:cubicBezTo>
                  <a:cubicBezTo>
                    <a:pt x="884" y="2386"/>
                    <a:pt x="783" y="1182"/>
                    <a:pt x="773" y="1023"/>
                  </a:cubicBezTo>
                  <a:cubicBezTo>
                    <a:pt x="763" y="862"/>
                    <a:pt x="723" y="501"/>
                    <a:pt x="723" y="501"/>
                  </a:cubicBezTo>
                  <a:cubicBezTo>
                    <a:pt x="672" y="330"/>
                    <a:pt x="472" y="60"/>
                    <a:pt x="251" y="0"/>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9"/>
            <p:cNvSpPr/>
            <p:nvPr/>
          </p:nvSpPr>
          <p:spPr>
            <a:xfrm>
              <a:off x="4195509" y="4448822"/>
              <a:ext cx="42034" cy="151490"/>
            </a:xfrm>
            <a:custGeom>
              <a:rect b="b" l="l" r="r" t="t"/>
              <a:pathLst>
                <a:path extrusionOk="0" fill="none" h="3622" w="1005">
                  <a:moveTo>
                    <a:pt x="564" y="159"/>
                  </a:moveTo>
                  <a:cubicBezTo>
                    <a:pt x="643" y="251"/>
                    <a:pt x="703" y="361"/>
                    <a:pt x="723" y="441"/>
                  </a:cubicBezTo>
                  <a:cubicBezTo>
                    <a:pt x="723" y="441"/>
                    <a:pt x="763" y="802"/>
                    <a:pt x="773" y="963"/>
                  </a:cubicBezTo>
                  <a:cubicBezTo>
                    <a:pt x="783" y="1122"/>
                    <a:pt x="884" y="2326"/>
                    <a:pt x="884" y="2326"/>
                  </a:cubicBezTo>
                  <a:cubicBezTo>
                    <a:pt x="884" y="2326"/>
                    <a:pt x="1004" y="2890"/>
                    <a:pt x="1004" y="2940"/>
                  </a:cubicBezTo>
                  <a:cubicBezTo>
                    <a:pt x="1004" y="3000"/>
                    <a:pt x="985" y="3169"/>
                    <a:pt x="973" y="3200"/>
                  </a:cubicBezTo>
                  <a:cubicBezTo>
                    <a:pt x="973" y="3229"/>
                    <a:pt x="934" y="3280"/>
                    <a:pt x="913" y="3289"/>
                  </a:cubicBezTo>
                  <a:cubicBezTo>
                    <a:pt x="893" y="3311"/>
                    <a:pt x="804" y="3410"/>
                    <a:pt x="804" y="3410"/>
                  </a:cubicBezTo>
                  <a:cubicBezTo>
                    <a:pt x="804" y="3410"/>
                    <a:pt x="732" y="3561"/>
                    <a:pt x="723" y="3590"/>
                  </a:cubicBezTo>
                  <a:cubicBezTo>
                    <a:pt x="713" y="3622"/>
                    <a:pt x="653" y="3622"/>
                    <a:pt x="653" y="3561"/>
                  </a:cubicBezTo>
                  <a:cubicBezTo>
                    <a:pt x="653" y="3501"/>
                    <a:pt x="672" y="3390"/>
                    <a:pt x="694" y="3340"/>
                  </a:cubicBezTo>
                  <a:cubicBezTo>
                    <a:pt x="703" y="3280"/>
                    <a:pt x="732" y="3121"/>
                    <a:pt x="732" y="3121"/>
                  </a:cubicBezTo>
                  <a:cubicBezTo>
                    <a:pt x="732" y="3121"/>
                    <a:pt x="662" y="3260"/>
                    <a:pt x="653" y="3301"/>
                  </a:cubicBezTo>
                  <a:cubicBezTo>
                    <a:pt x="633" y="3349"/>
                    <a:pt x="602" y="3390"/>
                    <a:pt x="573" y="3431"/>
                  </a:cubicBezTo>
                  <a:cubicBezTo>
                    <a:pt x="542" y="3470"/>
                    <a:pt x="503" y="3542"/>
                    <a:pt x="491" y="3552"/>
                  </a:cubicBezTo>
                  <a:cubicBezTo>
                    <a:pt x="482" y="3571"/>
                    <a:pt x="431" y="3561"/>
                    <a:pt x="431" y="3511"/>
                  </a:cubicBezTo>
                  <a:cubicBezTo>
                    <a:pt x="443" y="3460"/>
                    <a:pt x="472" y="3371"/>
                    <a:pt x="503" y="3330"/>
                  </a:cubicBezTo>
                  <a:cubicBezTo>
                    <a:pt x="532" y="3289"/>
                    <a:pt x="542" y="3251"/>
                    <a:pt x="542" y="3229"/>
                  </a:cubicBezTo>
                  <a:cubicBezTo>
                    <a:pt x="552" y="3200"/>
                    <a:pt x="583" y="3099"/>
                    <a:pt x="583" y="3099"/>
                  </a:cubicBezTo>
                  <a:cubicBezTo>
                    <a:pt x="583" y="3099"/>
                    <a:pt x="503" y="3200"/>
                    <a:pt x="472" y="3241"/>
                  </a:cubicBezTo>
                  <a:cubicBezTo>
                    <a:pt x="431" y="3280"/>
                    <a:pt x="393" y="3289"/>
                    <a:pt x="361" y="3311"/>
                  </a:cubicBezTo>
                  <a:cubicBezTo>
                    <a:pt x="323" y="3330"/>
                    <a:pt x="282" y="3349"/>
                    <a:pt x="263" y="3361"/>
                  </a:cubicBezTo>
                  <a:cubicBezTo>
                    <a:pt x="231" y="3381"/>
                    <a:pt x="212" y="3361"/>
                    <a:pt x="222" y="3321"/>
                  </a:cubicBezTo>
                  <a:cubicBezTo>
                    <a:pt x="231" y="3289"/>
                    <a:pt x="311" y="3219"/>
                    <a:pt x="352" y="3191"/>
                  </a:cubicBezTo>
                  <a:cubicBezTo>
                    <a:pt x="383" y="3169"/>
                    <a:pt x="482" y="3010"/>
                    <a:pt x="482" y="3000"/>
                  </a:cubicBezTo>
                  <a:cubicBezTo>
                    <a:pt x="482" y="2928"/>
                    <a:pt x="453" y="2719"/>
                    <a:pt x="482" y="2608"/>
                  </a:cubicBezTo>
                  <a:cubicBezTo>
                    <a:pt x="513" y="2487"/>
                    <a:pt x="523" y="2418"/>
                    <a:pt x="523" y="2418"/>
                  </a:cubicBezTo>
                  <a:cubicBezTo>
                    <a:pt x="523" y="2418"/>
                    <a:pt x="70" y="751"/>
                    <a:pt x="41" y="520"/>
                  </a:cubicBezTo>
                  <a:cubicBezTo>
                    <a:pt x="0" y="292"/>
                    <a:pt x="51" y="200"/>
                    <a:pt x="82" y="150"/>
                  </a:cubicBezTo>
                  <a:lnTo>
                    <a:pt x="130" y="0"/>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9"/>
            <p:cNvSpPr/>
            <p:nvPr/>
          </p:nvSpPr>
          <p:spPr>
            <a:xfrm>
              <a:off x="4229136" y="4574295"/>
              <a:ext cx="5479" cy="17148"/>
            </a:xfrm>
            <a:custGeom>
              <a:rect b="b" l="l" r="r" t="t"/>
              <a:pathLst>
                <a:path extrusionOk="0" fill="none" h="410" w="131">
                  <a:moveTo>
                    <a:pt x="0" y="410"/>
                  </a:moveTo>
                  <a:cubicBezTo>
                    <a:pt x="0" y="410"/>
                    <a:pt x="39" y="321"/>
                    <a:pt x="49" y="289"/>
                  </a:cubicBezTo>
                  <a:cubicBezTo>
                    <a:pt x="70" y="260"/>
                    <a:pt x="99" y="80"/>
                    <a:pt x="109" y="48"/>
                  </a:cubicBezTo>
                  <a:cubicBezTo>
                    <a:pt x="121" y="20"/>
                    <a:pt x="130" y="0"/>
                    <a:pt x="130"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9"/>
            <p:cNvSpPr/>
            <p:nvPr/>
          </p:nvSpPr>
          <p:spPr>
            <a:xfrm>
              <a:off x="4212699" y="4541965"/>
              <a:ext cx="21498" cy="11335"/>
            </a:xfrm>
            <a:custGeom>
              <a:rect b="b" l="l" r="r" t="t"/>
              <a:pathLst>
                <a:path extrusionOk="0" h="271" w="514">
                  <a:moveTo>
                    <a:pt x="502" y="0"/>
                  </a:moveTo>
                  <a:lnTo>
                    <a:pt x="1" y="90"/>
                  </a:lnTo>
                  <a:lnTo>
                    <a:pt x="42" y="270"/>
                  </a:lnTo>
                  <a:cubicBezTo>
                    <a:pt x="42" y="270"/>
                    <a:pt x="372" y="260"/>
                    <a:pt x="514" y="210"/>
                  </a:cubicBezTo>
                  <a:lnTo>
                    <a:pt x="502" y="0"/>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9"/>
            <p:cNvSpPr/>
            <p:nvPr/>
          </p:nvSpPr>
          <p:spPr>
            <a:xfrm>
              <a:off x="4193376" y="4325859"/>
              <a:ext cx="55418" cy="222802"/>
            </a:xfrm>
            <a:custGeom>
              <a:rect b="b" l="l" r="r" t="t"/>
              <a:pathLst>
                <a:path extrusionOk="0" h="5327" w="1325">
                  <a:moveTo>
                    <a:pt x="805" y="0"/>
                  </a:moveTo>
                  <a:cubicBezTo>
                    <a:pt x="805" y="0"/>
                    <a:pt x="745" y="41"/>
                    <a:pt x="723" y="70"/>
                  </a:cubicBezTo>
                  <a:cubicBezTo>
                    <a:pt x="713" y="102"/>
                    <a:pt x="603" y="732"/>
                    <a:pt x="554" y="964"/>
                  </a:cubicBezTo>
                  <a:cubicBezTo>
                    <a:pt x="554" y="983"/>
                    <a:pt x="263" y="1987"/>
                    <a:pt x="111" y="2719"/>
                  </a:cubicBezTo>
                  <a:cubicBezTo>
                    <a:pt x="73" y="2839"/>
                    <a:pt x="1" y="3111"/>
                    <a:pt x="83" y="3533"/>
                  </a:cubicBezTo>
                  <a:cubicBezTo>
                    <a:pt x="121" y="3812"/>
                    <a:pt x="422" y="5326"/>
                    <a:pt x="422" y="5326"/>
                  </a:cubicBezTo>
                  <a:cubicBezTo>
                    <a:pt x="422" y="5326"/>
                    <a:pt x="834" y="5278"/>
                    <a:pt x="985" y="5247"/>
                  </a:cubicBezTo>
                  <a:lnTo>
                    <a:pt x="834" y="3241"/>
                  </a:lnTo>
                  <a:cubicBezTo>
                    <a:pt x="935" y="2919"/>
                    <a:pt x="1245" y="1866"/>
                    <a:pt x="1277" y="1765"/>
                  </a:cubicBezTo>
                  <a:cubicBezTo>
                    <a:pt x="1325" y="1616"/>
                    <a:pt x="1325" y="1274"/>
                    <a:pt x="1226" y="764"/>
                  </a:cubicBezTo>
                  <a:cubicBezTo>
                    <a:pt x="1125" y="241"/>
                    <a:pt x="805" y="0"/>
                    <a:pt x="805" y="0"/>
                  </a:cubicBezTo>
                  <a:close/>
                </a:path>
              </a:pathLst>
            </a:custGeom>
            <a:solidFill>
              <a:srgbClr val="C9B9BC"/>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9"/>
            <p:cNvSpPr/>
            <p:nvPr/>
          </p:nvSpPr>
          <p:spPr>
            <a:xfrm>
              <a:off x="4226626" y="4320422"/>
              <a:ext cx="44042" cy="191768"/>
            </a:xfrm>
            <a:custGeom>
              <a:rect b="b" l="l" r="r" t="t"/>
              <a:pathLst>
                <a:path extrusionOk="0" h="4585" w="1053">
                  <a:moveTo>
                    <a:pt x="89" y="0"/>
                  </a:moveTo>
                  <a:cubicBezTo>
                    <a:pt x="70" y="10"/>
                    <a:pt x="39" y="29"/>
                    <a:pt x="29" y="39"/>
                  </a:cubicBezTo>
                  <a:cubicBezTo>
                    <a:pt x="10" y="61"/>
                    <a:pt x="0" y="80"/>
                    <a:pt x="0" y="80"/>
                  </a:cubicBezTo>
                  <a:cubicBezTo>
                    <a:pt x="631" y="742"/>
                    <a:pt x="621" y="2399"/>
                    <a:pt x="682" y="2960"/>
                  </a:cubicBezTo>
                  <a:cubicBezTo>
                    <a:pt x="662" y="4183"/>
                    <a:pt x="771" y="4525"/>
                    <a:pt x="771" y="4525"/>
                  </a:cubicBezTo>
                  <a:cubicBezTo>
                    <a:pt x="771" y="4544"/>
                    <a:pt x="771" y="4565"/>
                    <a:pt x="792" y="4565"/>
                  </a:cubicBezTo>
                  <a:cubicBezTo>
                    <a:pt x="802" y="4565"/>
                    <a:pt x="1002" y="4585"/>
                    <a:pt x="1024" y="4585"/>
                  </a:cubicBezTo>
                  <a:cubicBezTo>
                    <a:pt x="1043" y="4585"/>
                    <a:pt x="1052" y="4553"/>
                    <a:pt x="1052" y="4553"/>
                  </a:cubicBezTo>
                  <a:cubicBezTo>
                    <a:pt x="963" y="3923"/>
                    <a:pt x="983" y="2960"/>
                    <a:pt x="983" y="2960"/>
                  </a:cubicBezTo>
                  <a:cubicBezTo>
                    <a:pt x="983" y="2960"/>
                    <a:pt x="963" y="2177"/>
                    <a:pt x="732" y="1284"/>
                  </a:cubicBezTo>
                  <a:cubicBezTo>
                    <a:pt x="501" y="390"/>
                    <a:pt x="149" y="10"/>
                    <a:pt x="149" y="10"/>
                  </a:cubicBezTo>
                  <a:cubicBezTo>
                    <a:pt x="149" y="10"/>
                    <a:pt x="121" y="0"/>
                    <a:pt x="89" y="0"/>
                  </a:cubicBezTo>
                  <a:close/>
                </a:path>
              </a:pathLst>
            </a:custGeom>
            <a:solidFill>
              <a:srgbClr val="F78181"/>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9"/>
            <p:cNvSpPr/>
            <p:nvPr/>
          </p:nvSpPr>
          <p:spPr>
            <a:xfrm>
              <a:off x="4258831" y="4448822"/>
              <a:ext cx="4684" cy="5061"/>
            </a:xfrm>
            <a:custGeom>
              <a:rect b="b" l="l" r="r" t="t"/>
              <a:pathLst>
                <a:path extrusionOk="0" h="121" w="112">
                  <a:moveTo>
                    <a:pt x="51" y="0"/>
                  </a:moveTo>
                  <a:cubicBezTo>
                    <a:pt x="22" y="0"/>
                    <a:pt x="1" y="29"/>
                    <a:pt x="1" y="60"/>
                  </a:cubicBezTo>
                  <a:cubicBezTo>
                    <a:pt x="1" y="99"/>
                    <a:pt x="22" y="121"/>
                    <a:pt x="51" y="121"/>
                  </a:cubicBezTo>
                  <a:cubicBezTo>
                    <a:pt x="83" y="121"/>
                    <a:pt x="111" y="99"/>
                    <a:pt x="111" y="60"/>
                  </a:cubicBezTo>
                  <a:cubicBezTo>
                    <a:pt x="111" y="29"/>
                    <a:pt x="83" y="0"/>
                    <a:pt x="51" y="0"/>
                  </a:cubicBezTo>
                  <a:close/>
                </a:path>
              </a:pathLst>
            </a:custGeom>
            <a:solidFill>
              <a:srgbClr val="3B9AAD"/>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98" name="Shape 8598"/>
        <p:cNvGrpSpPr/>
        <p:nvPr/>
      </p:nvGrpSpPr>
      <p:grpSpPr>
        <a:xfrm>
          <a:off x="0" y="0"/>
          <a:ext cx="0" cy="0"/>
          <a:chOff x="0" y="0"/>
          <a:chExt cx="0" cy="0"/>
        </a:xfrm>
      </p:grpSpPr>
      <p:grpSp>
        <p:nvGrpSpPr>
          <p:cNvPr id="8599" name="Google Shape;8599;p75"/>
          <p:cNvGrpSpPr/>
          <p:nvPr/>
        </p:nvGrpSpPr>
        <p:grpSpPr>
          <a:xfrm>
            <a:off x="717003" y="971306"/>
            <a:ext cx="845921" cy="690752"/>
            <a:chOff x="732428" y="1198513"/>
            <a:chExt cx="845921" cy="690752"/>
          </a:xfrm>
        </p:grpSpPr>
        <p:grpSp>
          <p:nvGrpSpPr>
            <p:cNvPr id="8600" name="Google Shape;8600;p75"/>
            <p:cNvGrpSpPr/>
            <p:nvPr/>
          </p:nvGrpSpPr>
          <p:grpSpPr>
            <a:xfrm>
              <a:off x="823030" y="1198513"/>
              <a:ext cx="755319" cy="690752"/>
              <a:chOff x="823030" y="1198513"/>
              <a:chExt cx="755319" cy="690752"/>
            </a:xfrm>
          </p:grpSpPr>
          <p:sp>
            <p:nvSpPr>
              <p:cNvPr id="8601" name="Google Shape;8601;p75"/>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5"/>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75"/>
            <p:cNvGrpSpPr/>
            <p:nvPr/>
          </p:nvGrpSpPr>
          <p:grpSpPr>
            <a:xfrm>
              <a:off x="732428" y="1239937"/>
              <a:ext cx="739912" cy="607886"/>
              <a:chOff x="732428" y="1239937"/>
              <a:chExt cx="739912" cy="607886"/>
            </a:xfrm>
          </p:grpSpPr>
          <p:sp>
            <p:nvSpPr>
              <p:cNvPr id="8604" name="Google Shape;8604;p75"/>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5"/>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75"/>
            <p:cNvGrpSpPr/>
            <p:nvPr/>
          </p:nvGrpSpPr>
          <p:grpSpPr>
            <a:xfrm>
              <a:off x="732428" y="1277018"/>
              <a:ext cx="702832" cy="533758"/>
              <a:chOff x="732428" y="1277018"/>
              <a:chExt cx="702832" cy="533758"/>
            </a:xfrm>
          </p:grpSpPr>
          <p:sp>
            <p:nvSpPr>
              <p:cNvPr id="8607" name="Google Shape;8607;p75"/>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5"/>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75"/>
            <p:cNvGrpSpPr/>
            <p:nvPr/>
          </p:nvGrpSpPr>
          <p:grpSpPr>
            <a:xfrm>
              <a:off x="931170" y="1306653"/>
              <a:ext cx="647179" cy="474455"/>
              <a:chOff x="931170" y="1306653"/>
              <a:chExt cx="647179" cy="474455"/>
            </a:xfrm>
          </p:grpSpPr>
          <p:sp>
            <p:nvSpPr>
              <p:cNvPr id="8610" name="Google Shape;8610;p75"/>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5"/>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2" name="Google Shape;8612;p75"/>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75"/>
          <p:cNvGrpSpPr/>
          <p:nvPr/>
        </p:nvGrpSpPr>
        <p:grpSpPr>
          <a:xfrm>
            <a:off x="3948612" y="971313"/>
            <a:ext cx="634656" cy="699982"/>
            <a:chOff x="5985650" y="2860025"/>
            <a:chExt cx="1396075" cy="1539775"/>
          </a:xfrm>
        </p:grpSpPr>
        <p:sp>
          <p:nvSpPr>
            <p:cNvPr id="8614" name="Google Shape;8614;p75"/>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5"/>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5"/>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5"/>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5"/>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5"/>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5"/>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5"/>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5"/>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5"/>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5"/>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5"/>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5"/>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5"/>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5"/>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5"/>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5"/>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5"/>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5"/>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5"/>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5"/>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5"/>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5"/>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5"/>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5"/>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5"/>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5"/>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5"/>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5"/>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5"/>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5"/>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5"/>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75"/>
          <p:cNvGrpSpPr/>
          <p:nvPr/>
        </p:nvGrpSpPr>
        <p:grpSpPr>
          <a:xfrm>
            <a:off x="4704262" y="971306"/>
            <a:ext cx="725845" cy="699975"/>
            <a:chOff x="4249973" y="1201875"/>
            <a:chExt cx="1958568" cy="1888762"/>
          </a:xfrm>
        </p:grpSpPr>
        <p:sp>
          <p:nvSpPr>
            <p:cNvPr id="8647" name="Google Shape;8647;p75"/>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8" name="Google Shape;8648;p75"/>
            <p:cNvGrpSpPr/>
            <p:nvPr/>
          </p:nvGrpSpPr>
          <p:grpSpPr>
            <a:xfrm>
              <a:off x="5853086" y="1789142"/>
              <a:ext cx="355454" cy="1048099"/>
              <a:chOff x="5576108" y="2016725"/>
              <a:chExt cx="565200" cy="1666560"/>
            </a:xfrm>
          </p:grpSpPr>
          <p:sp>
            <p:nvSpPr>
              <p:cNvPr id="8649" name="Google Shape;8649;p75"/>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50" name="Google Shape;8650;p7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75"/>
            <p:cNvGrpSpPr/>
            <p:nvPr/>
          </p:nvGrpSpPr>
          <p:grpSpPr>
            <a:xfrm>
              <a:off x="4869455" y="2691676"/>
              <a:ext cx="1013897" cy="398961"/>
              <a:chOff x="4012057" y="3451825"/>
              <a:chExt cx="1612175" cy="634379"/>
            </a:xfrm>
          </p:grpSpPr>
          <p:sp>
            <p:nvSpPr>
              <p:cNvPr id="8652" name="Google Shape;8652;p75"/>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53" name="Google Shape;8653;p7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75"/>
            <p:cNvGrpSpPr/>
            <p:nvPr/>
          </p:nvGrpSpPr>
          <p:grpSpPr>
            <a:xfrm>
              <a:off x="4276937" y="2155961"/>
              <a:ext cx="651965" cy="891358"/>
              <a:chOff x="3069908" y="2599997"/>
              <a:chExt cx="1036675" cy="1417328"/>
            </a:xfrm>
          </p:grpSpPr>
          <p:sp>
            <p:nvSpPr>
              <p:cNvPr id="8655" name="Google Shape;8655;p75"/>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56" name="Google Shape;8656;p7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75"/>
            <p:cNvGrpSpPr/>
            <p:nvPr/>
          </p:nvGrpSpPr>
          <p:grpSpPr>
            <a:xfrm>
              <a:off x="5054918" y="1201875"/>
              <a:ext cx="999548" cy="602711"/>
              <a:chOff x="4306958" y="1082925"/>
              <a:chExt cx="1589359" cy="958358"/>
            </a:xfrm>
          </p:grpSpPr>
          <p:sp>
            <p:nvSpPr>
              <p:cNvPr id="8658" name="Google Shape;8658;p75"/>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59" name="Google Shape;8659;p7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75"/>
            <p:cNvGrpSpPr/>
            <p:nvPr/>
          </p:nvGrpSpPr>
          <p:grpSpPr>
            <a:xfrm>
              <a:off x="4249973" y="1303451"/>
              <a:ext cx="799317" cy="841334"/>
              <a:chOff x="3027033" y="1244439"/>
              <a:chExt cx="1270977" cy="1337786"/>
            </a:xfrm>
          </p:grpSpPr>
          <p:sp>
            <p:nvSpPr>
              <p:cNvPr id="8661" name="Google Shape;8661;p75"/>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62" name="Google Shape;8662;p7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63" name="Google Shape;8663;p75"/>
          <p:cNvGrpSpPr/>
          <p:nvPr/>
        </p:nvGrpSpPr>
        <p:grpSpPr>
          <a:xfrm>
            <a:off x="4057126" y="1858087"/>
            <a:ext cx="750769" cy="683784"/>
            <a:chOff x="4204684" y="2104422"/>
            <a:chExt cx="699822" cy="637382"/>
          </a:xfrm>
        </p:grpSpPr>
        <p:grpSp>
          <p:nvGrpSpPr>
            <p:cNvPr id="8664" name="Google Shape;8664;p75"/>
            <p:cNvGrpSpPr/>
            <p:nvPr/>
          </p:nvGrpSpPr>
          <p:grpSpPr>
            <a:xfrm>
              <a:off x="4204684" y="2430067"/>
              <a:ext cx="342957" cy="311738"/>
              <a:chOff x="4204684" y="2430067"/>
              <a:chExt cx="342957" cy="311738"/>
            </a:xfrm>
          </p:grpSpPr>
          <p:sp>
            <p:nvSpPr>
              <p:cNvPr id="8665" name="Google Shape;8665;p75"/>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5"/>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75"/>
            <p:cNvGrpSpPr/>
            <p:nvPr/>
          </p:nvGrpSpPr>
          <p:grpSpPr>
            <a:xfrm>
              <a:off x="4561586" y="2430067"/>
              <a:ext cx="342920" cy="311738"/>
              <a:chOff x="4561586" y="2430067"/>
              <a:chExt cx="342920" cy="311738"/>
            </a:xfrm>
          </p:grpSpPr>
          <p:sp>
            <p:nvSpPr>
              <p:cNvPr id="8668" name="Google Shape;8668;p75"/>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5"/>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75"/>
            <p:cNvGrpSpPr/>
            <p:nvPr/>
          </p:nvGrpSpPr>
          <p:grpSpPr>
            <a:xfrm>
              <a:off x="4561586" y="2104422"/>
              <a:ext cx="342920" cy="311738"/>
              <a:chOff x="4561586" y="2104422"/>
              <a:chExt cx="342920" cy="311738"/>
            </a:xfrm>
          </p:grpSpPr>
          <p:sp>
            <p:nvSpPr>
              <p:cNvPr id="8671" name="Google Shape;8671;p75"/>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5"/>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75"/>
            <p:cNvGrpSpPr/>
            <p:nvPr/>
          </p:nvGrpSpPr>
          <p:grpSpPr>
            <a:xfrm>
              <a:off x="4204684" y="2104422"/>
              <a:ext cx="342957" cy="311664"/>
              <a:chOff x="4204684" y="2104422"/>
              <a:chExt cx="342957" cy="311664"/>
            </a:xfrm>
          </p:grpSpPr>
          <p:sp>
            <p:nvSpPr>
              <p:cNvPr id="8674" name="Google Shape;8674;p75"/>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5"/>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6" name="Google Shape;8676;p75"/>
          <p:cNvGrpSpPr/>
          <p:nvPr/>
        </p:nvGrpSpPr>
        <p:grpSpPr>
          <a:xfrm>
            <a:off x="5521559" y="971301"/>
            <a:ext cx="660591" cy="688867"/>
            <a:chOff x="5830645" y="1267368"/>
            <a:chExt cx="530340" cy="553040"/>
          </a:xfrm>
        </p:grpSpPr>
        <p:sp>
          <p:nvSpPr>
            <p:cNvPr id="8677" name="Google Shape;8677;p75"/>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8" name="Google Shape;8678;p75"/>
            <p:cNvGrpSpPr/>
            <p:nvPr/>
          </p:nvGrpSpPr>
          <p:grpSpPr>
            <a:xfrm>
              <a:off x="5830645" y="1267368"/>
              <a:ext cx="259743" cy="269909"/>
              <a:chOff x="5830645" y="1267368"/>
              <a:chExt cx="259743" cy="269909"/>
            </a:xfrm>
          </p:grpSpPr>
          <p:sp>
            <p:nvSpPr>
              <p:cNvPr id="8679" name="Google Shape;8679;p75"/>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5"/>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75"/>
            <p:cNvGrpSpPr/>
            <p:nvPr/>
          </p:nvGrpSpPr>
          <p:grpSpPr>
            <a:xfrm>
              <a:off x="6101293" y="1267368"/>
              <a:ext cx="259692" cy="269909"/>
              <a:chOff x="6101293" y="1267368"/>
              <a:chExt cx="259692" cy="269909"/>
            </a:xfrm>
          </p:grpSpPr>
          <p:sp>
            <p:nvSpPr>
              <p:cNvPr id="8682" name="Google Shape;8682;p75"/>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5"/>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75"/>
            <p:cNvGrpSpPr/>
            <p:nvPr/>
          </p:nvGrpSpPr>
          <p:grpSpPr>
            <a:xfrm>
              <a:off x="5830645" y="1550500"/>
              <a:ext cx="259692" cy="269909"/>
              <a:chOff x="5830645" y="1550500"/>
              <a:chExt cx="259692" cy="269909"/>
            </a:xfrm>
          </p:grpSpPr>
          <p:sp>
            <p:nvSpPr>
              <p:cNvPr id="8685" name="Google Shape;8685;p75"/>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5"/>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75"/>
            <p:cNvGrpSpPr/>
            <p:nvPr/>
          </p:nvGrpSpPr>
          <p:grpSpPr>
            <a:xfrm>
              <a:off x="6101293" y="1550500"/>
              <a:ext cx="259692" cy="269909"/>
              <a:chOff x="6101293" y="1550500"/>
              <a:chExt cx="259692" cy="269909"/>
            </a:xfrm>
          </p:grpSpPr>
          <p:sp>
            <p:nvSpPr>
              <p:cNvPr id="8688" name="Google Shape;8688;p75"/>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5"/>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0" name="Google Shape;8690;p75"/>
          <p:cNvGrpSpPr/>
          <p:nvPr/>
        </p:nvGrpSpPr>
        <p:grpSpPr>
          <a:xfrm>
            <a:off x="723713" y="1861760"/>
            <a:ext cx="697154" cy="679574"/>
            <a:chOff x="2679875" y="2361475"/>
            <a:chExt cx="780425" cy="760575"/>
          </a:xfrm>
        </p:grpSpPr>
        <p:sp>
          <p:nvSpPr>
            <p:cNvPr id="8691" name="Google Shape;8691;p75"/>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5"/>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5"/>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75"/>
          <p:cNvGrpSpPr/>
          <p:nvPr/>
        </p:nvGrpSpPr>
        <p:grpSpPr>
          <a:xfrm>
            <a:off x="3122872" y="971352"/>
            <a:ext cx="735829" cy="684547"/>
            <a:chOff x="3351965" y="1148808"/>
            <a:chExt cx="750770" cy="698375"/>
          </a:xfrm>
        </p:grpSpPr>
        <p:grpSp>
          <p:nvGrpSpPr>
            <p:cNvPr id="8698" name="Google Shape;8698;p75"/>
            <p:cNvGrpSpPr/>
            <p:nvPr/>
          </p:nvGrpSpPr>
          <p:grpSpPr>
            <a:xfrm>
              <a:off x="3586796" y="1148808"/>
              <a:ext cx="294857" cy="286830"/>
              <a:chOff x="3750225" y="1774000"/>
              <a:chExt cx="149575" cy="145525"/>
            </a:xfrm>
          </p:grpSpPr>
          <p:sp>
            <p:nvSpPr>
              <p:cNvPr id="8699" name="Google Shape;8699;p7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75"/>
            <p:cNvGrpSpPr/>
            <p:nvPr/>
          </p:nvGrpSpPr>
          <p:grpSpPr>
            <a:xfrm>
              <a:off x="3779245" y="1375768"/>
              <a:ext cx="323490" cy="286978"/>
              <a:chOff x="3847850" y="1889150"/>
              <a:chExt cx="164100" cy="145600"/>
            </a:xfrm>
          </p:grpSpPr>
          <p:sp>
            <p:nvSpPr>
              <p:cNvPr id="8702" name="Google Shape;8702;p7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75"/>
            <p:cNvGrpSpPr/>
            <p:nvPr/>
          </p:nvGrpSpPr>
          <p:grpSpPr>
            <a:xfrm>
              <a:off x="3351965" y="1330435"/>
              <a:ext cx="295449" cy="285401"/>
              <a:chOff x="3631100" y="1866150"/>
              <a:chExt cx="149875" cy="144800"/>
            </a:xfrm>
          </p:grpSpPr>
          <p:sp>
            <p:nvSpPr>
              <p:cNvPr id="8705" name="Google Shape;8705;p7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75"/>
            <p:cNvGrpSpPr/>
            <p:nvPr/>
          </p:nvGrpSpPr>
          <p:grpSpPr>
            <a:xfrm>
              <a:off x="3548208" y="1560352"/>
              <a:ext cx="294808" cy="286830"/>
              <a:chOff x="3730650" y="1982800"/>
              <a:chExt cx="149550" cy="145525"/>
            </a:xfrm>
          </p:grpSpPr>
          <p:sp>
            <p:nvSpPr>
              <p:cNvPr id="8708" name="Google Shape;8708;p7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0" name="Google Shape;8710;p75"/>
          <p:cNvGrpSpPr/>
          <p:nvPr/>
        </p:nvGrpSpPr>
        <p:grpSpPr>
          <a:xfrm>
            <a:off x="7624524" y="971306"/>
            <a:ext cx="804565" cy="677795"/>
            <a:chOff x="7636443" y="1204988"/>
            <a:chExt cx="804565" cy="677795"/>
          </a:xfrm>
        </p:grpSpPr>
        <p:grpSp>
          <p:nvGrpSpPr>
            <p:cNvPr id="8711" name="Google Shape;8711;p75"/>
            <p:cNvGrpSpPr/>
            <p:nvPr/>
          </p:nvGrpSpPr>
          <p:grpSpPr>
            <a:xfrm>
              <a:off x="7636443" y="1509705"/>
              <a:ext cx="804565" cy="373078"/>
              <a:chOff x="7636443" y="1509705"/>
              <a:chExt cx="804565" cy="373078"/>
            </a:xfrm>
          </p:grpSpPr>
          <p:sp>
            <p:nvSpPr>
              <p:cNvPr id="8712" name="Google Shape;8712;p75"/>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5"/>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75"/>
            <p:cNvGrpSpPr/>
            <p:nvPr/>
          </p:nvGrpSpPr>
          <p:grpSpPr>
            <a:xfrm>
              <a:off x="7636443" y="1408133"/>
              <a:ext cx="804565" cy="373078"/>
              <a:chOff x="7636443" y="1408133"/>
              <a:chExt cx="804565" cy="373078"/>
            </a:xfrm>
          </p:grpSpPr>
          <p:sp>
            <p:nvSpPr>
              <p:cNvPr id="8715" name="Google Shape;8715;p75"/>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5"/>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75"/>
            <p:cNvGrpSpPr/>
            <p:nvPr/>
          </p:nvGrpSpPr>
          <p:grpSpPr>
            <a:xfrm>
              <a:off x="7636443" y="1306560"/>
              <a:ext cx="804565" cy="373078"/>
              <a:chOff x="7636443" y="1306560"/>
              <a:chExt cx="804565" cy="373078"/>
            </a:xfrm>
          </p:grpSpPr>
          <p:sp>
            <p:nvSpPr>
              <p:cNvPr id="8718" name="Google Shape;8718;p75"/>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5"/>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75"/>
            <p:cNvGrpSpPr/>
            <p:nvPr/>
          </p:nvGrpSpPr>
          <p:grpSpPr>
            <a:xfrm>
              <a:off x="7636443" y="1204988"/>
              <a:ext cx="804565" cy="373078"/>
              <a:chOff x="7636443" y="1204988"/>
              <a:chExt cx="804565" cy="373078"/>
            </a:xfrm>
          </p:grpSpPr>
          <p:sp>
            <p:nvSpPr>
              <p:cNvPr id="8721" name="Google Shape;8721;p75"/>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5"/>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23" name="Google Shape;8723;p75"/>
          <p:cNvGrpSpPr/>
          <p:nvPr/>
        </p:nvGrpSpPr>
        <p:grpSpPr>
          <a:xfrm>
            <a:off x="4963371" y="1878721"/>
            <a:ext cx="661339" cy="661188"/>
            <a:chOff x="3990000" y="975400"/>
            <a:chExt cx="3934200" cy="3933300"/>
          </a:xfrm>
        </p:grpSpPr>
        <p:sp>
          <p:nvSpPr>
            <p:cNvPr id="8724" name="Google Shape;8724;p75"/>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5"/>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5"/>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5"/>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75"/>
          <p:cNvGrpSpPr/>
          <p:nvPr/>
        </p:nvGrpSpPr>
        <p:grpSpPr>
          <a:xfrm>
            <a:off x="6607019" y="1857359"/>
            <a:ext cx="868881" cy="684241"/>
            <a:chOff x="6598259" y="2078634"/>
            <a:chExt cx="868881" cy="684241"/>
          </a:xfrm>
        </p:grpSpPr>
        <p:sp>
          <p:nvSpPr>
            <p:cNvPr id="8729" name="Google Shape;8729;p75"/>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5"/>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5"/>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5"/>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5"/>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5"/>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5" name="Google Shape;8735;p75"/>
            <p:cNvGrpSpPr/>
            <p:nvPr/>
          </p:nvGrpSpPr>
          <p:grpSpPr>
            <a:xfrm>
              <a:off x="6808175" y="2078634"/>
              <a:ext cx="452229" cy="684241"/>
              <a:chOff x="6808175" y="2078634"/>
              <a:chExt cx="452229" cy="684241"/>
            </a:xfrm>
          </p:grpSpPr>
          <p:sp>
            <p:nvSpPr>
              <p:cNvPr id="8736" name="Google Shape;8736;p75"/>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5"/>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5"/>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5"/>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5"/>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5"/>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2" name="Google Shape;8742;p75"/>
              <p:cNvGrpSpPr/>
              <p:nvPr/>
            </p:nvGrpSpPr>
            <p:grpSpPr>
              <a:xfrm>
                <a:off x="6821586" y="2078634"/>
                <a:ext cx="426871" cy="684241"/>
                <a:chOff x="6821586" y="2078634"/>
                <a:chExt cx="426871" cy="684241"/>
              </a:xfrm>
            </p:grpSpPr>
            <p:grpSp>
              <p:nvGrpSpPr>
                <p:cNvPr id="8743" name="Google Shape;8743;p75"/>
                <p:cNvGrpSpPr/>
                <p:nvPr/>
              </p:nvGrpSpPr>
              <p:grpSpPr>
                <a:xfrm>
                  <a:off x="6821586" y="2078634"/>
                  <a:ext cx="426871" cy="684241"/>
                  <a:chOff x="6821586" y="2078634"/>
                  <a:chExt cx="426871" cy="684241"/>
                </a:xfrm>
              </p:grpSpPr>
              <p:sp>
                <p:nvSpPr>
                  <p:cNvPr id="8744" name="Google Shape;8744;p75"/>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5"/>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5"/>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5"/>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5"/>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5"/>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5"/>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5"/>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5"/>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5"/>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5"/>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5"/>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5"/>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5"/>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5"/>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5"/>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5"/>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5"/>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5"/>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3" name="Google Shape;8763;p75"/>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5"/>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5"/>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5"/>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5"/>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5"/>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69" name="Google Shape;8769;p75"/>
          <p:cNvGrpSpPr/>
          <p:nvPr/>
        </p:nvGrpSpPr>
        <p:grpSpPr>
          <a:xfrm>
            <a:off x="5780185" y="1862968"/>
            <a:ext cx="671358" cy="671358"/>
            <a:chOff x="6535625" y="760425"/>
            <a:chExt cx="1665900" cy="1665900"/>
          </a:xfrm>
        </p:grpSpPr>
        <p:sp>
          <p:nvSpPr>
            <p:cNvPr id="8770" name="Google Shape;8770;p75"/>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5"/>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5"/>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5"/>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75"/>
          <p:cNvGrpSpPr/>
          <p:nvPr/>
        </p:nvGrpSpPr>
        <p:grpSpPr>
          <a:xfrm>
            <a:off x="717002" y="3531368"/>
            <a:ext cx="1340789" cy="640830"/>
            <a:chOff x="238125" y="1151100"/>
            <a:chExt cx="7139450" cy="3412300"/>
          </a:xfrm>
        </p:grpSpPr>
        <p:sp>
          <p:nvSpPr>
            <p:cNvPr id="8775" name="Google Shape;8775;p75"/>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5"/>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5"/>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5"/>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5"/>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5"/>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5"/>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5"/>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5"/>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5"/>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5"/>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5"/>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75"/>
          <p:cNvGrpSpPr/>
          <p:nvPr/>
        </p:nvGrpSpPr>
        <p:grpSpPr>
          <a:xfrm>
            <a:off x="5584225" y="2734649"/>
            <a:ext cx="985357" cy="585764"/>
            <a:chOff x="5145061" y="2881789"/>
            <a:chExt cx="1107641" cy="658458"/>
          </a:xfrm>
        </p:grpSpPr>
        <p:grpSp>
          <p:nvGrpSpPr>
            <p:cNvPr id="8788" name="Google Shape;8788;p75"/>
            <p:cNvGrpSpPr/>
            <p:nvPr/>
          </p:nvGrpSpPr>
          <p:grpSpPr>
            <a:xfrm>
              <a:off x="5722989" y="3244587"/>
              <a:ext cx="529713" cy="295659"/>
              <a:chOff x="5722989" y="3244587"/>
              <a:chExt cx="529713" cy="295659"/>
            </a:xfrm>
          </p:grpSpPr>
          <p:sp>
            <p:nvSpPr>
              <p:cNvPr id="8789" name="Google Shape;8789;p75"/>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790" name="Google Shape;8790;p75"/>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791" name="Google Shape;8791;p75"/>
            <p:cNvGrpSpPr/>
            <p:nvPr/>
          </p:nvGrpSpPr>
          <p:grpSpPr>
            <a:xfrm>
              <a:off x="5145061" y="3244587"/>
              <a:ext cx="536807" cy="295659"/>
              <a:chOff x="5145061" y="3244587"/>
              <a:chExt cx="536807" cy="295659"/>
            </a:xfrm>
          </p:grpSpPr>
          <p:sp>
            <p:nvSpPr>
              <p:cNvPr id="8792" name="Google Shape;8792;p75"/>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793" name="Google Shape;8793;p75"/>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794" name="Google Shape;8794;p75"/>
            <p:cNvGrpSpPr/>
            <p:nvPr/>
          </p:nvGrpSpPr>
          <p:grpSpPr>
            <a:xfrm>
              <a:off x="5341327" y="2898245"/>
              <a:ext cx="532309" cy="614891"/>
              <a:chOff x="5341327" y="2898245"/>
              <a:chExt cx="532309" cy="614891"/>
            </a:xfrm>
          </p:grpSpPr>
          <p:sp>
            <p:nvSpPr>
              <p:cNvPr id="8795" name="Google Shape;8795;p75"/>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796" name="Google Shape;8796;p75"/>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797" name="Google Shape;8797;p75"/>
            <p:cNvGrpSpPr/>
            <p:nvPr/>
          </p:nvGrpSpPr>
          <p:grpSpPr>
            <a:xfrm>
              <a:off x="5532290" y="2881789"/>
              <a:ext cx="620516" cy="305456"/>
              <a:chOff x="5532290" y="2881789"/>
              <a:chExt cx="620516" cy="305456"/>
            </a:xfrm>
          </p:grpSpPr>
          <p:sp>
            <p:nvSpPr>
              <p:cNvPr id="8798" name="Google Shape;8798;p75"/>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799" name="Google Shape;8799;p75"/>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800" name="Google Shape;8800;p75"/>
          <p:cNvGrpSpPr/>
          <p:nvPr/>
        </p:nvGrpSpPr>
        <p:grpSpPr>
          <a:xfrm>
            <a:off x="8163148" y="3526707"/>
            <a:ext cx="269068" cy="645491"/>
            <a:chOff x="7026852" y="3311869"/>
            <a:chExt cx="434331" cy="1041954"/>
          </a:xfrm>
        </p:grpSpPr>
        <p:sp>
          <p:nvSpPr>
            <p:cNvPr id="8801" name="Google Shape;8801;p75"/>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5"/>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5"/>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75"/>
          <p:cNvGrpSpPr/>
          <p:nvPr/>
        </p:nvGrpSpPr>
        <p:grpSpPr>
          <a:xfrm>
            <a:off x="6179729" y="3565945"/>
            <a:ext cx="293882" cy="293836"/>
            <a:chOff x="4873519" y="3311869"/>
            <a:chExt cx="499374" cy="499296"/>
          </a:xfrm>
        </p:grpSpPr>
        <p:sp>
          <p:nvSpPr>
            <p:cNvPr id="8805" name="Google Shape;8805;p75"/>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5"/>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75"/>
          <p:cNvGrpSpPr/>
          <p:nvPr/>
        </p:nvGrpSpPr>
        <p:grpSpPr>
          <a:xfrm>
            <a:off x="6179729" y="3878316"/>
            <a:ext cx="293882" cy="293882"/>
            <a:chOff x="4873519" y="3875839"/>
            <a:chExt cx="499374" cy="499374"/>
          </a:xfrm>
        </p:grpSpPr>
        <p:sp>
          <p:nvSpPr>
            <p:cNvPr id="8808" name="Google Shape;8808;p75"/>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5"/>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75"/>
          <p:cNvGrpSpPr/>
          <p:nvPr/>
        </p:nvGrpSpPr>
        <p:grpSpPr>
          <a:xfrm>
            <a:off x="2410256" y="1850269"/>
            <a:ext cx="698104" cy="698208"/>
            <a:chOff x="2565073" y="2075876"/>
            <a:chExt cx="672482" cy="672518"/>
          </a:xfrm>
        </p:grpSpPr>
        <p:sp>
          <p:nvSpPr>
            <p:cNvPr id="8811" name="Google Shape;8811;p75"/>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5"/>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5"/>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5"/>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5"/>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5"/>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75"/>
          <p:cNvGrpSpPr/>
          <p:nvPr/>
        </p:nvGrpSpPr>
        <p:grpSpPr>
          <a:xfrm>
            <a:off x="5633667" y="3534869"/>
            <a:ext cx="438354" cy="637329"/>
            <a:chOff x="1697726" y="3244179"/>
            <a:chExt cx="788124" cy="1146069"/>
          </a:xfrm>
        </p:grpSpPr>
        <p:sp>
          <p:nvSpPr>
            <p:cNvPr id="8818" name="Google Shape;8818;p7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0" name="Google Shape;8820;p75"/>
          <p:cNvSpPr/>
          <p:nvPr/>
        </p:nvSpPr>
        <p:spPr>
          <a:xfrm>
            <a:off x="8130926"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1" name="Google Shape;8821;p75"/>
          <p:cNvGrpSpPr/>
          <p:nvPr/>
        </p:nvGrpSpPr>
        <p:grpSpPr>
          <a:xfrm>
            <a:off x="7634881" y="1863232"/>
            <a:ext cx="799565" cy="670282"/>
            <a:chOff x="7617850" y="2063282"/>
            <a:chExt cx="799565" cy="670282"/>
          </a:xfrm>
        </p:grpSpPr>
        <p:cxnSp>
          <p:nvCxnSpPr>
            <p:cNvPr id="8822" name="Google Shape;8822;p75"/>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23" name="Google Shape;8823;p75"/>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24" name="Google Shape;8824;p75"/>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25" name="Google Shape;8825;p75"/>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26" name="Google Shape;8826;p75"/>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827" name="Google Shape;8827;p75"/>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828" name="Google Shape;8828;p75"/>
            <p:cNvGrpSpPr/>
            <p:nvPr/>
          </p:nvGrpSpPr>
          <p:grpSpPr>
            <a:xfrm>
              <a:off x="7734309" y="2063282"/>
              <a:ext cx="570957" cy="620095"/>
              <a:chOff x="7734309" y="2063282"/>
              <a:chExt cx="570957" cy="620095"/>
            </a:xfrm>
          </p:grpSpPr>
          <p:grpSp>
            <p:nvGrpSpPr>
              <p:cNvPr id="8829" name="Google Shape;8829;p75"/>
              <p:cNvGrpSpPr/>
              <p:nvPr/>
            </p:nvGrpSpPr>
            <p:grpSpPr>
              <a:xfrm>
                <a:off x="8031573" y="2063282"/>
                <a:ext cx="273693" cy="620095"/>
                <a:chOff x="8031573" y="2063282"/>
                <a:chExt cx="273693" cy="620095"/>
              </a:xfrm>
            </p:grpSpPr>
            <p:sp>
              <p:nvSpPr>
                <p:cNvPr id="8830" name="Google Shape;8830;p7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75"/>
              <p:cNvGrpSpPr/>
              <p:nvPr/>
            </p:nvGrpSpPr>
            <p:grpSpPr>
              <a:xfrm flipH="1">
                <a:off x="7734309" y="2063282"/>
                <a:ext cx="273693" cy="620095"/>
                <a:chOff x="8031573" y="2063282"/>
                <a:chExt cx="273693" cy="620095"/>
              </a:xfrm>
            </p:grpSpPr>
            <p:sp>
              <p:nvSpPr>
                <p:cNvPr id="8835" name="Google Shape;8835;p7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839" name="Google Shape;8839;p75"/>
          <p:cNvSpPr/>
          <p:nvPr/>
        </p:nvSpPr>
        <p:spPr>
          <a:xfrm>
            <a:off x="7095136"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5"/>
          <p:cNvSpPr/>
          <p:nvPr/>
        </p:nvSpPr>
        <p:spPr>
          <a:xfrm rot="10800000">
            <a:off x="6581318"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1" name="Google Shape;8841;p75"/>
          <p:cNvGrpSpPr/>
          <p:nvPr/>
        </p:nvGrpSpPr>
        <p:grpSpPr>
          <a:xfrm>
            <a:off x="7821488" y="2716715"/>
            <a:ext cx="602567" cy="601884"/>
            <a:chOff x="1186975" y="238125"/>
            <a:chExt cx="5244275" cy="5238325"/>
          </a:xfrm>
        </p:grpSpPr>
        <p:sp>
          <p:nvSpPr>
            <p:cNvPr id="8842" name="Google Shape;8842;p7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5"/>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5"/>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5"/>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75"/>
          <p:cNvGrpSpPr/>
          <p:nvPr/>
        </p:nvGrpSpPr>
        <p:grpSpPr>
          <a:xfrm>
            <a:off x="3264225" y="1856199"/>
            <a:ext cx="651848" cy="687338"/>
            <a:chOff x="3400515" y="2056248"/>
            <a:chExt cx="698134" cy="735987"/>
          </a:xfrm>
        </p:grpSpPr>
        <p:grpSp>
          <p:nvGrpSpPr>
            <p:cNvPr id="8847" name="Google Shape;8847;p75"/>
            <p:cNvGrpSpPr/>
            <p:nvPr/>
          </p:nvGrpSpPr>
          <p:grpSpPr>
            <a:xfrm>
              <a:off x="3400515" y="2283913"/>
              <a:ext cx="312919" cy="219900"/>
              <a:chOff x="3400515" y="2283913"/>
              <a:chExt cx="312919" cy="219900"/>
            </a:xfrm>
          </p:grpSpPr>
          <p:sp>
            <p:nvSpPr>
              <p:cNvPr id="8848" name="Google Shape;8848;p75"/>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49" name="Google Shape;8849;p75"/>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8850" name="Google Shape;8850;p75"/>
            <p:cNvGrpSpPr/>
            <p:nvPr/>
          </p:nvGrpSpPr>
          <p:grpSpPr>
            <a:xfrm>
              <a:off x="3547823" y="2461089"/>
              <a:ext cx="219900" cy="331146"/>
              <a:chOff x="3547823" y="2461089"/>
              <a:chExt cx="219900" cy="331146"/>
            </a:xfrm>
          </p:grpSpPr>
          <p:sp>
            <p:nvSpPr>
              <p:cNvPr id="8851" name="Google Shape;8851;p75"/>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52" name="Google Shape;8852;p75"/>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8853" name="Google Shape;8853;p75"/>
            <p:cNvGrpSpPr/>
            <p:nvPr/>
          </p:nvGrpSpPr>
          <p:grpSpPr>
            <a:xfrm>
              <a:off x="3734138" y="2461089"/>
              <a:ext cx="219900" cy="331146"/>
              <a:chOff x="3734138" y="2461089"/>
              <a:chExt cx="219900" cy="331146"/>
            </a:xfrm>
          </p:grpSpPr>
          <p:sp>
            <p:nvSpPr>
              <p:cNvPr id="8854" name="Google Shape;8854;p75"/>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55" name="Google Shape;8855;p75"/>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8856" name="Google Shape;8856;p75"/>
            <p:cNvGrpSpPr/>
            <p:nvPr/>
          </p:nvGrpSpPr>
          <p:grpSpPr>
            <a:xfrm>
              <a:off x="3787560" y="2281742"/>
              <a:ext cx="311089" cy="219900"/>
              <a:chOff x="3787560" y="2281742"/>
              <a:chExt cx="311089" cy="219900"/>
            </a:xfrm>
          </p:grpSpPr>
          <p:sp>
            <p:nvSpPr>
              <p:cNvPr id="8857" name="Google Shape;8857;p75"/>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58" name="Google Shape;8858;p75"/>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8859" name="Google Shape;8859;p75"/>
            <p:cNvGrpSpPr/>
            <p:nvPr/>
          </p:nvGrpSpPr>
          <p:grpSpPr>
            <a:xfrm>
              <a:off x="3637290" y="2056248"/>
              <a:ext cx="219900" cy="330736"/>
              <a:chOff x="3637290" y="2056248"/>
              <a:chExt cx="219900" cy="330736"/>
            </a:xfrm>
          </p:grpSpPr>
          <p:sp>
            <p:nvSpPr>
              <p:cNvPr id="8860" name="Google Shape;8860;p75"/>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861" name="Google Shape;8861;p75"/>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8862" name="Google Shape;8862;p75"/>
          <p:cNvGrpSpPr/>
          <p:nvPr/>
        </p:nvGrpSpPr>
        <p:grpSpPr>
          <a:xfrm>
            <a:off x="2555931" y="2726205"/>
            <a:ext cx="1268144" cy="592394"/>
            <a:chOff x="238125" y="1188750"/>
            <a:chExt cx="7140450" cy="3335550"/>
          </a:xfrm>
        </p:grpSpPr>
        <p:sp>
          <p:nvSpPr>
            <p:cNvPr id="8863" name="Google Shape;8863;p7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75"/>
          <p:cNvGrpSpPr/>
          <p:nvPr/>
        </p:nvGrpSpPr>
        <p:grpSpPr>
          <a:xfrm>
            <a:off x="6663832" y="2728360"/>
            <a:ext cx="1053944" cy="590147"/>
            <a:chOff x="238125" y="1335475"/>
            <a:chExt cx="5418735" cy="3034175"/>
          </a:xfrm>
        </p:grpSpPr>
        <p:sp>
          <p:nvSpPr>
            <p:cNvPr id="8869" name="Google Shape;8869;p7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75"/>
          <p:cNvGrpSpPr/>
          <p:nvPr/>
        </p:nvGrpSpPr>
        <p:grpSpPr>
          <a:xfrm>
            <a:off x="4094641" y="3533259"/>
            <a:ext cx="1268207" cy="638939"/>
            <a:chOff x="3967651" y="3645904"/>
            <a:chExt cx="1479304" cy="745292"/>
          </a:xfrm>
        </p:grpSpPr>
        <p:grpSp>
          <p:nvGrpSpPr>
            <p:cNvPr id="8873" name="Google Shape;8873;p75"/>
            <p:cNvGrpSpPr/>
            <p:nvPr/>
          </p:nvGrpSpPr>
          <p:grpSpPr>
            <a:xfrm>
              <a:off x="3967651" y="4009026"/>
              <a:ext cx="1479304" cy="382170"/>
              <a:chOff x="3967651" y="4009026"/>
              <a:chExt cx="1479304" cy="382170"/>
            </a:xfrm>
          </p:grpSpPr>
          <p:grpSp>
            <p:nvGrpSpPr>
              <p:cNvPr id="8874" name="Google Shape;8874;p75"/>
              <p:cNvGrpSpPr/>
              <p:nvPr/>
            </p:nvGrpSpPr>
            <p:grpSpPr>
              <a:xfrm>
                <a:off x="4892216" y="4195630"/>
                <a:ext cx="554739" cy="195566"/>
                <a:chOff x="3604375" y="4892160"/>
                <a:chExt cx="1651500" cy="582215"/>
              </a:xfrm>
            </p:grpSpPr>
            <p:sp>
              <p:nvSpPr>
                <p:cNvPr id="8875" name="Google Shape;8875;p75"/>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5"/>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75"/>
              <p:cNvGrpSpPr/>
              <p:nvPr/>
            </p:nvGrpSpPr>
            <p:grpSpPr>
              <a:xfrm>
                <a:off x="3967651" y="4146303"/>
                <a:ext cx="579402" cy="244893"/>
                <a:chOff x="851875" y="4745310"/>
                <a:chExt cx="1724925" cy="729065"/>
              </a:xfrm>
            </p:grpSpPr>
            <p:sp>
              <p:nvSpPr>
                <p:cNvPr id="8878" name="Google Shape;8878;p75"/>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5"/>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75"/>
              <p:cNvGrpSpPr/>
              <p:nvPr/>
            </p:nvGrpSpPr>
            <p:grpSpPr>
              <a:xfrm>
                <a:off x="4460753" y="4009026"/>
                <a:ext cx="493110" cy="382170"/>
                <a:chOff x="2319875" y="4336625"/>
                <a:chExt cx="1468025" cy="1137750"/>
              </a:xfrm>
            </p:grpSpPr>
            <p:sp>
              <p:nvSpPr>
                <p:cNvPr id="8881" name="Google Shape;8881;p75"/>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5"/>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3" name="Google Shape;8883;p75"/>
            <p:cNvGrpSpPr/>
            <p:nvPr/>
          </p:nvGrpSpPr>
          <p:grpSpPr>
            <a:xfrm>
              <a:off x="4479443" y="3645904"/>
              <a:ext cx="455965" cy="388789"/>
              <a:chOff x="2957425" y="238100"/>
              <a:chExt cx="1910200" cy="1628775"/>
            </a:xfrm>
          </p:grpSpPr>
          <p:sp>
            <p:nvSpPr>
              <p:cNvPr id="8884" name="Google Shape;8884;p75"/>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5"/>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5"/>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5"/>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5"/>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5"/>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5"/>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5"/>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5"/>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5"/>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4" name="Google Shape;8894;p75"/>
          <p:cNvGrpSpPr/>
          <p:nvPr/>
        </p:nvGrpSpPr>
        <p:grpSpPr>
          <a:xfrm>
            <a:off x="2480754" y="3534460"/>
            <a:ext cx="1243128" cy="637739"/>
            <a:chOff x="2496310" y="3693351"/>
            <a:chExt cx="1342906" cy="688926"/>
          </a:xfrm>
        </p:grpSpPr>
        <p:grpSp>
          <p:nvGrpSpPr>
            <p:cNvPr id="8895" name="Google Shape;8895;p75"/>
            <p:cNvGrpSpPr/>
            <p:nvPr/>
          </p:nvGrpSpPr>
          <p:grpSpPr>
            <a:xfrm>
              <a:off x="2496310" y="3693351"/>
              <a:ext cx="1342906" cy="688875"/>
              <a:chOff x="2496310" y="3693351"/>
              <a:chExt cx="1342906" cy="688875"/>
            </a:xfrm>
          </p:grpSpPr>
          <p:sp>
            <p:nvSpPr>
              <p:cNvPr id="8896" name="Google Shape;8896;p75"/>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5"/>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5"/>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5"/>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5"/>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5"/>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2" name="Google Shape;8902;p75"/>
              <p:cNvCxnSpPr>
                <a:stCxn id="8900"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8903" name="Google Shape;8903;p75"/>
              <p:cNvCxnSpPr>
                <a:stCxn id="8897"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8904" name="Google Shape;8904;p75"/>
              <p:cNvCxnSpPr>
                <a:stCxn id="889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905" name="Google Shape;8905;p75"/>
              <p:cNvCxnSpPr>
                <a:stCxn id="890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906" name="Google Shape;8906;p75"/>
              <p:cNvCxnSpPr>
                <a:stCxn id="889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07" name="Google Shape;8907;p75"/>
            <p:cNvGrpSpPr/>
            <p:nvPr/>
          </p:nvGrpSpPr>
          <p:grpSpPr>
            <a:xfrm>
              <a:off x="2675275" y="3930557"/>
              <a:ext cx="1003306" cy="451719"/>
              <a:chOff x="2675275" y="4174282"/>
              <a:chExt cx="1003306" cy="451719"/>
            </a:xfrm>
          </p:grpSpPr>
          <p:sp>
            <p:nvSpPr>
              <p:cNvPr id="8908" name="Google Shape;8908;p75"/>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5"/>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5"/>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11" name="Google Shape;8911;p75"/>
          <p:cNvGrpSpPr/>
          <p:nvPr/>
        </p:nvGrpSpPr>
        <p:grpSpPr>
          <a:xfrm>
            <a:off x="1654425" y="971306"/>
            <a:ext cx="574511" cy="874709"/>
            <a:chOff x="1715404" y="1112080"/>
            <a:chExt cx="642270" cy="977984"/>
          </a:xfrm>
        </p:grpSpPr>
        <p:grpSp>
          <p:nvGrpSpPr>
            <p:cNvPr id="8912" name="Google Shape;8912;p75"/>
            <p:cNvGrpSpPr/>
            <p:nvPr/>
          </p:nvGrpSpPr>
          <p:grpSpPr>
            <a:xfrm>
              <a:off x="1715404" y="1112080"/>
              <a:ext cx="642270" cy="977984"/>
              <a:chOff x="1715404" y="1112080"/>
              <a:chExt cx="642270" cy="977984"/>
            </a:xfrm>
          </p:grpSpPr>
          <p:sp>
            <p:nvSpPr>
              <p:cNvPr id="8913" name="Google Shape;8913;p75"/>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5"/>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75"/>
            <p:cNvGrpSpPr/>
            <p:nvPr/>
          </p:nvGrpSpPr>
          <p:grpSpPr>
            <a:xfrm>
              <a:off x="1768927" y="1165603"/>
              <a:ext cx="535225" cy="851367"/>
              <a:chOff x="1768927" y="1165603"/>
              <a:chExt cx="535225" cy="851367"/>
            </a:xfrm>
          </p:grpSpPr>
          <p:sp>
            <p:nvSpPr>
              <p:cNvPr id="8916" name="Google Shape;8916;p75"/>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5"/>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75"/>
            <p:cNvGrpSpPr/>
            <p:nvPr/>
          </p:nvGrpSpPr>
          <p:grpSpPr>
            <a:xfrm>
              <a:off x="1822449" y="1219125"/>
              <a:ext cx="428180" cy="718859"/>
              <a:chOff x="1822449" y="1219125"/>
              <a:chExt cx="428180" cy="718859"/>
            </a:xfrm>
          </p:grpSpPr>
          <p:sp>
            <p:nvSpPr>
              <p:cNvPr id="8919" name="Google Shape;8919;p75"/>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5"/>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75"/>
            <p:cNvGrpSpPr/>
            <p:nvPr/>
          </p:nvGrpSpPr>
          <p:grpSpPr>
            <a:xfrm>
              <a:off x="1875972" y="1272648"/>
              <a:ext cx="321135" cy="586939"/>
              <a:chOff x="1875972" y="1272648"/>
              <a:chExt cx="321135" cy="586939"/>
            </a:xfrm>
          </p:grpSpPr>
          <p:sp>
            <p:nvSpPr>
              <p:cNvPr id="8922" name="Google Shape;8922;p75"/>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5"/>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24" name="Google Shape;8924;p75"/>
          <p:cNvGrpSpPr/>
          <p:nvPr/>
        </p:nvGrpSpPr>
        <p:grpSpPr>
          <a:xfrm>
            <a:off x="7761586" y="3528028"/>
            <a:ext cx="293855" cy="644170"/>
            <a:chOff x="241025" y="3151575"/>
            <a:chExt cx="293855" cy="644170"/>
          </a:xfrm>
        </p:grpSpPr>
        <p:sp>
          <p:nvSpPr>
            <p:cNvPr id="8925" name="Google Shape;8925;p75"/>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5"/>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75"/>
          <p:cNvGrpSpPr/>
          <p:nvPr/>
        </p:nvGrpSpPr>
        <p:grpSpPr>
          <a:xfrm>
            <a:off x="709569" y="2728028"/>
            <a:ext cx="1779649" cy="591620"/>
            <a:chOff x="246070" y="1983375"/>
            <a:chExt cx="1855347" cy="616849"/>
          </a:xfrm>
        </p:grpSpPr>
        <p:sp>
          <p:nvSpPr>
            <p:cNvPr id="8928" name="Google Shape;8928;p75"/>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5"/>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5"/>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5"/>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5"/>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5"/>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5"/>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5"/>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5"/>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75"/>
          <p:cNvGrpSpPr/>
          <p:nvPr/>
        </p:nvGrpSpPr>
        <p:grpSpPr>
          <a:xfrm>
            <a:off x="2320436" y="971306"/>
            <a:ext cx="711055" cy="745993"/>
            <a:chOff x="2496269" y="1171698"/>
            <a:chExt cx="761953" cy="799392"/>
          </a:xfrm>
        </p:grpSpPr>
        <p:grpSp>
          <p:nvGrpSpPr>
            <p:cNvPr id="8938" name="Google Shape;8938;p75"/>
            <p:cNvGrpSpPr/>
            <p:nvPr/>
          </p:nvGrpSpPr>
          <p:grpSpPr>
            <a:xfrm>
              <a:off x="2496269" y="1171698"/>
              <a:ext cx="761953" cy="723022"/>
              <a:chOff x="2496269" y="1171698"/>
              <a:chExt cx="761953" cy="723022"/>
            </a:xfrm>
          </p:grpSpPr>
          <p:sp>
            <p:nvSpPr>
              <p:cNvPr id="8939" name="Google Shape;8939;p75"/>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5"/>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1" name="Google Shape;8941;p75"/>
              <p:cNvGrpSpPr/>
              <p:nvPr/>
            </p:nvGrpSpPr>
            <p:grpSpPr>
              <a:xfrm>
                <a:off x="2496269" y="1171698"/>
                <a:ext cx="761953" cy="723022"/>
                <a:chOff x="2496269" y="1120652"/>
                <a:chExt cx="761953" cy="723022"/>
              </a:xfrm>
            </p:grpSpPr>
            <p:grpSp>
              <p:nvGrpSpPr>
                <p:cNvPr id="8942" name="Google Shape;8942;p75"/>
                <p:cNvGrpSpPr/>
                <p:nvPr/>
              </p:nvGrpSpPr>
              <p:grpSpPr>
                <a:xfrm>
                  <a:off x="2496269" y="1120652"/>
                  <a:ext cx="761953" cy="723022"/>
                  <a:chOff x="2496269" y="1120652"/>
                  <a:chExt cx="761953" cy="723022"/>
                </a:xfrm>
              </p:grpSpPr>
              <p:grpSp>
                <p:nvGrpSpPr>
                  <p:cNvPr id="8943" name="Google Shape;8943;p75"/>
                  <p:cNvGrpSpPr/>
                  <p:nvPr/>
                </p:nvGrpSpPr>
                <p:grpSpPr>
                  <a:xfrm>
                    <a:off x="2496269" y="1304589"/>
                    <a:ext cx="407089" cy="305057"/>
                    <a:chOff x="2496269" y="1304589"/>
                    <a:chExt cx="407089" cy="305057"/>
                  </a:xfrm>
                </p:grpSpPr>
                <p:sp>
                  <p:nvSpPr>
                    <p:cNvPr id="8944" name="Google Shape;8944;p75"/>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5"/>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75"/>
                  <p:cNvGrpSpPr/>
                  <p:nvPr/>
                </p:nvGrpSpPr>
                <p:grpSpPr>
                  <a:xfrm>
                    <a:off x="2586468" y="1493376"/>
                    <a:ext cx="358850" cy="349656"/>
                    <a:chOff x="2586468" y="1493376"/>
                    <a:chExt cx="358850" cy="349656"/>
                  </a:xfrm>
                </p:grpSpPr>
                <p:sp>
                  <p:nvSpPr>
                    <p:cNvPr id="8947" name="Google Shape;8947;p75"/>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5"/>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75"/>
                  <p:cNvGrpSpPr/>
                  <p:nvPr/>
                </p:nvGrpSpPr>
                <p:grpSpPr>
                  <a:xfrm>
                    <a:off x="2807939" y="1494024"/>
                    <a:ext cx="358857" cy="349650"/>
                    <a:chOff x="2807939" y="1494024"/>
                    <a:chExt cx="358857" cy="349650"/>
                  </a:xfrm>
                </p:grpSpPr>
                <p:sp>
                  <p:nvSpPr>
                    <p:cNvPr id="8950" name="Google Shape;8950;p75"/>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5"/>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75"/>
                  <p:cNvGrpSpPr/>
                  <p:nvPr/>
                </p:nvGrpSpPr>
                <p:grpSpPr>
                  <a:xfrm>
                    <a:off x="2851133" y="1305635"/>
                    <a:ext cx="407089" cy="305057"/>
                    <a:chOff x="2851133" y="1305635"/>
                    <a:chExt cx="407089" cy="305057"/>
                  </a:xfrm>
                </p:grpSpPr>
                <p:sp>
                  <p:nvSpPr>
                    <p:cNvPr id="8953" name="Google Shape;8953;p75"/>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5"/>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75"/>
                  <p:cNvGrpSpPr/>
                  <p:nvPr/>
                </p:nvGrpSpPr>
                <p:grpSpPr>
                  <a:xfrm>
                    <a:off x="2727495" y="1120652"/>
                    <a:ext cx="300271" cy="396358"/>
                    <a:chOff x="2727495" y="1120652"/>
                    <a:chExt cx="300271" cy="396358"/>
                  </a:xfrm>
                </p:grpSpPr>
                <p:sp>
                  <p:nvSpPr>
                    <p:cNvPr id="8956" name="Google Shape;8956;p75"/>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5"/>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58" name="Google Shape;8958;p75"/>
                <p:cNvGrpSpPr/>
                <p:nvPr/>
              </p:nvGrpSpPr>
              <p:grpSpPr>
                <a:xfrm>
                  <a:off x="2722305" y="1350460"/>
                  <a:ext cx="308357" cy="308344"/>
                  <a:chOff x="2722305" y="1350460"/>
                  <a:chExt cx="308357" cy="308344"/>
                </a:xfrm>
              </p:grpSpPr>
              <p:sp>
                <p:nvSpPr>
                  <p:cNvPr id="8959" name="Google Shape;8959;p75"/>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0" name="Google Shape;8960;p75"/>
                  <p:cNvGrpSpPr/>
                  <p:nvPr/>
                </p:nvGrpSpPr>
                <p:grpSpPr>
                  <a:xfrm>
                    <a:off x="2725064" y="1364529"/>
                    <a:ext cx="297954" cy="280182"/>
                    <a:chOff x="2725064" y="1364529"/>
                    <a:chExt cx="297954" cy="280182"/>
                  </a:xfrm>
                </p:grpSpPr>
                <p:sp>
                  <p:nvSpPr>
                    <p:cNvPr id="8961" name="Google Shape;8961;p75"/>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5"/>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5"/>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5"/>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5"/>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966" name="Google Shape;8966;p75"/>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5"/>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5"/>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5"/>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5"/>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75"/>
          <p:cNvGrpSpPr/>
          <p:nvPr/>
        </p:nvGrpSpPr>
        <p:grpSpPr>
          <a:xfrm>
            <a:off x="3909136" y="2727412"/>
            <a:ext cx="1569144" cy="591015"/>
            <a:chOff x="3820100" y="3023049"/>
            <a:chExt cx="1303926" cy="491162"/>
          </a:xfrm>
        </p:grpSpPr>
        <p:grpSp>
          <p:nvGrpSpPr>
            <p:cNvPr id="8972" name="Google Shape;8972;p75"/>
            <p:cNvGrpSpPr/>
            <p:nvPr/>
          </p:nvGrpSpPr>
          <p:grpSpPr>
            <a:xfrm>
              <a:off x="3820100" y="3023072"/>
              <a:ext cx="1303926" cy="491139"/>
              <a:chOff x="3820100" y="3023072"/>
              <a:chExt cx="1303926" cy="491139"/>
            </a:xfrm>
          </p:grpSpPr>
          <p:sp>
            <p:nvSpPr>
              <p:cNvPr id="8973" name="Google Shape;8973;p75"/>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5"/>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75"/>
            <p:cNvGrpSpPr/>
            <p:nvPr/>
          </p:nvGrpSpPr>
          <p:grpSpPr>
            <a:xfrm>
              <a:off x="4132439" y="3023645"/>
              <a:ext cx="393633" cy="177096"/>
              <a:chOff x="4132439" y="3023645"/>
              <a:chExt cx="393633" cy="177096"/>
            </a:xfrm>
          </p:grpSpPr>
          <p:sp>
            <p:nvSpPr>
              <p:cNvPr id="8976" name="Google Shape;8976;p75"/>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5"/>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75"/>
            <p:cNvGrpSpPr/>
            <p:nvPr/>
          </p:nvGrpSpPr>
          <p:grpSpPr>
            <a:xfrm>
              <a:off x="3921811" y="3023049"/>
              <a:ext cx="1002397" cy="388943"/>
              <a:chOff x="3921811" y="3023049"/>
              <a:chExt cx="1002397" cy="388943"/>
            </a:xfrm>
          </p:grpSpPr>
          <p:sp>
            <p:nvSpPr>
              <p:cNvPr id="8979" name="Google Shape;8979;p75"/>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5"/>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75"/>
            <p:cNvGrpSpPr/>
            <p:nvPr/>
          </p:nvGrpSpPr>
          <p:grpSpPr>
            <a:xfrm>
              <a:off x="4023645" y="3023049"/>
              <a:ext cx="683032" cy="286722"/>
              <a:chOff x="4023645" y="3023049"/>
              <a:chExt cx="683032" cy="286722"/>
            </a:xfrm>
          </p:grpSpPr>
          <p:sp>
            <p:nvSpPr>
              <p:cNvPr id="8982" name="Google Shape;8982;p75"/>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5"/>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4" name="Google Shape;8984;p75"/>
          <p:cNvGrpSpPr/>
          <p:nvPr/>
        </p:nvGrpSpPr>
        <p:grpSpPr>
          <a:xfrm>
            <a:off x="1541258" y="1854257"/>
            <a:ext cx="713522" cy="688025"/>
            <a:chOff x="1706078" y="2092648"/>
            <a:chExt cx="660913" cy="637296"/>
          </a:xfrm>
        </p:grpSpPr>
        <p:sp>
          <p:nvSpPr>
            <p:cNvPr id="8985" name="Google Shape;8985;p75"/>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6" name="Google Shape;8986;p75"/>
            <p:cNvGrpSpPr/>
            <p:nvPr/>
          </p:nvGrpSpPr>
          <p:grpSpPr>
            <a:xfrm>
              <a:off x="1706078" y="2092648"/>
              <a:ext cx="660913" cy="575241"/>
              <a:chOff x="1706078" y="2092648"/>
              <a:chExt cx="660913" cy="575241"/>
            </a:xfrm>
          </p:grpSpPr>
          <p:sp>
            <p:nvSpPr>
              <p:cNvPr id="8987" name="Google Shape;8987;p75"/>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5"/>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5"/>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90" name="Google Shape;8990;p75"/>
          <p:cNvGrpSpPr/>
          <p:nvPr/>
        </p:nvGrpSpPr>
        <p:grpSpPr>
          <a:xfrm>
            <a:off x="6303117" y="971806"/>
            <a:ext cx="1317459" cy="684168"/>
            <a:chOff x="238125" y="999450"/>
            <a:chExt cx="7140700" cy="3708225"/>
          </a:xfrm>
        </p:grpSpPr>
        <p:sp>
          <p:nvSpPr>
            <p:cNvPr id="8991" name="Google Shape;8991;p75"/>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5"/>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3" name="Shape 9003"/>
        <p:cNvGrpSpPr/>
        <p:nvPr/>
      </p:nvGrpSpPr>
      <p:grpSpPr>
        <a:xfrm>
          <a:off x="0" y="0"/>
          <a:ext cx="0" cy="0"/>
          <a:chOff x="0" y="0"/>
          <a:chExt cx="0" cy="0"/>
        </a:xfrm>
      </p:grpSpPr>
      <p:grpSp>
        <p:nvGrpSpPr>
          <p:cNvPr id="9004" name="Google Shape;9004;p76"/>
          <p:cNvGrpSpPr/>
          <p:nvPr/>
        </p:nvGrpSpPr>
        <p:grpSpPr>
          <a:xfrm>
            <a:off x="717025" y="967615"/>
            <a:ext cx="1636117" cy="1526144"/>
            <a:chOff x="729238" y="1179665"/>
            <a:chExt cx="1636117" cy="1526144"/>
          </a:xfrm>
        </p:grpSpPr>
        <p:grpSp>
          <p:nvGrpSpPr>
            <p:cNvPr id="9005" name="Google Shape;9005;p76"/>
            <p:cNvGrpSpPr/>
            <p:nvPr/>
          </p:nvGrpSpPr>
          <p:grpSpPr>
            <a:xfrm>
              <a:off x="729238" y="1179665"/>
              <a:ext cx="80700" cy="1526144"/>
              <a:chOff x="729238" y="1179665"/>
              <a:chExt cx="80700" cy="1526144"/>
            </a:xfrm>
          </p:grpSpPr>
          <p:sp>
            <p:nvSpPr>
              <p:cNvPr id="9006" name="Google Shape;9006;p76"/>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6"/>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6"/>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6"/>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76"/>
            <p:cNvGrpSpPr/>
            <p:nvPr/>
          </p:nvGrpSpPr>
          <p:grpSpPr>
            <a:xfrm>
              <a:off x="903098" y="1179665"/>
              <a:ext cx="80700" cy="1526144"/>
              <a:chOff x="903098" y="1179665"/>
              <a:chExt cx="80700" cy="1526144"/>
            </a:xfrm>
          </p:grpSpPr>
          <p:sp>
            <p:nvSpPr>
              <p:cNvPr id="9017" name="Google Shape;9017;p76"/>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6"/>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6"/>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6"/>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6"/>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6"/>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76"/>
            <p:cNvGrpSpPr/>
            <p:nvPr/>
          </p:nvGrpSpPr>
          <p:grpSpPr>
            <a:xfrm>
              <a:off x="1076958" y="1179665"/>
              <a:ext cx="80700" cy="1526144"/>
              <a:chOff x="1076958" y="1179665"/>
              <a:chExt cx="80700" cy="1526144"/>
            </a:xfrm>
          </p:grpSpPr>
          <p:sp>
            <p:nvSpPr>
              <p:cNvPr id="9028" name="Google Shape;9028;p76"/>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6"/>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6"/>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6"/>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6"/>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6"/>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6"/>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76"/>
            <p:cNvGrpSpPr/>
            <p:nvPr/>
          </p:nvGrpSpPr>
          <p:grpSpPr>
            <a:xfrm>
              <a:off x="1247707" y="1179665"/>
              <a:ext cx="80700" cy="1526144"/>
              <a:chOff x="1247707" y="1179665"/>
              <a:chExt cx="80700" cy="1526144"/>
            </a:xfrm>
          </p:grpSpPr>
          <p:sp>
            <p:nvSpPr>
              <p:cNvPr id="9039" name="Google Shape;9039;p76"/>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6"/>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6"/>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76"/>
            <p:cNvGrpSpPr/>
            <p:nvPr/>
          </p:nvGrpSpPr>
          <p:grpSpPr>
            <a:xfrm>
              <a:off x="1421567" y="1179665"/>
              <a:ext cx="80700" cy="1526144"/>
              <a:chOff x="1421567" y="1179665"/>
              <a:chExt cx="80700" cy="1526144"/>
            </a:xfrm>
          </p:grpSpPr>
          <p:sp>
            <p:nvSpPr>
              <p:cNvPr id="9050" name="Google Shape;9050;p76"/>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6"/>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6"/>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6"/>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6"/>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6"/>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6"/>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6"/>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76"/>
            <p:cNvGrpSpPr/>
            <p:nvPr/>
          </p:nvGrpSpPr>
          <p:grpSpPr>
            <a:xfrm>
              <a:off x="1592327" y="1179665"/>
              <a:ext cx="80700" cy="1526144"/>
              <a:chOff x="1592327" y="1179665"/>
              <a:chExt cx="80700" cy="1526144"/>
            </a:xfrm>
          </p:grpSpPr>
          <p:sp>
            <p:nvSpPr>
              <p:cNvPr id="9061" name="Google Shape;9061;p76"/>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6"/>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6"/>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6"/>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6"/>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6"/>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76"/>
            <p:cNvGrpSpPr/>
            <p:nvPr/>
          </p:nvGrpSpPr>
          <p:grpSpPr>
            <a:xfrm>
              <a:off x="1766187" y="1179665"/>
              <a:ext cx="80700" cy="1526144"/>
              <a:chOff x="1766187" y="1179665"/>
              <a:chExt cx="80700" cy="1526144"/>
            </a:xfrm>
          </p:grpSpPr>
          <p:sp>
            <p:nvSpPr>
              <p:cNvPr id="9072" name="Google Shape;9072;p76"/>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6"/>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6"/>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6"/>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6"/>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6"/>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6"/>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6"/>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6"/>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76"/>
            <p:cNvGrpSpPr/>
            <p:nvPr/>
          </p:nvGrpSpPr>
          <p:grpSpPr>
            <a:xfrm>
              <a:off x="1936935" y="1179665"/>
              <a:ext cx="80700" cy="1526144"/>
              <a:chOff x="1936935" y="1179665"/>
              <a:chExt cx="80700" cy="1526144"/>
            </a:xfrm>
          </p:grpSpPr>
          <p:sp>
            <p:nvSpPr>
              <p:cNvPr id="9083" name="Google Shape;9083;p76"/>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6"/>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6"/>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6"/>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6"/>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76"/>
            <p:cNvGrpSpPr/>
            <p:nvPr/>
          </p:nvGrpSpPr>
          <p:grpSpPr>
            <a:xfrm>
              <a:off x="2110795" y="1179665"/>
              <a:ext cx="80700" cy="1526144"/>
              <a:chOff x="2110795" y="1179665"/>
              <a:chExt cx="80700" cy="1526144"/>
            </a:xfrm>
          </p:grpSpPr>
          <p:sp>
            <p:nvSpPr>
              <p:cNvPr id="9094" name="Google Shape;9094;p76"/>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6"/>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6"/>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6"/>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76"/>
            <p:cNvGrpSpPr/>
            <p:nvPr/>
          </p:nvGrpSpPr>
          <p:grpSpPr>
            <a:xfrm>
              <a:off x="2284655" y="1179665"/>
              <a:ext cx="80700" cy="1526144"/>
              <a:chOff x="2284655" y="1179665"/>
              <a:chExt cx="80700" cy="1526144"/>
            </a:xfrm>
          </p:grpSpPr>
          <p:sp>
            <p:nvSpPr>
              <p:cNvPr id="9105" name="Google Shape;9105;p76"/>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6"/>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6"/>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6"/>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6"/>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6"/>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5" name="Google Shape;9115;p76"/>
          <p:cNvGrpSpPr/>
          <p:nvPr/>
        </p:nvGrpSpPr>
        <p:grpSpPr>
          <a:xfrm>
            <a:off x="2611692" y="986753"/>
            <a:ext cx="1364248" cy="1102133"/>
            <a:chOff x="2623904" y="1198803"/>
            <a:chExt cx="1364248" cy="1102133"/>
          </a:xfrm>
        </p:grpSpPr>
        <p:grpSp>
          <p:nvGrpSpPr>
            <p:cNvPr id="9116" name="Google Shape;9116;p76"/>
            <p:cNvGrpSpPr/>
            <p:nvPr/>
          </p:nvGrpSpPr>
          <p:grpSpPr>
            <a:xfrm>
              <a:off x="2623907" y="1198803"/>
              <a:ext cx="1364245" cy="273000"/>
              <a:chOff x="2623907" y="1198803"/>
              <a:chExt cx="1364245" cy="273000"/>
            </a:xfrm>
          </p:grpSpPr>
          <p:sp>
            <p:nvSpPr>
              <p:cNvPr id="9117" name="Google Shape;9117;p7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6"/>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76"/>
            <p:cNvGrpSpPr/>
            <p:nvPr/>
          </p:nvGrpSpPr>
          <p:grpSpPr>
            <a:xfrm>
              <a:off x="2623904" y="1476964"/>
              <a:ext cx="1364245" cy="273000"/>
              <a:chOff x="2623904" y="1476964"/>
              <a:chExt cx="1364245" cy="273000"/>
            </a:xfrm>
          </p:grpSpPr>
          <p:sp>
            <p:nvSpPr>
              <p:cNvPr id="9123" name="Google Shape;9123;p7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6"/>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6"/>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6"/>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76"/>
            <p:cNvGrpSpPr/>
            <p:nvPr/>
          </p:nvGrpSpPr>
          <p:grpSpPr>
            <a:xfrm>
              <a:off x="2623907" y="1749775"/>
              <a:ext cx="1364245" cy="273000"/>
              <a:chOff x="2623907" y="1749775"/>
              <a:chExt cx="1364245" cy="273000"/>
            </a:xfrm>
          </p:grpSpPr>
          <p:sp>
            <p:nvSpPr>
              <p:cNvPr id="9129" name="Google Shape;9129;p7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6"/>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6"/>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76"/>
            <p:cNvGrpSpPr/>
            <p:nvPr/>
          </p:nvGrpSpPr>
          <p:grpSpPr>
            <a:xfrm>
              <a:off x="2623904" y="2027936"/>
              <a:ext cx="1364245" cy="273000"/>
              <a:chOff x="2623904" y="2027936"/>
              <a:chExt cx="1364245" cy="273000"/>
            </a:xfrm>
          </p:grpSpPr>
          <p:sp>
            <p:nvSpPr>
              <p:cNvPr id="9135" name="Google Shape;9135;p7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40" name="Google Shape;9140;p76"/>
          <p:cNvGrpSpPr/>
          <p:nvPr/>
        </p:nvGrpSpPr>
        <p:grpSpPr>
          <a:xfrm>
            <a:off x="2601153" y="2445826"/>
            <a:ext cx="1387541" cy="159124"/>
            <a:chOff x="3200660" y="2180272"/>
            <a:chExt cx="2563824" cy="378237"/>
          </a:xfrm>
        </p:grpSpPr>
        <p:sp>
          <p:nvSpPr>
            <p:cNvPr id="9141" name="Google Shape;9141;p7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76"/>
          <p:cNvGrpSpPr/>
          <p:nvPr/>
        </p:nvGrpSpPr>
        <p:grpSpPr>
          <a:xfrm>
            <a:off x="2597677" y="2723590"/>
            <a:ext cx="1390502" cy="159625"/>
            <a:chOff x="3530150" y="2790075"/>
            <a:chExt cx="1962600" cy="225300"/>
          </a:xfrm>
        </p:grpSpPr>
        <p:sp>
          <p:nvSpPr>
            <p:cNvPr id="9160" name="Google Shape;9160;p76"/>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6"/>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76"/>
          <p:cNvGrpSpPr/>
          <p:nvPr/>
        </p:nvGrpSpPr>
        <p:grpSpPr>
          <a:xfrm>
            <a:off x="2597735" y="3001855"/>
            <a:ext cx="1411629" cy="154175"/>
            <a:chOff x="3558802" y="4011244"/>
            <a:chExt cx="1866000" cy="111600"/>
          </a:xfrm>
        </p:grpSpPr>
        <p:sp>
          <p:nvSpPr>
            <p:cNvPr id="9163" name="Google Shape;9163;p76"/>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6"/>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76"/>
          <p:cNvGrpSpPr/>
          <p:nvPr/>
        </p:nvGrpSpPr>
        <p:grpSpPr>
          <a:xfrm>
            <a:off x="2598023" y="2207425"/>
            <a:ext cx="1383503" cy="119761"/>
            <a:chOff x="3465975" y="2270258"/>
            <a:chExt cx="1986364" cy="171947"/>
          </a:xfrm>
        </p:grpSpPr>
        <p:sp>
          <p:nvSpPr>
            <p:cNvPr id="9166" name="Google Shape;9166;p7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6"/>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6"/>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6"/>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6"/>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6"/>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76"/>
          <p:cNvGrpSpPr/>
          <p:nvPr/>
        </p:nvGrpSpPr>
        <p:grpSpPr>
          <a:xfrm>
            <a:off x="2609030" y="3571198"/>
            <a:ext cx="1369531" cy="195460"/>
            <a:chOff x="723300" y="4253549"/>
            <a:chExt cx="2276482" cy="324900"/>
          </a:xfrm>
        </p:grpSpPr>
        <p:sp>
          <p:nvSpPr>
            <p:cNvPr id="9175" name="Google Shape;9175;p7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6"/>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76"/>
          <p:cNvGrpSpPr/>
          <p:nvPr/>
        </p:nvGrpSpPr>
        <p:grpSpPr>
          <a:xfrm>
            <a:off x="2598591" y="3272439"/>
            <a:ext cx="1389066" cy="180119"/>
            <a:chOff x="705948" y="3788465"/>
            <a:chExt cx="2308953" cy="299400"/>
          </a:xfrm>
        </p:grpSpPr>
        <p:sp>
          <p:nvSpPr>
            <p:cNvPr id="9181" name="Google Shape;9181;p7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6"/>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6"/>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76"/>
          <p:cNvGrpSpPr/>
          <p:nvPr/>
        </p:nvGrpSpPr>
        <p:grpSpPr>
          <a:xfrm>
            <a:off x="4195581" y="1876393"/>
            <a:ext cx="1433821" cy="191501"/>
            <a:chOff x="4273350" y="2088443"/>
            <a:chExt cx="1433821" cy="191501"/>
          </a:xfrm>
        </p:grpSpPr>
        <p:grpSp>
          <p:nvGrpSpPr>
            <p:cNvPr id="9187" name="Google Shape;9187;p76"/>
            <p:cNvGrpSpPr/>
            <p:nvPr/>
          </p:nvGrpSpPr>
          <p:grpSpPr>
            <a:xfrm>
              <a:off x="4273350" y="2088443"/>
              <a:ext cx="1433821" cy="0"/>
              <a:chOff x="5224975" y="2962250"/>
              <a:chExt cx="1544400" cy="0"/>
            </a:xfrm>
          </p:grpSpPr>
          <p:cxnSp>
            <p:nvCxnSpPr>
              <p:cNvPr id="9188" name="Google Shape;9188;p7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9189" name="Google Shape;9189;p76"/>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9190" name="Google Shape;9190;p76"/>
            <p:cNvGrpSpPr/>
            <p:nvPr/>
          </p:nvGrpSpPr>
          <p:grpSpPr>
            <a:xfrm>
              <a:off x="4273350" y="2279944"/>
              <a:ext cx="1433821" cy="0"/>
              <a:chOff x="5224975" y="2962250"/>
              <a:chExt cx="1544400" cy="0"/>
            </a:xfrm>
          </p:grpSpPr>
          <p:cxnSp>
            <p:nvCxnSpPr>
              <p:cNvPr id="9191" name="Google Shape;9191;p7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9192" name="Google Shape;9192;p76"/>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9193" name="Google Shape;9193;p76"/>
          <p:cNvGrpSpPr/>
          <p:nvPr/>
        </p:nvGrpSpPr>
        <p:grpSpPr>
          <a:xfrm>
            <a:off x="2646528" y="3885297"/>
            <a:ext cx="1304609" cy="294074"/>
            <a:chOff x="2658741" y="4097347"/>
            <a:chExt cx="1304609" cy="294074"/>
          </a:xfrm>
        </p:grpSpPr>
        <p:grpSp>
          <p:nvGrpSpPr>
            <p:cNvPr id="9194" name="Google Shape;9194;p76"/>
            <p:cNvGrpSpPr/>
            <p:nvPr/>
          </p:nvGrpSpPr>
          <p:grpSpPr>
            <a:xfrm>
              <a:off x="2658741" y="4097347"/>
              <a:ext cx="118572" cy="294074"/>
              <a:chOff x="3343310" y="4475555"/>
              <a:chExt cx="127717" cy="316753"/>
            </a:xfrm>
          </p:grpSpPr>
          <p:sp>
            <p:nvSpPr>
              <p:cNvPr id="9195" name="Google Shape;9195;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76"/>
            <p:cNvGrpSpPr/>
            <p:nvPr/>
          </p:nvGrpSpPr>
          <p:grpSpPr>
            <a:xfrm>
              <a:off x="3815519" y="4098388"/>
              <a:ext cx="147831" cy="291991"/>
              <a:chOff x="3527539" y="4476677"/>
              <a:chExt cx="159232" cy="314510"/>
            </a:xfrm>
          </p:grpSpPr>
          <p:sp>
            <p:nvSpPr>
              <p:cNvPr id="9198" name="Google Shape;9198;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76"/>
            <p:cNvGrpSpPr/>
            <p:nvPr/>
          </p:nvGrpSpPr>
          <p:grpSpPr>
            <a:xfrm>
              <a:off x="3511696" y="4098388"/>
              <a:ext cx="147831" cy="291991"/>
              <a:chOff x="3527539" y="4476677"/>
              <a:chExt cx="159232" cy="314510"/>
            </a:xfrm>
          </p:grpSpPr>
          <p:sp>
            <p:nvSpPr>
              <p:cNvPr id="9201" name="Google Shape;9201;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76"/>
            <p:cNvGrpSpPr/>
            <p:nvPr/>
          </p:nvGrpSpPr>
          <p:grpSpPr>
            <a:xfrm>
              <a:off x="3207874" y="4098388"/>
              <a:ext cx="147831" cy="291991"/>
              <a:chOff x="3527539" y="4476677"/>
              <a:chExt cx="159232" cy="314510"/>
            </a:xfrm>
          </p:grpSpPr>
          <p:sp>
            <p:nvSpPr>
              <p:cNvPr id="9204" name="Google Shape;9204;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76"/>
            <p:cNvGrpSpPr/>
            <p:nvPr/>
          </p:nvGrpSpPr>
          <p:grpSpPr>
            <a:xfrm>
              <a:off x="2933305" y="4097347"/>
              <a:ext cx="118572" cy="294074"/>
              <a:chOff x="3343310" y="4475555"/>
              <a:chExt cx="127717" cy="316753"/>
            </a:xfrm>
          </p:grpSpPr>
          <p:sp>
            <p:nvSpPr>
              <p:cNvPr id="9207" name="Google Shape;9207;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9" name="Google Shape;9209;p76"/>
          <p:cNvGrpSpPr/>
          <p:nvPr/>
        </p:nvGrpSpPr>
        <p:grpSpPr>
          <a:xfrm>
            <a:off x="4197136" y="963991"/>
            <a:ext cx="1430711" cy="751237"/>
            <a:chOff x="5159450" y="1919950"/>
            <a:chExt cx="1541050" cy="862500"/>
          </a:xfrm>
        </p:grpSpPr>
        <p:sp>
          <p:nvSpPr>
            <p:cNvPr id="9210" name="Google Shape;9210;p7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211" name="Google Shape;9211;p76"/>
            <p:cNvGrpSpPr/>
            <p:nvPr/>
          </p:nvGrpSpPr>
          <p:grpSpPr>
            <a:xfrm>
              <a:off x="5159450" y="1919950"/>
              <a:ext cx="1541050" cy="862500"/>
              <a:chOff x="5159450" y="1919950"/>
              <a:chExt cx="1541050" cy="862500"/>
            </a:xfrm>
          </p:grpSpPr>
          <p:cxnSp>
            <p:nvCxnSpPr>
              <p:cNvPr id="9212" name="Google Shape;9212;p7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213" name="Google Shape;9213;p7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214" name="Google Shape;9214;p76"/>
          <p:cNvGrpSpPr/>
          <p:nvPr/>
        </p:nvGrpSpPr>
        <p:grpSpPr>
          <a:xfrm>
            <a:off x="4245274" y="2227761"/>
            <a:ext cx="1334436" cy="967914"/>
            <a:chOff x="4294923" y="2439811"/>
            <a:chExt cx="1334436" cy="967914"/>
          </a:xfrm>
        </p:grpSpPr>
        <p:grpSp>
          <p:nvGrpSpPr>
            <p:cNvPr id="9215" name="Google Shape;9215;p76"/>
            <p:cNvGrpSpPr/>
            <p:nvPr/>
          </p:nvGrpSpPr>
          <p:grpSpPr>
            <a:xfrm>
              <a:off x="4960455" y="2469658"/>
              <a:ext cx="668904" cy="885524"/>
              <a:chOff x="4960455" y="2469658"/>
              <a:chExt cx="668904" cy="885524"/>
            </a:xfrm>
          </p:grpSpPr>
          <p:sp>
            <p:nvSpPr>
              <p:cNvPr id="9216" name="Google Shape;9216;p76"/>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6"/>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6"/>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6"/>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6"/>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6"/>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76"/>
            <p:cNvGrpSpPr/>
            <p:nvPr/>
          </p:nvGrpSpPr>
          <p:grpSpPr>
            <a:xfrm>
              <a:off x="4294923" y="2469658"/>
              <a:ext cx="668951" cy="885524"/>
              <a:chOff x="4294923" y="2469658"/>
              <a:chExt cx="668951" cy="885524"/>
            </a:xfrm>
          </p:grpSpPr>
          <p:sp>
            <p:nvSpPr>
              <p:cNvPr id="9223" name="Google Shape;9223;p76"/>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6"/>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6"/>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6"/>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6"/>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6"/>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9" name="Google Shape;9229;p76"/>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76"/>
          <p:cNvGrpSpPr/>
          <p:nvPr/>
        </p:nvGrpSpPr>
        <p:grpSpPr>
          <a:xfrm>
            <a:off x="4231477" y="3282206"/>
            <a:ext cx="1430949" cy="897289"/>
            <a:chOff x="4351371" y="3547942"/>
            <a:chExt cx="1345130" cy="843475"/>
          </a:xfrm>
        </p:grpSpPr>
        <p:grpSp>
          <p:nvGrpSpPr>
            <p:cNvPr id="9231" name="Google Shape;9231;p76"/>
            <p:cNvGrpSpPr/>
            <p:nvPr/>
          </p:nvGrpSpPr>
          <p:grpSpPr>
            <a:xfrm>
              <a:off x="4351371" y="4209917"/>
              <a:ext cx="1345130" cy="181500"/>
              <a:chOff x="4351371" y="4209917"/>
              <a:chExt cx="1345130" cy="181500"/>
            </a:xfrm>
          </p:grpSpPr>
          <p:sp>
            <p:nvSpPr>
              <p:cNvPr id="9232" name="Google Shape;9232;p76"/>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33" name="Google Shape;9233;p76"/>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9234" name="Google Shape;9234;p76"/>
            <p:cNvGrpSpPr/>
            <p:nvPr/>
          </p:nvGrpSpPr>
          <p:grpSpPr>
            <a:xfrm>
              <a:off x="4403010" y="3985221"/>
              <a:ext cx="1109518" cy="181500"/>
              <a:chOff x="4403010" y="3985221"/>
              <a:chExt cx="1109518" cy="181500"/>
            </a:xfrm>
          </p:grpSpPr>
          <p:sp>
            <p:nvSpPr>
              <p:cNvPr id="9235" name="Google Shape;9235;p76"/>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36" name="Google Shape;9236;p76"/>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9237" name="Google Shape;9237;p76"/>
            <p:cNvGrpSpPr/>
            <p:nvPr/>
          </p:nvGrpSpPr>
          <p:grpSpPr>
            <a:xfrm>
              <a:off x="4618704" y="3766582"/>
              <a:ext cx="807858" cy="181500"/>
              <a:chOff x="4618704" y="3766582"/>
              <a:chExt cx="807858" cy="181500"/>
            </a:xfrm>
          </p:grpSpPr>
          <p:sp>
            <p:nvSpPr>
              <p:cNvPr id="9238" name="Google Shape;9238;p76"/>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39" name="Google Shape;9239;p76"/>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9240" name="Google Shape;9240;p76"/>
            <p:cNvGrpSpPr/>
            <p:nvPr/>
          </p:nvGrpSpPr>
          <p:grpSpPr>
            <a:xfrm>
              <a:off x="4735238" y="3547942"/>
              <a:ext cx="462839" cy="181500"/>
              <a:chOff x="4735238" y="3547942"/>
              <a:chExt cx="462839" cy="181500"/>
            </a:xfrm>
          </p:grpSpPr>
          <p:sp>
            <p:nvSpPr>
              <p:cNvPr id="9241" name="Google Shape;9241;p76"/>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42" name="Google Shape;9242;p76"/>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9243" name="Google Shape;9243;p76"/>
          <p:cNvGrpSpPr/>
          <p:nvPr/>
        </p:nvGrpSpPr>
        <p:grpSpPr>
          <a:xfrm>
            <a:off x="7407835" y="2217530"/>
            <a:ext cx="1020955" cy="928853"/>
            <a:chOff x="926675" y="238125"/>
            <a:chExt cx="5755100" cy="5232975"/>
          </a:xfrm>
        </p:grpSpPr>
        <p:sp>
          <p:nvSpPr>
            <p:cNvPr id="9244" name="Google Shape;9244;p76"/>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6"/>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6"/>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6"/>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76"/>
          <p:cNvGrpSpPr/>
          <p:nvPr/>
        </p:nvGrpSpPr>
        <p:grpSpPr>
          <a:xfrm>
            <a:off x="715208" y="2616265"/>
            <a:ext cx="1695374" cy="1560837"/>
            <a:chOff x="727421" y="2828315"/>
            <a:chExt cx="1695374" cy="1560837"/>
          </a:xfrm>
        </p:grpSpPr>
        <p:grpSp>
          <p:nvGrpSpPr>
            <p:cNvPr id="9249" name="Google Shape;9249;p76"/>
            <p:cNvGrpSpPr/>
            <p:nvPr/>
          </p:nvGrpSpPr>
          <p:grpSpPr>
            <a:xfrm>
              <a:off x="727421" y="2828315"/>
              <a:ext cx="1695374" cy="1560837"/>
              <a:chOff x="734799" y="2782450"/>
              <a:chExt cx="1571100" cy="1577400"/>
            </a:xfrm>
          </p:grpSpPr>
          <p:cxnSp>
            <p:nvCxnSpPr>
              <p:cNvPr id="9250" name="Google Shape;9250;p7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251" name="Google Shape;9251;p7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252" name="Google Shape;9252;p76"/>
            <p:cNvGrpSpPr/>
            <p:nvPr/>
          </p:nvGrpSpPr>
          <p:grpSpPr>
            <a:xfrm>
              <a:off x="819108" y="2882501"/>
              <a:ext cx="1556791" cy="1426186"/>
              <a:chOff x="819108" y="2882501"/>
              <a:chExt cx="1556791" cy="1426186"/>
            </a:xfrm>
          </p:grpSpPr>
          <p:grpSp>
            <p:nvGrpSpPr>
              <p:cNvPr id="9253" name="Google Shape;9253;p76"/>
              <p:cNvGrpSpPr/>
              <p:nvPr/>
            </p:nvGrpSpPr>
            <p:grpSpPr>
              <a:xfrm>
                <a:off x="819108" y="2882501"/>
                <a:ext cx="103104" cy="1426186"/>
                <a:chOff x="4674013" y="3100904"/>
                <a:chExt cx="122758" cy="1698043"/>
              </a:xfrm>
            </p:grpSpPr>
            <p:sp>
              <p:nvSpPr>
                <p:cNvPr id="9254" name="Google Shape;9254;p7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76"/>
              <p:cNvGrpSpPr/>
              <p:nvPr/>
            </p:nvGrpSpPr>
            <p:grpSpPr>
              <a:xfrm>
                <a:off x="1062475" y="2882501"/>
                <a:ext cx="103104" cy="1426186"/>
                <a:chOff x="4940438" y="3100904"/>
                <a:chExt cx="122758" cy="1698043"/>
              </a:xfrm>
            </p:grpSpPr>
            <p:sp>
              <p:nvSpPr>
                <p:cNvPr id="9262" name="Google Shape;9262;p7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76"/>
              <p:cNvGrpSpPr/>
              <p:nvPr/>
            </p:nvGrpSpPr>
            <p:grpSpPr>
              <a:xfrm>
                <a:off x="1299324" y="2882501"/>
                <a:ext cx="103104" cy="1426186"/>
                <a:chOff x="5206863" y="3100904"/>
                <a:chExt cx="122758" cy="1698043"/>
              </a:xfrm>
            </p:grpSpPr>
            <p:sp>
              <p:nvSpPr>
                <p:cNvPr id="9270" name="Google Shape;9270;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76"/>
              <p:cNvGrpSpPr/>
              <p:nvPr/>
            </p:nvGrpSpPr>
            <p:grpSpPr>
              <a:xfrm>
                <a:off x="1786057" y="2882501"/>
                <a:ext cx="103104" cy="1426186"/>
                <a:chOff x="6006138" y="3143629"/>
                <a:chExt cx="122758" cy="1698043"/>
              </a:xfrm>
            </p:grpSpPr>
            <p:sp>
              <p:nvSpPr>
                <p:cNvPr id="9278" name="Google Shape;9278;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76"/>
              <p:cNvGrpSpPr/>
              <p:nvPr/>
            </p:nvGrpSpPr>
            <p:grpSpPr>
              <a:xfrm>
                <a:off x="2029422" y="2882501"/>
                <a:ext cx="103104" cy="1426186"/>
                <a:chOff x="6805413" y="3100904"/>
                <a:chExt cx="122758" cy="1698043"/>
              </a:xfrm>
            </p:grpSpPr>
            <p:sp>
              <p:nvSpPr>
                <p:cNvPr id="9286" name="Google Shape;9286;p7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76"/>
              <p:cNvGrpSpPr/>
              <p:nvPr/>
            </p:nvGrpSpPr>
            <p:grpSpPr>
              <a:xfrm>
                <a:off x="2272795" y="2882501"/>
                <a:ext cx="103104" cy="1426186"/>
                <a:chOff x="5206863" y="3100904"/>
                <a:chExt cx="122758" cy="1698043"/>
              </a:xfrm>
            </p:grpSpPr>
            <p:sp>
              <p:nvSpPr>
                <p:cNvPr id="9294" name="Google Shape;9294;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76"/>
              <p:cNvGrpSpPr/>
              <p:nvPr/>
            </p:nvGrpSpPr>
            <p:grpSpPr>
              <a:xfrm>
                <a:off x="1542694" y="2882501"/>
                <a:ext cx="103104" cy="1426186"/>
                <a:chOff x="6006138" y="3143629"/>
                <a:chExt cx="122758" cy="1698043"/>
              </a:xfrm>
            </p:grpSpPr>
            <p:sp>
              <p:nvSpPr>
                <p:cNvPr id="9302" name="Google Shape;9302;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09" name="Google Shape;9309;p76"/>
          <p:cNvGrpSpPr/>
          <p:nvPr/>
        </p:nvGrpSpPr>
        <p:grpSpPr>
          <a:xfrm>
            <a:off x="5671259" y="3305987"/>
            <a:ext cx="2749952" cy="870677"/>
            <a:chOff x="238125" y="1725700"/>
            <a:chExt cx="7139025" cy="2260325"/>
          </a:xfrm>
        </p:grpSpPr>
        <p:sp>
          <p:nvSpPr>
            <p:cNvPr id="9310" name="Google Shape;9310;p76"/>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6"/>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6"/>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6"/>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6"/>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6"/>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6"/>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6"/>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6"/>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6"/>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76"/>
          <p:cNvGrpSpPr/>
          <p:nvPr/>
        </p:nvGrpSpPr>
        <p:grpSpPr>
          <a:xfrm>
            <a:off x="5941423" y="2247733"/>
            <a:ext cx="1105452" cy="916747"/>
            <a:chOff x="5249100" y="1210600"/>
            <a:chExt cx="3502700" cy="2904775"/>
          </a:xfrm>
        </p:grpSpPr>
        <p:sp>
          <p:nvSpPr>
            <p:cNvPr id="9321" name="Google Shape;9321;p7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25" name="Google Shape;9325;p76"/>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9326" name="Google Shape;9326;p76"/>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9327" name="Google Shape;9327;p76"/>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9328" name="Google Shape;9328;p76"/>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9329" name="Google Shape;9329;p76"/>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76"/>
          <p:cNvGrpSpPr/>
          <p:nvPr/>
        </p:nvGrpSpPr>
        <p:grpSpPr>
          <a:xfrm>
            <a:off x="7123971" y="967151"/>
            <a:ext cx="1304650" cy="1124856"/>
            <a:chOff x="7287122" y="1165658"/>
            <a:chExt cx="1219413" cy="1051365"/>
          </a:xfrm>
        </p:grpSpPr>
        <p:grpSp>
          <p:nvGrpSpPr>
            <p:cNvPr id="9331" name="Google Shape;9331;p76"/>
            <p:cNvGrpSpPr/>
            <p:nvPr/>
          </p:nvGrpSpPr>
          <p:grpSpPr>
            <a:xfrm>
              <a:off x="7287122" y="1969723"/>
              <a:ext cx="1219413" cy="247300"/>
              <a:chOff x="7287122" y="1969723"/>
              <a:chExt cx="1219413" cy="247300"/>
            </a:xfrm>
          </p:grpSpPr>
          <p:sp>
            <p:nvSpPr>
              <p:cNvPr id="9332" name="Google Shape;9332;p7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3" name="Google Shape;9333;p76"/>
              <p:cNvGrpSpPr/>
              <p:nvPr/>
            </p:nvGrpSpPr>
            <p:grpSpPr>
              <a:xfrm>
                <a:off x="7287122" y="2063892"/>
                <a:ext cx="1151753" cy="73428"/>
                <a:chOff x="7287122" y="2063892"/>
                <a:chExt cx="1151753" cy="73428"/>
              </a:xfrm>
            </p:grpSpPr>
            <p:sp>
              <p:nvSpPr>
                <p:cNvPr id="9334" name="Google Shape;9334;p7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35" name="Google Shape;9335;p7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336" name="Google Shape;9336;p76"/>
            <p:cNvGrpSpPr/>
            <p:nvPr/>
          </p:nvGrpSpPr>
          <p:grpSpPr>
            <a:xfrm>
              <a:off x="7287122" y="1712201"/>
              <a:ext cx="1219403" cy="246767"/>
              <a:chOff x="7287122" y="1712201"/>
              <a:chExt cx="1219403" cy="246767"/>
            </a:xfrm>
          </p:grpSpPr>
          <p:sp>
            <p:nvSpPr>
              <p:cNvPr id="9337" name="Google Shape;9337;p7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8" name="Google Shape;9338;p76"/>
              <p:cNvGrpSpPr/>
              <p:nvPr/>
            </p:nvGrpSpPr>
            <p:grpSpPr>
              <a:xfrm>
                <a:off x="7287122" y="1842861"/>
                <a:ext cx="1005303" cy="73419"/>
                <a:chOff x="7287122" y="1842861"/>
                <a:chExt cx="1005303" cy="73419"/>
              </a:xfrm>
            </p:grpSpPr>
            <p:sp>
              <p:nvSpPr>
                <p:cNvPr id="9339" name="Google Shape;9339;p7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40" name="Google Shape;9340;p7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341" name="Google Shape;9341;p76"/>
            <p:cNvGrpSpPr/>
            <p:nvPr/>
          </p:nvGrpSpPr>
          <p:grpSpPr>
            <a:xfrm>
              <a:off x="7287122" y="1447520"/>
              <a:ext cx="1219403" cy="286667"/>
              <a:chOff x="7287122" y="1447520"/>
              <a:chExt cx="1219403" cy="286667"/>
            </a:xfrm>
          </p:grpSpPr>
          <p:sp>
            <p:nvSpPr>
              <p:cNvPr id="9342" name="Google Shape;9342;p7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3" name="Google Shape;9343;p76"/>
              <p:cNvGrpSpPr/>
              <p:nvPr/>
            </p:nvGrpSpPr>
            <p:grpSpPr>
              <a:xfrm>
                <a:off x="7287122" y="1581977"/>
                <a:ext cx="852803" cy="73428"/>
                <a:chOff x="7287122" y="1581977"/>
                <a:chExt cx="852803" cy="73428"/>
              </a:xfrm>
            </p:grpSpPr>
            <p:sp>
              <p:nvSpPr>
                <p:cNvPr id="9344" name="Google Shape;9344;p7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45" name="Google Shape;9345;p7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346" name="Google Shape;9346;p76"/>
            <p:cNvGrpSpPr/>
            <p:nvPr/>
          </p:nvGrpSpPr>
          <p:grpSpPr>
            <a:xfrm>
              <a:off x="7287122" y="1165658"/>
              <a:ext cx="1219403" cy="344253"/>
              <a:chOff x="7287122" y="1165658"/>
              <a:chExt cx="1219403" cy="344253"/>
            </a:xfrm>
          </p:grpSpPr>
          <p:sp>
            <p:nvSpPr>
              <p:cNvPr id="9347" name="Google Shape;9347;p7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8" name="Google Shape;9348;p76"/>
              <p:cNvGrpSpPr/>
              <p:nvPr/>
            </p:nvGrpSpPr>
            <p:grpSpPr>
              <a:xfrm>
                <a:off x="7287122" y="1341025"/>
                <a:ext cx="695703" cy="73419"/>
                <a:chOff x="7287122" y="1341025"/>
                <a:chExt cx="695703" cy="73419"/>
              </a:xfrm>
            </p:grpSpPr>
            <p:sp>
              <p:nvSpPr>
                <p:cNvPr id="9349" name="Google Shape;9349;p7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50" name="Google Shape;9350;p7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9351" name="Google Shape;9351;p76"/>
          <p:cNvGrpSpPr/>
          <p:nvPr/>
        </p:nvGrpSpPr>
        <p:grpSpPr>
          <a:xfrm>
            <a:off x="5790463" y="973174"/>
            <a:ext cx="1397729" cy="1098540"/>
            <a:chOff x="5900602" y="1193063"/>
            <a:chExt cx="1299851" cy="1021707"/>
          </a:xfrm>
        </p:grpSpPr>
        <p:grpSp>
          <p:nvGrpSpPr>
            <p:cNvPr id="9352" name="Google Shape;9352;p76"/>
            <p:cNvGrpSpPr/>
            <p:nvPr/>
          </p:nvGrpSpPr>
          <p:grpSpPr>
            <a:xfrm>
              <a:off x="6520337" y="1193063"/>
              <a:ext cx="341815" cy="799959"/>
              <a:chOff x="6520337" y="1193063"/>
              <a:chExt cx="341815" cy="799959"/>
            </a:xfrm>
          </p:grpSpPr>
          <p:grpSp>
            <p:nvGrpSpPr>
              <p:cNvPr id="9353" name="Google Shape;9353;p76"/>
              <p:cNvGrpSpPr/>
              <p:nvPr/>
            </p:nvGrpSpPr>
            <p:grpSpPr>
              <a:xfrm>
                <a:off x="6520337" y="1589527"/>
                <a:ext cx="213950" cy="403494"/>
                <a:chOff x="6520337" y="1589527"/>
                <a:chExt cx="213950" cy="403494"/>
              </a:xfrm>
            </p:grpSpPr>
            <p:sp>
              <p:nvSpPr>
                <p:cNvPr id="9354" name="Google Shape;9354;p7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6"/>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76"/>
              <p:cNvGrpSpPr/>
              <p:nvPr/>
            </p:nvGrpSpPr>
            <p:grpSpPr>
              <a:xfrm>
                <a:off x="6577204" y="1193063"/>
                <a:ext cx="284947" cy="464512"/>
                <a:chOff x="6577204" y="1193063"/>
                <a:chExt cx="284947" cy="464512"/>
              </a:xfrm>
            </p:grpSpPr>
            <p:sp>
              <p:nvSpPr>
                <p:cNvPr id="9357" name="Google Shape;9357;p7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58" name="Google Shape;9358;p76"/>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9359" name="Google Shape;9359;p76"/>
            <p:cNvGrpSpPr/>
            <p:nvPr/>
          </p:nvGrpSpPr>
          <p:grpSpPr>
            <a:xfrm>
              <a:off x="6238903" y="1193063"/>
              <a:ext cx="300475" cy="900152"/>
              <a:chOff x="6238903" y="1193063"/>
              <a:chExt cx="300475" cy="900152"/>
            </a:xfrm>
          </p:grpSpPr>
          <p:grpSp>
            <p:nvGrpSpPr>
              <p:cNvPr id="9360" name="Google Shape;9360;p76"/>
              <p:cNvGrpSpPr/>
              <p:nvPr/>
            </p:nvGrpSpPr>
            <p:grpSpPr>
              <a:xfrm>
                <a:off x="6290865" y="1489315"/>
                <a:ext cx="248514" cy="603900"/>
                <a:chOff x="6290865" y="1489315"/>
                <a:chExt cx="248514" cy="603900"/>
              </a:xfrm>
            </p:grpSpPr>
            <p:sp>
              <p:nvSpPr>
                <p:cNvPr id="9361" name="Google Shape;9361;p7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6"/>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76"/>
              <p:cNvGrpSpPr/>
              <p:nvPr/>
            </p:nvGrpSpPr>
            <p:grpSpPr>
              <a:xfrm>
                <a:off x="6238903" y="1193063"/>
                <a:ext cx="284947" cy="333087"/>
                <a:chOff x="6238903" y="1193063"/>
                <a:chExt cx="284947" cy="333087"/>
              </a:xfrm>
            </p:grpSpPr>
            <p:sp>
              <p:nvSpPr>
                <p:cNvPr id="9364" name="Google Shape;9364;p7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65" name="Google Shape;9365;p76"/>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9366" name="Google Shape;9366;p76"/>
            <p:cNvGrpSpPr/>
            <p:nvPr/>
          </p:nvGrpSpPr>
          <p:grpSpPr>
            <a:xfrm>
              <a:off x="5900602" y="1193063"/>
              <a:ext cx="444345" cy="1021707"/>
              <a:chOff x="5900602" y="1193063"/>
              <a:chExt cx="444345" cy="1021707"/>
            </a:xfrm>
          </p:grpSpPr>
          <p:grpSp>
            <p:nvGrpSpPr>
              <p:cNvPr id="9367" name="Google Shape;9367;p76"/>
              <p:cNvGrpSpPr/>
              <p:nvPr/>
            </p:nvGrpSpPr>
            <p:grpSpPr>
              <a:xfrm>
                <a:off x="6046501" y="1367785"/>
                <a:ext cx="298446" cy="846986"/>
                <a:chOff x="6046501" y="1367785"/>
                <a:chExt cx="298446" cy="846986"/>
              </a:xfrm>
            </p:grpSpPr>
            <p:sp>
              <p:nvSpPr>
                <p:cNvPr id="9368" name="Google Shape;9368;p7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6"/>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76"/>
              <p:cNvGrpSpPr/>
              <p:nvPr/>
            </p:nvGrpSpPr>
            <p:grpSpPr>
              <a:xfrm>
                <a:off x="5900602" y="1193063"/>
                <a:ext cx="284947" cy="182312"/>
                <a:chOff x="5900602" y="1193063"/>
                <a:chExt cx="284947" cy="182312"/>
              </a:xfrm>
            </p:grpSpPr>
            <p:sp>
              <p:nvSpPr>
                <p:cNvPr id="9371" name="Google Shape;9371;p7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72" name="Google Shape;9372;p7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9373" name="Google Shape;9373;p76"/>
            <p:cNvGrpSpPr/>
            <p:nvPr/>
          </p:nvGrpSpPr>
          <p:grpSpPr>
            <a:xfrm>
              <a:off x="6738300" y="1193063"/>
              <a:ext cx="462153" cy="707634"/>
              <a:chOff x="6738300" y="1193063"/>
              <a:chExt cx="462153" cy="707634"/>
            </a:xfrm>
          </p:grpSpPr>
          <p:grpSp>
            <p:nvGrpSpPr>
              <p:cNvPr id="9374" name="Google Shape;9374;p76"/>
              <p:cNvGrpSpPr/>
              <p:nvPr/>
            </p:nvGrpSpPr>
            <p:grpSpPr>
              <a:xfrm>
                <a:off x="6915505" y="1193063"/>
                <a:ext cx="284947" cy="597387"/>
                <a:chOff x="6915505" y="1193063"/>
                <a:chExt cx="284947" cy="597387"/>
              </a:xfrm>
            </p:grpSpPr>
            <p:sp>
              <p:nvSpPr>
                <p:cNvPr id="9375" name="Google Shape;9375;p7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76" name="Google Shape;9376;p76"/>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9377" name="Google Shape;9377;p76"/>
              <p:cNvGrpSpPr/>
              <p:nvPr/>
            </p:nvGrpSpPr>
            <p:grpSpPr>
              <a:xfrm>
                <a:off x="6738300" y="1684725"/>
                <a:ext cx="230066" cy="215971"/>
                <a:chOff x="6738300" y="1684725"/>
                <a:chExt cx="230066" cy="215971"/>
              </a:xfrm>
            </p:grpSpPr>
            <p:sp>
              <p:nvSpPr>
                <p:cNvPr id="9378" name="Google Shape;9378;p76"/>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6"/>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83" name="Shape 9383"/>
        <p:cNvGrpSpPr/>
        <p:nvPr/>
      </p:nvGrpSpPr>
      <p:grpSpPr>
        <a:xfrm>
          <a:off x="0" y="0"/>
          <a:ext cx="0" cy="0"/>
          <a:chOff x="0" y="0"/>
          <a:chExt cx="0" cy="0"/>
        </a:xfrm>
      </p:grpSpPr>
      <p:grpSp>
        <p:nvGrpSpPr>
          <p:cNvPr id="9384" name="Google Shape;9384;p77"/>
          <p:cNvGrpSpPr/>
          <p:nvPr/>
        </p:nvGrpSpPr>
        <p:grpSpPr>
          <a:xfrm>
            <a:off x="855151" y="2280157"/>
            <a:ext cx="421923" cy="360050"/>
            <a:chOff x="855151" y="2280157"/>
            <a:chExt cx="421923" cy="360050"/>
          </a:xfrm>
        </p:grpSpPr>
        <p:sp>
          <p:nvSpPr>
            <p:cNvPr id="9385" name="Google Shape;9385;p77"/>
            <p:cNvSpPr/>
            <p:nvPr/>
          </p:nvSpPr>
          <p:spPr>
            <a:xfrm>
              <a:off x="991862" y="2286339"/>
              <a:ext cx="148578" cy="99227"/>
            </a:xfrm>
            <a:custGeom>
              <a:rect b="b" l="l" r="r" t="t"/>
              <a:pathLst>
                <a:path extrusionOk="0" h="3788" w="5672">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7"/>
            <p:cNvSpPr/>
            <p:nvPr/>
          </p:nvSpPr>
          <p:spPr>
            <a:xfrm>
              <a:off x="991758" y="2329325"/>
              <a:ext cx="33163" cy="56241"/>
            </a:xfrm>
            <a:custGeom>
              <a:rect b="b" l="l" r="r" t="t"/>
              <a:pathLst>
                <a:path extrusionOk="0" h="2147" w="1266">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7"/>
            <p:cNvSpPr/>
            <p:nvPr/>
          </p:nvSpPr>
          <p:spPr>
            <a:xfrm>
              <a:off x="1107199" y="2329325"/>
              <a:ext cx="33163" cy="55769"/>
            </a:xfrm>
            <a:custGeom>
              <a:rect b="b" l="l" r="r" t="t"/>
              <a:pathLst>
                <a:path extrusionOk="0" h="2129" w="1266">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7"/>
            <p:cNvSpPr/>
            <p:nvPr/>
          </p:nvSpPr>
          <p:spPr>
            <a:xfrm>
              <a:off x="861333" y="2349992"/>
              <a:ext cx="409454" cy="274864"/>
            </a:xfrm>
            <a:custGeom>
              <a:rect b="b" l="l" r="r" t="t"/>
              <a:pathLst>
                <a:path extrusionOk="0" h="10493" w="15631">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7"/>
            <p:cNvSpPr/>
            <p:nvPr/>
          </p:nvSpPr>
          <p:spPr>
            <a:xfrm>
              <a:off x="861333" y="2349992"/>
              <a:ext cx="69155" cy="274864"/>
            </a:xfrm>
            <a:custGeom>
              <a:rect b="b" l="l" r="r" t="t"/>
              <a:pathLst>
                <a:path extrusionOk="0" h="10493" w="264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7"/>
            <p:cNvSpPr/>
            <p:nvPr/>
          </p:nvSpPr>
          <p:spPr>
            <a:xfrm>
              <a:off x="918778" y="2340903"/>
              <a:ext cx="41414" cy="293017"/>
            </a:xfrm>
            <a:custGeom>
              <a:rect b="b" l="l" r="r" t="t"/>
              <a:pathLst>
                <a:path extrusionOk="0" h="11186" w="1581">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7"/>
            <p:cNvSpPr/>
            <p:nvPr/>
          </p:nvSpPr>
          <p:spPr>
            <a:xfrm>
              <a:off x="1171927" y="2340903"/>
              <a:ext cx="41414" cy="293017"/>
            </a:xfrm>
            <a:custGeom>
              <a:rect b="b" l="l" r="r" t="t"/>
              <a:pathLst>
                <a:path extrusionOk="0" h="11186" w="1581">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7"/>
            <p:cNvSpPr/>
            <p:nvPr/>
          </p:nvSpPr>
          <p:spPr>
            <a:xfrm>
              <a:off x="1052975" y="2521648"/>
              <a:ext cx="91683" cy="70543"/>
            </a:xfrm>
            <a:custGeom>
              <a:rect b="b" l="l" r="r" t="t"/>
              <a:pathLst>
                <a:path extrusionOk="0" h="2693" w="350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7"/>
            <p:cNvSpPr/>
            <p:nvPr/>
          </p:nvSpPr>
          <p:spPr>
            <a:xfrm>
              <a:off x="1075162" y="2405002"/>
              <a:ext cx="67976" cy="49037"/>
            </a:xfrm>
            <a:custGeom>
              <a:rect b="b" l="l" r="r" t="t"/>
              <a:pathLst>
                <a:path extrusionOk="0" h="1872" w="2595">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7"/>
            <p:cNvSpPr/>
            <p:nvPr/>
          </p:nvSpPr>
          <p:spPr>
            <a:xfrm>
              <a:off x="982877" y="2445316"/>
              <a:ext cx="76227" cy="82750"/>
            </a:xfrm>
            <a:custGeom>
              <a:rect b="b" l="l" r="r" t="t"/>
              <a:pathLst>
                <a:path extrusionOk="0" h="3159" w="291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7"/>
            <p:cNvSpPr/>
            <p:nvPr/>
          </p:nvSpPr>
          <p:spPr>
            <a:xfrm>
              <a:off x="1045981" y="2515440"/>
              <a:ext cx="105592" cy="82933"/>
            </a:xfrm>
            <a:custGeom>
              <a:rect b="b" l="l" r="r" t="t"/>
              <a:pathLst>
                <a:path extrusionOk="0" h="3166" w="4031">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7"/>
            <p:cNvSpPr/>
            <p:nvPr/>
          </p:nvSpPr>
          <p:spPr>
            <a:xfrm>
              <a:off x="1068954" y="2398820"/>
              <a:ext cx="80366" cy="61506"/>
            </a:xfrm>
            <a:custGeom>
              <a:rect b="b" l="l" r="r" t="t"/>
              <a:pathLst>
                <a:path extrusionOk="0" h="2348" w="3068">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7"/>
            <p:cNvSpPr/>
            <p:nvPr/>
          </p:nvSpPr>
          <p:spPr>
            <a:xfrm>
              <a:off x="976329" y="2439108"/>
              <a:ext cx="89875" cy="95219"/>
            </a:xfrm>
            <a:custGeom>
              <a:rect b="b" l="l" r="r" t="t"/>
              <a:pathLst>
                <a:path extrusionOk="0" h="3635" w="3431">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7"/>
            <p:cNvSpPr/>
            <p:nvPr/>
          </p:nvSpPr>
          <p:spPr>
            <a:xfrm>
              <a:off x="1005405" y="2463364"/>
              <a:ext cx="15455" cy="15455"/>
            </a:xfrm>
            <a:custGeom>
              <a:rect b="b" l="l" r="r" t="t"/>
              <a:pathLst>
                <a:path extrusionOk="0" h="590" w="59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7"/>
            <p:cNvSpPr/>
            <p:nvPr/>
          </p:nvSpPr>
          <p:spPr>
            <a:xfrm>
              <a:off x="855151" y="2280157"/>
              <a:ext cx="421923" cy="360050"/>
            </a:xfrm>
            <a:custGeom>
              <a:rect b="b" l="l" r="r" t="t"/>
              <a:pathLst>
                <a:path extrusionOk="0" h="13745" w="16107">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77"/>
          <p:cNvGrpSpPr/>
          <p:nvPr/>
        </p:nvGrpSpPr>
        <p:grpSpPr>
          <a:xfrm>
            <a:off x="1417348" y="2283640"/>
            <a:ext cx="385276" cy="384123"/>
            <a:chOff x="1417348" y="2283640"/>
            <a:chExt cx="385276" cy="384123"/>
          </a:xfrm>
        </p:grpSpPr>
        <p:sp>
          <p:nvSpPr>
            <p:cNvPr id="9401" name="Google Shape;9401;p77"/>
            <p:cNvSpPr/>
            <p:nvPr/>
          </p:nvSpPr>
          <p:spPr>
            <a:xfrm>
              <a:off x="1515998" y="2478531"/>
              <a:ext cx="106483" cy="57288"/>
            </a:xfrm>
            <a:custGeom>
              <a:rect b="b" l="l" r="r" t="t"/>
              <a:pathLst>
                <a:path extrusionOk="0" h="2187" w="4065">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7"/>
            <p:cNvSpPr/>
            <p:nvPr/>
          </p:nvSpPr>
          <p:spPr>
            <a:xfrm>
              <a:off x="1423084" y="2289377"/>
              <a:ext cx="292389" cy="207124"/>
            </a:xfrm>
            <a:custGeom>
              <a:rect b="b" l="l" r="r" t="t"/>
              <a:pathLst>
                <a:path extrusionOk="0" h="7907" w="11162">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7"/>
            <p:cNvSpPr/>
            <p:nvPr/>
          </p:nvSpPr>
          <p:spPr>
            <a:xfrm>
              <a:off x="1423084" y="2289377"/>
              <a:ext cx="34315" cy="207124"/>
            </a:xfrm>
            <a:custGeom>
              <a:rect b="b" l="l" r="r" t="t"/>
              <a:pathLst>
                <a:path extrusionOk="0" h="7907" w="131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7"/>
            <p:cNvSpPr/>
            <p:nvPr/>
          </p:nvSpPr>
          <p:spPr>
            <a:xfrm>
              <a:off x="1498762" y="2527437"/>
              <a:ext cx="140405" cy="16739"/>
            </a:xfrm>
            <a:custGeom>
              <a:rect b="b" l="l" r="r" t="t"/>
              <a:pathLst>
                <a:path extrusionOk="0" h="639" w="536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7"/>
            <p:cNvSpPr/>
            <p:nvPr/>
          </p:nvSpPr>
          <p:spPr>
            <a:xfrm>
              <a:off x="1438068" y="2306273"/>
              <a:ext cx="262422" cy="153162"/>
            </a:xfrm>
            <a:custGeom>
              <a:rect b="b" l="l" r="r" t="t"/>
              <a:pathLst>
                <a:path extrusionOk="0" h="5847" w="10018">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7"/>
            <p:cNvSpPr/>
            <p:nvPr/>
          </p:nvSpPr>
          <p:spPr>
            <a:xfrm>
              <a:off x="1537714" y="2425748"/>
              <a:ext cx="240601" cy="192114"/>
            </a:xfrm>
            <a:custGeom>
              <a:rect b="b" l="l" r="r" t="t"/>
              <a:pathLst>
                <a:path extrusionOk="0" h="7334" w="9185">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7"/>
            <p:cNvSpPr/>
            <p:nvPr/>
          </p:nvSpPr>
          <p:spPr>
            <a:xfrm>
              <a:off x="1555212" y="2446914"/>
              <a:ext cx="205683" cy="141139"/>
            </a:xfrm>
            <a:custGeom>
              <a:rect b="b" l="l" r="r" t="t"/>
              <a:pathLst>
                <a:path extrusionOk="0" h="5388" w="7852">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7"/>
            <p:cNvSpPr/>
            <p:nvPr/>
          </p:nvSpPr>
          <p:spPr>
            <a:xfrm>
              <a:off x="1537714" y="2425748"/>
              <a:ext cx="33870" cy="192114"/>
            </a:xfrm>
            <a:custGeom>
              <a:rect b="b" l="l" r="r" t="t"/>
              <a:pathLst>
                <a:path extrusionOk="0" h="7334" w="1293">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7"/>
            <p:cNvSpPr/>
            <p:nvPr/>
          </p:nvSpPr>
          <p:spPr>
            <a:xfrm>
              <a:off x="1537714" y="2594758"/>
              <a:ext cx="240601" cy="23104"/>
            </a:xfrm>
            <a:custGeom>
              <a:rect b="b" l="l" r="r" t="t"/>
              <a:pathLst>
                <a:path extrusionOk="0" h="882" w="9185">
                  <a:moveTo>
                    <a:pt x="0" y="1"/>
                  </a:moveTo>
                  <a:lnTo>
                    <a:pt x="0" y="882"/>
                  </a:lnTo>
                  <a:lnTo>
                    <a:pt x="9184" y="882"/>
                  </a:lnTo>
                  <a:lnTo>
                    <a:pt x="918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7"/>
            <p:cNvSpPr/>
            <p:nvPr/>
          </p:nvSpPr>
          <p:spPr>
            <a:xfrm>
              <a:off x="1519141" y="2605079"/>
              <a:ext cx="277850" cy="25435"/>
            </a:xfrm>
            <a:custGeom>
              <a:rect b="b" l="l" r="r" t="t"/>
              <a:pathLst>
                <a:path extrusionOk="0" h="971" w="10607">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7"/>
            <p:cNvSpPr/>
            <p:nvPr/>
          </p:nvSpPr>
          <p:spPr>
            <a:xfrm>
              <a:off x="1519037" y="2605079"/>
              <a:ext cx="50844" cy="25435"/>
            </a:xfrm>
            <a:custGeom>
              <a:rect b="b" l="l" r="r" t="t"/>
              <a:pathLst>
                <a:path extrusionOk="0" h="971" w="1941">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7"/>
            <p:cNvSpPr/>
            <p:nvPr/>
          </p:nvSpPr>
          <p:spPr>
            <a:xfrm>
              <a:off x="1662297" y="2559841"/>
              <a:ext cx="71565" cy="102187"/>
            </a:xfrm>
            <a:custGeom>
              <a:rect b="b" l="l" r="r" t="t"/>
              <a:pathLst>
                <a:path extrusionOk="0" h="3901" w="2732">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7"/>
            <p:cNvSpPr/>
            <p:nvPr/>
          </p:nvSpPr>
          <p:spPr>
            <a:xfrm>
              <a:off x="1662219" y="2580849"/>
              <a:ext cx="71748" cy="60275"/>
            </a:xfrm>
            <a:custGeom>
              <a:rect b="b" l="l" r="r" t="t"/>
              <a:pathLst>
                <a:path extrusionOk="0" h="2301" w="2739">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7"/>
            <p:cNvSpPr/>
            <p:nvPr/>
          </p:nvSpPr>
          <p:spPr>
            <a:xfrm>
              <a:off x="1417348" y="2283640"/>
              <a:ext cx="385276" cy="384123"/>
            </a:xfrm>
            <a:custGeom>
              <a:rect b="b" l="l" r="r" t="t"/>
              <a:pathLst>
                <a:path extrusionOk="0" h="14664" w="14708">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77"/>
          <p:cNvGrpSpPr/>
          <p:nvPr/>
        </p:nvGrpSpPr>
        <p:grpSpPr>
          <a:xfrm>
            <a:off x="2586876" y="2283117"/>
            <a:ext cx="205605" cy="356828"/>
            <a:chOff x="2586876" y="2283117"/>
            <a:chExt cx="205605" cy="356828"/>
          </a:xfrm>
        </p:grpSpPr>
        <p:sp>
          <p:nvSpPr>
            <p:cNvPr id="9416" name="Google Shape;9416;p77"/>
            <p:cNvSpPr/>
            <p:nvPr/>
          </p:nvSpPr>
          <p:spPr>
            <a:xfrm>
              <a:off x="2745408" y="2309233"/>
              <a:ext cx="41860" cy="283666"/>
            </a:xfrm>
            <a:custGeom>
              <a:rect b="b" l="l" r="r" t="t"/>
              <a:pathLst>
                <a:path extrusionOk="0" h="10829" w="1598">
                  <a:moveTo>
                    <a:pt x="1" y="0"/>
                  </a:moveTo>
                  <a:lnTo>
                    <a:pt x="1" y="10829"/>
                  </a:lnTo>
                  <a:lnTo>
                    <a:pt x="1597" y="10031"/>
                  </a:lnTo>
                  <a:lnTo>
                    <a:pt x="1597" y="799"/>
                  </a:lnTo>
                  <a:lnTo>
                    <a:pt x="1" y="0"/>
                  </a:ln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7"/>
            <p:cNvSpPr/>
            <p:nvPr/>
          </p:nvSpPr>
          <p:spPr>
            <a:xfrm>
              <a:off x="2592089" y="2309233"/>
              <a:ext cx="174249" cy="283666"/>
            </a:xfrm>
            <a:custGeom>
              <a:rect b="b" l="l" r="r" t="t"/>
              <a:pathLst>
                <a:path extrusionOk="0" h="10829" w="6652">
                  <a:moveTo>
                    <a:pt x="6652" y="0"/>
                  </a:moveTo>
                  <a:lnTo>
                    <a:pt x="1" y="799"/>
                  </a:lnTo>
                  <a:lnTo>
                    <a:pt x="1" y="10031"/>
                  </a:lnTo>
                  <a:lnTo>
                    <a:pt x="6652" y="10829"/>
                  </a:lnTo>
                  <a:lnTo>
                    <a:pt x="665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7"/>
            <p:cNvSpPr/>
            <p:nvPr/>
          </p:nvSpPr>
          <p:spPr>
            <a:xfrm>
              <a:off x="2745408" y="2571969"/>
              <a:ext cx="41860" cy="62763"/>
            </a:xfrm>
            <a:custGeom>
              <a:rect b="b" l="l" r="r" t="t"/>
              <a:pathLst>
                <a:path extrusionOk="0" h="2396" w="1598">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7"/>
            <p:cNvSpPr/>
            <p:nvPr/>
          </p:nvSpPr>
          <p:spPr>
            <a:xfrm>
              <a:off x="2745408" y="2288303"/>
              <a:ext cx="41860" cy="41860"/>
            </a:xfrm>
            <a:custGeom>
              <a:rect b="b" l="l" r="r" t="t"/>
              <a:pathLst>
                <a:path extrusionOk="0" h="1598" w="1598">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7"/>
            <p:cNvSpPr/>
            <p:nvPr/>
          </p:nvSpPr>
          <p:spPr>
            <a:xfrm>
              <a:off x="2592089" y="2571969"/>
              <a:ext cx="174249" cy="62763"/>
            </a:xfrm>
            <a:custGeom>
              <a:rect b="b" l="l" r="r" t="t"/>
              <a:pathLst>
                <a:path extrusionOk="0" h="2396" w="6652">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7"/>
            <p:cNvSpPr/>
            <p:nvPr/>
          </p:nvSpPr>
          <p:spPr>
            <a:xfrm>
              <a:off x="2592089" y="2288303"/>
              <a:ext cx="174249" cy="41860"/>
            </a:xfrm>
            <a:custGeom>
              <a:rect b="b" l="l" r="r" t="t"/>
              <a:pathLst>
                <a:path extrusionOk="0" h="1598" w="6652">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7"/>
            <p:cNvSpPr/>
            <p:nvPr/>
          </p:nvSpPr>
          <p:spPr>
            <a:xfrm>
              <a:off x="2679161" y="2592872"/>
              <a:ext cx="20930" cy="20956"/>
            </a:xfrm>
            <a:custGeom>
              <a:rect b="b" l="l" r="r" t="t"/>
              <a:pathLst>
                <a:path extrusionOk="0" h="800" w="799">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7"/>
            <p:cNvSpPr/>
            <p:nvPr/>
          </p:nvSpPr>
          <p:spPr>
            <a:xfrm>
              <a:off x="2586876" y="2283117"/>
              <a:ext cx="205605" cy="356828"/>
            </a:xfrm>
            <a:custGeom>
              <a:rect b="b" l="l" r="r" t="t"/>
              <a:pathLst>
                <a:path extrusionOk="0" h="13622" w="7849">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7"/>
            <p:cNvSpPr/>
            <p:nvPr/>
          </p:nvSpPr>
          <p:spPr>
            <a:xfrm>
              <a:off x="2682671" y="2304020"/>
              <a:ext cx="33137" cy="10452"/>
            </a:xfrm>
            <a:custGeom>
              <a:rect b="b" l="l" r="r" t="t"/>
              <a:pathLst>
                <a:path extrusionOk="0" h="399" w="1265">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7"/>
            <p:cNvSpPr/>
            <p:nvPr/>
          </p:nvSpPr>
          <p:spPr>
            <a:xfrm>
              <a:off x="2668657" y="2587581"/>
              <a:ext cx="36752" cy="31486"/>
            </a:xfrm>
            <a:custGeom>
              <a:rect b="b" l="l" r="r" t="t"/>
              <a:pathLst>
                <a:path extrusionOk="0" h="1202" w="1403">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7"/>
            <p:cNvSpPr/>
            <p:nvPr/>
          </p:nvSpPr>
          <p:spPr>
            <a:xfrm>
              <a:off x="2663549" y="2304020"/>
              <a:ext cx="10426" cy="10452"/>
            </a:xfrm>
            <a:custGeom>
              <a:rect b="b" l="l" r="r" t="t"/>
              <a:pathLst>
                <a:path extrusionOk="0" h="399" w="398">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77"/>
          <p:cNvGrpSpPr/>
          <p:nvPr/>
        </p:nvGrpSpPr>
        <p:grpSpPr>
          <a:xfrm>
            <a:off x="1961313" y="2299436"/>
            <a:ext cx="385302" cy="352532"/>
            <a:chOff x="1961313" y="2299436"/>
            <a:chExt cx="385302" cy="352532"/>
          </a:xfrm>
        </p:grpSpPr>
        <p:sp>
          <p:nvSpPr>
            <p:cNvPr id="9428" name="Google Shape;9428;p77"/>
            <p:cNvSpPr/>
            <p:nvPr/>
          </p:nvSpPr>
          <p:spPr>
            <a:xfrm>
              <a:off x="2043618" y="2618727"/>
              <a:ext cx="220221" cy="27505"/>
            </a:xfrm>
            <a:custGeom>
              <a:rect b="b" l="l" r="r" t="t"/>
              <a:pathLst>
                <a:path extrusionOk="0" h="1050" w="8407">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7"/>
            <p:cNvSpPr/>
            <p:nvPr/>
          </p:nvSpPr>
          <p:spPr>
            <a:xfrm>
              <a:off x="2063474" y="2618727"/>
              <a:ext cx="200366" cy="27505"/>
            </a:xfrm>
            <a:custGeom>
              <a:rect b="b" l="l" r="r" t="t"/>
              <a:pathLst>
                <a:path extrusionOk="0" h="1050" w="7649">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0" name="Google Shape;9430;p77"/>
            <p:cNvGrpSpPr/>
            <p:nvPr/>
          </p:nvGrpSpPr>
          <p:grpSpPr>
            <a:xfrm>
              <a:off x="1961313" y="2299436"/>
              <a:ext cx="385302" cy="352532"/>
              <a:chOff x="1961313" y="2299436"/>
              <a:chExt cx="385302" cy="352532"/>
            </a:xfrm>
          </p:grpSpPr>
          <p:sp>
            <p:nvSpPr>
              <p:cNvPr id="9431" name="Google Shape;9431;p77"/>
              <p:cNvSpPr/>
              <p:nvPr/>
            </p:nvSpPr>
            <p:spPr>
              <a:xfrm>
                <a:off x="2082936" y="2545669"/>
                <a:ext cx="141951" cy="85762"/>
              </a:xfrm>
              <a:custGeom>
                <a:rect b="b" l="l" r="r" t="t"/>
                <a:pathLst>
                  <a:path extrusionOk="0" h="3274" w="5419">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7"/>
              <p:cNvSpPr/>
              <p:nvPr/>
            </p:nvSpPr>
            <p:spPr>
              <a:xfrm>
                <a:off x="2082936" y="2545669"/>
                <a:ext cx="132887" cy="78847"/>
              </a:xfrm>
              <a:custGeom>
                <a:rect b="b" l="l" r="r" t="t"/>
                <a:pathLst>
                  <a:path extrusionOk="0" h="3010" w="5073">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7"/>
              <p:cNvSpPr/>
              <p:nvPr/>
            </p:nvSpPr>
            <p:spPr>
              <a:xfrm>
                <a:off x="1966971" y="2305199"/>
                <a:ext cx="373881" cy="265617"/>
              </a:xfrm>
              <a:custGeom>
                <a:rect b="b" l="l" r="r" t="t"/>
                <a:pathLst>
                  <a:path extrusionOk="0" h="10140" w="14273">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7"/>
              <p:cNvSpPr/>
              <p:nvPr/>
            </p:nvSpPr>
            <p:spPr>
              <a:xfrm>
                <a:off x="1997488" y="2335716"/>
                <a:ext cx="312952" cy="187006"/>
              </a:xfrm>
              <a:custGeom>
                <a:rect b="b" l="l" r="r" t="t"/>
                <a:pathLst>
                  <a:path extrusionOk="0" h="7139" w="11947">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7"/>
              <p:cNvSpPr/>
              <p:nvPr/>
            </p:nvSpPr>
            <p:spPr>
              <a:xfrm>
                <a:off x="2292811" y="2335716"/>
                <a:ext cx="17629" cy="187006"/>
              </a:xfrm>
              <a:custGeom>
                <a:rect b="b" l="l" r="r" t="t"/>
                <a:pathLst>
                  <a:path extrusionOk="0" h="7139" w="673">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7"/>
              <p:cNvSpPr/>
              <p:nvPr/>
            </p:nvSpPr>
            <p:spPr>
              <a:xfrm>
                <a:off x="1961313" y="2299436"/>
                <a:ext cx="385302" cy="352532"/>
              </a:xfrm>
              <a:custGeom>
                <a:rect b="b" l="l" r="r" t="t"/>
                <a:pathLst>
                  <a:path extrusionOk="0" h="13458" w="14709">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7"/>
              <p:cNvSpPr/>
              <p:nvPr/>
            </p:nvSpPr>
            <p:spPr>
              <a:xfrm>
                <a:off x="1991830" y="2329953"/>
                <a:ext cx="324268" cy="198427"/>
              </a:xfrm>
              <a:custGeom>
                <a:rect b="b" l="l" r="r" t="t"/>
                <a:pathLst>
                  <a:path extrusionOk="0" h="7575" w="12379">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7"/>
              <p:cNvSpPr/>
              <p:nvPr/>
            </p:nvSpPr>
            <p:spPr>
              <a:xfrm>
                <a:off x="2147821" y="2539959"/>
                <a:ext cx="12443" cy="11473"/>
              </a:xfrm>
              <a:custGeom>
                <a:rect b="b" l="l" r="r" t="t"/>
                <a:pathLst>
                  <a:path extrusionOk="0" h="438" w="475">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39" name="Google Shape;9439;p77"/>
          <p:cNvGrpSpPr/>
          <p:nvPr/>
        </p:nvGrpSpPr>
        <p:grpSpPr>
          <a:xfrm>
            <a:off x="3049165" y="2320078"/>
            <a:ext cx="401543" cy="311432"/>
            <a:chOff x="3049165" y="2320078"/>
            <a:chExt cx="401543" cy="311432"/>
          </a:xfrm>
        </p:grpSpPr>
        <p:sp>
          <p:nvSpPr>
            <p:cNvPr id="9440" name="Google Shape;9440;p77"/>
            <p:cNvSpPr/>
            <p:nvPr/>
          </p:nvSpPr>
          <p:spPr>
            <a:xfrm>
              <a:off x="3136604" y="2348185"/>
              <a:ext cx="96240" cy="254773"/>
            </a:xfrm>
            <a:custGeom>
              <a:rect b="b" l="l" r="r" t="t"/>
              <a:pathLst>
                <a:path extrusionOk="0" h="9726" w="3674">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7"/>
            <p:cNvSpPr/>
            <p:nvPr/>
          </p:nvSpPr>
          <p:spPr>
            <a:xfrm>
              <a:off x="3136604" y="2505172"/>
              <a:ext cx="96240" cy="97786"/>
            </a:xfrm>
            <a:custGeom>
              <a:rect b="b" l="l" r="r" t="t"/>
              <a:pathLst>
                <a:path extrusionOk="0" h="3733" w="3674">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7"/>
            <p:cNvSpPr/>
            <p:nvPr/>
          </p:nvSpPr>
          <p:spPr>
            <a:xfrm>
              <a:off x="3054928" y="2423417"/>
              <a:ext cx="81702" cy="104413"/>
            </a:xfrm>
            <a:custGeom>
              <a:rect b="b" l="l" r="r" t="t"/>
              <a:pathLst>
                <a:path extrusionOk="0" h="3986" w="3119">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7"/>
            <p:cNvSpPr/>
            <p:nvPr/>
          </p:nvSpPr>
          <p:spPr>
            <a:xfrm>
              <a:off x="3054928" y="2469730"/>
              <a:ext cx="81702" cy="58101"/>
            </a:xfrm>
            <a:custGeom>
              <a:rect b="b" l="l" r="r" t="t"/>
              <a:pathLst>
                <a:path extrusionOk="0" h="2218" w="3119">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7"/>
            <p:cNvSpPr/>
            <p:nvPr/>
          </p:nvSpPr>
          <p:spPr>
            <a:xfrm>
              <a:off x="3231928" y="2325474"/>
              <a:ext cx="37014" cy="300195"/>
            </a:xfrm>
            <a:custGeom>
              <a:rect b="b" l="l" r="r" t="t"/>
              <a:pathLst>
                <a:path extrusionOk="0" h="11460" w="1413">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7"/>
            <p:cNvSpPr/>
            <p:nvPr/>
          </p:nvSpPr>
          <p:spPr>
            <a:xfrm>
              <a:off x="3231928" y="2325474"/>
              <a:ext cx="29731" cy="300195"/>
            </a:xfrm>
            <a:custGeom>
              <a:rect b="b" l="l" r="r" t="t"/>
              <a:pathLst>
                <a:path extrusionOk="0" h="11460" w="1135">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7"/>
            <p:cNvSpPr/>
            <p:nvPr/>
          </p:nvSpPr>
          <p:spPr>
            <a:xfrm>
              <a:off x="3294508" y="2435702"/>
              <a:ext cx="33241" cy="80000"/>
            </a:xfrm>
            <a:custGeom>
              <a:rect b="b" l="l" r="r" t="t"/>
              <a:pathLst>
                <a:path extrusionOk="0" h="3054" w="1269">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7"/>
            <p:cNvSpPr/>
            <p:nvPr/>
          </p:nvSpPr>
          <p:spPr>
            <a:xfrm>
              <a:off x="3334507" y="2395676"/>
              <a:ext cx="55271" cy="159947"/>
            </a:xfrm>
            <a:custGeom>
              <a:rect b="b" l="l" r="r" t="t"/>
              <a:pathLst>
                <a:path extrusionOk="0" h="6106" w="211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7"/>
            <p:cNvSpPr/>
            <p:nvPr/>
          </p:nvSpPr>
          <p:spPr>
            <a:xfrm>
              <a:off x="3373721" y="2356646"/>
              <a:ext cx="76987" cy="238374"/>
            </a:xfrm>
            <a:custGeom>
              <a:rect b="b" l="l" r="r" t="t"/>
              <a:pathLst>
                <a:path extrusionOk="0" h="9100" w="2939">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7"/>
            <p:cNvSpPr/>
            <p:nvPr/>
          </p:nvSpPr>
          <p:spPr>
            <a:xfrm>
              <a:off x="3049165" y="2320078"/>
              <a:ext cx="225251" cy="311432"/>
            </a:xfrm>
            <a:custGeom>
              <a:rect b="b" l="l" r="r" t="t"/>
              <a:pathLst>
                <a:path extrusionOk="0" h="11889" w="8599">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77"/>
          <p:cNvGrpSpPr/>
          <p:nvPr/>
        </p:nvGrpSpPr>
        <p:grpSpPr>
          <a:xfrm>
            <a:off x="3593052" y="2313712"/>
            <a:ext cx="385381" cy="323980"/>
            <a:chOff x="3593052" y="2313712"/>
            <a:chExt cx="385381" cy="323980"/>
          </a:xfrm>
        </p:grpSpPr>
        <p:sp>
          <p:nvSpPr>
            <p:cNvPr id="9451" name="Google Shape;9451;p77"/>
            <p:cNvSpPr/>
            <p:nvPr/>
          </p:nvSpPr>
          <p:spPr>
            <a:xfrm>
              <a:off x="3664250" y="2350883"/>
              <a:ext cx="249665" cy="249665"/>
            </a:xfrm>
            <a:custGeom>
              <a:rect b="b" l="l" r="r" t="t"/>
              <a:pathLst>
                <a:path extrusionOk="0" h="9531" w="9531">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7"/>
            <p:cNvSpPr/>
            <p:nvPr/>
          </p:nvSpPr>
          <p:spPr>
            <a:xfrm>
              <a:off x="3689292" y="2375925"/>
              <a:ext cx="199580" cy="199658"/>
            </a:xfrm>
            <a:custGeom>
              <a:rect b="b" l="l" r="r" t="t"/>
              <a:pathLst>
                <a:path extrusionOk="0" h="7622" w="7619">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7"/>
            <p:cNvSpPr/>
            <p:nvPr/>
          </p:nvSpPr>
          <p:spPr>
            <a:xfrm>
              <a:off x="3769187" y="2375925"/>
              <a:ext cx="125055" cy="199711"/>
            </a:xfrm>
            <a:custGeom>
              <a:rect b="b" l="l" r="r" t="t"/>
              <a:pathLst>
                <a:path extrusionOk="0" h="7624" w="4774">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7"/>
            <p:cNvSpPr/>
            <p:nvPr/>
          </p:nvSpPr>
          <p:spPr>
            <a:xfrm>
              <a:off x="3935787" y="2319449"/>
              <a:ext cx="37014" cy="312690"/>
            </a:xfrm>
            <a:custGeom>
              <a:rect b="b" l="l" r="r" t="t"/>
              <a:pathLst>
                <a:path extrusionOk="0" h="11937" w="1413">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7"/>
            <p:cNvSpPr/>
            <p:nvPr/>
          </p:nvSpPr>
          <p:spPr>
            <a:xfrm>
              <a:off x="3935683" y="2319449"/>
              <a:ext cx="36935" cy="161807"/>
            </a:xfrm>
            <a:custGeom>
              <a:rect b="b" l="l" r="r" t="t"/>
              <a:pathLst>
                <a:path extrusionOk="0" h="6177" w="141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7"/>
            <p:cNvSpPr/>
            <p:nvPr/>
          </p:nvSpPr>
          <p:spPr>
            <a:xfrm>
              <a:off x="3598710" y="2365788"/>
              <a:ext cx="49142" cy="265172"/>
            </a:xfrm>
            <a:custGeom>
              <a:rect b="b" l="l" r="r" t="t"/>
              <a:pathLst>
                <a:path extrusionOk="0" h="10123" w="1876">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7"/>
            <p:cNvSpPr/>
            <p:nvPr/>
          </p:nvSpPr>
          <p:spPr>
            <a:xfrm>
              <a:off x="3598710" y="2365788"/>
              <a:ext cx="49142" cy="57105"/>
            </a:xfrm>
            <a:custGeom>
              <a:rect b="b" l="l" r="r" t="t"/>
              <a:pathLst>
                <a:path extrusionOk="0" h="2180" w="1876">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7"/>
            <p:cNvSpPr/>
            <p:nvPr/>
          </p:nvSpPr>
          <p:spPr>
            <a:xfrm>
              <a:off x="3593052" y="2315860"/>
              <a:ext cx="60432" cy="320758"/>
            </a:xfrm>
            <a:custGeom>
              <a:rect b="b" l="l" r="r" t="t"/>
              <a:pathLst>
                <a:path extrusionOk="0" h="12245" w="2307">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7"/>
            <p:cNvSpPr/>
            <p:nvPr/>
          </p:nvSpPr>
          <p:spPr>
            <a:xfrm>
              <a:off x="3645573" y="2390228"/>
              <a:ext cx="231433" cy="216030"/>
            </a:xfrm>
            <a:custGeom>
              <a:rect b="b" l="l" r="r" t="t"/>
              <a:pathLst>
                <a:path extrusionOk="0" h="8247" w="8835">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7"/>
            <p:cNvSpPr/>
            <p:nvPr/>
          </p:nvSpPr>
          <p:spPr>
            <a:xfrm>
              <a:off x="3701499" y="2345225"/>
              <a:ext cx="227137" cy="215637"/>
            </a:xfrm>
            <a:custGeom>
              <a:rect b="b" l="l" r="r" t="t"/>
              <a:pathLst>
                <a:path extrusionOk="0" h="8232" w="8671">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7"/>
            <p:cNvSpPr/>
            <p:nvPr/>
          </p:nvSpPr>
          <p:spPr>
            <a:xfrm>
              <a:off x="3683530" y="2370215"/>
              <a:ext cx="219331" cy="210948"/>
            </a:xfrm>
            <a:custGeom>
              <a:rect b="b" l="l" r="r" t="t"/>
              <a:pathLst>
                <a:path extrusionOk="0" h="8053" w="8373">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7"/>
            <p:cNvSpPr/>
            <p:nvPr/>
          </p:nvSpPr>
          <p:spPr>
            <a:xfrm>
              <a:off x="3930024" y="2313712"/>
              <a:ext cx="48408" cy="323980"/>
            </a:xfrm>
            <a:custGeom>
              <a:rect b="b" l="l" r="r" t="t"/>
              <a:pathLst>
                <a:path extrusionOk="0" h="12368" w="1848">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77"/>
          <p:cNvGrpSpPr/>
          <p:nvPr/>
        </p:nvGrpSpPr>
        <p:grpSpPr>
          <a:xfrm>
            <a:off x="4134162" y="2284610"/>
            <a:ext cx="387005" cy="382185"/>
            <a:chOff x="4134162" y="2284610"/>
            <a:chExt cx="387005" cy="382185"/>
          </a:xfrm>
        </p:grpSpPr>
        <p:sp>
          <p:nvSpPr>
            <p:cNvPr id="9464" name="Google Shape;9464;p77"/>
            <p:cNvSpPr/>
            <p:nvPr/>
          </p:nvSpPr>
          <p:spPr>
            <a:xfrm>
              <a:off x="4144221" y="2362094"/>
              <a:ext cx="299121" cy="299121"/>
            </a:xfrm>
            <a:custGeom>
              <a:rect b="b" l="l" r="r" t="t"/>
              <a:pathLst>
                <a:path extrusionOk="0" h="11419" w="11419">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7"/>
            <p:cNvSpPr/>
            <p:nvPr/>
          </p:nvSpPr>
          <p:spPr>
            <a:xfrm>
              <a:off x="4419347" y="2290294"/>
              <a:ext cx="95795" cy="95717"/>
            </a:xfrm>
            <a:custGeom>
              <a:rect b="b" l="l" r="r" t="t"/>
              <a:pathLst>
                <a:path extrusionOk="0" h="3654" w="3657">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7"/>
            <p:cNvSpPr/>
            <p:nvPr/>
          </p:nvSpPr>
          <p:spPr>
            <a:xfrm>
              <a:off x="4419347" y="2290294"/>
              <a:ext cx="59908" cy="95717"/>
            </a:xfrm>
            <a:custGeom>
              <a:rect b="b" l="l" r="r" t="t"/>
              <a:pathLst>
                <a:path extrusionOk="0" h="3654" w="2287">
                  <a:moveTo>
                    <a:pt x="2286" y="0"/>
                  </a:moveTo>
                  <a:lnTo>
                    <a:pt x="0" y="2282"/>
                  </a:lnTo>
                  <a:lnTo>
                    <a:pt x="0" y="3653"/>
                  </a:lnTo>
                  <a:lnTo>
                    <a:pt x="2286" y="1371"/>
                  </a:lnTo>
                  <a:lnTo>
                    <a:pt x="22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7"/>
            <p:cNvSpPr/>
            <p:nvPr/>
          </p:nvSpPr>
          <p:spPr>
            <a:xfrm>
              <a:off x="4180108" y="2398008"/>
              <a:ext cx="227320" cy="227320"/>
            </a:xfrm>
            <a:custGeom>
              <a:rect b="b" l="l" r="r" t="t"/>
              <a:pathLst>
                <a:path extrusionOk="0" h="8678" w="8678">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7"/>
            <p:cNvSpPr/>
            <p:nvPr/>
          </p:nvSpPr>
          <p:spPr>
            <a:xfrm>
              <a:off x="4293768" y="2505643"/>
              <a:ext cx="113660" cy="11945"/>
            </a:xfrm>
            <a:custGeom>
              <a:rect b="b" l="l" r="r" t="t"/>
              <a:pathLst>
                <a:path extrusionOk="0" h="456" w="4339">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7"/>
            <p:cNvSpPr/>
            <p:nvPr/>
          </p:nvSpPr>
          <p:spPr>
            <a:xfrm>
              <a:off x="4216126" y="2434000"/>
              <a:ext cx="155232" cy="155232"/>
            </a:xfrm>
            <a:custGeom>
              <a:rect b="b" l="l" r="r" t="t"/>
              <a:pathLst>
                <a:path extrusionOk="0" h="5926" w="5926">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7"/>
            <p:cNvSpPr/>
            <p:nvPr/>
          </p:nvSpPr>
          <p:spPr>
            <a:xfrm>
              <a:off x="4293768" y="2505643"/>
              <a:ext cx="77668" cy="11945"/>
            </a:xfrm>
            <a:custGeom>
              <a:rect b="b" l="l" r="r" t="t"/>
              <a:pathLst>
                <a:path extrusionOk="0" h="456" w="2965">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7"/>
            <p:cNvSpPr/>
            <p:nvPr/>
          </p:nvSpPr>
          <p:spPr>
            <a:xfrm>
              <a:off x="4251490" y="2469363"/>
              <a:ext cx="84479" cy="84505"/>
            </a:xfrm>
            <a:custGeom>
              <a:rect b="b" l="l" r="r" t="t"/>
              <a:pathLst>
                <a:path extrusionOk="0" h="3226" w="3225">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7"/>
            <p:cNvSpPr/>
            <p:nvPr/>
          </p:nvSpPr>
          <p:spPr>
            <a:xfrm>
              <a:off x="4293768" y="2505643"/>
              <a:ext cx="42384" cy="11945"/>
            </a:xfrm>
            <a:custGeom>
              <a:rect b="b" l="l" r="r" t="t"/>
              <a:pathLst>
                <a:path extrusionOk="0" h="456" w="1618">
                  <a:moveTo>
                    <a:pt x="0" y="0"/>
                  </a:moveTo>
                  <a:lnTo>
                    <a:pt x="0" y="456"/>
                  </a:lnTo>
                  <a:lnTo>
                    <a:pt x="1597" y="456"/>
                  </a:lnTo>
                  <a:cubicBezTo>
                    <a:pt x="1618" y="305"/>
                    <a:pt x="1618" y="151"/>
                    <a:pt x="1597"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7"/>
            <p:cNvSpPr/>
            <p:nvPr/>
          </p:nvSpPr>
          <p:spPr>
            <a:xfrm>
              <a:off x="4275798" y="2493698"/>
              <a:ext cx="35940" cy="35940"/>
            </a:xfrm>
            <a:custGeom>
              <a:rect b="b" l="l" r="r" t="t"/>
              <a:pathLst>
                <a:path extrusionOk="0" h="1372" w="1372">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7"/>
            <p:cNvSpPr/>
            <p:nvPr/>
          </p:nvSpPr>
          <p:spPr>
            <a:xfrm>
              <a:off x="4293768" y="2505643"/>
              <a:ext cx="18336" cy="11945"/>
            </a:xfrm>
            <a:custGeom>
              <a:rect b="b" l="l" r="r" t="t"/>
              <a:pathLst>
                <a:path extrusionOk="0" h="456" w="700">
                  <a:moveTo>
                    <a:pt x="0" y="0"/>
                  </a:moveTo>
                  <a:lnTo>
                    <a:pt x="0" y="456"/>
                  </a:lnTo>
                  <a:lnTo>
                    <a:pt x="645" y="456"/>
                  </a:lnTo>
                  <a:cubicBezTo>
                    <a:pt x="699" y="309"/>
                    <a:pt x="699" y="147"/>
                    <a:pt x="64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7"/>
            <p:cNvSpPr/>
            <p:nvPr/>
          </p:nvSpPr>
          <p:spPr>
            <a:xfrm>
              <a:off x="4134162" y="2284610"/>
              <a:ext cx="387005" cy="382185"/>
            </a:xfrm>
            <a:custGeom>
              <a:rect b="b" l="l" r="r" t="t"/>
              <a:pathLst>
                <a:path extrusionOk="0" h="14590" w="14774">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77"/>
          <p:cNvGrpSpPr/>
          <p:nvPr/>
        </p:nvGrpSpPr>
        <p:grpSpPr>
          <a:xfrm>
            <a:off x="5224896" y="2282645"/>
            <a:ext cx="385486" cy="385748"/>
            <a:chOff x="5224896" y="2282645"/>
            <a:chExt cx="385486" cy="385748"/>
          </a:xfrm>
        </p:grpSpPr>
        <p:sp>
          <p:nvSpPr>
            <p:cNvPr id="9477" name="Google Shape;9477;p77"/>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7"/>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7"/>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7"/>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7"/>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7"/>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77"/>
          <p:cNvGrpSpPr/>
          <p:nvPr/>
        </p:nvGrpSpPr>
        <p:grpSpPr>
          <a:xfrm>
            <a:off x="4680930" y="2286941"/>
            <a:ext cx="385381" cy="377601"/>
            <a:chOff x="4680930" y="2286941"/>
            <a:chExt cx="385381" cy="377601"/>
          </a:xfrm>
        </p:grpSpPr>
        <p:sp>
          <p:nvSpPr>
            <p:cNvPr id="9484" name="Google Shape;9484;p77"/>
            <p:cNvSpPr/>
            <p:nvPr/>
          </p:nvSpPr>
          <p:spPr>
            <a:xfrm>
              <a:off x="4728841" y="2395755"/>
              <a:ext cx="331812" cy="263234"/>
            </a:xfrm>
            <a:custGeom>
              <a:rect b="b" l="l" r="r" t="t"/>
              <a:pathLst>
                <a:path extrusionOk="0" h="10049" w="12667">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7"/>
            <p:cNvSpPr/>
            <p:nvPr/>
          </p:nvSpPr>
          <p:spPr>
            <a:xfrm>
              <a:off x="4728946" y="2489219"/>
              <a:ext cx="331603" cy="169639"/>
            </a:xfrm>
            <a:custGeom>
              <a:rect b="b" l="l" r="r" t="t"/>
              <a:pathLst>
                <a:path extrusionOk="0" h="6476" w="12659">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7"/>
            <p:cNvSpPr/>
            <p:nvPr/>
          </p:nvSpPr>
          <p:spPr>
            <a:xfrm>
              <a:off x="4925303" y="2383705"/>
              <a:ext cx="84636" cy="83143"/>
            </a:xfrm>
            <a:custGeom>
              <a:rect b="b" l="l" r="r" t="t"/>
              <a:pathLst>
                <a:path extrusionOk="0" h="3174" w="3231">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7"/>
            <p:cNvSpPr/>
            <p:nvPr/>
          </p:nvSpPr>
          <p:spPr>
            <a:xfrm>
              <a:off x="4783615" y="2292521"/>
              <a:ext cx="141846" cy="141872"/>
            </a:xfrm>
            <a:custGeom>
              <a:rect b="b" l="l" r="r" t="t"/>
              <a:pathLst>
                <a:path extrusionOk="0" h="5416" w="5415">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7"/>
            <p:cNvSpPr/>
            <p:nvPr/>
          </p:nvSpPr>
          <p:spPr>
            <a:xfrm>
              <a:off x="4939082" y="2391904"/>
              <a:ext cx="59987" cy="59148"/>
            </a:xfrm>
            <a:custGeom>
              <a:rect b="b" l="l" r="r" t="t"/>
              <a:pathLst>
                <a:path extrusionOk="0" h="2258" w="229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7"/>
            <p:cNvSpPr/>
            <p:nvPr/>
          </p:nvSpPr>
          <p:spPr>
            <a:xfrm>
              <a:off x="4805252" y="2314158"/>
              <a:ext cx="126941" cy="119999"/>
            </a:xfrm>
            <a:custGeom>
              <a:rect b="b" l="l" r="r" t="t"/>
              <a:pathLst>
                <a:path extrusionOk="0" h="4581" w="4846">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7"/>
            <p:cNvSpPr/>
            <p:nvPr/>
          </p:nvSpPr>
          <p:spPr>
            <a:xfrm>
              <a:off x="4832442" y="2322933"/>
              <a:ext cx="44270" cy="81126"/>
            </a:xfrm>
            <a:custGeom>
              <a:rect b="b" l="l" r="r" t="t"/>
              <a:pathLst>
                <a:path extrusionOk="0" h="3097" w="169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7"/>
            <p:cNvSpPr/>
            <p:nvPr/>
          </p:nvSpPr>
          <p:spPr>
            <a:xfrm>
              <a:off x="4967818" y="2486756"/>
              <a:ext cx="36725" cy="23916"/>
            </a:xfrm>
            <a:custGeom>
              <a:rect b="b" l="l" r="r" t="t"/>
              <a:pathLst>
                <a:path extrusionOk="0" h="913" w="1402">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7"/>
            <p:cNvSpPr/>
            <p:nvPr/>
          </p:nvSpPr>
          <p:spPr>
            <a:xfrm>
              <a:off x="4680930" y="2286941"/>
              <a:ext cx="385381" cy="377601"/>
            </a:xfrm>
            <a:custGeom>
              <a:rect b="b" l="l" r="r" t="t"/>
              <a:pathLst>
                <a:path extrusionOk="0" h="14415" w="14712">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77"/>
          <p:cNvGrpSpPr/>
          <p:nvPr/>
        </p:nvGrpSpPr>
        <p:grpSpPr>
          <a:xfrm>
            <a:off x="5769778" y="2292101"/>
            <a:ext cx="374877" cy="367044"/>
            <a:chOff x="5769778" y="2292101"/>
            <a:chExt cx="374877" cy="367044"/>
          </a:xfrm>
        </p:grpSpPr>
        <p:sp>
          <p:nvSpPr>
            <p:cNvPr id="9494" name="Google Shape;9494;p77"/>
            <p:cNvSpPr/>
            <p:nvPr/>
          </p:nvSpPr>
          <p:spPr>
            <a:xfrm>
              <a:off x="5783687" y="2297917"/>
              <a:ext cx="355571" cy="355676"/>
            </a:xfrm>
            <a:custGeom>
              <a:rect b="b" l="l" r="r" t="t"/>
              <a:pathLst>
                <a:path extrusionOk="0" h="13578" w="13574">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7"/>
            <p:cNvSpPr/>
            <p:nvPr/>
          </p:nvSpPr>
          <p:spPr>
            <a:xfrm>
              <a:off x="5810328" y="2324583"/>
              <a:ext cx="302264" cy="302343"/>
            </a:xfrm>
            <a:custGeom>
              <a:rect b="b" l="l" r="r" t="t"/>
              <a:pathLst>
                <a:path extrusionOk="0" h="11542" w="11539">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7"/>
            <p:cNvSpPr/>
            <p:nvPr/>
          </p:nvSpPr>
          <p:spPr>
            <a:xfrm>
              <a:off x="5769778" y="2292101"/>
              <a:ext cx="374877" cy="367044"/>
            </a:xfrm>
            <a:custGeom>
              <a:rect b="b" l="l" r="r" t="t"/>
              <a:pathLst>
                <a:path extrusionOk="0" h="14012" w="14311">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7"/>
            <p:cNvSpPr/>
            <p:nvPr/>
          </p:nvSpPr>
          <p:spPr>
            <a:xfrm>
              <a:off x="5784316" y="2319030"/>
              <a:ext cx="353240" cy="314288"/>
            </a:xfrm>
            <a:custGeom>
              <a:rect b="b" l="l" r="r" t="t"/>
              <a:pathLst>
                <a:path extrusionOk="0" h="11998" w="13485">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7"/>
            <p:cNvSpPr/>
            <p:nvPr/>
          </p:nvSpPr>
          <p:spPr>
            <a:xfrm>
              <a:off x="5831153" y="2470358"/>
              <a:ext cx="18441" cy="10792"/>
            </a:xfrm>
            <a:custGeom>
              <a:rect b="b" l="l" r="r" t="t"/>
              <a:pathLst>
                <a:path extrusionOk="0" h="412" w="704">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7"/>
            <p:cNvSpPr/>
            <p:nvPr/>
          </p:nvSpPr>
          <p:spPr>
            <a:xfrm>
              <a:off x="5956129" y="2345487"/>
              <a:ext cx="135638" cy="135664"/>
            </a:xfrm>
            <a:custGeom>
              <a:rect b="b" l="l" r="r" t="t"/>
              <a:pathLst>
                <a:path extrusionOk="0" h="5179" w="5178">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7"/>
            <p:cNvSpPr/>
            <p:nvPr/>
          </p:nvSpPr>
          <p:spPr>
            <a:xfrm>
              <a:off x="5956129" y="2587581"/>
              <a:ext cx="10688" cy="18441"/>
            </a:xfrm>
            <a:custGeom>
              <a:rect b="b" l="l" r="r" t="t"/>
              <a:pathLst>
                <a:path extrusionOk="0" h="704" w="408">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7"/>
            <p:cNvSpPr/>
            <p:nvPr/>
          </p:nvSpPr>
          <p:spPr>
            <a:xfrm>
              <a:off x="5865390" y="2381898"/>
              <a:ext cx="20904" cy="16450"/>
            </a:xfrm>
            <a:custGeom>
              <a:rect b="b" l="l" r="r" t="t"/>
              <a:pathLst>
                <a:path extrusionOk="0" h="628" w="798">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7"/>
            <p:cNvSpPr/>
            <p:nvPr/>
          </p:nvSpPr>
          <p:spPr>
            <a:xfrm>
              <a:off x="6038434" y="2553266"/>
              <a:ext cx="19044" cy="16293"/>
            </a:xfrm>
            <a:custGeom>
              <a:rect b="b" l="l" r="r" t="t"/>
              <a:pathLst>
                <a:path extrusionOk="0" h="622" w="727">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7"/>
            <p:cNvSpPr/>
            <p:nvPr/>
          </p:nvSpPr>
          <p:spPr>
            <a:xfrm>
              <a:off x="6036653" y="2381976"/>
              <a:ext cx="20825" cy="16398"/>
            </a:xfrm>
            <a:custGeom>
              <a:rect b="b" l="l" r="r" t="t"/>
              <a:pathLst>
                <a:path extrusionOk="0" h="626" w="795">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7"/>
            <p:cNvSpPr/>
            <p:nvPr/>
          </p:nvSpPr>
          <p:spPr>
            <a:xfrm>
              <a:off x="5867249" y="2553161"/>
              <a:ext cx="19044" cy="16319"/>
            </a:xfrm>
            <a:custGeom>
              <a:rect b="b" l="l" r="r" t="t"/>
              <a:pathLst>
                <a:path extrusionOk="0" h="623" w="727">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7"/>
            <p:cNvSpPr/>
            <p:nvPr/>
          </p:nvSpPr>
          <p:spPr>
            <a:xfrm>
              <a:off x="5838592" y="2421400"/>
              <a:ext cx="22868" cy="13936"/>
            </a:xfrm>
            <a:custGeom>
              <a:rect b="b" l="l" r="r" t="t"/>
              <a:pathLst>
                <a:path extrusionOk="0" h="532" w="873">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7"/>
            <p:cNvSpPr/>
            <p:nvPr/>
          </p:nvSpPr>
          <p:spPr>
            <a:xfrm>
              <a:off x="6061512" y="2516147"/>
              <a:ext cx="22816" cy="13883"/>
            </a:xfrm>
            <a:custGeom>
              <a:rect b="b" l="l" r="r" t="t"/>
              <a:pathLst>
                <a:path extrusionOk="0" h="530" w="871">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7"/>
            <p:cNvSpPr/>
            <p:nvPr/>
          </p:nvSpPr>
          <p:spPr>
            <a:xfrm>
              <a:off x="6000923" y="2355336"/>
              <a:ext cx="16162" cy="17917"/>
            </a:xfrm>
            <a:custGeom>
              <a:rect b="b" l="l" r="r" t="t"/>
              <a:pathLst>
                <a:path extrusionOk="0" h="684" w="617">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7"/>
            <p:cNvSpPr/>
            <p:nvPr/>
          </p:nvSpPr>
          <p:spPr>
            <a:xfrm>
              <a:off x="5906490" y="2578203"/>
              <a:ext cx="15900" cy="17917"/>
            </a:xfrm>
            <a:custGeom>
              <a:rect b="b" l="l" r="r" t="t"/>
              <a:pathLst>
                <a:path extrusionOk="0" h="684" w="607">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7"/>
            <p:cNvSpPr/>
            <p:nvPr/>
          </p:nvSpPr>
          <p:spPr>
            <a:xfrm>
              <a:off x="5907983" y="2354472"/>
              <a:ext cx="16031" cy="17970"/>
            </a:xfrm>
            <a:custGeom>
              <a:rect b="b" l="l" r="r" t="t"/>
              <a:pathLst>
                <a:path extrusionOk="0" h="686" w="612">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7"/>
            <p:cNvSpPr/>
            <p:nvPr/>
          </p:nvSpPr>
          <p:spPr>
            <a:xfrm>
              <a:off x="5999194" y="2579041"/>
              <a:ext cx="15717" cy="17996"/>
            </a:xfrm>
            <a:custGeom>
              <a:rect b="b" l="l" r="r" t="t"/>
              <a:pathLst>
                <a:path extrusionOk="0" h="687" w="60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7"/>
            <p:cNvSpPr/>
            <p:nvPr/>
          </p:nvSpPr>
          <p:spPr>
            <a:xfrm>
              <a:off x="6062664" y="2423574"/>
              <a:ext cx="22502" cy="13674"/>
            </a:xfrm>
            <a:custGeom>
              <a:rect b="b" l="l" r="r" t="t"/>
              <a:pathLst>
                <a:path extrusionOk="0" h="522" w="859">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7"/>
            <p:cNvSpPr/>
            <p:nvPr/>
          </p:nvSpPr>
          <p:spPr>
            <a:xfrm>
              <a:off x="5837675" y="2514235"/>
              <a:ext cx="22999" cy="13752"/>
            </a:xfrm>
            <a:custGeom>
              <a:rect b="b" l="l" r="r" t="t"/>
              <a:pathLst>
                <a:path extrusionOk="0" h="525" w="878">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77"/>
          <p:cNvGrpSpPr/>
          <p:nvPr/>
        </p:nvGrpSpPr>
        <p:grpSpPr>
          <a:xfrm>
            <a:off x="6371739" y="2314603"/>
            <a:ext cx="267346" cy="322303"/>
            <a:chOff x="6371739" y="2314603"/>
            <a:chExt cx="267346" cy="322303"/>
          </a:xfrm>
        </p:grpSpPr>
        <p:sp>
          <p:nvSpPr>
            <p:cNvPr id="9514" name="Google Shape;9514;p77"/>
            <p:cNvSpPr/>
            <p:nvPr/>
          </p:nvSpPr>
          <p:spPr>
            <a:xfrm>
              <a:off x="6407993" y="2389023"/>
              <a:ext cx="194812" cy="243116"/>
            </a:xfrm>
            <a:custGeom>
              <a:rect b="b" l="l" r="r" t="t"/>
              <a:pathLst>
                <a:path extrusionOk="0" h="9281" w="7437">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7"/>
            <p:cNvSpPr/>
            <p:nvPr/>
          </p:nvSpPr>
          <p:spPr>
            <a:xfrm>
              <a:off x="6420462" y="2389023"/>
              <a:ext cx="182343" cy="243116"/>
            </a:xfrm>
            <a:custGeom>
              <a:rect b="b" l="l" r="r" t="t"/>
              <a:pathLst>
                <a:path extrusionOk="0" h="9281" w="6961">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7"/>
            <p:cNvSpPr/>
            <p:nvPr/>
          </p:nvSpPr>
          <p:spPr>
            <a:xfrm>
              <a:off x="6407993" y="2345670"/>
              <a:ext cx="194367" cy="40236"/>
            </a:xfrm>
            <a:custGeom>
              <a:rect b="b" l="l" r="r" t="t"/>
              <a:pathLst>
                <a:path extrusionOk="0" h="1536" w="742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7"/>
            <p:cNvSpPr/>
            <p:nvPr/>
          </p:nvSpPr>
          <p:spPr>
            <a:xfrm>
              <a:off x="6521286" y="2345670"/>
              <a:ext cx="81074" cy="40236"/>
            </a:xfrm>
            <a:custGeom>
              <a:rect b="b" l="l" r="r" t="t"/>
              <a:pathLst>
                <a:path extrusionOk="0" h="1536" w="3095">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7"/>
            <p:cNvSpPr/>
            <p:nvPr/>
          </p:nvSpPr>
          <p:spPr>
            <a:xfrm>
              <a:off x="6376768" y="2369534"/>
              <a:ext cx="257995" cy="28945"/>
            </a:xfrm>
            <a:custGeom>
              <a:rect b="b" l="l" r="r" t="t"/>
              <a:pathLst>
                <a:path extrusionOk="0" h="1105" w="9849">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7"/>
            <p:cNvSpPr/>
            <p:nvPr/>
          </p:nvSpPr>
          <p:spPr>
            <a:xfrm>
              <a:off x="6376402" y="2369560"/>
              <a:ext cx="257549" cy="28919"/>
            </a:xfrm>
            <a:custGeom>
              <a:rect b="b" l="l" r="r" t="t"/>
              <a:pathLst>
                <a:path extrusionOk="0" h="1104" w="9832">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7"/>
            <p:cNvSpPr/>
            <p:nvPr/>
          </p:nvSpPr>
          <p:spPr>
            <a:xfrm>
              <a:off x="6496506" y="2427634"/>
              <a:ext cx="17786" cy="155494"/>
            </a:xfrm>
            <a:custGeom>
              <a:rect b="b" l="l" r="r" t="t"/>
              <a:pathLst>
                <a:path extrusionOk="0" h="5936" w="679">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7"/>
            <p:cNvSpPr/>
            <p:nvPr/>
          </p:nvSpPr>
          <p:spPr>
            <a:xfrm>
              <a:off x="6547141" y="2427634"/>
              <a:ext cx="21925" cy="155310"/>
            </a:xfrm>
            <a:custGeom>
              <a:rect b="b" l="l" r="r" t="t"/>
              <a:pathLst>
                <a:path extrusionOk="0" h="5929" w="837">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7"/>
            <p:cNvSpPr/>
            <p:nvPr/>
          </p:nvSpPr>
          <p:spPr>
            <a:xfrm>
              <a:off x="6441758" y="2427634"/>
              <a:ext cx="21820" cy="155310"/>
            </a:xfrm>
            <a:custGeom>
              <a:rect b="b" l="l" r="r" t="t"/>
              <a:pathLst>
                <a:path extrusionOk="0" h="5929" w="833">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7"/>
            <p:cNvSpPr/>
            <p:nvPr/>
          </p:nvSpPr>
          <p:spPr>
            <a:xfrm>
              <a:off x="6497213" y="2427634"/>
              <a:ext cx="17079" cy="155494"/>
            </a:xfrm>
            <a:custGeom>
              <a:rect b="b" l="l" r="r" t="t"/>
              <a:pathLst>
                <a:path extrusionOk="0" h="5936" w="652">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7"/>
            <p:cNvSpPr/>
            <p:nvPr/>
          </p:nvSpPr>
          <p:spPr>
            <a:xfrm>
              <a:off x="6547927" y="2427634"/>
              <a:ext cx="21139" cy="155520"/>
            </a:xfrm>
            <a:custGeom>
              <a:rect b="b" l="l" r="r" t="t"/>
              <a:pathLst>
                <a:path extrusionOk="0" h="5937" w="807">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7"/>
            <p:cNvSpPr/>
            <p:nvPr/>
          </p:nvSpPr>
          <p:spPr>
            <a:xfrm>
              <a:off x="6446500" y="2427634"/>
              <a:ext cx="17236" cy="155546"/>
            </a:xfrm>
            <a:custGeom>
              <a:rect b="b" l="l" r="r" t="t"/>
              <a:pathLst>
                <a:path extrusionOk="0" h="5938" w="658">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7"/>
            <p:cNvSpPr/>
            <p:nvPr/>
          </p:nvSpPr>
          <p:spPr>
            <a:xfrm>
              <a:off x="6371739" y="2314603"/>
              <a:ext cx="267346" cy="322303"/>
            </a:xfrm>
            <a:custGeom>
              <a:rect b="b" l="l" r="r" t="t"/>
              <a:pathLst>
                <a:path extrusionOk="0" h="12304" w="10206">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7"/>
            <p:cNvSpPr/>
            <p:nvPr/>
          </p:nvSpPr>
          <p:spPr>
            <a:xfrm>
              <a:off x="6491738" y="2422972"/>
              <a:ext cx="27321" cy="164924"/>
            </a:xfrm>
            <a:custGeom>
              <a:rect b="b" l="l" r="r" t="t"/>
              <a:pathLst>
                <a:path extrusionOk="0" h="6296" w="1043">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7"/>
            <p:cNvSpPr/>
            <p:nvPr/>
          </p:nvSpPr>
          <p:spPr>
            <a:xfrm>
              <a:off x="6542452" y="2422945"/>
              <a:ext cx="31355" cy="164505"/>
            </a:xfrm>
            <a:custGeom>
              <a:rect b="b" l="l" r="r" t="t"/>
              <a:pathLst>
                <a:path extrusionOk="0" h="6280" w="1197">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7"/>
            <p:cNvSpPr/>
            <p:nvPr/>
          </p:nvSpPr>
          <p:spPr>
            <a:xfrm>
              <a:off x="6436991" y="2422945"/>
              <a:ext cx="31251" cy="164505"/>
            </a:xfrm>
            <a:custGeom>
              <a:rect b="b" l="l" r="r" t="t"/>
              <a:pathLst>
                <a:path extrusionOk="0" h="6280" w="1193">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77"/>
          <p:cNvGrpSpPr/>
          <p:nvPr/>
        </p:nvGrpSpPr>
        <p:grpSpPr>
          <a:xfrm>
            <a:off x="6856635" y="2291787"/>
            <a:ext cx="388079" cy="367909"/>
            <a:chOff x="6856635" y="2291787"/>
            <a:chExt cx="388079" cy="367909"/>
          </a:xfrm>
        </p:grpSpPr>
        <p:sp>
          <p:nvSpPr>
            <p:cNvPr id="9531" name="Google Shape;9531;p77"/>
            <p:cNvSpPr/>
            <p:nvPr/>
          </p:nvSpPr>
          <p:spPr>
            <a:xfrm>
              <a:off x="6862921" y="2453646"/>
              <a:ext cx="106587" cy="199763"/>
            </a:xfrm>
            <a:custGeom>
              <a:rect b="b" l="l" r="r" t="t"/>
              <a:pathLst>
                <a:path extrusionOk="0" h="7626" w="4069">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7"/>
            <p:cNvSpPr/>
            <p:nvPr/>
          </p:nvSpPr>
          <p:spPr>
            <a:xfrm>
              <a:off x="6862843" y="2453646"/>
              <a:ext cx="39974" cy="199763"/>
            </a:xfrm>
            <a:custGeom>
              <a:rect b="b" l="l" r="r" t="t"/>
              <a:pathLst>
                <a:path extrusionOk="0" h="7626" w="1526">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7"/>
            <p:cNvSpPr/>
            <p:nvPr/>
          </p:nvSpPr>
          <p:spPr>
            <a:xfrm>
              <a:off x="6969378" y="2298048"/>
              <a:ext cx="267608" cy="335427"/>
            </a:xfrm>
            <a:custGeom>
              <a:rect b="b" l="l" r="r" t="t"/>
              <a:pathLst>
                <a:path extrusionOk="0" h="12805" w="10216">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7"/>
            <p:cNvSpPr/>
            <p:nvPr/>
          </p:nvSpPr>
          <p:spPr>
            <a:xfrm>
              <a:off x="6969378" y="2593501"/>
              <a:ext cx="251472" cy="39974"/>
            </a:xfrm>
            <a:custGeom>
              <a:rect b="b" l="l" r="r" t="t"/>
              <a:pathLst>
                <a:path extrusionOk="0" h="1526" w="960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7"/>
            <p:cNvSpPr/>
            <p:nvPr/>
          </p:nvSpPr>
          <p:spPr>
            <a:xfrm>
              <a:off x="7155913" y="2546848"/>
              <a:ext cx="70045" cy="33320"/>
            </a:xfrm>
            <a:custGeom>
              <a:rect b="b" l="l" r="r" t="t"/>
              <a:pathLst>
                <a:path extrusionOk="0" h="1272" w="2674">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7"/>
            <p:cNvSpPr/>
            <p:nvPr/>
          </p:nvSpPr>
          <p:spPr>
            <a:xfrm>
              <a:off x="7155834" y="2493593"/>
              <a:ext cx="76778" cy="33346"/>
            </a:xfrm>
            <a:custGeom>
              <a:rect b="b" l="l" r="r" t="t"/>
              <a:pathLst>
                <a:path extrusionOk="0" h="1273" w="2931">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7"/>
            <p:cNvSpPr/>
            <p:nvPr/>
          </p:nvSpPr>
          <p:spPr>
            <a:xfrm>
              <a:off x="7155834" y="2440365"/>
              <a:ext cx="83405" cy="33346"/>
            </a:xfrm>
            <a:custGeom>
              <a:rect b="b" l="l" r="r" t="t"/>
              <a:pathLst>
                <a:path extrusionOk="0" h="1273" w="3184">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7"/>
            <p:cNvSpPr/>
            <p:nvPr/>
          </p:nvSpPr>
          <p:spPr>
            <a:xfrm>
              <a:off x="6916150" y="2600155"/>
              <a:ext cx="26693" cy="26588"/>
            </a:xfrm>
            <a:custGeom>
              <a:rect b="b" l="l" r="r" t="t"/>
              <a:pathLst>
                <a:path extrusionOk="0" h="1015" w="1019">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7"/>
            <p:cNvSpPr/>
            <p:nvPr/>
          </p:nvSpPr>
          <p:spPr>
            <a:xfrm>
              <a:off x="6856635" y="2291787"/>
              <a:ext cx="388079" cy="367909"/>
            </a:xfrm>
            <a:custGeom>
              <a:rect b="b" l="l" r="r" t="t"/>
              <a:pathLst>
                <a:path extrusionOk="0" h="14045" w="14815">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7"/>
            <p:cNvSpPr/>
            <p:nvPr/>
          </p:nvSpPr>
          <p:spPr>
            <a:xfrm>
              <a:off x="6903314" y="2593868"/>
              <a:ext cx="45710" cy="39162"/>
            </a:xfrm>
            <a:custGeom>
              <a:rect b="b" l="l" r="r" t="t"/>
              <a:pathLst>
                <a:path extrusionOk="0" h="1495" w="1745">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77"/>
          <p:cNvGrpSpPr/>
          <p:nvPr/>
        </p:nvGrpSpPr>
        <p:grpSpPr>
          <a:xfrm>
            <a:off x="7407254" y="2296345"/>
            <a:ext cx="373357" cy="357352"/>
            <a:chOff x="7407254" y="2296345"/>
            <a:chExt cx="373357" cy="357352"/>
          </a:xfrm>
        </p:grpSpPr>
        <p:sp>
          <p:nvSpPr>
            <p:cNvPr id="9542" name="Google Shape;9542;p77"/>
            <p:cNvSpPr/>
            <p:nvPr/>
          </p:nvSpPr>
          <p:spPr>
            <a:xfrm>
              <a:off x="7528720" y="2510489"/>
              <a:ext cx="9614" cy="20118"/>
            </a:xfrm>
            <a:custGeom>
              <a:rect b="b" l="l" r="r" t="t"/>
              <a:pathLst>
                <a:path extrusionOk="0" h="768" w="367">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7"/>
            <p:cNvSpPr/>
            <p:nvPr/>
          </p:nvSpPr>
          <p:spPr>
            <a:xfrm>
              <a:off x="7538307" y="2324767"/>
              <a:ext cx="236017" cy="248302"/>
            </a:xfrm>
            <a:custGeom>
              <a:rect b="b" l="l" r="r" t="t"/>
              <a:pathLst>
                <a:path extrusionOk="0" h="9479" w="901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7"/>
            <p:cNvSpPr/>
            <p:nvPr/>
          </p:nvSpPr>
          <p:spPr>
            <a:xfrm>
              <a:off x="7516513" y="2302003"/>
              <a:ext cx="248931" cy="240837"/>
            </a:xfrm>
            <a:custGeom>
              <a:rect b="b" l="l" r="r" t="t"/>
              <a:pathLst>
                <a:path extrusionOk="0" h="9194" w="9503">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7"/>
            <p:cNvSpPr/>
            <p:nvPr/>
          </p:nvSpPr>
          <p:spPr>
            <a:xfrm>
              <a:off x="7643978" y="2420981"/>
              <a:ext cx="24073" cy="57839"/>
            </a:xfrm>
            <a:custGeom>
              <a:rect b="b" l="l" r="r" t="t"/>
              <a:pathLst>
                <a:path extrusionOk="0" h="2208" w="919">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7"/>
            <p:cNvSpPr/>
            <p:nvPr/>
          </p:nvSpPr>
          <p:spPr>
            <a:xfrm>
              <a:off x="7442355" y="2571785"/>
              <a:ext cx="160890" cy="77642"/>
            </a:xfrm>
            <a:custGeom>
              <a:rect b="b" l="l" r="r" t="t"/>
              <a:pathLst>
                <a:path extrusionOk="0" h="2964" w="6142">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7"/>
            <p:cNvSpPr/>
            <p:nvPr/>
          </p:nvSpPr>
          <p:spPr>
            <a:xfrm>
              <a:off x="7563900" y="2526809"/>
              <a:ext cx="87910" cy="49325"/>
            </a:xfrm>
            <a:custGeom>
              <a:rect b="b" l="l" r="r" t="t"/>
              <a:pathLst>
                <a:path extrusionOk="0" h="1883" w="3356">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7"/>
            <p:cNvSpPr/>
            <p:nvPr/>
          </p:nvSpPr>
          <p:spPr>
            <a:xfrm>
              <a:off x="7412100" y="2398217"/>
              <a:ext cx="250110" cy="240706"/>
            </a:xfrm>
            <a:custGeom>
              <a:rect b="b" l="l" r="r" t="t"/>
              <a:pathLst>
                <a:path extrusionOk="0" h="9189" w="9548">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7"/>
            <p:cNvSpPr/>
            <p:nvPr/>
          </p:nvSpPr>
          <p:spPr>
            <a:xfrm>
              <a:off x="7554469" y="2550515"/>
              <a:ext cx="38716" cy="23549"/>
            </a:xfrm>
            <a:custGeom>
              <a:rect b="b" l="l" r="r" t="t"/>
              <a:pathLst>
                <a:path extrusionOk="0" h="899" w="1478">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7"/>
            <p:cNvSpPr/>
            <p:nvPr/>
          </p:nvSpPr>
          <p:spPr>
            <a:xfrm>
              <a:off x="7407254" y="2335769"/>
              <a:ext cx="330188" cy="317929"/>
            </a:xfrm>
            <a:custGeom>
              <a:rect b="b" l="l" r="r" t="t"/>
              <a:pathLst>
                <a:path extrusionOk="0" h="12137" w="12605">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7"/>
            <p:cNvSpPr/>
            <p:nvPr/>
          </p:nvSpPr>
          <p:spPr>
            <a:xfrm>
              <a:off x="7449166" y="2296345"/>
              <a:ext cx="331445" cy="319317"/>
            </a:xfrm>
            <a:custGeom>
              <a:rect b="b" l="l" r="r" t="t"/>
              <a:pathLst>
                <a:path extrusionOk="0" h="12190" w="12653">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77"/>
          <p:cNvGrpSpPr/>
          <p:nvPr/>
        </p:nvGrpSpPr>
        <p:grpSpPr>
          <a:xfrm>
            <a:off x="7943780" y="2341374"/>
            <a:ext cx="386900" cy="268682"/>
            <a:chOff x="7943780" y="2341374"/>
            <a:chExt cx="386900" cy="268682"/>
          </a:xfrm>
        </p:grpSpPr>
        <p:sp>
          <p:nvSpPr>
            <p:cNvPr id="9553" name="Google Shape;9553;p77"/>
            <p:cNvSpPr/>
            <p:nvPr/>
          </p:nvSpPr>
          <p:spPr>
            <a:xfrm>
              <a:off x="7950145" y="2379069"/>
              <a:ext cx="374169" cy="225408"/>
            </a:xfrm>
            <a:custGeom>
              <a:rect b="b" l="l" r="r" t="t"/>
              <a:pathLst>
                <a:path extrusionOk="0" h="8605" w="14284">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7"/>
            <p:cNvSpPr/>
            <p:nvPr/>
          </p:nvSpPr>
          <p:spPr>
            <a:xfrm>
              <a:off x="7950145" y="2379069"/>
              <a:ext cx="205788" cy="225408"/>
            </a:xfrm>
            <a:custGeom>
              <a:rect b="b" l="l" r="r" t="t"/>
              <a:pathLst>
                <a:path extrusionOk="0" h="8605" w="7856">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7"/>
            <p:cNvSpPr/>
            <p:nvPr/>
          </p:nvSpPr>
          <p:spPr>
            <a:xfrm>
              <a:off x="8050236" y="2411158"/>
              <a:ext cx="167622" cy="161283"/>
            </a:xfrm>
            <a:custGeom>
              <a:rect b="b" l="l" r="r" t="t"/>
              <a:pathLst>
                <a:path extrusionOk="0" h="6157" w="6399">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7"/>
            <p:cNvSpPr/>
            <p:nvPr/>
          </p:nvSpPr>
          <p:spPr>
            <a:xfrm>
              <a:off x="8056628" y="2411158"/>
              <a:ext cx="95874" cy="161283"/>
            </a:xfrm>
            <a:custGeom>
              <a:rect b="b" l="l" r="r" t="t"/>
              <a:pathLst>
                <a:path extrusionOk="0" h="6157" w="366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7"/>
            <p:cNvSpPr/>
            <p:nvPr/>
          </p:nvSpPr>
          <p:spPr>
            <a:xfrm>
              <a:off x="8093327" y="2451105"/>
              <a:ext cx="84584" cy="81388"/>
            </a:xfrm>
            <a:custGeom>
              <a:rect b="b" l="l" r="r" t="t"/>
              <a:pathLst>
                <a:path extrusionOk="0" h="3107" w="3229">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7"/>
            <p:cNvSpPr/>
            <p:nvPr/>
          </p:nvSpPr>
          <p:spPr>
            <a:xfrm>
              <a:off x="8096470" y="2451079"/>
              <a:ext cx="56581" cy="81440"/>
            </a:xfrm>
            <a:custGeom>
              <a:rect b="b" l="l" r="r" t="t"/>
              <a:pathLst>
                <a:path extrusionOk="0" h="3109" w="216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7"/>
            <p:cNvSpPr/>
            <p:nvPr/>
          </p:nvSpPr>
          <p:spPr>
            <a:xfrm>
              <a:off x="8147184" y="2453620"/>
              <a:ext cx="32875" cy="28160"/>
            </a:xfrm>
            <a:custGeom>
              <a:rect b="b" l="l" r="r" t="t"/>
              <a:pathLst>
                <a:path extrusionOk="0" h="1075" w="1255">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7"/>
            <p:cNvSpPr/>
            <p:nvPr/>
          </p:nvSpPr>
          <p:spPr>
            <a:xfrm>
              <a:off x="8252750" y="2394026"/>
              <a:ext cx="37695" cy="26012"/>
            </a:xfrm>
            <a:custGeom>
              <a:rect b="b" l="l" r="r" t="t"/>
              <a:pathLst>
                <a:path extrusionOk="0" h="993" w="1439">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7"/>
            <p:cNvSpPr/>
            <p:nvPr/>
          </p:nvSpPr>
          <p:spPr>
            <a:xfrm>
              <a:off x="8015318" y="2341374"/>
              <a:ext cx="226927" cy="57734"/>
            </a:xfrm>
            <a:custGeom>
              <a:rect b="b" l="l" r="r" t="t"/>
              <a:pathLst>
                <a:path extrusionOk="0" h="2204" w="8663">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7"/>
            <p:cNvSpPr/>
            <p:nvPr/>
          </p:nvSpPr>
          <p:spPr>
            <a:xfrm>
              <a:off x="7943780" y="2373489"/>
              <a:ext cx="386900" cy="236567"/>
            </a:xfrm>
            <a:custGeom>
              <a:rect b="b" l="l" r="r" t="t"/>
              <a:pathLst>
                <a:path extrusionOk="0" h="9031" w="1477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7"/>
            <p:cNvSpPr/>
            <p:nvPr/>
          </p:nvSpPr>
          <p:spPr>
            <a:xfrm>
              <a:off x="8044945" y="2405500"/>
              <a:ext cx="188945" cy="172546"/>
            </a:xfrm>
            <a:custGeom>
              <a:rect b="b" l="l" r="r" t="t"/>
              <a:pathLst>
                <a:path extrusionOk="0" h="6587" w="7213">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7"/>
            <p:cNvSpPr/>
            <p:nvPr/>
          </p:nvSpPr>
          <p:spPr>
            <a:xfrm>
              <a:off x="8087485" y="2445683"/>
              <a:ext cx="95900" cy="92233"/>
            </a:xfrm>
            <a:custGeom>
              <a:rect b="b" l="l" r="r" t="t"/>
              <a:pathLst>
                <a:path extrusionOk="0" h="3521" w="3661">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77"/>
          <p:cNvGrpSpPr/>
          <p:nvPr/>
        </p:nvGrpSpPr>
        <p:grpSpPr>
          <a:xfrm>
            <a:off x="2486628" y="2743153"/>
            <a:ext cx="389860" cy="389782"/>
            <a:chOff x="2486628" y="2743153"/>
            <a:chExt cx="389860" cy="389782"/>
          </a:xfrm>
        </p:grpSpPr>
        <p:sp>
          <p:nvSpPr>
            <p:cNvPr id="9566" name="Google Shape;9566;p77"/>
            <p:cNvSpPr/>
            <p:nvPr/>
          </p:nvSpPr>
          <p:spPr>
            <a:xfrm>
              <a:off x="2492810" y="2749257"/>
              <a:ext cx="287281" cy="287281"/>
            </a:xfrm>
            <a:custGeom>
              <a:rect b="b" l="l" r="r" t="t"/>
              <a:pathLst>
                <a:path extrusionOk="0" h="10967" w="10967">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7"/>
            <p:cNvSpPr/>
            <p:nvPr/>
          </p:nvSpPr>
          <p:spPr>
            <a:xfrm>
              <a:off x="2568382" y="2829859"/>
              <a:ext cx="131080" cy="126129"/>
            </a:xfrm>
            <a:custGeom>
              <a:rect b="b" l="l" r="r" t="t"/>
              <a:pathLst>
                <a:path extrusionOk="0" h="4815" w="5004">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7"/>
            <p:cNvSpPr/>
            <p:nvPr/>
          </p:nvSpPr>
          <p:spPr>
            <a:xfrm>
              <a:off x="2594525" y="2861555"/>
              <a:ext cx="73267" cy="62737"/>
            </a:xfrm>
            <a:custGeom>
              <a:rect b="b" l="l" r="r" t="t"/>
              <a:pathLst>
                <a:path extrusionOk="0" h="2395" w="2797">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7"/>
            <p:cNvSpPr/>
            <p:nvPr/>
          </p:nvSpPr>
          <p:spPr>
            <a:xfrm>
              <a:off x="2605029" y="2862995"/>
              <a:ext cx="43719" cy="59803"/>
            </a:xfrm>
            <a:custGeom>
              <a:rect b="b" l="l" r="r" t="t"/>
              <a:pathLst>
                <a:path extrusionOk="0" h="2283" w="1669">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7"/>
            <p:cNvSpPr/>
            <p:nvPr/>
          </p:nvSpPr>
          <p:spPr>
            <a:xfrm>
              <a:off x="2681597" y="2938018"/>
              <a:ext cx="188787" cy="188892"/>
            </a:xfrm>
            <a:custGeom>
              <a:rect b="b" l="l" r="r" t="t"/>
              <a:pathLst>
                <a:path extrusionOk="0" h="7211" w="7207">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7"/>
            <p:cNvSpPr/>
            <p:nvPr/>
          </p:nvSpPr>
          <p:spPr>
            <a:xfrm>
              <a:off x="2725028" y="2985247"/>
              <a:ext cx="98153" cy="94407"/>
            </a:xfrm>
            <a:custGeom>
              <a:rect b="b" l="l" r="r" t="t"/>
              <a:pathLst>
                <a:path extrusionOk="0" h="3604" w="3747">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7"/>
            <p:cNvSpPr/>
            <p:nvPr/>
          </p:nvSpPr>
          <p:spPr>
            <a:xfrm>
              <a:off x="2738047" y="3004108"/>
              <a:ext cx="66273" cy="56712"/>
            </a:xfrm>
            <a:custGeom>
              <a:rect b="b" l="l" r="r" t="t"/>
              <a:pathLst>
                <a:path extrusionOk="0" h="2165" w="253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7"/>
            <p:cNvSpPr/>
            <p:nvPr/>
          </p:nvSpPr>
          <p:spPr>
            <a:xfrm>
              <a:off x="2740745" y="3005706"/>
              <a:ext cx="44636" cy="40105"/>
            </a:xfrm>
            <a:custGeom>
              <a:rect b="b" l="l" r="r" t="t"/>
              <a:pathLst>
                <a:path extrusionOk="0" h="1531" w="1704">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7"/>
            <p:cNvSpPr/>
            <p:nvPr/>
          </p:nvSpPr>
          <p:spPr>
            <a:xfrm>
              <a:off x="2486628" y="2743153"/>
              <a:ext cx="389860" cy="389782"/>
            </a:xfrm>
            <a:custGeom>
              <a:rect b="b" l="l" r="r" t="t"/>
              <a:pathLst>
                <a:path extrusionOk="0" h="14880" w="14883">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77"/>
          <p:cNvGrpSpPr/>
          <p:nvPr/>
        </p:nvGrpSpPr>
        <p:grpSpPr>
          <a:xfrm>
            <a:off x="1448494" y="4150741"/>
            <a:ext cx="322277" cy="321046"/>
            <a:chOff x="1448494" y="4150741"/>
            <a:chExt cx="322277" cy="321046"/>
          </a:xfrm>
        </p:grpSpPr>
        <p:sp>
          <p:nvSpPr>
            <p:cNvPr id="9576" name="Google Shape;9576;p77"/>
            <p:cNvSpPr/>
            <p:nvPr/>
          </p:nvSpPr>
          <p:spPr>
            <a:xfrm>
              <a:off x="1453156" y="4338900"/>
              <a:ext cx="56581" cy="128120"/>
            </a:xfrm>
            <a:custGeom>
              <a:rect b="b" l="l" r="r" t="t"/>
              <a:pathLst>
                <a:path extrusionOk="0" h="4891" w="216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7"/>
            <p:cNvSpPr/>
            <p:nvPr/>
          </p:nvSpPr>
          <p:spPr>
            <a:xfrm>
              <a:off x="1453235" y="4338900"/>
              <a:ext cx="26955" cy="128120"/>
            </a:xfrm>
            <a:custGeom>
              <a:rect b="b" l="l" r="r" t="t"/>
              <a:pathLst>
                <a:path extrusionOk="0" h="4891" w="1029">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7"/>
            <p:cNvSpPr/>
            <p:nvPr/>
          </p:nvSpPr>
          <p:spPr>
            <a:xfrm>
              <a:off x="1538604" y="4307309"/>
              <a:ext cx="56581" cy="159711"/>
            </a:xfrm>
            <a:custGeom>
              <a:rect b="b" l="l" r="r" t="t"/>
              <a:pathLst>
                <a:path extrusionOk="0" h="6097" w="216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7"/>
            <p:cNvSpPr/>
            <p:nvPr/>
          </p:nvSpPr>
          <p:spPr>
            <a:xfrm>
              <a:off x="1538709" y="4307309"/>
              <a:ext cx="26955" cy="159711"/>
            </a:xfrm>
            <a:custGeom>
              <a:rect b="b" l="l" r="r" t="t"/>
              <a:pathLst>
                <a:path extrusionOk="0" h="6097" w="1029">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7"/>
            <p:cNvSpPr/>
            <p:nvPr/>
          </p:nvSpPr>
          <p:spPr>
            <a:xfrm>
              <a:off x="1624079" y="4275613"/>
              <a:ext cx="56555" cy="191407"/>
            </a:xfrm>
            <a:custGeom>
              <a:rect b="b" l="l" r="r" t="t"/>
              <a:pathLst>
                <a:path extrusionOk="0" h="7307" w="2159">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7"/>
            <p:cNvSpPr/>
            <p:nvPr/>
          </p:nvSpPr>
          <p:spPr>
            <a:xfrm>
              <a:off x="1624079" y="4275613"/>
              <a:ext cx="26955" cy="191407"/>
            </a:xfrm>
            <a:custGeom>
              <a:rect b="b" l="l" r="r" t="t"/>
              <a:pathLst>
                <a:path extrusionOk="0" h="7307" w="1029">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7"/>
            <p:cNvSpPr/>
            <p:nvPr/>
          </p:nvSpPr>
          <p:spPr>
            <a:xfrm>
              <a:off x="1709422" y="4243917"/>
              <a:ext cx="56581" cy="223103"/>
            </a:xfrm>
            <a:custGeom>
              <a:rect b="b" l="l" r="r" t="t"/>
              <a:pathLst>
                <a:path extrusionOk="0" h="8517" w="216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7"/>
            <p:cNvSpPr/>
            <p:nvPr/>
          </p:nvSpPr>
          <p:spPr>
            <a:xfrm>
              <a:off x="1709527" y="4243917"/>
              <a:ext cx="26955" cy="223103"/>
            </a:xfrm>
            <a:custGeom>
              <a:rect b="b" l="l" r="r" t="t"/>
              <a:pathLst>
                <a:path extrusionOk="0" h="8517" w="1029">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7"/>
            <p:cNvSpPr/>
            <p:nvPr/>
          </p:nvSpPr>
          <p:spPr>
            <a:xfrm>
              <a:off x="1466882" y="4155509"/>
              <a:ext cx="290424" cy="117170"/>
            </a:xfrm>
            <a:custGeom>
              <a:rect b="b" l="l" r="r" t="t"/>
              <a:pathLst>
                <a:path extrusionOk="0" h="4473" w="11087">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7"/>
            <p:cNvSpPr/>
            <p:nvPr/>
          </p:nvSpPr>
          <p:spPr>
            <a:xfrm>
              <a:off x="1448494" y="4334133"/>
              <a:ext cx="65985" cy="137550"/>
            </a:xfrm>
            <a:custGeom>
              <a:rect b="b" l="l" r="r" t="t"/>
              <a:pathLst>
                <a:path extrusionOk="0" h="5251" w="2519">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7"/>
            <p:cNvSpPr/>
            <p:nvPr/>
          </p:nvSpPr>
          <p:spPr>
            <a:xfrm>
              <a:off x="1533863" y="4302541"/>
              <a:ext cx="66090" cy="169246"/>
            </a:xfrm>
            <a:custGeom>
              <a:rect b="b" l="l" r="r" t="t"/>
              <a:pathLst>
                <a:path extrusionOk="0" h="6461" w="2523">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7"/>
            <p:cNvSpPr/>
            <p:nvPr/>
          </p:nvSpPr>
          <p:spPr>
            <a:xfrm>
              <a:off x="1619311" y="4270846"/>
              <a:ext cx="66011" cy="200942"/>
            </a:xfrm>
            <a:custGeom>
              <a:rect b="b" l="l" r="r" t="t"/>
              <a:pathLst>
                <a:path extrusionOk="0" h="7671" w="252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7"/>
            <p:cNvSpPr/>
            <p:nvPr/>
          </p:nvSpPr>
          <p:spPr>
            <a:xfrm>
              <a:off x="1704759" y="4239254"/>
              <a:ext cx="66011" cy="232428"/>
            </a:xfrm>
            <a:custGeom>
              <a:rect b="b" l="l" r="r" t="t"/>
              <a:pathLst>
                <a:path extrusionOk="0" h="8873" w="252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7"/>
            <p:cNvSpPr/>
            <p:nvPr/>
          </p:nvSpPr>
          <p:spPr>
            <a:xfrm>
              <a:off x="1510340" y="4150741"/>
              <a:ext cx="252441" cy="90058"/>
            </a:xfrm>
            <a:custGeom>
              <a:rect b="b" l="l" r="r" t="t"/>
              <a:pathLst>
                <a:path extrusionOk="0" h="3438" w="9637">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7"/>
            <p:cNvSpPr/>
            <p:nvPr/>
          </p:nvSpPr>
          <p:spPr>
            <a:xfrm>
              <a:off x="1462141" y="4232941"/>
              <a:ext cx="194341" cy="44401"/>
            </a:xfrm>
            <a:custGeom>
              <a:rect b="b" l="l" r="r" t="t"/>
              <a:pathLst>
                <a:path extrusionOk="0" h="1695" w="7419">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77"/>
          <p:cNvGrpSpPr/>
          <p:nvPr/>
        </p:nvGrpSpPr>
        <p:grpSpPr>
          <a:xfrm>
            <a:off x="1454676" y="2778516"/>
            <a:ext cx="271564" cy="327045"/>
            <a:chOff x="1454676" y="2778516"/>
            <a:chExt cx="271564" cy="327045"/>
          </a:xfrm>
        </p:grpSpPr>
        <p:sp>
          <p:nvSpPr>
            <p:cNvPr id="9592" name="Google Shape;9592;p77"/>
            <p:cNvSpPr/>
            <p:nvPr/>
          </p:nvSpPr>
          <p:spPr>
            <a:xfrm>
              <a:off x="1579992" y="2963977"/>
              <a:ext cx="20851" cy="94459"/>
            </a:xfrm>
            <a:custGeom>
              <a:rect b="b" l="l" r="r" t="t"/>
              <a:pathLst>
                <a:path extrusionOk="0" h="3606" w="796">
                  <a:moveTo>
                    <a:pt x="0" y="0"/>
                  </a:moveTo>
                  <a:lnTo>
                    <a:pt x="0" y="3605"/>
                  </a:lnTo>
                  <a:lnTo>
                    <a:pt x="795" y="3605"/>
                  </a:lnTo>
                  <a:lnTo>
                    <a:pt x="795"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7"/>
            <p:cNvSpPr/>
            <p:nvPr/>
          </p:nvSpPr>
          <p:spPr>
            <a:xfrm>
              <a:off x="1513929" y="2793867"/>
              <a:ext cx="152979" cy="186823"/>
            </a:xfrm>
            <a:custGeom>
              <a:rect b="b" l="l" r="r" t="t"/>
              <a:pathLst>
                <a:path extrusionOk="0" h="7132" w="584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7"/>
            <p:cNvSpPr/>
            <p:nvPr/>
          </p:nvSpPr>
          <p:spPr>
            <a:xfrm>
              <a:off x="1575958" y="2793867"/>
              <a:ext cx="90949" cy="186823"/>
            </a:xfrm>
            <a:custGeom>
              <a:rect b="b" l="l" r="r" t="t"/>
              <a:pathLst>
                <a:path extrusionOk="0" h="7132" w="3472">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7"/>
            <p:cNvSpPr/>
            <p:nvPr/>
          </p:nvSpPr>
          <p:spPr>
            <a:xfrm>
              <a:off x="1503948" y="2783362"/>
              <a:ext cx="172913" cy="21035"/>
            </a:xfrm>
            <a:custGeom>
              <a:rect b="b" l="l" r="r" t="t"/>
              <a:pathLst>
                <a:path extrusionOk="0" h="803" w="6601">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7"/>
            <p:cNvSpPr/>
            <p:nvPr/>
          </p:nvSpPr>
          <p:spPr>
            <a:xfrm>
              <a:off x="1648126" y="2783362"/>
              <a:ext cx="28736" cy="21035"/>
            </a:xfrm>
            <a:custGeom>
              <a:rect b="b" l="l" r="r" t="t"/>
              <a:pathLst>
                <a:path extrusionOk="0" h="803" w="1097">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7"/>
            <p:cNvSpPr/>
            <p:nvPr/>
          </p:nvSpPr>
          <p:spPr>
            <a:xfrm>
              <a:off x="1552619" y="2839839"/>
              <a:ext cx="75704" cy="71591"/>
            </a:xfrm>
            <a:custGeom>
              <a:rect b="b" l="l" r="r" t="t"/>
              <a:pathLst>
                <a:path extrusionOk="0" h="2733" w="289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7"/>
            <p:cNvSpPr/>
            <p:nvPr/>
          </p:nvSpPr>
          <p:spPr>
            <a:xfrm>
              <a:off x="1570667" y="2968561"/>
              <a:ext cx="39607" cy="19489"/>
            </a:xfrm>
            <a:custGeom>
              <a:rect b="b" l="l" r="r" t="t"/>
              <a:pathLst>
                <a:path extrusionOk="0" h="744" w="1512">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7"/>
            <p:cNvSpPr/>
            <p:nvPr/>
          </p:nvSpPr>
          <p:spPr>
            <a:xfrm>
              <a:off x="1549842" y="3044396"/>
              <a:ext cx="81152" cy="28029"/>
            </a:xfrm>
            <a:custGeom>
              <a:rect b="b" l="l" r="r" t="t"/>
              <a:pathLst>
                <a:path extrusionOk="0" h="1070" w="3098">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7"/>
            <p:cNvSpPr/>
            <p:nvPr/>
          </p:nvSpPr>
          <p:spPr>
            <a:xfrm>
              <a:off x="1602337" y="3044396"/>
              <a:ext cx="28657" cy="28029"/>
            </a:xfrm>
            <a:custGeom>
              <a:rect b="b" l="l" r="r" t="t"/>
              <a:pathLst>
                <a:path extrusionOk="0" h="1070" w="1094">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7"/>
            <p:cNvSpPr/>
            <p:nvPr/>
          </p:nvSpPr>
          <p:spPr>
            <a:xfrm>
              <a:off x="1520556" y="3065509"/>
              <a:ext cx="139724" cy="35206"/>
            </a:xfrm>
            <a:custGeom>
              <a:rect b="b" l="l" r="r" t="t"/>
              <a:pathLst>
                <a:path extrusionOk="0" h="1344" w="5334">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7"/>
            <p:cNvSpPr/>
            <p:nvPr/>
          </p:nvSpPr>
          <p:spPr>
            <a:xfrm>
              <a:off x="1625048" y="3065509"/>
              <a:ext cx="35311" cy="35206"/>
            </a:xfrm>
            <a:custGeom>
              <a:rect b="b" l="l" r="r" t="t"/>
              <a:pathLst>
                <a:path extrusionOk="0" h="1344" w="1348">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7"/>
            <p:cNvSpPr/>
            <p:nvPr/>
          </p:nvSpPr>
          <p:spPr>
            <a:xfrm>
              <a:off x="1454676" y="2778516"/>
              <a:ext cx="271564" cy="327045"/>
            </a:xfrm>
            <a:custGeom>
              <a:rect b="b" l="l" r="r" t="t"/>
              <a:pathLst>
                <a:path extrusionOk="0" h="12485" w="10367">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7"/>
            <p:cNvSpPr/>
            <p:nvPr/>
          </p:nvSpPr>
          <p:spPr>
            <a:xfrm>
              <a:off x="1546332" y="2835071"/>
              <a:ext cx="88172" cy="81152"/>
            </a:xfrm>
            <a:custGeom>
              <a:rect b="b" l="l" r="r" t="t"/>
              <a:pathLst>
                <a:path extrusionOk="0" h="3098" w="3366">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77"/>
          <p:cNvGrpSpPr/>
          <p:nvPr/>
        </p:nvGrpSpPr>
        <p:grpSpPr>
          <a:xfrm>
            <a:off x="1956729" y="2771522"/>
            <a:ext cx="362224" cy="332336"/>
            <a:chOff x="1956729" y="2771522"/>
            <a:chExt cx="362224" cy="332336"/>
          </a:xfrm>
        </p:grpSpPr>
        <p:sp>
          <p:nvSpPr>
            <p:cNvPr id="9606" name="Google Shape;9606;p77"/>
            <p:cNvSpPr/>
            <p:nvPr/>
          </p:nvSpPr>
          <p:spPr>
            <a:xfrm>
              <a:off x="2054043" y="3034075"/>
              <a:ext cx="75337" cy="64518"/>
            </a:xfrm>
            <a:custGeom>
              <a:rect b="b" l="l" r="r" t="t"/>
              <a:pathLst>
                <a:path extrusionOk="0" h="2463" w="2876">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7"/>
            <p:cNvSpPr/>
            <p:nvPr/>
          </p:nvSpPr>
          <p:spPr>
            <a:xfrm>
              <a:off x="2077645" y="3051756"/>
              <a:ext cx="34132" cy="29234"/>
            </a:xfrm>
            <a:custGeom>
              <a:rect b="b" l="l" r="r" t="t"/>
              <a:pathLst>
                <a:path extrusionOk="0" h="1116" w="1303">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7"/>
            <p:cNvSpPr/>
            <p:nvPr/>
          </p:nvSpPr>
          <p:spPr>
            <a:xfrm>
              <a:off x="2182032" y="3034075"/>
              <a:ext cx="75363" cy="64518"/>
            </a:xfrm>
            <a:custGeom>
              <a:rect b="b" l="l" r="r" t="t"/>
              <a:pathLst>
                <a:path extrusionOk="0" h="2463" w="2877">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7"/>
            <p:cNvSpPr/>
            <p:nvPr/>
          </p:nvSpPr>
          <p:spPr>
            <a:xfrm>
              <a:off x="2205660" y="3051756"/>
              <a:ext cx="34132" cy="29234"/>
            </a:xfrm>
            <a:custGeom>
              <a:rect b="b" l="l" r="r" t="t"/>
              <a:pathLst>
                <a:path extrusionOk="0" h="1116" w="1303">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7"/>
            <p:cNvSpPr/>
            <p:nvPr/>
          </p:nvSpPr>
          <p:spPr>
            <a:xfrm>
              <a:off x="2031411" y="2800153"/>
              <a:ext cx="279736" cy="147059"/>
            </a:xfrm>
            <a:custGeom>
              <a:rect b="b" l="l" r="r" t="t"/>
              <a:pathLst>
                <a:path extrusionOk="0" h="5614" w="10679">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7"/>
            <p:cNvSpPr/>
            <p:nvPr/>
          </p:nvSpPr>
          <p:spPr>
            <a:xfrm>
              <a:off x="2267218" y="2800153"/>
              <a:ext cx="43929" cy="147059"/>
            </a:xfrm>
            <a:custGeom>
              <a:rect b="b" l="l" r="r" t="t"/>
              <a:pathLst>
                <a:path extrusionOk="0" h="5614" w="1677">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7"/>
            <p:cNvSpPr/>
            <p:nvPr/>
          </p:nvSpPr>
          <p:spPr>
            <a:xfrm>
              <a:off x="1962020" y="2776735"/>
              <a:ext cx="347346" cy="198401"/>
            </a:xfrm>
            <a:custGeom>
              <a:rect b="b" l="l" r="r" t="t"/>
              <a:pathLst>
                <a:path extrusionOk="0" h="7574" w="1326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7"/>
            <p:cNvSpPr/>
            <p:nvPr/>
          </p:nvSpPr>
          <p:spPr>
            <a:xfrm>
              <a:off x="2058523" y="2947448"/>
              <a:ext cx="251472" cy="27767"/>
            </a:xfrm>
            <a:custGeom>
              <a:rect b="b" l="l" r="r" t="t"/>
              <a:pathLst>
                <a:path extrusionOk="0" h="1060" w="960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7"/>
            <p:cNvSpPr/>
            <p:nvPr/>
          </p:nvSpPr>
          <p:spPr>
            <a:xfrm>
              <a:off x="2030625" y="2956354"/>
              <a:ext cx="241387" cy="77747"/>
            </a:xfrm>
            <a:custGeom>
              <a:rect b="b" l="l" r="r" t="t"/>
              <a:pathLst>
                <a:path extrusionOk="0" h="2968" w="9215">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7"/>
            <p:cNvSpPr/>
            <p:nvPr/>
          </p:nvSpPr>
          <p:spPr>
            <a:xfrm>
              <a:off x="2039584" y="2994939"/>
              <a:ext cx="232428" cy="39162"/>
            </a:xfrm>
            <a:custGeom>
              <a:rect b="b" l="l" r="r" t="t"/>
              <a:pathLst>
                <a:path extrusionOk="0" h="1495" w="8873">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7"/>
            <p:cNvSpPr/>
            <p:nvPr/>
          </p:nvSpPr>
          <p:spPr>
            <a:xfrm>
              <a:off x="2052419" y="2956354"/>
              <a:ext cx="32429" cy="27662"/>
            </a:xfrm>
            <a:custGeom>
              <a:rect b="b" l="l" r="r" t="t"/>
              <a:pathLst>
                <a:path extrusionOk="0" h="1056" w="1238">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7"/>
            <p:cNvSpPr/>
            <p:nvPr/>
          </p:nvSpPr>
          <p:spPr>
            <a:xfrm>
              <a:off x="2077278" y="3046413"/>
              <a:ext cx="46444" cy="39843"/>
            </a:xfrm>
            <a:custGeom>
              <a:rect b="b" l="l" r="r" t="t"/>
              <a:pathLst>
                <a:path extrusionOk="0" h="1521" w="1773">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7"/>
            <p:cNvSpPr/>
            <p:nvPr/>
          </p:nvSpPr>
          <p:spPr>
            <a:xfrm>
              <a:off x="2205293" y="3046413"/>
              <a:ext cx="46444" cy="39843"/>
            </a:xfrm>
            <a:custGeom>
              <a:rect b="b" l="l" r="r" t="t"/>
              <a:pathLst>
                <a:path extrusionOk="0" h="1521" w="1773">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7"/>
            <p:cNvSpPr/>
            <p:nvPr/>
          </p:nvSpPr>
          <p:spPr>
            <a:xfrm>
              <a:off x="1956729" y="2771522"/>
              <a:ext cx="362224" cy="332336"/>
            </a:xfrm>
            <a:custGeom>
              <a:rect b="b" l="l" r="r" t="t"/>
              <a:pathLst>
                <a:path extrusionOk="0" h="12687" w="13828">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77"/>
          <p:cNvGrpSpPr/>
          <p:nvPr/>
        </p:nvGrpSpPr>
        <p:grpSpPr>
          <a:xfrm>
            <a:off x="3050527" y="2745694"/>
            <a:ext cx="353502" cy="394156"/>
            <a:chOff x="3050527" y="2745694"/>
            <a:chExt cx="353502" cy="394156"/>
          </a:xfrm>
        </p:grpSpPr>
        <p:sp>
          <p:nvSpPr>
            <p:cNvPr id="9621" name="Google Shape;9621;p77"/>
            <p:cNvSpPr/>
            <p:nvPr/>
          </p:nvSpPr>
          <p:spPr>
            <a:xfrm>
              <a:off x="3057155" y="2853041"/>
              <a:ext cx="319500" cy="280077"/>
            </a:xfrm>
            <a:custGeom>
              <a:rect b="b" l="l" r="r" t="t"/>
              <a:pathLst>
                <a:path extrusionOk="0" h="10692" w="12197">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7"/>
            <p:cNvSpPr/>
            <p:nvPr/>
          </p:nvSpPr>
          <p:spPr>
            <a:xfrm>
              <a:off x="3057259" y="2853015"/>
              <a:ext cx="255218" cy="280103"/>
            </a:xfrm>
            <a:custGeom>
              <a:rect b="b" l="l" r="r" t="t"/>
              <a:pathLst>
                <a:path extrusionOk="0" h="10693" w="9743">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7"/>
            <p:cNvSpPr/>
            <p:nvPr/>
          </p:nvSpPr>
          <p:spPr>
            <a:xfrm>
              <a:off x="3236774" y="2752426"/>
              <a:ext cx="160261" cy="88618"/>
            </a:xfrm>
            <a:custGeom>
              <a:rect b="b" l="l" r="r" t="t"/>
              <a:pathLst>
                <a:path extrusionOk="0" h="3383" w="6118">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7"/>
            <p:cNvSpPr/>
            <p:nvPr/>
          </p:nvSpPr>
          <p:spPr>
            <a:xfrm>
              <a:off x="3236879" y="2752426"/>
              <a:ext cx="160156" cy="59594"/>
            </a:xfrm>
            <a:custGeom>
              <a:rect b="b" l="l" r="r" t="t"/>
              <a:pathLst>
                <a:path extrusionOk="0" h="2275" w="6114">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7"/>
            <p:cNvSpPr/>
            <p:nvPr/>
          </p:nvSpPr>
          <p:spPr>
            <a:xfrm>
              <a:off x="3302314" y="2908706"/>
              <a:ext cx="45186" cy="64335"/>
            </a:xfrm>
            <a:custGeom>
              <a:rect b="b" l="l" r="r" t="t"/>
              <a:pathLst>
                <a:path extrusionOk="0" h="2456" w="1725">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7"/>
            <p:cNvSpPr/>
            <p:nvPr/>
          </p:nvSpPr>
          <p:spPr>
            <a:xfrm>
              <a:off x="3050527" y="2846283"/>
              <a:ext cx="332860" cy="293567"/>
            </a:xfrm>
            <a:custGeom>
              <a:rect b="b" l="l" r="r" t="t"/>
              <a:pathLst>
                <a:path extrusionOk="0" h="11207" w="12707">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7"/>
            <p:cNvSpPr/>
            <p:nvPr/>
          </p:nvSpPr>
          <p:spPr>
            <a:xfrm>
              <a:off x="3224855" y="2846335"/>
              <a:ext cx="132966" cy="48356"/>
            </a:xfrm>
            <a:custGeom>
              <a:rect b="b" l="l" r="r" t="t"/>
              <a:pathLst>
                <a:path extrusionOk="0" h="1846" w="5076">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7"/>
            <p:cNvSpPr/>
            <p:nvPr/>
          </p:nvSpPr>
          <p:spPr>
            <a:xfrm>
              <a:off x="3176630" y="2745694"/>
              <a:ext cx="227399" cy="153843"/>
            </a:xfrm>
            <a:custGeom>
              <a:rect b="b" l="l" r="r" t="t"/>
              <a:pathLst>
                <a:path extrusionOk="0" h="5873" w="8681">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77"/>
          <p:cNvGrpSpPr/>
          <p:nvPr/>
        </p:nvGrpSpPr>
        <p:grpSpPr>
          <a:xfrm>
            <a:off x="3593785" y="2734692"/>
            <a:ext cx="357274" cy="375453"/>
            <a:chOff x="3593785" y="2734692"/>
            <a:chExt cx="357274" cy="375453"/>
          </a:xfrm>
        </p:grpSpPr>
        <p:sp>
          <p:nvSpPr>
            <p:cNvPr id="9630" name="Google Shape;9630;p77"/>
            <p:cNvSpPr/>
            <p:nvPr/>
          </p:nvSpPr>
          <p:spPr>
            <a:xfrm>
              <a:off x="3594283" y="2741424"/>
              <a:ext cx="349598" cy="362067"/>
            </a:xfrm>
            <a:custGeom>
              <a:rect b="b" l="l" r="r" t="t"/>
              <a:pathLst>
                <a:path extrusionOk="0" h="13822" w="13346">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7"/>
            <p:cNvSpPr/>
            <p:nvPr/>
          </p:nvSpPr>
          <p:spPr>
            <a:xfrm>
              <a:off x="3653746" y="2831666"/>
              <a:ext cx="72639" cy="271826"/>
            </a:xfrm>
            <a:custGeom>
              <a:rect b="b" l="l" r="r" t="t"/>
              <a:pathLst>
                <a:path extrusionOk="0" h="10377" w="2773">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7"/>
            <p:cNvSpPr/>
            <p:nvPr/>
          </p:nvSpPr>
          <p:spPr>
            <a:xfrm>
              <a:off x="3871243" y="2740534"/>
              <a:ext cx="72639" cy="317536"/>
            </a:xfrm>
            <a:custGeom>
              <a:rect b="b" l="l" r="r" t="t"/>
              <a:pathLst>
                <a:path extrusionOk="0" h="12122" w="2773">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7"/>
            <p:cNvSpPr/>
            <p:nvPr/>
          </p:nvSpPr>
          <p:spPr>
            <a:xfrm>
              <a:off x="3593785" y="2734692"/>
              <a:ext cx="357274" cy="375453"/>
            </a:xfrm>
            <a:custGeom>
              <a:rect b="b" l="l" r="r" t="t"/>
              <a:pathLst>
                <a:path extrusionOk="0" h="14333" w="13639">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7"/>
            <p:cNvSpPr/>
            <p:nvPr/>
          </p:nvSpPr>
          <p:spPr>
            <a:xfrm>
              <a:off x="3719076" y="2792688"/>
              <a:ext cx="231459" cy="272926"/>
            </a:xfrm>
            <a:custGeom>
              <a:rect b="b" l="l" r="r" t="t"/>
              <a:pathLst>
                <a:path extrusionOk="0" h="10419" w="8836">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77"/>
          <p:cNvGrpSpPr/>
          <p:nvPr/>
        </p:nvGrpSpPr>
        <p:grpSpPr>
          <a:xfrm>
            <a:off x="4123213" y="2747816"/>
            <a:ext cx="384307" cy="370135"/>
            <a:chOff x="4123213" y="2747816"/>
            <a:chExt cx="384307" cy="370135"/>
          </a:xfrm>
        </p:grpSpPr>
        <p:sp>
          <p:nvSpPr>
            <p:cNvPr id="9636" name="Google Shape;9636;p77"/>
            <p:cNvSpPr/>
            <p:nvPr/>
          </p:nvSpPr>
          <p:spPr>
            <a:xfrm>
              <a:off x="4328686" y="2943335"/>
              <a:ext cx="91761" cy="91578"/>
            </a:xfrm>
            <a:custGeom>
              <a:rect b="b" l="l" r="r" t="t"/>
              <a:pathLst>
                <a:path extrusionOk="0" h="3496" w="3503">
                  <a:moveTo>
                    <a:pt x="645" y="0"/>
                  </a:moveTo>
                  <a:lnTo>
                    <a:pt x="0" y="641"/>
                  </a:lnTo>
                  <a:lnTo>
                    <a:pt x="2858" y="3495"/>
                  </a:lnTo>
                  <a:lnTo>
                    <a:pt x="3502" y="2855"/>
                  </a:lnTo>
                  <a:lnTo>
                    <a:pt x="645"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7"/>
            <p:cNvSpPr/>
            <p:nvPr/>
          </p:nvSpPr>
          <p:spPr>
            <a:xfrm>
              <a:off x="4367455" y="2983073"/>
              <a:ext cx="134040" cy="129508"/>
            </a:xfrm>
            <a:custGeom>
              <a:rect b="b" l="l" r="r" t="t"/>
              <a:pathLst>
                <a:path extrusionOk="0" h="4944" w="5117">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7"/>
            <p:cNvSpPr/>
            <p:nvPr/>
          </p:nvSpPr>
          <p:spPr>
            <a:xfrm>
              <a:off x="4367455" y="2991979"/>
              <a:ext cx="128853" cy="120654"/>
            </a:xfrm>
            <a:custGeom>
              <a:rect b="b" l="l" r="r" t="t"/>
              <a:pathLst>
                <a:path extrusionOk="0" h="4606" w="4919">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7"/>
            <p:cNvSpPr/>
            <p:nvPr/>
          </p:nvSpPr>
          <p:spPr>
            <a:xfrm>
              <a:off x="4126094" y="2753186"/>
              <a:ext cx="282225" cy="257130"/>
            </a:xfrm>
            <a:custGeom>
              <a:rect b="b" l="l" r="r" t="t"/>
              <a:pathLst>
                <a:path extrusionOk="0" h="9816" w="10774">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7"/>
            <p:cNvSpPr/>
            <p:nvPr/>
          </p:nvSpPr>
          <p:spPr>
            <a:xfrm>
              <a:off x="4159021" y="2783179"/>
              <a:ext cx="216371" cy="197144"/>
            </a:xfrm>
            <a:custGeom>
              <a:rect b="b" l="l" r="r" t="t"/>
              <a:pathLst>
                <a:path extrusionOk="0" h="7526" w="826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7"/>
            <p:cNvSpPr/>
            <p:nvPr/>
          </p:nvSpPr>
          <p:spPr>
            <a:xfrm>
              <a:off x="4157135" y="2803742"/>
              <a:ext cx="188002" cy="176580"/>
            </a:xfrm>
            <a:custGeom>
              <a:rect b="b" l="l" r="r" t="t"/>
              <a:pathLst>
                <a:path extrusionOk="0" h="6741" w="7177">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7"/>
            <p:cNvSpPr/>
            <p:nvPr/>
          </p:nvSpPr>
          <p:spPr>
            <a:xfrm>
              <a:off x="4367455" y="2983073"/>
              <a:ext cx="54250" cy="53281"/>
            </a:xfrm>
            <a:custGeom>
              <a:rect b="b" l="l" r="r" t="t"/>
              <a:pathLst>
                <a:path extrusionOk="0" h="2034" w="2071">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7"/>
            <p:cNvSpPr/>
            <p:nvPr/>
          </p:nvSpPr>
          <p:spPr>
            <a:xfrm>
              <a:off x="4367455" y="2991979"/>
              <a:ext cx="38454" cy="44374"/>
            </a:xfrm>
            <a:custGeom>
              <a:rect b="b" l="l" r="r" t="t"/>
              <a:pathLst>
                <a:path extrusionOk="0" h="1694" w="1468">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7"/>
            <p:cNvSpPr/>
            <p:nvPr/>
          </p:nvSpPr>
          <p:spPr>
            <a:xfrm>
              <a:off x="4212721" y="2810370"/>
              <a:ext cx="108788" cy="30255"/>
            </a:xfrm>
            <a:custGeom>
              <a:rect b="b" l="l" r="r" t="t"/>
              <a:pathLst>
                <a:path extrusionOk="0" h="1155" w="4153">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7"/>
            <p:cNvSpPr/>
            <p:nvPr/>
          </p:nvSpPr>
          <p:spPr>
            <a:xfrm>
              <a:off x="4123213" y="2747816"/>
              <a:ext cx="384307" cy="370135"/>
            </a:xfrm>
            <a:custGeom>
              <a:rect b="b" l="l" r="r" t="t"/>
              <a:pathLst>
                <a:path extrusionOk="0" h="14130" w="14671">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7"/>
            <p:cNvSpPr/>
            <p:nvPr/>
          </p:nvSpPr>
          <p:spPr>
            <a:xfrm>
              <a:off x="4273258" y="2778700"/>
              <a:ext cx="97995" cy="206102"/>
            </a:xfrm>
            <a:custGeom>
              <a:rect b="b" l="l" r="r" t="t"/>
              <a:pathLst>
                <a:path extrusionOk="0" h="7868" w="3741">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7"/>
            <p:cNvSpPr/>
            <p:nvPr/>
          </p:nvSpPr>
          <p:spPr>
            <a:xfrm>
              <a:off x="4153022" y="2778385"/>
              <a:ext cx="110098" cy="206626"/>
            </a:xfrm>
            <a:custGeom>
              <a:rect b="b" l="l" r="r" t="t"/>
              <a:pathLst>
                <a:path extrusionOk="0" h="7888" w="4203">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77"/>
          <p:cNvGrpSpPr/>
          <p:nvPr/>
        </p:nvGrpSpPr>
        <p:grpSpPr>
          <a:xfrm>
            <a:off x="5178923" y="2743677"/>
            <a:ext cx="460980" cy="374353"/>
            <a:chOff x="5178923" y="2743677"/>
            <a:chExt cx="460980" cy="374353"/>
          </a:xfrm>
        </p:grpSpPr>
        <p:sp>
          <p:nvSpPr>
            <p:cNvPr id="9649" name="Google Shape;9649;p77"/>
            <p:cNvSpPr/>
            <p:nvPr/>
          </p:nvSpPr>
          <p:spPr>
            <a:xfrm>
              <a:off x="5185656" y="2779328"/>
              <a:ext cx="447515" cy="331969"/>
            </a:xfrm>
            <a:custGeom>
              <a:rect b="b" l="l" r="r" t="t"/>
              <a:pathLst>
                <a:path extrusionOk="0" h="12673" w="17084">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7"/>
            <p:cNvSpPr/>
            <p:nvPr/>
          </p:nvSpPr>
          <p:spPr>
            <a:xfrm>
              <a:off x="5185656" y="2779328"/>
              <a:ext cx="447437" cy="43300"/>
            </a:xfrm>
            <a:custGeom>
              <a:rect b="b" l="l" r="r" t="t"/>
              <a:pathLst>
                <a:path extrusionOk="0" h="1653" w="17081">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7"/>
            <p:cNvSpPr/>
            <p:nvPr/>
          </p:nvSpPr>
          <p:spPr>
            <a:xfrm>
              <a:off x="5207293" y="2779328"/>
              <a:ext cx="72193" cy="36097"/>
            </a:xfrm>
            <a:custGeom>
              <a:rect b="b" l="l" r="r" t="t"/>
              <a:pathLst>
                <a:path extrusionOk="0" h="1378" w="2756">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7"/>
            <p:cNvSpPr/>
            <p:nvPr/>
          </p:nvSpPr>
          <p:spPr>
            <a:xfrm>
              <a:off x="5539340" y="2779328"/>
              <a:ext cx="72193" cy="36097"/>
            </a:xfrm>
            <a:custGeom>
              <a:rect b="b" l="l" r="r" t="t"/>
              <a:pathLst>
                <a:path extrusionOk="0" h="1378" w="2756">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7"/>
            <p:cNvSpPr/>
            <p:nvPr/>
          </p:nvSpPr>
          <p:spPr>
            <a:xfrm>
              <a:off x="5228930" y="2750409"/>
              <a:ext cx="28945" cy="43300"/>
            </a:xfrm>
            <a:custGeom>
              <a:rect b="b" l="l" r="r" t="t"/>
              <a:pathLst>
                <a:path extrusionOk="0" h="1653" w="1105">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7"/>
            <p:cNvSpPr/>
            <p:nvPr/>
          </p:nvSpPr>
          <p:spPr>
            <a:xfrm>
              <a:off x="5228930" y="2750409"/>
              <a:ext cx="28945" cy="21663"/>
            </a:xfrm>
            <a:custGeom>
              <a:rect b="b" l="l" r="r" t="t"/>
              <a:pathLst>
                <a:path extrusionOk="0" h="827" w="1105">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7"/>
            <p:cNvSpPr/>
            <p:nvPr/>
          </p:nvSpPr>
          <p:spPr>
            <a:xfrm>
              <a:off x="5560978" y="2750409"/>
              <a:ext cx="28841" cy="43300"/>
            </a:xfrm>
            <a:custGeom>
              <a:rect b="b" l="l" r="r" t="t"/>
              <a:pathLst>
                <a:path extrusionOk="0" h="1653" w="1101">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7"/>
            <p:cNvSpPr/>
            <p:nvPr/>
          </p:nvSpPr>
          <p:spPr>
            <a:xfrm>
              <a:off x="5560978" y="2750409"/>
              <a:ext cx="28919" cy="21663"/>
            </a:xfrm>
            <a:custGeom>
              <a:rect b="b" l="l" r="r" t="t"/>
              <a:pathLst>
                <a:path extrusionOk="0" h="827" w="1104">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7"/>
            <p:cNvSpPr/>
            <p:nvPr/>
          </p:nvSpPr>
          <p:spPr>
            <a:xfrm>
              <a:off x="5185656" y="2822603"/>
              <a:ext cx="447437" cy="21637"/>
            </a:xfrm>
            <a:custGeom>
              <a:rect b="b" l="l" r="r" t="t"/>
              <a:pathLst>
                <a:path extrusionOk="0" h="826" w="17081">
                  <a:moveTo>
                    <a:pt x="1" y="0"/>
                  </a:moveTo>
                  <a:lnTo>
                    <a:pt x="1" y="826"/>
                  </a:lnTo>
                  <a:lnTo>
                    <a:pt x="17080" y="826"/>
                  </a:lnTo>
                  <a:lnTo>
                    <a:pt x="17080"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7"/>
            <p:cNvSpPr/>
            <p:nvPr/>
          </p:nvSpPr>
          <p:spPr>
            <a:xfrm>
              <a:off x="5178923" y="2743677"/>
              <a:ext cx="460980" cy="374353"/>
            </a:xfrm>
            <a:custGeom>
              <a:rect b="b" l="l" r="r" t="t"/>
              <a:pathLst>
                <a:path extrusionOk="0" h="14291" w="17598">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7"/>
            <p:cNvSpPr/>
            <p:nvPr/>
          </p:nvSpPr>
          <p:spPr>
            <a:xfrm>
              <a:off x="5207738" y="2815870"/>
              <a:ext cx="403272" cy="13490"/>
            </a:xfrm>
            <a:custGeom>
              <a:rect b="b" l="l" r="r" t="t"/>
              <a:pathLst>
                <a:path extrusionOk="0" h="515" w="15395">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7"/>
            <p:cNvSpPr/>
            <p:nvPr/>
          </p:nvSpPr>
          <p:spPr>
            <a:xfrm>
              <a:off x="5229480" y="2873578"/>
              <a:ext cx="56738" cy="13490"/>
            </a:xfrm>
            <a:custGeom>
              <a:rect b="b" l="l" r="r" t="t"/>
              <a:pathLst>
                <a:path extrusionOk="0" h="515" w="2166">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7"/>
            <p:cNvSpPr/>
            <p:nvPr/>
          </p:nvSpPr>
          <p:spPr>
            <a:xfrm>
              <a:off x="5330462" y="2873578"/>
              <a:ext cx="56765" cy="13490"/>
            </a:xfrm>
            <a:custGeom>
              <a:rect b="b" l="l" r="r" t="t"/>
              <a:pathLst>
                <a:path extrusionOk="0" h="515" w="2167">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7"/>
            <p:cNvSpPr/>
            <p:nvPr/>
          </p:nvSpPr>
          <p:spPr>
            <a:xfrm>
              <a:off x="5532530" y="2873578"/>
              <a:ext cx="56843" cy="13490"/>
            </a:xfrm>
            <a:custGeom>
              <a:rect b="b" l="l" r="r" t="t"/>
              <a:pathLst>
                <a:path extrusionOk="0" h="515" w="217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7"/>
            <p:cNvSpPr/>
            <p:nvPr/>
          </p:nvSpPr>
          <p:spPr>
            <a:xfrm>
              <a:off x="5229480" y="2931390"/>
              <a:ext cx="56738" cy="13490"/>
            </a:xfrm>
            <a:custGeom>
              <a:rect b="b" l="l" r="r" t="t"/>
              <a:pathLst>
                <a:path extrusionOk="0" h="515" w="2166">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7"/>
            <p:cNvSpPr/>
            <p:nvPr/>
          </p:nvSpPr>
          <p:spPr>
            <a:xfrm>
              <a:off x="5431522" y="2931390"/>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7"/>
            <p:cNvSpPr/>
            <p:nvPr/>
          </p:nvSpPr>
          <p:spPr>
            <a:xfrm>
              <a:off x="5229480" y="2989098"/>
              <a:ext cx="56738" cy="13490"/>
            </a:xfrm>
            <a:custGeom>
              <a:rect b="b" l="l" r="r" t="t"/>
              <a:pathLst>
                <a:path extrusionOk="0" h="515" w="2166">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7"/>
            <p:cNvSpPr/>
            <p:nvPr/>
          </p:nvSpPr>
          <p:spPr>
            <a:xfrm>
              <a:off x="5330462" y="2989019"/>
              <a:ext cx="56765" cy="13490"/>
            </a:xfrm>
            <a:custGeom>
              <a:rect b="b" l="l" r="r" t="t"/>
              <a:pathLst>
                <a:path extrusionOk="0" h="515" w="2167">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7"/>
            <p:cNvSpPr/>
            <p:nvPr/>
          </p:nvSpPr>
          <p:spPr>
            <a:xfrm>
              <a:off x="5532530" y="2989019"/>
              <a:ext cx="56843" cy="13490"/>
            </a:xfrm>
            <a:custGeom>
              <a:rect b="b" l="l" r="r" t="t"/>
              <a:pathLst>
                <a:path extrusionOk="0" h="515" w="217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7"/>
            <p:cNvSpPr/>
            <p:nvPr/>
          </p:nvSpPr>
          <p:spPr>
            <a:xfrm>
              <a:off x="5330462" y="3046832"/>
              <a:ext cx="56765" cy="13490"/>
            </a:xfrm>
            <a:custGeom>
              <a:rect b="b" l="l" r="r" t="t"/>
              <a:pathLst>
                <a:path extrusionOk="0" h="515" w="2167">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7"/>
            <p:cNvSpPr/>
            <p:nvPr/>
          </p:nvSpPr>
          <p:spPr>
            <a:xfrm>
              <a:off x="5431522" y="3046832"/>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7"/>
            <p:cNvSpPr/>
            <p:nvPr/>
          </p:nvSpPr>
          <p:spPr>
            <a:xfrm>
              <a:off x="5532530" y="3046832"/>
              <a:ext cx="56843" cy="13490"/>
            </a:xfrm>
            <a:custGeom>
              <a:rect b="b" l="l" r="r" t="t"/>
              <a:pathLst>
                <a:path extrusionOk="0" h="515" w="217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7"/>
            <p:cNvSpPr/>
            <p:nvPr/>
          </p:nvSpPr>
          <p:spPr>
            <a:xfrm>
              <a:off x="5327528" y="2916721"/>
              <a:ext cx="62685" cy="42567"/>
            </a:xfrm>
            <a:custGeom>
              <a:rect b="b" l="l" r="r" t="t"/>
              <a:pathLst>
                <a:path extrusionOk="0" h="1625" w="2393">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7"/>
            <p:cNvSpPr/>
            <p:nvPr/>
          </p:nvSpPr>
          <p:spPr>
            <a:xfrm>
              <a:off x="5529596" y="2916721"/>
              <a:ext cx="62685" cy="42567"/>
            </a:xfrm>
            <a:custGeom>
              <a:rect b="b" l="l" r="r" t="t"/>
              <a:pathLst>
                <a:path extrusionOk="0" h="1625" w="2393">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7"/>
            <p:cNvSpPr/>
            <p:nvPr/>
          </p:nvSpPr>
          <p:spPr>
            <a:xfrm>
              <a:off x="5428614" y="2974455"/>
              <a:ext cx="62685" cy="42541"/>
            </a:xfrm>
            <a:custGeom>
              <a:rect b="b" l="l" r="r" t="t"/>
              <a:pathLst>
                <a:path extrusionOk="0" h="1624" w="2393">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7"/>
            <p:cNvSpPr/>
            <p:nvPr/>
          </p:nvSpPr>
          <p:spPr>
            <a:xfrm>
              <a:off x="5226467" y="3032241"/>
              <a:ext cx="62685" cy="42514"/>
            </a:xfrm>
            <a:custGeom>
              <a:rect b="b" l="l" r="r" t="t"/>
              <a:pathLst>
                <a:path extrusionOk="0" h="1623" w="2393">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7"/>
            <p:cNvSpPr/>
            <p:nvPr/>
          </p:nvSpPr>
          <p:spPr>
            <a:xfrm>
              <a:off x="5428614" y="2858987"/>
              <a:ext cx="62580" cy="42514"/>
            </a:xfrm>
            <a:custGeom>
              <a:rect b="b" l="l" r="r" t="t"/>
              <a:pathLst>
                <a:path extrusionOk="0" h="1623" w="2389">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77"/>
          <p:cNvGrpSpPr/>
          <p:nvPr/>
        </p:nvGrpSpPr>
        <p:grpSpPr>
          <a:xfrm>
            <a:off x="5798854" y="2759132"/>
            <a:ext cx="297130" cy="358898"/>
            <a:chOff x="5798854" y="2759132"/>
            <a:chExt cx="297130" cy="358898"/>
          </a:xfrm>
        </p:grpSpPr>
        <p:sp>
          <p:nvSpPr>
            <p:cNvPr id="9677" name="Google Shape;9677;p77"/>
            <p:cNvSpPr/>
            <p:nvPr/>
          </p:nvSpPr>
          <p:spPr>
            <a:xfrm>
              <a:off x="5896509" y="2764345"/>
              <a:ext cx="116542" cy="29810"/>
            </a:xfrm>
            <a:custGeom>
              <a:rect b="b" l="l" r="r" t="t"/>
              <a:pathLst>
                <a:path extrusionOk="0" h="1138" w="4449">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7"/>
            <p:cNvSpPr/>
            <p:nvPr/>
          </p:nvSpPr>
          <p:spPr>
            <a:xfrm>
              <a:off x="5980098" y="2764240"/>
              <a:ext cx="32875" cy="29836"/>
            </a:xfrm>
            <a:custGeom>
              <a:rect b="b" l="l" r="r" t="t"/>
              <a:pathLst>
                <a:path extrusionOk="0" h="1139" w="1255">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7"/>
            <p:cNvSpPr/>
            <p:nvPr/>
          </p:nvSpPr>
          <p:spPr>
            <a:xfrm>
              <a:off x="5825233" y="2794129"/>
              <a:ext cx="253987" cy="318793"/>
            </a:xfrm>
            <a:custGeom>
              <a:rect b="b" l="l" r="r" t="t"/>
              <a:pathLst>
                <a:path extrusionOk="0" h="12170" w="9696">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7"/>
            <p:cNvSpPr/>
            <p:nvPr/>
          </p:nvSpPr>
          <p:spPr>
            <a:xfrm>
              <a:off x="5918068" y="2794129"/>
              <a:ext cx="161152" cy="316802"/>
            </a:xfrm>
            <a:custGeom>
              <a:rect b="b" l="l" r="r" t="t"/>
              <a:pathLst>
                <a:path extrusionOk="0" h="12094" w="6152">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7"/>
            <p:cNvSpPr/>
            <p:nvPr/>
          </p:nvSpPr>
          <p:spPr>
            <a:xfrm>
              <a:off x="5823792" y="2965968"/>
              <a:ext cx="255427" cy="146849"/>
            </a:xfrm>
            <a:custGeom>
              <a:rect b="b" l="l" r="r" t="t"/>
              <a:pathLst>
                <a:path extrusionOk="0" h="5606" w="9751">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7"/>
            <p:cNvSpPr/>
            <p:nvPr/>
          </p:nvSpPr>
          <p:spPr>
            <a:xfrm>
              <a:off x="6026856" y="2973931"/>
              <a:ext cx="52364" cy="137183"/>
            </a:xfrm>
            <a:custGeom>
              <a:rect b="b" l="l" r="r" t="t"/>
              <a:pathLst>
                <a:path extrusionOk="0" h="5237" w="1999">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7"/>
            <p:cNvSpPr/>
            <p:nvPr/>
          </p:nvSpPr>
          <p:spPr>
            <a:xfrm>
              <a:off x="6029632" y="3011992"/>
              <a:ext cx="18336" cy="15796"/>
            </a:xfrm>
            <a:custGeom>
              <a:rect b="b" l="l" r="r" t="t"/>
              <a:pathLst>
                <a:path extrusionOk="0" h="603" w="70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7"/>
            <p:cNvSpPr/>
            <p:nvPr/>
          </p:nvSpPr>
          <p:spPr>
            <a:xfrm>
              <a:off x="5990497" y="3070433"/>
              <a:ext cx="16372" cy="13962"/>
            </a:xfrm>
            <a:custGeom>
              <a:rect b="b" l="l" r="r" t="t"/>
              <a:pathLst>
                <a:path extrusionOk="0" h="533" w="625">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7"/>
            <p:cNvSpPr/>
            <p:nvPr/>
          </p:nvSpPr>
          <p:spPr>
            <a:xfrm>
              <a:off x="5884564" y="3002222"/>
              <a:ext cx="16372" cy="13936"/>
            </a:xfrm>
            <a:custGeom>
              <a:rect b="b" l="l" r="r" t="t"/>
              <a:pathLst>
                <a:path extrusionOk="0" h="532" w="625">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7"/>
            <p:cNvSpPr/>
            <p:nvPr/>
          </p:nvSpPr>
          <p:spPr>
            <a:xfrm>
              <a:off x="5907459" y="3070433"/>
              <a:ext cx="16372" cy="13962"/>
            </a:xfrm>
            <a:custGeom>
              <a:rect b="b" l="l" r="r" t="t"/>
              <a:pathLst>
                <a:path extrusionOk="0" h="533" w="625">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7"/>
            <p:cNvSpPr/>
            <p:nvPr/>
          </p:nvSpPr>
          <p:spPr>
            <a:xfrm>
              <a:off x="5950733" y="3016839"/>
              <a:ext cx="16712" cy="16739"/>
            </a:xfrm>
            <a:custGeom>
              <a:rect b="b" l="l" r="r" t="t"/>
              <a:pathLst>
                <a:path extrusionOk="0" h="639" w="638">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7"/>
            <p:cNvSpPr/>
            <p:nvPr/>
          </p:nvSpPr>
          <p:spPr>
            <a:xfrm>
              <a:off x="5798854" y="2759132"/>
              <a:ext cx="297130" cy="358898"/>
            </a:xfrm>
            <a:custGeom>
              <a:rect b="b" l="l" r="r" t="t"/>
              <a:pathLst>
                <a:path extrusionOk="0" h="13701" w="11343">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77"/>
          <p:cNvGrpSpPr/>
          <p:nvPr/>
        </p:nvGrpSpPr>
        <p:grpSpPr>
          <a:xfrm>
            <a:off x="6324614" y="2756696"/>
            <a:ext cx="351799" cy="351904"/>
            <a:chOff x="6324614" y="2756696"/>
            <a:chExt cx="351799" cy="351904"/>
          </a:xfrm>
        </p:grpSpPr>
        <p:sp>
          <p:nvSpPr>
            <p:cNvPr id="9690" name="Google Shape;9690;p77"/>
            <p:cNvSpPr/>
            <p:nvPr/>
          </p:nvSpPr>
          <p:spPr>
            <a:xfrm>
              <a:off x="6329722" y="2761830"/>
              <a:ext cx="258990" cy="170739"/>
            </a:xfrm>
            <a:custGeom>
              <a:rect b="b" l="l" r="r" t="t"/>
              <a:pathLst>
                <a:path extrusionOk="0" h="6518" w="9887">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7"/>
            <p:cNvSpPr/>
            <p:nvPr/>
          </p:nvSpPr>
          <p:spPr>
            <a:xfrm>
              <a:off x="6500540" y="2761830"/>
              <a:ext cx="170765" cy="258990"/>
            </a:xfrm>
            <a:custGeom>
              <a:rect b="b" l="l" r="r" t="t"/>
              <a:pathLst>
                <a:path extrusionOk="0" h="9887" w="6519">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7"/>
            <p:cNvSpPr/>
            <p:nvPr/>
          </p:nvSpPr>
          <p:spPr>
            <a:xfrm>
              <a:off x="6412315" y="2932648"/>
              <a:ext cx="258990" cy="170765"/>
            </a:xfrm>
            <a:custGeom>
              <a:rect b="b" l="l" r="r" t="t"/>
              <a:pathLst>
                <a:path extrusionOk="0" h="6519" w="9887">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7"/>
            <p:cNvSpPr/>
            <p:nvPr/>
          </p:nvSpPr>
          <p:spPr>
            <a:xfrm>
              <a:off x="6329722" y="2844397"/>
              <a:ext cx="170765" cy="259016"/>
            </a:xfrm>
            <a:custGeom>
              <a:rect b="b" l="l" r="r" t="t"/>
              <a:pathLst>
                <a:path extrusionOk="0" h="9888" w="6519">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7"/>
            <p:cNvSpPr/>
            <p:nvPr/>
          </p:nvSpPr>
          <p:spPr>
            <a:xfrm>
              <a:off x="6329722" y="2932648"/>
              <a:ext cx="38533" cy="170765"/>
            </a:xfrm>
            <a:custGeom>
              <a:rect b="b" l="l" r="r" t="t"/>
              <a:pathLst>
                <a:path extrusionOk="0" h="6519" w="1471">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7"/>
            <p:cNvSpPr/>
            <p:nvPr/>
          </p:nvSpPr>
          <p:spPr>
            <a:xfrm>
              <a:off x="6381876" y="2844528"/>
              <a:ext cx="38795" cy="88146"/>
            </a:xfrm>
            <a:custGeom>
              <a:rect b="b" l="l" r="r" t="t"/>
              <a:pathLst>
                <a:path extrusionOk="0" h="3365" w="1481">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7"/>
            <p:cNvSpPr/>
            <p:nvPr/>
          </p:nvSpPr>
          <p:spPr>
            <a:xfrm>
              <a:off x="6329722" y="2761830"/>
              <a:ext cx="38611" cy="170844"/>
            </a:xfrm>
            <a:custGeom>
              <a:rect b="b" l="l" r="r" t="t"/>
              <a:pathLst>
                <a:path extrusionOk="0" h="6522" w="1474">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7"/>
            <p:cNvSpPr/>
            <p:nvPr/>
          </p:nvSpPr>
          <p:spPr>
            <a:xfrm>
              <a:off x="6563827" y="2816683"/>
              <a:ext cx="39974" cy="60799"/>
            </a:xfrm>
            <a:custGeom>
              <a:rect b="b" l="l" r="r" t="t"/>
              <a:pathLst>
                <a:path extrusionOk="0" h="2321" w="1526">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7"/>
            <p:cNvSpPr/>
            <p:nvPr/>
          </p:nvSpPr>
          <p:spPr>
            <a:xfrm>
              <a:off x="6500540" y="2761830"/>
              <a:ext cx="22030" cy="71643"/>
            </a:xfrm>
            <a:custGeom>
              <a:rect b="b" l="l" r="r" t="t"/>
              <a:pathLst>
                <a:path extrusionOk="0" h="2735" w="841">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7"/>
            <p:cNvSpPr/>
            <p:nvPr/>
          </p:nvSpPr>
          <p:spPr>
            <a:xfrm>
              <a:off x="6500540" y="2861004"/>
              <a:ext cx="22030" cy="71565"/>
            </a:xfrm>
            <a:custGeom>
              <a:rect b="b" l="l" r="r" t="t"/>
              <a:pathLst>
                <a:path extrusionOk="0" h="2732" w="841">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7"/>
            <p:cNvSpPr/>
            <p:nvPr/>
          </p:nvSpPr>
          <p:spPr>
            <a:xfrm>
              <a:off x="6547219" y="2932648"/>
              <a:ext cx="44191" cy="88120"/>
            </a:xfrm>
            <a:custGeom>
              <a:rect b="b" l="l" r="r" t="t"/>
              <a:pathLst>
                <a:path extrusionOk="0" h="3364" w="1687">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7"/>
            <p:cNvSpPr/>
            <p:nvPr/>
          </p:nvSpPr>
          <p:spPr>
            <a:xfrm>
              <a:off x="6489512" y="2932648"/>
              <a:ext cx="22004" cy="71565"/>
            </a:xfrm>
            <a:custGeom>
              <a:rect b="b" l="l" r="r" t="t"/>
              <a:pathLst>
                <a:path extrusionOk="0" h="2732" w="84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7"/>
            <p:cNvSpPr/>
            <p:nvPr/>
          </p:nvSpPr>
          <p:spPr>
            <a:xfrm>
              <a:off x="6408255" y="2987736"/>
              <a:ext cx="39895" cy="60825"/>
            </a:xfrm>
            <a:custGeom>
              <a:rect b="b" l="l" r="r" t="t"/>
              <a:pathLst>
                <a:path extrusionOk="0" h="2322" w="1523">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7"/>
            <p:cNvSpPr/>
            <p:nvPr/>
          </p:nvSpPr>
          <p:spPr>
            <a:xfrm>
              <a:off x="6489512" y="3031743"/>
              <a:ext cx="27479" cy="71670"/>
            </a:xfrm>
            <a:custGeom>
              <a:rect b="b" l="l" r="r" t="t"/>
              <a:pathLst>
                <a:path extrusionOk="0" h="2736" w="1049">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7"/>
            <p:cNvSpPr/>
            <p:nvPr/>
          </p:nvSpPr>
          <p:spPr>
            <a:xfrm>
              <a:off x="6324614" y="2756696"/>
              <a:ext cx="351799" cy="351904"/>
            </a:xfrm>
            <a:custGeom>
              <a:rect b="b" l="l" r="r" t="t"/>
              <a:pathLst>
                <a:path extrusionOk="0" h="13434" w="1343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77"/>
          <p:cNvGrpSpPr/>
          <p:nvPr/>
        </p:nvGrpSpPr>
        <p:grpSpPr>
          <a:xfrm>
            <a:off x="1953690" y="4126249"/>
            <a:ext cx="390044" cy="370031"/>
            <a:chOff x="1953690" y="4126249"/>
            <a:chExt cx="390044" cy="370031"/>
          </a:xfrm>
        </p:grpSpPr>
        <p:sp>
          <p:nvSpPr>
            <p:cNvPr id="9706" name="Google Shape;9706;p77"/>
            <p:cNvSpPr/>
            <p:nvPr/>
          </p:nvSpPr>
          <p:spPr>
            <a:xfrm>
              <a:off x="1993166" y="4461886"/>
              <a:ext cx="336213" cy="28657"/>
            </a:xfrm>
            <a:custGeom>
              <a:rect b="b" l="l" r="r" t="t"/>
              <a:pathLst>
                <a:path extrusionOk="0" h="1094" w="12835">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7"/>
            <p:cNvSpPr/>
            <p:nvPr/>
          </p:nvSpPr>
          <p:spPr>
            <a:xfrm>
              <a:off x="1960239" y="4251828"/>
              <a:ext cx="322015" cy="185461"/>
            </a:xfrm>
            <a:custGeom>
              <a:rect b="b" l="l" r="r" t="t"/>
              <a:pathLst>
                <a:path extrusionOk="0" h="7080" w="12293">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7"/>
            <p:cNvSpPr/>
            <p:nvPr/>
          </p:nvSpPr>
          <p:spPr>
            <a:xfrm>
              <a:off x="2155104" y="4294814"/>
              <a:ext cx="100563" cy="107661"/>
            </a:xfrm>
            <a:custGeom>
              <a:rect b="b" l="l" r="r" t="t"/>
              <a:pathLst>
                <a:path extrusionOk="0" h="4110" w="3839">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7"/>
            <p:cNvSpPr/>
            <p:nvPr/>
          </p:nvSpPr>
          <p:spPr>
            <a:xfrm>
              <a:off x="2243276" y="4237473"/>
              <a:ext cx="12390" cy="45082"/>
            </a:xfrm>
            <a:custGeom>
              <a:rect b="b" l="l" r="r" t="t"/>
              <a:pathLst>
                <a:path extrusionOk="0" h="1721" w="473">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7"/>
            <p:cNvSpPr/>
            <p:nvPr/>
          </p:nvSpPr>
          <p:spPr>
            <a:xfrm>
              <a:off x="1978916" y="4455232"/>
              <a:ext cx="364818" cy="41048"/>
            </a:xfrm>
            <a:custGeom>
              <a:rect b="b" l="l" r="r" t="t"/>
              <a:pathLst>
                <a:path extrusionOk="0" h="1567" w="13927">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7"/>
            <p:cNvSpPr/>
            <p:nvPr/>
          </p:nvSpPr>
          <p:spPr>
            <a:xfrm>
              <a:off x="1973258" y="4269693"/>
              <a:ext cx="75965" cy="74630"/>
            </a:xfrm>
            <a:custGeom>
              <a:rect b="b" l="l" r="r" t="t"/>
              <a:pathLst>
                <a:path extrusionOk="0" h="2849" w="290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7"/>
            <p:cNvSpPr/>
            <p:nvPr/>
          </p:nvSpPr>
          <p:spPr>
            <a:xfrm>
              <a:off x="1953690" y="4245096"/>
              <a:ext cx="334667" cy="197851"/>
            </a:xfrm>
            <a:custGeom>
              <a:rect b="b" l="l" r="r" t="t"/>
              <a:pathLst>
                <a:path extrusionOk="0" h="7553" w="12776">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7"/>
            <p:cNvSpPr/>
            <p:nvPr/>
          </p:nvSpPr>
          <p:spPr>
            <a:xfrm>
              <a:off x="2124875" y="4126249"/>
              <a:ext cx="23706" cy="106587"/>
            </a:xfrm>
            <a:custGeom>
              <a:rect b="b" l="l" r="r" t="t"/>
              <a:pathLst>
                <a:path extrusionOk="0" h="4069" w="905">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7"/>
            <p:cNvSpPr/>
            <p:nvPr/>
          </p:nvSpPr>
          <p:spPr>
            <a:xfrm>
              <a:off x="2174043" y="4126249"/>
              <a:ext cx="23733" cy="106587"/>
            </a:xfrm>
            <a:custGeom>
              <a:rect b="b" l="l" r="r" t="t"/>
              <a:pathLst>
                <a:path extrusionOk="0" h="4069" w="906">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77"/>
          <p:cNvGrpSpPr/>
          <p:nvPr/>
        </p:nvGrpSpPr>
        <p:grpSpPr>
          <a:xfrm>
            <a:off x="6904755" y="2752295"/>
            <a:ext cx="282592" cy="361805"/>
            <a:chOff x="6904755" y="2752295"/>
            <a:chExt cx="282592" cy="361805"/>
          </a:xfrm>
        </p:grpSpPr>
        <p:sp>
          <p:nvSpPr>
            <p:cNvPr id="9716" name="Google Shape;9716;p77"/>
            <p:cNvSpPr/>
            <p:nvPr/>
          </p:nvSpPr>
          <p:spPr>
            <a:xfrm>
              <a:off x="6909784" y="2955988"/>
              <a:ext cx="272192" cy="153057"/>
            </a:xfrm>
            <a:custGeom>
              <a:rect b="b" l="l" r="r" t="t"/>
              <a:pathLst>
                <a:path extrusionOk="0" h="5843" w="10391">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7"/>
            <p:cNvSpPr/>
            <p:nvPr/>
          </p:nvSpPr>
          <p:spPr>
            <a:xfrm>
              <a:off x="6909784" y="3003558"/>
              <a:ext cx="272087" cy="105487"/>
            </a:xfrm>
            <a:custGeom>
              <a:rect b="b" l="l" r="r" t="t"/>
              <a:pathLst>
                <a:path extrusionOk="0" h="4027" w="10387">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7"/>
            <p:cNvSpPr/>
            <p:nvPr/>
          </p:nvSpPr>
          <p:spPr>
            <a:xfrm>
              <a:off x="7006182" y="2955988"/>
              <a:ext cx="79371" cy="28369"/>
            </a:xfrm>
            <a:custGeom>
              <a:rect b="b" l="l" r="r" t="t"/>
              <a:pathLst>
                <a:path extrusionOk="0" h="1083" w="303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7"/>
            <p:cNvSpPr/>
            <p:nvPr/>
          </p:nvSpPr>
          <p:spPr>
            <a:xfrm>
              <a:off x="6949444" y="2808667"/>
              <a:ext cx="192769" cy="158663"/>
            </a:xfrm>
            <a:custGeom>
              <a:rect b="b" l="l" r="r" t="t"/>
              <a:pathLst>
                <a:path extrusionOk="0" h="6057" w="7359">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7"/>
            <p:cNvSpPr/>
            <p:nvPr/>
          </p:nvSpPr>
          <p:spPr>
            <a:xfrm>
              <a:off x="6948658" y="2808667"/>
              <a:ext cx="170844" cy="158716"/>
            </a:xfrm>
            <a:custGeom>
              <a:rect b="b" l="l" r="r" t="t"/>
              <a:pathLst>
                <a:path extrusionOk="0" h="6059" w="6522">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7"/>
            <p:cNvSpPr/>
            <p:nvPr/>
          </p:nvSpPr>
          <p:spPr>
            <a:xfrm>
              <a:off x="6957433" y="2757613"/>
              <a:ext cx="172468" cy="113398"/>
            </a:xfrm>
            <a:custGeom>
              <a:rect b="b" l="l" r="r" t="t"/>
              <a:pathLst>
                <a:path extrusionOk="0" h="4329" w="6584">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7"/>
            <p:cNvSpPr/>
            <p:nvPr/>
          </p:nvSpPr>
          <p:spPr>
            <a:xfrm>
              <a:off x="6957433" y="2757613"/>
              <a:ext cx="71408" cy="113398"/>
            </a:xfrm>
            <a:custGeom>
              <a:rect b="b" l="l" r="r" t="t"/>
              <a:pathLst>
                <a:path extrusionOk="0" h="4329" w="2726">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7"/>
            <p:cNvSpPr/>
            <p:nvPr/>
          </p:nvSpPr>
          <p:spPr>
            <a:xfrm>
              <a:off x="7074132" y="2757613"/>
              <a:ext cx="68081" cy="68055"/>
            </a:xfrm>
            <a:custGeom>
              <a:rect b="b" l="l" r="r" t="t"/>
              <a:pathLst>
                <a:path extrusionOk="0" h="2598" w="2599">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7"/>
            <p:cNvSpPr/>
            <p:nvPr/>
          </p:nvSpPr>
          <p:spPr>
            <a:xfrm>
              <a:off x="7051525" y="2785956"/>
              <a:ext cx="34027" cy="34053"/>
            </a:xfrm>
            <a:custGeom>
              <a:rect b="b" l="l" r="r" t="t"/>
              <a:pathLst>
                <a:path extrusionOk="0" h="1300" w="1299">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7"/>
            <p:cNvSpPr/>
            <p:nvPr/>
          </p:nvSpPr>
          <p:spPr>
            <a:xfrm>
              <a:off x="6957433" y="3003558"/>
              <a:ext cx="176790" cy="77144"/>
            </a:xfrm>
            <a:custGeom>
              <a:rect b="b" l="l" r="r" t="t"/>
              <a:pathLst>
                <a:path extrusionOk="0" h="2945" w="6749">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7"/>
            <p:cNvSpPr/>
            <p:nvPr/>
          </p:nvSpPr>
          <p:spPr>
            <a:xfrm>
              <a:off x="7006732" y="2871325"/>
              <a:ext cx="10609" cy="16031"/>
            </a:xfrm>
            <a:custGeom>
              <a:rect b="b" l="l" r="r" t="t"/>
              <a:pathLst>
                <a:path extrusionOk="0" h="612" w="405">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7"/>
            <p:cNvSpPr/>
            <p:nvPr/>
          </p:nvSpPr>
          <p:spPr>
            <a:xfrm>
              <a:off x="7074577" y="2871325"/>
              <a:ext cx="10976" cy="16555"/>
            </a:xfrm>
            <a:custGeom>
              <a:rect b="b" l="l" r="r" t="t"/>
              <a:pathLst>
                <a:path extrusionOk="0" h="632" w="419">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7"/>
            <p:cNvSpPr/>
            <p:nvPr/>
          </p:nvSpPr>
          <p:spPr>
            <a:xfrm>
              <a:off x="7021689" y="2910775"/>
              <a:ext cx="49247" cy="16503"/>
            </a:xfrm>
            <a:custGeom>
              <a:rect b="b" l="l" r="r" t="t"/>
              <a:pathLst>
                <a:path extrusionOk="0" h="630" w="188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7"/>
            <p:cNvSpPr/>
            <p:nvPr/>
          </p:nvSpPr>
          <p:spPr>
            <a:xfrm>
              <a:off x="6904755" y="2752295"/>
              <a:ext cx="282592" cy="361805"/>
            </a:xfrm>
            <a:custGeom>
              <a:rect b="b" l="l" r="r" t="t"/>
              <a:pathLst>
                <a:path extrusionOk="0" h="13812" w="10788">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7"/>
            <p:cNvSpPr/>
            <p:nvPr/>
          </p:nvSpPr>
          <p:spPr>
            <a:xfrm>
              <a:off x="7000812" y="2854272"/>
              <a:ext cx="22449" cy="10714"/>
            </a:xfrm>
            <a:custGeom>
              <a:rect b="b" l="l" r="r" t="t"/>
              <a:pathLst>
                <a:path extrusionOk="0" h="409" w="857">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7"/>
            <p:cNvSpPr/>
            <p:nvPr/>
          </p:nvSpPr>
          <p:spPr>
            <a:xfrm>
              <a:off x="7068840" y="2854272"/>
              <a:ext cx="22475" cy="10714"/>
            </a:xfrm>
            <a:custGeom>
              <a:rect b="b" l="l" r="r" t="t"/>
              <a:pathLst>
                <a:path extrusionOk="0" h="409" w="858">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77"/>
          <p:cNvGrpSpPr/>
          <p:nvPr/>
        </p:nvGrpSpPr>
        <p:grpSpPr>
          <a:xfrm>
            <a:off x="7455819" y="2753395"/>
            <a:ext cx="271380" cy="361308"/>
            <a:chOff x="7455819" y="2753395"/>
            <a:chExt cx="271380" cy="361308"/>
          </a:xfrm>
        </p:grpSpPr>
        <p:sp>
          <p:nvSpPr>
            <p:cNvPr id="9733" name="Google Shape;9733;p77"/>
            <p:cNvSpPr/>
            <p:nvPr/>
          </p:nvSpPr>
          <p:spPr>
            <a:xfrm>
              <a:off x="7480678" y="2757613"/>
              <a:ext cx="221924" cy="237615"/>
            </a:xfrm>
            <a:custGeom>
              <a:rect b="b" l="l" r="r" t="t"/>
              <a:pathLst>
                <a:path extrusionOk="0" h="9071" w="8472">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7"/>
            <p:cNvSpPr/>
            <p:nvPr/>
          </p:nvSpPr>
          <p:spPr>
            <a:xfrm>
              <a:off x="7546297" y="2757613"/>
              <a:ext cx="141060" cy="84584"/>
            </a:xfrm>
            <a:custGeom>
              <a:rect b="b" l="l" r="r" t="t"/>
              <a:pathLst>
                <a:path extrusionOk="0" h="3229" w="5385">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7"/>
            <p:cNvSpPr/>
            <p:nvPr/>
          </p:nvSpPr>
          <p:spPr>
            <a:xfrm>
              <a:off x="7461294" y="2955542"/>
              <a:ext cx="260797" cy="152979"/>
            </a:xfrm>
            <a:custGeom>
              <a:rect b="b" l="l" r="r" t="t"/>
              <a:pathLst>
                <a:path extrusionOk="0" h="5840" w="9956">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7"/>
            <p:cNvSpPr/>
            <p:nvPr/>
          </p:nvSpPr>
          <p:spPr>
            <a:xfrm>
              <a:off x="7461215" y="3014769"/>
              <a:ext cx="260771" cy="93830"/>
            </a:xfrm>
            <a:custGeom>
              <a:rect b="b" l="l" r="r" t="t"/>
              <a:pathLst>
                <a:path extrusionOk="0" h="3582" w="9955">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7"/>
            <p:cNvSpPr/>
            <p:nvPr/>
          </p:nvSpPr>
          <p:spPr>
            <a:xfrm>
              <a:off x="7523140" y="3010656"/>
              <a:ext cx="137000" cy="63601"/>
            </a:xfrm>
            <a:custGeom>
              <a:rect b="b" l="l" r="r" t="t"/>
              <a:pathLst>
                <a:path extrusionOk="0" h="2428" w="523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7"/>
            <p:cNvSpPr/>
            <p:nvPr/>
          </p:nvSpPr>
          <p:spPr>
            <a:xfrm>
              <a:off x="7557613" y="2955542"/>
              <a:ext cx="68055" cy="33949"/>
            </a:xfrm>
            <a:custGeom>
              <a:rect b="b" l="l" r="r" t="t"/>
              <a:pathLst>
                <a:path extrusionOk="0" h="1296" w="2598">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7"/>
            <p:cNvSpPr/>
            <p:nvPr/>
          </p:nvSpPr>
          <p:spPr>
            <a:xfrm>
              <a:off x="7517927" y="2829859"/>
              <a:ext cx="147425" cy="142658"/>
            </a:xfrm>
            <a:custGeom>
              <a:rect b="b" l="l" r="r" t="t"/>
              <a:pathLst>
                <a:path extrusionOk="0" h="5446" w="5628">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7"/>
            <p:cNvSpPr/>
            <p:nvPr/>
          </p:nvSpPr>
          <p:spPr>
            <a:xfrm>
              <a:off x="7517927" y="2829885"/>
              <a:ext cx="124714" cy="142658"/>
            </a:xfrm>
            <a:custGeom>
              <a:rect b="b" l="l" r="r" t="t"/>
              <a:pathLst>
                <a:path extrusionOk="0" h="5446" w="4761">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7"/>
            <p:cNvSpPr/>
            <p:nvPr/>
          </p:nvSpPr>
          <p:spPr>
            <a:xfrm>
              <a:off x="7552321" y="2882746"/>
              <a:ext cx="10609" cy="16005"/>
            </a:xfrm>
            <a:custGeom>
              <a:rect b="b" l="l" r="r" t="t"/>
              <a:pathLst>
                <a:path extrusionOk="0" h="611" w="405">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7"/>
            <p:cNvSpPr/>
            <p:nvPr/>
          </p:nvSpPr>
          <p:spPr>
            <a:xfrm>
              <a:off x="7620350" y="2882746"/>
              <a:ext cx="10635" cy="16005"/>
            </a:xfrm>
            <a:custGeom>
              <a:rect b="b" l="l" r="r" t="t"/>
              <a:pathLst>
                <a:path extrusionOk="0" h="611" w="406">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7"/>
            <p:cNvSpPr/>
            <p:nvPr/>
          </p:nvSpPr>
          <p:spPr>
            <a:xfrm>
              <a:off x="7567200" y="2922091"/>
              <a:ext cx="49325" cy="16503"/>
            </a:xfrm>
            <a:custGeom>
              <a:rect b="b" l="l" r="r" t="t"/>
              <a:pathLst>
                <a:path extrusionOk="0" h="630" w="1883">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7"/>
            <p:cNvSpPr/>
            <p:nvPr/>
          </p:nvSpPr>
          <p:spPr>
            <a:xfrm>
              <a:off x="7455819" y="2753395"/>
              <a:ext cx="271380" cy="361308"/>
            </a:xfrm>
            <a:custGeom>
              <a:rect b="b" l="l" r="r" t="t"/>
              <a:pathLst>
                <a:path extrusionOk="0" h="13793" w="1036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7"/>
            <p:cNvSpPr/>
            <p:nvPr/>
          </p:nvSpPr>
          <p:spPr>
            <a:xfrm>
              <a:off x="7546663" y="2865143"/>
              <a:ext cx="22187" cy="10635"/>
            </a:xfrm>
            <a:custGeom>
              <a:rect b="b" l="l" r="r" t="t"/>
              <a:pathLst>
                <a:path extrusionOk="0" h="406" w="847">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7"/>
            <p:cNvSpPr/>
            <p:nvPr/>
          </p:nvSpPr>
          <p:spPr>
            <a:xfrm>
              <a:off x="7614430" y="2865143"/>
              <a:ext cx="22475" cy="10635"/>
            </a:xfrm>
            <a:custGeom>
              <a:rect b="b" l="l" r="r" t="t"/>
              <a:pathLst>
                <a:path extrusionOk="0" h="406" w="858">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77"/>
          <p:cNvGrpSpPr/>
          <p:nvPr/>
        </p:nvGrpSpPr>
        <p:grpSpPr>
          <a:xfrm>
            <a:off x="7943229" y="2786689"/>
            <a:ext cx="387110" cy="331079"/>
            <a:chOff x="7943229" y="2786689"/>
            <a:chExt cx="387110" cy="331079"/>
          </a:xfrm>
        </p:grpSpPr>
        <p:sp>
          <p:nvSpPr>
            <p:cNvPr id="9748" name="Google Shape;9748;p77"/>
            <p:cNvSpPr/>
            <p:nvPr/>
          </p:nvSpPr>
          <p:spPr>
            <a:xfrm>
              <a:off x="7950145" y="2881934"/>
              <a:ext cx="42305" cy="47780"/>
            </a:xfrm>
            <a:custGeom>
              <a:rect b="b" l="l" r="r" t="t"/>
              <a:pathLst>
                <a:path extrusionOk="0" h="1824" w="1615">
                  <a:moveTo>
                    <a:pt x="1615" y="0"/>
                  </a:moveTo>
                  <a:lnTo>
                    <a:pt x="1" y="679"/>
                  </a:lnTo>
                  <a:lnTo>
                    <a:pt x="1450" y="1823"/>
                  </a:lnTo>
                  <a:lnTo>
                    <a:pt x="1615"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7"/>
            <p:cNvSpPr/>
            <p:nvPr/>
          </p:nvSpPr>
          <p:spPr>
            <a:xfrm>
              <a:off x="7969555" y="2792347"/>
              <a:ext cx="354680" cy="283587"/>
            </a:xfrm>
            <a:custGeom>
              <a:rect b="b" l="l" r="r" t="t"/>
              <a:pathLst>
                <a:path extrusionOk="0" h="10826" w="1354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7"/>
            <p:cNvSpPr/>
            <p:nvPr/>
          </p:nvSpPr>
          <p:spPr>
            <a:xfrm>
              <a:off x="7969555" y="2792426"/>
              <a:ext cx="240051" cy="283508"/>
            </a:xfrm>
            <a:custGeom>
              <a:rect b="b" l="l" r="r" t="t"/>
              <a:pathLst>
                <a:path extrusionOk="0" h="10823" w="9164">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7"/>
            <p:cNvSpPr/>
            <p:nvPr/>
          </p:nvSpPr>
          <p:spPr>
            <a:xfrm>
              <a:off x="8066582" y="2870749"/>
              <a:ext cx="217707" cy="127491"/>
            </a:xfrm>
            <a:custGeom>
              <a:rect b="b" l="l" r="r" t="t"/>
              <a:pathLst>
                <a:path extrusionOk="0" h="4867" w="8311">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7"/>
            <p:cNvSpPr/>
            <p:nvPr/>
          </p:nvSpPr>
          <p:spPr>
            <a:xfrm>
              <a:off x="8090812" y="2919079"/>
              <a:ext cx="193371" cy="79161"/>
            </a:xfrm>
            <a:custGeom>
              <a:rect b="b" l="l" r="r" t="t"/>
              <a:pathLst>
                <a:path extrusionOk="0" h="3022" w="7382">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7"/>
            <p:cNvSpPr/>
            <p:nvPr/>
          </p:nvSpPr>
          <p:spPr>
            <a:xfrm>
              <a:off x="8016497" y="2864777"/>
              <a:ext cx="36280" cy="42226"/>
            </a:xfrm>
            <a:custGeom>
              <a:rect b="b" l="l" r="r" t="t"/>
              <a:pathLst>
                <a:path extrusionOk="0" h="1612" w="1385">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7"/>
            <p:cNvSpPr/>
            <p:nvPr/>
          </p:nvSpPr>
          <p:spPr>
            <a:xfrm>
              <a:off x="8034624" y="2864777"/>
              <a:ext cx="18153" cy="30203"/>
            </a:xfrm>
            <a:custGeom>
              <a:rect b="b" l="l" r="r" t="t"/>
              <a:pathLst>
                <a:path extrusionOk="0" h="1153" w="693">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7"/>
            <p:cNvSpPr/>
            <p:nvPr/>
          </p:nvSpPr>
          <p:spPr>
            <a:xfrm>
              <a:off x="8028258" y="2870435"/>
              <a:ext cx="12757" cy="12862"/>
            </a:xfrm>
            <a:custGeom>
              <a:rect b="b" l="l" r="r" t="t"/>
              <a:pathLst>
                <a:path extrusionOk="0" h="491" w="487">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7"/>
            <p:cNvSpPr/>
            <p:nvPr/>
          </p:nvSpPr>
          <p:spPr>
            <a:xfrm>
              <a:off x="8010917" y="2859118"/>
              <a:ext cx="47518" cy="53543"/>
            </a:xfrm>
            <a:custGeom>
              <a:rect b="b" l="l" r="r" t="t"/>
              <a:pathLst>
                <a:path extrusionOk="0" h="2044" w="1814">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7"/>
            <p:cNvSpPr/>
            <p:nvPr/>
          </p:nvSpPr>
          <p:spPr>
            <a:xfrm>
              <a:off x="7943229" y="2786689"/>
              <a:ext cx="387110" cy="331079"/>
            </a:xfrm>
            <a:custGeom>
              <a:rect b="b" l="l" r="r" t="t"/>
              <a:pathLst>
                <a:path extrusionOk="0" h="12639" w="14778">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7"/>
            <p:cNvSpPr/>
            <p:nvPr/>
          </p:nvSpPr>
          <p:spPr>
            <a:xfrm>
              <a:off x="8202272" y="2951718"/>
              <a:ext cx="25331" cy="17393"/>
            </a:xfrm>
            <a:custGeom>
              <a:rect b="b" l="l" r="r" t="t"/>
              <a:pathLst>
                <a:path extrusionOk="0" h="664" w="967">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9" name="Google Shape;9759;p77"/>
          <p:cNvGrpSpPr/>
          <p:nvPr/>
        </p:nvGrpSpPr>
        <p:grpSpPr>
          <a:xfrm>
            <a:off x="853526" y="2742734"/>
            <a:ext cx="380535" cy="375270"/>
            <a:chOff x="853526" y="2742734"/>
            <a:chExt cx="380535" cy="375270"/>
          </a:xfrm>
        </p:grpSpPr>
        <p:sp>
          <p:nvSpPr>
            <p:cNvPr id="9760" name="Google Shape;9760;p77"/>
            <p:cNvSpPr/>
            <p:nvPr/>
          </p:nvSpPr>
          <p:spPr>
            <a:xfrm>
              <a:off x="860625" y="2860821"/>
              <a:ext cx="166338" cy="79738"/>
            </a:xfrm>
            <a:custGeom>
              <a:rect b="b" l="l" r="r" t="t"/>
              <a:pathLst>
                <a:path extrusionOk="0" h="3044" w="635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7"/>
            <p:cNvSpPr/>
            <p:nvPr/>
          </p:nvSpPr>
          <p:spPr>
            <a:xfrm>
              <a:off x="1034927" y="2948522"/>
              <a:ext cx="79659" cy="164269"/>
            </a:xfrm>
            <a:custGeom>
              <a:rect b="b" l="l" r="r" t="t"/>
              <a:pathLst>
                <a:path extrusionOk="0" h="6271" w="3041">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7"/>
            <p:cNvSpPr/>
            <p:nvPr/>
          </p:nvSpPr>
          <p:spPr>
            <a:xfrm>
              <a:off x="860521" y="2864960"/>
              <a:ext cx="119868" cy="69679"/>
            </a:xfrm>
            <a:custGeom>
              <a:rect b="b" l="l" r="r" t="t"/>
              <a:pathLst>
                <a:path extrusionOk="0" h="2660" w="4576">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7"/>
            <p:cNvSpPr/>
            <p:nvPr/>
          </p:nvSpPr>
          <p:spPr>
            <a:xfrm>
              <a:off x="1034848" y="3013512"/>
              <a:ext cx="23366" cy="99331"/>
            </a:xfrm>
            <a:custGeom>
              <a:rect b="b" l="l" r="r" t="t"/>
              <a:pathLst>
                <a:path extrusionOk="0" h="3792" w="892">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7"/>
            <p:cNvSpPr/>
            <p:nvPr/>
          </p:nvSpPr>
          <p:spPr>
            <a:xfrm>
              <a:off x="929728" y="2748576"/>
              <a:ext cx="297994" cy="296423"/>
            </a:xfrm>
            <a:custGeom>
              <a:rect b="b" l="l" r="r" t="t"/>
              <a:pathLst>
                <a:path extrusionOk="0" h="11316" w="11376">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7"/>
            <p:cNvSpPr/>
            <p:nvPr/>
          </p:nvSpPr>
          <p:spPr>
            <a:xfrm>
              <a:off x="929728" y="2748576"/>
              <a:ext cx="297811" cy="221610"/>
            </a:xfrm>
            <a:custGeom>
              <a:rect b="b" l="l" r="r" t="t"/>
              <a:pathLst>
                <a:path extrusionOk="0" h="8460" w="11369">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7"/>
            <p:cNvSpPr/>
            <p:nvPr/>
          </p:nvSpPr>
          <p:spPr>
            <a:xfrm>
              <a:off x="1079904" y="2833185"/>
              <a:ext cx="62318" cy="62318"/>
            </a:xfrm>
            <a:custGeom>
              <a:rect b="b" l="l" r="r" t="t"/>
              <a:pathLst>
                <a:path extrusionOk="0" h="2379" w="2379">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7"/>
            <p:cNvSpPr/>
            <p:nvPr/>
          </p:nvSpPr>
          <p:spPr>
            <a:xfrm>
              <a:off x="1080008" y="2833212"/>
              <a:ext cx="38428" cy="62344"/>
            </a:xfrm>
            <a:custGeom>
              <a:rect b="b" l="l" r="r" t="t"/>
              <a:pathLst>
                <a:path extrusionOk="0" h="2380" w="1467">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7"/>
            <p:cNvSpPr/>
            <p:nvPr/>
          </p:nvSpPr>
          <p:spPr>
            <a:xfrm>
              <a:off x="921843" y="2973040"/>
              <a:ext cx="80628" cy="79764"/>
            </a:xfrm>
            <a:custGeom>
              <a:rect b="b" l="l" r="r" t="t"/>
              <a:pathLst>
                <a:path extrusionOk="0" h="3045" w="3078">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7"/>
            <p:cNvSpPr/>
            <p:nvPr/>
          </p:nvSpPr>
          <p:spPr>
            <a:xfrm>
              <a:off x="921843" y="2973040"/>
              <a:ext cx="31251" cy="34839"/>
            </a:xfrm>
            <a:custGeom>
              <a:rect b="b" l="l" r="r" t="t"/>
              <a:pathLst>
                <a:path extrusionOk="0" h="1330" w="1193">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7"/>
            <p:cNvSpPr/>
            <p:nvPr/>
          </p:nvSpPr>
          <p:spPr>
            <a:xfrm>
              <a:off x="929728" y="2940454"/>
              <a:ext cx="105225" cy="104544"/>
            </a:xfrm>
            <a:custGeom>
              <a:rect b="b" l="l" r="r" t="t"/>
              <a:pathLst>
                <a:path extrusionOk="0" h="3991" w="4017">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7"/>
            <p:cNvSpPr/>
            <p:nvPr/>
          </p:nvSpPr>
          <p:spPr>
            <a:xfrm>
              <a:off x="929728" y="2940532"/>
              <a:ext cx="28029" cy="29758"/>
            </a:xfrm>
            <a:custGeom>
              <a:rect b="b" l="l" r="r" t="t"/>
              <a:pathLst>
                <a:path extrusionOk="0" h="1136" w="107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7"/>
            <p:cNvSpPr/>
            <p:nvPr/>
          </p:nvSpPr>
          <p:spPr>
            <a:xfrm>
              <a:off x="1157284" y="2748602"/>
              <a:ext cx="70281" cy="69522"/>
            </a:xfrm>
            <a:custGeom>
              <a:rect b="b" l="l" r="r" t="t"/>
              <a:pathLst>
                <a:path extrusionOk="0" h="2654" w="2683">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7"/>
            <p:cNvSpPr/>
            <p:nvPr/>
          </p:nvSpPr>
          <p:spPr>
            <a:xfrm>
              <a:off x="1157284" y="2748602"/>
              <a:ext cx="70281" cy="30570"/>
            </a:xfrm>
            <a:custGeom>
              <a:rect b="b" l="l" r="r" t="t"/>
              <a:pathLst>
                <a:path extrusionOk="0" h="1167" w="2683">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7"/>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7"/>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7"/>
            <p:cNvSpPr/>
            <p:nvPr/>
          </p:nvSpPr>
          <p:spPr>
            <a:xfrm>
              <a:off x="945183" y="2901947"/>
              <a:ext cx="127124" cy="127491"/>
            </a:xfrm>
            <a:custGeom>
              <a:rect b="b" l="l" r="r" t="t"/>
              <a:pathLst>
                <a:path extrusionOk="0" h="4867" w="4853">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7"/>
            <p:cNvSpPr/>
            <p:nvPr/>
          </p:nvSpPr>
          <p:spPr>
            <a:xfrm>
              <a:off x="881922" y="3011102"/>
              <a:ext cx="32665" cy="29836"/>
            </a:xfrm>
            <a:custGeom>
              <a:rect b="b" l="l" r="r" t="t"/>
              <a:pathLst>
                <a:path extrusionOk="0" h="1139" w="1247">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7"/>
            <p:cNvSpPr/>
            <p:nvPr/>
          </p:nvSpPr>
          <p:spPr>
            <a:xfrm>
              <a:off x="900154" y="3029334"/>
              <a:ext cx="32560" cy="29731"/>
            </a:xfrm>
            <a:custGeom>
              <a:rect b="b" l="l" r="r" t="t"/>
              <a:pathLst>
                <a:path extrusionOk="0" h="1135" w="1243">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7"/>
            <p:cNvSpPr/>
            <p:nvPr/>
          </p:nvSpPr>
          <p:spPr>
            <a:xfrm>
              <a:off x="936512" y="3065561"/>
              <a:ext cx="34420" cy="29915"/>
            </a:xfrm>
            <a:custGeom>
              <a:rect b="b" l="l" r="r" t="t"/>
              <a:pathLst>
                <a:path extrusionOk="0" h="1142" w="1314">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7"/>
            <p:cNvSpPr/>
            <p:nvPr/>
          </p:nvSpPr>
          <p:spPr>
            <a:xfrm>
              <a:off x="918359" y="3047460"/>
              <a:ext cx="32587" cy="29836"/>
            </a:xfrm>
            <a:custGeom>
              <a:rect b="b" l="l" r="r" t="t"/>
              <a:pathLst>
                <a:path extrusionOk="0" h="1139" w="1244">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7"/>
            <p:cNvSpPr/>
            <p:nvPr/>
          </p:nvSpPr>
          <p:spPr>
            <a:xfrm>
              <a:off x="853526" y="2742734"/>
              <a:ext cx="380535" cy="375270"/>
            </a:xfrm>
            <a:custGeom>
              <a:rect b="b" l="l" r="r" t="t"/>
              <a:pathLst>
                <a:path extrusionOk="0" h="14326" w="14527">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7"/>
            <p:cNvSpPr/>
            <p:nvPr/>
          </p:nvSpPr>
          <p:spPr>
            <a:xfrm>
              <a:off x="1071836" y="2830173"/>
              <a:ext cx="88356" cy="70543"/>
            </a:xfrm>
            <a:custGeom>
              <a:rect b="b" l="l" r="r" t="t"/>
              <a:pathLst>
                <a:path extrusionOk="0" h="2693" w="3373">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77"/>
          <p:cNvGrpSpPr/>
          <p:nvPr/>
        </p:nvGrpSpPr>
        <p:grpSpPr>
          <a:xfrm>
            <a:off x="4668540" y="2737181"/>
            <a:ext cx="396409" cy="382997"/>
            <a:chOff x="4668540" y="2737181"/>
            <a:chExt cx="396409" cy="382997"/>
          </a:xfrm>
        </p:grpSpPr>
        <p:sp>
          <p:nvSpPr>
            <p:cNvPr id="9784" name="Google Shape;9784;p77"/>
            <p:cNvSpPr/>
            <p:nvPr/>
          </p:nvSpPr>
          <p:spPr>
            <a:xfrm>
              <a:off x="4831368" y="2898254"/>
              <a:ext cx="63837" cy="60851"/>
            </a:xfrm>
            <a:custGeom>
              <a:rect b="b" l="l" r="r" t="t"/>
              <a:pathLst>
                <a:path extrusionOk="0" h="2323" w="2437">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7"/>
            <p:cNvSpPr/>
            <p:nvPr/>
          </p:nvSpPr>
          <p:spPr>
            <a:xfrm>
              <a:off x="4670243" y="2803978"/>
              <a:ext cx="64309" cy="49797"/>
            </a:xfrm>
            <a:custGeom>
              <a:rect b="b" l="l" r="r" t="t"/>
              <a:pathLst>
                <a:path extrusionOk="0" h="1901" w="2455">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7"/>
            <p:cNvSpPr/>
            <p:nvPr/>
          </p:nvSpPr>
          <p:spPr>
            <a:xfrm>
              <a:off x="4998597" y="3001200"/>
              <a:ext cx="52442" cy="49875"/>
            </a:xfrm>
            <a:custGeom>
              <a:rect b="b" l="l" r="r" t="t"/>
              <a:pathLst>
                <a:path extrusionOk="0" h="1904" w="2002">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7"/>
            <p:cNvSpPr/>
            <p:nvPr/>
          </p:nvSpPr>
          <p:spPr>
            <a:xfrm>
              <a:off x="4845487" y="2916433"/>
              <a:ext cx="49718" cy="42672"/>
            </a:xfrm>
            <a:custGeom>
              <a:rect b="b" l="l" r="r" t="t"/>
              <a:pathLst>
                <a:path extrusionOk="0" h="1629" w="1898">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7"/>
            <p:cNvSpPr/>
            <p:nvPr/>
          </p:nvSpPr>
          <p:spPr>
            <a:xfrm>
              <a:off x="4692639" y="2822236"/>
              <a:ext cx="35782" cy="31539"/>
            </a:xfrm>
            <a:custGeom>
              <a:rect b="b" l="l" r="r" t="t"/>
              <a:pathLst>
                <a:path extrusionOk="0" h="1204" w="1366">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7"/>
            <p:cNvSpPr/>
            <p:nvPr/>
          </p:nvSpPr>
          <p:spPr>
            <a:xfrm>
              <a:off x="5015362" y="3019510"/>
              <a:ext cx="35782" cy="31539"/>
            </a:xfrm>
            <a:custGeom>
              <a:rect b="b" l="l" r="r" t="t"/>
              <a:pathLst>
                <a:path extrusionOk="0" h="1204" w="1366">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7"/>
            <p:cNvSpPr/>
            <p:nvPr/>
          </p:nvSpPr>
          <p:spPr>
            <a:xfrm>
              <a:off x="4827229" y="2892569"/>
              <a:ext cx="75153" cy="72089"/>
            </a:xfrm>
            <a:custGeom>
              <a:rect b="b" l="l" r="r" t="t"/>
              <a:pathLst>
                <a:path extrusionOk="0" h="2752" w="2869">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7"/>
            <p:cNvSpPr/>
            <p:nvPr/>
          </p:nvSpPr>
          <p:spPr>
            <a:xfrm>
              <a:off x="4668540" y="2737181"/>
              <a:ext cx="396409" cy="382997"/>
            </a:xfrm>
            <a:custGeom>
              <a:rect b="b" l="l" r="r" t="t"/>
              <a:pathLst>
                <a:path extrusionOk="0" h="14621" w="15133">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77"/>
          <p:cNvGrpSpPr/>
          <p:nvPr/>
        </p:nvGrpSpPr>
        <p:grpSpPr>
          <a:xfrm>
            <a:off x="2499358" y="4118495"/>
            <a:ext cx="386900" cy="385328"/>
            <a:chOff x="2499358" y="4118495"/>
            <a:chExt cx="386900" cy="385328"/>
          </a:xfrm>
        </p:grpSpPr>
        <p:sp>
          <p:nvSpPr>
            <p:cNvPr id="9793" name="Google Shape;9793;p77"/>
            <p:cNvSpPr/>
            <p:nvPr/>
          </p:nvSpPr>
          <p:spPr>
            <a:xfrm>
              <a:off x="2617576" y="4124180"/>
              <a:ext cx="183522" cy="77956"/>
            </a:xfrm>
            <a:custGeom>
              <a:rect b="b" l="l" r="r" t="t"/>
              <a:pathLst>
                <a:path extrusionOk="0" h="2976" w="7006">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7"/>
            <p:cNvSpPr/>
            <p:nvPr/>
          </p:nvSpPr>
          <p:spPr>
            <a:xfrm>
              <a:off x="2617576" y="4420314"/>
              <a:ext cx="183522" cy="77956"/>
            </a:xfrm>
            <a:custGeom>
              <a:rect b="b" l="l" r="r" t="t"/>
              <a:pathLst>
                <a:path extrusionOk="0" h="2976" w="7006">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7"/>
            <p:cNvSpPr/>
            <p:nvPr/>
          </p:nvSpPr>
          <p:spPr>
            <a:xfrm>
              <a:off x="2505462" y="4178482"/>
              <a:ext cx="373384" cy="265460"/>
            </a:xfrm>
            <a:custGeom>
              <a:rect b="b" l="l" r="r" t="t"/>
              <a:pathLst>
                <a:path extrusionOk="0" h="10134" w="14254">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7"/>
            <p:cNvSpPr/>
            <p:nvPr/>
          </p:nvSpPr>
          <p:spPr>
            <a:xfrm>
              <a:off x="2505462" y="4210990"/>
              <a:ext cx="242409" cy="232952"/>
            </a:xfrm>
            <a:custGeom>
              <a:rect b="b" l="l" r="r" t="t"/>
              <a:pathLst>
                <a:path extrusionOk="0" h="8893" w="9254">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7"/>
            <p:cNvSpPr/>
            <p:nvPr/>
          </p:nvSpPr>
          <p:spPr>
            <a:xfrm>
              <a:off x="2547741" y="4287113"/>
              <a:ext cx="30203" cy="30177"/>
            </a:xfrm>
            <a:custGeom>
              <a:rect b="b" l="l" r="r" t="t"/>
              <a:pathLst>
                <a:path extrusionOk="0" h="1152" w="1153">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7"/>
            <p:cNvSpPr/>
            <p:nvPr/>
          </p:nvSpPr>
          <p:spPr>
            <a:xfrm>
              <a:off x="2559764" y="4293111"/>
              <a:ext cx="12154" cy="12050"/>
            </a:xfrm>
            <a:custGeom>
              <a:rect b="b" l="l" r="r" t="t"/>
              <a:pathLst>
                <a:path extrusionOk="0" h="460" w="464">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7"/>
            <p:cNvSpPr/>
            <p:nvPr/>
          </p:nvSpPr>
          <p:spPr>
            <a:xfrm>
              <a:off x="2595232" y="4181285"/>
              <a:ext cx="51473" cy="259881"/>
            </a:xfrm>
            <a:custGeom>
              <a:rect b="b" l="l" r="r" t="t"/>
              <a:pathLst>
                <a:path extrusionOk="0" h="9921" w="1965">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7"/>
            <p:cNvSpPr/>
            <p:nvPr/>
          </p:nvSpPr>
          <p:spPr>
            <a:xfrm>
              <a:off x="2595232" y="4300132"/>
              <a:ext cx="51473" cy="141034"/>
            </a:xfrm>
            <a:custGeom>
              <a:rect b="b" l="l" r="r" t="t"/>
              <a:pathLst>
                <a:path extrusionOk="0" h="5384" w="1965">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7"/>
            <p:cNvSpPr/>
            <p:nvPr/>
          </p:nvSpPr>
          <p:spPr>
            <a:xfrm>
              <a:off x="2669914" y="4178770"/>
              <a:ext cx="47701" cy="264989"/>
            </a:xfrm>
            <a:custGeom>
              <a:rect b="b" l="l" r="r" t="t"/>
              <a:pathLst>
                <a:path extrusionOk="0" h="10116" w="1821">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7"/>
            <p:cNvSpPr/>
            <p:nvPr/>
          </p:nvSpPr>
          <p:spPr>
            <a:xfrm>
              <a:off x="2676017" y="4397787"/>
              <a:ext cx="41598" cy="45972"/>
            </a:xfrm>
            <a:custGeom>
              <a:rect b="b" l="l" r="r" t="t"/>
              <a:pathLst>
                <a:path extrusionOk="0" h="1755" w="1588">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7"/>
            <p:cNvSpPr/>
            <p:nvPr/>
          </p:nvSpPr>
          <p:spPr>
            <a:xfrm>
              <a:off x="2743443" y="4203891"/>
              <a:ext cx="41755" cy="214668"/>
            </a:xfrm>
            <a:custGeom>
              <a:rect b="b" l="l" r="r" t="t"/>
              <a:pathLst>
                <a:path extrusionOk="0" h="8195" w="1594">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7"/>
            <p:cNvSpPr/>
            <p:nvPr/>
          </p:nvSpPr>
          <p:spPr>
            <a:xfrm>
              <a:off x="2499358" y="4118495"/>
              <a:ext cx="386900" cy="385328"/>
            </a:xfrm>
            <a:custGeom>
              <a:rect b="b" l="l" r="r" t="t"/>
              <a:pathLst>
                <a:path extrusionOk="0" h="14710" w="1477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7"/>
            <p:cNvSpPr/>
            <p:nvPr/>
          </p:nvSpPr>
          <p:spPr>
            <a:xfrm>
              <a:off x="2535088" y="4281455"/>
              <a:ext cx="48513" cy="41545"/>
            </a:xfrm>
            <a:custGeom>
              <a:rect b="b" l="l" r="r" t="t"/>
              <a:pathLst>
                <a:path extrusionOk="0" h="1586" w="1852">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77"/>
          <p:cNvGrpSpPr/>
          <p:nvPr/>
        </p:nvGrpSpPr>
        <p:grpSpPr>
          <a:xfrm>
            <a:off x="3040547" y="4138456"/>
            <a:ext cx="387005" cy="345433"/>
            <a:chOff x="3040547" y="4138456"/>
            <a:chExt cx="387005" cy="345433"/>
          </a:xfrm>
        </p:grpSpPr>
        <p:sp>
          <p:nvSpPr>
            <p:cNvPr id="9807" name="Google Shape;9807;p77"/>
            <p:cNvSpPr/>
            <p:nvPr/>
          </p:nvSpPr>
          <p:spPr>
            <a:xfrm>
              <a:off x="3083638" y="4158155"/>
              <a:ext cx="54250" cy="54014"/>
            </a:xfrm>
            <a:custGeom>
              <a:rect b="b" l="l" r="r" t="t"/>
              <a:pathLst>
                <a:path extrusionOk="0" h="2062" w="2071">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7"/>
            <p:cNvSpPr/>
            <p:nvPr/>
          </p:nvSpPr>
          <p:spPr>
            <a:xfrm>
              <a:off x="3044424" y="4206092"/>
              <a:ext cx="51264" cy="42829"/>
            </a:xfrm>
            <a:custGeom>
              <a:rect b="b" l="l" r="r" t="t"/>
              <a:pathLst>
                <a:path extrusionOk="0" h="1635" w="1957">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7"/>
            <p:cNvSpPr/>
            <p:nvPr/>
          </p:nvSpPr>
          <p:spPr>
            <a:xfrm>
              <a:off x="3207619" y="4171566"/>
              <a:ext cx="43824" cy="48199"/>
            </a:xfrm>
            <a:custGeom>
              <a:rect b="b" l="l" r="r" t="t"/>
              <a:pathLst>
                <a:path extrusionOk="0" h="1840" w="1673">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7"/>
            <p:cNvSpPr/>
            <p:nvPr/>
          </p:nvSpPr>
          <p:spPr>
            <a:xfrm>
              <a:off x="3093880" y="4224218"/>
              <a:ext cx="136816" cy="90111"/>
            </a:xfrm>
            <a:custGeom>
              <a:rect b="b" l="l" r="r" t="t"/>
              <a:pathLst>
                <a:path extrusionOk="0" h="3440" w="5223">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7"/>
            <p:cNvSpPr/>
            <p:nvPr/>
          </p:nvSpPr>
          <p:spPr>
            <a:xfrm>
              <a:off x="3149518" y="4144586"/>
              <a:ext cx="46889" cy="58101"/>
            </a:xfrm>
            <a:custGeom>
              <a:rect b="b" l="l" r="r" t="t"/>
              <a:pathLst>
                <a:path extrusionOk="0" h="2218" w="179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7"/>
            <p:cNvSpPr/>
            <p:nvPr/>
          </p:nvSpPr>
          <p:spPr>
            <a:xfrm>
              <a:off x="3094247" y="4227309"/>
              <a:ext cx="50923" cy="86967"/>
            </a:xfrm>
            <a:custGeom>
              <a:rect b="b" l="l" r="r" t="t"/>
              <a:pathLst>
                <a:path extrusionOk="0" h="3320" w="1944">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7"/>
            <p:cNvSpPr/>
            <p:nvPr/>
          </p:nvSpPr>
          <p:spPr>
            <a:xfrm>
              <a:off x="3044502" y="4209995"/>
              <a:ext cx="47072" cy="38900"/>
            </a:xfrm>
            <a:custGeom>
              <a:rect b="b" l="l" r="r" t="t"/>
              <a:pathLst>
                <a:path extrusionOk="0" h="1485" w="1797">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7"/>
            <p:cNvSpPr/>
            <p:nvPr/>
          </p:nvSpPr>
          <p:spPr>
            <a:xfrm>
              <a:off x="3083743" y="4158731"/>
              <a:ext cx="44977" cy="53438"/>
            </a:xfrm>
            <a:custGeom>
              <a:rect b="b" l="l" r="r" t="t"/>
              <a:pathLst>
                <a:path extrusionOk="0" h="2040" w="1717">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7"/>
            <p:cNvSpPr/>
            <p:nvPr/>
          </p:nvSpPr>
          <p:spPr>
            <a:xfrm>
              <a:off x="3149885" y="4144586"/>
              <a:ext cx="35206" cy="56293"/>
            </a:xfrm>
            <a:custGeom>
              <a:rect b="b" l="l" r="r" t="t"/>
              <a:pathLst>
                <a:path extrusionOk="0" h="2149" w="1344">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7"/>
            <p:cNvSpPr/>
            <p:nvPr/>
          </p:nvSpPr>
          <p:spPr>
            <a:xfrm>
              <a:off x="3208247" y="4171566"/>
              <a:ext cx="38428" cy="43300"/>
            </a:xfrm>
            <a:custGeom>
              <a:rect b="b" l="l" r="r" t="t"/>
              <a:pathLst>
                <a:path extrusionOk="0" h="1653" w="1467">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7"/>
            <p:cNvSpPr/>
            <p:nvPr/>
          </p:nvSpPr>
          <p:spPr>
            <a:xfrm>
              <a:off x="3284815" y="4302515"/>
              <a:ext cx="43379" cy="58415"/>
            </a:xfrm>
            <a:custGeom>
              <a:rect b="b" l="l" r="r" t="t"/>
              <a:pathLst>
                <a:path extrusionOk="0" h="2230" w="1656">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7"/>
            <p:cNvSpPr/>
            <p:nvPr/>
          </p:nvSpPr>
          <p:spPr>
            <a:xfrm>
              <a:off x="3225929" y="4318704"/>
              <a:ext cx="41571" cy="49718"/>
            </a:xfrm>
            <a:custGeom>
              <a:rect b="b" l="l" r="r" t="t"/>
              <a:pathLst>
                <a:path extrusionOk="0" h="1898" w="1587">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7"/>
            <p:cNvSpPr/>
            <p:nvPr/>
          </p:nvSpPr>
          <p:spPr>
            <a:xfrm>
              <a:off x="3370080" y="4383510"/>
              <a:ext cx="53621" cy="40183"/>
            </a:xfrm>
            <a:custGeom>
              <a:rect b="b" l="l" r="r" t="t"/>
              <a:pathLst>
                <a:path extrusionOk="0" h="1534" w="2047">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7"/>
            <p:cNvSpPr/>
            <p:nvPr/>
          </p:nvSpPr>
          <p:spPr>
            <a:xfrm>
              <a:off x="3226636" y="4381624"/>
              <a:ext cx="137812" cy="96005"/>
            </a:xfrm>
            <a:custGeom>
              <a:rect b="b" l="l" r="r" t="t"/>
              <a:pathLst>
                <a:path extrusionOk="0" h="3665" w="5261">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7"/>
            <p:cNvSpPr/>
            <p:nvPr/>
          </p:nvSpPr>
          <p:spPr>
            <a:xfrm>
              <a:off x="3334612" y="4328239"/>
              <a:ext cx="56765" cy="51892"/>
            </a:xfrm>
            <a:custGeom>
              <a:rect b="b" l="l" r="r" t="t"/>
              <a:pathLst>
                <a:path extrusionOk="0" h="1981" w="2167">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7"/>
            <p:cNvSpPr/>
            <p:nvPr/>
          </p:nvSpPr>
          <p:spPr>
            <a:xfrm>
              <a:off x="3229963" y="4381650"/>
              <a:ext cx="80733" cy="71093"/>
            </a:xfrm>
            <a:custGeom>
              <a:rect b="b" l="l" r="r" t="t"/>
              <a:pathLst>
                <a:path extrusionOk="0" h="2714" w="3082">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7"/>
            <p:cNvSpPr/>
            <p:nvPr/>
          </p:nvSpPr>
          <p:spPr>
            <a:xfrm>
              <a:off x="3225929" y="4318887"/>
              <a:ext cx="33582" cy="49613"/>
            </a:xfrm>
            <a:custGeom>
              <a:rect b="b" l="l" r="r" t="t"/>
              <a:pathLst>
                <a:path extrusionOk="0" h="1894" w="1282">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7"/>
            <p:cNvSpPr/>
            <p:nvPr/>
          </p:nvSpPr>
          <p:spPr>
            <a:xfrm>
              <a:off x="3284815" y="4302515"/>
              <a:ext cx="28736" cy="58310"/>
            </a:xfrm>
            <a:custGeom>
              <a:rect b="b" l="l" r="r" t="t"/>
              <a:pathLst>
                <a:path extrusionOk="0" h="2226" w="1097">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7"/>
            <p:cNvSpPr/>
            <p:nvPr/>
          </p:nvSpPr>
          <p:spPr>
            <a:xfrm>
              <a:off x="3336158" y="4328265"/>
              <a:ext cx="51552" cy="44505"/>
            </a:xfrm>
            <a:custGeom>
              <a:rect b="b" l="l" r="r" t="t"/>
              <a:pathLst>
                <a:path extrusionOk="0" h="1699" w="1968">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7"/>
            <p:cNvSpPr/>
            <p:nvPr/>
          </p:nvSpPr>
          <p:spPr>
            <a:xfrm>
              <a:off x="3373852" y="4383510"/>
              <a:ext cx="47518" cy="28474"/>
            </a:xfrm>
            <a:custGeom>
              <a:rect b="b" l="l" r="r" t="t"/>
              <a:pathLst>
                <a:path extrusionOk="0" h="1087" w="1814">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7"/>
            <p:cNvSpPr/>
            <p:nvPr/>
          </p:nvSpPr>
          <p:spPr>
            <a:xfrm>
              <a:off x="3080311" y="4152339"/>
              <a:ext cx="61794" cy="65409"/>
            </a:xfrm>
            <a:custGeom>
              <a:rect b="b" l="l" r="r" t="t"/>
              <a:pathLst>
                <a:path extrusionOk="0" h="2497" w="2359">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7"/>
            <p:cNvSpPr/>
            <p:nvPr/>
          </p:nvSpPr>
          <p:spPr>
            <a:xfrm>
              <a:off x="3040547" y="4200302"/>
              <a:ext cx="58101" cy="54145"/>
            </a:xfrm>
            <a:custGeom>
              <a:rect b="b" l="l" r="r" t="t"/>
              <a:pathLst>
                <a:path extrusionOk="0" h="2067" w="2218">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7"/>
            <p:cNvSpPr/>
            <p:nvPr/>
          </p:nvSpPr>
          <p:spPr>
            <a:xfrm>
              <a:off x="3145825" y="4138456"/>
              <a:ext cx="55612" cy="69312"/>
            </a:xfrm>
            <a:custGeom>
              <a:rect b="b" l="l" r="r" t="t"/>
              <a:pathLst>
                <a:path extrusionOk="0" h="2646" w="2123">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7"/>
            <p:cNvSpPr/>
            <p:nvPr/>
          </p:nvSpPr>
          <p:spPr>
            <a:xfrm>
              <a:off x="3203663" y="4165751"/>
              <a:ext cx="51552" cy="59620"/>
            </a:xfrm>
            <a:custGeom>
              <a:rect b="b" l="l" r="r" t="t"/>
              <a:pathLst>
                <a:path extrusionOk="0" h="2276" w="1968">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7"/>
            <p:cNvSpPr/>
            <p:nvPr/>
          </p:nvSpPr>
          <p:spPr>
            <a:xfrm>
              <a:off x="3090737" y="4218403"/>
              <a:ext cx="143994" cy="101584"/>
            </a:xfrm>
            <a:custGeom>
              <a:rect b="b" l="l" r="r" t="t"/>
              <a:pathLst>
                <a:path extrusionOk="0" h="3878" w="5497">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7"/>
            <p:cNvSpPr/>
            <p:nvPr/>
          </p:nvSpPr>
          <p:spPr>
            <a:xfrm>
              <a:off x="3279341" y="4296674"/>
              <a:ext cx="54590" cy="69626"/>
            </a:xfrm>
            <a:custGeom>
              <a:rect b="b" l="l" r="r" t="t"/>
              <a:pathLst>
                <a:path extrusionOk="0" h="2658" w="2084">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7"/>
            <p:cNvSpPr/>
            <p:nvPr/>
          </p:nvSpPr>
          <p:spPr>
            <a:xfrm>
              <a:off x="3219642" y="4312758"/>
              <a:ext cx="53516" cy="61087"/>
            </a:xfrm>
            <a:custGeom>
              <a:rect b="b" l="l" r="r" t="t"/>
              <a:pathLst>
                <a:path extrusionOk="0" h="2332" w="2043">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7"/>
            <p:cNvSpPr/>
            <p:nvPr/>
          </p:nvSpPr>
          <p:spPr>
            <a:xfrm>
              <a:off x="3330395" y="4322685"/>
              <a:ext cx="65383" cy="62475"/>
            </a:xfrm>
            <a:custGeom>
              <a:rect b="b" l="l" r="r" t="t"/>
              <a:pathLst>
                <a:path extrusionOk="0" h="2385" w="2496">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7"/>
            <p:cNvSpPr/>
            <p:nvPr/>
          </p:nvSpPr>
          <p:spPr>
            <a:xfrm>
              <a:off x="3366858" y="4377774"/>
              <a:ext cx="60694" cy="51447"/>
            </a:xfrm>
            <a:custGeom>
              <a:rect b="b" l="l" r="r" t="t"/>
              <a:pathLst>
                <a:path extrusionOk="0" h="1964" w="2317">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7"/>
            <p:cNvSpPr/>
            <p:nvPr/>
          </p:nvSpPr>
          <p:spPr>
            <a:xfrm>
              <a:off x="3225746" y="4375757"/>
              <a:ext cx="140589" cy="108133"/>
            </a:xfrm>
            <a:custGeom>
              <a:rect b="b" l="l" r="r" t="t"/>
              <a:pathLst>
                <a:path extrusionOk="0" h="4128" w="5367">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77"/>
          <p:cNvGrpSpPr/>
          <p:nvPr/>
        </p:nvGrpSpPr>
        <p:grpSpPr>
          <a:xfrm>
            <a:off x="3635776" y="4118522"/>
            <a:ext cx="271406" cy="385381"/>
            <a:chOff x="3635776" y="4118522"/>
            <a:chExt cx="271406" cy="385381"/>
          </a:xfrm>
        </p:grpSpPr>
        <p:sp>
          <p:nvSpPr>
            <p:cNvPr id="9838" name="Google Shape;9838;p77"/>
            <p:cNvSpPr/>
            <p:nvPr/>
          </p:nvSpPr>
          <p:spPr>
            <a:xfrm>
              <a:off x="3641984" y="4124285"/>
              <a:ext cx="188525" cy="373881"/>
            </a:xfrm>
            <a:custGeom>
              <a:rect b="b" l="l" r="r" t="t"/>
              <a:pathLst>
                <a:path extrusionOk="0" h="14273" w="7197">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7"/>
            <p:cNvSpPr/>
            <p:nvPr/>
          </p:nvSpPr>
          <p:spPr>
            <a:xfrm>
              <a:off x="3669175" y="4154802"/>
              <a:ext cx="123457" cy="312847"/>
            </a:xfrm>
            <a:custGeom>
              <a:rect b="b" l="l" r="r" t="t"/>
              <a:pathLst>
                <a:path extrusionOk="0" h="11943" w="4713">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7"/>
            <p:cNvSpPr/>
            <p:nvPr/>
          </p:nvSpPr>
          <p:spPr>
            <a:xfrm>
              <a:off x="3675095" y="4154802"/>
              <a:ext cx="61165" cy="312847"/>
            </a:xfrm>
            <a:custGeom>
              <a:rect b="b" l="l" r="r" t="t"/>
              <a:pathLst>
                <a:path extrusionOk="0" h="11943" w="2335">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7"/>
            <p:cNvSpPr/>
            <p:nvPr/>
          </p:nvSpPr>
          <p:spPr>
            <a:xfrm>
              <a:off x="3716404" y="4154802"/>
              <a:ext cx="39685" cy="86182"/>
            </a:xfrm>
            <a:custGeom>
              <a:rect b="b" l="l" r="r" t="t"/>
              <a:pathLst>
                <a:path extrusionOk="0" h="3290" w="1515">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7"/>
            <p:cNvSpPr/>
            <p:nvPr/>
          </p:nvSpPr>
          <p:spPr>
            <a:xfrm>
              <a:off x="3635776" y="4118522"/>
              <a:ext cx="200942" cy="385381"/>
            </a:xfrm>
            <a:custGeom>
              <a:rect b="b" l="l" r="r" t="t"/>
              <a:pathLst>
                <a:path extrusionOk="0" h="14712" w="7671">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7"/>
            <p:cNvSpPr/>
            <p:nvPr/>
          </p:nvSpPr>
          <p:spPr>
            <a:xfrm>
              <a:off x="3665848" y="4149144"/>
              <a:ext cx="132442" cy="324216"/>
            </a:xfrm>
            <a:custGeom>
              <a:rect b="b" l="l" r="r" t="t"/>
              <a:pathLst>
                <a:path extrusionOk="0" h="12377" w="5056">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7"/>
            <p:cNvSpPr/>
            <p:nvPr/>
          </p:nvSpPr>
          <p:spPr>
            <a:xfrm>
              <a:off x="3843869" y="4172117"/>
              <a:ext cx="63313" cy="107740"/>
            </a:xfrm>
            <a:custGeom>
              <a:rect b="b" l="l" r="r" t="t"/>
              <a:pathLst>
                <a:path extrusionOk="0" h="4113" w="2417">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7"/>
            <p:cNvSpPr/>
            <p:nvPr/>
          </p:nvSpPr>
          <p:spPr>
            <a:xfrm>
              <a:off x="3808218" y="4137068"/>
              <a:ext cx="43746" cy="37406"/>
            </a:xfrm>
            <a:custGeom>
              <a:rect b="b" l="l" r="r" t="t"/>
              <a:pathLst>
                <a:path extrusionOk="0" h="1428" w="167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6" name="Google Shape;9846;p77"/>
          <p:cNvGrpSpPr/>
          <p:nvPr/>
        </p:nvGrpSpPr>
        <p:grpSpPr>
          <a:xfrm>
            <a:off x="1358016" y="3195384"/>
            <a:ext cx="414641" cy="367699"/>
            <a:chOff x="1358016" y="3195384"/>
            <a:chExt cx="414641" cy="367699"/>
          </a:xfrm>
        </p:grpSpPr>
        <p:sp>
          <p:nvSpPr>
            <p:cNvPr id="9847" name="Google Shape;9847;p77"/>
            <p:cNvSpPr/>
            <p:nvPr/>
          </p:nvSpPr>
          <p:spPr>
            <a:xfrm>
              <a:off x="1418055" y="3251127"/>
              <a:ext cx="181715" cy="166915"/>
            </a:xfrm>
            <a:custGeom>
              <a:rect b="b" l="l" r="r" t="t"/>
              <a:pathLst>
                <a:path extrusionOk="0" h="6372" w="6937">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7"/>
            <p:cNvSpPr/>
            <p:nvPr/>
          </p:nvSpPr>
          <p:spPr>
            <a:xfrm>
              <a:off x="1459967" y="3251048"/>
              <a:ext cx="139803" cy="168067"/>
            </a:xfrm>
            <a:custGeom>
              <a:rect b="b" l="l" r="r" t="t"/>
              <a:pathLst>
                <a:path extrusionOk="0" h="6416" w="5337">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7"/>
            <p:cNvSpPr/>
            <p:nvPr/>
          </p:nvSpPr>
          <p:spPr>
            <a:xfrm>
              <a:off x="1440766" y="3274545"/>
              <a:ext cx="136921" cy="132992"/>
            </a:xfrm>
            <a:custGeom>
              <a:rect b="b" l="l" r="r" t="t"/>
              <a:pathLst>
                <a:path extrusionOk="0" h="5077" w="5227">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7"/>
            <p:cNvSpPr/>
            <p:nvPr/>
          </p:nvSpPr>
          <p:spPr>
            <a:xfrm>
              <a:off x="1452161" y="3273471"/>
              <a:ext cx="125422" cy="136109"/>
            </a:xfrm>
            <a:custGeom>
              <a:rect b="b" l="l" r="r" t="t"/>
              <a:pathLst>
                <a:path extrusionOk="0" h="5196" w="4788">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7"/>
            <p:cNvSpPr/>
            <p:nvPr/>
          </p:nvSpPr>
          <p:spPr>
            <a:xfrm>
              <a:off x="1364381" y="3339849"/>
              <a:ext cx="406573" cy="216240"/>
            </a:xfrm>
            <a:custGeom>
              <a:rect b="b" l="l" r="r" t="t"/>
              <a:pathLst>
                <a:path extrusionOk="0" h="8255" w="15521">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7"/>
            <p:cNvSpPr/>
            <p:nvPr/>
          </p:nvSpPr>
          <p:spPr>
            <a:xfrm>
              <a:off x="1369411" y="3406830"/>
              <a:ext cx="204766" cy="151145"/>
            </a:xfrm>
            <a:custGeom>
              <a:rect b="b" l="l" r="r" t="t"/>
              <a:pathLst>
                <a:path extrusionOk="0" h="5770" w="7817">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7"/>
            <p:cNvSpPr/>
            <p:nvPr/>
          </p:nvSpPr>
          <p:spPr>
            <a:xfrm>
              <a:off x="1502246" y="3195384"/>
              <a:ext cx="13779" cy="42043"/>
            </a:xfrm>
            <a:custGeom>
              <a:rect b="b" l="l" r="r" t="t"/>
              <a:pathLst>
                <a:path extrusionOk="0" h="1605" w="526">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7"/>
            <p:cNvSpPr/>
            <p:nvPr/>
          </p:nvSpPr>
          <p:spPr>
            <a:xfrm>
              <a:off x="1430000" y="3214244"/>
              <a:ext cx="31067" cy="38271"/>
            </a:xfrm>
            <a:custGeom>
              <a:rect b="b" l="l" r="r" t="t"/>
              <a:pathLst>
                <a:path extrusionOk="0" h="1461" w="1186">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7"/>
            <p:cNvSpPr/>
            <p:nvPr/>
          </p:nvSpPr>
          <p:spPr>
            <a:xfrm>
              <a:off x="1379548" y="3265455"/>
              <a:ext cx="40236" cy="27950"/>
            </a:xfrm>
            <a:custGeom>
              <a:rect b="b" l="l" r="r" t="t"/>
              <a:pathLst>
                <a:path extrusionOk="0" h="1067" w="1536">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7"/>
            <p:cNvSpPr/>
            <p:nvPr/>
          </p:nvSpPr>
          <p:spPr>
            <a:xfrm>
              <a:off x="1361945" y="3335789"/>
              <a:ext cx="41964" cy="13752"/>
            </a:xfrm>
            <a:custGeom>
              <a:rect b="b" l="l" r="r" t="t"/>
              <a:pathLst>
                <a:path extrusionOk="0" h="525" w="1602">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7"/>
            <p:cNvSpPr/>
            <p:nvPr/>
          </p:nvSpPr>
          <p:spPr>
            <a:xfrm>
              <a:off x="1379732" y="3391741"/>
              <a:ext cx="40314" cy="28002"/>
            </a:xfrm>
            <a:custGeom>
              <a:rect b="b" l="l" r="r" t="t"/>
              <a:pathLst>
                <a:path extrusionOk="0" h="1069" w="1539">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7"/>
            <p:cNvSpPr/>
            <p:nvPr/>
          </p:nvSpPr>
          <p:spPr>
            <a:xfrm>
              <a:off x="1596679" y="3265508"/>
              <a:ext cx="41964" cy="27924"/>
            </a:xfrm>
            <a:custGeom>
              <a:rect b="b" l="l" r="r" t="t"/>
              <a:pathLst>
                <a:path extrusionOk="0" h="1066" w="1602">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7"/>
            <p:cNvSpPr/>
            <p:nvPr/>
          </p:nvSpPr>
          <p:spPr>
            <a:xfrm>
              <a:off x="1557360" y="3214244"/>
              <a:ext cx="30989" cy="38166"/>
            </a:xfrm>
            <a:custGeom>
              <a:rect b="b" l="l" r="r" t="t"/>
              <a:pathLst>
                <a:path extrusionOk="0" h="1457" w="1183">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7"/>
            <p:cNvSpPr/>
            <p:nvPr/>
          </p:nvSpPr>
          <p:spPr>
            <a:xfrm>
              <a:off x="1358016" y="3245023"/>
              <a:ext cx="319579" cy="318060"/>
            </a:xfrm>
            <a:custGeom>
              <a:rect b="b" l="l" r="r" t="t"/>
              <a:pathLst>
                <a:path extrusionOk="0" h="12142" w="1220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7"/>
            <p:cNvSpPr/>
            <p:nvPr/>
          </p:nvSpPr>
          <p:spPr>
            <a:xfrm>
              <a:off x="1652893" y="3365153"/>
              <a:ext cx="119764" cy="197851"/>
            </a:xfrm>
            <a:custGeom>
              <a:rect b="b" l="l" r="r" t="t"/>
              <a:pathLst>
                <a:path extrusionOk="0" h="7553" w="4572">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77"/>
          <p:cNvGrpSpPr/>
          <p:nvPr/>
        </p:nvGrpSpPr>
        <p:grpSpPr>
          <a:xfrm>
            <a:off x="844096" y="3203504"/>
            <a:ext cx="361517" cy="359500"/>
            <a:chOff x="844096" y="3203504"/>
            <a:chExt cx="361517" cy="359500"/>
          </a:xfrm>
        </p:grpSpPr>
        <p:sp>
          <p:nvSpPr>
            <p:cNvPr id="9863" name="Google Shape;9863;p77"/>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7"/>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7"/>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7"/>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7"/>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7"/>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7"/>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7"/>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7"/>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7"/>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7"/>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7"/>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7"/>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7"/>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7"/>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7"/>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7"/>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7"/>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77"/>
          <p:cNvGrpSpPr/>
          <p:nvPr/>
        </p:nvGrpSpPr>
        <p:grpSpPr>
          <a:xfrm>
            <a:off x="1939493" y="3205285"/>
            <a:ext cx="368223" cy="355021"/>
            <a:chOff x="1939493" y="3205285"/>
            <a:chExt cx="368223" cy="355021"/>
          </a:xfrm>
        </p:grpSpPr>
        <p:sp>
          <p:nvSpPr>
            <p:cNvPr id="9882" name="Google Shape;9882;p77"/>
            <p:cNvSpPr/>
            <p:nvPr/>
          </p:nvSpPr>
          <p:spPr>
            <a:xfrm>
              <a:off x="1955210" y="3211598"/>
              <a:ext cx="344648" cy="342421"/>
            </a:xfrm>
            <a:custGeom>
              <a:rect b="b" l="l" r="r" t="t"/>
              <a:pathLst>
                <a:path extrusionOk="0" h="13072" w="13157">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7"/>
            <p:cNvSpPr/>
            <p:nvPr/>
          </p:nvSpPr>
          <p:spPr>
            <a:xfrm>
              <a:off x="1960056" y="3236667"/>
              <a:ext cx="312847" cy="313502"/>
            </a:xfrm>
            <a:custGeom>
              <a:rect b="b" l="l" r="r" t="t"/>
              <a:pathLst>
                <a:path extrusionOk="0" h="11968" w="11943">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7"/>
            <p:cNvSpPr/>
            <p:nvPr/>
          </p:nvSpPr>
          <p:spPr>
            <a:xfrm>
              <a:off x="2118404" y="3278238"/>
              <a:ext cx="65828" cy="65907"/>
            </a:xfrm>
            <a:custGeom>
              <a:rect b="b" l="l" r="r" t="t"/>
              <a:pathLst>
                <a:path extrusionOk="0" h="2516" w="2513">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7"/>
            <p:cNvSpPr/>
            <p:nvPr/>
          </p:nvSpPr>
          <p:spPr>
            <a:xfrm>
              <a:off x="2193453" y="3364944"/>
              <a:ext cx="26326" cy="26326"/>
            </a:xfrm>
            <a:custGeom>
              <a:rect b="b" l="l" r="r" t="t"/>
              <a:pathLst>
                <a:path extrusionOk="0" h="1005" w="1005">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7"/>
            <p:cNvSpPr/>
            <p:nvPr/>
          </p:nvSpPr>
          <p:spPr>
            <a:xfrm>
              <a:off x="1955131" y="3517635"/>
              <a:ext cx="26326" cy="26326"/>
            </a:xfrm>
            <a:custGeom>
              <a:rect b="b" l="l" r="r" t="t"/>
              <a:pathLst>
                <a:path extrusionOk="0" h="1005" w="1005">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7"/>
            <p:cNvSpPr/>
            <p:nvPr/>
          </p:nvSpPr>
          <p:spPr>
            <a:xfrm>
              <a:off x="1949028" y="3205285"/>
              <a:ext cx="358688" cy="355021"/>
            </a:xfrm>
            <a:custGeom>
              <a:rect b="b" l="l" r="r" t="t"/>
              <a:pathLst>
                <a:path extrusionOk="0" h="13553" w="13693">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7"/>
            <p:cNvSpPr/>
            <p:nvPr/>
          </p:nvSpPr>
          <p:spPr>
            <a:xfrm>
              <a:off x="2112118" y="3271952"/>
              <a:ext cx="78402" cy="78402"/>
            </a:xfrm>
            <a:custGeom>
              <a:rect b="b" l="l" r="r" t="t"/>
              <a:pathLst>
                <a:path extrusionOk="0" h="2993" w="2993">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7"/>
            <p:cNvSpPr/>
            <p:nvPr/>
          </p:nvSpPr>
          <p:spPr>
            <a:xfrm>
              <a:off x="2180696" y="3358683"/>
              <a:ext cx="45265" cy="38873"/>
            </a:xfrm>
            <a:custGeom>
              <a:rect b="b" l="l" r="r" t="t"/>
              <a:pathLst>
                <a:path extrusionOk="0" h="1484" w="1728">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7"/>
            <p:cNvSpPr/>
            <p:nvPr/>
          </p:nvSpPr>
          <p:spPr>
            <a:xfrm>
              <a:off x="1942269" y="3511374"/>
              <a:ext cx="45370" cy="38795"/>
            </a:xfrm>
            <a:custGeom>
              <a:rect b="b" l="l" r="r" t="t"/>
              <a:pathLst>
                <a:path extrusionOk="0" h="1481" w="1732">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7"/>
            <p:cNvSpPr/>
            <p:nvPr/>
          </p:nvSpPr>
          <p:spPr>
            <a:xfrm>
              <a:off x="2143525" y="3378146"/>
              <a:ext cx="15665" cy="15638"/>
            </a:xfrm>
            <a:custGeom>
              <a:rect b="b" l="l" r="r" t="t"/>
              <a:pathLst>
                <a:path extrusionOk="0" h="597" w="598">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7"/>
            <p:cNvSpPr/>
            <p:nvPr/>
          </p:nvSpPr>
          <p:spPr>
            <a:xfrm>
              <a:off x="1939493" y="3471950"/>
              <a:ext cx="15665" cy="15638"/>
            </a:xfrm>
            <a:custGeom>
              <a:rect b="b" l="l" r="r" t="t"/>
              <a:pathLst>
                <a:path extrusionOk="0" h="597" w="598">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7"/>
            <p:cNvSpPr/>
            <p:nvPr/>
          </p:nvSpPr>
          <p:spPr>
            <a:xfrm>
              <a:off x="2193636" y="3257413"/>
              <a:ext cx="15638" cy="15638"/>
            </a:xfrm>
            <a:custGeom>
              <a:rect b="b" l="l" r="r" t="t"/>
              <a:pathLst>
                <a:path extrusionOk="0" h="597" w="597">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77"/>
          <p:cNvGrpSpPr/>
          <p:nvPr/>
        </p:nvGrpSpPr>
        <p:grpSpPr>
          <a:xfrm>
            <a:off x="2476834" y="3245314"/>
            <a:ext cx="388891" cy="307320"/>
            <a:chOff x="2471434" y="3239339"/>
            <a:chExt cx="388891" cy="307320"/>
          </a:xfrm>
        </p:grpSpPr>
        <p:sp>
          <p:nvSpPr>
            <p:cNvPr id="9895" name="Google Shape;9895;p77"/>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7"/>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7"/>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7"/>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7"/>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7"/>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7"/>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77"/>
          <p:cNvGrpSpPr/>
          <p:nvPr/>
        </p:nvGrpSpPr>
        <p:grpSpPr>
          <a:xfrm>
            <a:off x="3015243" y="3208979"/>
            <a:ext cx="391301" cy="368040"/>
            <a:chOff x="3015243" y="3208979"/>
            <a:chExt cx="391301" cy="368040"/>
          </a:xfrm>
        </p:grpSpPr>
        <p:sp>
          <p:nvSpPr>
            <p:cNvPr id="9903" name="Google Shape;9903;p77"/>
            <p:cNvSpPr/>
            <p:nvPr/>
          </p:nvSpPr>
          <p:spPr>
            <a:xfrm>
              <a:off x="3022603" y="3214663"/>
              <a:ext cx="380089" cy="356671"/>
            </a:xfrm>
            <a:custGeom>
              <a:rect b="b" l="l" r="r" t="t"/>
              <a:pathLst>
                <a:path extrusionOk="0" h="13616" w="1451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7"/>
            <p:cNvSpPr/>
            <p:nvPr/>
          </p:nvSpPr>
          <p:spPr>
            <a:xfrm>
              <a:off x="3022603" y="3214663"/>
              <a:ext cx="222815" cy="356671"/>
            </a:xfrm>
            <a:custGeom>
              <a:rect b="b" l="l" r="r" t="t"/>
              <a:pathLst>
                <a:path extrusionOk="0" h="13616" w="8506">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7"/>
            <p:cNvSpPr/>
            <p:nvPr/>
          </p:nvSpPr>
          <p:spPr>
            <a:xfrm>
              <a:off x="3085917" y="3269306"/>
              <a:ext cx="320627" cy="307713"/>
            </a:xfrm>
            <a:custGeom>
              <a:rect b="b" l="l" r="r" t="t"/>
              <a:pathLst>
                <a:path extrusionOk="0" h="11747" w="1224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7"/>
            <p:cNvSpPr/>
            <p:nvPr/>
          </p:nvSpPr>
          <p:spPr>
            <a:xfrm>
              <a:off x="3015243" y="3208979"/>
              <a:ext cx="226639" cy="270752"/>
            </a:xfrm>
            <a:custGeom>
              <a:rect b="b" l="l" r="r" t="t"/>
              <a:pathLst>
                <a:path extrusionOk="0" h="10336" w="8652">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7" name="Google Shape;9907;p77"/>
          <p:cNvGrpSpPr/>
          <p:nvPr/>
        </p:nvGrpSpPr>
        <p:grpSpPr>
          <a:xfrm>
            <a:off x="3569896" y="3254349"/>
            <a:ext cx="385381" cy="277326"/>
            <a:chOff x="3569896" y="3254349"/>
            <a:chExt cx="385381" cy="277326"/>
          </a:xfrm>
        </p:grpSpPr>
        <p:sp>
          <p:nvSpPr>
            <p:cNvPr id="9908" name="Google Shape;9908;p77"/>
            <p:cNvSpPr/>
            <p:nvPr/>
          </p:nvSpPr>
          <p:spPr>
            <a:xfrm>
              <a:off x="3731283" y="3273026"/>
              <a:ext cx="110805" cy="41152"/>
            </a:xfrm>
            <a:custGeom>
              <a:rect b="b" l="l" r="r" t="t"/>
              <a:pathLst>
                <a:path extrusionOk="0" h="1571" w="423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7"/>
            <p:cNvSpPr/>
            <p:nvPr/>
          </p:nvSpPr>
          <p:spPr>
            <a:xfrm>
              <a:off x="3867471" y="3288114"/>
              <a:ext cx="58022" cy="31617"/>
            </a:xfrm>
            <a:custGeom>
              <a:rect b="b" l="l" r="r" t="t"/>
              <a:pathLst>
                <a:path extrusionOk="0" h="1207" w="2215">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7"/>
            <p:cNvSpPr/>
            <p:nvPr/>
          </p:nvSpPr>
          <p:spPr>
            <a:xfrm>
              <a:off x="3575554" y="3314152"/>
              <a:ext cx="373907" cy="211787"/>
            </a:xfrm>
            <a:custGeom>
              <a:rect b="b" l="l" r="r" t="t"/>
              <a:pathLst>
                <a:path extrusionOk="0" h="8085" w="14274">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7"/>
            <p:cNvSpPr/>
            <p:nvPr/>
          </p:nvSpPr>
          <p:spPr>
            <a:xfrm>
              <a:off x="3896102" y="3349698"/>
              <a:ext cx="53254" cy="147871"/>
            </a:xfrm>
            <a:custGeom>
              <a:rect b="b" l="l" r="r" t="t"/>
              <a:pathLst>
                <a:path extrusionOk="0" h="5645" w="2033">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7"/>
            <p:cNvSpPr/>
            <p:nvPr/>
          </p:nvSpPr>
          <p:spPr>
            <a:xfrm>
              <a:off x="3691178" y="3329581"/>
              <a:ext cx="189599" cy="182186"/>
            </a:xfrm>
            <a:custGeom>
              <a:rect b="b" l="l" r="r" t="t"/>
              <a:pathLst>
                <a:path extrusionOk="0" h="6955" w="7238">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7"/>
            <p:cNvSpPr/>
            <p:nvPr/>
          </p:nvSpPr>
          <p:spPr>
            <a:xfrm>
              <a:off x="3707969" y="3345114"/>
              <a:ext cx="157196" cy="151093"/>
            </a:xfrm>
            <a:custGeom>
              <a:rect b="b" l="l" r="r" t="t"/>
              <a:pathLst>
                <a:path extrusionOk="0" h="5768" w="6001">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7"/>
            <p:cNvSpPr/>
            <p:nvPr/>
          </p:nvSpPr>
          <p:spPr>
            <a:xfrm>
              <a:off x="3724027" y="3364996"/>
              <a:ext cx="123640" cy="110019"/>
            </a:xfrm>
            <a:custGeom>
              <a:rect b="b" l="l" r="r" t="t"/>
              <a:pathLst>
                <a:path extrusionOk="0" h="4200" w="472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7"/>
            <p:cNvSpPr/>
            <p:nvPr/>
          </p:nvSpPr>
          <p:spPr>
            <a:xfrm>
              <a:off x="3751322" y="3364996"/>
              <a:ext cx="96345" cy="91892"/>
            </a:xfrm>
            <a:custGeom>
              <a:rect b="b" l="l" r="r" t="t"/>
              <a:pathLst>
                <a:path extrusionOk="0" h="3508" w="3678">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7"/>
            <p:cNvSpPr/>
            <p:nvPr/>
          </p:nvSpPr>
          <p:spPr>
            <a:xfrm>
              <a:off x="3781473" y="3393575"/>
              <a:ext cx="34761" cy="34787"/>
            </a:xfrm>
            <a:custGeom>
              <a:rect b="b" l="l" r="r" t="t"/>
              <a:pathLst>
                <a:path extrusionOk="0" h="1328" w="1327">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7"/>
            <p:cNvSpPr/>
            <p:nvPr/>
          </p:nvSpPr>
          <p:spPr>
            <a:xfrm>
              <a:off x="3608952" y="3264512"/>
              <a:ext cx="35835" cy="31251"/>
            </a:xfrm>
            <a:custGeom>
              <a:rect b="b" l="l" r="r" t="t"/>
              <a:pathLst>
                <a:path extrusionOk="0" h="1193" w="1368">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7"/>
            <p:cNvSpPr/>
            <p:nvPr/>
          </p:nvSpPr>
          <p:spPr>
            <a:xfrm>
              <a:off x="3575632" y="3286778"/>
              <a:ext cx="102737" cy="239160"/>
            </a:xfrm>
            <a:custGeom>
              <a:rect b="b" l="l" r="r" t="t"/>
              <a:pathLst>
                <a:path extrusionOk="0" h="9130" w="3922">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7"/>
            <p:cNvSpPr/>
            <p:nvPr/>
          </p:nvSpPr>
          <p:spPr>
            <a:xfrm>
              <a:off x="3575554" y="3286778"/>
              <a:ext cx="80628" cy="212494"/>
            </a:xfrm>
            <a:custGeom>
              <a:rect b="b" l="l" r="r" t="t"/>
              <a:pathLst>
                <a:path extrusionOk="0" h="8112" w="3078">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7"/>
            <p:cNvSpPr/>
            <p:nvPr/>
          </p:nvSpPr>
          <p:spPr>
            <a:xfrm>
              <a:off x="3867025" y="3332986"/>
              <a:ext cx="22921" cy="22921"/>
            </a:xfrm>
            <a:custGeom>
              <a:rect b="b" l="l" r="r" t="t"/>
              <a:pathLst>
                <a:path extrusionOk="0" h="875" w="875">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7"/>
            <p:cNvSpPr/>
            <p:nvPr/>
          </p:nvSpPr>
          <p:spPr>
            <a:xfrm>
              <a:off x="3569896" y="3254349"/>
              <a:ext cx="385381" cy="277326"/>
            </a:xfrm>
            <a:custGeom>
              <a:rect b="b" l="l" r="r" t="t"/>
              <a:pathLst>
                <a:path extrusionOk="0" h="10587" w="14712">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7"/>
            <p:cNvSpPr/>
            <p:nvPr/>
          </p:nvSpPr>
          <p:spPr>
            <a:xfrm>
              <a:off x="3672580" y="3348624"/>
              <a:ext cx="11447" cy="141925"/>
            </a:xfrm>
            <a:custGeom>
              <a:rect b="b" l="l" r="r" t="t"/>
              <a:pathLst>
                <a:path extrusionOk="0" h="5418" w="437">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7"/>
            <p:cNvSpPr/>
            <p:nvPr/>
          </p:nvSpPr>
          <p:spPr>
            <a:xfrm>
              <a:off x="3859560" y="3329423"/>
              <a:ext cx="42410" cy="32220"/>
            </a:xfrm>
            <a:custGeom>
              <a:rect b="b" l="l" r="r" t="t"/>
              <a:pathLst>
                <a:path extrusionOk="0" h="1230" w="1619">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7"/>
            <p:cNvSpPr/>
            <p:nvPr/>
          </p:nvSpPr>
          <p:spPr>
            <a:xfrm>
              <a:off x="3692331" y="3323137"/>
              <a:ext cx="193660" cy="193555"/>
            </a:xfrm>
            <a:custGeom>
              <a:rect b="b" l="l" r="r" t="t"/>
              <a:pathLst>
                <a:path extrusionOk="0" h="7389" w="7393">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7"/>
            <p:cNvSpPr/>
            <p:nvPr/>
          </p:nvSpPr>
          <p:spPr>
            <a:xfrm>
              <a:off x="3723136" y="3359207"/>
              <a:ext cx="146247" cy="121335"/>
            </a:xfrm>
            <a:custGeom>
              <a:rect b="b" l="l" r="r" t="t"/>
              <a:pathLst>
                <a:path extrusionOk="0" h="4632" w="5583">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7"/>
            <p:cNvSpPr/>
            <p:nvPr/>
          </p:nvSpPr>
          <p:spPr>
            <a:xfrm>
              <a:off x="3768820" y="3388205"/>
              <a:ext cx="58729" cy="45972"/>
            </a:xfrm>
            <a:custGeom>
              <a:rect b="b" l="l" r="r" t="t"/>
              <a:pathLst>
                <a:path extrusionOk="0" h="1755" w="2242">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77"/>
          <p:cNvGrpSpPr/>
          <p:nvPr/>
        </p:nvGrpSpPr>
        <p:grpSpPr>
          <a:xfrm>
            <a:off x="4204810" y="3180452"/>
            <a:ext cx="210241" cy="386769"/>
            <a:chOff x="4204810" y="3180452"/>
            <a:chExt cx="210241" cy="386769"/>
          </a:xfrm>
        </p:grpSpPr>
        <p:sp>
          <p:nvSpPr>
            <p:cNvPr id="9928" name="Google Shape;9928;p77"/>
            <p:cNvSpPr/>
            <p:nvPr/>
          </p:nvSpPr>
          <p:spPr>
            <a:xfrm>
              <a:off x="4296178" y="3412881"/>
              <a:ext cx="27400" cy="148499"/>
            </a:xfrm>
            <a:custGeom>
              <a:rect b="b" l="l" r="r" t="t"/>
              <a:pathLst>
                <a:path extrusionOk="0" h="5669" w="1046">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7"/>
            <p:cNvSpPr/>
            <p:nvPr/>
          </p:nvSpPr>
          <p:spPr>
            <a:xfrm>
              <a:off x="4300134" y="3419980"/>
              <a:ext cx="84767" cy="139829"/>
            </a:xfrm>
            <a:custGeom>
              <a:rect b="b" l="l" r="r" t="t"/>
              <a:pathLst>
                <a:path extrusionOk="0" h="5338" w="3236">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7"/>
            <p:cNvSpPr/>
            <p:nvPr/>
          </p:nvSpPr>
          <p:spPr>
            <a:xfrm>
              <a:off x="4234960" y="3419980"/>
              <a:ext cx="84767" cy="139829"/>
            </a:xfrm>
            <a:custGeom>
              <a:rect b="b" l="l" r="r" t="t"/>
              <a:pathLst>
                <a:path extrusionOk="0" h="5338" w="3236">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7"/>
            <p:cNvSpPr/>
            <p:nvPr/>
          </p:nvSpPr>
          <p:spPr>
            <a:xfrm>
              <a:off x="4294580" y="3186242"/>
              <a:ext cx="30622" cy="42750"/>
            </a:xfrm>
            <a:custGeom>
              <a:rect b="b" l="l" r="r" t="t"/>
              <a:pathLst>
                <a:path extrusionOk="0" h="1632" w="1169">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7"/>
            <p:cNvSpPr/>
            <p:nvPr/>
          </p:nvSpPr>
          <p:spPr>
            <a:xfrm>
              <a:off x="4230219" y="3227525"/>
              <a:ext cx="159344" cy="193188"/>
            </a:xfrm>
            <a:custGeom>
              <a:rect b="b" l="l" r="r" t="t"/>
              <a:pathLst>
                <a:path extrusionOk="0" h="7375" w="6083">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7"/>
            <p:cNvSpPr/>
            <p:nvPr/>
          </p:nvSpPr>
          <p:spPr>
            <a:xfrm>
              <a:off x="4253821" y="3227525"/>
              <a:ext cx="135742" cy="193188"/>
            </a:xfrm>
            <a:custGeom>
              <a:rect b="b" l="l" r="r" t="t"/>
              <a:pathLst>
                <a:path extrusionOk="0" h="7375" w="5182">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7"/>
            <p:cNvSpPr/>
            <p:nvPr/>
          </p:nvSpPr>
          <p:spPr>
            <a:xfrm>
              <a:off x="4210468" y="3210551"/>
              <a:ext cx="198846" cy="31801"/>
            </a:xfrm>
            <a:custGeom>
              <a:rect b="b" l="l" r="r" t="t"/>
              <a:pathLst>
                <a:path extrusionOk="0" h="1214" w="7591">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7"/>
            <p:cNvSpPr/>
            <p:nvPr/>
          </p:nvSpPr>
          <p:spPr>
            <a:xfrm>
              <a:off x="4210468" y="3405887"/>
              <a:ext cx="198846" cy="31722"/>
            </a:xfrm>
            <a:custGeom>
              <a:rect b="b" l="l" r="r" t="t"/>
              <a:pathLst>
                <a:path extrusionOk="0" h="1211" w="7591">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7"/>
            <p:cNvSpPr/>
            <p:nvPr/>
          </p:nvSpPr>
          <p:spPr>
            <a:xfrm>
              <a:off x="4238654" y="3210551"/>
              <a:ext cx="170660" cy="31801"/>
            </a:xfrm>
            <a:custGeom>
              <a:rect b="b" l="l" r="r" t="t"/>
              <a:pathLst>
                <a:path extrusionOk="0" h="1214" w="6515">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7"/>
            <p:cNvSpPr/>
            <p:nvPr/>
          </p:nvSpPr>
          <p:spPr>
            <a:xfrm>
              <a:off x="4238654" y="3405887"/>
              <a:ext cx="170660" cy="31722"/>
            </a:xfrm>
            <a:custGeom>
              <a:rect b="b" l="l" r="r" t="t"/>
              <a:pathLst>
                <a:path extrusionOk="0" h="1211" w="6515">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7"/>
            <p:cNvSpPr/>
            <p:nvPr/>
          </p:nvSpPr>
          <p:spPr>
            <a:xfrm>
              <a:off x="4204810" y="3180452"/>
              <a:ext cx="210241" cy="118008"/>
            </a:xfrm>
            <a:custGeom>
              <a:rect b="b" l="l" r="r" t="t"/>
              <a:pathLst>
                <a:path extrusionOk="0" h="4505" w="8026">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7"/>
            <p:cNvSpPr/>
            <p:nvPr/>
          </p:nvSpPr>
          <p:spPr>
            <a:xfrm>
              <a:off x="4204810" y="3279339"/>
              <a:ext cx="210241" cy="287883"/>
            </a:xfrm>
            <a:custGeom>
              <a:rect b="b" l="l" r="r" t="t"/>
              <a:pathLst>
                <a:path extrusionOk="0" h="10990" w="8026">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77"/>
          <p:cNvGrpSpPr/>
          <p:nvPr/>
        </p:nvGrpSpPr>
        <p:grpSpPr>
          <a:xfrm>
            <a:off x="4803811" y="3180479"/>
            <a:ext cx="84584" cy="385617"/>
            <a:chOff x="4803811" y="3180479"/>
            <a:chExt cx="84584" cy="385617"/>
          </a:xfrm>
        </p:grpSpPr>
        <p:sp>
          <p:nvSpPr>
            <p:cNvPr id="9941" name="Google Shape;9941;p77"/>
            <p:cNvSpPr/>
            <p:nvPr/>
          </p:nvSpPr>
          <p:spPr>
            <a:xfrm>
              <a:off x="4809548" y="3189333"/>
              <a:ext cx="73110" cy="370974"/>
            </a:xfrm>
            <a:custGeom>
              <a:rect b="b" l="l" r="r" t="t"/>
              <a:pathLst>
                <a:path extrusionOk="0" h="14162" w="2791">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7"/>
            <p:cNvSpPr/>
            <p:nvPr/>
          </p:nvSpPr>
          <p:spPr>
            <a:xfrm>
              <a:off x="4809653" y="3490261"/>
              <a:ext cx="73005" cy="33503"/>
            </a:xfrm>
            <a:custGeom>
              <a:rect b="b" l="l" r="r" t="t"/>
              <a:pathLst>
                <a:path extrusionOk="0" h="1279" w="2787">
                  <a:moveTo>
                    <a:pt x="0" y="1"/>
                  </a:moveTo>
                  <a:lnTo>
                    <a:pt x="0" y="1279"/>
                  </a:lnTo>
                  <a:lnTo>
                    <a:pt x="2786" y="1279"/>
                  </a:lnTo>
                  <a:lnTo>
                    <a:pt x="2786" y="1255"/>
                  </a:lnTo>
                  <a:lnTo>
                    <a:pt x="2786"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7"/>
            <p:cNvSpPr/>
            <p:nvPr/>
          </p:nvSpPr>
          <p:spPr>
            <a:xfrm>
              <a:off x="4830111" y="3189333"/>
              <a:ext cx="31984" cy="33006"/>
            </a:xfrm>
            <a:custGeom>
              <a:rect b="b" l="l" r="r" t="t"/>
              <a:pathLst>
                <a:path extrusionOk="0" h="1260" w="1221">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7"/>
            <p:cNvSpPr/>
            <p:nvPr/>
          </p:nvSpPr>
          <p:spPr>
            <a:xfrm>
              <a:off x="4809548" y="3523738"/>
              <a:ext cx="73110" cy="36568"/>
            </a:xfrm>
            <a:custGeom>
              <a:rect b="b" l="l" r="r" t="t"/>
              <a:pathLst>
                <a:path extrusionOk="0" h="1396" w="2791">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7"/>
            <p:cNvSpPr/>
            <p:nvPr/>
          </p:nvSpPr>
          <p:spPr>
            <a:xfrm>
              <a:off x="4839358" y="3490261"/>
              <a:ext cx="43300" cy="33503"/>
            </a:xfrm>
            <a:custGeom>
              <a:rect b="b" l="l" r="r" t="t"/>
              <a:pathLst>
                <a:path extrusionOk="0" h="1279" w="1653">
                  <a:moveTo>
                    <a:pt x="0" y="1"/>
                  </a:moveTo>
                  <a:lnTo>
                    <a:pt x="0" y="1279"/>
                  </a:lnTo>
                  <a:lnTo>
                    <a:pt x="1652" y="1279"/>
                  </a:lnTo>
                  <a:lnTo>
                    <a:pt x="1652" y="1255"/>
                  </a:lnTo>
                  <a:lnTo>
                    <a:pt x="165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7"/>
            <p:cNvSpPr/>
            <p:nvPr/>
          </p:nvSpPr>
          <p:spPr>
            <a:xfrm>
              <a:off x="4839358" y="3523738"/>
              <a:ext cx="43300" cy="33346"/>
            </a:xfrm>
            <a:custGeom>
              <a:rect b="b" l="l" r="r" t="t"/>
              <a:pathLst>
                <a:path extrusionOk="0" h="1273" w="1653">
                  <a:moveTo>
                    <a:pt x="0" y="1"/>
                  </a:moveTo>
                  <a:cubicBezTo>
                    <a:pt x="0" y="549"/>
                    <a:pt x="322" y="1046"/>
                    <a:pt x="826" y="1272"/>
                  </a:cubicBezTo>
                  <a:cubicBezTo>
                    <a:pt x="1323" y="1043"/>
                    <a:pt x="1645" y="549"/>
                    <a:pt x="165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7"/>
            <p:cNvSpPr/>
            <p:nvPr/>
          </p:nvSpPr>
          <p:spPr>
            <a:xfrm>
              <a:off x="4809548" y="3255789"/>
              <a:ext cx="73110" cy="234498"/>
            </a:xfrm>
            <a:custGeom>
              <a:rect b="b" l="l" r="r" t="t"/>
              <a:pathLst>
                <a:path extrusionOk="0" h="8952" w="2791">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7"/>
            <p:cNvSpPr/>
            <p:nvPr/>
          </p:nvSpPr>
          <p:spPr>
            <a:xfrm>
              <a:off x="4844387" y="3255789"/>
              <a:ext cx="38271" cy="234498"/>
            </a:xfrm>
            <a:custGeom>
              <a:rect b="b" l="l" r="r" t="t"/>
              <a:pathLst>
                <a:path extrusionOk="0" h="8952" w="1461">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7"/>
            <p:cNvSpPr/>
            <p:nvPr/>
          </p:nvSpPr>
          <p:spPr>
            <a:xfrm>
              <a:off x="4803811" y="3180479"/>
              <a:ext cx="84584" cy="385617"/>
            </a:xfrm>
            <a:custGeom>
              <a:rect b="b" l="l" r="r" t="t"/>
              <a:pathLst>
                <a:path extrusionOk="0" h="14721" w="3229">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77"/>
          <p:cNvGrpSpPr/>
          <p:nvPr/>
        </p:nvGrpSpPr>
        <p:grpSpPr>
          <a:xfrm>
            <a:off x="5232073" y="3214113"/>
            <a:ext cx="357824" cy="347581"/>
            <a:chOff x="5232073" y="3214113"/>
            <a:chExt cx="357824" cy="347581"/>
          </a:xfrm>
        </p:grpSpPr>
        <p:sp>
          <p:nvSpPr>
            <p:cNvPr id="9951" name="Google Shape;9951;p77"/>
            <p:cNvSpPr/>
            <p:nvPr/>
          </p:nvSpPr>
          <p:spPr>
            <a:xfrm>
              <a:off x="5239067" y="3248874"/>
              <a:ext cx="315204" cy="306639"/>
            </a:xfrm>
            <a:custGeom>
              <a:rect b="b" l="l" r="r" t="t"/>
              <a:pathLst>
                <a:path extrusionOk="0" h="11706" w="12033">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7"/>
            <p:cNvSpPr/>
            <p:nvPr/>
          </p:nvSpPr>
          <p:spPr>
            <a:xfrm>
              <a:off x="5287921" y="3248979"/>
              <a:ext cx="64833" cy="82960"/>
            </a:xfrm>
            <a:custGeom>
              <a:rect b="b" l="l" r="r" t="t"/>
              <a:pathLst>
                <a:path extrusionOk="0" h="3167" w="2475">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7"/>
            <p:cNvSpPr/>
            <p:nvPr/>
          </p:nvSpPr>
          <p:spPr>
            <a:xfrm>
              <a:off x="5471286" y="3450497"/>
              <a:ext cx="82986" cy="64833"/>
            </a:xfrm>
            <a:custGeom>
              <a:rect b="b" l="l" r="r" t="t"/>
              <a:pathLst>
                <a:path extrusionOk="0" h="2475" w="3168">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7"/>
            <p:cNvSpPr/>
            <p:nvPr/>
          </p:nvSpPr>
          <p:spPr>
            <a:xfrm>
              <a:off x="5295177" y="3220426"/>
              <a:ext cx="93385" cy="116908"/>
            </a:xfrm>
            <a:custGeom>
              <a:rect b="b" l="l" r="r" t="t"/>
              <a:pathLst>
                <a:path extrusionOk="0" h="4463" w="3565">
                  <a:moveTo>
                    <a:pt x="1433" y="1"/>
                  </a:moveTo>
                  <a:lnTo>
                    <a:pt x="1" y="844"/>
                  </a:lnTo>
                  <a:lnTo>
                    <a:pt x="2132" y="4462"/>
                  </a:lnTo>
                  <a:lnTo>
                    <a:pt x="3564" y="3619"/>
                  </a:lnTo>
                  <a:lnTo>
                    <a:pt x="1433"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7"/>
            <p:cNvSpPr/>
            <p:nvPr/>
          </p:nvSpPr>
          <p:spPr>
            <a:xfrm>
              <a:off x="5465811" y="3414583"/>
              <a:ext cx="116908" cy="93307"/>
            </a:xfrm>
            <a:custGeom>
              <a:rect b="b" l="l" r="r" t="t"/>
              <a:pathLst>
                <a:path extrusionOk="0" h="3562" w="4463">
                  <a:moveTo>
                    <a:pt x="844" y="1"/>
                  </a:moveTo>
                  <a:lnTo>
                    <a:pt x="1" y="1430"/>
                  </a:lnTo>
                  <a:lnTo>
                    <a:pt x="3620" y="3561"/>
                  </a:lnTo>
                  <a:lnTo>
                    <a:pt x="4463" y="2132"/>
                  </a:lnTo>
                  <a:lnTo>
                    <a:pt x="84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7"/>
            <p:cNvSpPr/>
            <p:nvPr/>
          </p:nvSpPr>
          <p:spPr>
            <a:xfrm>
              <a:off x="5232073" y="3214113"/>
              <a:ext cx="357824" cy="347581"/>
            </a:xfrm>
            <a:custGeom>
              <a:rect b="b" l="l" r="r" t="t"/>
              <a:pathLst>
                <a:path extrusionOk="0" h="13269" w="1366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77"/>
          <p:cNvGrpSpPr/>
          <p:nvPr/>
        </p:nvGrpSpPr>
        <p:grpSpPr>
          <a:xfrm>
            <a:off x="5739863" y="3222757"/>
            <a:ext cx="385407" cy="343128"/>
            <a:chOff x="5739863" y="3222757"/>
            <a:chExt cx="385407" cy="343128"/>
          </a:xfrm>
        </p:grpSpPr>
        <p:sp>
          <p:nvSpPr>
            <p:cNvPr id="9958" name="Google Shape;9958;p77"/>
            <p:cNvSpPr/>
            <p:nvPr/>
          </p:nvSpPr>
          <p:spPr>
            <a:xfrm>
              <a:off x="5748665" y="3229594"/>
              <a:ext cx="367699" cy="329612"/>
            </a:xfrm>
            <a:custGeom>
              <a:rect b="b" l="l" r="r" t="t"/>
              <a:pathLst>
                <a:path extrusionOk="0" h="12583" w="14037">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7"/>
            <p:cNvSpPr/>
            <p:nvPr/>
          </p:nvSpPr>
          <p:spPr>
            <a:xfrm>
              <a:off x="5748770" y="3229594"/>
              <a:ext cx="183758" cy="329533"/>
            </a:xfrm>
            <a:custGeom>
              <a:rect b="b" l="l" r="r" t="t"/>
              <a:pathLst>
                <a:path extrusionOk="0" h="12580" w="7015">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7"/>
            <p:cNvSpPr/>
            <p:nvPr/>
          </p:nvSpPr>
          <p:spPr>
            <a:xfrm>
              <a:off x="5739863" y="3222757"/>
              <a:ext cx="385407" cy="343128"/>
            </a:xfrm>
            <a:custGeom>
              <a:rect b="b" l="l" r="r" t="t"/>
              <a:pathLst>
                <a:path extrusionOk="0" h="13099" w="14713">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7"/>
            <p:cNvSpPr/>
            <p:nvPr/>
          </p:nvSpPr>
          <p:spPr>
            <a:xfrm>
              <a:off x="5840504" y="3246909"/>
              <a:ext cx="80026" cy="45789"/>
            </a:xfrm>
            <a:custGeom>
              <a:rect b="b" l="l" r="r" t="t"/>
              <a:pathLst>
                <a:path extrusionOk="0" h="1748" w="3055">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7"/>
            <p:cNvSpPr/>
            <p:nvPr/>
          </p:nvSpPr>
          <p:spPr>
            <a:xfrm>
              <a:off x="6010510" y="3246909"/>
              <a:ext cx="90609" cy="88906"/>
            </a:xfrm>
            <a:custGeom>
              <a:rect b="b" l="l" r="r" t="t"/>
              <a:pathLst>
                <a:path extrusionOk="0" h="3394" w="3459">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77"/>
          <p:cNvGrpSpPr/>
          <p:nvPr/>
        </p:nvGrpSpPr>
        <p:grpSpPr>
          <a:xfrm>
            <a:off x="6217870" y="3235200"/>
            <a:ext cx="455217" cy="308577"/>
            <a:chOff x="6217870" y="3235200"/>
            <a:chExt cx="455217" cy="308577"/>
          </a:xfrm>
        </p:grpSpPr>
        <p:sp>
          <p:nvSpPr>
            <p:cNvPr id="9964" name="Google Shape;9964;p77"/>
            <p:cNvSpPr/>
            <p:nvPr/>
          </p:nvSpPr>
          <p:spPr>
            <a:xfrm>
              <a:off x="6533676" y="3411885"/>
              <a:ext cx="91656" cy="58389"/>
            </a:xfrm>
            <a:custGeom>
              <a:rect b="b" l="l" r="r" t="t"/>
              <a:pathLst>
                <a:path extrusionOk="0" h="2229" w="3499">
                  <a:moveTo>
                    <a:pt x="0" y="1"/>
                  </a:moveTo>
                  <a:lnTo>
                    <a:pt x="0" y="2228"/>
                  </a:lnTo>
                  <a:lnTo>
                    <a:pt x="3499" y="2228"/>
                  </a:lnTo>
                  <a:lnTo>
                    <a:pt x="349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7"/>
            <p:cNvSpPr/>
            <p:nvPr/>
          </p:nvSpPr>
          <p:spPr>
            <a:xfrm>
              <a:off x="6533676" y="3441067"/>
              <a:ext cx="91656" cy="29207"/>
            </a:xfrm>
            <a:custGeom>
              <a:rect b="b" l="l" r="r" t="t"/>
              <a:pathLst>
                <a:path extrusionOk="0" h="1115" w="3499">
                  <a:moveTo>
                    <a:pt x="0" y="1"/>
                  </a:moveTo>
                  <a:lnTo>
                    <a:pt x="0" y="1114"/>
                  </a:lnTo>
                  <a:lnTo>
                    <a:pt x="3499" y="1114"/>
                  </a:lnTo>
                  <a:lnTo>
                    <a:pt x="349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7"/>
            <p:cNvSpPr/>
            <p:nvPr/>
          </p:nvSpPr>
          <p:spPr>
            <a:xfrm>
              <a:off x="6602517" y="3372776"/>
              <a:ext cx="64021" cy="136686"/>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7"/>
            <p:cNvSpPr/>
            <p:nvPr/>
          </p:nvSpPr>
          <p:spPr>
            <a:xfrm>
              <a:off x="6267509" y="3345036"/>
              <a:ext cx="294641" cy="192193"/>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7"/>
            <p:cNvSpPr/>
            <p:nvPr/>
          </p:nvSpPr>
          <p:spPr>
            <a:xfrm>
              <a:off x="6267509" y="3345036"/>
              <a:ext cx="294641" cy="192193"/>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7"/>
            <p:cNvSpPr/>
            <p:nvPr/>
          </p:nvSpPr>
          <p:spPr>
            <a:xfrm>
              <a:off x="6234556" y="3241434"/>
              <a:ext cx="175978" cy="175978"/>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7"/>
            <p:cNvSpPr/>
            <p:nvPr/>
          </p:nvSpPr>
          <p:spPr>
            <a:xfrm>
              <a:off x="6260332" y="3267210"/>
              <a:ext cx="158113" cy="149442"/>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7"/>
            <p:cNvSpPr/>
            <p:nvPr/>
          </p:nvSpPr>
          <p:spPr>
            <a:xfrm>
              <a:off x="6457816" y="3443581"/>
              <a:ext cx="64387" cy="6438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7"/>
            <p:cNvSpPr/>
            <p:nvPr/>
          </p:nvSpPr>
          <p:spPr>
            <a:xfrm>
              <a:off x="6283226" y="3299875"/>
              <a:ext cx="68867" cy="58991"/>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7"/>
            <p:cNvSpPr/>
            <p:nvPr/>
          </p:nvSpPr>
          <p:spPr>
            <a:xfrm>
              <a:off x="6433769" y="3261893"/>
              <a:ext cx="135114" cy="135035"/>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7"/>
            <p:cNvSpPr/>
            <p:nvPr/>
          </p:nvSpPr>
          <p:spPr>
            <a:xfrm>
              <a:off x="6453598" y="3281644"/>
              <a:ext cx="121833" cy="115337"/>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7"/>
            <p:cNvSpPr/>
            <p:nvPr/>
          </p:nvSpPr>
          <p:spPr>
            <a:xfrm>
              <a:off x="6477200" y="3311323"/>
              <a:ext cx="42226" cy="36149"/>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7"/>
            <p:cNvSpPr/>
            <p:nvPr/>
          </p:nvSpPr>
          <p:spPr>
            <a:xfrm>
              <a:off x="6490036" y="3443581"/>
              <a:ext cx="32167" cy="6438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7"/>
            <p:cNvSpPr/>
            <p:nvPr/>
          </p:nvSpPr>
          <p:spPr>
            <a:xfrm>
              <a:off x="6602517" y="3441067"/>
              <a:ext cx="64021" cy="68343"/>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7"/>
            <p:cNvSpPr/>
            <p:nvPr/>
          </p:nvSpPr>
          <p:spPr>
            <a:xfrm>
              <a:off x="6322545" y="3299954"/>
              <a:ext cx="28919" cy="58913"/>
            </a:xfrm>
            <a:custGeom>
              <a:rect b="b" l="l" r="r" t="t"/>
              <a:pathLst>
                <a:path extrusionOk="0" h="2249" w="1104">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7"/>
            <p:cNvSpPr/>
            <p:nvPr/>
          </p:nvSpPr>
          <p:spPr>
            <a:xfrm>
              <a:off x="6501352" y="3311349"/>
              <a:ext cx="17970" cy="36044"/>
            </a:xfrm>
            <a:custGeom>
              <a:rect b="b" l="l" r="r" t="t"/>
              <a:pathLst>
                <a:path extrusionOk="0" h="1376" w="686">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7"/>
            <p:cNvSpPr/>
            <p:nvPr/>
          </p:nvSpPr>
          <p:spPr>
            <a:xfrm>
              <a:off x="6348294" y="3275016"/>
              <a:ext cx="31382" cy="26509"/>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7"/>
            <p:cNvSpPr/>
            <p:nvPr/>
          </p:nvSpPr>
          <p:spPr>
            <a:xfrm>
              <a:off x="6265518" y="3357243"/>
              <a:ext cx="31932" cy="26562"/>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7"/>
            <p:cNvSpPr/>
            <p:nvPr/>
          </p:nvSpPr>
          <p:spPr>
            <a:xfrm>
              <a:off x="6347692" y="3357243"/>
              <a:ext cx="31984" cy="26562"/>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7"/>
            <p:cNvSpPr/>
            <p:nvPr/>
          </p:nvSpPr>
          <p:spPr>
            <a:xfrm>
              <a:off x="6265518" y="3275016"/>
              <a:ext cx="31932" cy="26562"/>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7"/>
            <p:cNvSpPr/>
            <p:nvPr/>
          </p:nvSpPr>
          <p:spPr>
            <a:xfrm>
              <a:off x="6520369" y="3287800"/>
              <a:ext cx="25278" cy="20354"/>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7"/>
            <p:cNvSpPr/>
            <p:nvPr/>
          </p:nvSpPr>
          <p:spPr>
            <a:xfrm>
              <a:off x="6457632" y="3350615"/>
              <a:ext cx="25252" cy="20275"/>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7"/>
            <p:cNvSpPr/>
            <p:nvPr/>
          </p:nvSpPr>
          <p:spPr>
            <a:xfrm>
              <a:off x="6519819" y="3350615"/>
              <a:ext cx="25828" cy="20458"/>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7"/>
            <p:cNvSpPr/>
            <p:nvPr/>
          </p:nvSpPr>
          <p:spPr>
            <a:xfrm>
              <a:off x="6457004" y="3287773"/>
              <a:ext cx="25881" cy="20511"/>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7"/>
            <p:cNvSpPr/>
            <p:nvPr/>
          </p:nvSpPr>
          <p:spPr>
            <a:xfrm>
              <a:off x="6296324" y="3437033"/>
              <a:ext cx="120759" cy="13124"/>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7"/>
            <p:cNvSpPr/>
            <p:nvPr/>
          </p:nvSpPr>
          <p:spPr>
            <a:xfrm>
              <a:off x="6296324" y="3501472"/>
              <a:ext cx="25802" cy="13045"/>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7"/>
            <p:cNvSpPr/>
            <p:nvPr/>
          </p:nvSpPr>
          <p:spPr>
            <a:xfrm>
              <a:off x="6339493" y="3501472"/>
              <a:ext cx="77590" cy="13045"/>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7"/>
            <p:cNvSpPr/>
            <p:nvPr/>
          </p:nvSpPr>
          <p:spPr>
            <a:xfrm>
              <a:off x="6296324" y="3469252"/>
              <a:ext cx="120759" cy="13045"/>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7"/>
            <p:cNvSpPr/>
            <p:nvPr/>
          </p:nvSpPr>
          <p:spPr>
            <a:xfrm>
              <a:off x="6217870" y="3235200"/>
              <a:ext cx="364739" cy="188709"/>
            </a:xfrm>
            <a:custGeom>
              <a:rect b="b" l="l" r="r" t="t"/>
              <a:pathLst>
                <a:path extrusionOk="0" h="7204" w="13924">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7"/>
            <p:cNvSpPr/>
            <p:nvPr/>
          </p:nvSpPr>
          <p:spPr>
            <a:xfrm>
              <a:off x="6283750" y="3293458"/>
              <a:ext cx="74813" cy="71958"/>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7"/>
            <p:cNvSpPr/>
            <p:nvPr/>
          </p:nvSpPr>
          <p:spPr>
            <a:xfrm>
              <a:off x="6476755" y="3304800"/>
              <a:ext cx="57393" cy="49220"/>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7"/>
            <p:cNvSpPr/>
            <p:nvPr/>
          </p:nvSpPr>
          <p:spPr>
            <a:xfrm>
              <a:off x="6451267" y="3437033"/>
              <a:ext cx="77406" cy="77485"/>
            </a:xfrm>
            <a:custGeom>
              <a:rect b="b" l="l" r="r" t="t"/>
              <a:pathLst>
                <a:path extrusionOk="0" h="2958" w="2955">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7"/>
            <p:cNvSpPr/>
            <p:nvPr/>
          </p:nvSpPr>
          <p:spPr>
            <a:xfrm>
              <a:off x="6260960" y="3366280"/>
              <a:ext cx="412126" cy="177497"/>
            </a:xfrm>
            <a:custGeom>
              <a:rect b="b" l="l" r="r" t="t"/>
              <a:pathLst>
                <a:path extrusionOk="0" h="6776" w="15733">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7" name="Google Shape;9997;p77"/>
          <p:cNvGrpSpPr/>
          <p:nvPr/>
        </p:nvGrpSpPr>
        <p:grpSpPr>
          <a:xfrm>
            <a:off x="6883746" y="3212699"/>
            <a:ext cx="331445" cy="356593"/>
            <a:chOff x="6883746" y="3212699"/>
            <a:chExt cx="331445" cy="356593"/>
          </a:xfrm>
        </p:grpSpPr>
        <p:sp>
          <p:nvSpPr>
            <p:cNvPr id="9998" name="Google Shape;9998;p77"/>
            <p:cNvSpPr/>
            <p:nvPr/>
          </p:nvSpPr>
          <p:spPr>
            <a:xfrm>
              <a:off x="6888959" y="3364760"/>
              <a:ext cx="321020" cy="47518"/>
            </a:xfrm>
            <a:custGeom>
              <a:rect b="b" l="l" r="r" t="t"/>
              <a:pathLst>
                <a:path extrusionOk="0" h="1814" w="12255">
                  <a:moveTo>
                    <a:pt x="0" y="1"/>
                  </a:moveTo>
                  <a:lnTo>
                    <a:pt x="0" y="1814"/>
                  </a:lnTo>
                  <a:lnTo>
                    <a:pt x="12255" y="1814"/>
                  </a:lnTo>
                  <a:lnTo>
                    <a:pt x="1225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7"/>
            <p:cNvSpPr/>
            <p:nvPr/>
          </p:nvSpPr>
          <p:spPr>
            <a:xfrm>
              <a:off x="6989234" y="3217911"/>
              <a:ext cx="127308" cy="63680"/>
            </a:xfrm>
            <a:custGeom>
              <a:rect b="b" l="l" r="r" t="t"/>
              <a:pathLst>
                <a:path extrusionOk="0" h="2431" w="4860">
                  <a:moveTo>
                    <a:pt x="2430" y="1"/>
                  </a:moveTo>
                  <a:lnTo>
                    <a:pt x="990" y="1440"/>
                  </a:lnTo>
                  <a:lnTo>
                    <a:pt x="0" y="2430"/>
                  </a:lnTo>
                  <a:lnTo>
                    <a:pt x="4859" y="2430"/>
                  </a:lnTo>
                  <a:lnTo>
                    <a:pt x="243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7"/>
            <p:cNvSpPr/>
            <p:nvPr/>
          </p:nvSpPr>
          <p:spPr>
            <a:xfrm>
              <a:off x="6989234" y="3255606"/>
              <a:ext cx="127308" cy="25985"/>
            </a:xfrm>
            <a:custGeom>
              <a:rect b="b" l="l" r="r" t="t"/>
              <a:pathLst>
                <a:path extrusionOk="0" h="992" w="4860">
                  <a:moveTo>
                    <a:pt x="990" y="1"/>
                  </a:moveTo>
                  <a:lnTo>
                    <a:pt x="0" y="991"/>
                  </a:lnTo>
                  <a:lnTo>
                    <a:pt x="4859" y="991"/>
                  </a:lnTo>
                  <a:lnTo>
                    <a:pt x="386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7"/>
            <p:cNvSpPr/>
            <p:nvPr/>
          </p:nvSpPr>
          <p:spPr>
            <a:xfrm>
              <a:off x="6911932" y="3272580"/>
              <a:ext cx="275152" cy="257575"/>
            </a:xfrm>
            <a:custGeom>
              <a:rect b="b" l="l" r="r" t="t"/>
              <a:pathLst>
                <a:path extrusionOk="0" h="9833" w="10504">
                  <a:moveTo>
                    <a:pt x="1" y="1"/>
                  </a:moveTo>
                  <a:lnTo>
                    <a:pt x="1" y="9832"/>
                  </a:lnTo>
                  <a:lnTo>
                    <a:pt x="10504" y="9832"/>
                  </a:lnTo>
                  <a:lnTo>
                    <a:pt x="10504"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7"/>
            <p:cNvSpPr/>
            <p:nvPr/>
          </p:nvSpPr>
          <p:spPr>
            <a:xfrm>
              <a:off x="7167857" y="3272580"/>
              <a:ext cx="19227" cy="257575"/>
            </a:xfrm>
            <a:custGeom>
              <a:rect b="b" l="l" r="r" t="t"/>
              <a:pathLst>
                <a:path extrusionOk="0" h="9833" w="734">
                  <a:moveTo>
                    <a:pt x="0" y="1"/>
                  </a:moveTo>
                  <a:lnTo>
                    <a:pt x="0" y="9832"/>
                  </a:lnTo>
                  <a:lnTo>
                    <a:pt x="734" y="9832"/>
                  </a:lnTo>
                  <a:lnTo>
                    <a:pt x="734"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7"/>
            <p:cNvSpPr/>
            <p:nvPr/>
          </p:nvSpPr>
          <p:spPr>
            <a:xfrm>
              <a:off x="6911932" y="3359024"/>
              <a:ext cx="275152" cy="171132"/>
            </a:xfrm>
            <a:custGeom>
              <a:rect b="b" l="l" r="r" t="t"/>
              <a:pathLst>
                <a:path extrusionOk="0" h="6533" w="10504">
                  <a:moveTo>
                    <a:pt x="1" y="1"/>
                  </a:moveTo>
                  <a:lnTo>
                    <a:pt x="1" y="6532"/>
                  </a:lnTo>
                  <a:lnTo>
                    <a:pt x="10504" y="6532"/>
                  </a:lnTo>
                  <a:lnTo>
                    <a:pt x="10504" y="1"/>
                  </a:lnTo>
                  <a:lnTo>
                    <a:pt x="5250" y="376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7"/>
            <p:cNvSpPr/>
            <p:nvPr/>
          </p:nvSpPr>
          <p:spPr>
            <a:xfrm>
              <a:off x="6888959" y="3364760"/>
              <a:ext cx="321020" cy="199213"/>
            </a:xfrm>
            <a:custGeom>
              <a:rect b="b" l="l" r="r" t="t"/>
              <a:pathLst>
                <a:path extrusionOk="0" h="7605" w="12255">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7"/>
            <p:cNvSpPr/>
            <p:nvPr/>
          </p:nvSpPr>
          <p:spPr>
            <a:xfrm>
              <a:off x="7192900" y="3364760"/>
              <a:ext cx="17079" cy="199213"/>
            </a:xfrm>
            <a:custGeom>
              <a:rect b="b" l="l" r="r" t="t"/>
              <a:pathLst>
                <a:path extrusionOk="0" h="7605" w="652">
                  <a:moveTo>
                    <a:pt x="652" y="1"/>
                  </a:moveTo>
                  <a:lnTo>
                    <a:pt x="0" y="470"/>
                  </a:lnTo>
                  <a:lnTo>
                    <a:pt x="0" y="7605"/>
                  </a:lnTo>
                  <a:lnTo>
                    <a:pt x="652" y="7605"/>
                  </a:lnTo>
                  <a:lnTo>
                    <a:pt x="65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7"/>
            <p:cNvSpPr/>
            <p:nvPr/>
          </p:nvSpPr>
          <p:spPr>
            <a:xfrm>
              <a:off x="6948736" y="3310563"/>
              <a:ext cx="32351" cy="32246"/>
            </a:xfrm>
            <a:custGeom>
              <a:rect b="b" l="l" r="r" t="t"/>
              <a:pathLst>
                <a:path extrusionOk="0" h="1231" w="1235">
                  <a:moveTo>
                    <a:pt x="1" y="0"/>
                  </a:moveTo>
                  <a:lnTo>
                    <a:pt x="1" y="1230"/>
                  </a:lnTo>
                  <a:lnTo>
                    <a:pt x="1234" y="1230"/>
                  </a:lnTo>
                  <a:lnTo>
                    <a:pt x="1234" y="0"/>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7"/>
            <p:cNvSpPr/>
            <p:nvPr/>
          </p:nvSpPr>
          <p:spPr>
            <a:xfrm>
              <a:off x="6883746" y="3212699"/>
              <a:ext cx="308551" cy="356488"/>
            </a:xfrm>
            <a:custGeom>
              <a:rect b="b" l="l" r="r" t="t"/>
              <a:pathLst>
                <a:path extrusionOk="0" h="13609" w="11779">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7"/>
            <p:cNvSpPr/>
            <p:nvPr/>
          </p:nvSpPr>
          <p:spPr>
            <a:xfrm>
              <a:off x="6943523" y="3305245"/>
              <a:ext cx="42750" cy="42776"/>
            </a:xfrm>
            <a:custGeom>
              <a:rect b="b" l="l" r="r" t="t"/>
              <a:pathLst>
                <a:path extrusionOk="0" h="1633" w="1632">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7"/>
            <p:cNvSpPr/>
            <p:nvPr/>
          </p:nvSpPr>
          <p:spPr>
            <a:xfrm>
              <a:off x="7001781" y="3305245"/>
              <a:ext cx="34420" cy="10530"/>
            </a:xfrm>
            <a:custGeom>
              <a:rect b="b" l="l" r="r" t="t"/>
              <a:pathLst>
                <a:path extrusionOk="0" h="402" w="1314">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7"/>
            <p:cNvSpPr/>
            <p:nvPr/>
          </p:nvSpPr>
          <p:spPr>
            <a:xfrm>
              <a:off x="7001781" y="3332986"/>
              <a:ext cx="110255" cy="10452"/>
            </a:xfrm>
            <a:custGeom>
              <a:rect b="b" l="l" r="r" t="t"/>
              <a:pathLst>
                <a:path extrusionOk="0" h="399" w="4209">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7"/>
            <p:cNvSpPr/>
            <p:nvPr/>
          </p:nvSpPr>
          <p:spPr>
            <a:xfrm>
              <a:off x="6954316" y="3376522"/>
              <a:ext cx="67243" cy="10452"/>
            </a:xfrm>
            <a:custGeom>
              <a:rect b="b" l="l" r="r" t="t"/>
              <a:pathLst>
                <a:path extrusionOk="0" h="399" w="2567">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7"/>
            <p:cNvSpPr/>
            <p:nvPr/>
          </p:nvSpPr>
          <p:spPr>
            <a:xfrm>
              <a:off x="6917040" y="3528584"/>
              <a:ext cx="53097" cy="10452"/>
            </a:xfrm>
            <a:custGeom>
              <a:rect b="b" l="l" r="r" t="t"/>
              <a:pathLst>
                <a:path extrusionOk="0" h="399" w="2027">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7"/>
            <p:cNvSpPr/>
            <p:nvPr/>
          </p:nvSpPr>
          <p:spPr>
            <a:xfrm>
              <a:off x="6932312" y="3313811"/>
              <a:ext cx="282880" cy="255480"/>
            </a:xfrm>
            <a:custGeom>
              <a:rect b="b" l="l" r="r" t="t"/>
              <a:pathLst>
                <a:path extrusionOk="0" h="9753" w="10799">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77"/>
          <p:cNvGrpSpPr/>
          <p:nvPr/>
        </p:nvGrpSpPr>
        <p:grpSpPr>
          <a:xfrm>
            <a:off x="7418465" y="3218645"/>
            <a:ext cx="348053" cy="348184"/>
            <a:chOff x="7418465" y="3218645"/>
            <a:chExt cx="348053" cy="348184"/>
          </a:xfrm>
        </p:grpSpPr>
        <p:sp>
          <p:nvSpPr>
            <p:cNvPr id="10015" name="Google Shape;10015;p77"/>
            <p:cNvSpPr/>
            <p:nvPr/>
          </p:nvSpPr>
          <p:spPr>
            <a:xfrm>
              <a:off x="7424045" y="3303202"/>
              <a:ext cx="141951" cy="182684"/>
            </a:xfrm>
            <a:custGeom>
              <a:rect b="b" l="l" r="r" t="t"/>
              <a:pathLst>
                <a:path extrusionOk="0" h="6974" w="5419">
                  <a:moveTo>
                    <a:pt x="0" y="0"/>
                  </a:moveTo>
                  <a:lnTo>
                    <a:pt x="0" y="4287"/>
                  </a:lnTo>
                  <a:lnTo>
                    <a:pt x="5418" y="6974"/>
                  </a:lnTo>
                  <a:lnTo>
                    <a:pt x="4287" y="1275"/>
                  </a:lnTo>
                  <a:lnTo>
                    <a:pt x="847" y="254"/>
                  </a:lnTo>
                  <a:lnTo>
                    <a:pt x="0"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7"/>
            <p:cNvSpPr/>
            <p:nvPr/>
          </p:nvSpPr>
          <p:spPr>
            <a:xfrm>
              <a:off x="7424045" y="3415500"/>
              <a:ext cx="134485" cy="145697"/>
            </a:xfrm>
            <a:custGeom>
              <a:rect b="b" l="l" r="r" t="t"/>
              <a:pathLst>
                <a:path extrusionOk="0" h="5562" w="5134">
                  <a:moveTo>
                    <a:pt x="0" y="0"/>
                  </a:moveTo>
                  <a:lnTo>
                    <a:pt x="0" y="4290"/>
                  </a:lnTo>
                  <a:lnTo>
                    <a:pt x="4287" y="5562"/>
                  </a:lnTo>
                  <a:lnTo>
                    <a:pt x="5134" y="3417"/>
                  </a:lnTo>
                  <a:lnTo>
                    <a:pt x="4287" y="1275"/>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7"/>
            <p:cNvSpPr/>
            <p:nvPr/>
          </p:nvSpPr>
          <p:spPr>
            <a:xfrm>
              <a:off x="7723951" y="3420058"/>
              <a:ext cx="37014" cy="141139"/>
            </a:xfrm>
            <a:custGeom>
              <a:rect b="b" l="l" r="r" t="t"/>
              <a:pathLst>
                <a:path extrusionOk="0" h="5388" w="1413">
                  <a:moveTo>
                    <a:pt x="0" y="1"/>
                  </a:moveTo>
                  <a:lnTo>
                    <a:pt x="566" y="5134"/>
                  </a:lnTo>
                  <a:lnTo>
                    <a:pt x="1412" y="5388"/>
                  </a:lnTo>
                  <a:lnTo>
                    <a:pt x="1412" y="1101"/>
                  </a:lnTo>
                  <a:lnTo>
                    <a:pt x="0"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7"/>
            <p:cNvSpPr/>
            <p:nvPr/>
          </p:nvSpPr>
          <p:spPr>
            <a:xfrm>
              <a:off x="7619014" y="3385874"/>
              <a:ext cx="119764" cy="168696"/>
            </a:xfrm>
            <a:custGeom>
              <a:rect b="b" l="l" r="r" t="t"/>
              <a:pathLst>
                <a:path extrusionOk="0" h="6440" w="4572">
                  <a:moveTo>
                    <a:pt x="0" y="0"/>
                  </a:moveTo>
                  <a:lnTo>
                    <a:pt x="1131" y="5421"/>
                  </a:lnTo>
                  <a:lnTo>
                    <a:pt x="4572" y="6439"/>
                  </a:lnTo>
                  <a:lnTo>
                    <a:pt x="4572" y="2152"/>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7"/>
            <p:cNvSpPr/>
            <p:nvPr/>
          </p:nvSpPr>
          <p:spPr>
            <a:xfrm>
              <a:off x="7536343" y="3410654"/>
              <a:ext cx="112324" cy="150543"/>
            </a:xfrm>
            <a:custGeom>
              <a:rect b="b" l="l" r="r" t="t"/>
              <a:pathLst>
                <a:path extrusionOk="0" h="5747" w="4288">
                  <a:moveTo>
                    <a:pt x="2146" y="0"/>
                  </a:moveTo>
                  <a:lnTo>
                    <a:pt x="0" y="1460"/>
                  </a:lnTo>
                  <a:lnTo>
                    <a:pt x="0" y="5747"/>
                  </a:lnTo>
                  <a:lnTo>
                    <a:pt x="4287" y="4475"/>
                  </a:lnTo>
                  <a:lnTo>
                    <a:pt x="4287" y="185"/>
                  </a:lnTo>
                  <a:lnTo>
                    <a:pt x="2146"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7"/>
            <p:cNvSpPr/>
            <p:nvPr/>
          </p:nvSpPr>
          <p:spPr>
            <a:xfrm>
              <a:off x="7723951" y="3329947"/>
              <a:ext cx="37014" cy="118951"/>
            </a:xfrm>
            <a:custGeom>
              <a:rect b="b" l="l" r="r" t="t"/>
              <a:pathLst>
                <a:path extrusionOk="0" h="4541" w="1413">
                  <a:moveTo>
                    <a:pt x="566" y="0"/>
                  </a:moveTo>
                  <a:lnTo>
                    <a:pt x="0" y="2145"/>
                  </a:lnTo>
                  <a:lnTo>
                    <a:pt x="566" y="4287"/>
                  </a:lnTo>
                  <a:lnTo>
                    <a:pt x="1412" y="4541"/>
                  </a:lnTo>
                  <a:lnTo>
                    <a:pt x="1412" y="254"/>
                  </a:lnTo>
                  <a:lnTo>
                    <a:pt x="56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7"/>
            <p:cNvSpPr/>
            <p:nvPr/>
          </p:nvSpPr>
          <p:spPr>
            <a:xfrm>
              <a:off x="7626453" y="3303202"/>
              <a:ext cx="112324" cy="139069"/>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7"/>
            <p:cNvSpPr/>
            <p:nvPr/>
          </p:nvSpPr>
          <p:spPr>
            <a:xfrm>
              <a:off x="7536343" y="3303202"/>
              <a:ext cx="112324" cy="145697"/>
            </a:xfrm>
            <a:custGeom>
              <a:rect b="b" l="l" r="r" t="t"/>
              <a:pathLst>
                <a:path extrusionOk="0" h="5562" w="4288">
                  <a:moveTo>
                    <a:pt x="4287" y="0"/>
                  </a:moveTo>
                  <a:lnTo>
                    <a:pt x="0" y="1275"/>
                  </a:lnTo>
                  <a:lnTo>
                    <a:pt x="0" y="5562"/>
                  </a:lnTo>
                  <a:lnTo>
                    <a:pt x="4287" y="4287"/>
                  </a:lnTo>
                  <a:lnTo>
                    <a:pt x="42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7"/>
            <p:cNvSpPr/>
            <p:nvPr/>
          </p:nvSpPr>
          <p:spPr>
            <a:xfrm>
              <a:off x="7648640" y="3224198"/>
              <a:ext cx="62947" cy="169141"/>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7"/>
            <p:cNvSpPr/>
            <p:nvPr/>
          </p:nvSpPr>
          <p:spPr>
            <a:xfrm>
              <a:off x="7585720" y="3224198"/>
              <a:ext cx="111041" cy="169141"/>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7"/>
            <p:cNvSpPr/>
            <p:nvPr/>
          </p:nvSpPr>
          <p:spPr>
            <a:xfrm>
              <a:off x="7604109" y="3253772"/>
              <a:ext cx="77852" cy="66771"/>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7"/>
            <p:cNvSpPr/>
            <p:nvPr/>
          </p:nvSpPr>
          <p:spPr>
            <a:xfrm>
              <a:off x="7418465" y="3218645"/>
              <a:ext cx="348053" cy="348184"/>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7"/>
            <p:cNvSpPr/>
            <p:nvPr/>
          </p:nvSpPr>
          <p:spPr>
            <a:xfrm>
              <a:off x="7609767" y="3248271"/>
              <a:ext cx="80812" cy="77825"/>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77"/>
          <p:cNvGrpSpPr/>
          <p:nvPr/>
        </p:nvGrpSpPr>
        <p:grpSpPr>
          <a:xfrm>
            <a:off x="8074309" y="3200492"/>
            <a:ext cx="234209" cy="367254"/>
            <a:chOff x="8074309" y="3200492"/>
            <a:chExt cx="234209" cy="367254"/>
          </a:xfrm>
        </p:grpSpPr>
        <p:sp>
          <p:nvSpPr>
            <p:cNvPr id="10029" name="Google Shape;10029;p77"/>
            <p:cNvSpPr/>
            <p:nvPr/>
          </p:nvSpPr>
          <p:spPr>
            <a:xfrm>
              <a:off x="8183097" y="3228782"/>
              <a:ext cx="118873" cy="126496"/>
            </a:xfrm>
            <a:custGeom>
              <a:rect b="b" l="l" r="r" t="t"/>
              <a:pathLst>
                <a:path extrusionOk="0" h="4829" w="4538">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7"/>
            <p:cNvSpPr/>
            <p:nvPr/>
          </p:nvSpPr>
          <p:spPr>
            <a:xfrm>
              <a:off x="8183176" y="3228782"/>
              <a:ext cx="34499" cy="22999"/>
            </a:xfrm>
            <a:custGeom>
              <a:rect b="b" l="l" r="r" t="t"/>
              <a:pathLst>
                <a:path extrusionOk="0" h="878" w="1317">
                  <a:moveTo>
                    <a:pt x="1" y="0"/>
                  </a:moveTo>
                  <a:lnTo>
                    <a:pt x="1" y="878"/>
                  </a:lnTo>
                  <a:lnTo>
                    <a:pt x="1317" y="878"/>
                  </a:lnTo>
                  <a:lnTo>
                    <a:pt x="1"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7"/>
            <p:cNvSpPr/>
            <p:nvPr/>
          </p:nvSpPr>
          <p:spPr>
            <a:xfrm>
              <a:off x="8131388" y="3251755"/>
              <a:ext cx="86286" cy="126600"/>
            </a:xfrm>
            <a:custGeom>
              <a:rect b="b" l="l" r="r" t="t"/>
              <a:pathLst>
                <a:path extrusionOk="0" h="4833" w="3294">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7"/>
            <p:cNvSpPr/>
            <p:nvPr/>
          </p:nvSpPr>
          <p:spPr>
            <a:xfrm>
              <a:off x="8079601" y="3539376"/>
              <a:ext cx="57550" cy="22999"/>
            </a:xfrm>
            <a:custGeom>
              <a:rect b="b" l="l" r="r" t="t"/>
              <a:pathLst>
                <a:path extrusionOk="0" h="878" w="2197">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7"/>
            <p:cNvSpPr/>
            <p:nvPr/>
          </p:nvSpPr>
          <p:spPr>
            <a:xfrm>
              <a:off x="8096837" y="3205704"/>
              <a:ext cx="23078" cy="23104"/>
            </a:xfrm>
            <a:custGeom>
              <a:rect b="b" l="l" r="r" t="t"/>
              <a:pathLst>
                <a:path extrusionOk="0" h="882" w="881">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7"/>
            <p:cNvSpPr/>
            <p:nvPr/>
          </p:nvSpPr>
          <p:spPr>
            <a:xfrm>
              <a:off x="8079601" y="3539350"/>
              <a:ext cx="28841" cy="23025"/>
            </a:xfrm>
            <a:custGeom>
              <a:rect b="b" l="l" r="r" t="t"/>
              <a:pathLst>
                <a:path extrusionOk="0" h="879" w="1101">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7"/>
            <p:cNvSpPr/>
            <p:nvPr/>
          </p:nvSpPr>
          <p:spPr>
            <a:xfrm>
              <a:off x="8074309" y="3200492"/>
              <a:ext cx="234209" cy="367254"/>
            </a:xfrm>
            <a:custGeom>
              <a:rect b="b" l="l" r="r" t="t"/>
              <a:pathLst>
                <a:path extrusionOk="0" h="14020" w="8941">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77"/>
          <p:cNvGrpSpPr/>
          <p:nvPr/>
        </p:nvGrpSpPr>
        <p:grpSpPr>
          <a:xfrm>
            <a:off x="4117738" y="4097880"/>
            <a:ext cx="397692" cy="426402"/>
            <a:chOff x="4117738" y="4097880"/>
            <a:chExt cx="397692" cy="426402"/>
          </a:xfrm>
        </p:grpSpPr>
        <p:sp>
          <p:nvSpPr>
            <p:cNvPr id="10037" name="Google Shape;10037;p77"/>
            <p:cNvSpPr/>
            <p:nvPr/>
          </p:nvSpPr>
          <p:spPr>
            <a:xfrm>
              <a:off x="4190088" y="4175993"/>
              <a:ext cx="259357" cy="313187"/>
            </a:xfrm>
            <a:custGeom>
              <a:rect b="b" l="l" r="r" t="t"/>
              <a:pathLst>
                <a:path extrusionOk="0" h="11956" w="9901">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7"/>
            <p:cNvSpPr/>
            <p:nvPr/>
          </p:nvSpPr>
          <p:spPr>
            <a:xfrm>
              <a:off x="4217200" y="4197342"/>
              <a:ext cx="199292" cy="199292"/>
            </a:xfrm>
            <a:custGeom>
              <a:rect b="b" l="l" r="r" t="t"/>
              <a:pathLst>
                <a:path extrusionOk="0" h="7608" w="7608">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7"/>
            <p:cNvSpPr/>
            <p:nvPr/>
          </p:nvSpPr>
          <p:spPr>
            <a:xfrm>
              <a:off x="4238549" y="4218691"/>
              <a:ext cx="156594" cy="156594"/>
            </a:xfrm>
            <a:custGeom>
              <a:rect b="b" l="l" r="r" t="t"/>
              <a:pathLst>
                <a:path extrusionOk="0" h="5978" w="5978">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7"/>
            <p:cNvSpPr/>
            <p:nvPr/>
          </p:nvSpPr>
          <p:spPr>
            <a:xfrm>
              <a:off x="4295471" y="4489155"/>
              <a:ext cx="42672" cy="28500"/>
            </a:xfrm>
            <a:custGeom>
              <a:rect b="b" l="l" r="r" t="t"/>
              <a:pathLst>
                <a:path extrusionOk="0" h="1088" w="1629">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7"/>
            <p:cNvSpPr/>
            <p:nvPr/>
          </p:nvSpPr>
          <p:spPr>
            <a:xfrm>
              <a:off x="4281273" y="4446431"/>
              <a:ext cx="71119" cy="42750"/>
            </a:xfrm>
            <a:custGeom>
              <a:rect b="b" l="l" r="r" t="t"/>
              <a:pathLst>
                <a:path extrusionOk="0" h="1632" w="2715">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7"/>
            <p:cNvSpPr/>
            <p:nvPr/>
          </p:nvSpPr>
          <p:spPr>
            <a:xfrm>
              <a:off x="4183173" y="4169261"/>
              <a:ext cx="266167" cy="355021"/>
            </a:xfrm>
            <a:custGeom>
              <a:rect b="b" l="l" r="r" t="t"/>
              <a:pathLst>
                <a:path extrusionOk="0" h="13553" w="10161">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7"/>
            <p:cNvSpPr/>
            <p:nvPr/>
          </p:nvSpPr>
          <p:spPr>
            <a:xfrm>
              <a:off x="4457775" y="4290335"/>
              <a:ext cx="57655" cy="13307"/>
            </a:xfrm>
            <a:custGeom>
              <a:rect b="b" l="l" r="r" t="t"/>
              <a:pathLst>
                <a:path extrusionOk="0" h="508" w="2201">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7"/>
            <p:cNvSpPr/>
            <p:nvPr/>
          </p:nvSpPr>
          <p:spPr>
            <a:xfrm>
              <a:off x="4117738" y="4290335"/>
              <a:ext cx="56293" cy="13333"/>
            </a:xfrm>
            <a:custGeom>
              <a:rect b="b" l="l" r="r" t="t"/>
              <a:pathLst>
                <a:path extrusionOk="0" h="509" w="2149">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7"/>
            <p:cNvSpPr/>
            <p:nvPr/>
          </p:nvSpPr>
          <p:spPr>
            <a:xfrm>
              <a:off x="4310009" y="4097880"/>
              <a:ext cx="13674" cy="56398"/>
            </a:xfrm>
            <a:custGeom>
              <a:rect b="b" l="l" r="r" t="t"/>
              <a:pathLst>
                <a:path extrusionOk="0" h="2153" w="522">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7"/>
            <p:cNvSpPr/>
            <p:nvPr/>
          </p:nvSpPr>
          <p:spPr>
            <a:xfrm>
              <a:off x="4383984" y="4142228"/>
              <a:ext cx="25959" cy="32036"/>
            </a:xfrm>
            <a:custGeom>
              <a:rect b="b" l="l" r="r" t="t"/>
              <a:pathLst>
                <a:path extrusionOk="0" h="1223" w="991">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7"/>
            <p:cNvSpPr/>
            <p:nvPr/>
          </p:nvSpPr>
          <p:spPr>
            <a:xfrm>
              <a:off x="4223644" y="4419738"/>
              <a:ext cx="26064" cy="32036"/>
            </a:xfrm>
            <a:custGeom>
              <a:rect b="b" l="l" r="r" t="t"/>
              <a:pathLst>
                <a:path extrusionOk="0" h="1223" w="995">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7"/>
            <p:cNvSpPr/>
            <p:nvPr/>
          </p:nvSpPr>
          <p:spPr>
            <a:xfrm>
              <a:off x="4222780" y="4142490"/>
              <a:ext cx="26850" cy="31617"/>
            </a:xfrm>
            <a:custGeom>
              <a:rect b="b" l="l" r="r" t="t"/>
              <a:pathLst>
                <a:path extrusionOk="0" h="1207" w="1025">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7"/>
            <p:cNvSpPr/>
            <p:nvPr/>
          </p:nvSpPr>
          <p:spPr>
            <a:xfrm>
              <a:off x="4382936" y="4419843"/>
              <a:ext cx="26824" cy="31591"/>
            </a:xfrm>
            <a:custGeom>
              <a:rect b="b" l="l" r="r" t="t"/>
              <a:pathLst>
                <a:path extrusionOk="0" h="1206" w="1024">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7"/>
            <p:cNvSpPr/>
            <p:nvPr/>
          </p:nvSpPr>
          <p:spPr>
            <a:xfrm>
              <a:off x="4438469" y="4364938"/>
              <a:ext cx="34132" cy="24257"/>
            </a:xfrm>
            <a:custGeom>
              <a:rect b="b" l="l" r="r" t="t"/>
              <a:pathLst>
                <a:path extrusionOk="0" h="926" w="1303">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7"/>
            <p:cNvSpPr/>
            <p:nvPr/>
          </p:nvSpPr>
          <p:spPr>
            <a:xfrm>
              <a:off x="4161091" y="4204782"/>
              <a:ext cx="33765" cy="24099"/>
            </a:xfrm>
            <a:custGeom>
              <a:rect b="b" l="l" r="r" t="t"/>
              <a:pathLst>
                <a:path extrusionOk="0" h="920" w="1289">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7"/>
            <p:cNvSpPr/>
            <p:nvPr/>
          </p:nvSpPr>
          <p:spPr>
            <a:xfrm>
              <a:off x="4437029" y="4204991"/>
              <a:ext cx="35206" cy="23968"/>
            </a:xfrm>
            <a:custGeom>
              <a:rect b="b" l="l" r="r" t="t"/>
              <a:pathLst>
                <a:path extrusionOk="0" h="915" w="1344">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7"/>
            <p:cNvSpPr/>
            <p:nvPr/>
          </p:nvSpPr>
          <p:spPr>
            <a:xfrm>
              <a:off x="4161091" y="4364938"/>
              <a:ext cx="34132" cy="24257"/>
            </a:xfrm>
            <a:custGeom>
              <a:rect b="b" l="l" r="r" t="t"/>
              <a:pathLst>
                <a:path extrusionOk="0" h="926" w="1303">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4" name="Google Shape;10054;p77"/>
          <p:cNvGrpSpPr/>
          <p:nvPr/>
        </p:nvGrpSpPr>
        <p:grpSpPr>
          <a:xfrm>
            <a:off x="4664768" y="4118574"/>
            <a:ext cx="389520" cy="385328"/>
            <a:chOff x="4664768" y="4118574"/>
            <a:chExt cx="389520" cy="385328"/>
          </a:xfrm>
        </p:grpSpPr>
        <p:sp>
          <p:nvSpPr>
            <p:cNvPr id="10055" name="Google Shape;10055;p77"/>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7"/>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7"/>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7"/>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7"/>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7"/>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7"/>
            <p:cNvSpPr/>
            <p:nvPr/>
          </p:nvSpPr>
          <p:spPr>
            <a:xfrm>
              <a:off x="4664768" y="4118574"/>
              <a:ext cx="389520" cy="385328"/>
            </a:xfrm>
            <a:custGeom>
              <a:rect b="b" l="l" r="r" t="t"/>
              <a:pathLst>
                <a:path extrusionOk="0" h="14710" w="1487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77"/>
          <p:cNvGrpSpPr/>
          <p:nvPr/>
        </p:nvGrpSpPr>
        <p:grpSpPr>
          <a:xfrm>
            <a:off x="5134130" y="4136937"/>
            <a:ext cx="531261" cy="348577"/>
            <a:chOff x="5134130" y="4136937"/>
            <a:chExt cx="531261" cy="348577"/>
          </a:xfrm>
        </p:grpSpPr>
        <p:sp>
          <p:nvSpPr>
            <p:cNvPr id="10063" name="Google Shape;10063;p77"/>
            <p:cNvSpPr/>
            <p:nvPr/>
          </p:nvSpPr>
          <p:spPr>
            <a:xfrm>
              <a:off x="5270396" y="4147886"/>
              <a:ext cx="191328" cy="141034"/>
            </a:xfrm>
            <a:custGeom>
              <a:rect b="b" l="l" r="r" t="t"/>
              <a:pathLst>
                <a:path extrusionOk="0" h="5384" w="7304">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7"/>
            <p:cNvSpPr/>
            <p:nvPr/>
          </p:nvSpPr>
          <p:spPr>
            <a:xfrm>
              <a:off x="5273016" y="4147886"/>
              <a:ext cx="188709" cy="141034"/>
            </a:xfrm>
            <a:custGeom>
              <a:rect b="b" l="l" r="r" t="t"/>
              <a:pathLst>
                <a:path extrusionOk="0" h="5384" w="7204">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7"/>
            <p:cNvSpPr/>
            <p:nvPr/>
          </p:nvSpPr>
          <p:spPr>
            <a:xfrm>
              <a:off x="5141962" y="4198154"/>
              <a:ext cx="515544" cy="148395"/>
            </a:xfrm>
            <a:custGeom>
              <a:rect b="b" l="l" r="r" t="t"/>
              <a:pathLst>
                <a:path extrusionOk="0" h="5665" w="19681">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7"/>
            <p:cNvSpPr/>
            <p:nvPr/>
          </p:nvSpPr>
          <p:spPr>
            <a:xfrm>
              <a:off x="5270396" y="4312784"/>
              <a:ext cx="213856" cy="164924"/>
            </a:xfrm>
            <a:custGeom>
              <a:rect b="b" l="l" r="r" t="t"/>
              <a:pathLst>
                <a:path extrusionOk="0" h="6296" w="8164">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7"/>
            <p:cNvSpPr/>
            <p:nvPr/>
          </p:nvSpPr>
          <p:spPr>
            <a:xfrm>
              <a:off x="5574442" y="4279123"/>
              <a:ext cx="65199" cy="36280"/>
            </a:xfrm>
            <a:custGeom>
              <a:rect b="b" l="l" r="r" t="t"/>
              <a:pathLst>
                <a:path extrusionOk="0" h="1385" w="2489">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7"/>
            <p:cNvSpPr/>
            <p:nvPr/>
          </p:nvSpPr>
          <p:spPr>
            <a:xfrm>
              <a:off x="5446715" y="4144717"/>
              <a:ext cx="207831" cy="78244"/>
            </a:xfrm>
            <a:custGeom>
              <a:rect b="b" l="l" r="r" t="t"/>
              <a:pathLst>
                <a:path extrusionOk="0" h="2987" w="7934">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7"/>
            <p:cNvSpPr/>
            <p:nvPr/>
          </p:nvSpPr>
          <p:spPr>
            <a:xfrm>
              <a:off x="5533499" y="4144743"/>
              <a:ext cx="121047" cy="78218"/>
            </a:xfrm>
            <a:custGeom>
              <a:rect b="b" l="l" r="r" t="t"/>
              <a:pathLst>
                <a:path extrusionOk="0" h="2986" w="4621">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7"/>
            <p:cNvSpPr/>
            <p:nvPr/>
          </p:nvSpPr>
          <p:spPr>
            <a:xfrm>
              <a:off x="5273095" y="4312784"/>
              <a:ext cx="211158" cy="164924"/>
            </a:xfrm>
            <a:custGeom>
              <a:rect b="b" l="l" r="r" t="t"/>
              <a:pathLst>
                <a:path extrusionOk="0" h="6296" w="8061">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7"/>
            <p:cNvSpPr/>
            <p:nvPr/>
          </p:nvSpPr>
          <p:spPr>
            <a:xfrm>
              <a:off x="5546623" y="4279123"/>
              <a:ext cx="27845" cy="6575"/>
            </a:xfrm>
            <a:custGeom>
              <a:rect b="b" l="l" r="r" t="t"/>
              <a:pathLst>
                <a:path extrusionOk="0" h="251" w="1063">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7"/>
            <p:cNvSpPr/>
            <p:nvPr/>
          </p:nvSpPr>
          <p:spPr>
            <a:xfrm>
              <a:off x="5608548" y="4315377"/>
              <a:ext cx="49037" cy="31172"/>
            </a:xfrm>
            <a:custGeom>
              <a:rect b="b" l="l" r="r" t="t"/>
              <a:pathLst>
                <a:path extrusionOk="0" h="1190" w="1872">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7"/>
            <p:cNvSpPr/>
            <p:nvPr/>
          </p:nvSpPr>
          <p:spPr>
            <a:xfrm>
              <a:off x="5574520" y="4279123"/>
              <a:ext cx="65121" cy="36280"/>
            </a:xfrm>
            <a:custGeom>
              <a:rect b="b" l="l" r="r" t="t"/>
              <a:pathLst>
                <a:path extrusionOk="0" h="1385" w="2486">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7"/>
            <p:cNvSpPr/>
            <p:nvPr/>
          </p:nvSpPr>
          <p:spPr>
            <a:xfrm>
              <a:off x="5134130" y="4140080"/>
              <a:ext cx="531261" cy="345433"/>
            </a:xfrm>
            <a:custGeom>
              <a:rect b="b" l="l" r="r" t="t"/>
              <a:pathLst>
                <a:path extrusionOk="0" h="13187" w="20281">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7"/>
            <p:cNvSpPr/>
            <p:nvPr/>
          </p:nvSpPr>
          <p:spPr>
            <a:xfrm>
              <a:off x="5438883" y="4136937"/>
              <a:ext cx="223470" cy="93726"/>
            </a:xfrm>
            <a:custGeom>
              <a:rect b="b" l="l" r="r" t="t"/>
              <a:pathLst>
                <a:path extrusionOk="0" h="3578" w="8531">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7"/>
            <p:cNvSpPr/>
            <p:nvPr/>
          </p:nvSpPr>
          <p:spPr>
            <a:xfrm>
              <a:off x="5336015" y="4302384"/>
              <a:ext cx="24257" cy="20825"/>
            </a:xfrm>
            <a:custGeom>
              <a:rect b="b" l="l" r="r" t="t"/>
              <a:pathLst>
                <a:path extrusionOk="0" h="795" w="926">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7"/>
            <p:cNvSpPr/>
            <p:nvPr/>
          </p:nvSpPr>
          <p:spPr>
            <a:xfrm>
              <a:off x="5294548" y="4302384"/>
              <a:ext cx="24257" cy="20825"/>
            </a:xfrm>
            <a:custGeom>
              <a:rect b="b" l="l" r="r" t="t"/>
              <a:pathLst>
                <a:path extrusionOk="0" h="795" w="926">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7"/>
            <p:cNvSpPr/>
            <p:nvPr/>
          </p:nvSpPr>
          <p:spPr>
            <a:xfrm>
              <a:off x="5256592" y="4302384"/>
              <a:ext cx="24257" cy="20825"/>
            </a:xfrm>
            <a:custGeom>
              <a:rect b="b" l="l" r="r" t="t"/>
              <a:pathLst>
                <a:path extrusionOk="0" h="795" w="926">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7"/>
            <p:cNvSpPr/>
            <p:nvPr/>
          </p:nvSpPr>
          <p:spPr>
            <a:xfrm>
              <a:off x="5215046" y="4302463"/>
              <a:ext cx="24230" cy="20720"/>
            </a:xfrm>
            <a:custGeom>
              <a:rect b="b" l="l" r="r" t="t"/>
              <a:pathLst>
                <a:path extrusionOk="0" h="791" w="925">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7"/>
            <p:cNvSpPr/>
            <p:nvPr/>
          </p:nvSpPr>
          <p:spPr>
            <a:xfrm>
              <a:off x="5512412" y="4302384"/>
              <a:ext cx="24257" cy="20825"/>
            </a:xfrm>
            <a:custGeom>
              <a:rect b="b" l="l" r="r" t="t"/>
              <a:pathLst>
                <a:path extrusionOk="0" h="795" w="926">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77"/>
          <p:cNvGrpSpPr/>
          <p:nvPr/>
        </p:nvGrpSpPr>
        <p:grpSpPr>
          <a:xfrm>
            <a:off x="5793012" y="4199412"/>
            <a:ext cx="444005" cy="289952"/>
            <a:chOff x="5716812" y="4199412"/>
            <a:chExt cx="444005" cy="289952"/>
          </a:xfrm>
        </p:grpSpPr>
        <p:sp>
          <p:nvSpPr>
            <p:cNvPr id="10082" name="Google Shape;10082;p77"/>
            <p:cNvSpPr/>
            <p:nvPr/>
          </p:nvSpPr>
          <p:spPr>
            <a:xfrm>
              <a:off x="5723256" y="4205856"/>
              <a:ext cx="429834" cy="232166"/>
            </a:xfrm>
            <a:custGeom>
              <a:rect b="b" l="l" r="r" t="t"/>
              <a:pathLst>
                <a:path extrusionOk="0" h="8863" w="16409">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7"/>
            <p:cNvSpPr/>
            <p:nvPr/>
          </p:nvSpPr>
          <p:spPr>
            <a:xfrm>
              <a:off x="5723256" y="4210361"/>
              <a:ext cx="429834" cy="227661"/>
            </a:xfrm>
            <a:custGeom>
              <a:rect b="b" l="l" r="r" t="t"/>
              <a:pathLst>
                <a:path extrusionOk="0" h="8691" w="16409">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7"/>
            <p:cNvSpPr/>
            <p:nvPr/>
          </p:nvSpPr>
          <p:spPr>
            <a:xfrm>
              <a:off x="5820675" y="4231632"/>
              <a:ext cx="103418" cy="77406"/>
            </a:xfrm>
            <a:custGeom>
              <a:rect b="b" l="l" r="r" t="t"/>
              <a:pathLst>
                <a:path extrusionOk="0" h="2955" w="3948">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7"/>
            <p:cNvSpPr/>
            <p:nvPr/>
          </p:nvSpPr>
          <p:spPr>
            <a:xfrm>
              <a:off x="5949842" y="4231632"/>
              <a:ext cx="113189" cy="77406"/>
            </a:xfrm>
            <a:custGeom>
              <a:rect b="b" l="l" r="r" t="t"/>
              <a:pathLst>
                <a:path extrusionOk="0" h="2955" w="4321">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7"/>
            <p:cNvSpPr/>
            <p:nvPr/>
          </p:nvSpPr>
          <p:spPr>
            <a:xfrm>
              <a:off x="5745521" y="4392888"/>
              <a:ext cx="93830" cy="90294"/>
            </a:xfrm>
            <a:custGeom>
              <a:rect b="b" l="l" r="r" t="t"/>
              <a:pathLst>
                <a:path extrusionOk="0" h="3447" w="3582">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7"/>
            <p:cNvSpPr/>
            <p:nvPr/>
          </p:nvSpPr>
          <p:spPr>
            <a:xfrm>
              <a:off x="5750027" y="4393752"/>
              <a:ext cx="101532" cy="89430"/>
            </a:xfrm>
            <a:custGeom>
              <a:rect b="b" l="l" r="r" t="t"/>
              <a:pathLst>
                <a:path extrusionOk="0" h="3414" w="3876">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7"/>
            <p:cNvSpPr/>
            <p:nvPr/>
          </p:nvSpPr>
          <p:spPr>
            <a:xfrm>
              <a:off x="5768337" y="4418690"/>
              <a:ext cx="45265" cy="38690"/>
            </a:xfrm>
            <a:custGeom>
              <a:rect b="b" l="l" r="r" t="t"/>
              <a:pathLst>
                <a:path extrusionOk="0" h="1477" w="1728">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7"/>
            <p:cNvSpPr/>
            <p:nvPr/>
          </p:nvSpPr>
          <p:spPr>
            <a:xfrm>
              <a:off x="6015094" y="4392888"/>
              <a:ext cx="93830" cy="90294"/>
            </a:xfrm>
            <a:custGeom>
              <a:rect b="b" l="l" r="r" t="t"/>
              <a:pathLst>
                <a:path extrusionOk="0" h="3447" w="3582">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7"/>
            <p:cNvSpPr/>
            <p:nvPr/>
          </p:nvSpPr>
          <p:spPr>
            <a:xfrm>
              <a:off x="6019573" y="4393752"/>
              <a:ext cx="101558" cy="89430"/>
            </a:xfrm>
            <a:custGeom>
              <a:rect b="b" l="l" r="r" t="t"/>
              <a:pathLst>
                <a:path extrusionOk="0" h="3414" w="3877">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7"/>
            <p:cNvSpPr/>
            <p:nvPr/>
          </p:nvSpPr>
          <p:spPr>
            <a:xfrm>
              <a:off x="6037884" y="4418690"/>
              <a:ext cx="45265" cy="38690"/>
            </a:xfrm>
            <a:custGeom>
              <a:rect b="b" l="l" r="r" t="t"/>
              <a:pathLst>
                <a:path extrusionOk="0" h="1477" w="1728">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7"/>
            <p:cNvSpPr/>
            <p:nvPr/>
          </p:nvSpPr>
          <p:spPr>
            <a:xfrm>
              <a:off x="5723256" y="4315927"/>
              <a:ext cx="40707" cy="50373"/>
            </a:xfrm>
            <a:custGeom>
              <a:rect b="b" l="l" r="r" t="t"/>
              <a:pathLst>
                <a:path extrusionOk="0" h="1923" w="1554">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7"/>
            <p:cNvSpPr/>
            <p:nvPr/>
          </p:nvSpPr>
          <p:spPr>
            <a:xfrm>
              <a:off x="6115369" y="4334866"/>
              <a:ext cx="29810" cy="25776"/>
            </a:xfrm>
            <a:custGeom>
              <a:rect b="b" l="l" r="r" t="t"/>
              <a:pathLst>
                <a:path extrusionOk="0" h="984" w="1138">
                  <a:moveTo>
                    <a:pt x="0" y="0"/>
                  </a:moveTo>
                  <a:lnTo>
                    <a:pt x="0" y="984"/>
                  </a:lnTo>
                  <a:lnTo>
                    <a:pt x="984" y="984"/>
                  </a:lnTo>
                  <a:lnTo>
                    <a:pt x="984" y="329"/>
                  </a:lnTo>
                  <a:lnTo>
                    <a:pt x="11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7"/>
            <p:cNvSpPr/>
            <p:nvPr/>
          </p:nvSpPr>
          <p:spPr>
            <a:xfrm>
              <a:off x="5716812" y="4199412"/>
              <a:ext cx="444005" cy="289952"/>
            </a:xfrm>
            <a:custGeom>
              <a:rect b="b" l="l" r="r" t="t"/>
              <a:pathLst>
                <a:path extrusionOk="0" h="11069" w="1695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7"/>
            <p:cNvSpPr/>
            <p:nvPr/>
          </p:nvSpPr>
          <p:spPr>
            <a:xfrm>
              <a:off x="5766163" y="4412246"/>
              <a:ext cx="55691" cy="51604"/>
            </a:xfrm>
            <a:custGeom>
              <a:rect b="b" l="l" r="r" t="t"/>
              <a:pathLst>
                <a:path extrusionOk="0" h="1970" w="2126">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7"/>
            <p:cNvSpPr/>
            <p:nvPr/>
          </p:nvSpPr>
          <p:spPr>
            <a:xfrm>
              <a:off x="6035736" y="4412220"/>
              <a:ext cx="55691" cy="51630"/>
            </a:xfrm>
            <a:custGeom>
              <a:rect b="b" l="l" r="r" t="t"/>
              <a:pathLst>
                <a:path extrusionOk="0" h="1971" w="2126">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7"/>
            <p:cNvSpPr/>
            <p:nvPr/>
          </p:nvSpPr>
          <p:spPr>
            <a:xfrm>
              <a:off x="5990235" y="4360616"/>
              <a:ext cx="123719" cy="58284"/>
            </a:xfrm>
            <a:custGeom>
              <a:rect b="b" l="l" r="r" t="t"/>
              <a:pathLst>
                <a:path extrusionOk="0" h="2225" w="4723">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7"/>
            <p:cNvSpPr/>
            <p:nvPr/>
          </p:nvSpPr>
          <p:spPr>
            <a:xfrm>
              <a:off x="5806032" y="4225161"/>
              <a:ext cx="124426" cy="193214"/>
            </a:xfrm>
            <a:custGeom>
              <a:rect b="b" l="l" r="r" t="t"/>
              <a:pathLst>
                <a:path extrusionOk="0" h="7376" w="475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7"/>
            <p:cNvSpPr/>
            <p:nvPr/>
          </p:nvSpPr>
          <p:spPr>
            <a:xfrm>
              <a:off x="5943189" y="4225266"/>
              <a:ext cx="128120" cy="102606"/>
            </a:xfrm>
            <a:custGeom>
              <a:rect b="b" l="l" r="r" t="t"/>
              <a:pathLst>
                <a:path extrusionOk="0" h="3917" w="4891">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7"/>
            <p:cNvSpPr/>
            <p:nvPr/>
          </p:nvSpPr>
          <p:spPr>
            <a:xfrm>
              <a:off x="5865730" y="4328396"/>
              <a:ext cx="38716" cy="12862"/>
            </a:xfrm>
            <a:custGeom>
              <a:rect b="b" l="l" r="r" t="t"/>
              <a:pathLst>
                <a:path extrusionOk="0" h="491" w="1478">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7"/>
            <p:cNvSpPr/>
            <p:nvPr/>
          </p:nvSpPr>
          <p:spPr>
            <a:xfrm>
              <a:off x="5968860" y="4328396"/>
              <a:ext cx="38978" cy="12862"/>
            </a:xfrm>
            <a:custGeom>
              <a:rect b="b" l="l" r="r" t="t"/>
              <a:pathLst>
                <a:path extrusionOk="0" h="491" w="1488">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77"/>
          <p:cNvGrpSpPr/>
          <p:nvPr/>
        </p:nvGrpSpPr>
        <p:grpSpPr>
          <a:xfrm>
            <a:off x="850462" y="3680227"/>
            <a:ext cx="385302" cy="355126"/>
            <a:chOff x="850462" y="3680227"/>
            <a:chExt cx="385302" cy="355126"/>
          </a:xfrm>
        </p:grpSpPr>
        <p:sp>
          <p:nvSpPr>
            <p:cNvPr id="10103" name="Google Shape;10103;p77"/>
            <p:cNvSpPr/>
            <p:nvPr/>
          </p:nvSpPr>
          <p:spPr>
            <a:xfrm>
              <a:off x="1021829" y="3747627"/>
              <a:ext cx="42488" cy="42488"/>
            </a:xfrm>
            <a:custGeom>
              <a:rect b="b" l="l" r="r" t="t"/>
              <a:pathLst>
                <a:path extrusionOk="0" h="1622" w="1622">
                  <a:moveTo>
                    <a:pt x="1" y="0"/>
                  </a:moveTo>
                  <a:lnTo>
                    <a:pt x="1" y="1621"/>
                  </a:lnTo>
                  <a:lnTo>
                    <a:pt x="1622" y="1621"/>
                  </a:lnTo>
                  <a:lnTo>
                    <a:pt x="1622"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7"/>
            <p:cNvSpPr/>
            <p:nvPr/>
          </p:nvSpPr>
          <p:spPr>
            <a:xfrm>
              <a:off x="1021829" y="3769788"/>
              <a:ext cx="42488" cy="20327"/>
            </a:xfrm>
            <a:custGeom>
              <a:rect b="b" l="l" r="r" t="t"/>
              <a:pathLst>
                <a:path extrusionOk="0" h="776" w="1622">
                  <a:moveTo>
                    <a:pt x="1" y="1"/>
                  </a:moveTo>
                  <a:lnTo>
                    <a:pt x="1" y="775"/>
                  </a:lnTo>
                  <a:lnTo>
                    <a:pt x="1622" y="775"/>
                  </a:lnTo>
                  <a:lnTo>
                    <a:pt x="1622"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7"/>
            <p:cNvSpPr/>
            <p:nvPr/>
          </p:nvSpPr>
          <p:spPr>
            <a:xfrm>
              <a:off x="871653" y="3685911"/>
              <a:ext cx="150202" cy="104282"/>
            </a:xfrm>
            <a:custGeom>
              <a:rect b="b" l="l" r="r" t="t"/>
              <a:pathLst>
                <a:path extrusionOk="0" h="3981" w="5734">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7"/>
            <p:cNvSpPr/>
            <p:nvPr/>
          </p:nvSpPr>
          <p:spPr>
            <a:xfrm>
              <a:off x="1064291" y="3685911"/>
              <a:ext cx="150202" cy="104282"/>
            </a:xfrm>
            <a:custGeom>
              <a:rect b="b" l="l" r="r" t="t"/>
              <a:pathLst>
                <a:path extrusionOk="0" h="3981" w="5734">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7"/>
            <p:cNvSpPr/>
            <p:nvPr/>
          </p:nvSpPr>
          <p:spPr>
            <a:xfrm>
              <a:off x="885563" y="3738275"/>
              <a:ext cx="136293" cy="51918"/>
            </a:xfrm>
            <a:custGeom>
              <a:rect b="b" l="l" r="r" t="t"/>
              <a:pathLst>
                <a:path extrusionOk="0" h="1982" w="5203">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7"/>
            <p:cNvSpPr/>
            <p:nvPr/>
          </p:nvSpPr>
          <p:spPr>
            <a:xfrm>
              <a:off x="1064291" y="3738275"/>
              <a:ext cx="136293" cy="51840"/>
            </a:xfrm>
            <a:custGeom>
              <a:rect b="b" l="l" r="r" t="t"/>
              <a:pathLst>
                <a:path extrusionOk="0" h="1979" w="5203">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7"/>
            <p:cNvSpPr/>
            <p:nvPr/>
          </p:nvSpPr>
          <p:spPr>
            <a:xfrm>
              <a:off x="884672" y="3845989"/>
              <a:ext cx="316802" cy="183706"/>
            </a:xfrm>
            <a:custGeom>
              <a:rect b="b" l="l" r="r" t="t"/>
              <a:pathLst>
                <a:path extrusionOk="0" h="7013" w="12094">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7"/>
            <p:cNvSpPr/>
            <p:nvPr/>
          </p:nvSpPr>
          <p:spPr>
            <a:xfrm>
              <a:off x="884672" y="3845989"/>
              <a:ext cx="316802" cy="20327"/>
            </a:xfrm>
            <a:custGeom>
              <a:rect b="b" l="l" r="r" t="t"/>
              <a:pathLst>
                <a:path extrusionOk="0" h="776" w="12094">
                  <a:moveTo>
                    <a:pt x="1" y="1"/>
                  </a:moveTo>
                  <a:lnTo>
                    <a:pt x="1" y="775"/>
                  </a:lnTo>
                  <a:lnTo>
                    <a:pt x="12094" y="775"/>
                  </a:lnTo>
                  <a:lnTo>
                    <a:pt x="12094" y="1"/>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7"/>
            <p:cNvSpPr/>
            <p:nvPr/>
          </p:nvSpPr>
          <p:spPr>
            <a:xfrm>
              <a:off x="856041" y="3790089"/>
              <a:ext cx="374065" cy="55926"/>
            </a:xfrm>
            <a:custGeom>
              <a:rect b="b" l="l" r="r" t="t"/>
              <a:pathLst>
                <a:path extrusionOk="0" h="2135" w="14280">
                  <a:moveTo>
                    <a:pt x="0" y="0"/>
                  </a:moveTo>
                  <a:lnTo>
                    <a:pt x="0" y="2135"/>
                  </a:lnTo>
                  <a:lnTo>
                    <a:pt x="14280" y="2135"/>
                  </a:lnTo>
                  <a:lnTo>
                    <a:pt x="142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7"/>
            <p:cNvSpPr/>
            <p:nvPr/>
          </p:nvSpPr>
          <p:spPr>
            <a:xfrm>
              <a:off x="856041" y="3825635"/>
              <a:ext cx="374065" cy="20380"/>
            </a:xfrm>
            <a:custGeom>
              <a:rect b="b" l="l" r="r" t="t"/>
              <a:pathLst>
                <a:path extrusionOk="0" h="778" w="14280">
                  <a:moveTo>
                    <a:pt x="0" y="0"/>
                  </a:moveTo>
                  <a:lnTo>
                    <a:pt x="0" y="778"/>
                  </a:lnTo>
                  <a:lnTo>
                    <a:pt x="14280" y="778"/>
                  </a:lnTo>
                  <a:lnTo>
                    <a:pt x="1428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7"/>
            <p:cNvSpPr/>
            <p:nvPr/>
          </p:nvSpPr>
          <p:spPr>
            <a:xfrm>
              <a:off x="1015097" y="3790089"/>
              <a:ext cx="55953" cy="239606"/>
            </a:xfrm>
            <a:custGeom>
              <a:rect b="b" l="l" r="r" t="t"/>
              <a:pathLst>
                <a:path extrusionOk="0" h="9147" w="2136">
                  <a:moveTo>
                    <a:pt x="1" y="0"/>
                  </a:moveTo>
                  <a:lnTo>
                    <a:pt x="1" y="9146"/>
                  </a:lnTo>
                  <a:lnTo>
                    <a:pt x="2136" y="9146"/>
                  </a:lnTo>
                  <a:lnTo>
                    <a:pt x="2136" y="0"/>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7"/>
            <p:cNvSpPr/>
            <p:nvPr/>
          </p:nvSpPr>
          <p:spPr>
            <a:xfrm>
              <a:off x="1050644" y="3790089"/>
              <a:ext cx="20406" cy="239606"/>
            </a:xfrm>
            <a:custGeom>
              <a:rect b="b" l="l" r="r" t="t"/>
              <a:pathLst>
                <a:path extrusionOk="0" h="9147" w="779">
                  <a:moveTo>
                    <a:pt x="1" y="0"/>
                  </a:moveTo>
                  <a:lnTo>
                    <a:pt x="1" y="9146"/>
                  </a:lnTo>
                  <a:lnTo>
                    <a:pt x="779" y="9146"/>
                  </a:lnTo>
                  <a:lnTo>
                    <a:pt x="779"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7"/>
            <p:cNvSpPr/>
            <p:nvPr/>
          </p:nvSpPr>
          <p:spPr>
            <a:xfrm>
              <a:off x="850462" y="3680227"/>
              <a:ext cx="385302" cy="355126"/>
            </a:xfrm>
            <a:custGeom>
              <a:rect b="b" l="l" r="r" t="t"/>
              <a:pathLst>
                <a:path extrusionOk="0" h="13557" w="14709">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77"/>
          <p:cNvGrpSpPr/>
          <p:nvPr/>
        </p:nvGrpSpPr>
        <p:grpSpPr>
          <a:xfrm>
            <a:off x="1374886" y="3665217"/>
            <a:ext cx="418151" cy="385197"/>
            <a:chOff x="1374886" y="3665217"/>
            <a:chExt cx="418151" cy="385197"/>
          </a:xfrm>
        </p:grpSpPr>
        <p:sp>
          <p:nvSpPr>
            <p:cNvPr id="10117" name="Google Shape;10117;p77"/>
            <p:cNvSpPr/>
            <p:nvPr/>
          </p:nvSpPr>
          <p:spPr>
            <a:xfrm>
              <a:off x="1399561" y="3670770"/>
              <a:ext cx="374091" cy="373986"/>
            </a:xfrm>
            <a:custGeom>
              <a:rect b="b" l="l" r="r" t="t"/>
              <a:pathLst>
                <a:path extrusionOk="0" h="14277" w="14281">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7"/>
            <p:cNvSpPr/>
            <p:nvPr/>
          </p:nvSpPr>
          <p:spPr>
            <a:xfrm>
              <a:off x="150819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7"/>
            <p:cNvSpPr/>
            <p:nvPr/>
          </p:nvSpPr>
          <p:spPr>
            <a:xfrm>
              <a:off x="1520215" y="3815524"/>
              <a:ext cx="18153" cy="30229"/>
            </a:xfrm>
            <a:custGeom>
              <a:rect b="b" l="l" r="r" t="t"/>
              <a:pathLst>
                <a:path extrusionOk="0" h="1154" w="693">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7"/>
            <p:cNvSpPr/>
            <p:nvPr/>
          </p:nvSpPr>
          <p:spPr>
            <a:xfrm>
              <a:off x="1375855" y="3712709"/>
              <a:ext cx="355859" cy="332153"/>
            </a:xfrm>
            <a:custGeom>
              <a:rect b="b" l="l" r="r" t="t"/>
              <a:pathLst>
                <a:path extrusionOk="0" h="12680" w="13585">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7"/>
            <p:cNvSpPr/>
            <p:nvPr/>
          </p:nvSpPr>
          <p:spPr>
            <a:xfrm>
              <a:off x="1634923" y="3815576"/>
              <a:ext cx="30203" cy="42200"/>
            </a:xfrm>
            <a:custGeom>
              <a:rect b="b" l="l" r="r" t="t"/>
              <a:pathLst>
                <a:path extrusionOk="0" h="1611" w="1153">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7"/>
            <p:cNvSpPr/>
            <p:nvPr/>
          </p:nvSpPr>
          <p:spPr>
            <a:xfrm>
              <a:off x="1646868" y="3815524"/>
              <a:ext cx="18153" cy="30229"/>
            </a:xfrm>
            <a:custGeom>
              <a:rect b="b" l="l" r="r" t="t"/>
              <a:pathLst>
                <a:path extrusionOk="0" h="1154" w="693">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7"/>
            <p:cNvSpPr/>
            <p:nvPr/>
          </p:nvSpPr>
          <p:spPr>
            <a:xfrm>
              <a:off x="1502534" y="3809918"/>
              <a:ext cx="41388" cy="53516"/>
            </a:xfrm>
            <a:custGeom>
              <a:rect b="b" l="l" r="r" t="t"/>
              <a:pathLst>
                <a:path extrusionOk="0" h="2043" w="158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7"/>
            <p:cNvSpPr/>
            <p:nvPr/>
          </p:nvSpPr>
          <p:spPr>
            <a:xfrm>
              <a:off x="1629187" y="3809918"/>
              <a:ext cx="41493" cy="53516"/>
            </a:xfrm>
            <a:custGeom>
              <a:rect b="b" l="l" r="r" t="t"/>
              <a:pathLst>
                <a:path extrusionOk="0" h="2043" w="1584">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7"/>
            <p:cNvSpPr/>
            <p:nvPr/>
          </p:nvSpPr>
          <p:spPr>
            <a:xfrm>
              <a:off x="1518225" y="3912367"/>
              <a:ext cx="136686" cy="35547"/>
            </a:xfrm>
            <a:custGeom>
              <a:rect b="b" l="l" r="r" t="t"/>
              <a:pathLst>
                <a:path extrusionOk="0" h="1357" w="5218">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7"/>
            <p:cNvSpPr/>
            <p:nvPr/>
          </p:nvSpPr>
          <p:spPr>
            <a:xfrm>
              <a:off x="1374886" y="3665217"/>
              <a:ext cx="343312" cy="321727"/>
            </a:xfrm>
            <a:custGeom>
              <a:rect b="b" l="l" r="r" t="t"/>
              <a:pathLst>
                <a:path extrusionOk="0" h="12282" w="13106">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7"/>
            <p:cNvSpPr/>
            <p:nvPr/>
          </p:nvSpPr>
          <p:spPr>
            <a:xfrm>
              <a:off x="1454990" y="3728635"/>
              <a:ext cx="338046" cy="321779"/>
            </a:xfrm>
            <a:custGeom>
              <a:rect b="b" l="l" r="r" t="t"/>
              <a:pathLst>
                <a:path extrusionOk="0" h="12284" w="12905">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77"/>
          <p:cNvGrpSpPr/>
          <p:nvPr/>
        </p:nvGrpSpPr>
        <p:grpSpPr>
          <a:xfrm>
            <a:off x="1918327" y="3665112"/>
            <a:ext cx="418151" cy="385407"/>
            <a:chOff x="1918327" y="3665112"/>
            <a:chExt cx="418151" cy="385407"/>
          </a:xfrm>
        </p:grpSpPr>
        <p:sp>
          <p:nvSpPr>
            <p:cNvPr id="10129" name="Google Shape;10129;p77"/>
            <p:cNvSpPr/>
            <p:nvPr/>
          </p:nvSpPr>
          <p:spPr>
            <a:xfrm>
              <a:off x="1943081" y="3670770"/>
              <a:ext cx="373986" cy="373986"/>
            </a:xfrm>
            <a:custGeom>
              <a:rect b="b" l="l" r="r" t="t"/>
              <a:pathLst>
                <a:path extrusionOk="0" h="14277" w="14277">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7"/>
            <p:cNvSpPr/>
            <p:nvPr/>
          </p:nvSpPr>
          <p:spPr>
            <a:xfrm>
              <a:off x="1919401" y="3712709"/>
              <a:ext cx="355833" cy="332153"/>
            </a:xfrm>
            <a:custGeom>
              <a:rect b="b" l="l" r="r" t="t"/>
              <a:pathLst>
                <a:path extrusionOk="0" h="12680" w="13584">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7"/>
            <p:cNvSpPr/>
            <p:nvPr/>
          </p:nvSpPr>
          <p:spPr>
            <a:xfrm>
              <a:off x="2178365"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7"/>
            <p:cNvSpPr/>
            <p:nvPr/>
          </p:nvSpPr>
          <p:spPr>
            <a:xfrm>
              <a:off x="2190388" y="3815524"/>
              <a:ext cx="18153" cy="30229"/>
            </a:xfrm>
            <a:custGeom>
              <a:rect b="b" l="l" r="r" t="t"/>
              <a:pathLst>
                <a:path extrusionOk="0" h="1154" w="693">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7"/>
            <p:cNvSpPr/>
            <p:nvPr/>
          </p:nvSpPr>
          <p:spPr>
            <a:xfrm>
              <a:off x="205171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7"/>
            <p:cNvSpPr/>
            <p:nvPr/>
          </p:nvSpPr>
          <p:spPr>
            <a:xfrm>
              <a:off x="2063735" y="3815524"/>
              <a:ext cx="18153" cy="30229"/>
            </a:xfrm>
            <a:custGeom>
              <a:rect b="b" l="l" r="r" t="t"/>
              <a:pathLst>
                <a:path extrusionOk="0" h="1154" w="693">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7"/>
            <p:cNvSpPr/>
            <p:nvPr/>
          </p:nvSpPr>
          <p:spPr>
            <a:xfrm>
              <a:off x="2046054" y="3809918"/>
              <a:ext cx="41414" cy="53516"/>
            </a:xfrm>
            <a:custGeom>
              <a:rect b="b" l="l" r="r" t="t"/>
              <a:pathLst>
                <a:path extrusionOk="0" h="2043" w="1581">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7"/>
            <p:cNvSpPr/>
            <p:nvPr/>
          </p:nvSpPr>
          <p:spPr>
            <a:xfrm>
              <a:off x="2172707" y="3809918"/>
              <a:ext cx="41493" cy="53516"/>
            </a:xfrm>
            <a:custGeom>
              <a:rect b="b" l="l" r="r" t="t"/>
              <a:pathLst>
                <a:path extrusionOk="0" h="2043" w="1584">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7"/>
            <p:cNvSpPr/>
            <p:nvPr/>
          </p:nvSpPr>
          <p:spPr>
            <a:xfrm>
              <a:off x="2061745" y="3912419"/>
              <a:ext cx="136686" cy="35573"/>
            </a:xfrm>
            <a:custGeom>
              <a:rect b="b" l="l" r="r" t="t"/>
              <a:pathLst>
                <a:path extrusionOk="0" h="1358" w="5218">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7"/>
            <p:cNvSpPr/>
            <p:nvPr/>
          </p:nvSpPr>
          <p:spPr>
            <a:xfrm>
              <a:off x="1918327" y="3665112"/>
              <a:ext cx="343390" cy="321884"/>
            </a:xfrm>
            <a:custGeom>
              <a:rect b="b" l="l" r="r" t="t"/>
              <a:pathLst>
                <a:path extrusionOk="0" h="12288" w="13109">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7"/>
            <p:cNvSpPr/>
            <p:nvPr/>
          </p:nvSpPr>
          <p:spPr>
            <a:xfrm>
              <a:off x="1998458" y="3728635"/>
              <a:ext cx="338020" cy="321884"/>
            </a:xfrm>
            <a:custGeom>
              <a:rect b="b" l="l" r="r" t="t"/>
              <a:pathLst>
                <a:path extrusionOk="0" h="12288" w="12904">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77"/>
          <p:cNvGrpSpPr/>
          <p:nvPr/>
        </p:nvGrpSpPr>
        <p:grpSpPr>
          <a:xfrm>
            <a:off x="2461742" y="3665034"/>
            <a:ext cx="418334" cy="385381"/>
            <a:chOff x="2461742" y="3665034"/>
            <a:chExt cx="418334" cy="385381"/>
          </a:xfrm>
        </p:grpSpPr>
        <p:sp>
          <p:nvSpPr>
            <p:cNvPr id="10141" name="Google Shape;10141;p77"/>
            <p:cNvSpPr/>
            <p:nvPr/>
          </p:nvSpPr>
          <p:spPr>
            <a:xfrm>
              <a:off x="2486628" y="3670770"/>
              <a:ext cx="373986" cy="373986"/>
            </a:xfrm>
            <a:custGeom>
              <a:rect b="b" l="l" r="r" t="t"/>
              <a:pathLst>
                <a:path extrusionOk="0" h="14277" w="14277">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7"/>
            <p:cNvSpPr/>
            <p:nvPr/>
          </p:nvSpPr>
          <p:spPr>
            <a:xfrm>
              <a:off x="2462738" y="3712709"/>
              <a:ext cx="355938" cy="332205"/>
            </a:xfrm>
            <a:custGeom>
              <a:rect b="b" l="l" r="r" t="t"/>
              <a:pathLst>
                <a:path extrusionOk="0" h="12682" w="13588">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7"/>
            <p:cNvSpPr/>
            <p:nvPr/>
          </p:nvSpPr>
          <p:spPr>
            <a:xfrm>
              <a:off x="2564112" y="3881928"/>
              <a:ext cx="218990" cy="96502"/>
            </a:xfrm>
            <a:custGeom>
              <a:rect b="b" l="l" r="r" t="t"/>
              <a:pathLst>
                <a:path extrusionOk="0" h="3684" w="836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7"/>
            <p:cNvSpPr/>
            <p:nvPr/>
          </p:nvSpPr>
          <p:spPr>
            <a:xfrm>
              <a:off x="2564112" y="3881928"/>
              <a:ext cx="218990" cy="53700"/>
            </a:xfrm>
            <a:custGeom>
              <a:rect b="b" l="l" r="r" t="t"/>
              <a:pathLst>
                <a:path extrusionOk="0" h="2050" w="836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7"/>
            <p:cNvSpPr/>
            <p:nvPr/>
          </p:nvSpPr>
          <p:spPr>
            <a:xfrm>
              <a:off x="2595232" y="3785400"/>
              <a:ext cx="30177" cy="54617"/>
            </a:xfrm>
            <a:custGeom>
              <a:rect b="b" l="l" r="r" t="t"/>
              <a:pathLst>
                <a:path extrusionOk="0" h="2085" w="1152">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7"/>
            <p:cNvSpPr/>
            <p:nvPr/>
          </p:nvSpPr>
          <p:spPr>
            <a:xfrm>
              <a:off x="2607256" y="3785374"/>
              <a:ext cx="18153" cy="42305"/>
            </a:xfrm>
            <a:custGeom>
              <a:rect b="b" l="l" r="r" t="t"/>
              <a:pathLst>
                <a:path extrusionOk="0" h="1615" w="693">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7"/>
            <p:cNvSpPr/>
            <p:nvPr/>
          </p:nvSpPr>
          <p:spPr>
            <a:xfrm>
              <a:off x="2584099" y="3884862"/>
              <a:ext cx="178938" cy="33294"/>
            </a:xfrm>
            <a:custGeom>
              <a:rect b="b" l="l" r="r" t="t"/>
              <a:pathLst>
                <a:path extrusionOk="0" h="1271" w="6831">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7"/>
            <p:cNvSpPr/>
            <p:nvPr/>
          </p:nvSpPr>
          <p:spPr>
            <a:xfrm>
              <a:off x="2721885" y="3785400"/>
              <a:ext cx="30203" cy="54617"/>
            </a:xfrm>
            <a:custGeom>
              <a:rect b="b" l="l" r="r" t="t"/>
              <a:pathLst>
                <a:path extrusionOk="0" h="2085" w="1153">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7"/>
            <p:cNvSpPr/>
            <p:nvPr/>
          </p:nvSpPr>
          <p:spPr>
            <a:xfrm>
              <a:off x="2733908" y="3785374"/>
              <a:ext cx="18179" cy="42305"/>
            </a:xfrm>
            <a:custGeom>
              <a:rect b="b" l="l" r="r" t="t"/>
              <a:pathLst>
                <a:path extrusionOk="0" h="1615" w="694">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7"/>
            <p:cNvSpPr/>
            <p:nvPr/>
          </p:nvSpPr>
          <p:spPr>
            <a:xfrm>
              <a:off x="2589574" y="3779742"/>
              <a:ext cx="41414" cy="65566"/>
            </a:xfrm>
            <a:custGeom>
              <a:rect b="b" l="l" r="r" t="t"/>
              <a:pathLst>
                <a:path extrusionOk="0" h="2503" w="1581">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7"/>
            <p:cNvSpPr/>
            <p:nvPr/>
          </p:nvSpPr>
          <p:spPr>
            <a:xfrm>
              <a:off x="2716227" y="3779742"/>
              <a:ext cx="41493" cy="65566"/>
            </a:xfrm>
            <a:custGeom>
              <a:rect b="b" l="l" r="r" t="t"/>
              <a:pathLst>
                <a:path extrusionOk="0" h="2503" w="1584">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7"/>
            <p:cNvSpPr/>
            <p:nvPr/>
          </p:nvSpPr>
          <p:spPr>
            <a:xfrm>
              <a:off x="2461742" y="3665034"/>
              <a:ext cx="343443" cy="321884"/>
            </a:xfrm>
            <a:custGeom>
              <a:rect b="b" l="l" r="r" t="t"/>
              <a:pathLst>
                <a:path extrusionOk="0" h="12288" w="13111">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7"/>
            <p:cNvSpPr/>
            <p:nvPr/>
          </p:nvSpPr>
          <p:spPr>
            <a:xfrm>
              <a:off x="2542056" y="3728635"/>
              <a:ext cx="338020" cy="321779"/>
            </a:xfrm>
            <a:custGeom>
              <a:rect b="b" l="l" r="r" t="t"/>
              <a:pathLst>
                <a:path extrusionOk="0" h="12284" w="12904">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7"/>
            <p:cNvSpPr/>
            <p:nvPr/>
          </p:nvSpPr>
          <p:spPr>
            <a:xfrm>
              <a:off x="2558611" y="3876218"/>
              <a:ext cx="229992" cy="107871"/>
            </a:xfrm>
            <a:custGeom>
              <a:rect b="b" l="l" r="r" t="t"/>
              <a:pathLst>
                <a:path extrusionOk="0" h="4118" w="878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77"/>
          <p:cNvGrpSpPr/>
          <p:nvPr/>
        </p:nvGrpSpPr>
        <p:grpSpPr>
          <a:xfrm>
            <a:off x="3009951" y="3665139"/>
            <a:ext cx="414745" cy="385328"/>
            <a:chOff x="3009951" y="3665139"/>
            <a:chExt cx="414745" cy="385328"/>
          </a:xfrm>
        </p:grpSpPr>
        <p:sp>
          <p:nvSpPr>
            <p:cNvPr id="10156" name="Google Shape;10156;p77"/>
            <p:cNvSpPr/>
            <p:nvPr/>
          </p:nvSpPr>
          <p:spPr>
            <a:xfrm>
              <a:off x="3015505" y="3670875"/>
              <a:ext cx="388524" cy="373829"/>
            </a:xfrm>
            <a:custGeom>
              <a:rect b="b" l="l" r="r" t="t"/>
              <a:pathLst>
                <a:path extrusionOk="0" h="14271" w="14832">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7"/>
            <p:cNvSpPr/>
            <p:nvPr/>
          </p:nvSpPr>
          <p:spPr>
            <a:xfrm>
              <a:off x="3029519" y="3683056"/>
              <a:ext cx="379199" cy="349494"/>
            </a:xfrm>
            <a:custGeom>
              <a:rect b="b" l="l" r="r" t="t"/>
              <a:pathLst>
                <a:path extrusionOk="0" h="13342" w="14476">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7"/>
            <p:cNvSpPr/>
            <p:nvPr/>
          </p:nvSpPr>
          <p:spPr>
            <a:xfrm>
              <a:off x="3146113" y="3730102"/>
              <a:ext cx="142029" cy="255323"/>
            </a:xfrm>
            <a:custGeom>
              <a:rect b="b" l="l" r="r" t="t"/>
              <a:pathLst>
                <a:path extrusionOk="0" h="9747" w="5422">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7"/>
            <p:cNvSpPr/>
            <p:nvPr/>
          </p:nvSpPr>
          <p:spPr>
            <a:xfrm>
              <a:off x="3009951" y="3665139"/>
              <a:ext cx="414745" cy="385328"/>
            </a:xfrm>
            <a:custGeom>
              <a:rect b="b" l="l" r="r" t="t"/>
              <a:pathLst>
                <a:path extrusionOk="0" h="14710" w="15833">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7"/>
            <p:cNvSpPr/>
            <p:nvPr/>
          </p:nvSpPr>
          <p:spPr>
            <a:xfrm>
              <a:off x="3170920" y="3926329"/>
              <a:ext cx="71355" cy="64833"/>
            </a:xfrm>
            <a:custGeom>
              <a:rect b="b" l="l" r="r" t="t"/>
              <a:pathLst>
                <a:path extrusionOk="0" h="2475" w="2724">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7"/>
            <p:cNvSpPr/>
            <p:nvPr/>
          </p:nvSpPr>
          <p:spPr>
            <a:xfrm>
              <a:off x="3140193" y="3724470"/>
              <a:ext cx="153712" cy="189416"/>
            </a:xfrm>
            <a:custGeom>
              <a:rect b="b" l="l" r="r" t="t"/>
              <a:pathLst>
                <a:path extrusionOk="0" h="7231" w="5868">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77"/>
          <p:cNvGrpSpPr/>
          <p:nvPr/>
        </p:nvGrpSpPr>
        <p:grpSpPr>
          <a:xfrm>
            <a:off x="3557977" y="3685780"/>
            <a:ext cx="405368" cy="343993"/>
            <a:chOff x="3557977" y="3685780"/>
            <a:chExt cx="405368" cy="343993"/>
          </a:xfrm>
        </p:grpSpPr>
        <p:sp>
          <p:nvSpPr>
            <p:cNvPr id="10163" name="Google Shape;10163;p77"/>
            <p:cNvSpPr/>
            <p:nvPr/>
          </p:nvSpPr>
          <p:spPr>
            <a:xfrm>
              <a:off x="3565128" y="3691465"/>
              <a:ext cx="391065" cy="332650"/>
            </a:xfrm>
            <a:custGeom>
              <a:rect b="b" l="l" r="r" t="t"/>
              <a:pathLst>
                <a:path extrusionOk="0" h="12699" w="14929">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7"/>
            <p:cNvSpPr/>
            <p:nvPr/>
          </p:nvSpPr>
          <p:spPr>
            <a:xfrm>
              <a:off x="3603294" y="3721956"/>
              <a:ext cx="314733" cy="271747"/>
            </a:xfrm>
            <a:custGeom>
              <a:rect b="b" l="l" r="r" t="t"/>
              <a:pathLst>
                <a:path extrusionOk="0" h="10374" w="12015">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7"/>
            <p:cNvSpPr/>
            <p:nvPr/>
          </p:nvSpPr>
          <p:spPr>
            <a:xfrm>
              <a:off x="3728506" y="3919964"/>
              <a:ext cx="56214" cy="48146"/>
            </a:xfrm>
            <a:custGeom>
              <a:rect b="b" l="l" r="r" t="t"/>
              <a:pathLst>
                <a:path extrusionOk="0" h="1838" w="2146">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7"/>
            <p:cNvSpPr/>
            <p:nvPr/>
          </p:nvSpPr>
          <p:spPr>
            <a:xfrm>
              <a:off x="3739823" y="3787286"/>
              <a:ext cx="41676" cy="113136"/>
            </a:xfrm>
            <a:custGeom>
              <a:rect b="b" l="l" r="r" t="t"/>
              <a:pathLst>
                <a:path extrusionOk="0" h="4319" w="1591">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7"/>
            <p:cNvSpPr/>
            <p:nvPr/>
          </p:nvSpPr>
          <p:spPr>
            <a:xfrm>
              <a:off x="3557977" y="3685780"/>
              <a:ext cx="405368" cy="343993"/>
            </a:xfrm>
            <a:custGeom>
              <a:rect b="b" l="l" r="r" t="t"/>
              <a:pathLst>
                <a:path extrusionOk="0" h="13132" w="15475">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7"/>
            <p:cNvSpPr/>
            <p:nvPr/>
          </p:nvSpPr>
          <p:spPr>
            <a:xfrm>
              <a:off x="3596117" y="3716166"/>
              <a:ext cx="329088" cy="283168"/>
            </a:xfrm>
            <a:custGeom>
              <a:rect b="b" l="l" r="r" t="t"/>
              <a:pathLst>
                <a:path extrusionOk="0" h="10810" w="12563">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7"/>
            <p:cNvSpPr/>
            <p:nvPr/>
          </p:nvSpPr>
          <p:spPr>
            <a:xfrm>
              <a:off x="3720884" y="3914227"/>
              <a:ext cx="69495" cy="59541"/>
            </a:xfrm>
            <a:custGeom>
              <a:rect b="b" l="l" r="r" t="t"/>
              <a:pathLst>
                <a:path extrusionOk="0" h="2273" w="2653">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7"/>
            <p:cNvSpPr/>
            <p:nvPr/>
          </p:nvSpPr>
          <p:spPr>
            <a:xfrm>
              <a:off x="3734086" y="3781628"/>
              <a:ext cx="53150" cy="124531"/>
            </a:xfrm>
            <a:custGeom>
              <a:rect b="b" l="l" r="r" t="t"/>
              <a:pathLst>
                <a:path extrusionOk="0" h="4754" w="2029">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77"/>
          <p:cNvGrpSpPr/>
          <p:nvPr/>
        </p:nvGrpSpPr>
        <p:grpSpPr>
          <a:xfrm>
            <a:off x="4655076" y="3665112"/>
            <a:ext cx="385276" cy="385302"/>
            <a:chOff x="4655076" y="3665112"/>
            <a:chExt cx="385276" cy="385302"/>
          </a:xfrm>
        </p:grpSpPr>
        <p:sp>
          <p:nvSpPr>
            <p:cNvPr id="10172" name="Google Shape;10172;p77"/>
            <p:cNvSpPr/>
            <p:nvPr/>
          </p:nvSpPr>
          <p:spPr>
            <a:xfrm>
              <a:off x="4660734" y="3670875"/>
              <a:ext cx="373881" cy="373881"/>
            </a:xfrm>
            <a:custGeom>
              <a:rect b="b" l="l" r="r" t="t"/>
              <a:pathLst>
                <a:path extrusionOk="0" h="14273" w="14273">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7"/>
            <p:cNvSpPr/>
            <p:nvPr/>
          </p:nvSpPr>
          <p:spPr>
            <a:xfrm>
              <a:off x="4676792" y="3686854"/>
              <a:ext cx="341845" cy="341845"/>
            </a:xfrm>
            <a:custGeom>
              <a:rect b="b" l="l" r="r" t="t"/>
              <a:pathLst>
                <a:path extrusionOk="0" h="13050" w="1305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7"/>
            <p:cNvSpPr/>
            <p:nvPr/>
          </p:nvSpPr>
          <p:spPr>
            <a:xfrm>
              <a:off x="4800930" y="3731281"/>
              <a:ext cx="93018" cy="89482"/>
            </a:xfrm>
            <a:custGeom>
              <a:rect b="b" l="l" r="r" t="t"/>
              <a:pathLst>
                <a:path extrusionOk="0" h="3416" w="3551">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7"/>
            <p:cNvSpPr/>
            <p:nvPr/>
          </p:nvSpPr>
          <p:spPr>
            <a:xfrm>
              <a:off x="4775625" y="3845020"/>
              <a:ext cx="144177" cy="139253"/>
            </a:xfrm>
            <a:custGeom>
              <a:rect b="b" l="l" r="r" t="t"/>
              <a:pathLst>
                <a:path extrusionOk="0" h="5316" w="5504">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7"/>
            <p:cNvSpPr/>
            <p:nvPr/>
          </p:nvSpPr>
          <p:spPr>
            <a:xfrm>
              <a:off x="4655076" y="3665112"/>
              <a:ext cx="385276" cy="385302"/>
            </a:xfrm>
            <a:custGeom>
              <a:rect b="b" l="l" r="r" t="t"/>
              <a:pathLst>
                <a:path extrusionOk="0" h="14709" w="14708">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7"/>
            <p:cNvSpPr/>
            <p:nvPr/>
          </p:nvSpPr>
          <p:spPr>
            <a:xfrm>
              <a:off x="4798677" y="3725466"/>
              <a:ext cx="105068" cy="100982"/>
            </a:xfrm>
            <a:custGeom>
              <a:rect b="b" l="l" r="r" t="t"/>
              <a:pathLst>
                <a:path extrusionOk="0" h="3855" w="4011">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7"/>
            <p:cNvSpPr/>
            <p:nvPr/>
          </p:nvSpPr>
          <p:spPr>
            <a:xfrm>
              <a:off x="4769862" y="3839257"/>
              <a:ext cx="155703" cy="150752"/>
            </a:xfrm>
            <a:custGeom>
              <a:rect b="b" l="l" r="r" t="t"/>
              <a:pathLst>
                <a:path extrusionOk="0" h="5755" w="5944">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77"/>
          <p:cNvGrpSpPr/>
          <p:nvPr/>
        </p:nvGrpSpPr>
        <p:grpSpPr>
          <a:xfrm>
            <a:off x="5197967" y="3714018"/>
            <a:ext cx="386455" cy="287569"/>
            <a:chOff x="5197967" y="3714018"/>
            <a:chExt cx="386455" cy="287569"/>
          </a:xfrm>
        </p:grpSpPr>
        <p:sp>
          <p:nvSpPr>
            <p:cNvPr id="10180" name="Google Shape;10180;p77"/>
            <p:cNvSpPr/>
            <p:nvPr/>
          </p:nvSpPr>
          <p:spPr>
            <a:xfrm>
              <a:off x="5204595" y="3720148"/>
              <a:ext cx="373200" cy="275336"/>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7"/>
            <p:cNvSpPr/>
            <p:nvPr/>
          </p:nvSpPr>
          <p:spPr>
            <a:xfrm>
              <a:off x="5319591" y="3758576"/>
              <a:ext cx="258204" cy="236908"/>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7"/>
            <p:cNvSpPr/>
            <p:nvPr/>
          </p:nvSpPr>
          <p:spPr>
            <a:xfrm>
              <a:off x="5197967" y="3810259"/>
              <a:ext cx="323299" cy="191328"/>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7"/>
            <p:cNvSpPr/>
            <p:nvPr/>
          </p:nvSpPr>
          <p:spPr>
            <a:xfrm>
              <a:off x="5292217" y="3714018"/>
              <a:ext cx="292205" cy="184622"/>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77"/>
          <p:cNvGrpSpPr/>
          <p:nvPr/>
        </p:nvGrpSpPr>
        <p:grpSpPr>
          <a:xfrm>
            <a:off x="5778658" y="3703488"/>
            <a:ext cx="312140" cy="308603"/>
            <a:chOff x="5778658" y="3703488"/>
            <a:chExt cx="312140" cy="308603"/>
          </a:xfrm>
        </p:grpSpPr>
        <p:sp>
          <p:nvSpPr>
            <p:cNvPr id="10185" name="Google Shape;10185;p77"/>
            <p:cNvSpPr/>
            <p:nvPr/>
          </p:nvSpPr>
          <p:spPr>
            <a:xfrm>
              <a:off x="5784133" y="3708544"/>
              <a:ext cx="301190" cy="298466"/>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7"/>
            <p:cNvSpPr/>
            <p:nvPr/>
          </p:nvSpPr>
          <p:spPr>
            <a:xfrm>
              <a:off x="5887865" y="3703540"/>
              <a:ext cx="202933" cy="308551"/>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7"/>
            <p:cNvSpPr/>
            <p:nvPr/>
          </p:nvSpPr>
          <p:spPr>
            <a:xfrm>
              <a:off x="5778658" y="3703488"/>
              <a:ext cx="192533" cy="308603"/>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77"/>
          <p:cNvGrpSpPr/>
          <p:nvPr/>
        </p:nvGrpSpPr>
        <p:grpSpPr>
          <a:xfrm>
            <a:off x="6282597" y="3679546"/>
            <a:ext cx="391406" cy="356514"/>
            <a:chOff x="6282597" y="3679546"/>
            <a:chExt cx="391406" cy="356514"/>
          </a:xfrm>
        </p:grpSpPr>
        <p:sp>
          <p:nvSpPr>
            <p:cNvPr id="10189" name="Google Shape;10189;p77"/>
            <p:cNvSpPr/>
            <p:nvPr/>
          </p:nvSpPr>
          <p:spPr>
            <a:xfrm>
              <a:off x="6348583" y="3733874"/>
              <a:ext cx="48566" cy="66719"/>
            </a:xfrm>
            <a:custGeom>
              <a:rect b="b" l="l" r="r" t="t"/>
              <a:pathLst>
                <a:path extrusionOk="0" h="2547" w="1854">
                  <a:moveTo>
                    <a:pt x="0" y="1"/>
                  </a:moveTo>
                  <a:lnTo>
                    <a:pt x="0" y="2547"/>
                  </a:lnTo>
                  <a:lnTo>
                    <a:pt x="1854" y="933"/>
                  </a:lnTo>
                  <a:lnTo>
                    <a:pt x="1854"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7"/>
            <p:cNvSpPr/>
            <p:nvPr/>
          </p:nvSpPr>
          <p:spPr>
            <a:xfrm>
              <a:off x="6371818" y="3733874"/>
              <a:ext cx="25331" cy="46522"/>
            </a:xfrm>
            <a:custGeom>
              <a:rect b="b" l="l" r="r" t="t"/>
              <a:pathLst>
                <a:path extrusionOk="0" h="1776" w="967">
                  <a:moveTo>
                    <a:pt x="1" y="1"/>
                  </a:moveTo>
                  <a:lnTo>
                    <a:pt x="1" y="1776"/>
                  </a:lnTo>
                  <a:lnTo>
                    <a:pt x="967" y="933"/>
                  </a:lnTo>
                  <a:lnTo>
                    <a:pt x="967"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7"/>
            <p:cNvSpPr/>
            <p:nvPr/>
          </p:nvSpPr>
          <p:spPr>
            <a:xfrm>
              <a:off x="6336533" y="3725308"/>
              <a:ext cx="283430" cy="305277"/>
            </a:xfrm>
            <a:custGeom>
              <a:rect b="b" l="l" r="r" t="t"/>
              <a:pathLst>
                <a:path extrusionOk="0" h="11654" w="1082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7"/>
            <p:cNvSpPr/>
            <p:nvPr/>
          </p:nvSpPr>
          <p:spPr>
            <a:xfrm>
              <a:off x="6465177" y="3725308"/>
              <a:ext cx="154786" cy="305277"/>
            </a:xfrm>
            <a:custGeom>
              <a:rect b="b" l="l" r="r" t="t"/>
              <a:pathLst>
                <a:path extrusionOk="0" h="11654" w="5909">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7"/>
            <p:cNvSpPr/>
            <p:nvPr/>
          </p:nvSpPr>
          <p:spPr>
            <a:xfrm>
              <a:off x="6336638" y="3715302"/>
              <a:ext cx="70569" cy="22292"/>
            </a:xfrm>
            <a:custGeom>
              <a:rect b="b" l="l" r="r" t="t"/>
              <a:pathLst>
                <a:path extrusionOk="0" h="851" w="2694">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7"/>
            <p:cNvSpPr/>
            <p:nvPr/>
          </p:nvSpPr>
          <p:spPr>
            <a:xfrm>
              <a:off x="6438877" y="3878942"/>
              <a:ext cx="85579" cy="151643"/>
            </a:xfrm>
            <a:custGeom>
              <a:rect b="b" l="l" r="r" t="t"/>
              <a:pathLst>
                <a:path extrusionOk="0" h="5789" w="3267">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7"/>
            <p:cNvSpPr/>
            <p:nvPr/>
          </p:nvSpPr>
          <p:spPr>
            <a:xfrm>
              <a:off x="6491214" y="3878942"/>
              <a:ext cx="33241" cy="151643"/>
            </a:xfrm>
            <a:custGeom>
              <a:rect b="b" l="l" r="r" t="t"/>
              <a:pathLst>
                <a:path extrusionOk="0" h="5789" w="1269">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7"/>
            <p:cNvSpPr/>
            <p:nvPr/>
          </p:nvSpPr>
          <p:spPr>
            <a:xfrm>
              <a:off x="6289958" y="3685021"/>
              <a:ext cx="376501" cy="166312"/>
            </a:xfrm>
            <a:custGeom>
              <a:rect b="b" l="l" r="r" t="t"/>
              <a:pathLst>
                <a:path extrusionOk="0" h="6349" w="14373">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7"/>
            <p:cNvSpPr/>
            <p:nvPr/>
          </p:nvSpPr>
          <p:spPr>
            <a:xfrm>
              <a:off x="6381615" y="3715302"/>
              <a:ext cx="25593" cy="22292"/>
            </a:xfrm>
            <a:custGeom>
              <a:rect b="b" l="l" r="r" t="t"/>
              <a:pathLst>
                <a:path extrusionOk="0" h="851" w="977">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7"/>
            <p:cNvSpPr/>
            <p:nvPr/>
          </p:nvSpPr>
          <p:spPr>
            <a:xfrm>
              <a:off x="6282597" y="3679546"/>
              <a:ext cx="391406" cy="356514"/>
            </a:xfrm>
            <a:custGeom>
              <a:rect b="b" l="l" r="r" t="t"/>
              <a:pathLst>
                <a:path extrusionOk="0" h="13610" w="14942">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77"/>
          <p:cNvGrpSpPr/>
          <p:nvPr/>
        </p:nvGrpSpPr>
        <p:grpSpPr>
          <a:xfrm>
            <a:off x="6829077" y="3723030"/>
            <a:ext cx="385302" cy="269494"/>
            <a:chOff x="6829077" y="3723030"/>
            <a:chExt cx="385302" cy="269494"/>
          </a:xfrm>
        </p:grpSpPr>
        <p:sp>
          <p:nvSpPr>
            <p:cNvPr id="10200" name="Google Shape;10200;p77"/>
            <p:cNvSpPr/>
            <p:nvPr/>
          </p:nvSpPr>
          <p:spPr>
            <a:xfrm>
              <a:off x="6835102" y="3806330"/>
              <a:ext cx="373253" cy="180169"/>
            </a:xfrm>
            <a:custGeom>
              <a:rect b="b" l="l" r="r" t="t"/>
              <a:pathLst>
                <a:path extrusionOk="0" h="6878" w="14249">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7"/>
            <p:cNvSpPr/>
            <p:nvPr/>
          </p:nvSpPr>
          <p:spPr>
            <a:xfrm>
              <a:off x="6835102" y="3729028"/>
              <a:ext cx="373253" cy="180274"/>
            </a:xfrm>
            <a:custGeom>
              <a:rect b="b" l="l" r="r" t="t"/>
              <a:pathLst>
                <a:path extrusionOk="0" h="6882" w="14249">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7"/>
            <p:cNvSpPr/>
            <p:nvPr/>
          </p:nvSpPr>
          <p:spPr>
            <a:xfrm>
              <a:off x="6860852" y="3754804"/>
              <a:ext cx="321832" cy="128748"/>
            </a:xfrm>
            <a:custGeom>
              <a:rect b="b" l="l" r="r" t="t"/>
              <a:pathLst>
                <a:path extrusionOk="0" h="4915" w="12286">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7"/>
            <p:cNvSpPr/>
            <p:nvPr/>
          </p:nvSpPr>
          <p:spPr>
            <a:xfrm>
              <a:off x="6854487" y="3748334"/>
              <a:ext cx="12862" cy="12967"/>
            </a:xfrm>
            <a:custGeom>
              <a:rect b="b" l="l" r="r" t="t"/>
              <a:pathLst>
                <a:path extrusionOk="0" h="495" w="491">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7"/>
            <p:cNvSpPr/>
            <p:nvPr/>
          </p:nvSpPr>
          <p:spPr>
            <a:xfrm>
              <a:off x="7176214" y="3748334"/>
              <a:ext cx="12862" cy="12967"/>
            </a:xfrm>
            <a:custGeom>
              <a:rect b="b" l="l" r="r" t="t"/>
              <a:pathLst>
                <a:path extrusionOk="0" h="495" w="491">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7"/>
            <p:cNvSpPr/>
            <p:nvPr/>
          </p:nvSpPr>
          <p:spPr>
            <a:xfrm>
              <a:off x="6854487" y="3877056"/>
              <a:ext cx="12862" cy="12862"/>
            </a:xfrm>
            <a:custGeom>
              <a:rect b="b" l="l" r="r" t="t"/>
              <a:pathLst>
                <a:path extrusionOk="0" h="491" w="491">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7"/>
            <p:cNvSpPr/>
            <p:nvPr/>
          </p:nvSpPr>
          <p:spPr>
            <a:xfrm>
              <a:off x="7176214" y="3877056"/>
              <a:ext cx="12862" cy="12862"/>
            </a:xfrm>
            <a:custGeom>
              <a:rect b="b" l="l" r="r" t="t"/>
              <a:pathLst>
                <a:path extrusionOk="0" h="491" w="491">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7"/>
            <p:cNvSpPr/>
            <p:nvPr/>
          </p:nvSpPr>
          <p:spPr>
            <a:xfrm>
              <a:off x="6835102" y="3928948"/>
              <a:ext cx="373253" cy="12128"/>
            </a:xfrm>
            <a:custGeom>
              <a:rect b="b" l="l" r="r" t="t"/>
              <a:pathLst>
                <a:path extrusionOk="0" h="463" w="14249">
                  <a:moveTo>
                    <a:pt x="0" y="0"/>
                  </a:moveTo>
                  <a:lnTo>
                    <a:pt x="0" y="463"/>
                  </a:lnTo>
                  <a:lnTo>
                    <a:pt x="14249" y="463"/>
                  </a:lnTo>
                  <a:lnTo>
                    <a:pt x="1424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7"/>
            <p:cNvSpPr/>
            <p:nvPr/>
          </p:nvSpPr>
          <p:spPr>
            <a:xfrm>
              <a:off x="6835102" y="3954698"/>
              <a:ext cx="373253" cy="12050"/>
            </a:xfrm>
            <a:custGeom>
              <a:rect b="b" l="l" r="r" t="t"/>
              <a:pathLst>
                <a:path extrusionOk="0" h="460" w="14249">
                  <a:moveTo>
                    <a:pt x="0" y="1"/>
                  </a:moveTo>
                  <a:lnTo>
                    <a:pt x="0" y="460"/>
                  </a:lnTo>
                  <a:lnTo>
                    <a:pt x="14249" y="460"/>
                  </a:lnTo>
                  <a:lnTo>
                    <a:pt x="14249" y="1"/>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7"/>
            <p:cNvSpPr/>
            <p:nvPr/>
          </p:nvSpPr>
          <p:spPr>
            <a:xfrm>
              <a:off x="6957433" y="3754804"/>
              <a:ext cx="128670" cy="128748"/>
            </a:xfrm>
            <a:custGeom>
              <a:rect b="b" l="l" r="r" t="t"/>
              <a:pathLst>
                <a:path extrusionOk="0" h="4915" w="4912">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7"/>
            <p:cNvSpPr/>
            <p:nvPr/>
          </p:nvSpPr>
          <p:spPr>
            <a:xfrm>
              <a:off x="6829077" y="3723030"/>
              <a:ext cx="385302" cy="269494"/>
            </a:xfrm>
            <a:custGeom>
              <a:rect b="b" l="l" r="r" t="t"/>
              <a:pathLst>
                <a:path extrusionOk="0" h="10288" w="14709">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7"/>
            <p:cNvSpPr/>
            <p:nvPr/>
          </p:nvSpPr>
          <p:spPr>
            <a:xfrm>
              <a:off x="7079790" y="3748779"/>
              <a:ext cx="108919" cy="140798"/>
            </a:xfrm>
            <a:custGeom>
              <a:rect b="b" l="l" r="r" t="t"/>
              <a:pathLst>
                <a:path extrusionOk="0" h="5375" w="4158">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7"/>
            <p:cNvSpPr/>
            <p:nvPr/>
          </p:nvSpPr>
          <p:spPr>
            <a:xfrm>
              <a:off x="6854853" y="3748779"/>
              <a:ext cx="108369" cy="140772"/>
            </a:xfrm>
            <a:custGeom>
              <a:rect b="b" l="l" r="r" t="t"/>
              <a:pathLst>
                <a:path extrusionOk="0" h="5374" w="4137">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7"/>
            <p:cNvSpPr/>
            <p:nvPr/>
          </p:nvSpPr>
          <p:spPr>
            <a:xfrm>
              <a:off x="6951330" y="3748779"/>
              <a:ext cx="146351" cy="140772"/>
            </a:xfrm>
            <a:custGeom>
              <a:rect b="b" l="l" r="r" t="t"/>
              <a:pathLst>
                <a:path extrusionOk="0" h="5374" w="5587">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7"/>
            <p:cNvSpPr/>
            <p:nvPr/>
          </p:nvSpPr>
          <p:spPr>
            <a:xfrm>
              <a:off x="6989941" y="3774765"/>
              <a:ext cx="63759" cy="89299"/>
            </a:xfrm>
            <a:custGeom>
              <a:rect b="b" l="l" r="r" t="t"/>
              <a:pathLst>
                <a:path extrusionOk="0" h="3409" w="2434">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77"/>
          <p:cNvGrpSpPr/>
          <p:nvPr/>
        </p:nvGrpSpPr>
        <p:grpSpPr>
          <a:xfrm>
            <a:off x="7358871" y="3665165"/>
            <a:ext cx="414483" cy="385381"/>
            <a:chOff x="7358871" y="3665165"/>
            <a:chExt cx="414483" cy="385381"/>
          </a:xfrm>
        </p:grpSpPr>
        <p:sp>
          <p:nvSpPr>
            <p:cNvPr id="10216" name="Google Shape;10216;p77"/>
            <p:cNvSpPr/>
            <p:nvPr/>
          </p:nvSpPr>
          <p:spPr>
            <a:xfrm>
              <a:off x="7447751" y="3670875"/>
              <a:ext cx="304491" cy="304491"/>
            </a:xfrm>
            <a:custGeom>
              <a:rect b="b" l="l" r="r" t="t"/>
              <a:pathLst>
                <a:path extrusionOk="0" h="11624" w="11624">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7"/>
            <p:cNvSpPr/>
            <p:nvPr/>
          </p:nvSpPr>
          <p:spPr>
            <a:xfrm>
              <a:off x="7468288" y="3700659"/>
              <a:ext cx="254170" cy="244845"/>
            </a:xfrm>
            <a:custGeom>
              <a:rect b="b" l="l" r="r" t="t"/>
              <a:pathLst>
                <a:path extrusionOk="0" h="9347" w="9703">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7"/>
            <p:cNvSpPr/>
            <p:nvPr/>
          </p:nvSpPr>
          <p:spPr>
            <a:xfrm>
              <a:off x="7471981" y="3719965"/>
              <a:ext cx="223365" cy="233948"/>
            </a:xfrm>
            <a:custGeom>
              <a:rect b="b" l="l" r="r" t="t"/>
              <a:pathLst>
                <a:path extrusionOk="0" h="8931" w="8527">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7"/>
            <p:cNvSpPr/>
            <p:nvPr/>
          </p:nvSpPr>
          <p:spPr>
            <a:xfrm>
              <a:off x="7480338" y="3700659"/>
              <a:ext cx="144989" cy="137550"/>
            </a:xfrm>
            <a:custGeom>
              <a:rect b="b" l="l" r="r" t="t"/>
              <a:pathLst>
                <a:path extrusionOk="0" h="5251" w="5535">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7"/>
            <p:cNvSpPr/>
            <p:nvPr/>
          </p:nvSpPr>
          <p:spPr>
            <a:xfrm>
              <a:off x="7362015" y="3739192"/>
              <a:ext cx="336108" cy="305591"/>
            </a:xfrm>
            <a:custGeom>
              <a:rect b="b" l="l" r="r" t="t"/>
              <a:pathLst>
                <a:path extrusionOk="0" h="11666" w="12831">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7"/>
            <p:cNvSpPr/>
            <p:nvPr/>
          </p:nvSpPr>
          <p:spPr>
            <a:xfrm>
              <a:off x="7431851" y="3793677"/>
              <a:ext cx="237982" cy="238060"/>
            </a:xfrm>
            <a:custGeom>
              <a:rect b="b" l="l" r="r" t="t"/>
              <a:pathLst>
                <a:path extrusionOk="0" h="9088" w="9085">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7"/>
            <p:cNvSpPr/>
            <p:nvPr/>
          </p:nvSpPr>
          <p:spPr>
            <a:xfrm>
              <a:off x="7395492" y="3770023"/>
              <a:ext cx="257575" cy="244871"/>
            </a:xfrm>
            <a:custGeom>
              <a:rect b="b" l="l" r="r" t="t"/>
              <a:pathLst>
                <a:path extrusionOk="0" h="9348" w="9833">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7"/>
            <p:cNvSpPr/>
            <p:nvPr/>
          </p:nvSpPr>
          <p:spPr>
            <a:xfrm>
              <a:off x="7396042" y="3770023"/>
              <a:ext cx="212232" cy="200051"/>
            </a:xfrm>
            <a:custGeom>
              <a:rect b="b" l="l" r="r" t="t"/>
              <a:pathLst>
                <a:path extrusionOk="0" h="7637" w="8102">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7"/>
            <p:cNvSpPr/>
            <p:nvPr/>
          </p:nvSpPr>
          <p:spPr>
            <a:xfrm>
              <a:off x="7412466" y="3774267"/>
              <a:ext cx="175873" cy="175899"/>
            </a:xfrm>
            <a:custGeom>
              <a:rect b="b" l="l" r="r" t="t"/>
              <a:pathLst>
                <a:path extrusionOk="0" h="6715" w="6714">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7"/>
            <p:cNvSpPr/>
            <p:nvPr/>
          </p:nvSpPr>
          <p:spPr>
            <a:xfrm>
              <a:off x="7358871" y="3734424"/>
              <a:ext cx="342657" cy="316121"/>
            </a:xfrm>
            <a:custGeom>
              <a:rect b="b" l="l" r="r" t="t"/>
              <a:pathLst>
                <a:path extrusionOk="0" h="12068" w="13081">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7"/>
            <p:cNvSpPr/>
            <p:nvPr/>
          </p:nvSpPr>
          <p:spPr>
            <a:xfrm>
              <a:off x="7389755" y="3764339"/>
              <a:ext cx="269049" cy="256266"/>
            </a:xfrm>
            <a:custGeom>
              <a:rect b="b" l="l" r="r" t="t"/>
              <a:pathLst>
                <a:path extrusionOk="0" h="9783" w="10271">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7"/>
            <p:cNvSpPr/>
            <p:nvPr/>
          </p:nvSpPr>
          <p:spPr>
            <a:xfrm>
              <a:off x="7473998" y="3665165"/>
              <a:ext cx="299356" cy="281727"/>
            </a:xfrm>
            <a:custGeom>
              <a:rect b="b" l="l" r="r" t="t"/>
              <a:pathLst>
                <a:path extrusionOk="0" h="10755" w="11428">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7"/>
            <p:cNvSpPr/>
            <p:nvPr/>
          </p:nvSpPr>
          <p:spPr>
            <a:xfrm>
              <a:off x="7696656" y="3783566"/>
              <a:ext cx="36647" cy="111119"/>
            </a:xfrm>
            <a:custGeom>
              <a:rect b="b" l="l" r="r" t="t"/>
              <a:pathLst>
                <a:path extrusionOk="0" h="4242" w="1399">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7"/>
            <p:cNvSpPr/>
            <p:nvPr/>
          </p:nvSpPr>
          <p:spPr>
            <a:xfrm>
              <a:off x="7525419" y="3694948"/>
              <a:ext cx="190019" cy="77825"/>
            </a:xfrm>
            <a:custGeom>
              <a:rect b="b" l="l" r="r" t="t"/>
              <a:pathLst>
                <a:path extrusionOk="0" h="2971" w="7254">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7"/>
            <p:cNvSpPr/>
            <p:nvPr/>
          </p:nvSpPr>
          <p:spPr>
            <a:xfrm>
              <a:off x="7489296" y="3815603"/>
              <a:ext cx="82698" cy="153765"/>
            </a:xfrm>
            <a:custGeom>
              <a:rect b="b" l="l" r="r" t="t"/>
              <a:pathLst>
                <a:path extrusionOk="0" h="5870" w="3157">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77"/>
          <p:cNvGrpSpPr/>
          <p:nvPr/>
        </p:nvGrpSpPr>
        <p:grpSpPr>
          <a:xfrm>
            <a:off x="4102650" y="3665322"/>
            <a:ext cx="408459" cy="384752"/>
            <a:chOff x="4102650" y="3665322"/>
            <a:chExt cx="408459" cy="384752"/>
          </a:xfrm>
        </p:grpSpPr>
        <p:sp>
          <p:nvSpPr>
            <p:cNvPr id="10232" name="Google Shape;10232;p77"/>
            <p:cNvSpPr/>
            <p:nvPr/>
          </p:nvSpPr>
          <p:spPr>
            <a:xfrm>
              <a:off x="4117188" y="3671137"/>
              <a:ext cx="373986" cy="373724"/>
            </a:xfrm>
            <a:custGeom>
              <a:rect b="b" l="l" r="r" t="t"/>
              <a:pathLst>
                <a:path extrusionOk="0" h="14267" w="14277">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7"/>
            <p:cNvSpPr/>
            <p:nvPr/>
          </p:nvSpPr>
          <p:spPr>
            <a:xfrm>
              <a:off x="4292878" y="3671137"/>
              <a:ext cx="198296" cy="373724"/>
            </a:xfrm>
            <a:custGeom>
              <a:rect b="b" l="l" r="r" t="t"/>
              <a:pathLst>
                <a:path extrusionOk="0" h="14267" w="757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7"/>
            <p:cNvSpPr/>
            <p:nvPr/>
          </p:nvSpPr>
          <p:spPr>
            <a:xfrm>
              <a:off x="4309590" y="3706920"/>
              <a:ext cx="155651" cy="244661"/>
            </a:xfrm>
            <a:custGeom>
              <a:rect b="b" l="l" r="r" t="t"/>
              <a:pathLst>
                <a:path extrusionOk="0" h="9340" w="5942">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7"/>
            <p:cNvSpPr/>
            <p:nvPr/>
          </p:nvSpPr>
          <p:spPr>
            <a:xfrm>
              <a:off x="4209656" y="3706998"/>
              <a:ext cx="117904" cy="143549"/>
            </a:xfrm>
            <a:custGeom>
              <a:rect b="b" l="l" r="r" t="t"/>
              <a:pathLst>
                <a:path extrusionOk="0" h="5480" w="4501">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7"/>
            <p:cNvSpPr/>
            <p:nvPr/>
          </p:nvSpPr>
          <p:spPr>
            <a:xfrm>
              <a:off x="4152289" y="3764811"/>
              <a:ext cx="245997" cy="244766"/>
            </a:xfrm>
            <a:custGeom>
              <a:rect b="b" l="l" r="r" t="t"/>
              <a:pathLst>
                <a:path extrusionOk="0" h="9344" w="9391">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7"/>
            <p:cNvSpPr/>
            <p:nvPr/>
          </p:nvSpPr>
          <p:spPr>
            <a:xfrm>
              <a:off x="4102650" y="3665322"/>
              <a:ext cx="408459" cy="384752"/>
            </a:xfrm>
            <a:custGeom>
              <a:rect b="b" l="l" r="r" t="t"/>
              <a:pathLst>
                <a:path extrusionOk="0" h="14688" w="15593">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77"/>
          <p:cNvGrpSpPr/>
          <p:nvPr/>
        </p:nvGrpSpPr>
        <p:grpSpPr>
          <a:xfrm>
            <a:off x="6397489" y="4118522"/>
            <a:ext cx="170346" cy="385381"/>
            <a:chOff x="6397489" y="4118522"/>
            <a:chExt cx="170346" cy="385381"/>
          </a:xfrm>
        </p:grpSpPr>
        <p:sp>
          <p:nvSpPr>
            <p:cNvPr id="10239" name="Google Shape;10239;p77"/>
            <p:cNvSpPr/>
            <p:nvPr/>
          </p:nvSpPr>
          <p:spPr>
            <a:xfrm>
              <a:off x="6439951" y="4124285"/>
              <a:ext cx="74525" cy="63759"/>
            </a:xfrm>
            <a:custGeom>
              <a:rect b="b" l="l" r="r" t="t"/>
              <a:pathLst>
                <a:path extrusionOk="0" h="2434" w="2845">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7"/>
            <p:cNvSpPr/>
            <p:nvPr/>
          </p:nvSpPr>
          <p:spPr>
            <a:xfrm>
              <a:off x="6475864" y="4124180"/>
              <a:ext cx="40497" cy="63863"/>
            </a:xfrm>
            <a:custGeom>
              <a:rect b="b" l="l" r="r" t="t"/>
              <a:pathLst>
                <a:path extrusionOk="0" h="2438" w="1546">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7"/>
            <p:cNvSpPr/>
            <p:nvPr/>
          </p:nvSpPr>
          <p:spPr>
            <a:xfrm>
              <a:off x="6403068" y="4205856"/>
              <a:ext cx="158977" cy="292415"/>
            </a:xfrm>
            <a:custGeom>
              <a:rect b="b" l="l" r="r" t="t"/>
              <a:pathLst>
                <a:path extrusionOk="0" h="11163" w="6069">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7"/>
            <p:cNvSpPr/>
            <p:nvPr/>
          </p:nvSpPr>
          <p:spPr>
            <a:xfrm>
              <a:off x="6452341" y="4375704"/>
              <a:ext cx="30281" cy="122540"/>
            </a:xfrm>
            <a:custGeom>
              <a:rect b="b" l="l" r="r" t="t"/>
              <a:pathLst>
                <a:path extrusionOk="0" h="4678" w="1156">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7"/>
            <p:cNvSpPr/>
            <p:nvPr/>
          </p:nvSpPr>
          <p:spPr>
            <a:xfrm>
              <a:off x="6499282" y="4248318"/>
              <a:ext cx="27950" cy="249953"/>
            </a:xfrm>
            <a:custGeom>
              <a:rect b="b" l="l" r="r" t="t"/>
              <a:pathLst>
                <a:path extrusionOk="0" h="9542" w="1067">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7"/>
            <p:cNvSpPr/>
            <p:nvPr/>
          </p:nvSpPr>
          <p:spPr>
            <a:xfrm>
              <a:off x="6410062" y="4248318"/>
              <a:ext cx="27950" cy="105068"/>
            </a:xfrm>
            <a:custGeom>
              <a:rect b="b" l="l" r="r" t="t"/>
              <a:pathLst>
                <a:path extrusionOk="0" h="4011" w="1067">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7"/>
            <p:cNvSpPr/>
            <p:nvPr/>
          </p:nvSpPr>
          <p:spPr>
            <a:xfrm>
              <a:off x="6505936" y="4205856"/>
              <a:ext cx="56031" cy="147504"/>
            </a:xfrm>
            <a:custGeom>
              <a:rect b="b" l="l" r="r" t="t"/>
              <a:pathLst>
                <a:path extrusionOk="0" h="5631" w="2139">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7"/>
            <p:cNvSpPr/>
            <p:nvPr/>
          </p:nvSpPr>
          <p:spPr>
            <a:xfrm>
              <a:off x="6486814" y="4292037"/>
              <a:ext cx="38795" cy="211603"/>
            </a:xfrm>
            <a:custGeom>
              <a:rect b="b" l="l" r="r" t="t"/>
              <a:pathLst>
                <a:path extrusionOk="0" h="8078" w="1481">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7"/>
            <p:cNvSpPr/>
            <p:nvPr/>
          </p:nvSpPr>
          <p:spPr>
            <a:xfrm>
              <a:off x="6445059" y="4118522"/>
              <a:ext cx="78035" cy="75153"/>
            </a:xfrm>
            <a:custGeom>
              <a:rect b="b" l="l" r="r" t="t"/>
              <a:pathLst>
                <a:path extrusionOk="0" h="2869" w="2979">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7"/>
            <p:cNvSpPr/>
            <p:nvPr/>
          </p:nvSpPr>
          <p:spPr>
            <a:xfrm>
              <a:off x="6397489" y="4243026"/>
              <a:ext cx="100667" cy="260876"/>
            </a:xfrm>
            <a:custGeom>
              <a:rect b="b" l="l" r="r" t="t"/>
              <a:pathLst>
                <a:path extrusionOk="0" h="9959" w="3843">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7"/>
            <p:cNvSpPr/>
            <p:nvPr/>
          </p:nvSpPr>
          <p:spPr>
            <a:xfrm>
              <a:off x="6397489" y="4200224"/>
              <a:ext cx="170346" cy="158820"/>
            </a:xfrm>
            <a:custGeom>
              <a:rect b="b" l="l" r="r" t="t"/>
              <a:pathLst>
                <a:path extrusionOk="0" h="6063" w="6503">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77"/>
          <p:cNvGrpSpPr/>
          <p:nvPr/>
        </p:nvGrpSpPr>
        <p:grpSpPr>
          <a:xfrm>
            <a:off x="7909569" y="3720882"/>
            <a:ext cx="398426" cy="273974"/>
            <a:chOff x="7909569" y="3720882"/>
            <a:chExt cx="398426" cy="273974"/>
          </a:xfrm>
        </p:grpSpPr>
        <p:sp>
          <p:nvSpPr>
            <p:cNvPr id="10251" name="Google Shape;10251;p77"/>
            <p:cNvSpPr/>
            <p:nvPr/>
          </p:nvSpPr>
          <p:spPr>
            <a:xfrm>
              <a:off x="7915594" y="3726513"/>
              <a:ext cx="386376" cy="232874"/>
            </a:xfrm>
            <a:custGeom>
              <a:rect b="b" l="l" r="r" t="t"/>
              <a:pathLst>
                <a:path extrusionOk="0" h="8890" w="1475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7"/>
            <p:cNvSpPr/>
            <p:nvPr/>
          </p:nvSpPr>
          <p:spPr>
            <a:xfrm>
              <a:off x="8256784" y="3790167"/>
              <a:ext cx="38978" cy="169220"/>
            </a:xfrm>
            <a:custGeom>
              <a:rect b="b" l="l" r="r" t="t"/>
              <a:pathLst>
                <a:path extrusionOk="0" h="6460" w="1488">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7"/>
            <p:cNvSpPr/>
            <p:nvPr/>
          </p:nvSpPr>
          <p:spPr>
            <a:xfrm>
              <a:off x="8071428" y="3871215"/>
              <a:ext cx="65383" cy="56031"/>
            </a:xfrm>
            <a:custGeom>
              <a:rect b="b" l="l" r="r" t="t"/>
              <a:pathLst>
                <a:path extrusionOk="0" h="2139" w="2496">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7"/>
            <p:cNvSpPr/>
            <p:nvPr/>
          </p:nvSpPr>
          <p:spPr>
            <a:xfrm>
              <a:off x="8098618" y="3871215"/>
              <a:ext cx="40969" cy="56005"/>
            </a:xfrm>
            <a:custGeom>
              <a:rect b="b" l="l" r="r" t="t"/>
              <a:pathLst>
                <a:path extrusionOk="0" h="2138" w="1564">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7"/>
            <p:cNvSpPr/>
            <p:nvPr/>
          </p:nvSpPr>
          <p:spPr>
            <a:xfrm>
              <a:off x="7918187" y="3893664"/>
              <a:ext cx="39162" cy="33556"/>
            </a:xfrm>
            <a:custGeom>
              <a:rect b="b" l="l" r="r" t="t"/>
              <a:pathLst>
                <a:path extrusionOk="0" h="1281" w="1495">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7"/>
            <p:cNvSpPr/>
            <p:nvPr/>
          </p:nvSpPr>
          <p:spPr>
            <a:xfrm>
              <a:off x="7933825" y="3893664"/>
              <a:ext cx="25331" cy="33530"/>
            </a:xfrm>
            <a:custGeom>
              <a:rect b="b" l="l" r="r" t="t"/>
              <a:pathLst>
                <a:path extrusionOk="0" h="1280" w="967">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7"/>
            <p:cNvSpPr/>
            <p:nvPr/>
          </p:nvSpPr>
          <p:spPr>
            <a:xfrm>
              <a:off x="7996641" y="3893664"/>
              <a:ext cx="39266" cy="33556"/>
            </a:xfrm>
            <a:custGeom>
              <a:rect b="b" l="l" r="r" t="t"/>
              <a:pathLst>
                <a:path extrusionOk="0" h="1281" w="1499">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7"/>
            <p:cNvSpPr/>
            <p:nvPr/>
          </p:nvSpPr>
          <p:spPr>
            <a:xfrm>
              <a:off x="8012279" y="3893664"/>
              <a:ext cx="25409" cy="33530"/>
            </a:xfrm>
            <a:custGeom>
              <a:rect b="b" l="l" r="r" t="t"/>
              <a:pathLst>
                <a:path extrusionOk="0" h="1280" w="97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7"/>
            <p:cNvSpPr/>
            <p:nvPr/>
          </p:nvSpPr>
          <p:spPr>
            <a:xfrm>
              <a:off x="8254636" y="3893664"/>
              <a:ext cx="39162" cy="33556"/>
            </a:xfrm>
            <a:custGeom>
              <a:rect b="b" l="l" r="r" t="t"/>
              <a:pathLst>
                <a:path extrusionOk="0" h="1281" w="1495">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7"/>
            <p:cNvSpPr/>
            <p:nvPr/>
          </p:nvSpPr>
          <p:spPr>
            <a:xfrm>
              <a:off x="8270248" y="3893664"/>
              <a:ext cx="25435" cy="33530"/>
            </a:xfrm>
            <a:custGeom>
              <a:rect b="b" l="l" r="r" t="t"/>
              <a:pathLst>
                <a:path extrusionOk="0" h="1280" w="971">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7"/>
            <p:cNvSpPr/>
            <p:nvPr/>
          </p:nvSpPr>
          <p:spPr>
            <a:xfrm>
              <a:off x="8176182" y="3893664"/>
              <a:ext cx="39162" cy="33556"/>
            </a:xfrm>
            <a:custGeom>
              <a:rect b="b" l="l" r="r" t="t"/>
              <a:pathLst>
                <a:path extrusionOk="0" h="1281" w="1495">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7"/>
            <p:cNvSpPr/>
            <p:nvPr/>
          </p:nvSpPr>
          <p:spPr>
            <a:xfrm>
              <a:off x="7925391" y="3959361"/>
              <a:ext cx="366782" cy="29758"/>
            </a:xfrm>
            <a:custGeom>
              <a:rect b="b" l="l" r="r" t="t"/>
              <a:pathLst>
                <a:path extrusionOk="0" h="1136" w="14002">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7"/>
            <p:cNvSpPr/>
            <p:nvPr/>
          </p:nvSpPr>
          <p:spPr>
            <a:xfrm>
              <a:off x="8256967" y="3959361"/>
              <a:ext cx="35206" cy="29758"/>
            </a:xfrm>
            <a:custGeom>
              <a:rect b="b" l="l" r="r" t="t"/>
              <a:pathLst>
                <a:path extrusionOk="0" h="1136" w="1344">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7"/>
            <p:cNvSpPr/>
            <p:nvPr/>
          </p:nvSpPr>
          <p:spPr>
            <a:xfrm>
              <a:off x="8191794" y="3893664"/>
              <a:ext cx="25435" cy="33530"/>
            </a:xfrm>
            <a:custGeom>
              <a:rect b="b" l="l" r="r" t="t"/>
              <a:pathLst>
                <a:path extrusionOk="0" h="1280" w="971">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7"/>
            <p:cNvSpPr/>
            <p:nvPr/>
          </p:nvSpPr>
          <p:spPr>
            <a:xfrm>
              <a:off x="7909569" y="3784457"/>
              <a:ext cx="311354" cy="210215"/>
            </a:xfrm>
            <a:custGeom>
              <a:rect b="b" l="l" r="r" t="t"/>
              <a:pathLst>
                <a:path extrusionOk="0" h="8025" w="11886">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7"/>
            <p:cNvSpPr/>
            <p:nvPr/>
          </p:nvSpPr>
          <p:spPr>
            <a:xfrm>
              <a:off x="8063805" y="3865426"/>
              <a:ext cx="78664" cy="67400"/>
            </a:xfrm>
            <a:custGeom>
              <a:rect b="b" l="l" r="r" t="t"/>
              <a:pathLst>
                <a:path extrusionOk="0" h="2573" w="3003">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7"/>
            <p:cNvSpPr/>
            <p:nvPr/>
          </p:nvSpPr>
          <p:spPr>
            <a:xfrm>
              <a:off x="7996641" y="3887927"/>
              <a:ext cx="52547" cy="44977"/>
            </a:xfrm>
            <a:custGeom>
              <a:rect b="b" l="l" r="r" t="t"/>
              <a:pathLst>
                <a:path extrusionOk="0" h="1717" w="2006">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7"/>
            <p:cNvSpPr/>
            <p:nvPr/>
          </p:nvSpPr>
          <p:spPr>
            <a:xfrm>
              <a:off x="8000151" y="3720882"/>
              <a:ext cx="307844" cy="273974"/>
            </a:xfrm>
            <a:custGeom>
              <a:rect b="b" l="l" r="r" t="t"/>
              <a:pathLst>
                <a:path extrusionOk="0" h="10459" w="11752">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7"/>
            <p:cNvSpPr/>
            <p:nvPr/>
          </p:nvSpPr>
          <p:spPr>
            <a:xfrm>
              <a:off x="8168559" y="3887927"/>
              <a:ext cx="52442" cy="44898"/>
            </a:xfrm>
            <a:custGeom>
              <a:rect b="b" l="l" r="r" t="t"/>
              <a:pathLst>
                <a:path extrusionOk="0" h="1714" w="2002">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77"/>
          <p:cNvGrpSpPr/>
          <p:nvPr/>
        </p:nvGrpSpPr>
        <p:grpSpPr>
          <a:xfrm>
            <a:off x="6910596" y="4118967"/>
            <a:ext cx="227032" cy="384490"/>
            <a:chOff x="6910596" y="4118967"/>
            <a:chExt cx="227032" cy="384490"/>
          </a:xfrm>
        </p:grpSpPr>
        <p:sp>
          <p:nvSpPr>
            <p:cNvPr id="10271" name="Google Shape;10271;p77"/>
            <p:cNvSpPr/>
            <p:nvPr/>
          </p:nvSpPr>
          <p:spPr>
            <a:xfrm>
              <a:off x="6916700" y="4206039"/>
              <a:ext cx="214563" cy="291865"/>
            </a:xfrm>
            <a:custGeom>
              <a:rect b="b" l="l" r="r" t="t"/>
              <a:pathLst>
                <a:path extrusionOk="0" h="11142" w="8191">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7"/>
            <p:cNvSpPr/>
            <p:nvPr/>
          </p:nvSpPr>
          <p:spPr>
            <a:xfrm>
              <a:off x="7048723" y="4248423"/>
              <a:ext cx="46889" cy="134040"/>
            </a:xfrm>
            <a:custGeom>
              <a:rect b="b" l="l" r="r" t="t"/>
              <a:pathLst>
                <a:path extrusionOk="0" h="5117" w="179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7"/>
            <p:cNvSpPr/>
            <p:nvPr/>
          </p:nvSpPr>
          <p:spPr>
            <a:xfrm>
              <a:off x="6981506" y="4124625"/>
              <a:ext cx="74341" cy="63680"/>
            </a:xfrm>
            <a:custGeom>
              <a:rect b="b" l="l" r="r" t="t"/>
              <a:pathLst>
                <a:path extrusionOk="0" h="2431" w="2838">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7"/>
            <p:cNvSpPr/>
            <p:nvPr/>
          </p:nvSpPr>
          <p:spPr>
            <a:xfrm>
              <a:off x="7017236" y="4124625"/>
              <a:ext cx="40419" cy="63680"/>
            </a:xfrm>
            <a:custGeom>
              <a:rect b="b" l="l" r="r" t="t"/>
              <a:pathLst>
                <a:path extrusionOk="0" h="2431" w="1543">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7"/>
            <p:cNvSpPr/>
            <p:nvPr/>
          </p:nvSpPr>
          <p:spPr>
            <a:xfrm>
              <a:off x="6925135" y="4248423"/>
              <a:ext cx="52076" cy="104859"/>
            </a:xfrm>
            <a:custGeom>
              <a:rect b="b" l="l" r="r" t="t"/>
              <a:pathLst>
                <a:path extrusionOk="0" h="4003" w="1988">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7"/>
            <p:cNvSpPr/>
            <p:nvPr/>
          </p:nvSpPr>
          <p:spPr>
            <a:xfrm>
              <a:off x="7047387" y="4206039"/>
              <a:ext cx="84531" cy="147268"/>
            </a:xfrm>
            <a:custGeom>
              <a:rect b="b" l="l" r="r" t="t"/>
              <a:pathLst>
                <a:path extrusionOk="0" h="5622" w="3227">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7"/>
            <p:cNvSpPr/>
            <p:nvPr/>
          </p:nvSpPr>
          <p:spPr>
            <a:xfrm>
              <a:off x="6993713" y="4382436"/>
              <a:ext cx="20406" cy="115468"/>
            </a:xfrm>
            <a:custGeom>
              <a:rect b="b" l="l" r="r" t="t"/>
              <a:pathLst>
                <a:path extrusionOk="0" h="4408" w="779">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7"/>
            <p:cNvSpPr/>
            <p:nvPr/>
          </p:nvSpPr>
          <p:spPr>
            <a:xfrm>
              <a:off x="7040759" y="4382358"/>
              <a:ext cx="20380" cy="115572"/>
            </a:xfrm>
            <a:custGeom>
              <a:rect b="b" l="l" r="r" t="t"/>
              <a:pathLst>
                <a:path extrusionOk="0" h="4412" w="778">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7"/>
            <p:cNvSpPr/>
            <p:nvPr/>
          </p:nvSpPr>
          <p:spPr>
            <a:xfrm>
              <a:off x="6986536" y="4118967"/>
              <a:ext cx="77930" cy="74996"/>
            </a:xfrm>
            <a:custGeom>
              <a:rect b="b" l="l" r="r" t="t"/>
              <a:pathLst>
                <a:path extrusionOk="0" h="2863" w="2975">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7"/>
            <p:cNvSpPr/>
            <p:nvPr/>
          </p:nvSpPr>
          <p:spPr>
            <a:xfrm>
              <a:off x="7008697" y="4340708"/>
              <a:ext cx="93385" cy="162750"/>
            </a:xfrm>
            <a:custGeom>
              <a:rect b="b" l="l" r="r" t="t"/>
              <a:pathLst>
                <a:path extrusionOk="0" h="6213" w="3565">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7"/>
            <p:cNvSpPr/>
            <p:nvPr/>
          </p:nvSpPr>
          <p:spPr>
            <a:xfrm>
              <a:off x="6934905" y="4200381"/>
              <a:ext cx="202723" cy="158637"/>
            </a:xfrm>
            <a:custGeom>
              <a:rect b="b" l="l" r="r" t="t"/>
              <a:pathLst>
                <a:path extrusionOk="0" h="6056" w="7739">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7"/>
            <p:cNvSpPr/>
            <p:nvPr/>
          </p:nvSpPr>
          <p:spPr>
            <a:xfrm>
              <a:off x="6910596" y="4242660"/>
              <a:ext cx="109338" cy="260719"/>
            </a:xfrm>
            <a:custGeom>
              <a:rect b="b" l="l" r="r" t="t"/>
              <a:pathLst>
                <a:path extrusionOk="0" h="9953" w="4174">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3" name="Google Shape;10283;p77"/>
          <p:cNvGrpSpPr/>
          <p:nvPr/>
        </p:nvGrpSpPr>
        <p:grpSpPr>
          <a:xfrm>
            <a:off x="7372702" y="4132876"/>
            <a:ext cx="385459" cy="356671"/>
            <a:chOff x="7372702" y="4132876"/>
            <a:chExt cx="385459" cy="356671"/>
          </a:xfrm>
        </p:grpSpPr>
        <p:sp>
          <p:nvSpPr>
            <p:cNvPr id="10284" name="Google Shape;10284;p77"/>
            <p:cNvSpPr/>
            <p:nvPr/>
          </p:nvSpPr>
          <p:spPr>
            <a:xfrm>
              <a:off x="7378360" y="4271762"/>
              <a:ext cx="221374" cy="212258"/>
            </a:xfrm>
            <a:custGeom>
              <a:rect b="b" l="l" r="r" t="t"/>
              <a:pathLst>
                <a:path extrusionOk="0" h="8103" w="8451">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7"/>
            <p:cNvSpPr/>
            <p:nvPr/>
          </p:nvSpPr>
          <p:spPr>
            <a:xfrm>
              <a:off x="7527724" y="4271762"/>
              <a:ext cx="72010" cy="173175"/>
            </a:xfrm>
            <a:custGeom>
              <a:rect b="b" l="l" r="r" t="t"/>
              <a:pathLst>
                <a:path extrusionOk="0" h="6611" w="2749">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7"/>
            <p:cNvSpPr/>
            <p:nvPr/>
          </p:nvSpPr>
          <p:spPr>
            <a:xfrm>
              <a:off x="7425826" y="4138535"/>
              <a:ext cx="326704" cy="270909"/>
            </a:xfrm>
            <a:custGeom>
              <a:rect b="b" l="l" r="r" t="t"/>
              <a:pathLst>
                <a:path extrusionOk="0" h="10342" w="12472">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7"/>
            <p:cNvSpPr/>
            <p:nvPr/>
          </p:nvSpPr>
          <p:spPr>
            <a:xfrm>
              <a:off x="7681672" y="4138535"/>
              <a:ext cx="70857" cy="207674"/>
            </a:xfrm>
            <a:custGeom>
              <a:rect b="b" l="l" r="r" t="t"/>
              <a:pathLst>
                <a:path extrusionOk="0" h="7928" w="2705">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7"/>
            <p:cNvSpPr/>
            <p:nvPr/>
          </p:nvSpPr>
          <p:spPr>
            <a:xfrm>
              <a:off x="7503573" y="4220132"/>
              <a:ext cx="27033" cy="27059"/>
            </a:xfrm>
            <a:custGeom>
              <a:rect b="b" l="l" r="r" t="t"/>
              <a:pathLst>
                <a:path extrusionOk="0" h="1033" w="1032">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7"/>
            <p:cNvSpPr/>
            <p:nvPr/>
          </p:nvSpPr>
          <p:spPr>
            <a:xfrm>
              <a:off x="7570998" y="4220132"/>
              <a:ext cx="27112" cy="27059"/>
            </a:xfrm>
            <a:custGeom>
              <a:rect b="b" l="l" r="r" t="t"/>
              <a:pathLst>
                <a:path extrusionOk="0" h="1033" w="1035">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7"/>
            <p:cNvSpPr/>
            <p:nvPr/>
          </p:nvSpPr>
          <p:spPr>
            <a:xfrm>
              <a:off x="7638398" y="4220132"/>
              <a:ext cx="27138" cy="27059"/>
            </a:xfrm>
            <a:custGeom>
              <a:rect b="b" l="l" r="r" t="t"/>
              <a:pathLst>
                <a:path extrusionOk="0" h="1033" w="1036">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7"/>
            <p:cNvSpPr/>
            <p:nvPr/>
          </p:nvSpPr>
          <p:spPr>
            <a:xfrm>
              <a:off x="7372702" y="4212247"/>
              <a:ext cx="385197" cy="277300"/>
            </a:xfrm>
            <a:custGeom>
              <a:rect b="b" l="l" r="r" t="t"/>
              <a:pathLst>
                <a:path extrusionOk="0" h="10586" w="14705">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7"/>
            <p:cNvSpPr/>
            <p:nvPr/>
          </p:nvSpPr>
          <p:spPr>
            <a:xfrm>
              <a:off x="7372781" y="4132876"/>
              <a:ext cx="385381" cy="231983"/>
            </a:xfrm>
            <a:custGeom>
              <a:rect b="b" l="l" r="r" t="t"/>
              <a:pathLst>
                <a:path extrusionOk="0" h="8856" w="14712">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7"/>
            <p:cNvSpPr/>
            <p:nvPr/>
          </p:nvSpPr>
          <p:spPr>
            <a:xfrm>
              <a:off x="7497914" y="4214474"/>
              <a:ext cx="44820" cy="38428"/>
            </a:xfrm>
            <a:custGeom>
              <a:rect b="b" l="l" r="r" t="t"/>
              <a:pathLst>
                <a:path extrusionOk="0" h="1467" w="1711">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7"/>
            <p:cNvSpPr/>
            <p:nvPr/>
          </p:nvSpPr>
          <p:spPr>
            <a:xfrm>
              <a:off x="7565340" y="4214422"/>
              <a:ext cx="44820" cy="38428"/>
            </a:xfrm>
            <a:custGeom>
              <a:rect b="b" l="l" r="r" t="t"/>
              <a:pathLst>
                <a:path extrusionOk="0" h="1467" w="1711">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7"/>
            <p:cNvSpPr/>
            <p:nvPr/>
          </p:nvSpPr>
          <p:spPr>
            <a:xfrm>
              <a:off x="7632740" y="4214422"/>
              <a:ext cx="44924" cy="38428"/>
            </a:xfrm>
            <a:custGeom>
              <a:rect b="b" l="l" r="r" t="t"/>
              <a:pathLst>
                <a:path extrusionOk="0" h="1467" w="1715">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6" name="Google Shape;10296;p77"/>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0297" name="Google Shape;10297;p7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01" name="Shape 10301"/>
        <p:cNvGrpSpPr/>
        <p:nvPr/>
      </p:nvGrpSpPr>
      <p:grpSpPr>
        <a:xfrm>
          <a:off x="0" y="0"/>
          <a:ext cx="0" cy="0"/>
          <a:chOff x="0" y="0"/>
          <a:chExt cx="0" cy="0"/>
        </a:xfrm>
      </p:grpSpPr>
      <p:grpSp>
        <p:nvGrpSpPr>
          <p:cNvPr id="10302" name="Google Shape;10302;p78"/>
          <p:cNvGrpSpPr/>
          <p:nvPr/>
        </p:nvGrpSpPr>
        <p:grpSpPr>
          <a:xfrm>
            <a:off x="3045189" y="1771948"/>
            <a:ext cx="389401" cy="374453"/>
            <a:chOff x="3045189" y="1977348"/>
            <a:chExt cx="389401" cy="374453"/>
          </a:xfrm>
        </p:grpSpPr>
        <p:sp>
          <p:nvSpPr>
            <p:cNvPr id="10303" name="Google Shape;10303;p78"/>
            <p:cNvSpPr/>
            <p:nvPr/>
          </p:nvSpPr>
          <p:spPr>
            <a:xfrm>
              <a:off x="3052494" y="2027117"/>
              <a:ext cx="331910" cy="318454"/>
            </a:xfrm>
            <a:custGeom>
              <a:rect b="b" l="l" r="r" t="t"/>
              <a:pathLst>
                <a:path extrusionOk="0" h="12164" w="12678">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8"/>
            <p:cNvSpPr/>
            <p:nvPr/>
          </p:nvSpPr>
          <p:spPr>
            <a:xfrm>
              <a:off x="3189075" y="1982611"/>
              <a:ext cx="108804" cy="108673"/>
            </a:xfrm>
            <a:custGeom>
              <a:rect b="b" l="l" r="r" t="t"/>
              <a:pathLst>
                <a:path extrusionOk="0" h="4151" w="4156">
                  <a:moveTo>
                    <a:pt x="1701" y="0"/>
                  </a:moveTo>
                  <a:lnTo>
                    <a:pt x="0" y="1701"/>
                  </a:lnTo>
                  <a:lnTo>
                    <a:pt x="2455" y="4151"/>
                  </a:lnTo>
                  <a:lnTo>
                    <a:pt x="4156" y="2455"/>
                  </a:lnTo>
                  <a:lnTo>
                    <a:pt x="1701"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8"/>
            <p:cNvSpPr/>
            <p:nvPr/>
          </p:nvSpPr>
          <p:spPr>
            <a:xfrm>
              <a:off x="3320132" y="2113537"/>
              <a:ext cx="108673" cy="108804"/>
            </a:xfrm>
            <a:custGeom>
              <a:rect b="b" l="l" r="r" t="t"/>
              <a:pathLst>
                <a:path extrusionOk="0" h="4156" w="4151">
                  <a:moveTo>
                    <a:pt x="1701" y="0"/>
                  </a:moveTo>
                  <a:lnTo>
                    <a:pt x="0" y="1701"/>
                  </a:lnTo>
                  <a:lnTo>
                    <a:pt x="2450" y="4156"/>
                  </a:lnTo>
                  <a:lnTo>
                    <a:pt x="4151" y="2455"/>
                  </a:lnTo>
                  <a:lnTo>
                    <a:pt x="17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8"/>
            <p:cNvSpPr/>
            <p:nvPr/>
          </p:nvSpPr>
          <p:spPr>
            <a:xfrm>
              <a:off x="3045189" y="1977348"/>
              <a:ext cx="389401" cy="374453"/>
            </a:xfrm>
            <a:custGeom>
              <a:rect b="b" l="l" r="r" t="t"/>
              <a:pathLst>
                <a:path extrusionOk="0" h="14303" w="14874">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8"/>
            <p:cNvSpPr/>
            <p:nvPr/>
          </p:nvSpPr>
          <p:spPr>
            <a:xfrm>
              <a:off x="3092968" y="2216529"/>
              <a:ext cx="11493" cy="10551"/>
            </a:xfrm>
            <a:custGeom>
              <a:rect b="b" l="l" r="r" t="t"/>
              <a:pathLst>
                <a:path extrusionOk="0" h="403" w="439">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8"/>
            <p:cNvSpPr/>
            <p:nvPr/>
          </p:nvSpPr>
          <p:spPr>
            <a:xfrm>
              <a:off x="3092968" y="2186867"/>
              <a:ext cx="11493" cy="10577"/>
            </a:xfrm>
            <a:custGeom>
              <a:rect b="b" l="l" r="r" t="t"/>
              <a:pathLst>
                <a:path extrusionOk="0" h="404" w="439">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8"/>
            <p:cNvSpPr/>
            <p:nvPr/>
          </p:nvSpPr>
          <p:spPr>
            <a:xfrm>
              <a:off x="3320132" y="2230876"/>
              <a:ext cx="11467" cy="10446"/>
            </a:xfrm>
            <a:custGeom>
              <a:rect b="b" l="l" r="r" t="t"/>
              <a:pathLst>
                <a:path extrusionOk="0" h="399" w="438">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78"/>
          <p:cNvGrpSpPr/>
          <p:nvPr/>
        </p:nvGrpSpPr>
        <p:grpSpPr>
          <a:xfrm>
            <a:off x="3028591" y="2238398"/>
            <a:ext cx="431158" cy="349817"/>
            <a:chOff x="3028591" y="2443798"/>
            <a:chExt cx="431158" cy="349817"/>
          </a:xfrm>
        </p:grpSpPr>
        <p:sp>
          <p:nvSpPr>
            <p:cNvPr id="10311" name="Google Shape;10311;p78"/>
            <p:cNvSpPr/>
            <p:nvPr/>
          </p:nvSpPr>
          <p:spPr>
            <a:xfrm>
              <a:off x="3068332" y="2658997"/>
              <a:ext cx="144278" cy="120873"/>
            </a:xfrm>
            <a:custGeom>
              <a:rect b="b" l="l" r="r" t="t"/>
              <a:pathLst>
                <a:path extrusionOk="0" h="4617" w="5511">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8"/>
            <p:cNvSpPr/>
            <p:nvPr/>
          </p:nvSpPr>
          <p:spPr>
            <a:xfrm>
              <a:off x="3275338" y="2658997"/>
              <a:ext cx="144304" cy="120873"/>
            </a:xfrm>
            <a:custGeom>
              <a:rect b="b" l="l" r="r" t="t"/>
              <a:pathLst>
                <a:path extrusionOk="0" h="4617" w="5512">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8"/>
            <p:cNvSpPr/>
            <p:nvPr/>
          </p:nvSpPr>
          <p:spPr>
            <a:xfrm>
              <a:off x="3041917" y="2696853"/>
              <a:ext cx="13849" cy="18745"/>
            </a:xfrm>
            <a:custGeom>
              <a:rect b="b" l="l" r="r" t="t"/>
              <a:pathLst>
                <a:path extrusionOk="0" h="716" w="529">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8"/>
            <p:cNvSpPr/>
            <p:nvPr/>
          </p:nvSpPr>
          <p:spPr>
            <a:xfrm>
              <a:off x="3432051" y="2696853"/>
              <a:ext cx="13875" cy="18745"/>
            </a:xfrm>
            <a:custGeom>
              <a:rect b="b" l="l" r="r" t="t"/>
              <a:pathLst>
                <a:path extrusionOk="0" h="716" w="53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8"/>
            <p:cNvSpPr/>
            <p:nvPr/>
          </p:nvSpPr>
          <p:spPr>
            <a:xfrm>
              <a:off x="3090821" y="2674417"/>
              <a:ext cx="78016" cy="72309"/>
            </a:xfrm>
            <a:custGeom>
              <a:rect b="b" l="l" r="r" t="t"/>
              <a:pathLst>
                <a:path extrusionOk="0" h="2762" w="298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8"/>
            <p:cNvSpPr/>
            <p:nvPr/>
          </p:nvSpPr>
          <p:spPr>
            <a:xfrm>
              <a:off x="3098518" y="2782488"/>
              <a:ext cx="1021" cy="654"/>
            </a:xfrm>
            <a:custGeom>
              <a:rect b="b" l="l" r="r" t="t"/>
              <a:pathLst>
                <a:path extrusionOk="0" h="25" w="39">
                  <a:moveTo>
                    <a:pt x="0" y="1"/>
                  </a:moveTo>
                  <a:lnTo>
                    <a:pt x="0" y="1"/>
                  </a:lnTo>
                  <a:cubicBezTo>
                    <a:pt x="10" y="10"/>
                    <a:pt x="24" y="20"/>
                    <a:pt x="39" y="2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8"/>
            <p:cNvSpPr/>
            <p:nvPr/>
          </p:nvSpPr>
          <p:spPr>
            <a:xfrm>
              <a:off x="3101267" y="2706959"/>
              <a:ext cx="71733" cy="67885"/>
            </a:xfrm>
            <a:custGeom>
              <a:rect b="b" l="l" r="r" t="t"/>
              <a:pathLst>
                <a:path extrusionOk="0" h="2593" w="274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8"/>
            <p:cNvSpPr/>
            <p:nvPr/>
          </p:nvSpPr>
          <p:spPr>
            <a:xfrm>
              <a:off x="3177241" y="2675203"/>
              <a:ext cx="26939" cy="26128"/>
            </a:xfrm>
            <a:custGeom>
              <a:rect b="b" l="l" r="r" t="t"/>
              <a:pathLst>
                <a:path extrusionOk="0" h="998" w="1029">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8"/>
            <p:cNvSpPr/>
            <p:nvPr/>
          </p:nvSpPr>
          <p:spPr>
            <a:xfrm>
              <a:off x="3297853" y="2674417"/>
              <a:ext cx="78016" cy="72309"/>
            </a:xfrm>
            <a:custGeom>
              <a:rect b="b" l="l" r="r" t="t"/>
              <a:pathLst>
                <a:path extrusionOk="0" h="2762" w="298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8"/>
            <p:cNvSpPr/>
            <p:nvPr/>
          </p:nvSpPr>
          <p:spPr>
            <a:xfrm>
              <a:off x="3305523" y="2782619"/>
              <a:ext cx="1047" cy="524"/>
            </a:xfrm>
            <a:custGeom>
              <a:rect b="b" l="l" r="r" t="t"/>
              <a:pathLst>
                <a:path extrusionOk="0" h="20" w="40">
                  <a:moveTo>
                    <a:pt x="1" y="0"/>
                  </a:moveTo>
                  <a:cubicBezTo>
                    <a:pt x="10" y="5"/>
                    <a:pt x="25" y="15"/>
                    <a:pt x="39" y="2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8"/>
            <p:cNvSpPr/>
            <p:nvPr/>
          </p:nvSpPr>
          <p:spPr>
            <a:xfrm>
              <a:off x="3308298" y="2706959"/>
              <a:ext cx="71707" cy="67885"/>
            </a:xfrm>
            <a:custGeom>
              <a:rect b="b" l="l" r="r" t="t"/>
              <a:pathLst>
                <a:path extrusionOk="0" h="2593" w="2739">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8"/>
            <p:cNvSpPr/>
            <p:nvPr/>
          </p:nvSpPr>
          <p:spPr>
            <a:xfrm>
              <a:off x="3384273" y="2675203"/>
              <a:ext cx="26939" cy="26128"/>
            </a:xfrm>
            <a:custGeom>
              <a:rect b="b" l="l" r="r" t="t"/>
              <a:pathLst>
                <a:path extrusionOk="0" h="998" w="1029">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8"/>
            <p:cNvSpPr/>
            <p:nvPr/>
          </p:nvSpPr>
          <p:spPr>
            <a:xfrm>
              <a:off x="3028591" y="2443798"/>
              <a:ext cx="431158" cy="349817"/>
            </a:xfrm>
            <a:custGeom>
              <a:rect b="b" l="l" r="r" t="t"/>
              <a:pathLst>
                <a:path extrusionOk="0" h="13362" w="16469">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78"/>
          <p:cNvGrpSpPr/>
          <p:nvPr/>
        </p:nvGrpSpPr>
        <p:grpSpPr>
          <a:xfrm>
            <a:off x="3966333" y="1778075"/>
            <a:ext cx="331805" cy="377961"/>
            <a:chOff x="3966333" y="1983475"/>
            <a:chExt cx="331805" cy="377961"/>
          </a:xfrm>
        </p:grpSpPr>
        <p:sp>
          <p:nvSpPr>
            <p:cNvPr id="10325" name="Google Shape;10325;p78"/>
            <p:cNvSpPr/>
            <p:nvPr/>
          </p:nvSpPr>
          <p:spPr>
            <a:xfrm>
              <a:off x="3972982" y="1989025"/>
              <a:ext cx="318113" cy="53460"/>
            </a:xfrm>
            <a:custGeom>
              <a:rect b="b" l="l" r="r" t="t"/>
              <a:pathLst>
                <a:path extrusionOk="0" h="2042" w="12151">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8"/>
            <p:cNvSpPr/>
            <p:nvPr/>
          </p:nvSpPr>
          <p:spPr>
            <a:xfrm>
              <a:off x="3977407" y="2042458"/>
              <a:ext cx="311804" cy="99013"/>
            </a:xfrm>
            <a:custGeom>
              <a:rect b="b" l="l" r="r" t="t"/>
              <a:pathLst>
                <a:path extrusionOk="0" h="3782" w="1191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8"/>
            <p:cNvSpPr/>
            <p:nvPr/>
          </p:nvSpPr>
          <p:spPr>
            <a:xfrm>
              <a:off x="4031861" y="2180558"/>
              <a:ext cx="200382" cy="175092"/>
            </a:xfrm>
            <a:custGeom>
              <a:rect b="b" l="l" r="r" t="t"/>
              <a:pathLst>
                <a:path extrusionOk="0" h="6688" w="7654">
                  <a:moveTo>
                    <a:pt x="0" y="1"/>
                  </a:moveTo>
                  <a:lnTo>
                    <a:pt x="0" y="6688"/>
                  </a:lnTo>
                  <a:lnTo>
                    <a:pt x="7653" y="6688"/>
                  </a:lnTo>
                  <a:lnTo>
                    <a:pt x="7653" y="1"/>
                  </a:ln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8"/>
            <p:cNvSpPr/>
            <p:nvPr/>
          </p:nvSpPr>
          <p:spPr>
            <a:xfrm>
              <a:off x="4247427" y="1989025"/>
              <a:ext cx="43668" cy="53460"/>
            </a:xfrm>
            <a:custGeom>
              <a:rect b="b" l="l" r="r" t="t"/>
              <a:pathLst>
                <a:path extrusionOk="0" h="2042" w="1668">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8"/>
            <p:cNvSpPr/>
            <p:nvPr/>
          </p:nvSpPr>
          <p:spPr>
            <a:xfrm>
              <a:off x="4031861" y="2141445"/>
              <a:ext cx="200382" cy="38877"/>
            </a:xfrm>
            <a:custGeom>
              <a:rect b="b" l="l" r="r" t="t"/>
              <a:pathLst>
                <a:path extrusionOk="0" h="1485" w="7654">
                  <a:moveTo>
                    <a:pt x="0" y="1"/>
                  </a:moveTo>
                  <a:lnTo>
                    <a:pt x="0" y="1485"/>
                  </a:lnTo>
                  <a:lnTo>
                    <a:pt x="7653" y="1485"/>
                  </a:lnTo>
                  <a:lnTo>
                    <a:pt x="7653"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8"/>
            <p:cNvSpPr/>
            <p:nvPr/>
          </p:nvSpPr>
          <p:spPr>
            <a:xfrm>
              <a:off x="4221902" y="2042458"/>
              <a:ext cx="67309" cy="99013"/>
            </a:xfrm>
            <a:custGeom>
              <a:rect b="b" l="l" r="r" t="t"/>
              <a:pathLst>
                <a:path extrusionOk="0" h="3782" w="2571">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8"/>
            <p:cNvSpPr/>
            <p:nvPr/>
          </p:nvSpPr>
          <p:spPr>
            <a:xfrm>
              <a:off x="4215226" y="2180558"/>
              <a:ext cx="17017" cy="175092"/>
            </a:xfrm>
            <a:custGeom>
              <a:rect b="b" l="l" r="r" t="t"/>
              <a:pathLst>
                <a:path extrusionOk="0" h="6688" w="650">
                  <a:moveTo>
                    <a:pt x="1" y="1"/>
                  </a:moveTo>
                  <a:lnTo>
                    <a:pt x="1" y="6688"/>
                  </a:lnTo>
                  <a:lnTo>
                    <a:pt x="649" y="6688"/>
                  </a:lnTo>
                  <a:lnTo>
                    <a:pt x="649"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8"/>
            <p:cNvSpPr/>
            <p:nvPr/>
          </p:nvSpPr>
          <p:spPr>
            <a:xfrm>
              <a:off x="4215226" y="2141445"/>
              <a:ext cx="17017" cy="38877"/>
            </a:xfrm>
            <a:custGeom>
              <a:rect b="b" l="l" r="r" t="t"/>
              <a:pathLst>
                <a:path extrusionOk="0" h="1485" w="650">
                  <a:moveTo>
                    <a:pt x="1" y="1"/>
                  </a:moveTo>
                  <a:lnTo>
                    <a:pt x="1" y="1485"/>
                  </a:lnTo>
                  <a:lnTo>
                    <a:pt x="649" y="1485"/>
                  </a:lnTo>
                  <a:lnTo>
                    <a:pt x="64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8"/>
            <p:cNvSpPr/>
            <p:nvPr/>
          </p:nvSpPr>
          <p:spPr>
            <a:xfrm>
              <a:off x="4061026" y="2209487"/>
              <a:ext cx="30212" cy="146294"/>
            </a:xfrm>
            <a:custGeom>
              <a:rect b="b" l="l" r="r" t="t"/>
              <a:pathLst>
                <a:path extrusionOk="0" h="5588" w="1154">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8"/>
            <p:cNvSpPr/>
            <p:nvPr/>
          </p:nvSpPr>
          <p:spPr>
            <a:xfrm>
              <a:off x="4116868" y="2209487"/>
              <a:ext cx="30343" cy="146294"/>
            </a:xfrm>
            <a:custGeom>
              <a:rect b="b" l="l" r="r" t="t"/>
              <a:pathLst>
                <a:path extrusionOk="0" h="5588" w="1159">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8"/>
            <p:cNvSpPr/>
            <p:nvPr/>
          </p:nvSpPr>
          <p:spPr>
            <a:xfrm>
              <a:off x="4172841" y="2209487"/>
              <a:ext cx="30212" cy="146294"/>
            </a:xfrm>
            <a:custGeom>
              <a:rect b="b" l="l" r="r" t="t"/>
              <a:pathLst>
                <a:path extrusionOk="0" h="5588" w="1154">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8"/>
            <p:cNvSpPr/>
            <p:nvPr/>
          </p:nvSpPr>
          <p:spPr>
            <a:xfrm>
              <a:off x="4026311" y="2203963"/>
              <a:ext cx="211456" cy="157473"/>
            </a:xfrm>
            <a:custGeom>
              <a:rect b="b" l="l" r="r" t="t"/>
              <a:pathLst>
                <a:path extrusionOk="0" h="6015" w="8077">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8"/>
            <p:cNvSpPr/>
            <p:nvPr/>
          </p:nvSpPr>
          <p:spPr>
            <a:xfrm>
              <a:off x="3966333" y="1983475"/>
              <a:ext cx="331805" cy="294080"/>
            </a:xfrm>
            <a:custGeom>
              <a:rect b="b" l="l" r="r" t="t"/>
              <a:pathLst>
                <a:path extrusionOk="0" h="11233" w="12674">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78"/>
          <p:cNvGrpSpPr/>
          <p:nvPr/>
        </p:nvGrpSpPr>
        <p:grpSpPr>
          <a:xfrm>
            <a:off x="3085690" y="2689322"/>
            <a:ext cx="316333" cy="382699"/>
            <a:chOff x="3085690" y="2894722"/>
            <a:chExt cx="316333" cy="382699"/>
          </a:xfrm>
        </p:grpSpPr>
        <p:sp>
          <p:nvSpPr>
            <p:cNvPr id="10339" name="Google Shape;10339;p78"/>
            <p:cNvSpPr/>
            <p:nvPr/>
          </p:nvSpPr>
          <p:spPr>
            <a:xfrm>
              <a:off x="3226041" y="3249723"/>
              <a:ext cx="35736" cy="20918"/>
            </a:xfrm>
            <a:custGeom>
              <a:rect b="b" l="l" r="r" t="t"/>
              <a:pathLst>
                <a:path extrusionOk="0" h="799" w="1365">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8"/>
            <p:cNvSpPr/>
            <p:nvPr/>
          </p:nvSpPr>
          <p:spPr>
            <a:xfrm>
              <a:off x="3192845" y="3215139"/>
              <a:ext cx="102154" cy="35736"/>
            </a:xfrm>
            <a:custGeom>
              <a:rect b="b" l="l" r="r" t="t"/>
              <a:pathLst>
                <a:path extrusionOk="0" h="1365" w="3902">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8"/>
            <p:cNvSpPr/>
            <p:nvPr/>
          </p:nvSpPr>
          <p:spPr>
            <a:xfrm>
              <a:off x="3192085" y="3191106"/>
              <a:ext cx="103542" cy="24059"/>
            </a:xfrm>
            <a:custGeom>
              <a:rect b="b" l="l" r="r" t="t"/>
              <a:pathLst>
                <a:path extrusionOk="0" h="919" w="3955">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8"/>
            <p:cNvSpPr/>
            <p:nvPr/>
          </p:nvSpPr>
          <p:spPr>
            <a:xfrm>
              <a:off x="3229444" y="3010647"/>
              <a:ext cx="28824" cy="25866"/>
            </a:xfrm>
            <a:custGeom>
              <a:rect b="b" l="l" r="r" t="t"/>
              <a:pathLst>
                <a:path extrusionOk="0" h="988" w="1101">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8"/>
            <p:cNvSpPr/>
            <p:nvPr/>
          </p:nvSpPr>
          <p:spPr>
            <a:xfrm>
              <a:off x="3216852" y="3032141"/>
              <a:ext cx="54114" cy="24452"/>
            </a:xfrm>
            <a:custGeom>
              <a:rect b="b" l="l" r="r" t="t"/>
              <a:pathLst>
                <a:path extrusionOk="0" h="934" w="2067">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8"/>
            <p:cNvSpPr/>
            <p:nvPr/>
          </p:nvSpPr>
          <p:spPr>
            <a:xfrm>
              <a:off x="3243896" y="3051016"/>
              <a:ext cx="27070" cy="140115"/>
            </a:xfrm>
            <a:custGeom>
              <a:rect b="b" l="l" r="r" t="t"/>
              <a:pathLst>
                <a:path extrusionOk="0" h="5352" w="1034">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8"/>
            <p:cNvSpPr/>
            <p:nvPr/>
          </p:nvSpPr>
          <p:spPr>
            <a:xfrm>
              <a:off x="3216852" y="3051016"/>
              <a:ext cx="27070" cy="140115"/>
            </a:xfrm>
            <a:custGeom>
              <a:rect b="b" l="l" r="r" t="t"/>
              <a:pathLst>
                <a:path extrusionOk="0" h="5352" w="1034">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8"/>
            <p:cNvSpPr/>
            <p:nvPr/>
          </p:nvSpPr>
          <p:spPr>
            <a:xfrm>
              <a:off x="3110849" y="2939254"/>
              <a:ext cx="242872" cy="251878"/>
            </a:xfrm>
            <a:custGeom>
              <a:rect b="b" l="l" r="r" t="t"/>
              <a:pathLst>
                <a:path extrusionOk="0" h="9621" w="9277">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8"/>
            <p:cNvSpPr/>
            <p:nvPr/>
          </p:nvSpPr>
          <p:spPr>
            <a:xfrm>
              <a:off x="3257745" y="2958627"/>
              <a:ext cx="79875" cy="97442"/>
            </a:xfrm>
            <a:custGeom>
              <a:rect b="b" l="l" r="r" t="t"/>
              <a:pathLst>
                <a:path extrusionOk="0" h="3722" w="3051">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8"/>
            <p:cNvSpPr/>
            <p:nvPr/>
          </p:nvSpPr>
          <p:spPr>
            <a:xfrm>
              <a:off x="3233293" y="2955433"/>
              <a:ext cx="24766" cy="13849"/>
            </a:xfrm>
            <a:custGeom>
              <a:rect b="b" l="l" r="r" t="t"/>
              <a:pathLst>
                <a:path extrusionOk="0" h="529" w="946">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8"/>
            <p:cNvSpPr/>
            <p:nvPr/>
          </p:nvSpPr>
          <p:spPr>
            <a:xfrm>
              <a:off x="3371680" y="3043712"/>
              <a:ext cx="30343" cy="13744"/>
            </a:xfrm>
            <a:custGeom>
              <a:rect b="b" l="l" r="r" t="t"/>
              <a:pathLst>
                <a:path extrusionOk="0" h="525" w="1159">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8"/>
            <p:cNvSpPr/>
            <p:nvPr/>
          </p:nvSpPr>
          <p:spPr>
            <a:xfrm>
              <a:off x="3085690" y="3043712"/>
              <a:ext cx="30343" cy="13744"/>
            </a:xfrm>
            <a:custGeom>
              <a:rect b="b" l="l" r="r" t="t"/>
              <a:pathLst>
                <a:path extrusionOk="0" h="525" w="1159">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8"/>
            <p:cNvSpPr/>
            <p:nvPr/>
          </p:nvSpPr>
          <p:spPr>
            <a:xfrm>
              <a:off x="3352935" y="2969125"/>
              <a:ext cx="30107" cy="19897"/>
            </a:xfrm>
            <a:custGeom>
              <a:rect b="b" l="l" r="r" t="t"/>
              <a:pathLst>
                <a:path extrusionOk="0" h="760" w="115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8"/>
            <p:cNvSpPr/>
            <p:nvPr/>
          </p:nvSpPr>
          <p:spPr>
            <a:xfrm>
              <a:off x="3105168" y="3112121"/>
              <a:ext cx="30107" cy="19897"/>
            </a:xfrm>
            <a:custGeom>
              <a:rect b="b" l="l" r="r" t="t"/>
              <a:pathLst>
                <a:path extrusionOk="0" h="760" w="115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8"/>
            <p:cNvSpPr/>
            <p:nvPr/>
          </p:nvSpPr>
          <p:spPr>
            <a:xfrm>
              <a:off x="3303769" y="2914566"/>
              <a:ext cx="23719" cy="24295"/>
            </a:xfrm>
            <a:custGeom>
              <a:rect b="b" l="l" r="r" t="t"/>
              <a:pathLst>
                <a:path extrusionOk="0" h="928" w="906">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8"/>
            <p:cNvSpPr/>
            <p:nvPr/>
          </p:nvSpPr>
          <p:spPr>
            <a:xfrm>
              <a:off x="3236984" y="2894722"/>
              <a:ext cx="13744" cy="25761"/>
            </a:xfrm>
            <a:custGeom>
              <a:rect b="b" l="l" r="r" t="t"/>
              <a:pathLst>
                <a:path extrusionOk="0" h="984" w="525">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8"/>
            <p:cNvSpPr/>
            <p:nvPr/>
          </p:nvSpPr>
          <p:spPr>
            <a:xfrm>
              <a:off x="3160198" y="2914566"/>
              <a:ext cx="23745" cy="24295"/>
            </a:xfrm>
            <a:custGeom>
              <a:rect b="b" l="l" r="r" t="t"/>
              <a:pathLst>
                <a:path extrusionOk="0" h="928" w="907">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8"/>
            <p:cNvSpPr/>
            <p:nvPr/>
          </p:nvSpPr>
          <p:spPr>
            <a:xfrm>
              <a:off x="3104566" y="2969073"/>
              <a:ext cx="30028" cy="19949"/>
            </a:xfrm>
            <a:custGeom>
              <a:rect b="b" l="l" r="r" t="t"/>
              <a:pathLst>
                <a:path extrusionOk="0" h="762" w="1147">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8"/>
            <p:cNvSpPr/>
            <p:nvPr/>
          </p:nvSpPr>
          <p:spPr>
            <a:xfrm>
              <a:off x="3352412" y="3112121"/>
              <a:ext cx="30107" cy="19897"/>
            </a:xfrm>
            <a:custGeom>
              <a:rect b="b" l="l" r="r" t="t"/>
              <a:pathLst>
                <a:path extrusionOk="0" h="760" w="115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8"/>
            <p:cNvSpPr/>
            <p:nvPr/>
          </p:nvSpPr>
          <p:spPr>
            <a:xfrm>
              <a:off x="3116006" y="2932814"/>
              <a:ext cx="256197" cy="344607"/>
            </a:xfrm>
            <a:custGeom>
              <a:rect b="b" l="l" r="r" t="t"/>
              <a:pathLst>
                <a:path extrusionOk="0" h="13163" w="9786">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78"/>
          <p:cNvGrpSpPr/>
          <p:nvPr/>
        </p:nvGrpSpPr>
        <p:grpSpPr>
          <a:xfrm>
            <a:off x="1736294" y="1326077"/>
            <a:ext cx="336465" cy="336439"/>
            <a:chOff x="1736294" y="1531477"/>
            <a:chExt cx="336465" cy="336439"/>
          </a:xfrm>
        </p:grpSpPr>
        <p:sp>
          <p:nvSpPr>
            <p:cNvPr id="10360" name="Google Shape;10360;p78"/>
            <p:cNvSpPr/>
            <p:nvPr/>
          </p:nvSpPr>
          <p:spPr>
            <a:xfrm>
              <a:off x="1741713" y="153687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8"/>
            <p:cNvSpPr/>
            <p:nvPr/>
          </p:nvSpPr>
          <p:spPr>
            <a:xfrm>
              <a:off x="1893767" y="166038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8"/>
            <p:cNvSpPr/>
            <p:nvPr/>
          </p:nvSpPr>
          <p:spPr>
            <a:xfrm>
              <a:off x="1843580" y="166038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8"/>
            <p:cNvSpPr/>
            <p:nvPr/>
          </p:nvSpPr>
          <p:spPr>
            <a:xfrm>
              <a:off x="1943823" y="166038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8"/>
            <p:cNvSpPr/>
            <p:nvPr/>
          </p:nvSpPr>
          <p:spPr>
            <a:xfrm>
              <a:off x="1736294" y="1531477"/>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78"/>
          <p:cNvGrpSpPr/>
          <p:nvPr/>
        </p:nvGrpSpPr>
        <p:grpSpPr>
          <a:xfrm>
            <a:off x="2807344" y="4089585"/>
            <a:ext cx="344764" cy="353692"/>
            <a:chOff x="2807344" y="4294985"/>
            <a:chExt cx="344764" cy="353692"/>
          </a:xfrm>
        </p:grpSpPr>
        <p:sp>
          <p:nvSpPr>
            <p:cNvPr id="10366" name="Google Shape;10366;p78"/>
            <p:cNvSpPr/>
            <p:nvPr/>
          </p:nvSpPr>
          <p:spPr>
            <a:xfrm>
              <a:off x="2890623" y="4300274"/>
              <a:ext cx="34846" cy="23169"/>
            </a:xfrm>
            <a:custGeom>
              <a:rect b="b" l="l" r="r" t="t"/>
              <a:pathLst>
                <a:path extrusionOk="0" h="885" w="1331">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8"/>
            <p:cNvSpPr/>
            <p:nvPr/>
          </p:nvSpPr>
          <p:spPr>
            <a:xfrm>
              <a:off x="2821193" y="4300064"/>
              <a:ext cx="37490" cy="39349"/>
            </a:xfrm>
            <a:custGeom>
              <a:rect b="b" l="l" r="r" t="t"/>
              <a:pathLst>
                <a:path extrusionOk="0" h="1503" w="1432">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8"/>
            <p:cNvSpPr/>
            <p:nvPr/>
          </p:nvSpPr>
          <p:spPr>
            <a:xfrm>
              <a:off x="2890858" y="4420126"/>
              <a:ext cx="34243" cy="35710"/>
            </a:xfrm>
            <a:custGeom>
              <a:rect b="b" l="l" r="r" t="t"/>
              <a:pathLst>
                <a:path extrusionOk="0" h="1364" w="1308">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8"/>
            <p:cNvSpPr/>
            <p:nvPr/>
          </p:nvSpPr>
          <p:spPr>
            <a:xfrm>
              <a:off x="2886853" y="4319778"/>
              <a:ext cx="42412" cy="103018"/>
            </a:xfrm>
            <a:custGeom>
              <a:rect b="b" l="l" r="r" t="t"/>
              <a:pathLst>
                <a:path extrusionOk="0" h="3935" w="162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8"/>
            <p:cNvSpPr/>
            <p:nvPr/>
          </p:nvSpPr>
          <p:spPr>
            <a:xfrm>
              <a:off x="2908844" y="4319778"/>
              <a:ext cx="20420" cy="103018"/>
            </a:xfrm>
            <a:custGeom>
              <a:rect b="b" l="l" r="r" t="t"/>
              <a:pathLst>
                <a:path extrusionOk="0" h="3935" w="78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8"/>
            <p:cNvSpPr/>
            <p:nvPr/>
          </p:nvSpPr>
          <p:spPr>
            <a:xfrm>
              <a:off x="2816926" y="4337999"/>
              <a:ext cx="45920" cy="224912"/>
            </a:xfrm>
            <a:custGeom>
              <a:rect b="b" l="l" r="r" t="t"/>
              <a:pathLst>
                <a:path extrusionOk="0" h="8591" w="1754">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8"/>
            <p:cNvSpPr/>
            <p:nvPr/>
          </p:nvSpPr>
          <p:spPr>
            <a:xfrm>
              <a:off x="2839938" y="4337999"/>
              <a:ext cx="22908" cy="224912"/>
            </a:xfrm>
            <a:custGeom>
              <a:rect b="b" l="l" r="r" t="t"/>
              <a:pathLst>
                <a:path extrusionOk="0" h="8591" w="875">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8"/>
            <p:cNvSpPr/>
            <p:nvPr/>
          </p:nvSpPr>
          <p:spPr>
            <a:xfrm>
              <a:off x="2816926" y="4532307"/>
              <a:ext cx="45920" cy="30604"/>
            </a:xfrm>
            <a:custGeom>
              <a:rect b="b" l="l" r="r" t="t"/>
              <a:pathLst>
                <a:path extrusionOk="0" h="1169" w="1754">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8"/>
            <p:cNvSpPr/>
            <p:nvPr/>
          </p:nvSpPr>
          <p:spPr>
            <a:xfrm>
              <a:off x="2888738" y="4484267"/>
              <a:ext cx="38615" cy="53486"/>
            </a:xfrm>
            <a:custGeom>
              <a:rect b="b" l="l" r="r" t="t"/>
              <a:pathLst>
                <a:path extrusionOk="0" h="2043" w="1475">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8"/>
            <p:cNvSpPr/>
            <p:nvPr/>
          </p:nvSpPr>
          <p:spPr>
            <a:xfrm>
              <a:off x="2883685" y="4503012"/>
              <a:ext cx="48721" cy="59900"/>
            </a:xfrm>
            <a:custGeom>
              <a:rect b="b" l="l" r="r" t="t"/>
              <a:pathLst>
                <a:path extrusionOk="0" h="2288" w="1861">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8"/>
            <p:cNvSpPr/>
            <p:nvPr/>
          </p:nvSpPr>
          <p:spPr>
            <a:xfrm>
              <a:off x="2954371" y="4305693"/>
              <a:ext cx="188051" cy="253056"/>
            </a:xfrm>
            <a:custGeom>
              <a:rect b="b" l="l" r="r" t="t"/>
              <a:pathLst>
                <a:path extrusionOk="0" h="9666" w="7183">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8"/>
            <p:cNvSpPr/>
            <p:nvPr/>
          </p:nvSpPr>
          <p:spPr>
            <a:xfrm>
              <a:off x="3110718" y="4305693"/>
              <a:ext cx="31704" cy="253056"/>
            </a:xfrm>
            <a:custGeom>
              <a:rect b="b" l="l" r="r" t="t"/>
              <a:pathLst>
                <a:path extrusionOk="0" h="9666" w="1211">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8"/>
            <p:cNvSpPr/>
            <p:nvPr/>
          </p:nvSpPr>
          <p:spPr>
            <a:xfrm>
              <a:off x="2982174" y="4300274"/>
              <a:ext cx="17881" cy="264025"/>
            </a:xfrm>
            <a:custGeom>
              <a:rect b="b" l="l" r="r" t="t"/>
              <a:pathLst>
                <a:path extrusionOk="0" h="10085" w="683">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8"/>
            <p:cNvSpPr/>
            <p:nvPr/>
          </p:nvSpPr>
          <p:spPr>
            <a:xfrm>
              <a:off x="2812502" y="4583253"/>
              <a:ext cx="334449" cy="60266"/>
            </a:xfrm>
            <a:custGeom>
              <a:rect b="b" l="l" r="r" t="t"/>
              <a:pathLst>
                <a:path extrusionOk="0" h="2302" w="12775">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8"/>
            <p:cNvSpPr/>
            <p:nvPr/>
          </p:nvSpPr>
          <p:spPr>
            <a:xfrm>
              <a:off x="3123913" y="4583253"/>
              <a:ext cx="23038" cy="60266"/>
            </a:xfrm>
            <a:custGeom>
              <a:rect b="b" l="l" r="r" t="t"/>
              <a:pathLst>
                <a:path extrusionOk="0" h="2302" w="88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8"/>
            <p:cNvSpPr/>
            <p:nvPr/>
          </p:nvSpPr>
          <p:spPr>
            <a:xfrm>
              <a:off x="2881695" y="4294985"/>
              <a:ext cx="52700" cy="166060"/>
            </a:xfrm>
            <a:custGeom>
              <a:rect b="b" l="l" r="r" t="t"/>
              <a:pathLst>
                <a:path extrusionOk="0" h="6343" w="2013">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8"/>
            <p:cNvSpPr/>
            <p:nvPr/>
          </p:nvSpPr>
          <p:spPr>
            <a:xfrm>
              <a:off x="2811768" y="4295064"/>
              <a:ext cx="56235" cy="273005"/>
            </a:xfrm>
            <a:custGeom>
              <a:rect b="b" l="l" r="r" t="t"/>
              <a:pathLst>
                <a:path extrusionOk="0" h="10428" w="2148">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8"/>
            <p:cNvSpPr/>
            <p:nvPr/>
          </p:nvSpPr>
          <p:spPr>
            <a:xfrm>
              <a:off x="2878554" y="4479109"/>
              <a:ext cx="59010" cy="88960"/>
            </a:xfrm>
            <a:custGeom>
              <a:rect b="b" l="l" r="r" t="t"/>
              <a:pathLst>
                <a:path extrusionOk="0" h="3398" w="2254">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8"/>
            <p:cNvSpPr/>
            <p:nvPr/>
          </p:nvSpPr>
          <p:spPr>
            <a:xfrm>
              <a:off x="2949030" y="4294985"/>
              <a:ext cx="198549" cy="274471"/>
            </a:xfrm>
            <a:custGeom>
              <a:rect b="b" l="l" r="r" t="t"/>
              <a:pathLst>
                <a:path extrusionOk="0" h="10484" w="7584">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8"/>
            <p:cNvSpPr/>
            <p:nvPr/>
          </p:nvSpPr>
          <p:spPr>
            <a:xfrm>
              <a:off x="3086187" y="4526652"/>
              <a:ext cx="31599" cy="10367"/>
            </a:xfrm>
            <a:custGeom>
              <a:rect b="b" l="l" r="r" t="t"/>
              <a:pathLst>
                <a:path extrusionOk="0" h="396" w="1207">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8"/>
            <p:cNvSpPr/>
            <p:nvPr/>
          </p:nvSpPr>
          <p:spPr>
            <a:xfrm>
              <a:off x="3104042" y="4513196"/>
              <a:ext cx="13247" cy="10472"/>
            </a:xfrm>
            <a:custGeom>
              <a:rect b="b" l="l" r="r" t="t"/>
              <a:pathLst>
                <a:path extrusionOk="0" h="400" w="506">
                  <a:moveTo>
                    <a:pt x="250" y="1"/>
                  </a:moveTo>
                  <a:cubicBezTo>
                    <a:pt x="1" y="15"/>
                    <a:pt x="5" y="385"/>
                    <a:pt x="255" y="399"/>
                  </a:cubicBezTo>
                  <a:cubicBezTo>
                    <a:pt x="505" y="385"/>
                    <a:pt x="505" y="15"/>
                    <a:pt x="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8"/>
            <p:cNvSpPr/>
            <p:nvPr/>
          </p:nvSpPr>
          <p:spPr>
            <a:xfrm>
              <a:off x="2807344" y="4578096"/>
              <a:ext cx="344764" cy="70581"/>
            </a:xfrm>
            <a:custGeom>
              <a:rect b="b" l="l" r="r" t="t"/>
              <a:pathLst>
                <a:path extrusionOk="0" h="2696" w="13169">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78"/>
          <p:cNvGrpSpPr/>
          <p:nvPr/>
        </p:nvGrpSpPr>
        <p:grpSpPr>
          <a:xfrm>
            <a:off x="3966830" y="2244602"/>
            <a:ext cx="314945" cy="331753"/>
            <a:chOff x="3966830" y="2450002"/>
            <a:chExt cx="314945" cy="331753"/>
          </a:xfrm>
        </p:grpSpPr>
        <p:sp>
          <p:nvSpPr>
            <p:cNvPr id="10389" name="Google Shape;10389;p78"/>
            <p:cNvSpPr/>
            <p:nvPr/>
          </p:nvSpPr>
          <p:spPr>
            <a:xfrm>
              <a:off x="3966909" y="2455866"/>
              <a:ext cx="309081" cy="319998"/>
            </a:xfrm>
            <a:custGeom>
              <a:rect b="b" l="l" r="r" t="t"/>
              <a:pathLst>
                <a:path extrusionOk="0" h="12223" w="11806">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8"/>
            <p:cNvSpPr/>
            <p:nvPr/>
          </p:nvSpPr>
          <p:spPr>
            <a:xfrm>
              <a:off x="4019400" y="2535611"/>
              <a:ext cx="64167" cy="240254"/>
            </a:xfrm>
            <a:custGeom>
              <a:rect b="b" l="l" r="r" t="t"/>
              <a:pathLst>
                <a:path extrusionOk="0" h="9177" w="2451">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8"/>
            <p:cNvSpPr/>
            <p:nvPr/>
          </p:nvSpPr>
          <p:spPr>
            <a:xfrm>
              <a:off x="4211587" y="2455107"/>
              <a:ext cx="64298" cy="280623"/>
            </a:xfrm>
            <a:custGeom>
              <a:rect b="b" l="l" r="r" t="t"/>
              <a:pathLst>
                <a:path extrusionOk="0" h="10719" w="2456">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8"/>
            <p:cNvSpPr/>
            <p:nvPr/>
          </p:nvSpPr>
          <p:spPr>
            <a:xfrm>
              <a:off x="3966830" y="2450002"/>
              <a:ext cx="314945" cy="331753"/>
            </a:xfrm>
            <a:custGeom>
              <a:rect b="b" l="l" r="r" t="t"/>
              <a:pathLst>
                <a:path extrusionOk="0" h="12672" w="1203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8"/>
            <p:cNvSpPr/>
            <p:nvPr/>
          </p:nvSpPr>
          <p:spPr>
            <a:xfrm>
              <a:off x="4077624" y="2501184"/>
              <a:ext cx="204047" cy="241327"/>
            </a:xfrm>
            <a:custGeom>
              <a:rect b="b" l="l" r="r" t="t"/>
              <a:pathLst>
                <a:path extrusionOk="0" h="9218" w="7794">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78"/>
          <p:cNvGrpSpPr/>
          <p:nvPr/>
        </p:nvGrpSpPr>
        <p:grpSpPr>
          <a:xfrm>
            <a:off x="1774648" y="1771530"/>
            <a:ext cx="298373" cy="390920"/>
            <a:chOff x="1774648" y="1976930"/>
            <a:chExt cx="298373" cy="390920"/>
          </a:xfrm>
        </p:grpSpPr>
        <p:sp>
          <p:nvSpPr>
            <p:cNvPr id="10395" name="Google Shape;10395;p78"/>
            <p:cNvSpPr/>
            <p:nvPr/>
          </p:nvSpPr>
          <p:spPr>
            <a:xfrm>
              <a:off x="1781821" y="2283445"/>
              <a:ext cx="284262" cy="76864"/>
            </a:xfrm>
            <a:custGeom>
              <a:rect b="b" l="l" r="r" t="t"/>
              <a:pathLst>
                <a:path extrusionOk="0" h="2936" w="10858">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8"/>
            <p:cNvSpPr/>
            <p:nvPr/>
          </p:nvSpPr>
          <p:spPr>
            <a:xfrm>
              <a:off x="1820306" y="1983605"/>
              <a:ext cx="245778" cy="299866"/>
            </a:xfrm>
            <a:custGeom>
              <a:rect b="b" l="l" r="r" t="t"/>
              <a:pathLst>
                <a:path extrusionOk="0" h="11454" w="9388">
                  <a:moveTo>
                    <a:pt x="1" y="1"/>
                  </a:moveTo>
                  <a:lnTo>
                    <a:pt x="1" y="11453"/>
                  </a:lnTo>
                  <a:lnTo>
                    <a:pt x="9388" y="11453"/>
                  </a:lnTo>
                  <a:lnTo>
                    <a:pt x="9388"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8"/>
            <p:cNvSpPr/>
            <p:nvPr/>
          </p:nvSpPr>
          <p:spPr>
            <a:xfrm>
              <a:off x="1781821" y="1983605"/>
              <a:ext cx="38511" cy="338219"/>
            </a:xfrm>
            <a:custGeom>
              <a:rect b="b" l="l" r="r" t="t"/>
              <a:pathLst>
                <a:path extrusionOk="0" h="12919" w="1471">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8"/>
            <p:cNvSpPr/>
            <p:nvPr/>
          </p:nvSpPr>
          <p:spPr>
            <a:xfrm>
              <a:off x="1774910" y="2283445"/>
              <a:ext cx="291174" cy="51967"/>
            </a:xfrm>
            <a:custGeom>
              <a:rect b="b" l="l" r="r" t="t"/>
              <a:pathLst>
                <a:path extrusionOk="0" h="1985" w="11122">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8"/>
            <p:cNvSpPr/>
            <p:nvPr/>
          </p:nvSpPr>
          <p:spPr>
            <a:xfrm>
              <a:off x="1774648" y="1976930"/>
              <a:ext cx="298373" cy="390920"/>
            </a:xfrm>
            <a:custGeom>
              <a:rect b="b" l="l" r="r" t="t"/>
              <a:pathLst>
                <a:path extrusionOk="0" h="14932" w="11397">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8"/>
            <p:cNvSpPr/>
            <p:nvPr/>
          </p:nvSpPr>
          <p:spPr>
            <a:xfrm>
              <a:off x="1810488" y="2327715"/>
              <a:ext cx="177239" cy="14111"/>
            </a:xfrm>
            <a:custGeom>
              <a:rect b="b" l="l" r="r" t="t"/>
              <a:pathLst>
                <a:path extrusionOk="0" h="539" w="677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1" name="Google Shape;10401;p78"/>
          <p:cNvGrpSpPr/>
          <p:nvPr/>
        </p:nvGrpSpPr>
        <p:grpSpPr>
          <a:xfrm>
            <a:off x="855285" y="2220909"/>
            <a:ext cx="374950" cy="386129"/>
            <a:chOff x="855285" y="2426309"/>
            <a:chExt cx="374950" cy="386129"/>
          </a:xfrm>
        </p:grpSpPr>
        <p:sp>
          <p:nvSpPr>
            <p:cNvPr id="10402" name="Google Shape;10402;p78"/>
            <p:cNvSpPr/>
            <p:nvPr/>
          </p:nvSpPr>
          <p:spPr>
            <a:xfrm>
              <a:off x="1130096" y="2651065"/>
              <a:ext cx="94222" cy="50449"/>
            </a:xfrm>
            <a:custGeom>
              <a:rect b="b" l="l" r="r" t="t"/>
              <a:pathLst>
                <a:path extrusionOk="0" h="1927" w="3599">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8"/>
            <p:cNvSpPr/>
            <p:nvPr/>
          </p:nvSpPr>
          <p:spPr>
            <a:xfrm>
              <a:off x="1159889" y="2651065"/>
              <a:ext cx="64429" cy="50449"/>
            </a:xfrm>
            <a:custGeom>
              <a:rect b="b" l="l" r="r" t="t"/>
              <a:pathLst>
                <a:path extrusionOk="0" h="1927" w="2461">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8"/>
            <p:cNvSpPr/>
            <p:nvPr/>
          </p:nvSpPr>
          <p:spPr>
            <a:xfrm>
              <a:off x="860547" y="2651065"/>
              <a:ext cx="94248" cy="50449"/>
            </a:xfrm>
            <a:custGeom>
              <a:rect b="b" l="l" r="r" t="t"/>
              <a:pathLst>
                <a:path extrusionOk="0" h="1927" w="360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8"/>
            <p:cNvSpPr/>
            <p:nvPr/>
          </p:nvSpPr>
          <p:spPr>
            <a:xfrm>
              <a:off x="890235" y="2651065"/>
              <a:ext cx="64560" cy="50449"/>
            </a:xfrm>
            <a:custGeom>
              <a:rect b="b" l="l" r="r" t="t"/>
              <a:pathLst>
                <a:path extrusionOk="0" h="1927" w="2466">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8"/>
            <p:cNvSpPr/>
            <p:nvPr/>
          </p:nvSpPr>
          <p:spPr>
            <a:xfrm>
              <a:off x="1029853" y="2472596"/>
              <a:ext cx="25185" cy="288792"/>
            </a:xfrm>
            <a:custGeom>
              <a:rect b="b" l="l" r="r" t="t"/>
              <a:pathLst>
                <a:path extrusionOk="0" h="11031" w="962">
                  <a:moveTo>
                    <a:pt x="0" y="1"/>
                  </a:moveTo>
                  <a:lnTo>
                    <a:pt x="0" y="11031"/>
                  </a:lnTo>
                  <a:lnTo>
                    <a:pt x="961" y="11031"/>
                  </a:lnTo>
                  <a:lnTo>
                    <a:pt x="961" y="1"/>
                  </a:ln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8"/>
            <p:cNvSpPr/>
            <p:nvPr/>
          </p:nvSpPr>
          <p:spPr>
            <a:xfrm>
              <a:off x="1042419" y="2472596"/>
              <a:ext cx="12619" cy="288792"/>
            </a:xfrm>
            <a:custGeom>
              <a:rect b="b" l="l" r="r" t="t"/>
              <a:pathLst>
                <a:path extrusionOk="0" h="11031" w="482">
                  <a:moveTo>
                    <a:pt x="1" y="1"/>
                  </a:moveTo>
                  <a:lnTo>
                    <a:pt x="1" y="11031"/>
                  </a:lnTo>
                  <a:lnTo>
                    <a:pt x="481" y="11031"/>
                  </a:lnTo>
                  <a:lnTo>
                    <a:pt x="481"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8"/>
            <p:cNvSpPr/>
            <p:nvPr/>
          </p:nvSpPr>
          <p:spPr>
            <a:xfrm>
              <a:off x="955397" y="2750287"/>
              <a:ext cx="174097" cy="36626"/>
            </a:xfrm>
            <a:custGeom>
              <a:rect b="b" l="l" r="r" t="t"/>
              <a:pathLst>
                <a:path extrusionOk="0" h="1399" w="665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8"/>
            <p:cNvSpPr/>
            <p:nvPr/>
          </p:nvSpPr>
          <p:spPr>
            <a:xfrm>
              <a:off x="1019669" y="2431859"/>
              <a:ext cx="45658" cy="45658"/>
            </a:xfrm>
            <a:custGeom>
              <a:rect b="b" l="l" r="r" t="t"/>
              <a:pathLst>
                <a:path extrusionOk="0" h="1744" w="1744">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8"/>
            <p:cNvSpPr/>
            <p:nvPr/>
          </p:nvSpPr>
          <p:spPr>
            <a:xfrm>
              <a:off x="862694" y="2494482"/>
              <a:ext cx="359608" cy="52465"/>
            </a:xfrm>
            <a:custGeom>
              <a:rect b="b" l="l" r="r" t="t"/>
              <a:pathLst>
                <a:path extrusionOk="0" h="2004" w="13736">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8"/>
            <p:cNvSpPr/>
            <p:nvPr/>
          </p:nvSpPr>
          <p:spPr>
            <a:xfrm>
              <a:off x="955397" y="2750287"/>
              <a:ext cx="174097" cy="36495"/>
            </a:xfrm>
            <a:custGeom>
              <a:rect b="b" l="l" r="r" t="t"/>
              <a:pathLst>
                <a:path extrusionOk="0" h="1394" w="665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8"/>
            <p:cNvSpPr/>
            <p:nvPr/>
          </p:nvSpPr>
          <p:spPr>
            <a:xfrm>
              <a:off x="928353" y="2777331"/>
              <a:ext cx="228290" cy="29583"/>
            </a:xfrm>
            <a:custGeom>
              <a:rect b="b" l="l" r="r" t="t"/>
              <a:pathLst>
                <a:path extrusionOk="0" h="1130" w="872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8"/>
            <p:cNvSpPr/>
            <p:nvPr/>
          </p:nvSpPr>
          <p:spPr>
            <a:xfrm>
              <a:off x="928353" y="2777331"/>
              <a:ext cx="228290" cy="29583"/>
            </a:xfrm>
            <a:custGeom>
              <a:rect b="b" l="l" r="r" t="t"/>
              <a:pathLst>
                <a:path extrusionOk="0" h="1130" w="872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8"/>
            <p:cNvSpPr/>
            <p:nvPr/>
          </p:nvSpPr>
          <p:spPr>
            <a:xfrm>
              <a:off x="855285" y="2426309"/>
              <a:ext cx="374950" cy="386129"/>
            </a:xfrm>
            <a:custGeom>
              <a:rect b="b" l="l" r="r" t="t"/>
              <a:pathLst>
                <a:path extrusionOk="0" h="14749" w="14322">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78"/>
          <p:cNvGrpSpPr/>
          <p:nvPr/>
        </p:nvGrpSpPr>
        <p:grpSpPr>
          <a:xfrm>
            <a:off x="1300502" y="2236748"/>
            <a:ext cx="364504" cy="370290"/>
            <a:chOff x="1300502" y="2442148"/>
            <a:chExt cx="364504" cy="370290"/>
          </a:xfrm>
        </p:grpSpPr>
        <p:sp>
          <p:nvSpPr>
            <p:cNvPr id="10416" name="Google Shape;10416;p78"/>
            <p:cNvSpPr/>
            <p:nvPr/>
          </p:nvSpPr>
          <p:spPr>
            <a:xfrm>
              <a:off x="1420118" y="2771545"/>
              <a:ext cx="125297" cy="15499"/>
            </a:xfrm>
            <a:custGeom>
              <a:rect b="b" l="l" r="r" t="t"/>
              <a:pathLst>
                <a:path extrusionOk="0" h="592" w="4786">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8"/>
            <p:cNvSpPr/>
            <p:nvPr/>
          </p:nvSpPr>
          <p:spPr>
            <a:xfrm>
              <a:off x="1338856" y="2771545"/>
              <a:ext cx="61785" cy="35369"/>
            </a:xfrm>
            <a:custGeom>
              <a:rect b="b" l="l" r="r" t="t"/>
              <a:pathLst>
                <a:path extrusionOk="0" h="1351" w="236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8"/>
            <p:cNvSpPr/>
            <p:nvPr/>
          </p:nvSpPr>
          <p:spPr>
            <a:xfrm>
              <a:off x="1568506" y="2771545"/>
              <a:ext cx="61916" cy="35369"/>
            </a:xfrm>
            <a:custGeom>
              <a:rect b="b" l="l" r="r" t="t"/>
              <a:pathLst>
                <a:path extrusionOk="0" h="1351" w="2365">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8"/>
            <p:cNvSpPr/>
            <p:nvPr/>
          </p:nvSpPr>
          <p:spPr>
            <a:xfrm>
              <a:off x="1306026" y="2523411"/>
              <a:ext cx="24321" cy="84038"/>
            </a:xfrm>
            <a:custGeom>
              <a:rect b="b" l="l" r="r" t="t"/>
              <a:pathLst>
                <a:path extrusionOk="0" h="3210" w="929">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8"/>
            <p:cNvSpPr/>
            <p:nvPr/>
          </p:nvSpPr>
          <p:spPr>
            <a:xfrm>
              <a:off x="1635187" y="2523411"/>
              <a:ext cx="24295" cy="84038"/>
            </a:xfrm>
            <a:custGeom>
              <a:rect b="b" l="l" r="r" t="t"/>
              <a:pathLst>
                <a:path extrusionOk="0" h="3210" w="928">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8"/>
            <p:cNvSpPr/>
            <p:nvPr/>
          </p:nvSpPr>
          <p:spPr>
            <a:xfrm>
              <a:off x="1330321" y="2447567"/>
              <a:ext cx="304892" cy="276225"/>
            </a:xfrm>
            <a:custGeom>
              <a:rect b="b" l="l" r="r" t="t"/>
              <a:pathLst>
                <a:path extrusionOk="0" h="10551" w="11646">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8"/>
            <p:cNvSpPr/>
            <p:nvPr/>
          </p:nvSpPr>
          <p:spPr>
            <a:xfrm>
              <a:off x="1330321" y="2447567"/>
              <a:ext cx="80896" cy="276225"/>
            </a:xfrm>
            <a:custGeom>
              <a:rect b="b" l="l" r="r" t="t"/>
              <a:pathLst>
                <a:path extrusionOk="0" h="10551" w="309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8"/>
            <p:cNvSpPr/>
            <p:nvPr/>
          </p:nvSpPr>
          <p:spPr>
            <a:xfrm>
              <a:off x="1317859" y="2719997"/>
              <a:ext cx="333455" cy="51575"/>
            </a:xfrm>
            <a:custGeom>
              <a:rect b="b" l="l" r="r" t="t"/>
              <a:pathLst>
                <a:path extrusionOk="0" h="1970" w="12737">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8"/>
            <p:cNvSpPr/>
            <p:nvPr/>
          </p:nvSpPr>
          <p:spPr>
            <a:xfrm>
              <a:off x="1317859" y="2720101"/>
              <a:ext cx="47700" cy="51470"/>
            </a:xfrm>
            <a:custGeom>
              <a:rect b="b" l="l" r="r" t="t"/>
              <a:pathLst>
                <a:path extrusionOk="0" h="1966" w="1822">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8"/>
            <p:cNvSpPr/>
            <p:nvPr/>
          </p:nvSpPr>
          <p:spPr>
            <a:xfrm>
              <a:off x="1350191" y="2496995"/>
              <a:ext cx="265151" cy="135612"/>
            </a:xfrm>
            <a:custGeom>
              <a:rect b="b" l="l" r="r" t="t"/>
              <a:pathLst>
                <a:path extrusionOk="0" h="5180" w="10128">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8"/>
            <p:cNvSpPr/>
            <p:nvPr/>
          </p:nvSpPr>
          <p:spPr>
            <a:xfrm>
              <a:off x="1350191" y="2496995"/>
              <a:ext cx="45920" cy="135612"/>
            </a:xfrm>
            <a:custGeom>
              <a:rect b="b" l="l" r="r" t="t"/>
              <a:pathLst>
                <a:path extrusionOk="0" h="5180" w="1754">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8"/>
            <p:cNvSpPr/>
            <p:nvPr/>
          </p:nvSpPr>
          <p:spPr>
            <a:xfrm>
              <a:off x="1350191" y="2496995"/>
              <a:ext cx="265151" cy="39767"/>
            </a:xfrm>
            <a:custGeom>
              <a:rect b="b" l="l" r="r" t="t"/>
              <a:pathLst>
                <a:path extrusionOk="0" h="1519" w="10128">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8"/>
            <p:cNvSpPr/>
            <p:nvPr/>
          </p:nvSpPr>
          <p:spPr>
            <a:xfrm>
              <a:off x="1353202" y="2655201"/>
              <a:ext cx="42647" cy="42804"/>
            </a:xfrm>
            <a:custGeom>
              <a:rect b="b" l="l" r="r" t="t"/>
              <a:pathLst>
                <a:path extrusionOk="0" h="1635" w="1629">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8"/>
            <p:cNvSpPr/>
            <p:nvPr/>
          </p:nvSpPr>
          <p:spPr>
            <a:xfrm>
              <a:off x="1569658" y="2655201"/>
              <a:ext cx="42647" cy="42804"/>
            </a:xfrm>
            <a:custGeom>
              <a:rect b="b" l="l" r="r" t="t"/>
              <a:pathLst>
                <a:path extrusionOk="0" h="1635" w="1629">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8"/>
            <p:cNvSpPr/>
            <p:nvPr/>
          </p:nvSpPr>
          <p:spPr>
            <a:xfrm>
              <a:off x="1422370" y="2651562"/>
              <a:ext cx="120768" cy="68461"/>
            </a:xfrm>
            <a:custGeom>
              <a:rect b="b" l="l" r="r" t="t"/>
              <a:pathLst>
                <a:path extrusionOk="0" h="2615" w="4613">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8"/>
            <p:cNvSpPr/>
            <p:nvPr/>
          </p:nvSpPr>
          <p:spPr>
            <a:xfrm>
              <a:off x="1344641" y="2491471"/>
              <a:ext cx="276225" cy="146791"/>
            </a:xfrm>
            <a:custGeom>
              <a:rect b="b" l="l" r="r" t="t"/>
              <a:pathLst>
                <a:path extrusionOk="0" h="5607" w="10551">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8"/>
            <p:cNvSpPr/>
            <p:nvPr/>
          </p:nvSpPr>
          <p:spPr>
            <a:xfrm>
              <a:off x="1338620" y="2649677"/>
              <a:ext cx="62780" cy="53826"/>
            </a:xfrm>
            <a:custGeom>
              <a:rect b="b" l="l" r="r" t="t"/>
              <a:pathLst>
                <a:path extrusionOk="0" h="2056" w="2398">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8"/>
            <p:cNvSpPr/>
            <p:nvPr/>
          </p:nvSpPr>
          <p:spPr>
            <a:xfrm>
              <a:off x="1555050" y="2649677"/>
              <a:ext cx="62806" cy="53826"/>
            </a:xfrm>
            <a:custGeom>
              <a:rect b="b" l="l" r="r" t="t"/>
              <a:pathLst>
                <a:path extrusionOk="0" h="2056" w="2399">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8"/>
            <p:cNvSpPr/>
            <p:nvPr/>
          </p:nvSpPr>
          <p:spPr>
            <a:xfrm>
              <a:off x="1300502" y="2442148"/>
              <a:ext cx="364504" cy="370290"/>
            </a:xfrm>
            <a:custGeom>
              <a:rect b="b" l="l" r="r" t="t"/>
              <a:pathLst>
                <a:path extrusionOk="0" h="14144" w="13923">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78"/>
          <p:cNvGrpSpPr/>
          <p:nvPr/>
        </p:nvGrpSpPr>
        <p:grpSpPr>
          <a:xfrm>
            <a:off x="1757683" y="2233371"/>
            <a:ext cx="330680" cy="356441"/>
            <a:chOff x="1757683" y="2438771"/>
            <a:chExt cx="330680" cy="356441"/>
          </a:xfrm>
        </p:grpSpPr>
        <p:sp>
          <p:nvSpPr>
            <p:cNvPr id="10436" name="Google Shape;10436;p78"/>
            <p:cNvSpPr/>
            <p:nvPr/>
          </p:nvSpPr>
          <p:spPr>
            <a:xfrm>
              <a:off x="1762972" y="2469716"/>
              <a:ext cx="320234" cy="320234"/>
            </a:xfrm>
            <a:custGeom>
              <a:rect b="b" l="l" r="r" t="t"/>
              <a:pathLst>
                <a:path extrusionOk="0" h="12232" w="12232">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8"/>
            <p:cNvSpPr/>
            <p:nvPr/>
          </p:nvSpPr>
          <p:spPr>
            <a:xfrm>
              <a:off x="2047208" y="2469716"/>
              <a:ext cx="35997" cy="320234"/>
            </a:xfrm>
            <a:custGeom>
              <a:rect b="b" l="l" r="r" t="t"/>
              <a:pathLst>
                <a:path extrusionOk="0" h="12232" w="1375">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8"/>
            <p:cNvSpPr/>
            <p:nvPr/>
          </p:nvSpPr>
          <p:spPr>
            <a:xfrm>
              <a:off x="1762972" y="2469716"/>
              <a:ext cx="320234" cy="57753"/>
            </a:xfrm>
            <a:custGeom>
              <a:rect b="b" l="l" r="r" t="t"/>
              <a:pathLst>
                <a:path extrusionOk="0" h="2206" w="12232">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8"/>
            <p:cNvSpPr/>
            <p:nvPr/>
          </p:nvSpPr>
          <p:spPr>
            <a:xfrm>
              <a:off x="2047208" y="2469716"/>
              <a:ext cx="35997" cy="57753"/>
            </a:xfrm>
            <a:custGeom>
              <a:rect b="b" l="l" r="r" t="t"/>
              <a:pathLst>
                <a:path extrusionOk="0" h="2206" w="1375">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8"/>
            <p:cNvSpPr/>
            <p:nvPr/>
          </p:nvSpPr>
          <p:spPr>
            <a:xfrm>
              <a:off x="1796168" y="2444059"/>
              <a:ext cx="29583" cy="51575"/>
            </a:xfrm>
            <a:custGeom>
              <a:rect b="b" l="l" r="r" t="t"/>
              <a:pathLst>
                <a:path extrusionOk="0" h="1970" w="113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8"/>
            <p:cNvSpPr/>
            <p:nvPr/>
          </p:nvSpPr>
          <p:spPr>
            <a:xfrm>
              <a:off x="1870859" y="2444059"/>
              <a:ext cx="29583" cy="51575"/>
            </a:xfrm>
            <a:custGeom>
              <a:rect b="b" l="l" r="r" t="t"/>
              <a:pathLst>
                <a:path extrusionOk="0" h="1970" w="113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8"/>
            <p:cNvSpPr/>
            <p:nvPr/>
          </p:nvSpPr>
          <p:spPr>
            <a:xfrm>
              <a:off x="1945708" y="2444059"/>
              <a:ext cx="29453" cy="51575"/>
            </a:xfrm>
            <a:custGeom>
              <a:rect b="b" l="l" r="r" t="t"/>
              <a:pathLst>
                <a:path extrusionOk="0" h="1970" w="1125">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8"/>
            <p:cNvSpPr/>
            <p:nvPr/>
          </p:nvSpPr>
          <p:spPr>
            <a:xfrm>
              <a:off x="2020399" y="2444059"/>
              <a:ext cx="29479" cy="51575"/>
            </a:xfrm>
            <a:custGeom>
              <a:rect b="b" l="l" r="r" t="t"/>
              <a:pathLst>
                <a:path extrusionOk="0" h="1970" w="1126">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8"/>
            <p:cNvSpPr/>
            <p:nvPr/>
          </p:nvSpPr>
          <p:spPr>
            <a:xfrm>
              <a:off x="1757683" y="2438771"/>
              <a:ext cx="330680" cy="300128"/>
            </a:xfrm>
            <a:custGeom>
              <a:rect b="b" l="l" r="r" t="t"/>
              <a:pathLst>
                <a:path extrusionOk="0" h="11464" w="12631">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8"/>
            <p:cNvSpPr/>
            <p:nvPr/>
          </p:nvSpPr>
          <p:spPr>
            <a:xfrm>
              <a:off x="1757683" y="2576452"/>
              <a:ext cx="330680" cy="218760"/>
            </a:xfrm>
            <a:custGeom>
              <a:rect b="b" l="l" r="r" t="t"/>
              <a:pathLst>
                <a:path extrusionOk="0" h="8356" w="12631">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6" name="Google Shape;10446;p78"/>
          <p:cNvGrpSpPr/>
          <p:nvPr/>
        </p:nvGrpSpPr>
        <p:grpSpPr>
          <a:xfrm>
            <a:off x="3943687" y="3619707"/>
            <a:ext cx="367908" cy="354477"/>
            <a:chOff x="3943687" y="3825107"/>
            <a:chExt cx="367908" cy="354477"/>
          </a:xfrm>
        </p:grpSpPr>
        <p:sp>
          <p:nvSpPr>
            <p:cNvPr id="10447" name="Google Shape;10447;p78"/>
            <p:cNvSpPr/>
            <p:nvPr/>
          </p:nvSpPr>
          <p:spPr>
            <a:xfrm>
              <a:off x="4140508" y="4012398"/>
              <a:ext cx="87834" cy="87808"/>
            </a:xfrm>
            <a:custGeom>
              <a:rect b="b" l="l" r="r" t="t"/>
              <a:pathLst>
                <a:path extrusionOk="0" h="3354" w="3355">
                  <a:moveTo>
                    <a:pt x="621" y="0"/>
                  </a:moveTo>
                  <a:lnTo>
                    <a:pt x="1" y="615"/>
                  </a:lnTo>
                  <a:lnTo>
                    <a:pt x="2734" y="3353"/>
                  </a:lnTo>
                  <a:lnTo>
                    <a:pt x="3354" y="2734"/>
                  </a:lnTo>
                  <a:lnTo>
                    <a:pt x="621" y="0"/>
                  </a:ln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8"/>
            <p:cNvSpPr/>
            <p:nvPr/>
          </p:nvSpPr>
          <p:spPr>
            <a:xfrm>
              <a:off x="4177631" y="4050412"/>
              <a:ext cx="128308" cy="124067"/>
            </a:xfrm>
            <a:custGeom>
              <a:rect b="b" l="l" r="r" t="t"/>
              <a:pathLst>
                <a:path extrusionOk="0" h="4739" w="4901">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8"/>
            <p:cNvSpPr/>
            <p:nvPr/>
          </p:nvSpPr>
          <p:spPr>
            <a:xfrm>
              <a:off x="4177736" y="4059051"/>
              <a:ext cx="123177" cy="115454"/>
            </a:xfrm>
            <a:custGeom>
              <a:rect b="b" l="l" r="r" t="t"/>
              <a:pathLst>
                <a:path extrusionOk="0" h="4410" w="4705">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8"/>
            <p:cNvSpPr/>
            <p:nvPr/>
          </p:nvSpPr>
          <p:spPr>
            <a:xfrm>
              <a:off x="3946462" y="3830343"/>
              <a:ext cx="270308" cy="246144"/>
            </a:xfrm>
            <a:custGeom>
              <a:rect b="b" l="l" r="r" t="t"/>
              <a:pathLst>
                <a:path extrusionOk="0" h="9402" w="10325">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8"/>
            <p:cNvSpPr/>
            <p:nvPr/>
          </p:nvSpPr>
          <p:spPr>
            <a:xfrm>
              <a:off x="3978035" y="3858984"/>
              <a:ext cx="207162" cy="188863"/>
            </a:xfrm>
            <a:custGeom>
              <a:rect b="b" l="l" r="r" t="t"/>
              <a:pathLst>
                <a:path extrusionOk="0" h="7214" w="7913">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8"/>
            <p:cNvSpPr/>
            <p:nvPr/>
          </p:nvSpPr>
          <p:spPr>
            <a:xfrm>
              <a:off x="3977407" y="3878697"/>
              <a:ext cx="178862" cy="167840"/>
            </a:xfrm>
            <a:custGeom>
              <a:rect b="b" l="l" r="r" t="t"/>
              <a:pathLst>
                <a:path extrusionOk="0" h="6411" w="6832">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8"/>
            <p:cNvSpPr/>
            <p:nvPr/>
          </p:nvSpPr>
          <p:spPr>
            <a:xfrm>
              <a:off x="4177736" y="4050464"/>
              <a:ext cx="51863" cy="50999"/>
            </a:xfrm>
            <a:custGeom>
              <a:rect b="b" l="l" r="r" t="t"/>
              <a:pathLst>
                <a:path extrusionOk="0" h="1948" w="1981">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8"/>
            <p:cNvSpPr/>
            <p:nvPr/>
          </p:nvSpPr>
          <p:spPr>
            <a:xfrm>
              <a:off x="4177736" y="4059051"/>
              <a:ext cx="36757" cy="42412"/>
            </a:xfrm>
            <a:custGeom>
              <a:rect b="b" l="l" r="r" t="t"/>
              <a:pathLst>
                <a:path extrusionOk="0" h="1620" w="1404">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8"/>
            <p:cNvSpPr/>
            <p:nvPr/>
          </p:nvSpPr>
          <p:spPr>
            <a:xfrm>
              <a:off x="4029479" y="3885111"/>
              <a:ext cx="104144" cy="28955"/>
            </a:xfrm>
            <a:custGeom>
              <a:rect b="b" l="l" r="r" t="t"/>
              <a:pathLst>
                <a:path extrusionOk="0" h="1106" w="3978">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8"/>
            <p:cNvSpPr/>
            <p:nvPr/>
          </p:nvSpPr>
          <p:spPr>
            <a:xfrm>
              <a:off x="3943687" y="3825107"/>
              <a:ext cx="367908" cy="354477"/>
            </a:xfrm>
            <a:custGeom>
              <a:rect b="b" l="l" r="r" t="t"/>
              <a:pathLst>
                <a:path extrusionOk="0" h="13540" w="14053">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8"/>
            <p:cNvSpPr/>
            <p:nvPr/>
          </p:nvSpPr>
          <p:spPr>
            <a:xfrm>
              <a:off x="4087389" y="3854742"/>
              <a:ext cx="93908" cy="197371"/>
            </a:xfrm>
            <a:custGeom>
              <a:rect b="b" l="l" r="r" t="t"/>
              <a:pathLst>
                <a:path extrusionOk="0" h="7539" w="3587">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8"/>
            <p:cNvSpPr/>
            <p:nvPr/>
          </p:nvSpPr>
          <p:spPr>
            <a:xfrm>
              <a:off x="3972249" y="3854376"/>
              <a:ext cx="105532" cy="197921"/>
            </a:xfrm>
            <a:custGeom>
              <a:rect b="b" l="l" r="r" t="t"/>
              <a:pathLst>
                <a:path extrusionOk="0" h="7560" w="4031">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78"/>
          <p:cNvGrpSpPr/>
          <p:nvPr/>
        </p:nvGrpSpPr>
        <p:grpSpPr>
          <a:xfrm>
            <a:off x="2195360" y="1771530"/>
            <a:ext cx="340235" cy="390763"/>
            <a:chOff x="2195360" y="1976930"/>
            <a:chExt cx="340235" cy="390763"/>
          </a:xfrm>
        </p:grpSpPr>
        <p:sp>
          <p:nvSpPr>
            <p:cNvPr id="10460" name="Google Shape;10460;p78"/>
            <p:cNvSpPr/>
            <p:nvPr/>
          </p:nvSpPr>
          <p:spPr>
            <a:xfrm>
              <a:off x="2265156" y="1982715"/>
              <a:ext cx="195224" cy="87939"/>
            </a:xfrm>
            <a:custGeom>
              <a:rect b="b" l="l" r="r" t="t"/>
              <a:pathLst>
                <a:path extrusionOk="0" h="3359" w="7457">
                  <a:moveTo>
                    <a:pt x="409" y="1"/>
                  </a:moveTo>
                  <a:lnTo>
                    <a:pt x="1" y="3359"/>
                  </a:lnTo>
                  <a:lnTo>
                    <a:pt x="7457" y="3359"/>
                  </a:lnTo>
                  <a:lnTo>
                    <a:pt x="7260"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8"/>
            <p:cNvSpPr/>
            <p:nvPr/>
          </p:nvSpPr>
          <p:spPr>
            <a:xfrm>
              <a:off x="2202010" y="1982715"/>
              <a:ext cx="152970" cy="200879"/>
            </a:xfrm>
            <a:custGeom>
              <a:rect b="b" l="l" r="r" t="t"/>
              <a:pathLst>
                <a:path extrusionOk="0" h="7673" w="5843">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8"/>
            <p:cNvSpPr/>
            <p:nvPr/>
          </p:nvSpPr>
          <p:spPr>
            <a:xfrm>
              <a:off x="2376081" y="1982846"/>
              <a:ext cx="152839" cy="200748"/>
            </a:xfrm>
            <a:custGeom>
              <a:rect b="b" l="l" r="r" t="t"/>
              <a:pathLst>
                <a:path extrusionOk="0" h="7668" w="5838">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8"/>
            <p:cNvSpPr/>
            <p:nvPr/>
          </p:nvSpPr>
          <p:spPr>
            <a:xfrm>
              <a:off x="2261386" y="2102960"/>
              <a:ext cx="93594" cy="80634"/>
            </a:xfrm>
            <a:custGeom>
              <a:rect b="b" l="l" r="r" t="t"/>
              <a:pathLst>
                <a:path extrusionOk="0" h="3080" w="3575">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8"/>
            <p:cNvSpPr/>
            <p:nvPr/>
          </p:nvSpPr>
          <p:spPr>
            <a:xfrm>
              <a:off x="2375950" y="2102960"/>
              <a:ext cx="93620" cy="80634"/>
            </a:xfrm>
            <a:custGeom>
              <a:rect b="b" l="l" r="r" t="t"/>
              <a:pathLst>
                <a:path extrusionOk="0" h="3080" w="3576">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8"/>
            <p:cNvSpPr/>
            <p:nvPr/>
          </p:nvSpPr>
          <p:spPr>
            <a:xfrm>
              <a:off x="2233714" y="2117673"/>
              <a:ext cx="253946" cy="244364"/>
            </a:xfrm>
            <a:custGeom>
              <a:rect b="b" l="l" r="r" t="t"/>
              <a:pathLst>
                <a:path extrusionOk="0" h="9334" w="970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8"/>
            <p:cNvSpPr/>
            <p:nvPr/>
          </p:nvSpPr>
          <p:spPr>
            <a:xfrm>
              <a:off x="2277356" y="2158174"/>
              <a:ext cx="169830" cy="163311"/>
            </a:xfrm>
            <a:custGeom>
              <a:rect b="b" l="l" r="r" t="t"/>
              <a:pathLst>
                <a:path extrusionOk="0" h="6238" w="6487">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8"/>
            <p:cNvSpPr/>
            <p:nvPr/>
          </p:nvSpPr>
          <p:spPr>
            <a:xfrm>
              <a:off x="2311940" y="2188804"/>
              <a:ext cx="106945" cy="95950"/>
            </a:xfrm>
            <a:custGeom>
              <a:rect b="b" l="l" r="r" t="t"/>
              <a:pathLst>
                <a:path extrusionOk="0" h="3665" w="4085">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8"/>
            <p:cNvSpPr/>
            <p:nvPr/>
          </p:nvSpPr>
          <p:spPr>
            <a:xfrm>
              <a:off x="2277984" y="2152362"/>
              <a:ext cx="181899" cy="174987"/>
            </a:xfrm>
            <a:custGeom>
              <a:rect b="b" l="l" r="r" t="t"/>
              <a:pathLst>
                <a:path extrusionOk="0" h="6684" w="6948">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8"/>
            <p:cNvSpPr/>
            <p:nvPr/>
          </p:nvSpPr>
          <p:spPr>
            <a:xfrm>
              <a:off x="2195360" y="1976930"/>
              <a:ext cx="340235" cy="390763"/>
            </a:xfrm>
            <a:custGeom>
              <a:rect b="b" l="l" r="r" t="t"/>
              <a:pathLst>
                <a:path extrusionOk="0" h="14926" w="12996">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8"/>
            <p:cNvSpPr/>
            <p:nvPr/>
          </p:nvSpPr>
          <p:spPr>
            <a:xfrm>
              <a:off x="2304662" y="2183176"/>
              <a:ext cx="121763" cy="107495"/>
            </a:xfrm>
            <a:custGeom>
              <a:rect b="b" l="l" r="r" t="t"/>
              <a:pathLst>
                <a:path extrusionOk="0" h="4106" w="4651">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78"/>
          <p:cNvGrpSpPr/>
          <p:nvPr/>
        </p:nvGrpSpPr>
        <p:grpSpPr>
          <a:xfrm>
            <a:off x="2567509" y="1796819"/>
            <a:ext cx="432179" cy="332172"/>
            <a:chOff x="2567509" y="2002219"/>
            <a:chExt cx="432179" cy="332172"/>
          </a:xfrm>
        </p:grpSpPr>
        <p:sp>
          <p:nvSpPr>
            <p:cNvPr id="10472" name="Google Shape;10472;p78"/>
            <p:cNvSpPr/>
            <p:nvPr/>
          </p:nvSpPr>
          <p:spPr>
            <a:xfrm>
              <a:off x="2608271" y="2008503"/>
              <a:ext cx="350419" cy="242139"/>
            </a:xfrm>
            <a:custGeom>
              <a:rect b="b" l="l" r="r" t="t"/>
              <a:pathLst>
                <a:path extrusionOk="0" h="9249" w="13385">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8"/>
            <p:cNvSpPr/>
            <p:nvPr/>
          </p:nvSpPr>
          <p:spPr>
            <a:xfrm>
              <a:off x="2608271" y="2008503"/>
              <a:ext cx="350419" cy="242008"/>
            </a:xfrm>
            <a:custGeom>
              <a:rect b="b" l="l" r="r" t="t"/>
              <a:pathLst>
                <a:path extrusionOk="0" h="9244" w="13385">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8"/>
            <p:cNvSpPr/>
            <p:nvPr/>
          </p:nvSpPr>
          <p:spPr>
            <a:xfrm>
              <a:off x="2634425" y="2034656"/>
              <a:ext cx="298085" cy="174856"/>
            </a:xfrm>
            <a:custGeom>
              <a:rect b="b" l="l" r="r" t="t"/>
              <a:pathLst>
                <a:path extrusionOk="0" h="6679" w="11386">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8"/>
            <p:cNvSpPr/>
            <p:nvPr/>
          </p:nvSpPr>
          <p:spPr>
            <a:xfrm>
              <a:off x="2634425" y="2034656"/>
              <a:ext cx="298085" cy="174856"/>
            </a:xfrm>
            <a:custGeom>
              <a:rect b="b" l="l" r="r" t="t"/>
              <a:pathLst>
                <a:path extrusionOk="0" h="6679" w="11386">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8"/>
            <p:cNvSpPr/>
            <p:nvPr/>
          </p:nvSpPr>
          <p:spPr>
            <a:xfrm>
              <a:off x="2573792" y="2303813"/>
              <a:ext cx="419351" cy="24295"/>
            </a:xfrm>
            <a:custGeom>
              <a:rect b="b" l="l" r="r" t="t"/>
              <a:pathLst>
                <a:path extrusionOk="0" h="928" w="16018">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8"/>
            <p:cNvSpPr/>
            <p:nvPr/>
          </p:nvSpPr>
          <p:spPr>
            <a:xfrm>
              <a:off x="2573792" y="2235640"/>
              <a:ext cx="419482" cy="68199"/>
            </a:xfrm>
            <a:custGeom>
              <a:rect b="b" l="l" r="r" t="t"/>
              <a:pathLst>
                <a:path extrusionOk="0" h="2605" w="16023">
                  <a:moveTo>
                    <a:pt x="1317" y="1"/>
                  </a:moveTo>
                  <a:lnTo>
                    <a:pt x="1" y="2605"/>
                  </a:lnTo>
                  <a:lnTo>
                    <a:pt x="16022" y="2605"/>
                  </a:lnTo>
                  <a:lnTo>
                    <a:pt x="1470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8"/>
            <p:cNvSpPr/>
            <p:nvPr/>
          </p:nvSpPr>
          <p:spPr>
            <a:xfrm>
              <a:off x="2573792" y="2235771"/>
              <a:ext cx="419482" cy="68068"/>
            </a:xfrm>
            <a:custGeom>
              <a:rect b="b" l="l" r="r" t="t"/>
              <a:pathLst>
                <a:path extrusionOk="0" h="2600" w="16023">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8"/>
            <p:cNvSpPr/>
            <p:nvPr/>
          </p:nvSpPr>
          <p:spPr>
            <a:xfrm>
              <a:off x="2727992" y="2269727"/>
              <a:ext cx="111082" cy="34113"/>
            </a:xfrm>
            <a:custGeom>
              <a:rect b="b" l="l" r="r" t="t"/>
              <a:pathLst>
                <a:path extrusionOk="0" h="1303" w="4243">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8"/>
            <p:cNvSpPr/>
            <p:nvPr/>
          </p:nvSpPr>
          <p:spPr>
            <a:xfrm>
              <a:off x="2727992" y="2291351"/>
              <a:ext cx="111082" cy="12488"/>
            </a:xfrm>
            <a:custGeom>
              <a:rect b="b" l="l" r="r" t="t"/>
              <a:pathLst>
                <a:path extrusionOk="0" h="477" w="4243">
                  <a:moveTo>
                    <a:pt x="130" y="1"/>
                  </a:moveTo>
                  <a:lnTo>
                    <a:pt x="1" y="477"/>
                  </a:lnTo>
                  <a:lnTo>
                    <a:pt x="4243" y="477"/>
                  </a:lnTo>
                  <a:lnTo>
                    <a:pt x="4108" y="1"/>
                  </a:ln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8"/>
            <p:cNvSpPr/>
            <p:nvPr/>
          </p:nvSpPr>
          <p:spPr>
            <a:xfrm>
              <a:off x="2567509" y="2002219"/>
              <a:ext cx="432179" cy="332172"/>
            </a:xfrm>
            <a:custGeom>
              <a:rect b="b" l="l" r="r" t="t"/>
              <a:pathLst>
                <a:path extrusionOk="0" h="12688" w="16508">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8"/>
            <p:cNvSpPr/>
            <p:nvPr/>
          </p:nvSpPr>
          <p:spPr>
            <a:xfrm>
              <a:off x="2628142" y="2132622"/>
              <a:ext cx="310783" cy="83174"/>
            </a:xfrm>
            <a:custGeom>
              <a:rect b="b" l="l" r="r" t="t"/>
              <a:pathLst>
                <a:path extrusionOk="0" h="3177" w="11871">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8"/>
            <p:cNvSpPr/>
            <p:nvPr/>
          </p:nvSpPr>
          <p:spPr>
            <a:xfrm>
              <a:off x="2628142" y="2028373"/>
              <a:ext cx="310678" cy="83200"/>
            </a:xfrm>
            <a:custGeom>
              <a:rect b="b" l="l" r="r" t="t"/>
              <a:pathLst>
                <a:path extrusionOk="0" h="3178" w="11867">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78"/>
          <p:cNvGrpSpPr/>
          <p:nvPr/>
        </p:nvGrpSpPr>
        <p:grpSpPr>
          <a:xfrm>
            <a:off x="1323907" y="3154488"/>
            <a:ext cx="281854" cy="359242"/>
            <a:chOff x="1323907" y="3359888"/>
            <a:chExt cx="281854" cy="359242"/>
          </a:xfrm>
        </p:grpSpPr>
        <p:sp>
          <p:nvSpPr>
            <p:cNvPr id="10485" name="Google Shape;10485;p78"/>
            <p:cNvSpPr/>
            <p:nvPr/>
          </p:nvSpPr>
          <p:spPr>
            <a:xfrm>
              <a:off x="1352940" y="3424919"/>
              <a:ext cx="247034" cy="288922"/>
            </a:xfrm>
            <a:custGeom>
              <a:rect b="b" l="l" r="r" t="t"/>
              <a:pathLst>
                <a:path extrusionOk="0" h="11036" w="9436">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8"/>
            <p:cNvSpPr/>
            <p:nvPr/>
          </p:nvSpPr>
          <p:spPr>
            <a:xfrm>
              <a:off x="1329693" y="3395100"/>
              <a:ext cx="247034" cy="288922"/>
            </a:xfrm>
            <a:custGeom>
              <a:rect b="b" l="l" r="r" t="t"/>
              <a:pathLst>
                <a:path extrusionOk="0" h="11036" w="9436">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8"/>
            <p:cNvSpPr/>
            <p:nvPr/>
          </p:nvSpPr>
          <p:spPr>
            <a:xfrm>
              <a:off x="1553296" y="3395100"/>
              <a:ext cx="23431" cy="288922"/>
            </a:xfrm>
            <a:custGeom>
              <a:rect b="b" l="l" r="r" t="t"/>
              <a:pathLst>
                <a:path extrusionOk="0" h="11036" w="895">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8"/>
            <p:cNvSpPr/>
            <p:nvPr/>
          </p:nvSpPr>
          <p:spPr>
            <a:xfrm>
              <a:off x="1368910" y="3473954"/>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8"/>
            <p:cNvSpPr/>
            <p:nvPr/>
          </p:nvSpPr>
          <p:spPr>
            <a:xfrm>
              <a:off x="1368910" y="3541996"/>
              <a:ext cx="46705" cy="42176"/>
            </a:xfrm>
            <a:custGeom>
              <a:rect b="b" l="l" r="r" t="t"/>
              <a:pathLst>
                <a:path extrusionOk="0" h="1611" w="1784">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8"/>
            <p:cNvSpPr/>
            <p:nvPr/>
          </p:nvSpPr>
          <p:spPr>
            <a:xfrm>
              <a:off x="1368910" y="3610038"/>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8"/>
            <p:cNvSpPr/>
            <p:nvPr/>
          </p:nvSpPr>
          <p:spPr>
            <a:xfrm>
              <a:off x="1357731" y="3386435"/>
              <a:ext cx="77755" cy="36390"/>
            </a:xfrm>
            <a:custGeom>
              <a:rect b="b" l="l" r="r" t="t"/>
              <a:pathLst>
                <a:path extrusionOk="0" h="1390" w="297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8"/>
            <p:cNvSpPr/>
            <p:nvPr/>
          </p:nvSpPr>
          <p:spPr>
            <a:xfrm>
              <a:off x="1400614" y="3386304"/>
              <a:ext cx="34872" cy="36390"/>
            </a:xfrm>
            <a:custGeom>
              <a:rect b="b" l="l" r="r" t="t"/>
              <a:pathLst>
                <a:path extrusionOk="0" h="1390" w="1332">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8"/>
            <p:cNvSpPr/>
            <p:nvPr/>
          </p:nvSpPr>
          <p:spPr>
            <a:xfrm>
              <a:off x="1323907" y="3389917"/>
              <a:ext cx="281854" cy="329214"/>
            </a:xfrm>
            <a:custGeom>
              <a:rect b="b" l="l" r="r" t="t"/>
              <a:pathLst>
                <a:path extrusionOk="0" h="12575" w="10766">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8"/>
            <p:cNvSpPr/>
            <p:nvPr/>
          </p:nvSpPr>
          <p:spPr>
            <a:xfrm>
              <a:off x="1323907" y="3359888"/>
              <a:ext cx="196219" cy="274471"/>
            </a:xfrm>
            <a:custGeom>
              <a:rect b="b" l="l" r="r" t="t"/>
              <a:pathLst>
                <a:path extrusionOk="0" h="10484" w="7495">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8"/>
            <p:cNvSpPr/>
            <p:nvPr/>
          </p:nvSpPr>
          <p:spPr>
            <a:xfrm>
              <a:off x="1436690" y="3477070"/>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8"/>
            <p:cNvSpPr/>
            <p:nvPr/>
          </p:nvSpPr>
          <p:spPr>
            <a:xfrm>
              <a:off x="1436690" y="3499585"/>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8"/>
            <p:cNvSpPr/>
            <p:nvPr/>
          </p:nvSpPr>
          <p:spPr>
            <a:xfrm>
              <a:off x="1436690" y="3545112"/>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8"/>
            <p:cNvSpPr/>
            <p:nvPr/>
          </p:nvSpPr>
          <p:spPr>
            <a:xfrm>
              <a:off x="1436690" y="3567626"/>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8"/>
            <p:cNvSpPr/>
            <p:nvPr/>
          </p:nvSpPr>
          <p:spPr>
            <a:xfrm>
              <a:off x="1436664" y="3613153"/>
              <a:ext cx="106605" cy="10655"/>
            </a:xfrm>
            <a:custGeom>
              <a:rect b="b" l="l" r="r" t="t"/>
              <a:pathLst>
                <a:path extrusionOk="0" h="407" w="4072">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8"/>
            <p:cNvSpPr/>
            <p:nvPr/>
          </p:nvSpPr>
          <p:spPr>
            <a:xfrm>
              <a:off x="1436690" y="3635668"/>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8"/>
            <p:cNvSpPr/>
            <p:nvPr/>
          </p:nvSpPr>
          <p:spPr>
            <a:xfrm>
              <a:off x="1363124" y="3467671"/>
              <a:ext cx="72859" cy="53748"/>
            </a:xfrm>
            <a:custGeom>
              <a:rect b="b" l="l" r="r" t="t"/>
              <a:pathLst>
                <a:path extrusionOk="0" h="2053" w="2783">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8"/>
            <p:cNvSpPr/>
            <p:nvPr/>
          </p:nvSpPr>
          <p:spPr>
            <a:xfrm>
              <a:off x="1363124" y="3536184"/>
              <a:ext cx="72859" cy="53145"/>
            </a:xfrm>
            <a:custGeom>
              <a:rect b="b" l="l" r="r" t="t"/>
              <a:pathLst>
                <a:path extrusionOk="0" h="2030" w="2783">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8"/>
            <p:cNvSpPr/>
            <p:nvPr/>
          </p:nvSpPr>
          <p:spPr>
            <a:xfrm>
              <a:off x="1363124" y="3604750"/>
              <a:ext cx="72859" cy="52753"/>
            </a:xfrm>
            <a:custGeom>
              <a:rect b="b" l="l" r="r" t="t"/>
              <a:pathLst>
                <a:path extrusionOk="0" h="2015" w="2783">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78"/>
          <p:cNvGrpSpPr/>
          <p:nvPr/>
        </p:nvGrpSpPr>
        <p:grpSpPr>
          <a:xfrm>
            <a:off x="2184548" y="3654055"/>
            <a:ext cx="354948" cy="286776"/>
            <a:chOff x="2184548" y="3859455"/>
            <a:chExt cx="354948" cy="286776"/>
          </a:xfrm>
        </p:grpSpPr>
        <p:sp>
          <p:nvSpPr>
            <p:cNvPr id="10505" name="Google Shape;10505;p78"/>
            <p:cNvSpPr/>
            <p:nvPr/>
          </p:nvSpPr>
          <p:spPr>
            <a:xfrm>
              <a:off x="2189810" y="3864743"/>
              <a:ext cx="68958" cy="276199"/>
            </a:xfrm>
            <a:custGeom>
              <a:rect b="b" l="l" r="r" t="t"/>
              <a:pathLst>
                <a:path extrusionOk="0" h="10550" w="2634">
                  <a:moveTo>
                    <a:pt x="1" y="0"/>
                  </a:moveTo>
                  <a:lnTo>
                    <a:pt x="1" y="10550"/>
                  </a:lnTo>
                  <a:lnTo>
                    <a:pt x="2634" y="10550"/>
                  </a:lnTo>
                  <a:lnTo>
                    <a:pt x="2634" y="6558"/>
                  </a:lnTo>
                  <a:lnTo>
                    <a:pt x="2634"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8"/>
            <p:cNvSpPr/>
            <p:nvPr/>
          </p:nvSpPr>
          <p:spPr>
            <a:xfrm>
              <a:off x="218981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8"/>
            <p:cNvSpPr/>
            <p:nvPr/>
          </p:nvSpPr>
          <p:spPr>
            <a:xfrm>
              <a:off x="2258742" y="3864743"/>
              <a:ext cx="68827" cy="276199"/>
            </a:xfrm>
            <a:custGeom>
              <a:rect b="b" l="l" r="r" t="t"/>
              <a:pathLst>
                <a:path extrusionOk="0" h="10550" w="2629">
                  <a:moveTo>
                    <a:pt x="1" y="0"/>
                  </a:moveTo>
                  <a:lnTo>
                    <a:pt x="1" y="6558"/>
                  </a:lnTo>
                  <a:lnTo>
                    <a:pt x="1"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8"/>
            <p:cNvSpPr/>
            <p:nvPr/>
          </p:nvSpPr>
          <p:spPr>
            <a:xfrm>
              <a:off x="2258742" y="3864743"/>
              <a:ext cx="15499" cy="276199"/>
            </a:xfrm>
            <a:custGeom>
              <a:rect b="b" l="l" r="r" t="t"/>
              <a:pathLst>
                <a:path extrusionOk="0" h="10550" w="592">
                  <a:moveTo>
                    <a:pt x="1" y="0"/>
                  </a:moveTo>
                  <a:lnTo>
                    <a:pt x="1" y="10550"/>
                  </a:lnTo>
                  <a:lnTo>
                    <a:pt x="592" y="10550"/>
                  </a:lnTo>
                  <a:lnTo>
                    <a:pt x="59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8"/>
            <p:cNvSpPr/>
            <p:nvPr/>
          </p:nvSpPr>
          <p:spPr>
            <a:xfrm>
              <a:off x="2327543" y="3864743"/>
              <a:ext cx="68958" cy="276199"/>
            </a:xfrm>
            <a:custGeom>
              <a:rect b="b" l="l" r="r" t="t"/>
              <a:pathLst>
                <a:path extrusionOk="0" h="10550" w="2634">
                  <a:moveTo>
                    <a:pt x="0" y="0"/>
                  </a:moveTo>
                  <a:lnTo>
                    <a:pt x="0" y="10550"/>
                  </a:lnTo>
                  <a:lnTo>
                    <a:pt x="2633" y="10550"/>
                  </a:lnTo>
                  <a:lnTo>
                    <a:pt x="2633" y="6558"/>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8"/>
            <p:cNvSpPr/>
            <p:nvPr/>
          </p:nvSpPr>
          <p:spPr>
            <a:xfrm>
              <a:off x="2396475" y="3864743"/>
              <a:ext cx="68801" cy="276199"/>
            </a:xfrm>
            <a:custGeom>
              <a:rect b="b" l="l" r="r" t="t"/>
              <a:pathLst>
                <a:path extrusionOk="0" h="10550" w="2628">
                  <a:moveTo>
                    <a:pt x="0" y="0"/>
                  </a:moveTo>
                  <a:lnTo>
                    <a:pt x="0"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8"/>
            <p:cNvSpPr/>
            <p:nvPr/>
          </p:nvSpPr>
          <p:spPr>
            <a:xfrm>
              <a:off x="2465250" y="3864743"/>
              <a:ext cx="68958" cy="276199"/>
            </a:xfrm>
            <a:custGeom>
              <a:rect b="b" l="l" r="r" t="t"/>
              <a:pathLst>
                <a:path extrusionOk="0" h="10550" w="2634">
                  <a:moveTo>
                    <a:pt x="1" y="0"/>
                  </a:moveTo>
                  <a:lnTo>
                    <a:pt x="1" y="6558"/>
                  </a:lnTo>
                  <a:lnTo>
                    <a:pt x="1" y="10550"/>
                  </a:lnTo>
                  <a:lnTo>
                    <a:pt x="2633" y="10550"/>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8"/>
            <p:cNvSpPr/>
            <p:nvPr/>
          </p:nvSpPr>
          <p:spPr>
            <a:xfrm>
              <a:off x="2327543" y="3864743"/>
              <a:ext cx="15629" cy="276199"/>
            </a:xfrm>
            <a:custGeom>
              <a:rect b="b" l="l" r="r" t="t"/>
              <a:pathLst>
                <a:path extrusionOk="0" h="10550" w="597">
                  <a:moveTo>
                    <a:pt x="0" y="0"/>
                  </a:moveTo>
                  <a:lnTo>
                    <a:pt x="0" y="10550"/>
                  </a:lnTo>
                  <a:lnTo>
                    <a:pt x="596" y="10550"/>
                  </a:lnTo>
                  <a:lnTo>
                    <a:pt x="596"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8"/>
            <p:cNvSpPr/>
            <p:nvPr/>
          </p:nvSpPr>
          <p:spPr>
            <a:xfrm>
              <a:off x="2396475" y="3864743"/>
              <a:ext cx="15472" cy="276199"/>
            </a:xfrm>
            <a:custGeom>
              <a:rect b="b" l="l" r="r" t="t"/>
              <a:pathLst>
                <a:path extrusionOk="0" h="10550" w="591">
                  <a:moveTo>
                    <a:pt x="0" y="0"/>
                  </a:moveTo>
                  <a:lnTo>
                    <a:pt x="0" y="10550"/>
                  </a:lnTo>
                  <a:lnTo>
                    <a:pt x="591" y="10550"/>
                  </a:lnTo>
                  <a:lnTo>
                    <a:pt x="591"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8"/>
            <p:cNvSpPr/>
            <p:nvPr/>
          </p:nvSpPr>
          <p:spPr>
            <a:xfrm>
              <a:off x="246525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8"/>
            <p:cNvSpPr/>
            <p:nvPr/>
          </p:nvSpPr>
          <p:spPr>
            <a:xfrm>
              <a:off x="2238505"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8"/>
            <p:cNvSpPr/>
            <p:nvPr/>
          </p:nvSpPr>
          <p:spPr>
            <a:xfrm>
              <a:off x="2238505" y="3864743"/>
              <a:ext cx="13352" cy="171688"/>
            </a:xfrm>
            <a:custGeom>
              <a:rect b="b" l="l" r="r" t="t"/>
              <a:pathLst>
                <a:path extrusionOk="0" h="6558" w="510">
                  <a:moveTo>
                    <a:pt x="0" y="0"/>
                  </a:moveTo>
                  <a:lnTo>
                    <a:pt x="0" y="6558"/>
                  </a:lnTo>
                  <a:lnTo>
                    <a:pt x="509" y="6558"/>
                  </a:lnTo>
                  <a:lnTo>
                    <a:pt x="509"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8"/>
            <p:cNvSpPr/>
            <p:nvPr/>
          </p:nvSpPr>
          <p:spPr>
            <a:xfrm>
              <a:off x="2376212" y="3864743"/>
              <a:ext cx="40527" cy="171688"/>
            </a:xfrm>
            <a:custGeom>
              <a:rect b="b" l="l" r="r" t="t"/>
              <a:pathLst>
                <a:path extrusionOk="0" h="6558" w="1548">
                  <a:moveTo>
                    <a:pt x="1" y="0"/>
                  </a:moveTo>
                  <a:lnTo>
                    <a:pt x="1" y="6558"/>
                  </a:lnTo>
                  <a:lnTo>
                    <a:pt x="1548" y="6558"/>
                  </a:lnTo>
                  <a:lnTo>
                    <a:pt x="1548"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8"/>
            <p:cNvSpPr/>
            <p:nvPr/>
          </p:nvSpPr>
          <p:spPr>
            <a:xfrm>
              <a:off x="2376212" y="3864743"/>
              <a:ext cx="13352" cy="171688"/>
            </a:xfrm>
            <a:custGeom>
              <a:rect b="b" l="l" r="r" t="t"/>
              <a:pathLst>
                <a:path extrusionOk="0" h="6558" w="510">
                  <a:moveTo>
                    <a:pt x="1" y="0"/>
                  </a:moveTo>
                  <a:lnTo>
                    <a:pt x="1"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8"/>
            <p:cNvSpPr/>
            <p:nvPr/>
          </p:nvSpPr>
          <p:spPr>
            <a:xfrm>
              <a:off x="2445013"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8"/>
            <p:cNvSpPr/>
            <p:nvPr/>
          </p:nvSpPr>
          <p:spPr>
            <a:xfrm>
              <a:off x="2445013" y="3864743"/>
              <a:ext cx="13352" cy="171688"/>
            </a:xfrm>
            <a:custGeom>
              <a:rect b="b" l="l" r="r" t="t"/>
              <a:pathLst>
                <a:path extrusionOk="0" h="6558" w="510">
                  <a:moveTo>
                    <a:pt x="0" y="0"/>
                  </a:moveTo>
                  <a:lnTo>
                    <a:pt x="0"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8"/>
            <p:cNvSpPr/>
            <p:nvPr/>
          </p:nvSpPr>
          <p:spPr>
            <a:xfrm>
              <a:off x="2184548" y="3859455"/>
              <a:ext cx="354948" cy="286776"/>
            </a:xfrm>
            <a:custGeom>
              <a:rect b="b" l="l" r="r" t="t"/>
              <a:pathLst>
                <a:path extrusionOk="0" h="10954" w="13558">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2" name="Google Shape;10522;p78"/>
          <p:cNvGrpSpPr/>
          <p:nvPr/>
        </p:nvGrpSpPr>
        <p:grpSpPr>
          <a:xfrm>
            <a:off x="3140511" y="3634708"/>
            <a:ext cx="216823" cy="334162"/>
            <a:chOff x="3140511" y="3840108"/>
            <a:chExt cx="216823" cy="334162"/>
          </a:xfrm>
        </p:grpSpPr>
        <p:sp>
          <p:nvSpPr>
            <p:cNvPr id="10523" name="Google Shape;10523;p78"/>
            <p:cNvSpPr/>
            <p:nvPr/>
          </p:nvSpPr>
          <p:spPr>
            <a:xfrm>
              <a:off x="3146925" y="3846155"/>
              <a:ext cx="210068" cy="246511"/>
            </a:xfrm>
            <a:custGeom>
              <a:rect b="b" l="l" r="r" t="t"/>
              <a:pathLst>
                <a:path extrusionOk="0" h="9416" w="8024">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8"/>
            <p:cNvSpPr/>
            <p:nvPr/>
          </p:nvSpPr>
          <p:spPr>
            <a:xfrm>
              <a:off x="3146925" y="3846182"/>
              <a:ext cx="112862" cy="246485"/>
            </a:xfrm>
            <a:custGeom>
              <a:rect b="b" l="l" r="r" t="t"/>
              <a:pathLst>
                <a:path extrusionOk="0" h="9415" w="4311">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8"/>
            <p:cNvSpPr/>
            <p:nvPr/>
          </p:nvSpPr>
          <p:spPr>
            <a:xfrm>
              <a:off x="3229182" y="3996298"/>
              <a:ext cx="45422" cy="29191"/>
            </a:xfrm>
            <a:custGeom>
              <a:rect b="b" l="l" r="r" t="t"/>
              <a:pathLst>
                <a:path extrusionOk="0" h="1115" w="1735">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8"/>
            <p:cNvSpPr/>
            <p:nvPr/>
          </p:nvSpPr>
          <p:spPr>
            <a:xfrm>
              <a:off x="3225282" y="4003078"/>
              <a:ext cx="53224" cy="22410"/>
            </a:xfrm>
            <a:custGeom>
              <a:rect b="b" l="l" r="r" t="t"/>
              <a:pathLst>
                <a:path extrusionOk="0" h="856" w="2033">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8"/>
            <p:cNvSpPr/>
            <p:nvPr/>
          </p:nvSpPr>
          <p:spPr>
            <a:xfrm>
              <a:off x="3212218" y="4134135"/>
              <a:ext cx="79509" cy="34348"/>
            </a:xfrm>
            <a:custGeom>
              <a:rect b="b" l="l" r="r" t="t"/>
              <a:pathLst>
                <a:path extrusionOk="0" h="1312" w="3037">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8"/>
            <p:cNvSpPr/>
            <p:nvPr/>
          </p:nvSpPr>
          <p:spPr>
            <a:xfrm>
              <a:off x="3212218" y="4134135"/>
              <a:ext cx="24164" cy="34348"/>
            </a:xfrm>
            <a:custGeom>
              <a:rect b="b" l="l" r="r" t="t"/>
              <a:pathLst>
                <a:path extrusionOk="0" h="1312" w="923">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8"/>
            <p:cNvSpPr/>
            <p:nvPr/>
          </p:nvSpPr>
          <p:spPr>
            <a:xfrm>
              <a:off x="3190069" y="4092012"/>
              <a:ext cx="123779" cy="42647"/>
            </a:xfrm>
            <a:custGeom>
              <a:rect b="b" l="l" r="r" t="t"/>
              <a:pathLst>
                <a:path extrusionOk="0" h="1629" w="4728">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8"/>
            <p:cNvSpPr/>
            <p:nvPr/>
          </p:nvSpPr>
          <p:spPr>
            <a:xfrm>
              <a:off x="3190069" y="4109474"/>
              <a:ext cx="123779" cy="25185"/>
            </a:xfrm>
            <a:custGeom>
              <a:rect b="b" l="l" r="r" t="t"/>
              <a:pathLst>
                <a:path extrusionOk="0" h="962" w="4728">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8"/>
            <p:cNvSpPr/>
            <p:nvPr/>
          </p:nvSpPr>
          <p:spPr>
            <a:xfrm>
              <a:off x="3140511" y="3840108"/>
              <a:ext cx="216823" cy="334162"/>
            </a:xfrm>
            <a:custGeom>
              <a:rect b="b" l="l" r="r" t="t"/>
              <a:pathLst>
                <a:path extrusionOk="0" h="12764" w="8282">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78"/>
          <p:cNvGrpSpPr/>
          <p:nvPr/>
        </p:nvGrpSpPr>
        <p:grpSpPr>
          <a:xfrm>
            <a:off x="883193" y="3157394"/>
            <a:ext cx="275099" cy="363876"/>
            <a:chOff x="883193" y="3362794"/>
            <a:chExt cx="275099" cy="363876"/>
          </a:xfrm>
        </p:grpSpPr>
        <p:sp>
          <p:nvSpPr>
            <p:cNvPr id="10533" name="Google Shape;10533;p78"/>
            <p:cNvSpPr/>
            <p:nvPr/>
          </p:nvSpPr>
          <p:spPr>
            <a:xfrm>
              <a:off x="889869" y="3373475"/>
              <a:ext cx="261748" cy="347906"/>
            </a:xfrm>
            <a:custGeom>
              <a:rect b="b" l="l" r="r" t="t"/>
              <a:pathLst>
                <a:path extrusionOk="0" h="13289" w="9998">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8"/>
            <p:cNvSpPr/>
            <p:nvPr/>
          </p:nvSpPr>
          <p:spPr>
            <a:xfrm>
              <a:off x="1025821" y="3373475"/>
              <a:ext cx="125926" cy="347906"/>
            </a:xfrm>
            <a:custGeom>
              <a:rect b="b" l="l" r="r" t="t"/>
              <a:pathLst>
                <a:path extrusionOk="0" h="13289" w="481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8"/>
            <p:cNvSpPr/>
            <p:nvPr/>
          </p:nvSpPr>
          <p:spPr>
            <a:xfrm>
              <a:off x="942307" y="3609593"/>
              <a:ext cx="156871" cy="82100"/>
            </a:xfrm>
            <a:custGeom>
              <a:rect b="b" l="l" r="r" t="t"/>
              <a:pathLst>
                <a:path extrusionOk="0" h="3136" w="5992">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8"/>
            <p:cNvSpPr/>
            <p:nvPr/>
          </p:nvSpPr>
          <p:spPr>
            <a:xfrm>
              <a:off x="1005584" y="3609671"/>
              <a:ext cx="93593" cy="82153"/>
            </a:xfrm>
            <a:custGeom>
              <a:rect b="b" l="l" r="r" t="t"/>
              <a:pathLst>
                <a:path extrusionOk="0" h="3138" w="3575">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8"/>
            <p:cNvSpPr/>
            <p:nvPr/>
          </p:nvSpPr>
          <p:spPr>
            <a:xfrm>
              <a:off x="1042681" y="3655198"/>
              <a:ext cx="21153" cy="18143"/>
            </a:xfrm>
            <a:custGeom>
              <a:rect b="b" l="l" r="r" t="t"/>
              <a:pathLst>
                <a:path extrusionOk="0" h="693" w="808">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8"/>
            <p:cNvSpPr/>
            <p:nvPr/>
          </p:nvSpPr>
          <p:spPr>
            <a:xfrm>
              <a:off x="1051111" y="3655198"/>
              <a:ext cx="13718" cy="18143"/>
            </a:xfrm>
            <a:custGeom>
              <a:rect b="b" l="l" r="r" t="t"/>
              <a:pathLst>
                <a:path extrusionOk="0" h="693" w="524">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8"/>
            <p:cNvSpPr/>
            <p:nvPr/>
          </p:nvSpPr>
          <p:spPr>
            <a:xfrm>
              <a:off x="971864" y="3659989"/>
              <a:ext cx="21284" cy="18143"/>
            </a:xfrm>
            <a:custGeom>
              <a:rect b="b" l="l" r="r" t="t"/>
              <a:pathLst>
                <a:path extrusionOk="0" h="693" w="813">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8"/>
            <p:cNvSpPr/>
            <p:nvPr/>
          </p:nvSpPr>
          <p:spPr>
            <a:xfrm>
              <a:off x="980425" y="3659989"/>
              <a:ext cx="13718" cy="18117"/>
            </a:xfrm>
            <a:custGeom>
              <a:rect b="b" l="l" r="r" t="t"/>
              <a:pathLst>
                <a:path extrusionOk="0" h="692" w="524">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8"/>
            <p:cNvSpPr/>
            <p:nvPr/>
          </p:nvSpPr>
          <p:spPr>
            <a:xfrm>
              <a:off x="1000296" y="3629542"/>
              <a:ext cx="25552" cy="21834"/>
            </a:xfrm>
            <a:custGeom>
              <a:rect b="b" l="l" r="r" t="t"/>
              <a:pathLst>
                <a:path extrusionOk="0" h="834" w="976">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8"/>
            <p:cNvSpPr/>
            <p:nvPr/>
          </p:nvSpPr>
          <p:spPr>
            <a:xfrm>
              <a:off x="1010480" y="3629516"/>
              <a:ext cx="15368" cy="21860"/>
            </a:xfrm>
            <a:custGeom>
              <a:rect b="b" l="l" r="r" t="t"/>
              <a:pathLst>
                <a:path extrusionOk="0" h="835" w="587">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8"/>
            <p:cNvSpPr/>
            <p:nvPr/>
          </p:nvSpPr>
          <p:spPr>
            <a:xfrm>
              <a:off x="986970" y="3570428"/>
              <a:ext cx="25421" cy="21756"/>
            </a:xfrm>
            <a:custGeom>
              <a:rect b="b" l="l" r="r" t="t"/>
              <a:pathLst>
                <a:path extrusionOk="0" h="831" w="971">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8"/>
            <p:cNvSpPr/>
            <p:nvPr/>
          </p:nvSpPr>
          <p:spPr>
            <a:xfrm>
              <a:off x="996761" y="3570428"/>
              <a:ext cx="16886" cy="21808"/>
            </a:xfrm>
            <a:custGeom>
              <a:rect b="b" l="l" r="r" t="t"/>
              <a:pathLst>
                <a:path extrusionOk="0" h="833" w="645">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8"/>
            <p:cNvSpPr/>
            <p:nvPr/>
          </p:nvSpPr>
          <p:spPr>
            <a:xfrm>
              <a:off x="1019905" y="3541630"/>
              <a:ext cx="25447" cy="21886"/>
            </a:xfrm>
            <a:custGeom>
              <a:rect b="b" l="l" r="r" t="t"/>
              <a:pathLst>
                <a:path extrusionOk="0" h="836" w="972">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8"/>
            <p:cNvSpPr/>
            <p:nvPr/>
          </p:nvSpPr>
          <p:spPr>
            <a:xfrm>
              <a:off x="1029722" y="3541630"/>
              <a:ext cx="16991" cy="21860"/>
            </a:xfrm>
            <a:custGeom>
              <a:rect b="b" l="l" r="r" t="t"/>
              <a:pathLst>
                <a:path extrusionOk="0" h="835" w="649">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8"/>
            <p:cNvSpPr/>
            <p:nvPr/>
          </p:nvSpPr>
          <p:spPr>
            <a:xfrm>
              <a:off x="1004930" y="3500998"/>
              <a:ext cx="21180" cy="18143"/>
            </a:xfrm>
            <a:custGeom>
              <a:rect b="b" l="l" r="r" t="t"/>
              <a:pathLst>
                <a:path extrusionOk="0" h="693" w="809">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8"/>
            <p:cNvSpPr/>
            <p:nvPr/>
          </p:nvSpPr>
          <p:spPr>
            <a:xfrm>
              <a:off x="1013360" y="3500998"/>
              <a:ext cx="13744" cy="18143"/>
            </a:xfrm>
            <a:custGeom>
              <a:rect b="b" l="l" r="r" t="t"/>
              <a:pathLst>
                <a:path extrusionOk="0" h="693" w="525">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8"/>
            <p:cNvSpPr/>
            <p:nvPr/>
          </p:nvSpPr>
          <p:spPr>
            <a:xfrm>
              <a:off x="975268" y="3368082"/>
              <a:ext cx="90949" cy="28065"/>
            </a:xfrm>
            <a:custGeom>
              <a:rect b="b" l="l" r="r" t="t"/>
              <a:pathLst>
                <a:path extrusionOk="0" h="1072" w="3474">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8"/>
            <p:cNvSpPr/>
            <p:nvPr/>
          </p:nvSpPr>
          <p:spPr>
            <a:xfrm>
              <a:off x="1031241" y="3368082"/>
              <a:ext cx="34976" cy="28065"/>
            </a:xfrm>
            <a:custGeom>
              <a:rect b="b" l="l" r="r" t="t"/>
              <a:pathLst>
                <a:path extrusionOk="0" h="1072" w="1336">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8"/>
            <p:cNvSpPr/>
            <p:nvPr/>
          </p:nvSpPr>
          <p:spPr>
            <a:xfrm>
              <a:off x="883193" y="3362794"/>
              <a:ext cx="275099" cy="363876"/>
            </a:xfrm>
            <a:custGeom>
              <a:rect b="b" l="l" r="r" t="t"/>
              <a:pathLst>
                <a:path extrusionOk="0" h="13899" w="10508">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8"/>
            <p:cNvSpPr/>
            <p:nvPr/>
          </p:nvSpPr>
          <p:spPr>
            <a:xfrm>
              <a:off x="935631" y="3604305"/>
              <a:ext cx="170091" cy="92808"/>
            </a:xfrm>
            <a:custGeom>
              <a:rect b="b" l="l" r="r" t="t"/>
              <a:pathLst>
                <a:path extrusionOk="0" h="3545" w="6497">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8"/>
            <p:cNvSpPr/>
            <p:nvPr/>
          </p:nvSpPr>
          <p:spPr>
            <a:xfrm>
              <a:off x="1040404" y="3649832"/>
              <a:ext cx="33615" cy="28798"/>
            </a:xfrm>
            <a:custGeom>
              <a:rect b="b" l="l" r="r" t="t"/>
              <a:pathLst>
                <a:path extrusionOk="0" h="1100" w="1284">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8"/>
            <p:cNvSpPr/>
            <p:nvPr/>
          </p:nvSpPr>
          <p:spPr>
            <a:xfrm>
              <a:off x="969613" y="3654623"/>
              <a:ext cx="33720" cy="28772"/>
            </a:xfrm>
            <a:custGeom>
              <a:rect b="b" l="l" r="r" t="t"/>
              <a:pathLst>
                <a:path extrusionOk="0" h="1099" w="1288">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8"/>
            <p:cNvSpPr/>
            <p:nvPr/>
          </p:nvSpPr>
          <p:spPr>
            <a:xfrm>
              <a:off x="998646" y="3624175"/>
              <a:ext cx="37882" cy="32437"/>
            </a:xfrm>
            <a:custGeom>
              <a:rect b="b" l="l" r="r" t="t"/>
              <a:pathLst>
                <a:path extrusionOk="0" h="1239" w="1447">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8"/>
            <p:cNvSpPr/>
            <p:nvPr/>
          </p:nvSpPr>
          <p:spPr>
            <a:xfrm>
              <a:off x="985190" y="3565035"/>
              <a:ext cx="38013" cy="32463"/>
            </a:xfrm>
            <a:custGeom>
              <a:rect b="b" l="l" r="r" t="t"/>
              <a:pathLst>
                <a:path extrusionOk="0" h="1240" w="1452">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8"/>
            <p:cNvSpPr/>
            <p:nvPr/>
          </p:nvSpPr>
          <p:spPr>
            <a:xfrm>
              <a:off x="1018281" y="3536341"/>
              <a:ext cx="37882" cy="32489"/>
            </a:xfrm>
            <a:custGeom>
              <a:rect b="b" l="l" r="r" t="t"/>
              <a:pathLst>
                <a:path extrusionOk="0" h="1241" w="1447">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8"/>
            <p:cNvSpPr/>
            <p:nvPr/>
          </p:nvSpPr>
          <p:spPr>
            <a:xfrm>
              <a:off x="997782" y="3495736"/>
              <a:ext cx="33720" cy="28772"/>
            </a:xfrm>
            <a:custGeom>
              <a:rect b="b" l="l" r="r" t="t"/>
              <a:pathLst>
                <a:path extrusionOk="0" h="1099" w="1288">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78"/>
          <p:cNvGrpSpPr/>
          <p:nvPr/>
        </p:nvGrpSpPr>
        <p:grpSpPr>
          <a:xfrm>
            <a:off x="2633404" y="2691364"/>
            <a:ext cx="368798" cy="365420"/>
            <a:chOff x="2633404" y="2896764"/>
            <a:chExt cx="368798" cy="365420"/>
          </a:xfrm>
        </p:grpSpPr>
        <p:sp>
          <p:nvSpPr>
            <p:cNvPr id="10560" name="Google Shape;10560;p78"/>
            <p:cNvSpPr/>
            <p:nvPr/>
          </p:nvSpPr>
          <p:spPr>
            <a:xfrm>
              <a:off x="2665606" y="2902235"/>
              <a:ext cx="330549" cy="327145"/>
            </a:xfrm>
            <a:custGeom>
              <a:rect b="b" l="l" r="r" t="t"/>
              <a:pathLst>
                <a:path extrusionOk="0" h="12496" w="12626">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8"/>
            <p:cNvSpPr/>
            <p:nvPr/>
          </p:nvSpPr>
          <p:spPr>
            <a:xfrm>
              <a:off x="2809857" y="2942474"/>
              <a:ext cx="143911" cy="143781"/>
            </a:xfrm>
            <a:custGeom>
              <a:rect b="b" l="l" r="r" t="t"/>
              <a:pathLst>
                <a:path extrusionOk="0" h="5492" w="5497">
                  <a:moveTo>
                    <a:pt x="3926" y="0"/>
                  </a:moveTo>
                  <a:lnTo>
                    <a:pt x="1" y="3925"/>
                  </a:lnTo>
                  <a:lnTo>
                    <a:pt x="1572" y="5491"/>
                  </a:lnTo>
                  <a:lnTo>
                    <a:pt x="5497" y="1566"/>
                  </a:lnTo>
                  <a:lnTo>
                    <a:pt x="3926"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8"/>
            <p:cNvSpPr/>
            <p:nvPr/>
          </p:nvSpPr>
          <p:spPr>
            <a:xfrm>
              <a:off x="2665606" y="3160187"/>
              <a:ext cx="70346" cy="69194"/>
            </a:xfrm>
            <a:custGeom>
              <a:rect b="b" l="l" r="r" t="t"/>
              <a:pathLst>
                <a:path extrusionOk="0" h="2643" w="2687">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8"/>
            <p:cNvSpPr/>
            <p:nvPr/>
          </p:nvSpPr>
          <p:spPr>
            <a:xfrm>
              <a:off x="2839310" y="2971900"/>
              <a:ext cx="114459" cy="114354"/>
            </a:xfrm>
            <a:custGeom>
              <a:rect b="b" l="l" r="r" t="t"/>
              <a:pathLst>
                <a:path extrusionOk="0" h="4368" w="4372">
                  <a:moveTo>
                    <a:pt x="3925" y="0"/>
                  </a:moveTo>
                  <a:lnTo>
                    <a:pt x="0" y="3925"/>
                  </a:lnTo>
                  <a:lnTo>
                    <a:pt x="447" y="4367"/>
                  </a:lnTo>
                  <a:lnTo>
                    <a:pt x="4372" y="442"/>
                  </a:lnTo>
                  <a:lnTo>
                    <a:pt x="3925"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8"/>
            <p:cNvSpPr/>
            <p:nvPr/>
          </p:nvSpPr>
          <p:spPr>
            <a:xfrm>
              <a:off x="2683094" y="3189744"/>
              <a:ext cx="52727" cy="39637"/>
            </a:xfrm>
            <a:custGeom>
              <a:rect b="b" l="l" r="r" t="t"/>
              <a:pathLst>
                <a:path extrusionOk="0" h="1514" w="2014">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8"/>
            <p:cNvSpPr/>
            <p:nvPr/>
          </p:nvSpPr>
          <p:spPr>
            <a:xfrm>
              <a:off x="2942171" y="2907393"/>
              <a:ext cx="54114" cy="76105"/>
            </a:xfrm>
            <a:custGeom>
              <a:rect b="b" l="l" r="r" t="t"/>
              <a:pathLst>
                <a:path extrusionOk="0" h="2907" w="2067">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8"/>
            <p:cNvSpPr/>
            <p:nvPr/>
          </p:nvSpPr>
          <p:spPr>
            <a:xfrm>
              <a:off x="2724353" y="3074657"/>
              <a:ext cx="126659" cy="126659"/>
            </a:xfrm>
            <a:custGeom>
              <a:rect b="b" l="l" r="r" t="t"/>
              <a:pathLst>
                <a:path extrusionOk="0" h="4838" w="4838">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8"/>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8"/>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8"/>
            <p:cNvSpPr/>
            <p:nvPr/>
          </p:nvSpPr>
          <p:spPr>
            <a:xfrm>
              <a:off x="2650526" y="3213254"/>
              <a:ext cx="40265" cy="32594"/>
            </a:xfrm>
            <a:custGeom>
              <a:rect b="b" l="l" r="r" t="t"/>
              <a:pathLst>
                <a:path extrusionOk="0" h="1245" w="1538">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8"/>
            <p:cNvSpPr/>
            <p:nvPr/>
          </p:nvSpPr>
          <p:spPr>
            <a:xfrm>
              <a:off x="2633404" y="2896764"/>
              <a:ext cx="368798" cy="365420"/>
            </a:xfrm>
            <a:custGeom>
              <a:rect b="b" l="l" r="r" t="t"/>
              <a:pathLst>
                <a:path extrusionOk="0" h="13958" w="14087">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78"/>
          <p:cNvGrpSpPr/>
          <p:nvPr/>
        </p:nvGrpSpPr>
        <p:grpSpPr>
          <a:xfrm>
            <a:off x="2593035" y="1333355"/>
            <a:ext cx="382621" cy="308688"/>
            <a:chOff x="2593035" y="1538755"/>
            <a:chExt cx="382621" cy="308688"/>
          </a:xfrm>
        </p:grpSpPr>
        <p:sp>
          <p:nvSpPr>
            <p:cNvPr id="10572" name="Google Shape;10572;p78"/>
            <p:cNvSpPr/>
            <p:nvPr/>
          </p:nvSpPr>
          <p:spPr>
            <a:xfrm>
              <a:off x="2817162" y="1836212"/>
              <a:ext cx="12985" cy="11231"/>
            </a:xfrm>
            <a:custGeom>
              <a:rect b="b" l="l" r="r" t="t"/>
              <a:pathLst>
                <a:path extrusionOk="0" h="429" w="496">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8"/>
            <p:cNvSpPr/>
            <p:nvPr/>
          </p:nvSpPr>
          <p:spPr>
            <a:xfrm>
              <a:off x="2599082" y="1658869"/>
              <a:ext cx="221876" cy="183024"/>
            </a:xfrm>
            <a:custGeom>
              <a:rect b="b" l="l" r="r" t="t"/>
              <a:pathLst>
                <a:path extrusionOk="0" h="6991" w="8475">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8"/>
            <p:cNvSpPr/>
            <p:nvPr/>
          </p:nvSpPr>
          <p:spPr>
            <a:xfrm>
              <a:off x="2633666" y="1748404"/>
              <a:ext cx="187292" cy="93358"/>
            </a:xfrm>
            <a:custGeom>
              <a:rect b="b" l="l" r="r" t="t"/>
              <a:pathLst>
                <a:path extrusionOk="0" h="3566" w="7154">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8"/>
            <p:cNvSpPr/>
            <p:nvPr/>
          </p:nvSpPr>
          <p:spPr>
            <a:xfrm>
              <a:off x="2715662" y="1544357"/>
              <a:ext cx="221273" cy="219807"/>
            </a:xfrm>
            <a:custGeom>
              <a:rect b="b" l="l" r="r" t="t"/>
              <a:pathLst>
                <a:path extrusionOk="0" h="8396" w="8452">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8"/>
            <p:cNvSpPr/>
            <p:nvPr/>
          </p:nvSpPr>
          <p:spPr>
            <a:xfrm>
              <a:off x="2593035" y="1538755"/>
              <a:ext cx="350053" cy="308531"/>
            </a:xfrm>
            <a:custGeom>
              <a:rect b="b" l="l" r="r" t="t"/>
              <a:pathLst>
                <a:path extrusionOk="0" h="11785" w="13371">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8"/>
            <p:cNvSpPr/>
            <p:nvPr/>
          </p:nvSpPr>
          <p:spPr>
            <a:xfrm>
              <a:off x="2861694" y="1836212"/>
              <a:ext cx="37254" cy="11205"/>
            </a:xfrm>
            <a:custGeom>
              <a:rect b="b" l="l" r="r" t="t"/>
              <a:pathLst>
                <a:path extrusionOk="0" h="428" w="1423">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8"/>
            <p:cNvSpPr/>
            <p:nvPr/>
          </p:nvSpPr>
          <p:spPr>
            <a:xfrm>
              <a:off x="2962670" y="1836212"/>
              <a:ext cx="12985" cy="11231"/>
            </a:xfrm>
            <a:custGeom>
              <a:rect b="b" l="l" r="r" t="t"/>
              <a:pathLst>
                <a:path extrusionOk="0" h="429" w="496">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8"/>
            <p:cNvSpPr/>
            <p:nvPr/>
          </p:nvSpPr>
          <p:spPr>
            <a:xfrm>
              <a:off x="2904943" y="1836212"/>
              <a:ext cx="41417" cy="11205"/>
            </a:xfrm>
            <a:custGeom>
              <a:rect b="b" l="l" r="r" t="t"/>
              <a:pathLst>
                <a:path extrusionOk="0" h="428" w="1582">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78"/>
          <p:cNvGrpSpPr/>
          <p:nvPr/>
        </p:nvGrpSpPr>
        <p:grpSpPr>
          <a:xfrm>
            <a:off x="3011234" y="1346681"/>
            <a:ext cx="429012" cy="329292"/>
            <a:chOff x="3011234" y="1552081"/>
            <a:chExt cx="429012" cy="329292"/>
          </a:xfrm>
        </p:grpSpPr>
        <p:sp>
          <p:nvSpPr>
            <p:cNvPr id="10581" name="Google Shape;10581;p78"/>
            <p:cNvSpPr/>
            <p:nvPr/>
          </p:nvSpPr>
          <p:spPr>
            <a:xfrm>
              <a:off x="3017517" y="1558390"/>
              <a:ext cx="416445" cy="316699"/>
            </a:xfrm>
            <a:custGeom>
              <a:rect b="b" l="l" r="r" t="t"/>
              <a:pathLst>
                <a:path extrusionOk="0" h="12097" w="15907">
                  <a:moveTo>
                    <a:pt x="0" y="0"/>
                  </a:moveTo>
                  <a:lnTo>
                    <a:pt x="0" y="12097"/>
                  </a:lnTo>
                  <a:lnTo>
                    <a:pt x="15907" y="12097"/>
                  </a:lnTo>
                  <a:lnTo>
                    <a:pt x="15907" y="0"/>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8"/>
            <p:cNvSpPr/>
            <p:nvPr/>
          </p:nvSpPr>
          <p:spPr>
            <a:xfrm>
              <a:off x="3017517" y="1801628"/>
              <a:ext cx="416445" cy="73461"/>
            </a:xfrm>
            <a:custGeom>
              <a:rect b="b" l="l" r="r" t="t"/>
              <a:pathLst>
                <a:path extrusionOk="0" h="2806" w="15907">
                  <a:moveTo>
                    <a:pt x="0" y="0"/>
                  </a:moveTo>
                  <a:lnTo>
                    <a:pt x="0" y="2806"/>
                  </a:lnTo>
                  <a:lnTo>
                    <a:pt x="15907" y="280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8"/>
            <p:cNvSpPr/>
            <p:nvPr/>
          </p:nvSpPr>
          <p:spPr>
            <a:xfrm>
              <a:off x="3017517" y="1811681"/>
              <a:ext cx="416445" cy="63408"/>
            </a:xfrm>
            <a:custGeom>
              <a:rect b="b" l="l" r="r" t="t"/>
              <a:pathLst>
                <a:path extrusionOk="0" h="2422" w="15907">
                  <a:moveTo>
                    <a:pt x="0" y="0"/>
                  </a:moveTo>
                  <a:lnTo>
                    <a:pt x="0" y="2422"/>
                  </a:lnTo>
                  <a:lnTo>
                    <a:pt x="15907" y="2422"/>
                  </a:lnTo>
                  <a:lnTo>
                    <a:pt x="15907" y="0"/>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8"/>
            <p:cNvSpPr/>
            <p:nvPr/>
          </p:nvSpPr>
          <p:spPr>
            <a:xfrm>
              <a:off x="3017517" y="1558390"/>
              <a:ext cx="416445" cy="70319"/>
            </a:xfrm>
            <a:custGeom>
              <a:rect b="b" l="l" r="r" t="t"/>
              <a:pathLst>
                <a:path extrusionOk="0" h="2686" w="15907">
                  <a:moveTo>
                    <a:pt x="0" y="0"/>
                  </a:moveTo>
                  <a:lnTo>
                    <a:pt x="0" y="2686"/>
                  </a:lnTo>
                  <a:lnTo>
                    <a:pt x="15907" y="268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8"/>
            <p:cNvSpPr/>
            <p:nvPr/>
          </p:nvSpPr>
          <p:spPr>
            <a:xfrm>
              <a:off x="3017517" y="1558390"/>
              <a:ext cx="416445" cy="60266"/>
            </a:xfrm>
            <a:custGeom>
              <a:rect b="b" l="l" r="r" t="t"/>
              <a:pathLst>
                <a:path extrusionOk="0" h="2302" w="15907">
                  <a:moveTo>
                    <a:pt x="0" y="0"/>
                  </a:moveTo>
                  <a:lnTo>
                    <a:pt x="0" y="2301"/>
                  </a:lnTo>
                  <a:lnTo>
                    <a:pt x="15907" y="2301"/>
                  </a:lnTo>
                  <a:lnTo>
                    <a:pt x="1590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8"/>
            <p:cNvSpPr/>
            <p:nvPr/>
          </p:nvSpPr>
          <p:spPr>
            <a:xfrm>
              <a:off x="3045818" y="1582266"/>
              <a:ext cx="16886" cy="12619"/>
            </a:xfrm>
            <a:custGeom>
              <a:rect b="b" l="l" r="r" t="t"/>
              <a:pathLst>
                <a:path extrusionOk="0" h="482" w="645">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8"/>
            <p:cNvSpPr/>
            <p:nvPr/>
          </p:nvSpPr>
          <p:spPr>
            <a:xfrm>
              <a:off x="3069092" y="1582266"/>
              <a:ext cx="16860" cy="12619"/>
            </a:xfrm>
            <a:custGeom>
              <a:rect b="b" l="l" r="r" t="t"/>
              <a:pathLst>
                <a:path extrusionOk="0" h="482" w="644">
                  <a:moveTo>
                    <a:pt x="322" y="1"/>
                  </a:moveTo>
                  <a:cubicBezTo>
                    <a:pt x="0" y="1"/>
                    <a:pt x="0" y="481"/>
                    <a:pt x="322" y="481"/>
                  </a:cubicBezTo>
                  <a:cubicBezTo>
                    <a:pt x="644" y="481"/>
                    <a:pt x="644" y="1"/>
                    <a:pt x="32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8"/>
            <p:cNvSpPr/>
            <p:nvPr/>
          </p:nvSpPr>
          <p:spPr>
            <a:xfrm>
              <a:off x="3092340" y="1582266"/>
              <a:ext cx="16886" cy="12619"/>
            </a:xfrm>
            <a:custGeom>
              <a:rect b="b" l="l" r="r" t="t"/>
              <a:pathLst>
                <a:path extrusionOk="0" h="482" w="645">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8"/>
            <p:cNvSpPr/>
            <p:nvPr/>
          </p:nvSpPr>
          <p:spPr>
            <a:xfrm>
              <a:off x="3144804" y="1655989"/>
              <a:ext cx="161766" cy="115087"/>
            </a:xfrm>
            <a:custGeom>
              <a:rect b="b" l="l" r="r" t="t"/>
              <a:pathLst>
                <a:path extrusionOk="0" h="4396" w="6179">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8"/>
            <p:cNvSpPr/>
            <p:nvPr/>
          </p:nvSpPr>
          <p:spPr>
            <a:xfrm>
              <a:off x="3144804" y="1655989"/>
              <a:ext cx="161766" cy="46915"/>
            </a:xfrm>
            <a:custGeom>
              <a:rect b="b" l="l" r="r" t="t"/>
              <a:pathLst>
                <a:path extrusionOk="0" h="1792" w="6179">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8"/>
            <p:cNvSpPr/>
            <p:nvPr/>
          </p:nvSpPr>
          <p:spPr>
            <a:xfrm>
              <a:off x="3205437" y="1692013"/>
              <a:ext cx="44663" cy="42961"/>
            </a:xfrm>
            <a:custGeom>
              <a:rect b="b" l="l" r="r" t="t"/>
              <a:pathLst>
                <a:path extrusionOk="0" h="1641" w="1706">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8"/>
            <p:cNvSpPr/>
            <p:nvPr/>
          </p:nvSpPr>
          <p:spPr>
            <a:xfrm>
              <a:off x="3011234" y="1552081"/>
              <a:ext cx="429012" cy="329292"/>
            </a:xfrm>
            <a:custGeom>
              <a:rect b="b" l="l" r="r" t="t"/>
              <a:pathLst>
                <a:path extrusionOk="0" h="12578" w="16387">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8"/>
            <p:cNvSpPr/>
            <p:nvPr/>
          </p:nvSpPr>
          <p:spPr>
            <a:xfrm>
              <a:off x="3322121" y="1582266"/>
              <a:ext cx="86813" cy="12619"/>
            </a:xfrm>
            <a:custGeom>
              <a:rect b="b" l="l" r="r" t="t"/>
              <a:pathLst>
                <a:path extrusionOk="0" h="482" w="3316">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8"/>
            <p:cNvSpPr/>
            <p:nvPr/>
          </p:nvSpPr>
          <p:spPr>
            <a:xfrm>
              <a:off x="3284160" y="1582266"/>
              <a:ext cx="32201" cy="12619"/>
            </a:xfrm>
            <a:custGeom>
              <a:rect b="b" l="l" r="r" t="t"/>
              <a:pathLst>
                <a:path extrusionOk="0" h="482" w="123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8"/>
            <p:cNvSpPr/>
            <p:nvPr/>
          </p:nvSpPr>
          <p:spPr>
            <a:xfrm>
              <a:off x="3138495" y="1649680"/>
              <a:ext cx="174359" cy="127680"/>
            </a:xfrm>
            <a:custGeom>
              <a:rect b="b" l="l" r="r" t="t"/>
              <a:pathLst>
                <a:path extrusionOk="0" h="4877" w="666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8"/>
            <p:cNvSpPr/>
            <p:nvPr/>
          </p:nvSpPr>
          <p:spPr>
            <a:xfrm>
              <a:off x="3199154" y="1685860"/>
              <a:ext cx="58486" cy="55397"/>
            </a:xfrm>
            <a:custGeom>
              <a:rect b="b" l="l" r="r" t="t"/>
              <a:pathLst>
                <a:path extrusionOk="0" h="2116" w="2234">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8"/>
            <p:cNvSpPr/>
            <p:nvPr/>
          </p:nvSpPr>
          <p:spPr>
            <a:xfrm>
              <a:off x="3055635" y="1835453"/>
              <a:ext cx="169673" cy="12593"/>
            </a:xfrm>
            <a:custGeom>
              <a:rect b="b" l="l" r="r" t="t"/>
              <a:pathLst>
                <a:path extrusionOk="0" h="481" w="6481">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8"/>
            <p:cNvSpPr/>
            <p:nvPr/>
          </p:nvSpPr>
          <p:spPr>
            <a:xfrm>
              <a:off x="3349663" y="1834955"/>
              <a:ext cx="49585" cy="12593"/>
            </a:xfrm>
            <a:custGeom>
              <a:rect b="b" l="l" r="r" t="t"/>
              <a:pathLst>
                <a:path extrusionOk="0" h="481" w="1894">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78"/>
          <p:cNvGrpSpPr/>
          <p:nvPr/>
        </p:nvGrpSpPr>
        <p:grpSpPr>
          <a:xfrm>
            <a:off x="3500721" y="1788259"/>
            <a:ext cx="381626" cy="360237"/>
            <a:chOff x="3500721" y="1993659"/>
            <a:chExt cx="381626" cy="360237"/>
          </a:xfrm>
        </p:grpSpPr>
        <p:sp>
          <p:nvSpPr>
            <p:cNvPr id="10600" name="Google Shape;10600;p78"/>
            <p:cNvSpPr/>
            <p:nvPr/>
          </p:nvSpPr>
          <p:spPr>
            <a:xfrm>
              <a:off x="3546013" y="2262946"/>
              <a:ext cx="299473" cy="51077"/>
            </a:xfrm>
            <a:custGeom>
              <a:rect b="b" l="l" r="r" t="t"/>
              <a:pathLst>
                <a:path extrusionOk="0" h="1951" w="11439">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8"/>
            <p:cNvSpPr/>
            <p:nvPr/>
          </p:nvSpPr>
          <p:spPr>
            <a:xfrm>
              <a:off x="3547374" y="2262946"/>
              <a:ext cx="298112" cy="50946"/>
            </a:xfrm>
            <a:custGeom>
              <a:rect b="b" l="l" r="r" t="t"/>
              <a:pathLst>
                <a:path extrusionOk="0" h="1946" w="11387">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8"/>
            <p:cNvSpPr/>
            <p:nvPr/>
          </p:nvSpPr>
          <p:spPr>
            <a:xfrm>
              <a:off x="3514047" y="2231111"/>
              <a:ext cx="352697" cy="114747"/>
            </a:xfrm>
            <a:custGeom>
              <a:rect b="b" l="l" r="r" t="t"/>
              <a:pathLst>
                <a:path extrusionOk="0" h="4383" w="13472">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8"/>
            <p:cNvSpPr/>
            <p:nvPr/>
          </p:nvSpPr>
          <p:spPr>
            <a:xfrm>
              <a:off x="3846585" y="2231111"/>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8"/>
            <p:cNvSpPr/>
            <p:nvPr/>
          </p:nvSpPr>
          <p:spPr>
            <a:xfrm>
              <a:off x="3846585" y="2313997"/>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8"/>
            <p:cNvSpPr/>
            <p:nvPr/>
          </p:nvSpPr>
          <p:spPr>
            <a:xfrm>
              <a:off x="3571407" y="2288472"/>
              <a:ext cx="49951" cy="55240"/>
            </a:xfrm>
            <a:custGeom>
              <a:rect b="b" l="l" r="r" t="t"/>
              <a:pathLst>
                <a:path extrusionOk="0" h="2110" w="1908">
                  <a:moveTo>
                    <a:pt x="1" y="0"/>
                  </a:moveTo>
                  <a:lnTo>
                    <a:pt x="1" y="2109"/>
                  </a:lnTo>
                  <a:lnTo>
                    <a:pt x="976" y="1701"/>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8"/>
            <p:cNvSpPr/>
            <p:nvPr/>
          </p:nvSpPr>
          <p:spPr>
            <a:xfrm>
              <a:off x="3546641" y="2033531"/>
              <a:ext cx="298845" cy="50972"/>
            </a:xfrm>
            <a:custGeom>
              <a:rect b="b" l="l" r="r" t="t"/>
              <a:pathLst>
                <a:path extrusionOk="0" h="1947" w="11415">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8"/>
            <p:cNvSpPr/>
            <p:nvPr/>
          </p:nvSpPr>
          <p:spPr>
            <a:xfrm>
              <a:off x="3547374" y="2033531"/>
              <a:ext cx="298112" cy="51103"/>
            </a:xfrm>
            <a:custGeom>
              <a:rect b="b" l="l" r="r" t="t"/>
              <a:pathLst>
                <a:path extrusionOk="0" h="1952" w="11387">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8"/>
            <p:cNvSpPr/>
            <p:nvPr/>
          </p:nvSpPr>
          <p:spPr>
            <a:xfrm>
              <a:off x="3514047" y="2001722"/>
              <a:ext cx="352697" cy="114721"/>
            </a:xfrm>
            <a:custGeom>
              <a:rect b="b" l="l" r="r" t="t"/>
              <a:pathLst>
                <a:path extrusionOk="0" h="4382" w="13472">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8"/>
            <p:cNvSpPr/>
            <p:nvPr/>
          </p:nvSpPr>
          <p:spPr>
            <a:xfrm>
              <a:off x="3846585" y="2001722"/>
              <a:ext cx="20159" cy="31835"/>
            </a:xfrm>
            <a:custGeom>
              <a:rect b="b" l="l" r="r" t="t"/>
              <a:pathLst>
                <a:path extrusionOk="0" h="1216" w="770">
                  <a:moveTo>
                    <a:pt x="1" y="0"/>
                  </a:moveTo>
                  <a:lnTo>
                    <a:pt x="1" y="1216"/>
                  </a:lnTo>
                  <a:lnTo>
                    <a:pt x="769" y="1216"/>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8"/>
            <p:cNvSpPr/>
            <p:nvPr/>
          </p:nvSpPr>
          <p:spPr>
            <a:xfrm>
              <a:off x="3846585" y="2084477"/>
              <a:ext cx="20159" cy="31966"/>
            </a:xfrm>
            <a:custGeom>
              <a:rect b="b" l="l" r="r" t="t"/>
              <a:pathLst>
                <a:path extrusionOk="0" h="1221" w="770">
                  <a:moveTo>
                    <a:pt x="1" y="0"/>
                  </a:moveTo>
                  <a:lnTo>
                    <a:pt x="1" y="1221"/>
                  </a:lnTo>
                  <a:lnTo>
                    <a:pt x="769" y="1221"/>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8"/>
            <p:cNvSpPr/>
            <p:nvPr/>
          </p:nvSpPr>
          <p:spPr>
            <a:xfrm>
              <a:off x="3571407" y="2059056"/>
              <a:ext cx="49951" cy="55240"/>
            </a:xfrm>
            <a:custGeom>
              <a:rect b="b" l="l" r="r" t="t"/>
              <a:pathLst>
                <a:path extrusionOk="0" h="2110" w="1908">
                  <a:moveTo>
                    <a:pt x="1" y="1"/>
                  </a:moveTo>
                  <a:lnTo>
                    <a:pt x="1" y="2110"/>
                  </a:lnTo>
                  <a:lnTo>
                    <a:pt x="976" y="1702"/>
                  </a:lnTo>
                  <a:lnTo>
                    <a:pt x="1908" y="2110"/>
                  </a:lnTo>
                  <a:lnTo>
                    <a:pt x="1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8"/>
            <p:cNvSpPr/>
            <p:nvPr/>
          </p:nvSpPr>
          <p:spPr>
            <a:xfrm>
              <a:off x="3535305" y="2148225"/>
              <a:ext cx="299002" cy="51103"/>
            </a:xfrm>
            <a:custGeom>
              <a:rect b="b" l="l" r="r" t="t"/>
              <a:pathLst>
                <a:path extrusionOk="0" h="1952" w="11421">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8"/>
            <p:cNvSpPr/>
            <p:nvPr/>
          </p:nvSpPr>
          <p:spPr>
            <a:xfrm>
              <a:off x="3535305" y="2148225"/>
              <a:ext cx="299002" cy="51103"/>
            </a:xfrm>
            <a:custGeom>
              <a:rect b="b" l="l" r="r" t="t"/>
              <a:pathLst>
                <a:path extrusionOk="0" h="1952" w="11421">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8"/>
            <p:cNvSpPr/>
            <p:nvPr/>
          </p:nvSpPr>
          <p:spPr>
            <a:xfrm>
              <a:off x="3514047" y="2116417"/>
              <a:ext cx="352697" cy="114721"/>
            </a:xfrm>
            <a:custGeom>
              <a:rect b="b" l="l" r="r" t="t"/>
              <a:pathLst>
                <a:path extrusionOk="0" h="4382" w="13472">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8"/>
            <p:cNvSpPr/>
            <p:nvPr/>
          </p:nvSpPr>
          <p:spPr>
            <a:xfrm>
              <a:off x="3791267" y="2116417"/>
              <a:ext cx="75477" cy="114721"/>
            </a:xfrm>
            <a:custGeom>
              <a:rect b="b" l="l" r="r" t="t"/>
              <a:pathLst>
                <a:path extrusionOk="0" h="4382" w="2883">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8"/>
            <p:cNvSpPr/>
            <p:nvPr/>
          </p:nvSpPr>
          <p:spPr>
            <a:xfrm>
              <a:off x="3759432" y="2173777"/>
              <a:ext cx="49951" cy="55345"/>
            </a:xfrm>
            <a:custGeom>
              <a:rect b="b" l="l" r="r" t="t"/>
              <a:pathLst>
                <a:path extrusionOk="0" h="2114" w="1908">
                  <a:moveTo>
                    <a:pt x="1" y="0"/>
                  </a:moveTo>
                  <a:lnTo>
                    <a:pt x="1" y="2114"/>
                  </a:lnTo>
                  <a:lnTo>
                    <a:pt x="933" y="1706"/>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8"/>
            <p:cNvSpPr/>
            <p:nvPr/>
          </p:nvSpPr>
          <p:spPr>
            <a:xfrm>
              <a:off x="3500721" y="1993659"/>
              <a:ext cx="381626" cy="360237"/>
            </a:xfrm>
            <a:custGeom>
              <a:rect b="b" l="l" r="r" t="t"/>
              <a:pathLst>
                <a:path extrusionOk="0" h="13760" w="14577">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78"/>
          <p:cNvGrpSpPr/>
          <p:nvPr/>
        </p:nvGrpSpPr>
        <p:grpSpPr>
          <a:xfrm>
            <a:off x="3479228" y="1305526"/>
            <a:ext cx="373798" cy="370368"/>
            <a:chOff x="3479228" y="1510926"/>
            <a:chExt cx="373798" cy="370368"/>
          </a:xfrm>
        </p:grpSpPr>
        <p:sp>
          <p:nvSpPr>
            <p:cNvPr id="10619" name="Google Shape;10619;p78"/>
            <p:cNvSpPr/>
            <p:nvPr/>
          </p:nvSpPr>
          <p:spPr>
            <a:xfrm>
              <a:off x="3485511" y="1516554"/>
              <a:ext cx="361232" cy="359033"/>
            </a:xfrm>
            <a:custGeom>
              <a:rect b="b" l="l" r="r" t="t"/>
              <a:pathLst>
                <a:path extrusionOk="0" h="13714" w="13798">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8"/>
            <p:cNvSpPr/>
            <p:nvPr/>
          </p:nvSpPr>
          <p:spPr>
            <a:xfrm>
              <a:off x="3595807" y="1655361"/>
              <a:ext cx="111213" cy="111056"/>
            </a:xfrm>
            <a:custGeom>
              <a:rect b="b" l="l" r="r" t="t"/>
              <a:pathLst>
                <a:path extrusionOk="0" h="4242" w="4248">
                  <a:moveTo>
                    <a:pt x="1788" y="0"/>
                  </a:moveTo>
                  <a:lnTo>
                    <a:pt x="1" y="1787"/>
                  </a:lnTo>
                  <a:lnTo>
                    <a:pt x="2455" y="4242"/>
                  </a:lnTo>
                  <a:lnTo>
                    <a:pt x="4247" y="2455"/>
                  </a:lnTo>
                  <a:lnTo>
                    <a:pt x="1788" y="0"/>
                  </a:ln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8"/>
            <p:cNvSpPr/>
            <p:nvPr/>
          </p:nvSpPr>
          <p:spPr>
            <a:xfrm>
              <a:off x="3488155" y="1521371"/>
              <a:ext cx="323009" cy="319763"/>
            </a:xfrm>
            <a:custGeom>
              <a:rect b="b" l="l" r="r" t="t"/>
              <a:pathLst>
                <a:path extrusionOk="0" h="12214" w="12338">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8"/>
            <p:cNvSpPr/>
            <p:nvPr/>
          </p:nvSpPr>
          <p:spPr>
            <a:xfrm>
              <a:off x="3764223" y="1794324"/>
              <a:ext cx="74665" cy="73854"/>
            </a:xfrm>
            <a:custGeom>
              <a:rect b="b" l="l" r="r" t="t"/>
              <a:pathLst>
                <a:path extrusionOk="0" h="2821" w="2852">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8"/>
            <p:cNvSpPr/>
            <p:nvPr/>
          </p:nvSpPr>
          <p:spPr>
            <a:xfrm>
              <a:off x="3799042" y="1794324"/>
              <a:ext cx="39767" cy="73801"/>
            </a:xfrm>
            <a:custGeom>
              <a:rect b="b" l="l" r="r" t="t"/>
              <a:pathLst>
                <a:path extrusionOk="0" h="2819" w="1519">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8"/>
            <p:cNvSpPr/>
            <p:nvPr/>
          </p:nvSpPr>
          <p:spPr>
            <a:xfrm>
              <a:off x="3512790" y="1521371"/>
              <a:ext cx="298373" cy="319763"/>
            </a:xfrm>
            <a:custGeom>
              <a:rect b="b" l="l" r="r" t="t"/>
              <a:pathLst>
                <a:path extrusionOk="0" h="12214" w="11397">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8"/>
            <p:cNvSpPr/>
            <p:nvPr/>
          </p:nvSpPr>
          <p:spPr>
            <a:xfrm>
              <a:off x="3811635" y="1841736"/>
              <a:ext cx="27253" cy="26442"/>
            </a:xfrm>
            <a:custGeom>
              <a:rect b="b" l="l" r="r" t="t"/>
              <a:pathLst>
                <a:path extrusionOk="0" h="1010" w="1041">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8"/>
            <p:cNvSpPr/>
            <p:nvPr/>
          </p:nvSpPr>
          <p:spPr>
            <a:xfrm>
              <a:off x="3523236" y="1553232"/>
              <a:ext cx="69717" cy="69691"/>
            </a:xfrm>
            <a:custGeom>
              <a:rect b="b" l="l" r="r" t="t"/>
              <a:pathLst>
                <a:path extrusionOk="0" h="2662" w="2663">
                  <a:moveTo>
                    <a:pt x="1788" y="0"/>
                  </a:moveTo>
                  <a:lnTo>
                    <a:pt x="1" y="1787"/>
                  </a:lnTo>
                  <a:lnTo>
                    <a:pt x="870" y="2662"/>
                  </a:lnTo>
                  <a:lnTo>
                    <a:pt x="2662" y="874"/>
                  </a:lnTo>
                  <a:lnTo>
                    <a:pt x="1788" y="0"/>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8"/>
            <p:cNvSpPr/>
            <p:nvPr/>
          </p:nvSpPr>
          <p:spPr>
            <a:xfrm>
              <a:off x="3479228" y="1510926"/>
              <a:ext cx="373798" cy="370368"/>
            </a:xfrm>
            <a:custGeom>
              <a:rect b="b" l="l" r="r" t="t"/>
              <a:pathLst>
                <a:path extrusionOk="0" h="14147" w="14278">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78"/>
          <p:cNvGrpSpPr/>
          <p:nvPr/>
        </p:nvGrpSpPr>
        <p:grpSpPr>
          <a:xfrm>
            <a:off x="862432" y="2691809"/>
            <a:ext cx="339240" cy="378196"/>
            <a:chOff x="862432" y="2897209"/>
            <a:chExt cx="339240" cy="378196"/>
          </a:xfrm>
        </p:grpSpPr>
        <p:sp>
          <p:nvSpPr>
            <p:cNvPr id="10629" name="Google Shape;10629;p78"/>
            <p:cNvSpPr/>
            <p:nvPr/>
          </p:nvSpPr>
          <p:spPr>
            <a:xfrm>
              <a:off x="868872" y="3000280"/>
              <a:ext cx="306385" cy="268581"/>
            </a:xfrm>
            <a:custGeom>
              <a:rect b="b" l="l" r="r" t="t"/>
              <a:pathLst>
                <a:path extrusionOk="0" h="10259" w="11703">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8"/>
            <p:cNvSpPr/>
            <p:nvPr/>
          </p:nvSpPr>
          <p:spPr>
            <a:xfrm>
              <a:off x="868977" y="3000253"/>
              <a:ext cx="244783" cy="268607"/>
            </a:xfrm>
            <a:custGeom>
              <a:rect b="b" l="l" r="r" t="t"/>
              <a:pathLst>
                <a:path extrusionOk="0" h="10260" w="935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8"/>
            <p:cNvSpPr/>
            <p:nvPr/>
          </p:nvSpPr>
          <p:spPr>
            <a:xfrm>
              <a:off x="1041163" y="2903728"/>
              <a:ext cx="153729" cy="85006"/>
            </a:xfrm>
            <a:custGeom>
              <a:rect b="b" l="l" r="r" t="t"/>
              <a:pathLst>
                <a:path extrusionOk="0" h="3247" w="5872">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8"/>
            <p:cNvSpPr/>
            <p:nvPr/>
          </p:nvSpPr>
          <p:spPr>
            <a:xfrm>
              <a:off x="1041163" y="2903728"/>
              <a:ext cx="153729" cy="57125"/>
            </a:xfrm>
            <a:custGeom>
              <a:rect b="b" l="l" r="r" t="t"/>
              <a:pathLst>
                <a:path extrusionOk="0" h="2182" w="5872">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8"/>
            <p:cNvSpPr/>
            <p:nvPr/>
          </p:nvSpPr>
          <p:spPr>
            <a:xfrm>
              <a:off x="1104047" y="3053713"/>
              <a:ext cx="43302" cy="61785"/>
            </a:xfrm>
            <a:custGeom>
              <a:rect b="b" l="l" r="r" t="t"/>
              <a:pathLst>
                <a:path extrusionOk="0" h="2360" w="1654">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8"/>
            <p:cNvSpPr/>
            <p:nvPr/>
          </p:nvSpPr>
          <p:spPr>
            <a:xfrm>
              <a:off x="862432" y="2993865"/>
              <a:ext cx="319370" cy="281540"/>
            </a:xfrm>
            <a:custGeom>
              <a:rect b="b" l="l" r="r" t="t"/>
              <a:pathLst>
                <a:path extrusionOk="0" h="10754" w="12199">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8"/>
            <p:cNvSpPr/>
            <p:nvPr/>
          </p:nvSpPr>
          <p:spPr>
            <a:xfrm>
              <a:off x="1027680" y="2993787"/>
              <a:ext cx="131162" cy="46260"/>
            </a:xfrm>
            <a:custGeom>
              <a:rect b="b" l="l" r="r" t="t"/>
              <a:pathLst>
                <a:path extrusionOk="0" h="1767" w="501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8"/>
            <p:cNvSpPr/>
            <p:nvPr/>
          </p:nvSpPr>
          <p:spPr>
            <a:xfrm>
              <a:off x="983567" y="2897209"/>
              <a:ext cx="218106" cy="147681"/>
            </a:xfrm>
            <a:custGeom>
              <a:rect b="b" l="l" r="r" t="t"/>
              <a:pathLst>
                <a:path extrusionOk="0" h="5641" w="8331">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78"/>
          <p:cNvGrpSpPr/>
          <p:nvPr/>
        </p:nvGrpSpPr>
        <p:grpSpPr>
          <a:xfrm>
            <a:off x="850625" y="1321417"/>
            <a:ext cx="346021" cy="345131"/>
            <a:chOff x="850625" y="1526817"/>
            <a:chExt cx="346021" cy="345131"/>
          </a:xfrm>
        </p:grpSpPr>
        <p:sp>
          <p:nvSpPr>
            <p:cNvPr id="10638" name="Google Shape;10638;p78"/>
            <p:cNvSpPr/>
            <p:nvPr/>
          </p:nvSpPr>
          <p:spPr>
            <a:xfrm>
              <a:off x="999798" y="1531974"/>
              <a:ext cx="47805" cy="21913"/>
            </a:xfrm>
            <a:custGeom>
              <a:rect b="b" l="l" r="r" t="t"/>
              <a:pathLst>
                <a:path extrusionOk="0" h="837" w="1826">
                  <a:moveTo>
                    <a:pt x="0" y="0"/>
                  </a:moveTo>
                  <a:lnTo>
                    <a:pt x="0" y="836"/>
                  </a:lnTo>
                  <a:lnTo>
                    <a:pt x="1826" y="836"/>
                  </a:lnTo>
                  <a:lnTo>
                    <a:pt x="1826" y="0"/>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8"/>
            <p:cNvSpPr/>
            <p:nvPr/>
          </p:nvSpPr>
          <p:spPr>
            <a:xfrm>
              <a:off x="876019" y="1581402"/>
              <a:ext cx="295206" cy="174725"/>
            </a:xfrm>
            <a:custGeom>
              <a:rect b="b" l="l" r="r" t="t"/>
              <a:pathLst>
                <a:path extrusionOk="0" h="6674" w="11276">
                  <a:moveTo>
                    <a:pt x="1" y="0"/>
                  </a:moveTo>
                  <a:lnTo>
                    <a:pt x="1" y="6673"/>
                  </a:lnTo>
                  <a:lnTo>
                    <a:pt x="11276" y="6673"/>
                  </a:lnTo>
                  <a:lnTo>
                    <a:pt x="1127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8"/>
            <p:cNvSpPr/>
            <p:nvPr/>
          </p:nvSpPr>
          <p:spPr>
            <a:xfrm>
              <a:off x="1155622" y="1581402"/>
              <a:ext cx="15603" cy="174725"/>
            </a:xfrm>
            <a:custGeom>
              <a:rect b="b" l="l" r="r" t="t"/>
              <a:pathLst>
                <a:path extrusionOk="0" h="6674" w="596">
                  <a:moveTo>
                    <a:pt x="0" y="0"/>
                  </a:moveTo>
                  <a:lnTo>
                    <a:pt x="0" y="6673"/>
                  </a:lnTo>
                  <a:lnTo>
                    <a:pt x="596" y="6673"/>
                  </a:lnTo>
                  <a:lnTo>
                    <a:pt x="59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8"/>
            <p:cNvSpPr/>
            <p:nvPr/>
          </p:nvSpPr>
          <p:spPr>
            <a:xfrm>
              <a:off x="855782" y="155386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8"/>
            <p:cNvSpPr/>
            <p:nvPr/>
          </p:nvSpPr>
          <p:spPr>
            <a:xfrm>
              <a:off x="855782" y="175610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8"/>
            <p:cNvSpPr/>
            <p:nvPr/>
          </p:nvSpPr>
          <p:spPr>
            <a:xfrm>
              <a:off x="1175361" y="155386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8"/>
            <p:cNvSpPr/>
            <p:nvPr/>
          </p:nvSpPr>
          <p:spPr>
            <a:xfrm>
              <a:off x="1175361" y="175610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8"/>
            <p:cNvSpPr/>
            <p:nvPr/>
          </p:nvSpPr>
          <p:spPr>
            <a:xfrm>
              <a:off x="922306" y="1783643"/>
              <a:ext cx="72100" cy="83279"/>
            </a:xfrm>
            <a:custGeom>
              <a:rect b="b" l="l" r="r" t="t"/>
              <a:pathLst>
                <a:path extrusionOk="0" h="3181" w="2754">
                  <a:moveTo>
                    <a:pt x="1749" y="0"/>
                  </a:moveTo>
                  <a:lnTo>
                    <a:pt x="1" y="3180"/>
                  </a:lnTo>
                  <a:lnTo>
                    <a:pt x="1005" y="3180"/>
                  </a:lnTo>
                  <a:lnTo>
                    <a:pt x="2753"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8"/>
            <p:cNvSpPr/>
            <p:nvPr/>
          </p:nvSpPr>
          <p:spPr>
            <a:xfrm>
              <a:off x="1052865" y="1783643"/>
              <a:ext cx="72100" cy="83279"/>
            </a:xfrm>
            <a:custGeom>
              <a:rect b="b" l="l" r="r" t="t"/>
              <a:pathLst>
                <a:path extrusionOk="0" h="3181" w="2754">
                  <a:moveTo>
                    <a:pt x="0" y="0"/>
                  </a:moveTo>
                  <a:lnTo>
                    <a:pt x="1749" y="3180"/>
                  </a:lnTo>
                  <a:lnTo>
                    <a:pt x="2753" y="3180"/>
                  </a:lnTo>
                  <a:lnTo>
                    <a:pt x="1009"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8"/>
            <p:cNvSpPr/>
            <p:nvPr/>
          </p:nvSpPr>
          <p:spPr>
            <a:xfrm>
              <a:off x="961811" y="1821499"/>
              <a:ext cx="123779" cy="21520"/>
            </a:xfrm>
            <a:custGeom>
              <a:rect b="b" l="l" r="r" t="t"/>
              <a:pathLst>
                <a:path extrusionOk="0" h="822" w="4728">
                  <a:moveTo>
                    <a:pt x="452" y="0"/>
                  </a:moveTo>
                  <a:lnTo>
                    <a:pt x="0" y="822"/>
                  </a:lnTo>
                  <a:lnTo>
                    <a:pt x="4727" y="822"/>
                  </a:lnTo>
                  <a:lnTo>
                    <a:pt x="427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8"/>
            <p:cNvSpPr/>
            <p:nvPr/>
          </p:nvSpPr>
          <p:spPr>
            <a:xfrm>
              <a:off x="1030717" y="1531974"/>
              <a:ext cx="16886" cy="21913"/>
            </a:xfrm>
            <a:custGeom>
              <a:rect b="b" l="l" r="r" t="t"/>
              <a:pathLst>
                <a:path extrusionOk="0" h="837" w="645">
                  <a:moveTo>
                    <a:pt x="1" y="0"/>
                  </a:moveTo>
                  <a:lnTo>
                    <a:pt x="1" y="836"/>
                  </a:lnTo>
                  <a:lnTo>
                    <a:pt x="645" y="836"/>
                  </a:lnTo>
                  <a:lnTo>
                    <a:pt x="645"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8"/>
            <p:cNvSpPr/>
            <p:nvPr/>
          </p:nvSpPr>
          <p:spPr>
            <a:xfrm>
              <a:off x="959533" y="1783643"/>
              <a:ext cx="34872" cy="15603"/>
            </a:xfrm>
            <a:custGeom>
              <a:rect b="b" l="l" r="r" t="t"/>
              <a:pathLst>
                <a:path extrusionOk="0" h="596" w="1332">
                  <a:moveTo>
                    <a:pt x="327" y="0"/>
                  </a:moveTo>
                  <a:lnTo>
                    <a:pt x="1" y="596"/>
                  </a:lnTo>
                  <a:lnTo>
                    <a:pt x="1005" y="596"/>
                  </a:lnTo>
                  <a:lnTo>
                    <a:pt x="1331"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8"/>
            <p:cNvSpPr/>
            <p:nvPr/>
          </p:nvSpPr>
          <p:spPr>
            <a:xfrm>
              <a:off x="1052865" y="1783643"/>
              <a:ext cx="34976" cy="15603"/>
            </a:xfrm>
            <a:custGeom>
              <a:rect b="b" l="l" r="r" t="t"/>
              <a:pathLst>
                <a:path extrusionOk="0" h="596" w="1336">
                  <a:moveTo>
                    <a:pt x="0" y="0"/>
                  </a:moveTo>
                  <a:lnTo>
                    <a:pt x="327" y="596"/>
                  </a:lnTo>
                  <a:lnTo>
                    <a:pt x="1336" y="596"/>
                  </a:lnTo>
                  <a:lnTo>
                    <a:pt x="10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8"/>
            <p:cNvSpPr/>
            <p:nvPr/>
          </p:nvSpPr>
          <p:spPr>
            <a:xfrm>
              <a:off x="928589" y="1703401"/>
              <a:ext cx="29348" cy="29322"/>
            </a:xfrm>
            <a:custGeom>
              <a:rect b="b" l="l" r="r" t="t"/>
              <a:pathLst>
                <a:path extrusionOk="0" h="1120" w="1121">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8"/>
            <p:cNvSpPr/>
            <p:nvPr/>
          </p:nvSpPr>
          <p:spPr>
            <a:xfrm>
              <a:off x="976760" y="1636223"/>
              <a:ext cx="29348" cy="29348"/>
            </a:xfrm>
            <a:custGeom>
              <a:rect b="b" l="l" r="r" t="t"/>
              <a:pathLst>
                <a:path extrusionOk="0" h="1121" w="1121">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8"/>
            <p:cNvSpPr/>
            <p:nvPr/>
          </p:nvSpPr>
          <p:spPr>
            <a:xfrm>
              <a:off x="1036136" y="1670074"/>
              <a:ext cx="29322" cy="29322"/>
            </a:xfrm>
            <a:custGeom>
              <a:rect b="b" l="l" r="r" t="t"/>
              <a:pathLst>
                <a:path extrusionOk="0" h="1120" w="112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8"/>
            <p:cNvSpPr/>
            <p:nvPr/>
          </p:nvSpPr>
          <p:spPr>
            <a:xfrm>
              <a:off x="1085302" y="1604153"/>
              <a:ext cx="29348" cy="29348"/>
            </a:xfrm>
            <a:custGeom>
              <a:rect b="b" l="l" r="r" t="t"/>
              <a:pathLst>
                <a:path extrusionOk="0" h="1121" w="1121">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8"/>
            <p:cNvSpPr/>
            <p:nvPr/>
          </p:nvSpPr>
          <p:spPr>
            <a:xfrm>
              <a:off x="850625" y="1526817"/>
              <a:ext cx="346021" cy="183836"/>
            </a:xfrm>
            <a:custGeom>
              <a:rect b="b" l="l" r="r" t="t"/>
              <a:pathLst>
                <a:path extrusionOk="0" h="7022" w="13217">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8"/>
            <p:cNvSpPr/>
            <p:nvPr/>
          </p:nvSpPr>
          <p:spPr>
            <a:xfrm>
              <a:off x="850625" y="1623945"/>
              <a:ext cx="346021" cy="248003"/>
            </a:xfrm>
            <a:custGeom>
              <a:rect b="b" l="l" r="r" t="t"/>
              <a:pathLst>
                <a:path extrusionOk="0" h="9473" w="13217">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8"/>
            <p:cNvSpPr/>
            <p:nvPr/>
          </p:nvSpPr>
          <p:spPr>
            <a:xfrm>
              <a:off x="915656" y="1599047"/>
              <a:ext cx="206534" cy="138963"/>
            </a:xfrm>
            <a:custGeom>
              <a:rect b="b" l="l" r="r" t="t"/>
              <a:pathLst>
                <a:path extrusionOk="0" h="5308" w="7889">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78"/>
          <p:cNvGrpSpPr/>
          <p:nvPr/>
        </p:nvGrpSpPr>
        <p:grpSpPr>
          <a:xfrm>
            <a:off x="3046943" y="3162447"/>
            <a:ext cx="379479" cy="370395"/>
            <a:chOff x="3046943" y="3367847"/>
            <a:chExt cx="379479" cy="370395"/>
          </a:xfrm>
        </p:grpSpPr>
        <p:sp>
          <p:nvSpPr>
            <p:cNvPr id="10659" name="Google Shape;10659;p78"/>
            <p:cNvSpPr/>
            <p:nvPr/>
          </p:nvSpPr>
          <p:spPr>
            <a:xfrm>
              <a:off x="3047834" y="3373737"/>
              <a:ext cx="372803" cy="358692"/>
            </a:xfrm>
            <a:custGeom>
              <a:rect b="b" l="l" r="r" t="t"/>
              <a:pathLst>
                <a:path extrusionOk="0" h="13701" w="1424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8"/>
            <p:cNvSpPr/>
            <p:nvPr/>
          </p:nvSpPr>
          <p:spPr>
            <a:xfrm>
              <a:off x="3159387" y="3373763"/>
              <a:ext cx="261250" cy="358614"/>
            </a:xfrm>
            <a:custGeom>
              <a:rect b="b" l="l" r="r" t="t"/>
              <a:pathLst>
                <a:path extrusionOk="0" h="13698" w="9979">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8"/>
            <p:cNvSpPr/>
            <p:nvPr/>
          </p:nvSpPr>
          <p:spPr>
            <a:xfrm>
              <a:off x="3061918" y="3553070"/>
              <a:ext cx="358718" cy="179254"/>
            </a:xfrm>
            <a:custGeom>
              <a:rect b="b" l="l" r="r" t="t"/>
              <a:pathLst>
                <a:path extrusionOk="0" h="6847" w="13702">
                  <a:moveTo>
                    <a:pt x="0" y="1"/>
                  </a:moveTo>
                  <a:cubicBezTo>
                    <a:pt x="0" y="3782"/>
                    <a:pt x="3065" y="6847"/>
                    <a:pt x="6851" y="6847"/>
                  </a:cubicBezTo>
                  <a:cubicBezTo>
                    <a:pt x="10632" y="6847"/>
                    <a:pt x="13701" y="3782"/>
                    <a:pt x="13701" y="1"/>
                  </a:cubicBezTo>
                  <a:close/>
                </a:path>
              </a:pathLst>
            </a:custGeom>
            <a:solidFill>
              <a:srgbClr val="99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8"/>
            <p:cNvSpPr/>
            <p:nvPr/>
          </p:nvSpPr>
          <p:spPr>
            <a:xfrm>
              <a:off x="3159387" y="3553070"/>
              <a:ext cx="261250" cy="179307"/>
            </a:xfrm>
            <a:custGeom>
              <a:rect b="b" l="l" r="r" t="t"/>
              <a:pathLst>
                <a:path extrusionOk="0" h="6849" w="9979">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8"/>
            <p:cNvSpPr/>
            <p:nvPr/>
          </p:nvSpPr>
          <p:spPr>
            <a:xfrm>
              <a:off x="3061918" y="3475106"/>
              <a:ext cx="358718" cy="155980"/>
            </a:xfrm>
            <a:custGeom>
              <a:rect b="b" l="l" r="r" t="t"/>
              <a:pathLst>
                <a:path extrusionOk="0" h="5958" w="13702">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8"/>
            <p:cNvSpPr/>
            <p:nvPr/>
          </p:nvSpPr>
          <p:spPr>
            <a:xfrm>
              <a:off x="3061918" y="3475106"/>
              <a:ext cx="200879" cy="155980"/>
            </a:xfrm>
            <a:custGeom>
              <a:rect b="b" l="l" r="r" t="t"/>
              <a:pathLst>
                <a:path extrusionOk="0" h="5958" w="7673">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8"/>
            <p:cNvSpPr/>
            <p:nvPr/>
          </p:nvSpPr>
          <p:spPr>
            <a:xfrm>
              <a:off x="3046943" y="3367847"/>
              <a:ext cx="379479" cy="370395"/>
            </a:xfrm>
            <a:custGeom>
              <a:rect b="b" l="l" r="r" t="t"/>
              <a:pathLst>
                <a:path extrusionOk="0" h="14148" w="14495">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78"/>
          <p:cNvGrpSpPr/>
          <p:nvPr/>
        </p:nvGrpSpPr>
        <p:grpSpPr>
          <a:xfrm>
            <a:off x="1289506" y="1778258"/>
            <a:ext cx="391103" cy="377777"/>
            <a:chOff x="1289506" y="1983658"/>
            <a:chExt cx="391103" cy="377777"/>
          </a:xfrm>
        </p:grpSpPr>
        <p:sp>
          <p:nvSpPr>
            <p:cNvPr id="10667" name="Google Shape;10667;p78"/>
            <p:cNvSpPr/>
            <p:nvPr/>
          </p:nvSpPr>
          <p:spPr>
            <a:xfrm>
              <a:off x="1450304" y="2142387"/>
              <a:ext cx="62911" cy="60057"/>
            </a:xfrm>
            <a:custGeom>
              <a:rect b="b" l="l" r="r" t="t"/>
              <a:pathLst>
                <a:path extrusionOk="0" h="2294" w="2403">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8"/>
            <p:cNvSpPr/>
            <p:nvPr/>
          </p:nvSpPr>
          <p:spPr>
            <a:xfrm>
              <a:off x="1291208" y="2049422"/>
              <a:ext cx="63460" cy="49140"/>
            </a:xfrm>
            <a:custGeom>
              <a:rect b="b" l="l" r="r" t="t"/>
              <a:pathLst>
                <a:path extrusionOk="0" h="1877" w="2424">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8"/>
            <p:cNvSpPr/>
            <p:nvPr/>
          </p:nvSpPr>
          <p:spPr>
            <a:xfrm>
              <a:off x="1615185" y="2244070"/>
              <a:ext cx="51836" cy="49140"/>
            </a:xfrm>
            <a:custGeom>
              <a:rect b="b" l="l" r="r" t="t"/>
              <a:pathLst>
                <a:path extrusionOk="0" h="1877" w="198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8"/>
            <p:cNvSpPr/>
            <p:nvPr/>
          </p:nvSpPr>
          <p:spPr>
            <a:xfrm>
              <a:off x="1464153" y="2160347"/>
              <a:ext cx="49061" cy="42071"/>
            </a:xfrm>
            <a:custGeom>
              <a:rect b="b" l="l" r="r" t="t"/>
              <a:pathLst>
                <a:path extrusionOk="0" h="1607" w="1874">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8"/>
            <p:cNvSpPr/>
            <p:nvPr/>
          </p:nvSpPr>
          <p:spPr>
            <a:xfrm>
              <a:off x="1313199" y="2067381"/>
              <a:ext cx="35369" cy="31180"/>
            </a:xfrm>
            <a:custGeom>
              <a:rect b="b" l="l" r="r" t="t"/>
              <a:pathLst>
                <a:path extrusionOk="0" h="1191" w="1351">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8"/>
            <p:cNvSpPr/>
            <p:nvPr/>
          </p:nvSpPr>
          <p:spPr>
            <a:xfrm>
              <a:off x="1631653" y="2262082"/>
              <a:ext cx="35369" cy="31128"/>
            </a:xfrm>
            <a:custGeom>
              <a:rect b="b" l="l" r="r" t="t"/>
              <a:pathLst>
                <a:path extrusionOk="0" h="1189" w="1351">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8"/>
            <p:cNvSpPr/>
            <p:nvPr/>
          </p:nvSpPr>
          <p:spPr>
            <a:xfrm>
              <a:off x="1446141" y="2136863"/>
              <a:ext cx="73592" cy="70267"/>
            </a:xfrm>
            <a:custGeom>
              <a:rect b="b" l="l" r="r" t="t"/>
              <a:pathLst>
                <a:path extrusionOk="0" h="2684" w="2811">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8"/>
            <p:cNvSpPr/>
            <p:nvPr/>
          </p:nvSpPr>
          <p:spPr>
            <a:xfrm>
              <a:off x="1289506" y="1983658"/>
              <a:ext cx="391103" cy="377777"/>
            </a:xfrm>
            <a:custGeom>
              <a:rect b="b" l="l" r="r" t="t"/>
              <a:pathLst>
                <a:path extrusionOk="0" h="14430" w="14939">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78"/>
          <p:cNvGrpSpPr/>
          <p:nvPr/>
        </p:nvGrpSpPr>
        <p:grpSpPr>
          <a:xfrm>
            <a:off x="1287935" y="1305578"/>
            <a:ext cx="350288" cy="362357"/>
            <a:chOff x="1287935" y="1510978"/>
            <a:chExt cx="350288" cy="362357"/>
          </a:xfrm>
        </p:grpSpPr>
        <p:sp>
          <p:nvSpPr>
            <p:cNvPr id="10676" name="Google Shape;10676;p78"/>
            <p:cNvSpPr/>
            <p:nvPr/>
          </p:nvSpPr>
          <p:spPr>
            <a:xfrm>
              <a:off x="1335714" y="1516371"/>
              <a:ext cx="256721" cy="70974"/>
            </a:xfrm>
            <a:custGeom>
              <a:rect b="b" l="l" r="r" t="t"/>
              <a:pathLst>
                <a:path extrusionOk="0" h="2711" w="9806">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8"/>
            <p:cNvSpPr/>
            <p:nvPr/>
          </p:nvSpPr>
          <p:spPr>
            <a:xfrm>
              <a:off x="1337861" y="1603393"/>
              <a:ext cx="69325" cy="66916"/>
            </a:xfrm>
            <a:custGeom>
              <a:rect b="b" l="l" r="r" t="t"/>
              <a:pathLst>
                <a:path extrusionOk="0" h="2556" w="2648">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8"/>
            <p:cNvSpPr/>
            <p:nvPr/>
          </p:nvSpPr>
          <p:spPr>
            <a:xfrm>
              <a:off x="1520990" y="1603315"/>
              <a:ext cx="69325" cy="66995"/>
            </a:xfrm>
            <a:custGeom>
              <a:rect b="b" l="l" r="r" t="t"/>
              <a:pathLst>
                <a:path extrusionOk="0" h="2559" w="2648">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8"/>
            <p:cNvSpPr/>
            <p:nvPr/>
          </p:nvSpPr>
          <p:spPr>
            <a:xfrm>
              <a:off x="1349040" y="1784192"/>
              <a:ext cx="87572" cy="83697"/>
            </a:xfrm>
            <a:custGeom>
              <a:rect b="b" l="l" r="r" t="t"/>
              <a:pathLst>
                <a:path extrusionOk="0" h="3197" w="3345">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8"/>
            <p:cNvSpPr/>
            <p:nvPr/>
          </p:nvSpPr>
          <p:spPr>
            <a:xfrm>
              <a:off x="1491537" y="1784192"/>
              <a:ext cx="87572" cy="83697"/>
            </a:xfrm>
            <a:custGeom>
              <a:rect b="b" l="l" r="r" t="t"/>
              <a:pathLst>
                <a:path extrusionOk="0" h="3197" w="3345">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8"/>
            <p:cNvSpPr/>
            <p:nvPr/>
          </p:nvSpPr>
          <p:spPr>
            <a:xfrm>
              <a:off x="1342887" y="1606168"/>
              <a:ext cx="242270" cy="242270"/>
            </a:xfrm>
            <a:custGeom>
              <a:rect b="b" l="l" r="r" t="t"/>
              <a:pathLst>
                <a:path extrusionOk="0" h="9254" w="9254">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8"/>
            <p:cNvSpPr/>
            <p:nvPr/>
          </p:nvSpPr>
          <p:spPr>
            <a:xfrm>
              <a:off x="1364774" y="1629312"/>
              <a:ext cx="208052" cy="195931"/>
            </a:xfrm>
            <a:custGeom>
              <a:rect b="b" l="l" r="r" t="t"/>
              <a:pathLst>
                <a:path extrusionOk="0" h="7484" w="7947">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8"/>
            <p:cNvSpPr/>
            <p:nvPr/>
          </p:nvSpPr>
          <p:spPr>
            <a:xfrm>
              <a:off x="1402630" y="1630961"/>
              <a:ext cx="165798" cy="192554"/>
            </a:xfrm>
            <a:custGeom>
              <a:rect b="b" l="l" r="r" t="t"/>
              <a:pathLst>
                <a:path extrusionOk="0" h="7355" w="6333">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8"/>
            <p:cNvSpPr/>
            <p:nvPr/>
          </p:nvSpPr>
          <p:spPr>
            <a:xfrm>
              <a:off x="1449675" y="1653842"/>
              <a:ext cx="26416" cy="94222"/>
            </a:xfrm>
            <a:custGeom>
              <a:rect b="b" l="l" r="r" t="t"/>
              <a:pathLst>
                <a:path extrusionOk="0" h="3599" w="1009">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8"/>
            <p:cNvSpPr/>
            <p:nvPr/>
          </p:nvSpPr>
          <p:spPr>
            <a:xfrm>
              <a:off x="1448419" y="1722172"/>
              <a:ext cx="65424" cy="62832"/>
            </a:xfrm>
            <a:custGeom>
              <a:rect b="b" l="l" r="r" t="t"/>
              <a:pathLst>
                <a:path extrusionOk="0" h="2400" w="2499">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8"/>
            <p:cNvSpPr/>
            <p:nvPr/>
          </p:nvSpPr>
          <p:spPr>
            <a:xfrm>
              <a:off x="1293721" y="1560432"/>
              <a:ext cx="96238" cy="89536"/>
            </a:xfrm>
            <a:custGeom>
              <a:rect b="b" l="l" r="r" t="t"/>
              <a:pathLst>
                <a:path extrusionOk="0" h="3420" w="3676">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8"/>
            <p:cNvSpPr/>
            <p:nvPr/>
          </p:nvSpPr>
          <p:spPr>
            <a:xfrm>
              <a:off x="1309429" y="1560432"/>
              <a:ext cx="77624" cy="61392"/>
            </a:xfrm>
            <a:custGeom>
              <a:rect b="b" l="l" r="r" t="t"/>
              <a:pathLst>
                <a:path extrusionOk="0" h="2345" w="2965">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8"/>
            <p:cNvSpPr/>
            <p:nvPr/>
          </p:nvSpPr>
          <p:spPr>
            <a:xfrm>
              <a:off x="1538085" y="1560510"/>
              <a:ext cx="96238" cy="89457"/>
            </a:xfrm>
            <a:custGeom>
              <a:rect b="b" l="l" r="r" t="t"/>
              <a:pathLst>
                <a:path extrusionOk="0" h="3417" w="3676">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8"/>
            <p:cNvSpPr/>
            <p:nvPr/>
          </p:nvSpPr>
          <p:spPr>
            <a:xfrm>
              <a:off x="1565365" y="1568181"/>
              <a:ext cx="68958" cy="80137"/>
            </a:xfrm>
            <a:custGeom>
              <a:rect b="b" l="l" r="r" t="t"/>
              <a:pathLst>
                <a:path extrusionOk="0" h="3061" w="2634">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8"/>
            <p:cNvSpPr/>
            <p:nvPr/>
          </p:nvSpPr>
          <p:spPr>
            <a:xfrm>
              <a:off x="1287935" y="1510978"/>
              <a:ext cx="350288" cy="362357"/>
            </a:xfrm>
            <a:custGeom>
              <a:rect b="b" l="l" r="r" t="t"/>
              <a:pathLst>
                <a:path extrusionOk="0" h="13841" w="1338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8"/>
            <p:cNvSpPr/>
            <p:nvPr/>
          </p:nvSpPr>
          <p:spPr>
            <a:xfrm>
              <a:off x="1345662" y="1623892"/>
              <a:ext cx="225410" cy="206874"/>
            </a:xfrm>
            <a:custGeom>
              <a:rect b="b" l="l" r="r" t="t"/>
              <a:pathLst>
                <a:path extrusionOk="0" h="7902" w="861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8"/>
            <p:cNvSpPr/>
            <p:nvPr/>
          </p:nvSpPr>
          <p:spPr>
            <a:xfrm>
              <a:off x="1444125" y="1648423"/>
              <a:ext cx="80687" cy="141974"/>
            </a:xfrm>
            <a:custGeom>
              <a:rect b="b" l="l" r="r" t="t"/>
              <a:pathLst>
                <a:path extrusionOk="0" h="5423" w="3082">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8"/>
            <p:cNvSpPr/>
            <p:nvPr/>
          </p:nvSpPr>
          <p:spPr>
            <a:xfrm>
              <a:off x="1493684" y="177709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8"/>
            <p:cNvSpPr/>
            <p:nvPr/>
          </p:nvSpPr>
          <p:spPr>
            <a:xfrm>
              <a:off x="1493815" y="1777333"/>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78"/>
          <p:cNvGrpSpPr/>
          <p:nvPr/>
        </p:nvGrpSpPr>
        <p:grpSpPr>
          <a:xfrm>
            <a:off x="2477973" y="4084559"/>
            <a:ext cx="210042" cy="361991"/>
            <a:chOff x="2477973" y="4289959"/>
            <a:chExt cx="210042" cy="361991"/>
          </a:xfrm>
        </p:grpSpPr>
        <p:sp>
          <p:nvSpPr>
            <p:cNvPr id="10696" name="Google Shape;10696;p78"/>
            <p:cNvSpPr/>
            <p:nvPr/>
          </p:nvSpPr>
          <p:spPr>
            <a:xfrm>
              <a:off x="2493551" y="4295745"/>
              <a:ext cx="178888" cy="350288"/>
            </a:xfrm>
            <a:custGeom>
              <a:rect b="b" l="l" r="r" t="t"/>
              <a:pathLst>
                <a:path extrusionOk="0" h="13380" w="6833">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8"/>
            <p:cNvSpPr/>
            <p:nvPr/>
          </p:nvSpPr>
          <p:spPr>
            <a:xfrm>
              <a:off x="2516825" y="4404025"/>
              <a:ext cx="132078" cy="218760"/>
            </a:xfrm>
            <a:custGeom>
              <a:rect b="b" l="l" r="r" t="t"/>
              <a:pathLst>
                <a:path extrusionOk="0" h="8356" w="5045">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8"/>
            <p:cNvSpPr/>
            <p:nvPr/>
          </p:nvSpPr>
          <p:spPr>
            <a:xfrm>
              <a:off x="2477973" y="4289959"/>
              <a:ext cx="210042" cy="361991"/>
            </a:xfrm>
            <a:custGeom>
              <a:rect b="b" l="l" r="r" t="t"/>
              <a:pathLst>
                <a:path extrusionOk="0" h="13827" w="8023">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8"/>
            <p:cNvSpPr/>
            <p:nvPr/>
          </p:nvSpPr>
          <p:spPr>
            <a:xfrm>
              <a:off x="2513055" y="4398135"/>
              <a:ext cx="139880" cy="108856"/>
            </a:xfrm>
            <a:custGeom>
              <a:rect b="b" l="l" r="r" t="t"/>
              <a:pathLst>
                <a:path extrusionOk="0" h="4158" w="5343">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8"/>
            <p:cNvSpPr/>
            <p:nvPr/>
          </p:nvSpPr>
          <p:spPr>
            <a:xfrm>
              <a:off x="2510908" y="4529532"/>
              <a:ext cx="143781" cy="99013"/>
            </a:xfrm>
            <a:custGeom>
              <a:rect b="b" l="l" r="r" t="t"/>
              <a:pathLst>
                <a:path extrusionOk="0" h="3782" w="5492">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8"/>
            <p:cNvSpPr/>
            <p:nvPr/>
          </p:nvSpPr>
          <p:spPr>
            <a:xfrm>
              <a:off x="2577196" y="4518746"/>
              <a:ext cx="11598" cy="13535"/>
            </a:xfrm>
            <a:custGeom>
              <a:rect b="b" l="l" r="r" t="t"/>
              <a:pathLst>
                <a:path extrusionOk="0" h="517" w="443">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78"/>
          <p:cNvGrpSpPr/>
          <p:nvPr/>
        </p:nvGrpSpPr>
        <p:grpSpPr>
          <a:xfrm>
            <a:off x="3518969" y="2704349"/>
            <a:ext cx="347827" cy="345602"/>
            <a:chOff x="3518969" y="2909749"/>
            <a:chExt cx="347827" cy="345602"/>
          </a:xfrm>
        </p:grpSpPr>
        <p:sp>
          <p:nvSpPr>
            <p:cNvPr id="10703" name="Google Shape;10703;p78"/>
            <p:cNvSpPr/>
            <p:nvPr/>
          </p:nvSpPr>
          <p:spPr>
            <a:xfrm>
              <a:off x="3670760" y="2915718"/>
              <a:ext cx="192344" cy="188496"/>
            </a:xfrm>
            <a:custGeom>
              <a:rect b="b" l="l" r="r" t="t"/>
              <a:pathLst>
                <a:path extrusionOk="0" h="7200" w="7347">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8"/>
            <p:cNvSpPr/>
            <p:nvPr/>
          </p:nvSpPr>
          <p:spPr>
            <a:xfrm>
              <a:off x="3681075" y="2928913"/>
              <a:ext cx="183155" cy="178024"/>
            </a:xfrm>
            <a:custGeom>
              <a:rect b="b" l="l" r="r" t="t"/>
              <a:pathLst>
                <a:path extrusionOk="0" h="6800" w="6996">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8"/>
            <p:cNvSpPr/>
            <p:nvPr/>
          </p:nvSpPr>
          <p:spPr>
            <a:xfrm>
              <a:off x="3550280" y="3012322"/>
              <a:ext cx="216980" cy="214414"/>
            </a:xfrm>
            <a:custGeom>
              <a:rect b="b" l="l" r="r" t="t"/>
              <a:pathLst>
                <a:path extrusionOk="0" h="8190" w="8288">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8"/>
            <p:cNvSpPr/>
            <p:nvPr/>
          </p:nvSpPr>
          <p:spPr>
            <a:xfrm>
              <a:off x="3570151" y="3032167"/>
              <a:ext cx="197240" cy="194570"/>
            </a:xfrm>
            <a:custGeom>
              <a:rect b="b" l="l" r="r" t="t"/>
              <a:pathLst>
                <a:path extrusionOk="0" h="7432" w="7534">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8"/>
            <p:cNvSpPr/>
            <p:nvPr/>
          </p:nvSpPr>
          <p:spPr>
            <a:xfrm>
              <a:off x="3528263" y="3038371"/>
              <a:ext cx="212215" cy="208262"/>
            </a:xfrm>
            <a:custGeom>
              <a:rect b="b" l="l" r="r" t="t"/>
              <a:pathLst>
                <a:path extrusionOk="0" h="7955" w="8106">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8"/>
            <p:cNvSpPr/>
            <p:nvPr/>
          </p:nvSpPr>
          <p:spPr>
            <a:xfrm>
              <a:off x="3532556" y="3060494"/>
              <a:ext cx="200486" cy="186140"/>
            </a:xfrm>
            <a:custGeom>
              <a:rect b="b" l="l" r="r" t="t"/>
              <a:pathLst>
                <a:path extrusionOk="0" h="7110" w="7658">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8"/>
            <p:cNvSpPr/>
            <p:nvPr/>
          </p:nvSpPr>
          <p:spPr>
            <a:xfrm>
              <a:off x="3564653" y="3174665"/>
              <a:ext cx="38851" cy="35317"/>
            </a:xfrm>
            <a:custGeom>
              <a:rect b="b" l="l" r="r" t="t"/>
              <a:pathLst>
                <a:path extrusionOk="0" h="1349" w="1484">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8"/>
            <p:cNvSpPr/>
            <p:nvPr/>
          </p:nvSpPr>
          <p:spPr>
            <a:xfrm>
              <a:off x="3581382" y="3183513"/>
              <a:ext cx="22122" cy="21808"/>
            </a:xfrm>
            <a:custGeom>
              <a:rect b="b" l="l" r="r" t="t"/>
              <a:pathLst>
                <a:path extrusionOk="0" h="833" w="845">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8"/>
            <p:cNvSpPr/>
            <p:nvPr/>
          </p:nvSpPr>
          <p:spPr>
            <a:xfrm>
              <a:off x="3521613" y="2909749"/>
              <a:ext cx="345183" cy="342879"/>
            </a:xfrm>
            <a:custGeom>
              <a:rect b="b" l="l" r="r" t="t"/>
              <a:pathLst>
                <a:path extrusionOk="0" h="13097" w="13185">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8"/>
            <p:cNvSpPr/>
            <p:nvPr/>
          </p:nvSpPr>
          <p:spPr>
            <a:xfrm>
              <a:off x="3518969" y="2974152"/>
              <a:ext cx="172474" cy="41155"/>
            </a:xfrm>
            <a:custGeom>
              <a:rect b="b" l="l" r="r" t="t"/>
              <a:pathLst>
                <a:path extrusionOk="0" h="1572" w="6588">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8"/>
            <p:cNvSpPr/>
            <p:nvPr/>
          </p:nvSpPr>
          <p:spPr>
            <a:xfrm>
              <a:off x="3538211" y="2936034"/>
              <a:ext cx="131869" cy="33667"/>
            </a:xfrm>
            <a:custGeom>
              <a:rect b="b" l="l" r="r" t="t"/>
              <a:pathLst>
                <a:path extrusionOk="0" h="1286" w="5037">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8"/>
            <p:cNvSpPr/>
            <p:nvPr/>
          </p:nvSpPr>
          <p:spPr>
            <a:xfrm>
              <a:off x="3759589" y="3087747"/>
              <a:ext cx="52439" cy="167604"/>
            </a:xfrm>
            <a:custGeom>
              <a:rect b="b" l="l" r="r" t="t"/>
              <a:pathLst>
                <a:path extrusionOk="0" h="6402" w="2003">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8"/>
            <p:cNvSpPr/>
            <p:nvPr/>
          </p:nvSpPr>
          <p:spPr>
            <a:xfrm>
              <a:off x="3805116" y="3109057"/>
              <a:ext cx="42752" cy="126947"/>
            </a:xfrm>
            <a:custGeom>
              <a:rect b="b" l="l" r="r" t="t"/>
              <a:pathLst>
                <a:path extrusionOk="0" h="4849" w="1633">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78"/>
          <p:cNvGrpSpPr/>
          <p:nvPr/>
        </p:nvGrpSpPr>
        <p:grpSpPr>
          <a:xfrm>
            <a:off x="2137005" y="1317856"/>
            <a:ext cx="415817" cy="355734"/>
            <a:chOff x="2137005" y="1523256"/>
            <a:chExt cx="415817" cy="355734"/>
          </a:xfrm>
        </p:grpSpPr>
        <p:sp>
          <p:nvSpPr>
            <p:cNvPr id="10717" name="Google Shape;10717;p78"/>
            <p:cNvSpPr/>
            <p:nvPr/>
          </p:nvSpPr>
          <p:spPr>
            <a:xfrm>
              <a:off x="2143027" y="1845139"/>
              <a:ext cx="403643" cy="27934"/>
            </a:xfrm>
            <a:custGeom>
              <a:rect b="b" l="l" r="r" t="t"/>
              <a:pathLst>
                <a:path extrusionOk="0" h="1067" w="15418">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8"/>
            <p:cNvSpPr/>
            <p:nvPr/>
          </p:nvSpPr>
          <p:spPr>
            <a:xfrm>
              <a:off x="2509520" y="1845139"/>
              <a:ext cx="37149" cy="27803"/>
            </a:xfrm>
            <a:custGeom>
              <a:rect b="b" l="l" r="r" t="t"/>
              <a:pathLst>
                <a:path extrusionOk="0" h="1062" w="1419">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8"/>
            <p:cNvSpPr/>
            <p:nvPr/>
          </p:nvSpPr>
          <p:spPr>
            <a:xfrm>
              <a:off x="2158499" y="1612975"/>
              <a:ext cx="372803" cy="232190"/>
            </a:xfrm>
            <a:custGeom>
              <a:rect b="b" l="l" r="r" t="t"/>
              <a:pathLst>
                <a:path extrusionOk="0" h="8869" w="1424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8"/>
            <p:cNvSpPr/>
            <p:nvPr/>
          </p:nvSpPr>
          <p:spPr>
            <a:xfrm>
              <a:off x="2158499" y="1612975"/>
              <a:ext cx="372803" cy="232190"/>
            </a:xfrm>
            <a:custGeom>
              <a:rect b="b" l="l" r="r" t="t"/>
              <a:pathLst>
                <a:path extrusionOk="0" h="8869" w="1424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8"/>
            <p:cNvSpPr/>
            <p:nvPr/>
          </p:nvSpPr>
          <p:spPr>
            <a:xfrm>
              <a:off x="2182899" y="1637244"/>
              <a:ext cx="324030" cy="183522"/>
            </a:xfrm>
            <a:custGeom>
              <a:rect b="b" l="l" r="r" t="t"/>
              <a:pathLst>
                <a:path extrusionOk="0" h="7010" w="12377">
                  <a:moveTo>
                    <a:pt x="1" y="0"/>
                  </a:moveTo>
                  <a:lnTo>
                    <a:pt x="1" y="7009"/>
                  </a:lnTo>
                  <a:lnTo>
                    <a:pt x="12376" y="7009"/>
                  </a:lnTo>
                  <a:lnTo>
                    <a:pt x="1237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8"/>
            <p:cNvSpPr/>
            <p:nvPr/>
          </p:nvSpPr>
          <p:spPr>
            <a:xfrm>
              <a:off x="2182899" y="1637244"/>
              <a:ext cx="324030" cy="183522"/>
            </a:xfrm>
            <a:custGeom>
              <a:rect b="b" l="l" r="r" t="t"/>
              <a:pathLst>
                <a:path extrusionOk="0" h="7010" w="12377">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8"/>
            <p:cNvSpPr/>
            <p:nvPr/>
          </p:nvSpPr>
          <p:spPr>
            <a:xfrm>
              <a:off x="2238505" y="1808671"/>
              <a:ext cx="81263" cy="36495"/>
            </a:xfrm>
            <a:custGeom>
              <a:rect b="b" l="l" r="r" t="t"/>
              <a:pathLst>
                <a:path extrusionOk="0" h="1394" w="3104">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8"/>
            <p:cNvSpPr/>
            <p:nvPr/>
          </p:nvSpPr>
          <p:spPr>
            <a:xfrm>
              <a:off x="2280498" y="1808671"/>
              <a:ext cx="39270" cy="36495"/>
            </a:xfrm>
            <a:custGeom>
              <a:rect b="b" l="l" r="r" t="t"/>
              <a:pathLst>
                <a:path extrusionOk="0" h="1394" w="150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8"/>
            <p:cNvSpPr/>
            <p:nvPr/>
          </p:nvSpPr>
          <p:spPr>
            <a:xfrm>
              <a:off x="2326417" y="1529330"/>
              <a:ext cx="32332" cy="27620"/>
            </a:xfrm>
            <a:custGeom>
              <a:rect b="b" l="l" r="r" t="t"/>
              <a:pathLst>
                <a:path extrusionOk="0" h="1055" w="1235">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8"/>
            <p:cNvSpPr/>
            <p:nvPr/>
          </p:nvSpPr>
          <p:spPr>
            <a:xfrm>
              <a:off x="2137005" y="1523256"/>
              <a:ext cx="415817" cy="355734"/>
            </a:xfrm>
            <a:custGeom>
              <a:rect b="b" l="l" r="r" t="t"/>
              <a:pathLst>
                <a:path extrusionOk="0" h="13588" w="15883">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78"/>
          <p:cNvGrpSpPr/>
          <p:nvPr/>
        </p:nvGrpSpPr>
        <p:grpSpPr>
          <a:xfrm>
            <a:off x="1713413" y="3154148"/>
            <a:ext cx="397700" cy="389637"/>
            <a:chOff x="1713413" y="3359548"/>
            <a:chExt cx="397700" cy="389637"/>
          </a:xfrm>
        </p:grpSpPr>
        <p:sp>
          <p:nvSpPr>
            <p:cNvPr id="10728" name="Google Shape;10728;p78"/>
            <p:cNvSpPr/>
            <p:nvPr/>
          </p:nvSpPr>
          <p:spPr>
            <a:xfrm>
              <a:off x="1800069" y="3427720"/>
              <a:ext cx="161138" cy="305102"/>
            </a:xfrm>
            <a:custGeom>
              <a:rect b="b" l="l" r="r" t="t"/>
              <a:pathLst>
                <a:path extrusionOk="0" h="11654" w="6155">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8"/>
            <p:cNvSpPr/>
            <p:nvPr/>
          </p:nvSpPr>
          <p:spPr>
            <a:xfrm>
              <a:off x="1800199" y="3550190"/>
              <a:ext cx="51077" cy="86813"/>
            </a:xfrm>
            <a:custGeom>
              <a:rect b="b" l="l" r="r" t="t"/>
              <a:pathLst>
                <a:path extrusionOk="0" h="3316" w="1951">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8"/>
            <p:cNvSpPr/>
            <p:nvPr/>
          </p:nvSpPr>
          <p:spPr>
            <a:xfrm>
              <a:off x="1892877" y="3427747"/>
              <a:ext cx="66550" cy="61209"/>
            </a:xfrm>
            <a:custGeom>
              <a:rect b="b" l="l" r="r" t="t"/>
              <a:pathLst>
                <a:path extrusionOk="0" h="2338" w="2542">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8"/>
            <p:cNvSpPr/>
            <p:nvPr/>
          </p:nvSpPr>
          <p:spPr>
            <a:xfrm>
              <a:off x="1719199" y="3698474"/>
              <a:ext cx="232452" cy="44925"/>
            </a:xfrm>
            <a:custGeom>
              <a:rect b="b" l="l" r="r" t="t"/>
              <a:pathLst>
                <a:path extrusionOk="0" h="1716" w="8879">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8"/>
            <p:cNvSpPr/>
            <p:nvPr/>
          </p:nvSpPr>
          <p:spPr>
            <a:xfrm>
              <a:off x="1887588" y="3698474"/>
              <a:ext cx="64062" cy="44925"/>
            </a:xfrm>
            <a:custGeom>
              <a:rect b="b" l="l" r="r" t="t"/>
              <a:pathLst>
                <a:path extrusionOk="0" h="1716" w="2447">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8"/>
            <p:cNvSpPr/>
            <p:nvPr/>
          </p:nvSpPr>
          <p:spPr>
            <a:xfrm>
              <a:off x="1764856" y="3531446"/>
              <a:ext cx="101395" cy="86761"/>
            </a:xfrm>
            <a:custGeom>
              <a:rect b="b" l="l" r="r" t="t"/>
              <a:pathLst>
                <a:path extrusionOk="0" h="3314" w="3873">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8"/>
            <p:cNvSpPr/>
            <p:nvPr/>
          </p:nvSpPr>
          <p:spPr>
            <a:xfrm>
              <a:off x="1812766" y="3531446"/>
              <a:ext cx="56366" cy="86787"/>
            </a:xfrm>
            <a:custGeom>
              <a:rect b="b" l="l" r="r" t="t"/>
              <a:pathLst>
                <a:path extrusionOk="0" h="3315" w="2153">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8"/>
            <p:cNvSpPr/>
            <p:nvPr/>
          </p:nvSpPr>
          <p:spPr>
            <a:xfrm>
              <a:off x="1800435" y="3557992"/>
              <a:ext cx="39270" cy="33720"/>
            </a:xfrm>
            <a:custGeom>
              <a:rect b="b" l="l" r="r" t="t"/>
              <a:pathLst>
                <a:path extrusionOk="0" h="1288" w="150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8"/>
            <p:cNvSpPr/>
            <p:nvPr/>
          </p:nvSpPr>
          <p:spPr>
            <a:xfrm>
              <a:off x="1872875" y="3367245"/>
              <a:ext cx="102652" cy="104877"/>
            </a:xfrm>
            <a:custGeom>
              <a:rect b="b" l="l" r="r" t="t"/>
              <a:pathLst>
                <a:path extrusionOk="0" h="4006" w="3921">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8"/>
            <p:cNvSpPr/>
            <p:nvPr/>
          </p:nvSpPr>
          <p:spPr>
            <a:xfrm>
              <a:off x="1909239" y="3387822"/>
              <a:ext cx="66288" cy="84300"/>
            </a:xfrm>
            <a:custGeom>
              <a:rect b="b" l="l" r="r" t="t"/>
              <a:pathLst>
                <a:path extrusionOk="0" h="3220" w="2532">
                  <a:moveTo>
                    <a:pt x="1691" y="0"/>
                  </a:moveTo>
                  <a:lnTo>
                    <a:pt x="0" y="2700"/>
                  </a:lnTo>
                  <a:lnTo>
                    <a:pt x="831" y="3219"/>
                  </a:lnTo>
                  <a:lnTo>
                    <a:pt x="2532" y="500"/>
                  </a:lnTo>
                  <a:lnTo>
                    <a:pt x="1739" y="5"/>
                  </a:lnTo>
                  <a:lnTo>
                    <a:pt x="1691"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8"/>
            <p:cNvSpPr/>
            <p:nvPr/>
          </p:nvSpPr>
          <p:spPr>
            <a:xfrm>
              <a:off x="1930733" y="3400886"/>
              <a:ext cx="151713" cy="158991"/>
            </a:xfrm>
            <a:custGeom>
              <a:rect b="b" l="l" r="r" t="t"/>
              <a:pathLst>
                <a:path extrusionOk="0" h="6073" w="5795">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8"/>
            <p:cNvSpPr/>
            <p:nvPr/>
          </p:nvSpPr>
          <p:spPr>
            <a:xfrm>
              <a:off x="1973747" y="3407824"/>
              <a:ext cx="108699" cy="152053"/>
            </a:xfrm>
            <a:custGeom>
              <a:rect b="b" l="l" r="r" t="t"/>
              <a:pathLst>
                <a:path extrusionOk="0" h="5808" w="4152">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8"/>
            <p:cNvSpPr/>
            <p:nvPr/>
          </p:nvSpPr>
          <p:spPr>
            <a:xfrm>
              <a:off x="2012362" y="3449581"/>
              <a:ext cx="92834" cy="95505"/>
            </a:xfrm>
            <a:custGeom>
              <a:rect b="b" l="l" r="r" t="t"/>
              <a:pathLst>
                <a:path extrusionOk="0" h="3648" w="3546">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8"/>
            <p:cNvSpPr/>
            <p:nvPr/>
          </p:nvSpPr>
          <p:spPr>
            <a:xfrm>
              <a:off x="2013619" y="3449581"/>
              <a:ext cx="90714" cy="95086"/>
            </a:xfrm>
            <a:custGeom>
              <a:rect b="b" l="l" r="r" t="t"/>
              <a:pathLst>
                <a:path extrusionOk="0" h="3632" w="3465">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8"/>
            <p:cNvSpPr/>
            <p:nvPr/>
          </p:nvSpPr>
          <p:spPr>
            <a:xfrm>
              <a:off x="1851120" y="3365307"/>
              <a:ext cx="50842" cy="48197"/>
            </a:xfrm>
            <a:custGeom>
              <a:rect b="b" l="l" r="r" t="t"/>
              <a:pathLst>
                <a:path extrusionOk="0" h="1841" w="1942">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8"/>
            <p:cNvSpPr/>
            <p:nvPr/>
          </p:nvSpPr>
          <p:spPr>
            <a:xfrm>
              <a:off x="1868608" y="3374366"/>
              <a:ext cx="33353" cy="39139"/>
            </a:xfrm>
            <a:custGeom>
              <a:rect b="b" l="l" r="r" t="t"/>
              <a:pathLst>
                <a:path extrusionOk="0" h="1495" w="1274">
                  <a:moveTo>
                    <a:pt x="721" y="0"/>
                  </a:moveTo>
                  <a:lnTo>
                    <a:pt x="0" y="1148"/>
                  </a:lnTo>
                  <a:lnTo>
                    <a:pt x="553" y="1494"/>
                  </a:lnTo>
                  <a:lnTo>
                    <a:pt x="1274" y="346"/>
                  </a:lnTo>
                  <a:lnTo>
                    <a:pt x="721"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8"/>
            <p:cNvSpPr/>
            <p:nvPr/>
          </p:nvSpPr>
          <p:spPr>
            <a:xfrm>
              <a:off x="1863319" y="3663262"/>
              <a:ext cx="45684" cy="35238"/>
            </a:xfrm>
            <a:custGeom>
              <a:rect b="b" l="l" r="r" t="t"/>
              <a:pathLst>
                <a:path extrusionOk="0" h="1346" w="1745">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8"/>
            <p:cNvSpPr/>
            <p:nvPr/>
          </p:nvSpPr>
          <p:spPr>
            <a:xfrm>
              <a:off x="1876279" y="3663262"/>
              <a:ext cx="32725" cy="35238"/>
            </a:xfrm>
            <a:custGeom>
              <a:rect b="b" l="l" r="r" t="t"/>
              <a:pathLst>
                <a:path extrusionOk="0" h="1346" w="125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8"/>
            <p:cNvSpPr/>
            <p:nvPr/>
          </p:nvSpPr>
          <p:spPr>
            <a:xfrm>
              <a:off x="1792633" y="3552206"/>
              <a:ext cx="52857" cy="45161"/>
            </a:xfrm>
            <a:custGeom>
              <a:rect b="b" l="l" r="r" t="t"/>
              <a:pathLst>
                <a:path extrusionOk="0" h="1725" w="2019">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8"/>
            <p:cNvSpPr/>
            <p:nvPr/>
          </p:nvSpPr>
          <p:spPr>
            <a:xfrm>
              <a:off x="1713413" y="3359548"/>
              <a:ext cx="397700" cy="389637"/>
            </a:xfrm>
            <a:custGeom>
              <a:rect b="b" l="l" r="r" t="t"/>
              <a:pathLst>
                <a:path extrusionOk="0" h="14883" w="15191">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78"/>
          <p:cNvGrpSpPr/>
          <p:nvPr/>
        </p:nvGrpSpPr>
        <p:grpSpPr>
          <a:xfrm>
            <a:off x="1976129" y="4078773"/>
            <a:ext cx="401496" cy="371154"/>
            <a:chOff x="1976129" y="4284173"/>
            <a:chExt cx="401496" cy="371154"/>
          </a:xfrm>
        </p:grpSpPr>
        <p:sp>
          <p:nvSpPr>
            <p:cNvPr id="10749" name="Google Shape;10749;p78"/>
            <p:cNvSpPr/>
            <p:nvPr/>
          </p:nvSpPr>
          <p:spPr>
            <a:xfrm>
              <a:off x="1996628" y="4290063"/>
              <a:ext cx="378275" cy="359687"/>
            </a:xfrm>
            <a:custGeom>
              <a:rect b="b" l="l" r="r" t="t"/>
              <a:pathLst>
                <a:path extrusionOk="0" h="13739" w="14449">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8"/>
            <p:cNvSpPr/>
            <p:nvPr/>
          </p:nvSpPr>
          <p:spPr>
            <a:xfrm>
              <a:off x="2046579" y="4289802"/>
              <a:ext cx="326648" cy="202555"/>
            </a:xfrm>
            <a:custGeom>
              <a:rect b="b" l="l" r="r" t="t"/>
              <a:pathLst>
                <a:path extrusionOk="0" h="7737" w="12477">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8"/>
            <p:cNvSpPr/>
            <p:nvPr/>
          </p:nvSpPr>
          <p:spPr>
            <a:xfrm>
              <a:off x="2189077" y="4345617"/>
              <a:ext cx="123648" cy="114799"/>
            </a:xfrm>
            <a:custGeom>
              <a:rect b="b" l="l" r="r" t="t"/>
              <a:pathLst>
                <a:path extrusionOk="0" h="4385" w="4723">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8"/>
            <p:cNvSpPr/>
            <p:nvPr/>
          </p:nvSpPr>
          <p:spPr>
            <a:xfrm>
              <a:off x="2201774" y="4345539"/>
              <a:ext cx="115611" cy="106683"/>
            </a:xfrm>
            <a:custGeom>
              <a:rect b="b" l="l" r="r" t="t"/>
              <a:pathLst>
                <a:path extrusionOk="0" h="4075" w="4416">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8"/>
            <p:cNvSpPr/>
            <p:nvPr/>
          </p:nvSpPr>
          <p:spPr>
            <a:xfrm>
              <a:off x="2058779" y="4529951"/>
              <a:ext cx="87310" cy="65267"/>
            </a:xfrm>
            <a:custGeom>
              <a:rect b="b" l="l" r="r" t="t"/>
              <a:pathLst>
                <a:path extrusionOk="0" h="2493" w="3335">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8"/>
            <p:cNvSpPr/>
            <p:nvPr/>
          </p:nvSpPr>
          <p:spPr>
            <a:xfrm>
              <a:off x="2073231" y="4529925"/>
              <a:ext cx="67571" cy="62047"/>
            </a:xfrm>
            <a:custGeom>
              <a:rect b="b" l="l" r="r" t="t"/>
              <a:pathLst>
                <a:path extrusionOk="0" h="2370" w="2581">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8"/>
            <p:cNvSpPr/>
            <p:nvPr/>
          </p:nvSpPr>
          <p:spPr>
            <a:xfrm>
              <a:off x="2024562" y="4440782"/>
              <a:ext cx="87310" cy="65267"/>
            </a:xfrm>
            <a:custGeom>
              <a:rect b="b" l="l" r="r" t="t"/>
              <a:pathLst>
                <a:path extrusionOk="0" h="2493" w="3335">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8"/>
            <p:cNvSpPr/>
            <p:nvPr/>
          </p:nvSpPr>
          <p:spPr>
            <a:xfrm>
              <a:off x="2039275" y="4440441"/>
              <a:ext cx="67440" cy="61837"/>
            </a:xfrm>
            <a:custGeom>
              <a:rect b="b" l="l" r="r" t="t"/>
              <a:pathLst>
                <a:path extrusionOk="0" h="2362" w="2576">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8"/>
            <p:cNvSpPr/>
            <p:nvPr/>
          </p:nvSpPr>
          <p:spPr>
            <a:xfrm>
              <a:off x="2064434" y="4348000"/>
              <a:ext cx="87310" cy="65371"/>
            </a:xfrm>
            <a:custGeom>
              <a:rect b="b" l="l" r="r" t="t"/>
              <a:pathLst>
                <a:path extrusionOk="0" h="2497" w="3335">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8"/>
            <p:cNvSpPr/>
            <p:nvPr/>
          </p:nvSpPr>
          <p:spPr>
            <a:xfrm>
              <a:off x="2079016" y="4348000"/>
              <a:ext cx="67309" cy="61837"/>
            </a:xfrm>
            <a:custGeom>
              <a:rect b="b" l="l" r="r" t="t"/>
              <a:pathLst>
                <a:path extrusionOk="0" h="2362" w="2571">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8"/>
            <p:cNvSpPr/>
            <p:nvPr/>
          </p:nvSpPr>
          <p:spPr>
            <a:xfrm>
              <a:off x="2060533" y="4524270"/>
              <a:ext cx="80137" cy="76734"/>
            </a:xfrm>
            <a:custGeom>
              <a:rect b="b" l="l" r="r" t="t"/>
              <a:pathLst>
                <a:path extrusionOk="0" h="2931" w="3061">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8"/>
            <p:cNvSpPr/>
            <p:nvPr/>
          </p:nvSpPr>
          <p:spPr>
            <a:xfrm>
              <a:off x="2029981" y="4435101"/>
              <a:ext cx="80137" cy="76681"/>
            </a:xfrm>
            <a:custGeom>
              <a:rect b="b" l="l" r="r" t="t"/>
              <a:pathLst>
                <a:path extrusionOk="0" h="2929" w="3061">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8"/>
            <p:cNvSpPr/>
            <p:nvPr/>
          </p:nvSpPr>
          <p:spPr>
            <a:xfrm>
              <a:off x="2056894" y="4342476"/>
              <a:ext cx="102390" cy="76419"/>
            </a:xfrm>
            <a:custGeom>
              <a:rect b="b" l="l" r="r" t="t"/>
              <a:pathLst>
                <a:path extrusionOk="0" h="2919" w="3911">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8"/>
            <p:cNvSpPr/>
            <p:nvPr/>
          </p:nvSpPr>
          <p:spPr>
            <a:xfrm>
              <a:off x="2180019" y="4339936"/>
              <a:ext cx="140508" cy="126031"/>
            </a:xfrm>
            <a:custGeom>
              <a:rect b="b" l="l" r="r" t="t"/>
              <a:pathLst>
                <a:path extrusionOk="0" h="4814" w="5367">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8"/>
            <p:cNvSpPr/>
            <p:nvPr/>
          </p:nvSpPr>
          <p:spPr>
            <a:xfrm>
              <a:off x="1976129" y="4284173"/>
              <a:ext cx="401496" cy="371154"/>
            </a:xfrm>
            <a:custGeom>
              <a:rect b="b" l="l" r="r" t="t"/>
              <a:pathLst>
                <a:path extrusionOk="0" h="14177" w="15336">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78"/>
          <p:cNvGrpSpPr/>
          <p:nvPr/>
        </p:nvGrpSpPr>
        <p:grpSpPr>
          <a:xfrm>
            <a:off x="1830123" y="2699584"/>
            <a:ext cx="184412" cy="367541"/>
            <a:chOff x="1830123" y="2904984"/>
            <a:chExt cx="184412" cy="367541"/>
          </a:xfrm>
        </p:grpSpPr>
        <p:sp>
          <p:nvSpPr>
            <p:cNvPr id="10765" name="Google Shape;10765;p78"/>
            <p:cNvSpPr/>
            <p:nvPr/>
          </p:nvSpPr>
          <p:spPr>
            <a:xfrm>
              <a:off x="1835516" y="2910404"/>
              <a:ext cx="173730" cy="55606"/>
            </a:xfrm>
            <a:custGeom>
              <a:rect b="b" l="l" r="r" t="t"/>
              <a:pathLst>
                <a:path extrusionOk="0" h="2124" w="6636">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8"/>
            <p:cNvSpPr/>
            <p:nvPr/>
          </p:nvSpPr>
          <p:spPr>
            <a:xfrm>
              <a:off x="1952881" y="2910404"/>
              <a:ext cx="56366" cy="55606"/>
            </a:xfrm>
            <a:custGeom>
              <a:rect b="b" l="l" r="r" t="t"/>
              <a:pathLst>
                <a:path extrusionOk="0" h="2124" w="2153">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8"/>
            <p:cNvSpPr/>
            <p:nvPr/>
          </p:nvSpPr>
          <p:spPr>
            <a:xfrm>
              <a:off x="1863712" y="2965984"/>
              <a:ext cx="116475" cy="301122"/>
            </a:xfrm>
            <a:custGeom>
              <a:rect b="b" l="l" r="r" t="t"/>
              <a:pathLst>
                <a:path extrusionOk="0" h="11502" w="4449">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8"/>
            <p:cNvSpPr/>
            <p:nvPr/>
          </p:nvSpPr>
          <p:spPr>
            <a:xfrm>
              <a:off x="1863712" y="2965984"/>
              <a:ext cx="116475" cy="301227"/>
            </a:xfrm>
            <a:custGeom>
              <a:rect b="b" l="l" r="r" t="t"/>
              <a:pathLst>
                <a:path extrusionOk="0" h="11506" w="4449">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8"/>
            <p:cNvSpPr/>
            <p:nvPr/>
          </p:nvSpPr>
          <p:spPr>
            <a:xfrm>
              <a:off x="1830123" y="2904984"/>
              <a:ext cx="184412" cy="367541"/>
            </a:xfrm>
            <a:custGeom>
              <a:rect b="b" l="l" r="r" t="t"/>
              <a:pathLst>
                <a:path extrusionOk="0" h="14039" w="7044">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0" name="Google Shape;10770;p78"/>
          <p:cNvGrpSpPr/>
          <p:nvPr/>
        </p:nvGrpSpPr>
        <p:grpSpPr>
          <a:xfrm>
            <a:off x="2602224" y="3620518"/>
            <a:ext cx="376966" cy="349765"/>
            <a:chOff x="2602224" y="3825918"/>
            <a:chExt cx="376966" cy="349765"/>
          </a:xfrm>
        </p:grpSpPr>
        <p:sp>
          <p:nvSpPr>
            <p:cNvPr id="10771" name="Google Shape;10771;p78"/>
            <p:cNvSpPr/>
            <p:nvPr/>
          </p:nvSpPr>
          <p:spPr>
            <a:xfrm>
              <a:off x="2880308" y="4107458"/>
              <a:ext cx="39270" cy="53983"/>
            </a:xfrm>
            <a:custGeom>
              <a:rect b="b" l="l" r="r" t="t"/>
              <a:pathLst>
                <a:path extrusionOk="0" h="2062" w="150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8"/>
            <p:cNvSpPr/>
            <p:nvPr/>
          </p:nvSpPr>
          <p:spPr>
            <a:xfrm>
              <a:off x="2896408" y="4107458"/>
              <a:ext cx="23169" cy="53983"/>
            </a:xfrm>
            <a:custGeom>
              <a:rect b="b" l="l" r="r" t="t"/>
              <a:pathLst>
                <a:path extrusionOk="0" h="2062" w="885">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8"/>
            <p:cNvSpPr/>
            <p:nvPr/>
          </p:nvSpPr>
          <p:spPr>
            <a:xfrm>
              <a:off x="2625367" y="4040306"/>
              <a:ext cx="266905" cy="130062"/>
            </a:xfrm>
            <a:custGeom>
              <a:rect b="b" l="l" r="r" t="t"/>
              <a:pathLst>
                <a:path extrusionOk="0" h="4968" w="10195">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8"/>
            <p:cNvSpPr/>
            <p:nvPr/>
          </p:nvSpPr>
          <p:spPr>
            <a:xfrm>
              <a:off x="2645604" y="4040306"/>
              <a:ext cx="246668" cy="130062"/>
            </a:xfrm>
            <a:custGeom>
              <a:rect b="b" l="l" r="r" t="t"/>
              <a:pathLst>
                <a:path extrusionOk="0" h="4968" w="9422">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8"/>
            <p:cNvSpPr/>
            <p:nvPr/>
          </p:nvSpPr>
          <p:spPr>
            <a:xfrm>
              <a:off x="2921541" y="3956426"/>
              <a:ext cx="52360" cy="44846"/>
            </a:xfrm>
            <a:custGeom>
              <a:rect b="b" l="l" r="r" t="t"/>
              <a:pathLst>
                <a:path extrusionOk="0" h="1713" w="200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8"/>
            <p:cNvSpPr/>
            <p:nvPr/>
          </p:nvSpPr>
          <p:spPr>
            <a:xfrm>
              <a:off x="2942433" y="3956426"/>
              <a:ext cx="33982" cy="44715"/>
            </a:xfrm>
            <a:custGeom>
              <a:rect b="b" l="l" r="r" t="t"/>
              <a:pathLst>
                <a:path extrusionOk="0" h="1708" w="1298">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8"/>
            <p:cNvSpPr/>
            <p:nvPr/>
          </p:nvSpPr>
          <p:spPr>
            <a:xfrm>
              <a:off x="2614293" y="3831154"/>
              <a:ext cx="292692" cy="281618"/>
            </a:xfrm>
            <a:custGeom>
              <a:rect b="b" l="l" r="r" t="t"/>
              <a:pathLst>
                <a:path extrusionOk="0" h="10757" w="1118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8"/>
            <p:cNvSpPr/>
            <p:nvPr/>
          </p:nvSpPr>
          <p:spPr>
            <a:xfrm>
              <a:off x="2746737" y="3831154"/>
              <a:ext cx="160248" cy="281618"/>
            </a:xfrm>
            <a:custGeom>
              <a:rect b="b" l="l" r="r" t="t"/>
              <a:pathLst>
                <a:path extrusionOk="0" h="10757" w="6121">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8"/>
            <p:cNvSpPr/>
            <p:nvPr/>
          </p:nvSpPr>
          <p:spPr>
            <a:xfrm>
              <a:off x="2724720" y="3941084"/>
              <a:ext cx="72335" cy="61968"/>
            </a:xfrm>
            <a:custGeom>
              <a:rect b="b" l="l" r="r" t="t"/>
              <a:pathLst>
                <a:path extrusionOk="0" h="2367" w="2763">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8"/>
            <p:cNvSpPr/>
            <p:nvPr/>
          </p:nvSpPr>
          <p:spPr>
            <a:xfrm>
              <a:off x="2754539" y="3940953"/>
              <a:ext cx="45553" cy="61968"/>
            </a:xfrm>
            <a:custGeom>
              <a:rect b="b" l="l" r="r" t="t"/>
              <a:pathLst>
                <a:path extrusionOk="0" h="2367" w="174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8"/>
            <p:cNvSpPr/>
            <p:nvPr/>
          </p:nvSpPr>
          <p:spPr>
            <a:xfrm>
              <a:off x="2602224" y="3825918"/>
              <a:ext cx="376966" cy="349765"/>
            </a:xfrm>
            <a:custGeom>
              <a:rect b="b" l="l" r="r" t="t"/>
              <a:pathLst>
                <a:path extrusionOk="0" h="13360" w="14399">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8"/>
            <p:cNvSpPr/>
            <p:nvPr/>
          </p:nvSpPr>
          <p:spPr>
            <a:xfrm>
              <a:off x="2717808" y="3935770"/>
              <a:ext cx="84535" cy="72362"/>
            </a:xfrm>
            <a:custGeom>
              <a:rect b="b" l="l" r="r" t="t"/>
              <a:pathLst>
                <a:path extrusionOk="0" h="2764" w="3229">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78"/>
          <p:cNvGrpSpPr/>
          <p:nvPr/>
        </p:nvGrpSpPr>
        <p:grpSpPr>
          <a:xfrm>
            <a:off x="3479725" y="3215723"/>
            <a:ext cx="411419" cy="256616"/>
            <a:chOff x="3479725" y="3421123"/>
            <a:chExt cx="411419" cy="256616"/>
          </a:xfrm>
        </p:grpSpPr>
        <p:sp>
          <p:nvSpPr>
            <p:cNvPr id="10784" name="Google Shape;10784;p78"/>
            <p:cNvSpPr/>
            <p:nvPr/>
          </p:nvSpPr>
          <p:spPr>
            <a:xfrm>
              <a:off x="3485642" y="3487542"/>
              <a:ext cx="399585" cy="153467"/>
            </a:xfrm>
            <a:custGeom>
              <a:rect b="b" l="l" r="r" t="t"/>
              <a:pathLst>
                <a:path extrusionOk="0" h="5862" w="15263">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8"/>
            <p:cNvSpPr/>
            <p:nvPr/>
          </p:nvSpPr>
          <p:spPr>
            <a:xfrm>
              <a:off x="3830249" y="3487542"/>
              <a:ext cx="54847" cy="153467"/>
            </a:xfrm>
            <a:custGeom>
              <a:rect b="b" l="l" r="r" t="t"/>
              <a:pathLst>
                <a:path extrusionOk="0" h="5862" w="2095">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8"/>
            <p:cNvSpPr/>
            <p:nvPr/>
          </p:nvSpPr>
          <p:spPr>
            <a:xfrm>
              <a:off x="3539468" y="3640983"/>
              <a:ext cx="78749" cy="30735"/>
            </a:xfrm>
            <a:custGeom>
              <a:rect b="b" l="l" r="r" t="t"/>
              <a:pathLst>
                <a:path extrusionOk="0" h="1174" w="3008">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8"/>
            <p:cNvSpPr/>
            <p:nvPr/>
          </p:nvSpPr>
          <p:spPr>
            <a:xfrm>
              <a:off x="3579209" y="3640983"/>
              <a:ext cx="39008" cy="30735"/>
            </a:xfrm>
            <a:custGeom>
              <a:rect b="b" l="l" r="r" t="t"/>
              <a:pathLst>
                <a:path extrusionOk="0" h="1174" w="149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8"/>
            <p:cNvSpPr/>
            <p:nvPr/>
          </p:nvSpPr>
          <p:spPr>
            <a:xfrm>
              <a:off x="3752390" y="3640983"/>
              <a:ext cx="78749" cy="30735"/>
            </a:xfrm>
            <a:custGeom>
              <a:rect b="b" l="l" r="r" t="t"/>
              <a:pathLst>
                <a:path extrusionOk="0" h="1174" w="3008">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8"/>
            <p:cNvSpPr/>
            <p:nvPr/>
          </p:nvSpPr>
          <p:spPr>
            <a:xfrm>
              <a:off x="3795665" y="3640983"/>
              <a:ext cx="35605" cy="30735"/>
            </a:xfrm>
            <a:custGeom>
              <a:rect b="b" l="l" r="r" t="t"/>
              <a:pathLst>
                <a:path extrusionOk="0" h="1174" w="136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8"/>
            <p:cNvSpPr/>
            <p:nvPr/>
          </p:nvSpPr>
          <p:spPr>
            <a:xfrm>
              <a:off x="3514178" y="3427197"/>
              <a:ext cx="177500" cy="170772"/>
            </a:xfrm>
            <a:custGeom>
              <a:rect b="b" l="l" r="r" t="t"/>
              <a:pathLst>
                <a:path extrusionOk="0" h="6523" w="678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8"/>
            <p:cNvSpPr/>
            <p:nvPr/>
          </p:nvSpPr>
          <p:spPr>
            <a:xfrm>
              <a:off x="3588634" y="3427197"/>
              <a:ext cx="107809" cy="170772"/>
            </a:xfrm>
            <a:custGeom>
              <a:rect b="b" l="l" r="r" t="t"/>
              <a:pathLst>
                <a:path extrusionOk="0" h="6523" w="4118">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8"/>
            <p:cNvSpPr/>
            <p:nvPr/>
          </p:nvSpPr>
          <p:spPr>
            <a:xfrm>
              <a:off x="3546510" y="3457121"/>
              <a:ext cx="115218" cy="110872"/>
            </a:xfrm>
            <a:custGeom>
              <a:rect b="b" l="l" r="r" t="t"/>
              <a:pathLst>
                <a:path extrusionOk="0" h="4235" w="4401">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8"/>
            <p:cNvSpPr/>
            <p:nvPr/>
          </p:nvSpPr>
          <p:spPr>
            <a:xfrm>
              <a:off x="3592299" y="3457121"/>
              <a:ext cx="73199" cy="110872"/>
            </a:xfrm>
            <a:custGeom>
              <a:rect b="b" l="l" r="r" t="t"/>
              <a:pathLst>
                <a:path extrusionOk="0" h="4235" w="2796">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8"/>
            <p:cNvSpPr/>
            <p:nvPr/>
          </p:nvSpPr>
          <p:spPr>
            <a:xfrm>
              <a:off x="3702700" y="3536734"/>
              <a:ext cx="64560" cy="55187"/>
            </a:xfrm>
            <a:custGeom>
              <a:rect b="b" l="l" r="r" t="t"/>
              <a:pathLst>
                <a:path extrusionOk="0" h="2108" w="2466">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8"/>
            <p:cNvSpPr/>
            <p:nvPr/>
          </p:nvSpPr>
          <p:spPr>
            <a:xfrm>
              <a:off x="3729508" y="3536734"/>
              <a:ext cx="40527" cy="55187"/>
            </a:xfrm>
            <a:custGeom>
              <a:rect b="b" l="l" r="r" t="t"/>
              <a:pathLst>
                <a:path extrusionOk="0" h="2108" w="1548">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8"/>
            <p:cNvSpPr/>
            <p:nvPr/>
          </p:nvSpPr>
          <p:spPr>
            <a:xfrm>
              <a:off x="3782575" y="3536734"/>
              <a:ext cx="64429" cy="55187"/>
            </a:xfrm>
            <a:custGeom>
              <a:rect b="b" l="l" r="r" t="t"/>
              <a:pathLst>
                <a:path extrusionOk="0" h="2108" w="2461">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8"/>
            <p:cNvSpPr/>
            <p:nvPr/>
          </p:nvSpPr>
          <p:spPr>
            <a:xfrm>
              <a:off x="3809122" y="3536734"/>
              <a:ext cx="40631" cy="55135"/>
            </a:xfrm>
            <a:custGeom>
              <a:rect b="b" l="l" r="r" t="t"/>
              <a:pathLst>
                <a:path extrusionOk="0" h="2106" w="1552">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8"/>
            <p:cNvSpPr/>
            <p:nvPr/>
          </p:nvSpPr>
          <p:spPr>
            <a:xfrm>
              <a:off x="3752390" y="3460000"/>
              <a:ext cx="70450" cy="27568"/>
            </a:xfrm>
            <a:custGeom>
              <a:rect b="b" l="l" r="r" t="t"/>
              <a:pathLst>
                <a:path extrusionOk="0" h="1053" w="2691">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8"/>
            <p:cNvSpPr/>
            <p:nvPr/>
          </p:nvSpPr>
          <p:spPr>
            <a:xfrm>
              <a:off x="3544756" y="3451021"/>
              <a:ext cx="127785" cy="123098"/>
            </a:xfrm>
            <a:custGeom>
              <a:rect b="b" l="l" r="r" t="t"/>
              <a:pathLst>
                <a:path extrusionOk="0" h="4702" w="4881">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8"/>
            <p:cNvSpPr/>
            <p:nvPr/>
          </p:nvSpPr>
          <p:spPr>
            <a:xfrm>
              <a:off x="3694794" y="3530608"/>
              <a:ext cx="78514" cy="67283"/>
            </a:xfrm>
            <a:custGeom>
              <a:rect b="b" l="l" r="r" t="t"/>
              <a:pathLst>
                <a:path extrusionOk="0" h="2570" w="2999">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8"/>
            <p:cNvSpPr/>
            <p:nvPr/>
          </p:nvSpPr>
          <p:spPr>
            <a:xfrm>
              <a:off x="3774407" y="3530608"/>
              <a:ext cx="78619" cy="67283"/>
            </a:xfrm>
            <a:custGeom>
              <a:rect b="b" l="l" r="r" t="t"/>
              <a:pathLst>
                <a:path extrusionOk="0" h="2570" w="3003">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8"/>
            <p:cNvSpPr/>
            <p:nvPr/>
          </p:nvSpPr>
          <p:spPr>
            <a:xfrm>
              <a:off x="3479725" y="3421123"/>
              <a:ext cx="411419" cy="256616"/>
            </a:xfrm>
            <a:custGeom>
              <a:rect b="b" l="l" r="r" t="t"/>
              <a:pathLst>
                <a:path extrusionOk="0" h="9802" w="15715">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78"/>
          <p:cNvGrpSpPr/>
          <p:nvPr/>
        </p:nvGrpSpPr>
        <p:grpSpPr>
          <a:xfrm>
            <a:off x="1283275" y="3614078"/>
            <a:ext cx="373824" cy="362881"/>
            <a:chOff x="1283275" y="3819478"/>
            <a:chExt cx="373824" cy="362881"/>
          </a:xfrm>
        </p:grpSpPr>
        <p:sp>
          <p:nvSpPr>
            <p:cNvPr id="10804" name="Google Shape;10804;p78"/>
            <p:cNvSpPr/>
            <p:nvPr/>
          </p:nvSpPr>
          <p:spPr>
            <a:xfrm>
              <a:off x="1431428" y="3969489"/>
              <a:ext cx="80399" cy="70712"/>
            </a:xfrm>
            <a:custGeom>
              <a:rect b="b" l="l" r="r" t="t"/>
              <a:pathLst>
                <a:path extrusionOk="0" h="2701" w="3071">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8"/>
            <p:cNvSpPr/>
            <p:nvPr/>
          </p:nvSpPr>
          <p:spPr>
            <a:xfrm>
              <a:off x="1431428" y="3969489"/>
              <a:ext cx="80268" cy="70712"/>
            </a:xfrm>
            <a:custGeom>
              <a:rect b="b" l="l" r="r" t="t"/>
              <a:pathLst>
                <a:path extrusionOk="0" h="2701" w="3066">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8"/>
            <p:cNvSpPr/>
            <p:nvPr/>
          </p:nvSpPr>
          <p:spPr>
            <a:xfrm>
              <a:off x="1355349" y="3857072"/>
              <a:ext cx="215723" cy="143388"/>
            </a:xfrm>
            <a:custGeom>
              <a:rect b="b" l="l" r="r" t="t"/>
              <a:pathLst>
                <a:path extrusionOk="0" h="5477" w="824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8"/>
            <p:cNvSpPr/>
            <p:nvPr/>
          </p:nvSpPr>
          <p:spPr>
            <a:xfrm>
              <a:off x="1355454" y="3857072"/>
              <a:ext cx="198261" cy="143388"/>
            </a:xfrm>
            <a:custGeom>
              <a:rect b="b" l="l" r="r" t="t"/>
              <a:pathLst>
                <a:path extrusionOk="0" h="5477" w="7573">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8"/>
            <p:cNvSpPr/>
            <p:nvPr/>
          </p:nvSpPr>
          <p:spPr>
            <a:xfrm>
              <a:off x="1317100" y="3824374"/>
              <a:ext cx="71969" cy="160091"/>
            </a:xfrm>
            <a:custGeom>
              <a:rect b="b" l="l" r="r" t="t"/>
              <a:pathLst>
                <a:path extrusionOk="0" h="6115" w="2749">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8"/>
            <p:cNvSpPr/>
            <p:nvPr/>
          </p:nvSpPr>
          <p:spPr>
            <a:xfrm>
              <a:off x="1317493" y="3824819"/>
              <a:ext cx="60135" cy="159148"/>
            </a:xfrm>
            <a:custGeom>
              <a:rect b="b" l="l" r="r" t="t"/>
              <a:pathLst>
                <a:path extrusionOk="0" h="6079" w="2297">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8"/>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8"/>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8"/>
            <p:cNvSpPr/>
            <p:nvPr/>
          </p:nvSpPr>
          <p:spPr>
            <a:xfrm>
              <a:off x="1555181" y="3938440"/>
              <a:ext cx="68696" cy="58879"/>
            </a:xfrm>
            <a:custGeom>
              <a:rect b="b" l="l" r="r" t="t"/>
              <a:pathLst>
                <a:path extrusionOk="0" h="2249" w="2624">
                  <a:moveTo>
                    <a:pt x="452" y="0"/>
                  </a:moveTo>
                  <a:lnTo>
                    <a:pt x="1" y="1663"/>
                  </a:lnTo>
                  <a:lnTo>
                    <a:pt x="2172" y="2249"/>
                  </a:lnTo>
                  <a:lnTo>
                    <a:pt x="2624" y="586"/>
                  </a:lnTo>
                  <a:lnTo>
                    <a:pt x="452"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8"/>
            <p:cNvSpPr/>
            <p:nvPr/>
          </p:nvSpPr>
          <p:spPr>
            <a:xfrm>
              <a:off x="1555181" y="3938571"/>
              <a:ext cx="30474" cy="48564"/>
            </a:xfrm>
            <a:custGeom>
              <a:rect b="b" l="l" r="r" t="t"/>
              <a:pathLst>
                <a:path extrusionOk="0" h="1855" w="1164">
                  <a:moveTo>
                    <a:pt x="452" y="0"/>
                  </a:moveTo>
                  <a:lnTo>
                    <a:pt x="1" y="1662"/>
                  </a:lnTo>
                  <a:lnTo>
                    <a:pt x="712" y="1855"/>
                  </a:lnTo>
                  <a:lnTo>
                    <a:pt x="1163" y="192"/>
                  </a:lnTo>
                  <a:lnTo>
                    <a:pt x="452"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8"/>
            <p:cNvSpPr/>
            <p:nvPr/>
          </p:nvSpPr>
          <p:spPr>
            <a:xfrm>
              <a:off x="1609007" y="3940246"/>
              <a:ext cx="42307" cy="77283"/>
            </a:xfrm>
            <a:custGeom>
              <a:rect b="b" l="l" r="r" t="t"/>
              <a:pathLst>
                <a:path extrusionOk="0" h="2952" w="1616">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8"/>
            <p:cNvSpPr/>
            <p:nvPr/>
          </p:nvSpPr>
          <p:spPr>
            <a:xfrm>
              <a:off x="1401871" y="4076906"/>
              <a:ext cx="139251" cy="25185"/>
            </a:xfrm>
            <a:custGeom>
              <a:rect b="b" l="l" r="r" t="t"/>
              <a:pathLst>
                <a:path extrusionOk="0" h="962" w="5319">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8"/>
            <p:cNvSpPr/>
            <p:nvPr/>
          </p:nvSpPr>
          <p:spPr>
            <a:xfrm>
              <a:off x="1402002" y="4076906"/>
              <a:ext cx="39270" cy="25185"/>
            </a:xfrm>
            <a:custGeom>
              <a:rect b="b" l="l" r="r" t="t"/>
              <a:pathLst>
                <a:path extrusionOk="0" h="962" w="150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8"/>
            <p:cNvSpPr/>
            <p:nvPr/>
          </p:nvSpPr>
          <p:spPr>
            <a:xfrm>
              <a:off x="1283275" y="3819478"/>
              <a:ext cx="373824" cy="362881"/>
            </a:xfrm>
            <a:custGeom>
              <a:rect b="b" l="l" r="r" t="t"/>
              <a:pathLst>
                <a:path extrusionOk="0" h="13861" w="14279">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78"/>
          <p:cNvGrpSpPr/>
          <p:nvPr/>
        </p:nvGrpSpPr>
        <p:grpSpPr>
          <a:xfrm>
            <a:off x="3462865" y="2253896"/>
            <a:ext cx="442730" cy="362331"/>
            <a:chOff x="3462865" y="2459296"/>
            <a:chExt cx="442730" cy="362331"/>
          </a:xfrm>
        </p:grpSpPr>
        <p:sp>
          <p:nvSpPr>
            <p:cNvPr id="10819" name="Google Shape;10819;p78"/>
            <p:cNvSpPr/>
            <p:nvPr/>
          </p:nvSpPr>
          <p:spPr>
            <a:xfrm>
              <a:off x="3770009" y="2778221"/>
              <a:ext cx="43040" cy="36888"/>
            </a:xfrm>
            <a:custGeom>
              <a:rect b="b" l="l" r="r" t="t"/>
              <a:pathLst>
                <a:path extrusionOk="0" h="1409" w="1644">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8"/>
            <p:cNvSpPr/>
            <p:nvPr/>
          </p:nvSpPr>
          <p:spPr>
            <a:xfrm>
              <a:off x="3540724" y="2605040"/>
              <a:ext cx="287038" cy="158415"/>
            </a:xfrm>
            <a:custGeom>
              <a:rect b="b" l="l" r="r" t="t"/>
              <a:pathLst>
                <a:path extrusionOk="0" h="6051" w="10964">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8"/>
            <p:cNvSpPr/>
            <p:nvPr/>
          </p:nvSpPr>
          <p:spPr>
            <a:xfrm>
              <a:off x="3540724" y="2605040"/>
              <a:ext cx="70450" cy="146529"/>
            </a:xfrm>
            <a:custGeom>
              <a:rect b="b" l="l" r="r" t="t"/>
              <a:pathLst>
                <a:path extrusionOk="0" h="5597" w="2691">
                  <a:moveTo>
                    <a:pt x="0" y="0"/>
                  </a:moveTo>
                  <a:lnTo>
                    <a:pt x="0" y="4127"/>
                  </a:lnTo>
                  <a:cubicBezTo>
                    <a:pt x="803" y="4771"/>
                    <a:pt x="1715" y="5270"/>
                    <a:pt x="2691" y="5597"/>
                  </a:cubicBezTo>
                  <a:lnTo>
                    <a:pt x="269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8"/>
            <p:cNvSpPr/>
            <p:nvPr/>
          </p:nvSpPr>
          <p:spPr>
            <a:xfrm>
              <a:off x="3764956" y="2619806"/>
              <a:ext cx="13247" cy="133021"/>
            </a:xfrm>
            <a:custGeom>
              <a:rect b="b" l="l" r="r" t="t"/>
              <a:pathLst>
                <a:path extrusionOk="0" h="5081" w="506">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8"/>
            <p:cNvSpPr/>
            <p:nvPr/>
          </p:nvSpPr>
          <p:spPr>
            <a:xfrm>
              <a:off x="3469410" y="2465920"/>
              <a:ext cx="429666" cy="193837"/>
            </a:xfrm>
            <a:custGeom>
              <a:rect b="b" l="l" r="r" t="t"/>
              <a:pathLst>
                <a:path extrusionOk="0" h="7404" w="16412">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8"/>
            <p:cNvSpPr/>
            <p:nvPr/>
          </p:nvSpPr>
          <p:spPr>
            <a:xfrm>
              <a:off x="3469410" y="2547811"/>
              <a:ext cx="214833" cy="111946"/>
            </a:xfrm>
            <a:custGeom>
              <a:rect b="b" l="l" r="r" t="t"/>
              <a:pathLst>
                <a:path extrusionOk="0" h="4276" w="8206">
                  <a:moveTo>
                    <a:pt x="0" y="0"/>
                  </a:moveTo>
                  <a:lnTo>
                    <a:pt x="0" y="1144"/>
                  </a:lnTo>
                  <a:lnTo>
                    <a:pt x="8206" y="4276"/>
                  </a:lnTo>
                  <a:lnTo>
                    <a:pt x="8206" y="3128"/>
                  </a:lnTo>
                  <a:lnTo>
                    <a:pt x="0"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8"/>
            <p:cNvSpPr/>
            <p:nvPr/>
          </p:nvSpPr>
          <p:spPr>
            <a:xfrm>
              <a:off x="3462865" y="2459296"/>
              <a:ext cx="442730" cy="362331"/>
            </a:xfrm>
            <a:custGeom>
              <a:rect b="b" l="l" r="r" t="t"/>
              <a:pathLst>
                <a:path extrusionOk="0" h="13840" w="16911">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78"/>
          <p:cNvGrpSpPr/>
          <p:nvPr/>
        </p:nvGrpSpPr>
        <p:grpSpPr>
          <a:xfrm>
            <a:off x="3988847" y="3152734"/>
            <a:ext cx="281121" cy="367279"/>
            <a:chOff x="3988847" y="3358134"/>
            <a:chExt cx="281121" cy="367279"/>
          </a:xfrm>
        </p:grpSpPr>
        <p:sp>
          <p:nvSpPr>
            <p:cNvPr id="10827" name="Google Shape;10827;p78"/>
            <p:cNvSpPr/>
            <p:nvPr/>
          </p:nvSpPr>
          <p:spPr>
            <a:xfrm>
              <a:off x="3994371" y="3406803"/>
              <a:ext cx="153965" cy="270047"/>
            </a:xfrm>
            <a:custGeom>
              <a:rect b="b" l="l" r="r" t="t"/>
              <a:pathLst>
                <a:path extrusionOk="0" h="10315" w="5881">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8"/>
            <p:cNvSpPr/>
            <p:nvPr/>
          </p:nvSpPr>
          <p:spPr>
            <a:xfrm>
              <a:off x="4129460" y="3665513"/>
              <a:ext cx="52334" cy="42543"/>
            </a:xfrm>
            <a:custGeom>
              <a:rect b="b" l="l" r="r" t="t"/>
              <a:pathLst>
                <a:path extrusionOk="0" h="1625" w="1999">
                  <a:moveTo>
                    <a:pt x="0" y="1"/>
                  </a:moveTo>
                  <a:lnTo>
                    <a:pt x="0" y="1624"/>
                  </a:lnTo>
                  <a:lnTo>
                    <a:pt x="1999" y="1624"/>
                  </a:lnTo>
                  <a:lnTo>
                    <a:pt x="1999" y="1"/>
                  </a:ln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8"/>
            <p:cNvSpPr/>
            <p:nvPr/>
          </p:nvSpPr>
          <p:spPr>
            <a:xfrm>
              <a:off x="4148310" y="3386435"/>
              <a:ext cx="59638" cy="142026"/>
            </a:xfrm>
            <a:custGeom>
              <a:rect b="b" l="l" r="r" t="t"/>
              <a:pathLst>
                <a:path extrusionOk="0" h="5425" w="2278">
                  <a:moveTo>
                    <a:pt x="1" y="1"/>
                  </a:moveTo>
                  <a:lnTo>
                    <a:pt x="1" y="5424"/>
                  </a:lnTo>
                  <a:lnTo>
                    <a:pt x="2278" y="5424"/>
                  </a:lnTo>
                  <a:lnTo>
                    <a:pt x="2278"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8"/>
            <p:cNvSpPr/>
            <p:nvPr/>
          </p:nvSpPr>
          <p:spPr>
            <a:xfrm>
              <a:off x="4148310" y="3386435"/>
              <a:ext cx="21153" cy="142026"/>
            </a:xfrm>
            <a:custGeom>
              <a:rect b="b" l="l" r="r" t="t"/>
              <a:pathLst>
                <a:path extrusionOk="0" h="5425" w="808">
                  <a:moveTo>
                    <a:pt x="1" y="1"/>
                  </a:moveTo>
                  <a:lnTo>
                    <a:pt x="1" y="5424"/>
                  </a:lnTo>
                  <a:lnTo>
                    <a:pt x="808" y="5424"/>
                  </a:lnTo>
                  <a:lnTo>
                    <a:pt x="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8"/>
            <p:cNvSpPr/>
            <p:nvPr/>
          </p:nvSpPr>
          <p:spPr>
            <a:xfrm>
              <a:off x="4157761" y="3528435"/>
              <a:ext cx="20394" cy="28824"/>
            </a:xfrm>
            <a:custGeom>
              <a:rect b="b" l="l" r="r" t="t"/>
              <a:pathLst>
                <a:path extrusionOk="0" h="1101" w="779">
                  <a:moveTo>
                    <a:pt x="0" y="0"/>
                  </a:moveTo>
                  <a:lnTo>
                    <a:pt x="0" y="1100"/>
                  </a:lnTo>
                  <a:lnTo>
                    <a:pt x="778" y="1100"/>
                  </a:lnTo>
                  <a:lnTo>
                    <a:pt x="778"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8"/>
            <p:cNvSpPr/>
            <p:nvPr/>
          </p:nvSpPr>
          <p:spPr>
            <a:xfrm>
              <a:off x="4178129" y="3528435"/>
              <a:ext cx="20394" cy="48433"/>
            </a:xfrm>
            <a:custGeom>
              <a:rect b="b" l="l" r="r" t="t"/>
              <a:pathLst>
                <a:path extrusionOk="0" h="1850" w="779">
                  <a:moveTo>
                    <a:pt x="0" y="0"/>
                  </a:moveTo>
                  <a:lnTo>
                    <a:pt x="0" y="1850"/>
                  </a:lnTo>
                  <a:lnTo>
                    <a:pt x="779" y="1850"/>
                  </a:lnTo>
                  <a:lnTo>
                    <a:pt x="77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8"/>
            <p:cNvSpPr/>
            <p:nvPr/>
          </p:nvSpPr>
          <p:spPr>
            <a:xfrm>
              <a:off x="4129460" y="3611426"/>
              <a:ext cx="99746" cy="36626"/>
            </a:xfrm>
            <a:custGeom>
              <a:rect b="b" l="l" r="r" t="t"/>
              <a:pathLst>
                <a:path extrusionOk="0" h="1399" w="381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8"/>
            <p:cNvSpPr/>
            <p:nvPr/>
          </p:nvSpPr>
          <p:spPr>
            <a:xfrm>
              <a:off x="4129460" y="3611426"/>
              <a:ext cx="97625" cy="19399"/>
            </a:xfrm>
            <a:custGeom>
              <a:rect b="b" l="l" r="r" t="t"/>
              <a:pathLst>
                <a:path extrusionOk="0" h="741" w="3729">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8"/>
            <p:cNvSpPr/>
            <p:nvPr/>
          </p:nvSpPr>
          <p:spPr>
            <a:xfrm>
              <a:off x="4129460" y="3648025"/>
              <a:ext cx="74220" cy="28824"/>
            </a:xfrm>
            <a:custGeom>
              <a:rect b="b" l="l" r="r" t="t"/>
              <a:pathLst>
                <a:path extrusionOk="0" h="1101" w="2835">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8"/>
            <p:cNvSpPr/>
            <p:nvPr/>
          </p:nvSpPr>
          <p:spPr>
            <a:xfrm>
              <a:off x="4159881" y="3363658"/>
              <a:ext cx="36390" cy="22803"/>
            </a:xfrm>
            <a:custGeom>
              <a:rect b="b" l="l" r="r" t="t"/>
              <a:pathLst>
                <a:path extrusionOk="0" h="871" w="1390">
                  <a:moveTo>
                    <a:pt x="1" y="1"/>
                  </a:moveTo>
                  <a:lnTo>
                    <a:pt x="1" y="871"/>
                  </a:lnTo>
                  <a:lnTo>
                    <a:pt x="1389" y="871"/>
                  </a:lnTo>
                  <a:lnTo>
                    <a:pt x="13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8"/>
            <p:cNvSpPr/>
            <p:nvPr/>
          </p:nvSpPr>
          <p:spPr>
            <a:xfrm>
              <a:off x="4159881" y="3363658"/>
              <a:ext cx="13875" cy="22803"/>
            </a:xfrm>
            <a:custGeom>
              <a:rect b="b" l="l" r="r" t="t"/>
              <a:pathLst>
                <a:path extrusionOk="0" h="871" w="530">
                  <a:moveTo>
                    <a:pt x="1" y="1"/>
                  </a:moveTo>
                  <a:lnTo>
                    <a:pt x="1" y="871"/>
                  </a:lnTo>
                  <a:lnTo>
                    <a:pt x="529" y="871"/>
                  </a:lnTo>
                  <a:lnTo>
                    <a:pt x="52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8"/>
            <p:cNvSpPr/>
            <p:nvPr/>
          </p:nvSpPr>
          <p:spPr>
            <a:xfrm>
              <a:off x="4043171" y="3696825"/>
              <a:ext cx="221378" cy="23038"/>
            </a:xfrm>
            <a:custGeom>
              <a:rect b="b" l="l" r="r" t="t"/>
              <a:pathLst>
                <a:path extrusionOk="0" h="880" w="8456">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8"/>
            <p:cNvSpPr/>
            <p:nvPr/>
          </p:nvSpPr>
          <p:spPr>
            <a:xfrm>
              <a:off x="4084038" y="3696825"/>
              <a:ext cx="180642" cy="23038"/>
            </a:xfrm>
            <a:custGeom>
              <a:rect b="b" l="l" r="r" t="t"/>
              <a:pathLst>
                <a:path extrusionOk="0" h="880" w="690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8"/>
            <p:cNvSpPr/>
            <p:nvPr/>
          </p:nvSpPr>
          <p:spPr>
            <a:xfrm>
              <a:off x="4101029" y="3428951"/>
              <a:ext cx="30578" cy="26154"/>
            </a:xfrm>
            <a:custGeom>
              <a:rect b="b" l="l" r="r" t="t"/>
              <a:pathLst>
                <a:path extrusionOk="0" h="999" w="1168">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8"/>
            <p:cNvSpPr/>
            <p:nvPr/>
          </p:nvSpPr>
          <p:spPr>
            <a:xfrm>
              <a:off x="4082912" y="3627029"/>
              <a:ext cx="30604" cy="26180"/>
            </a:xfrm>
            <a:custGeom>
              <a:rect b="b" l="l" r="r" t="t"/>
              <a:pathLst>
                <a:path extrusionOk="0" h="1000" w="1169">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8"/>
            <p:cNvSpPr/>
            <p:nvPr/>
          </p:nvSpPr>
          <p:spPr>
            <a:xfrm>
              <a:off x="3988847" y="3358134"/>
              <a:ext cx="281121" cy="367279"/>
            </a:xfrm>
            <a:custGeom>
              <a:rect b="b" l="l" r="r" t="t"/>
              <a:pathLst>
                <a:path extrusionOk="0" h="14029" w="10738">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8"/>
            <p:cNvSpPr/>
            <p:nvPr/>
          </p:nvSpPr>
          <p:spPr>
            <a:xfrm>
              <a:off x="4093725" y="3423453"/>
              <a:ext cx="43302" cy="37097"/>
            </a:xfrm>
            <a:custGeom>
              <a:rect b="b" l="l" r="r" t="t"/>
              <a:pathLst>
                <a:path extrusionOk="0" h="1417" w="1654">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8"/>
            <p:cNvSpPr/>
            <p:nvPr/>
          </p:nvSpPr>
          <p:spPr>
            <a:xfrm>
              <a:off x="4075634" y="3621505"/>
              <a:ext cx="43406" cy="37123"/>
            </a:xfrm>
            <a:custGeom>
              <a:rect b="b" l="l" r="r" t="t"/>
              <a:pathLst>
                <a:path extrusionOk="0" h="1418" w="1658">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78"/>
          <p:cNvGrpSpPr/>
          <p:nvPr/>
        </p:nvGrpSpPr>
        <p:grpSpPr>
          <a:xfrm>
            <a:off x="3951620" y="2700632"/>
            <a:ext cx="370290" cy="366729"/>
            <a:chOff x="3951620" y="2906032"/>
            <a:chExt cx="370290" cy="366729"/>
          </a:xfrm>
        </p:grpSpPr>
        <p:sp>
          <p:nvSpPr>
            <p:cNvPr id="10846" name="Google Shape;10846;p78"/>
            <p:cNvSpPr/>
            <p:nvPr/>
          </p:nvSpPr>
          <p:spPr>
            <a:xfrm>
              <a:off x="3957641" y="2911398"/>
              <a:ext cx="358352" cy="355865"/>
            </a:xfrm>
            <a:custGeom>
              <a:rect b="b" l="l" r="r" t="t"/>
              <a:pathLst>
                <a:path extrusionOk="0" h="13593" w="13688">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8"/>
            <p:cNvSpPr/>
            <p:nvPr/>
          </p:nvSpPr>
          <p:spPr>
            <a:xfrm>
              <a:off x="3951620" y="2906032"/>
              <a:ext cx="370290" cy="366729"/>
            </a:xfrm>
            <a:custGeom>
              <a:rect b="b" l="l" r="r" t="t"/>
              <a:pathLst>
                <a:path extrusionOk="0" h="14008" w="14144">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78"/>
          <p:cNvGrpSpPr/>
          <p:nvPr/>
        </p:nvGrpSpPr>
        <p:grpSpPr>
          <a:xfrm>
            <a:off x="2145304" y="3153205"/>
            <a:ext cx="404245" cy="388433"/>
            <a:chOff x="2145304" y="3358605"/>
            <a:chExt cx="404245" cy="388433"/>
          </a:xfrm>
        </p:grpSpPr>
        <p:sp>
          <p:nvSpPr>
            <p:cNvPr id="10849" name="Google Shape;10849;p78"/>
            <p:cNvSpPr/>
            <p:nvPr/>
          </p:nvSpPr>
          <p:spPr>
            <a:xfrm>
              <a:off x="2145304" y="3364312"/>
              <a:ext cx="398460" cy="377018"/>
            </a:xfrm>
            <a:custGeom>
              <a:rect b="b" l="l" r="r" t="t"/>
              <a:pathLst>
                <a:path extrusionOk="0" h="14401" w="1522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8"/>
            <p:cNvSpPr/>
            <p:nvPr/>
          </p:nvSpPr>
          <p:spPr>
            <a:xfrm>
              <a:off x="2145304" y="3364286"/>
              <a:ext cx="380971" cy="361755"/>
            </a:xfrm>
            <a:custGeom>
              <a:rect b="b" l="l" r="r" t="t"/>
              <a:pathLst>
                <a:path extrusionOk="0" h="13818" w="14552">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8"/>
            <p:cNvSpPr/>
            <p:nvPr/>
          </p:nvSpPr>
          <p:spPr>
            <a:xfrm>
              <a:off x="2369039" y="3365307"/>
              <a:ext cx="171584" cy="171584"/>
            </a:xfrm>
            <a:custGeom>
              <a:rect b="b" l="l" r="r" t="t"/>
              <a:pathLst>
                <a:path extrusionOk="0" h="6554" w="6554">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8"/>
            <p:cNvSpPr/>
            <p:nvPr/>
          </p:nvSpPr>
          <p:spPr>
            <a:xfrm>
              <a:off x="2165541" y="3568674"/>
              <a:ext cx="171584" cy="171584"/>
            </a:xfrm>
            <a:custGeom>
              <a:rect b="b" l="l" r="r" t="t"/>
              <a:pathLst>
                <a:path extrusionOk="0" h="6554" w="6554">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8"/>
            <p:cNvSpPr/>
            <p:nvPr/>
          </p:nvSpPr>
          <p:spPr>
            <a:xfrm>
              <a:off x="2369039" y="3365307"/>
              <a:ext cx="76629" cy="48957"/>
            </a:xfrm>
            <a:custGeom>
              <a:rect b="b" l="l" r="r" t="t"/>
              <a:pathLst>
                <a:path extrusionOk="0" h="1870" w="2927">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8"/>
            <p:cNvSpPr/>
            <p:nvPr/>
          </p:nvSpPr>
          <p:spPr>
            <a:xfrm>
              <a:off x="2264685" y="3468849"/>
              <a:ext cx="176689" cy="167840"/>
            </a:xfrm>
            <a:custGeom>
              <a:rect b="b" l="l" r="r" t="t"/>
              <a:pathLst>
                <a:path extrusionOk="0" h="6411" w="6749">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8"/>
            <p:cNvSpPr/>
            <p:nvPr/>
          </p:nvSpPr>
          <p:spPr>
            <a:xfrm>
              <a:off x="2263402" y="3463430"/>
              <a:ext cx="180616" cy="179071"/>
            </a:xfrm>
            <a:custGeom>
              <a:rect b="b" l="l" r="r" t="t"/>
              <a:pathLst>
                <a:path extrusionOk="0" h="6840" w="6899">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8"/>
            <p:cNvSpPr/>
            <p:nvPr/>
          </p:nvSpPr>
          <p:spPr>
            <a:xfrm>
              <a:off x="2151587" y="3358605"/>
              <a:ext cx="397962" cy="388433"/>
            </a:xfrm>
            <a:custGeom>
              <a:rect b="b" l="l" r="r" t="t"/>
              <a:pathLst>
                <a:path extrusionOk="0" h="14837" w="15201">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78"/>
          <p:cNvGrpSpPr/>
          <p:nvPr/>
        </p:nvGrpSpPr>
        <p:grpSpPr>
          <a:xfrm>
            <a:off x="2593925" y="3165196"/>
            <a:ext cx="406392" cy="365263"/>
            <a:chOff x="2593925" y="3370596"/>
            <a:chExt cx="406392" cy="365263"/>
          </a:xfrm>
        </p:grpSpPr>
        <p:sp>
          <p:nvSpPr>
            <p:cNvPr id="10858" name="Google Shape;10858;p78"/>
            <p:cNvSpPr/>
            <p:nvPr/>
          </p:nvSpPr>
          <p:spPr>
            <a:xfrm>
              <a:off x="2614162" y="3590560"/>
              <a:ext cx="365892" cy="139121"/>
            </a:xfrm>
            <a:custGeom>
              <a:rect b="b" l="l" r="r" t="t"/>
              <a:pathLst>
                <a:path extrusionOk="0" h="5314" w="13976">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8"/>
            <p:cNvSpPr/>
            <p:nvPr/>
          </p:nvSpPr>
          <p:spPr>
            <a:xfrm>
              <a:off x="2614162" y="3590560"/>
              <a:ext cx="52360" cy="139121"/>
            </a:xfrm>
            <a:custGeom>
              <a:rect b="b" l="l" r="r" t="t"/>
              <a:pathLst>
                <a:path extrusionOk="0" h="5314" w="200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8"/>
            <p:cNvSpPr/>
            <p:nvPr/>
          </p:nvSpPr>
          <p:spPr>
            <a:xfrm>
              <a:off x="2614162" y="3590560"/>
              <a:ext cx="365892" cy="75241"/>
            </a:xfrm>
            <a:custGeom>
              <a:rect b="b" l="l" r="r" t="t"/>
              <a:pathLst>
                <a:path extrusionOk="0" h="2874" w="13976">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8"/>
            <p:cNvSpPr/>
            <p:nvPr/>
          </p:nvSpPr>
          <p:spPr>
            <a:xfrm>
              <a:off x="2600077" y="3442774"/>
              <a:ext cx="394192" cy="191585"/>
            </a:xfrm>
            <a:custGeom>
              <a:rect b="b" l="l" r="r" t="t"/>
              <a:pathLst>
                <a:path extrusionOk="0" h="7318" w="15057">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8"/>
            <p:cNvSpPr/>
            <p:nvPr/>
          </p:nvSpPr>
          <p:spPr>
            <a:xfrm>
              <a:off x="2599972" y="3442643"/>
              <a:ext cx="52072" cy="151085"/>
            </a:xfrm>
            <a:custGeom>
              <a:rect b="b" l="l" r="r" t="t"/>
              <a:pathLst>
                <a:path extrusionOk="0" h="5771" w="1989">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8"/>
            <p:cNvSpPr/>
            <p:nvPr/>
          </p:nvSpPr>
          <p:spPr>
            <a:xfrm>
              <a:off x="2715033" y="3542389"/>
              <a:ext cx="164175" cy="91970"/>
            </a:xfrm>
            <a:custGeom>
              <a:rect b="b" l="l" r="r" t="t"/>
              <a:pathLst>
                <a:path extrusionOk="0" h="3513" w="6271">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8"/>
            <p:cNvSpPr/>
            <p:nvPr/>
          </p:nvSpPr>
          <p:spPr>
            <a:xfrm>
              <a:off x="2762210" y="3591319"/>
              <a:ext cx="69822" cy="87310"/>
            </a:xfrm>
            <a:custGeom>
              <a:rect b="b" l="l" r="r" t="t"/>
              <a:pathLst>
                <a:path extrusionOk="0" h="3335" w="2667">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8"/>
            <p:cNvSpPr/>
            <p:nvPr/>
          </p:nvSpPr>
          <p:spPr>
            <a:xfrm>
              <a:off x="2786348" y="3615457"/>
              <a:ext cx="21546" cy="39008"/>
            </a:xfrm>
            <a:custGeom>
              <a:rect b="b" l="l" r="r" t="t"/>
              <a:pathLst>
                <a:path extrusionOk="0" h="1490" w="823">
                  <a:moveTo>
                    <a:pt x="1" y="1"/>
                  </a:moveTo>
                  <a:lnTo>
                    <a:pt x="1" y="1490"/>
                  </a:lnTo>
                  <a:lnTo>
                    <a:pt x="822" y="1490"/>
                  </a:lnTo>
                  <a:lnTo>
                    <a:pt x="822" y="1"/>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8"/>
            <p:cNvSpPr/>
            <p:nvPr/>
          </p:nvSpPr>
          <p:spPr>
            <a:xfrm>
              <a:off x="2733150" y="3376617"/>
              <a:ext cx="127942" cy="32097"/>
            </a:xfrm>
            <a:custGeom>
              <a:rect b="b" l="l" r="r" t="t"/>
              <a:pathLst>
                <a:path extrusionOk="0" h="1226" w="4887">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8"/>
            <p:cNvSpPr/>
            <p:nvPr/>
          </p:nvSpPr>
          <p:spPr>
            <a:xfrm>
              <a:off x="2593925" y="3370596"/>
              <a:ext cx="406392" cy="365263"/>
            </a:xfrm>
            <a:custGeom>
              <a:rect b="b" l="l" r="r" t="t"/>
              <a:pathLst>
                <a:path extrusionOk="0" h="13952" w="15523">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8"/>
            <p:cNvSpPr/>
            <p:nvPr/>
          </p:nvSpPr>
          <p:spPr>
            <a:xfrm>
              <a:off x="2780326" y="3609436"/>
              <a:ext cx="33589" cy="51077"/>
            </a:xfrm>
            <a:custGeom>
              <a:rect b="b" l="l" r="r" t="t"/>
              <a:pathLst>
                <a:path extrusionOk="0" h="1951" w="1283">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78"/>
          <p:cNvGrpSpPr/>
          <p:nvPr/>
        </p:nvGrpSpPr>
        <p:grpSpPr>
          <a:xfrm>
            <a:off x="848975" y="1782316"/>
            <a:ext cx="384898" cy="358221"/>
            <a:chOff x="848975" y="1987716"/>
            <a:chExt cx="384898" cy="358221"/>
          </a:xfrm>
        </p:grpSpPr>
        <p:sp>
          <p:nvSpPr>
            <p:cNvPr id="10870" name="Google Shape;10870;p78"/>
            <p:cNvSpPr/>
            <p:nvPr/>
          </p:nvSpPr>
          <p:spPr>
            <a:xfrm>
              <a:off x="894633" y="2178934"/>
              <a:ext cx="144932" cy="145037"/>
            </a:xfrm>
            <a:custGeom>
              <a:rect b="b" l="l" r="r" t="t"/>
              <a:pathLst>
                <a:path extrusionOk="0" h="5540" w="5536">
                  <a:moveTo>
                    <a:pt x="1951" y="0"/>
                  </a:moveTo>
                  <a:lnTo>
                    <a:pt x="760" y="1192"/>
                  </a:lnTo>
                  <a:lnTo>
                    <a:pt x="1" y="1955"/>
                  </a:lnTo>
                  <a:lnTo>
                    <a:pt x="3580" y="5539"/>
                  </a:lnTo>
                  <a:lnTo>
                    <a:pt x="5535" y="3584"/>
                  </a:lnTo>
                  <a:lnTo>
                    <a:pt x="195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8"/>
            <p:cNvSpPr/>
            <p:nvPr/>
          </p:nvSpPr>
          <p:spPr>
            <a:xfrm>
              <a:off x="894633" y="2178934"/>
              <a:ext cx="144932" cy="125036"/>
            </a:xfrm>
            <a:custGeom>
              <a:rect b="b" l="l" r="r" t="t"/>
              <a:pathLst>
                <a:path extrusionOk="0" h="4776" w="5536">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8"/>
            <p:cNvSpPr/>
            <p:nvPr/>
          </p:nvSpPr>
          <p:spPr>
            <a:xfrm>
              <a:off x="910367" y="1993449"/>
              <a:ext cx="317223" cy="314788"/>
            </a:xfrm>
            <a:custGeom>
              <a:rect b="b" l="l" r="r" t="t"/>
              <a:pathLst>
                <a:path extrusionOk="0" h="12024" w="12117">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8"/>
            <p:cNvSpPr/>
            <p:nvPr/>
          </p:nvSpPr>
          <p:spPr>
            <a:xfrm>
              <a:off x="910367" y="1993449"/>
              <a:ext cx="232452" cy="204492"/>
            </a:xfrm>
            <a:custGeom>
              <a:rect b="b" l="l" r="r" t="t"/>
              <a:pathLst>
                <a:path extrusionOk="0" h="7811" w="8879">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8"/>
            <p:cNvSpPr/>
            <p:nvPr/>
          </p:nvSpPr>
          <p:spPr>
            <a:xfrm>
              <a:off x="856018" y="2253129"/>
              <a:ext cx="109328" cy="87179"/>
            </a:xfrm>
            <a:custGeom>
              <a:rect b="b" l="l" r="r" t="t"/>
              <a:pathLst>
                <a:path extrusionOk="0" h="3330" w="4176">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8"/>
            <p:cNvSpPr/>
            <p:nvPr/>
          </p:nvSpPr>
          <p:spPr>
            <a:xfrm>
              <a:off x="884947" y="2292529"/>
              <a:ext cx="67832" cy="47648"/>
            </a:xfrm>
            <a:custGeom>
              <a:rect b="b" l="l" r="r" t="t"/>
              <a:pathLst>
                <a:path extrusionOk="0" h="1820" w="2591">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8"/>
            <p:cNvSpPr/>
            <p:nvPr/>
          </p:nvSpPr>
          <p:spPr>
            <a:xfrm>
              <a:off x="987075" y="2071884"/>
              <a:ext cx="161269" cy="157865"/>
            </a:xfrm>
            <a:custGeom>
              <a:rect b="b" l="l" r="r" t="t"/>
              <a:pathLst>
                <a:path extrusionOk="0" h="6030" w="616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8"/>
            <p:cNvSpPr/>
            <p:nvPr/>
          </p:nvSpPr>
          <p:spPr>
            <a:xfrm>
              <a:off x="848975" y="1987716"/>
              <a:ext cx="384898" cy="358221"/>
            </a:xfrm>
            <a:custGeom>
              <a:rect b="b" l="l" r="r" t="t"/>
              <a:pathLst>
                <a:path extrusionOk="0" h="13683" w="14702">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8"/>
            <p:cNvSpPr/>
            <p:nvPr/>
          </p:nvSpPr>
          <p:spPr>
            <a:xfrm>
              <a:off x="980792" y="2066151"/>
              <a:ext cx="173835" cy="169358"/>
            </a:xfrm>
            <a:custGeom>
              <a:rect b="b" l="l" r="r" t="t"/>
              <a:pathLst>
                <a:path extrusionOk="0" h="6469" w="664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78"/>
          <p:cNvGrpSpPr/>
          <p:nvPr/>
        </p:nvGrpSpPr>
        <p:grpSpPr>
          <a:xfrm>
            <a:off x="2255731" y="2722492"/>
            <a:ext cx="226405" cy="386260"/>
            <a:chOff x="2255731" y="2927892"/>
            <a:chExt cx="226405" cy="386260"/>
          </a:xfrm>
        </p:grpSpPr>
        <p:sp>
          <p:nvSpPr>
            <p:cNvPr id="10880" name="Google Shape;10880;p78"/>
            <p:cNvSpPr/>
            <p:nvPr/>
          </p:nvSpPr>
          <p:spPr>
            <a:xfrm>
              <a:off x="2341366" y="3257786"/>
              <a:ext cx="54114" cy="50711"/>
            </a:xfrm>
            <a:custGeom>
              <a:rect b="b" l="l" r="r" t="t"/>
              <a:pathLst>
                <a:path extrusionOk="0" h="1937" w="2067">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8"/>
            <p:cNvSpPr/>
            <p:nvPr/>
          </p:nvSpPr>
          <p:spPr>
            <a:xfrm>
              <a:off x="2354954" y="3257786"/>
              <a:ext cx="40527" cy="50711"/>
            </a:xfrm>
            <a:custGeom>
              <a:rect b="b" l="l" r="r" t="t"/>
              <a:pathLst>
                <a:path extrusionOk="0" h="1937" w="1548">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8"/>
            <p:cNvSpPr/>
            <p:nvPr/>
          </p:nvSpPr>
          <p:spPr>
            <a:xfrm>
              <a:off x="2261386" y="2933547"/>
              <a:ext cx="215095" cy="344764"/>
            </a:xfrm>
            <a:custGeom>
              <a:rect b="b" l="l" r="r" t="t"/>
              <a:pathLst>
                <a:path extrusionOk="0" h="13169" w="8216">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8"/>
            <p:cNvSpPr/>
            <p:nvPr/>
          </p:nvSpPr>
          <p:spPr>
            <a:xfrm>
              <a:off x="2337989" y="2933547"/>
              <a:ext cx="138492" cy="344764"/>
            </a:xfrm>
            <a:custGeom>
              <a:rect b="b" l="l" r="r" t="t"/>
              <a:pathLst>
                <a:path extrusionOk="0" h="13169" w="529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8"/>
            <p:cNvSpPr/>
            <p:nvPr/>
          </p:nvSpPr>
          <p:spPr>
            <a:xfrm>
              <a:off x="2341759" y="2989258"/>
              <a:ext cx="54219" cy="52857"/>
            </a:xfrm>
            <a:custGeom>
              <a:rect b="b" l="l" r="r" t="t"/>
              <a:pathLst>
                <a:path extrusionOk="0" h="2019" w="2071">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8"/>
            <p:cNvSpPr/>
            <p:nvPr/>
          </p:nvSpPr>
          <p:spPr>
            <a:xfrm>
              <a:off x="2355451" y="2989258"/>
              <a:ext cx="40527" cy="52857"/>
            </a:xfrm>
            <a:custGeom>
              <a:rect b="b" l="l" r="r" t="t"/>
              <a:pathLst>
                <a:path extrusionOk="0" h="2019" w="1548">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8"/>
            <p:cNvSpPr/>
            <p:nvPr/>
          </p:nvSpPr>
          <p:spPr>
            <a:xfrm>
              <a:off x="2261386" y="3058687"/>
              <a:ext cx="33982" cy="124538"/>
            </a:xfrm>
            <a:custGeom>
              <a:rect b="b" l="l" r="r" t="t"/>
              <a:pathLst>
                <a:path extrusionOk="0" h="4757" w="1298">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8"/>
            <p:cNvSpPr/>
            <p:nvPr/>
          </p:nvSpPr>
          <p:spPr>
            <a:xfrm>
              <a:off x="2263271" y="3058687"/>
              <a:ext cx="32097" cy="124538"/>
            </a:xfrm>
            <a:custGeom>
              <a:rect b="b" l="l" r="r" t="t"/>
              <a:pathLst>
                <a:path extrusionOk="0" h="4757" w="1226">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8"/>
            <p:cNvSpPr/>
            <p:nvPr/>
          </p:nvSpPr>
          <p:spPr>
            <a:xfrm>
              <a:off x="2442500" y="3058687"/>
              <a:ext cx="33982" cy="124538"/>
            </a:xfrm>
            <a:custGeom>
              <a:rect b="b" l="l" r="r" t="t"/>
              <a:pathLst>
                <a:path extrusionOk="0" h="4757" w="1298">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8"/>
            <p:cNvSpPr/>
            <p:nvPr/>
          </p:nvSpPr>
          <p:spPr>
            <a:xfrm>
              <a:off x="2459464" y="3058687"/>
              <a:ext cx="17017" cy="124538"/>
            </a:xfrm>
            <a:custGeom>
              <a:rect b="b" l="l" r="r" t="t"/>
              <a:pathLst>
                <a:path extrusionOk="0" h="4757" w="650">
                  <a:moveTo>
                    <a:pt x="1" y="0"/>
                  </a:moveTo>
                  <a:lnTo>
                    <a:pt x="1" y="4756"/>
                  </a:lnTo>
                  <a:lnTo>
                    <a:pt x="649" y="4756"/>
                  </a:lnTo>
                  <a:lnTo>
                    <a:pt x="649"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8"/>
            <p:cNvSpPr/>
            <p:nvPr/>
          </p:nvSpPr>
          <p:spPr>
            <a:xfrm>
              <a:off x="2255731" y="2927892"/>
              <a:ext cx="226405" cy="386260"/>
            </a:xfrm>
            <a:custGeom>
              <a:rect b="b" l="l" r="r" t="t"/>
              <a:pathLst>
                <a:path extrusionOk="0" h="14754" w="8648">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78"/>
          <p:cNvGrpSpPr/>
          <p:nvPr/>
        </p:nvGrpSpPr>
        <p:grpSpPr>
          <a:xfrm>
            <a:off x="2209576" y="2236748"/>
            <a:ext cx="307641" cy="346571"/>
            <a:chOff x="2209576" y="2442148"/>
            <a:chExt cx="307641" cy="346571"/>
          </a:xfrm>
        </p:grpSpPr>
        <p:sp>
          <p:nvSpPr>
            <p:cNvPr id="10892" name="Google Shape;10892;p78"/>
            <p:cNvSpPr/>
            <p:nvPr/>
          </p:nvSpPr>
          <p:spPr>
            <a:xfrm>
              <a:off x="2213084" y="2643001"/>
              <a:ext cx="300494" cy="15629"/>
            </a:xfrm>
            <a:custGeom>
              <a:rect b="b" l="l" r="r" t="t"/>
              <a:pathLst>
                <a:path extrusionOk="0" h="597" w="11478">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8"/>
            <p:cNvSpPr/>
            <p:nvPr/>
          </p:nvSpPr>
          <p:spPr>
            <a:xfrm>
              <a:off x="2234342" y="2506682"/>
              <a:ext cx="135351" cy="253606"/>
            </a:xfrm>
            <a:custGeom>
              <a:rect b="b" l="l" r="r" t="t"/>
              <a:pathLst>
                <a:path extrusionOk="0" h="9687" w="517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8"/>
            <p:cNvSpPr/>
            <p:nvPr/>
          </p:nvSpPr>
          <p:spPr>
            <a:xfrm>
              <a:off x="2255234" y="2506682"/>
              <a:ext cx="114459" cy="253606"/>
            </a:xfrm>
            <a:custGeom>
              <a:rect b="b" l="l" r="r" t="t"/>
              <a:pathLst>
                <a:path extrusionOk="0" h="9687" w="4372">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8"/>
            <p:cNvSpPr/>
            <p:nvPr/>
          </p:nvSpPr>
          <p:spPr>
            <a:xfrm>
              <a:off x="2243767" y="2752695"/>
              <a:ext cx="20525" cy="30945"/>
            </a:xfrm>
            <a:custGeom>
              <a:rect b="b" l="l" r="r" t="t"/>
              <a:pathLst>
                <a:path extrusionOk="0" h="1182" w="784">
                  <a:moveTo>
                    <a:pt x="54" y="0"/>
                  </a:moveTo>
                  <a:lnTo>
                    <a:pt x="1" y="1182"/>
                  </a:lnTo>
                  <a:lnTo>
                    <a:pt x="784" y="298"/>
                  </a:lnTo>
                  <a:lnTo>
                    <a:pt x="54"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8"/>
            <p:cNvSpPr/>
            <p:nvPr/>
          </p:nvSpPr>
          <p:spPr>
            <a:xfrm>
              <a:off x="2356970" y="2506682"/>
              <a:ext cx="135351" cy="253606"/>
            </a:xfrm>
            <a:custGeom>
              <a:rect b="b" l="l" r="r" t="t"/>
              <a:pathLst>
                <a:path extrusionOk="0" h="9687" w="517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8"/>
            <p:cNvSpPr/>
            <p:nvPr/>
          </p:nvSpPr>
          <p:spPr>
            <a:xfrm>
              <a:off x="2356970" y="2506682"/>
              <a:ext cx="135351" cy="248553"/>
            </a:xfrm>
            <a:custGeom>
              <a:rect b="b" l="l" r="r" t="t"/>
              <a:pathLst>
                <a:path extrusionOk="0" h="9494" w="517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8"/>
            <p:cNvSpPr/>
            <p:nvPr/>
          </p:nvSpPr>
          <p:spPr>
            <a:xfrm>
              <a:off x="2462370" y="2752695"/>
              <a:ext cx="20525" cy="30945"/>
            </a:xfrm>
            <a:custGeom>
              <a:rect b="b" l="l" r="r" t="t"/>
              <a:pathLst>
                <a:path extrusionOk="0" h="1182" w="784">
                  <a:moveTo>
                    <a:pt x="731" y="0"/>
                  </a:moveTo>
                  <a:lnTo>
                    <a:pt x="0" y="298"/>
                  </a:lnTo>
                  <a:lnTo>
                    <a:pt x="783" y="1182"/>
                  </a:lnTo>
                  <a:lnTo>
                    <a:pt x="731"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8"/>
            <p:cNvSpPr/>
            <p:nvPr/>
          </p:nvSpPr>
          <p:spPr>
            <a:xfrm>
              <a:off x="2346419" y="2447201"/>
              <a:ext cx="33851" cy="30840"/>
            </a:xfrm>
            <a:custGeom>
              <a:rect b="b" l="l" r="r" t="t"/>
              <a:pathLst>
                <a:path extrusionOk="0" h="1178" w="1293">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8"/>
            <p:cNvSpPr/>
            <p:nvPr/>
          </p:nvSpPr>
          <p:spPr>
            <a:xfrm>
              <a:off x="2311181" y="2472334"/>
              <a:ext cx="91211" cy="78043"/>
            </a:xfrm>
            <a:custGeom>
              <a:rect b="b" l="l" r="r" t="t"/>
              <a:pathLst>
                <a:path extrusionOk="0" h="2981" w="3484">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8"/>
            <p:cNvSpPr/>
            <p:nvPr/>
          </p:nvSpPr>
          <p:spPr>
            <a:xfrm>
              <a:off x="2353959" y="2472334"/>
              <a:ext cx="51077" cy="77964"/>
            </a:xfrm>
            <a:custGeom>
              <a:rect b="b" l="l" r="r" t="t"/>
              <a:pathLst>
                <a:path extrusionOk="0" h="2978" w="1951">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8"/>
            <p:cNvSpPr/>
            <p:nvPr/>
          </p:nvSpPr>
          <p:spPr>
            <a:xfrm>
              <a:off x="2343146" y="2496236"/>
              <a:ext cx="35238" cy="30159"/>
            </a:xfrm>
            <a:custGeom>
              <a:rect b="b" l="l" r="r" t="t"/>
              <a:pathLst>
                <a:path extrusionOk="0" h="1152" w="1346">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8"/>
            <p:cNvSpPr/>
            <p:nvPr/>
          </p:nvSpPr>
          <p:spPr>
            <a:xfrm>
              <a:off x="2346419" y="2623654"/>
              <a:ext cx="33851" cy="54219"/>
            </a:xfrm>
            <a:custGeom>
              <a:rect b="b" l="l" r="r" t="t"/>
              <a:pathLst>
                <a:path extrusionOk="0" h="2071" w="1293">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8"/>
            <p:cNvSpPr/>
            <p:nvPr/>
          </p:nvSpPr>
          <p:spPr>
            <a:xfrm>
              <a:off x="2355844" y="2623759"/>
              <a:ext cx="24426" cy="54114"/>
            </a:xfrm>
            <a:custGeom>
              <a:rect b="b" l="l" r="r" t="t"/>
              <a:pathLst>
                <a:path extrusionOk="0" h="2067" w="933">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8"/>
            <p:cNvSpPr/>
            <p:nvPr/>
          </p:nvSpPr>
          <p:spPr>
            <a:xfrm>
              <a:off x="2209576" y="2442148"/>
              <a:ext cx="307641" cy="346571"/>
            </a:xfrm>
            <a:custGeom>
              <a:rect b="b" l="l" r="r" t="t"/>
              <a:pathLst>
                <a:path extrusionOk="0" h="13238" w="11751">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8"/>
            <p:cNvSpPr/>
            <p:nvPr/>
          </p:nvSpPr>
          <p:spPr>
            <a:xfrm>
              <a:off x="2343251" y="2491052"/>
              <a:ext cx="47072" cy="40422"/>
            </a:xfrm>
            <a:custGeom>
              <a:rect b="b" l="l" r="r" t="t"/>
              <a:pathLst>
                <a:path extrusionOk="0" h="1544" w="1798">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78"/>
          <p:cNvGrpSpPr/>
          <p:nvPr/>
        </p:nvGrpSpPr>
        <p:grpSpPr>
          <a:xfrm>
            <a:off x="1334850" y="2704742"/>
            <a:ext cx="280231" cy="357854"/>
            <a:chOff x="1334850" y="2910142"/>
            <a:chExt cx="280231" cy="357854"/>
          </a:xfrm>
        </p:grpSpPr>
        <p:sp>
          <p:nvSpPr>
            <p:cNvPr id="10908" name="Google Shape;10908;p78"/>
            <p:cNvSpPr/>
            <p:nvPr/>
          </p:nvSpPr>
          <p:spPr>
            <a:xfrm>
              <a:off x="1339981" y="2915430"/>
              <a:ext cx="269942" cy="347513"/>
            </a:xfrm>
            <a:custGeom>
              <a:rect b="b" l="l" r="r" t="t"/>
              <a:pathLst>
                <a:path extrusionOk="0" h="13274" w="10311">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8"/>
            <p:cNvSpPr/>
            <p:nvPr/>
          </p:nvSpPr>
          <p:spPr>
            <a:xfrm>
              <a:off x="1539970" y="2915430"/>
              <a:ext cx="69953" cy="347513"/>
            </a:xfrm>
            <a:custGeom>
              <a:rect b="b" l="l" r="r" t="t"/>
              <a:pathLst>
                <a:path extrusionOk="0" h="13274" w="2672">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8"/>
            <p:cNvSpPr/>
            <p:nvPr/>
          </p:nvSpPr>
          <p:spPr>
            <a:xfrm>
              <a:off x="1409934" y="3016433"/>
              <a:ext cx="130062" cy="246406"/>
            </a:xfrm>
            <a:custGeom>
              <a:rect b="b" l="l" r="r" t="t"/>
              <a:pathLst>
                <a:path extrusionOk="0" h="9412" w="4968">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8"/>
            <p:cNvSpPr/>
            <p:nvPr/>
          </p:nvSpPr>
          <p:spPr>
            <a:xfrm>
              <a:off x="1464624" y="3016406"/>
              <a:ext cx="55371" cy="246432"/>
            </a:xfrm>
            <a:custGeom>
              <a:rect b="b" l="l" r="r" t="t"/>
              <a:pathLst>
                <a:path extrusionOk="0" h="9413" w="2115">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8"/>
            <p:cNvSpPr/>
            <p:nvPr/>
          </p:nvSpPr>
          <p:spPr>
            <a:xfrm>
              <a:off x="1484626" y="3016433"/>
              <a:ext cx="55371" cy="246406"/>
            </a:xfrm>
            <a:custGeom>
              <a:rect b="b" l="l" r="r" t="t"/>
              <a:pathLst>
                <a:path extrusionOk="0" h="9412" w="2115">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8"/>
            <p:cNvSpPr/>
            <p:nvPr/>
          </p:nvSpPr>
          <p:spPr>
            <a:xfrm>
              <a:off x="1484626" y="3016433"/>
              <a:ext cx="55371" cy="246275"/>
            </a:xfrm>
            <a:custGeom>
              <a:rect b="b" l="l" r="r" t="t"/>
              <a:pathLst>
                <a:path extrusionOk="0" h="9407" w="2115">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8"/>
            <p:cNvSpPr/>
            <p:nvPr/>
          </p:nvSpPr>
          <p:spPr>
            <a:xfrm>
              <a:off x="1431428" y="3126598"/>
              <a:ext cx="30212" cy="25997"/>
            </a:xfrm>
            <a:custGeom>
              <a:rect b="b" l="l" r="r" t="t"/>
              <a:pathLst>
                <a:path extrusionOk="0" h="993" w="1154">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8"/>
            <p:cNvSpPr/>
            <p:nvPr/>
          </p:nvSpPr>
          <p:spPr>
            <a:xfrm>
              <a:off x="1424386" y="3121362"/>
              <a:ext cx="42542" cy="36443"/>
            </a:xfrm>
            <a:custGeom>
              <a:rect b="b" l="l" r="r" t="t"/>
              <a:pathLst>
                <a:path extrusionOk="0" h="1392" w="1625">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8"/>
            <p:cNvSpPr/>
            <p:nvPr/>
          </p:nvSpPr>
          <p:spPr>
            <a:xfrm>
              <a:off x="1334850" y="2910142"/>
              <a:ext cx="280231" cy="357854"/>
            </a:xfrm>
            <a:custGeom>
              <a:rect b="b" l="l" r="r" t="t"/>
              <a:pathLst>
                <a:path extrusionOk="0" h="13669" w="10704">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78"/>
          <p:cNvGrpSpPr/>
          <p:nvPr/>
        </p:nvGrpSpPr>
        <p:grpSpPr>
          <a:xfrm>
            <a:off x="920682" y="3606250"/>
            <a:ext cx="220357" cy="378353"/>
            <a:chOff x="920682" y="3811650"/>
            <a:chExt cx="220357" cy="378353"/>
          </a:xfrm>
        </p:grpSpPr>
        <p:sp>
          <p:nvSpPr>
            <p:cNvPr id="10918" name="Google Shape;10918;p78"/>
            <p:cNvSpPr/>
            <p:nvPr/>
          </p:nvSpPr>
          <p:spPr>
            <a:xfrm>
              <a:off x="1004563" y="3984464"/>
              <a:ext cx="52596" cy="94850"/>
            </a:xfrm>
            <a:custGeom>
              <a:rect b="b" l="l" r="r" t="t"/>
              <a:pathLst>
                <a:path extrusionOk="0" h="3623" w="2009">
                  <a:moveTo>
                    <a:pt x="1" y="1"/>
                  </a:moveTo>
                  <a:lnTo>
                    <a:pt x="1" y="3623"/>
                  </a:lnTo>
                  <a:lnTo>
                    <a:pt x="2009" y="3623"/>
                  </a:lnTo>
                  <a:lnTo>
                    <a:pt x="200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8"/>
            <p:cNvSpPr/>
            <p:nvPr/>
          </p:nvSpPr>
          <p:spPr>
            <a:xfrm>
              <a:off x="1030848" y="3984464"/>
              <a:ext cx="26311" cy="94850"/>
            </a:xfrm>
            <a:custGeom>
              <a:rect b="b" l="l" r="r" t="t"/>
              <a:pathLst>
                <a:path extrusionOk="0" h="3623" w="1005">
                  <a:moveTo>
                    <a:pt x="1" y="1"/>
                  </a:moveTo>
                  <a:lnTo>
                    <a:pt x="1" y="3623"/>
                  </a:lnTo>
                  <a:lnTo>
                    <a:pt x="1005" y="3623"/>
                  </a:lnTo>
                  <a:lnTo>
                    <a:pt x="1005"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8"/>
            <p:cNvSpPr/>
            <p:nvPr/>
          </p:nvSpPr>
          <p:spPr>
            <a:xfrm>
              <a:off x="957413" y="3836443"/>
              <a:ext cx="146791" cy="177108"/>
            </a:xfrm>
            <a:custGeom>
              <a:rect b="b" l="l" r="r" t="t"/>
              <a:pathLst>
                <a:path extrusionOk="0" h="6765" w="5607">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8"/>
            <p:cNvSpPr/>
            <p:nvPr/>
          </p:nvSpPr>
          <p:spPr>
            <a:xfrm>
              <a:off x="978540" y="3836443"/>
              <a:ext cx="125167" cy="157028"/>
            </a:xfrm>
            <a:custGeom>
              <a:rect b="b" l="l" r="r" t="t"/>
              <a:pathLst>
                <a:path extrusionOk="0" h="5998" w="4781">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8"/>
            <p:cNvSpPr/>
            <p:nvPr/>
          </p:nvSpPr>
          <p:spPr>
            <a:xfrm>
              <a:off x="926206" y="3817331"/>
              <a:ext cx="209178" cy="40003"/>
            </a:xfrm>
            <a:custGeom>
              <a:rect b="b" l="l" r="r" t="t"/>
              <a:pathLst>
                <a:path extrusionOk="0" h="1528" w="799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8"/>
            <p:cNvSpPr/>
            <p:nvPr/>
          </p:nvSpPr>
          <p:spPr>
            <a:xfrm>
              <a:off x="952622" y="3817331"/>
              <a:ext cx="182763" cy="40003"/>
            </a:xfrm>
            <a:custGeom>
              <a:rect b="b" l="l" r="r" t="t"/>
              <a:pathLst>
                <a:path extrusionOk="0" h="1528" w="6981">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8"/>
            <p:cNvSpPr/>
            <p:nvPr/>
          </p:nvSpPr>
          <p:spPr>
            <a:xfrm>
              <a:off x="981420" y="3879430"/>
              <a:ext cx="99013" cy="91316"/>
            </a:xfrm>
            <a:custGeom>
              <a:rect b="b" l="l" r="r" t="t"/>
              <a:pathLst>
                <a:path extrusionOk="0" h="3488" w="3782">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8"/>
            <p:cNvSpPr/>
            <p:nvPr/>
          </p:nvSpPr>
          <p:spPr>
            <a:xfrm>
              <a:off x="980661" y="4063816"/>
              <a:ext cx="100400" cy="39663"/>
            </a:xfrm>
            <a:custGeom>
              <a:rect b="b" l="l" r="r" t="t"/>
              <a:pathLst>
                <a:path extrusionOk="0" h="1515" w="3835">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8"/>
            <p:cNvSpPr/>
            <p:nvPr/>
          </p:nvSpPr>
          <p:spPr>
            <a:xfrm>
              <a:off x="958041" y="4091750"/>
              <a:ext cx="145666" cy="41521"/>
            </a:xfrm>
            <a:custGeom>
              <a:rect b="b" l="l" r="r" t="t"/>
              <a:pathLst>
                <a:path extrusionOk="0" h="1586" w="5564">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8"/>
            <p:cNvSpPr/>
            <p:nvPr/>
          </p:nvSpPr>
          <p:spPr>
            <a:xfrm>
              <a:off x="926206" y="4112511"/>
              <a:ext cx="209178" cy="72074"/>
            </a:xfrm>
            <a:custGeom>
              <a:rect b="b" l="l" r="r" t="t"/>
              <a:pathLst>
                <a:path extrusionOk="0" h="2753" w="799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8"/>
            <p:cNvSpPr/>
            <p:nvPr/>
          </p:nvSpPr>
          <p:spPr>
            <a:xfrm>
              <a:off x="952491" y="4112511"/>
              <a:ext cx="182893" cy="72074"/>
            </a:xfrm>
            <a:custGeom>
              <a:rect b="b" l="l" r="r" t="t"/>
              <a:pathLst>
                <a:path extrusionOk="0" h="2753" w="6986">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8"/>
            <p:cNvSpPr/>
            <p:nvPr/>
          </p:nvSpPr>
          <p:spPr>
            <a:xfrm>
              <a:off x="920682" y="3811650"/>
              <a:ext cx="220357" cy="378353"/>
            </a:xfrm>
            <a:custGeom>
              <a:rect b="b" l="l" r="r" t="t"/>
              <a:pathLst>
                <a:path extrusionOk="0" h="14452" w="8417">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8"/>
            <p:cNvSpPr/>
            <p:nvPr/>
          </p:nvSpPr>
          <p:spPr>
            <a:xfrm>
              <a:off x="974011" y="3873828"/>
              <a:ext cx="113464" cy="102495"/>
            </a:xfrm>
            <a:custGeom>
              <a:rect b="b" l="l" r="r" t="t"/>
              <a:pathLst>
                <a:path extrusionOk="0" h="3915" w="4334">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8"/>
            <p:cNvSpPr/>
            <p:nvPr/>
          </p:nvSpPr>
          <p:spPr>
            <a:xfrm>
              <a:off x="985190" y="4129973"/>
              <a:ext cx="91342" cy="11231"/>
            </a:xfrm>
            <a:custGeom>
              <a:rect b="b" l="l" r="r" t="t"/>
              <a:pathLst>
                <a:path extrusionOk="0" h="429" w="3489">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8"/>
            <p:cNvSpPr/>
            <p:nvPr/>
          </p:nvSpPr>
          <p:spPr>
            <a:xfrm>
              <a:off x="985190" y="4154373"/>
              <a:ext cx="91342" cy="11231"/>
            </a:xfrm>
            <a:custGeom>
              <a:rect b="b" l="l" r="r" t="t"/>
              <a:pathLst>
                <a:path extrusionOk="0" h="429" w="3489">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78"/>
          <p:cNvGrpSpPr/>
          <p:nvPr/>
        </p:nvGrpSpPr>
        <p:grpSpPr>
          <a:xfrm>
            <a:off x="3900804" y="1342518"/>
            <a:ext cx="411550" cy="337748"/>
            <a:chOff x="3900804" y="1547918"/>
            <a:chExt cx="411550" cy="337748"/>
          </a:xfrm>
        </p:grpSpPr>
        <p:sp>
          <p:nvSpPr>
            <p:cNvPr id="10934" name="Google Shape;10934;p78"/>
            <p:cNvSpPr/>
            <p:nvPr/>
          </p:nvSpPr>
          <p:spPr>
            <a:xfrm>
              <a:off x="3906956" y="1582266"/>
              <a:ext cx="399350" cy="267298"/>
            </a:xfrm>
            <a:custGeom>
              <a:rect b="b" l="l" r="r" t="t"/>
              <a:pathLst>
                <a:path extrusionOk="0" h="10210" w="15254">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8"/>
            <p:cNvSpPr/>
            <p:nvPr/>
          </p:nvSpPr>
          <p:spPr>
            <a:xfrm>
              <a:off x="3934629" y="1582266"/>
              <a:ext cx="371677" cy="244286"/>
            </a:xfrm>
            <a:custGeom>
              <a:rect b="b" l="l" r="r" t="t"/>
              <a:pathLst>
                <a:path extrusionOk="0" h="9331" w="14197">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8"/>
            <p:cNvSpPr/>
            <p:nvPr/>
          </p:nvSpPr>
          <p:spPr>
            <a:xfrm>
              <a:off x="3947719" y="1553965"/>
              <a:ext cx="317590" cy="271330"/>
            </a:xfrm>
            <a:custGeom>
              <a:rect b="b" l="l" r="r" t="t"/>
              <a:pathLst>
                <a:path extrusionOk="0" h="10364" w="12131">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8"/>
            <p:cNvSpPr/>
            <p:nvPr/>
          </p:nvSpPr>
          <p:spPr>
            <a:xfrm>
              <a:off x="3961673" y="1553887"/>
              <a:ext cx="303636" cy="248631"/>
            </a:xfrm>
            <a:custGeom>
              <a:rect b="b" l="l" r="r" t="t"/>
              <a:pathLst>
                <a:path extrusionOk="0" h="9497" w="11598">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8"/>
            <p:cNvSpPr/>
            <p:nvPr/>
          </p:nvSpPr>
          <p:spPr>
            <a:xfrm>
              <a:off x="4106553" y="1553965"/>
              <a:ext cx="158756" cy="248553"/>
            </a:xfrm>
            <a:custGeom>
              <a:rect b="b" l="l" r="r" t="t"/>
              <a:pathLst>
                <a:path extrusionOk="0" h="9494" w="6064">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8"/>
            <p:cNvSpPr/>
            <p:nvPr/>
          </p:nvSpPr>
          <p:spPr>
            <a:xfrm>
              <a:off x="4106422" y="1815085"/>
              <a:ext cx="27829" cy="62439"/>
            </a:xfrm>
            <a:custGeom>
              <a:rect b="b" l="l" r="r" t="t"/>
              <a:pathLst>
                <a:path extrusionOk="0" h="2385" w="1063">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8"/>
            <p:cNvSpPr/>
            <p:nvPr/>
          </p:nvSpPr>
          <p:spPr>
            <a:xfrm>
              <a:off x="3900804" y="1547918"/>
              <a:ext cx="411550" cy="337748"/>
            </a:xfrm>
            <a:custGeom>
              <a:rect b="b" l="l" r="r" t="t"/>
              <a:pathLst>
                <a:path extrusionOk="0" h="12901" w="1572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78"/>
          <p:cNvGrpSpPr/>
          <p:nvPr/>
        </p:nvGrpSpPr>
        <p:grpSpPr>
          <a:xfrm>
            <a:off x="3508654" y="3606381"/>
            <a:ext cx="363876" cy="364007"/>
            <a:chOff x="3508654" y="3811781"/>
            <a:chExt cx="363876" cy="364007"/>
          </a:xfrm>
        </p:grpSpPr>
        <p:sp>
          <p:nvSpPr>
            <p:cNvPr id="10942" name="Google Shape;10942;p78"/>
            <p:cNvSpPr/>
            <p:nvPr/>
          </p:nvSpPr>
          <p:spPr>
            <a:xfrm>
              <a:off x="3514047" y="3817069"/>
              <a:ext cx="133727" cy="64534"/>
            </a:xfrm>
            <a:custGeom>
              <a:rect b="b" l="l" r="r" t="t"/>
              <a:pathLst>
                <a:path extrusionOk="0" h="2465" w="5108">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8"/>
            <p:cNvSpPr/>
            <p:nvPr/>
          </p:nvSpPr>
          <p:spPr>
            <a:xfrm>
              <a:off x="3541222" y="3854664"/>
              <a:ext cx="58879" cy="27070"/>
            </a:xfrm>
            <a:custGeom>
              <a:rect b="b" l="l" r="r" t="t"/>
              <a:pathLst>
                <a:path extrusionOk="0" h="1034" w="2249">
                  <a:moveTo>
                    <a:pt x="1029" y="1"/>
                  </a:moveTo>
                  <a:cubicBezTo>
                    <a:pt x="1029" y="573"/>
                    <a:pt x="567" y="1034"/>
                    <a:pt x="1" y="1034"/>
                  </a:cubicBezTo>
                  <a:lnTo>
                    <a:pt x="2249" y="1034"/>
                  </a:lnTo>
                  <a:lnTo>
                    <a:pt x="224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8"/>
            <p:cNvSpPr/>
            <p:nvPr/>
          </p:nvSpPr>
          <p:spPr>
            <a:xfrm>
              <a:off x="3551668" y="3816939"/>
              <a:ext cx="240359" cy="353430"/>
            </a:xfrm>
            <a:custGeom>
              <a:rect b="b" l="l" r="r" t="t"/>
              <a:pathLst>
                <a:path extrusionOk="0" h="13500" w="9181">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8"/>
            <p:cNvSpPr/>
            <p:nvPr/>
          </p:nvSpPr>
          <p:spPr>
            <a:xfrm>
              <a:off x="3589262" y="4089996"/>
              <a:ext cx="202764" cy="80373"/>
            </a:xfrm>
            <a:custGeom>
              <a:rect b="b" l="l" r="r" t="t"/>
              <a:pathLst>
                <a:path extrusionOk="0" h="3070" w="7745">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8"/>
            <p:cNvSpPr/>
            <p:nvPr/>
          </p:nvSpPr>
          <p:spPr>
            <a:xfrm>
              <a:off x="3551668" y="3817069"/>
              <a:ext cx="233211" cy="15499"/>
            </a:xfrm>
            <a:custGeom>
              <a:rect b="b" l="l" r="r" t="t"/>
              <a:pathLst>
                <a:path extrusionOk="0" h="592" w="8908">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8"/>
            <p:cNvSpPr/>
            <p:nvPr/>
          </p:nvSpPr>
          <p:spPr>
            <a:xfrm>
              <a:off x="3626883" y="4105835"/>
              <a:ext cx="240359" cy="64665"/>
            </a:xfrm>
            <a:custGeom>
              <a:rect b="b" l="l" r="r" t="t"/>
              <a:pathLst>
                <a:path extrusionOk="0" h="2470" w="9181">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8"/>
            <p:cNvSpPr/>
            <p:nvPr/>
          </p:nvSpPr>
          <p:spPr>
            <a:xfrm>
              <a:off x="3626883" y="4155891"/>
              <a:ext cx="232452" cy="14608"/>
            </a:xfrm>
            <a:custGeom>
              <a:rect b="b" l="l" r="r" t="t"/>
              <a:pathLst>
                <a:path extrusionOk="0" h="558" w="8879">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8"/>
            <p:cNvSpPr/>
            <p:nvPr/>
          </p:nvSpPr>
          <p:spPr>
            <a:xfrm>
              <a:off x="3610389" y="4105835"/>
              <a:ext cx="54114" cy="27070"/>
            </a:xfrm>
            <a:custGeom>
              <a:rect b="b" l="l" r="r" t="t"/>
              <a:pathLst>
                <a:path extrusionOk="0" h="1034" w="2067">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8"/>
            <p:cNvSpPr/>
            <p:nvPr/>
          </p:nvSpPr>
          <p:spPr>
            <a:xfrm>
              <a:off x="3718303" y="3889379"/>
              <a:ext cx="147943" cy="148074"/>
            </a:xfrm>
            <a:custGeom>
              <a:rect b="b" l="l" r="r" t="t"/>
              <a:pathLst>
                <a:path extrusionOk="0" h="5656" w="5651">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8"/>
            <p:cNvSpPr/>
            <p:nvPr/>
          </p:nvSpPr>
          <p:spPr>
            <a:xfrm>
              <a:off x="3689767" y="3938178"/>
              <a:ext cx="127680" cy="127680"/>
            </a:xfrm>
            <a:custGeom>
              <a:rect b="b" l="l" r="r" t="t"/>
              <a:pathLst>
                <a:path extrusionOk="0" h="4877" w="4877">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8"/>
            <p:cNvSpPr/>
            <p:nvPr/>
          </p:nvSpPr>
          <p:spPr>
            <a:xfrm>
              <a:off x="3508654" y="3811781"/>
              <a:ext cx="363876" cy="364007"/>
            </a:xfrm>
            <a:custGeom>
              <a:rect b="b" l="l" r="r" t="t"/>
              <a:pathLst>
                <a:path extrusionOk="0" h="13904" w="13899">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8"/>
            <p:cNvSpPr/>
            <p:nvPr/>
          </p:nvSpPr>
          <p:spPr>
            <a:xfrm>
              <a:off x="3612274" y="3916553"/>
              <a:ext cx="130952" cy="25185"/>
            </a:xfrm>
            <a:custGeom>
              <a:rect b="b" l="l" r="r" t="t"/>
              <a:pathLst>
                <a:path extrusionOk="0" h="962" w="5002">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8"/>
            <p:cNvSpPr/>
            <p:nvPr/>
          </p:nvSpPr>
          <p:spPr>
            <a:xfrm>
              <a:off x="3612274" y="3958572"/>
              <a:ext cx="101919" cy="25290"/>
            </a:xfrm>
            <a:custGeom>
              <a:rect b="b" l="l" r="r" t="t"/>
              <a:pathLst>
                <a:path extrusionOk="0" h="966" w="3893">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8"/>
            <p:cNvSpPr/>
            <p:nvPr/>
          </p:nvSpPr>
          <p:spPr>
            <a:xfrm>
              <a:off x="3612274" y="3874430"/>
              <a:ext cx="160143" cy="25290"/>
            </a:xfrm>
            <a:custGeom>
              <a:rect b="b" l="l" r="r" t="t"/>
              <a:pathLst>
                <a:path extrusionOk="0" h="966" w="6117">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78"/>
          <p:cNvGrpSpPr/>
          <p:nvPr/>
        </p:nvGrpSpPr>
        <p:grpSpPr>
          <a:xfrm>
            <a:off x="1761322" y="3609523"/>
            <a:ext cx="310050" cy="374688"/>
            <a:chOff x="1761322" y="3814923"/>
            <a:chExt cx="310050" cy="374688"/>
          </a:xfrm>
        </p:grpSpPr>
        <p:sp>
          <p:nvSpPr>
            <p:cNvPr id="10957" name="Google Shape;10957;p78"/>
            <p:cNvSpPr/>
            <p:nvPr/>
          </p:nvSpPr>
          <p:spPr>
            <a:xfrm>
              <a:off x="1786979" y="3829767"/>
              <a:ext cx="257978" cy="333455"/>
            </a:xfrm>
            <a:custGeom>
              <a:rect b="b" l="l" r="r" t="t"/>
              <a:pathLst>
                <a:path extrusionOk="0" h="12737" w="9854">
                  <a:moveTo>
                    <a:pt x="1" y="1"/>
                  </a:moveTo>
                  <a:lnTo>
                    <a:pt x="1" y="12736"/>
                  </a:lnTo>
                  <a:lnTo>
                    <a:pt x="9854" y="12736"/>
                  </a:lnTo>
                  <a:lnTo>
                    <a:pt x="985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8"/>
            <p:cNvSpPr/>
            <p:nvPr/>
          </p:nvSpPr>
          <p:spPr>
            <a:xfrm>
              <a:off x="1786979" y="3829767"/>
              <a:ext cx="57622" cy="333455"/>
            </a:xfrm>
            <a:custGeom>
              <a:rect b="b" l="l" r="r" t="t"/>
              <a:pathLst>
                <a:path extrusionOk="0" h="12737" w="2201">
                  <a:moveTo>
                    <a:pt x="1" y="1"/>
                  </a:moveTo>
                  <a:lnTo>
                    <a:pt x="1" y="12736"/>
                  </a:lnTo>
                  <a:lnTo>
                    <a:pt x="2201" y="12736"/>
                  </a:lnTo>
                  <a:lnTo>
                    <a:pt x="220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8"/>
            <p:cNvSpPr/>
            <p:nvPr/>
          </p:nvSpPr>
          <p:spPr>
            <a:xfrm>
              <a:off x="1766846" y="4149215"/>
              <a:ext cx="299002" cy="34872"/>
            </a:xfrm>
            <a:custGeom>
              <a:rect b="b" l="l" r="r" t="t"/>
              <a:pathLst>
                <a:path extrusionOk="0" h="1332" w="11421">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8"/>
            <p:cNvSpPr/>
            <p:nvPr/>
          </p:nvSpPr>
          <p:spPr>
            <a:xfrm>
              <a:off x="1927330" y="3864979"/>
              <a:ext cx="95636" cy="262271"/>
            </a:xfrm>
            <a:custGeom>
              <a:rect b="b" l="l" r="r" t="t"/>
              <a:pathLst>
                <a:path extrusionOk="0" h="10018" w="3653">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8"/>
            <p:cNvSpPr/>
            <p:nvPr/>
          </p:nvSpPr>
          <p:spPr>
            <a:xfrm>
              <a:off x="1809127" y="3864874"/>
              <a:ext cx="96238" cy="156216"/>
            </a:xfrm>
            <a:custGeom>
              <a:rect b="b" l="l" r="r" t="t"/>
              <a:pathLst>
                <a:path extrusionOk="0" h="5967" w="3676">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8"/>
            <p:cNvSpPr/>
            <p:nvPr/>
          </p:nvSpPr>
          <p:spPr>
            <a:xfrm>
              <a:off x="1808996" y="3864979"/>
              <a:ext cx="35605" cy="156111"/>
            </a:xfrm>
            <a:custGeom>
              <a:rect b="b" l="l" r="r" t="t"/>
              <a:pathLst>
                <a:path extrusionOk="0" h="5963" w="136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8"/>
            <p:cNvSpPr/>
            <p:nvPr/>
          </p:nvSpPr>
          <p:spPr>
            <a:xfrm>
              <a:off x="1808996" y="4049626"/>
              <a:ext cx="23667" cy="62020"/>
            </a:xfrm>
            <a:custGeom>
              <a:rect b="b" l="l" r="r" t="t"/>
              <a:pathLst>
                <a:path extrusionOk="0" h="2369" w="904">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8"/>
            <p:cNvSpPr/>
            <p:nvPr/>
          </p:nvSpPr>
          <p:spPr>
            <a:xfrm>
              <a:off x="1858424" y="4068109"/>
              <a:ext cx="21284" cy="21284"/>
            </a:xfrm>
            <a:custGeom>
              <a:rect b="b" l="l" r="r" t="t"/>
              <a:pathLst>
                <a:path extrusionOk="0" h="813" w="813">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8"/>
            <p:cNvSpPr/>
            <p:nvPr/>
          </p:nvSpPr>
          <p:spPr>
            <a:xfrm>
              <a:off x="1803446" y="4036589"/>
              <a:ext cx="11100" cy="88253"/>
            </a:xfrm>
            <a:custGeom>
              <a:rect b="b" l="l" r="r" t="t"/>
              <a:pathLst>
                <a:path extrusionOk="0" h="3371" w="424">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8"/>
            <p:cNvSpPr/>
            <p:nvPr/>
          </p:nvSpPr>
          <p:spPr>
            <a:xfrm>
              <a:off x="1927330" y="3992135"/>
              <a:ext cx="95636" cy="22044"/>
            </a:xfrm>
            <a:custGeom>
              <a:rect b="b" l="l" r="r" t="t"/>
              <a:pathLst>
                <a:path extrusionOk="0" h="842" w="3653">
                  <a:moveTo>
                    <a:pt x="1" y="1"/>
                  </a:moveTo>
                  <a:lnTo>
                    <a:pt x="1" y="841"/>
                  </a:lnTo>
                  <a:lnTo>
                    <a:pt x="3652" y="841"/>
                  </a:lnTo>
                  <a:lnTo>
                    <a:pt x="3652"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8"/>
            <p:cNvSpPr/>
            <p:nvPr/>
          </p:nvSpPr>
          <p:spPr>
            <a:xfrm>
              <a:off x="1993382" y="3909014"/>
              <a:ext cx="29583" cy="83148"/>
            </a:xfrm>
            <a:custGeom>
              <a:rect b="b" l="l" r="r" t="t"/>
              <a:pathLst>
                <a:path extrusionOk="0" h="3176" w="113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8"/>
            <p:cNvSpPr/>
            <p:nvPr/>
          </p:nvSpPr>
          <p:spPr>
            <a:xfrm>
              <a:off x="1971364" y="3934670"/>
              <a:ext cx="22044" cy="57491"/>
            </a:xfrm>
            <a:custGeom>
              <a:rect b="b" l="l" r="r" t="t"/>
              <a:pathLst>
                <a:path extrusionOk="0" h="2196" w="842">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8"/>
            <p:cNvSpPr/>
            <p:nvPr/>
          </p:nvSpPr>
          <p:spPr>
            <a:xfrm>
              <a:off x="1927330" y="3909773"/>
              <a:ext cx="22044" cy="82388"/>
            </a:xfrm>
            <a:custGeom>
              <a:rect b="b" l="l" r="r" t="t"/>
              <a:pathLst>
                <a:path extrusionOk="0" h="3147" w="842">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8"/>
            <p:cNvSpPr/>
            <p:nvPr/>
          </p:nvSpPr>
          <p:spPr>
            <a:xfrm>
              <a:off x="1949347" y="3942969"/>
              <a:ext cx="22044" cy="49192"/>
            </a:xfrm>
            <a:custGeom>
              <a:rect b="b" l="l" r="r" t="t"/>
              <a:pathLst>
                <a:path extrusionOk="0" h="1879" w="842">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8"/>
            <p:cNvSpPr/>
            <p:nvPr/>
          </p:nvSpPr>
          <p:spPr>
            <a:xfrm>
              <a:off x="1974139" y="4054182"/>
              <a:ext cx="46679" cy="72545"/>
            </a:xfrm>
            <a:custGeom>
              <a:rect b="b" l="l" r="r" t="t"/>
              <a:pathLst>
                <a:path extrusionOk="0" h="2771" w="1783">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8"/>
            <p:cNvSpPr/>
            <p:nvPr/>
          </p:nvSpPr>
          <p:spPr>
            <a:xfrm>
              <a:off x="1927330" y="4044966"/>
              <a:ext cx="22044" cy="82284"/>
            </a:xfrm>
            <a:custGeom>
              <a:rect b="b" l="l" r="r" t="t"/>
              <a:pathLst>
                <a:path extrusionOk="0" h="3143" w="842">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8"/>
            <p:cNvSpPr/>
            <p:nvPr/>
          </p:nvSpPr>
          <p:spPr>
            <a:xfrm>
              <a:off x="1949347" y="4073633"/>
              <a:ext cx="22044" cy="53617"/>
            </a:xfrm>
            <a:custGeom>
              <a:rect b="b" l="l" r="r" t="t"/>
              <a:pathLst>
                <a:path extrusionOk="0" h="2048" w="842">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8"/>
            <p:cNvSpPr/>
            <p:nvPr/>
          </p:nvSpPr>
          <p:spPr>
            <a:xfrm>
              <a:off x="1777685" y="3820473"/>
              <a:ext cx="277351" cy="22541"/>
            </a:xfrm>
            <a:custGeom>
              <a:rect b="b" l="l" r="r" t="t"/>
              <a:pathLst>
                <a:path extrusionOk="0" h="861" w="10594">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8"/>
            <p:cNvSpPr/>
            <p:nvPr/>
          </p:nvSpPr>
          <p:spPr>
            <a:xfrm>
              <a:off x="1761322" y="3814923"/>
              <a:ext cx="310050" cy="374688"/>
            </a:xfrm>
            <a:custGeom>
              <a:rect b="b" l="l" r="r" t="t"/>
              <a:pathLst>
                <a:path extrusionOk="0" h="14312" w="11843">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8"/>
            <p:cNvSpPr/>
            <p:nvPr/>
          </p:nvSpPr>
          <p:spPr>
            <a:xfrm>
              <a:off x="1921806" y="3859455"/>
              <a:ext cx="106683" cy="273319"/>
            </a:xfrm>
            <a:custGeom>
              <a:rect b="b" l="l" r="r" t="t"/>
              <a:pathLst>
                <a:path extrusionOk="0" h="10440" w="4075">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8"/>
            <p:cNvSpPr/>
            <p:nvPr/>
          </p:nvSpPr>
          <p:spPr>
            <a:xfrm>
              <a:off x="1803446" y="3859324"/>
              <a:ext cx="107443" cy="167290"/>
            </a:xfrm>
            <a:custGeom>
              <a:rect b="b" l="l" r="r" t="t"/>
              <a:pathLst>
                <a:path extrusionOk="0" h="6390" w="4104">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8"/>
            <p:cNvSpPr/>
            <p:nvPr/>
          </p:nvSpPr>
          <p:spPr>
            <a:xfrm>
              <a:off x="1822688" y="3937550"/>
              <a:ext cx="67335" cy="10969"/>
            </a:xfrm>
            <a:custGeom>
              <a:rect b="b" l="l" r="r" t="t"/>
              <a:pathLst>
                <a:path extrusionOk="0" h="419" w="2572">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8"/>
            <p:cNvSpPr/>
            <p:nvPr/>
          </p:nvSpPr>
          <p:spPr>
            <a:xfrm>
              <a:off x="1822688" y="3962709"/>
              <a:ext cx="67335" cy="11100"/>
            </a:xfrm>
            <a:custGeom>
              <a:rect b="b" l="l" r="r" t="t"/>
              <a:pathLst>
                <a:path extrusionOk="0" h="424" w="2572">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8"/>
            <p:cNvSpPr/>
            <p:nvPr/>
          </p:nvSpPr>
          <p:spPr>
            <a:xfrm>
              <a:off x="1822688" y="3987999"/>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8"/>
            <p:cNvSpPr/>
            <p:nvPr/>
          </p:nvSpPr>
          <p:spPr>
            <a:xfrm>
              <a:off x="1847611" y="4062690"/>
              <a:ext cx="37621" cy="32149"/>
            </a:xfrm>
            <a:custGeom>
              <a:rect b="b" l="l" r="r" t="t"/>
              <a:pathLst>
                <a:path extrusionOk="0" h="1228" w="1437">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8"/>
            <p:cNvSpPr/>
            <p:nvPr/>
          </p:nvSpPr>
          <p:spPr>
            <a:xfrm>
              <a:off x="1803446" y="4036589"/>
              <a:ext cx="34636" cy="88305"/>
            </a:xfrm>
            <a:custGeom>
              <a:rect b="b" l="l" r="r" t="t"/>
              <a:pathLst>
                <a:path extrusionOk="0" h="3373" w="1323">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8"/>
            <p:cNvSpPr/>
            <p:nvPr/>
          </p:nvSpPr>
          <p:spPr>
            <a:xfrm>
              <a:off x="1822688" y="3912286"/>
              <a:ext cx="67335" cy="11074"/>
            </a:xfrm>
            <a:custGeom>
              <a:rect b="b" l="l" r="r" t="t"/>
              <a:pathLst>
                <a:path extrusionOk="0" h="423" w="2572">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8"/>
            <p:cNvSpPr/>
            <p:nvPr/>
          </p:nvSpPr>
          <p:spPr>
            <a:xfrm>
              <a:off x="1822688" y="3887127"/>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78"/>
          <p:cNvGrpSpPr/>
          <p:nvPr/>
        </p:nvGrpSpPr>
        <p:grpSpPr>
          <a:xfrm>
            <a:off x="2604109" y="2233895"/>
            <a:ext cx="399088" cy="373144"/>
            <a:chOff x="2604109" y="2439295"/>
            <a:chExt cx="399088" cy="373144"/>
          </a:xfrm>
        </p:grpSpPr>
        <p:sp>
          <p:nvSpPr>
            <p:cNvPr id="10986" name="Google Shape;10986;p78"/>
            <p:cNvSpPr/>
            <p:nvPr/>
          </p:nvSpPr>
          <p:spPr>
            <a:xfrm>
              <a:off x="2619712" y="2611559"/>
              <a:ext cx="95845" cy="194989"/>
            </a:xfrm>
            <a:custGeom>
              <a:rect b="b" l="l" r="r" t="t"/>
              <a:pathLst>
                <a:path extrusionOk="0" h="7448" w="3661">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8"/>
            <p:cNvSpPr/>
            <p:nvPr/>
          </p:nvSpPr>
          <p:spPr>
            <a:xfrm>
              <a:off x="2695922" y="2611559"/>
              <a:ext cx="19635" cy="154095"/>
            </a:xfrm>
            <a:custGeom>
              <a:rect b="b" l="l" r="r" t="t"/>
              <a:pathLst>
                <a:path extrusionOk="0" h="5886" w="75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8"/>
            <p:cNvSpPr/>
            <p:nvPr/>
          </p:nvSpPr>
          <p:spPr>
            <a:xfrm>
              <a:off x="261971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8"/>
            <p:cNvSpPr/>
            <p:nvPr/>
          </p:nvSpPr>
          <p:spPr>
            <a:xfrm>
              <a:off x="2610156" y="2554984"/>
              <a:ext cx="105401" cy="56601"/>
            </a:xfrm>
            <a:custGeom>
              <a:rect b="b" l="l" r="r" t="t"/>
              <a:pathLst>
                <a:path extrusionOk="0" h="2162" w="4026">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8"/>
            <p:cNvSpPr/>
            <p:nvPr/>
          </p:nvSpPr>
          <p:spPr>
            <a:xfrm>
              <a:off x="2610261" y="2554984"/>
              <a:ext cx="105427" cy="56601"/>
            </a:xfrm>
            <a:custGeom>
              <a:rect b="b" l="l" r="r" t="t"/>
              <a:pathLst>
                <a:path extrusionOk="0" h="2162" w="4027">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8"/>
            <p:cNvSpPr/>
            <p:nvPr/>
          </p:nvSpPr>
          <p:spPr>
            <a:xfrm>
              <a:off x="2646363" y="2639860"/>
              <a:ext cx="42542" cy="60659"/>
            </a:xfrm>
            <a:custGeom>
              <a:rect b="b" l="l" r="r" t="t"/>
              <a:pathLst>
                <a:path extrusionOk="0" h="2317" w="1625">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8"/>
            <p:cNvSpPr/>
            <p:nvPr/>
          </p:nvSpPr>
          <p:spPr>
            <a:xfrm>
              <a:off x="2662464" y="2639860"/>
              <a:ext cx="26442" cy="60659"/>
            </a:xfrm>
            <a:custGeom>
              <a:rect b="b" l="l" r="r" t="t"/>
              <a:pathLst>
                <a:path extrusionOk="0" h="2317" w="101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8"/>
            <p:cNvSpPr/>
            <p:nvPr/>
          </p:nvSpPr>
          <p:spPr>
            <a:xfrm>
              <a:off x="2891748" y="2611559"/>
              <a:ext cx="95871" cy="194989"/>
            </a:xfrm>
            <a:custGeom>
              <a:rect b="b" l="l" r="r" t="t"/>
              <a:pathLst>
                <a:path extrusionOk="0" h="7448" w="3662">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8"/>
            <p:cNvSpPr/>
            <p:nvPr/>
          </p:nvSpPr>
          <p:spPr>
            <a:xfrm>
              <a:off x="2971859" y="2611559"/>
              <a:ext cx="15760" cy="194989"/>
            </a:xfrm>
            <a:custGeom>
              <a:rect b="b" l="l" r="r" t="t"/>
              <a:pathLst>
                <a:path extrusionOk="0" h="7448" w="602">
                  <a:moveTo>
                    <a:pt x="1" y="1"/>
                  </a:moveTo>
                  <a:lnTo>
                    <a:pt x="1" y="7447"/>
                  </a:lnTo>
                  <a:lnTo>
                    <a:pt x="601" y="7447"/>
                  </a:lnTo>
                  <a:lnTo>
                    <a:pt x="60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8"/>
            <p:cNvSpPr/>
            <p:nvPr/>
          </p:nvSpPr>
          <p:spPr>
            <a:xfrm>
              <a:off x="2891748" y="2611559"/>
              <a:ext cx="20394" cy="154095"/>
            </a:xfrm>
            <a:custGeom>
              <a:rect b="b" l="l" r="r" t="t"/>
              <a:pathLst>
                <a:path extrusionOk="0" h="5886" w="779">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8"/>
            <p:cNvSpPr/>
            <p:nvPr/>
          </p:nvSpPr>
          <p:spPr>
            <a:xfrm>
              <a:off x="293099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8"/>
            <p:cNvSpPr/>
            <p:nvPr/>
          </p:nvSpPr>
          <p:spPr>
            <a:xfrm>
              <a:off x="2971859" y="2778221"/>
              <a:ext cx="15760" cy="28327"/>
            </a:xfrm>
            <a:custGeom>
              <a:rect b="b" l="l" r="r" t="t"/>
              <a:pathLst>
                <a:path extrusionOk="0" h="1082" w="602">
                  <a:moveTo>
                    <a:pt x="1" y="0"/>
                  </a:moveTo>
                  <a:lnTo>
                    <a:pt x="1" y="1081"/>
                  </a:lnTo>
                  <a:lnTo>
                    <a:pt x="601" y="1081"/>
                  </a:lnTo>
                  <a:lnTo>
                    <a:pt x="6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8"/>
            <p:cNvSpPr/>
            <p:nvPr/>
          </p:nvSpPr>
          <p:spPr>
            <a:xfrm>
              <a:off x="2891748" y="2554984"/>
              <a:ext cx="105427" cy="56601"/>
            </a:xfrm>
            <a:custGeom>
              <a:rect b="b" l="l" r="r" t="t"/>
              <a:pathLst>
                <a:path extrusionOk="0" h="2162" w="4027">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8"/>
            <p:cNvSpPr/>
            <p:nvPr/>
          </p:nvSpPr>
          <p:spPr>
            <a:xfrm>
              <a:off x="2891617" y="2554984"/>
              <a:ext cx="105427" cy="56601"/>
            </a:xfrm>
            <a:custGeom>
              <a:rect b="b" l="l" r="r" t="t"/>
              <a:pathLst>
                <a:path extrusionOk="0" h="2162" w="4027">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8"/>
            <p:cNvSpPr/>
            <p:nvPr/>
          </p:nvSpPr>
          <p:spPr>
            <a:xfrm>
              <a:off x="2692021" y="2749920"/>
              <a:ext cx="223263" cy="28327"/>
            </a:xfrm>
            <a:custGeom>
              <a:rect b="b" l="l" r="r" t="t"/>
              <a:pathLst>
                <a:path extrusionOk="0" h="1082" w="8528">
                  <a:moveTo>
                    <a:pt x="1" y="0"/>
                  </a:moveTo>
                  <a:lnTo>
                    <a:pt x="1" y="1081"/>
                  </a:lnTo>
                  <a:lnTo>
                    <a:pt x="8528" y="1081"/>
                  </a:lnTo>
                  <a:lnTo>
                    <a:pt x="85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8"/>
            <p:cNvSpPr/>
            <p:nvPr/>
          </p:nvSpPr>
          <p:spPr>
            <a:xfrm>
              <a:off x="2692021" y="2749920"/>
              <a:ext cx="223263" cy="28327"/>
            </a:xfrm>
            <a:custGeom>
              <a:rect b="b" l="l" r="r" t="t"/>
              <a:pathLst>
                <a:path extrusionOk="0" h="1082" w="8528">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8"/>
            <p:cNvSpPr/>
            <p:nvPr/>
          </p:nvSpPr>
          <p:spPr>
            <a:xfrm>
              <a:off x="2676313" y="2778221"/>
              <a:ext cx="254705" cy="28327"/>
            </a:xfrm>
            <a:custGeom>
              <a:rect b="b" l="l" r="r" t="t"/>
              <a:pathLst>
                <a:path extrusionOk="0" h="1082" w="9729">
                  <a:moveTo>
                    <a:pt x="0" y="0"/>
                  </a:moveTo>
                  <a:lnTo>
                    <a:pt x="0" y="1081"/>
                  </a:lnTo>
                  <a:lnTo>
                    <a:pt x="9728" y="1081"/>
                  </a:lnTo>
                  <a:lnTo>
                    <a:pt x="97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8"/>
            <p:cNvSpPr/>
            <p:nvPr/>
          </p:nvSpPr>
          <p:spPr>
            <a:xfrm>
              <a:off x="2676313" y="2778221"/>
              <a:ext cx="254705" cy="28327"/>
            </a:xfrm>
            <a:custGeom>
              <a:rect b="b" l="l" r="r" t="t"/>
              <a:pathLst>
                <a:path extrusionOk="0" h="1082" w="9729">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8"/>
            <p:cNvSpPr/>
            <p:nvPr/>
          </p:nvSpPr>
          <p:spPr>
            <a:xfrm>
              <a:off x="2731265" y="2554984"/>
              <a:ext cx="145535" cy="194962"/>
            </a:xfrm>
            <a:custGeom>
              <a:rect b="b" l="l" r="r" t="t"/>
              <a:pathLst>
                <a:path extrusionOk="0" h="7447" w="5559">
                  <a:moveTo>
                    <a:pt x="5" y="0"/>
                  </a:moveTo>
                  <a:lnTo>
                    <a:pt x="0" y="7446"/>
                  </a:lnTo>
                  <a:lnTo>
                    <a:pt x="5559" y="7446"/>
                  </a:lnTo>
                  <a:lnTo>
                    <a:pt x="5559"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8"/>
            <p:cNvSpPr/>
            <p:nvPr/>
          </p:nvSpPr>
          <p:spPr>
            <a:xfrm>
              <a:off x="2777682" y="2655725"/>
              <a:ext cx="51967" cy="94222"/>
            </a:xfrm>
            <a:custGeom>
              <a:rect b="b" l="l" r="r" t="t"/>
              <a:pathLst>
                <a:path extrusionOk="0" h="3599" w="1985">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8"/>
            <p:cNvSpPr/>
            <p:nvPr/>
          </p:nvSpPr>
          <p:spPr>
            <a:xfrm>
              <a:off x="2797657" y="2655672"/>
              <a:ext cx="31992" cy="94274"/>
            </a:xfrm>
            <a:custGeom>
              <a:rect b="b" l="l" r="r" t="t"/>
              <a:pathLst>
                <a:path extrusionOk="0" h="3601" w="1222">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8"/>
            <p:cNvSpPr/>
            <p:nvPr/>
          </p:nvSpPr>
          <p:spPr>
            <a:xfrm>
              <a:off x="2707755" y="2554984"/>
              <a:ext cx="47176" cy="31468"/>
            </a:xfrm>
            <a:custGeom>
              <a:rect b="b" l="l" r="r" t="t"/>
              <a:pathLst>
                <a:path extrusionOk="0" h="1202" w="1802">
                  <a:moveTo>
                    <a:pt x="0" y="0"/>
                  </a:moveTo>
                  <a:lnTo>
                    <a:pt x="0"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8"/>
            <p:cNvSpPr/>
            <p:nvPr/>
          </p:nvSpPr>
          <p:spPr>
            <a:xfrm>
              <a:off x="2734537" y="2554984"/>
              <a:ext cx="20394" cy="31468"/>
            </a:xfrm>
            <a:custGeom>
              <a:rect b="b" l="l" r="r" t="t"/>
              <a:pathLst>
                <a:path extrusionOk="0" h="1202" w="779">
                  <a:moveTo>
                    <a:pt x="298" y="0"/>
                  </a:moveTo>
                  <a:lnTo>
                    <a:pt x="298" y="903"/>
                  </a:lnTo>
                  <a:lnTo>
                    <a:pt x="0" y="1201"/>
                  </a:lnTo>
                  <a:lnTo>
                    <a:pt x="481" y="1201"/>
                  </a:lnTo>
                  <a:lnTo>
                    <a:pt x="779" y="903"/>
                  </a:lnTo>
                  <a:lnTo>
                    <a:pt x="779"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8"/>
            <p:cNvSpPr/>
            <p:nvPr/>
          </p:nvSpPr>
          <p:spPr>
            <a:xfrm>
              <a:off x="2707755" y="2718478"/>
              <a:ext cx="47176" cy="31468"/>
            </a:xfrm>
            <a:custGeom>
              <a:rect b="b" l="l" r="r" t="t"/>
              <a:pathLst>
                <a:path extrusionOk="0" h="1202" w="1802">
                  <a:moveTo>
                    <a:pt x="298" y="0"/>
                  </a:moveTo>
                  <a:lnTo>
                    <a:pt x="0" y="303"/>
                  </a:lnTo>
                  <a:lnTo>
                    <a:pt x="0" y="1201"/>
                  </a:lnTo>
                  <a:lnTo>
                    <a:pt x="1802" y="1201"/>
                  </a:lnTo>
                  <a:lnTo>
                    <a:pt x="1802" y="303"/>
                  </a:lnTo>
                  <a:lnTo>
                    <a:pt x="14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8"/>
            <p:cNvSpPr/>
            <p:nvPr/>
          </p:nvSpPr>
          <p:spPr>
            <a:xfrm>
              <a:off x="2734537" y="2718478"/>
              <a:ext cx="20394" cy="31468"/>
            </a:xfrm>
            <a:custGeom>
              <a:rect b="b" l="l" r="r" t="t"/>
              <a:pathLst>
                <a:path extrusionOk="0" h="1202" w="779">
                  <a:moveTo>
                    <a:pt x="0" y="0"/>
                  </a:moveTo>
                  <a:lnTo>
                    <a:pt x="298" y="303"/>
                  </a:lnTo>
                  <a:lnTo>
                    <a:pt x="298" y="1201"/>
                  </a:lnTo>
                  <a:lnTo>
                    <a:pt x="779" y="1201"/>
                  </a:lnTo>
                  <a:lnTo>
                    <a:pt x="779" y="303"/>
                  </a:lnTo>
                  <a:lnTo>
                    <a:pt x="481"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8"/>
            <p:cNvSpPr/>
            <p:nvPr/>
          </p:nvSpPr>
          <p:spPr>
            <a:xfrm>
              <a:off x="2715531" y="2586426"/>
              <a:ext cx="31468" cy="132078"/>
            </a:xfrm>
            <a:custGeom>
              <a:rect b="b" l="l" r="r" t="t"/>
              <a:pathLst>
                <a:path extrusionOk="0" h="5045" w="1202">
                  <a:moveTo>
                    <a:pt x="1" y="0"/>
                  </a:moveTo>
                  <a:lnTo>
                    <a:pt x="1" y="5044"/>
                  </a:lnTo>
                  <a:lnTo>
                    <a:pt x="1202" y="5044"/>
                  </a:lnTo>
                  <a:lnTo>
                    <a:pt x="1202"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8"/>
            <p:cNvSpPr/>
            <p:nvPr/>
          </p:nvSpPr>
          <p:spPr>
            <a:xfrm>
              <a:off x="2852374" y="2554984"/>
              <a:ext cx="47203" cy="31468"/>
            </a:xfrm>
            <a:custGeom>
              <a:rect b="b" l="l" r="r" t="t"/>
              <a:pathLst>
                <a:path extrusionOk="0" h="1202" w="1803">
                  <a:moveTo>
                    <a:pt x="1" y="0"/>
                  </a:moveTo>
                  <a:lnTo>
                    <a:pt x="1"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8"/>
            <p:cNvSpPr/>
            <p:nvPr/>
          </p:nvSpPr>
          <p:spPr>
            <a:xfrm>
              <a:off x="2852374" y="2718478"/>
              <a:ext cx="47203" cy="31468"/>
            </a:xfrm>
            <a:custGeom>
              <a:rect b="b" l="l" r="r" t="t"/>
              <a:pathLst>
                <a:path extrusionOk="0" h="1202" w="1803">
                  <a:moveTo>
                    <a:pt x="303" y="0"/>
                  </a:moveTo>
                  <a:lnTo>
                    <a:pt x="1" y="303"/>
                  </a:lnTo>
                  <a:lnTo>
                    <a:pt x="1" y="1201"/>
                  </a:lnTo>
                  <a:lnTo>
                    <a:pt x="1802" y="1201"/>
                  </a:lnTo>
                  <a:lnTo>
                    <a:pt x="1802" y="303"/>
                  </a:lnTo>
                  <a:lnTo>
                    <a:pt x="15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8"/>
            <p:cNvSpPr/>
            <p:nvPr/>
          </p:nvSpPr>
          <p:spPr>
            <a:xfrm>
              <a:off x="2879182" y="2554984"/>
              <a:ext cx="20394" cy="31468"/>
            </a:xfrm>
            <a:custGeom>
              <a:rect b="b" l="l" r="r" t="t"/>
              <a:pathLst>
                <a:path extrusionOk="0" h="1202" w="779">
                  <a:moveTo>
                    <a:pt x="298" y="0"/>
                  </a:moveTo>
                  <a:lnTo>
                    <a:pt x="298" y="903"/>
                  </a:lnTo>
                  <a:lnTo>
                    <a:pt x="0" y="1201"/>
                  </a:lnTo>
                  <a:lnTo>
                    <a:pt x="480" y="1201"/>
                  </a:lnTo>
                  <a:lnTo>
                    <a:pt x="778" y="903"/>
                  </a:lnTo>
                  <a:lnTo>
                    <a:pt x="778"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8"/>
            <p:cNvSpPr/>
            <p:nvPr/>
          </p:nvSpPr>
          <p:spPr>
            <a:xfrm>
              <a:off x="2879182" y="2718478"/>
              <a:ext cx="20394" cy="31468"/>
            </a:xfrm>
            <a:custGeom>
              <a:rect b="b" l="l" r="r" t="t"/>
              <a:pathLst>
                <a:path extrusionOk="0" h="1202" w="779">
                  <a:moveTo>
                    <a:pt x="0" y="0"/>
                  </a:moveTo>
                  <a:lnTo>
                    <a:pt x="298" y="303"/>
                  </a:lnTo>
                  <a:lnTo>
                    <a:pt x="298" y="1201"/>
                  </a:lnTo>
                  <a:lnTo>
                    <a:pt x="778" y="1201"/>
                  </a:lnTo>
                  <a:lnTo>
                    <a:pt x="778" y="303"/>
                  </a:lnTo>
                  <a:lnTo>
                    <a:pt x="48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8"/>
            <p:cNvSpPr/>
            <p:nvPr/>
          </p:nvSpPr>
          <p:spPr>
            <a:xfrm>
              <a:off x="2860306" y="2586426"/>
              <a:ext cx="31468" cy="132078"/>
            </a:xfrm>
            <a:custGeom>
              <a:rect b="b" l="l" r="r" t="t"/>
              <a:pathLst>
                <a:path extrusionOk="0" h="5045" w="1202">
                  <a:moveTo>
                    <a:pt x="0" y="0"/>
                  </a:moveTo>
                  <a:lnTo>
                    <a:pt x="0" y="5044"/>
                  </a:lnTo>
                  <a:lnTo>
                    <a:pt x="1201" y="5044"/>
                  </a:lnTo>
                  <a:lnTo>
                    <a:pt x="1201"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8"/>
            <p:cNvSpPr/>
            <p:nvPr/>
          </p:nvSpPr>
          <p:spPr>
            <a:xfrm>
              <a:off x="2699064" y="2445185"/>
              <a:ext cx="209178" cy="81525"/>
            </a:xfrm>
            <a:custGeom>
              <a:rect b="b" l="l" r="r" t="t"/>
              <a:pathLst>
                <a:path extrusionOk="0" h="3114" w="7990">
                  <a:moveTo>
                    <a:pt x="3998" y="0"/>
                  </a:moveTo>
                  <a:lnTo>
                    <a:pt x="1" y="3113"/>
                  </a:lnTo>
                  <a:lnTo>
                    <a:pt x="7990" y="3113"/>
                  </a:lnTo>
                  <a:lnTo>
                    <a:pt x="3998"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8"/>
            <p:cNvSpPr/>
            <p:nvPr/>
          </p:nvSpPr>
          <p:spPr>
            <a:xfrm>
              <a:off x="2699064" y="2445185"/>
              <a:ext cx="209178" cy="81525"/>
            </a:xfrm>
            <a:custGeom>
              <a:rect b="b" l="l" r="r" t="t"/>
              <a:pathLst>
                <a:path extrusionOk="0" h="3114" w="799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8"/>
            <p:cNvSpPr/>
            <p:nvPr/>
          </p:nvSpPr>
          <p:spPr>
            <a:xfrm>
              <a:off x="2684220" y="2526683"/>
              <a:ext cx="238997" cy="28327"/>
            </a:xfrm>
            <a:custGeom>
              <a:rect b="b" l="l" r="r" t="t"/>
              <a:pathLst>
                <a:path extrusionOk="0" h="1082" w="9129">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8"/>
            <p:cNvSpPr/>
            <p:nvPr/>
          </p:nvSpPr>
          <p:spPr>
            <a:xfrm>
              <a:off x="2684220" y="2526683"/>
              <a:ext cx="238997" cy="28327"/>
            </a:xfrm>
            <a:custGeom>
              <a:rect b="b" l="l" r="r" t="t"/>
              <a:pathLst>
                <a:path extrusionOk="0" h="1082" w="9129">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8"/>
            <p:cNvSpPr/>
            <p:nvPr/>
          </p:nvSpPr>
          <p:spPr>
            <a:xfrm>
              <a:off x="2918400" y="2639860"/>
              <a:ext cx="42542" cy="60659"/>
            </a:xfrm>
            <a:custGeom>
              <a:rect b="b" l="l" r="r" t="t"/>
              <a:pathLst>
                <a:path extrusionOk="0" h="2317" w="1625">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8"/>
            <p:cNvSpPr/>
            <p:nvPr/>
          </p:nvSpPr>
          <p:spPr>
            <a:xfrm>
              <a:off x="2934500" y="2639860"/>
              <a:ext cx="26311" cy="60659"/>
            </a:xfrm>
            <a:custGeom>
              <a:rect b="b" l="l" r="r" t="t"/>
              <a:pathLst>
                <a:path extrusionOk="0" h="2317" w="1005">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8"/>
            <p:cNvSpPr/>
            <p:nvPr/>
          </p:nvSpPr>
          <p:spPr>
            <a:xfrm>
              <a:off x="2773520" y="2580117"/>
              <a:ext cx="53355" cy="45736"/>
            </a:xfrm>
            <a:custGeom>
              <a:rect b="b" l="l" r="r" t="t"/>
              <a:pathLst>
                <a:path extrusionOk="0" h="1747" w="2038">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8"/>
            <p:cNvSpPr/>
            <p:nvPr/>
          </p:nvSpPr>
          <p:spPr>
            <a:xfrm>
              <a:off x="2784594" y="2583520"/>
              <a:ext cx="46051" cy="42281"/>
            </a:xfrm>
            <a:custGeom>
              <a:rect b="b" l="l" r="r" t="t"/>
              <a:pathLst>
                <a:path extrusionOk="0" h="1615" w="1759">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8"/>
            <p:cNvSpPr/>
            <p:nvPr/>
          </p:nvSpPr>
          <p:spPr>
            <a:xfrm>
              <a:off x="2604109" y="2439295"/>
              <a:ext cx="399088" cy="373144"/>
            </a:xfrm>
            <a:custGeom>
              <a:rect b="b" l="l" r="r" t="t"/>
              <a:pathLst>
                <a:path extrusionOk="0" h="14253" w="15244">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8"/>
            <p:cNvSpPr/>
            <p:nvPr/>
          </p:nvSpPr>
          <p:spPr>
            <a:xfrm>
              <a:off x="2912509" y="2633969"/>
              <a:ext cx="54219" cy="72335"/>
            </a:xfrm>
            <a:custGeom>
              <a:rect b="b" l="l" r="r" t="t"/>
              <a:pathLst>
                <a:path extrusionOk="0" h="2763" w="2071">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8"/>
            <p:cNvSpPr/>
            <p:nvPr/>
          </p:nvSpPr>
          <p:spPr>
            <a:xfrm>
              <a:off x="2765587" y="2574226"/>
              <a:ext cx="67204" cy="57491"/>
            </a:xfrm>
            <a:custGeom>
              <a:rect b="b" l="l" r="r" t="t"/>
              <a:pathLst>
                <a:path extrusionOk="0" h="2196" w="2567">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8"/>
            <p:cNvSpPr/>
            <p:nvPr/>
          </p:nvSpPr>
          <p:spPr>
            <a:xfrm>
              <a:off x="2640577" y="2633969"/>
              <a:ext cx="54245" cy="72335"/>
            </a:xfrm>
            <a:custGeom>
              <a:rect b="b" l="l" r="r" t="t"/>
              <a:pathLst>
                <a:path extrusionOk="0" h="2763" w="2072">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78"/>
          <p:cNvGrpSpPr/>
          <p:nvPr/>
        </p:nvGrpSpPr>
        <p:grpSpPr>
          <a:xfrm>
            <a:off x="7086308" y="2256121"/>
            <a:ext cx="368536" cy="353692"/>
            <a:chOff x="7086308" y="2461521"/>
            <a:chExt cx="368536" cy="353692"/>
          </a:xfrm>
        </p:grpSpPr>
        <p:sp>
          <p:nvSpPr>
            <p:cNvPr id="11030" name="Google Shape;11030;p78"/>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8"/>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8"/>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8"/>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8"/>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8"/>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8"/>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8"/>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8"/>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8"/>
            <p:cNvSpPr/>
            <p:nvPr/>
          </p:nvSpPr>
          <p:spPr>
            <a:xfrm>
              <a:off x="7086308" y="2461521"/>
              <a:ext cx="368536" cy="353692"/>
            </a:xfrm>
            <a:custGeom>
              <a:rect b="b" l="l" r="r" t="t"/>
              <a:pathLst>
                <a:path extrusionOk="0" h="13510" w="14077">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8"/>
            <p:cNvSpPr/>
            <p:nvPr/>
          </p:nvSpPr>
          <p:spPr>
            <a:xfrm>
              <a:off x="7208176" y="2609046"/>
              <a:ext cx="124800" cy="124800"/>
            </a:xfrm>
            <a:custGeom>
              <a:rect b="b" l="l" r="r" t="t"/>
              <a:pathLst>
                <a:path extrusionOk="0" h="4767" w="4767">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78"/>
          <p:cNvGrpSpPr/>
          <p:nvPr/>
        </p:nvGrpSpPr>
        <p:grpSpPr>
          <a:xfrm>
            <a:off x="6644992" y="2248843"/>
            <a:ext cx="375552" cy="368405"/>
            <a:chOff x="6644992" y="2454243"/>
            <a:chExt cx="375552" cy="368405"/>
          </a:xfrm>
        </p:grpSpPr>
        <p:sp>
          <p:nvSpPr>
            <p:cNvPr id="11042" name="Google Shape;11042;p78"/>
            <p:cNvSpPr/>
            <p:nvPr/>
          </p:nvSpPr>
          <p:spPr>
            <a:xfrm>
              <a:off x="6652139" y="2461390"/>
              <a:ext cx="178129" cy="354085"/>
            </a:xfrm>
            <a:custGeom>
              <a:rect b="b" l="l" r="r" t="t"/>
              <a:pathLst>
                <a:path extrusionOk="0" h="13525" w="6804">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8"/>
            <p:cNvSpPr/>
            <p:nvPr/>
          </p:nvSpPr>
          <p:spPr>
            <a:xfrm>
              <a:off x="6675413" y="2466443"/>
              <a:ext cx="154855" cy="349163"/>
            </a:xfrm>
            <a:custGeom>
              <a:rect b="b" l="l" r="r" t="t"/>
              <a:pathLst>
                <a:path extrusionOk="0" h="13337" w="5915">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8"/>
            <p:cNvSpPr/>
            <p:nvPr/>
          </p:nvSpPr>
          <p:spPr>
            <a:xfrm>
              <a:off x="6652139" y="2638498"/>
              <a:ext cx="178129" cy="176977"/>
            </a:xfrm>
            <a:custGeom>
              <a:rect b="b" l="l" r="r" t="t"/>
              <a:pathLst>
                <a:path extrusionOk="0" h="6760" w="6804">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8"/>
            <p:cNvSpPr/>
            <p:nvPr/>
          </p:nvSpPr>
          <p:spPr>
            <a:xfrm>
              <a:off x="6675413" y="2638498"/>
              <a:ext cx="154724" cy="177108"/>
            </a:xfrm>
            <a:custGeom>
              <a:rect b="b" l="l" r="r" t="t"/>
              <a:pathLst>
                <a:path extrusionOk="0" h="6765" w="591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8"/>
            <p:cNvSpPr/>
            <p:nvPr/>
          </p:nvSpPr>
          <p:spPr>
            <a:xfrm>
              <a:off x="6856029" y="2491890"/>
              <a:ext cx="157604" cy="150168"/>
            </a:xfrm>
            <a:custGeom>
              <a:rect b="b" l="l" r="r" t="t"/>
              <a:pathLst>
                <a:path extrusionOk="0" h="5736" w="602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8"/>
            <p:cNvSpPr/>
            <p:nvPr/>
          </p:nvSpPr>
          <p:spPr>
            <a:xfrm>
              <a:off x="6866448" y="2502284"/>
              <a:ext cx="147053" cy="139854"/>
            </a:xfrm>
            <a:custGeom>
              <a:rect b="b" l="l" r="r" t="t"/>
              <a:pathLst>
                <a:path extrusionOk="0" h="5342" w="5617">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8"/>
            <p:cNvSpPr/>
            <p:nvPr/>
          </p:nvSpPr>
          <p:spPr>
            <a:xfrm>
              <a:off x="6856029" y="2657191"/>
              <a:ext cx="157604" cy="150142"/>
            </a:xfrm>
            <a:custGeom>
              <a:rect b="b" l="l" r="r" t="t"/>
              <a:pathLst>
                <a:path extrusionOk="0" h="5735" w="602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8"/>
            <p:cNvSpPr/>
            <p:nvPr/>
          </p:nvSpPr>
          <p:spPr>
            <a:xfrm>
              <a:off x="6866448" y="2667663"/>
              <a:ext cx="147184" cy="139827"/>
            </a:xfrm>
            <a:custGeom>
              <a:rect b="b" l="l" r="r" t="t"/>
              <a:pathLst>
                <a:path extrusionOk="0" h="5341" w="5622">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8"/>
            <p:cNvSpPr/>
            <p:nvPr/>
          </p:nvSpPr>
          <p:spPr>
            <a:xfrm>
              <a:off x="6644992" y="2454243"/>
              <a:ext cx="190800" cy="368405"/>
            </a:xfrm>
            <a:custGeom>
              <a:rect b="b" l="l" r="r" t="t"/>
              <a:pathLst>
                <a:path extrusionOk="0" h="14072" w="7288">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8"/>
            <p:cNvSpPr/>
            <p:nvPr/>
          </p:nvSpPr>
          <p:spPr>
            <a:xfrm>
              <a:off x="6844457" y="2485162"/>
              <a:ext cx="175354" cy="162525"/>
            </a:xfrm>
            <a:custGeom>
              <a:rect b="b" l="l" r="r" t="t"/>
              <a:pathLst>
                <a:path extrusionOk="0" h="6208" w="6698">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8"/>
            <p:cNvSpPr/>
            <p:nvPr/>
          </p:nvSpPr>
          <p:spPr>
            <a:xfrm>
              <a:off x="6850871" y="2651902"/>
              <a:ext cx="169673" cy="162473"/>
            </a:xfrm>
            <a:custGeom>
              <a:rect b="b" l="l" r="r" t="t"/>
              <a:pathLst>
                <a:path extrusionOk="0" h="6206" w="6481">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78"/>
          <p:cNvGrpSpPr/>
          <p:nvPr/>
        </p:nvGrpSpPr>
        <p:grpSpPr>
          <a:xfrm>
            <a:off x="6186789" y="2251933"/>
            <a:ext cx="371049" cy="362096"/>
            <a:chOff x="6186789" y="2457333"/>
            <a:chExt cx="371049" cy="362096"/>
          </a:xfrm>
        </p:grpSpPr>
        <p:sp>
          <p:nvSpPr>
            <p:cNvPr id="11054" name="Google Shape;11054;p78"/>
            <p:cNvSpPr/>
            <p:nvPr/>
          </p:nvSpPr>
          <p:spPr>
            <a:xfrm>
              <a:off x="6189067" y="2629178"/>
              <a:ext cx="193837" cy="186480"/>
            </a:xfrm>
            <a:custGeom>
              <a:rect b="b" l="l" r="r" t="t"/>
              <a:pathLst>
                <a:path extrusionOk="0" h="7123" w="7404">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8"/>
            <p:cNvSpPr/>
            <p:nvPr/>
          </p:nvSpPr>
          <p:spPr>
            <a:xfrm>
              <a:off x="6234332" y="2680988"/>
              <a:ext cx="96761" cy="82807"/>
            </a:xfrm>
            <a:custGeom>
              <a:rect b="b" l="l" r="r" t="t"/>
              <a:pathLst>
                <a:path extrusionOk="0" h="3163" w="3696">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8"/>
            <p:cNvSpPr/>
            <p:nvPr/>
          </p:nvSpPr>
          <p:spPr>
            <a:xfrm>
              <a:off x="6265774" y="2680988"/>
              <a:ext cx="71943" cy="82886"/>
            </a:xfrm>
            <a:custGeom>
              <a:rect b="b" l="l" r="r" t="t"/>
              <a:pathLst>
                <a:path extrusionOk="0" h="3166" w="2748">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8"/>
            <p:cNvSpPr/>
            <p:nvPr/>
          </p:nvSpPr>
          <p:spPr>
            <a:xfrm>
              <a:off x="6275330" y="2629178"/>
              <a:ext cx="107574" cy="186533"/>
            </a:xfrm>
            <a:custGeom>
              <a:rect b="b" l="l" r="r" t="t"/>
              <a:pathLst>
                <a:path extrusionOk="0" h="7125" w="4109">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8"/>
            <p:cNvSpPr/>
            <p:nvPr/>
          </p:nvSpPr>
          <p:spPr>
            <a:xfrm>
              <a:off x="6428405" y="2736595"/>
              <a:ext cx="92337" cy="79090"/>
            </a:xfrm>
            <a:custGeom>
              <a:rect b="b" l="l" r="r" t="t"/>
              <a:pathLst>
                <a:path extrusionOk="0" h="3021" w="3527">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8"/>
            <p:cNvSpPr/>
            <p:nvPr/>
          </p:nvSpPr>
          <p:spPr>
            <a:xfrm>
              <a:off x="6467779" y="2736699"/>
              <a:ext cx="53721" cy="79037"/>
            </a:xfrm>
            <a:custGeom>
              <a:rect b="b" l="l" r="r" t="t"/>
              <a:pathLst>
                <a:path extrusionOk="0" h="3019" w="2052">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8"/>
            <p:cNvSpPr/>
            <p:nvPr/>
          </p:nvSpPr>
          <p:spPr>
            <a:xfrm>
              <a:off x="6194591" y="2467412"/>
              <a:ext cx="42412" cy="38040"/>
            </a:xfrm>
            <a:custGeom>
              <a:rect b="b" l="l" r="r" t="t"/>
              <a:pathLst>
                <a:path extrusionOk="0" h="1453" w="162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8"/>
            <p:cNvSpPr/>
            <p:nvPr/>
          </p:nvSpPr>
          <p:spPr>
            <a:xfrm>
              <a:off x="6249176" y="2586793"/>
              <a:ext cx="232086" cy="117993"/>
            </a:xfrm>
            <a:custGeom>
              <a:rect b="b" l="l" r="r" t="t"/>
              <a:pathLst>
                <a:path extrusionOk="0" h="4507" w="8865">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8"/>
            <p:cNvSpPr/>
            <p:nvPr/>
          </p:nvSpPr>
          <p:spPr>
            <a:xfrm>
              <a:off x="6249176" y="2605747"/>
              <a:ext cx="155850" cy="99039"/>
            </a:xfrm>
            <a:custGeom>
              <a:rect b="b" l="l" r="r" t="t"/>
              <a:pathLst>
                <a:path extrusionOk="0" h="3783" w="5953">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8"/>
            <p:cNvSpPr/>
            <p:nvPr/>
          </p:nvSpPr>
          <p:spPr>
            <a:xfrm>
              <a:off x="6430551" y="2532469"/>
              <a:ext cx="63905" cy="28327"/>
            </a:xfrm>
            <a:custGeom>
              <a:rect b="b" l="l" r="r" t="t"/>
              <a:pathLst>
                <a:path extrusionOk="0" h="1082" w="2441">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8"/>
            <p:cNvSpPr/>
            <p:nvPr/>
          </p:nvSpPr>
          <p:spPr>
            <a:xfrm>
              <a:off x="6186789" y="2457333"/>
              <a:ext cx="371049" cy="362096"/>
            </a:xfrm>
            <a:custGeom>
              <a:rect b="b" l="l" r="r" t="t"/>
              <a:pathLst>
                <a:path extrusionOk="0" h="13831" w="14173">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8"/>
            <p:cNvSpPr/>
            <p:nvPr/>
          </p:nvSpPr>
          <p:spPr>
            <a:xfrm>
              <a:off x="6240642" y="2676616"/>
              <a:ext cx="96238" cy="88672"/>
            </a:xfrm>
            <a:custGeom>
              <a:rect b="b" l="l" r="r" t="t"/>
              <a:pathLst>
                <a:path extrusionOk="0" h="3387" w="3676">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78"/>
          <p:cNvGrpSpPr/>
          <p:nvPr/>
        </p:nvGrpSpPr>
        <p:grpSpPr>
          <a:xfrm>
            <a:off x="7957893" y="2249079"/>
            <a:ext cx="375081" cy="368169"/>
            <a:chOff x="7957893" y="2454479"/>
            <a:chExt cx="375081" cy="368169"/>
          </a:xfrm>
        </p:grpSpPr>
        <p:sp>
          <p:nvSpPr>
            <p:cNvPr id="11067" name="Google Shape;11067;p78"/>
            <p:cNvSpPr/>
            <p:nvPr/>
          </p:nvSpPr>
          <p:spPr>
            <a:xfrm>
              <a:off x="8023159" y="2461521"/>
              <a:ext cx="40291" cy="46941"/>
            </a:xfrm>
            <a:custGeom>
              <a:rect b="b" l="l" r="r" t="t"/>
              <a:pathLst>
                <a:path extrusionOk="0" h="1793" w="1539">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8"/>
            <p:cNvSpPr/>
            <p:nvPr/>
          </p:nvSpPr>
          <p:spPr>
            <a:xfrm>
              <a:off x="8023159" y="2461390"/>
              <a:ext cx="22934" cy="46941"/>
            </a:xfrm>
            <a:custGeom>
              <a:rect b="b" l="l" r="r" t="t"/>
              <a:pathLst>
                <a:path extrusionOk="0" h="1793" w="876">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8"/>
            <p:cNvSpPr/>
            <p:nvPr/>
          </p:nvSpPr>
          <p:spPr>
            <a:xfrm>
              <a:off x="8109710" y="2461521"/>
              <a:ext cx="40265" cy="46941"/>
            </a:xfrm>
            <a:custGeom>
              <a:rect b="b" l="l" r="r" t="t"/>
              <a:pathLst>
                <a:path extrusionOk="0" h="1793" w="1538">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8"/>
            <p:cNvSpPr/>
            <p:nvPr/>
          </p:nvSpPr>
          <p:spPr>
            <a:xfrm>
              <a:off x="8127068" y="2461390"/>
              <a:ext cx="23143" cy="47333"/>
            </a:xfrm>
            <a:custGeom>
              <a:rect b="b" l="l" r="r" t="t"/>
              <a:pathLst>
                <a:path extrusionOk="0" h="1808" w="884">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8"/>
            <p:cNvSpPr/>
            <p:nvPr/>
          </p:nvSpPr>
          <p:spPr>
            <a:xfrm>
              <a:off x="8217232" y="2615355"/>
              <a:ext cx="103149" cy="103018"/>
            </a:xfrm>
            <a:custGeom>
              <a:rect b="b" l="l" r="r" t="t"/>
              <a:pathLst>
                <a:path extrusionOk="0" h="3935" w="394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8"/>
            <p:cNvSpPr/>
            <p:nvPr/>
          </p:nvSpPr>
          <p:spPr>
            <a:xfrm>
              <a:off x="8254721" y="2615250"/>
              <a:ext cx="68068" cy="102992"/>
            </a:xfrm>
            <a:custGeom>
              <a:rect b="b" l="l" r="r" t="t"/>
              <a:pathLst>
                <a:path extrusionOk="0" h="3934" w="260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8"/>
            <p:cNvSpPr/>
            <p:nvPr/>
          </p:nvSpPr>
          <p:spPr>
            <a:xfrm>
              <a:off x="8245401" y="2649415"/>
              <a:ext cx="40893" cy="34950"/>
            </a:xfrm>
            <a:custGeom>
              <a:rect b="b" l="l" r="r" t="t"/>
              <a:pathLst>
                <a:path extrusionOk="0" h="1335" w="1562">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8"/>
            <p:cNvSpPr/>
            <p:nvPr/>
          </p:nvSpPr>
          <p:spPr>
            <a:xfrm>
              <a:off x="7965328" y="2545559"/>
              <a:ext cx="241877" cy="183496"/>
            </a:xfrm>
            <a:custGeom>
              <a:rect b="b" l="l" r="r" t="t"/>
              <a:pathLst>
                <a:path extrusionOk="0" h="7009" w="9239">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8"/>
            <p:cNvSpPr/>
            <p:nvPr/>
          </p:nvSpPr>
          <p:spPr>
            <a:xfrm>
              <a:off x="8246658" y="2644022"/>
              <a:ext cx="53983" cy="46234"/>
            </a:xfrm>
            <a:custGeom>
              <a:rect b="b" l="l" r="r" t="t"/>
              <a:pathLst>
                <a:path extrusionOk="0" h="1766" w="2062">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8"/>
            <p:cNvSpPr/>
            <p:nvPr/>
          </p:nvSpPr>
          <p:spPr>
            <a:xfrm>
              <a:off x="7957893" y="2454479"/>
              <a:ext cx="375081" cy="368169"/>
            </a:xfrm>
            <a:custGeom>
              <a:rect b="b" l="l" r="r" t="t"/>
              <a:pathLst>
                <a:path extrusionOk="0" h="14063" w="14327">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78"/>
          <p:cNvGrpSpPr/>
          <p:nvPr/>
        </p:nvGrpSpPr>
        <p:grpSpPr>
          <a:xfrm>
            <a:off x="5738562" y="2248948"/>
            <a:ext cx="368536" cy="368300"/>
            <a:chOff x="5738562" y="2454348"/>
            <a:chExt cx="368536" cy="368300"/>
          </a:xfrm>
        </p:grpSpPr>
        <p:sp>
          <p:nvSpPr>
            <p:cNvPr id="11078" name="Google Shape;11078;p78"/>
            <p:cNvSpPr/>
            <p:nvPr/>
          </p:nvSpPr>
          <p:spPr>
            <a:xfrm>
              <a:off x="5743955" y="2796835"/>
              <a:ext cx="357724" cy="20525"/>
            </a:xfrm>
            <a:custGeom>
              <a:rect b="b" l="l" r="r" t="t"/>
              <a:pathLst>
                <a:path extrusionOk="0" h="784" w="13664">
                  <a:moveTo>
                    <a:pt x="1" y="0"/>
                  </a:moveTo>
                  <a:lnTo>
                    <a:pt x="1" y="783"/>
                  </a:lnTo>
                  <a:lnTo>
                    <a:pt x="13664" y="783"/>
                  </a:lnTo>
                  <a:lnTo>
                    <a:pt x="13664" y="0"/>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8"/>
            <p:cNvSpPr/>
            <p:nvPr/>
          </p:nvSpPr>
          <p:spPr>
            <a:xfrm>
              <a:off x="5743955" y="2796835"/>
              <a:ext cx="357724" cy="9189"/>
            </a:xfrm>
            <a:custGeom>
              <a:rect b="b" l="l" r="r" t="t"/>
              <a:pathLst>
                <a:path extrusionOk="0" h="351" w="13664">
                  <a:moveTo>
                    <a:pt x="1" y="0"/>
                  </a:moveTo>
                  <a:lnTo>
                    <a:pt x="1" y="351"/>
                  </a:lnTo>
                  <a:lnTo>
                    <a:pt x="13664" y="351"/>
                  </a:lnTo>
                  <a:lnTo>
                    <a:pt x="1366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8"/>
            <p:cNvSpPr/>
            <p:nvPr/>
          </p:nvSpPr>
          <p:spPr>
            <a:xfrm>
              <a:off x="5832626" y="2550455"/>
              <a:ext cx="180249" cy="246406"/>
            </a:xfrm>
            <a:custGeom>
              <a:rect b="b" l="l" r="r" t="t"/>
              <a:pathLst>
                <a:path extrusionOk="0" h="9412" w="6885">
                  <a:moveTo>
                    <a:pt x="1" y="0"/>
                  </a:moveTo>
                  <a:lnTo>
                    <a:pt x="1" y="9411"/>
                  </a:lnTo>
                  <a:lnTo>
                    <a:pt x="6885" y="9411"/>
                  </a:lnTo>
                  <a:lnTo>
                    <a:pt x="6885" y="0"/>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8"/>
            <p:cNvSpPr/>
            <p:nvPr/>
          </p:nvSpPr>
          <p:spPr>
            <a:xfrm>
              <a:off x="5818934" y="2530951"/>
              <a:ext cx="207529" cy="19530"/>
            </a:xfrm>
            <a:custGeom>
              <a:rect b="b" l="l" r="r" t="t"/>
              <a:pathLst>
                <a:path extrusionOk="0" h="746" w="7927">
                  <a:moveTo>
                    <a:pt x="0" y="1"/>
                  </a:moveTo>
                  <a:lnTo>
                    <a:pt x="0" y="745"/>
                  </a:lnTo>
                  <a:lnTo>
                    <a:pt x="7927" y="745"/>
                  </a:lnTo>
                  <a:lnTo>
                    <a:pt x="7927"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8"/>
            <p:cNvSpPr/>
            <p:nvPr/>
          </p:nvSpPr>
          <p:spPr>
            <a:xfrm>
              <a:off x="5993110" y="2530951"/>
              <a:ext cx="33484" cy="19530"/>
            </a:xfrm>
            <a:custGeom>
              <a:rect b="b" l="l" r="r" t="t"/>
              <a:pathLst>
                <a:path extrusionOk="0" h="746" w="1279">
                  <a:moveTo>
                    <a:pt x="1" y="1"/>
                  </a:moveTo>
                  <a:lnTo>
                    <a:pt x="1" y="745"/>
                  </a:lnTo>
                  <a:lnTo>
                    <a:pt x="1279" y="745"/>
                  </a:lnTo>
                  <a:lnTo>
                    <a:pt x="127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8"/>
            <p:cNvSpPr/>
            <p:nvPr/>
          </p:nvSpPr>
          <p:spPr>
            <a:xfrm>
              <a:off x="5743955" y="2586531"/>
              <a:ext cx="88698" cy="19399"/>
            </a:xfrm>
            <a:custGeom>
              <a:rect b="b" l="l" r="r" t="t"/>
              <a:pathLst>
                <a:path extrusionOk="0" h="741" w="3388">
                  <a:moveTo>
                    <a:pt x="1" y="1"/>
                  </a:moveTo>
                  <a:lnTo>
                    <a:pt x="1" y="741"/>
                  </a:lnTo>
                  <a:lnTo>
                    <a:pt x="3388" y="741"/>
                  </a:lnTo>
                  <a:lnTo>
                    <a:pt x="3388"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8"/>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8"/>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8"/>
            <p:cNvSpPr/>
            <p:nvPr/>
          </p:nvSpPr>
          <p:spPr>
            <a:xfrm>
              <a:off x="5874514" y="2706147"/>
              <a:ext cx="96499" cy="90845"/>
            </a:xfrm>
            <a:custGeom>
              <a:rect b="b" l="l" r="r" t="t"/>
              <a:pathLst>
                <a:path extrusionOk="0" h="3470" w="3686">
                  <a:moveTo>
                    <a:pt x="0" y="1"/>
                  </a:moveTo>
                  <a:lnTo>
                    <a:pt x="0" y="3469"/>
                  </a:lnTo>
                  <a:lnTo>
                    <a:pt x="3685" y="3469"/>
                  </a:lnTo>
                  <a:lnTo>
                    <a:pt x="368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8"/>
            <p:cNvSpPr/>
            <p:nvPr/>
          </p:nvSpPr>
          <p:spPr>
            <a:xfrm>
              <a:off x="5910486" y="2706147"/>
              <a:ext cx="24662" cy="90845"/>
            </a:xfrm>
            <a:custGeom>
              <a:rect b="b" l="l" r="r" t="t"/>
              <a:pathLst>
                <a:path extrusionOk="0" h="3470" w="942">
                  <a:moveTo>
                    <a:pt x="0" y="1"/>
                  </a:moveTo>
                  <a:lnTo>
                    <a:pt x="0" y="3469"/>
                  </a:lnTo>
                  <a:lnTo>
                    <a:pt x="942" y="3469"/>
                  </a:lnTo>
                  <a:lnTo>
                    <a:pt x="942"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8"/>
            <p:cNvSpPr/>
            <p:nvPr/>
          </p:nvSpPr>
          <p:spPr>
            <a:xfrm>
              <a:off x="5751756" y="2605904"/>
              <a:ext cx="80896" cy="191088"/>
            </a:xfrm>
            <a:custGeom>
              <a:rect b="b" l="l" r="r" t="t"/>
              <a:pathLst>
                <a:path extrusionOk="0" h="7299" w="3090">
                  <a:moveTo>
                    <a:pt x="1" y="1"/>
                  </a:moveTo>
                  <a:lnTo>
                    <a:pt x="1" y="7298"/>
                  </a:lnTo>
                  <a:lnTo>
                    <a:pt x="3090" y="7298"/>
                  </a:lnTo>
                  <a:lnTo>
                    <a:pt x="3090"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8"/>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8"/>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8"/>
            <p:cNvSpPr/>
            <p:nvPr/>
          </p:nvSpPr>
          <p:spPr>
            <a:xfrm>
              <a:off x="6012849" y="2605904"/>
              <a:ext cx="81027" cy="190957"/>
            </a:xfrm>
            <a:custGeom>
              <a:rect b="b" l="l" r="r" t="t"/>
              <a:pathLst>
                <a:path extrusionOk="0" h="7294" w="3095">
                  <a:moveTo>
                    <a:pt x="1" y="1"/>
                  </a:moveTo>
                  <a:lnTo>
                    <a:pt x="1" y="7293"/>
                  </a:lnTo>
                  <a:lnTo>
                    <a:pt x="3095" y="7293"/>
                  </a:lnTo>
                  <a:lnTo>
                    <a:pt x="3095"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8"/>
            <p:cNvSpPr/>
            <p:nvPr/>
          </p:nvSpPr>
          <p:spPr>
            <a:xfrm>
              <a:off x="6012849" y="2605904"/>
              <a:ext cx="17279" cy="191088"/>
            </a:xfrm>
            <a:custGeom>
              <a:rect b="b" l="l" r="r" t="t"/>
              <a:pathLst>
                <a:path extrusionOk="0" h="7299" w="660">
                  <a:moveTo>
                    <a:pt x="1" y="1"/>
                  </a:moveTo>
                  <a:lnTo>
                    <a:pt x="1" y="7298"/>
                  </a:lnTo>
                  <a:lnTo>
                    <a:pt x="659" y="7298"/>
                  </a:lnTo>
                  <a:lnTo>
                    <a:pt x="659"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8"/>
            <p:cNvSpPr/>
            <p:nvPr/>
          </p:nvSpPr>
          <p:spPr>
            <a:xfrm>
              <a:off x="5852497" y="2588809"/>
              <a:ext cx="29217" cy="58015"/>
            </a:xfrm>
            <a:custGeom>
              <a:rect b="b" l="l" r="r" t="t"/>
              <a:pathLst>
                <a:path extrusionOk="0" h="2216" w="1116">
                  <a:moveTo>
                    <a:pt x="1" y="0"/>
                  </a:moveTo>
                  <a:lnTo>
                    <a:pt x="1" y="2215"/>
                  </a:lnTo>
                  <a:lnTo>
                    <a:pt x="1115" y="2215"/>
                  </a:lnTo>
                  <a:lnTo>
                    <a:pt x="111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8"/>
            <p:cNvSpPr/>
            <p:nvPr/>
          </p:nvSpPr>
          <p:spPr>
            <a:xfrm>
              <a:off x="5908103" y="2588809"/>
              <a:ext cx="29322" cy="58015"/>
            </a:xfrm>
            <a:custGeom>
              <a:rect b="b" l="l" r="r" t="t"/>
              <a:pathLst>
                <a:path extrusionOk="0" h="2216" w="1120">
                  <a:moveTo>
                    <a:pt x="0" y="0"/>
                  </a:moveTo>
                  <a:lnTo>
                    <a:pt x="0" y="2215"/>
                  </a:lnTo>
                  <a:lnTo>
                    <a:pt x="1119" y="2215"/>
                  </a:lnTo>
                  <a:lnTo>
                    <a:pt x="111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8"/>
            <p:cNvSpPr/>
            <p:nvPr/>
          </p:nvSpPr>
          <p:spPr>
            <a:xfrm>
              <a:off x="5963814" y="2588809"/>
              <a:ext cx="29322" cy="58015"/>
            </a:xfrm>
            <a:custGeom>
              <a:rect b="b" l="l" r="r" t="t"/>
              <a:pathLst>
                <a:path extrusionOk="0" h="2216"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8"/>
            <p:cNvSpPr/>
            <p:nvPr/>
          </p:nvSpPr>
          <p:spPr>
            <a:xfrm>
              <a:off x="5777544" y="2672454"/>
              <a:ext cx="29322" cy="57989"/>
            </a:xfrm>
            <a:custGeom>
              <a:rect b="b" l="l" r="r" t="t"/>
              <a:pathLst>
                <a:path extrusionOk="0" h="2215"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8"/>
            <p:cNvSpPr/>
            <p:nvPr/>
          </p:nvSpPr>
          <p:spPr>
            <a:xfrm>
              <a:off x="6038637" y="2672454"/>
              <a:ext cx="29348" cy="57989"/>
            </a:xfrm>
            <a:custGeom>
              <a:rect b="b" l="l" r="r" t="t"/>
              <a:pathLst>
                <a:path extrusionOk="0" h="2215" w="1121">
                  <a:moveTo>
                    <a:pt x="1" y="0"/>
                  </a:moveTo>
                  <a:lnTo>
                    <a:pt x="1"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8"/>
            <p:cNvSpPr/>
            <p:nvPr/>
          </p:nvSpPr>
          <p:spPr>
            <a:xfrm>
              <a:off x="6012849" y="2586531"/>
              <a:ext cx="88829" cy="19399"/>
            </a:xfrm>
            <a:custGeom>
              <a:rect b="b" l="l" r="r" t="t"/>
              <a:pathLst>
                <a:path extrusionOk="0" h="741" w="3393">
                  <a:moveTo>
                    <a:pt x="1" y="1"/>
                  </a:moveTo>
                  <a:lnTo>
                    <a:pt x="1" y="741"/>
                  </a:lnTo>
                  <a:lnTo>
                    <a:pt x="3393" y="741"/>
                  </a:lnTo>
                  <a:lnTo>
                    <a:pt x="3393"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8"/>
            <p:cNvSpPr/>
            <p:nvPr/>
          </p:nvSpPr>
          <p:spPr>
            <a:xfrm>
              <a:off x="6012849" y="2586531"/>
              <a:ext cx="17279" cy="19399"/>
            </a:xfrm>
            <a:custGeom>
              <a:rect b="b" l="l" r="r" t="t"/>
              <a:pathLst>
                <a:path extrusionOk="0" h="741" w="660">
                  <a:moveTo>
                    <a:pt x="1" y="1"/>
                  </a:moveTo>
                  <a:lnTo>
                    <a:pt x="1" y="741"/>
                  </a:lnTo>
                  <a:lnTo>
                    <a:pt x="659" y="741"/>
                  </a:lnTo>
                  <a:lnTo>
                    <a:pt x="65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8"/>
            <p:cNvSpPr/>
            <p:nvPr/>
          </p:nvSpPr>
          <p:spPr>
            <a:xfrm>
              <a:off x="5872629" y="2459506"/>
              <a:ext cx="100505" cy="71471"/>
            </a:xfrm>
            <a:custGeom>
              <a:rect b="b" l="l" r="r" t="t"/>
              <a:pathLst>
                <a:path extrusionOk="0" h="2730" w="3839">
                  <a:moveTo>
                    <a:pt x="0" y="1"/>
                  </a:moveTo>
                  <a:lnTo>
                    <a:pt x="0" y="2730"/>
                  </a:lnTo>
                  <a:lnTo>
                    <a:pt x="3839" y="2730"/>
                  </a:lnTo>
                  <a:lnTo>
                    <a:pt x="38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8"/>
            <p:cNvSpPr/>
            <p:nvPr/>
          </p:nvSpPr>
          <p:spPr>
            <a:xfrm>
              <a:off x="5955253" y="2459636"/>
              <a:ext cx="17750" cy="71471"/>
            </a:xfrm>
            <a:custGeom>
              <a:rect b="b" l="l" r="r" t="t"/>
              <a:pathLst>
                <a:path extrusionOk="0" h="2730" w="678">
                  <a:moveTo>
                    <a:pt x="1" y="1"/>
                  </a:moveTo>
                  <a:lnTo>
                    <a:pt x="1" y="2729"/>
                  </a:lnTo>
                  <a:lnTo>
                    <a:pt x="678" y="2729"/>
                  </a:lnTo>
                  <a:lnTo>
                    <a:pt x="678"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8"/>
            <p:cNvSpPr/>
            <p:nvPr/>
          </p:nvSpPr>
          <p:spPr>
            <a:xfrm>
              <a:off x="5899150" y="2473381"/>
              <a:ext cx="47333" cy="43721"/>
            </a:xfrm>
            <a:custGeom>
              <a:rect b="b" l="l" r="r" t="t"/>
              <a:pathLst>
                <a:path extrusionOk="0" h="1670" w="1808">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8"/>
            <p:cNvSpPr/>
            <p:nvPr/>
          </p:nvSpPr>
          <p:spPr>
            <a:xfrm>
              <a:off x="5847104" y="2583520"/>
              <a:ext cx="40003" cy="68827"/>
            </a:xfrm>
            <a:custGeom>
              <a:rect b="b" l="l" r="r" t="t"/>
              <a:pathLst>
                <a:path extrusionOk="0" h="2629" w="1528">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8"/>
            <p:cNvSpPr/>
            <p:nvPr/>
          </p:nvSpPr>
          <p:spPr>
            <a:xfrm>
              <a:off x="5902684"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8"/>
            <p:cNvSpPr/>
            <p:nvPr/>
          </p:nvSpPr>
          <p:spPr>
            <a:xfrm>
              <a:off x="5772124"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8"/>
            <p:cNvSpPr/>
            <p:nvPr/>
          </p:nvSpPr>
          <p:spPr>
            <a:xfrm>
              <a:off x="6033348"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8"/>
            <p:cNvSpPr/>
            <p:nvPr/>
          </p:nvSpPr>
          <p:spPr>
            <a:xfrm>
              <a:off x="5958395"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8"/>
            <p:cNvSpPr/>
            <p:nvPr/>
          </p:nvSpPr>
          <p:spPr>
            <a:xfrm>
              <a:off x="5899045" y="2473512"/>
              <a:ext cx="47307" cy="43721"/>
            </a:xfrm>
            <a:custGeom>
              <a:rect b="b" l="l" r="r" t="t"/>
              <a:pathLst>
                <a:path extrusionOk="0" h="1670" w="1807">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8"/>
            <p:cNvSpPr/>
            <p:nvPr/>
          </p:nvSpPr>
          <p:spPr>
            <a:xfrm>
              <a:off x="5738562" y="2454348"/>
              <a:ext cx="368536" cy="368300"/>
            </a:xfrm>
            <a:custGeom>
              <a:rect b="b" l="l" r="r" t="t"/>
              <a:pathLst>
                <a:path extrusionOk="0" h="14068" w="14077">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78"/>
          <p:cNvGrpSpPr/>
          <p:nvPr/>
        </p:nvGrpSpPr>
        <p:grpSpPr>
          <a:xfrm>
            <a:off x="4870747" y="2288820"/>
            <a:ext cx="368536" cy="288687"/>
            <a:chOff x="4870747" y="2494220"/>
            <a:chExt cx="368536" cy="288687"/>
          </a:xfrm>
        </p:grpSpPr>
        <p:sp>
          <p:nvSpPr>
            <p:cNvPr id="11111" name="Google Shape;11111;p78"/>
            <p:cNvSpPr/>
            <p:nvPr/>
          </p:nvSpPr>
          <p:spPr>
            <a:xfrm>
              <a:off x="4876035" y="2512075"/>
              <a:ext cx="196088" cy="217739"/>
            </a:xfrm>
            <a:custGeom>
              <a:rect b="b" l="l" r="r" t="t"/>
              <a:pathLst>
                <a:path extrusionOk="0" h="8317" w="749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8"/>
            <p:cNvSpPr/>
            <p:nvPr/>
          </p:nvSpPr>
          <p:spPr>
            <a:xfrm>
              <a:off x="5024293" y="2512206"/>
              <a:ext cx="47962" cy="217608"/>
            </a:xfrm>
            <a:custGeom>
              <a:rect b="b" l="l" r="r" t="t"/>
              <a:pathLst>
                <a:path extrusionOk="0" h="8312" w="1832">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8"/>
            <p:cNvSpPr/>
            <p:nvPr/>
          </p:nvSpPr>
          <p:spPr>
            <a:xfrm>
              <a:off x="5072228" y="2553832"/>
              <a:ext cx="161504" cy="176113"/>
            </a:xfrm>
            <a:custGeom>
              <a:rect b="b" l="l" r="r" t="t"/>
              <a:pathLst>
                <a:path extrusionOk="0" h="6727" w="6169">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8"/>
            <p:cNvSpPr/>
            <p:nvPr/>
          </p:nvSpPr>
          <p:spPr>
            <a:xfrm>
              <a:off x="5134353" y="2553727"/>
              <a:ext cx="99510" cy="176218"/>
            </a:xfrm>
            <a:custGeom>
              <a:rect b="b" l="l" r="r" t="t"/>
              <a:pathLst>
                <a:path extrusionOk="0" h="6731" w="3801">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8"/>
            <p:cNvSpPr/>
            <p:nvPr/>
          </p:nvSpPr>
          <p:spPr>
            <a:xfrm>
              <a:off x="5109587" y="2580248"/>
              <a:ext cx="66052" cy="61523"/>
            </a:xfrm>
            <a:custGeom>
              <a:rect b="b" l="l" r="r" t="t"/>
              <a:pathLst>
                <a:path extrusionOk="0" h="2350" w="2523">
                  <a:moveTo>
                    <a:pt x="0" y="1"/>
                  </a:moveTo>
                  <a:lnTo>
                    <a:pt x="0" y="2350"/>
                  </a:lnTo>
                  <a:lnTo>
                    <a:pt x="2522" y="2350"/>
                  </a:lnTo>
                  <a:lnTo>
                    <a:pt x="2517" y="1264"/>
                  </a:lnTo>
                  <a:lnTo>
                    <a:pt x="143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8"/>
            <p:cNvSpPr/>
            <p:nvPr/>
          </p:nvSpPr>
          <p:spPr>
            <a:xfrm>
              <a:off x="5098251" y="2538124"/>
              <a:ext cx="54742" cy="15629"/>
            </a:xfrm>
            <a:custGeom>
              <a:rect b="b" l="l" r="r" t="t"/>
              <a:pathLst>
                <a:path extrusionOk="0" h="597" w="2091">
                  <a:moveTo>
                    <a:pt x="1" y="0"/>
                  </a:moveTo>
                  <a:lnTo>
                    <a:pt x="1" y="596"/>
                  </a:lnTo>
                  <a:lnTo>
                    <a:pt x="2091" y="596"/>
                  </a:lnTo>
                  <a:lnTo>
                    <a:pt x="209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8"/>
            <p:cNvSpPr/>
            <p:nvPr/>
          </p:nvSpPr>
          <p:spPr>
            <a:xfrm>
              <a:off x="5104534" y="2499770"/>
              <a:ext cx="42307" cy="38380"/>
            </a:xfrm>
            <a:custGeom>
              <a:rect b="b" l="l" r="r" t="t"/>
              <a:pathLst>
                <a:path extrusionOk="0" h="1466" w="1616">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8"/>
            <p:cNvSpPr/>
            <p:nvPr/>
          </p:nvSpPr>
          <p:spPr>
            <a:xfrm>
              <a:off x="5117624" y="2499639"/>
              <a:ext cx="29086" cy="38511"/>
            </a:xfrm>
            <a:custGeom>
              <a:rect b="b" l="l" r="r" t="t"/>
              <a:pathLst>
                <a:path extrusionOk="0" h="1471" w="1111">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8"/>
            <p:cNvSpPr/>
            <p:nvPr/>
          </p:nvSpPr>
          <p:spPr>
            <a:xfrm>
              <a:off x="4918918"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8"/>
            <p:cNvSpPr/>
            <p:nvPr/>
          </p:nvSpPr>
          <p:spPr>
            <a:xfrm>
              <a:off x="4940674" y="2701252"/>
              <a:ext cx="82388" cy="75974"/>
            </a:xfrm>
            <a:custGeom>
              <a:rect b="b" l="l" r="r" t="t"/>
              <a:pathLst>
                <a:path extrusionOk="0" h="2902" w="3147">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8"/>
            <p:cNvSpPr/>
            <p:nvPr/>
          </p:nvSpPr>
          <p:spPr>
            <a:xfrm>
              <a:off x="4950727" y="2718478"/>
              <a:ext cx="40893" cy="35029"/>
            </a:xfrm>
            <a:custGeom>
              <a:rect b="b" l="l" r="r" t="t"/>
              <a:pathLst>
                <a:path extrusionOk="0" h="1338" w="1562">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8"/>
            <p:cNvSpPr/>
            <p:nvPr/>
          </p:nvSpPr>
          <p:spPr>
            <a:xfrm>
              <a:off x="5091601"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8"/>
            <p:cNvSpPr/>
            <p:nvPr/>
          </p:nvSpPr>
          <p:spPr>
            <a:xfrm>
              <a:off x="5111969" y="2701252"/>
              <a:ext cx="82519" cy="75974"/>
            </a:xfrm>
            <a:custGeom>
              <a:rect b="b" l="l" r="r" t="t"/>
              <a:pathLst>
                <a:path extrusionOk="0" h="2902" w="3152">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8"/>
            <p:cNvSpPr/>
            <p:nvPr/>
          </p:nvSpPr>
          <p:spPr>
            <a:xfrm>
              <a:off x="5123410" y="2718478"/>
              <a:ext cx="40893" cy="35029"/>
            </a:xfrm>
            <a:custGeom>
              <a:rect b="b" l="l" r="r" t="t"/>
              <a:pathLst>
                <a:path extrusionOk="0" h="1338" w="1562">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8"/>
            <p:cNvSpPr/>
            <p:nvPr/>
          </p:nvSpPr>
          <p:spPr>
            <a:xfrm>
              <a:off x="4928971" y="2549198"/>
              <a:ext cx="90321" cy="90321"/>
            </a:xfrm>
            <a:custGeom>
              <a:rect b="b" l="l" r="r" t="t"/>
              <a:pathLst>
                <a:path extrusionOk="0" h="3450" w="345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8"/>
            <p:cNvSpPr/>
            <p:nvPr/>
          </p:nvSpPr>
          <p:spPr>
            <a:xfrm>
              <a:off x="5072228" y="2677611"/>
              <a:ext cx="161504" cy="52465"/>
            </a:xfrm>
            <a:custGeom>
              <a:rect b="b" l="l" r="r" t="t"/>
              <a:pathLst>
                <a:path extrusionOk="0" h="2004" w="6169">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8"/>
            <p:cNvSpPr/>
            <p:nvPr/>
          </p:nvSpPr>
          <p:spPr>
            <a:xfrm>
              <a:off x="5189829" y="2677480"/>
              <a:ext cx="43904" cy="52334"/>
            </a:xfrm>
            <a:custGeom>
              <a:rect b="b" l="l" r="r" t="t"/>
              <a:pathLst>
                <a:path extrusionOk="0" h="1999" w="1677">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8"/>
            <p:cNvSpPr/>
            <p:nvPr/>
          </p:nvSpPr>
          <p:spPr>
            <a:xfrm>
              <a:off x="4875904" y="2677480"/>
              <a:ext cx="196219" cy="52334"/>
            </a:xfrm>
            <a:custGeom>
              <a:rect b="b" l="l" r="r" t="t"/>
              <a:pathLst>
                <a:path extrusionOk="0" h="1999" w="7495">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8"/>
            <p:cNvSpPr/>
            <p:nvPr/>
          </p:nvSpPr>
          <p:spPr>
            <a:xfrm>
              <a:off x="5040917" y="2677480"/>
              <a:ext cx="31468" cy="52334"/>
            </a:xfrm>
            <a:custGeom>
              <a:rect b="b" l="l" r="r" t="t"/>
              <a:pathLst>
                <a:path extrusionOk="0" h="1999" w="1202">
                  <a:moveTo>
                    <a:pt x="0" y="0"/>
                  </a:moveTo>
                  <a:lnTo>
                    <a:pt x="0" y="1999"/>
                  </a:lnTo>
                  <a:lnTo>
                    <a:pt x="1201" y="1999"/>
                  </a:lnTo>
                  <a:lnTo>
                    <a:pt x="1201"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8"/>
            <p:cNvSpPr/>
            <p:nvPr/>
          </p:nvSpPr>
          <p:spPr>
            <a:xfrm>
              <a:off x="5104299" y="2574855"/>
              <a:ext cx="76629" cy="72335"/>
            </a:xfrm>
            <a:custGeom>
              <a:rect b="b" l="l" r="r" t="t"/>
              <a:pathLst>
                <a:path extrusionOk="0" h="2763" w="2927">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8"/>
            <p:cNvSpPr/>
            <p:nvPr/>
          </p:nvSpPr>
          <p:spPr>
            <a:xfrm>
              <a:off x="4943554" y="2713059"/>
              <a:ext cx="53617" cy="45894"/>
            </a:xfrm>
            <a:custGeom>
              <a:rect b="b" l="l" r="r" t="t"/>
              <a:pathLst>
                <a:path extrusionOk="0" h="1753" w="2048">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8"/>
            <p:cNvSpPr/>
            <p:nvPr/>
          </p:nvSpPr>
          <p:spPr>
            <a:xfrm>
              <a:off x="5116106" y="2713059"/>
              <a:ext cx="53617" cy="45894"/>
            </a:xfrm>
            <a:custGeom>
              <a:rect b="b" l="l" r="r" t="t"/>
              <a:pathLst>
                <a:path extrusionOk="0" h="1753" w="2048">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8"/>
            <p:cNvSpPr/>
            <p:nvPr/>
          </p:nvSpPr>
          <p:spPr>
            <a:xfrm>
              <a:off x="4923552" y="2543910"/>
              <a:ext cx="101160" cy="101029"/>
            </a:xfrm>
            <a:custGeom>
              <a:rect b="b" l="l" r="r" t="t"/>
              <a:pathLst>
                <a:path extrusionOk="0" h="3859" w="3864">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8"/>
            <p:cNvSpPr/>
            <p:nvPr/>
          </p:nvSpPr>
          <p:spPr>
            <a:xfrm>
              <a:off x="4870747" y="2494220"/>
              <a:ext cx="368536" cy="288687"/>
            </a:xfrm>
            <a:custGeom>
              <a:rect b="b" l="l" r="r" t="t"/>
              <a:pathLst>
                <a:path extrusionOk="0" h="11027" w="14077">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78"/>
          <p:cNvGrpSpPr/>
          <p:nvPr/>
        </p:nvGrpSpPr>
        <p:grpSpPr>
          <a:xfrm>
            <a:off x="5300308" y="2249105"/>
            <a:ext cx="370604" cy="367960"/>
            <a:chOff x="5300308" y="2454505"/>
            <a:chExt cx="370604" cy="367960"/>
          </a:xfrm>
        </p:grpSpPr>
        <p:sp>
          <p:nvSpPr>
            <p:cNvPr id="11136" name="Google Shape;11136;p78"/>
            <p:cNvSpPr/>
            <p:nvPr/>
          </p:nvSpPr>
          <p:spPr>
            <a:xfrm>
              <a:off x="5585487" y="2460029"/>
              <a:ext cx="79509" cy="79378"/>
            </a:xfrm>
            <a:custGeom>
              <a:rect b="b" l="l" r="r" t="t"/>
              <a:pathLst>
                <a:path extrusionOk="0" h="3032" w="3037">
                  <a:moveTo>
                    <a:pt x="380" y="0"/>
                  </a:moveTo>
                  <a:lnTo>
                    <a:pt x="1" y="375"/>
                  </a:lnTo>
                  <a:lnTo>
                    <a:pt x="2657" y="3031"/>
                  </a:lnTo>
                  <a:lnTo>
                    <a:pt x="3037" y="2657"/>
                  </a:lnTo>
                  <a:lnTo>
                    <a:pt x="38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8"/>
            <p:cNvSpPr/>
            <p:nvPr/>
          </p:nvSpPr>
          <p:spPr>
            <a:xfrm>
              <a:off x="5372565" y="2708791"/>
              <a:ext cx="43537" cy="42464"/>
            </a:xfrm>
            <a:custGeom>
              <a:rect b="b" l="l" r="r" t="t"/>
              <a:pathLst>
                <a:path extrusionOk="0" h="1622" w="1663">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8"/>
            <p:cNvSpPr/>
            <p:nvPr/>
          </p:nvSpPr>
          <p:spPr>
            <a:xfrm>
              <a:off x="5390682" y="2530322"/>
              <a:ext cx="204152" cy="202607"/>
            </a:xfrm>
            <a:custGeom>
              <a:rect b="b" l="l" r="r" t="t"/>
              <a:pathLst>
                <a:path extrusionOk="0" h="7739" w="7798">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8"/>
            <p:cNvSpPr/>
            <p:nvPr/>
          </p:nvSpPr>
          <p:spPr>
            <a:xfrm>
              <a:off x="5394321" y="2580117"/>
              <a:ext cx="200513" cy="152708"/>
            </a:xfrm>
            <a:custGeom>
              <a:rect b="b" l="l" r="r" t="t"/>
              <a:pathLst>
                <a:path extrusionOk="0" h="5833" w="7659">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8"/>
            <p:cNvSpPr/>
            <p:nvPr/>
          </p:nvSpPr>
          <p:spPr>
            <a:xfrm>
              <a:off x="5390289" y="2604412"/>
              <a:ext cx="132104" cy="128413"/>
            </a:xfrm>
            <a:custGeom>
              <a:rect b="b" l="l" r="r" t="t"/>
              <a:pathLst>
                <a:path extrusionOk="0" h="4905" w="5046">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8"/>
            <p:cNvSpPr/>
            <p:nvPr/>
          </p:nvSpPr>
          <p:spPr>
            <a:xfrm>
              <a:off x="5394190" y="2657845"/>
              <a:ext cx="128308" cy="74980"/>
            </a:xfrm>
            <a:custGeom>
              <a:rect b="b" l="l" r="r" t="t"/>
              <a:pathLst>
                <a:path extrusionOk="0" h="2864" w="4901">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8"/>
            <p:cNvSpPr/>
            <p:nvPr/>
          </p:nvSpPr>
          <p:spPr>
            <a:xfrm>
              <a:off x="5514566" y="2502284"/>
              <a:ext cx="108045" cy="107940"/>
            </a:xfrm>
            <a:custGeom>
              <a:rect b="b" l="l" r="r" t="t"/>
              <a:pathLst>
                <a:path extrusionOk="0" h="4123" w="4127">
                  <a:moveTo>
                    <a:pt x="466" y="0"/>
                  </a:moveTo>
                  <a:lnTo>
                    <a:pt x="0" y="466"/>
                  </a:lnTo>
                  <a:lnTo>
                    <a:pt x="3661" y="4122"/>
                  </a:lnTo>
                  <a:lnTo>
                    <a:pt x="4127" y="3656"/>
                  </a:lnTo>
                  <a:lnTo>
                    <a:pt x="46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8"/>
            <p:cNvSpPr/>
            <p:nvPr/>
          </p:nvSpPr>
          <p:spPr>
            <a:xfrm>
              <a:off x="5526765" y="2502284"/>
              <a:ext cx="95845" cy="107940"/>
            </a:xfrm>
            <a:custGeom>
              <a:rect b="b" l="l" r="r" t="t"/>
              <a:pathLst>
                <a:path extrusionOk="0" h="4123" w="3661">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8"/>
            <p:cNvSpPr/>
            <p:nvPr/>
          </p:nvSpPr>
          <p:spPr>
            <a:xfrm>
              <a:off x="5551898" y="2481916"/>
              <a:ext cx="91106" cy="91080"/>
            </a:xfrm>
            <a:custGeom>
              <a:rect b="b" l="l" r="r" t="t"/>
              <a:pathLst>
                <a:path extrusionOk="0" h="3479" w="3480">
                  <a:moveTo>
                    <a:pt x="1740" y="0"/>
                  </a:moveTo>
                  <a:lnTo>
                    <a:pt x="1" y="1739"/>
                  </a:lnTo>
                  <a:lnTo>
                    <a:pt x="1740" y="3478"/>
                  </a:lnTo>
                  <a:lnTo>
                    <a:pt x="3479" y="1739"/>
                  </a:lnTo>
                  <a:lnTo>
                    <a:pt x="1740" y="0"/>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8"/>
            <p:cNvSpPr/>
            <p:nvPr/>
          </p:nvSpPr>
          <p:spPr>
            <a:xfrm>
              <a:off x="5551898" y="2481916"/>
              <a:ext cx="90975" cy="91080"/>
            </a:xfrm>
            <a:custGeom>
              <a:rect b="b" l="l" r="r" t="t"/>
              <a:pathLst>
                <a:path extrusionOk="0" h="3479" w="3475">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8"/>
            <p:cNvSpPr/>
            <p:nvPr/>
          </p:nvSpPr>
          <p:spPr>
            <a:xfrm>
              <a:off x="5300308" y="2454505"/>
              <a:ext cx="370604" cy="367960"/>
            </a:xfrm>
            <a:custGeom>
              <a:rect b="b" l="l" r="r" t="t"/>
              <a:pathLst>
                <a:path extrusionOk="0" h="14055" w="14156">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78"/>
          <p:cNvGrpSpPr/>
          <p:nvPr/>
        </p:nvGrpSpPr>
        <p:grpSpPr>
          <a:xfrm>
            <a:off x="4929600" y="3620335"/>
            <a:ext cx="230803" cy="340235"/>
            <a:chOff x="4929600" y="3825735"/>
            <a:chExt cx="230803" cy="340235"/>
          </a:xfrm>
        </p:grpSpPr>
        <p:sp>
          <p:nvSpPr>
            <p:cNvPr id="11148" name="Google Shape;11148;p78"/>
            <p:cNvSpPr/>
            <p:nvPr/>
          </p:nvSpPr>
          <p:spPr>
            <a:xfrm>
              <a:off x="4934757" y="3830657"/>
              <a:ext cx="220750" cy="330418"/>
            </a:xfrm>
            <a:custGeom>
              <a:rect b="b" l="l" r="r" t="t"/>
              <a:pathLst>
                <a:path extrusionOk="0" h="12621" w="8432">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8"/>
            <p:cNvSpPr/>
            <p:nvPr/>
          </p:nvSpPr>
          <p:spPr>
            <a:xfrm>
              <a:off x="4934757" y="3830788"/>
              <a:ext cx="220750" cy="330287"/>
            </a:xfrm>
            <a:custGeom>
              <a:rect b="b" l="l" r="r" t="t"/>
              <a:pathLst>
                <a:path extrusionOk="0" h="12616" w="8432">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8"/>
            <p:cNvSpPr/>
            <p:nvPr/>
          </p:nvSpPr>
          <p:spPr>
            <a:xfrm>
              <a:off x="4956251" y="3857805"/>
              <a:ext cx="76001" cy="65110"/>
            </a:xfrm>
            <a:custGeom>
              <a:rect b="b" l="l" r="r" t="t"/>
              <a:pathLst>
                <a:path extrusionOk="0" h="2487" w="2903">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8"/>
            <p:cNvSpPr/>
            <p:nvPr/>
          </p:nvSpPr>
          <p:spPr>
            <a:xfrm>
              <a:off x="4993479" y="3857805"/>
              <a:ext cx="40291" cy="65136"/>
            </a:xfrm>
            <a:custGeom>
              <a:rect b="b" l="l" r="r" t="t"/>
              <a:pathLst>
                <a:path extrusionOk="0" h="2488" w="1539">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8"/>
            <p:cNvSpPr/>
            <p:nvPr/>
          </p:nvSpPr>
          <p:spPr>
            <a:xfrm>
              <a:off x="5047069" y="3857805"/>
              <a:ext cx="75870" cy="65110"/>
            </a:xfrm>
            <a:custGeom>
              <a:rect b="b" l="l" r="r" t="t"/>
              <a:pathLst>
                <a:path extrusionOk="0" h="2487" w="2898">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8"/>
            <p:cNvSpPr/>
            <p:nvPr/>
          </p:nvSpPr>
          <p:spPr>
            <a:xfrm>
              <a:off x="5084035" y="3857805"/>
              <a:ext cx="38903" cy="65057"/>
            </a:xfrm>
            <a:custGeom>
              <a:rect b="b" l="l" r="r" t="t"/>
              <a:pathLst>
                <a:path extrusionOk="0" h="2485" w="1486">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8"/>
            <p:cNvSpPr/>
            <p:nvPr/>
          </p:nvSpPr>
          <p:spPr>
            <a:xfrm>
              <a:off x="4956251" y="4063947"/>
              <a:ext cx="76001" cy="65083"/>
            </a:xfrm>
            <a:custGeom>
              <a:rect b="b" l="l" r="r" t="t"/>
              <a:pathLst>
                <a:path extrusionOk="0" h="2486" w="2903">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8"/>
            <p:cNvSpPr/>
            <p:nvPr/>
          </p:nvSpPr>
          <p:spPr>
            <a:xfrm>
              <a:off x="4993479" y="4063947"/>
              <a:ext cx="40291" cy="65005"/>
            </a:xfrm>
            <a:custGeom>
              <a:rect b="b" l="l" r="r" t="t"/>
              <a:pathLst>
                <a:path extrusionOk="0" h="2483" w="1539">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8"/>
            <p:cNvSpPr/>
            <p:nvPr/>
          </p:nvSpPr>
          <p:spPr>
            <a:xfrm>
              <a:off x="5047069" y="4063947"/>
              <a:ext cx="75870" cy="65083"/>
            </a:xfrm>
            <a:custGeom>
              <a:rect b="b" l="l" r="r" t="t"/>
              <a:pathLst>
                <a:path extrusionOk="0" h="2486" w="2898">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8"/>
            <p:cNvSpPr/>
            <p:nvPr/>
          </p:nvSpPr>
          <p:spPr>
            <a:xfrm>
              <a:off x="5084035" y="4063947"/>
              <a:ext cx="38903" cy="64926"/>
            </a:xfrm>
            <a:custGeom>
              <a:rect b="b" l="l" r="r" t="t"/>
              <a:pathLst>
                <a:path extrusionOk="0" h="2480" w="1486">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8"/>
            <p:cNvSpPr/>
            <p:nvPr/>
          </p:nvSpPr>
          <p:spPr>
            <a:xfrm>
              <a:off x="4956251" y="3960824"/>
              <a:ext cx="76001" cy="65110"/>
            </a:xfrm>
            <a:custGeom>
              <a:rect b="b" l="l" r="r" t="t"/>
              <a:pathLst>
                <a:path extrusionOk="0" h="2487" w="2903">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8"/>
            <p:cNvSpPr/>
            <p:nvPr/>
          </p:nvSpPr>
          <p:spPr>
            <a:xfrm>
              <a:off x="4993479" y="3960955"/>
              <a:ext cx="40291" cy="64979"/>
            </a:xfrm>
            <a:custGeom>
              <a:rect b="b" l="l" r="r" t="t"/>
              <a:pathLst>
                <a:path extrusionOk="0" h="2482" w="1539">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8"/>
            <p:cNvSpPr/>
            <p:nvPr/>
          </p:nvSpPr>
          <p:spPr>
            <a:xfrm>
              <a:off x="5047069" y="3960824"/>
              <a:ext cx="75870" cy="65110"/>
            </a:xfrm>
            <a:custGeom>
              <a:rect b="b" l="l" r="r" t="t"/>
              <a:pathLst>
                <a:path extrusionOk="0" h="2487" w="2898">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8"/>
            <p:cNvSpPr/>
            <p:nvPr/>
          </p:nvSpPr>
          <p:spPr>
            <a:xfrm>
              <a:off x="5084035" y="3960955"/>
              <a:ext cx="38903" cy="64926"/>
            </a:xfrm>
            <a:custGeom>
              <a:rect b="b" l="l" r="r" t="t"/>
              <a:pathLst>
                <a:path extrusionOk="0" h="2480" w="1486">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8"/>
            <p:cNvSpPr/>
            <p:nvPr/>
          </p:nvSpPr>
          <p:spPr>
            <a:xfrm>
              <a:off x="4962298" y="3852936"/>
              <a:ext cx="74849" cy="74927"/>
            </a:xfrm>
            <a:custGeom>
              <a:rect b="b" l="l" r="r" t="t"/>
              <a:pathLst>
                <a:path extrusionOk="0" h="2862" w="2859">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8"/>
            <p:cNvSpPr/>
            <p:nvPr/>
          </p:nvSpPr>
          <p:spPr>
            <a:xfrm>
              <a:off x="5040786" y="3852910"/>
              <a:ext cx="87179" cy="74901"/>
            </a:xfrm>
            <a:custGeom>
              <a:rect b="b" l="l" r="r" t="t"/>
              <a:pathLst>
                <a:path extrusionOk="0" h="2861" w="333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8"/>
            <p:cNvSpPr/>
            <p:nvPr/>
          </p:nvSpPr>
          <p:spPr>
            <a:xfrm>
              <a:off x="4949732" y="3955928"/>
              <a:ext cx="87415" cy="74953"/>
            </a:xfrm>
            <a:custGeom>
              <a:rect b="b" l="l" r="r" t="t"/>
              <a:pathLst>
                <a:path extrusionOk="0" h="2863" w="3339">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8"/>
            <p:cNvSpPr/>
            <p:nvPr/>
          </p:nvSpPr>
          <p:spPr>
            <a:xfrm>
              <a:off x="5040786" y="3955928"/>
              <a:ext cx="87310" cy="74953"/>
            </a:xfrm>
            <a:custGeom>
              <a:rect b="b" l="l" r="r" t="t"/>
              <a:pathLst>
                <a:path extrusionOk="0" h="2863" w="3335">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8"/>
            <p:cNvSpPr/>
            <p:nvPr/>
          </p:nvSpPr>
          <p:spPr>
            <a:xfrm>
              <a:off x="4962298" y="4058920"/>
              <a:ext cx="74980" cy="74953"/>
            </a:xfrm>
            <a:custGeom>
              <a:rect b="b" l="l" r="r" t="t"/>
              <a:pathLst>
                <a:path extrusionOk="0" h="2863" w="2864">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8"/>
            <p:cNvSpPr/>
            <p:nvPr/>
          </p:nvSpPr>
          <p:spPr>
            <a:xfrm>
              <a:off x="5040655" y="4059051"/>
              <a:ext cx="87179" cy="74796"/>
            </a:xfrm>
            <a:custGeom>
              <a:rect b="b" l="l" r="r" t="t"/>
              <a:pathLst>
                <a:path extrusionOk="0" h="2857" w="333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8"/>
            <p:cNvSpPr/>
            <p:nvPr/>
          </p:nvSpPr>
          <p:spPr>
            <a:xfrm>
              <a:off x="4929600" y="3825735"/>
              <a:ext cx="230803" cy="340235"/>
            </a:xfrm>
            <a:custGeom>
              <a:rect b="b" l="l" r="r" t="t"/>
              <a:pathLst>
                <a:path extrusionOk="0" h="12996" w="8816">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78"/>
          <p:cNvGrpSpPr/>
          <p:nvPr/>
        </p:nvGrpSpPr>
        <p:grpSpPr>
          <a:xfrm>
            <a:off x="6264518" y="3619995"/>
            <a:ext cx="249810" cy="340968"/>
            <a:chOff x="6264518" y="3825395"/>
            <a:chExt cx="249810" cy="340968"/>
          </a:xfrm>
        </p:grpSpPr>
        <p:sp>
          <p:nvSpPr>
            <p:cNvPr id="11170" name="Google Shape;11170;p78"/>
            <p:cNvSpPr/>
            <p:nvPr/>
          </p:nvSpPr>
          <p:spPr>
            <a:xfrm>
              <a:off x="6269309" y="3867832"/>
              <a:ext cx="211325" cy="293740"/>
            </a:xfrm>
            <a:custGeom>
              <a:rect b="b" l="l" r="r" t="t"/>
              <a:pathLst>
                <a:path extrusionOk="0" h="11220" w="8072">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8"/>
            <p:cNvSpPr/>
            <p:nvPr/>
          </p:nvSpPr>
          <p:spPr>
            <a:xfrm>
              <a:off x="6332429" y="3867623"/>
              <a:ext cx="148205" cy="234154"/>
            </a:xfrm>
            <a:custGeom>
              <a:rect b="b" l="l" r="r" t="t"/>
              <a:pathLst>
                <a:path extrusionOk="0" h="8944" w="5661">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8"/>
            <p:cNvSpPr/>
            <p:nvPr/>
          </p:nvSpPr>
          <p:spPr>
            <a:xfrm>
              <a:off x="6277215" y="3830395"/>
              <a:ext cx="55868" cy="93593"/>
            </a:xfrm>
            <a:custGeom>
              <a:rect b="b" l="l" r="r" t="t"/>
              <a:pathLst>
                <a:path extrusionOk="0" h="3575" w="2134">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8"/>
            <p:cNvSpPr/>
            <p:nvPr/>
          </p:nvSpPr>
          <p:spPr>
            <a:xfrm>
              <a:off x="6306144" y="3890400"/>
              <a:ext cx="26939" cy="33484"/>
            </a:xfrm>
            <a:custGeom>
              <a:rect b="b" l="l" r="r" t="t"/>
              <a:pathLst>
                <a:path extrusionOk="0" h="1279" w="1029">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8"/>
            <p:cNvSpPr/>
            <p:nvPr/>
          </p:nvSpPr>
          <p:spPr>
            <a:xfrm>
              <a:off x="6264518" y="3825395"/>
              <a:ext cx="249810" cy="340968"/>
            </a:xfrm>
            <a:custGeom>
              <a:rect b="b" l="l" r="r" t="t"/>
              <a:pathLst>
                <a:path extrusionOk="0" h="13024" w="9542">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8"/>
            <p:cNvSpPr/>
            <p:nvPr/>
          </p:nvSpPr>
          <p:spPr>
            <a:xfrm>
              <a:off x="6360729" y="4014283"/>
              <a:ext cx="14739" cy="12593"/>
            </a:xfrm>
            <a:custGeom>
              <a:rect b="b" l="l" r="r" t="t"/>
              <a:pathLst>
                <a:path extrusionOk="0" h="481" w="563">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8"/>
            <p:cNvSpPr/>
            <p:nvPr/>
          </p:nvSpPr>
          <p:spPr>
            <a:xfrm>
              <a:off x="6412304" y="4027216"/>
              <a:ext cx="14608" cy="12645"/>
            </a:xfrm>
            <a:custGeom>
              <a:rect b="b" l="l" r="r" t="t"/>
              <a:pathLst>
                <a:path extrusionOk="0" h="483" w="558">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8"/>
            <p:cNvSpPr/>
            <p:nvPr/>
          </p:nvSpPr>
          <p:spPr>
            <a:xfrm>
              <a:off x="6355965" y="4058920"/>
              <a:ext cx="14739" cy="12540"/>
            </a:xfrm>
            <a:custGeom>
              <a:rect b="b" l="l" r="r" t="t"/>
              <a:pathLst>
                <a:path extrusionOk="0" h="479" w="563">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78"/>
          <p:cNvGrpSpPr/>
          <p:nvPr/>
        </p:nvGrpSpPr>
        <p:grpSpPr>
          <a:xfrm>
            <a:off x="5376073" y="3619968"/>
            <a:ext cx="223158" cy="340994"/>
            <a:chOff x="5376073" y="3825368"/>
            <a:chExt cx="223158" cy="340994"/>
          </a:xfrm>
        </p:grpSpPr>
        <p:sp>
          <p:nvSpPr>
            <p:cNvPr id="11179" name="Google Shape;11179;p78"/>
            <p:cNvSpPr/>
            <p:nvPr/>
          </p:nvSpPr>
          <p:spPr>
            <a:xfrm>
              <a:off x="5380995" y="3830395"/>
              <a:ext cx="213079" cy="242008"/>
            </a:xfrm>
            <a:custGeom>
              <a:rect b="b" l="l" r="r" t="t"/>
              <a:pathLst>
                <a:path extrusionOk="0" h="9244" w="8139">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8"/>
            <p:cNvSpPr/>
            <p:nvPr/>
          </p:nvSpPr>
          <p:spPr>
            <a:xfrm>
              <a:off x="5515822" y="3830395"/>
              <a:ext cx="78252" cy="242008"/>
            </a:xfrm>
            <a:custGeom>
              <a:rect b="b" l="l" r="r" t="t"/>
              <a:pathLst>
                <a:path extrusionOk="0" h="9244" w="2989">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8"/>
            <p:cNvSpPr/>
            <p:nvPr/>
          </p:nvSpPr>
          <p:spPr>
            <a:xfrm>
              <a:off x="5428669" y="3853407"/>
              <a:ext cx="117862" cy="100400"/>
            </a:xfrm>
            <a:custGeom>
              <a:rect b="b" l="l" r="r" t="t"/>
              <a:pathLst>
                <a:path extrusionOk="0" h="3835" w="4502">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8"/>
            <p:cNvSpPr/>
            <p:nvPr/>
          </p:nvSpPr>
          <p:spPr>
            <a:xfrm>
              <a:off x="5428669" y="3863356"/>
              <a:ext cx="117993" cy="90583"/>
            </a:xfrm>
            <a:custGeom>
              <a:rect b="b" l="l" r="r" t="t"/>
              <a:pathLst>
                <a:path extrusionOk="0" h="3460" w="4507">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8"/>
            <p:cNvSpPr/>
            <p:nvPr/>
          </p:nvSpPr>
          <p:spPr>
            <a:xfrm>
              <a:off x="5464745" y="4040071"/>
              <a:ext cx="45684" cy="121266"/>
            </a:xfrm>
            <a:custGeom>
              <a:rect b="b" l="l" r="r" t="t"/>
              <a:pathLst>
                <a:path extrusionOk="0" h="4632" w="1745">
                  <a:moveTo>
                    <a:pt x="1" y="0"/>
                  </a:moveTo>
                  <a:lnTo>
                    <a:pt x="1" y="4631"/>
                  </a:lnTo>
                  <a:lnTo>
                    <a:pt x="1745" y="4631"/>
                  </a:lnTo>
                  <a:lnTo>
                    <a:pt x="174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8"/>
            <p:cNvSpPr/>
            <p:nvPr/>
          </p:nvSpPr>
          <p:spPr>
            <a:xfrm>
              <a:off x="5495192" y="4040071"/>
              <a:ext cx="15237" cy="121266"/>
            </a:xfrm>
            <a:custGeom>
              <a:rect b="b" l="l" r="r" t="t"/>
              <a:pathLst>
                <a:path extrusionOk="0" h="4632" w="582">
                  <a:moveTo>
                    <a:pt x="0" y="0"/>
                  </a:moveTo>
                  <a:lnTo>
                    <a:pt x="0" y="4631"/>
                  </a:lnTo>
                  <a:lnTo>
                    <a:pt x="582" y="4631"/>
                  </a:lnTo>
                  <a:lnTo>
                    <a:pt x="58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8"/>
            <p:cNvSpPr/>
            <p:nvPr/>
          </p:nvSpPr>
          <p:spPr>
            <a:xfrm>
              <a:off x="5401992" y="3988234"/>
              <a:ext cx="33118" cy="25552"/>
            </a:xfrm>
            <a:custGeom>
              <a:rect b="b" l="l" r="r" t="t"/>
              <a:pathLst>
                <a:path extrusionOk="0" h="976" w="1265">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8"/>
            <p:cNvSpPr/>
            <p:nvPr/>
          </p:nvSpPr>
          <p:spPr>
            <a:xfrm>
              <a:off x="5402122" y="3995408"/>
              <a:ext cx="32987" cy="18378"/>
            </a:xfrm>
            <a:custGeom>
              <a:rect b="b" l="l" r="r" t="t"/>
              <a:pathLst>
                <a:path extrusionOk="0" h="702" w="126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8"/>
            <p:cNvSpPr/>
            <p:nvPr/>
          </p:nvSpPr>
          <p:spPr>
            <a:xfrm>
              <a:off x="5464876" y="3988234"/>
              <a:ext cx="45553" cy="25552"/>
            </a:xfrm>
            <a:custGeom>
              <a:rect b="b" l="l" r="r" t="t"/>
              <a:pathLst>
                <a:path extrusionOk="0" h="976" w="174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8"/>
            <p:cNvSpPr/>
            <p:nvPr/>
          </p:nvSpPr>
          <p:spPr>
            <a:xfrm>
              <a:off x="5464876" y="3995538"/>
              <a:ext cx="45553" cy="18378"/>
            </a:xfrm>
            <a:custGeom>
              <a:rect b="b" l="l" r="r" t="t"/>
              <a:pathLst>
                <a:path extrusionOk="0" h="702" w="174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8"/>
            <p:cNvSpPr/>
            <p:nvPr/>
          </p:nvSpPr>
          <p:spPr>
            <a:xfrm>
              <a:off x="5540091" y="3988234"/>
              <a:ext cx="33092" cy="25552"/>
            </a:xfrm>
            <a:custGeom>
              <a:rect b="b" l="l" r="r" t="t"/>
              <a:pathLst>
                <a:path extrusionOk="0" h="976" w="1264">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8"/>
            <p:cNvSpPr/>
            <p:nvPr/>
          </p:nvSpPr>
          <p:spPr>
            <a:xfrm>
              <a:off x="5540222" y="3995905"/>
              <a:ext cx="33092" cy="18012"/>
            </a:xfrm>
            <a:custGeom>
              <a:rect b="b" l="l" r="r" t="t"/>
              <a:pathLst>
                <a:path extrusionOk="0" h="688" w="1264">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8"/>
            <p:cNvSpPr/>
            <p:nvPr/>
          </p:nvSpPr>
          <p:spPr>
            <a:xfrm>
              <a:off x="5464745" y="4112380"/>
              <a:ext cx="45684" cy="48957"/>
            </a:xfrm>
            <a:custGeom>
              <a:rect b="b" l="l" r="r" t="t"/>
              <a:pathLst>
                <a:path extrusionOk="0" h="1870" w="1745">
                  <a:moveTo>
                    <a:pt x="1" y="0"/>
                  </a:moveTo>
                  <a:lnTo>
                    <a:pt x="1" y="1869"/>
                  </a:lnTo>
                  <a:lnTo>
                    <a:pt x="1745" y="1869"/>
                  </a:lnTo>
                  <a:lnTo>
                    <a:pt x="1745"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8"/>
            <p:cNvSpPr/>
            <p:nvPr/>
          </p:nvSpPr>
          <p:spPr>
            <a:xfrm>
              <a:off x="5495192" y="4112380"/>
              <a:ext cx="15237" cy="48957"/>
            </a:xfrm>
            <a:custGeom>
              <a:rect b="b" l="l" r="r" t="t"/>
              <a:pathLst>
                <a:path extrusionOk="0" h="1870" w="582">
                  <a:moveTo>
                    <a:pt x="0" y="0"/>
                  </a:moveTo>
                  <a:lnTo>
                    <a:pt x="0" y="1869"/>
                  </a:lnTo>
                  <a:lnTo>
                    <a:pt x="582" y="1869"/>
                  </a:lnTo>
                  <a:lnTo>
                    <a:pt x="582" y="0"/>
                  </a:lnTo>
                  <a:close/>
                </a:path>
              </a:pathLst>
            </a:custGeom>
            <a:solidFill>
              <a:srgbClr val="C3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8"/>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8"/>
            <p:cNvSpPr/>
            <p:nvPr/>
          </p:nvSpPr>
          <p:spPr>
            <a:xfrm>
              <a:off x="5423747" y="3848381"/>
              <a:ext cx="127942" cy="110453"/>
            </a:xfrm>
            <a:custGeom>
              <a:rect b="b" l="l" r="r" t="t"/>
              <a:pathLst>
                <a:path extrusionOk="0" h="4219" w="4887">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8"/>
            <p:cNvSpPr/>
            <p:nvPr/>
          </p:nvSpPr>
          <p:spPr>
            <a:xfrm>
              <a:off x="5397096" y="3983208"/>
              <a:ext cx="43040" cy="35736"/>
            </a:xfrm>
            <a:custGeom>
              <a:rect b="b" l="l" r="r" t="t"/>
              <a:pathLst>
                <a:path extrusionOk="0" h="1365" w="1644">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8"/>
            <p:cNvSpPr/>
            <p:nvPr/>
          </p:nvSpPr>
          <p:spPr>
            <a:xfrm>
              <a:off x="5459718" y="3983208"/>
              <a:ext cx="55632" cy="35736"/>
            </a:xfrm>
            <a:custGeom>
              <a:rect b="b" l="l" r="r" t="t"/>
              <a:pathLst>
                <a:path extrusionOk="0" h="1365" w="2125">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8"/>
            <p:cNvSpPr/>
            <p:nvPr/>
          </p:nvSpPr>
          <p:spPr>
            <a:xfrm>
              <a:off x="5535195" y="3983208"/>
              <a:ext cx="43040" cy="35631"/>
            </a:xfrm>
            <a:custGeom>
              <a:rect b="b" l="l" r="r" t="t"/>
              <a:pathLst>
                <a:path extrusionOk="0" h="1361" w="1644">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8"/>
            <p:cNvSpPr/>
            <p:nvPr/>
          </p:nvSpPr>
          <p:spPr>
            <a:xfrm>
              <a:off x="5376073" y="3825368"/>
              <a:ext cx="223158" cy="340994"/>
            </a:xfrm>
            <a:custGeom>
              <a:rect b="b" l="l" r="r" t="t"/>
              <a:pathLst>
                <a:path extrusionOk="0" h="13025" w="8524">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8"/>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8"/>
            <p:cNvSpPr/>
            <p:nvPr/>
          </p:nvSpPr>
          <p:spPr>
            <a:xfrm>
              <a:off x="5447911" y="3888122"/>
              <a:ext cx="28196" cy="46312"/>
            </a:xfrm>
            <a:custGeom>
              <a:rect b="b" l="l" r="r" t="t"/>
              <a:pathLst>
                <a:path extrusionOk="0" h="1769" w="1077">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8"/>
            <p:cNvSpPr/>
            <p:nvPr/>
          </p:nvSpPr>
          <p:spPr>
            <a:xfrm>
              <a:off x="5499093" y="3888122"/>
              <a:ext cx="29714" cy="46312"/>
            </a:xfrm>
            <a:custGeom>
              <a:rect b="b" l="l" r="r" t="t"/>
              <a:pathLst>
                <a:path extrusionOk="0" h="1769" w="1135">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8"/>
            <p:cNvSpPr/>
            <p:nvPr/>
          </p:nvSpPr>
          <p:spPr>
            <a:xfrm>
              <a:off x="5480898" y="3922601"/>
              <a:ext cx="15708" cy="17305"/>
            </a:xfrm>
            <a:custGeom>
              <a:rect b="b" l="l" r="r" t="t"/>
              <a:pathLst>
                <a:path extrusionOk="0" h="661" w="60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78"/>
          <p:cNvGrpSpPr/>
          <p:nvPr/>
        </p:nvGrpSpPr>
        <p:grpSpPr>
          <a:xfrm>
            <a:off x="6716044" y="3619995"/>
            <a:ext cx="197973" cy="340314"/>
            <a:chOff x="6716044" y="3825395"/>
            <a:chExt cx="197973" cy="340314"/>
          </a:xfrm>
        </p:grpSpPr>
        <p:sp>
          <p:nvSpPr>
            <p:cNvPr id="11204" name="Google Shape;11204;p78"/>
            <p:cNvSpPr/>
            <p:nvPr/>
          </p:nvSpPr>
          <p:spPr>
            <a:xfrm>
              <a:off x="6721568" y="3982841"/>
              <a:ext cx="186925" cy="179700"/>
            </a:xfrm>
            <a:custGeom>
              <a:rect b="b" l="l" r="r" t="t"/>
              <a:pathLst>
                <a:path extrusionOk="0" h="6864" w="714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8"/>
            <p:cNvSpPr/>
            <p:nvPr/>
          </p:nvSpPr>
          <p:spPr>
            <a:xfrm>
              <a:off x="6803459" y="3982841"/>
              <a:ext cx="105165" cy="179726"/>
            </a:xfrm>
            <a:custGeom>
              <a:rect b="b" l="l" r="r" t="t"/>
              <a:pathLst>
                <a:path extrusionOk="0" h="6865" w="4017">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8"/>
            <p:cNvSpPr/>
            <p:nvPr/>
          </p:nvSpPr>
          <p:spPr>
            <a:xfrm>
              <a:off x="6797045" y="3982841"/>
              <a:ext cx="6309" cy="7069"/>
            </a:xfrm>
            <a:custGeom>
              <a:rect b="b" l="l" r="r" t="t"/>
              <a:pathLst>
                <a:path extrusionOk="0" h="270" w="241">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8"/>
            <p:cNvSpPr/>
            <p:nvPr/>
          </p:nvSpPr>
          <p:spPr>
            <a:xfrm>
              <a:off x="6761309" y="3982841"/>
              <a:ext cx="109197" cy="121135"/>
            </a:xfrm>
            <a:custGeom>
              <a:rect b="b" l="l" r="r" t="t"/>
              <a:pathLst>
                <a:path extrusionOk="0" h="4627" w="4171">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8"/>
            <p:cNvSpPr/>
            <p:nvPr/>
          </p:nvSpPr>
          <p:spPr>
            <a:xfrm>
              <a:off x="6781573" y="3982841"/>
              <a:ext cx="66183" cy="121266"/>
            </a:xfrm>
            <a:custGeom>
              <a:rect b="b" l="l" r="r" t="t"/>
              <a:pathLst>
                <a:path extrusionOk="0" h="4632" w="2528">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8"/>
            <p:cNvSpPr/>
            <p:nvPr/>
          </p:nvSpPr>
          <p:spPr>
            <a:xfrm>
              <a:off x="6781573" y="3995041"/>
              <a:ext cx="66288" cy="43773"/>
            </a:xfrm>
            <a:custGeom>
              <a:rect b="b" l="l" r="r" t="t"/>
              <a:pathLst>
                <a:path extrusionOk="0" h="1672" w="2532">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8"/>
            <p:cNvSpPr/>
            <p:nvPr/>
          </p:nvSpPr>
          <p:spPr>
            <a:xfrm>
              <a:off x="6741439" y="3832306"/>
              <a:ext cx="144540" cy="121763"/>
            </a:xfrm>
            <a:custGeom>
              <a:rect b="b" l="l" r="r" t="t"/>
              <a:pathLst>
                <a:path extrusionOk="0" h="4651" w="5521">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8"/>
            <p:cNvSpPr/>
            <p:nvPr/>
          </p:nvSpPr>
          <p:spPr>
            <a:xfrm>
              <a:off x="6742329" y="3832306"/>
              <a:ext cx="143650" cy="117470"/>
            </a:xfrm>
            <a:custGeom>
              <a:rect b="b" l="l" r="r" t="t"/>
              <a:pathLst>
                <a:path extrusionOk="0" h="4487" w="5487">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8"/>
            <p:cNvSpPr/>
            <p:nvPr/>
          </p:nvSpPr>
          <p:spPr>
            <a:xfrm>
              <a:off x="6797150" y="3982946"/>
              <a:ext cx="35762" cy="32097"/>
            </a:xfrm>
            <a:custGeom>
              <a:rect b="b" l="l" r="r" t="t"/>
              <a:pathLst>
                <a:path extrusionOk="0" h="1226" w="1366">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8"/>
            <p:cNvSpPr/>
            <p:nvPr/>
          </p:nvSpPr>
          <p:spPr>
            <a:xfrm>
              <a:off x="6797150" y="3982841"/>
              <a:ext cx="35762" cy="17488"/>
            </a:xfrm>
            <a:custGeom>
              <a:rect b="b" l="l" r="r" t="t"/>
              <a:pathLst>
                <a:path extrusionOk="0" h="668" w="1366">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8"/>
            <p:cNvSpPr/>
            <p:nvPr/>
          </p:nvSpPr>
          <p:spPr>
            <a:xfrm>
              <a:off x="6770865" y="3886865"/>
              <a:ext cx="88331" cy="101160"/>
            </a:xfrm>
            <a:custGeom>
              <a:rect b="b" l="l" r="r" t="t"/>
              <a:pathLst>
                <a:path extrusionOk="0" h="3864" w="3374">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8"/>
            <p:cNvSpPr/>
            <p:nvPr/>
          </p:nvSpPr>
          <p:spPr>
            <a:xfrm>
              <a:off x="6785971" y="3886734"/>
              <a:ext cx="73225" cy="97887"/>
            </a:xfrm>
            <a:custGeom>
              <a:rect b="b" l="l" r="r" t="t"/>
              <a:pathLst>
                <a:path extrusionOk="0" h="3739" w="2797">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8"/>
            <p:cNvSpPr/>
            <p:nvPr/>
          </p:nvSpPr>
          <p:spPr>
            <a:xfrm>
              <a:off x="6716044" y="3825395"/>
              <a:ext cx="197973" cy="340314"/>
            </a:xfrm>
            <a:custGeom>
              <a:rect b="b" l="l" r="r" t="t"/>
              <a:pathLst>
                <a:path extrusionOk="0" h="12999" w="7562">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78"/>
          <p:cNvGrpSpPr/>
          <p:nvPr/>
        </p:nvGrpSpPr>
        <p:grpSpPr>
          <a:xfrm>
            <a:off x="7517833" y="2260415"/>
            <a:ext cx="370656" cy="345157"/>
            <a:chOff x="7517833" y="2465815"/>
            <a:chExt cx="370656" cy="345157"/>
          </a:xfrm>
        </p:grpSpPr>
        <p:sp>
          <p:nvSpPr>
            <p:cNvPr id="11218" name="Google Shape;11218;p78"/>
            <p:cNvSpPr/>
            <p:nvPr/>
          </p:nvSpPr>
          <p:spPr>
            <a:xfrm>
              <a:off x="7674416" y="2471182"/>
              <a:ext cx="208157" cy="204466"/>
            </a:xfrm>
            <a:custGeom>
              <a:rect b="b" l="l" r="r" t="t"/>
              <a:pathLst>
                <a:path extrusionOk="0" h="7810" w="7951">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8"/>
            <p:cNvSpPr/>
            <p:nvPr/>
          </p:nvSpPr>
          <p:spPr>
            <a:xfrm>
              <a:off x="7699313" y="2494220"/>
              <a:ext cx="183260" cy="181427"/>
            </a:xfrm>
            <a:custGeom>
              <a:rect b="b" l="l" r="r" t="t"/>
              <a:pathLst>
                <a:path extrusionOk="0" h="6930" w="700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8"/>
            <p:cNvSpPr/>
            <p:nvPr/>
          </p:nvSpPr>
          <p:spPr>
            <a:xfrm>
              <a:off x="7762956" y="2505661"/>
              <a:ext cx="83148" cy="83305"/>
            </a:xfrm>
            <a:custGeom>
              <a:rect b="b" l="l" r="r" t="t"/>
              <a:pathLst>
                <a:path extrusionOk="0" h="3182" w="3176">
                  <a:moveTo>
                    <a:pt x="610" y="1"/>
                  </a:moveTo>
                  <a:lnTo>
                    <a:pt x="0" y="611"/>
                  </a:lnTo>
                  <a:lnTo>
                    <a:pt x="2561" y="3181"/>
                  </a:lnTo>
                  <a:lnTo>
                    <a:pt x="3176" y="2566"/>
                  </a:lnTo>
                  <a:lnTo>
                    <a:pt x="61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8"/>
            <p:cNvSpPr/>
            <p:nvPr/>
          </p:nvSpPr>
          <p:spPr>
            <a:xfrm>
              <a:off x="7807227" y="2549931"/>
              <a:ext cx="39008" cy="39034"/>
            </a:xfrm>
            <a:custGeom>
              <a:rect b="b" l="l" r="r" t="t"/>
              <a:pathLst>
                <a:path extrusionOk="0" h="1491" w="1490">
                  <a:moveTo>
                    <a:pt x="615" y="1"/>
                  </a:moveTo>
                  <a:lnTo>
                    <a:pt x="0" y="616"/>
                  </a:lnTo>
                  <a:lnTo>
                    <a:pt x="875" y="1490"/>
                  </a:lnTo>
                  <a:lnTo>
                    <a:pt x="1490" y="875"/>
                  </a:lnTo>
                  <a:lnTo>
                    <a:pt x="6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8"/>
            <p:cNvSpPr/>
            <p:nvPr/>
          </p:nvSpPr>
          <p:spPr>
            <a:xfrm>
              <a:off x="7523619" y="2632817"/>
              <a:ext cx="193444" cy="172971"/>
            </a:xfrm>
            <a:custGeom>
              <a:rect b="b" l="l" r="r" t="t"/>
              <a:pathLst>
                <a:path extrusionOk="0" h="6607" w="7389">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8"/>
            <p:cNvSpPr/>
            <p:nvPr/>
          </p:nvSpPr>
          <p:spPr>
            <a:xfrm>
              <a:off x="7523619" y="2647295"/>
              <a:ext cx="193444" cy="158494"/>
            </a:xfrm>
            <a:custGeom>
              <a:rect b="b" l="l" r="r" t="t"/>
              <a:pathLst>
                <a:path extrusionOk="0" h="6054" w="7389">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8"/>
            <p:cNvSpPr/>
            <p:nvPr/>
          </p:nvSpPr>
          <p:spPr>
            <a:xfrm>
              <a:off x="7517833" y="2465815"/>
              <a:ext cx="370656" cy="345157"/>
            </a:xfrm>
            <a:custGeom>
              <a:rect b="b" l="l" r="r" t="t"/>
              <a:pathLst>
                <a:path extrusionOk="0" h="13184" w="14158">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78"/>
          <p:cNvGrpSpPr/>
          <p:nvPr/>
        </p:nvGrpSpPr>
        <p:grpSpPr>
          <a:xfrm>
            <a:off x="5804954" y="3620309"/>
            <a:ext cx="251197" cy="340392"/>
            <a:chOff x="5804954" y="3825709"/>
            <a:chExt cx="251197" cy="340392"/>
          </a:xfrm>
        </p:grpSpPr>
        <p:sp>
          <p:nvSpPr>
            <p:cNvPr id="11226" name="Google Shape;11226;p78"/>
            <p:cNvSpPr/>
            <p:nvPr/>
          </p:nvSpPr>
          <p:spPr>
            <a:xfrm>
              <a:off x="5804954" y="3830709"/>
              <a:ext cx="236091" cy="330365"/>
            </a:xfrm>
            <a:custGeom>
              <a:rect b="b" l="l" r="r" t="t"/>
              <a:pathLst>
                <a:path extrusionOk="0" h="12619" w="9018">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8"/>
            <p:cNvSpPr/>
            <p:nvPr/>
          </p:nvSpPr>
          <p:spPr>
            <a:xfrm>
              <a:off x="5843831" y="3847124"/>
              <a:ext cx="197214" cy="313951"/>
            </a:xfrm>
            <a:custGeom>
              <a:rect b="b" l="l" r="r" t="t"/>
              <a:pathLst>
                <a:path extrusionOk="0" h="11992" w="7533">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8"/>
            <p:cNvSpPr/>
            <p:nvPr/>
          </p:nvSpPr>
          <p:spPr>
            <a:xfrm>
              <a:off x="5863021" y="3875058"/>
              <a:ext cx="145954" cy="189936"/>
            </a:xfrm>
            <a:custGeom>
              <a:rect b="b" l="l" r="r" t="t"/>
              <a:pathLst>
                <a:path extrusionOk="0" h="7255" w="5575">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8"/>
            <p:cNvSpPr/>
            <p:nvPr/>
          </p:nvSpPr>
          <p:spPr>
            <a:xfrm>
              <a:off x="5854382" y="3870005"/>
              <a:ext cx="162656" cy="200041"/>
            </a:xfrm>
            <a:custGeom>
              <a:rect b="b" l="l" r="r" t="t"/>
              <a:pathLst>
                <a:path extrusionOk="0" h="7641" w="6213">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8"/>
            <p:cNvSpPr/>
            <p:nvPr/>
          </p:nvSpPr>
          <p:spPr>
            <a:xfrm>
              <a:off x="5828856" y="4043160"/>
              <a:ext cx="125036" cy="122941"/>
            </a:xfrm>
            <a:custGeom>
              <a:rect b="b" l="l" r="r" t="t"/>
              <a:pathLst>
                <a:path extrusionOk="0" h="4696" w="4776">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8"/>
            <p:cNvSpPr/>
            <p:nvPr/>
          </p:nvSpPr>
          <p:spPr>
            <a:xfrm>
              <a:off x="5830532" y="3825709"/>
              <a:ext cx="225619" cy="268607"/>
            </a:xfrm>
            <a:custGeom>
              <a:rect b="b" l="l" r="r" t="t"/>
              <a:pathLst>
                <a:path extrusionOk="0" h="10260" w="8618">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2" name="Google Shape;11232;p78"/>
          <p:cNvGrpSpPr/>
          <p:nvPr/>
        </p:nvGrpSpPr>
        <p:grpSpPr>
          <a:xfrm>
            <a:off x="4872134" y="3154593"/>
            <a:ext cx="374819" cy="368562"/>
            <a:chOff x="4872134" y="3359993"/>
            <a:chExt cx="374819" cy="368562"/>
          </a:xfrm>
        </p:grpSpPr>
        <p:sp>
          <p:nvSpPr>
            <p:cNvPr id="11233" name="Google Shape;11233;p78"/>
            <p:cNvSpPr/>
            <p:nvPr/>
          </p:nvSpPr>
          <p:spPr>
            <a:xfrm>
              <a:off x="4880538" y="3368318"/>
              <a:ext cx="357724" cy="352383"/>
            </a:xfrm>
            <a:custGeom>
              <a:rect b="b" l="l" r="r" t="t"/>
              <a:pathLst>
                <a:path extrusionOk="0" h="13460" w="13664">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8"/>
            <p:cNvSpPr/>
            <p:nvPr/>
          </p:nvSpPr>
          <p:spPr>
            <a:xfrm>
              <a:off x="4883444" y="3399891"/>
              <a:ext cx="354818" cy="320391"/>
            </a:xfrm>
            <a:custGeom>
              <a:rect b="b" l="l" r="r" t="t"/>
              <a:pathLst>
                <a:path extrusionOk="0" h="12238" w="13553">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8"/>
            <p:cNvSpPr/>
            <p:nvPr/>
          </p:nvSpPr>
          <p:spPr>
            <a:xfrm>
              <a:off x="4982274" y="3368239"/>
              <a:ext cx="256119" cy="244652"/>
            </a:xfrm>
            <a:custGeom>
              <a:rect b="b" l="l" r="r" t="t"/>
              <a:pathLst>
                <a:path extrusionOk="0" h="9345" w="9783">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8"/>
            <p:cNvSpPr/>
            <p:nvPr/>
          </p:nvSpPr>
          <p:spPr>
            <a:xfrm>
              <a:off x="5185666" y="3376512"/>
              <a:ext cx="11729" cy="11702"/>
            </a:xfrm>
            <a:custGeom>
              <a:rect b="b" l="l" r="r" t="t"/>
              <a:pathLst>
                <a:path extrusionOk="0" h="447" w="448">
                  <a:moveTo>
                    <a:pt x="447" y="447"/>
                  </a:moveTo>
                  <a:lnTo>
                    <a:pt x="1" y="0"/>
                  </a:ln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8"/>
            <p:cNvSpPr/>
            <p:nvPr/>
          </p:nvSpPr>
          <p:spPr>
            <a:xfrm>
              <a:off x="4995756" y="3399891"/>
              <a:ext cx="242505" cy="212686"/>
            </a:xfrm>
            <a:custGeom>
              <a:rect b="b" l="l" r="r" t="t"/>
              <a:pathLst>
                <a:path extrusionOk="0" h="8124" w="9263">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8"/>
            <p:cNvSpPr/>
            <p:nvPr/>
          </p:nvSpPr>
          <p:spPr>
            <a:xfrm>
              <a:off x="5026439" y="3415023"/>
              <a:ext cx="163651" cy="160640"/>
            </a:xfrm>
            <a:custGeom>
              <a:rect b="b" l="l" r="r" t="t"/>
              <a:pathLst>
                <a:path extrusionOk="0" h="6136" w="6251">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8"/>
            <p:cNvSpPr/>
            <p:nvPr/>
          </p:nvSpPr>
          <p:spPr>
            <a:xfrm>
              <a:off x="5020418" y="3407405"/>
              <a:ext cx="181925" cy="173835"/>
            </a:xfrm>
            <a:custGeom>
              <a:rect b="b" l="l" r="r" t="t"/>
              <a:pathLst>
                <a:path extrusionOk="0" h="6640" w="6949">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8"/>
            <p:cNvSpPr/>
            <p:nvPr/>
          </p:nvSpPr>
          <p:spPr>
            <a:xfrm>
              <a:off x="4872134" y="3359993"/>
              <a:ext cx="374819" cy="368562"/>
            </a:xfrm>
            <a:custGeom>
              <a:rect b="b" l="l" r="r" t="t"/>
              <a:pathLst>
                <a:path extrusionOk="0" h="14078" w="14317">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1" name="Google Shape;11241;p78"/>
          <p:cNvGrpSpPr/>
          <p:nvPr/>
        </p:nvGrpSpPr>
        <p:grpSpPr>
          <a:xfrm>
            <a:off x="6614911" y="1310762"/>
            <a:ext cx="391810" cy="368484"/>
            <a:chOff x="6614911" y="1516162"/>
            <a:chExt cx="391810" cy="368484"/>
          </a:xfrm>
        </p:grpSpPr>
        <p:sp>
          <p:nvSpPr>
            <p:cNvPr id="11242" name="Google Shape;11242;p78"/>
            <p:cNvSpPr/>
            <p:nvPr/>
          </p:nvSpPr>
          <p:spPr>
            <a:xfrm>
              <a:off x="6622582" y="1523413"/>
              <a:ext cx="370185" cy="354189"/>
            </a:xfrm>
            <a:custGeom>
              <a:rect b="b" l="l" r="r" t="t"/>
              <a:pathLst>
                <a:path extrusionOk="0" h="13529" w="1414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8"/>
            <p:cNvSpPr/>
            <p:nvPr/>
          </p:nvSpPr>
          <p:spPr>
            <a:xfrm>
              <a:off x="6680204" y="1573103"/>
              <a:ext cx="254836" cy="254705"/>
            </a:xfrm>
            <a:custGeom>
              <a:rect b="b" l="l" r="r" t="t"/>
              <a:pathLst>
                <a:path extrusionOk="0" h="9729" w="9734">
                  <a:moveTo>
                    <a:pt x="5352" y="0"/>
                  </a:moveTo>
                  <a:lnTo>
                    <a:pt x="0" y="5347"/>
                  </a:lnTo>
                  <a:lnTo>
                    <a:pt x="4381" y="9728"/>
                  </a:lnTo>
                  <a:lnTo>
                    <a:pt x="9733" y="4381"/>
                  </a:lnTo>
                  <a:lnTo>
                    <a:pt x="535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8"/>
            <p:cNvSpPr/>
            <p:nvPr/>
          </p:nvSpPr>
          <p:spPr>
            <a:xfrm>
              <a:off x="6622843" y="1523675"/>
              <a:ext cx="369793" cy="353927"/>
            </a:xfrm>
            <a:custGeom>
              <a:rect b="b" l="l" r="r" t="t"/>
              <a:pathLst>
                <a:path extrusionOk="0" h="13519" w="14125">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8"/>
            <p:cNvSpPr/>
            <p:nvPr/>
          </p:nvSpPr>
          <p:spPr>
            <a:xfrm>
              <a:off x="6822571" y="1715470"/>
              <a:ext cx="170065" cy="162133"/>
            </a:xfrm>
            <a:custGeom>
              <a:rect b="b" l="l" r="r" t="t"/>
              <a:pathLst>
                <a:path extrusionOk="0" h="6193" w="6496">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8"/>
            <p:cNvSpPr/>
            <p:nvPr/>
          </p:nvSpPr>
          <p:spPr>
            <a:xfrm>
              <a:off x="6732014" y="1624782"/>
              <a:ext cx="149828" cy="149828"/>
            </a:xfrm>
            <a:custGeom>
              <a:rect b="b" l="l" r="r" t="t"/>
              <a:pathLst>
                <a:path extrusionOk="0" h="5723" w="5723">
                  <a:moveTo>
                    <a:pt x="2431" y="1"/>
                  </a:moveTo>
                  <a:lnTo>
                    <a:pt x="0" y="2431"/>
                  </a:lnTo>
                  <a:lnTo>
                    <a:pt x="3296" y="5722"/>
                  </a:lnTo>
                  <a:lnTo>
                    <a:pt x="5722" y="3296"/>
                  </a:lnTo>
                  <a:lnTo>
                    <a:pt x="24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8"/>
            <p:cNvSpPr/>
            <p:nvPr/>
          </p:nvSpPr>
          <p:spPr>
            <a:xfrm>
              <a:off x="6778929" y="1624782"/>
              <a:ext cx="103018" cy="149959"/>
            </a:xfrm>
            <a:custGeom>
              <a:rect b="b" l="l" r="r" t="t"/>
              <a:pathLst>
                <a:path extrusionOk="0" h="5728" w="3935">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8"/>
            <p:cNvSpPr/>
            <p:nvPr/>
          </p:nvSpPr>
          <p:spPr>
            <a:xfrm>
              <a:off x="6614911" y="1516162"/>
              <a:ext cx="391810" cy="368484"/>
            </a:xfrm>
            <a:custGeom>
              <a:rect b="b" l="l" r="r" t="t"/>
              <a:pathLst>
                <a:path extrusionOk="0" h="14075" w="14966">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8"/>
            <p:cNvSpPr/>
            <p:nvPr/>
          </p:nvSpPr>
          <p:spPr>
            <a:xfrm>
              <a:off x="6725600" y="1618866"/>
              <a:ext cx="162892" cy="161897"/>
            </a:xfrm>
            <a:custGeom>
              <a:rect b="b" l="l" r="r" t="t"/>
              <a:pathLst>
                <a:path extrusionOk="0" h="6184" w="6222">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8"/>
            <p:cNvSpPr/>
            <p:nvPr/>
          </p:nvSpPr>
          <p:spPr>
            <a:xfrm>
              <a:off x="6682481" y="1641642"/>
              <a:ext cx="19216" cy="14739"/>
            </a:xfrm>
            <a:custGeom>
              <a:rect b="b" l="l" r="r" t="t"/>
              <a:pathLst>
                <a:path extrusionOk="0" h="563" w="734">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8"/>
            <p:cNvSpPr/>
            <p:nvPr/>
          </p:nvSpPr>
          <p:spPr>
            <a:xfrm>
              <a:off x="6678057" y="1604283"/>
              <a:ext cx="16886" cy="14608"/>
            </a:xfrm>
            <a:custGeom>
              <a:rect b="b" l="l" r="r" t="t"/>
              <a:pathLst>
                <a:path extrusionOk="0" h="558" w="645">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8"/>
            <p:cNvSpPr/>
            <p:nvPr/>
          </p:nvSpPr>
          <p:spPr>
            <a:xfrm>
              <a:off x="6710756" y="1571454"/>
              <a:ext cx="17017" cy="14608"/>
            </a:xfrm>
            <a:custGeom>
              <a:rect b="b" l="l" r="r" t="t"/>
              <a:pathLst>
                <a:path extrusionOk="0" h="558" w="65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8"/>
            <p:cNvSpPr/>
            <p:nvPr/>
          </p:nvSpPr>
          <p:spPr>
            <a:xfrm>
              <a:off x="6714473" y="1609624"/>
              <a:ext cx="17567" cy="14713"/>
            </a:xfrm>
            <a:custGeom>
              <a:rect b="b" l="l" r="r" t="t"/>
              <a:pathLst>
                <a:path extrusionOk="0" h="562" w="671">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8"/>
            <p:cNvSpPr/>
            <p:nvPr/>
          </p:nvSpPr>
          <p:spPr>
            <a:xfrm>
              <a:off x="6748350" y="1577632"/>
              <a:ext cx="17017" cy="14478"/>
            </a:xfrm>
            <a:custGeom>
              <a:rect b="b" l="l" r="r" t="t"/>
              <a:pathLst>
                <a:path extrusionOk="0" h="553" w="65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8"/>
            <p:cNvSpPr/>
            <p:nvPr/>
          </p:nvSpPr>
          <p:spPr>
            <a:xfrm>
              <a:off x="6849405" y="1808540"/>
              <a:ext cx="17462" cy="14608"/>
            </a:xfrm>
            <a:custGeom>
              <a:rect b="b" l="l" r="r" t="t"/>
              <a:pathLst>
                <a:path extrusionOk="0" h="558" w="667">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8"/>
            <p:cNvSpPr/>
            <p:nvPr/>
          </p:nvSpPr>
          <p:spPr>
            <a:xfrm>
              <a:off x="6886895" y="1814823"/>
              <a:ext cx="19268" cy="14739"/>
            </a:xfrm>
            <a:custGeom>
              <a:rect b="b" l="l" r="r" t="t"/>
              <a:pathLst>
                <a:path extrusionOk="0" h="563" w="736">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8"/>
            <p:cNvSpPr/>
            <p:nvPr/>
          </p:nvSpPr>
          <p:spPr>
            <a:xfrm>
              <a:off x="6919725" y="1781993"/>
              <a:ext cx="17436" cy="14608"/>
            </a:xfrm>
            <a:custGeom>
              <a:rect b="b" l="l" r="r" t="t"/>
              <a:pathLst>
                <a:path extrusionOk="0" h="558" w="666">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8"/>
            <p:cNvSpPr/>
            <p:nvPr/>
          </p:nvSpPr>
          <p:spPr>
            <a:xfrm>
              <a:off x="6881476" y="1776522"/>
              <a:ext cx="18719" cy="14818"/>
            </a:xfrm>
            <a:custGeom>
              <a:rect b="b" l="l" r="r" t="t"/>
              <a:pathLst>
                <a:path extrusionOk="0" h="566" w="715">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8"/>
            <p:cNvSpPr/>
            <p:nvPr/>
          </p:nvSpPr>
          <p:spPr>
            <a:xfrm>
              <a:off x="6913520" y="1744504"/>
              <a:ext cx="18745" cy="14766"/>
            </a:xfrm>
            <a:custGeom>
              <a:rect b="b" l="l" r="r" t="t"/>
              <a:pathLst>
                <a:path extrusionOk="0" h="564" w="716">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78"/>
          <p:cNvGrpSpPr/>
          <p:nvPr/>
        </p:nvGrpSpPr>
        <p:grpSpPr>
          <a:xfrm>
            <a:off x="5822573" y="3154619"/>
            <a:ext cx="231065" cy="368405"/>
            <a:chOff x="5822573" y="3360019"/>
            <a:chExt cx="231065" cy="368405"/>
          </a:xfrm>
        </p:grpSpPr>
        <p:sp>
          <p:nvSpPr>
            <p:cNvPr id="11261" name="Google Shape;11261;p78"/>
            <p:cNvSpPr/>
            <p:nvPr/>
          </p:nvSpPr>
          <p:spPr>
            <a:xfrm>
              <a:off x="5828987" y="3458377"/>
              <a:ext cx="218106" cy="263004"/>
            </a:xfrm>
            <a:custGeom>
              <a:rect b="b" l="l" r="r" t="t"/>
              <a:pathLst>
                <a:path extrusionOk="0" h="10046" w="8331">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8"/>
            <p:cNvSpPr/>
            <p:nvPr/>
          </p:nvSpPr>
          <p:spPr>
            <a:xfrm>
              <a:off x="5987586" y="3458377"/>
              <a:ext cx="59507" cy="263004"/>
            </a:xfrm>
            <a:custGeom>
              <a:rect b="b" l="l" r="r" t="t"/>
              <a:pathLst>
                <a:path extrusionOk="0" h="10046" w="2273">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8"/>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8"/>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8"/>
            <p:cNvSpPr/>
            <p:nvPr/>
          </p:nvSpPr>
          <p:spPr>
            <a:xfrm>
              <a:off x="5961798" y="3434868"/>
              <a:ext cx="35997" cy="23667"/>
            </a:xfrm>
            <a:custGeom>
              <a:rect b="b" l="l" r="r" t="t"/>
              <a:pathLst>
                <a:path extrusionOk="0" h="904" w="1375">
                  <a:moveTo>
                    <a:pt x="0" y="0"/>
                  </a:moveTo>
                  <a:lnTo>
                    <a:pt x="0" y="903"/>
                  </a:lnTo>
                  <a:lnTo>
                    <a:pt x="1374" y="903"/>
                  </a:lnTo>
                  <a:lnTo>
                    <a:pt x="1374"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8"/>
            <p:cNvSpPr/>
            <p:nvPr/>
          </p:nvSpPr>
          <p:spPr>
            <a:xfrm>
              <a:off x="5853518" y="3367192"/>
              <a:ext cx="169175" cy="67571"/>
            </a:xfrm>
            <a:custGeom>
              <a:rect b="b" l="l" r="r" t="t"/>
              <a:pathLst>
                <a:path extrusionOk="0" h="2581" w="6462">
                  <a:moveTo>
                    <a:pt x="0" y="1"/>
                  </a:moveTo>
                  <a:lnTo>
                    <a:pt x="0" y="2580"/>
                  </a:lnTo>
                  <a:lnTo>
                    <a:pt x="6462" y="2580"/>
                  </a:lnTo>
                  <a:lnTo>
                    <a:pt x="646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8"/>
            <p:cNvSpPr/>
            <p:nvPr/>
          </p:nvSpPr>
          <p:spPr>
            <a:xfrm>
              <a:off x="5979391" y="3367192"/>
              <a:ext cx="43171" cy="67571"/>
            </a:xfrm>
            <a:custGeom>
              <a:rect b="b" l="l" r="r" t="t"/>
              <a:pathLst>
                <a:path extrusionOk="0" h="2581" w="1649">
                  <a:moveTo>
                    <a:pt x="1" y="1"/>
                  </a:moveTo>
                  <a:lnTo>
                    <a:pt x="1" y="2580"/>
                  </a:lnTo>
                  <a:lnTo>
                    <a:pt x="1649" y="2580"/>
                  </a:lnTo>
                  <a:lnTo>
                    <a:pt x="164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8"/>
            <p:cNvSpPr/>
            <p:nvPr/>
          </p:nvSpPr>
          <p:spPr>
            <a:xfrm>
              <a:off x="5863309" y="3497621"/>
              <a:ext cx="149462" cy="184517"/>
            </a:xfrm>
            <a:custGeom>
              <a:rect b="b" l="l" r="r" t="t"/>
              <a:pathLst>
                <a:path extrusionOk="0" h="7048" w="5709">
                  <a:moveTo>
                    <a:pt x="1" y="0"/>
                  </a:moveTo>
                  <a:lnTo>
                    <a:pt x="1" y="7048"/>
                  </a:lnTo>
                  <a:lnTo>
                    <a:pt x="5708" y="7048"/>
                  </a:lnTo>
                  <a:lnTo>
                    <a:pt x="570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8"/>
            <p:cNvSpPr/>
            <p:nvPr/>
          </p:nvSpPr>
          <p:spPr>
            <a:xfrm>
              <a:off x="5969469" y="3497621"/>
              <a:ext cx="43302" cy="184517"/>
            </a:xfrm>
            <a:custGeom>
              <a:rect b="b" l="l" r="r" t="t"/>
              <a:pathLst>
                <a:path extrusionOk="0" h="7048" w="1654">
                  <a:moveTo>
                    <a:pt x="0" y="0"/>
                  </a:moveTo>
                  <a:lnTo>
                    <a:pt x="0" y="7048"/>
                  </a:lnTo>
                  <a:lnTo>
                    <a:pt x="1653" y="7048"/>
                  </a:lnTo>
                  <a:lnTo>
                    <a:pt x="1653" y="0"/>
                  </a:ln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8"/>
            <p:cNvSpPr/>
            <p:nvPr/>
          </p:nvSpPr>
          <p:spPr>
            <a:xfrm>
              <a:off x="5883075" y="3538855"/>
              <a:ext cx="105924" cy="101919"/>
            </a:xfrm>
            <a:custGeom>
              <a:rect b="b" l="l" r="r" t="t"/>
              <a:pathLst>
                <a:path extrusionOk="0" h="3893" w="4046">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8"/>
            <p:cNvSpPr/>
            <p:nvPr/>
          </p:nvSpPr>
          <p:spPr>
            <a:xfrm>
              <a:off x="5893757" y="3545530"/>
              <a:ext cx="104170" cy="95295"/>
            </a:xfrm>
            <a:custGeom>
              <a:rect b="b" l="l" r="r" t="t"/>
              <a:pathLst>
                <a:path extrusionOk="0" h="3640" w="3979">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8"/>
            <p:cNvSpPr/>
            <p:nvPr/>
          </p:nvSpPr>
          <p:spPr>
            <a:xfrm>
              <a:off x="5822573" y="3360019"/>
              <a:ext cx="231065" cy="368405"/>
            </a:xfrm>
            <a:custGeom>
              <a:rect b="b" l="l" r="r" t="t"/>
              <a:pathLst>
                <a:path extrusionOk="0" h="14072" w="8826">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8"/>
            <p:cNvSpPr/>
            <p:nvPr/>
          </p:nvSpPr>
          <p:spPr>
            <a:xfrm>
              <a:off x="5907213" y="3561422"/>
              <a:ext cx="61523" cy="57832"/>
            </a:xfrm>
            <a:custGeom>
              <a:rect b="b" l="l" r="r" t="t"/>
              <a:pathLst>
                <a:path extrusionOk="0" h="2209" w="235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8"/>
            <p:cNvSpPr/>
            <p:nvPr/>
          </p:nvSpPr>
          <p:spPr>
            <a:xfrm>
              <a:off x="5881190" y="3533540"/>
              <a:ext cx="118124" cy="113647"/>
            </a:xfrm>
            <a:custGeom>
              <a:rect b="b" l="l" r="r" t="t"/>
              <a:pathLst>
                <a:path extrusionOk="0" h="4341" w="4512">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8"/>
            <p:cNvSpPr/>
            <p:nvPr/>
          </p:nvSpPr>
          <p:spPr>
            <a:xfrm>
              <a:off x="5857288" y="3491704"/>
              <a:ext cx="161766" cy="197109"/>
            </a:xfrm>
            <a:custGeom>
              <a:rect b="b" l="l" r="r" t="t"/>
              <a:pathLst>
                <a:path extrusionOk="0" h="7529" w="6179">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78"/>
          <p:cNvGrpSpPr/>
          <p:nvPr/>
        </p:nvGrpSpPr>
        <p:grpSpPr>
          <a:xfrm>
            <a:off x="7494690" y="1310788"/>
            <a:ext cx="374557" cy="368614"/>
            <a:chOff x="7494690" y="1516188"/>
            <a:chExt cx="374557" cy="368614"/>
          </a:xfrm>
        </p:grpSpPr>
        <p:sp>
          <p:nvSpPr>
            <p:cNvPr id="11277" name="Google Shape;11277;p78"/>
            <p:cNvSpPr/>
            <p:nvPr/>
          </p:nvSpPr>
          <p:spPr>
            <a:xfrm>
              <a:off x="7656299" y="1607844"/>
              <a:ext cx="119643" cy="118150"/>
            </a:xfrm>
            <a:custGeom>
              <a:rect b="b" l="l" r="r" t="t"/>
              <a:pathLst>
                <a:path extrusionOk="0" h="4513" w="457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8"/>
            <p:cNvSpPr/>
            <p:nvPr/>
          </p:nvSpPr>
          <p:spPr>
            <a:xfrm>
              <a:off x="7659441" y="1633474"/>
              <a:ext cx="116501" cy="92520"/>
            </a:xfrm>
            <a:custGeom>
              <a:rect b="b" l="l" r="r" t="t"/>
              <a:pathLst>
                <a:path extrusionOk="0" h="3534" w="445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8"/>
            <p:cNvSpPr/>
            <p:nvPr/>
          </p:nvSpPr>
          <p:spPr>
            <a:xfrm>
              <a:off x="7706722" y="1521686"/>
              <a:ext cx="156609" cy="154567"/>
            </a:xfrm>
            <a:custGeom>
              <a:rect b="b" l="l" r="r" t="t"/>
              <a:pathLst>
                <a:path extrusionOk="0" h="5904" w="5982">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8"/>
            <p:cNvSpPr/>
            <p:nvPr/>
          </p:nvSpPr>
          <p:spPr>
            <a:xfrm>
              <a:off x="7706722" y="1521686"/>
              <a:ext cx="156609" cy="154698"/>
            </a:xfrm>
            <a:custGeom>
              <a:rect b="b" l="l" r="r" t="t"/>
              <a:pathLst>
                <a:path extrusionOk="0" h="5909" w="5982">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8"/>
            <p:cNvSpPr/>
            <p:nvPr/>
          </p:nvSpPr>
          <p:spPr>
            <a:xfrm>
              <a:off x="7735912" y="1522419"/>
              <a:ext cx="127418" cy="153703"/>
            </a:xfrm>
            <a:custGeom>
              <a:rect b="b" l="l" r="r" t="t"/>
              <a:pathLst>
                <a:path extrusionOk="0" h="5871" w="4867">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8"/>
            <p:cNvSpPr/>
            <p:nvPr/>
          </p:nvSpPr>
          <p:spPr>
            <a:xfrm>
              <a:off x="7502099" y="1637715"/>
              <a:ext cx="250307" cy="241615"/>
            </a:xfrm>
            <a:custGeom>
              <a:rect b="b" l="l" r="r" t="t"/>
              <a:pathLst>
                <a:path extrusionOk="0" h="9229" w="9561">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8"/>
            <p:cNvSpPr/>
            <p:nvPr/>
          </p:nvSpPr>
          <p:spPr>
            <a:xfrm>
              <a:off x="7543228" y="1689552"/>
              <a:ext cx="209047" cy="189779"/>
            </a:xfrm>
            <a:custGeom>
              <a:rect b="b" l="l" r="r" t="t"/>
              <a:pathLst>
                <a:path extrusionOk="0" h="7249" w="7985">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8"/>
            <p:cNvSpPr/>
            <p:nvPr/>
          </p:nvSpPr>
          <p:spPr>
            <a:xfrm>
              <a:off x="7494690" y="1516188"/>
              <a:ext cx="374557" cy="368614"/>
            </a:xfrm>
            <a:custGeom>
              <a:rect b="b" l="l" r="r" t="t"/>
              <a:pathLst>
                <a:path extrusionOk="0" h="14080" w="14307">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78"/>
          <p:cNvGrpSpPr/>
          <p:nvPr/>
        </p:nvGrpSpPr>
        <p:grpSpPr>
          <a:xfrm>
            <a:off x="5314707" y="3154619"/>
            <a:ext cx="381731" cy="368405"/>
            <a:chOff x="5314707" y="3360019"/>
            <a:chExt cx="381731" cy="368405"/>
          </a:xfrm>
        </p:grpSpPr>
        <p:sp>
          <p:nvSpPr>
            <p:cNvPr id="11286" name="Google Shape;11286;p78"/>
            <p:cNvSpPr/>
            <p:nvPr/>
          </p:nvSpPr>
          <p:spPr>
            <a:xfrm>
              <a:off x="5452179" y="3369444"/>
              <a:ext cx="60397" cy="187056"/>
            </a:xfrm>
            <a:custGeom>
              <a:rect b="b" l="l" r="r" t="t"/>
              <a:pathLst>
                <a:path extrusionOk="0" h="7145" w="2307">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8"/>
            <p:cNvSpPr/>
            <p:nvPr/>
          </p:nvSpPr>
          <p:spPr>
            <a:xfrm>
              <a:off x="5452179" y="3369575"/>
              <a:ext cx="22044" cy="186925"/>
            </a:xfrm>
            <a:custGeom>
              <a:rect b="b" l="l" r="r" t="t"/>
              <a:pathLst>
                <a:path extrusionOk="0" h="7140" w="842">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8"/>
            <p:cNvSpPr/>
            <p:nvPr/>
          </p:nvSpPr>
          <p:spPr>
            <a:xfrm>
              <a:off x="5534305" y="3443402"/>
              <a:ext cx="68330" cy="21782"/>
            </a:xfrm>
            <a:custGeom>
              <a:rect b="b" l="l" r="r" t="t"/>
              <a:pathLst>
                <a:path extrusionOk="0" h="832" w="261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8"/>
            <p:cNvSpPr/>
            <p:nvPr/>
          </p:nvSpPr>
          <p:spPr>
            <a:xfrm>
              <a:off x="5576193" y="3443533"/>
              <a:ext cx="26442" cy="21782"/>
            </a:xfrm>
            <a:custGeom>
              <a:rect b="b" l="l" r="r" t="t"/>
              <a:pathLst>
                <a:path extrusionOk="0" h="832" w="101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8"/>
            <p:cNvSpPr/>
            <p:nvPr/>
          </p:nvSpPr>
          <p:spPr>
            <a:xfrm>
              <a:off x="5602085" y="3549562"/>
              <a:ext cx="68330" cy="21782"/>
            </a:xfrm>
            <a:custGeom>
              <a:rect b="b" l="l" r="r" t="t"/>
              <a:pathLst>
                <a:path extrusionOk="0" h="832" w="261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8"/>
            <p:cNvSpPr/>
            <p:nvPr/>
          </p:nvSpPr>
          <p:spPr>
            <a:xfrm>
              <a:off x="5645492" y="3549798"/>
              <a:ext cx="24923" cy="21808"/>
            </a:xfrm>
            <a:custGeom>
              <a:rect b="b" l="l" r="r" t="t"/>
              <a:pathLst>
                <a:path extrusionOk="0" h="833" w="952">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8"/>
            <p:cNvSpPr/>
            <p:nvPr/>
          </p:nvSpPr>
          <p:spPr>
            <a:xfrm>
              <a:off x="5581717" y="3481520"/>
              <a:ext cx="109066" cy="69456"/>
            </a:xfrm>
            <a:custGeom>
              <a:rect b="b" l="l" r="r" t="t"/>
              <a:pathLst>
                <a:path extrusionOk="0" h="2653" w="4166">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8"/>
            <p:cNvSpPr/>
            <p:nvPr/>
          </p:nvSpPr>
          <p:spPr>
            <a:xfrm>
              <a:off x="5605986" y="3549798"/>
              <a:ext cx="5445" cy="1178"/>
            </a:xfrm>
            <a:custGeom>
              <a:rect b="b" l="l" r="r" t="t"/>
              <a:pathLst>
                <a:path extrusionOk="0" h="45" w="208">
                  <a:moveTo>
                    <a:pt x="1" y="1"/>
                  </a:moveTo>
                  <a:cubicBezTo>
                    <a:pt x="10" y="15"/>
                    <a:pt x="25" y="30"/>
                    <a:pt x="34" y="44"/>
                  </a:cubicBezTo>
                  <a:cubicBezTo>
                    <a:pt x="87" y="15"/>
                    <a:pt x="150" y="1"/>
                    <a:pt x="20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8"/>
            <p:cNvSpPr/>
            <p:nvPr/>
          </p:nvSpPr>
          <p:spPr>
            <a:xfrm>
              <a:off x="5626616" y="3481651"/>
              <a:ext cx="64036" cy="69325"/>
            </a:xfrm>
            <a:custGeom>
              <a:rect b="b" l="l" r="r" t="t"/>
              <a:pathLst>
                <a:path extrusionOk="0" h="2648" w="2446">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8"/>
            <p:cNvSpPr/>
            <p:nvPr/>
          </p:nvSpPr>
          <p:spPr>
            <a:xfrm>
              <a:off x="5559464" y="3365412"/>
              <a:ext cx="44297" cy="78147"/>
            </a:xfrm>
            <a:custGeom>
              <a:rect b="b" l="l" r="r" t="t"/>
              <a:pathLst>
                <a:path extrusionOk="0" h="2985" w="1692">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8"/>
            <p:cNvSpPr/>
            <p:nvPr/>
          </p:nvSpPr>
          <p:spPr>
            <a:xfrm>
              <a:off x="5532918" y="3365438"/>
              <a:ext cx="71340" cy="78121"/>
            </a:xfrm>
            <a:custGeom>
              <a:rect b="b" l="l" r="r" t="t"/>
              <a:pathLst>
                <a:path extrusionOk="0" h="2984" w="2725">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8"/>
            <p:cNvSpPr/>
            <p:nvPr/>
          </p:nvSpPr>
          <p:spPr>
            <a:xfrm>
              <a:off x="5319734" y="3365438"/>
              <a:ext cx="137236" cy="195093"/>
            </a:xfrm>
            <a:custGeom>
              <a:rect b="b" l="l" r="r" t="t"/>
              <a:pathLst>
                <a:path extrusionOk="0" h="7452" w="5242">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8"/>
            <p:cNvSpPr/>
            <p:nvPr/>
          </p:nvSpPr>
          <p:spPr>
            <a:xfrm>
              <a:off x="5319734" y="3367323"/>
              <a:ext cx="137236" cy="193208"/>
            </a:xfrm>
            <a:custGeom>
              <a:rect b="b" l="l" r="r" t="t"/>
              <a:pathLst>
                <a:path extrusionOk="0" h="7380" w="5242">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8"/>
            <p:cNvSpPr/>
            <p:nvPr/>
          </p:nvSpPr>
          <p:spPr>
            <a:xfrm>
              <a:off x="5314707" y="3360019"/>
              <a:ext cx="381731" cy="368405"/>
            </a:xfrm>
            <a:custGeom>
              <a:rect b="b" l="l" r="r" t="t"/>
              <a:pathLst>
                <a:path extrusionOk="0" h="14072" w="14581">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8"/>
            <p:cNvSpPr/>
            <p:nvPr/>
          </p:nvSpPr>
          <p:spPr>
            <a:xfrm>
              <a:off x="5631014" y="3497150"/>
              <a:ext cx="10839" cy="27777"/>
            </a:xfrm>
            <a:custGeom>
              <a:rect b="b" l="l" r="r" t="t"/>
              <a:pathLst>
                <a:path extrusionOk="0" h="1061" w="414">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78"/>
          <p:cNvGrpSpPr/>
          <p:nvPr/>
        </p:nvGrpSpPr>
        <p:grpSpPr>
          <a:xfrm>
            <a:off x="5308058" y="1311756"/>
            <a:ext cx="374295" cy="366599"/>
            <a:chOff x="5308058" y="1517156"/>
            <a:chExt cx="374295" cy="366599"/>
          </a:xfrm>
        </p:grpSpPr>
        <p:sp>
          <p:nvSpPr>
            <p:cNvPr id="11302" name="Google Shape;11302;p78"/>
            <p:cNvSpPr/>
            <p:nvPr/>
          </p:nvSpPr>
          <p:spPr>
            <a:xfrm>
              <a:off x="5315493" y="1522078"/>
              <a:ext cx="359425" cy="357043"/>
            </a:xfrm>
            <a:custGeom>
              <a:rect b="b" l="l" r="r" t="t"/>
              <a:pathLst>
                <a:path extrusionOk="0" h="13638" w="13729">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8"/>
            <p:cNvSpPr/>
            <p:nvPr/>
          </p:nvSpPr>
          <p:spPr>
            <a:xfrm>
              <a:off x="5372199" y="1577632"/>
              <a:ext cx="306149" cy="301594"/>
            </a:xfrm>
            <a:custGeom>
              <a:rect b="b" l="l" r="r" t="t"/>
              <a:pathLst>
                <a:path extrusionOk="0" h="11520" w="11694">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8"/>
            <p:cNvSpPr/>
            <p:nvPr/>
          </p:nvSpPr>
          <p:spPr>
            <a:xfrm>
              <a:off x="5308058" y="1517156"/>
              <a:ext cx="266539" cy="366599"/>
            </a:xfrm>
            <a:custGeom>
              <a:rect b="b" l="l" r="r" t="t"/>
              <a:pathLst>
                <a:path extrusionOk="0" h="14003" w="10181">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8"/>
            <p:cNvSpPr/>
            <p:nvPr/>
          </p:nvSpPr>
          <p:spPr>
            <a:xfrm>
              <a:off x="5501476" y="1519068"/>
              <a:ext cx="180878" cy="234023"/>
            </a:xfrm>
            <a:custGeom>
              <a:rect b="b" l="l" r="r" t="t"/>
              <a:pathLst>
                <a:path extrusionOk="0" h="8939" w="6909">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78"/>
          <p:cNvGrpSpPr/>
          <p:nvPr/>
        </p:nvGrpSpPr>
        <p:grpSpPr>
          <a:xfrm>
            <a:off x="6184800" y="1335502"/>
            <a:ext cx="370761" cy="319108"/>
            <a:chOff x="6184800" y="1540902"/>
            <a:chExt cx="370761" cy="319108"/>
          </a:xfrm>
        </p:grpSpPr>
        <p:sp>
          <p:nvSpPr>
            <p:cNvPr id="11307" name="Google Shape;11307;p78"/>
            <p:cNvSpPr/>
            <p:nvPr/>
          </p:nvSpPr>
          <p:spPr>
            <a:xfrm>
              <a:off x="6392695" y="1636485"/>
              <a:ext cx="156975" cy="217975"/>
            </a:xfrm>
            <a:custGeom>
              <a:rect b="b" l="l" r="r" t="t"/>
              <a:pathLst>
                <a:path extrusionOk="0" h="8326" w="5996">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8"/>
            <p:cNvSpPr/>
            <p:nvPr/>
          </p:nvSpPr>
          <p:spPr>
            <a:xfrm>
              <a:off x="6438850" y="1636485"/>
              <a:ext cx="110689" cy="217975"/>
            </a:xfrm>
            <a:custGeom>
              <a:rect b="b" l="l" r="r" t="t"/>
              <a:pathLst>
                <a:path extrusionOk="0" h="8326" w="4228">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8"/>
            <p:cNvSpPr/>
            <p:nvPr/>
          </p:nvSpPr>
          <p:spPr>
            <a:xfrm>
              <a:off x="6190455" y="1636485"/>
              <a:ext cx="156975" cy="217975"/>
            </a:xfrm>
            <a:custGeom>
              <a:rect b="b" l="l" r="r" t="t"/>
              <a:pathLst>
                <a:path extrusionOk="0" h="8326" w="5996">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8"/>
            <p:cNvSpPr/>
            <p:nvPr/>
          </p:nvSpPr>
          <p:spPr>
            <a:xfrm>
              <a:off x="6190455" y="1636485"/>
              <a:ext cx="110820" cy="217975"/>
            </a:xfrm>
            <a:custGeom>
              <a:rect b="b" l="l" r="r" t="t"/>
              <a:pathLst>
                <a:path extrusionOk="0" h="8326" w="4233">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8"/>
            <p:cNvSpPr/>
            <p:nvPr/>
          </p:nvSpPr>
          <p:spPr>
            <a:xfrm>
              <a:off x="6274964" y="1709684"/>
              <a:ext cx="27698" cy="63277"/>
            </a:xfrm>
            <a:custGeom>
              <a:rect b="b" l="l" r="r" t="t"/>
              <a:pathLst>
                <a:path extrusionOk="0" h="2417" w="1058">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8"/>
            <p:cNvSpPr/>
            <p:nvPr/>
          </p:nvSpPr>
          <p:spPr>
            <a:xfrm>
              <a:off x="6437332" y="1709684"/>
              <a:ext cx="27829" cy="63277"/>
            </a:xfrm>
            <a:custGeom>
              <a:rect b="b" l="l" r="r" t="t"/>
              <a:pathLst>
                <a:path extrusionOk="0" h="2417" w="1063">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8"/>
            <p:cNvSpPr/>
            <p:nvPr/>
          </p:nvSpPr>
          <p:spPr>
            <a:xfrm>
              <a:off x="6288054" y="1546295"/>
              <a:ext cx="163128" cy="211194"/>
            </a:xfrm>
            <a:custGeom>
              <a:rect b="b" l="l" r="r" t="t"/>
              <a:pathLst>
                <a:path extrusionOk="0" h="8067" w="6231">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8"/>
            <p:cNvSpPr/>
            <p:nvPr/>
          </p:nvSpPr>
          <p:spPr>
            <a:xfrm>
              <a:off x="6272084" y="1713611"/>
              <a:ext cx="196088" cy="146137"/>
            </a:xfrm>
            <a:custGeom>
              <a:rect b="b" l="l" r="r" t="t"/>
              <a:pathLst>
                <a:path extrusionOk="0" h="5582" w="749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8"/>
            <p:cNvSpPr/>
            <p:nvPr/>
          </p:nvSpPr>
          <p:spPr>
            <a:xfrm>
              <a:off x="6380495" y="1540902"/>
              <a:ext cx="175066" cy="318977"/>
            </a:xfrm>
            <a:custGeom>
              <a:rect b="b" l="l" r="r" t="t"/>
              <a:pathLst>
                <a:path extrusionOk="0" h="12184" w="6687">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8"/>
            <p:cNvSpPr/>
            <p:nvPr/>
          </p:nvSpPr>
          <p:spPr>
            <a:xfrm>
              <a:off x="6184800" y="1540928"/>
              <a:ext cx="174071" cy="319082"/>
            </a:xfrm>
            <a:custGeom>
              <a:rect b="b" l="l" r="r" t="t"/>
              <a:pathLst>
                <a:path extrusionOk="0" h="12188" w="6649">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78"/>
          <p:cNvGrpSpPr/>
          <p:nvPr/>
        </p:nvGrpSpPr>
        <p:grpSpPr>
          <a:xfrm>
            <a:off x="7060102" y="1310971"/>
            <a:ext cx="370709" cy="367829"/>
            <a:chOff x="7060102" y="1516371"/>
            <a:chExt cx="370709" cy="367829"/>
          </a:xfrm>
        </p:grpSpPr>
        <p:sp>
          <p:nvSpPr>
            <p:cNvPr id="11318" name="Google Shape;11318;p78"/>
            <p:cNvSpPr/>
            <p:nvPr/>
          </p:nvSpPr>
          <p:spPr>
            <a:xfrm>
              <a:off x="7066699" y="1521790"/>
              <a:ext cx="356833" cy="357069"/>
            </a:xfrm>
            <a:custGeom>
              <a:rect b="b" l="l" r="r" t="t"/>
              <a:pathLst>
                <a:path extrusionOk="0" h="13639" w="1363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8"/>
            <p:cNvSpPr/>
            <p:nvPr/>
          </p:nvSpPr>
          <p:spPr>
            <a:xfrm>
              <a:off x="7121180" y="1786156"/>
              <a:ext cx="22515" cy="19216"/>
            </a:xfrm>
            <a:custGeom>
              <a:rect b="b" l="l" r="r" t="t"/>
              <a:pathLst>
                <a:path extrusionOk="0" h="734" w="86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8"/>
            <p:cNvSpPr/>
            <p:nvPr/>
          </p:nvSpPr>
          <p:spPr>
            <a:xfrm>
              <a:off x="7256347" y="1559123"/>
              <a:ext cx="22672" cy="19347"/>
            </a:xfrm>
            <a:custGeom>
              <a:rect b="b" l="l" r="r" t="t"/>
              <a:pathLst>
                <a:path extrusionOk="0" h="739" w="866">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8"/>
            <p:cNvSpPr/>
            <p:nvPr/>
          </p:nvSpPr>
          <p:spPr>
            <a:xfrm>
              <a:off x="7299623" y="1651198"/>
              <a:ext cx="22646" cy="19321"/>
            </a:xfrm>
            <a:custGeom>
              <a:rect b="b" l="l" r="r" t="t"/>
              <a:pathLst>
                <a:path extrusionOk="0" h="738" w="865">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8"/>
            <p:cNvSpPr/>
            <p:nvPr/>
          </p:nvSpPr>
          <p:spPr>
            <a:xfrm>
              <a:off x="7236738" y="1632715"/>
              <a:ext cx="22646" cy="19321"/>
            </a:xfrm>
            <a:custGeom>
              <a:rect b="b" l="l" r="r" t="t"/>
              <a:pathLst>
                <a:path extrusionOk="0" h="738" w="865">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8"/>
            <p:cNvSpPr/>
            <p:nvPr/>
          </p:nvSpPr>
          <p:spPr>
            <a:xfrm>
              <a:off x="7209825" y="1707799"/>
              <a:ext cx="22515" cy="19321"/>
            </a:xfrm>
            <a:custGeom>
              <a:rect b="b" l="l" r="r" t="t"/>
              <a:pathLst>
                <a:path extrusionOk="0" h="738" w="86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8"/>
            <p:cNvSpPr/>
            <p:nvPr/>
          </p:nvSpPr>
          <p:spPr>
            <a:xfrm>
              <a:off x="7374812" y="1606928"/>
              <a:ext cx="22541" cy="19321"/>
            </a:xfrm>
            <a:custGeom>
              <a:rect b="b" l="l" r="r" t="t"/>
              <a:pathLst>
                <a:path extrusionOk="0" h="738" w="861">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8"/>
            <p:cNvSpPr/>
            <p:nvPr/>
          </p:nvSpPr>
          <p:spPr>
            <a:xfrm>
              <a:off x="7089580" y="1805529"/>
              <a:ext cx="22672" cy="19321"/>
            </a:xfrm>
            <a:custGeom>
              <a:rect b="b" l="l" r="r" t="t"/>
              <a:pathLst>
                <a:path extrusionOk="0" h="738" w="866">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8"/>
            <p:cNvSpPr/>
            <p:nvPr/>
          </p:nvSpPr>
          <p:spPr>
            <a:xfrm>
              <a:off x="7108954" y="1835819"/>
              <a:ext cx="22646" cy="19295"/>
            </a:xfrm>
            <a:custGeom>
              <a:rect b="b" l="l" r="r" t="t"/>
              <a:pathLst>
                <a:path extrusionOk="0" h="737" w="865">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8"/>
            <p:cNvSpPr/>
            <p:nvPr/>
          </p:nvSpPr>
          <p:spPr>
            <a:xfrm>
              <a:off x="7109949" y="1578261"/>
              <a:ext cx="313689" cy="300599"/>
            </a:xfrm>
            <a:custGeom>
              <a:rect b="b" l="l" r="r" t="t"/>
              <a:pathLst>
                <a:path extrusionOk="0" h="11482" w="11982">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8"/>
            <p:cNvSpPr/>
            <p:nvPr/>
          </p:nvSpPr>
          <p:spPr>
            <a:xfrm>
              <a:off x="7098010" y="1662141"/>
              <a:ext cx="105165" cy="110113"/>
            </a:xfrm>
            <a:custGeom>
              <a:rect b="b" l="l" r="r" t="t"/>
              <a:pathLst>
                <a:path extrusionOk="0" h="4206" w="4017">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8"/>
            <p:cNvSpPr/>
            <p:nvPr/>
          </p:nvSpPr>
          <p:spPr>
            <a:xfrm>
              <a:off x="7098010" y="1662141"/>
              <a:ext cx="105165" cy="110035"/>
            </a:xfrm>
            <a:custGeom>
              <a:rect b="b" l="l" r="r" t="t"/>
              <a:pathLst>
                <a:path extrusionOk="0" h="4203" w="4017">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8"/>
            <p:cNvSpPr/>
            <p:nvPr/>
          </p:nvSpPr>
          <p:spPr>
            <a:xfrm>
              <a:off x="7116624" y="1783014"/>
              <a:ext cx="22541" cy="19242"/>
            </a:xfrm>
            <a:custGeom>
              <a:rect b="b" l="l" r="r" t="t"/>
              <a:pathLst>
                <a:path extrusionOk="0" h="735" w="861">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8"/>
            <p:cNvSpPr/>
            <p:nvPr/>
          </p:nvSpPr>
          <p:spPr>
            <a:xfrm>
              <a:off x="7251949" y="1555877"/>
              <a:ext cx="22541" cy="19321"/>
            </a:xfrm>
            <a:custGeom>
              <a:rect b="b" l="l" r="r" t="t"/>
              <a:pathLst>
                <a:path extrusionOk="0" h="738" w="861">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8"/>
            <p:cNvSpPr/>
            <p:nvPr/>
          </p:nvSpPr>
          <p:spPr>
            <a:xfrm>
              <a:off x="7295093" y="1648056"/>
              <a:ext cx="22646" cy="19268"/>
            </a:xfrm>
            <a:custGeom>
              <a:rect b="b" l="l" r="r" t="t"/>
              <a:pathLst>
                <a:path extrusionOk="0" h="736" w="865">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8"/>
            <p:cNvSpPr/>
            <p:nvPr/>
          </p:nvSpPr>
          <p:spPr>
            <a:xfrm>
              <a:off x="7232209" y="1629442"/>
              <a:ext cx="22646" cy="19321"/>
            </a:xfrm>
            <a:custGeom>
              <a:rect b="b" l="l" r="r" t="t"/>
              <a:pathLst>
                <a:path extrusionOk="0" h="738" w="865">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8"/>
            <p:cNvSpPr/>
            <p:nvPr/>
          </p:nvSpPr>
          <p:spPr>
            <a:xfrm>
              <a:off x="7205296" y="1704527"/>
              <a:ext cx="22646" cy="19321"/>
            </a:xfrm>
            <a:custGeom>
              <a:rect b="b" l="l" r="r" t="t"/>
              <a:pathLst>
                <a:path extrusionOk="0" h="738" w="865">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8"/>
            <p:cNvSpPr/>
            <p:nvPr/>
          </p:nvSpPr>
          <p:spPr>
            <a:xfrm>
              <a:off x="7370413" y="1603655"/>
              <a:ext cx="22541" cy="19321"/>
            </a:xfrm>
            <a:custGeom>
              <a:rect b="b" l="l" r="r" t="t"/>
              <a:pathLst>
                <a:path extrusionOk="0" h="738" w="861">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8"/>
            <p:cNvSpPr/>
            <p:nvPr/>
          </p:nvSpPr>
          <p:spPr>
            <a:xfrm>
              <a:off x="7085051" y="1802361"/>
              <a:ext cx="22672" cy="19268"/>
            </a:xfrm>
            <a:custGeom>
              <a:rect b="b" l="l" r="r" t="t"/>
              <a:pathLst>
                <a:path extrusionOk="0" h="736" w="866">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8"/>
            <p:cNvSpPr/>
            <p:nvPr/>
          </p:nvSpPr>
          <p:spPr>
            <a:xfrm>
              <a:off x="7104555" y="1832547"/>
              <a:ext cx="22515" cy="19268"/>
            </a:xfrm>
            <a:custGeom>
              <a:rect b="b" l="l" r="r" t="t"/>
              <a:pathLst>
                <a:path extrusionOk="0" h="736" w="86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8"/>
            <p:cNvSpPr/>
            <p:nvPr/>
          </p:nvSpPr>
          <p:spPr>
            <a:xfrm>
              <a:off x="7139008" y="1744661"/>
              <a:ext cx="84928" cy="95845"/>
            </a:xfrm>
            <a:custGeom>
              <a:rect b="b" l="l" r="r" t="t"/>
              <a:pathLst>
                <a:path extrusionOk="0" h="3661" w="3244">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8"/>
            <p:cNvSpPr/>
            <p:nvPr/>
          </p:nvSpPr>
          <p:spPr>
            <a:xfrm>
              <a:off x="7288810" y="1516371"/>
              <a:ext cx="142000" cy="98227"/>
            </a:xfrm>
            <a:custGeom>
              <a:rect b="b" l="l" r="r" t="t"/>
              <a:pathLst>
                <a:path extrusionOk="0" h="3752" w="5424">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8"/>
            <p:cNvSpPr/>
            <p:nvPr/>
          </p:nvSpPr>
          <p:spPr>
            <a:xfrm>
              <a:off x="7060102" y="1516528"/>
              <a:ext cx="194308" cy="308531"/>
            </a:xfrm>
            <a:custGeom>
              <a:rect b="b" l="l" r="r" t="t"/>
              <a:pathLst>
                <a:path extrusionOk="0" h="11785" w="7422">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8"/>
            <p:cNvSpPr/>
            <p:nvPr/>
          </p:nvSpPr>
          <p:spPr>
            <a:xfrm>
              <a:off x="7118536" y="1678216"/>
              <a:ext cx="208785" cy="205984"/>
            </a:xfrm>
            <a:custGeom>
              <a:rect b="b" l="l" r="r" t="t"/>
              <a:pathLst>
                <a:path extrusionOk="0" h="7868" w="7975">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8"/>
            <p:cNvSpPr/>
            <p:nvPr/>
          </p:nvSpPr>
          <p:spPr>
            <a:xfrm>
              <a:off x="7335018" y="1652193"/>
              <a:ext cx="94169" cy="28693"/>
            </a:xfrm>
            <a:custGeom>
              <a:rect b="b" l="l" r="r" t="t"/>
              <a:pathLst>
                <a:path extrusionOk="0" h="1096" w="3597">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78"/>
          <p:cNvGrpSpPr/>
          <p:nvPr/>
        </p:nvGrpSpPr>
        <p:grpSpPr>
          <a:xfrm>
            <a:off x="7935247" y="1310762"/>
            <a:ext cx="381704" cy="368588"/>
            <a:chOff x="7935247" y="1516162"/>
            <a:chExt cx="381704" cy="368588"/>
          </a:xfrm>
        </p:grpSpPr>
        <p:sp>
          <p:nvSpPr>
            <p:cNvPr id="11344" name="Google Shape;11344;p78"/>
            <p:cNvSpPr/>
            <p:nvPr/>
          </p:nvSpPr>
          <p:spPr>
            <a:xfrm>
              <a:off x="8127801" y="1641773"/>
              <a:ext cx="52098" cy="51496"/>
            </a:xfrm>
            <a:custGeom>
              <a:rect b="b" l="l" r="r" t="t"/>
              <a:pathLst>
                <a:path extrusionOk="0" h="1967" w="199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8"/>
            <p:cNvSpPr/>
            <p:nvPr/>
          </p:nvSpPr>
          <p:spPr>
            <a:xfrm>
              <a:off x="8130707" y="1661879"/>
              <a:ext cx="49323" cy="31259"/>
            </a:xfrm>
            <a:custGeom>
              <a:rect b="b" l="l" r="r" t="t"/>
              <a:pathLst>
                <a:path extrusionOk="0" h="1194" w="1884">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8"/>
            <p:cNvSpPr/>
            <p:nvPr/>
          </p:nvSpPr>
          <p:spPr>
            <a:xfrm>
              <a:off x="7938022" y="1671435"/>
              <a:ext cx="213210" cy="207581"/>
            </a:xfrm>
            <a:custGeom>
              <a:rect b="b" l="l" r="r" t="t"/>
              <a:pathLst>
                <a:path extrusionOk="0" h="7929" w="8144">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8"/>
            <p:cNvSpPr/>
            <p:nvPr/>
          </p:nvSpPr>
          <p:spPr>
            <a:xfrm>
              <a:off x="8131466" y="1671435"/>
              <a:ext cx="9948" cy="9844"/>
            </a:xfrm>
            <a:custGeom>
              <a:rect b="b" l="l" r="r" t="t"/>
              <a:pathLst>
                <a:path extrusionOk="0" h="376" w="380">
                  <a:moveTo>
                    <a:pt x="380" y="376"/>
                  </a:moveTo>
                  <a:lnTo>
                    <a:pt x="380" y="376"/>
                  </a:lnTo>
                  <a:lnTo>
                    <a:pt x="0"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8"/>
            <p:cNvSpPr/>
            <p:nvPr/>
          </p:nvSpPr>
          <p:spPr>
            <a:xfrm>
              <a:off x="7941294" y="1681514"/>
              <a:ext cx="209937" cy="197371"/>
            </a:xfrm>
            <a:custGeom>
              <a:rect b="b" l="l" r="r" t="t"/>
              <a:pathLst>
                <a:path extrusionOk="0" h="7539" w="8019">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8"/>
            <p:cNvSpPr/>
            <p:nvPr/>
          </p:nvSpPr>
          <p:spPr>
            <a:xfrm>
              <a:off x="8134215" y="1523125"/>
              <a:ext cx="178757" cy="156164"/>
            </a:xfrm>
            <a:custGeom>
              <a:rect b="b" l="l" r="r" t="t"/>
              <a:pathLst>
                <a:path extrusionOk="0" h="5965" w="6828">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8"/>
            <p:cNvSpPr/>
            <p:nvPr/>
          </p:nvSpPr>
          <p:spPr>
            <a:xfrm>
              <a:off x="8153981" y="1527183"/>
              <a:ext cx="158991" cy="152001"/>
            </a:xfrm>
            <a:custGeom>
              <a:rect b="b" l="l" r="r" t="t"/>
              <a:pathLst>
                <a:path extrusionOk="0" h="5806" w="6073">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8"/>
            <p:cNvSpPr/>
            <p:nvPr/>
          </p:nvSpPr>
          <p:spPr>
            <a:xfrm>
              <a:off x="8041145" y="1521633"/>
              <a:ext cx="92232" cy="80503"/>
            </a:xfrm>
            <a:custGeom>
              <a:rect b="b" l="l" r="r" t="t"/>
              <a:pathLst>
                <a:path extrusionOk="0" h="3075" w="3523">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8"/>
            <p:cNvSpPr/>
            <p:nvPr/>
          </p:nvSpPr>
          <p:spPr>
            <a:xfrm>
              <a:off x="8049339" y="1522419"/>
              <a:ext cx="84038" cy="79613"/>
            </a:xfrm>
            <a:custGeom>
              <a:rect b="b" l="l" r="r" t="t"/>
              <a:pathLst>
                <a:path extrusionOk="0" h="3041" w="321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8"/>
            <p:cNvSpPr/>
            <p:nvPr/>
          </p:nvSpPr>
          <p:spPr>
            <a:xfrm>
              <a:off x="8037768" y="1582790"/>
              <a:ext cx="26939" cy="26468"/>
            </a:xfrm>
            <a:custGeom>
              <a:rect b="b" l="l" r="r" t="t"/>
              <a:pathLst>
                <a:path extrusionOk="0" h="1011" w="1029">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8"/>
            <p:cNvSpPr/>
            <p:nvPr/>
          </p:nvSpPr>
          <p:spPr>
            <a:xfrm>
              <a:off x="7939907" y="1598000"/>
              <a:ext cx="109956" cy="107129"/>
            </a:xfrm>
            <a:custGeom>
              <a:rect b="b" l="l" r="r" t="t"/>
              <a:pathLst>
                <a:path extrusionOk="0" h="4092" w="420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8"/>
            <p:cNvSpPr/>
            <p:nvPr/>
          </p:nvSpPr>
          <p:spPr>
            <a:xfrm>
              <a:off x="8213724" y="1695809"/>
              <a:ext cx="92206" cy="80451"/>
            </a:xfrm>
            <a:custGeom>
              <a:rect b="b" l="l" r="r" t="t"/>
              <a:pathLst>
                <a:path extrusionOk="0" h="3073" w="3522">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8"/>
            <p:cNvSpPr/>
            <p:nvPr/>
          </p:nvSpPr>
          <p:spPr>
            <a:xfrm>
              <a:off x="8221630" y="1696463"/>
              <a:ext cx="84169" cy="79744"/>
            </a:xfrm>
            <a:custGeom>
              <a:rect b="b" l="l" r="r" t="t"/>
              <a:pathLst>
                <a:path extrusionOk="0" h="3046" w="3215">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8"/>
            <p:cNvSpPr/>
            <p:nvPr/>
          </p:nvSpPr>
          <p:spPr>
            <a:xfrm>
              <a:off x="8210320" y="1756834"/>
              <a:ext cx="26939" cy="26573"/>
            </a:xfrm>
            <a:custGeom>
              <a:rect b="b" l="l" r="r" t="t"/>
              <a:pathLst>
                <a:path extrusionOk="0" h="1015" w="1029">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8"/>
            <p:cNvSpPr/>
            <p:nvPr/>
          </p:nvSpPr>
          <p:spPr>
            <a:xfrm>
              <a:off x="8112459" y="1772176"/>
              <a:ext cx="109825" cy="107129"/>
            </a:xfrm>
            <a:custGeom>
              <a:rect b="b" l="l" r="r" t="t"/>
              <a:pathLst>
                <a:path extrusionOk="0" h="4092" w="4195">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8"/>
            <p:cNvSpPr/>
            <p:nvPr/>
          </p:nvSpPr>
          <p:spPr>
            <a:xfrm>
              <a:off x="7935247" y="1517680"/>
              <a:ext cx="378013" cy="366651"/>
            </a:xfrm>
            <a:custGeom>
              <a:rect b="b" l="l" r="r" t="t"/>
              <a:pathLst>
                <a:path extrusionOk="0" h="14005" w="14439">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8"/>
            <p:cNvSpPr/>
            <p:nvPr/>
          </p:nvSpPr>
          <p:spPr>
            <a:xfrm>
              <a:off x="7935875" y="1516162"/>
              <a:ext cx="204413" cy="194544"/>
            </a:xfrm>
            <a:custGeom>
              <a:rect b="b" l="l" r="r" t="t"/>
              <a:pathLst>
                <a:path extrusionOk="0" h="7431" w="7808">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8"/>
            <p:cNvSpPr/>
            <p:nvPr/>
          </p:nvSpPr>
          <p:spPr>
            <a:xfrm>
              <a:off x="8108454" y="1690337"/>
              <a:ext cx="208498" cy="194413"/>
            </a:xfrm>
            <a:custGeom>
              <a:rect b="b" l="l" r="r" t="t"/>
              <a:pathLst>
                <a:path extrusionOk="0" h="7426" w="7964">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78"/>
          <p:cNvGrpSpPr/>
          <p:nvPr/>
        </p:nvGrpSpPr>
        <p:grpSpPr>
          <a:xfrm>
            <a:off x="5738169" y="1354430"/>
            <a:ext cx="389035" cy="281147"/>
            <a:chOff x="5738169" y="1559830"/>
            <a:chExt cx="389035" cy="281147"/>
          </a:xfrm>
        </p:grpSpPr>
        <p:sp>
          <p:nvSpPr>
            <p:cNvPr id="11363" name="Google Shape;11363;p78"/>
            <p:cNvSpPr/>
            <p:nvPr/>
          </p:nvSpPr>
          <p:spPr>
            <a:xfrm>
              <a:off x="5753772" y="1565249"/>
              <a:ext cx="128936" cy="220540"/>
            </a:xfrm>
            <a:custGeom>
              <a:rect b="b" l="l" r="r" t="t"/>
              <a:pathLst>
                <a:path extrusionOk="0" h="8424" w="4925">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8"/>
            <p:cNvSpPr/>
            <p:nvPr/>
          </p:nvSpPr>
          <p:spPr>
            <a:xfrm>
              <a:off x="5753772" y="1565406"/>
              <a:ext cx="82284" cy="220383"/>
            </a:xfrm>
            <a:custGeom>
              <a:rect b="b" l="l" r="r" t="t"/>
              <a:pathLst>
                <a:path extrusionOk="0" h="8418" w="3143">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8"/>
            <p:cNvSpPr/>
            <p:nvPr/>
          </p:nvSpPr>
          <p:spPr>
            <a:xfrm>
              <a:off x="5982559" y="1565249"/>
              <a:ext cx="128936" cy="220540"/>
            </a:xfrm>
            <a:custGeom>
              <a:rect b="b" l="l" r="r" t="t"/>
              <a:pathLst>
                <a:path extrusionOk="0" h="8424" w="4925">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8"/>
            <p:cNvSpPr/>
            <p:nvPr/>
          </p:nvSpPr>
          <p:spPr>
            <a:xfrm>
              <a:off x="6027694" y="1565354"/>
              <a:ext cx="83933" cy="220436"/>
            </a:xfrm>
            <a:custGeom>
              <a:rect b="b" l="l" r="r" t="t"/>
              <a:pathLst>
                <a:path extrusionOk="0" h="8420" w="3206">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8"/>
            <p:cNvSpPr/>
            <p:nvPr/>
          </p:nvSpPr>
          <p:spPr>
            <a:xfrm>
              <a:off x="5738169" y="1559908"/>
              <a:ext cx="187056" cy="280938"/>
            </a:xfrm>
            <a:custGeom>
              <a:rect b="b" l="l" r="r" t="t"/>
              <a:pathLst>
                <a:path extrusionOk="0" h="10731" w="7145">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8"/>
            <p:cNvSpPr/>
            <p:nvPr/>
          </p:nvSpPr>
          <p:spPr>
            <a:xfrm>
              <a:off x="5940278" y="1559830"/>
              <a:ext cx="186925" cy="281147"/>
            </a:xfrm>
            <a:custGeom>
              <a:rect b="b" l="l" r="r" t="t"/>
              <a:pathLst>
                <a:path extrusionOk="0" h="10739" w="714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78"/>
          <p:cNvGrpSpPr/>
          <p:nvPr/>
        </p:nvGrpSpPr>
        <p:grpSpPr>
          <a:xfrm>
            <a:off x="6192470" y="3155116"/>
            <a:ext cx="368510" cy="367750"/>
            <a:chOff x="6192470" y="3360516"/>
            <a:chExt cx="368510" cy="367750"/>
          </a:xfrm>
        </p:grpSpPr>
        <p:sp>
          <p:nvSpPr>
            <p:cNvPr id="11370" name="Google Shape;11370;p78"/>
            <p:cNvSpPr/>
            <p:nvPr/>
          </p:nvSpPr>
          <p:spPr>
            <a:xfrm>
              <a:off x="6200141" y="3365543"/>
              <a:ext cx="353561" cy="357121"/>
            </a:xfrm>
            <a:custGeom>
              <a:rect b="b" l="l" r="r" t="t"/>
              <a:pathLst>
                <a:path extrusionOk="0" h="13641" w="13505">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8"/>
            <p:cNvSpPr/>
            <p:nvPr/>
          </p:nvSpPr>
          <p:spPr>
            <a:xfrm>
              <a:off x="6247920" y="3365674"/>
              <a:ext cx="305782" cy="218498"/>
            </a:xfrm>
            <a:custGeom>
              <a:rect b="b" l="l" r="r" t="t"/>
              <a:pathLst>
                <a:path extrusionOk="0" h="8346" w="1168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8"/>
            <p:cNvSpPr/>
            <p:nvPr/>
          </p:nvSpPr>
          <p:spPr>
            <a:xfrm>
              <a:off x="6221007" y="3434108"/>
              <a:ext cx="3299" cy="6571"/>
            </a:xfrm>
            <a:custGeom>
              <a:rect b="b" l="l" r="r" t="t"/>
              <a:pathLst>
                <a:path extrusionOk="0" h="251" w="126">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8"/>
            <p:cNvSpPr/>
            <p:nvPr/>
          </p:nvSpPr>
          <p:spPr>
            <a:xfrm>
              <a:off x="6360363" y="3584905"/>
              <a:ext cx="137105" cy="137759"/>
            </a:xfrm>
            <a:custGeom>
              <a:rect b="b" l="l" r="r" t="t"/>
              <a:pathLst>
                <a:path extrusionOk="0" h="5262" w="5237">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8"/>
            <p:cNvSpPr/>
            <p:nvPr/>
          </p:nvSpPr>
          <p:spPr>
            <a:xfrm>
              <a:off x="6451810" y="3602001"/>
              <a:ext cx="46208" cy="120768"/>
            </a:xfrm>
            <a:custGeom>
              <a:rect b="b" l="l" r="r" t="t"/>
              <a:pathLst>
                <a:path extrusionOk="0" h="4613" w="1765">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8"/>
            <p:cNvSpPr/>
            <p:nvPr/>
          </p:nvSpPr>
          <p:spPr>
            <a:xfrm>
              <a:off x="6412330" y="3579486"/>
              <a:ext cx="100714" cy="55737"/>
            </a:xfrm>
            <a:custGeom>
              <a:rect b="b" l="l" r="r" t="t"/>
              <a:pathLst>
                <a:path extrusionOk="0" h="2129" w="3847">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8"/>
            <p:cNvSpPr/>
            <p:nvPr/>
          </p:nvSpPr>
          <p:spPr>
            <a:xfrm>
              <a:off x="6418587" y="3579748"/>
              <a:ext cx="94117" cy="55475"/>
            </a:xfrm>
            <a:custGeom>
              <a:rect b="b" l="l" r="r" t="t"/>
              <a:pathLst>
                <a:path extrusionOk="0" h="2119" w="3595">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8"/>
            <p:cNvSpPr/>
            <p:nvPr/>
          </p:nvSpPr>
          <p:spPr>
            <a:xfrm>
              <a:off x="6373374" y="3416227"/>
              <a:ext cx="99955" cy="61261"/>
            </a:xfrm>
            <a:custGeom>
              <a:rect b="b" l="l" r="r" t="t"/>
              <a:pathLst>
                <a:path extrusionOk="0" h="2340" w="3818">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8"/>
            <p:cNvSpPr/>
            <p:nvPr/>
          </p:nvSpPr>
          <p:spPr>
            <a:xfrm>
              <a:off x="6249517" y="3463456"/>
              <a:ext cx="84771" cy="48093"/>
            </a:xfrm>
            <a:custGeom>
              <a:rect b="b" l="l" r="r" t="t"/>
              <a:pathLst>
                <a:path extrusionOk="0" h="1837" w="3238">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8"/>
            <p:cNvSpPr/>
            <p:nvPr/>
          </p:nvSpPr>
          <p:spPr>
            <a:xfrm>
              <a:off x="6412618" y="3514821"/>
              <a:ext cx="53407" cy="22305"/>
            </a:xfrm>
            <a:custGeom>
              <a:rect b="b" l="l" r="r" t="t"/>
              <a:pathLst>
                <a:path extrusionOk="0" h="852" w="204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8"/>
            <p:cNvSpPr/>
            <p:nvPr/>
          </p:nvSpPr>
          <p:spPr>
            <a:xfrm>
              <a:off x="6337848" y="3489086"/>
              <a:ext cx="45475" cy="33720"/>
            </a:xfrm>
            <a:custGeom>
              <a:rect b="b" l="l" r="r" t="t"/>
              <a:pathLst>
                <a:path extrusionOk="0" h="1288" w="1737">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8"/>
            <p:cNvSpPr/>
            <p:nvPr/>
          </p:nvSpPr>
          <p:spPr>
            <a:xfrm>
              <a:off x="6192470" y="3360516"/>
              <a:ext cx="368510" cy="367750"/>
            </a:xfrm>
            <a:custGeom>
              <a:rect b="b" l="l" r="r" t="t"/>
              <a:pathLst>
                <a:path extrusionOk="0" h="14047" w="14076">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78"/>
          <p:cNvGrpSpPr/>
          <p:nvPr/>
        </p:nvGrpSpPr>
        <p:grpSpPr>
          <a:xfrm>
            <a:off x="4935019" y="1310709"/>
            <a:ext cx="246642" cy="368667"/>
            <a:chOff x="4935019" y="1516109"/>
            <a:chExt cx="246642" cy="368667"/>
          </a:xfrm>
        </p:grpSpPr>
        <p:sp>
          <p:nvSpPr>
            <p:cNvPr id="11383" name="Google Shape;11383;p78"/>
            <p:cNvSpPr/>
            <p:nvPr/>
          </p:nvSpPr>
          <p:spPr>
            <a:xfrm>
              <a:off x="4993112" y="1521528"/>
              <a:ext cx="42150" cy="117993"/>
            </a:xfrm>
            <a:custGeom>
              <a:rect b="b" l="l" r="r" t="t"/>
              <a:pathLst>
                <a:path extrusionOk="0" h="4507" w="161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8"/>
            <p:cNvSpPr/>
            <p:nvPr/>
          </p:nvSpPr>
          <p:spPr>
            <a:xfrm>
              <a:off x="4992981" y="1604912"/>
              <a:ext cx="42281" cy="34610"/>
            </a:xfrm>
            <a:custGeom>
              <a:rect b="b" l="l" r="r" t="t"/>
              <a:pathLst>
                <a:path extrusionOk="0" h="1322" w="1615">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8"/>
            <p:cNvSpPr/>
            <p:nvPr/>
          </p:nvSpPr>
          <p:spPr>
            <a:xfrm>
              <a:off x="4940176" y="1557055"/>
              <a:ext cx="200879" cy="322197"/>
            </a:xfrm>
            <a:custGeom>
              <a:rect b="b" l="l" r="r" t="t"/>
              <a:pathLst>
                <a:path extrusionOk="0" h="12307" w="7673">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8"/>
            <p:cNvSpPr/>
            <p:nvPr/>
          </p:nvSpPr>
          <p:spPr>
            <a:xfrm>
              <a:off x="5032618" y="1681253"/>
              <a:ext cx="145666" cy="189072"/>
            </a:xfrm>
            <a:custGeom>
              <a:rect b="b" l="l" r="r" t="t"/>
              <a:pathLst>
                <a:path extrusionOk="0" h="7222" w="5564">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8"/>
            <p:cNvSpPr/>
            <p:nvPr/>
          </p:nvSpPr>
          <p:spPr>
            <a:xfrm>
              <a:off x="5032618" y="1681253"/>
              <a:ext cx="25159" cy="27332"/>
            </a:xfrm>
            <a:custGeom>
              <a:rect b="b" l="l" r="r" t="t"/>
              <a:pathLst>
                <a:path extrusionOk="0" h="1044" w="961">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8"/>
            <p:cNvSpPr/>
            <p:nvPr/>
          </p:nvSpPr>
          <p:spPr>
            <a:xfrm>
              <a:off x="5006438" y="1646041"/>
              <a:ext cx="30343" cy="25866"/>
            </a:xfrm>
            <a:custGeom>
              <a:rect b="b" l="l" r="r" t="t"/>
              <a:pathLst>
                <a:path extrusionOk="0" h="988" w="1159">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8"/>
            <p:cNvSpPr/>
            <p:nvPr/>
          </p:nvSpPr>
          <p:spPr>
            <a:xfrm>
              <a:off x="4956513" y="1783878"/>
              <a:ext cx="44297" cy="75110"/>
            </a:xfrm>
            <a:custGeom>
              <a:rect b="b" l="l" r="r" t="t"/>
              <a:pathLst>
                <a:path extrusionOk="0" h="2869" w="1692">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8"/>
            <p:cNvSpPr/>
            <p:nvPr/>
          </p:nvSpPr>
          <p:spPr>
            <a:xfrm>
              <a:off x="4999160" y="1640621"/>
              <a:ext cx="43040" cy="36783"/>
            </a:xfrm>
            <a:custGeom>
              <a:rect b="b" l="l" r="r" t="t"/>
              <a:pathLst>
                <a:path extrusionOk="0" h="1405" w="1644">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8"/>
            <p:cNvSpPr/>
            <p:nvPr/>
          </p:nvSpPr>
          <p:spPr>
            <a:xfrm>
              <a:off x="5106445" y="1802126"/>
              <a:ext cx="58879" cy="50318"/>
            </a:xfrm>
            <a:custGeom>
              <a:rect b="b" l="l" r="r" t="t"/>
              <a:pathLst>
                <a:path extrusionOk="0" h="1922" w="2249">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8"/>
            <p:cNvSpPr/>
            <p:nvPr/>
          </p:nvSpPr>
          <p:spPr>
            <a:xfrm>
              <a:off x="4935019" y="1516109"/>
              <a:ext cx="246642" cy="368667"/>
            </a:xfrm>
            <a:custGeom>
              <a:rect b="b" l="l" r="r" t="t"/>
              <a:pathLst>
                <a:path extrusionOk="0" h="14082" w="9421">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78"/>
          <p:cNvGrpSpPr/>
          <p:nvPr/>
        </p:nvGrpSpPr>
        <p:grpSpPr>
          <a:xfrm>
            <a:off x="7989335" y="3154619"/>
            <a:ext cx="291698" cy="368405"/>
            <a:chOff x="7989335" y="3360019"/>
            <a:chExt cx="291698" cy="368405"/>
          </a:xfrm>
        </p:grpSpPr>
        <p:sp>
          <p:nvSpPr>
            <p:cNvPr id="11394" name="Google Shape;11394;p78"/>
            <p:cNvSpPr/>
            <p:nvPr/>
          </p:nvSpPr>
          <p:spPr>
            <a:xfrm>
              <a:off x="7996142" y="3384419"/>
              <a:ext cx="278215" cy="337094"/>
            </a:xfrm>
            <a:custGeom>
              <a:rect b="b" l="l" r="r" t="t"/>
              <a:pathLst>
                <a:path extrusionOk="0" h="12876" w="10627">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8"/>
            <p:cNvSpPr/>
            <p:nvPr/>
          </p:nvSpPr>
          <p:spPr>
            <a:xfrm>
              <a:off x="8210058" y="3384419"/>
              <a:ext cx="64298" cy="337094"/>
            </a:xfrm>
            <a:custGeom>
              <a:rect b="b" l="l" r="r" t="t"/>
              <a:pathLst>
                <a:path extrusionOk="0" h="12876" w="2456">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8"/>
            <p:cNvSpPr/>
            <p:nvPr/>
          </p:nvSpPr>
          <p:spPr>
            <a:xfrm>
              <a:off x="8030202" y="3384419"/>
              <a:ext cx="210068" cy="305782"/>
            </a:xfrm>
            <a:custGeom>
              <a:rect b="b" l="l" r="r" t="t"/>
              <a:pathLst>
                <a:path extrusionOk="0" h="11680" w="8024">
                  <a:moveTo>
                    <a:pt x="1" y="1"/>
                  </a:moveTo>
                  <a:lnTo>
                    <a:pt x="1" y="11679"/>
                  </a:lnTo>
                  <a:lnTo>
                    <a:pt x="8024" y="11679"/>
                  </a:lnTo>
                  <a:lnTo>
                    <a:pt x="8024"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8"/>
            <p:cNvSpPr/>
            <p:nvPr/>
          </p:nvSpPr>
          <p:spPr>
            <a:xfrm>
              <a:off x="8030202" y="3384419"/>
              <a:ext cx="210068" cy="305782"/>
            </a:xfrm>
            <a:custGeom>
              <a:rect b="b" l="l" r="r" t="t"/>
              <a:pathLst>
                <a:path extrusionOk="0" h="11680" w="8024">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8"/>
            <p:cNvSpPr/>
            <p:nvPr/>
          </p:nvSpPr>
          <p:spPr>
            <a:xfrm>
              <a:off x="8063162" y="3367192"/>
              <a:ext cx="144540" cy="70843"/>
            </a:xfrm>
            <a:custGeom>
              <a:rect b="b" l="l" r="r" t="t"/>
              <a:pathLst>
                <a:path extrusionOk="0" h="2706" w="5521">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8"/>
            <p:cNvSpPr/>
            <p:nvPr/>
          </p:nvSpPr>
          <p:spPr>
            <a:xfrm>
              <a:off x="8132330" y="3367192"/>
              <a:ext cx="75110" cy="70843"/>
            </a:xfrm>
            <a:custGeom>
              <a:rect b="b" l="l" r="r" t="t"/>
              <a:pathLst>
                <a:path extrusionOk="0" h="2706" w="2869">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8"/>
            <p:cNvSpPr/>
            <p:nvPr/>
          </p:nvSpPr>
          <p:spPr>
            <a:xfrm>
              <a:off x="7989335" y="3360019"/>
              <a:ext cx="291698" cy="368405"/>
            </a:xfrm>
            <a:custGeom>
              <a:rect b="b" l="l" r="r" t="t"/>
              <a:pathLst>
                <a:path extrusionOk="0" h="14072" w="11142">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8"/>
            <p:cNvSpPr/>
            <p:nvPr/>
          </p:nvSpPr>
          <p:spPr>
            <a:xfrm>
              <a:off x="8059262" y="3454476"/>
              <a:ext cx="150064" cy="105165"/>
            </a:xfrm>
            <a:custGeom>
              <a:rect b="b" l="l" r="r" t="t"/>
              <a:pathLst>
                <a:path extrusionOk="0" h="4017" w="5732">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8"/>
            <p:cNvSpPr/>
            <p:nvPr/>
          </p:nvSpPr>
          <p:spPr>
            <a:xfrm>
              <a:off x="8059392" y="3596712"/>
              <a:ext cx="151818" cy="10734"/>
            </a:xfrm>
            <a:custGeom>
              <a:rect b="b" l="l" r="r" t="t"/>
              <a:pathLst>
                <a:path extrusionOk="0" h="410" w="5799">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8"/>
            <p:cNvSpPr/>
            <p:nvPr/>
          </p:nvSpPr>
          <p:spPr>
            <a:xfrm>
              <a:off x="8059392" y="3644386"/>
              <a:ext cx="151818" cy="10708"/>
            </a:xfrm>
            <a:custGeom>
              <a:rect b="b" l="l" r="r" t="t"/>
              <a:pathLst>
                <a:path extrusionOk="0" h="409" w="5799">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78"/>
          <p:cNvGrpSpPr/>
          <p:nvPr/>
        </p:nvGrpSpPr>
        <p:grpSpPr>
          <a:xfrm>
            <a:off x="6633158" y="3154383"/>
            <a:ext cx="368143" cy="368771"/>
            <a:chOff x="6633158" y="3359783"/>
            <a:chExt cx="368143" cy="368771"/>
          </a:xfrm>
        </p:grpSpPr>
        <p:sp>
          <p:nvSpPr>
            <p:cNvPr id="11405" name="Google Shape;11405;p78"/>
            <p:cNvSpPr/>
            <p:nvPr/>
          </p:nvSpPr>
          <p:spPr>
            <a:xfrm>
              <a:off x="6698059" y="3428296"/>
              <a:ext cx="237479" cy="232243"/>
            </a:xfrm>
            <a:custGeom>
              <a:rect b="b" l="l" r="r" t="t"/>
              <a:pathLst>
                <a:path extrusionOk="0" h="8871" w="9071">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8"/>
            <p:cNvSpPr/>
            <p:nvPr/>
          </p:nvSpPr>
          <p:spPr>
            <a:xfrm>
              <a:off x="6737800" y="3445052"/>
              <a:ext cx="197868" cy="215592"/>
            </a:xfrm>
            <a:custGeom>
              <a:rect b="b" l="l" r="r" t="t"/>
              <a:pathLst>
                <a:path extrusionOk="0" h="8235" w="7558">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8"/>
            <p:cNvSpPr/>
            <p:nvPr/>
          </p:nvSpPr>
          <p:spPr>
            <a:xfrm>
              <a:off x="6761833" y="3472959"/>
              <a:ext cx="32830" cy="28039"/>
            </a:xfrm>
            <a:custGeom>
              <a:rect b="b" l="l" r="r" t="t"/>
              <a:pathLst>
                <a:path extrusionOk="0" h="1071" w="1254">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8"/>
            <p:cNvSpPr/>
            <p:nvPr/>
          </p:nvSpPr>
          <p:spPr>
            <a:xfrm>
              <a:off x="6798171" y="3365674"/>
              <a:ext cx="32856" cy="28039"/>
            </a:xfrm>
            <a:custGeom>
              <a:rect b="b" l="l" r="r" t="t"/>
              <a:pathLst>
                <a:path extrusionOk="0" h="1071" w="1255">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8"/>
            <p:cNvSpPr/>
            <p:nvPr/>
          </p:nvSpPr>
          <p:spPr>
            <a:xfrm>
              <a:off x="6852887" y="3519377"/>
              <a:ext cx="32830" cy="28039"/>
            </a:xfrm>
            <a:custGeom>
              <a:rect b="b" l="l" r="r" t="t"/>
              <a:pathLst>
                <a:path extrusionOk="0" h="1071" w="1254">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8"/>
            <p:cNvSpPr/>
            <p:nvPr/>
          </p:nvSpPr>
          <p:spPr>
            <a:xfrm>
              <a:off x="6750890" y="3564642"/>
              <a:ext cx="51836" cy="44401"/>
            </a:xfrm>
            <a:custGeom>
              <a:rect b="b" l="l" r="r" t="t"/>
              <a:pathLst>
                <a:path extrusionOk="0" h="1696" w="198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8"/>
            <p:cNvSpPr/>
            <p:nvPr/>
          </p:nvSpPr>
          <p:spPr>
            <a:xfrm>
              <a:off x="6939543" y="3387037"/>
              <a:ext cx="36364" cy="34636"/>
            </a:xfrm>
            <a:custGeom>
              <a:rect b="b" l="l" r="r" t="t"/>
              <a:pathLst>
                <a:path extrusionOk="0" h="1323" w="1389">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8"/>
            <p:cNvSpPr/>
            <p:nvPr/>
          </p:nvSpPr>
          <p:spPr>
            <a:xfrm>
              <a:off x="6962922" y="3530451"/>
              <a:ext cx="32856" cy="28013"/>
            </a:xfrm>
            <a:custGeom>
              <a:rect b="b" l="l" r="r" t="t"/>
              <a:pathLst>
                <a:path extrusionOk="0" h="1070" w="1255">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8"/>
            <p:cNvSpPr/>
            <p:nvPr/>
          </p:nvSpPr>
          <p:spPr>
            <a:xfrm>
              <a:off x="6931479" y="3659021"/>
              <a:ext cx="38013" cy="36207"/>
            </a:xfrm>
            <a:custGeom>
              <a:rect b="b" l="l" r="r" t="t"/>
              <a:pathLst>
                <a:path extrusionOk="0" h="1383" w="1452">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8"/>
            <p:cNvSpPr/>
            <p:nvPr/>
          </p:nvSpPr>
          <p:spPr>
            <a:xfrm>
              <a:off x="6798171" y="3695202"/>
              <a:ext cx="32856" cy="28039"/>
            </a:xfrm>
            <a:custGeom>
              <a:rect b="b" l="l" r="r" t="t"/>
              <a:pathLst>
                <a:path extrusionOk="0" h="1071" w="1255">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8"/>
            <p:cNvSpPr/>
            <p:nvPr/>
          </p:nvSpPr>
          <p:spPr>
            <a:xfrm>
              <a:off x="6686225" y="3646847"/>
              <a:ext cx="29583" cy="28196"/>
            </a:xfrm>
            <a:custGeom>
              <a:rect b="b" l="l" r="r" t="t"/>
              <a:pathLst>
                <a:path extrusionOk="0" h="1077" w="113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8"/>
            <p:cNvSpPr/>
            <p:nvPr/>
          </p:nvSpPr>
          <p:spPr>
            <a:xfrm>
              <a:off x="6633289" y="3530451"/>
              <a:ext cx="32856" cy="28013"/>
            </a:xfrm>
            <a:custGeom>
              <a:rect b="b" l="l" r="r" t="t"/>
              <a:pathLst>
                <a:path extrusionOk="0" h="1070" w="1255">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8"/>
            <p:cNvSpPr/>
            <p:nvPr/>
          </p:nvSpPr>
          <p:spPr>
            <a:xfrm>
              <a:off x="6665491" y="3393032"/>
              <a:ext cx="39008" cy="37149"/>
            </a:xfrm>
            <a:custGeom>
              <a:rect b="b" l="l" r="r" t="t"/>
              <a:pathLst>
                <a:path extrusionOk="0" h="1419" w="149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8"/>
            <p:cNvSpPr/>
            <p:nvPr/>
          </p:nvSpPr>
          <p:spPr>
            <a:xfrm>
              <a:off x="6754529" y="3467488"/>
              <a:ext cx="45422" cy="38956"/>
            </a:xfrm>
            <a:custGeom>
              <a:rect b="b" l="l" r="r" t="t"/>
              <a:pathLst>
                <a:path extrusionOk="0" h="1488" w="1735">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8"/>
            <p:cNvSpPr/>
            <p:nvPr/>
          </p:nvSpPr>
          <p:spPr>
            <a:xfrm>
              <a:off x="6852128" y="3513957"/>
              <a:ext cx="45422" cy="38930"/>
            </a:xfrm>
            <a:custGeom>
              <a:rect b="b" l="l" r="r" t="t"/>
              <a:pathLst>
                <a:path extrusionOk="0" h="1487" w="1735">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8"/>
            <p:cNvSpPr/>
            <p:nvPr/>
          </p:nvSpPr>
          <p:spPr>
            <a:xfrm>
              <a:off x="6753010" y="3559118"/>
              <a:ext cx="64298" cy="55187"/>
            </a:xfrm>
            <a:custGeom>
              <a:rect b="b" l="l" r="r" t="t"/>
              <a:pathLst>
                <a:path extrusionOk="0" h="2108" w="2456">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8"/>
            <p:cNvSpPr/>
            <p:nvPr/>
          </p:nvSpPr>
          <p:spPr>
            <a:xfrm>
              <a:off x="6633158" y="3359783"/>
              <a:ext cx="368143" cy="368771"/>
            </a:xfrm>
            <a:custGeom>
              <a:rect b="b" l="l" r="r" t="t"/>
              <a:pathLst>
                <a:path extrusionOk="0" h="14086" w="14062">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8"/>
            <p:cNvSpPr/>
            <p:nvPr/>
          </p:nvSpPr>
          <p:spPr>
            <a:xfrm>
              <a:off x="6916819" y="3646585"/>
              <a:ext cx="63251" cy="53983"/>
            </a:xfrm>
            <a:custGeom>
              <a:rect b="b" l="l" r="r" t="t"/>
              <a:pathLst>
                <a:path extrusionOk="0" h="2062" w="2416">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78"/>
          <p:cNvGrpSpPr/>
          <p:nvPr/>
        </p:nvGrpSpPr>
        <p:grpSpPr>
          <a:xfrm>
            <a:off x="7940666" y="1814805"/>
            <a:ext cx="383249" cy="286488"/>
            <a:chOff x="7940666" y="2020205"/>
            <a:chExt cx="383249" cy="286488"/>
          </a:xfrm>
        </p:grpSpPr>
        <p:sp>
          <p:nvSpPr>
            <p:cNvPr id="11424" name="Google Shape;11424;p78"/>
            <p:cNvSpPr/>
            <p:nvPr/>
          </p:nvSpPr>
          <p:spPr>
            <a:xfrm>
              <a:off x="7971742" y="2025205"/>
              <a:ext cx="326124" cy="275859"/>
            </a:xfrm>
            <a:custGeom>
              <a:rect b="b" l="l" r="r" t="t"/>
              <a:pathLst>
                <a:path extrusionOk="0" h="10537" w="12457">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8"/>
            <p:cNvSpPr/>
            <p:nvPr/>
          </p:nvSpPr>
          <p:spPr>
            <a:xfrm>
              <a:off x="8080781" y="2029394"/>
              <a:ext cx="217085" cy="271801"/>
            </a:xfrm>
            <a:custGeom>
              <a:rect b="b" l="l" r="r" t="t"/>
              <a:pathLst>
                <a:path extrusionOk="0" h="10382" w="8292">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8"/>
            <p:cNvSpPr/>
            <p:nvPr/>
          </p:nvSpPr>
          <p:spPr>
            <a:xfrm>
              <a:off x="8180396" y="2144717"/>
              <a:ext cx="96971" cy="77624"/>
            </a:xfrm>
            <a:custGeom>
              <a:rect b="b" l="l" r="r" t="t"/>
              <a:pathLst>
                <a:path extrusionOk="0" h="2965" w="3704">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8"/>
            <p:cNvSpPr/>
            <p:nvPr/>
          </p:nvSpPr>
          <p:spPr>
            <a:xfrm>
              <a:off x="7991979" y="2106599"/>
              <a:ext cx="194910" cy="127444"/>
            </a:xfrm>
            <a:custGeom>
              <a:rect b="b" l="l" r="r" t="t"/>
              <a:pathLst>
                <a:path extrusionOk="0" h="4868" w="7445">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8"/>
            <p:cNvSpPr/>
            <p:nvPr/>
          </p:nvSpPr>
          <p:spPr>
            <a:xfrm>
              <a:off x="7940666" y="2020205"/>
              <a:ext cx="383249" cy="286488"/>
            </a:xfrm>
            <a:custGeom>
              <a:rect b="b" l="l" r="r" t="t"/>
              <a:pathLst>
                <a:path extrusionOk="0" h="10943" w="14639">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78"/>
          <p:cNvGrpSpPr/>
          <p:nvPr/>
        </p:nvGrpSpPr>
        <p:grpSpPr>
          <a:xfrm>
            <a:off x="7508513" y="1818078"/>
            <a:ext cx="372175" cy="279995"/>
            <a:chOff x="7508513" y="2023478"/>
            <a:chExt cx="372175" cy="279995"/>
          </a:xfrm>
        </p:grpSpPr>
        <p:sp>
          <p:nvSpPr>
            <p:cNvPr id="11430" name="Google Shape;11430;p78"/>
            <p:cNvSpPr/>
            <p:nvPr/>
          </p:nvSpPr>
          <p:spPr>
            <a:xfrm>
              <a:off x="7515686" y="2133512"/>
              <a:ext cx="357724" cy="164541"/>
            </a:xfrm>
            <a:custGeom>
              <a:rect b="b" l="l" r="r" t="t"/>
              <a:pathLst>
                <a:path extrusionOk="0" h="6285" w="13664">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8"/>
            <p:cNvSpPr/>
            <p:nvPr/>
          </p:nvSpPr>
          <p:spPr>
            <a:xfrm>
              <a:off x="7757694" y="2147728"/>
              <a:ext cx="116475" cy="39532"/>
            </a:xfrm>
            <a:custGeom>
              <a:rect b="b" l="l" r="r" t="t"/>
              <a:pathLst>
                <a:path extrusionOk="0" h="1510" w="4449">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8"/>
            <p:cNvSpPr/>
            <p:nvPr/>
          </p:nvSpPr>
          <p:spPr>
            <a:xfrm>
              <a:off x="7515555" y="2147597"/>
              <a:ext cx="116501" cy="39663"/>
            </a:xfrm>
            <a:custGeom>
              <a:rect b="b" l="l" r="r" t="t"/>
              <a:pathLst>
                <a:path extrusionOk="0" h="1515" w="445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8"/>
            <p:cNvSpPr/>
            <p:nvPr/>
          </p:nvSpPr>
          <p:spPr>
            <a:xfrm>
              <a:off x="7515555" y="2133643"/>
              <a:ext cx="116501" cy="39637"/>
            </a:xfrm>
            <a:custGeom>
              <a:rect b="b" l="l" r="r" t="t"/>
              <a:pathLst>
                <a:path extrusionOk="0" h="1514" w="445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8"/>
            <p:cNvSpPr/>
            <p:nvPr/>
          </p:nvSpPr>
          <p:spPr>
            <a:xfrm>
              <a:off x="7757668" y="2133643"/>
              <a:ext cx="116501" cy="39637"/>
            </a:xfrm>
            <a:custGeom>
              <a:rect b="b" l="l" r="r" t="t"/>
              <a:pathLst>
                <a:path extrusionOk="0" h="1514" w="445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8"/>
            <p:cNvSpPr/>
            <p:nvPr/>
          </p:nvSpPr>
          <p:spPr>
            <a:xfrm>
              <a:off x="7600824" y="2227839"/>
              <a:ext cx="22044" cy="18902"/>
            </a:xfrm>
            <a:custGeom>
              <a:rect b="b" l="l" r="r" t="t"/>
              <a:pathLst>
                <a:path extrusionOk="0" h="722" w="842">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8"/>
            <p:cNvSpPr/>
            <p:nvPr/>
          </p:nvSpPr>
          <p:spPr>
            <a:xfrm>
              <a:off x="7523723" y="2251610"/>
              <a:ext cx="22174" cy="18876"/>
            </a:xfrm>
            <a:custGeom>
              <a:rect b="b" l="l" r="r" t="t"/>
              <a:pathLst>
                <a:path extrusionOk="0" h="721" w="847">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8"/>
            <p:cNvSpPr/>
            <p:nvPr/>
          </p:nvSpPr>
          <p:spPr>
            <a:xfrm>
              <a:off x="7547495" y="2205455"/>
              <a:ext cx="22044" cy="18954"/>
            </a:xfrm>
            <a:custGeom>
              <a:rect b="b" l="l" r="r" t="t"/>
              <a:pathLst>
                <a:path extrusionOk="0" h="724" w="842">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8"/>
            <p:cNvSpPr/>
            <p:nvPr/>
          </p:nvSpPr>
          <p:spPr>
            <a:xfrm>
              <a:off x="7762825" y="2227839"/>
              <a:ext cx="22148" cy="18902"/>
            </a:xfrm>
            <a:custGeom>
              <a:rect b="b" l="l" r="r" t="t"/>
              <a:pathLst>
                <a:path extrusionOk="0" h="722" w="846">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8"/>
            <p:cNvSpPr/>
            <p:nvPr/>
          </p:nvSpPr>
          <p:spPr>
            <a:xfrm>
              <a:off x="7839925" y="2251610"/>
              <a:ext cx="22044" cy="18876"/>
            </a:xfrm>
            <a:custGeom>
              <a:rect b="b" l="l" r="r" t="t"/>
              <a:pathLst>
                <a:path extrusionOk="0" h="721" w="842">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8"/>
            <p:cNvSpPr/>
            <p:nvPr/>
          </p:nvSpPr>
          <p:spPr>
            <a:xfrm>
              <a:off x="7816154" y="2205455"/>
              <a:ext cx="22148" cy="18954"/>
            </a:xfrm>
            <a:custGeom>
              <a:rect b="b" l="l" r="r" t="t"/>
              <a:pathLst>
                <a:path extrusionOk="0" h="724" w="846">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8"/>
            <p:cNvSpPr/>
            <p:nvPr/>
          </p:nvSpPr>
          <p:spPr>
            <a:xfrm>
              <a:off x="7642345" y="2028923"/>
              <a:ext cx="104772" cy="177841"/>
            </a:xfrm>
            <a:custGeom>
              <a:rect b="b" l="l" r="r" t="t"/>
              <a:pathLst>
                <a:path extrusionOk="0" h="6793" w="4002">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8"/>
            <p:cNvSpPr/>
            <p:nvPr/>
          </p:nvSpPr>
          <p:spPr>
            <a:xfrm>
              <a:off x="7685594" y="2028871"/>
              <a:ext cx="52229" cy="177788"/>
            </a:xfrm>
            <a:custGeom>
              <a:rect b="b" l="l" r="r" t="t"/>
              <a:pathLst>
                <a:path extrusionOk="0" h="6791" w="1995">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8"/>
            <p:cNvSpPr/>
            <p:nvPr/>
          </p:nvSpPr>
          <p:spPr>
            <a:xfrm>
              <a:off x="7508513" y="2292608"/>
              <a:ext cx="372070" cy="10865"/>
            </a:xfrm>
            <a:custGeom>
              <a:rect b="b" l="l" r="r" t="t"/>
              <a:pathLst>
                <a:path extrusionOk="0" h="415" w="14212">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8"/>
            <p:cNvSpPr/>
            <p:nvPr/>
          </p:nvSpPr>
          <p:spPr>
            <a:xfrm>
              <a:off x="7508644" y="2128119"/>
              <a:ext cx="372044" cy="109066"/>
            </a:xfrm>
            <a:custGeom>
              <a:rect b="b" l="l" r="r" t="t"/>
              <a:pathLst>
                <a:path extrusionOk="0" h="4166" w="14211">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8"/>
            <p:cNvSpPr/>
            <p:nvPr/>
          </p:nvSpPr>
          <p:spPr>
            <a:xfrm>
              <a:off x="7644361" y="2023478"/>
              <a:ext cx="109930" cy="188548"/>
            </a:xfrm>
            <a:custGeom>
              <a:rect b="b" l="l" r="r" t="t"/>
              <a:pathLst>
                <a:path extrusionOk="0" h="7202" w="4199">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78"/>
          <p:cNvGrpSpPr/>
          <p:nvPr/>
        </p:nvGrpSpPr>
        <p:grpSpPr>
          <a:xfrm>
            <a:off x="7070705" y="1790903"/>
            <a:ext cx="368405" cy="334449"/>
            <a:chOff x="7070705" y="1996303"/>
            <a:chExt cx="368405" cy="334449"/>
          </a:xfrm>
        </p:grpSpPr>
        <p:sp>
          <p:nvSpPr>
            <p:cNvPr id="11447" name="Google Shape;11447;p78"/>
            <p:cNvSpPr/>
            <p:nvPr/>
          </p:nvSpPr>
          <p:spPr>
            <a:xfrm>
              <a:off x="7410155" y="2127360"/>
              <a:ext cx="23562" cy="197999"/>
            </a:xfrm>
            <a:custGeom>
              <a:rect b="b" l="l" r="r" t="t"/>
              <a:pathLst>
                <a:path extrusionOk="0" h="7563" w="90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8"/>
            <p:cNvSpPr/>
            <p:nvPr/>
          </p:nvSpPr>
          <p:spPr>
            <a:xfrm>
              <a:off x="7416071" y="2126993"/>
              <a:ext cx="17645" cy="198366"/>
            </a:xfrm>
            <a:custGeom>
              <a:rect b="b" l="l" r="r" t="t"/>
              <a:pathLst>
                <a:path extrusionOk="0" h="7577" w="674">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8"/>
            <p:cNvSpPr/>
            <p:nvPr/>
          </p:nvSpPr>
          <p:spPr>
            <a:xfrm>
              <a:off x="7099267" y="2170243"/>
              <a:ext cx="103647" cy="93594"/>
            </a:xfrm>
            <a:custGeom>
              <a:rect b="b" l="l" r="r" t="t"/>
              <a:pathLst>
                <a:path extrusionOk="0" h="3575" w="3959">
                  <a:moveTo>
                    <a:pt x="0" y="1"/>
                  </a:moveTo>
                  <a:lnTo>
                    <a:pt x="0" y="3575"/>
                  </a:lnTo>
                  <a:lnTo>
                    <a:pt x="3959" y="3575"/>
                  </a:lnTo>
                  <a:lnTo>
                    <a:pt x="395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8"/>
            <p:cNvSpPr/>
            <p:nvPr/>
          </p:nvSpPr>
          <p:spPr>
            <a:xfrm>
              <a:off x="7185164" y="2170243"/>
              <a:ext cx="17750" cy="93594"/>
            </a:xfrm>
            <a:custGeom>
              <a:rect b="b" l="l" r="r" t="t"/>
              <a:pathLst>
                <a:path extrusionOk="0" h="3575" w="678">
                  <a:moveTo>
                    <a:pt x="0" y="1"/>
                  </a:moveTo>
                  <a:lnTo>
                    <a:pt x="0" y="3575"/>
                  </a:lnTo>
                  <a:lnTo>
                    <a:pt x="678" y="3575"/>
                  </a:lnTo>
                  <a:lnTo>
                    <a:pt x="67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8"/>
            <p:cNvSpPr/>
            <p:nvPr/>
          </p:nvSpPr>
          <p:spPr>
            <a:xfrm>
              <a:off x="7099267" y="2099688"/>
              <a:ext cx="70712" cy="70581"/>
            </a:xfrm>
            <a:custGeom>
              <a:rect b="b" l="l" r="r" t="t"/>
              <a:pathLst>
                <a:path extrusionOk="0" h="2696" w="2701">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8"/>
            <p:cNvSpPr/>
            <p:nvPr/>
          </p:nvSpPr>
          <p:spPr>
            <a:xfrm>
              <a:off x="7099267" y="2099688"/>
              <a:ext cx="70581" cy="70450"/>
            </a:xfrm>
            <a:custGeom>
              <a:rect b="b" l="l" r="r" t="t"/>
              <a:pathLst>
                <a:path extrusionOk="0" h="2691" w="2696">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8"/>
            <p:cNvSpPr/>
            <p:nvPr/>
          </p:nvSpPr>
          <p:spPr>
            <a:xfrm>
              <a:off x="7134610" y="2263810"/>
              <a:ext cx="16624" cy="61549"/>
            </a:xfrm>
            <a:custGeom>
              <a:rect b="b" l="l" r="r" t="t"/>
              <a:pathLst>
                <a:path extrusionOk="0" h="2351" w="635">
                  <a:moveTo>
                    <a:pt x="0" y="1"/>
                  </a:moveTo>
                  <a:lnTo>
                    <a:pt x="0" y="2350"/>
                  </a:lnTo>
                  <a:lnTo>
                    <a:pt x="634" y="2350"/>
                  </a:lnTo>
                  <a:lnTo>
                    <a:pt x="63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8"/>
            <p:cNvSpPr/>
            <p:nvPr/>
          </p:nvSpPr>
          <p:spPr>
            <a:xfrm>
              <a:off x="7172074" y="2039709"/>
              <a:ext cx="44061" cy="47569"/>
            </a:xfrm>
            <a:custGeom>
              <a:rect b="b" l="l" r="r" t="t"/>
              <a:pathLst>
                <a:path extrusionOk="0" h="1817" w="1683">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8"/>
            <p:cNvSpPr/>
            <p:nvPr/>
          </p:nvSpPr>
          <p:spPr>
            <a:xfrm>
              <a:off x="7192075" y="2039709"/>
              <a:ext cx="24190" cy="47438"/>
            </a:xfrm>
            <a:custGeom>
              <a:rect b="b" l="l" r="r" t="t"/>
              <a:pathLst>
                <a:path extrusionOk="0" h="1812" w="924">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8"/>
            <p:cNvSpPr/>
            <p:nvPr/>
          </p:nvSpPr>
          <p:spPr>
            <a:xfrm>
              <a:off x="7203018" y="2154404"/>
              <a:ext cx="207293" cy="128046"/>
            </a:xfrm>
            <a:custGeom>
              <a:rect b="b" l="l" r="r" t="t"/>
              <a:pathLst>
                <a:path extrusionOk="0" h="4891" w="7918">
                  <a:moveTo>
                    <a:pt x="1" y="0"/>
                  </a:moveTo>
                  <a:lnTo>
                    <a:pt x="1" y="4891"/>
                  </a:lnTo>
                  <a:lnTo>
                    <a:pt x="7918" y="4891"/>
                  </a:lnTo>
                  <a:lnTo>
                    <a:pt x="791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8"/>
            <p:cNvSpPr/>
            <p:nvPr/>
          </p:nvSpPr>
          <p:spPr>
            <a:xfrm>
              <a:off x="7383870" y="2154404"/>
              <a:ext cx="26311" cy="128046"/>
            </a:xfrm>
            <a:custGeom>
              <a:rect b="b" l="l" r="r" t="t"/>
              <a:pathLst>
                <a:path extrusionOk="0" h="4891" w="1005">
                  <a:moveTo>
                    <a:pt x="1" y="0"/>
                  </a:moveTo>
                  <a:lnTo>
                    <a:pt x="1" y="4891"/>
                  </a:lnTo>
                  <a:lnTo>
                    <a:pt x="1005" y="4891"/>
                  </a:lnTo>
                  <a:lnTo>
                    <a:pt x="1005"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8"/>
            <p:cNvSpPr/>
            <p:nvPr/>
          </p:nvSpPr>
          <p:spPr>
            <a:xfrm>
              <a:off x="7134610" y="2001591"/>
              <a:ext cx="84404" cy="120768"/>
            </a:xfrm>
            <a:custGeom>
              <a:rect b="b" l="l" r="r" t="t"/>
              <a:pathLst>
                <a:path extrusionOk="0" h="4613" w="3224">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8"/>
            <p:cNvSpPr/>
            <p:nvPr/>
          </p:nvSpPr>
          <p:spPr>
            <a:xfrm>
              <a:off x="7075993" y="2029132"/>
              <a:ext cx="23536" cy="296227"/>
            </a:xfrm>
            <a:custGeom>
              <a:rect b="b" l="l" r="r" t="t"/>
              <a:pathLst>
                <a:path extrusionOk="0" h="11315" w="899">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8"/>
            <p:cNvSpPr/>
            <p:nvPr/>
          </p:nvSpPr>
          <p:spPr>
            <a:xfrm>
              <a:off x="7081779" y="2028871"/>
              <a:ext cx="17514" cy="296488"/>
            </a:xfrm>
            <a:custGeom>
              <a:rect b="b" l="l" r="r" t="t"/>
              <a:pathLst>
                <a:path extrusionOk="0" h="11325" w="669">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8"/>
            <p:cNvSpPr/>
            <p:nvPr/>
          </p:nvSpPr>
          <p:spPr>
            <a:xfrm>
              <a:off x="7070705" y="1996303"/>
              <a:ext cx="368405" cy="334449"/>
            </a:xfrm>
            <a:custGeom>
              <a:rect b="b" l="l" r="r" t="t"/>
              <a:pathLst>
                <a:path extrusionOk="0" h="12775" w="14072">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78"/>
          <p:cNvGrpSpPr/>
          <p:nvPr/>
        </p:nvGrpSpPr>
        <p:grpSpPr>
          <a:xfrm>
            <a:off x="6630645" y="1834938"/>
            <a:ext cx="368536" cy="246275"/>
            <a:chOff x="6630645" y="2040338"/>
            <a:chExt cx="368536" cy="246275"/>
          </a:xfrm>
        </p:grpSpPr>
        <p:sp>
          <p:nvSpPr>
            <p:cNvPr id="11463" name="Google Shape;11463;p78"/>
            <p:cNvSpPr/>
            <p:nvPr/>
          </p:nvSpPr>
          <p:spPr>
            <a:xfrm>
              <a:off x="6635933" y="2045862"/>
              <a:ext cx="357828" cy="217975"/>
            </a:xfrm>
            <a:custGeom>
              <a:rect b="b" l="l" r="r" t="t"/>
              <a:pathLst>
                <a:path extrusionOk="0" h="8326" w="13668">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8"/>
            <p:cNvSpPr/>
            <p:nvPr/>
          </p:nvSpPr>
          <p:spPr>
            <a:xfrm>
              <a:off x="6636038" y="2045731"/>
              <a:ext cx="357724" cy="218106"/>
            </a:xfrm>
            <a:custGeom>
              <a:rect b="b" l="l" r="r" t="t"/>
              <a:pathLst>
                <a:path extrusionOk="0" h="8331" w="13664">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8"/>
            <p:cNvSpPr/>
            <p:nvPr/>
          </p:nvSpPr>
          <p:spPr>
            <a:xfrm>
              <a:off x="6675910"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8"/>
            <p:cNvSpPr/>
            <p:nvPr/>
          </p:nvSpPr>
          <p:spPr>
            <a:xfrm>
              <a:off x="6888963"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8"/>
            <p:cNvSpPr/>
            <p:nvPr/>
          </p:nvSpPr>
          <p:spPr>
            <a:xfrm>
              <a:off x="6660831" y="2073769"/>
              <a:ext cx="189438" cy="162028"/>
            </a:xfrm>
            <a:custGeom>
              <a:rect b="b" l="l" r="r" t="t"/>
              <a:pathLst>
                <a:path extrusionOk="0" h="6189" w="7236">
                  <a:moveTo>
                    <a:pt x="0" y="1"/>
                  </a:moveTo>
                  <a:lnTo>
                    <a:pt x="0" y="6189"/>
                  </a:lnTo>
                  <a:lnTo>
                    <a:pt x="7235" y="6189"/>
                  </a:lnTo>
                  <a:lnTo>
                    <a:pt x="7235"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8"/>
            <p:cNvSpPr/>
            <p:nvPr/>
          </p:nvSpPr>
          <p:spPr>
            <a:xfrm>
              <a:off x="6660831" y="2073769"/>
              <a:ext cx="189438" cy="162028"/>
            </a:xfrm>
            <a:custGeom>
              <a:rect b="b" l="l" r="r" t="t"/>
              <a:pathLst>
                <a:path extrusionOk="0" h="6189" w="7236">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8"/>
            <p:cNvSpPr/>
            <p:nvPr/>
          </p:nvSpPr>
          <p:spPr>
            <a:xfrm>
              <a:off x="6884067" y="2179929"/>
              <a:ext cx="74220" cy="63591"/>
            </a:xfrm>
            <a:custGeom>
              <a:rect b="b" l="l" r="r" t="t"/>
              <a:pathLst>
                <a:path extrusionOk="0" h="2429" w="2835">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8"/>
            <p:cNvSpPr/>
            <p:nvPr/>
          </p:nvSpPr>
          <p:spPr>
            <a:xfrm>
              <a:off x="6916897" y="2179929"/>
              <a:ext cx="40658" cy="63539"/>
            </a:xfrm>
            <a:custGeom>
              <a:rect b="b" l="l" r="r" t="t"/>
              <a:pathLst>
                <a:path extrusionOk="0" h="2427" w="1553">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8"/>
            <p:cNvSpPr/>
            <p:nvPr/>
          </p:nvSpPr>
          <p:spPr>
            <a:xfrm>
              <a:off x="6881057" y="2073900"/>
              <a:ext cx="40396" cy="19399"/>
            </a:xfrm>
            <a:custGeom>
              <a:rect b="b" l="l" r="r" t="t"/>
              <a:pathLst>
                <a:path extrusionOk="0" h="741" w="1543">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8"/>
            <p:cNvSpPr/>
            <p:nvPr/>
          </p:nvSpPr>
          <p:spPr>
            <a:xfrm>
              <a:off x="6900168" y="2073769"/>
              <a:ext cx="21284" cy="19530"/>
            </a:xfrm>
            <a:custGeom>
              <a:rect b="b" l="l" r="r" t="t"/>
              <a:pathLst>
                <a:path extrusionOk="0" h="746" w="813">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8"/>
            <p:cNvSpPr/>
            <p:nvPr/>
          </p:nvSpPr>
          <p:spPr>
            <a:xfrm>
              <a:off x="6881057" y="2108379"/>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8"/>
            <p:cNvSpPr/>
            <p:nvPr/>
          </p:nvSpPr>
          <p:spPr>
            <a:xfrm>
              <a:off x="6881057" y="2142963"/>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8"/>
            <p:cNvSpPr/>
            <p:nvPr/>
          </p:nvSpPr>
          <p:spPr>
            <a:xfrm>
              <a:off x="6900168" y="2108379"/>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8"/>
            <p:cNvSpPr/>
            <p:nvPr/>
          </p:nvSpPr>
          <p:spPr>
            <a:xfrm>
              <a:off x="6900168" y="2142963"/>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8"/>
            <p:cNvSpPr/>
            <p:nvPr/>
          </p:nvSpPr>
          <p:spPr>
            <a:xfrm>
              <a:off x="6938915" y="2073900"/>
              <a:ext cx="33092" cy="88567"/>
            </a:xfrm>
            <a:custGeom>
              <a:rect b="b" l="l" r="r" t="t"/>
              <a:pathLst>
                <a:path extrusionOk="0" h="3383" w="1264">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8"/>
            <p:cNvSpPr/>
            <p:nvPr/>
          </p:nvSpPr>
          <p:spPr>
            <a:xfrm>
              <a:off x="6951612" y="2073769"/>
              <a:ext cx="20394" cy="88462"/>
            </a:xfrm>
            <a:custGeom>
              <a:rect b="b" l="l" r="r" t="t"/>
              <a:pathLst>
                <a:path extrusionOk="0" h="3379" w="779">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8"/>
            <p:cNvSpPr/>
            <p:nvPr/>
          </p:nvSpPr>
          <p:spPr>
            <a:xfrm>
              <a:off x="6889356" y="2174536"/>
              <a:ext cx="86682" cy="74351"/>
            </a:xfrm>
            <a:custGeom>
              <a:rect b="b" l="l" r="r" t="t"/>
              <a:pathLst>
                <a:path extrusionOk="0" h="2840" w="3311">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8"/>
            <p:cNvSpPr/>
            <p:nvPr/>
          </p:nvSpPr>
          <p:spPr>
            <a:xfrm>
              <a:off x="6875768" y="2068376"/>
              <a:ext cx="50972" cy="30212"/>
            </a:xfrm>
            <a:custGeom>
              <a:rect b="b" l="l" r="r" t="t"/>
              <a:pathLst>
                <a:path extrusionOk="0" h="1154" w="1947">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8"/>
            <p:cNvSpPr/>
            <p:nvPr/>
          </p:nvSpPr>
          <p:spPr>
            <a:xfrm>
              <a:off x="6875638" y="2103091"/>
              <a:ext cx="51103" cy="30081"/>
            </a:xfrm>
            <a:custGeom>
              <a:rect b="b" l="l" r="r" t="t"/>
              <a:pathLst>
                <a:path extrusionOk="0" h="1149" w="1952">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8"/>
            <p:cNvSpPr/>
            <p:nvPr/>
          </p:nvSpPr>
          <p:spPr>
            <a:xfrm>
              <a:off x="6875638" y="2137544"/>
              <a:ext cx="51103" cy="30212"/>
            </a:xfrm>
            <a:custGeom>
              <a:rect b="b" l="l" r="r" t="t"/>
              <a:pathLst>
                <a:path extrusionOk="0" h="1154" w="1952">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8"/>
            <p:cNvSpPr/>
            <p:nvPr/>
          </p:nvSpPr>
          <p:spPr>
            <a:xfrm>
              <a:off x="6933495" y="2068376"/>
              <a:ext cx="43930" cy="99379"/>
            </a:xfrm>
            <a:custGeom>
              <a:rect b="b" l="l" r="r" t="t"/>
              <a:pathLst>
                <a:path extrusionOk="0" h="3796" w="1678">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8"/>
            <p:cNvSpPr/>
            <p:nvPr/>
          </p:nvSpPr>
          <p:spPr>
            <a:xfrm>
              <a:off x="6807727" y="2086100"/>
              <a:ext cx="32856" cy="10734"/>
            </a:xfrm>
            <a:custGeom>
              <a:rect b="b" l="l" r="r" t="t"/>
              <a:pathLst>
                <a:path extrusionOk="0" h="410" w="1255">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8"/>
            <p:cNvSpPr/>
            <p:nvPr/>
          </p:nvSpPr>
          <p:spPr>
            <a:xfrm>
              <a:off x="6672271" y="2085969"/>
              <a:ext cx="13116" cy="10734"/>
            </a:xfrm>
            <a:custGeom>
              <a:rect b="b" l="l" r="r" t="t"/>
              <a:pathLst>
                <a:path extrusionOk="0" h="410" w="501">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8"/>
            <p:cNvSpPr/>
            <p:nvPr/>
          </p:nvSpPr>
          <p:spPr>
            <a:xfrm>
              <a:off x="6677691" y="2110029"/>
              <a:ext cx="155588" cy="89483"/>
            </a:xfrm>
            <a:custGeom>
              <a:rect b="b" l="l" r="r" t="t"/>
              <a:pathLst>
                <a:path extrusionOk="0" h="3418" w="5943">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8"/>
            <p:cNvSpPr/>
            <p:nvPr/>
          </p:nvSpPr>
          <p:spPr>
            <a:xfrm>
              <a:off x="6630645" y="2040338"/>
              <a:ext cx="368536" cy="246275"/>
            </a:xfrm>
            <a:custGeom>
              <a:rect b="b" l="l" r="r" t="t"/>
              <a:pathLst>
                <a:path extrusionOk="0" h="9407" w="14077">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8"/>
            <p:cNvSpPr/>
            <p:nvPr/>
          </p:nvSpPr>
          <p:spPr>
            <a:xfrm>
              <a:off x="6655411" y="2068376"/>
              <a:ext cx="200146" cy="172709"/>
            </a:xfrm>
            <a:custGeom>
              <a:rect b="b" l="l" r="r" t="t"/>
              <a:pathLst>
                <a:path extrusionOk="0" h="6597" w="7645">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78"/>
          <p:cNvGrpSpPr/>
          <p:nvPr/>
        </p:nvGrpSpPr>
        <p:grpSpPr>
          <a:xfrm>
            <a:off x="6190455" y="1789646"/>
            <a:ext cx="368771" cy="336858"/>
            <a:chOff x="6190455" y="1995046"/>
            <a:chExt cx="368771" cy="336858"/>
          </a:xfrm>
        </p:grpSpPr>
        <p:sp>
          <p:nvSpPr>
            <p:cNvPr id="11490" name="Google Shape;11490;p78"/>
            <p:cNvSpPr/>
            <p:nvPr/>
          </p:nvSpPr>
          <p:spPr>
            <a:xfrm>
              <a:off x="6195979" y="2084477"/>
              <a:ext cx="200644" cy="241877"/>
            </a:xfrm>
            <a:custGeom>
              <a:rect b="b" l="l" r="r" t="t"/>
              <a:pathLst>
                <a:path extrusionOk="0" h="9239" w="7664">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8"/>
            <p:cNvSpPr/>
            <p:nvPr/>
          </p:nvSpPr>
          <p:spPr>
            <a:xfrm>
              <a:off x="6195979" y="2084477"/>
              <a:ext cx="200644" cy="241877"/>
            </a:xfrm>
            <a:custGeom>
              <a:rect b="b" l="l" r="r" t="t"/>
              <a:pathLst>
                <a:path extrusionOk="0" h="9239" w="7664">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8"/>
            <p:cNvSpPr/>
            <p:nvPr/>
          </p:nvSpPr>
          <p:spPr>
            <a:xfrm>
              <a:off x="6241506" y="2062852"/>
              <a:ext cx="109956" cy="21651"/>
            </a:xfrm>
            <a:custGeom>
              <a:rect b="b" l="l" r="r" t="t"/>
              <a:pathLst>
                <a:path extrusionOk="0" h="827" w="4200">
                  <a:moveTo>
                    <a:pt x="1" y="0"/>
                  </a:moveTo>
                  <a:lnTo>
                    <a:pt x="1" y="826"/>
                  </a:lnTo>
                  <a:lnTo>
                    <a:pt x="4199" y="826"/>
                  </a:lnTo>
                  <a:lnTo>
                    <a:pt x="41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8"/>
            <p:cNvSpPr/>
            <p:nvPr/>
          </p:nvSpPr>
          <p:spPr>
            <a:xfrm>
              <a:off x="6323004" y="2062852"/>
              <a:ext cx="28327" cy="21651"/>
            </a:xfrm>
            <a:custGeom>
              <a:rect b="b" l="l" r="r" t="t"/>
              <a:pathLst>
                <a:path extrusionOk="0" h="827" w="1082">
                  <a:moveTo>
                    <a:pt x="1" y="0"/>
                  </a:moveTo>
                  <a:lnTo>
                    <a:pt x="1" y="826"/>
                  </a:lnTo>
                  <a:lnTo>
                    <a:pt x="1082" y="826"/>
                  </a:lnTo>
                  <a:lnTo>
                    <a:pt x="108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8"/>
            <p:cNvSpPr/>
            <p:nvPr/>
          </p:nvSpPr>
          <p:spPr>
            <a:xfrm>
              <a:off x="6218624" y="2000701"/>
              <a:ext cx="155588" cy="62282"/>
            </a:xfrm>
            <a:custGeom>
              <a:rect b="b" l="l" r="r" t="t"/>
              <a:pathLst>
                <a:path extrusionOk="0" h="2379" w="5943">
                  <a:moveTo>
                    <a:pt x="0" y="1"/>
                  </a:moveTo>
                  <a:lnTo>
                    <a:pt x="0" y="1187"/>
                  </a:lnTo>
                  <a:lnTo>
                    <a:pt x="0" y="2379"/>
                  </a:lnTo>
                  <a:lnTo>
                    <a:pt x="5943" y="2379"/>
                  </a:lnTo>
                  <a:lnTo>
                    <a:pt x="59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8"/>
            <p:cNvSpPr/>
            <p:nvPr/>
          </p:nvSpPr>
          <p:spPr>
            <a:xfrm>
              <a:off x="6334968" y="2000701"/>
              <a:ext cx="39375" cy="62282"/>
            </a:xfrm>
            <a:custGeom>
              <a:rect b="b" l="l" r="r" t="t"/>
              <a:pathLst>
                <a:path extrusionOk="0" h="2379" w="1504">
                  <a:moveTo>
                    <a:pt x="0" y="1"/>
                  </a:moveTo>
                  <a:lnTo>
                    <a:pt x="0" y="2379"/>
                  </a:lnTo>
                  <a:lnTo>
                    <a:pt x="1504" y="2379"/>
                  </a:lnTo>
                  <a:lnTo>
                    <a:pt x="1504" y="1"/>
                  </a:ln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8"/>
            <p:cNvSpPr/>
            <p:nvPr/>
          </p:nvSpPr>
          <p:spPr>
            <a:xfrm>
              <a:off x="6231452" y="2145084"/>
              <a:ext cx="125297" cy="120559"/>
            </a:xfrm>
            <a:custGeom>
              <a:rect b="b" l="l" r="r" t="t"/>
              <a:pathLst>
                <a:path extrusionOk="0" h="4605" w="4786">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8"/>
            <p:cNvSpPr/>
            <p:nvPr/>
          </p:nvSpPr>
          <p:spPr>
            <a:xfrm>
              <a:off x="6246794" y="2155791"/>
              <a:ext cx="119014" cy="109904"/>
            </a:xfrm>
            <a:custGeom>
              <a:rect b="b" l="l" r="r" t="t"/>
              <a:pathLst>
                <a:path extrusionOk="0" h="4198" w="4546">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8"/>
            <p:cNvSpPr/>
            <p:nvPr/>
          </p:nvSpPr>
          <p:spPr>
            <a:xfrm>
              <a:off x="6365389" y="2182312"/>
              <a:ext cx="149828" cy="144016"/>
            </a:xfrm>
            <a:custGeom>
              <a:rect b="b" l="l" r="r" t="t"/>
              <a:pathLst>
                <a:path extrusionOk="0" h="5501" w="5723">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8"/>
            <p:cNvSpPr/>
            <p:nvPr/>
          </p:nvSpPr>
          <p:spPr>
            <a:xfrm>
              <a:off x="6385757" y="2196920"/>
              <a:ext cx="139147" cy="129460"/>
            </a:xfrm>
            <a:custGeom>
              <a:rect b="b" l="l" r="r" t="t"/>
              <a:pathLst>
                <a:path extrusionOk="0" h="4945" w="5315">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8"/>
            <p:cNvSpPr/>
            <p:nvPr/>
          </p:nvSpPr>
          <p:spPr>
            <a:xfrm>
              <a:off x="6393690" y="2204329"/>
              <a:ext cx="108202" cy="108202"/>
            </a:xfrm>
            <a:custGeom>
              <a:rect b="b" l="l" r="r" t="t"/>
              <a:pathLst>
                <a:path extrusionOk="0" h="4133" w="4133">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8"/>
            <p:cNvSpPr/>
            <p:nvPr/>
          </p:nvSpPr>
          <p:spPr>
            <a:xfrm>
              <a:off x="6442228" y="2092279"/>
              <a:ext cx="111474" cy="212555"/>
            </a:xfrm>
            <a:custGeom>
              <a:rect b="b" l="l" r="r" t="t"/>
              <a:pathLst>
                <a:path extrusionOk="0" h="8119" w="4258">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8"/>
            <p:cNvSpPr/>
            <p:nvPr/>
          </p:nvSpPr>
          <p:spPr>
            <a:xfrm>
              <a:off x="6487650" y="2092907"/>
              <a:ext cx="66052" cy="211927"/>
            </a:xfrm>
            <a:custGeom>
              <a:rect b="b" l="l" r="r" t="t"/>
              <a:pathLst>
                <a:path extrusionOk="0" h="8095" w="2523">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8"/>
            <p:cNvSpPr/>
            <p:nvPr/>
          </p:nvSpPr>
          <p:spPr>
            <a:xfrm>
              <a:off x="6488514" y="2198412"/>
              <a:ext cx="65188" cy="106422"/>
            </a:xfrm>
            <a:custGeom>
              <a:rect b="b" l="l" r="r" t="t"/>
              <a:pathLst>
                <a:path extrusionOk="0" h="4065" w="249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8"/>
            <p:cNvSpPr/>
            <p:nvPr/>
          </p:nvSpPr>
          <p:spPr>
            <a:xfrm>
              <a:off x="6494692" y="2198281"/>
              <a:ext cx="59141" cy="106448"/>
            </a:xfrm>
            <a:custGeom>
              <a:rect b="b" l="l" r="r" t="t"/>
              <a:pathLst>
                <a:path extrusionOk="0" h="4066" w="2259">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8"/>
            <p:cNvSpPr/>
            <p:nvPr/>
          </p:nvSpPr>
          <p:spPr>
            <a:xfrm>
              <a:off x="6261036" y="2172573"/>
              <a:ext cx="70895" cy="65555"/>
            </a:xfrm>
            <a:custGeom>
              <a:rect b="b" l="l" r="r" t="t"/>
              <a:pathLst>
                <a:path extrusionOk="0" h="2504" w="2708">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8"/>
            <p:cNvSpPr/>
            <p:nvPr/>
          </p:nvSpPr>
          <p:spPr>
            <a:xfrm>
              <a:off x="6225274" y="2139429"/>
              <a:ext cx="137000" cy="131712"/>
            </a:xfrm>
            <a:custGeom>
              <a:rect b="b" l="l" r="r" t="t"/>
              <a:pathLst>
                <a:path extrusionOk="0" h="5031" w="5233">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8"/>
            <p:cNvSpPr/>
            <p:nvPr/>
          </p:nvSpPr>
          <p:spPr>
            <a:xfrm>
              <a:off x="6190455" y="1995046"/>
              <a:ext cx="368771" cy="336858"/>
            </a:xfrm>
            <a:custGeom>
              <a:rect b="b" l="l" r="r" t="t"/>
              <a:pathLst>
                <a:path extrusionOk="0" h="12867" w="14086">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78"/>
          <p:cNvGrpSpPr/>
          <p:nvPr/>
        </p:nvGrpSpPr>
        <p:grpSpPr>
          <a:xfrm>
            <a:off x="5750631" y="1810983"/>
            <a:ext cx="371677" cy="293740"/>
            <a:chOff x="5750631" y="2016383"/>
            <a:chExt cx="371677" cy="293740"/>
          </a:xfrm>
        </p:grpSpPr>
        <p:sp>
          <p:nvSpPr>
            <p:cNvPr id="11509" name="Google Shape;11509;p78"/>
            <p:cNvSpPr/>
            <p:nvPr/>
          </p:nvSpPr>
          <p:spPr>
            <a:xfrm>
              <a:off x="5912737" y="2215901"/>
              <a:ext cx="39767" cy="88698"/>
            </a:xfrm>
            <a:custGeom>
              <a:rect b="b" l="l" r="r" t="t"/>
              <a:pathLst>
                <a:path extrusionOk="0" h="3388" w="1519">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8"/>
            <p:cNvSpPr/>
            <p:nvPr/>
          </p:nvSpPr>
          <p:spPr>
            <a:xfrm>
              <a:off x="5922424" y="2215901"/>
              <a:ext cx="28065" cy="28955"/>
            </a:xfrm>
            <a:custGeom>
              <a:rect b="b" l="l" r="r" t="t"/>
              <a:pathLst>
                <a:path extrusionOk="0" h="1106" w="1072">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8"/>
            <p:cNvSpPr/>
            <p:nvPr/>
          </p:nvSpPr>
          <p:spPr>
            <a:xfrm>
              <a:off x="5903181" y="2022221"/>
              <a:ext cx="40291" cy="55999"/>
            </a:xfrm>
            <a:custGeom>
              <a:rect b="b" l="l" r="r" t="t"/>
              <a:pathLst>
                <a:path extrusionOk="0" h="2139" w="1539">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8"/>
            <p:cNvSpPr/>
            <p:nvPr/>
          </p:nvSpPr>
          <p:spPr>
            <a:xfrm>
              <a:off x="5909465" y="2058009"/>
              <a:ext cx="33877" cy="20316"/>
            </a:xfrm>
            <a:custGeom>
              <a:rect b="b" l="l" r="r" t="t"/>
              <a:pathLst>
                <a:path extrusionOk="0" h="776" w="1294">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8"/>
            <p:cNvSpPr/>
            <p:nvPr/>
          </p:nvSpPr>
          <p:spPr>
            <a:xfrm>
              <a:off x="6001801" y="2022221"/>
              <a:ext cx="39872" cy="55109"/>
            </a:xfrm>
            <a:custGeom>
              <a:rect b="b" l="l" r="r" t="t"/>
              <a:pathLst>
                <a:path extrusionOk="0" h="2105" w="1523">
                  <a:moveTo>
                    <a:pt x="447" y="0"/>
                  </a:moveTo>
                  <a:lnTo>
                    <a:pt x="0" y="2104"/>
                  </a:lnTo>
                  <a:lnTo>
                    <a:pt x="1124" y="2104"/>
                  </a:lnTo>
                  <a:lnTo>
                    <a:pt x="1523" y="231"/>
                  </a:lnTo>
                  <a:lnTo>
                    <a:pt x="44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8"/>
            <p:cNvSpPr/>
            <p:nvPr/>
          </p:nvSpPr>
          <p:spPr>
            <a:xfrm>
              <a:off x="6001801" y="2057171"/>
              <a:ext cx="33720" cy="20290"/>
            </a:xfrm>
            <a:custGeom>
              <a:rect b="b" l="l" r="r" t="t"/>
              <a:pathLst>
                <a:path extrusionOk="0" h="775" w="1288">
                  <a:moveTo>
                    <a:pt x="163" y="1"/>
                  </a:moveTo>
                  <a:lnTo>
                    <a:pt x="0" y="774"/>
                  </a:lnTo>
                  <a:lnTo>
                    <a:pt x="1124" y="774"/>
                  </a:lnTo>
                  <a:lnTo>
                    <a:pt x="1288" y="10"/>
                  </a:lnTo>
                  <a:lnTo>
                    <a:pt x="1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8"/>
            <p:cNvSpPr/>
            <p:nvPr/>
          </p:nvSpPr>
          <p:spPr>
            <a:xfrm>
              <a:off x="5755919" y="2077435"/>
              <a:ext cx="198863" cy="174778"/>
            </a:xfrm>
            <a:custGeom>
              <a:rect b="b" l="l" r="r" t="t"/>
              <a:pathLst>
                <a:path extrusionOk="0" h="6676" w="7596">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8"/>
            <p:cNvSpPr/>
            <p:nvPr/>
          </p:nvSpPr>
          <p:spPr>
            <a:xfrm>
              <a:off x="5761809" y="2077304"/>
              <a:ext cx="193104" cy="174673"/>
            </a:xfrm>
            <a:custGeom>
              <a:rect b="b" l="l" r="r" t="t"/>
              <a:pathLst>
                <a:path extrusionOk="0" h="6672" w="7376">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8"/>
            <p:cNvSpPr/>
            <p:nvPr/>
          </p:nvSpPr>
          <p:spPr>
            <a:xfrm>
              <a:off x="5976250" y="2077304"/>
              <a:ext cx="140011" cy="117862"/>
            </a:xfrm>
            <a:custGeom>
              <a:rect b="b" l="l" r="r" t="t"/>
              <a:pathLst>
                <a:path extrusionOk="0" h="4502" w="5348">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8"/>
            <p:cNvSpPr/>
            <p:nvPr/>
          </p:nvSpPr>
          <p:spPr>
            <a:xfrm>
              <a:off x="5976250" y="2078927"/>
              <a:ext cx="137497" cy="116108"/>
            </a:xfrm>
            <a:custGeom>
              <a:rect b="b" l="l" r="r" t="t"/>
              <a:pathLst>
                <a:path extrusionOk="0" h="4435" w="5252">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8"/>
            <p:cNvSpPr/>
            <p:nvPr/>
          </p:nvSpPr>
          <p:spPr>
            <a:xfrm>
              <a:off x="5948473" y="2081205"/>
              <a:ext cx="44427" cy="131450"/>
            </a:xfrm>
            <a:custGeom>
              <a:rect b="b" l="l" r="r" t="t"/>
              <a:pathLst>
                <a:path extrusionOk="0" h="5021" w="1697">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8"/>
            <p:cNvSpPr/>
            <p:nvPr/>
          </p:nvSpPr>
          <p:spPr>
            <a:xfrm>
              <a:off x="5750631" y="2016383"/>
              <a:ext cx="371677" cy="293740"/>
            </a:xfrm>
            <a:custGeom>
              <a:rect b="b" l="l" r="r" t="t"/>
              <a:pathLst>
                <a:path extrusionOk="0" h="11220" w="14197">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78"/>
          <p:cNvGrpSpPr/>
          <p:nvPr/>
        </p:nvGrpSpPr>
        <p:grpSpPr>
          <a:xfrm>
            <a:off x="5310807" y="1817449"/>
            <a:ext cx="368274" cy="281226"/>
            <a:chOff x="5310807" y="2022849"/>
            <a:chExt cx="368274" cy="281226"/>
          </a:xfrm>
        </p:grpSpPr>
        <p:sp>
          <p:nvSpPr>
            <p:cNvPr id="11522" name="Google Shape;11522;p78"/>
            <p:cNvSpPr/>
            <p:nvPr/>
          </p:nvSpPr>
          <p:spPr>
            <a:xfrm>
              <a:off x="5316854" y="2075681"/>
              <a:ext cx="356964" cy="174594"/>
            </a:xfrm>
            <a:custGeom>
              <a:rect b="b" l="l" r="r" t="t"/>
              <a:pathLst>
                <a:path extrusionOk="0" h="6669" w="13635">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8"/>
            <p:cNvSpPr/>
            <p:nvPr/>
          </p:nvSpPr>
          <p:spPr>
            <a:xfrm>
              <a:off x="5316723" y="2075785"/>
              <a:ext cx="357200" cy="169568"/>
            </a:xfrm>
            <a:custGeom>
              <a:rect b="b" l="l" r="r" t="t"/>
              <a:pathLst>
                <a:path extrusionOk="0" h="6477" w="13644">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8"/>
            <p:cNvSpPr/>
            <p:nvPr/>
          </p:nvSpPr>
          <p:spPr>
            <a:xfrm>
              <a:off x="5555563" y="2112778"/>
              <a:ext cx="109432" cy="100269"/>
            </a:xfrm>
            <a:custGeom>
              <a:rect b="b" l="l" r="r" t="t"/>
              <a:pathLst>
                <a:path extrusionOk="0" h="3830" w="418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8"/>
            <p:cNvSpPr/>
            <p:nvPr/>
          </p:nvSpPr>
          <p:spPr>
            <a:xfrm>
              <a:off x="5555694" y="2112778"/>
              <a:ext cx="109432" cy="100269"/>
            </a:xfrm>
            <a:custGeom>
              <a:rect b="b" l="l" r="r" t="t"/>
              <a:pathLst>
                <a:path extrusionOk="0" h="3830" w="418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8"/>
            <p:cNvSpPr/>
            <p:nvPr/>
          </p:nvSpPr>
          <p:spPr>
            <a:xfrm>
              <a:off x="5495323" y="2139193"/>
              <a:ext cx="37359" cy="63015"/>
            </a:xfrm>
            <a:custGeom>
              <a:rect b="b" l="l" r="r" t="t"/>
              <a:pathLst>
                <a:path extrusionOk="0" h="2407" w="1427">
                  <a:moveTo>
                    <a:pt x="0" y="0"/>
                  </a:moveTo>
                  <a:lnTo>
                    <a:pt x="0" y="2407"/>
                  </a:lnTo>
                  <a:lnTo>
                    <a:pt x="1427" y="2407"/>
                  </a:lnTo>
                  <a:lnTo>
                    <a:pt x="1427"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8"/>
            <p:cNvSpPr/>
            <p:nvPr/>
          </p:nvSpPr>
          <p:spPr>
            <a:xfrm>
              <a:off x="5519199" y="2139193"/>
              <a:ext cx="13483" cy="63015"/>
            </a:xfrm>
            <a:custGeom>
              <a:rect b="b" l="l" r="r" t="t"/>
              <a:pathLst>
                <a:path extrusionOk="0" h="2407" w="515">
                  <a:moveTo>
                    <a:pt x="1" y="0"/>
                  </a:moveTo>
                  <a:lnTo>
                    <a:pt x="1" y="2407"/>
                  </a:lnTo>
                  <a:lnTo>
                    <a:pt x="515" y="2407"/>
                  </a:lnTo>
                  <a:lnTo>
                    <a:pt x="515"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8"/>
            <p:cNvSpPr/>
            <p:nvPr/>
          </p:nvSpPr>
          <p:spPr>
            <a:xfrm>
              <a:off x="5492810" y="2089765"/>
              <a:ext cx="17253" cy="17488"/>
            </a:xfrm>
            <a:custGeom>
              <a:rect b="b" l="l" r="r" t="t"/>
              <a:pathLst>
                <a:path extrusionOk="0" h="668" w="659">
                  <a:moveTo>
                    <a:pt x="0" y="0"/>
                  </a:moveTo>
                  <a:lnTo>
                    <a:pt x="0" y="668"/>
                  </a:lnTo>
                  <a:lnTo>
                    <a:pt x="658" y="668"/>
                  </a:lnTo>
                  <a:lnTo>
                    <a:pt x="6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8"/>
            <p:cNvSpPr/>
            <p:nvPr/>
          </p:nvSpPr>
          <p:spPr>
            <a:xfrm>
              <a:off x="5479458" y="2072277"/>
              <a:ext cx="43564" cy="17619"/>
            </a:xfrm>
            <a:custGeom>
              <a:rect b="b" l="l" r="r" t="t"/>
              <a:pathLst>
                <a:path extrusionOk="0" h="673" w="1664">
                  <a:moveTo>
                    <a:pt x="1" y="0"/>
                  </a:moveTo>
                  <a:lnTo>
                    <a:pt x="1" y="673"/>
                  </a:lnTo>
                  <a:lnTo>
                    <a:pt x="1663" y="673"/>
                  </a:lnTo>
                  <a:lnTo>
                    <a:pt x="166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8"/>
            <p:cNvSpPr/>
            <p:nvPr/>
          </p:nvSpPr>
          <p:spPr>
            <a:xfrm>
              <a:off x="5507759" y="2072277"/>
              <a:ext cx="15263" cy="17619"/>
            </a:xfrm>
            <a:custGeom>
              <a:rect b="b" l="l" r="r" t="t"/>
              <a:pathLst>
                <a:path extrusionOk="0" h="673" w="583">
                  <a:moveTo>
                    <a:pt x="1" y="0"/>
                  </a:moveTo>
                  <a:lnTo>
                    <a:pt x="1" y="673"/>
                  </a:lnTo>
                  <a:lnTo>
                    <a:pt x="582" y="673"/>
                  </a:lnTo>
                  <a:lnTo>
                    <a:pt x="58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8"/>
            <p:cNvSpPr/>
            <p:nvPr/>
          </p:nvSpPr>
          <p:spPr>
            <a:xfrm>
              <a:off x="5486003" y="2028373"/>
              <a:ext cx="30604" cy="43930"/>
            </a:xfrm>
            <a:custGeom>
              <a:rect b="b" l="l" r="r" t="t"/>
              <a:pathLst>
                <a:path extrusionOk="0" h="1678" w="1169">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8"/>
            <p:cNvSpPr/>
            <p:nvPr/>
          </p:nvSpPr>
          <p:spPr>
            <a:xfrm>
              <a:off x="5491291" y="2028242"/>
              <a:ext cx="25316" cy="43799"/>
            </a:xfrm>
            <a:custGeom>
              <a:rect b="b" l="l" r="r" t="t"/>
              <a:pathLst>
                <a:path extrusionOk="0" h="1673" w="967">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8"/>
            <p:cNvSpPr/>
            <p:nvPr/>
          </p:nvSpPr>
          <p:spPr>
            <a:xfrm>
              <a:off x="5354894" y="2031096"/>
              <a:ext cx="131136" cy="34217"/>
            </a:xfrm>
            <a:custGeom>
              <a:rect b="b" l="l" r="r" t="t"/>
              <a:pathLst>
                <a:path extrusionOk="0" h="1307" w="5009">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8"/>
            <p:cNvSpPr/>
            <p:nvPr/>
          </p:nvSpPr>
          <p:spPr>
            <a:xfrm>
              <a:off x="5472416" y="2037693"/>
              <a:ext cx="14111" cy="21023"/>
            </a:xfrm>
            <a:custGeom>
              <a:rect b="b" l="l" r="r" t="t"/>
              <a:pathLst>
                <a:path extrusionOk="0" h="803" w="539">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8"/>
            <p:cNvSpPr/>
            <p:nvPr/>
          </p:nvSpPr>
          <p:spPr>
            <a:xfrm>
              <a:off x="5573052" y="2134402"/>
              <a:ext cx="25421" cy="50449"/>
            </a:xfrm>
            <a:custGeom>
              <a:rect b="b" l="l" r="r" t="t"/>
              <a:pathLst>
                <a:path extrusionOk="0" h="1927" w="971">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8"/>
            <p:cNvSpPr/>
            <p:nvPr/>
          </p:nvSpPr>
          <p:spPr>
            <a:xfrm>
              <a:off x="5580461" y="2134402"/>
              <a:ext cx="18274" cy="50449"/>
            </a:xfrm>
            <a:custGeom>
              <a:rect b="b" l="l" r="r" t="t"/>
              <a:pathLst>
                <a:path extrusionOk="0" h="1927" w="698">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8"/>
            <p:cNvSpPr/>
            <p:nvPr/>
          </p:nvSpPr>
          <p:spPr>
            <a:xfrm>
              <a:off x="5517707" y="2030991"/>
              <a:ext cx="131293" cy="34296"/>
            </a:xfrm>
            <a:custGeom>
              <a:rect b="b" l="l" r="r" t="t"/>
              <a:pathLst>
                <a:path extrusionOk="0" h="1310" w="5015">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8"/>
            <p:cNvSpPr/>
            <p:nvPr/>
          </p:nvSpPr>
          <p:spPr>
            <a:xfrm>
              <a:off x="5517838" y="2037693"/>
              <a:ext cx="14111" cy="21023"/>
            </a:xfrm>
            <a:custGeom>
              <a:rect b="b" l="l" r="r" t="t"/>
              <a:pathLst>
                <a:path extrusionOk="0" h="803" w="539">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8"/>
            <p:cNvSpPr/>
            <p:nvPr/>
          </p:nvSpPr>
          <p:spPr>
            <a:xfrm>
              <a:off x="5490035" y="2133774"/>
              <a:ext cx="48066" cy="73723"/>
            </a:xfrm>
            <a:custGeom>
              <a:rect b="b" l="l" r="r" t="t"/>
              <a:pathLst>
                <a:path extrusionOk="0" h="2816" w="1836">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8"/>
            <p:cNvSpPr/>
            <p:nvPr/>
          </p:nvSpPr>
          <p:spPr>
            <a:xfrm>
              <a:off x="5310807" y="2022849"/>
              <a:ext cx="368274" cy="281226"/>
            </a:xfrm>
            <a:custGeom>
              <a:rect b="b" l="l" r="r" t="t"/>
              <a:pathLst>
                <a:path extrusionOk="0" h="10742" w="14067">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78"/>
          <p:cNvGrpSpPr/>
          <p:nvPr/>
        </p:nvGrpSpPr>
        <p:grpSpPr>
          <a:xfrm>
            <a:off x="4865589" y="1817030"/>
            <a:ext cx="375788" cy="281828"/>
            <a:chOff x="4865589" y="2022430"/>
            <a:chExt cx="375788" cy="281828"/>
          </a:xfrm>
        </p:grpSpPr>
        <p:sp>
          <p:nvSpPr>
            <p:cNvPr id="11542" name="Google Shape;11542;p78"/>
            <p:cNvSpPr/>
            <p:nvPr/>
          </p:nvSpPr>
          <p:spPr>
            <a:xfrm>
              <a:off x="5145794" y="2106599"/>
              <a:ext cx="87572" cy="113595"/>
            </a:xfrm>
            <a:custGeom>
              <a:rect b="b" l="l" r="r" t="t"/>
              <a:pathLst>
                <a:path extrusionOk="0" h="4339" w="3345">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8"/>
            <p:cNvSpPr/>
            <p:nvPr/>
          </p:nvSpPr>
          <p:spPr>
            <a:xfrm>
              <a:off x="5145794" y="2106494"/>
              <a:ext cx="33615" cy="113700"/>
            </a:xfrm>
            <a:custGeom>
              <a:rect b="b" l="l" r="r" t="t"/>
              <a:pathLst>
                <a:path extrusionOk="0" h="4343" w="1284">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8"/>
            <p:cNvSpPr/>
            <p:nvPr/>
          </p:nvSpPr>
          <p:spPr>
            <a:xfrm>
              <a:off x="4874255" y="2027719"/>
              <a:ext cx="286776" cy="270911"/>
            </a:xfrm>
            <a:custGeom>
              <a:rect b="b" l="l" r="r" t="t"/>
              <a:pathLst>
                <a:path extrusionOk="0" h="10348" w="10954">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8"/>
            <p:cNvSpPr/>
            <p:nvPr/>
          </p:nvSpPr>
          <p:spPr>
            <a:xfrm>
              <a:off x="4914389" y="2056543"/>
              <a:ext cx="260229" cy="242479"/>
            </a:xfrm>
            <a:custGeom>
              <a:rect b="b" l="l" r="r" t="t"/>
              <a:pathLst>
                <a:path extrusionOk="0" h="9262" w="994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8"/>
            <p:cNvSpPr/>
            <p:nvPr/>
          </p:nvSpPr>
          <p:spPr>
            <a:xfrm>
              <a:off x="4877161" y="2084844"/>
              <a:ext cx="73095" cy="157237"/>
            </a:xfrm>
            <a:custGeom>
              <a:rect b="b" l="l" r="r" t="t"/>
              <a:pathLst>
                <a:path extrusionOk="0" h="6006" w="2792">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8"/>
            <p:cNvSpPr/>
            <p:nvPr/>
          </p:nvSpPr>
          <p:spPr>
            <a:xfrm>
              <a:off x="4907844" y="2084713"/>
              <a:ext cx="42281" cy="157368"/>
            </a:xfrm>
            <a:custGeom>
              <a:rect b="b" l="l" r="r" t="t"/>
              <a:pathLst>
                <a:path extrusionOk="0" h="6011" w="1615">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8"/>
            <p:cNvSpPr/>
            <p:nvPr/>
          </p:nvSpPr>
          <p:spPr>
            <a:xfrm>
              <a:off x="4881062" y="2128486"/>
              <a:ext cx="36364" cy="69822"/>
            </a:xfrm>
            <a:custGeom>
              <a:rect b="b" l="l" r="r" t="t"/>
              <a:pathLst>
                <a:path extrusionOk="0" h="2667" w="1389">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8"/>
            <p:cNvSpPr/>
            <p:nvPr/>
          </p:nvSpPr>
          <p:spPr>
            <a:xfrm>
              <a:off x="4865589" y="2022430"/>
              <a:ext cx="375788" cy="281828"/>
            </a:xfrm>
            <a:custGeom>
              <a:rect b="b" l="l" r="r" t="t"/>
              <a:pathLst>
                <a:path extrusionOk="0" h="10765" w="14354">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8"/>
            <p:cNvSpPr/>
            <p:nvPr/>
          </p:nvSpPr>
          <p:spPr>
            <a:xfrm>
              <a:off x="5066442" y="2151341"/>
              <a:ext cx="45161" cy="20316"/>
            </a:xfrm>
            <a:custGeom>
              <a:rect b="b" l="l" r="r" t="t"/>
              <a:pathLst>
                <a:path extrusionOk="0" h="776" w="1725">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8"/>
            <p:cNvSpPr/>
            <p:nvPr/>
          </p:nvSpPr>
          <p:spPr>
            <a:xfrm>
              <a:off x="5040760" y="2049186"/>
              <a:ext cx="76236" cy="43642"/>
            </a:xfrm>
            <a:custGeom>
              <a:rect b="b" l="l" r="r" t="t"/>
              <a:pathLst>
                <a:path extrusionOk="0" h="1667" w="2912">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8"/>
            <p:cNvSpPr/>
            <p:nvPr/>
          </p:nvSpPr>
          <p:spPr>
            <a:xfrm>
              <a:off x="5019397" y="2249725"/>
              <a:ext cx="59743" cy="30604"/>
            </a:xfrm>
            <a:custGeom>
              <a:rect b="b" l="l" r="r" t="t"/>
              <a:pathLst>
                <a:path extrusionOk="0" h="1169" w="2282">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78"/>
          <p:cNvGrpSpPr/>
          <p:nvPr/>
        </p:nvGrpSpPr>
        <p:grpSpPr>
          <a:xfrm>
            <a:off x="7107069" y="3154855"/>
            <a:ext cx="293818" cy="368012"/>
            <a:chOff x="7107069" y="3360255"/>
            <a:chExt cx="293818" cy="368012"/>
          </a:xfrm>
        </p:grpSpPr>
        <p:sp>
          <p:nvSpPr>
            <p:cNvPr id="11554" name="Google Shape;11554;p78"/>
            <p:cNvSpPr/>
            <p:nvPr/>
          </p:nvSpPr>
          <p:spPr>
            <a:xfrm>
              <a:off x="7127699" y="3365805"/>
              <a:ext cx="257585" cy="357069"/>
            </a:xfrm>
            <a:custGeom>
              <a:rect b="b" l="l" r="r" t="t"/>
              <a:pathLst>
                <a:path extrusionOk="0" h="13639" w="9839">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8"/>
            <p:cNvSpPr/>
            <p:nvPr/>
          </p:nvSpPr>
          <p:spPr>
            <a:xfrm>
              <a:off x="7214590" y="3365674"/>
              <a:ext cx="170694" cy="325784"/>
            </a:xfrm>
            <a:custGeom>
              <a:rect b="b" l="l" r="r" t="t"/>
              <a:pathLst>
                <a:path extrusionOk="0" h="12444" w="652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8"/>
            <p:cNvSpPr/>
            <p:nvPr/>
          </p:nvSpPr>
          <p:spPr>
            <a:xfrm>
              <a:off x="7283522" y="3667267"/>
              <a:ext cx="84797" cy="52098"/>
            </a:xfrm>
            <a:custGeom>
              <a:rect b="b" l="l" r="r" t="t"/>
              <a:pathLst>
                <a:path extrusionOk="0" h="1990" w="3239">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8"/>
            <p:cNvSpPr/>
            <p:nvPr/>
          </p:nvSpPr>
          <p:spPr>
            <a:xfrm>
              <a:off x="7143276" y="3667267"/>
              <a:ext cx="84797" cy="52098"/>
            </a:xfrm>
            <a:custGeom>
              <a:rect b="b" l="l" r="r" t="t"/>
              <a:pathLst>
                <a:path extrusionOk="0" h="1990" w="3239">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8"/>
            <p:cNvSpPr/>
            <p:nvPr/>
          </p:nvSpPr>
          <p:spPr>
            <a:xfrm>
              <a:off x="7157282" y="3661796"/>
              <a:ext cx="71183" cy="38537"/>
            </a:xfrm>
            <a:custGeom>
              <a:rect b="b" l="l" r="r" t="t"/>
              <a:pathLst>
                <a:path extrusionOk="0" h="1472" w="2719">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8"/>
            <p:cNvSpPr/>
            <p:nvPr/>
          </p:nvSpPr>
          <p:spPr>
            <a:xfrm>
              <a:off x="7284281" y="3661796"/>
              <a:ext cx="71157" cy="38485"/>
            </a:xfrm>
            <a:custGeom>
              <a:rect b="b" l="l" r="r" t="t"/>
              <a:pathLst>
                <a:path extrusionOk="0" h="1470" w="2718">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8"/>
            <p:cNvSpPr/>
            <p:nvPr/>
          </p:nvSpPr>
          <p:spPr>
            <a:xfrm>
              <a:off x="7107069" y="3360255"/>
              <a:ext cx="293818" cy="368012"/>
            </a:xfrm>
            <a:custGeom>
              <a:rect b="b" l="l" r="r" t="t"/>
              <a:pathLst>
                <a:path extrusionOk="0" h="14057" w="11223">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78"/>
          <p:cNvGrpSpPr/>
          <p:nvPr/>
        </p:nvGrpSpPr>
        <p:grpSpPr>
          <a:xfrm>
            <a:off x="7578597" y="3154933"/>
            <a:ext cx="234285" cy="367855"/>
            <a:chOff x="7578597" y="3360333"/>
            <a:chExt cx="234285" cy="367855"/>
          </a:xfrm>
        </p:grpSpPr>
        <p:sp>
          <p:nvSpPr>
            <p:cNvPr id="11562" name="Google Shape;11562;p78"/>
            <p:cNvSpPr/>
            <p:nvPr/>
          </p:nvSpPr>
          <p:spPr>
            <a:xfrm>
              <a:off x="7658315"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8"/>
            <p:cNvSpPr/>
            <p:nvPr/>
          </p:nvSpPr>
          <p:spPr>
            <a:xfrm>
              <a:off x="7645853" y="3702506"/>
              <a:ext cx="43171" cy="20132"/>
            </a:xfrm>
            <a:custGeom>
              <a:rect b="b" l="l" r="r" t="t"/>
              <a:pathLst>
                <a:path extrusionOk="0" h="769" w="1649">
                  <a:moveTo>
                    <a:pt x="270" y="0"/>
                  </a:moveTo>
                  <a:lnTo>
                    <a:pt x="1" y="769"/>
                  </a:lnTo>
                  <a:lnTo>
                    <a:pt x="1649" y="769"/>
                  </a:lnTo>
                  <a:lnTo>
                    <a:pt x="1384"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8"/>
            <p:cNvSpPr/>
            <p:nvPr/>
          </p:nvSpPr>
          <p:spPr>
            <a:xfrm>
              <a:off x="7702585" y="3702506"/>
              <a:ext cx="43171" cy="20132"/>
            </a:xfrm>
            <a:custGeom>
              <a:rect b="b" l="l" r="r" t="t"/>
              <a:pathLst>
                <a:path extrusionOk="0" h="769" w="1649">
                  <a:moveTo>
                    <a:pt x="265" y="0"/>
                  </a:moveTo>
                  <a:lnTo>
                    <a:pt x="0" y="769"/>
                  </a:lnTo>
                  <a:lnTo>
                    <a:pt x="1648" y="769"/>
                  </a:lnTo>
                  <a:lnTo>
                    <a:pt x="1379"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8"/>
            <p:cNvSpPr/>
            <p:nvPr/>
          </p:nvSpPr>
          <p:spPr>
            <a:xfrm>
              <a:off x="7587367" y="3365595"/>
              <a:ext cx="160143" cy="31049"/>
            </a:xfrm>
            <a:custGeom>
              <a:rect b="b" l="l" r="r" t="t"/>
              <a:pathLst>
                <a:path extrusionOk="0" h="1186" w="6117">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8"/>
            <p:cNvSpPr/>
            <p:nvPr/>
          </p:nvSpPr>
          <p:spPr>
            <a:xfrm>
              <a:off x="7589645" y="3366067"/>
              <a:ext cx="156975" cy="30447"/>
            </a:xfrm>
            <a:custGeom>
              <a:rect b="b" l="l" r="r" t="t"/>
              <a:pathLst>
                <a:path extrusionOk="0" h="1163" w="5996">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8"/>
            <p:cNvSpPr/>
            <p:nvPr/>
          </p:nvSpPr>
          <p:spPr>
            <a:xfrm>
              <a:off x="7695778" y="3365726"/>
              <a:ext cx="107443" cy="30788"/>
            </a:xfrm>
            <a:custGeom>
              <a:rect b="b" l="l" r="r" t="t"/>
              <a:pathLst>
                <a:path extrusionOk="0" h="1176" w="4104">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8"/>
            <p:cNvSpPr/>
            <p:nvPr/>
          </p:nvSpPr>
          <p:spPr>
            <a:xfrm>
              <a:off x="7695909" y="3369836"/>
              <a:ext cx="66576" cy="26180"/>
            </a:xfrm>
            <a:custGeom>
              <a:rect b="b" l="l" r="r" t="t"/>
              <a:pathLst>
                <a:path extrusionOk="0" h="1000" w="2543">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8"/>
            <p:cNvSpPr/>
            <p:nvPr/>
          </p:nvSpPr>
          <p:spPr>
            <a:xfrm>
              <a:off x="7714916"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8"/>
            <p:cNvSpPr/>
            <p:nvPr/>
          </p:nvSpPr>
          <p:spPr>
            <a:xfrm>
              <a:off x="7578597" y="3360333"/>
              <a:ext cx="234285" cy="367855"/>
            </a:xfrm>
            <a:custGeom>
              <a:rect b="b" l="l" r="r" t="t"/>
              <a:pathLst>
                <a:path extrusionOk="0" h="14051" w="8949">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78"/>
          <p:cNvGrpSpPr/>
          <p:nvPr/>
        </p:nvGrpSpPr>
        <p:grpSpPr>
          <a:xfrm>
            <a:off x="6697352" y="4083983"/>
            <a:ext cx="269130" cy="354530"/>
            <a:chOff x="6697352" y="4289383"/>
            <a:chExt cx="269130" cy="354530"/>
          </a:xfrm>
        </p:grpSpPr>
        <p:sp>
          <p:nvSpPr>
            <p:cNvPr id="11572" name="Google Shape;11572;p78"/>
            <p:cNvSpPr/>
            <p:nvPr/>
          </p:nvSpPr>
          <p:spPr>
            <a:xfrm>
              <a:off x="6770499" y="4374363"/>
              <a:ext cx="189308" cy="186166"/>
            </a:xfrm>
            <a:custGeom>
              <a:rect b="b" l="l" r="r" t="t"/>
              <a:pathLst>
                <a:path extrusionOk="0" h="7111" w="7231">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8"/>
            <p:cNvSpPr/>
            <p:nvPr/>
          </p:nvSpPr>
          <p:spPr>
            <a:xfrm>
              <a:off x="6871868" y="4374363"/>
              <a:ext cx="87939" cy="186166"/>
            </a:xfrm>
            <a:custGeom>
              <a:rect b="b" l="l" r="r" t="t"/>
              <a:pathLst>
                <a:path extrusionOk="0" h="7111" w="3359">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8"/>
            <p:cNvSpPr/>
            <p:nvPr/>
          </p:nvSpPr>
          <p:spPr>
            <a:xfrm>
              <a:off x="6775656" y="4436096"/>
              <a:ext cx="178862" cy="124434"/>
            </a:xfrm>
            <a:custGeom>
              <a:rect b="b" l="l" r="r" t="t"/>
              <a:pathLst>
                <a:path extrusionOk="0" h="4753" w="6832">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8"/>
            <p:cNvSpPr/>
            <p:nvPr/>
          </p:nvSpPr>
          <p:spPr>
            <a:xfrm>
              <a:off x="6871868" y="4436096"/>
              <a:ext cx="82781" cy="124434"/>
            </a:xfrm>
            <a:custGeom>
              <a:rect b="b" l="l" r="r" t="t"/>
              <a:pathLst>
                <a:path extrusionOk="0" h="4753" w="3162">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8"/>
            <p:cNvSpPr/>
            <p:nvPr/>
          </p:nvSpPr>
          <p:spPr>
            <a:xfrm>
              <a:off x="6821445" y="4560503"/>
              <a:ext cx="87546" cy="28693"/>
            </a:xfrm>
            <a:custGeom>
              <a:rect b="b" l="l" r="r" t="t"/>
              <a:pathLst>
                <a:path extrusionOk="0" h="1096" w="3344">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8"/>
            <p:cNvSpPr/>
            <p:nvPr/>
          </p:nvSpPr>
          <p:spPr>
            <a:xfrm>
              <a:off x="6866082" y="4560372"/>
              <a:ext cx="42909" cy="28693"/>
            </a:xfrm>
            <a:custGeom>
              <a:rect b="b" l="l" r="r" t="t"/>
              <a:pathLst>
                <a:path extrusionOk="0" h="1096" w="1639">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8"/>
            <p:cNvSpPr/>
            <p:nvPr/>
          </p:nvSpPr>
          <p:spPr>
            <a:xfrm>
              <a:off x="6703844" y="4307656"/>
              <a:ext cx="196350" cy="329214"/>
            </a:xfrm>
            <a:custGeom>
              <a:rect b="b" l="l" r="r" t="t"/>
              <a:pathLst>
                <a:path extrusionOk="0" h="12575" w="750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8"/>
            <p:cNvSpPr/>
            <p:nvPr/>
          </p:nvSpPr>
          <p:spPr>
            <a:xfrm>
              <a:off x="6764451" y="4351011"/>
              <a:ext cx="202031" cy="292614"/>
            </a:xfrm>
            <a:custGeom>
              <a:rect b="b" l="l" r="r" t="t"/>
              <a:pathLst>
                <a:path extrusionOk="0" h="11177" w="7717">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8"/>
            <p:cNvSpPr/>
            <p:nvPr/>
          </p:nvSpPr>
          <p:spPr>
            <a:xfrm>
              <a:off x="6697352" y="4289383"/>
              <a:ext cx="208628" cy="354530"/>
            </a:xfrm>
            <a:custGeom>
              <a:rect b="b" l="l" r="r" t="t"/>
              <a:pathLst>
                <a:path extrusionOk="0" h="13542" w="7969">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78"/>
          <p:cNvGrpSpPr/>
          <p:nvPr/>
        </p:nvGrpSpPr>
        <p:grpSpPr>
          <a:xfrm>
            <a:off x="5768616" y="2703485"/>
            <a:ext cx="334816" cy="368536"/>
            <a:chOff x="5768616" y="2908885"/>
            <a:chExt cx="334816" cy="368536"/>
          </a:xfrm>
        </p:grpSpPr>
        <p:sp>
          <p:nvSpPr>
            <p:cNvPr id="11582" name="Google Shape;11582;p78"/>
            <p:cNvSpPr/>
            <p:nvPr/>
          </p:nvSpPr>
          <p:spPr>
            <a:xfrm>
              <a:off x="5776025" y="2916059"/>
              <a:ext cx="196978" cy="193706"/>
            </a:xfrm>
            <a:custGeom>
              <a:rect b="b" l="l" r="r" t="t"/>
              <a:pathLst>
                <a:path extrusionOk="0" h="7399" w="7524">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8"/>
            <p:cNvSpPr/>
            <p:nvPr/>
          </p:nvSpPr>
          <p:spPr>
            <a:xfrm>
              <a:off x="5872996" y="2916059"/>
              <a:ext cx="99903" cy="193706"/>
            </a:xfrm>
            <a:custGeom>
              <a:rect b="b" l="l" r="r" t="t"/>
              <a:pathLst>
                <a:path extrusionOk="0" h="7399" w="3816">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8"/>
            <p:cNvSpPr/>
            <p:nvPr/>
          </p:nvSpPr>
          <p:spPr>
            <a:xfrm>
              <a:off x="5778931" y="2955041"/>
              <a:ext cx="191062" cy="154724"/>
            </a:xfrm>
            <a:custGeom>
              <a:rect b="b" l="l" r="r" t="t"/>
              <a:pathLst>
                <a:path extrusionOk="0" h="5910" w="7298">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8"/>
            <p:cNvSpPr/>
            <p:nvPr/>
          </p:nvSpPr>
          <p:spPr>
            <a:xfrm>
              <a:off x="5872996" y="2955171"/>
              <a:ext cx="96997" cy="154724"/>
            </a:xfrm>
            <a:custGeom>
              <a:rect b="b" l="l" r="r" t="t"/>
              <a:pathLst>
                <a:path extrusionOk="0" h="5910" w="3705">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8"/>
            <p:cNvSpPr/>
            <p:nvPr/>
          </p:nvSpPr>
          <p:spPr>
            <a:xfrm>
              <a:off x="5828987" y="3109738"/>
              <a:ext cx="91080" cy="29845"/>
            </a:xfrm>
            <a:custGeom>
              <a:rect b="b" l="l" r="r" t="t"/>
              <a:pathLst>
                <a:path extrusionOk="0" h="1140" w="3479">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8"/>
            <p:cNvSpPr/>
            <p:nvPr/>
          </p:nvSpPr>
          <p:spPr>
            <a:xfrm>
              <a:off x="5872368" y="3109738"/>
              <a:ext cx="47700" cy="29845"/>
            </a:xfrm>
            <a:custGeom>
              <a:rect b="b" l="l" r="r" t="t"/>
              <a:pathLst>
                <a:path extrusionOk="0" h="1140" w="1822">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8"/>
            <p:cNvSpPr/>
            <p:nvPr/>
          </p:nvSpPr>
          <p:spPr>
            <a:xfrm>
              <a:off x="6051727" y="2995541"/>
              <a:ext cx="44794" cy="94850"/>
            </a:xfrm>
            <a:custGeom>
              <a:rect b="b" l="l" r="r" t="t"/>
              <a:pathLst>
                <a:path extrusionOk="0" h="3623" w="1711">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8"/>
            <p:cNvSpPr/>
            <p:nvPr/>
          </p:nvSpPr>
          <p:spPr>
            <a:xfrm>
              <a:off x="6064424" y="2995541"/>
              <a:ext cx="31966" cy="94850"/>
            </a:xfrm>
            <a:custGeom>
              <a:rect b="b" l="l" r="r" t="t"/>
              <a:pathLst>
                <a:path extrusionOk="0" h="3623" w="1221">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8"/>
            <p:cNvSpPr/>
            <p:nvPr/>
          </p:nvSpPr>
          <p:spPr>
            <a:xfrm>
              <a:off x="5768616" y="2908885"/>
              <a:ext cx="334816" cy="368536"/>
            </a:xfrm>
            <a:custGeom>
              <a:rect b="b" l="l" r="r" t="t"/>
              <a:pathLst>
                <a:path extrusionOk="0" h="14077" w="12789">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78"/>
          <p:cNvGrpSpPr/>
          <p:nvPr/>
        </p:nvGrpSpPr>
        <p:grpSpPr>
          <a:xfrm>
            <a:off x="6657061" y="2703485"/>
            <a:ext cx="323114" cy="368667"/>
            <a:chOff x="6657061" y="2908885"/>
            <a:chExt cx="323114" cy="368667"/>
          </a:xfrm>
        </p:grpSpPr>
        <p:sp>
          <p:nvSpPr>
            <p:cNvPr id="11592" name="Google Shape;11592;p78"/>
            <p:cNvSpPr/>
            <p:nvPr/>
          </p:nvSpPr>
          <p:spPr>
            <a:xfrm>
              <a:off x="6662454" y="2914174"/>
              <a:ext cx="312066" cy="357828"/>
            </a:xfrm>
            <a:custGeom>
              <a:rect b="b" l="l" r="r" t="t"/>
              <a:pathLst>
                <a:path extrusionOk="0" h="13668" w="1192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8"/>
            <p:cNvSpPr/>
            <p:nvPr/>
          </p:nvSpPr>
          <p:spPr>
            <a:xfrm>
              <a:off x="6662349" y="2943862"/>
              <a:ext cx="312039" cy="328271"/>
            </a:xfrm>
            <a:custGeom>
              <a:rect b="b" l="l" r="r" t="t"/>
              <a:pathLst>
                <a:path extrusionOk="0" h="12539" w="11919">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8"/>
            <p:cNvSpPr/>
            <p:nvPr/>
          </p:nvSpPr>
          <p:spPr>
            <a:xfrm>
              <a:off x="6746099" y="2951035"/>
              <a:ext cx="144671" cy="55109"/>
            </a:xfrm>
            <a:custGeom>
              <a:rect b="b" l="l" r="r" t="t"/>
              <a:pathLst>
                <a:path extrusionOk="0" h="2105" w="5526">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8"/>
            <p:cNvSpPr/>
            <p:nvPr/>
          </p:nvSpPr>
          <p:spPr>
            <a:xfrm>
              <a:off x="6838802" y="2951035"/>
              <a:ext cx="51967" cy="55109"/>
            </a:xfrm>
            <a:custGeom>
              <a:rect b="b" l="l" r="r" t="t"/>
              <a:pathLst>
                <a:path extrusionOk="0" h="2105" w="1985">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8"/>
            <p:cNvSpPr/>
            <p:nvPr/>
          </p:nvSpPr>
          <p:spPr>
            <a:xfrm>
              <a:off x="6813015" y="3057064"/>
              <a:ext cx="10839" cy="160745"/>
            </a:xfrm>
            <a:custGeom>
              <a:rect b="b" l="l" r="r" t="t"/>
              <a:pathLst>
                <a:path extrusionOk="0" h="6140" w="414">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8"/>
            <p:cNvSpPr/>
            <p:nvPr/>
          </p:nvSpPr>
          <p:spPr>
            <a:xfrm>
              <a:off x="6740811" y="2945485"/>
              <a:ext cx="155352" cy="65921"/>
            </a:xfrm>
            <a:custGeom>
              <a:rect b="b" l="l" r="r" t="t"/>
              <a:pathLst>
                <a:path extrusionOk="0" h="2518" w="5934">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8"/>
            <p:cNvSpPr/>
            <p:nvPr/>
          </p:nvSpPr>
          <p:spPr>
            <a:xfrm>
              <a:off x="6657061" y="2908885"/>
              <a:ext cx="323114" cy="368667"/>
            </a:xfrm>
            <a:custGeom>
              <a:rect b="b" l="l" r="r" t="t"/>
              <a:pathLst>
                <a:path extrusionOk="0" h="14082" w="12342">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78"/>
          <p:cNvGrpSpPr/>
          <p:nvPr/>
        </p:nvGrpSpPr>
        <p:grpSpPr>
          <a:xfrm>
            <a:off x="6211084" y="2703773"/>
            <a:ext cx="330915" cy="368457"/>
            <a:chOff x="6211084" y="2909173"/>
            <a:chExt cx="330915" cy="368457"/>
          </a:xfrm>
        </p:grpSpPr>
        <p:sp>
          <p:nvSpPr>
            <p:cNvPr id="11600" name="Google Shape;11600;p78"/>
            <p:cNvSpPr/>
            <p:nvPr/>
          </p:nvSpPr>
          <p:spPr>
            <a:xfrm>
              <a:off x="6217603" y="2926635"/>
              <a:ext cx="314972" cy="345367"/>
            </a:xfrm>
            <a:custGeom>
              <a:rect b="b" l="l" r="r" t="t"/>
              <a:pathLst>
                <a:path extrusionOk="0" h="13192" w="12031">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8"/>
            <p:cNvSpPr/>
            <p:nvPr/>
          </p:nvSpPr>
          <p:spPr>
            <a:xfrm>
              <a:off x="6299102" y="2926897"/>
              <a:ext cx="181637" cy="69796"/>
            </a:xfrm>
            <a:custGeom>
              <a:rect b="b" l="l" r="r" t="t"/>
              <a:pathLst>
                <a:path extrusionOk="0" h="2666" w="6938">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8"/>
            <p:cNvSpPr/>
            <p:nvPr/>
          </p:nvSpPr>
          <p:spPr>
            <a:xfrm>
              <a:off x="6466889" y="2996929"/>
              <a:ext cx="56496" cy="129565"/>
            </a:xfrm>
            <a:custGeom>
              <a:rect b="b" l="l" r="r" t="t"/>
              <a:pathLst>
                <a:path extrusionOk="0" h="4949" w="2158">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8"/>
            <p:cNvSpPr/>
            <p:nvPr/>
          </p:nvSpPr>
          <p:spPr>
            <a:xfrm>
              <a:off x="6429792" y="2914174"/>
              <a:ext cx="105532" cy="106055"/>
            </a:xfrm>
            <a:custGeom>
              <a:rect b="b" l="l" r="r" t="t"/>
              <a:pathLst>
                <a:path extrusionOk="0" h="4051" w="4031">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8"/>
            <p:cNvSpPr/>
            <p:nvPr/>
          </p:nvSpPr>
          <p:spPr>
            <a:xfrm>
              <a:off x="6429792" y="2914435"/>
              <a:ext cx="105532" cy="105793"/>
            </a:xfrm>
            <a:custGeom>
              <a:rect b="b" l="l" r="r" t="t"/>
              <a:pathLst>
                <a:path extrusionOk="0" h="4041" w="4031">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8"/>
            <p:cNvSpPr/>
            <p:nvPr/>
          </p:nvSpPr>
          <p:spPr>
            <a:xfrm>
              <a:off x="6211084" y="2999547"/>
              <a:ext cx="145666" cy="277744"/>
            </a:xfrm>
            <a:custGeom>
              <a:rect b="b" l="l" r="r" t="t"/>
              <a:pathLst>
                <a:path extrusionOk="0" h="10609" w="5564">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8"/>
            <p:cNvSpPr/>
            <p:nvPr/>
          </p:nvSpPr>
          <p:spPr>
            <a:xfrm>
              <a:off x="6259805" y="2909173"/>
              <a:ext cx="282194" cy="368457"/>
            </a:xfrm>
            <a:custGeom>
              <a:rect b="b" l="l" r="r" t="t"/>
              <a:pathLst>
                <a:path extrusionOk="0" h="14074" w="10779">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8"/>
            <p:cNvSpPr/>
            <p:nvPr/>
          </p:nvSpPr>
          <p:spPr>
            <a:xfrm>
              <a:off x="6406518" y="3004835"/>
              <a:ext cx="34662" cy="38301"/>
            </a:xfrm>
            <a:custGeom>
              <a:rect b="b" l="l" r="r" t="t"/>
              <a:pathLst>
                <a:path extrusionOk="0" h="1463" w="1324">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8" name="Google Shape;11608;p78"/>
          <p:cNvGrpSpPr/>
          <p:nvPr/>
        </p:nvGrpSpPr>
        <p:grpSpPr>
          <a:xfrm>
            <a:off x="7543097" y="2703354"/>
            <a:ext cx="314945" cy="368300"/>
            <a:chOff x="7543097" y="2908754"/>
            <a:chExt cx="314945" cy="368300"/>
          </a:xfrm>
        </p:grpSpPr>
        <p:sp>
          <p:nvSpPr>
            <p:cNvPr id="11609" name="Google Shape;11609;p78"/>
            <p:cNvSpPr/>
            <p:nvPr/>
          </p:nvSpPr>
          <p:spPr>
            <a:xfrm>
              <a:off x="7593284" y="2914409"/>
              <a:ext cx="214833" cy="204387"/>
            </a:xfrm>
            <a:custGeom>
              <a:rect b="b" l="l" r="r" t="t"/>
              <a:pathLst>
                <a:path extrusionOk="0" h="7807" w="8206">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8"/>
            <p:cNvSpPr/>
            <p:nvPr/>
          </p:nvSpPr>
          <p:spPr>
            <a:xfrm>
              <a:off x="7658315" y="3210112"/>
              <a:ext cx="84928" cy="61890"/>
            </a:xfrm>
            <a:custGeom>
              <a:rect b="b" l="l" r="r" t="t"/>
              <a:pathLst>
                <a:path extrusionOk="0" h="2364" w="3244">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8"/>
            <p:cNvSpPr/>
            <p:nvPr/>
          </p:nvSpPr>
          <p:spPr>
            <a:xfrm>
              <a:off x="7625223" y="2914252"/>
              <a:ext cx="62675" cy="20787"/>
            </a:xfrm>
            <a:custGeom>
              <a:rect b="b" l="l" r="r" t="t"/>
              <a:pathLst>
                <a:path extrusionOk="0" h="794" w="2394">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8"/>
            <p:cNvSpPr/>
            <p:nvPr/>
          </p:nvSpPr>
          <p:spPr>
            <a:xfrm>
              <a:off x="7687741" y="2914357"/>
              <a:ext cx="120271" cy="204571"/>
            </a:xfrm>
            <a:custGeom>
              <a:rect b="b" l="l" r="r" t="t"/>
              <a:pathLst>
                <a:path extrusionOk="0" h="7814" w="4594">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8"/>
            <p:cNvSpPr/>
            <p:nvPr/>
          </p:nvSpPr>
          <p:spPr>
            <a:xfrm>
              <a:off x="7687741" y="3210165"/>
              <a:ext cx="55502" cy="61968"/>
            </a:xfrm>
            <a:custGeom>
              <a:rect b="b" l="l" r="r" t="t"/>
              <a:pathLst>
                <a:path extrusionOk="0" h="2367" w="212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8"/>
            <p:cNvSpPr/>
            <p:nvPr/>
          </p:nvSpPr>
          <p:spPr>
            <a:xfrm>
              <a:off x="7658315" y="3210112"/>
              <a:ext cx="84928" cy="27803"/>
            </a:xfrm>
            <a:custGeom>
              <a:rect b="b" l="l" r="r" t="t"/>
              <a:pathLst>
                <a:path extrusionOk="0" h="1062" w="3244">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8"/>
            <p:cNvSpPr/>
            <p:nvPr/>
          </p:nvSpPr>
          <p:spPr>
            <a:xfrm>
              <a:off x="7650749" y="3240586"/>
              <a:ext cx="99772" cy="17096"/>
            </a:xfrm>
            <a:custGeom>
              <a:rect b="b" l="l" r="r" t="t"/>
              <a:pathLst>
                <a:path extrusionOk="0" h="653" w="3811">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8"/>
            <p:cNvSpPr/>
            <p:nvPr/>
          </p:nvSpPr>
          <p:spPr>
            <a:xfrm>
              <a:off x="7650120" y="3034602"/>
              <a:ext cx="100400" cy="17305"/>
            </a:xfrm>
            <a:custGeom>
              <a:rect b="b" l="l" r="r" t="t"/>
              <a:pathLst>
                <a:path extrusionOk="0" h="661" w="3835">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8"/>
            <p:cNvSpPr/>
            <p:nvPr/>
          </p:nvSpPr>
          <p:spPr>
            <a:xfrm>
              <a:off x="7650120" y="3062379"/>
              <a:ext cx="99013" cy="17200"/>
            </a:xfrm>
            <a:custGeom>
              <a:rect b="b" l="l" r="r" t="t"/>
              <a:pathLst>
                <a:path extrusionOk="0" h="657" w="3782">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8"/>
            <p:cNvSpPr/>
            <p:nvPr/>
          </p:nvSpPr>
          <p:spPr>
            <a:xfrm>
              <a:off x="7650120" y="3087668"/>
              <a:ext cx="99013" cy="17305"/>
            </a:xfrm>
            <a:custGeom>
              <a:rect b="b" l="l" r="r" t="t"/>
              <a:pathLst>
                <a:path extrusionOk="0" h="661" w="3782">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8"/>
            <p:cNvSpPr/>
            <p:nvPr/>
          </p:nvSpPr>
          <p:spPr>
            <a:xfrm>
              <a:off x="7548856" y="3016511"/>
              <a:ext cx="303636" cy="223708"/>
            </a:xfrm>
            <a:custGeom>
              <a:rect b="b" l="l" r="r" t="t"/>
              <a:pathLst>
                <a:path extrusionOk="0" h="8545" w="11598">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8"/>
            <p:cNvSpPr/>
            <p:nvPr/>
          </p:nvSpPr>
          <p:spPr>
            <a:xfrm>
              <a:off x="7550139" y="3041330"/>
              <a:ext cx="301384" cy="199020"/>
            </a:xfrm>
            <a:custGeom>
              <a:rect b="b" l="l" r="r" t="t"/>
              <a:pathLst>
                <a:path extrusionOk="0" h="7602" w="11512">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8"/>
            <p:cNvSpPr/>
            <p:nvPr/>
          </p:nvSpPr>
          <p:spPr>
            <a:xfrm>
              <a:off x="7543097" y="2908754"/>
              <a:ext cx="314945" cy="368300"/>
            </a:xfrm>
            <a:custGeom>
              <a:rect b="b" l="l" r="r" t="t"/>
              <a:pathLst>
                <a:path extrusionOk="0" h="14068" w="1203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2" name="Google Shape;11622;p78"/>
          <p:cNvGrpSpPr/>
          <p:nvPr/>
        </p:nvGrpSpPr>
        <p:grpSpPr>
          <a:xfrm>
            <a:off x="7090471" y="2703564"/>
            <a:ext cx="331282" cy="368588"/>
            <a:chOff x="7090471" y="2908964"/>
            <a:chExt cx="331282" cy="368588"/>
          </a:xfrm>
        </p:grpSpPr>
        <p:sp>
          <p:nvSpPr>
            <p:cNvPr id="11623" name="Google Shape;11623;p78"/>
            <p:cNvSpPr/>
            <p:nvPr/>
          </p:nvSpPr>
          <p:spPr>
            <a:xfrm>
              <a:off x="7099136" y="2914357"/>
              <a:ext cx="322616" cy="357776"/>
            </a:xfrm>
            <a:custGeom>
              <a:rect b="b" l="l" r="r" t="t"/>
              <a:pathLst>
                <a:path extrusionOk="0" h="13666" w="12323">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8"/>
            <p:cNvSpPr/>
            <p:nvPr/>
          </p:nvSpPr>
          <p:spPr>
            <a:xfrm>
              <a:off x="7293444" y="2914304"/>
              <a:ext cx="127052" cy="357697"/>
            </a:xfrm>
            <a:custGeom>
              <a:rect b="b" l="l" r="r" t="t"/>
              <a:pathLst>
                <a:path extrusionOk="0" h="13663" w="4853">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8"/>
            <p:cNvSpPr/>
            <p:nvPr/>
          </p:nvSpPr>
          <p:spPr>
            <a:xfrm>
              <a:off x="7090471" y="2908964"/>
              <a:ext cx="328742" cy="368588"/>
            </a:xfrm>
            <a:custGeom>
              <a:rect b="b" l="l" r="r" t="t"/>
              <a:pathLst>
                <a:path extrusionOk="0" h="14079" w="12557">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78"/>
          <p:cNvGrpSpPr/>
          <p:nvPr/>
        </p:nvGrpSpPr>
        <p:grpSpPr>
          <a:xfrm>
            <a:off x="7159769" y="3621199"/>
            <a:ext cx="195722" cy="339816"/>
            <a:chOff x="7159769" y="3826599"/>
            <a:chExt cx="195722" cy="339816"/>
          </a:xfrm>
        </p:grpSpPr>
        <p:sp>
          <p:nvSpPr>
            <p:cNvPr id="11627" name="Google Shape;11627;p78"/>
            <p:cNvSpPr/>
            <p:nvPr/>
          </p:nvSpPr>
          <p:spPr>
            <a:xfrm>
              <a:off x="7186054" y="3862099"/>
              <a:ext cx="143152" cy="128439"/>
            </a:xfrm>
            <a:custGeom>
              <a:rect b="b" l="l" r="r" t="t"/>
              <a:pathLst>
                <a:path extrusionOk="0" h="4906" w="5468">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8"/>
            <p:cNvSpPr/>
            <p:nvPr/>
          </p:nvSpPr>
          <p:spPr>
            <a:xfrm>
              <a:off x="7277736" y="3862099"/>
              <a:ext cx="51470" cy="128439"/>
            </a:xfrm>
            <a:custGeom>
              <a:rect b="b" l="l" r="r" t="t"/>
              <a:pathLst>
                <a:path extrusionOk="0" h="4906" w="1966">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8"/>
            <p:cNvSpPr/>
            <p:nvPr/>
          </p:nvSpPr>
          <p:spPr>
            <a:xfrm>
              <a:off x="7208438" y="3831495"/>
              <a:ext cx="98489" cy="49742"/>
            </a:xfrm>
            <a:custGeom>
              <a:rect b="b" l="l" r="r" t="t"/>
              <a:pathLst>
                <a:path extrusionOk="0" h="1900" w="3762">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8"/>
            <p:cNvSpPr/>
            <p:nvPr/>
          </p:nvSpPr>
          <p:spPr>
            <a:xfrm>
              <a:off x="7274333" y="3835422"/>
              <a:ext cx="32463" cy="45684"/>
            </a:xfrm>
            <a:custGeom>
              <a:rect b="b" l="l" r="r" t="t"/>
              <a:pathLst>
                <a:path extrusionOk="0" h="1745" w="124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8"/>
            <p:cNvSpPr/>
            <p:nvPr/>
          </p:nvSpPr>
          <p:spPr>
            <a:xfrm>
              <a:off x="7244645" y="3840631"/>
              <a:ext cx="25944" cy="22724"/>
            </a:xfrm>
            <a:custGeom>
              <a:rect b="b" l="l" r="r" t="t"/>
              <a:pathLst>
                <a:path extrusionOk="0" h="868" w="991">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8"/>
            <p:cNvSpPr/>
            <p:nvPr/>
          </p:nvSpPr>
          <p:spPr>
            <a:xfrm>
              <a:off x="7165162" y="3986611"/>
              <a:ext cx="184909" cy="174751"/>
            </a:xfrm>
            <a:custGeom>
              <a:rect b="b" l="l" r="r" t="t"/>
              <a:pathLst>
                <a:path extrusionOk="0" h="6675" w="7063">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8"/>
            <p:cNvSpPr/>
            <p:nvPr/>
          </p:nvSpPr>
          <p:spPr>
            <a:xfrm>
              <a:off x="7240011" y="3986742"/>
              <a:ext cx="5917" cy="3796"/>
            </a:xfrm>
            <a:custGeom>
              <a:rect b="b" l="l" r="r" t="t"/>
              <a:pathLst>
                <a:path extrusionOk="0" h="145" w="226">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8"/>
            <p:cNvSpPr/>
            <p:nvPr/>
          </p:nvSpPr>
          <p:spPr>
            <a:xfrm>
              <a:off x="7245901" y="3986611"/>
              <a:ext cx="104170" cy="174725"/>
            </a:xfrm>
            <a:custGeom>
              <a:rect b="b" l="l" r="r" t="t"/>
              <a:pathLst>
                <a:path extrusionOk="0" h="6674" w="3979">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8"/>
            <p:cNvSpPr/>
            <p:nvPr/>
          </p:nvSpPr>
          <p:spPr>
            <a:xfrm>
              <a:off x="7224277" y="3986611"/>
              <a:ext cx="65188" cy="82650"/>
            </a:xfrm>
            <a:custGeom>
              <a:rect b="b" l="l" r="r" t="t"/>
              <a:pathLst>
                <a:path extrusionOk="0" h="3157" w="249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8"/>
            <p:cNvSpPr/>
            <p:nvPr/>
          </p:nvSpPr>
          <p:spPr>
            <a:xfrm>
              <a:off x="7239880" y="3986742"/>
              <a:ext cx="35369" cy="17253"/>
            </a:xfrm>
            <a:custGeom>
              <a:rect b="b" l="l" r="r" t="t"/>
              <a:pathLst>
                <a:path extrusionOk="0" h="659" w="1351">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8"/>
            <p:cNvSpPr/>
            <p:nvPr/>
          </p:nvSpPr>
          <p:spPr>
            <a:xfrm>
              <a:off x="7213962" y="3888515"/>
              <a:ext cx="87441" cy="99379"/>
            </a:xfrm>
            <a:custGeom>
              <a:rect b="b" l="l" r="r" t="t"/>
              <a:pathLst>
                <a:path extrusionOk="0" h="3796" w="334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8"/>
            <p:cNvSpPr/>
            <p:nvPr/>
          </p:nvSpPr>
          <p:spPr>
            <a:xfrm>
              <a:off x="7260248" y="3888619"/>
              <a:ext cx="41286" cy="99903"/>
            </a:xfrm>
            <a:custGeom>
              <a:rect b="b" l="l" r="r" t="t"/>
              <a:pathLst>
                <a:path extrusionOk="0" h="3816" w="1577">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8"/>
            <p:cNvSpPr/>
            <p:nvPr/>
          </p:nvSpPr>
          <p:spPr>
            <a:xfrm>
              <a:off x="7159769" y="3826599"/>
              <a:ext cx="195722" cy="339816"/>
            </a:xfrm>
            <a:custGeom>
              <a:rect b="b" l="l" r="r" t="t"/>
              <a:pathLst>
                <a:path extrusionOk="0" h="12980" w="7476">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0" name="Google Shape;11640;p78"/>
          <p:cNvGrpSpPr/>
          <p:nvPr/>
        </p:nvGrpSpPr>
        <p:grpSpPr>
          <a:xfrm>
            <a:off x="4959157" y="2703485"/>
            <a:ext cx="191454" cy="369531"/>
            <a:chOff x="4959157" y="2908885"/>
            <a:chExt cx="191454" cy="369531"/>
          </a:xfrm>
        </p:grpSpPr>
        <p:sp>
          <p:nvSpPr>
            <p:cNvPr id="11641" name="Google Shape;11641;p78"/>
            <p:cNvSpPr/>
            <p:nvPr/>
          </p:nvSpPr>
          <p:spPr>
            <a:xfrm>
              <a:off x="4989473" y="2947867"/>
              <a:ext cx="130952" cy="325287"/>
            </a:xfrm>
            <a:custGeom>
              <a:rect b="b" l="l" r="r" t="t"/>
              <a:pathLst>
                <a:path extrusionOk="0" h="12425" w="5002">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8"/>
            <p:cNvSpPr/>
            <p:nvPr/>
          </p:nvSpPr>
          <p:spPr>
            <a:xfrm>
              <a:off x="5040289" y="2947632"/>
              <a:ext cx="79509" cy="324370"/>
            </a:xfrm>
            <a:custGeom>
              <a:rect b="b" l="l" r="r" t="t"/>
              <a:pathLst>
                <a:path extrusionOk="0" h="12390" w="3037">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8"/>
            <p:cNvSpPr/>
            <p:nvPr/>
          </p:nvSpPr>
          <p:spPr>
            <a:xfrm>
              <a:off x="4989971" y="3065703"/>
              <a:ext cx="129827" cy="206298"/>
            </a:xfrm>
            <a:custGeom>
              <a:rect b="b" l="l" r="r" t="t"/>
              <a:pathLst>
                <a:path extrusionOk="0" h="7880" w="4959">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8"/>
            <p:cNvSpPr/>
            <p:nvPr/>
          </p:nvSpPr>
          <p:spPr>
            <a:xfrm>
              <a:off x="5040289" y="3069997"/>
              <a:ext cx="79378" cy="202005"/>
            </a:xfrm>
            <a:custGeom>
              <a:rect b="b" l="l" r="r" t="t"/>
              <a:pathLst>
                <a:path extrusionOk="0" h="7716" w="3032">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8"/>
            <p:cNvSpPr/>
            <p:nvPr/>
          </p:nvSpPr>
          <p:spPr>
            <a:xfrm>
              <a:off x="5012852" y="3097172"/>
              <a:ext cx="19164" cy="16389"/>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8"/>
            <p:cNvSpPr/>
            <p:nvPr/>
          </p:nvSpPr>
          <p:spPr>
            <a:xfrm>
              <a:off x="5078381" y="3120551"/>
              <a:ext cx="16624" cy="14163"/>
            </a:xfrm>
            <a:custGeom>
              <a:rect b="b" l="l" r="r" t="t"/>
              <a:pathLst>
                <a:path extrusionOk="0" h="541" w="635">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8"/>
            <p:cNvSpPr/>
            <p:nvPr/>
          </p:nvSpPr>
          <p:spPr>
            <a:xfrm>
              <a:off x="5029712" y="3222050"/>
              <a:ext cx="16624" cy="14242"/>
            </a:xfrm>
            <a:custGeom>
              <a:rect b="b" l="l" r="r" t="t"/>
              <a:pathLst>
                <a:path extrusionOk="0" h="544" w="635">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8"/>
            <p:cNvSpPr/>
            <p:nvPr/>
          </p:nvSpPr>
          <p:spPr>
            <a:xfrm>
              <a:off x="5078381" y="3191498"/>
              <a:ext cx="16624" cy="14242"/>
            </a:xfrm>
            <a:custGeom>
              <a:rect b="b" l="l" r="r" t="t"/>
              <a:pathLst>
                <a:path extrusionOk="0" h="544" w="635">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8"/>
            <p:cNvSpPr/>
            <p:nvPr/>
          </p:nvSpPr>
          <p:spPr>
            <a:xfrm>
              <a:off x="5022931" y="3152385"/>
              <a:ext cx="20002" cy="17253"/>
            </a:xfrm>
            <a:custGeom>
              <a:rect b="b" l="l" r="r" t="t"/>
              <a:pathLst>
                <a:path extrusionOk="0" h="659" w="764">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8"/>
            <p:cNvSpPr/>
            <p:nvPr/>
          </p:nvSpPr>
          <p:spPr>
            <a:xfrm>
              <a:off x="4964576" y="2914304"/>
              <a:ext cx="180747" cy="33353"/>
            </a:xfrm>
            <a:custGeom>
              <a:rect b="b" l="l" r="r" t="t"/>
              <a:pathLst>
                <a:path extrusionOk="0" h="1274" w="6904">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8"/>
            <p:cNvSpPr/>
            <p:nvPr/>
          </p:nvSpPr>
          <p:spPr>
            <a:xfrm>
              <a:off x="5102649" y="2914304"/>
              <a:ext cx="42543" cy="33353"/>
            </a:xfrm>
            <a:custGeom>
              <a:rect b="b" l="l" r="r" t="t"/>
              <a:pathLst>
                <a:path extrusionOk="0" h="1274" w="1625">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8"/>
            <p:cNvSpPr/>
            <p:nvPr/>
          </p:nvSpPr>
          <p:spPr>
            <a:xfrm>
              <a:off x="4959157" y="2908885"/>
              <a:ext cx="191454" cy="369531"/>
            </a:xfrm>
            <a:custGeom>
              <a:rect b="b" l="l" r="r" t="t"/>
              <a:pathLst>
                <a:path extrusionOk="0" h="14115" w="7313">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78"/>
          <p:cNvGrpSpPr/>
          <p:nvPr/>
        </p:nvGrpSpPr>
        <p:grpSpPr>
          <a:xfrm>
            <a:off x="7994230" y="2703511"/>
            <a:ext cx="295729" cy="368379"/>
            <a:chOff x="7994230" y="2908911"/>
            <a:chExt cx="295729" cy="368379"/>
          </a:xfrm>
        </p:grpSpPr>
        <p:sp>
          <p:nvSpPr>
            <p:cNvPr id="11654" name="Google Shape;11654;p78"/>
            <p:cNvSpPr/>
            <p:nvPr/>
          </p:nvSpPr>
          <p:spPr>
            <a:xfrm>
              <a:off x="8065309" y="3160684"/>
              <a:ext cx="162892" cy="81525"/>
            </a:xfrm>
            <a:custGeom>
              <a:rect b="b" l="l" r="r" t="t"/>
              <a:pathLst>
                <a:path extrusionOk="0" h="3114" w="6222">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8"/>
            <p:cNvSpPr/>
            <p:nvPr/>
          </p:nvSpPr>
          <p:spPr>
            <a:xfrm>
              <a:off x="8135105" y="3160684"/>
              <a:ext cx="93096" cy="81525"/>
            </a:xfrm>
            <a:custGeom>
              <a:rect b="b" l="l" r="r" t="t"/>
              <a:pathLst>
                <a:path extrusionOk="0" h="3114" w="3556">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8"/>
            <p:cNvSpPr/>
            <p:nvPr/>
          </p:nvSpPr>
          <p:spPr>
            <a:xfrm>
              <a:off x="7999283" y="3132384"/>
              <a:ext cx="102023" cy="23929"/>
            </a:xfrm>
            <a:custGeom>
              <a:rect b="b" l="l" r="r" t="t"/>
              <a:pathLst>
                <a:path extrusionOk="0" h="914" w="3897">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8"/>
            <p:cNvSpPr/>
            <p:nvPr/>
          </p:nvSpPr>
          <p:spPr>
            <a:xfrm>
              <a:off x="8070467" y="3132384"/>
              <a:ext cx="30840" cy="23798"/>
            </a:xfrm>
            <a:custGeom>
              <a:rect b="b" l="l" r="r" t="t"/>
              <a:pathLst>
                <a:path extrusionOk="0" h="909" w="1178">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8"/>
            <p:cNvSpPr/>
            <p:nvPr/>
          </p:nvSpPr>
          <p:spPr>
            <a:xfrm>
              <a:off x="8023159" y="3156286"/>
              <a:ext cx="65947" cy="52098"/>
            </a:xfrm>
            <a:custGeom>
              <a:rect b="b" l="l" r="r" t="t"/>
              <a:pathLst>
                <a:path extrusionOk="0" h="1990" w="2519">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8"/>
            <p:cNvSpPr/>
            <p:nvPr/>
          </p:nvSpPr>
          <p:spPr>
            <a:xfrm>
              <a:off x="8126544" y="3186341"/>
              <a:ext cx="35369" cy="30264"/>
            </a:xfrm>
            <a:custGeom>
              <a:rect b="b" l="l" r="r" t="t"/>
              <a:pathLst>
                <a:path extrusionOk="0" h="1156" w="1351">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8"/>
            <p:cNvSpPr/>
            <p:nvPr/>
          </p:nvSpPr>
          <p:spPr>
            <a:xfrm>
              <a:off x="8198120" y="2986483"/>
              <a:ext cx="72597" cy="214467"/>
            </a:xfrm>
            <a:custGeom>
              <a:rect b="b" l="l" r="r" t="t"/>
              <a:pathLst>
                <a:path extrusionOk="0" h="8192" w="2773">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8"/>
            <p:cNvSpPr/>
            <p:nvPr/>
          </p:nvSpPr>
          <p:spPr>
            <a:xfrm>
              <a:off x="8208933" y="2986352"/>
              <a:ext cx="61785" cy="214467"/>
            </a:xfrm>
            <a:custGeom>
              <a:rect b="b" l="l" r="r" t="t"/>
              <a:pathLst>
                <a:path extrusionOk="0" h="8192" w="236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8"/>
            <p:cNvSpPr/>
            <p:nvPr/>
          </p:nvSpPr>
          <p:spPr>
            <a:xfrm>
              <a:off x="8010226" y="3242183"/>
              <a:ext cx="272926" cy="29819"/>
            </a:xfrm>
            <a:custGeom>
              <a:rect b="b" l="l" r="r" t="t"/>
              <a:pathLst>
                <a:path extrusionOk="0" h="1139" w="10425">
                  <a:moveTo>
                    <a:pt x="452" y="0"/>
                  </a:moveTo>
                  <a:lnTo>
                    <a:pt x="0" y="1139"/>
                  </a:lnTo>
                  <a:lnTo>
                    <a:pt x="10425" y="1139"/>
                  </a:lnTo>
                  <a:lnTo>
                    <a:pt x="997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8"/>
            <p:cNvSpPr/>
            <p:nvPr/>
          </p:nvSpPr>
          <p:spPr>
            <a:xfrm>
              <a:off x="8250821" y="3242183"/>
              <a:ext cx="32463" cy="29950"/>
            </a:xfrm>
            <a:custGeom>
              <a:rect b="b" l="l" r="r" t="t"/>
              <a:pathLst>
                <a:path extrusionOk="0" h="1144" w="1240">
                  <a:moveTo>
                    <a:pt x="0" y="0"/>
                  </a:moveTo>
                  <a:lnTo>
                    <a:pt x="452" y="1144"/>
                  </a:lnTo>
                  <a:lnTo>
                    <a:pt x="1240" y="1144"/>
                  </a:lnTo>
                  <a:lnTo>
                    <a:pt x="7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8"/>
            <p:cNvSpPr/>
            <p:nvPr/>
          </p:nvSpPr>
          <p:spPr>
            <a:xfrm>
              <a:off x="8195738" y="2914331"/>
              <a:ext cx="56863" cy="55292"/>
            </a:xfrm>
            <a:custGeom>
              <a:rect b="b" l="l" r="r" t="t"/>
              <a:pathLst>
                <a:path extrusionOk="0" h="2112" w="2172">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8"/>
            <p:cNvSpPr/>
            <p:nvPr/>
          </p:nvSpPr>
          <p:spPr>
            <a:xfrm>
              <a:off x="8220504" y="2938207"/>
              <a:ext cx="32228" cy="31416"/>
            </a:xfrm>
            <a:custGeom>
              <a:rect b="b" l="l" r="r" t="t"/>
              <a:pathLst>
                <a:path extrusionOk="0" h="1200" w="1231">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8"/>
            <p:cNvSpPr/>
            <p:nvPr/>
          </p:nvSpPr>
          <p:spPr>
            <a:xfrm>
              <a:off x="8057377" y="3030989"/>
              <a:ext cx="78383" cy="77179"/>
            </a:xfrm>
            <a:custGeom>
              <a:rect b="b" l="l" r="r" t="t"/>
              <a:pathLst>
                <a:path extrusionOk="0" h="2948" w="2994">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8"/>
            <p:cNvSpPr/>
            <p:nvPr/>
          </p:nvSpPr>
          <p:spPr>
            <a:xfrm>
              <a:off x="8102668" y="3075652"/>
              <a:ext cx="33092" cy="32516"/>
            </a:xfrm>
            <a:custGeom>
              <a:rect b="b" l="l" r="r" t="t"/>
              <a:pathLst>
                <a:path extrusionOk="0" h="1242" w="1264">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8"/>
            <p:cNvSpPr/>
            <p:nvPr/>
          </p:nvSpPr>
          <p:spPr>
            <a:xfrm>
              <a:off x="8050203" y="3055546"/>
              <a:ext cx="31861" cy="31049"/>
            </a:xfrm>
            <a:custGeom>
              <a:rect b="b" l="l" r="r" t="t"/>
              <a:pathLst>
                <a:path extrusionOk="0" h="1186" w="1217">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8"/>
            <p:cNvSpPr/>
            <p:nvPr/>
          </p:nvSpPr>
          <p:spPr>
            <a:xfrm>
              <a:off x="8078766" y="3084213"/>
              <a:ext cx="31835" cy="31023"/>
            </a:xfrm>
            <a:custGeom>
              <a:rect b="b" l="l" r="r" t="t"/>
              <a:pathLst>
                <a:path extrusionOk="0" h="1185" w="1216">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8"/>
            <p:cNvSpPr/>
            <p:nvPr/>
          </p:nvSpPr>
          <p:spPr>
            <a:xfrm>
              <a:off x="8172333" y="2935798"/>
              <a:ext cx="60266" cy="60162"/>
            </a:xfrm>
            <a:custGeom>
              <a:rect b="b" l="l" r="r" t="t"/>
              <a:pathLst>
                <a:path extrusionOk="0" h="2298" w="2302">
                  <a:moveTo>
                    <a:pt x="1125" y="1"/>
                  </a:moveTo>
                  <a:lnTo>
                    <a:pt x="0" y="1125"/>
                  </a:lnTo>
                  <a:lnTo>
                    <a:pt x="1177" y="2297"/>
                  </a:lnTo>
                  <a:lnTo>
                    <a:pt x="2302" y="1173"/>
                  </a:lnTo>
                  <a:lnTo>
                    <a:pt x="1125"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8"/>
            <p:cNvSpPr/>
            <p:nvPr/>
          </p:nvSpPr>
          <p:spPr>
            <a:xfrm>
              <a:off x="8172333" y="2953417"/>
              <a:ext cx="60266" cy="42412"/>
            </a:xfrm>
            <a:custGeom>
              <a:rect b="b" l="l" r="r" t="t"/>
              <a:pathLst>
                <a:path extrusionOk="0" h="1620" w="2302">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8"/>
            <p:cNvSpPr/>
            <p:nvPr/>
          </p:nvSpPr>
          <p:spPr>
            <a:xfrm>
              <a:off x="8082536" y="2956559"/>
              <a:ext cx="127052" cy="127052"/>
            </a:xfrm>
            <a:custGeom>
              <a:rect b="b" l="l" r="r" t="t"/>
              <a:pathLst>
                <a:path extrusionOk="0" h="4853" w="4853">
                  <a:moveTo>
                    <a:pt x="3099" y="0"/>
                  </a:moveTo>
                  <a:lnTo>
                    <a:pt x="0" y="3104"/>
                  </a:lnTo>
                  <a:lnTo>
                    <a:pt x="1749" y="4852"/>
                  </a:lnTo>
                  <a:lnTo>
                    <a:pt x="4852" y="1749"/>
                  </a:lnTo>
                  <a:lnTo>
                    <a:pt x="3099"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8"/>
            <p:cNvSpPr/>
            <p:nvPr/>
          </p:nvSpPr>
          <p:spPr>
            <a:xfrm>
              <a:off x="8115365" y="2989389"/>
              <a:ext cx="94222" cy="94222"/>
            </a:xfrm>
            <a:custGeom>
              <a:rect b="b" l="l" r="r" t="t"/>
              <a:pathLst>
                <a:path extrusionOk="0" h="3599" w="3599">
                  <a:moveTo>
                    <a:pt x="3104" y="0"/>
                  </a:moveTo>
                  <a:lnTo>
                    <a:pt x="0" y="3099"/>
                  </a:lnTo>
                  <a:lnTo>
                    <a:pt x="495" y="3598"/>
                  </a:lnTo>
                  <a:lnTo>
                    <a:pt x="3598" y="495"/>
                  </a:lnTo>
                  <a:lnTo>
                    <a:pt x="31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8"/>
            <p:cNvSpPr/>
            <p:nvPr/>
          </p:nvSpPr>
          <p:spPr>
            <a:xfrm>
              <a:off x="8119266" y="3180922"/>
              <a:ext cx="47936" cy="41181"/>
            </a:xfrm>
            <a:custGeom>
              <a:rect b="b" l="l" r="r" t="t"/>
              <a:pathLst>
                <a:path extrusionOk="0" h="1573" w="1831">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8"/>
            <p:cNvSpPr/>
            <p:nvPr/>
          </p:nvSpPr>
          <p:spPr>
            <a:xfrm>
              <a:off x="7994230" y="2908911"/>
              <a:ext cx="295729" cy="368379"/>
            </a:xfrm>
            <a:custGeom>
              <a:rect b="b" l="l" r="r" t="t"/>
              <a:pathLst>
                <a:path extrusionOk="0" h="14071" w="11296">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78"/>
          <p:cNvGrpSpPr/>
          <p:nvPr/>
        </p:nvGrpSpPr>
        <p:grpSpPr>
          <a:xfrm>
            <a:off x="7552024" y="3620728"/>
            <a:ext cx="281880" cy="340733"/>
            <a:chOff x="7552024" y="3826128"/>
            <a:chExt cx="281880" cy="340733"/>
          </a:xfrm>
        </p:grpSpPr>
        <p:sp>
          <p:nvSpPr>
            <p:cNvPr id="11677" name="Google Shape;11677;p78"/>
            <p:cNvSpPr/>
            <p:nvPr/>
          </p:nvSpPr>
          <p:spPr>
            <a:xfrm>
              <a:off x="7644727" y="3831154"/>
              <a:ext cx="110584" cy="28327"/>
            </a:xfrm>
            <a:custGeom>
              <a:rect b="b" l="l" r="r" t="t"/>
              <a:pathLst>
                <a:path extrusionOk="0" h="1082" w="4224">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8"/>
            <p:cNvSpPr/>
            <p:nvPr/>
          </p:nvSpPr>
          <p:spPr>
            <a:xfrm>
              <a:off x="7724079" y="3831154"/>
              <a:ext cx="31233" cy="28327"/>
            </a:xfrm>
            <a:custGeom>
              <a:rect b="b" l="l" r="r" t="t"/>
              <a:pathLst>
                <a:path extrusionOk="0" h="1082" w="1193">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8"/>
            <p:cNvSpPr/>
            <p:nvPr/>
          </p:nvSpPr>
          <p:spPr>
            <a:xfrm>
              <a:off x="7557705" y="3859586"/>
              <a:ext cx="260229" cy="302117"/>
            </a:xfrm>
            <a:custGeom>
              <a:rect b="b" l="l" r="r" t="t"/>
              <a:pathLst>
                <a:path extrusionOk="0" h="11540" w="994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8"/>
            <p:cNvSpPr/>
            <p:nvPr/>
          </p:nvSpPr>
          <p:spPr>
            <a:xfrm>
              <a:off x="7665095" y="3859586"/>
              <a:ext cx="159646" cy="300363"/>
            </a:xfrm>
            <a:custGeom>
              <a:rect b="b" l="l" r="r" t="t"/>
              <a:pathLst>
                <a:path extrusionOk="0" h="11473" w="6098">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8"/>
            <p:cNvSpPr/>
            <p:nvPr/>
          </p:nvSpPr>
          <p:spPr>
            <a:xfrm>
              <a:off x="7582733" y="4022425"/>
              <a:ext cx="235332" cy="139278"/>
            </a:xfrm>
            <a:custGeom>
              <a:rect b="b" l="l" r="r" t="t"/>
              <a:pathLst>
                <a:path extrusionOk="0" h="5320" w="8989">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8"/>
            <p:cNvSpPr/>
            <p:nvPr/>
          </p:nvSpPr>
          <p:spPr>
            <a:xfrm>
              <a:off x="7770365" y="4029756"/>
              <a:ext cx="47962" cy="129931"/>
            </a:xfrm>
            <a:custGeom>
              <a:rect b="b" l="l" r="r" t="t"/>
              <a:pathLst>
                <a:path extrusionOk="0" h="4963" w="1832">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8"/>
            <p:cNvSpPr/>
            <p:nvPr/>
          </p:nvSpPr>
          <p:spPr>
            <a:xfrm>
              <a:off x="7770627" y="4065963"/>
              <a:ext cx="17750" cy="15106"/>
            </a:xfrm>
            <a:custGeom>
              <a:rect b="b" l="l" r="r" t="t"/>
              <a:pathLst>
                <a:path extrusionOk="0" h="577" w="678">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8"/>
            <p:cNvSpPr/>
            <p:nvPr/>
          </p:nvSpPr>
          <p:spPr>
            <a:xfrm>
              <a:off x="7734027" y="4121674"/>
              <a:ext cx="15368" cy="13064"/>
            </a:xfrm>
            <a:custGeom>
              <a:rect b="b" l="l" r="r" t="t"/>
              <a:pathLst>
                <a:path extrusionOk="0" h="499" w="587">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8"/>
            <p:cNvSpPr/>
            <p:nvPr/>
          </p:nvSpPr>
          <p:spPr>
            <a:xfrm>
              <a:off x="7633522" y="4056904"/>
              <a:ext cx="15368" cy="13142"/>
            </a:xfrm>
            <a:custGeom>
              <a:rect b="b" l="l" r="r" t="t"/>
              <a:pathLst>
                <a:path extrusionOk="0" h="502" w="587">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8"/>
            <p:cNvSpPr/>
            <p:nvPr/>
          </p:nvSpPr>
          <p:spPr>
            <a:xfrm>
              <a:off x="7655304" y="4121674"/>
              <a:ext cx="15368" cy="13064"/>
            </a:xfrm>
            <a:custGeom>
              <a:rect b="b" l="l" r="r" t="t"/>
              <a:pathLst>
                <a:path extrusionOk="0" h="499" w="587">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8"/>
            <p:cNvSpPr/>
            <p:nvPr/>
          </p:nvSpPr>
          <p:spPr>
            <a:xfrm>
              <a:off x="7693527" y="4070858"/>
              <a:ext cx="18378" cy="15734"/>
            </a:xfrm>
            <a:custGeom>
              <a:rect b="b" l="l" r="r" t="t"/>
              <a:pathLst>
                <a:path extrusionOk="0" h="601" w="702">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8"/>
            <p:cNvSpPr/>
            <p:nvPr/>
          </p:nvSpPr>
          <p:spPr>
            <a:xfrm>
              <a:off x="7552024" y="3826128"/>
              <a:ext cx="281880" cy="340733"/>
            </a:xfrm>
            <a:custGeom>
              <a:rect b="b" l="l" r="r" t="t"/>
              <a:pathLst>
                <a:path extrusionOk="0" h="13015" w="10767">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78"/>
          <p:cNvGrpSpPr/>
          <p:nvPr/>
        </p:nvGrpSpPr>
        <p:grpSpPr>
          <a:xfrm>
            <a:off x="6264910" y="4084428"/>
            <a:ext cx="202895" cy="354268"/>
            <a:chOff x="6264910" y="4289828"/>
            <a:chExt cx="202895" cy="354268"/>
          </a:xfrm>
        </p:grpSpPr>
        <p:sp>
          <p:nvSpPr>
            <p:cNvPr id="11690" name="Google Shape;11690;p78"/>
            <p:cNvSpPr/>
            <p:nvPr/>
          </p:nvSpPr>
          <p:spPr>
            <a:xfrm>
              <a:off x="6268811" y="4364781"/>
              <a:ext cx="77493" cy="31468"/>
            </a:xfrm>
            <a:custGeom>
              <a:rect b="b" l="l" r="r" t="t"/>
              <a:pathLst>
                <a:path extrusionOk="0" h="1202" w="296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8"/>
            <p:cNvSpPr/>
            <p:nvPr/>
          </p:nvSpPr>
          <p:spPr>
            <a:xfrm>
              <a:off x="6324391" y="4364781"/>
              <a:ext cx="21913" cy="31468"/>
            </a:xfrm>
            <a:custGeom>
              <a:rect b="b" l="l" r="r" t="t"/>
              <a:pathLst>
                <a:path extrusionOk="0" h="1202" w="837">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8"/>
            <p:cNvSpPr/>
            <p:nvPr/>
          </p:nvSpPr>
          <p:spPr>
            <a:xfrm>
              <a:off x="6270068" y="4536967"/>
              <a:ext cx="76236" cy="31599"/>
            </a:xfrm>
            <a:custGeom>
              <a:rect b="b" l="l" r="r" t="t"/>
              <a:pathLst>
                <a:path extrusionOk="0" h="1207" w="2912">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8"/>
            <p:cNvSpPr/>
            <p:nvPr/>
          </p:nvSpPr>
          <p:spPr>
            <a:xfrm>
              <a:off x="6324391" y="4536967"/>
              <a:ext cx="23169" cy="31599"/>
            </a:xfrm>
            <a:custGeom>
              <a:rect b="b" l="l" r="r" t="t"/>
              <a:pathLst>
                <a:path extrusionOk="0" h="1207" w="885">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8"/>
            <p:cNvSpPr/>
            <p:nvPr/>
          </p:nvSpPr>
          <p:spPr>
            <a:xfrm>
              <a:off x="6386150" y="4450940"/>
              <a:ext cx="76367" cy="31468"/>
            </a:xfrm>
            <a:custGeom>
              <a:rect b="b" l="l" r="r" t="t"/>
              <a:pathLst>
                <a:path extrusionOk="0" h="1202" w="2917">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8"/>
            <p:cNvSpPr/>
            <p:nvPr/>
          </p:nvSpPr>
          <p:spPr>
            <a:xfrm>
              <a:off x="6438327" y="4450809"/>
              <a:ext cx="24190" cy="31468"/>
            </a:xfrm>
            <a:custGeom>
              <a:rect b="b" l="l" r="r" t="t"/>
              <a:pathLst>
                <a:path extrusionOk="0" h="1202" w="924">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8"/>
            <p:cNvSpPr/>
            <p:nvPr/>
          </p:nvSpPr>
          <p:spPr>
            <a:xfrm>
              <a:off x="6264910" y="4289828"/>
              <a:ext cx="86734" cy="354268"/>
            </a:xfrm>
            <a:custGeom>
              <a:rect b="b" l="l" r="r" t="t"/>
              <a:pathLst>
                <a:path extrusionOk="0" h="13532" w="3313">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8"/>
            <p:cNvSpPr/>
            <p:nvPr/>
          </p:nvSpPr>
          <p:spPr>
            <a:xfrm>
              <a:off x="6380731" y="4289828"/>
              <a:ext cx="87075" cy="353823"/>
            </a:xfrm>
            <a:custGeom>
              <a:rect b="b" l="l" r="r" t="t"/>
              <a:pathLst>
                <a:path extrusionOk="0" h="13515" w="3326">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78"/>
          <p:cNvGrpSpPr/>
          <p:nvPr/>
        </p:nvGrpSpPr>
        <p:grpSpPr>
          <a:xfrm>
            <a:off x="7972606" y="3621147"/>
            <a:ext cx="335863" cy="339686"/>
            <a:chOff x="7972606" y="3826547"/>
            <a:chExt cx="335863" cy="339686"/>
          </a:xfrm>
        </p:grpSpPr>
        <p:sp>
          <p:nvSpPr>
            <p:cNvPr id="11699" name="Google Shape;11699;p78"/>
            <p:cNvSpPr/>
            <p:nvPr/>
          </p:nvSpPr>
          <p:spPr>
            <a:xfrm>
              <a:off x="8048318" y="3874299"/>
              <a:ext cx="198759" cy="189622"/>
            </a:xfrm>
            <a:custGeom>
              <a:rect b="b" l="l" r="r" t="t"/>
              <a:pathLst>
                <a:path extrusionOk="0" h="7243" w="7592">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8"/>
            <p:cNvSpPr/>
            <p:nvPr/>
          </p:nvSpPr>
          <p:spPr>
            <a:xfrm>
              <a:off x="8052507" y="3989779"/>
              <a:ext cx="163965" cy="19373"/>
            </a:xfrm>
            <a:custGeom>
              <a:rect b="b" l="l" r="r" t="t"/>
              <a:pathLst>
                <a:path extrusionOk="0" h="740" w="6263">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8"/>
            <p:cNvSpPr/>
            <p:nvPr/>
          </p:nvSpPr>
          <p:spPr>
            <a:xfrm>
              <a:off x="8046302" y="3936712"/>
              <a:ext cx="168442" cy="25133"/>
            </a:xfrm>
            <a:custGeom>
              <a:rect b="b" l="l" r="r" t="t"/>
              <a:pathLst>
                <a:path extrusionOk="0" h="960" w="6434">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8"/>
            <p:cNvSpPr/>
            <p:nvPr/>
          </p:nvSpPr>
          <p:spPr>
            <a:xfrm>
              <a:off x="8076017" y="3967133"/>
              <a:ext cx="162866" cy="16467"/>
            </a:xfrm>
            <a:custGeom>
              <a:rect b="b" l="l" r="r" t="t"/>
              <a:pathLst>
                <a:path extrusionOk="0" h="629" w="6221">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8"/>
            <p:cNvSpPr/>
            <p:nvPr/>
          </p:nvSpPr>
          <p:spPr>
            <a:xfrm>
              <a:off x="8075991" y="3902364"/>
              <a:ext cx="162892" cy="16467"/>
            </a:xfrm>
            <a:custGeom>
              <a:rect b="b" l="l" r="r" t="t"/>
              <a:pathLst>
                <a:path extrusionOk="0" h="629" w="6222">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8"/>
            <p:cNvSpPr/>
            <p:nvPr/>
          </p:nvSpPr>
          <p:spPr>
            <a:xfrm>
              <a:off x="8076095" y="4016718"/>
              <a:ext cx="167343" cy="25630"/>
            </a:xfrm>
            <a:custGeom>
              <a:rect b="b" l="l" r="r" t="t"/>
              <a:pathLst>
                <a:path extrusionOk="0" h="979" w="6392">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8"/>
            <p:cNvSpPr/>
            <p:nvPr/>
          </p:nvSpPr>
          <p:spPr>
            <a:xfrm>
              <a:off x="8053868" y="3874168"/>
              <a:ext cx="116737" cy="26939"/>
            </a:xfrm>
            <a:custGeom>
              <a:rect b="b" l="l" r="r" t="t"/>
              <a:pathLst>
                <a:path extrusionOk="0" h="1029" w="4459">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8"/>
            <p:cNvSpPr/>
            <p:nvPr/>
          </p:nvSpPr>
          <p:spPr>
            <a:xfrm>
              <a:off x="7988968" y="3831678"/>
              <a:ext cx="305887" cy="329528"/>
            </a:xfrm>
            <a:custGeom>
              <a:rect b="b" l="l" r="r" t="t"/>
              <a:pathLst>
                <a:path extrusionOk="0" h="12587" w="11684">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8"/>
            <p:cNvSpPr/>
            <p:nvPr/>
          </p:nvSpPr>
          <p:spPr>
            <a:xfrm>
              <a:off x="8191706" y="4076775"/>
              <a:ext cx="27306" cy="21782"/>
            </a:xfrm>
            <a:custGeom>
              <a:rect b="b" l="l" r="r" t="t"/>
              <a:pathLst>
                <a:path extrusionOk="0" h="832" w="1043">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8"/>
            <p:cNvSpPr/>
            <p:nvPr/>
          </p:nvSpPr>
          <p:spPr>
            <a:xfrm>
              <a:off x="8016876" y="3890400"/>
              <a:ext cx="46810" cy="228551"/>
            </a:xfrm>
            <a:custGeom>
              <a:rect b="b" l="l" r="r" t="t"/>
              <a:pathLst>
                <a:path extrusionOk="0" h="8730" w="1788">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8"/>
            <p:cNvSpPr/>
            <p:nvPr/>
          </p:nvSpPr>
          <p:spPr>
            <a:xfrm>
              <a:off x="8005697" y="3831678"/>
              <a:ext cx="289420" cy="273686"/>
            </a:xfrm>
            <a:custGeom>
              <a:rect b="b" l="l" r="r" t="t"/>
              <a:pathLst>
                <a:path extrusionOk="0" h="10454" w="11055">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8"/>
            <p:cNvSpPr/>
            <p:nvPr/>
          </p:nvSpPr>
          <p:spPr>
            <a:xfrm>
              <a:off x="8202518" y="4127329"/>
              <a:ext cx="20394" cy="33877"/>
            </a:xfrm>
            <a:custGeom>
              <a:rect b="b" l="l" r="r" t="t"/>
              <a:pathLst>
                <a:path extrusionOk="0" h="1294" w="779">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8"/>
            <p:cNvSpPr/>
            <p:nvPr/>
          </p:nvSpPr>
          <p:spPr>
            <a:xfrm>
              <a:off x="7972606" y="3826547"/>
              <a:ext cx="335863" cy="339686"/>
            </a:xfrm>
            <a:custGeom>
              <a:rect b="b" l="l" r="r" t="t"/>
              <a:pathLst>
                <a:path extrusionOk="0" h="12975" w="12829">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78"/>
          <p:cNvGrpSpPr/>
          <p:nvPr/>
        </p:nvGrpSpPr>
        <p:grpSpPr>
          <a:xfrm>
            <a:off x="5309550" y="2703930"/>
            <a:ext cx="371939" cy="367201"/>
            <a:chOff x="5309550" y="2909330"/>
            <a:chExt cx="371939" cy="367201"/>
          </a:xfrm>
        </p:grpSpPr>
        <p:sp>
          <p:nvSpPr>
            <p:cNvPr id="11713" name="Google Shape;11713;p78"/>
            <p:cNvSpPr/>
            <p:nvPr/>
          </p:nvSpPr>
          <p:spPr>
            <a:xfrm>
              <a:off x="5340102" y="2937683"/>
              <a:ext cx="311202" cy="310678"/>
            </a:xfrm>
            <a:custGeom>
              <a:rect b="b" l="l" r="r" t="t"/>
              <a:pathLst>
                <a:path extrusionOk="0" h="11867" w="11887">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8"/>
            <p:cNvSpPr/>
            <p:nvPr/>
          </p:nvSpPr>
          <p:spPr>
            <a:xfrm>
              <a:off x="5465138" y="2980461"/>
              <a:ext cx="186271" cy="268031"/>
            </a:xfrm>
            <a:custGeom>
              <a:rect b="b" l="l" r="r" t="t"/>
              <a:pathLst>
                <a:path extrusionOk="0" h="10238" w="7115">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8"/>
            <p:cNvSpPr/>
            <p:nvPr/>
          </p:nvSpPr>
          <p:spPr>
            <a:xfrm>
              <a:off x="5467599" y="3048451"/>
              <a:ext cx="130115" cy="140744"/>
            </a:xfrm>
            <a:custGeom>
              <a:rect b="b" l="l" r="r" t="t"/>
              <a:pathLst>
                <a:path extrusionOk="0" h="5376" w="497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8"/>
            <p:cNvSpPr/>
            <p:nvPr/>
          </p:nvSpPr>
          <p:spPr>
            <a:xfrm>
              <a:off x="5478463" y="3049236"/>
              <a:ext cx="119381" cy="139958"/>
            </a:xfrm>
            <a:custGeom>
              <a:rect b="b" l="l" r="r" t="t"/>
              <a:pathLst>
                <a:path extrusionOk="0" h="5346" w="456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8"/>
            <p:cNvSpPr/>
            <p:nvPr/>
          </p:nvSpPr>
          <p:spPr>
            <a:xfrm>
              <a:off x="5420736" y="3021485"/>
              <a:ext cx="68722" cy="68827"/>
            </a:xfrm>
            <a:custGeom>
              <a:rect b="b" l="l" r="r" t="t"/>
              <a:pathLst>
                <a:path extrusionOk="0" h="2629" w="2625">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8"/>
            <p:cNvSpPr/>
            <p:nvPr/>
          </p:nvSpPr>
          <p:spPr>
            <a:xfrm>
              <a:off x="5428276" y="3022218"/>
              <a:ext cx="61183" cy="68147"/>
            </a:xfrm>
            <a:custGeom>
              <a:rect b="b" l="l" r="r" t="t"/>
              <a:pathLst>
                <a:path extrusionOk="0" h="2603" w="2337">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8"/>
            <p:cNvSpPr/>
            <p:nvPr/>
          </p:nvSpPr>
          <p:spPr>
            <a:xfrm>
              <a:off x="5546767" y="2918310"/>
              <a:ext cx="34846" cy="41286"/>
            </a:xfrm>
            <a:custGeom>
              <a:rect b="b" l="l" r="r" t="t"/>
              <a:pathLst>
                <a:path extrusionOk="0" h="1577" w="1331">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8"/>
            <p:cNvSpPr/>
            <p:nvPr/>
          </p:nvSpPr>
          <p:spPr>
            <a:xfrm>
              <a:off x="5632663" y="3017480"/>
              <a:ext cx="43040" cy="32306"/>
            </a:xfrm>
            <a:custGeom>
              <a:rect b="b" l="l" r="r" t="t"/>
              <a:pathLst>
                <a:path extrusionOk="0" h="1234" w="1644">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8"/>
            <p:cNvSpPr/>
            <p:nvPr/>
          </p:nvSpPr>
          <p:spPr>
            <a:xfrm>
              <a:off x="5629522" y="3144086"/>
              <a:ext cx="42909" cy="33249"/>
            </a:xfrm>
            <a:custGeom>
              <a:rect b="b" l="l" r="r" t="t"/>
              <a:pathLst>
                <a:path extrusionOk="0" h="1270" w="1639">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8"/>
            <p:cNvSpPr/>
            <p:nvPr/>
          </p:nvSpPr>
          <p:spPr>
            <a:xfrm>
              <a:off x="5539463" y="3230114"/>
              <a:ext cx="33720" cy="41469"/>
            </a:xfrm>
            <a:custGeom>
              <a:rect b="b" l="l" r="r" t="t"/>
              <a:pathLst>
                <a:path extrusionOk="0" h="1584" w="1288">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8"/>
            <p:cNvSpPr/>
            <p:nvPr/>
          </p:nvSpPr>
          <p:spPr>
            <a:xfrm>
              <a:off x="5410160" y="3226841"/>
              <a:ext cx="34741" cy="41233"/>
            </a:xfrm>
            <a:custGeom>
              <a:rect b="b" l="l" r="r" t="t"/>
              <a:pathLst>
                <a:path extrusionOk="0" h="1575" w="1327">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8"/>
            <p:cNvSpPr/>
            <p:nvPr/>
          </p:nvSpPr>
          <p:spPr>
            <a:xfrm>
              <a:off x="5315833" y="3136782"/>
              <a:ext cx="43171" cy="32228"/>
            </a:xfrm>
            <a:custGeom>
              <a:rect b="b" l="l" r="r" t="t"/>
              <a:pathLst>
                <a:path extrusionOk="0" h="1231" w="1649">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8"/>
            <p:cNvSpPr/>
            <p:nvPr/>
          </p:nvSpPr>
          <p:spPr>
            <a:xfrm>
              <a:off x="5319367" y="3009102"/>
              <a:ext cx="42909" cy="33249"/>
            </a:xfrm>
            <a:custGeom>
              <a:rect b="b" l="l" r="r" t="t"/>
              <a:pathLst>
                <a:path extrusionOk="0" h="1270" w="1639">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8"/>
            <p:cNvSpPr/>
            <p:nvPr/>
          </p:nvSpPr>
          <p:spPr>
            <a:xfrm>
              <a:off x="5418459" y="2914723"/>
              <a:ext cx="33746" cy="41600"/>
            </a:xfrm>
            <a:custGeom>
              <a:rect b="b" l="l" r="r" t="t"/>
              <a:pathLst>
                <a:path extrusionOk="0" h="1589" w="1289">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8"/>
            <p:cNvSpPr/>
            <p:nvPr/>
          </p:nvSpPr>
          <p:spPr>
            <a:xfrm>
              <a:off x="5414453" y="3016040"/>
              <a:ext cx="80530" cy="79770"/>
            </a:xfrm>
            <a:custGeom>
              <a:rect b="b" l="l" r="r" t="t"/>
              <a:pathLst>
                <a:path extrusionOk="0" h="3047" w="3076">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8"/>
            <p:cNvSpPr/>
            <p:nvPr/>
          </p:nvSpPr>
          <p:spPr>
            <a:xfrm>
              <a:off x="5309550" y="2909330"/>
              <a:ext cx="371939" cy="367201"/>
            </a:xfrm>
            <a:custGeom>
              <a:rect b="b" l="l" r="r" t="t"/>
              <a:pathLst>
                <a:path extrusionOk="0" h="14026" w="14207">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8"/>
            <p:cNvSpPr/>
            <p:nvPr/>
          </p:nvSpPr>
          <p:spPr>
            <a:xfrm>
              <a:off x="5471918" y="3042927"/>
              <a:ext cx="132340" cy="151635"/>
            </a:xfrm>
            <a:custGeom>
              <a:rect b="b" l="l" r="r" t="t"/>
              <a:pathLst>
                <a:path extrusionOk="0" h="5792" w="5055">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0" name="Google Shape;11730;p78"/>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1731" name="Google Shape;11731;p78"/>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35" name="Shape 11735"/>
        <p:cNvGrpSpPr/>
        <p:nvPr/>
      </p:nvGrpSpPr>
      <p:grpSpPr>
        <a:xfrm>
          <a:off x="0" y="0"/>
          <a:ext cx="0" cy="0"/>
          <a:chOff x="0" y="0"/>
          <a:chExt cx="0" cy="0"/>
        </a:xfrm>
      </p:grpSpPr>
      <p:grpSp>
        <p:nvGrpSpPr>
          <p:cNvPr id="11736" name="Google Shape;11736;p79"/>
          <p:cNvGrpSpPr/>
          <p:nvPr/>
        </p:nvGrpSpPr>
        <p:grpSpPr>
          <a:xfrm>
            <a:off x="910401" y="1327128"/>
            <a:ext cx="248243" cy="345731"/>
            <a:chOff x="910401" y="1511703"/>
            <a:chExt cx="248243" cy="345731"/>
          </a:xfrm>
        </p:grpSpPr>
        <p:sp>
          <p:nvSpPr>
            <p:cNvPr id="11737" name="Google Shape;11737;p79"/>
            <p:cNvSpPr/>
            <p:nvPr/>
          </p:nvSpPr>
          <p:spPr>
            <a:xfrm>
              <a:off x="915437" y="1538508"/>
              <a:ext cx="238172" cy="313891"/>
            </a:xfrm>
            <a:custGeom>
              <a:rect b="b" l="l" r="r" t="t"/>
              <a:pathLst>
                <a:path extrusionOk="0" h="11968" w="9081">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9"/>
            <p:cNvSpPr/>
            <p:nvPr/>
          </p:nvSpPr>
          <p:spPr>
            <a:xfrm>
              <a:off x="937022" y="1560093"/>
              <a:ext cx="194870" cy="259862"/>
            </a:xfrm>
            <a:custGeom>
              <a:rect b="b" l="l" r="r" t="t"/>
              <a:pathLst>
                <a:path extrusionOk="0" h="9908" w="7430">
                  <a:moveTo>
                    <a:pt x="1" y="0"/>
                  </a:moveTo>
                  <a:lnTo>
                    <a:pt x="1" y="9908"/>
                  </a:lnTo>
                  <a:lnTo>
                    <a:pt x="7430" y="9908"/>
                  </a:lnTo>
                  <a:lnTo>
                    <a:pt x="7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9"/>
            <p:cNvSpPr/>
            <p:nvPr/>
          </p:nvSpPr>
          <p:spPr>
            <a:xfrm>
              <a:off x="985726" y="1516765"/>
              <a:ext cx="97461" cy="43485"/>
            </a:xfrm>
            <a:custGeom>
              <a:rect b="b" l="l" r="r" t="t"/>
              <a:pathLst>
                <a:path extrusionOk="0" h="1658" w="3716">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9"/>
            <p:cNvSpPr/>
            <p:nvPr/>
          </p:nvSpPr>
          <p:spPr>
            <a:xfrm>
              <a:off x="966816" y="1665580"/>
              <a:ext cx="27145" cy="27172"/>
            </a:xfrm>
            <a:custGeom>
              <a:rect b="b" l="l" r="r" t="t"/>
              <a:pathLst>
                <a:path extrusionOk="0" h="1036" w="1035">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9"/>
            <p:cNvSpPr/>
            <p:nvPr/>
          </p:nvSpPr>
          <p:spPr>
            <a:xfrm>
              <a:off x="966816" y="1714311"/>
              <a:ext cx="27145" cy="27145"/>
            </a:xfrm>
            <a:custGeom>
              <a:rect b="b" l="l" r="r" t="t"/>
              <a:pathLst>
                <a:path extrusionOk="0" h="1035" w="1035">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9"/>
            <p:cNvSpPr/>
            <p:nvPr/>
          </p:nvSpPr>
          <p:spPr>
            <a:xfrm>
              <a:off x="966816" y="1763015"/>
              <a:ext cx="27145" cy="27172"/>
            </a:xfrm>
            <a:custGeom>
              <a:rect b="b" l="l" r="r" t="t"/>
              <a:pathLst>
                <a:path extrusionOk="0" h="1036" w="1035">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9"/>
            <p:cNvSpPr/>
            <p:nvPr/>
          </p:nvSpPr>
          <p:spPr>
            <a:xfrm>
              <a:off x="964167" y="1581783"/>
              <a:ext cx="32443" cy="32470"/>
            </a:xfrm>
            <a:custGeom>
              <a:rect b="b" l="l" r="r" t="t"/>
              <a:pathLst>
                <a:path extrusionOk="0" h="1238" w="1237">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9"/>
            <p:cNvSpPr/>
            <p:nvPr/>
          </p:nvSpPr>
          <p:spPr>
            <a:xfrm>
              <a:off x="910401" y="1511703"/>
              <a:ext cx="248243" cy="345731"/>
            </a:xfrm>
            <a:custGeom>
              <a:rect b="b" l="l" r="r" t="t"/>
              <a:pathLst>
                <a:path extrusionOk="0" h="13182" w="9465">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9"/>
            <p:cNvSpPr/>
            <p:nvPr/>
          </p:nvSpPr>
          <p:spPr>
            <a:xfrm>
              <a:off x="1027769" y="1533472"/>
              <a:ext cx="13507" cy="10098"/>
            </a:xfrm>
            <a:custGeom>
              <a:rect b="b" l="l" r="r" t="t"/>
              <a:pathLst>
                <a:path extrusionOk="0" h="385" w="515">
                  <a:moveTo>
                    <a:pt x="260" y="0"/>
                  </a:moveTo>
                  <a:cubicBezTo>
                    <a:pt x="0" y="0"/>
                    <a:pt x="0" y="385"/>
                    <a:pt x="260" y="385"/>
                  </a:cubicBezTo>
                  <a:cubicBezTo>
                    <a:pt x="515" y="385"/>
                    <a:pt x="515"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9"/>
            <p:cNvSpPr/>
            <p:nvPr/>
          </p:nvSpPr>
          <p:spPr>
            <a:xfrm>
              <a:off x="931986" y="1555031"/>
              <a:ext cx="204968" cy="269986"/>
            </a:xfrm>
            <a:custGeom>
              <a:rect b="b" l="l" r="r" t="t"/>
              <a:pathLst>
                <a:path extrusionOk="0" h="10294" w="7815">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9"/>
            <p:cNvSpPr/>
            <p:nvPr/>
          </p:nvSpPr>
          <p:spPr>
            <a:xfrm>
              <a:off x="959132" y="1663324"/>
              <a:ext cx="37112" cy="31788"/>
            </a:xfrm>
            <a:custGeom>
              <a:rect b="b" l="l" r="r" t="t"/>
              <a:pathLst>
                <a:path extrusionOk="0" h="1212" w="1415">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9"/>
            <p:cNvSpPr/>
            <p:nvPr/>
          </p:nvSpPr>
          <p:spPr>
            <a:xfrm>
              <a:off x="959132" y="1712029"/>
              <a:ext cx="37112" cy="31788"/>
            </a:xfrm>
            <a:custGeom>
              <a:rect b="b" l="l" r="r" t="t"/>
              <a:pathLst>
                <a:path extrusionOk="0" h="1212" w="1415">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9"/>
            <p:cNvSpPr/>
            <p:nvPr/>
          </p:nvSpPr>
          <p:spPr>
            <a:xfrm>
              <a:off x="959132" y="1760733"/>
              <a:ext cx="37112" cy="31788"/>
            </a:xfrm>
            <a:custGeom>
              <a:rect b="b" l="l" r="r" t="t"/>
              <a:pathLst>
                <a:path extrusionOk="0" h="1212" w="1415">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9"/>
            <p:cNvSpPr/>
            <p:nvPr/>
          </p:nvSpPr>
          <p:spPr>
            <a:xfrm>
              <a:off x="1006053" y="1663324"/>
              <a:ext cx="62238" cy="10124"/>
            </a:xfrm>
            <a:custGeom>
              <a:rect b="b" l="l" r="r" t="t"/>
              <a:pathLst>
                <a:path extrusionOk="0" h="386" w="2373">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9"/>
            <p:cNvSpPr/>
            <p:nvPr/>
          </p:nvSpPr>
          <p:spPr>
            <a:xfrm>
              <a:off x="1006053" y="1684910"/>
              <a:ext cx="100110" cy="10229"/>
            </a:xfrm>
            <a:custGeom>
              <a:rect b="b" l="l" r="r" t="t"/>
              <a:pathLst>
                <a:path extrusionOk="0" h="390" w="3817">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9"/>
            <p:cNvSpPr/>
            <p:nvPr/>
          </p:nvSpPr>
          <p:spPr>
            <a:xfrm>
              <a:off x="1006053" y="1712029"/>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9"/>
            <p:cNvSpPr/>
            <p:nvPr/>
          </p:nvSpPr>
          <p:spPr>
            <a:xfrm>
              <a:off x="1006053" y="1733745"/>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9"/>
            <p:cNvSpPr/>
            <p:nvPr/>
          </p:nvSpPr>
          <p:spPr>
            <a:xfrm>
              <a:off x="1006053" y="1760733"/>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9"/>
            <p:cNvSpPr/>
            <p:nvPr/>
          </p:nvSpPr>
          <p:spPr>
            <a:xfrm>
              <a:off x="1006053" y="1782319"/>
              <a:ext cx="100110" cy="10255"/>
            </a:xfrm>
            <a:custGeom>
              <a:rect b="b" l="l" r="r" t="t"/>
              <a:pathLst>
                <a:path extrusionOk="0" h="391" w="3817">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9"/>
            <p:cNvSpPr/>
            <p:nvPr/>
          </p:nvSpPr>
          <p:spPr>
            <a:xfrm>
              <a:off x="1006053" y="1582176"/>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9"/>
            <p:cNvSpPr/>
            <p:nvPr/>
          </p:nvSpPr>
          <p:spPr>
            <a:xfrm>
              <a:off x="962777" y="1630881"/>
              <a:ext cx="143386" cy="10124"/>
            </a:xfrm>
            <a:custGeom>
              <a:rect b="b" l="l" r="r" t="t"/>
              <a:pathLst>
                <a:path extrusionOk="0" h="386" w="5467">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9"/>
            <p:cNvSpPr/>
            <p:nvPr/>
          </p:nvSpPr>
          <p:spPr>
            <a:xfrm>
              <a:off x="1006053" y="1603762"/>
              <a:ext cx="29821" cy="10124"/>
            </a:xfrm>
            <a:custGeom>
              <a:rect b="b" l="l" r="r" t="t"/>
              <a:pathLst>
                <a:path extrusionOk="0" h="386" w="1137">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9"/>
            <p:cNvSpPr/>
            <p:nvPr/>
          </p:nvSpPr>
          <p:spPr>
            <a:xfrm>
              <a:off x="1044030" y="1603762"/>
              <a:ext cx="29690" cy="10124"/>
            </a:xfrm>
            <a:custGeom>
              <a:rect b="b" l="l" r="r" t="t"/>
              <a:pathLst>
                <a:path extrusionOk="0" h="386" w="1132">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9"/>
            <p:cNvSpPr/>
            <p:nvPr/>
          </p:nvSpPr>
          <p:spPr>
            <a:xfrm>
              <a:off x="964535" y="1582176"/>
              <a:ext cx="31709" cy="31709"/>
            </a:xfrm>
            <a:custGeom>
              <a:rect b="b" l="l" r="r" t="t"/>
              <a:pathLst>
                <a:path extrusionOk="0" h="1209" w="1209">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1" name="Google Shape;11761;p79"/>
          <p:cNvGrpSpPr/>
          <p:nvPr/>
        </p:nvGrpSpPr>
        <p:grpSpPr>
          <a:xfrm>
            <a:off x="1311970" y="1327312"/>
            <a:ext cx="345810" cy="345547"/>
            <a:chOff x="1311970" y="1511887"/>
            <a:chExt cx="345810" cy="345547"/>
          </a:xfrm>
        </p:grpSpPr>
        <p:sp>
          <p:nvSpPr>
            <p:cNvPr id="11762" name="Google Shape;11762;p79"/>
            <p:cNvSpPr/>
            <p:nvPr/>
          </p:nvSpPr>
          <p:spPr>
            <a:xfrm>
              <a:off x="1446990" y="1619656"/>
              <a:ext cx="27041" cy="59589"/>
            </a:xfrm>
            <a:custGeom>
              <a:rect b="b" l="l" r="r" t="t"/>
              <a:pathLst>
                <a:path extrusionOk="0" h="2272" w="1031">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9"/>
            <p:cNvSpPr/>
            <p:nvPr/>
          </p:nvSpPr>
          <p:spPr>
            <a:xfrm>
              <a:off x="1457848" y="1614226"/>
              <a:ext cx="64887" cy="65018"/>
            </a:xfrm>
            <a:custGeom>
              <a:rect b="b" l="l" r="r" t="t"/>
              <a:pathLst>
                <a:path extrusionOk="0" h="2479" w="2474">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9"/>
            <p:cNvSpPr/>
            <p:nvPr/>
          </p:nvSpPr>
          <p:spPr>
            <a:xfrm>
              <a:off x="1468575" y="1695374"/>
              <a:ext cx="32575" cy="32575"/>
            </a:xfrm>
            <a:custGeom>
              <a:rect b="b" l="l" r="r" t="t"/>
              <a:pathLst>
                <a:path extrusionOk="0" h="1242" w="1242">
                  <a:moveTo>
                    <a:pt x="1" y="0"/>
                  </a:moveTo>
                  <a:lnTo>
                    <a:pt x="1" y="1242"/>
                  </a:lnTo>
                  <a:lnTo>
                    <a:pt x="1242" y="1242"/>
                  </a:lnTo>
                  <a:lnTo>
                    <a:pt x="124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9"/>
            <p:cNvSpPr/>
            <p:nvPr/>
          </p:nvSpPr>
          <p:spPr>
            <a:xfrm>
              <a:off x="1430728" y="1708488"/>
              <a:ext cx="108162" cy="84348"/>
            </a:xfrm>
            <a:custGeom>
              <a:rect b="b" l="l" r="r" t="t"/>
              <a:pathLst>
                <a:path extrusionOk="0" h="3216" w="4124">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9"/>
            <p:cNvSpPr/>
            <p:nvPr/>
          </p:nvSpPr>
          <p:spPr>
            <a:xfrm>
              <a:off x="1452287" y="1641372"/>
              <a:ext cx="65149" cy="59458"/>
            </a:xfrm>
            <a:custGeom>
              <a:rect b="b" l="l" r="r" t="t"/>
              <a:pathLst>
                <a:path extrusionOk="0" h="2267" w="2484">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9"/>
            <p:cNvSpPr/>
            <p:nvPr/>
          </p:nvSpPr>
          <p:spPr>
            <a:xfrm>
              <a:off x="1452287" y="1641346"/>
              <a:ext cx="64913" cy="58225"/>
            </a:xfrm>
            <a:custGeom>
              <a:rect b="b" l="l" r="r" t="t"/>
              <a:pathLst>
                <a:path extrusionOk="0" h="2220" w="2475">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9"/>
            <p:cNvSpPr/>
            <p:nvPr/>
          </p:nvSpPr>
          <p:spPr>
            <a:xfrm>
              <a:off x="1430728" y="1722258"/>
              <a:ext cx="21716" cy="70578"/>
            </a:xfrm>
            <a:custGeom>
              <a:rect b="b" l="l" r="r" t="t"/>
              <a:pathLst>
                <a:path extrusionOk="0" h="2691" w="828">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9"/>
            <p:cNvSpPr/>
            <p:nvPr/>
          </p:nvSpPr>
          <p:spPr>
            <a:xfrm>
              <a:off x="1517279" y="1722258"/>
              <a:ext cx="21743" cy="70578"/>
            </a:xfrm>
            <a:custGeom>
              <a:rect b="b" l="l" r="r" t="t"/>
              <a:pathLst>
                <a:path extrusionOk="0" h="2691" w="829">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9"/>
            <p:cNvSpPr/>
            <p:nvPr/>
          </p:nvSpPr>
          <p:spPr>
            <a:xfrm>
              <a:off x="1317006" y="1516922"/>
              <a:ext cx="335607" cy="335345"/>
            </a:xfrm>
            <a:custGeom>
              <a:rect b="b" l="l" r="r" t="t"/>
              <a:pathLst>
                <a:path extrusionOk="0" h="12786" w="12796">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9"/>
            <p:cNvSpPr/>
            <p:nvPr/>
          </p:nvSpPr>
          <p:spPr>
            <a:xfrm>
              <a:off x="1356374" y="1565522"/>
              <a:ext cx="247509" cy="238146"/>
            </a:xfrm>
            <a:custGeom>
              <a:rect b="b" l="l" r="r" t="t"/>
              <a:pathLst>
                <a:path extrusionOk="0" h="9080" w="9437">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9"/>
            <p:cNvSpPr/>
            <p:nvPr/>
          </p:nvSpPr>
          <p:spPr>
            <a:xfrm>
              <a:off x="1311970" y="1511887"/>
              <a:ext cx="345810" cy="345547"/>
            </a:xfrm>
            <a:custGeom>
              <a:rect b="b" l="l" r="r" t="t"/>
              <a:pathLst>
                <a:path extrusionOk="0" h="13175" w="13185">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9"/>
            <p:cNvSpPr/>
            <p:nvPr/>
          </p:nvSpPr>
          <p:spPr>
            <a:xfrm>
              <a:off x="1366235" y="1576721"/>
              <a:ext cx="191094" cy="178006"/>
            </a:xfrm>
            <a:custGeom>
              <a:rect b="b" l="l" r="r" t="t"/>
              <a:pathLst>
                <a:path extrusionOk="0" h="6787" w="7286">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9"/>
            <p:cNvSpPr/>
            <p:nvPr/>
          </p:nvSpPr>
          <p:spPr>
            <a:xfrm>
              <a:off x="1413287" y="1609191"/>
              <a:ext cx="186687" cy="183383"/>
            </a:xfrm>
            <a:custGeom>
              <a:rect b="b" l="l" r="r" t="t"/>
              <a:pathLst>
                <a:path extrusionOk="0" h="6992" w="7118">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9"/>
            <p:cNvSpPr/>
            <p:nvPr/>
          </p:nvSpPr>
          <p:spPr>
            <a:xfrm>
              <a:off x="1461887" y="1636179"/>
              <a:ext cx="46449" cy="15579"/>
            </a:xfrm>
            <a:custGeom>
              <a:rect b="b" l="l" r="r" t="t"/>
              <a:pathLst>
                <a:path extrusionOk="0" h="594" w="1771">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79"/>
          <p:cNvGrpSpPr/>
          <p:nvPr/>
        </p:nvGrpSpPr>
        <p:grpSpPr>
          <a:xfrm>
            <a:off x="1754297" y="1326735"/>
            <a:ext cx="353757" cy="346413"/>
            <a:chOff x="1754297" y="1511310"/>
            <a:chExt cx="353757" cy="346413"/>
          </a:xfrm>
        </p:grpSpPr>
        <p:sp>
          <p:nvSpPr>
            <p:cNvPr id="11777" name="Google Shape;11777;p79"/>
            <p:cNvSpPr/>
            <p:nvPr/>
          </p:nvSpPr>
          <p:spPr>
            <a:xfrm>
              <a:off x="1767411" y="1516791"/>
              <a:ext cx="335607" cy="335607"/>
            </a:xfrm>
            <a:custGeom>
              <a:rect b="b" l="l" r="r" t="t"/>
              <a:pathLst>
                <a:path extrusionOk="0" h="12796" w="12796">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9"/>
            <p:cNvSpPr/>
            <p:nvPr/>
          </p:nvSpPr>
          <p:spPr>
            <a:xfrm>
              <a:off x="1792537" y="1541917"/>
              <a:ext cx="285224" cy="285224"/>
            </a:xfrm>
            <a:custGeom>
              <a:rect b="b" l="l" r="r" t="t"/>
              <a:pathLst>
                <a:path extrusionOk="0" h="10875" w="10875">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9"/>
            <p:cNvSpPr/>
            <p:nvPr/>
          </p:nvSpPr>
          <p:spPr>
            <a:xfrm>
              <a:off x="1827734" y="1577115"/>
              <a:ext cx="266681" cy="250158"/>
            </a:xfrm>
            <a:custGeom>
              <a:rect b="b" l="l" r="r" t="t"/>
              <a:pathLst>
                <a:path extrusionOk="0" h="9538" w="10168">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9"/>
            <p:cNvSpPr/>
            <p:nvPr/>
          </p:nvSpPr>
          <p:spPr>
            <a:xfrm>
              <a:off x="1754297" y="1511310"/>
              <a:ext cx="353757" cy="346413"/>
            </a:xfrm>
            <a:custGeom>
              <a:rect b="b" l="l" r="r" t="t"/>
              <a:pathLst>
                <a:path extrusionOk="0" h="13208" w="13488">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9"/>
            <p:cNvSpPr/>
            <p:nvPr/>
          </p:nvSpPr>
          <p:spPr>
            <a:xfrm>
              <a:off x="1768040" y="1536803"/>
              <a:ext cx="333194" cy="296528"/>
            </a:xfrm>
            <a:custGeom>
              <a:rect b="b" l="l" r="r" t="t"/>
              <a:pathLst>
                <a:path extrusionOk="0" h="11306" w="12704">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9"/>
            <p:cNvSpPr/>
            <p:nvPr/>
          </p:nvSpPr>
          <p:spPr>
            <a:xfrm>
              <a:off x="1812207" y="1679481"/>
              <a:ext cx="19094" cy="10229"/>
            </a:xfrm>
            <a:custGeom>
              <a:rect b="b" l="l" r="r" t="t"/>
              <a:pathLst>
                <a:path extrusionOk="0" h="390" w="728">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9"/>
            <p:cNvSpPr/>
            <p:nvPr/>
          </p:nvSpPr>
          <p:spPr>
            <a:xfrm>
              <a:off x="1930100" y="1561667"/>
              <a:ext cx="129747" cy="128043"/>
            </a:xfrm>
            <a:custGeom>
              <a:rect b="b" l="l" r="r" t="t"/>
              <a:pathLst>
                <a:path extrusionOk="0" h="4882" w="4947">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9"/>
            <p:cNvSpPr/>
            <p:nvPr/>
          </p:nvSpPr>
          <p:spPr>
            <a:xfrm>
              <a:off x="1930100" y="1790187"/>
              <a:ext cx="10124" cy="17363"/>
            </a:xfrm>
            <a:custGeom>
              <a:rect b="b" l="l" r="r" t="t"/>
              <a:pathLst>
                <a:path extrusionOk="0" h="662" w="386">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9"/>
            <p:cNvSpPr/>
            <p:nvPr/>
          </p:nvSpPr>
          <p:spPr>
            <a:xfrm>
              <a:off x="1844598" y="1595998"/>
              <a:ext cx="19671" cy="15553"/>
            </a:xfrm>
            <a:custGeom>
              <a:rect b="b" l="l" r="r" t="t"/>
              <a:pathLst>
                <a:path extrusionOk="0" h="593" w="75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9"/>
            <p:cNvSpPr/>
            <p:nvPr/>
          </p:nvSpPr>
          <p:spPr>
            <a:xfrm>
              <a:off x="2007838" y="1757717"/>
              <a:ext cx="17966" cy="15369"/>
            </a:xfrm>
            <a:custGeom>
              <a:rect b="b" l="l" r="r" t="t"/>
              <a:pathLst>
                <a:path extrusionOk="0" h="586" w="685">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9"/>
            <p:cNvSpPr/>
            <p:nvPr/>
          </p:nvSpPr>
          <p:spPr>
            <a:xfrm>
              <a:off x="2006160" y="1596103"/>
              <a:ext cx="19644" cy="15448"/>
            </a:xfrm>
            <a:custGeom>
              <a:rect b="b" l="l" r="r" t="t"/>
              <a:pathLst>
                <a:path extrusionOk="0" h="589" w="749">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9"/>
            <p:cNvSpPr/>
            <p:nvPr/>
          </p:nvSpPr>
          <p:spPr>
            <a:xfrm>
              <a:off x="1846303" y="1757638"/>
              <a:ext cx="17966" cy="15396"/>
            </a:xfrm>
            <a:custGeom>
              <a:rect b="b" l="l" r="r" t="t"/>
              <a:pathLst>
                <a:path extrusionOk="0" h="587" w="685">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9"/>
            <p:cNvSpPr/>
            <p:nvPr/>
          </p:nvSpPr>
          <p:spPr>
            <a:xfrm>
              <a:off x="1819289" y="1633320"/>
              <a:ext cx="21585" cy="13192"/>
            </a:xfrm>
            <a:custGeom>
              <a:rect b="b" l="l" r="r" t="t"/>
              <a:pathLst>
                <a:path extrusionOk="0" h="503" w="823">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9"/>
            <p:cNvSpPr/>
            <p:nvPr/>
          </p:nvSpPr>
          <p:spPr>
            <a:xfrm>
              <a:off x="2029529" y="1722782"/>
              <a:ext cx="21611" cy="13088"/>
            </a:xfrm>
            <a:custGeom>
              <a:rect b="b" l="l" r="r" t="t"/>
              <a:pathLst>
                <a:path extrusionOk="0" h="499" w="824">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9"/>
            <p:cNvSpPr/>
            <p:nvPr/>
          </p:nvSpPr>
          <p:spPr>
            <a:xfrm>
              <a:off x="1972379" y="1570977"/>
              <a:ext cx="15343" cy="16891"/>
            </a:xfrm>
            <a:custGeom>
              <a:rect b="b" l="l" r="r" t="t"/>
              <a:pathLst>
                <a:path extrusionOk="0" h="644" w="585">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9"/>
            <p:cNvSpPr/>
            <p:nvPr/>
          </p:nvSpPr>
          <p:spPr>
            <a:xfrm>
              <a:off x="1883258" y="1781296"/>
              <a:ext cx="15002" cy="16864"/>
            </a:xfrm>
            <a:custGeom>
              <a:rect b="b" l="l" r="r" t="t"/>
              <a:pathLst>
                <a:path extrusionOk="0" h="643" w="572">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9"/>
            <p:cNvSpPr/>
            <p:nvPr/>
          </p:nvSpPr>
          <p:spPr>
            <a:xfrm>
              <a:off x="1884674" y="1570086"/>
              <a:ext cx="15291" cy="17048"/>
            </a:xfrm>
            <a:custGeom>
              <a:rect b="b" l="l" r="r" t="t"/>
              <a:pathLst>
                <a:path extrusionOk="0" h="650" w="583">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9"/>
            <p:cNvSpPr/>
            <p:nvPr/>
          </p:nvSpPr>
          <p:spPr>
            <a:xfrm>
              <a:off x="1970858" y="1782109"/>
              <a:ext cx="14792" cy="16995"/>
            </a:xfrm>
            <a:custGeom>
              <a:rect b="b" l="l" r="r" t="t"/>
              <a:pathLst>
                <a:path extrusionOk="0" h="648" w="564">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9"/>
            <p:cNvSpPr/>
            <p:nvPr/>
          </p:nvSpPr>
          <p:spPr>
            <a:xfrm>
              <a:off x="2030551" y="1635261"/>
              <a:ext cx="21375" cy="13061"/>
            </a:xfrm>
            <a:custGeom>
              <a:rect b="b" l="l" r="r" t="t"/>
              <a:pathLst>
                <a:path extrusionOk="0" h="498" w="815">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9"/>
            <p:cNvSpPr/>
            <p:nvPr/>
          </p:nvSpPr>
          <p:spPr>
            <a:xfrm>
              <a:off x="1818371" y="1720815"/>
              <a:ext cx="21690" cy="13114"/>
            </a:xfrm>
            <a:custGeom>
              <a:rect b="b" l="l" r="r" t="t"/>
              <a:pathLst>
                <a:path extrusionOk="0" h="500" w="827">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79"/>
          <p:cNvGrpSpPr/>
          <p:nvPr/>
        </p:nvGrpSpPr>
        <p:grpSpPr>
          <a:xfrm>
            <a:off x="3115872" y="1327233"/>
            <a:ext cx="316277" cy="345600"/>
            <a:chOff x="3115872" y="1511808"/>
            <a:chExt cx="316277" cy="345600"/>
          </a:xfrm>
        </p:grpSpPr>
        <p:sp>
          <p:nvSpPr>
            <p:cNvPr id="11798" name="Google Shape;11798;p79"/>
            <p:cNvSpPr/>
            <p:nvPr/>
          </p:nvSpPr>
          <p:spPr>
            <a:xfrm>
              <a:off x="3145509" y="1516791"/>
              <a:ext cx="281474" cy="281474"/>
            </a:xfrm>
            <a:custGeom>
              <a:rect b="b" l="l" r="r" t="t"/>
              <a:pathLst>
                <a:path extrusionOk="0" h="10732" w="10732">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9"/>
            <p:cNvSpPr/>
            <p:nvPr/>
          </p:nvSpPr>
          <p:spPr>
            <a:xfrm>
              <a:off x="3117629" y="1519834"/>
              <a:ext cx="267573" cy="278484"/>
            </a:xfrm>
            <a:custGeom>
              <a:rect b="b" l="l" r="r" t="t"/>
              <a:pathLst>
                <a:path extrusionOk="0" h="10618" w="10202">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9"/>
            <p:cNvSpPr/>
            <p:nvPr/>
          </p:nvSpPr>
          <p:spPr>
            <a:xfrm>
              <a:off x="3194239" y="1787380"/>
              <a:ext cx="184012" cy="65018"/>
            </a:xfrm>
            <a:custGeom>
              <a:rect b="b" l="l" r="r" t="t"/>
              <a:pathLst>
                <a:path extrusionOk="0" h="2479" w="7016">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9"/>
            <p:cNvSpPr/>
            <p:nvPr/>
          </p:nvSpPr>
          <p:spPr>
            <a:xfrm>
              <a:off x="3345677" y="1809464"/>
              <a:ext cx="32575" cy="42934"/>
            </a:xfrm>
            <a:custGeom>
              <a:rect b="b" l="l" r="r" t="t"/>
              <a:pathLst>
                <a:path extrusionOk="0" h="1637" w="1242">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9"/>
            <p:cNvSpPr/>
            <p:nvPr/>
          </p:nvSpPr>
          <p:spPr>
            <a:xfrm>
              <a:off x="3226657" y="1619656"/>
              <a:ext cx="119047" cy="86603"/>
            </a:xfrm>
            <a:custGeom>
              <a:rect b="b" l="l" r="r" t="t"/>
              <a:pathLst>
                <a:path extrusionOk="0" h="3302" w="4539">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9"/>
            <p:cNvSpPr/>
            <p:nvPr/>
          </p:nvSpPr>
          <p:spPr>
            <a:xfrm>
              <a:off x="3253671" y="1619656"/>
              <a:ext cx="92163" cy="86603"/>
            </a:xfrm>
            <a:custGeom>
              <a:rect b="b" l="l" r="r" t="t"/>
              <a:pathLst>
                <a:path extrusionOk="0" h="3302" w="3514">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9"/>
            <p:cNvSpPr/>
            <p:nvPr/>
          </p:nvSpPr>
          <p:spPr>
            <a:xfrm>
              <a:off x="3253671" y="1749508"/>
              <a:ext cx="65018" cy="48757"/>
            </a:xfrm>
            <a:custGeom>
              <a:rect b="b" l="l" r="r" t="t"/>
              <a:pathLst>
                <a:path extrusionOk="0" h="1859" w="2479">
                  <a:moveTo>
                    <a:pt x="1" y="1"/>
                  </a:moveTo>
                  <a:lnTo>
                    <a:pt x="1" y="1858"/>
                  </a:lnTo>
                  <a:lnTo>
                    <a:pt x="2479" y="1858"/>
                  </a:lnTo>
                  <a:lnTo>
                    <a:pt x="247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9"/>
            <p:cNvSpPr/>
            <p:nvPr/>
          </p:nvSpPr>
          <p:spPr>
            <a:xfrm>
              <a:off x="3253671" y="1749508"/>
              <a:ext cx="65018" cy="32548"/>
            </a:xfrm>
            <a:custGeom>
              <a:rect b="b" l="l" r="r" t="t"/>
              <a:pathLst>
                <a:path extrusionOk="0" h="1241" w="2479">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9"/>
            <p:cNvSpPr/>
            <p:nvPr/>
          </p:nvSpPr>
          <p:spPr>
            <a:xfrm>
              <a:off x="3242813" y="1778384"/>
              <a:ext cx="43459" cy="38712"/>
            </a:xfrm>
            <a:custGeom>
              <a:rect b="b" l="l" r="r" t="t"/>
              <a:pathLst>
                <a:path extrusionOk="0" h="1476" w="1657">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9"/>
            <p:cNvSpPr/>
            <p:nvPr/>
          </p:nvSpPr>
          <p:spPr>
            <a:xfrm>
              <a:off x="3286245" y="1778384"/>
              <a:ext cx="43302" cy="38712"/>
            </a:xfrm>
            <a:custGeom>
              <a:rect b="b" l="l" r="r" t="t"/>
              <a:pathLst>
                <a:path extrusionOk="0" h="1476" w="1651">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9"/>
            <p:cNvSpPr/>
            <p:nvPr/>
          </p:nvSpPr>
          <p:spPr>
            <a:xfrm>
              <a:off x="3232086" y="1663534"/>
              <a:ext cx="108188" cy="102287"/>
            </a:xfrm>
            <a:custGeom>
              <a:rect b="b" l="l" r="r" t="t"/>
              <a:pathLst>
                <a:path extrusionOk="0" h="3900" w="4125">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9"/>
            <p:cNvSpPr/>
            <p:nvPr/>
          </p:nvSpPr>
          <p:spPr>
            <a:xfrm>
              <a:off x="3194108" y="1809464"/>
              <a:ext cx="32575" cy="42934"/>
            </a:xfrm>
            <a:custGeom>
              <a:rect b="b" l="l" r="r" t="t"/>
              <a:pathLst>
                <a:path extrusionOk="0" h="1637" w="1242">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9"/>
            <p:cNvSpPr/>
            <p:nvPr/>
          </p:nvSpPr>
          <p:spPr>
            <a:xfrm>
              <a:off x="3232217" y="1663534"/>
              <a:ext cx="91901" cy="101789"/>
            </a:xfrm>
            <a:custGeom>
              <a:rect b="b" l="l" r="r" t="t"/>
              <a:pathLst>
                <a:path extrusionOk="0" h="3881" w="3504">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9"/>
            <p:cNvSpPr/>
            <p:nvPr/>
          </p:nvSpPr>
          <p:spPr>
            <a:xfrm>
              <a:off x="3243206" y="1660597"/>
              <a:ext cx="88124" cy="29060"/>
            </a:xfrm>
            <a:custGeom>
              <a:rect b="b" l="l" r="r" t="t"/>
              <a:pathLst>
                <a:path extrusionOk="0" h="1108" w="336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9"/>
            <p:cNvSpPr/>
            <p:nvPr/>
          </p:nvSpPr>
          <p:spPr>
            <a:xfrm>
              <a:off x="3189073" y="1614594"/>
              <a:ext cx="194110" cy="242814"/>
            </a:xfrm>
            <a:custGeom>
              <a:rect b="b" l="l" r="r" t="t"/>
              <a:pathLst>
                <a:path extrusionOk="0" h="9258" w="7401">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9"/>
            <p:cNvSpPr/>
            <p:nvPr/>
          </p:nvSpPr>
          <p:spPr>
            <a:xfrm>
              <a:off x="3221621" y="1836452"/>
              <a:ext cx="10124" cy="20956"/>
            </a:xfrm>
            <a:custGeom>
              <a:rect b="b" l="l" r="r" t="t"/>
              <a:pathLst>
                <a:path extrusionOk="0" h="799" w="386">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9"/>
            <p:cNvSpPr/>
            <p:nvPr/>
          </p:nvSpPr>
          <p:spPr>
            <a:xfrm>
              <a:off x="3340615" y="1836452"/>
              <a:ext cx="10124" cy="20956"/>
            </a:xfrm>
            <a:custGeom>
              <a:rect b="b" l="l" r="r" t="t"/>
              <a:pathLst>
                <a:path extrusionOk="0" h="799" w="386">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9"/>
            <p:cNvSpPr/>
            <p:nvPr/>
          </p:nvSpPr>
          <p:spPr>
            <a:xfrm>
              <a:off x="3115872" y="1511808"/>
              <a:ext cx="316277" cy="275756"/>
            </a:xfrm>
            <a:custGeom>
              <a:rect b="b" l="l" r="r" t="t"/>
              <a:pathLst>
                <a:path extrusionOk="0" h="10514" w="12059">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6" name="Google Shape;11816;p79"/>
          <p:cNvGrpSpPr/>
          <p:nvPr/>
        </p:nvGrpSpPr>
        <p:grpSpPr>
          <a:xfrm>
            <a:off x="3561975" y="1327207"/>
            <a:ext cx="349088" cy="345652"/>
            <a:chOff x="3561975" y="1511782"/>
            <a:chExt cx="349088" cy="345652"/>
          </a:xfrm>
        </p:grpSpPr>
        <p:sp>
          <p:nvSpPr>
            <p:cNvPr id="11817" name="Google Shape;11817;p79"/>
            <p:cNvSpPr/>
            <p:nvPr/>
          </p:nvSpPr>
          <p:spPr>
            <a:xfrm>
              <a:off x="3628488" y="1576485"/>
              <a:ext cx="216088" cy="216220"/>
            </a:xfrm>
            <a:custGeom>
              <a:rect b="b" l="l" r="r" t="t"/>
              <a:pathLst>
                <a:path extrusionOk="0" h="8244" w="8239">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9"/>
            <p:cNvSpPr/>
            <p:nvPr/>
          </p:nvSpPr>
          <p:spPr>
            <a:xfrm>
              <a:off x="3671659" y="1652204"/>
              <a:ext cx="129747" cy="129643"/>
            </a:xfrm>
            <a:custGeom>
              <a:rect b="b" l="l" r="r" t="t"/>
              <a:pathLst>
                <a:path extrusionOk="0" h="4943" w="4947">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9"/>
            <p:cNvSpPr/>
            <p:nvPr/>
          </p:nvSpPr>
          <p:spPr>
            <a:xfrm>
              <a:off x="3704076" y="1727818"/>
              <a:ext cx="64887" cy="102628"/>
            </a:xfrm>
            <a:custGeom>
              <a:rect b="b" l="l" r="r" t="t"/>
              <a:pathLst>
                <a:path extrusionOk="0" h="3913" w="2474">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9"/>
            <p:cNvSpPr/>
            <p:nvPr/>
          </p:nvSpPr>
          <p:spPr>
            <a:xfrm>
              <a:off x="3704207" y="1746098"/>
              <a:ext cx="64756" cy="84348"/>
            </a:xfrm>
            <a:custGeom>
              <a:rect b="b" l="l" r="r" t="t"/>
              <a:pathLst>
                <a:path extrusionOk="0" h="3216" w="2469">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9"/>
            <p:cNvSpPr/>
            <p:nvPr/>
          </p:nvSpPr>
          <p:spPr>
            <a:xfrm>
              <a:off x="3714934" y="1684647"/>
              <a:ext cx="43197" cy="48600"/>
            </a:xfrm>
            <a:custGeom>
              <a:rect b="b" l="l" r="r" t="t"/>
              <a:pathLst>
                <a:path extrusionOk="0" h="1853" w="1647">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9"/>
            <p:cNvSpPr/>
            <p:nvPr/>
          </p:nvSpPr>
          <p:spPr>
            <a:xfrm>
              <a:off x="3714934" y="1684647"/>
              <a:ext cx="29690" cy="48600"/>
            </a:xfrm>
            <a:custGeom>
              <a:rect b="b" l="l" r="r" t="t"/>
              <a:pathLst>
                <a:path extrusionOk="0" h="1853" w="1132">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9"/>
            <p:cNvSpPr/>
            <p:nvPr/>
          </p:nvSpPr>
          <p:spPr>
            <a:xfrm>
              <a:off x="3714934" y="1830420"/>
              <a:ext cx="43197" cy="21585"/>
            </a:xfrm>
            <a:custGeom>
              <a:rect b="b" l="l" r="r" t="t"/>
              <a:pathLst>
                <a:path extrusionOk="0" h="823" w="1647">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9"/>
            <p:cNvSpPr/>
            <p:nvPr/>
          </p:nvSpPr>
          <p:spPr>
            <a:xfrm>
              <a:off x="3714934" y="1684647"/>
              <a:ext cx="43197" cy="21611"/>
            </a:xfrm>
            <a:custGeom>
              <a:rect b="b" l="l" r="r" t="t"/>
              <a:pathLst>
                <a:path extrusionOk="0" h="824" w="1647">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9"/>
            <p:cNvSpPr/>
            <p:nvPr/>
          </p:nvSpPr>
          <p:spPr>
            <a:xfrm>
              <a:off x="3714934" y="1684647"/>
              <a:ext cx="29690" cy="19592"/>
            </a:xfrm>
            <a:custGeom>
              <a:rect b="b" l="l" r="r" t="t"/>
              <a:pathLst>
                <a:path extrusionOk="0" h="747" w="1132">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9"/>
            <p:cNvSpPr/>
            <p:nvPr/>
          </p:nvSpPr>
          <p:spPr>
            <a:xfrm>
              <a:off x="3704076" y="1753940"/>
              <a:ext cx="16314" cy="76506"/>
            </a:xfrm>
            <a:custGeom>
              <a:rect b="b" l="l" r="r" t="t"/>
              <a:pathLst>
                <a:path extrusionOk="0" h="2917" w="622">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9"/>
            <p:cNvSpPr/>
            <p:nvPr/>
          </p:nvSpPr>
          <p:spPr>
            <a:xfrm>
              <a:off x="3752675" y="1753940"/>
              <a:ext cx="16287" cy="76506"/>
            </a:xfrm>
            <a:custGeom>
              <a:rect b="b" l="l" r="r" t="t"/>
              <a:pathLst>
                <a:path extrusionOk="0" h="2917" w="621">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9"/>
            <p:cNvSpPr/>
            <p:nvPr/>
          </p:nvSpPr>
          <p:spPr>
            <a:xfrm>
              <a:off x="3610444" y="1571318"/>
              <a:ext cx="244729" cy="286116"/>
            </a:xfrm>
            <a:custGeom>
              <a:rect b="b" l="l" r="r" t="t"/>
              <a:pathLst>
                <a:path extrusionOk="0" h="10909" w="9331">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9"/>
            <p:cNvSpPr/>
            <p:nvPr/>
          </p:nvSpPr>
          <p:spPr>
            <a:xfrm>
              <a:off x="3561975" y="1679481"/>
              <a:ext cx="49754" cy="10229"/>
            </a:xfrm>
            <a:custGeom>
              <a:rect b="b" l="l" r="r" t="t"/>
              <a:pathLst>
                <a:path extrusionOk="0" h="390" w="1897">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9"/>
            <p:cNvSpPr/>
            <p:nvPr/>
          </p:nvSpPr>
          <p:spPr>
            <a:xfrm>
              <a:off x="3859683" y="1679481"/>
              <a:ext cx="51380" cy="10229"/>
            </a:xfrm>
            <a:custGeom>
              <a:rect b="b" l="l" r="r" t="t"/>
              <a:pathLst>
                <a:path extrusionOk="0" h="390" w="1959">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9"/>
            <p:cNvSpPr/>
            <p:nvPr/>
          </p:nvSpPr>
          <p:spPr>
            <a:xfrm>
              <a:off x="3731457" y="1511782"/>
              <a:ext cx="10124" cy="48075"/>
            </a:xfrm>
            <a:custGeom>
              <a:rect b="b" l="l" r="r" t="t"/>
              <a:pathLst>
                <a:path extrusionOk="0" h="1833" w="386">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9"/>
            <p:cNvSpPr/>
            <p:nvPr/>
          </p:nvSpPr>
          <p:spPr>
            <a:xfrm>
              <a:off x="3654060" y="1792023"/>
              <a:ext cx="23290" cy="28955"/>
            </a:xfrm>
            <a:custGeom>
              <a:rect b="b" l="l" r="r" t="t"/>
              <a:pathLst>
                <a:path extrusionOk="0" h="1104" w="888">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9"/>
            <p:cNvSpPr/>
            <p:nvPr/>
          </p:nvSpPr>
          <p:spPr>
            <a:xfrm>
              <a:off x="3795715" y="1548238"/>
              <a:ext cx="23290" cy="28981"/>
            </a:xfrm>
            <a:custGeom>
              <a:rect b="b" l="l" r="r" t="t"/>
              <a:pathLst>
                <a:path extrusionOk="0" h="1105" w="888">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9"/>
            <p:cNvSpPr/>
            <p:nvPr/>
          </p:nvSpPr>
          <p:spPr>
            <a:xfrm>
              <a:off x="3597828" y="1603657"/>
              <a:ext cx="33702" cy="21166"/>
            </a:xfrm>
            <a:custGeom>
              <a:rect b="b" l="l" r="r" t="t"/>
              <a:pathLst>
                <a:path extrusionOk="0" h="807" w="1285">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9"/>
            <p:cNvSpPr/>
            <p:nvPr/>
          </p:nvSpPr>
          <p:spPr>
            <a:xfrm>
              <a:off x="3841534" y="1744367"/>
              <a:ext cx="33702" cy="21166"/>
            </a:xfrm>
            <a:custGeom>
              <a:rect b="b" l="l" r="r" t="t"/>
              <a:pathLst>
                <a:path extrusionOk="0" h="807" w="1285">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9"/>
            <p:cNvSpPr/>
            <p:nvPr/>
          </p:nvSpPr>
          <p:spPr>
            <a:xfrm>
              <a:off x="3794744" y="1791944"/>
              <a:ext cx="24260" cy="29034"/>
            </a:xfrm>
            <a:custGeom>
              <a:rect b="b" l="l" r="r" t="t"/>
              <a:pathLst>
                <a:path extrusionOk="0" h="1107" w="925">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9"/>
            <p:cNvSpPr/>
            <p:nvPr/>
          </p:nvSpPr>
          <p:spPr>
            <a:xfrm>
              <a:off x="3654060" y="1548212"/>
              <a:ext cx="24234" cy="29034"/>
            </a:xfrm>
            <a:custGeom>
              <a:rect b="b" l="l" r="r" t="t"/>
              <a:pathLst>
                <a:path extrusionOk="0" h="1107" w="924">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9"/>
            <p:cNvSpPr/>
            <p:nvPr/>
          </p:nvSpPr>
          <p:spPr>
            <a:xfrm>
              <a:off x="3841901" y="1603657"/>
              <a:ext cx="33335" cy="21061"/>
            </a:xfrm>
            <a:custGeom>
              <a:rect b="b" l="l" r="r" t="t"/>
              <a:pathLst>
                <a:path extrusionOk="0" h="803" w="1271">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9"/>
            <p:cNvSpPr/>
            <p:nvPr/>
          </p:nvSpPr>
          <p:spPr>
            <a:xfrm>
              <a:off x="3597828" y="1744367"/>
              <a:ext cx="33702" cy="21166"/>
            </a:xfrm>
            <a:custGeom>
              <a:rect b="b" l="l" r="r" t="t"/>
              <a:pathLst>
                <a:path extrusionOk="0" h="807" w="1285">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9"/>
            <p:cNvSpPr/>
            <p:nvPr/>
          </p:nvSpPr>
          <p:spPr>
            <a:xfrm>
              <a:off x="3750892" y="1595631"/>
              <a:ext cx="72335" cy="61661"/>
            </a:xfrm>
            <a:custGeom>
              <a:rect b="b" l="l" r="r" t="t"/>
              <a:pathLst>
                <a:path extrusionOk="0" h="2351" w="2758">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79"/>
          <p:cNvGrpSpPr/>
          <p:nvPr/>
        </p:nvGrpSpPr>
        <p:grpSpPr>
          <a:xfrm>
            <a:off x="1747347" y="3178265"/>
            <a:ext cx="382161" cy="356537"/>
            <a:chOff x="1747347" y="3362840"/>
            <a:chExt cx="382161" cy="356537"/>
          </a:xfrm>
        </p:grpSpPr>
        <p:sp>
          <p:nvSpPr>
            <p:cNvPr id="11842" name="Google Shape;11842;p79"/>
            <p:cNvSpPr/>
            <p:nvPr/>
          </p:nvSpPr>
          <p:spPr>
            <a:xfrm>
              <a:off x="1985125" y="3499407"/>
              <a:ext cx="83430" cy="83299"/>
            </a:xfrm>
            <a:custGeom>
              <a:rect b="b" l="l" r="r" t="t"/>
              <a:pathLst>
                <a:path extrusionOk="0" h="3176" w="3181">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9"/>
            <p:cNvSpPr/>
            <p:nvPr/>
          </p:nvSpPr>
          <p:spPr>
            <a:xfrm>
              <a:off x="1980431" y="3532086"/>
              <a:ext cx="92793" cy="50619"/>
            </a:xfrm>
            <a:custGeom>
              <a:rect b="b" l="l" r="r" t="t"/>
              <a:pathLst>
                <a:path extrusionOk="0" h="1930" w="3538">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9"/>
            <p:cNvSpPr/>
            <p:nvPr/>
          </p:nvSpPr>
          <p:spPr>
            <a:xfrm>
              <a:off x="1752907" y="3493453"/>
              <a:ext cx="89383" cy="95311"/>
            </a:xfrm>
            <a:custGeom>
              <a:rect b="b" l="l" r="r" t="t"/>
              <a:pathLst>
                <a:path extrusionOk="0" h="3634" w="3408">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9"/>
            <p:cNvSpPr/>
            <p:nvPr/>
          </p:nvSpPr>
          <p:spPr>
            <a:xfrm>
              <a:off x="1752907" y="3493978"/>
              <a:ext cx="89383" cy="94655"/>
            </a:xfrm>
            <a:custGeom>
              <a:rect b="b" l="l" r="r" t="t"/>
              <a:pathLst>
                <a:path extrusionOk="0" h="3609" w="3408">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9"/>
            <p:cNvSpPr/>
            <p:nvPr/>
          </p:nvSpPr>
          <p:spPr>
            <a:xfrm>
              <a:off x="1842264" y="3392241"/>
              <a:ext cx="148815" cy="297735"/>
            </a:xfrm>
            <a:custGeom>
              <a:rect b="b" l="l" r="r" t="t"/>
              <a:pathLst>
                <a:path extrusionOk="0" h="11352" w="5674">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9"/>
            <p:cNvSpPr/>
            <p:nvPr/>
          </p:nvSpPr>
          <p:spPr>
            <a:xfrm>
              <a:off x="1842264" y="3570824"/>
              <a:ext cx="148815" cy="119020"/>
            </a:xfrm>
            <a:custGeom>
              <a:rect b="b" l="l" r="r" t="t"/>
              <a:pathLst>
                <a:path extrusionOk="0" h="4538" w="5674">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9"/>
            <p:cNvSpPr/>
            <p:nvPr/>
          </p:nvSpPr>
          <p:spPr>
            <a:xfrm>
              <a:off x="1991053" y="3368400"/>
              <a:ext cx="35722" cy="345311"/>
            </a:xfrm>
            <a:custGeom>
              <a:rect b="b" l="l" r="r" t="t"/>
              <a:pathLst>
                <a:path extrusionOk="0" h="13166" w="1362">
                  <a:moveTo>
                    <a:pt x="0" y="1"/>
                  </a:moveTo>
                  <a:lnTo>
                    <a:pt x="0" y="13165"/>
                  </a:lnTo>
                  <a:lnTo>
                    <a:pt x="1362" y="13165"/>
                  </a:lnTo>
                  <a:lnTo>
                    <a:pt x="1362"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9"/>
            <p:cNvSpPr/>
            <p:nvPr/>
          </p:nvSpPr>
          <p:spPr>
            <a:xfrm>
              <a:off x="1991053" y="3683891"/>
              <a:ext cx="35722" cy="29821"/>
            </a:xfrm>
            <a:custGeom>
              <a:rect b="b" l="l" r="r" t="t"/>
              <a:pathLst>
                <a:path extrusionOk="0" h="1137" w="1362">
                  <a:moveTo>
                    <a:pt x="0" y="1"/>
                  </a:moveTo>
                  <a:lnTo>
                    <a:pt x="0" y="1136"/>
                  </a:lnTo>
                  <a:lnTo>
                    <a:pt x="1362" y="1136"/>
                  </a:lnTo>
                  <a:lnTo>
                    <a:pt x="136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9"/>
            <p:cNvSpPr/>
            <p:nvPr/>
          </p:nvSpPr>
          <p:spPr>
            <a:xfrm>
              <a:off x="1794556" y="3493453"/>
              <a:ext cx="47734" cy="95311"/>
            </a:xfrm>
            <a:custGeom>
              <a:rect b="b" l="l" r="r" t="t"/>
              <a:pathLst>
                <a:path extrusionOk="0" h="3634" w="1820">
                  <a:moveTo>
                    <a:pt x="0" y="1"/>
                  </a:moveTo>
                  <a:lnTo>
                    <a:pt x="0" y="3634"/>
                  </a:lnTo>
                  <a:lnTo>
                    <a:pt x="1819" y="3634"/>
                  </a:lnTo>
                  <a:lnTo>
                    <a:pt x="1819"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9"/>
            <p:cNvSpPr/>
            <p:nvPr/>
          </p:nvSpPr>
          <p:spPr>
            <a:xfrm>
              <a:off x="1794556" y="3570824"/>
              <a:ext cx="47734" cy="17808"/>
            </a:xfrm>
            <a:custGeom>
              <a:rect b="b" l="l" r="r" t="t"/>
              <a:pathLst>
                <a:path extrusionOk="0" h="679" w="1820">
                  <a:moveTo>
                    <a:pt x="0" y="1"/>
                  </a:moveTo>
                  <a:lnTo>
                    <a:pt x="0" y="679"/>
                  </a:lnTo>
                  <a:lnTo>
                    <a:pt x="1819" y="679"/>
                  </a:lnTo>
                  <a:lnTo>
                    <a:pt x="181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9"/>
            <p:cNvSpPr/>
            <p:nvPr/>
          </p:nvSpPr>
          <p:spPr>
            <a:xfrm>
              <a:off x="1812470" y="3618401"/>
              <a:ext cx="35748" cy="35879"/>
            </a:xfrm>
            <a:custGeom>
              <a:rect b="b" l="l" r="r" t="t"/>
              <a:pathLst>
                <a:path extrusionOk="0" h="1368" w="1363">
                  <a:moveTo>
                    <a:pt x="1" y="1"/>
                  </a:moveTo>
                  <a:lnTo>
                    <a:pt x="1" y="1367"/>
                  </a:lnTo>
                  <a:lnTo>
                    <a:pt x="1362" y="1367"/>
                  </a:lnTo>
                  <a:lnTo>
                    <a:pt x="1362"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9"/>
            <p:cNvSpPr/>
            <p:nvPr/>
          </p:nvSpPr>
          <p:spPr>
            <a:xfrm>
              <a:off x="1794687" y="3588738"/>
              <a:ext cx="47603" cy="89252"/>
            </a:xfrm>
            <a:custGeom>
              <a:rect b="b" l="l" r="r" t="t"/>
              <a:pathLst>
                <a:path extrusionOk="0" h="3403" w="1815">
                  <a:moveTo>
                    <a:pt x="0" y="1"/>
                  </a:moveTo>
                  <a:lnTo>
                    <a:pt x="0" y="3403"/>
                  </a:lnTo>
                  <a:lnTo>
                    <a:pt x="905" y="3403"/>
                  </a:lnTo>
                  <a:lnTo>
                    <a:pt x="181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9"/>
            <p:cNvSpPr/>
            <p:nvPr/>
          </p:nvSpPr>
          <p:spPr>
            <a:xfrm>
              <a:off x="1747347" y="3362840"/>
              <a:ext cx="326270" cy="356537"/>
            </a:xfrm>
            <a:custGeom>
              <a:rect b="b" l="l" r="r" t="t"/>
              <a:pathLst>
                <a:path extrusionOk="0" h="13594" w="1244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9"/>
            <p:cNvSpPr/>
            <p:nvPr/>
          </p:nvSpPr>
          <p:spPr>
            <a:xfrm>
              <a:off x="2096802" y="3535496"/>
              <a:ext cx="32706" cy="11120"/>
            </a:xfrm>
            <a:custGeom>
              <a:rect b="b" l="l" r="r" t="t"/>
              <a:pathLst>
                <a:path extrusionOk="0" h="424" w="1247">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9"/>
            <p:cNvSpPr/>
            <p:nvPr/>
          </p:nvSpPr>
          <p:spPr>
            <a:xfrm>
              <a:off x="2074325" y="3468327"/>
              <a:ext cx="27460" cy="23657"/>
            </a:xfrm>
            <a:custGeom>
              <a:rect b="b" l="l" r="r" t="t"/>
              <a:pathLst>
                <a:path extrusionOk="0" h="902" w="1047">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9"/>
            <p:cNvSpPr/>
            <p:nvPr/>
          </p:nvSpPr>
          <p:spPr>
            <a:xfrm>
              <a:off x="2073905" y="3590337"/>
              <a:ext cx="27880" cy="23579"/>
            </a:xfrm>
            <a:custGeom>
              <a:rect b="b" l="l" r="r" t="t"/>
              <a:pathLst>
                <a:path extrusionOk="0" h="899" w="1063">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79"/>
          <p:cNvGrpSpPr/>
          <p:nvPr/>
        </p:nvGrpSpPr>
        <p:grpSpPr>
          <a:xfrm>
            <a:off x="2181989" y="3194421"/>
            <a:ext cx="404874" cy="341535"/>
            <a:chOff x="2181989" y="3378996"/>
            <a:chExt cx="404874" cy="341535"/>
          </a:xfrm>
        </p:grpSpPr>
        <p:sp>
          <p:nvSpPr>
            <p:cNvPr id="11859" name="Google Shape;11859;p79"/>
            <p:cNvSpPr/>
            <p:nvPr/>
          </p:nvSpPr>
          <p:spPr>
            <a:xfrm>
              <a:off x="2187916" y="3384924"/>
              <a:ext cx="393019" cy="329549"/>
            </a:xfrm>
            <a:custGeom>
              <a:rect b="b" l="l" r="r" t="t"/>
              <a:pathLst>
                <a:path extrusionOk="0" h="12565" w="14985">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9"/>
            <p:cNvSpPr/>
            <p:nvPr/>
          </p:nvSpPr>
          <p:spPr>
            <a:xfrm>
              <a:off x="2282939" y="3467331"/>
              <a:ext cx="202843" cy="202843"/>
            </a:xfrm>
            <a:custGeom>
              <a:rect b="b" l="l" r="r" t="t"/>
              <a:pathLst>
                <a:path extrusionOk="0" h="7734" w="7734">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9"/>
            <p:cNvSpPr/>
            <p:nvPr/>
          </p:nvSpPr>
          <p:spPr>
            <a:xfrm>
              <a:off x="2308301" y="3492719"/>
              <a:ext cx="152119" cy="152093"/>
            </a:xfrm>
            <a:custGeom>
              <a:rect b="b" l="l" r="r" t="t"/>
              <a:pathLst>
                <a:path extrusionOk="0" h="5799" w="580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9"/>
            <p:cNvSpPr/>
            <p:nvPr/>
          </p:nvSpPr>
          <p:spPr>
            <a:xfrm>
              <a:off x="2346435" y="3575126"/>
              <a:ext cx="76112" cy="69686"/>
            </a:xfrm>
            <a:custGeom>
              <a:rect b="b" l="l" r="r" t="t"/>
              <a:pathLst>
                <a:path extrusionOk="0" h="2657" w="2902">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9"/>
            <p:cNvSpPr/>
            <p:nvPr/>
          </p:nvSpPr>
          <p:spPr>
            <a:xfrm>
              <a:off x="2304157" y="3384924"/>
              <a:ext cx="143622" cy="38161"/>
            </a:xfrm>
            <a:custGeom>
              <a:rect b="b" l="l" r="r" t="t"/>
              <a:pathLst>
                <a:path extrusionOk="0" h="1455" w="5476">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9"/>
            <p:cNvSpPr/>
            <p:nvPr/>
          </p:nvSpPr>
          <p:spPr>
            <a:xfrm>
              <a:off x="2352730" y="3384924"/>
              <a:ext cx="95048" cy="38161"/>
            </a:xfrm>
            <a:custGeom>
              <a:rect b="b" l="l" r="r" t="t"/>
              <a:pathLst>
                <a:path extrusionOk="0" h="1455" w="3624">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9"/>
            <p:cNvSpPr/>
            <p:nvPr/>
          </p:nvSpPr>
          <p:spPr>
            <a:xfrm>
              <a:off x="2187916" y="3682894"/>
              <a:ext cx="392888" cy="31709"/>
            </a:xfrm>
            <a:custGeom>
              <a:rect b="b" l="l" r="r" t="t"/>
              <a:pathLst>
                <a:path extrusionOk="0" h="1209" w="1498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9"/>
            <p:cNvSpPr/>
            <p:nvPr/>
          </p:nvSpPr>
          <p:spPr>
            <a:xfrm>
              <a:off x="2346304" y="3595058"/>
              <a:ext cx="76112" cy="49754"/>
            </a:xfrm>
            <a:custGeom>
              <a:rect b="b" l="l" r="r" t="t"/>
              <a:pathLst>
                <a:path extrusionOk="0" h="1897" w="2902">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9"/>
            <p:cNvSpPr/>
            <p:nvPr/>
          </p:nvSpPr>
          <p:spPr>
            <a:xfrm>
              <a:off x="2359051" y="3524375"/>
              <a:ext cx="50750" cy="57071"/>
            </a:xfrm>
            <a:custGeom>
              <a:rect b="b" l="l" r="r" t="t"/>
              <a:pathLst>
                <a:path extrusionOk="0" h="2176" w="1935">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9"/>
            <p:cNvSpPr/>
            <p:nvPr/>
          </p:nvSpPr>
          <p:spPr>
            <a:xfrm>
              <a:off x="2359051" y="3524506"/>
              <a:ext cx="34987" cy="57019"/>
            </a:xfrm>
            <a:custGeom>
              <a:rect b="b" l="l" r="r" t="t"/>
              <a:pathLst>
                <a:path extrusionOk="0" h="2174" w="1334">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9"/>
            <p:cNvSpPr/>
            <p:nvPr/>
          </p:nvSpPr>
          <p:spPr>
            <a:xfrm>
              <a:off x="2359051" y="3524375"/>
              <a:ext cx="50750" cy="25388"/>
            </a:xfrm>
            <a:custGeom>
              <a:rect b="b" l="l" r="r" t="t"/>
              <a:pathLst>
                <a:path extrusionOk="0" h="968" w="1935">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9"/>
            <p:cNvSpPr/>
            <p:nvPr/>
          </p:nvSpPr>
          <p:spPr>
            <a:xfrm>
              <a:off x="2359051" y="3524375"/>
              <a:ext cx="34856" cy="23133"/>
            </a:xfrm>
            <a:custGeom>
              <a:rect b="b" l="l" r="r" t="t"/>
              <a:pathLst>
                <a:path extrusionOk="0" h="882" w="1329">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9"/>
            <p:cNvSpPr/>
            <p:nvPr/>
          </p:nvSpPr>
          <p:spPr>
            <a:xfrm>
              <a:off x="2346304" y="3606284"/>
              <a:ext cx="19067" cy="36115"/>
            </a:xfrm>
            <a:custGeom>
              <a:rect b="b" l="l" r="r" t="t"/>
              <a:pathLst>
                <a:path extrusionOk="0" h="1377" w="727">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9"/>
            <p:cNvSpPr/>
            <p:nvPr/>
          </p:nvSpPr>
          <p:spPr>
            <a:xfrm>
              <a:off x="2403349" y="3606284"/>
              <a:ext cx="19067" cy="35984"/>
            </a:xfrm>
            <a:custGeom>
              <a:rect b="b" l="l" r="r" t="t"/>
              <a:pathLst>
                <a:path extrusionOk="0" h="1372" w="727">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9"/>
            <p:cNvSpPr/>
            <p:nvPr/>
          </p:nvSpPr>
          <p:spPr>
            <a:xfrm>
              <a:off x="2181989" y="3378996"/>
              <a:ext cx="404874" cy="341535"/>
            </a:xfrm>
            <a:custGeom>
              <a:rect b="b" l="l" r="r" t="t"/>
              <a:pathLst>
                <a:path extrusionOk="0" h="13022" w="15437">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9"/>
            <p:cNvSpPr/>
            <p:nvPr/>
          </p:nvSpPr>
          <p:spPr>
            <a:xfrm>
              <a:off x="2295947" y="3486765"/>
              <a:ext cx="170505" cy="164105"/>
            </a:xfrm>
            <a:custGeom>
              <a:rect b="b" l="l" r="r" t="t"/>
              <a:pathLst>
                <a:path extrusionOk="0" h="6257" w="6501">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9"/>
            <p:cNvSpPr/>
            <p:nvPr/>
          </p:nvSpPr>
          <p:spPr>
            <a:xfrm>
              <a:off x="2266153" y="3461220"/>
              <a:ext cx="188812" cy="175593"/>
            </a:xfrm>
            <a:custGeom>
              <a:rect b="b" l="l" r="r" t="t"/>
              <a:pathLst>
                <a:path extrusionOk="0" h="6695" w="7199">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9"/>
            <p:cNvSpPr/>
            <p:nvPr/>
          </p:nvSpPr>
          <p:spPr>
            <a:xfrm>
              <a:off x="2313284" y="3500639"/>
              <a:ext cx="189389" cy="175750"/>
            </a:xfrm>
            <a:custGeom>
              <a:rect b="b" l="l" r="r" t="t"/>
              <a:pathLst>
                <a:path extrusionOk="0" h="6701" w="7221">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79"/>
          <p:cNvGrpSpPr/>
          <p:nvPr/>
        </p:nvGrpSpPr>
        <p:grpSpPr>
          <a:xfrm>
            <a:off x="3097565" y="3197333"/>
            <a:ext cx="361336" cy="338623"/>
            <a:chOff x="3097565" y="3381908"/>
            <a:chExt cx="361336" cy="338623"/>
          </a:xfrm>
        </p:grpSpPr>
        <p:sp>
          <p:nvSpPr>
            <p:cNvPr id="11878" name="Google Shape;11878;p79"/>
            <p:cNvSpPr/>
            <p:nvPr/>
          </p:nvSpPr>
          <p:spPr>
            <a:xfrm>
              <a:off x="3102732" y="3455607"/>
              <a:ext cx="350871" cy="259495"/>
            </a:xfrm>
            <a:custGeom>
              <a:rect b="b" l="l" r="r" t="t"/>
              <a:pathLst>
                <a:path extrusionOk="0" h="9894" w="13378">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9"/>
            <p:cNvSpPr/>
            <p:nvPr/>
          </p:nvSpPr>
          <p:spPr>
            <a:xfrm>
              <a:off x="3102600" y="3455607"/>
              <a:ext cx="175593" cy="259495"/>
            </a:xfrm>
            <a:custGeom>
              <a:rect b="b" l="l" r="r" t="t"/>
              <a:pathLst>
                <a:path extrusionOk="0" h="9894" w="6695">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9"/>
            <p:cNvSpPr/>
            <p:nvPr/>
          </p:nvSpPr>
          <p:spPr>
            <a:xfrm>
              <a:off x="3133156" y="3486031"/>
              <a:ext cx="290024" cy="198647"/>
            </a:xfrm>
            <a:custGeom>
              <a:rect b="b" l="l" r="r" t="t"/>
              <a:pathLst>
                <a:path extrusionOk="0" h="7574" w="11058">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9"/>
            <p:cNvSpPr/>
            <p:nvPr/>
          </p:nvSpPr>
          <p:spPr>
            <a:xfrm>
              <a:off x="3133156" y="3486136"/>
              <a:ext cx="145038" cy="198542"/>
            </a:xfrm>
            <a:custGeom>
              <a:rect b="b" l="l" r="r" t="t"/>
              <a:pathLst>
                <a:path extrusionOk="0" h="7570" w="553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9"/>
            <p:cNvSpPr/>
            <p:nvPr/>
          </p:nvSpPr>
          <p:spPr>
            <a:xfrm>
              <a:off x="3209241" y="3387205"/>
              <a:ext cx="137721" cy="114876"/>
            </a:xfrm>
            <a:custGeom>
              <a:rect b="b" l="l" r="r" t="t"/>
              <a:pathLst>
                <a:path extrusionOk="0" h="4380" w="5251">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9"/>
            <p:cNvSpPr/>
            <p:nvPr/>
          </p:nvSpPr>
          <p:spPr>
            <a:xfrm>
              <a:off x="3200167" y="3606284"/>
              <a:ext cx="40023" cy="34332"/>
            </a:xfrm>
            <a:custGeom>
              <a:rect b="b" l="l" r="r" t="t"/>
              <a:pathLst>
                <a:path extrusionOk="0" h="1309" w="1526">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9"/>
            <p:cNvSpPr/>
            <p:nvPr/>
          </p:nvSpPr>
          <p:spPr>
            <a:xfrm>
              <a:off x="3262378" y="3541528"/>
              <a:ext cx="39184" cy="34542"/>
            </a:xfrm>
            <a:custGeom>
              <a:rect b="b" l="l" r="r" t="t"/>
              <a:pathLst>
                <a:path extrusionOk="0" h="1317" w="1494">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9"/>
            <p:cNvSpPr/>
            <p:nvPr/>
          </p:nvSpPr>
          <p:spPr>
            <a:xfrm>
              <a:off x="3209241" y="3387205"/>
              <a:ext cx="68952" cy="114876"/>
            </a:xfrm>
            <a:custGeom>
              <a:rect b="b" l="l" r="r" t="t"/>
              <a:pathLst>
                <a:path extrusionOk="0" h="4380" w="2629">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9"/>
            <p:cNvSpPr/>
            <p:nvPr/>
          </p:nvSpPr>
          <p:spPr>
            <a:xfrm>
              <a:off x="3257343" y="3448001"/>
              <a:ext cx="36482" cy="31237"/>
            </a:xfrm>
            <a:custGeom>
              <a:rect b="b" l="l" r="r" t="t"/>
              <a:pathLst>
                <a:path extrusionOk="0" h="1191" w="1391">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9"/>
            <p:cNvSpPr/>
            <p:nvPr/>
          </p:nvSpPr>
          <p:spPr>
            <a:xfrm>
              <a:off x="3188679" y="3534342"/>
              <a:ext cx="187894" cy="117709"/>
            </a:xfrm>
            <a:custGeom>
              <a:rect b="b" l="l" r="r" t="t"/>
              <a:pathLst>
                <a:path extrusionOk="0" h="4488" w="7164">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9"/>
            <p:cNvSpPr/>
            <p:nvPr/>
          </p:nvSpPr>
          <p:spPr>
            <a:xfrm>
              <a:off x="3163422" y="3526316"/>
              <a:ext cx="39315" cy="34463"/>
            </a:xfrm>
            <a:custGeom>
              <a:rect b="b" l="l" r="r" t="t"/>
              <a:pathLst>
                <a:path extrusionOk="0" h="1314" w="1499">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9"/>
            <p:cNvSpPr/>
            <p:nvPr/>
          </p:nvSpPr>
          <p:spPr>
            <a:xfrm>
              <a:off x="3361309" y="3617614"/>
              <a:ext cx="39184" cy="34542"/>
            </a:xfrm>
            <a:custGeom>
              <a:rect b="b" l="l" r="r" t="t"/>
              <a:pathLst>
                <a:path extrusionOk="0" h="1317" w="1494">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9"/>
            <p:cNvSpPr/>
            <p:nvPr/>
          </p:nvSpPr>
          <p:spPr>
            <a:xfrm>
              <a:off x="3097565" y="3381908"/>
              <a:ext cx="361336" cy="338623"/>
            </a:xfrm>
            <a:custGeom>
              <a:rect b="b" l="l" r="r" t="t"/>
              <a:pathLst>
                <a:path extrusionOk="0" h="12911" w="13777">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9"/>
            <p:cNvSpPr/>
            <p:nvPr/>
          </p:nvSpPr>
          <p:spPr>
            <a:xfrm>
              <a:off x="3257212" y="3442703"/>
              <a:ext cx="48862" cy="41964"/>
            </a:xfrm>
            <a:custGeom>
              <a:rect b="b" l="l" r="r" t="t"/>
              <a:pathLst>
                <a:path extrusionOk="0" h="1600" w="1863">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79"/>
          <p:cNvGrpSpPr/>
          <p:nvPr/>
        </p:nvGrpSpPr>
        <p:grpSpPr>
          <a:xfrm>
            <a:off x="871401" y="1813806"/>
            <a:ext cx="324224" cy="338466"/>
            <a:chOff x="871401" y="1998381"/>
            <a:chExt cx="324224" cy="338466"/>
          </a:xfrm>
        </p:grpSpPr>
        <p:sp>
          <p:nvSpPr>
            <p:cNvPr id="11893" name="Google Shape;11893;p79"/>
            <p:cNvSpPr/>
            <p:nvPr/>
          </p:nvSpPr>
          <p:spPr>
            <a:xfrm>
              <a:off x="987379" y="2003180"/>
              <a:ext cx="203840" cy="156499"/>
            </a:xfrm>
            <a:custGeom>
              <a:rect b="b" l="l" r="r" t="t"/>
              <a:pathLst>
                <a:path extrusionOk="0" h="5967" w="7772">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9"/>
            <p:cNvSpPr/>
            <p:nvPr/>
          </p:nvSpPr>
          <p:spPr>
            <a:xfrm>
              <a:off x="1019927" y="2003311"/>
              <a:ext cx="144277" cy="156368"/>
            </a:xfrm>
            <a:custGeom>
              <a:rect b="b" l="l" r="r" t="t"/>
              <a:pathLst>
                <a:path extrusionOk="0" h="5962" w="5501">
                  <a:moveTo>
                    <a:pt x="4264" y="0"/>
                  </a:moveTo>
                  <a:lnTo>
                    <a:pt x="1" y="5962"/>
                  </a:lnTo>
                  <a:lnTo>
                    <a:pt x="1233" y="5962"/>
                  </a:lnTo>
                  <a:lnTo>
                    <a:pt x="550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9"/>
            <p:cNvSpPr/>
            <p:nvPr/>
          </p:nvSpPr>
          <p:spPr>
            <a:xfrm>
              <a:off x="1052239" y="2003311"/>
              <a:ext cx="138848" cy="156368"/>
            </a:xfrm>
            <a:custGeom>
              <a:rect b="b" l="l" r="r" t="t"/>
              <a:pathLst>
                <a:path extrusionOk="0" h="5962" w="5294">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9"/>
            <p:cNvSpPr/>
            <p:nvPr/>
          </p:nvSpPr>
          <p:spPr>
            <a:xfrm>
              <a:off x="877827" y="2003311"/>
              <a:ext cx="203840" cy="156368"/>
            </a:xfrm>
            <a:custGeom>
              <a:rect b="b" l="l" r="r" t="t"/>
              <a:pathLst>
                <a:path extrusionOk="0" h="5962" w="7772">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9"/>
            <p:cNvSpPr/>
            <p:nvPr/>
          </p:nvSpPr>
          <p:spPr>
            <a:xfrm>
              <a:off x="906598" y="2003311"/>
              <a:ext cx="144277" cy="156368"/>
            </a:xfrm>
            <a:custGeom>
              <a:rect b="b" l="l" r="r" t="t"/>
              <a:pathLst>
                <a:path extrusionOk="0" h="5962" w="5501">
                  <a:moveTo>
                    <a:pt x="1" y="0"/>
                  </a:moveTo>
                  <a:lnTo>
                    <a:pt x="4269" y="5962"/>
                  </a:lnTo>
                  <a:lnTo>
                    <a:pt x="5501" y="5962"/>
                  </a:lnTo>
                  <a:lnTo>
                    <a:pt x="123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9"/>
            <p:cNvSpPr/>
            <p:nvPr/>
          </p:nvSpPr>
          <p:spPr>
            <a:xfrm>
              <a:off x="877827" y="2003311"/>
              <a:ext cx="140737" cy="156368"/>
            </a:xfrm>
            <a:custGeom>
              <a:rect b="b" l="l" r="r" t="t"/>
              <a:pathLst>
                <a:path extrusionOk="0" h="5962" w="5366">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9"/>
            <p:cNvSpPr/>
            <p:nvPr/>
          </p:nvSpPr>
          <p:spPr>
            <a:xfrm>
              <a:off x="1066874" y="2114621"/>
              <a:ext cx="32339" cy="45059"/>
            </a:xfrm>
            <a:custGeom>
              <a:rect b="b" l="l" r="r" t="t"/>
              <a:pathLst>
                <a:path extrusionOk="0" h="1718" w="1233">
                  <a:moveTo>
                    <a:pt x="674" y="0"/>
                  </a:moveTo>
                  <a:lnTo>
                    <a:pt x="1" y="938"/>
                  </a:lnTo>
                  <a:lnTo>
                    <a:pt x="559" y="1718"/>
                  </a:lnTo>
                  <a:lnTo>
                    <a:pt x="1021" y="1073"/>
                  </a:lnTo>
                  <a:lnTo>
                    <a:pt x="1233" y="780"/>
                  </a:lnTo>
                  <a:lnTo>
                    <a:pt x="67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9"/>
            <p:cNvSpPr/>
            <p:nvPr/>
          </p:nvSpPr>
          <p:spPr>
            <a:xfrm>
              <a:off x="1050718" y="2092013"/>
              <a:ext cx="33860" cy="47236"/>
            </a:xfrm>
            <a:custGeom>
              <a:rect b="b" l="l" r="r" t="t"/>
              <a:pathLst>
                <a:path extrusionOk="0" h="1801" w="1291">
                  <a:moveTo>
                    <a:pt x="670" y="1"/>
                  </a:moveTo>
                  <a:lnTo>
                    <a:pt x="1" y="934"/>
                  </a:lnTo>
                  <a:lnTo>
                    <a:pt x="617" y="1800"/>
                  </a:lnTo>
                  <a:lnTo>
                    <a:pt x="1290" y="862"/>
                  </a:lnTo>
                  <a:lnTo>
                    <a:pt x="670"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9"/>
            <p:cNvSpPr/>
            <p:nvPr/>
          </p:nvSpPr>
          <p:spPr>
            <a:xfrm>
              <a:off x="1034457" y="2069300"/>
              <a:ext cx="33833" cy="47236"/>
            </a:xfrm>
            <a:custGeom>
              <a:rect b="b" l="l" r="r" t="t"/>
              <a:pathLst>
                <a:path extrusionOk="0" h="1801" w="1290">
                  <a:moveTo>
                    <a:pt x="674" y="1"/>
                  </a:moveTo>
                  <a:lnTo>
                    <a:pt x="0" y="934"/>
                  </a:lnTo>
                  <a:lnTo>
                    <a:pt x="621" y="1800"/>
                  </a:lnTo>
                  <a:lnTo>
                    <a:pt x="1290" y="867"/>
                  </a:lnTo>
                  <a:lnTo>
                    <a:pt x="674" y="1"/>
                  </a:lnTo>
                  <a:close/>
                </a:path>
              </a:pathLst>
            </a:custGeom>
            <a:solidFill>
              <a:srgbClr val="BE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9"/>
            <p:cNvSpPr/>
            <p:nvPr/>
          </p:nvSpPr>
          <p:spPr>
            <a:xfrm>
              <a:off x="932721" y="2133452"/>
              <a:ext cx="203473" cy="198437"/>
            </a:xfrm>
            <a:custGeom>
              <a:rect b="b" l="l" r="r" t="t"/>
              <a:pathLst>
                <a:path extrusionOk="0" h="7566" w="7758">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9"/>
            <p:cNvSpPr/>
            <p:nvPr/>
          </p:nvSpPr>
          <p:spPr>
            <a:xfrm>
              <a:off x="1019560" y="2133347"/>
              <a:ext cx="116765" cy="198542"/>
            </a:xfrm>
            <a:custGeom>
              <a:rect b="b" l="l" r="r" t="t"/>
              <a:pathLst>
                <a:path extrusionOk="0" h="7570" w="4452">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9"/>
            <p:cNvSpPr/>
            <p:nvPr/>
          </p:nvSpPr>
          <p:spPr>
            <a:xfrm>
              <a:off x="959473" y="2157529"/>
              <a:ext cx="150100" cy="150074"/>
            </a:xfrm>
            <a:custGeom>
              <a:rect b="b" l="l" r="r" t="t"/>
              <a:pathLst>
                <a:path extrusionOk="0" h="5722" w="5723">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9"/>
            <p:cNvSpPr/>
            <p:nvPr/>
          </p:nvSpPr>
          <p:spPr>
            <a:xfrm>
              <a:off x="1019691" y="2157529"/>
              <a:ext cx="93921" cy="150074"/>
            </a:xfrm>
            <a:custGeom>
              <a:rect b="b" l="l" r="r" t="t"/>
              <a:pathLst>
                <a:path extrusionOk="0" h="5722" w="3581">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9"/>
            <p:cNvSpPr/>
            <p:nvPr/>
          </p:nvSpPr>
          <p:spPr>
            <a:xfrm>
              <a:off x="871401" y="1998381"/>
              <a:ext cx="324224" cy="338466"/>
            </a:xfrm>
            <a:custGeom>
              <a:rect b="b" l="l" r="r" t="t"/>
              <a:pathLst>
                <a:path extrusionOk="0" h="12905" w="12362">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9"/>
            <p:cNvSpPr/>
            <p:nvPr/>
          </p:nvSpPr>
          <p:spPr>
            <a:xfrm>
              <a:off x="954883" y="2152441"/>
              <a:ext cx="159280" cy="73699"/>
            </a:xfrm>
            <a:custGeom>
              <a:rect b="b" l="l" r="r" t="t"/>
              <a:pathLst>
                <a:path extrusionOk="0" h="2810" w="6073">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9"/>
            <p:cNvSpPr/>
            <p:nvPr/>
          </p:nvSpPr>
          <p:spPr>
            <a:xfrm>
              <a:off x="954883" y="2238992"/>
              <a:ext cx="159096" cy="73516"/>
            </a:xfrm>
            <a:custGeom>
              <a:rect b="b" l="l" r="r" t="t"/>
              <a:pathLst>
                <a:path extrusionOk="0" h="2803" w="6066">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9"/>
            <p:cNvSpPr/>
            <p:nvPr/>
          </p:nvSpPr>
          <p:spPr>
            <a:xfrm>
              <a:off x="1019560" y="2198785"/>
              <a:ext cx="18438" cy="67405"/>
            </a:xfrm>
            <a:custGeom>
              <a:rect b="b" l="l" r="r" t="t"/>
              <a:pathLst>
                <a:path extrusionOk="0" h="2570" w="703">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79"/>
          <p:cNvGrpSpPr/>
          <p:nvPr/>
        </p:nvGrpSpPr>
        <p:grpSpPr>
          <a:xfrm>
            <a:off x="1751884" y="1804705"/>
            <a:ext cx="360602" cy="360471"/>
            <a:chOff x="1751884" y="1989280"/>
            <a:chExt cx="360602" cy="360471"/>
          </a:xfrm>
        </p:grpSpPr>
        <p:sp>
          <p:nvSpPr>
            <p:cNvPr id="11911" name="Google Shape;11911;p79"/>
            <p:cNvSpPr/>
            <p:nvPr/>
          </p:nvSpPr>
          <p:spPr>
            <a:xfrm>
              <a:off x="1757208" y="1994604"/>
              <a:ext cx="265449" cy="174937"/>
            </a:xfrm>
            <a:custGeom>
              <a:rect b="b" l="l" r="r" t="t"/>
              <a:pathLst>
                <a:path extrusionOk="0" h="6670" w="10121">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9"/>
            <p:cNvSpPr/>
            <p:nvPr/>
          </p:nvSpPr>
          <p:spPr>
            <a:xfrm>
              <a:off x="1932120" y="1994604"/>
              <a:ext cx="175042" cy="265291"/>
            </a:xfrm>
            <a:custGeom>
              <a:rect b="b" l="l" r="r" t="t"/>
              <a:pathLst>
                <a:path extrusionOk="0" h="10115" w="6674">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9"/>
            <p:cNvSpPr/>
            <p:nvPr/>
          </p:nvSpPr>
          <p:spPr>
            <a:xfrm>
              <a:off x="1841661" y="2169515"/>
              <a:ext cx="265396" cy="175042"/>
            </a:xfrm>
            <a:custGeom>
              <a:rect b="b" l="l" r="r" t="t"/>
              <a:pathLst>
                <a:path extrusionOk="0" h="6674" w="10119">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9"/>
            <p:cNvSpPr/>
            <p:nvPr/>
          </p:nvSpPr>
          <p:spPr>
            <a:xfrm>
              <a:off x="1757208" y="2079135"/>
              <a:ext cx="175042" cy="265317"/>
            </a:xfrm>
            <a:custGeom>
              <a:rect b="b" l="l" r="r" t="t"/>
              <a:pathLst>
                <a:path extrusionOk="0" h="10116" w="6674">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9"/>
            <p:cNvSpPr/>
            <p:nvPr/>
          </p:nvSpPr>
          <p:spPr>
            <a:xfrm>
              <a:off x="1757208" y="2169515"/>
              <a:ext cx="39525" cy="174937"/>
            </a:xfrm>
            <a:custGeom>
              <a:rect b="b" l="l" r="r" t="t"/>
              <a:pathLst>
                <a:path extrusionOk="0" h="6670" w="1507">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9"/>
            <p:cNvSpPr/>
            <p:nvPr/>
          </p:nvSpPr>
          <p:spPr>
            <a:xfrm>
              <a:off x="1810581" y="2079240"/>
              <a:ext cx="39892" cy="90301"/>
            </a:xfrm>
            <a:custGeom>
              <a:rect b="b" l="l" r="r" t="t"/>
              <a:pathLst>
                <a:path extrusionOk="0" h="3443" w="1521">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9"/>
            <p:cNvSpPr/>
            <p:nvPr/>
          </p:nvSpPr>
          <p:spPr>
            <a:xfrm>
              <a:off x="1757208" y="1994604"/>
              <a:ext cx="39525" cy="174937"/>
            </a:xfrm>
            <a:custGeom>
              <a:rect b="b" l="l" r="r" t="t"/>
              <a:pathLst>
                <a:path extrusionOk="0" h="6670" w="1507">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9"/>
            <p:cNvSpPr/>
            <p:nvPr/>
          </p:nvSpPr>
          <p:spPr>
            <a:xfrm>
              <a:off x="1997111" y="2050941"/>
              <a:ext cx="40023" cy="62159"/>
            </a:xfrm>
            <a:custGeom>
              <a:rect b="b" l="l" r="r" t="t"/>
              <a:pathLst>
                <a:path extrusionOk="0" h="2370" w="1526">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9"/>
            <p:cNvSpPr/>
            <p:nvPr/>
          </p:nvSpPr>
          <p:spPr>
            <a:xfrm>
              <a:off x="1932120" y="1994604"/>
              <a:ext cx="22608" cy="73332"/>
            </a:xfrm>
            <a:custGeom>
              <a:rect b="b" l="l" r="r" t="t"/>
              <a:pathLst>
                <a:path extrusionOk="0" h="2796" w="862">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9"/>
            <p:cNvSpPr/>
            <p:nvPr/>
          </p:nvSpPr>
          <p:spPr>
            <a:xfrm>
              <a:off x="1932120" y="2096183"/>
              <a:ext cx="22608" cy="73358"/>
            </a:xfrm>
            <a:custGeom>
              <a:rect b="b" l="l" r="r" t="t"/>
              <a:pathLst>
                <a:path extrusionOk="0" h="2797" w="862">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9"/>
            <p:cNvSpPr/>
            <p:nvPr/>
          </p:nvSpPr>
          <p:spPr>
            <a:xfrm>
              <a:off x="1979932" y="2169515"/>
              <a:ext cx="45347" cy="90301"/>
            </a:xfrm>
            <a:custGeom>
              <a:rect b="b" l="l" r="r" t="t"/>
              <a:pathLst>
                <a:path extrusionOk="0" h="3443" w="1729">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9"/>
            <p:cNvSpPr/>
            <p:nvPr/>
          </p:nvSpPr>
          <p:spPr>
            <a:xfrm>
              <a:off x="1920868" y="2169515"/>
              <a:ext cx="22634" cy="73463"/>
            </a:xfrm>
            <a:custGeom>
              <a:rect b="b" l="l" r="r" t="t"/>
              <a:pathLst>
                <a:path extrusionOk="0" h="2801" w="863">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9"/>
            <p:cNvSpPr/>
            <p:nvPr/>
          </p:nvSpPr>
          <p:spPr>
            <a:xfrm>
              <a:off x="1838461" y="2225983"/>
              <a:ext cx="40154" cy="62212"/>
            </a:xfrm>
            <a:custGeom>
              <a:rect b="b" l="l" r="r" t="t"/>
              <a:pathLst>
                <a:path extrusionOk="0" h="2372" w="1531">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9"/>
            <p:cNvSpPr/>
            <p:nvPr/>
          </p:nvSpPr>
          <p:spPr>
            <a:xfrm>
              <a:off x="1920868" y="2271094"/>
              <a:ext cx="28168" cy="73463"/>
            </a:xfrm>
            <a:custGeom>
              <a:rect b="b" l="l" r="r" t="t"/>
              <a:pathLst>
                <a:path extrusionOk="0" h="2801" w="1074">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9"/>
            <p:cNvSpPr/>
            <p:nvPr/>
          </p:nvSpPr>
          <p:spPr>
            <a:xfrm>
              <a:off x="1751884" y="1989280"/>
              <a:ext cx="360602" cy="360471"/>
            </a:xfrm>
            <a:custGeom>
              <a:rect b="b" l="l" r="r" t="t"/>
              <a:pathLst>
                <a:path extrusionOk="0" h="13744" w="13749">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79"/>
          <p:cNvGrpSpPr/>
          <p:nvPr/>
        </p:nvGrpSpPr>
        <p:grpSpPr>
          <a:xfrm>
            <a:off x="2188048" y="1798987"/>
            <a:ext cx="389347" cy="353284"/>
            <a:chOff x="2188048" y="1983562"/>
            <a:chExt cx="389347" cy="353284"/>
          </a:xfrm>
        </p:grpSpPr>
        <p:sp>
          <p:nvSpPr>
            <p:cNvPr id="11927" name="Google Shape;11927;p79"/>
            <p:cNvSpPr/>
            <p:nvPr/>
          </p:nvSpPr>
          <p:spPr>
            <a:xfrm>
              <a:off x="2258468" y="2033211"/>
              <a:ext cx="253935" cy="253935"/>
            </a:xfrm>
            <a:custGeom>
              <a:rect b="b" l="l" r="r" t="t"/>
              <a:pathLst>
                <a:path extrusionOk="0" h="9682" w="9682">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9"/>
            <p:cNvSpPr/>
            <p:nvPr/>
          </p:nvSpPr>
          <p:spPr>
            <a:xfrm>
              <a:off x="2311081" y="2034601"/>
              <a:ext cx="200824" cy="250525"/>
            </a:xfrm>
            <a:custGeom>
              <a:rect b="b" l="l" r="r" t="t"/>
              <a:pathLst>
                <a:path extrusionOk="0" h="9552" w="7657">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9"/>
            <p:cNvSpPr/>
            <p:nvPr/>
          </p:nvSpPr>
          <p:spPr>
            <a:xfrm>
              <a:off x="2233342" y="2035860"/>
              <a:ext cx="241582" cy="251338"/>
            </a:xfrm>
            <a:custGeom>
              <a:rect b="b" l="l" r="r" t="t"/>
              <a:pathLst>
                <a:path extrusionOk="0" h="9583" w="9211">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9"/>
            <p:cNvSpPr/>
            <p:nvPr/>
          </p:nvSpPr>
          <p:spPr>
            <a:xfrm>
              <a:off x="2310950" y="2166342"/>
              <a:ext cx="146061" cy="118915"/>
            </a:xfrm>
            <a:custGeom>
              <a:rect b="b" l="l" r="r" t="t"/>
              <a:pathLst>
                <a:path extrusionOk="0" h="4534" w="5569">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9"/>
            <p:cNvSpPr/>
            <p:nvPr/>
          </p:nvSpPr>
          <p:spPr>
            <a:xfrm>
              <a:off x="2238981" y="2081469"/>
              <a:ext cx="338413" cy="255377"/>
            </a:xfrm>
            <a:custGeom>
              <a:rect b="b" l="l" r="r" t="t"/>
              <a:pathLst>
                <a:path extrusionOk="0" h="9737" w="12903">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9"/>
            <p:cNvSpPr/>
            <p:nvPr/>
          </p:nvSpPr>
          <p:spPr>
            <a:xfrm>
              <a:off x="2188048" y="1983562"/>
              <a:ext cx="343843" cy="255325"/>
            </a:xfrm>
            <a:custGeom>
              <a:rect b="b" l="l" r="r" t="t"/>
              <a:pathLst>
                <a:path extrusionOk="0" h="9735" w="1311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9"/>
            <p:cNvSpPr/>
            <p:nvPr/>
          </p:nvSpPr>
          <p:spPr>
            <a:xfrm>
              <a:off x="2341006" y="2077116"/>
              <a:ext cx="16418" cy="27434"/>
            </a:xfrm>
            <a:custGeom>
              <a:rect b="b" l="l" r="r" t="t"/>
              <a:pathLst>
                <a:path extrusionOk="0" h="1046" w="626">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9"/>
            <p:cNvSpPr/>
            <p:nvPr/>
          </p:nvSpPr>
          <p:spPr>
            <a:xfrm>
              <a:off x="2240030" y="2027913"/>
              <a:ext cx="286876" cy="264662"/>
            </a:xfrm>
            <a:custGeom>
              <a:rect b="b" l="l" r="r" t="t"/>
              <a:pathLst>
                <a:path extrusionOk="0" h="10091" w="10938">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79"/>
          <p:cNvGrpSpPr/>
          <p:nvPr/>
        </p:nvGrpSpPr>
        <p:grpSpPr>
          <a:xfrm>
            <a:off x="2654399" y="1839141"/>
            <a:ext cx="342977" cy="287663"/>
            <a:chOff x="2654399" y="2023716"/>
            <a:chExt cx="342977" cy="287663"/>
          </a:xfrm>
        </p:grpSpPr>
        <p:sp>
          <p:nvSpPr>
            <p:cNvPr id="11936" name="Google Shape;11936;p79"/>
            <p:cNvSpPr/>
            <p:nvPr/>
          </p:nvSpPr>
          <p:spPr>
            <a:xfrm>
              <a:off x="2814623" y="2091777"/>
              <a:ext cx="174570" cy="158912"/>
            </a:xfrm>
            <a:custGeom>
              <a:rect b="b" l="l" r="r" t="t"/>
              <a:pathLst>
                <a:path extrusionOk="0" h="6059" w="6656">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9"/>
            <p:cNvSpPr/>
            <p:nvPr/>
          </p:nvSpPr>
          <p:spPr>
            <a:xfrm>
              <a:off x="2891364" y="2028673"/>
              <a:ext cx="98825" cy="175173"/>
            </a:xfrm>
            <a:custGeom>
              <a:rect b="b" l="l" r="r" t="t"/>
              <a:pathLst>
                <a:path extrusionOk="0" h="6679" w="3768">
                  <a:moveTo>
                    <a:pt x="3768" y="0"/>
                  </a:moveTo>
                  <a:lnTo>
                    <a:pt x="0" y="2421"/>
                  </a:lnTo>
                  <a:lnTo>
                    <a:pt x="3248" y="6679"/>
                  </a:lnTo>
                  <a:lnTo>
                    <a:pt x="3768" y="6265"/>
                  </a:lnTo>
                  <a:lnTo>
                    <a:pt x="3768" y="0"/>
                  </a:lnTo>
                  <a:close/>
                </a:path>
              </a:pathLst>
            </a:custGeom>
            <a:solidFill>
              <a:srgbClr val="D7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9"/>
            <p:cNvSpPr/>
            <p:nvPr/>
          </p:nvSpPr>
          <p:spPr>
            <a:xfrm>
              <a:off x="2957851" y="2158159"/>
              <a:ext cx="32339" cy="45688"/>
            </a:xfrm>
            <a:custGeom>
              <a:rect b="b" l="l" r="r" t="t"/>
              <a:pathLst>
                <a:path extrusionOk="0" h="1742" w="1233">
                  <a:moveTo>
                    <a:pt x="1233" y="0"/>
                  </a:moveTo>
                  <a:lnTo>
                    <a:pt x="1" y="813"/>
                  </a:lnTo>
                  <a:lnTo>
                    <a:pt x="713" y="1742"/>
                  </a:lnTo>
                  <a:lnTo>
                    <a:pt x="1233" y="1328"/>
                  </a:lnTo>
                  <a:lnTo>
                    <a:pt x="1233" y="0"/>
                  </a:lnTo>
                  <a:close/>
                </a:path>
              </a:pathLst>
            </a:custGeom>
            <a:solidFill>
              <a:srgbClr val="CE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9"/>
            <p:cNvSpPr/>
            <p:nvPr/>
          </p:nvSpPr>
          <p:spPr>
            <a:xfrm>
              <a:off x="2825979" y="2144258"/>
              <a:ext cx="132790" cy="88282"/>
            </a:xfrm>
            <a:custGeom>
              <a:rect b="b" l="l" r="r" t="t"/>
              <a:pathLst>
                <a:path extrusionOk="0" h="3366" w="5063">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9"/>
            <p:cNvSpPr/>
            <p:nvPr/>
          </p:nvSpPr>
          <p:spPr>
            <a:xfrm>
              <a:off x="2877857" y="2188687"/>
              <a:ext cx="77896" cy="43774"/>
            </a:xfrm>
            <a:custGeom>
              <a:rect b="b" l="l" r="r" t="t"/>
              <a:pathLst>
                <a:path extrusionOk="0" h="1669" w="297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9"/>
            <p:cNvSpPr/>
            <p:nvPr/>
          </p:nvSpPr>
          <p:spPr>
            <a:xfrm>
              <a:off x="2801509" y="2167102"/>
              <a:ext cx="132790" cy="88256"/>
            </a:xfrm>
            <a:custGeom>
              <a:rect b="b" l="l" r="r" t="t"/>
              <a:pathLst>
                <a:path extrusionOk="0" h="3365" w="5063">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9"/>
            <p:cNvSpPr/>
            <p:nvPr/>
          </p:nvSpPr>
          <p:spPr>
            <a:xfrm>
              <a:off x="2861937" y="2217328"/>
              <a:ext cx="69319" cy="38056"/>
            </a:xfrm>
            <a:custGeom>
              <a:rect b="b" l="l" r="r" t="t"/>
              <a:pathLst>
                <a:path extrusionOk="0" h="1451" w="2643">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9"/>
            <p:cNvSpPr/>
            <p:nvPr/>
          </p:nvSpPr>
          <p:spPr>
            <a:xfrm>
              <a:off x="2777012" y="2189946"/>
              <a:ext cx="132790" cy="88256"/>
            </a:xfrm>
            <a:custGeom>
              <a:rect b="b" l="l" r="r" t="t"/>
              <a:pathLst>
                <a:path extrusionOk="0" h="3365" w="5063">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9"/>
            <p:cNvSpPr/>
            <p:nvPr/>
          </p:nvSpPr>
          <p:spPr>
            <a:xfrm>
              <a:off x="2845912" y="2245234"/>
              <a:ext cx="60481" cy="32994"/>
            </a:xfrm>
            <a:custGeom>
              <a:rect b="b" l="l" r="r" t="t"/>
              <a:pathLst>
                <a:path extrusionOk="0" h="1258" w="2306">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9"/>
            <p:cNvSpPr/>
            <p:nvPr/>
          </p:nvSpPr>
          <p:spPr>
            <a:xfrm>
              <a:off x="2752411" y="2212791"/>
              <a:ext cx="132790" cy="88256"/>
            </a:xfrm>
            <a:custGeom>
              <a:rect b="b" l="l" r="r" t="t"/>
              <a:pathLst>
                <a:path extrusionOk="0" h="3365" w="5063">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9"/>
            <p:cNvSpPr/>
            <p:nvPr/>
          </p:nvSpPr>
          <p:spPr>
            <a:xfrm>
              <a:off x="2830018" y="2271724"/>
              <a:ext cx="52035" cy="29349"/>
            </a:xfrm>
            <a:custGeom>
              <a:rect b="b" l="l" r="r" t="t"/>
              <a:pathLst>
                <a:path extrusionOk="0" h="1119" w="1984">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9"/>
            <p:cNvSpPr/>
            <p:nvPr/>
          </p:nvSpPr>
          <p:spPr>
            <a:xfrm>
              <a:off x="2672260" y="2102871"/>
              <a:ext cx="169010" cy="153116"/>
            </a:xfrm>
            <a:custGeom>
              <a:rect b="b" l="l" r="r" t="t"/>
              <a:pathLst>
                <a:path extrusionOk="0" h="5838" w="6444">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9"/>
            <p:cNvSpPr/>
            <p:nvPr/>
          </p:nvSpPr>
          <p:spPr>
            <a:xfrm>
              <a:off x="2664942" y="2085718"/>
              <a:ext cx="93160" cy="134914"/>
            </a:xfrm>
            <a:custGeom>
              <a:rect b="b" l="l" r="r" t="t"/>
              <a:pathLst>
                <a:path extrusionOk="0" h="5144" w="3552">
                  <a:moveTo>
                    <a:pt x="2676" y="0"/>
                  </a:moveTo>
                  <a:lnTo>
                    <a:pt x="1" y="4639"/>
                  </a:lnTo>
                  <a:lnTo>
                    <a:pt x="872" y="5144"/>
                  </a:lnTo>
                  <a:lnTo>
                    <a:pt x="3552" y="505"/>
                  </a:lnTo>
                  <a:lnTo>
                    <a:pt x="2676"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9"/>
            <p:cNvSpPr/>
            <p:nvPr/>
          </p:nvSpPr>
          <p:spPr>
            <a:xfrm>
              <a:off x="2661664" y="2043308"/>
              <a:ext cx="79915" cy="167882"/>
            </a:xfrm>
            <a:custGeom>
              <a:rect b="b" l="l" r="r" t="t"/>
              <a:pathLst>
                <a:path extrusionOk="0" h="6401" w="3047">
                  <a:moveTo>
                    <a:pt x="1" y="0"/>
                  </a:moveTo>
                  <a:lnTo>
                    <a:pt x="1" y="6183"/>
                  </a:lnTo>
                  <a:lnTo>
                    <a:pt x="366" y="6400"/>
                  </a:lnTo>
                  <a:lnTo>
                    <a:pt x="3047" y="1762"/>
                  </a:lnTo>
                  <a:lnTo>
                    <a:pt x="1"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9"/>
            <p:cNvSpPr/>
            <p:nvPr/>
          </p:nvSpPr>
          <p:spPr>
            <a:xfrm>
              <a:off x="2664942" y="2178092"/>
              <a:ext cx="40049" cy="42672"/>
            </a:xfrm>
            <a:custGeom>
              <a:rect b="b" l="l" r="r" t="t"/>
              <a:pathLst>
                <a:path extrusionOk="0" h="1627" w="1527">
                  <a:moveTo>
                    <a:pt x="646" y="0"/>
                  </a:moveTo>
                  <a:lnTo>
                    <a:pt x="1" y="1121"/>
                  </a:lnTo>
                  <a:lnTo>
                    <a:pt x="872" y="1627"/>
                  </a:lnTo>
                  <a:lnTo>
                    <a:pt x="1526" y="496"/>
                  </a:lnTo>
                  <a:lnTo>
                    <a:pt x="646"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9"/>
            <p:cNvSpPr/>
            <p:nvPr/>
          </p:nvSpPr>
          <p:spPr>
            <a:xfrm>
              <a:off x="2661664" y="2166604"/>
              <a:ext cx="26673" cy="44587"/>
            </a:xfrm>
            <a:custGeom>
              <a:rect b="b" l="l" r="r" t="t"/>
              <a:pathLst>
                <a:path extrusionOk="0" h="1700" w="1017">
                  <a:moveTo>
                    <a:pt x="1" y="0"/>
                  </a:moveTo>
                  <a:lnTo>
                    <a:pt x="1" y="1482"/>
                  </a:lnTo>
                  <a:lnTo>
                    <a:pt x="366" y="1699"/>
                  </a:lnTo>
                  <a:lnTo>
                    <a:pt x="1016" y="578"/>
                  </a:ln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9"/>
            <p:cNvSpPr/>
            <p:nvPr/>
          </p:nvSpPr>
          <p:spPr>
            <a:xfrm>
              <a:off x="2707221" y="2190576"/>
              <a:ext cx="71208" cy="57281"/>
            </a:xfrm>
            <a:custGeom>
              <a:rect b="b" l="l" r="r" t="t"/>
              <a:pathLst>
                <a:path extrusionOk="0" h="2184" w="2715">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9"/>
            <p:cNvSpPr/>
            <p:nvPr/>
          </p:nvSpPr>
          <p:spPr>
            <a:xfrm>
              <a:off x="2710394" y="2191730"/>
              <a:ext cx="68034" cy="56048"/>
            </a:xfrm>
            <a:custGeom>
              <a:rect b="b" l="l" r="r" t="t"/>
              <a:pathLst>
                <a:path extrusionOk="0" h="2137" w="2594">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9"/>
            <p:cNvSpPr/>
            <p:nvPr/>
          </p:nvSpPr>
          <p:spPr>
            <a:xfrm>
              <a:off x="2734498" y="2215754"/>
              <a:ext cx="63366" cy="51642"/>
            </a:xfrm>
            <a:custGeom>
              <a:rect b="b" l="l" r="r" t="t"/>
              <a:pathLst>
                <a:path extrusionOk="0" h="1969" w="2416">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9"/>
            <p:cNvSpPr/>
            <p:nvPr/>
          </p:nvSpPr>
          <p:spPr>
            <a:xfrm>
              <a:off x="2737776" y="2216961"/>
              <a:ext cx="60087" cy="50435"/>
            </a:xfrm>
            <a:custGeom>
              <a:rect b="b" l="l" r="r" t="t"/>
              <a:pathLst>
                <a:path extrusionOk="0" h="1923" w="2291">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9"/>
            <p:cNvSpPr/>
            <p:nvPr/>
          </p:nvSpPr>
          <p:spPr>
            <a:xfrm>
              <a:off x="2761617" y="2241064"/>
              <a:ext cx="55550" cy="45819"/>
            </a:xfrm>
            <a:custGeom>
              <a:rect b="b" l="l" r="r" t="t"/>
              <a:pathLst>
                <a:path extrusionOk="0" h="1747" w="2118">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9"/>
            <p:cNvSpPr/>
            <p:nvPr/>
          </p:nvSpPr>
          <p:spPr>
            <a:xfrm>
              <a:off x="2764659" y="2241955"/>
              <a:ext cx="52507" cy="45006"/>
            </a:xfrm>
            <a:custGeom>
              <a:rect b="b" l="l" r="r" t="t"/>
              <a:pathLst>
                <a:path extrusionOk="0" h="1716" w="2002">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9"/>
            <p:cNvSpPr/>
            <p:nvPr/>
          </p:nvSpPr>
          <p:spPr>
            <a:xfrm>
              <a:off x="2788867" y="2266295"/>
              <a:ext cx="47734" cy="40154"/>
            </a:xfrm>
            <a:custGeom>
              <a:rect b="b" l="l" r="r" t="t"/>
              <a:pathLst>
                <a:path extrusionOk="0" h="1531" w="182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9"/>
            <p:cNvSpPr/>
            <p:nvPr/>
          </p:nvSpPr>
          <p:spPr>
            <a:xfrm>
              <a:off x="2792041" y="2267317"/>
              <a:ext cx="44561" cy="39184"/>
            </a:xfrm>
            <a:custGeom>
              <a:rect b="b" l="l" r="r" t="t"/>
              <a:pathLst>
                <a:path extrusionOk="0" h="1494" w="1699">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9"/>
            <p:cNvSpPr/>
            <p:nvPr/>
          </p:nvSpPr>
          <p:spPr>
            <a:xfrm>
              <a:off x="2794060" y="2108169"/>
              <a:ext cx="68926" cy="106038"/>
            </a:xfrm>
            <a:custGeom>
              <a:rect b="b" l="l" r="r" t="t"/>
              <a:pathLst>
                <a:path extrusionOk="0" h="4043" w="2628">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9"/>
            <p:cNvSpPr/>
            <p:nvPr/>
          </p:nvSpPr>
          <p:spPr>
            <a:xfrm>
              <a:off x="2794060" y="2108169"/>
              <a:ext cx="29165" cy="106038"/>
            </a:xfrm>
            <a:custGeom>
              <a:rect b="b" l="l" r="r" t="t"/>
              <a:pathLst>
                <a:path extrusionOk="0" h="4043" w="1112">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9"/>
            <p:cNvSpPr/>
            <p:nvPr/>
          </p:nvSpPr>
          <p:spPr>
            <a:xfrm>
              <a:off x="2654399" y="2038404"/>
              <a:ext cx="342977" cy="272976"/>
            </a:xfrm>
            <a:custGeom>
              <a:rect b="b" l="l" r="r" t="t"/>
              <a:pathLst>
                <a:path extrusionOk="0" h="10408" w="13077">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9"/>
            <p:cNvSpPr/>
            <p:nvPr/>
          </p:nvSpPr>
          <p:spPr>
            <a:xfrm>
              <a:off x="2955464" y="2023716"/>
              <a:ext cx="41833" cy="27827"/>
            </a:xfrm>
            <a:custGeom>
              <a:rect b="b" l="l" r="r" t="t"/>
              <a:pathLst>
                <a:path extrusionOk="0" h="1061" w="1595">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79"/>
          <p:cNvGrpSpPr/>
          <p:nvPr/>
        </p:nvGrpSpPr>
        <p:grpSpPr>
          <a:xfrm>
            <a:off x="3104515" y="1813806"/>
            <a:ext cx="338492" cy="338597"/>
            <a:chOff x="3104515" y="1998381"/>
            <a:chExt cx="338492" cy="338597"/>
          </a:xfrm>
        </p:grpSpPr>
        <p:sp>
          <p:nvSpPr>
            <p:cNvPr id="11965" name="Google Shape;11965;p79"/>
            <p:cNvSpPr/>
            <p:nvPr/>
          </p:nvSpPr>
          <p:spPr>
            <a:xfrm>
              <a:off x="3204835" y="2024503"/>
              <a:ext cx="158912" cy="145458"/>
            </a:xfrm>
            <a:custGeom>
              <a:rect b="b" l="l" r="r" t="t"/>
              <a:pathLst>
                <a:path extrusionOk="0" h="5546" w="6059">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9"/>
            <p:cNvSpPr/>
            <p:nvPr/>
          </p:nvSpPr>
          <p:spPr>
            <a:xfrm>
              <a:off x="3110180" y="2151707"/>
              <a:ext cx="116503" cy="116634"/>
            </a:xfrm>
            <a:custGeom>
              <a:rect b="b" l="l" r="r" t="t"/>
              <a:pathLst>
                <a:path extrusionOk="0" h="4447" w="4442">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9"/>
            <p:cNvSpPr/>
            <p:nvPr/>
          </p:nvSpPr>
          <p:spPr>
            <a:xfrm>
              <a:off x="3141863" y="2151707"/>
              <a:ext cx="84820" cy="116634"/>
            </a:xfrm>
            <a:custGeom>
              <a:rect b="b" l="l" r="r" t="t"/>
              <a:pathLst>
                <a:path extrusionOk="0" h="4447" w="3234">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9"/>
            <p:cNvSpPr/>
            <p:nvPr/>
          </p:nvSpPr>
          <p:spPr>
            <a:xfrm>
              <a:off x="3109420" y="2239805"/>
              <a:ext cx="116634" cy="92032"/>
            </a:xfrm>
            <a:custGeom>
              <a:rect b="b" l="l" r="r" t="t"/>
              <a:pathLst>
                <a:path extrusionOk="0" h="3509" w="4447">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9"/>
            <p:cNvSpPr/>
            <p:nvPr/>
          </p:nvSpPr>
          <p:spPr>
            <a:xfrm>
              <a:off x="3147922" y="2239805"/>
              <a:ext cx="39656" cy="25887"/>
            </a:xfrm>
            <a:custGeom>
              <a:rect b="b" l="l" r="r" t="t"/>
              <a:pathLst>
                <a:path extrusionOk="0" h="987" w="1512">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9"/>
            <p:cNvSpPr/>
            <p:nvPr/>
          </p:nvSpPr>
          <p:spPr>
            <a:xfrm>
              <a:off x="3109420" y="2273874"/>
              <a:ext cx="116634" cy="57963"/>
            </a:xfrm>
            <a:custGeom>
              <a:rect b="b" l="l" r="r" t="t"/>
              <a:pathLst>
                <a:path extrusionOk="0" h="2210" w="4447">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9"/>
            <p:cNvSpPr/>
            <p:nvPr/>
          </p:nvSpPr>
          <p:spPr>
            <a:xfrm>
              <a:off x="3128854" y="2189002"/>
              <a:ext cx="77765" cy="63707"/>
            </a:xfrm>
            <a:custGeom>
              <a:rect b="b" l="l" r="r" t="t"/>
              <a:pathLst>
                <a:path extrusionOk="0" h="2429" w="2965">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9"/>
            <p:cNvSpPr/>
            <p:nvPr/>
          </p:nvSpPr>
          <p:spPr>
            <a:xfrm>
              <a:off x="3128854" y="2189002"/>
              <a:ext cx="77765" cy="63077"/>
            </a:xfrm>
            <a:custGeom>
              <a:rect b="b" l="l" r="r" t="t"/>
              <a:pathLst>
                <a:path extrusionOk="0" h="2405" w="2965">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9"/>
            <p:cNvSpPr/>
            <p:nvPr/>
          </p:nvSpPr>
          <p:spPr>
            <a:xfrm>
              <a:off x="3204835" y="2286988"/>
              <a:ext cx="21218" cy="44849"/>
            </a:xfrm>
            <a:custGeom>
              <a:rect b="b" l="l" r="r" t="t"/>
              <a:pathLst>
                <a:path extrusionOk="0" h="1710" w="809">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9"/>
            <p:cNvSpPr/>
            <p:nvPr/>
          </p:nvSpPr>
          <p:spPr>
            <a:xfrm>
              <a:off x="3109420" y="2286988"/>
              <a:ext cx="21244" cy="44849"/>
            </a:xfrm>
            <a:custGeom>
              <a:rect b="b" l="l" r="r" t="t"/>
              <a:pathLst>
                <a:path extrusionOk="0" h="1710" w="81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9"/>
            <p:cNvSpPr/>
            <p:nvPr/>
          </p:nvSpPr>
          <p:spPr>
            <a:xfrm>
              <a:off x="3332668" y="2162932"/>
              <a:ext cx="29821" cy="65543"/>
            </a:xfrm>
            <a:custGeom>
              <a:rect b="b" l="l" r="r" t="t"/>
              <a:pathLst>
                <a:path extrusionOk="0" h="2499" w="1137">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9"/>
            <p:cNvSpPr/>
            <p:nvPr/>
          </p:nvSpPr>
          <p:spPr>
            <a:xfrm>
              <a:off x="3344654" y="2157005"/>
              <a:ext cx="71470" cy="71601"/>
            </a:xfrm>
            <a:custGeom>
              <a:rect b="b" l="l" r="r" t="t"/>
              <a:pathLst>
                <a:path extrusionOk="0" h="2730" w="2725">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9"/>
            <p:cNvSpPr/>
            <p:nvPr/>
          </p:nvSpPr>
          <p:spPr>
            <a:xfrm>
              <a:off x="3355381" y="2247122"/>
              <a:ext cx="38161" cy="33466"/>
            </a:xfrm>
            <a:custGeom>
              <a:rect b="b" l="l" r="r" t="t"/>
              <a:pathLst>
                <a:path extrusionOk="0" h="1276" w="1455">
                  <a:moveTo>
                    <a:pt x="1" y="0"/>
                  </a:moveTo>
                  <a:lnTo>
                    <a:pt x="1" y="1275"/>
                  </a:lnTo>
                  <a:lnTo>
                    <a:pt x="1454" y="1275"/>
                  </a:lnTo>
                  <a:lnTo>
                    <a:pt x="1454"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9"/>
            <p:cNvSpPr/>
            <p:nvPr/>
          </p:nvSpPr>
          <p:spPr>
            <a:xfrm>
              <a:off x="3355381" y="2247122"/>
              <a:ext cx="38161" cy="20720"/>
            </a:xfrm>
            <a:custGeom>
              <a:rect b="b" l="l" r="r" t="t"/>
              <a:pathLst>
                <a:path extrusionOk="0" h="790" w="1455">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9"/>
            <p:cNvSpPr/>
            <p:nvPr/>
          </p:nvSpPr>
          <p:spPr>
            <a:xfrm>
              <a:off x="3310847" y="2267816"/>
              <a:ext cx="127230" cy="64126"/>
            </a:xfrm>
            <a:custGeom>
              <a:rect b="b" l="l" r="r" t="t"/>
              <a:pathLst>
                <a:path extrusionOk="0" h="2445" w="4851">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9"/>
            <p:cNvSpPr/>
            <p:nvPr/>
          </p:nvSpPr>
          <p:spPr>
            <a:xfrm>
              <a:off x="3338596" y="2186799"/>
              <a:ext cx="71706" cy="65647"/>
            </a:xfrm>
            <a:custGeom>
              <a:rect b="b" l="l" r="r" t="t"/>
              <a:pathLst>
                <a:path extrusionOk="0" h="2503" w="2734">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9"/>
            <p:cNvSpPr/>
            <p:nvPr/>
          </p:nvSpPr>
          <p:spPr>
            <a:xfrm>
              <a:off x="3338596" y="2186904"/>
              <a:ext cx="71470" cy="64021"/>
            </a:xfrm>
            <a:custGeom>
              <a:rect b="b" l="l" r="r" t="t"/>
              <a:pathLst>
                <a:path extrusionOk="0" h="2441" w="2725">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9"/>
            <p:cNvSpPr/>
            <p:nvPr/>
          </p:nvSpPr>
          <p:spPr>
            <a:xfrm>
              <a:off x="3310847" y="2283972"/>
              <a:ext cx="25519" cy="47970"/>
            </a:xfrm>
            <a:custGeom>
              <a:rect b="b" l="l" r="r" t="t"/>
              <a:pathLst>
                <a:path extrusionOk="0" h="1829" w="973">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9"/>
            <p:cNvSpPr/>
            <p:nvPr/>
          </p:nvSpPr>
          <p:spPr>
            <a:xfrm>
              <a:off x="3412557" y="2283972"/>
              <a:ext cx="25519" cy="47970"/>
            </a:xfrm>
            <a:custGeom>
              <a:rect b="b" l="l" r="r" t="t"/>
              <a:pathLst>
                <a:path extrusionOk="0" h="1829" w="973">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9"/>
            <p:cNvSpPr/>
            <p:nvPr/>
          </p:nvSpPr>
          <p:spPr>
            <a:xfrm>
              <a:off x="3162425" y="2003311"/>
              <a:ext cx="180367" cy="155267"/>
            </a:xfrm>
            <a:custGeom>
              <a:rect b="b" l="l" r="r" t="t"/>
              <a:pathLst>
                <a:path extrusionOk="0" h="5920" w="6877">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9"/>
            <p:cNvSpPr/>
            <p:nvPr/>
          </p:nvSpPr>
          <p:spPr>
            <a:xfrm>
              <a:off x="3104515" y="2146723"/>
              <a:ext cx="126600" cy="190149"/>
            </a:xfrm>
            <a:custGeom>
              <a:rect b="b" l="l" r="r" t="t"/>
              <a:pathLst>
                <a:path extrusionOk="0" h="7250" w="4827">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9"/>
            <p:cNvSpPr/>
            <p:nvPr/>
          </p:nvSpPr>
          <p:spPr>
            <a:xfrm>
              <a:off x="3125707" y="2305662"/>
              <a:ext cx="9993" cy="31211"/>
            </a:xfrm>
            <a:custGeom>
              <a:rect b="b" l="l" r="r" t="t"/>
              <a:pathLst>
                <a:path extrusionOk="0" h="1190" w="381">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9"/>
            <p:cNvSpPr/>
            <p:nvPr/>
          </p:nvSpPr>
          <p:spPr>
            <a:xfrm>
              <a:off x="3199904" y="2305662"/>
              <a:ext cx="9993" cy="31211"/>
            </a:xfrm>
            <a:custGeom>
              <a:rect b="b" l="l" r="r" t="t"/>
              <a:pathLst>
                <a:path extrusionOk="0" h="1190" w="381">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9"/>
            <p:cNvSpPr/>
            <p:nvPr/>
          </p:nvSpPr>
          <p:spPr>
            <a:xfrm>
              <a:off x="3348326" y="2182340"/>
              <a:ext cx="54632" cy="16838"/>
            </a:xfrm>
            <a:custGeom>
              <a:rect b="b" l="l" r="r" t="t"/>
              <a:pathLst>
                <a:path extrusionOk="0" h="642" w="2083">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9"/>
            <p:cNvSpPr/>
            <p:nvPr/>
          </p:nvSpPr>
          <p:spPr>
            <a:xfrm>
              <a:off x="3305785" y="2151969"/>
              <a:ext cx="137222" cy="185009"/>
            </a:xfrm>
            <a:custGeom>
              <a:rect b="b" l="l" r="r" t="t"/>
              <a:pathLst>
                <a:path extrusionOk="0" h="7054" w="5232">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9"/>
            <p:cNvSpPr/>
            <p:nvPr/>
          </p:nvSpPr>
          <p:spPr>
            <a:xfrm>
              <a:off x="3332432"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9"/>
            <p:cNvSpPr/>
            <p:nvPr/>
          </p:nvSpPr>
          <p:spPr>
            <a:xfrm>
              <a:off x="3406630"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9"/>
            <p:cNvSpPr/>
            <p:nvPr/>
          </p:nvSpPr>
          <p:spPr>
            <a:xfrm>
              <a:off x="3157521" y="1998381"/>
              <a:ext cx="211263" cy="176537"/>
            </a:xfrm>
            <a:custGeom>
              <a:rect b="b" l="l" r="r" t="t"/>
              <a:pathLst>
                <a:path extrusionOk="0" h="6731" w="8055">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9"/>
            <p:cNvSpPr/>
            <p:nvPr/>
          </p:nvSpPr>
          <p:spPr>
            <a:xfrm>
              <a:off x="3192980" y="2030064"/>
              <a:ext cx="29165" cy="9993"/>
            </a:xfrm>
            <a:custGeom>
              <a:rect b="b" l="l" r="r" t="t"/>
              <a:pathLst>
                <a:path extrusionOk="0" h="381" w="1112">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9"/>
            <p:cNvSpPr/>
            <p:nvPr/>
          </p:nvSpPr>
          <p:spPr>
            <a:xfrm>
              <a:off x="3230066" y="2030064"/>
              <a:ext cx="82197" cy="9993"/>
            </a:xfrm>
            <a:custGeom>
              <a:rect b="b" l="l" r="r" t="t"/>
              <a:pathLst>
                <a:path extrusionOk="0" h="381" w="3134">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9"/>
            <p:cNvSpPr/>
            <p:nvPr/>
          </p:nvSpPr>
          <p:spPr>
            <a:xfrm>
              <a:off x="3192980" y="2056553"/>
              <a:ext cx="119283" cy="9993"/>
            </a:xfrm>
            <a:custGeom>
              <a:rect b="b" l="l" r="r" t="t"/>
              <a:pathLst>
                <a:path extrusionOk="0" h="381" w="4548">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9"/>
            <p:cNvSpPr/>
            <p:nvPr/>
          </p:nvSpPr>
          <p:spPr>
            <a:xfrm>
              <a:off x="3192980" y="2083069"/>
              <a:ext cx="82040" cy="9993"/>
            </a:xfrm>
            <a:custGeom>
              <a:rect b="b" l="l" r="r" t="t"/>
              <a:pathLst>
                <a:path extrusionOk="0" h="381" w="3128">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9"/>
            <p:cNvSpPr/>
            <p:nvPr/>
          </p:nvSpPr>
          <p:spPr>
            <a:xfrm>
              <a:off x="3283072" y="2083069"/>
              <a:ext cx="29060" cy="9993"/>
            </a:xfrm>
            <a:custGeom>
              <a:rect b="b" l="l" r="r" t="t"/>
              <a:pathLst>
                <a:path extrusionOk="0" h="381" w="1108">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8" name="Google Shape;11998;p79"/>
          <p:cNvGrpSpPr/>
          <p:nvPr/>
        </p:nvGrpSpPr>
        <p:grpSpPr>
          <a:xfrm>
            <a:off x="4006321" y="1790830"/>
            <a:ext cx="320605" cy="384469"/>
            <a:chOff x="4006321" y="1975405"/>
            <a:chExt cx="320605" cy="384469"/>
          </a:xfrm>
        </p:grpSpPr>
        <p:sp>
          <p:nvSpPr>
            <p:cNvPr id="11999" name="Google Shape;11999;p79"/>
            <p:cNvSpPr/>
            <p:nvPr/>
          </p:nvSpPr>
          <p:spPr>
            <a:xfrm>
              <a:off x="4058960" y="2050888"/>
              <a:ext cx="32706" cy="35984"/>
            </a:xfrm>
            <a:custGeom>
              <a:rect b="b" l="l" r="r" t="t"/>
              <a:pathLst>
                <a:path extrusionOk="0" h="1372" w="1247">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9"/>
            <p:cNvSpPr/>
            <p:nvPr/>
          </p:nvSpPr>
          <p:spPr>
            <a:xfrm>
              <a:off x="4248008" y="2050888"/>
              <a:ext cx="32837" cy="35984"/>
            </a:xfrm>
            <a:custGeom>
              <a:rect b="b" l="l" r="r" t="t"/>
              <a:pathLst>
                <a:path extrusionOk="0" h="1372" w="1252">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9"/>
            <p:cNvSpPr/>
            <p:nvPr/>
          </p:nvSpPr>
          <p:spPr>
            <a:xfrm>
              <a:off x="4153222" y="2022353"/>
              <a:ext cx="33335" cy="34096"/>
            </a:xfrm>
            <a:custGeom>
              <a:rect b="b" l="l" r="r" t="t"/>
              <a:pathLst>
                <a:path extrusionOk="0" h="1300" w="1271">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9"/>
            <p:cNvSpPr/>
            <p:nvPr/>
          </p:nvSpPr>
          <p:spPr>
            <a:xfrm>
              <a:off x="4153222" y="2022353"/>
              <a:ext cx="22503" cy="34096"/>
            </a:xfrm>
            <a:custGeom>
              <a:rect b="b" l="l" r="r" t="t"/>
              <a:pathLst>
                <a:path extrusionOk="0" h="1300" w="858">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9"/>
            <p:cNvSpPr/>
            <p:nvPr/>
          </p:nvSpPr>
          <p:spPr>
            <a:xfrm>
              <a:off x="4006321" y="2050888"/>
              <a:ext cx="315150" cy="303242"/>
            </a:xfrm>
            <a:custGeom>
              <a:rect b="b" l="l" r="r" t="t"/>
              <a:pathLst>
                <a:path extrusionOk="0" h="11562" w="12016">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9"/>
            <p:cNvSpPr/>
            <p:nvPr/>
          </p:nvSpPr>
          <p:spPr>
            <a:xfrm>
              <a:off x="4018307" y="2050888"/>
              <a:ext cx="165102" cy="303269"/>
            </a:xfrm>
            <a:custGeom>
              <a:rect b="b" l="l" r="r" t="t"/>
              <a:pathLst>
                <a:path extrusionOk="0" h="11563" w="6295">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9"/>
            <p:cNvSpPr/>
            <p:nvPr/>
          </p:nvSpPr>
          <p:spPr>
            <a:xfrm>
              <a:off x="4032837" y="2075516"/>
              <a:ext cx="264163" cy="254040"/>
            </a:xfrm>
            <a:custGeom>
              <a:rect b="b" l="l" r="r" t="t"/>
              <a:pathLst>
                <a:path extrusionOk="0" h="9686" w="10072">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9"/>
            <p:cNvSpPr/>
            <p:nvPr/>
          </p:nvSpPr>
          <p:spPr>
            <a:xfrm>
              <a:off x="4042804" y="2075490"/>
              <a:ext cx="134678" cy="254066"/>
            </a:xfrm>
            <a:custGeom>
              <a:rect b="b" l="l" r="r" t="t"/>
              <a:pathLst>
                <a:path extrusionOk="0" h="9687" w="5135">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9"/>
            <p:cNvSpPr/>
            <p:nvPr/>
          </p:nvSpPr>
          <p:spPr>
            <a:xfrm>
              <a:off x="4050252" y="2092485"/>
              <a:ext cx="228809" cy="220154"/>
            </a:xfrm>
            <a:custGeom>
              <a:rect b="b" l="l" r="r" t="t"/>
              <a:pathLst>
                <a:path extrusionOk="0" h="8394" w="8724">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9"/>
            <p:cNvSpPr/>
            <p:nvPr/>
          </p:nvSpPr>
          <p:spPr>
            <a:xfrm>
              <a:off x="4058960" y="2092380"/>
              <a:ext cx="124082" cy="220259"/>
            </a:xfrm>
            <a:custGeom>
              <a:rect b="b" l="l" r="r" t="t"/>
              <a:pathLst>
                <a:path extrusionOk="0" h="8398" w="4731">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9"/>
            <p:cNvSpPr/>
            <p:nvPr/>
          </p:nvSpPr>
          <p:spPr>
            <a:xfrm>
              <a:off x="4251549" y="2022326"/>
              <a:ext cx="58566" cy="49570"/>
            </a:xfrm>
            <a:custGeom>
              <a:rect b="b" l="l" r="r" t="t"/>
              <a:pathLst>
                <a:path extrusionOk="0" h="1890" w="2233">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9"/>
            <p:cNvSpPr/>
            <p:nvPr/>
          </p:nvSpPr>
          <p:spPr>
            <a:xfrm>
              <a:off x="4029690" y="2022274"/>
              <a:ext cx="58566" cy="49675"/>
            </a:xfrm>
            <a:custGeom>
              <a:rect b="b" l="l" r="r" t="t"/>
              <a:pathLst>
                <a:path extrusionOk="0" h="1894" w="2233">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9"/>
            <p:cNvSpPr/>
            <p:nvPr/>
          </p:nvSpPr>
          <p:spPr>
            <a:xfrm>
              <a:off x="4133420" y="1981097"/>
              <a:ext cx="72965" cy="44062"/>
            </a:xfrm>
            <a:custGeom>
              <a:rect b="b" l="l" r="r" t="t"/>
              <a:pathLst>
                <a:path extrusionOk="0" h="1680" w="2782">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9"/>
            <p:cNvSpPr/>
            <p:nvPr/>
          </p:nvSpPr>
          <p:spPr>
            <a:xfrm>
              <a:off x="4251549" y="2022300"/>
              <a:ext cx="52140" cy="49596"/>
            </a:xfrm>
            <a:custGeom>
              <a:rect b="b" l="l" r="r" t="t"/>
              <a:pathLst>
                <a:path extrusionOk="0" h="1891" w="1988">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9"/>
            <p:cNvSpPr/>
            <p:nvPr/>
          </p:nvSpPr>
          <p:spPr>
            <a:xfrm>
              <a:off x="4029795" y="2022300"/>
              <a:ext cx="52035" cy="49570"/>
            </a:xfrm>
            <a:custGeom>
              <a:rect b="b" l="l" r="r" t="t"/>
              <a:pathLst>
                <a:path extrusionOk="0" h="1890" w="1984">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9"/>
            <p:cNvSpPr/>
            <p:nvPr/>
          </p:nvSpPr>
          <p:spPr>
            <a:xfrm>
              <a:off x="4133420" y="1981097"/>
              <a:ext cx="31814" cy="44062"/>
            </a:xfrm>
            <a:custGeom>
              <a:rect b="b" l="l" r="r" t="t"/>
              <a:pathLst>
                <a:path extrusionOk="0" h="1680" w="1213">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9"/>
            <p:cNvSpPr/>
            <p:nvPr/>
          </p:nvSpPr>
          <p:spPr>
            <a:xfrm>
              <a:off x="4149681" y="2187429"/>
              <a:ext cx="35250" cy="30214"/>
            </a:xfrm>
            <a:custGeom>
              <a:rect b="b" l="l" r="r" t="t"/>
              <a:pathLst>
                <a:path extrusionOk="0" h="1152" w="1344">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9"/>
            <p:cNvSpPr/>
            <p:nvPr/>
          </p:nvSpPr>
          <p:spPr>
            <a:xfrm>
              <a:off x="4154743" y="2187455"/>
              <a:ext cx="24890" cy="30240"/>
            </a:xfrm>
            <a:custGeom>
              <a:rect b="b" l="l" r="r" t="t"/>
              <a:pathLst>
                <a:path extrusionOk="0" h="1153" w="949">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9"/>
            <p:cNvSpPr/>
            <p:nvPr/>
          </p:nvSpPr>
          <p:spPr>
            <a:xfrm>
              <a:off x="4026648" y="2069798"/>
              <a:ext cx="275782" cy="265344"/>
            </a:xfrm>
            <a:custGeom>
              <a:rect b="b" l="l" r="r" t="t"/>
              <a:pathLst>
                <a:path extrusionOk="0" h="10117" w="10515">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9"/>
            <p:cNvSpPr/>
            <p:nvPr/>
          </p:nvSpPr>
          <p:spPr>
            <a:xfrm>
              <a:off x="4044955" y="2086715"/>
              <a:ext cx="240559" cy="231484"/>
            </a:xfrm>
            <a:custGeom>
              <a:rect b="b" l="l" r="r" t="t"/>
              <a:pathLst>
                <a:path extrusionOk="0" h="8826" w="9172">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9"/>
            <p:cNvSpPr/>
            <p:nvPr/>
          </p:nvSpPr>
          <p:spPr>
            <a:xfrm>
              <a:off x="4147793" y="2128102"/>
              <a:ext cx="43826" cy="95075"/>
            </a:xfrm>
            <a:custGeom>
              <a:rect b="b" l="l" r="r" t="t"/>
              <a:pathLst>
                <a:path extrusionOk="0" h="3625" w="1671">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9"/>
            <p:cNvSpPr/>
            <p:nvPr/>
          </p:nvSpPr>
          <p:spPr>
            <a:xfrm>
              <a:off x="4012380" y="1975405"/>
              <a:ext cx="314546" cy="384469"/>
            </a:xfrm>
            <a:custGeom>
              <a:rect b="b" l="l" r="r" t="t"/>
              <a:pathLst>
                <a:path extrusionOk="0" h="14659" w="11993">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79"/>
          <p:cNvGrpSpPr/>
          <p:nvPr/>
        </p:nvGrpSpPr>
        <p:grpSpPr>
          <a:xfrm>
            <a:off x="3554290" y="3195942"/>
            <a:ext cx="340092" cy="338623"/>
            <a:chOff x="3554290" y="3380517"/>
            <a:chExt cx="340092" cy="338623"/>
          </a:xfrm>
        </p:grpSpPr>
        <p:sp>
          <p:nvSpPr>
            <p:cNvPr id="12022" name="Google Shape;12022;p79"/>
            <p:cNvSpPr/>
            <p:nvPr/>
          </p:nvSpPr>
          <p:spPr>
            <a:xfrm>
              <a:off x="3654742" y="3568175"/>
              <a:ext cx="52534" cy="52534"/>
            </a:xfrm>
            <a:custGeom>
              <a:rect b="b" l="l" r="r" t="t"/>
              <a:pathLst>
                <a:path extrusionOk="0" h="2003" w="2003">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9"/>
            <p:cNvSpPr/>
            <p:nvPr/>
          </p:nvSpPr>
          <p:spPr>
            <a:xfrm>
              <a:off x="3654611" y="3568175"/>
              <a:ext cx="42436" cy="52534"/>
            </a:xfrm>
            <a:custGeom>
              <a:rect b="b" l="l" r="r" t="t"/>
              <a:pathLst>
                <a:path extrusionOk="0" h="2003" w="1618">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9"/>
            <p:cNvSpPr/>
            <p:nvPr/>
          </p:nvSpPr>
          <p:spPr>
            <a:xfrm>
              <a:off x="3650204" y="3385579"/>
              <a:ext cx="239667" cy="228520"/>
            </a:xfrm>
            <a:custGeom>
              <a:rect b="b" l="l" r="r" t="t"/>
              <a:pathLst>
                <a:path extrusionOk="0" h="8713" w="9138">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9"/>
            <p:cNvSpPr/>
            <p:nvPr/>
          </p:nvSpPr>
          <p:spPr>
            <a:xfrm>
              <a:off x="3661299" y="3385632"/>
              <a:ext cx="124082" cy="228442"/>
            </a:xfrm>
            <a:custGeom>
              <a:rect b="b" l="l" r="r" t="t"/>
              <a:pathLst>
                <a:path extrusionOk="0" h="8710" w="4731">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9"/>
            <p:cNvSpPr/>
            <p:nvPr/>
          </p:nvSpPr>
          <p:spPr>
            <a:xfrm>
              <a:off x="3683120" y="3407348"/>
              <a:ext cx="193874" cy="184983"/>
            </a:xfrm>
            <a:custGeom>
              <a:rect b="b" l="l" r="r" t="t"/>
              <a:pathLst>
                <a:path extrusionOk="0" h="7053" w="7392">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9"/>
            <p:cNvSpPr/>
            <p:nvPr/>
          </p:nvSpPr>
          <p:spPr>
            <a:xfrm>
              <a:off x="3683120" y="3407348"/>
              <a:ext cx="102392" cy="184878"/>
            </a:xfrm>
            <a:custGeom>
              <a:rect b="b" l="l" r="r" t="t"/>
              <a:pathLst>
                <a:path extrusionOk="0" h="7049" w="3904">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9"/>
            <p:cNvSpPr/>
            <p:nvPr/>
          </p:nvSpPr>
          <p:spPr>
            <a:xfrm>
              <a:off x="3741817" y="3443857"/>
              <a:ext cx="59091" cy="50619"/>
            </a:xfrm>
            <a:custGeom>
              <a:rect b="b" l="l" r="r" t="t"/>
              <a:pathLst>
                <a:path extrusionOk="0" h="1930" w="2253">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9"/>
            <p:cNvSpPr/>
            <p:nvPr/>
          </p:nvSpPr>
          <p:spPr>
            <a:xfrm>
              <a:off x="3750393" y="3443857"/>
              <a:ext cx="35119" cy="50619"/>
            </a:xfrm>
            <a:custGeom>
              <a:rect b="b" l="l" r="r" t="t"/>
              <a:pathLst>
                <a:path extrusionOk="0" h="1930" w="1339">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9"/>
            <p:cNvSpPr/>
            <p:nvPr/>
          </p:nvSpPr>
          <p:spPr>
            <a:xfrm>
              <a:off x="3734237" y="3494476"/>
              <a:ext cx="82695" cy="52770"/>
            </a:xfrm>
            <a:custGeom>
              <a:rect b="b" l="l" r="r" t="t"/>
              <a:pathLst>
                <a:path extrusionOk="0" h="2012" w="3153">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9"/>
            <p:cNvSpPr/>
            <p:nvPr/>
          </p:nvSpPr>
          <p:spPr>
            <a:xfrm>
              <a:off x="3734237" y="3494345"/>
              <a:ext cx="46842" cy="52901"/>
            </a:xfrm>
            <a:custGeom>
              <a:rect b="b" l="l" r="r" t="t"/>
              <a:pathLst>
                <a:path extrusionOk="0" h="2017" w="1786">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9"/>
            <p:cNvSpPr/>
            <p:nvPr/>
          </p:nvSpPr>
          <p:spPr>
            <a:xfrm>
              <a:off x="3559824" y="3596842"/>
              <a:ext cx="119938" cy="117368"/>
            </a:xfrm>
            <a:custGeom>
              <a:rect b="b" l="l" r="r" t="t"/>
              <a:pathLst>
                <a:path extrusionOk="0" h="4475" w="4573">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9"/>
            <p:cNvSpPr/>
            <p:nvPr/>
          </p:nvSpPr>
          <p:spPr>
            <a:xfrm>
              <a:off x="3559956" y="3596842"/>
              <a:ext cx="105041" cy="117368"/>
            </a:xfrm>
            <a:custGeom>
              <a:rect b="b" l="l" r="r" t="t"/>
              <a:pathLst>
                <a:path extrusionOk="0" h="4475" w="4005">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9"/>
            <p:cNvSpPr/>
            <p:nvPr/>
          </p:nvSpPr>
          <p:spPr>
            <a:xfrm>
              <a:off x="3636068" y="3596842"/>
              <a:ext cx="43695" cy="42541"/>
            </a:xfrm>
            <a:custGeom>
              <a:rect b="b" l="l" r="r" t="t"/>
              <a:pathLst>
                <a:path extrusionOk="0" h="1622" w="1666">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9"/>
            <p:cNvSpPr/>
            <p:nvPr/>
          </p:nvSpPr>
          <p:spPr>
            <a:xfrm>
              <a:off x="3636199" y="3596816"/>
              <a:ext cx="28798" cy="23500"/>
            </a:xfrm>
            <a:custGeom>
              <a:rect b="b" l="l" r="r" t="t"/>
              <a:pathLst>
                <a:path extrusionOk="0" h="896" w="1098">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9"/>
            <p:cNvSpPr/>
            <p:nvPr/>
          </p:nvSpPr>
          <p:spPr>
            <a:xfrm>
              <a:off x="3554290" y="3380517"/>
              <a:ext cx="340040" cy="338623"/>
            </a:xfrm>
            <a:custGeom>
              <a:rect b="b" l="l" r="r" t="t"/>
              <a:pathLst>
                <a:path extrusionOk="0" h="12911" w="12965">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9"/>
            <p:cNvSpPr/>
            <p:nvPr/>
          </p:nvSpPr>
          <p:spPr>
            <a:xfrm>
              <a:off x="3670268" y="3402286"/>
              <a:ext cx="202948" cy="194949"/>
            </a:xfrm>
            <a:custGeom>
              <a:rect b="b" l="l" r="r" t="t"/>
              <a:pathLst>
                <a:path extrusionOk="0" h="7433" w="7738">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9"/>
            <p:cNvSpPr/>
            <p:nvPr/>
          </p:nvSpPr>
          <p:spPr>
            <a:xfrm>
              <a:off x="3729071" y="3438821"/>
              <a:ext cx="92793" cy="113355"/>
            </a:xfrm>
            <a:custGeom>
              <a:rect b="b" l="l" r="r" t="t"/>
              <a:pathLst>
                <a:path extrusionOk="0" h="4322" w="3538">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9"/>
            <p:cNvSpPr/>
            <p:nvPr/>
          </p:nvSpPr>
          <p:spPr>
            <a:xfrm>
              <a:off x="3780083" y="3506331"/>
              <a:ext cx="114299" cy="112096"/>
            </a:xfrm>
            <a:custGeom>
              <a:rect b="b" l="l" r="r" t="t"/>
              <a:pathLst>
                <a:path extrusionOk="0" h="4274" w="4358">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0" name="Google Shape;12040;p79"/>
          <p:cNvGrpSpPr/>
          <p:nvPr/>
        </p:nvGrpSpPr>
        <p:grpSpPr>
          <a:xfrm>
            <a:off x="4001155" y="3207456"/>
            <a:ext cx="345810" cy="311058"/>
            <a:chOff x="4001155" y="3392031"/>
            <a:chExt cx="345810" cy="311058"/>
          </a:xfrm>
        </p:grpSpPr>
        <p:sp>
          <p:nvSpPr>
            <p:cNvPr id="12041" name="Google Shape;12041;p79"/>
            <p:cNvSpPr/>
            <p:nvPr/>
          </p:nvSpPr>
          <p:spPr>
            <a:xfrm>
              <a:off x="4144016" y="3454977"/>
              <a:ext cx="27408" cy="47970"/>
            </a:xfrm>
            <a:custGeom>
              <a:rect b="b" l="l" r="r" t="t"/>
              <a:pathLst>
                <a:path extrusionOk="0" h="1829" w="1045">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9"/>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9"/>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9"/>
            <p:cNvSpPr/>
            <p:nvPr/>
          </p:nvSpPr>
          <p:spPr>
            <a:xfrm>
              <a:off x="4106537" y="3427202"/>
              <a:ext cx="102628" cy="102497"/>
            </a:xfrm>
            <a:custGeom>
              <a:rect b="b" l="l" r="r" t="t"/>
              <a:pathLst>
                <a:path extrusionOk="0" h="3908" w="3913">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9"/>
            <p:cNvSpPr/>
            <p:nvPr/>
          </p:nvSpPr>
          <p:spPr>
            <a:xfrm>
              <a:off x="4106406" y="3427150"/>
              <a:ext cx="58068" cy="102497"/>
            </a:xfrm>
            <a:custGeom>
              <a:rect b="b" l="l" r="r" t="t"/>
              <a:pathLst>
                <a:path extrusionOk="0" h="3908" w="2214">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9"/>
            <p:cNvSpPr/>
            <p:nvPr/>
          </p:nvSpPr>
          <p:spPr>
            <a:xfrm>
              <a:off x="4122929" y="3443621"/>
              <a:ext cx="69818" cy="69686"/>
            </a:xfrm>
            <a:custGeom>
              <a:rect b="b" l="l" r="r" t="t"/>
              <a:pathLst>
                <a:path extrusionOk="0" h="2657" w="2662">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9"/>
            <p:cNvSpPr/>
            <p:nvPr/>
          </p:nvSpPr>
          <p:spPr>
            <a:xfrm>
              <a:off x="4122929" y="3443463"/>
              <a:ext cx="41675" cy="69870"/>
            </a:xfrm>
            <a:custGeom>
              <a:rect b="b" l="l" r="r" t="t"/>
              <a:pathLst>
                <a:path extrusionOk="0" h="2664" w="1589">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9"/>
            <p:cNvSpPr/>
            <p:nvPr/>
          </p:nvSpPr>
          <p:spPr>
            <a:xfrm>
              <a:off x="4186032" y="3397303"/>
              <a:ext cx="102497" cy="102497"/>
            </a:xfrm>
            <a:custGeom>
              <a:rect b="b" l="l" r="r" t="t"/>
              <a:pathLst>
                <a:path extrusionOk="0" h="3908" w="3908">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9"/>
            <p:cNvSpPr/>
            <p:nvPr/>
          </p:nvSpPr>
          <p:spPr>
            <a:xfrm>
              <a:off x="4185901" y="3397224"/>
              <a:ext cx="57963" cy="102550"/>
            </a:xfrm>
            <a:custGeom>
              <a:rect b="b" l="l" r="r" t="t"/>
              <a:pathLst>
                <a:path extrusionOk="0" h="3910" w="221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9"/>
            <p:cNvSpPr/>
            <p:nvPr/>
          </p:nvSpPr>
          <p:spPr>
            <a:xfrm>
              <a:off x="4202451" y="3413590"/>
              <a:ext cx="69818" cy="69818"/>
            </a:xfrm>
            <a:custGeom>
              <a:rect b="b" l="l" r="r" t="t"/>
              <a:pathLst>
                <a:path extrusionOk="0" h="2662" w="2662">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9"/>
            <p:cNvSpPr/>
            <p:nvPr/>
          </p:nvSpPr>
          <p:spPr>
            <a:xfrm>
              <a:off x="4202451" y="3413669"/>
              <a:ext cx="41675" cy="69765"/>
            </a:xfrm>
            <a:custGeom>
              <a:rect b="b" l="l" r="r" t="t"/>
              <a:pathLst>
                <a:path extrusionOk="0" h="2660" w="1589">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9"/>
            <p:cNvSpPr/>
            <p:nvPr/>
          </p:nvSpPr>
          <p:spPr>
            <a:xfrm>
              <a:off x="4006584" y="3568438"/>
              <a:ext cx="115375" cy="129905"/>
            </a:xfrm>
            <a:custGeom>
              <a:rect b="b" l="l" r="r" t="t"/>
              <a:pathLst>
                <a:path extrusionOk="0" h="4953" w="4399">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9"/>
            <p:cNvSpPr/>
            <p:nvPr/>
          </p:nvSpPr>
          <p:spPr>
            <a:xfrm>
              <a:off x="4038398" y="3656142"/>
              <a:ext cx="83561" cy="42253"/>
            </a:xfrm>
            <a:custGeom>
              <a:rect b="b" l="l" r="r" t="t"/>
              <a:pathLst>
                <a:path extrusionOk="0" h="1611" w="3186">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9"/>
            <p:cNvSpPr/>
            <p:nvPr/>
          </p:nvSpPr>
          <p:spPr>
            <a:xfrm>
              <a:off x="4118260" y="3509268"/>
              <a:ext cx="224534" cy="138953"/>
            </a:xfrm>
            <a:custGeom>
              <a:rect b="b" l="l" r="r" t="t"/>
              <a:pathLst>
                <a:path extrusionOk="0" h="5298" w="8561">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9"/>
            <p:cNvSpPr/>
            <p:nvPr/>
          </p:nvSpPr>
          <p:spPr>
            <a:xfrm>
              <a:off x="4118260" y="3562379"/>
              <a:ext cx="45583" cy="85843"/>
            </a:xfrm>
            <a:custGeom>
              <a:rect b="b" l="l" r="r" t="t"/>
              <a:pathLst>
                <a:path extrusionOk="0" h="3273" w="1738">
                  <a:moveTo>
                    <a:pt x="598" y="0"/>
                  </a:moveTo>
                  <a:lnTo>
                    <a:pt x="1" y="246"/>
                  </a:lnTo>
                  <a:lnTo>
                    <a:pt x="1141" y="3272"/>
                  </a:lnTo>
                  <a:lnTo>
                    <a:pt x="1738" y="3022"/>
                  </a:lnTo>
                  <a:lnTo>
                    <a:pt x="598" y="0"/>
                  </a:ln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9"/>
            <p:cNvSpPr/>
            <p:nvPr/>
          </p:nvSpPr>
          <p:spPr>
            <a:xfrm>
              <a:off x="4082040" y="3558419"/>
              <a:ext cx="70211" cy="113014"/>
            </a:xfrm>
            <a:custGeom>
              <a:rect b="b" l="l" r="r" t="t"/>
              <a:pathLst>
                <a:path extrusionOk="0" h="4309" w="2677">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9"/>
            <p:cNvSpPr/>
            <p:nvPr/>
          </p:nvSpPr>
          <p:spPr>
            <a:xfrm>
              <a:off x="4115113" y="3643527"/>
              <a:ext cx="37138" cy="28037"/>
            </a:xfrm>
            <a:custGeom>
              <a:rect b="b" l="l" r="r" t="t"/>
              <a:pathLst>
                <a:path extrusionOk="0" h="1069" w="1416">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9"/>
            <p:cNvSpPr/>
            <p:nvPr/>
          </p:nvSpPr>
          <p:spPr>
            <a:xfrm>
              <a:off x="4143885" y="3454479"/>
              <a:ext cx="27801" cy="47839"/>
            </a:xfrm>
            <a:custGeom>
              <a:rect b="b" l="l" r="r" t="t"/>
              <a:pathLst>
                <a:path extrusionOk="0" h="1824" w="106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9"/>
            <p:cNvSpPr/>
            <p:nvPr/>
          </p:nvSpPr>
          <p:spPr>
            <a:xfrm>
              <a:off x="4184144" y="3408292"/>
              <a:ext cx="93160" cy="79784"/>
            </a:xfrm>
            <a:custGeom>
              <a:rect b="b" l="l" r="r" t="t"/>
              <a:pathLst>
                <a:path extrusionOk="0" h="3042" w="3552">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9"/>
            <p:cNvSpPr/>
            <p:nvPr/>
          </p:nvSpPr>
          <p:spPr>
            <a:xfrm>
              <a:off x="4094682" y="3392031"/>
              <a:ext cx="198411" cy="142337"/>
            </a:xfrm>
            <a:custGeom>
              <a:rect b="b" l="l" r="r" t="t"/>
              <a:pathLst>
                <a:path extrusionOk="0" h="5427" w="7565">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9"/>
            <p:cNvSpPr/>
            <p:nvPr/>
          </p:nvSpPr>
          <p:spPr>
            <a:xfrm>
              <a:off x="4223642" y="3424685"/>
              <a:ext cx="27408" cy="47734"/>
            </a:xfrm>
            <a:custGeom>
              <a:rect b="b" l="l" r="r" t="t"/>
              <a:pathLst>
                <a:path extrusionOk="0" h="1820" w="1045">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9"/>
            <p:cNvSpPr/>
            <p:nvPr/>
          </p:nvSpPr>
          <p:spPr>
            <a:xfrm>
              <a:off x="4001155" y="3504023"/>
              <a:ext cx="345810" cy="199067"/>
            </a:xfrm>
            <a:custGeom>
              <a:rect b="b" l="l" r="r" t="t"/>
              <a:pathLst>
                <a:path extrusionOk="0" h="7590" w="13185">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79"/>
          <p:cNvGrpSpPr/>
          <p:nvPr/>
        </p:nvGrpSpPr>
        <p:grpSpPr>
          <a:xfrm>
            <a:off x="912027" y="3641810"/>
            <a:ext cx="253699" cy="338571"/>
            <a:chOff x="912027" y="3826385"/>
            <a:chExt cx="253699" cy="338571"/>
          </a:xfrm>
        </p:grpSpPr>
        <p:sp>
          <p:nvSpPr>
            <p:cNvPr id="12064" name="Google Shape;12064;p79"/>
            <p:cNvSpPr/>
            <p:nvPr/>
          </p:nvSpPr>
          <p:spPr>
            <a:xfrm>
              <a:off x="997083" y="3900976"/>
              <a:ext cx="29952" cy="65516"/>
            </a:xfrm>
            <a:custGeom>
              <a:rect b="b" l="l" r="r" t="t"/>
              <a:pathLst>
                <a:path extrusionOk="0" h="2498" w="1142">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9"/>
            <p:cNvSpPr/>
            <p:nvPr/>
          </p:nvSpPr>
          <p:spPr>
            <a:xfrm>
              <a:off x="1009095" y="3895022"/>
              <a:ext cx="71575" cy="71601"/>
            </a:xfrm>
            <a:custGeom>
              <a:rect b="b" l="l" r="r" t="t"/>
              <a:pathLst>
                <a:path extrusionOk="0" h="2730" w="2729">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9"/>
            <p:cNvSpPr/>
            <p:nvPr/>
          </p:nvSpPr>
          <p:spPr>
            <a:xfrm>
              <a:off x="1019822" y="3985009"/>
              <a:ext cx="38135" cy="33466"/>
            </a:xfrm>
            <a:custGeom>
              <a:rect b="b" l="l" r="r" t="t"/>
              <a:pathLst>
                <a:path extrusionOk="0" h="1276" w="1454">
                  <a:moveTo>
                    <a:pt x="0" y="1"/>
                  </a:moveTo>
                  <a:lnTo>
                    <a:pt x="0" y="1276"/>
                  </a:lnTo>
                  <a:lnTo>
                    <a:pt x="1453" y="1276"/>
                  </a:lnTo>
                  <a:lnTo>
                    <a:pt x="1453"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9"/>
            <p:cNvSpPr/>
            <p:nvPr/>
          </p:nvSpPr>
          <p:spPr>
            <a:xfrm>
              <a:off x="1019927" y="3985140"/>
              <a:ext cx="38135" cy="20746"/>
            </a:xfrm>
            <a:custGeom>
              <a:rect b="b" l="l" r="r" t="t"/>
              <a:pathLst>
                <a:path extrusionOk="0" h="791" w="1454">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9"/>
            <p:cNvSpPr/>
            <p:nvPr/>
          </p:nvSpPr>
          <p:spPr>
            <a:xfrm>
              <a:off x="975262" y="4005834"/>
              <a:ext cx="127230" cy="64126"/>
            </a:xfrm>
            <a:custGeom>
              <a:rect b="b" l="l" r="r" t="t"/>
              <a:pathLst>
                <a:path extrusionOk="0" h="2445" w="4851">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9"/>
            <p:cNvSpPr/>
            <p:nvPr/>
          </p:nvSpPr>
          <p:spPr>
            <a:xfrm>
              <a:off x="1003037" y="3924817"/>
              <a:ext cx="71575" cy="65647"/>
            </a:xfrm>
            <a:custGeom>
              <a:rect b="b" l="l" r="r" t="t"/>
              <a:pathLst>
                <a:path extrusionOk="0" h="2503" w="2729">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9"/>
            <p:cNvSpPr/>
            <p:nvPr/>
          </p:nvSpPr>
          <p:spPr>
            <a:xfrm>
              <a:off x="1003037" y="3924817"/>
              <a:ext cx="71444" cy="64126"/>
            </a:xfrm>
            <a:custGeom>
              <a:rect b="b" l="l" r="r" t="t"/>
              <a:pathLst>
                <a:path extrusionOk="0" h="2445" w="2724">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9"/>
            <p:cNvSpPr/>
            <p:nvPr/>
          </p:nvSpPr>
          <p:spPr>
            <a:xfrm>
              <a:off x="916958" y="3831421"/>
              <a:ext cx="243837" cy="328526"/>
            </a:xfrm>
            <a:custGeom>
              <a:rect b="b" l="l" r="r" t="t"/>
              <a:pathLst>
                <a:path extrusionOk="0" h="12526" w="9297">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9"/>
            <p:cNvSpPr/>
            <p:nvPr/>
          </p:nvSpPr>
          <p:spPr>
            <a:xfrm>
              <a:off x="916958" y="3831421"/>
              <a:ext cx="231091" cy="328526"/>
            </a:xfrm>
            <a:custGeom>
              <a:rect b="b" l="l" r="r" t="t"/>
              <a:pathLst>
                <a:path extrusionOk="0" h="12526" w="8811">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9"/>
            <p:cNvSpPr/>
            <p:nvPr/>
          </p:nvSpPr>
          <p:spPr>
            <a:xfrm>
              <a:off x="934504" y="3858278"/>
              <a:ext cx="167358" cy="155844"/>
            </a:xfrm>
            <a:custGeom>
              <a:rect b="b" l="l" r="r" t="t"/>
              <a:pathLst>
                <a:path extrusionOk="0" h="5942" w="6381">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9"/>
            <p:cNvSpPr/>
            <p:nvPr/>
          </p:nvSpPr>
          <p:spPr>
            <a:xfrm>
              <a:off x="912027" y="3826385"/>
              <a:ext cx="253699" cy="338571"/>
            </a:xfrm>
            <a:custGeom>
              <a:rect b="b" l="l" r="r" t="t"/>
              <a:pathLst>
                <a:path extrusionOk="0" h="12909" w="9673">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9"/>
            <p:cNvSpPr/>
            <p:nvPr/>
          </p:nvSpPr>
          <p:spPr>
            <a:xfrm>
              <a:off x="1012741" y="3920306"/>
              <a:ext cx="54606" cy="16812"/>
            </a:xfrm>
            <a:custGeom>
              <a:rect b="b" l="l" r="r" t="t"/>
              <a:pathLst>
                <a:path extrusionOk="0" h="641" w="2082">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9"/>
            <p:cNvSpPr/>
            <p:nvPr/>
          </p:nvSpPr>
          <p:spPr>
            <a:xfrm>
              <a:off x="977648" y="3889987"/>
              <a:ext cx="165600" cy="158335"/>
            </a:xfrm>
            <a:custGeom>
              <a:rect b="b" l="l" r="r" t="t"/>
              <a:pathLst>
                <a:path extrusionOk="0" h="6037" w="6314">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79"/>
          <p:cNvGrpSpPr/>
          <p:nvPr/>
        </p:nvGrpSpPr>
        <p:grpSpPr>
          <a:xfrm>
            <a:off x="1311446" y="3641889"/>
            <a:ext cx="353652" cy="338440"/>
            <a:chOff x="1311446" y="3826464"/>
            <a:chExt cx="353652" cy="338440"/>
          </a:xfrm>
        </p:grpSpPr>
        <p:sp>
          <p:nvSpPr>
            <p:cNvPr id="12078" name="Google Shape;12078;p79"/>
            <p:cNvSpPr/>
            <p:nvPr/>
          </p:nvSpPr>
          <p:spPr>
            <a:xfrm>
              <a:off x="1427424" y="4028415"/>
              <a:ext cx="9127" cy="18962"/>
            </a:xfrm>
            <a:custGeom>
              <a:rect b="b" l="l" r="r" t="t"/>
              <a:pathLst>
                <a:path extrusionOk="0" h="723" w="348">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9"/>
            <p:cNvSpPr/>
            <p:nvPr/>
          </p:nvSpPr>
          <p:spPr>
            <a:xfrm>
              <a:off x="1436525" y="3853268"/>
              <a:ext cx="222776" cy="234238"/>
            </a:xfrm>
            <a:custGeom>
              <a:rect b="b" l="l" r="r" t="t"/>
              <a:pathLst>
                <a:path extrusionOk="0" h="8931" w="8494">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9"/>
            <p:cNvSpPr/>
            <p:nvPr/>
          </p:nvSpPr>
          <p:spPr>
            <a:xfrm>
              <a:off x="1415962" y="3831762"/>
              <a:ext cx="234998" cy="227288"/>
            </a:xfrm>
            <a:custGeom>
              <a:rect b="b" l="l" r="r" t="t"/>
              <a:pathLst>
                <a:path extrusionOk="0" h="8666" w="896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9"/>
            <p:cNvSpPr/>
            <p:nvPr/>
          </p:nvSpPr>
          <p:spPr>
            <a:xfrm>
              <a:off x="1536215" y="3943989"/>
              <a:ext cx="22739" cy="54553"/>
            </a:xfrm>
            <a:custGeom>
              <a:rect b="b" l="l" r="r" t="t"/>
              <a:pathLst>
                <a:path extrusionOk="0" h="2080" w="867">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9"/>
            <p:cNvSpPr/>
            <p:nvPr/>
          </p:nvSpPr>
          <p:spPr>
            <a:xfrm>
              <a:off x="1346040" y="4086352"/>
              <a:ext cx="151726" cy="73253"/>
            </a:xfrm>
            <a:custGeom>
              <a:rect b="b" l="l" r="r" t="t"/>
              <a:pathLst>
                <a:path extrusionOk="0" h="2793" w="5785">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9"/>
            <p:cNvSpPr/>
            <p:nvPr/>
          </p:nvSpPr>
          <p:spPr>
            <a:xfrm>
              <a:off x="1460628" y="4043811"/>
              <a:ext cx="82931" cy="46606"/>
            </a:xfrm>
            <a:custGeom>
              <a:rect b="b" l="l" r="r" t="t"/>
              <a:pathLst>
                <a:path extrusionOk="0" h="1777" w="3162">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9"/>
            <p:cNvSpPr/>
            <p:nvPr/>
          </p:nvSpPr>
          <p:spPr>
            <a:xfrm>
              <a:off x="1317399" y="3922509"/>
              <a:ext cx="236021" cy="227261"/>
            </a:xfrm>
            <a:custGeom>
              <a:rect b="b" l="l" r="r" t="t"/>
              <a:pathLst>
                <a:path extrusionOk="0" h="8665" w="8999">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9"/>
            <p:cNvSpPr/>
            <p:nvPr/>
          </p:nvSpPr>
          <p:spPr>
            <a:xfrm>
              <a:off x="1451789" y="4066157"/>
              <a:ext cx="36509" cy="22241"/>
            </a:xfrm>
            <a:custGeom>
              <a:rect b="b" l="l" r="r" t="t"/>
              <a:pathLst>
                <a:path extrusionOk="0" h="848" w="1392">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9"/>
            <p:cNvSpPr/>
            <p:nvPr/>
          </p:nvSpPr>
          <p:spPr>
            <a:xfrm>
              <a:off x="1311446" y="3864389"/>
              <a:ext cx="312265" cy="300515"/>
            </a:xfrm>
            <a:custGeom>
              <a:rect b="b" l="l" r="r" t="t"/>
              <a:pathLst>
                <a:path extrusionOk="0" h="11458" w="11906">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9"/>
            <p:cNvSpPr/>
            <p:nvPr/>
          </p:nvSpPr>
          <p:spPr>
            <a:xfrm>
              <a:off x="1351338" y="3826464"/>
              <a:ext cx="313760" cy="301957"/>
            </a:xfrm>
            <a:custGeom>
              <a:rect b="b" l="l" r="r" t="t"/>
              <a:pathLst>
                <a:path extrusionOk="0" h="11513" w="11963">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79"/>
          <p:cNvGrpSpPr/>
          <p:nvPr/>
        </p:nvGrpSpPr>
        <p:grpSpPr>
          <a:xfrm>
            <a:off x="1768434" y="3641810"/>
            <a:ext cx="345154" cy="338728"/>
            <a:chOff x="1768434" y="3826385"/>
            <a:chExt cx="345154" cy="338728"/>
          </a:xfrm>
        </p:grpSpPr>
        <p:sp>
          <p:nvSpPr>
            <p:cNvPr id="12089" name="Google Shape;12089;p79"/>
            <p:cNvSpPr/>
            <p:nvPr/>
          </p:nvSpPr>
          <p:spPr>
            <a:xfrm>
              <a:off x="1886667" y="3999644"/>
              <a:ext cx="156132" cy="156027"/>
            </a:xfrm>
            <a:custGeom>
              <a:rect b="b" l="l" r="r" t="t"/>
              <a:pathLst>
                <a:path extrusionOk="0" h="5949" w="5953">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9"/>
            <p:cNvSpPr/>
            <p:nvPr/>
          </p:nvSpPr>
          <p:spPr>
            <a:xfrm>
              <a:off x="1996587" y="3999644"/>
              <a:ext cx="33860" cy="55025"/>
            </a:xfrm>
            <a:custGeom>
              <a:rect b="b" l="l" r="r" t="t"/>
              <a:pathLst>
                <a:path extrusionOk="0" h="2098" w="1291">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9"/>
            <p:cNvSpPr/>
            <p:nvPr/>
          </p:nvSpPr>
          <p:spPr>
            <a:xfrm>
              <a:off x="1937785" y="3999644"/>
              <a:ext cx="12511" cy="42698"/>
            </a:xfrm>
            <a:custGeom>
              <a:rect b="b" l="l" r="r" t="t"/>
              <a:pathLst>
                <a:path extrusionOk="0" h="1628" w="477">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9"/>
            <p:cNvSpPr/>
            <p:nvPr/>
          </p:nvSpPr>
          <p:spPr>
            <a:xfrm>
              <a:off x="1886667" y="4031064"/>
              <a:ext cx="23395" cy="38161"/>
            </a:xfrm>
            <a:custGeom>
              <a:rect b="b" l="l" r="r" t="t"/>
              <a:pathLst>
                <a:path extrusionOk="0" h="1455" w="892">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9"/>
            <p:cNvSpPr/>
            <p:nvPr/>
          </p:nvSpPr>
          <p:spPr>
            <a:xfrm>
              <a:off x="1970989" y="4100620"/>
              <a:ext cx="25624" cy="55052"/>
            </a:xfrm>
            <a:custGeom>
              <a:rect b="b" l="l" r="r" t="t"/>
              <a:pathLst>
                <a:path extrusionOk="0" h="2099" w="977">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9"/>
            <p:cNvSpPr/>
            <p:nvPr/>
          </p:nvSpPr>
          <p:spPr>
            <a:xfrm>
              <a:off x="1937785" y="4057843"/>
              <a:ext cx="12511" cy="42803"/>
            </a:xfrm>
            <a:custGeom>
              <a:rect b="b" l="l" r="r" t="t"/>
              <a:pathLst>
                <a:path extrusionOk="0" h="1632" w="477">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9"/>
            <p:cNvSpPr/>
            <p:nvPr/>
          </p:nvSpPr>
          <p:spPr>
            <a:xfrm>
              <a:off x="1776118" y="3942730"/>
              <a:ext cx="159542" cy="162584"/>
            </a:xfrm>
            <a:custGeom>
              <a:rect b="b" l="l" r="r" t="t"/>
              <a:pathLst>
                <a:path extrusionOk="0" h="6199" w="6083">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9"/>
            <p:cNvSpPr/>
            <p:nvPr/>
          </p:nvSpPr>
          <p:spPr>
            <a:xfrm>
              <a:off x="1910666" y="4064006"/>
              <a:ext cx="24995" cy="11252"/>
            </a:xfrm>
            <a:custGeom>
              <a:rect b="b" l="l" r="r" t="t"/>
              <a:pathLst>
                <a:path extrusionOk="0" h="429" w="953">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9"/>
            <p:cNvSpPr/>
            <p:nvPr/>
          </p:nvSpPr>
          <p:spPr>
            <a:xfrm>
              <a:off x="1860178" y="3942861"/>
              <a:ext cx="28299" cy="55052"/>
            </a:xfrm>
            <a:custGeom>
              <a:rect b="b" l="l" r="r" t="t"/>
              <a:pathLst>
                <a:path extrusionOk="0" h="2099" w="1079">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9"/>
            <p:cNvSpPr/>
            <p:nvPr/>
          </p:nvSpPr>
          <p:spPr>
            <a:xfrm>
              <a:off x="1910666" y="4024980"/>
              <a:ext cx="24995" cy="11304"/>
            </a:xfrm>
            <a:custGeom>
              <a:rect b="b" l="l" r="r" t="t"/>
              <a:pathLst>
                <a:path extrusionOk="0" h="431" w="953">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9"/>
            <p:cNvSpPr/>
            <p:nvPr/>
          </p:nvSpPr>
          <p:spPr>
            <a:xfrm>
              <a:off x="1828993" y="4059731"/>
              <a:ext cx="12143" cy="42672"/>
            </a:xfrm>
            <a:custGeom>
              <a:rect b="b" l="l" r="r" t="t"/>
              <a:pathLst>
                <a:path extrusionOk="0" h="1627" w="463">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9"/>
            <p:cNvSpPr/>
            <p:nvPr/>
          </p:nvSpPr>
          <p:spPr>
            <a:xfrm>
              <a:off x="1775987" y="4029307"/>
              <a:ext cx="25913" cy="41675"/>
            </a:xfrm>
            <a:custGeom>
              <a:rect b="b" l="l" r="r" t="t"/>
              <a:pathLst>
                <a:path extrusionOk="0" h="1589" w="988">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9"/>
            <p:cNvSpPr/>
            <p:nvPr/>
          </p:nvSpPr>
          <p:spPr>
            <a:xfrm>
              <a:off x="1828993" y="3997887"/>
              <a:ext cx="12143" cy="42672"/>
            </a:xfrm>
            <a:custGeom>
              <a:rect b="b" l="l" r="r" t="t"/>
              <a:pathLst>
                <a:path extrusionOk="0" h="1627" w="463">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9"/>
            <p:cNvSpPr/>
            <p:nvPr/>
          </p:nvSpPr>
          <p:spPr>
            <a:xfrm>
              <a:off x="1832927" y="3835722"/>
              <a:ext cx="160801" cy="156001"/>
            </a:xfrm>
            <a:custGeom>
              <a:rect b="b" l="l" r="r" t="t"/>
              <a:pathLst>
                <a:path extrusionOk="0" h="5948" w="6131">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9"/>
            <p:cNvSpPr/>
            <p:nvPr/>
          </p:nvSpPr>
          <p:spPr>
            <a:xfrm>
              <a:off x="1840743" y="3835722"/>
              <a:ext cx="160801" cy="156001"/>
            </a:xfrm>
            <a:custGeom>
              <a:rect b="b" l="l" r="r" t="t"/>
              <a:pathLst>
                <a:path extrusionOk="0" h="5948" w="6131">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9"/>
            <p:cNvSpPr/>
            <p:nvPr/>
          </p:nvSpPr>
          <p:spPr>
            <a:xfrm>
              <a:off x="1950164" y="3922220"/>
              <a:ext cx="23736" cy="11330"/>
            </a:xfrm>
            <a:custGeom>
              <a:rect b="b" l="l" r="r" t="t"/>
              <a:pathLst>
                <a:path extrusionOk="0" h="432" w="905">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9"/>
            <p:cNvSpPr/>
            <p:nvPr/>
          </p:nvSpPr>
          <p:spPr>
            <a:xfrm>
              <a:off x="1862328" y="3835696"/>
              <a:ext cx="24995" cy="55078"/>
            </a:xfrm>
            <a:custGeom>
              <a:rect b="b" l="l" r="r" t="t"/>
              <a:pathLst>
                <a:path extrusionOk="0" h="2100" w="953">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9"/>
            <p:cNvSpPr/>
            <p:nvPr/>
          </p:nvSpPr>
          <p:spPr>
            <a:xfrm>
              <a:off x="1950164" y="3949051"/>
              <a:ext cx="23736" cy="11278"/>
            </a:xfrm>
            <a:custGeom>
              <a:rect b="b" l="l" r="r" t="t"/>
              <a:pathLst>
                <a:path extrusionOk="0" h="430" w="905">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9"/>
            <p:cNvSpPr/>
            <p:nvPr/>
          </p:nvSpPr>
          <p:spPr>
            <a:xfrm>
              <a:off x="1832927" y="3890747"/>
              <a:ext cx="7842" cy="100976"/>
            </a:xfrm>
            <a:custGeom>
              <a:rect b="b" l="l" r="r" t="t"/>
              <a:pathLst>
                <a:path extrusionOk="0" h="3850" w="299">
                  <a:moveTo>
                    <a:pt x="0" y="0"/>
                  </a:moveTo>
                  <a:lnTo>
                    <a:pt x="0" y="3850"/>
                  </a:lnTo>
                  <a:lnTo>
                    <a:pt x="298" y="3850"/>
                  </a:lnTo>
                  <a:lnTo>
                    <a:pt x="29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9"/>
            <p:cNvSpPr/>
            <p:nvPr/>
          </p:nvSpPr>
          <p:spPr>
            <a:xfrm>
              <a:off x="1887297" y="3936645"/>
              <a:ext cx="33597" cy="55078"/>
            </a:xfrm>
            <a:custGeom>
              <a:rect b="b" l="l" r="r" t="t"/>
              <a:pathLst>
                <a:path extrusionOk="0" h="2100" w="1281">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9"/>
            <p:cNvSpPr/>
            <p:nvPr/>
          </p:nvSpPr>
          <p:spPr>
            <a:xfrm>
              <a:off x="1941824" y="3887207"/>
              <a:ext cx="160643" cy="159673"/>
            </a:xfrm>
            <a:custGeom>
              <a:rect b="b" l="l" r="r" t="t"/>
              <a:pathLst>
                <a:path extrusionOk="0" h="6088" w="6125">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9"/>
            <p:cNvSpPr/>
            <p:nvPr/>
          </p:nvSpPr>
          <p:spPr>
            <a:xfrm>
              <a:off x="1974267" y="3914352"/>
              <a:ext cx="31184" cy="53898"/>
            </a:xfrm>
            <a:custGeom>
              <a:rect b="b" l="l" r="r" t="t"/>
              <a:pathLst>
                <a:path extrusionOk="0" h="2055" w="1189">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9"/>
            <p:cNvSpPr/>
            <p:nvPr/>
          </p:nvSpPr>
          <p:spPr>
            <a:xfrm>
              <a:off x="2058930" y="3922168"/>
              <a:ext cx="24129" cy="11383"/>
            </a:xfrm>
            <a:custGeom>
              <a:rect b="b" l="l" r="r" t="t"/>
              <a:pathLst>
                <a:path extrusionOk="0" h="434" w="92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9"/>
            <p:cNvSpPr/>
            <p:nvPr/>
          </p:nvSpPr>
          <p:spPr>
            <a:xfrm>
              <a:off x="1941693" y="3890747"/>
              <a:ext cx="8603" cy="34856"/>
            </a:xfrm>
            <a:custGeom>
              <a:rect b="b" l="l" r="r" t="t"/>
              <a:pathLst>
                <a:path extrusionOk="0" h="1329" w="328">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9"/>
            <p:cNvSpPr/>
            <p:nvPr/>
          </p:nvSpPr>
          <p:spPr>
            <a:xfrm>
              <a:off x="1941693" y="3956867"/>
              <a:ext cx="8603" cy="34856"/>
            </a:xfrm>
            <a:custGeom>
              <a:rect b="b" l="l" r="r" t="t"/>
              <a:pathLst>
                <a:path extrusionOk="0" h="1329" w="328">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9"/>
            <p:cNvSpPr/>
            <p:nvPr/>
          </p:nvSpPr>
          <p:spPr>
            <a:xfrm>
              <a:off x="2058930" y="3949051"/>
              <a:ext cx="24129" cy="11252"/>
            </a:xfrm>
            <a:custGeom>
              <a:rect b="b" l="l" r="r" t="t"/>
              <a:pathLst>
                <a:path extrusionOk="0" h="429" w="92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9"/>
            <p:cNvSpPr/>
            <p:nvPr/>
          </p:nvSpPr>
          <p:spPr>
            <a:xfrm>
              <a:off x="1970989" y="3991697"/>
              <a:ext cx="25624" cy="55183"/>
            </a:xfrm>
            <a:custGeom>
              <a:rect b="b" l="l" r="r" t="t"/>
              <a:pathLst>
                <a:path extrusionOk="0" h="2104" w="977">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9"/>
            <p:cNvSpPr/>
            <p:nvPr/>
          </p:nvSpPr>
          <p:spPr>
            <a:xfrm>
              <a:off x="1768434" y="3826385"/>
              <a:ext cx="345154" cy="338728"/>
            </a:xfrm>
            <a:custGeom>
              <a:rect b="b" l="l" r="r" t="t"/>
              <a:pathLst>
                <a:path extrusionOk="0" h="12915" w="1316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79"/>
          <p:cNvGrpSpPr/>
          <p:nvPr/>
        </p:nvGrpSpPr>
        <p:grpSpPr>
          <a:xfrm>
            <a:off x="2175039" y="3632211"/>
            <a:ext cx="424571" cy="344813"/>
            <a:chOff x="2175039" y="3816786"/>
            <a:chExt cx="424571" cy="344813"/>
          </a:xfrm>
        </p:grpSpPr>
        <p:sp>
          <p:nvSpPr>
            <p:cNvPr id="12118" name="Google Shape;12118;p79"/>
            <p:cNvSpPr/>
            <p:nvPr/>
          </p:nvSpPr>
          <p:spPr>
            <a:xfrm>
              <a:off x="2181228" y="3849727"/>
              <a:ext cx="412060" cy="305550"/>
            </a:xfrm>
            <a:custGeom>
              <a:rect b="b" l="l" r="r" t="t"/>
              <a:pathLst>
                <a:path extrusionOk="0" h="11650" w="15711">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9"/>
            <p:cNvSpPr/>
            <p:nvPr/>
          </p:nvSpPr>
          <p:spPr>
            <a:xfrm>
              <a:off x="2181228" y="3849596"/>
              <a:ext cx="412191" cy="40023"/>
            </a:xfrm>
            <a:custGeom>
              <a:rect b="b" l="l" r="r" t="t"/>
              <a:pathLst>
                <a:path extrusionOk="0" h="1526" w="15716">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9"/>
            <p:cNvSpPr/>
            <p:nvPr/>
          </p:nvSpPr>
          <p:spPr>
            <a:xfrm>
              <a:off x="2201161" y="3849596"/>
              <a:ext cx="66539" cy="33230"/>
            </a:xfrm>
            <a:custGeom>
              <a:rect b="b" l="l" r="r" t="t"/>
              <a:pathLst>
                <a:path extrusionOk="0" h="1267" w="2537">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9"/>
            <p:cNvSpPr/>
            <p:nvPr/>
          </p:nvSpPr>
          <p:spPr>
            <a:xfrm>
              <a:off x="2506948" y="3849596"/>
              <a:ext cx="66408" cy="33230"/>
            </a:xfrm>
            <a:custGeom>
              <a:rect b="b" l="l" r="r" t="t"/>
              <a:pathLst>
                <a:path extrusionOk="0" h="1267" w="2532">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9"/>
            <p:cNvSpPr/>
            <p:nvPr/>
          </p:nvSpPr>
          <p:spPr>
            <a:xfrm>
              <a:off x="2221094" y="3823107"/>
              <a:ext cx="26673" cy="39761"/>
            </a:xfrm>
            <a:custGeom>
              <a:rect b="b" l="l" r="r" t="t"/>
              <a:pathLst>
                <a:path extrusionOk="0" h="1516" w="1017">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9"/>
            <p:cNvSpPr/>
            <p:nvPr/>
          </p:nvSpPr>
          <p:spPr>
            <a:xfrm>
              <a:off x="2221094" y="3822975"/>
              <a:ext cx="26673" cy="19959"/>
            </a:xfrm>
            <a:custGeom>
              <a:rect b="b" l="l" r="r" t="t"/>
              <a:pathLst>
                <a:path extrusionOk="0" h="761" w="1017">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9"/>
            <p:cNvSpPr/>
            <p:nvPr/>
          </p:nvSpPr>
          <p:spPr>
            <a:xfrm>
              <a:off x="2526881" y="3823107"/>
              <a:ext cx="26542" cy="39761"/>
            </a:xfrm>
            <a:custGeom>
              <a:rect b="b" l="l" r="r" t="t"/>
              <a:pathLst>
                <a:path extrusionOk="0" h="1516" w="1012">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9"/>
            <p:cNvSpPr/>
            <p:nvPr/>
          </p:nvSpPr>
          <p:spPr>
            <a:xfrm>
              <a:off x="2526881" y="3822975"/>
              <a:ext cx="26542" cy="19959"/>
            </a:xfrm>
            <a:custGeom>
              <a:rect b="b" l="l" r="r" t="t"/>
              <a:pathLst>
                <a:path extrusionOk="0" h="761" w="1012">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9"/>
            <p:cNvSpPr/>
            <p:nvPr/>
          </p:nvSpPr>
          <p:spPr>
            <a:xfrm>
              <a:off x="2181228" y="3889488"/>
              <a:ext cx="412060" cy="19959"/>
            </a:xfrm>
            <a:custGeom>
              <a:rect b="b" l="l" r="r" t="t"/>
              <a:pathLst>
                <a:path extrusionOk="0" h="761" w="15711">
                  <a:moveTo>
                    <a:pt x="0" y="0"/>
                  </a:moveTo>
                  <a:lnTo>
                    <a:pt x="0" y="760"/>
                  </a:lnTo>
                  <a:lnTo>
                    <a:pt x="15711" y="760"/>
                  </a:lnTo>
                  <a:lnTo>
                    <a:pt x="157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9"/>
            <p:cNvSpPr/>
            <p:nvPr/>
          </p:nvSpPr>
          <p:spPr>
            <a:xfrm>
              <a:off x="2175039" y="3816786"/>
              <a:ext cx="424571" cy="344813"/>
            </a:xfrm>
            <a:custGeom>
              <a:rect b="b" l="l" r="r" t="t"/>
              <a:pathLst>
                <a:path extrusionOk="0" h="13147" w="16188">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9"/>
            <p:cNvSpPr/>
            <p:nvPr/>
          </p:nvSpPr>
          <p:spPr>
            <a:xfrm>
              <a:off x="2199535" y="3883299"/>
              <a:ext cx="375473" cy="12379"/>
            </a:xfrm>
            <a:custGeom>
              <a:rect b="b" l="l" r="r" t="t"/>
              <a:pathLst>
                <a:path extrusionOk="0" h="472" w="14316">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9"/>
            <p:cNvSpPr/>
            <p:nvPr/>
          </p:nvSpPr>
          <p:spPr>
            <a:xfrm>
              <a:off x="2219468" y="3936436"/>
              <a:ext cx="56573" cy="12511"/>
            </a:xfrm>
            <a:custGeom>
              <a:rect b="b" l="l" r="r" t="t"/>
              <a:pathLst>
                <a:path extrusionOk="0" h="477" w="2157">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9"/>
            <p:cNvSpPr/>
            <p:nvPr/>
          </p:nvSpPr>
          <p:spPr>
            <a:xfrm>
              <a:off x="2312471" y="3936436"/>
              <a:ext cx="56573" cy="12511"/>
            </a:xfrm>
            <a:custGeom>
              <a:rect b="b" l="l" r="r" t="t"/>
              <a:pathLst>
                <a:path extrusionOk="0" h="477" w="2157">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9"/>
            <p:cNvSpPr/>
            <p:nvPr/>
          </p:nvSpPr>
          <p:spPr>
            <a:xfrm>
              <a:off x="2498607" y="3936436"/>
              <a:ext cx="56442" cy="12511"/>
            </a:xfrm>
            <a:custGeom>
              <a:rect b="b" l="l" r="r" t="t"/>
              <a:pathLst>
                <a:path extrusionOk="0" h="477" w="2152">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9"/>
            <p:cNvSpPr/>
            <p:nvPr/>
          </p:nvSpPr>
          <p:spPr>
            <a:xfrm>
              <a:off x="2219468" y="3989546"/>
              <a:ext cx="56573" cy="12537"/>
            </a:xfrm>
            <a:custGeom>
              <a:rect b="b" l="l" r="r" t="t"/>
              <a:pathLst>
                <a:path extrusionOk="0" h="478" w="2157">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9"/>
            <p:cNvSpPr/>
            <p:nvPr/>
          </p:nvSpPr>
          <p:spPr>
            <a:xfrm>
              <a:off x="2405605" y="3989546"/>
              <a:ext cx="56442" cy="12537"/>
            </a:xfrm>
            <a:custGeom>
              <a:rect b="b" l="l" r="r" t="t"/>
              <a:pathLst>
                <a:path extrusionOk="0" h="478" w="2152">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9"/>
            <p:cNvSpPr/>
            <p:nvPr/>
          </p:nvSpPr>
          <p:spPr>
            <a:xfrm>
              <a:off x="2219468" y="4042814"/>
              <a:ext cx="56573" cy="12379"/>
            </a:xfrm>
            <a:custGeom>
              <a:rect b="b" l="l" r="r" t="t"/>
              <a:pathLst>
                <a:path extrusionOk="0" h="472" w="2157">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9"/>
            <p:cNvSpPr/>
            <p:nvPr/>
          </p:nvSpPr>
          <p:spPr>
            <a:xfrm>
              <a:off x="2312471" y="4042814"/>
              <a:ext cx="56573" cy="12379"/>
            </a:xfrm>
            <a:custGeom>
              <a:rect b="b" l="l" r="r" t="t"/>
              <a:pathLst>
                <a:path extrusionOk="0" h="472" w="2157">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9"/>
            <p:cNvSpPr/>
            <p:nvPr/>
          </p:nvSpPr>
          <p:spPr>
            <a:xfrm>
              <a:off x="2498607" y="4042814"/>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9"/>
            <p:cNvSpPr/>
            <p:nvPr/>
          </p:nvSpPr>
          <p:spPr>
            <a:xfrm>
              <a:off x="2312471" y="4095951"/>
              <a:ext cx="56573" cy="12379"/>
            </a:xfrm>
            <a:custGeom>
              <a:rect b="b" l="l" r="r" t="t"/>
              <a:pathLst>
                <a:path extrusionOk="0" h="472" w="2157">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9"/>
            <p:cNvSpPr/>
            <p:nvPr/>
          </p:nvSpPr>
          <p:spPr>
            <a:xfrm>
              <a:off x="2405605" y="4095951"/>
              <a:ext cx="56442" cy="12379"/>
            </a:xfrm>
            <a:custGeom>
              <a:rect b="b" l="l" r="r" t="t"/>
              <a:pathLst>
                <a:path extrusionOk="0" h="472" w="2152">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9"/>
            <p:cNvSpPr/>
            <p:nvPr/>
          </p:nvSpPr>
          <p:spPr>
            <a:xfrm>
              <a:off x="2498607" y="4095951"/>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9"/>
            <p:cNvSpPr/>
            <p:nvPr/>
          </p:nvSpPr>
          <p:spPr>
            <a:xfrm>
              <a:off x="2312104" y="3976170"/>
              <a:ext cx="57491" cy="39184"/>
            </a:xfrm>
            <a:custGeom>
              <a:rect b="b" l="l" r="r" t="t"/>
              <a:pathLst>
                <a:path extrusionOk="0" h="1494" w="2192">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9"/>
            <p:cNvSpPr/>
            <p:nvPr/>
          </p:nvSpPr>
          <p:spPr>
            <a:xfrm>
              <a:off x="2497821" y="3976170"/>
              <a:ext cx="57910" cy="39184"/>
            </a:xfrm>
            <a:custGeom>
              <a:rect b="b" l="l" r="r" t="t"/>
              <a:pathLst>
                <a:path extrusionOk="0" h="1494" w="2208">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9"/>
            <p:cNvSpPr/>
            <p:nvPr/>
          </p:nvSpPr>
          <p:spPr>
            <a:xfrm>
              <a:off x="2405237" y="4029360"/>
              <a:ext cx="57438" cy="39131"/>
            </a:xfrm>
            <a:custGeom>
              <a:rect b="b" l="l" r="r" t="t"/>
              <a:pathLst>
                <a:path extrusionOk="0" h="1492" w="219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9"/>
            <p:cNvSpPr/>
            <p:nvPr/>
          </p:nvSpPr>
          <p:spPr>
            <a:xfrm>
              <a:off x="2219101" y="4082497"/>
              <a:ext cx="57464" cy="39131"/>
            </a:xfrm>
            <a:custGeom>
              <a:rect b="b" l="l" r="r" t="t"/>
              <a:pathLst>
                <a:path extrusionOk="0" h="1492" w="2191">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9"/>
            <p:cNvSpPr/>
            <p:nvPr/>
          </p:nvSpPr>
          <p:spPr>
            <a:xfrm>
              <a:off x="2404792" y="3923033"/>
              <a:ext cx="57910" cy="39158"/>
            </a:xfrm>
            <a:custGeom>
              <a:rect b="b" l="l" r="r" t="t"/>
              <a:pathLst>
                <a:path extrusionOk="0" h="1493" w="2208">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79"/>
          <p:cNvGrpSpPr/>
          <p:nvPr/>
        </p:nvGrpSpPr>
        <p:grpSpPr>
          <a:xfrm>
            <a:off x="1277770" y="1795997"/>
            <a:ext cx="409149" cy="373978"/>
            <a:chOff x="1277770" y="1980572"/>
            <a:chExt cx="409149" cy="373978"/>
          </a:xfrm>
        </p:grpSpPr>
        <p:sp>
          <p:nvSpPr>
            <p:cNvPr id="12146" name="Google Shape;12146;p79"/>
            <p:cNvSpPr/>
            <p:nvPr/>
          </p:nvSpPr>
          <p:spPr>
            <a:xfrm>
              <a:off x="1298962" y="2200044"/>
              <a:ext cx="102890" cy="44954"/>
            </a:xfrm>
            <a:custGeom>
              <a:rect b="b" l="l" r="r" t="t"/>
              <a:pathLst>
                <a:path extrusionOk="0" h="1714" w="3923">
                  <a:moveTo>
                    <a:pt x="1" y="1"/>
                  </a:moveTo>
                  <a:cubicBezTo>
                    <a:pt x="135" y="982"/>
                    <a:pt x="973"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9"/>
            <p:cNvSpPr/>
            <p:nvPr/>
          </p:nvSpPr>
          <p:spPr>
            <a:xfrm>
              <a:off x="1470332" y="2057576"/>
              <a:ext cx="23631" cy="245227"/>
            </a:xfrm>
            <a:custGeom>
              <a:rect b="b" l="l" r="r" t="t"/>
              <a:pathLst>
                <a:path extrusionOk="0" h="9350" w="901">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9"/>
            <p:cNvSpPr/>
            <p:nvPr/>
          </p:nvSpPr>
          <p:spPr>
            <a:xfrm>
              <a:off x="1470332" y="2057576"/>
              <a:ext cx="15815" cy="245227"/>
            </a:xfrm>
            <a:custGeom>
              <a:rect b="b" l="l" r="r" t="t"/>
              <a:pathLst>
                <a:path extrusionOk="0" h="9350" w="603">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9"/>
            <p:cNvSpPr/>
            <p:nvPr/>
          </p:nvSpPr>
          <p:spPr>
            <a:xfrm>
              <a:off x="1543297" y="2175941"/>
              <a:ext cx="137826" cy="24129"/>
            </a:xfrm>
            <a:custGeom>
              <a:rect b="b" l="l" r="r" t="t"/>
              <a:pathLst>
                <a:path extrusionOk="0" h="920" w="5255">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9"/>
            <p:cNvSpPr/>
            <p:nvPr/>
          </p:nvSpPr>
          <p:spPr>
            <a:xfrm>
              <a:off x="1543297" y="2179980"/>
              <a:ext cx="137826" cy="20090"/>
            </a:xfrm>
            <a:custGeom>
              <a:rect b="b" l="l" r="r" t="t"/>
              <a:pathLst>
                <a:path extrusionOk="0" h="766" w="5255">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9"/>
            <p:cNvSpPr/>
            <p:nvPr/>
          </p:nvSpPr>
          <p:spPr>
            <a:xfrm>
              <a:off x="1563230" y="2200044"/>
              <a:ext cx="102864" cy="44954"/>
            </a:xfrm>
            <a:custGeom>
              <a:rect b="b" l="l" r="r" t="t"/>
              <a:pathLst>
                <a:path extrusionOk="0" h="1714" w="3922">
                  <a:moveTo>
                    <a:pt x="0" y="1"/>
                  </a:moveTo>
                  <a:cubicBezTo>
                    <a:pt x="130" y="982"/>
                    <a:pt x="968"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9"/>
            <p:cNvSpPr/>
            <p:nvPr/>
          </p:nvSpPr>
          <p:spPr>
            <a:xfrm>
              <a:off x="1298962" y="2200044"/>
              <a:ext cx="63497" cy="44980"/>
            </a:xfrm>
            <a:custGeom>
              <a:rect b="b" l="l" r="r" t="t"/>
              <a:pathLst>
                <a:path extrusionOk="0" h="1715" w="2421">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9"/>
            <p:cNvSpPr/>
            <p:nvPr/>
          </p:nvSpPr>
          <p:spPr>
            <a:xfrm>
              <a:off x="1563230" y="2200044"/>
              <a:ext cx="63366" cy="44980"/>
            </a:xfrm>
            <a:custGeom>
              <a:rect b="b" l="l" r="r" t="t"/>
              <a:pathLst>
                <a:path extrusionOk="0" h="1715" w="2416">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9"/>
            <p:cNvSpPr/>
            <p:nvPr/>
          </p:nvSpPr>
          <p:spPr>
            <a:xfrm>
              <a:off x="1331274" y="2050888"/>
              <a:ext cx="37636" cy="32234"/>
            </a:xfrm>
            <a:custGeom>
              <a:rect b="b" l="l" r="r" t="t"/>
              <a:pathLst>
                <a:path extrusionOk="0" h="1229" w="1435">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9"/>
            <p:cNvSpPr/>
            <p:nvPr/>
          </p:nvSpPr>
          <p:spPr>
            <a:xfrm>
              <a:off x="1590742" y="2050888"/>
              <a:ext cx="37636" cy="32234"/>
            </a:xfrm>
            <a:custGeom>
              <a:rect b="b" l="l" r="r" t="t"/>
              <a:pathLst>
                <a:path extrusionOk="0" h="1229" w="1435">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9"/>
            <p:cNvSpPr/>
            <p:nvPr/>
          </p:nvSpPr>
          <p:spPr>
            <a:xfrm>
              <a:off x="1426689" y="2300364"/>
              <a:ext cx="110942" cy="26542"/>
            </a:xfrm>
            <a:custGeom>
              <a:rect b="b" l="l" r="r" t="t"/>
              <a:pathLst>
                <a:path extrusionOk="0" h="1012" w="423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9"/>
            <p:cNvSpPr/>
            <p:nvPr/>
          </p:nvSpPr>
          <p:spPr>
            <a:xfrm>
              <a:off x="1426689" y="2308442"/>
              <a:ext cx="110942" cy="18464"/>
            </a:xfrm>
            <a:custGeom>
              <a:rect b="b" l="l" r="r" t="t"/>
              <a:pathLst>
                <a:path extrusionOk="0" h="704" w="423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9"/>
            <p:cNvSpPr/>
            <p:nvPr/>
          </p:nvSpPr>
          <p:spPr>
            <a:xfrm>
              <a:off x="1413418" y="2324467"/>
              <a:ext cx="137852" cy="24129"/>
            </a:xfrm>
            <a:custGeom>
              <a:rect b="b" l="l" r="r" t="t"/>
              <a:pathLst>
                <a:path extrusionOk="0" h="920" w="5256">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9"/>
            <p:cNvSpPr/>
            <p:nvPr/>
          </p:nvSpPr>
          <p:spPr>
            <a:xfrm>
              <a:off x="1413418" y="2328506"/>
              <a:ext cx="137852" cy="20090"/>
            </a:xfrm>
            <a:custGeom>
              <a:rect b="b" l="l" r="r" t="t"/>
              <a:pathLst>
                <a:path extrusionOk="0" h="766" w="5256">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9"/>
            <p:cNvSpPr/>
            <p:nvPr/>
          </p:nvSpPr>
          <p:spPr>
            <a:xfrm>
              <a:off x="1450793" y="2013907"/>
              <a:ext cx="54789" cy="46869"/>
            </a:xfrm>
            <a:custGeom>
              <a:rect b="b" l="l" r="r" t="t"/>
              <a:pathLst>
                <a:path extrusionOk="0" h="1787" w="2089">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9"/>
            <p:cNvSpPr/>
            <p:nvPr/>
          </p:nvSpPr>
          <p:spPr>
            <a:xfrm>
              <a:off x="1336703" y="2050836"/>
              <a:ext cx="28168" cy="32286"/>
            </a:xfrm>
            <a:custGeom>
              <a:rect b="b" l="l" r="r" t="t"/>
              <a:pathLst>
                <a:path extrusionOk="0" h="1231" w="1074">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9"/>
            <p:cNvSpPr/>
            <p:nvPr/>
          </p:nvSpPr>
          <p:spPr>
            <a:xfrm>
              <a:off x="1596172" y="2050836"/>
              <a:ext cx="28037" cy="32286"/>
            </a:xfrm>
            <a:custGeom>
              <a:rect b="b" l="l" r="r" t="t"/>
              <a:pathLst>
                <a:path extrusionOk="0" h="1231" w="1069">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9"/>
            <p:cNvSpPr/>
            <p:nvPr/>
          </p:nvSpPr>
          <p:spPr>
            <a:xfrm>
              <a:off x="1458739" y="2013829"/>
              <a:ext cx="35355" cy="46973"/>
            </a:xfrm>
            <a:custGeom>
              <a:rect b="b" l="l" r="r" t="t"/>
              <a:pathLst>
                <a:path extrusionOk="0" h="1791" w="1348">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9"/>
            <p:cNvSpPr/>
            <p:nvPr/>
          </p:nvSpPr>
          <p:spPr>
            <a:xfrm>
              <a:off x="1283933" y="2175941"/>
              <a:ext cx="137852" cy="24129"/>
            </a:xfrm>
            <a:custGeom>
              <a:rect b="b" l="l" r="r" t="t"/>
              <a:pathLst>
                <a:path extrusionOk="0" h="920" w="5256">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9"/>
            <p:cNvSpPr/>
            <p:nvPr/>
          </p:nvSpPr>
          <p:spPr>
            <a:xfrm>
              <a:off x="1283828" y="2179980"/>
              <a:ext cx="137826" cy="20090"/>
            </a:xfrm>
            <a:custGeom>
              <a:rect b="b" l="l" r="r" t="t"/>
              <a:pathLst>
                <a:path extrusionOk="0" h="766" w="5255">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9"/>
            <p:cNvSpPr/>
            <p:nvPr/>
          </p:nvSpPr>
          <p:spPr>
            <a:xfrm>
              <a:off x="1277770" y="1980572"/>
              <a:ext cx="409149" cy="373978"/>
            </a:xfrm>
            <a:custGeom>
              <a:rect b="b" l="l" r="r" t="t"/>
              <a:pathLst>
                <a:path extrusionOk="0" h="14259" w="1560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79"/>
          <p:cNvGrpSpPr/>
          <p:nvPr/>
        </p:nvGrpSpPr>
        <p:grpSpPr>
          <a:xfrm>
            <a:off x="870273" y="4109236"/>
            <a:ext cx="411300" cy="353258"/>
            <a:chOff x="870273" y="4293811"/>
            <a:chExt cx="411300" cy="353258"/>
          </a:xfrm>
        </p:grpSpPr>
        <p:sp>
          <p:nvSpPr>
            <p:cNvPr id="12168" name="Google Shape;12168;p79"/>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9"/>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9"/>
            <p:cNvSpPr/>
            <p:nvPr/>
          </p:nvSpPr>
          <p:spPr>
            <a:xfrm>
              <a:off x="876332" y="4357675"/>
              <a:ext cx="399183" cy="167358"/>
            </a:xfrm>
            <a:custGeom>
              <a:rect b="b" l="l" r="r" t="t"/>
              <a:pathLst>
                <a:path extrusionOk="0" h="6381" w="1522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9"/>
            <p:cNvSpPr/>
            <p:nvPr/>
          </p:nvSpPr>
          <p:spPr>
            <a:xfrm>
              <a:off x="908513" y="4357675"/>
              <a:ext cx="334820" cy="19330"/>
            </a:xfrm>
            <a:custGeom>
              <a:rect b="b" l="l" r="r" t="t"/>
              <a:pathLst>
                <a:path extrusionOk="0" h="737" w="12766">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9"/>
            <p:cNvSpPr/>
            <p:nvPr/>
          </p:nvSpPr>
          <p:spPr>
            <a:xfrm>
              <a:off x="947120" y="4357675"/>
              <a:ext cx="25782" cy="283231"/>
            </a:xfrm>
            <a:custGeom>
              <a:rect b="b" l="l" r="r" t="t"/>
              <a:pathLst>
                <a:path extrusionOk="0" h="10799" w="983">
                  <a:moveTo>
                    <a:pt x="0" y="1"/>
                  </a:moveTo>
                  <a:lnTo>
                    <a:pt x="0"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9"/>
            <p:cNvSpPr/>
            <p:nvPr/>
          </p:nvSpPr>
          <p:spPr>
            <a:xfrm>
              <a:off x="947120" y="4357675"/>
              <a:ext cx="25782" cy="19330"/>
            </a:xfrm>
            <a:custGeom>
              <a:rect b="b" l="l" r="r" t="t"/>
              <a:pathLst>
                <a:path extrusionOk="0" h="737" w="983">
                  <a:moveTo>
                    <a:pt x="0" y="1"/>
                  </a:moveTo>
                  <a:lnTo>
                    <a:pt x="0"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9"/>
            <p:cNvSpPr/>
            <p:nvPr/>
          </p:nvSpPr>
          <p:spPr>
            <a:xfrm>
              <a:off x="947120" y="4544337"/>
              <a:ext cx="25782" cy="19330"/>
            </a:xfrm>
            <a:custGeom>
              <a:rect b="b" l="l" r="r" t="t"/>
              <a:pathLst>
                <a:path extrusionOk="0" h="737" w="983">
                  <a:moveTo>
                    <a:pt x="0" y="0"/>
                  </a:moveTo>
                  <a:lnTo>
                    <a:pt x="0"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9"/>
            <p:cNvSpPr/>
            <p:nvPr/>
          </p:nvSpPr>
          <p:spPr>
            <a:xfrm>
              <a:off x="947120" y="4615125"/>
              <a:ext cx="25782" cy="25782"/>
            </a:xfrm>
            <a:custGeom>
              <a:rect b="b" l="l" r="r" t="t"/>
              <a:pathLst>
                <a:path extrusionOk="0" h="983" w="983">
                  <a:moveTo>
                    <a:pt x="0" y="1"/>
                  </a:moveTo>
                  <a:lnTo>
                    <a:pt x="0"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9"/>
            <p:cNvSpPr/>
            <p:nvPr/>
          </p:nvSpPr>
          <p:spPr>
            <a:xfrm>
              <a:off x="1178944" y="4357675"/>
              <a:ext cx="25782" cy="283231"/>
            </a:xfrm>
            <a:custGeom>
              <a:rect b="b" l="l" r="r" t="t"/>
              <a:pathLst>
                <a:path extrusionOk="0" h="10799" w="983">
                  <a:moveTo>
                    <a:pt x="1" y="1"/>
                  </a:moveTo>
                  <a:lnTo>
                    <a:pt x="1"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9"/>
            <p:cNvSpPr/>
            <p:nvPr/>
          </p:nvSpPr>
          <p:spPr>
            <a:xfrm>
              <a:off x="1178944" y="4357675"/>
              <a:ext cx="25782" cy="19330"/>
            </a:xfrm>
            <a:custGeom>
              <a:rect b="b" l="l" r="r" t="t"/>
              <a:pathLst>
                <a:path extrusionOk="0" h="737" w="983">
                  <a:moveTo>
                    <a:pt x="1" y="1"/>
                  </a:moveTo>
                  <a:lnTo>
                    <a:pt x="1"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9"/>
            <p:cNvSpPr/>
            <p:nvPr/>
          </p:nvSpPr>
          <p:spPr>
            <a:xfrm>
              <a:off x="1178944" y="4544337"/>
              <a:ext cx="25782" cy="19330"/>
            </a:xfrm>
            <a:custGeom>
              <a:rect b="b" l="l" r="r" t="t"/>
              <a:pathLst>
                <a:path extrusionOk="0" h="737" w="983">
                  <a:moveTo>
                    <a:pt x="1" y="0"/>
                  </a:moveTo>
                  <a:lnTo>
                    <a:pt x="1"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9"/>
            <p:cNvSpPr/>
            <p:nvPr/>
          </p:nvSpPr>
          <p:spPr>
            <a:xfrm>
              <a:off x="1178944" y="4615125"/>
              <a:ext cx="25782" cy="25782"/>
            </a:xfrm>
            <a:custGeom>
              <a:rect b="b" l="l" r="r" t="t"/>
              <a:pathLst>
                <a:path extrusionOk="0" h="983" w="983">
                  <a:moveTo>
                    <a:pt x="1" y="1"/>
                  </a:moveTo>
                  <a:lnTo>
                    <a:pt x="1"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9"/>
            <p:cNvSpPr/>
            <p:nvPr/>
          </p:nvSpPr>
          <p:spPr>
            <a:xfrm>
              <a:off x="1043794" y="4473522"/>
              <a:ext cx="64389" cy="25782"/>
            </a:xfrm>
            <a:custGeom>
              <a:rect b="b" l="l" r="r" t="t"/>
              <a:pathLst>
                <a:path extrusionOk="0" h="983" w="2455">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9"/>
            <p:cNvSpPr/>
            <p:nvPr/>
          </p:nvSpPr>
          <p:spPr>
            <a:xfrm>
              <a:off x="934373" y="4499278"/>
              <a:ext cx="51511" cy="45085"/>
            </a:xfrm>
            <a:custGeom>
              <a:rect b="b" l="l" r="r" t="t"/>
              <a:pathLst>
                <a:path extrusionOk="0" h="1719" w="1964">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9"/>
            <p:cNvSpPr/>
            <p:nvPr/>
          </p:nvSpPr>
          <p:spPr>
            <a:xfrm>
              <a:off x="934373" y="4499278"/>
              <a:ext cx="51511" cy="19330"/>
            </a:xfrm>
            <a:custGeom>
              <a:rect b="b" l="l" r="r" t="t"/>
              <a:pathLst>
                <a:path extrusionOk="0" h="737" w="1964">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9"/>
            <p:cNvSpPr/>
            <p:nvPr/>
          </p:nvSpPr>
          <p:spPr>
            <a:xfrm>
              <a:off x="1166067" y="4499278"/>
              <a:ext cx="51511" cy="45085"/>
            </a:xfrm>
            <a:custGeom>
              <a:rect b="b" l="l" r="r" t="t"/>
              <a:pathLst>
                <a:path extrusionOk="0" h="1719" w="1964">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9"/>
            <p:cNvSpPr/>
            <p:nvPr/>
          </p:nvSpPr>
          <p:spPr>
            <a:xfrm>
              <a:off x="1166067" y="4499278"/>
              <a:ext cx="51511" cy="19330"/>
            </a:xfrm>
            <a:custGeom>
              <a:rect b="b" l="l" r="r" t="t"/>
              <a:pathLst>
                <a:path extrusionOk="0" h="737" w="1964">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9"/>
            <p:cNvSpPr/>
            <p:nvPr/>
          </p:nvSpPr>
          <p:spPr>
            <a:xfrm>
              <a:off x="870273" y="4293811"/>
              <a:ext cx="411300" cy="353258"/>
            </a:xfrm>
            <a:custGeom>
              <a:rect b="b" l="l" r="r" t="t"/>
              <a:pathLst>
                <a:path extrusionOk="0" h="13469" w="15682">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9"/>
            <p:cNvSpPr/>
            <p:nvPr/>
          </p:nvSpPr>
          <p:spPr>
            <a:xfrm>
              <a:off x="1037736" y="4467595"/>
              <a:ext cx="76506" cy="37768"/>
            </a:xfrm>
            <a:custGeom>
              <a:rect b="b" l="l" r="r" t="t"/>
              <a:pathLst>
                <a:path extrusionOk="0" h="1440" w="2917">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7" name="Google Shape;12187;p79"/>
          <p:cNvSpPr/>
          <p:nvPr/>
        </p:nvSpPr>
        <p:spPr>
          <a:xfrm>
            <a:off x="2217055" y="2494016"/>
            <a:ext cx="3829" cy="12642"/>
          </a:xfrm>
          <a:custGeom>
            <a:rect b="b" l="l" r="r" t="t"/>
            <a:pathLst>
              <a:path extrusionOk="0" h="482" w="146">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9"/>
          <p:cNvSpPr/>
          <p:nvPr/>
        </p:nvSpPr>
        <p:spPr>
          <a:xfrm>
            <a:off x="2201161" y="2549303"/>
            <a:ext cx="37505" cy="45452"/>
          </a:xfrm>
          <a:custGeom>
            <a:rect b="b" l="l" r="r" t="t"/>
            <a:pathLst>
              <a:path extrusionOk="0" h="1733" w="143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9" name="Google Shape;12189;p79"/>
          <p:cNvGrpSpPr/>
          <p:nvPr/>
        </p:nvGrpSpPr>
        <p:grpSpPr>
          <a:xfrm>
            <a:off x="2189674" y="2255241"/>
            <a:ext cx="376627" cy="351501"/>
            <a:chOff x="2189674" y="2439816"/>
            <a:chExt cx="376627" cy="351501"/>
          </a:xfrm>
        </p:grpSpPr>
        <p:sp>
          <p:nvSpPr>
            <p:cNvPr id="12190" name="Google Shape;12190;p79"/>
            <p:cNvSpPr/>
            <p:nvPr/>
          </p:nvSpPr>
          <p:spPr>
            <a:xfrm>
              <a:off x="2370538" y="2539638"/>
              <a:ext cx="15028" cy="13035"/>
            </a:xfrm>
            <a:custGeom>
              <a:rect b="b" l="l" r="r" t="t"/>
              <a:pathLst>
                <a:path extrusionOk="0" h="497" w="573">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9"/>
            <p:cNvSpPr/>
            <p:nvPr/>
          </p:nvSpPr>
          <p:spPr>
            <a:xfrm>
              <a:off x="2341374" y="2496992"/>
              <a:ext cx="4328" cy="12642"/>
            </a:xfrm>
            <a:custGeom>
              <a:rect b="b" l="l" r="r" t="t"/>
              <a:pathLst>
                <a:path extrusionOk="0" h="482" w="165">
                  <a:moveTo>
                    <a:pt x="164" y="1"/>
                  </a:moveTo>
                  <a:lnTo>
                    <a:pt x="87" y="78"/>
                  </a:lnTo>
                  <a:cubicBezTo>
                    <a:pt x="1" y="169"/>
                    <a:pt x="1" y="313"/>
                    <a:pt x="87" y="400"/>
                  </a:cubicBezTo>
                  <a:lnTo>
                    <a:pt x="164" y="482"/>
                  </a:lnTo>
                  <a:lnTo>
                    <a:pt x="164"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9"/>
            <p:cNvSpPr/>
            <p:nvPr/>
          </p:nvSpPr>
          <p:spPr>
            <a:xfrm>
              <a:off x="2230326" y="2662304"/>
              <a:ext cx="45715" cy="49754"/>
            </a:xfrm>
            <a:custGeom>
              <a:rect b="b" l="l" r="r" t="t"/>
              <a:pathLst>
                <a:path extrusionOk="0" h="1897" w="1743">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9"/>
            <p:cNvSpPr/>
            <p:nvPr/>
          </p:nvSpPr>
          <p:spPr>
            <a:xfrm>
              <a:off x="2285588" y="2679850"/>
              <a:ext cx="4328" cy="11383"/>
            </a:xfrm>
            <a:custGeom>
              <a:rect b="b" l="l" r="r" t="t"/>
              <a:pathLst>
                <a:path extrusionOk="0" h="434" w="165">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9"/>
            <p:cNvSpPr/>
            <p:nvPr/>
          </p:nvSpPr>
          <p:spPr>
            <a:xfrm>
              <a:off x="2245591" y="2721263"/>
              <a:ext cx="15159" cy="13009"/>
            </a:xfrm>
            <a:custGeom>
              <a:rect b="b" l="l" r="r" t="t"/>
              <a:pathLst>
                <a:path extrusionOk="0" h="496" w="578">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9"/>
            <p:cNvSpPr/>
            <p:nvPr/>
          </p:nvSpPr>
          <p:spPr>
            <a:xfrm>
              <a:off x="2355248" y="2480704"/>
              <a:ext cx="45583" cy="49885"/>
            </a:xfrm>
            <a:custGeom>
              <a:rect b="b" l="l" r="r" t="t"/>
              <a:pathLst>
                <a:path extrusionOk="0" h="1902" w="1738">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9"/>
            <p:cNvSpPr/>
            <p:nvPr/>
          </p:nvSpPr>
          <p:spPr>
            <a:xfrm>
              <a:off x="2410273" y="2498119"/>
              <a:ext cx="4459" cy="11383"/>
            </a:xfrm>
            <a:custGeom>
              <a:rect b="b" l="l" r="r" t="t"/>
              <a:pathLst>
                <a:path extrusionOk="0" h="434" w="17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9"/>
            <p:cNvSpPr/>
            <p:nvPr/>
          </p:nvSpPr>
          <p:spPr>
            <a:xfrm>
              <a:off x="2480065" y="2662304"/>
              <a:ext cx="45715" cy="49754"/>
            </a:xfrm>
            <a:custGeom>
              <a:rect b="b" l="l" r="r" t="t"/>
              <a:pathLst>
                <a:path extrusionOk="0" h="1897" w="1743">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9"/>
            <p:cNvSpPr/>
            <p:nvPr/>
          </p:nvSpPr>
          <p:spPr>
            <a:xfrm>
              <a:off x="2466190" y="2678591"/>
              <a:ext cx="4432" cy="12642"/>
            </a:xfrm>
            <a:custGeom>
              <a:rect b="b" l="l" r="r" t="t"/>
              <a:pathLst>
                <a:path extrusionOk="0" h="482" w="169">
                  <a:moveTo>
                    <a:pt x="169" y="1"/>
                  </a:moveTo>
                  <a:lnTo>
                    <a:pt x="92" y="82"/>
                  </a:lnTo>
                  <a:cubicBezTo>
                    <a:pt x="0" y="169"/>
                    <a:pt x="0" y="313"/>
                    <a:pt x="92" y="405"/>
                  </a:cubicBezTo>
                  <a:lnTo>
                    <a:pt x="169" y="482"/>
                  </a:lnTo>
                  <a:lnTo>
                    <a:pt x="169"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9"/>
            <p:cNvSpPr/>
            <p:nvPr/>
          </p:nvSpPr>
          <p:spPr>
            <a:xfrm>
              <a:off x="2535221" y="2679719"/>
              <a:ext cx="4432" cy="11514"/>
            </a:xfrm>
            <a:custGeom>
              <a:rect b="b" l="l" r="r" t="t"/>
              <a:pathLst>
                <a:path extrusionOk="0" h="439" w="169">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9"/>
            <p:cNvSpPr/>
            <p:nvPr/>
          </p:nvSpPr>
          <p:spPr>
            <a:xfrm>
              <a:off x="2495329" y="2721263"/>
              <a:ext cx="15186" cy="13009"/>
            </a:xfrm>
            <a:custGeom>
              <a:rect b="b" l="l" r="r" t="t"/>
              <a:pathLst>
                <a:path extrusionOk="0" h="496" w="579">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9"/>
            <p:cNvSpPr/>
            <p:nvPr/>
          </p:nvSpPr>
          <p:spPr>
            <a:xfrm>
              <a:off x="2201555" y="2733616"/>
              <a:ext cx="103363" cy="52009"/>
            </a:xfrm>
            <a:custGeom>
              <a:rect b="b" l="l" r="r" t="t"/>
              <a:pathLst>
                <a:path extrusionOk="0" h="1983" w="3941">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9"/>
            <p:cNvSpPr/>
            <p:nvPr/>
          </p:nvSpPr>
          <p:spPr>
            <a:xfrm>
              <a:off x="2326345" y="2551886"/>
              <a:ext cx="103258" cy="52035"/>
            </a:xfrm>
            <a:custGeom>
              <a:rect b="b" l="l" r="r" t="t"/>
              <a:pathLst>
                <a:path extrusionOk="0" h="1984" w="3937">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9"/>
            <p:cNvSpPr/>
            <p:nvPr/>
          </p:nvSpPr>
          <p:spPr>
            <a:xfrm>
              <a:off x="2450926" y="2733616"/>
              <a:ext cx="103363" cy="52009"/>
            </a:xfrm>
            <a:custGeom>
              <a:rect b="b" l="l" r="r" t="t"/>
              <a:pathLst>
                <a:path extrusionOk="0" h="1983" w="3941">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9"/>
            <p:cNvSpPr/>
            <p:nvPr/>
          </p:nvSpPr>
          <p:spPr>
            <a:xfrm>
              <a:off x="2347301" y="2450543"/>
              <a:ext cx="61372" cy="34751"/>
            </a:xfrm>
            <a:custGeom>
              <a:rect b="b" l="l" r="r" t="t"/>
              <a:pathLst>
                <a:path extrusionOk="0" h="1325" w="234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9"/>
            <p:cNvSpPr/>
            <p:nvPr/>
          </p:nvSpPr>
          <p:spPr>
            <a:xfrm>
              <a:off x="2222484" y="2632142"/>
              <a:ext cx="61372" cy="34751"/>
            </a:xfrm>
            <a:custGeom>
              <a:rect b="b" l="l" r="r" t="t"/>
              <a:pathLst>
                <a:path extrusionOk="0" h="1325" w="234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9"/>
            <p:cNvSpPr/>
            <p:nvPr/>
          </p:nvSpPr>
          <p:spPr>
            <a:xfrm>
              <a:off x="2472249" y="2632142"/>
              <a:ext cx="61346" cy="34751"/>
            </a:xfrm>
            <a:custGeom>
              <a:rect b="b" l="l" r="r" t="t"/>
              <a:pathLst>
                <a:path extrusionOk="0" h="1325" w="2339">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9"/>
            <p:cNvSpPr/>
            <p:nvPr/>
          </p:nvSpPr>
          <p:spPr>
            <a:xfrm>
              <a:off x="2326109" y="2552148"/>
              <a:ext cx="37505" cy="45583"/>
            </a:xfrm>
            <a:custGeom>
              <a:rect b="b" l="l" r="r" t="t"/>
              <a:pathLst>
                <a:path extrusionOk="0" h="1738" w="143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9"/>
            <p:cNvSpPr/>
            <p:nvPr/>
          </p:nvSpPr>
          <p:spPr>
            <a:xfrm>
              <a:off x="2450926" y="2733747"/>
              <a:ext cx="37505" cy="45583"/>
            </a:xfrm>
            <a:custGeom>
              <a:rect b="b" l="l" r="r" t="t"/>
              <a:pathLst>
                <a:path extrusionOk="0" h="1738" w="143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9"/>
            <p:cNvSpPr/>
            <p:nvPr/>
          </p:nvSpPr>
          <p:spPr>
            <a:xfrm>
              <a:off x="2355248" y="2480704"/>
              <a:ext cx="35879" cy="49885"/>
            </a:xfrm>
            <a:custGeom>
              <a:rect b="b" l="l" r="r" t="t"/>
              <a:pathLst>
                <a:path extrusionOk="0" h="1902" w="1368">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9"/>
            <p:cNvSpPr/>
            <p:nvPr/>
          </p:nvSpPr>
          <p:spPr>
            <a:xfrm>
              <a:off x="2347301" y="2450674"/>
              <a:ext cx="33466" cy="34620"/>
            </a:xfrm>
            <a:custGeom>
              <a:rect b="b" l="l" r="r" t="t"/>
              <a:pathLst>
                <a:path extrusionOk="0" h="1320" w="1276">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9"/>
            <p:cNvSpPr/>
            <p:nvPr/>
          </p:nvSpPr>
          <p:spPr>
            <a:xfrm>
              <a:off x="2230326" y="2662304"/>
              <a:ext cx="35984" cy="49885"/>
            </a:xfrm>
            <a:custGeom>
              <a:rect b="b" l="l" r="r" t="t"/>
              <a:pathLst>
                <a:path extrusionOk="0" h="1902" w="1372">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9"/>
            <p:cNvSpPr/>
            <p:nvPr/>
          </p:nvSpPr>
          <p:spPr>
            <a:xfrm>
              <a:off x="2222484" y="2632142"/>
              <a:ext cx="33361" cy="34751"/>
            </a:xfrm>
            <a:custGeom>
              <a:rect b="b" l="l" r="r" t="t"/>
              <a:pathLst>
                <a:path extrusionOk="0" h="1325" w="1272">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9"/>
            <p:cNvSpPr/>
            <p:nvPr/>
          </p:nvSpPr>
          <p:spPr>
            <a:xfrm>
              <a:off x="2480065" y="2662304"/>
              <a:ext cx="35984" cy="49885"/>
            </a:xfrm>
            <a:custGeom>
              <a:rect b="b" l="l" r="r" t="t"/>
              <a:pathLst>
                <a:path extrusionOk="0" h="1902" w="1372">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9"/>
            <p:cNvSpPr/>
            <p:nvPr/>
          </p:nvSpPr>
          <p:spPr>
            <a:xfrm>
              <a:off x="2472249" y="2632142"/>
              <a:ext cx="33335" cy="34751"/>
            </a:xfrm>
            <a:custGeom>
              <a:rect b="b" l="l" r="r" t="t"/>
              <a:pathLst>
                <a:path extrusionOk="0" h="1325" w="1271">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9"/>
            <p:cNvSpPr/>
            <p:nvPr/>
          </p:nvSpPr>
          <p:spPr>
            <a:xfrm>
              <a:off x="2313835" y="2622648"/>
              <a:ext cx="121774" cy="102313"/>
            </a:xfrm>
            <a:custGeom>
              <a:rect b="b" l="l" r="r" t="t"/>
              <a:pathLst>
                <a:path extrusionOk="0" h="3901" w="4643">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9"/>
            <p:cNvSpPr/>
            <p:nvPr/>
          </p:nvSpPr>
          <p:spPr>
            <a:xfrm>
              <a:off x="2314490" y="2439816"/>
              <a:ext cx="127125" cy="169771"/>
            </a:xfrm>
            <a:custGeom>
              <a:rect b="b" l="l" r="r" t="t"/>
              <a:pathLst>
                <a:path extrusionOk="0" h="6473" w="4847">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9"/>
            <p:cNvSpPr/>
            <p:nvPr/>
          </p:nvSpPr>
          <p:spPr>
            <a:xfrm>
              <a:off x="2439045" y="2621546"/>
              <a:ext cx="127256" cy="169639"/>
            </a:xfrm>
            <a:custGeom>
              <a:rect b="b" l="l" r="r" t="t"/>
              <a:pathLst>
                <a:path extrusionOk="0" h="6468" w="4852">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9"/>
            <p:cNvSpPr/>
            <p:nvPr/>
          </p:nvSpPr>
          <p:spPr>
            <a:xfrm>
              <a:off x="2189674" y="2621546"/>
              <a:ext cx="127125" cy="169771"/>
            </a:xfrm>
            <a:custGeom>
              <a:rect b="b" l="l" r="r" t="t"/>
              <a:pathLst>
                <a:path extrusionOk="0" h="6473" w="4847">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79"/>
          <p:cNvGrpSpPr/>
          <p:nvPr/>
        </p:nvGrpSpPr>
        <p:grpSpPr>
          <a:xfrm>
            <a:off x="2660798" y="2267751"/>
            <a:ext cx="329653" cy="326926"/>
            <a:chOff x="2660798" y="2452326"/>
            <a:chExt cx="329653" cy="326926"/>
          </a:xfrm>
        </p:grpSpPr>
        <p:sp>
          <p:nvSpPr>
            <p:cNvPr id="12220" name="Google Shape;12220;p79"/>
            <p:cNvSpPr/>
            <p:nvPr/>
          </p:nvSpPr>
          <p:spPr>
            <a:xfrm>
              <a:off x="2896400" y="2626739"/>
              <a:ext cx="38266" cy="37873"/>
            </a:xfrm>
            <a:custGeom>
              <a:rect b="b" l="l" r="r" t="t"/>
              <a:pathLst>
                <a:path extrusionOk="0" h="1444" w="1459">
                  <a:moveTo>
                    <a:pt x="1" y="0"/>
                  </a:moveTo>
                  <a:lnTo>
                    <a:pt x="929" y="1444"/>
                  </a:lnTo>
                  <a:lnTo>
                    <a:pt x="1459" y="1444"/>
                  </a:lnTo>
                  <a:cubicBezTo>
                    <a:pt x="1449" y="645"/>
                    <a:pt x="799"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9"/>
            <p:cNvSpPr/>
            <p:nvPr/>
          </p:nvSpPr>
          <p:spPr>
            <a:xfrm>
              <a:off x="2858029" y="2626739"/>
              <a:ext cx="62762" cy="37873"/>
            </a:xfrm>
            <a:custGeom>
              <a:rect b="b" l="l" r="r" t="t"/>
              <a:pathLst>
                <a:path extrusionOk="0" h="1444" w="2393">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9"/>
            <p:cNvSpPr/>
            <p:nvPr/>
          </p:nvSpPr>
          <p:spPr>
            <a:xfrm>
              <a:off x="2895770" y="2564108"/>
              <a:ext cx="21480" cy="41833"/>
            </a:xfrm>
            <a:custGeom>
              <a:rect b="b" l="l" r="r" t="t"/>
              <a:pathLst>
                <a:path extrusionOk="0" h="1595" w="819">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9"/>
            <p:cNvSpPr/>
            <p:nvPr/>
          </p:nvSpPr>
          <p:spPr>
            <a:xfrm>
              <a:off x="2754929" y="2626739"/>
              <a:ext cx="38397" cy="37873"/>
            </a:xfrm>
            <a:custGeom>
              <a:rect b="b" l="l" r="r" t="t"/>
              <a:pathLst>
                <a:path extrusionOk="0" h="1444" w="1464">
                  <a:moveTo>
                    <a:pt x="1" y="0"/>
                  </a:moveTo>
                  <a:lnTo>
                    <a:pt x="934" y="1444"/>
                  </a:lnTo>
                  <a:lnTo>
                    <a:pt x="1463" y="1444"/>
                  </a:lnTo>
                  <a:cubicBezTo>
                    <a:pt x="1454" y="645"/>
                    <a:pt x="804"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9"/>
            <p:cNvSpPr/>
            <p:nvPr/>
          </p:nvSpPr>
          <p:spPr>
            <a:xfrm>
              <a:off x="2716689" y="2626739"/>
              <a:ext cx="62762" cy="37873"/>
            </a:xfrm>
            <a:custGeom>
              <a:rect b="b" l="l" r="r" t="t"/>
              <a:pathLst>
                <a:path extrusionOk="0" h="1444" w="2393">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9"/>
            <p:cNvSpPr/>
            <p:nvPr/>
          </p:nvSpPr>
          <p:spPr>
            <a:xfrm>
              <a:off x="2754562" y="2564108"/>
              <a:ext cx="21480" cy="41833"/>
            </a:xfrm>
            <a:custGeom>
              <a:rect b="b" l="l" r="r" t="t"/>
              <a:pathLst>
                <a:path extrusionOk="0" h="1595" w="819">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9"/>
            <p:cNvSpPr/>
            <p:nvPr/>
          </p:nvSpPr>
          <p:spPr>
            <a:xfrm>
              <a:off x="2825612" y="2628628"/>
              <a:ext cx="51511" cy="51511"/>
            </a:xfrm>
            <a:custGeom>
              <a:rect b="b" l="l" r="r" t="t"/>
              <a:pathLst>
                <a:path extrusionOk="0" h="1964" w="1964">
                  <a:moveTo>
                    <a:pt x="0" y="0"/>
                  </a:moveTo>
                  <a:lnTo>
                    <a:pt x="1169" y="1963"/>
                  </a:lnTo>
                  <a:lnTo>
                    <a:pt x="1963" y="1963"/>
                  </a:lnTo>
                  <a:cubicBezTo>
                    <a:pt x="1963" y="881"/>
                    <a:pt x="1083" y="0"/>
                    <a:pt x="0"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9"/>
            <p:cNvSpPr/>
            <p:nvPr/>
          </p:nvSpPr>
          <p:spPr>
            <a:xfrm>
              <a:off x="2774232" y="2628628"/>
              <a:ext cx="82066" cy="51511"/>
            </a:xfrm>
            <a:custGeom>
              <a:rect b="b" l="l" r="r" t="t"/>
              <a:pathLst>
                <a:path extrusionOk="0" h="1964" w="3129">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9"/>
            <p:cNvSpPr/>
            <p:nvPr/>
          </p:nvSpPr>
          <p:spPr>
            <a:xfrm>
              <a:off x="2825979" y="2550994"/>
              <a:ext cx="28431" cy="56835"/>
            </a:xfrm>
            <a:custGeom>
              <a:rect b="b" l="l" r="r" t="t"/>
              <a:pathLst>
                <a:path extrusionOk="0" h="2167" w="1084">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9"/>
            <p:cNvSpPr/>
            <p:nvPr/>
          </p:nvSpPr>
          <p:spPr>
            <a:xfrm>
              <a:off x="2796840" y="2550994"/>
              <a:ext cx="43302" cy="56835"/>
            </a:xfrm>
            <a:custGeom>
              <a:rect b="b" l="l" r="r" t="t"/>
              <a:pathLst>
                <a:path extrusionOk="0" h="2167" w="1651">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9"/>
            <p:cNvSpPr/>
            <p:nvPr/>
          </p:nvSpPr>
          <p:spPr>
            <a:xfrm>
              <a:off x="2733107" y="2564108"/>
              <a:ext cx="28404" cy="41833"/>
            </a:xfrm>
            <a:custGeom>
              <a:rect b="b" l="l" r="r" t="t"/>
              <a:pathLst>
                <a:path extrusionOk="0" h="1595" w="1083">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9"/>
            <p:cNvSpPr/>
            <p:nvPr/>
          </p:nvSpPr>
          <p:spPr>
            <a:xfrm>
              <a:off x="2874316" y="2564108"/>
              <a:ext cx="28536" cy="41833"/>
            </a:xfrm>
            <a:custGeom>
              <a:rect b="b" l="l" r="r" t="t"/>
              <a:pathLst>
                <a:path extrusionOk="0" h="1595" w="1088">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9"/>
            <p:cNvSpPr/>
            <p:nvPr/>
          </p:nvSpPr>
          <p:spPr>
            <a:xfrm>
              <a:off x="2870644" y="2558836"/>
              <a:ext cx="61005" cy="52271"/>
            </a:xfrm>
            <a:custGeom>
              <a:rect b="b" l="l" r="r" t="t"/>
              <a:pathLst>
                <a:path extrusionOk="0" h="1993" w="2326">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9"/>
            <p:cNvSpPr/>
            <p:nvPr/>
          </p:nvSpPr>
          <p:spPr>
            <a:xfrm>
              <a:off x="2871379" y="2621546"/>
              <a:ext cx="68454" cy="48232"/>
            </a:xfrm>
            <a:custGeom>
              <a:rect b="b" l="l" r="r" t="t"/>
              <a:pathLst>
                <a:path extrusionOk="0" h="1839" w="261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9"/>
            <p:cNvSpPr/>
            <p:nvPr/>
          </p:nvSpPr>
          <p:spPr>
            <a:xfrm>
              <a:off x="2711522" y="2621467"/>
              <a:ext cx="68349" cy="48442"/>
            </a:xfrm>
            <a:custGeom>
              <a:rect b="b" l="l" r="r" t="t"/>
              <a:pathLst>
                <a:path extrusionOk="0" h="1847" w="2606">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9"/>
            <p:cNvSpPr/>
            <p:nvPr/>
          </p:nvSpPr>
          <p:spPr>
            <a:xfrm>
              <a:off x="2728439" y="2558836"/>
              <a:ext cx="60979" cy="52271"/>
            </a:xfrm>
            <a:custGeom>
              <a:rect b="b" l="l" r="r" t="t"/>
              <a:pathLst>
                <a:path extrusionOk="0" h="1993" w="2325">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9"/>
            <p:cNvSpPr/>
            <p:nvPr/>
          </p:nvSpPr>
          <p:spPr>
            <a:xfrm>
              <a:off x="2792041" y="2545722"/>
              <a:ext cx="78525" cy="67274"/>
            </a:xfrm>
            <a:custGeom>
              <a:rect b="b" l="l" r="r" t="t"/>
              <a:pathLst>
                <a:path extrusionOk="0" h="2565" w="2994">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9"/>
            <p:cNvSpPr/>
            <p:nvPr/>
          </p:nvSpPr>
          <p:spPr>
            <a:xfrm>
              <a:off x="2768934" y="2623434"/>
              <a:ext cx="113355" cy="61871"/>
            </a:xfrm>
            <a:custGeom>
              <a:rect b="b" l="l" r="r" t="t"/>
              <a:pathLst>
                <a:path extrusionOk="0" h="2359" w="4322">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9"/>
            <p:cNvSpPr/>
            <p:nvPr/>
          </p:nvSpPr>
          <p:spPr>
            <a:xfrm>
              <a:off x="2660798" y="2452326"/>
              <a:ext cx="329653" cy="326926"/>
            </a:xfrm>
            <a:custGeom>
              <a:rect b="b" l="l" r="r" t="t"/>
              <a:pathLst>
                <a:path extrusionOk="0" h="12465" w="12569">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79"/>
          <p:cNvGrpSpPr/>
          <p:nvPr/>
        </p:nvGrpSpPr>
        <p:grpSpPr>
          <a:xfrm>
            <a:off x="4059458" y="2255319"/>
            <a:ext cx="218973" cy="351265"/>
            <a:chOff x="4059458" y="2439894"/>
            <a:chExt cx="218973" cy="351265"/>
          </a:xfrm>
        </p:grpSpPr>
        <p:sp>
          <p:nvSpPr>
            <p:cNvPr id="12240" name="Google Shape;12240;p79"/>
            <p:cNvSpPr/>
            <p:nvPr/>
          </p:nvSpPr>
          <p:spPr>
            <a:xfrm>
              <a:off x="4075746" y="2478580"/>
              <a:ext cx="186294" cy="197257"/>
            </a:xfrm>
            <a:custGeom>
              <a:rect b="b" l="l" r="r" t="t"/>
              <a:pathLst>
                <a:path extrusionOk="0" h="7521" w="7103">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9"/>
            <p:cNvSpPr/>
            <p:nvPr/>
          </p:nvSpPr>
          <p:spPr>
            <a:xfrm>
              <a:off x="4075746" y="2478580"/>
              <a:ext cx="186294" cy="21979"/>
            </a:xfrm>
            <a:custGeom>
              <a:rect b="b" l="l" r="r" t="t"/>
              <a:pathLst>
                <a:path extrusionOk="0" h="838" w="7103">
                  <a:moveTo>
                    <a:pt x="0" y="0"/>
                  </a:moveTo>
                  <a:lnTo>
                    <a:pt x="0" y="837"/>
                  </a:lnTo>
                  <a:lnTo>
                    <a:pt x="7102" y="837"/>
                  </a:lnTo>
                  <a:lnTo>
                    <a:pt x="710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9"/>
            <p:cNvSpPr/>
            <p:nvPr/>
          </p:nvSpPr>
          <p:spPr>
            <a:xfrm>
              <a:off x="4064887" y="2462162"/>
              <a:ext cx="208141" cy="21848"/>
            </a:xfrm>
            <a:custGeom>
              <a:rect b="b" l="l" r="r" t="t"/>
              <a:pathLst>
                <a:path extrusionOk="0" h="833" w="7936">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9"/>
            <p:cNvSpPr/>
            <p:nvPr/>
          </p:nvSpPr>
          <p:spPr>
            <a:xfrm>
              <a:off x="4059458" y="2439894"/>
              <a:ext cx="218973" cy="351265"/>
            </a:xfrm>
            <a:custGeom>
              <a:rect b="b" l="l" r="r" t="t"/>
              <a:pathLst>
                <a:path extrusionOk="0" h="13393" w="8349">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9"/>
            <p:cNvSpPr/>
            <p:nvPr/>
          </p:nvSpPr>
          <p:spPr>
            <a:xfrm>
              <a:off x="4095259" y="2528019"/>
              <a:ext cx="144881" cy="104044"/>
            </a:xfrm>
            <a:custGeom>
              <a:rect b="b" l="l" r="r" t="t"/>
              <a:pathLst>
                <a:path extrusionOk="0" h="3967" w="5524">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5" name="Google Shape;12245;p79"/>
          <p:cNvSpPr/>
          <p:nvPr/>
        </p:nvSpPr>
        <p:spPr>
          <a:xfrm>
            <a:off x="2689176" y="3654425"/>
            <a:ext cx="11383" cy="14294"/>
          </a:xfrm>
          <a:custGeom>
            <a:rect b="b" l="l" r="r" t="t"/>
            <a:pathLst>
              <a:path extrusionOk="0" h="545" w="434">
                <a:moveTo>
                  <a:pt x="1" y="0"/>
                </a:moveTo>
                <a:lnTo>
                  <a:pt x="1" y="544"/>
                </a:lnTo>
                <a:lnTo>
                  <a:pt x="434" y="544"/>
                </a:lnTo>
                <a:lnTo>
                  <a:pt x="434"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9"/>
          <p:cNvSpPr/>
          <p:nvPr/>
        </p:nvSpPr>
        <p:spPr>
          <a:xfrm>
            <a:off x="2650570" y="3856089"/>
            <a:ext cx="48731" cy="88256"/>
          </a:xfrm>
          <a:custGeom>
            <a:rect b="b" l="l" r="r" t="t"/>
            <a:pathLst>
              <a:path extrusionOk="0" h="3365" w="1858">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7" name="Google Shape;12247;p79"/>
          <p:cNvGrpSpPr/>
          <p:nvPr/>
        </p:nvGrpSpPr>
        <p:grpSpPr>
          <a:xfrm>
            <a:off x="2612199" y="3640158"/>
            <a:ext cx="449041" cy="351108"/>
            <a:chOff x="2612199" y="3824733"/>
            <a:chExt cx="449041" cy="351108"/>
          </a:xfrm>
        </p:grpSpPr>
        <p:sp>
          <p:nvSpPr>
            <p:cNvPr id="12248" name="Google Shape;12248;p79"/>
            <p:cNvSpPr/>
            <p:nvPr/>
          </p:nvSpPr>
          <p:spPr>
            <a:xfrm>
              <a:off x="2689176" y="3839000"/>
              <a:ext cx="357927" cy="21848"/>
            </a:xfrm>
            <a:custGeom>
              <a:rect b="b" l="l" r="r" t="t"/>
              <a:pathLst>
                <a:path extrusionOk="0" h="833" w="13647">
                  <a:moveTo>
                    <a:pt x="1" y="0"/>
                  </a:moveTo>
                  <a:lnTo>
                    <a:pt x="1" y="833"/>
                  </a:lnTo>
                  <a:lnTo>
                    <a:pt x="13647" y="833"/>
                  </a:lnTo>
                  <a:lnTo>
                    <a:pt x="13647"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9"/>
            <p:cNvSpPr/>
            <p:nvPr/>
          </p:nvSpPr>
          <p:spPr>
            <a:xfrm>
              <a:off x="2792172" y="4086352"/>
              <a:ext cx="254800" cy="21480"/>
            </a:xfrm>
            <a:custGeom>
              <a:rect b="b" l="l" r="r" t="t"/>
              <a:pathLst>
                <a:path extrusionOk="0" h="819" w="9715">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9"/>
            <p:cNvSpPr/>
            <p:nvPr/>
          </p:nvSpPr>
          <p:spPr>
            <a:xfrm>
              <a:off x="2821311" y="3978583"/>
              <a:ext cx="28431" cy="66644"/>
            </a:xfrm>
            <a:custGeom>
              <a:rect b="b" l="l" r="r" t="t"/>
              <a:pathLst>
                <a:path extrusionOk="0" h="2541" w="1084">
                  <a:moveTo>
                    <a:pt x="1" y="0"/>
                  </a:moveTo>
                  <a:lnTo>
                    <a:pt x="1" y="2541"/>
                  </a:lnTo>
                  <a:lnTo>
                    <a:pt x="1083" y="2541"/>
                  </a:lnTo>
                  <a:lnTo>
                    <a:pt x="108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9"/>
            <p:cNvSpPr/>
            <p:nvPr/>
          </p:nvSpPr>
          <p:spPr>
            <a:xfrm>
              <a:off x="2872166" y="3946402"/>
              <a:ext cx="28562" cy="96439"/>
            </a:xfrm>
            <a:custGeom>
              <a:rect b="b" l="l" r="r" t="t"/>
              <a:pathLst>
                <a:path extrusionOk="0" h="3677" w="1089">
                  <a:moveTo>
                    <a:pt x="1" y="0"/>
                  </a:moveTo>
                  <a:lnTo>
                    <a:pt x="1" y="3676"/>
                  </a:lnTo>
                  <a:lnTo>
                    <a:pt x="1088" y="3676"/>
                  </a:lnTo>
                  <a:lnTo>
                    <a:pt x="108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9"/>
            <p:cNvSpPr/>
            <p:nvPr/>
          </p:nvSpPr>
          <p:spPr>
            <a:xfrm>
              <a:off x="2923152" y="3964315"/>
              <a:ext cx="27041" cy="78525"/>
            </a:xfrm>
            <a:custGeom>
              <a:rect b="b" l="l" r="r" t="t"/>
              <a:pathLst>
                <a:path extrusionOk="0" h="2994" w="1031">
                  <a:moveTo>
                    <a:pt x="1" y="1"/>
                  </a:moveTo>
                  <a:lnTo>
                    <a:pt x="1" y="2993"/>
                  </a:lnTo>
                  <a:lnTo>
                    <a:pt x="1030" y="2993"/>
                  </a:lnTo>
                  <a:lnTo>
                    <a:pt x="103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9"/>
            <p:cNvSpPr/>
            <p:nvPr/>
          </p:nvSpPr>
          <p:spPr>
            <a:xfrm>
              <a:off x="2974138" y="3905749"/>
              <a:ext cx="28431" cy="137091"/>
            </a:xfrm>
            <a:custGeom>
              <a:rect b="b" l="l" r="r" t="t"/>
              <a:pathLst>
                <a:path extrusionOk="0" h="5227" w="1084">
                  <a:moveTo>
                    <a:pt x="1" y="1"/>
                  </a:moveTo>
                  <a:lnTo>
                    <a:pt x="1" y="5226"/>
                  </a:lnTo>
                  <a:lnTo>
                    <a:pt x="1083" y="5226"/>
                  </a:lnTo>
                  <a:lnTo>
                    <a:pt x="1083"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9"/>
            <p:cNvSpPr/>
            <p:nvPr/>
          </p:nvSpPr>
          <p:spPr>
            <a:xfrm>
              <a:off x="2700926" y="3867510"/>
              <a:ext cx="334453" cy="208902"/>
            </a:xfrm>
            <a:custGeom>
              <a:rect b="b" l="l" r="r" t="t"/>
              <a:pathLst>
                <a:path extrusionOk="0" h="7965" w="12752">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9"/>
            <p:cNvSpPr/>
            <p:nvPr/>
          </p:nvSpPr>
          <p:spPr>
            <a:xfrm>
              <a:off x="2700926" y="3860822"/>
              <a:ext cx="334453" cy="133183"/>
            </a:xfrm>
            <a:custGeom>
              <a:rect b="b" l="l" r="r" t="t"/>
              <a:pathLst>
                <a:path extrusionOk="0" h="5078" w="12752">
                  <a:moveTo>
                    <a:pt x="0" y="1"/>
                  </a:moveTo>
                  <a:lnTo>
                    <a:pt x="0" y="5077"/>
                  </a:lnTo>
                  <a:lnTo>
                    <a:pt x="395" y="5077"/>
                  </a:lnTo>
                  <a:lnTo>
                    <a:pt x="395" y="617"/>
                  </a:lnTo>
                  <a:lnTo>
                    <a:pt x="12751" y="617"/>
                  </a:lnTo>
                  <a:lnTo>
                    <a:pt x="12751"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9"/>
            <p:cNvSpPr/>
            <p:nvPr/>
          </p:nvSpPr>
          <p:spPr>
            <a:xfrm>
              <a:off x="2792172" y="4091912"/>
              <a:ext cx="13271" cy="13009"/>
            </a:xfrm>
            <a:custGeom>
              <a:rect b="b" l="l" r="r" t="t"/>
              <a:pathLst>
                <a:path extrusionOk="0" h="496" w="506">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9"/>
            <p:cNvSpPr/>
            <p:nvPr/>
          </p:nvSpPr>
          <p:spPr>
            <a:xfrm>
              <a:off x="2626466" y="4008115"/>
              <a:ext cx="153352" cy="153483"/>
            </a:xfrm>
            <a:custGeom>
              <a:rect b="b" l="l" r="r" t="t"/>
              <a:pathLst>
                <a:path extrusionOk="0" h="5852" w="5847">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9"/>
            <p:cNvSpPr/>
            <p:nvPr/>
          </p:nvSpPr>
          <p:spPr>
            <a:xfrm>
              <a:off x="2612199" y="3824733"/>
              <a:ext cx="449041" cy="351108"/>
            </a:xfrm>
            <a:custGeom>
              <a:rect b="b" l="l" r="r" t="t"/>
              <a:pathLst>
                <a:path extrusionOk="0" h="13387" w="17121">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9"/>
            <p:cNvSpPr/>
            <p:nvPr/>
          </p:nvSpPr>
          <p:spPr>
            <a:xfrm>
              <a:off x="2814255" y="3966702"/>
              <a:ext cx="42672" cy="90406"/>
            </a:xfrm>
            <a:custGeom>
              <a:rect b="b" l="l" r="r" t="t"/>
              <a:pathLst>
                <a:path extrusionOk="0" h="3447" w="1627">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9"/>
            <p:cNvSpPr/>
            <p:nvPr/>
          </p:nvSpPr>
          <p:spPr>
            <a:xfrm>
              <a:off x="2865110" y="3932265"/>
              <a:ext cx="42672" cy="124843"/>
            </a:xfrm>
            <a:custGeom>
              <a:rect b="b" l="l" r="r" t="t"/>
              <a:pathLst>
                <a:path extrusionOk="0" h="4760" w="1627">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9"/>
            <p:cNvSpPr/>
            <p:nvPr/>
          </p:nvSpPr>
          <p:spPr>
            <a:xfrm>
              <a:off x="2916097" y="3950179"/>
              <a:ext cx="42672" cy="106930"/>
            </a:xfrm>
            <a:custGeom>
              <a:rect b="b" l="l" r="r" t="t"/>
              <a:pathLst>
                <a:path extrusionOk="0" h="4077" w="1627">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9"/>
            <p:cNvSpPr/>
            <p:nvPr/>
          </p:nvSpPr>
          <p:spPr>
            <a:xfrm>
              <a:off x="2966952" y="3891508"/>
              <a:ext cx="42672" cy="165600"/>
            </a:xfrm>
            <a:custGeom>
              <a:rect b="b" l="l" r="r" t="t"/>
              <a:pathLst>
                <a:path extrusionOk="0" h="6314" w="1627">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9"/>
            <p:cNvSpPr/>
            <p:nvPr/>
          </p:nvSpPr>
          <p:spPr>
            <a:xfrm>
              <a:off x="2720990" y="3909421"/>
              <a:ext cx="56678" cy="14163"/>
            </a:xfrm>
            <a:custGeom>
              <a:rect b="b" l="l" r="r" t="t"/>
              <a:pathLst>
                <a:path extrusionOk="0" h="540" w="2161">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9"/>
            <p:cNvSpPr/>
            <p:nvPr/>
          </p:nvSpPr>
          <p:spPr>
            <a:xfrm>
              <a:off x="2720990" y="3931767"/>
              <a:ext cx="77371" cy="14268"/>
            </a:xfrm>
            <a:custGeom>
              <a:rect b="b" l="l" r="r" t="t"/>
              <a:pathLst>
                <a:path extrusionOk="0" h="544" w="295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9"/>
            <p:cNvSpPr/>
            <p:nvPr/>
          </p:nvSpPr>
          <p:spPr>
            <a:xfrm>
              <a:off x="2720990" y="3954087"/>
              <a:ext cx="77371" cy="14294"/>
            </a:xfrm>
            <a:custGeom>
              <a:rect b="b" l="l" r="r" t="t"/>
              <a:pathLst>
                <a:path extrusionOk="0" h="545" w="295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9"/>
            <p:cNvSpPr/>
            <p:nvPr/>
          </p:nvSpPr>
          <p:spPr>
            <a:xfrm>
              <a:off x="2720990" y="3976564"/>
              <a:ext cx="77371" cy="14163"/>
            </a:xfrm>
            <a:custGeom>
              <a:rect b="b" l="l" r="r" t="t"/>
              <a:pathLst>
                <a:path extrusionOk="0" h="540" w="295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9"/>
            <p:cNvSpPr/>
            <p:nvPr/>
          </p:nvSpPr>
          <p:spPr>
            <a:xfrm>
              <a:off x="2644957" y="4040533"/>
              <a:ext cx="105199" cy="88754"/>
            </a:xfrm>
            <a:custGeom>
              <a:rect b="b" l="l" r="r" t="t"/>
              <a:pathLst>
                <a:path extrusionOk="0" h="3384" w="4011">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79"/>
          <p:cNvGrpSpPr/>
          <p:nvPr/>
        </p:nvGrpSpPr>
        <p:grpSpPr>
          <a:xfrm>
            <a:off x="3547471" y="2257759"/>
            <a:ext cx="347567" cy="346334"/>
            <a:chOff x="3547471" y="2442334"/>
            <a:chExt cx="347567" cy="346334"/>
          </a:xfrm>
        </p:grpSpPr>
        <p:sp>
          <p:nvSpPr>
            <p:cNvPr id="12269" name="Google Shape;12269;p79"/>
            <p:cNvSpPr/>
            <p:nvPr/>
          </p:nvSpPr>
          <p:spPr>
            <a:xfrm>
              <a:off x="3552507" y="2645518"/>
              <a:ext cx="60979" cy="138088"/>
            </a:xfrm>
            <a:custGeom>
              <a:rect b="b" l="l" r="r" t="t"/>
              <a:pathLst>
                <a:path extrusionOk="0" h="5265" w="2325">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9"/>
            <p:cNvSpPr/>
            <p:nvPr/>
          </p:nvSpPr>
          <p:spPr>
            <a:xfrm>
              <a:off x="3552507" y="2645518"/>
              <a:ext cx="29060" cy="138088"/>
            </a:xfrm>
            <a:custGeom>
              <a:rect b="b" l="l" r="r" t="t"/>
              <a:pathLst>
                <a:path extrusionOk="0" h="5265" w="1108">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9"/>
            <p:cNvSpPr/>
            <p:nvPr/>
          </p:nvSpPr>
          <p:spPr>
            <a:xfrm>
              <a:off x="3644644" y="2611212"/>
              <a:ext cx="60979" cy="172393"/>
            </a:xfrm>
            <a:custGeom>
              <a:rect b="b" l="l" r="r" t="t"/>
              <a:pathLst>
                <a:path extrusionOk="0" h="6573" w="2325">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9"/>
            <p:cNvSpPr/>
            <p:nvPr/>
          </p:nvSpPr>
          <p:spPr>
            <a:xfrm>
              <a:off x="3644644" y="2611212"/>
              <a:ext cx="29060" cy="172393"/>
            </a:xfrm>
            <a:custGeom>
              <a:rect b="b" l="l" r="r" t="t"/>
              <a:pathLst>
                <a:path extrusionOk="0" h="6573" w="1108">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9"/>
            <p:cNvSpPr/>
            <p:nvPr/>
          </p:nvSpPr>
          <p:spPr>
            <a:xfrm>
              <a:off x="3736755" y="2577143"/>
              <a:ext cx="61005" cy="206463"/>
            </a:xfrm>
            <a:custGeom>
              <a:rect b="b" l="l" r="r" t="t"/>
              <a:pathLst>
                <a:path extrusionOk="0" h="7872" w="2326">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9"/>
            <p:cNvSpPr/>
            <p:nvPr/>
          </p:nvSpPr>
          <p:spPr>
            <a:xfrm>
              <a:off x="3736755" y="2577143"/>
              <a:ext cx="29060" cy="206463"/>
            </a:xfrm>
            <a:custGeom>
              <a:rect b="b" l="l" r="r" t="t"/>
              <a:pathLst>
                <a:path extrusionOk="0" h="7872" w="1108">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9"/>
            <p:cNvSpPr/>
            <p:nvPr/>
          </p:nvSpPr>
          <p:spPr>
            <a:xfrm>
              <a:off x="3828892" y="2542942"/>
              <a:ext cx="60979" cy="240664"/>
            </a:xfrm>
            <a:custGeom>
              <a:rect b="b" l="l" r="r" t="t"/>
              <a:pathLst>
                <a:path extrusionOk="0" h="9176" w="2325">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9"/>
            <p:cNvSpPr/>
            <p:nvPr/>
          </p:nvSpPr>
          <p:spPr>
            <a:xfrm>
              <a:off x="3828892" y="2542942"/>
              <a:ext cx="29191" cy="240664"/>
            </a:xfrm>
            <a:custGeom>
              <a:rect b="b" l="l" r="r" t="t"/>
              <a:pathLst>
                <a:path extrusionOk="0" h="9176" w="1113">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9"/>
            <p:cNvSpPr/>
            <p:nvPr/>
          </p:nvSpPr>
          <p:spPr>
            <a:xfrm>
              <a:off x="3567142" y="2447527"/>
              <a:ext cx="313130" cy="126338"/>
            </a:xfrm>
            <a:custGeom>
              <a:rect b="b" l="l" r="r" t="t"/>
              <a:pathLst>
                <a:path extrusionOk="0" h="4817" w="11939">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9"/>
            <p:cNvSpPr/>
            <p:nvPr/>
          </p:nvSpPr>
          <p:spPr>
            <a:xfrm>
              <a:off x="3547471" y="2640351"/>
              <a:ext cx="71077" cy="148317"/>
            </a:xfrm>
            <a:custGeom>
              <a:rect b="b" l="l" r="r" t="t"/>
              <a:pathLst>
                <a:path extrusionOk="0" h="5655" w="271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9"/>
            <p:cNvSpPr/>
            <p:nvPr/>
          </p:nvSpPr>
          <p:spPr>
            <a:xfrm>
              <a:off x="3639477" y="2606151"/>
              <a:ext cx="71181" cy="182517"/>
            </a:xfrm>
            <a:custGeom>
              <a:rect b="b" l="l" r="r" t="t"/>
              <a:pathLst>
                <a:path extrusionOk="0" h="6959" w="2714">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9"/>
            <p:cNvSpPr/>
            <p:nvPr/>
          </p:nvSpPr>
          <p:spPr>
            <a:xfrm>
              <a:off x="3731588" y="2572081"/>
              <a:ext cx="71208" cy="216587"/>
            </a:xfrm>
            <a:custGeom>
              <a:rect b="b" l="l" r="r" t="t"/>
              <a:pathLst>
                <a:path extrusionOk="0" h="8258" w="2715">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9"/>
            <p:cNvSpPr/>
            <p:nvPr/>
          </p:nvSpPr>
          <p:spPr>
            <a:xfrm>
              <a:off x="3823857" y="2537880"/>
              <a:ext cx="71181" cy="250787"/>
            </a:xfrm>
            <a:custGeom>
              <a:rect b="b" l="l" r="r" t="t"/>
              <a:pathLst>
                <a:path extrusionOk="0" h="9562" w="2714">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9"/>
            <p:cNvSpPr/>
            <p:nvPr/>
          </p:nvSpPr>
          <p:spPr>
            <a:xfrm>
              <a:off x="3613984" y="2442334"/>
              <a:ext cx="272346" cy="97225"/>
            </a:xfrm>
            <a:custGeom>
              <a:rect b="b" l="l" r="r" t="t"/>
              <a:pathLst>
                <a:path extrusionOk="0" h="3707" w="10384">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9"/>
            <p:cNvSpPr/>
            <p:nvPr/>
          </p:nvSpPr>
          <p:spPr>
            <a:xfrm>
              <a:off x="3561975" y="2531166"/>
              <a:ext cx="210292" cy="47891"/>
            </a:xfrm>
            <a:custGeom>
              <a:rect b="b" l="l" r="r" t="t"/>
              <a:pathLst>
                <a:path extrusionOk="0" h="1826" w="8018">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79"/>
          <p:cNvGrpSpPr/>
          <p:nvPr/>
        </p:nvGrpSpPr>
        <p:grpSpPr>
          <a:xfrm>
            <a:off x="3527093" y="3625995"/>
            <a:ext cx="403300" cy="357927"/>
            <a:chOff x="3527093" y="3810570"/>
            <a:chExt cx="403300" cy="357927"/>
          </a:xfrm>
        </p:grpSpPr>
        <p:sp>
          <p:nvSpPr>
            <p:cNvPr id="12285" name="Google Shape;12285;p79"/>
            <p:cNvSpPr/>
            <p:nvPr/>
          </p:nvSpPr>
          <p:spPr>
            <a:xfrm>
              <a:off x="3565647" y="3848469"/>
              <a:ext cx="314625" cy="314756"/>
            </a:xfrm>
            <a:custGeom>
              <a:rect b="b" l="l" r="r" t="t"/>
              <a:pathLst>
                <a:path extrusionOk="0" h="12001" w="11996">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9"/>
            <p:cNvSpPr/>
            <p:nvPr/>
          </p:nvSpPr>
          <p:spPr>
            <a:xfrm>
              <a:off x="3722251" y="3939189"/>
              <a:ext cx="83823" cy="109946"/>
            </a:xfrm>
            <a:custGeom>
              <a:rect b="b" l="l" r="r" t="t"/>
              <a:pathLst>
                <a:path extrusionOk="0" h="4192" w="3196">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9"/>
            <p:cNvSpPr/>
            <p:nvPr/>
          </p:nvSpPr>
          <p:spPr>
            <a:xfrm>
              <a:off x="3721884" y="3873463"/>
              <a:ext cx="140973" cy="217951"/>
            </a:xfrm>
            <a:custGeom>
              <a:rect b="b" l="l" r="r" t="t"/>
              <a:pathLst>
                <a:path extrusionOk="0" h="8310" w="5375">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9"/>
            <p:cNvSpPr/>
            <p:nvPr/>
          </p:nvSpPr>
          <p:spPr>
            <a:xfrm>
              <a:off x="3721622" y="3816287"/>
              <a:ext cx="202712" cy="307072"/>
            </a:xfrm>
            <a:custGeom>
              <a:rect b="b" l="l" r="r" t="t"/>
              <a:pathLst>
                <a:path extrusionOk="0" h="11708" w="7729">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9"/>
            <p:cNvSpPr/>
            <p:nvPr/>
          </p:nvSpPr>
          <p:spPr>
            <a:xfrm>
              <a:off x="3569161" y="3848469"/>
              <a:ext cx="154139" cy="158152"/>
            </a:xfrm>
            <a:custGeom>
              <a:rect b="b" l="l" r="r" t="t"/>
              <a:pathLst>
                <a:path extrusionOk="0" h="6030" w="5877">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9"/>
            <p:cNvSpPr/>
            <p:nvPr/>
          </p:nvSpPr>
          <p:spPr>
            <a:xfrm>
              <a:off x="3565647" y="3971764"/>
              <a:ext cx="157654" cy="185796"/>
            </a:xfrm>
            <a:custGeom>
              <a:rect b="b" l="l" r="r" t="t"/>
              <a:pathLst>
                <a:path extrusionOk="0" h="7084" w="6011">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9"/>
            <p:cNvSpPr/>
            <p:nvPr/>
          </p:nvSpPr>
          <p:spPr>
            <a:xfrm>
              <a:off x="3663056" y="4134558"/>
              <a:ext cx="83587" cy="28667"/>
            </a:xfrm>
            <a:custGeom>
              <a:rect b="b" l="l" r="r" t="t"/>
              <a:pathLst>
                <a:path extrusionOk="0" h="1093" w="3187">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9"/>
            <p:cNvSpPr/>
            <p:nvPr/>
          </p:nvSpPr>
          <p:spPr>
            <a:xfrm>
              <a:off x="3569293" y="3848469"/>
              <a:ext cx="153378" cy="133918"/>
            </a:xfrm>
            <a:custGeom>
              <a:rect b="b" l="l" r="r" t="t"/>
              <a:pathLst>
                <a:path extrusionOk="0" h="5106" w="5848">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9"/>
            <p:cNvSpPr/>
            <p:nvPr/>
          </p:nvSpPr>
          <p:spPr>
            <a:xfrm>
              <a:off x="3650939" y="3931269"/>
              <a:ext cx="39551" cy="33833"/>
            </a:xfrm>
            <a:custGeom>
              <a:rect b="b" l="l" r="r" t="t"/>
              <a:pathLst>
                <a:path extrusionOk="0" h="1290" w="1508">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9"/>
            <p:cNvSpPr/>
            <p:nvPr/>
          </p:nvSpPr>
          <p:spPr>
            <a:xfrm>
              <a:off x="3551248" y="3971764"/>
              <a:ext cx="135072" cy="185796"/>
            </a:xfrm>
            <a:custGeom>
              <a:rect b="b" l="l" r="r" t="t"/>
              <a:pathLst>
                <a:path extrusionOk="0" h="7084" w="515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9"/>
            <p:cNvSpPr/>
            <p:nvPr/>
          </p:nvSpPr>
          <p:spPr>
            <a:xfrm>
              <a:off x="3527093" y="3810570"/>
              <a:ext cx="403300" cy="357927"/>
            </a:xfrm>
            <a:custGeom>
              <a:rect b="b" l="l" r="r" t="t"/>
              <a:pathLst>
                <a:path extrusionOk="0" h="13647" w="15377">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79"/>
          <p:cNvGrpSpPr/>
          <p:nvPr/>
        </p:nvGrpSpPr>
        <p:grpSpPr>
          <a:xfrm>
            <a:off x="4038634" y="3638532"/>
            <a:ext cx="292935" cy="352734"/>
            <a:chOff x="4038634" y="3823107"/>
            <a:chExt cx="292935" cy="352734"/>
          </a:xfrm>
        </p:grpSpPr>
        <p:sp>
          <p:nvSpPr>
            <p:cNvPr id="12297" name="Google Shape;12297;p79"/>
            <p:cNvSpPr/>
            <p:nvPr/>
          </p:nvSpPr>
          <p:spPr>
            <a:xfrm>
              <a:off x="4173915" y="4023117"/>
              <a:ext cx="22503" cy="101868"/>
            </a:xfrm>
            <a:custGeom>
              <a:rect b="b" l="l" r="r" t="t"/>
              <a:pathLst>
                <a:path extrusionOk="0" h="3884" w="858">
                  <a:moveTo>
                    <a:pt x="1" y="1"/>
                  </a:moveTo>
                  <a:lnTo>
                    <a:pt x="1" y="3884"/>
                  </a:lnTo>
                  <a:lnTo>
                    <a:pt x="857" y="3884"/>
                  </a:lnTo>
                  <a:lnTo>
                    <a:pt x="857"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9"/>
            <p:cNvSpPr/>
            <p:nvPr/>
          </p:nvSpPr>
          <p:spPr>
            <a:xfrm>
              <a:off x="4102629" y="3839630"/>
              <a:ext cx="164971" cy="201558"/>
            </a:xfrm>
            <a:custGeom>
              <a:rect b="b" l="l" r="r" t="t"/>
              <a:pathLst>
                <a:path extrusionOk="0" h="7685" w="629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9"/>
            <p:cNvSpPr/>
            <p:nvPr/>
          </p:nvSpPr>
          <p:spPr>
            <a:xfrm>
              <a:off x="4169509" y="3839630"/>
              <a:ext cx="98091" cy="201558"/>
            </a:xfrm>
            <a:custGeom>
              <a:rect b="b" l="l" r="r" t="t"/>
              <a:pathLst>
                <a:path extrusionOk="0" h="7685" w="374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9"/>
            <p:cNvSpPr/>
            <p:nvPr/>
          </p:nvSpPr>
          <p:spPr>
            <a:xfrm>
              <a:off x="4091902" y="3828142"/>
              <a:ext cx="186530" cy="22870"/>
            </a:xfrm>
            <a:custGeom>
              <a:rect b="b" l="l" r="r" t="t"/>
              <a:pathLst>
                <a:path extrusionOk="0" h="872" w="7112">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9"/>
            <p:cNvSpPr/>
            <p:nvPr/>
          </p:nvSpPr>
          <p:spPr>
            <a:xfrm>
              <a:off x="4247378" y="3828273"/>
              <a:ext cx="31053" cy="22739"/>
            </a:xfrm>
            <a:custGeom>
              <a:rect b="b" l="l" r="r" t="t"/>
              <a:pathLst>
                <a:path extrusionOk="0" h="867" w="1184">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9"/>
            <p:cNvSpPr/>
            <p:nvPr/>
          </p:nvSpPr>
          <p:spPr>
            <a:xfrm>
              <a:off x="4144383" y="3889279"/>
              <a:ext cx="81568" cy="77188"/>
            </a:xfrm>
            <a:custGeom>
              <a:rect b="b" l="l" r="r" t="t"/>
              <a:pathLst>
                <a:path extrusionOk="0" h="2943" w="311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9"/>
            <p:cNvSpPr/>
            <p:nvPr/>
          </p:nvSpPr>
          <p:spPr>
            <a:xfrm>
              <a:off x="4163818" y="4028048"/>
              <a:ext cx="42698" cy="21087"/>
            </a:xfrm>
            <a:custGeom>
              <a:rect b="b" l="l" r="r" t="t"/>
              <a:pathLst>
                <a:path extrusionOk="0" h="804" w="1628">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9"/>
            <p:cNvSpPr/>
            <p:nvPr/>
          </p:nvSpPr>
          <p:spPr>
            <a:xfrm>
              <a:off x="4141367" y="4109826"/>
              <a:ext cx="87600" cy="30319"/>
            </a:xfrm>
            <a:custGeom>
              <a:rect b="b" l="l" r="r" t="t"/>
              <a:pathLst>
                <a:path extrusionOk="0" h="1156" w="334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9"/>
            <p:cNvSpPr/>
            <p:nvPr/>
          </p:nvSpPr>
          <p:spPr>
            <a:xfrm>
              <a:off x="4198018" y="4109826"/>
              <a:ext cx="30948" cy="30319"/>
            </a:xfrm>
            <a:custGeom>
              <a:rect b="b" l="l" r="r" t="t"/>
              <a:pathLst>
                <a:path extrusionOk="0" h="1156" w="118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9"/>
            <p:cNvSpPr/>
            <p:nvPr/>
          </p:nvSpPr>
          <p:spPr>
            <a:xfrm>
              <a:off x="4109815" y="4132670"/>
              <a:ext cx="150703" cy="38004"/>
            </a:xfrm>
            <a:custGeom>
              <a:rect b="b" l="l" r="r" t="t"/>
              <a:pathLst>
                <a:path extrusionOk="0" h="1449" w="5746">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9"/>
            <p:cNvSpPr/>
            <p:nvPr/>
          </p:nvSpPr>
          <p:spPr>
            <a:xfrm>
              <a:off x="4222515" y="4132670"/>
              <a:ext cx="38004" cy="37873"/>
            </a:xfrm>
            <a:custGeom>
              <a:rect b="b" l="l" r="r" t="t"/>
              <a:pathLst>
                <a:path extrusionOk="0" h="1444" w="1449">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9"/>
            <p:cNvSpPr/>
            <p:nvPr/>
          </p:nvSpPr>
          <p:spPr>
            <a:xfrm>
              <a:off x="4038634" y="3823107"/>
              <a:ext cx="292935" cy="352734"/>
            </a:xfrm>
            <a:custGeom>
              <a:rect b="b" l="l" r="r" t="t"/>
              <a:pathLst>
                <a:path extrusionOk="0" h="13449" w="11169">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9"/>
            <p:cNvSpPr/>
            <p:nvPr/>
          </p:nvSpPr>
          <p:spPr>
            <a:xfrm>
              <a:off x="4137695" y="3884190"/>
              <a:ext cx="94944" cy="87442"/>
            </a:xfrm>
            <a:custGeom>
              <a:rect b="b" l="l" r="r" t="t"/>
              <a:pathLst>
                <a:path extrusionOk="0" h="3334" w="362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79"/>
          <p:cNvGrpSpPr/>
          <p:nvPr/>
        </p:nvGrpSpPr>
        <p:grpSpPr>
          <a:xfrm>
            <a:off x="854248" y="2736069"/>
            <a:ext cx="360445" cy="321077"/>
            <a:chOff x="854248" y="2920644"/>
            <a:chExt cx="360445" cy="321077"/>
          </a:xfrm>
        </p:grpSpPr>
        <p:sp>
          <p:nvSpPr>
            <p:cNvPr id="12311" name="Google Shape;12311;p79"/>
            <p:cNvSpPr/>
            <p:nvPr/>
          </p:nvSpPr>
          <p:spPr>
            <a:xfrm>
              <a:off x="859546" y="3067046"/>
              <a:ext cx="197021" cy="169377"/>
            </a:xfrm>
            <a:custGeom>
              <a:rect b="b" l="l" r="r" t="t"/>
              <a:pathLst>
                <a:path extrusionOk="0" h="6458" w="7512">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9"/>
            <p:cNvSpPr/>
            <p:nvPr/>
          </p:nvSpPr>
          <p:spPr>
            <a:xfrm>
              <a:off x="1006315" y="2925942"/>
              <a:ext cx="203211" cy="169377"/>
            </a:xfrm>
            <a:custGeom>
              <a:rect b="b" l="l" r="r" t="t"/>
              <a:pathLst>
                <a:path extrusionOk="0" h="6458" w="7748">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9"/>
            <p:cNvSpPr/>
            <p:nvPr/>
          </p:nvSpPr>
          <p:spPr>
            <a:xfrm>
              <a:off x="876436" y="3067046"/>
              <a:ext cx="28299" cy="62107"/>
            </a:xfrm>
            <a:custGeom>
              <a:rect b="b" l="l" r="r" t="t"/>
              <a:pathLst>
                <a:path extrusionOk="0" h="2368" w="1079">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9"/>
            <p:cNvSpPr/>
            <p:nvPr/>
          </p:nvSpPr>
          <p:spPr>
            <a:xfrm>
              <a:off x="887688" y="3061355"/>
              <a:ext cx="67903" cy="67798"/>
            </a:xfrm>
            <a:custGeom>
              <a:rect b="b" l="l" r="r" t="t"/>
              <a:pathLst>
                <a:path extrusionOk="0" h="2585" w="2589">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9"/>
            <p:cNvSpPr/>
            <p:nvPr/>
          </p:nvSpPr>
          <p:spPr>
            <a:xfrm>
              <a:off x="899045" y="3146044"/>
              <a:ext cx="33833" cy="28299"/>
            </a:xfrm>
            <a:custGeom>
              <a:rect b="b" l="l" r="r" t="t"/>
              <a:pathLst>
                <a:path extrusionOk="0" h="1079" w="129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9"/>
            <p:cNvSpPr/>
            <p:nvPr/>
          </p:nvSpPr>
          <p:spPr>
            <a:xfrm>
              <a:off x="882128" y="3089733"/>
              <a:ext cx="67798" cy="62002"/>
            </a:xfrm>
            <a:custGeom>
              <a:rect b="b" l="l" r="r" t="t"/>
              <a:pathLst>
                <a:path extrusionOk="0" h="2364" w="2585">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9"/>
            <p:cNvSpPr/>
            <p:nvPr/>
          </p:nvSpPr>
          <p:spPr>
            <a:xfrm>
              <a:off x="882128" y="3089628"/>
              <a:ext cx="67667" cy="60717"/>
            </a:xfrm>
            <a:custGeom>
              <a:rect b="b" l="l" r="r" t="t"/>
              <a:pathLst>
                <a:path extrusionOk="0" h="2315" w="258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9"/>
            <p:cNvSpPr/>
            <p:nvPr/>
          </p:nvSpPr>
          <p:spPr>
            <a:xfrm>
              <a:off x="859546" y="3175576"/>
              <a:ext cx="22608" cy="60717"/>
            </a:xfrm>
            <a:custGeom>
              <a:rect b="b" l="l" r="r" t="t"/>
              <a:pathLst>
                <a:path extrusionOk="0" h="2315" w="862">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9"/>
            <p:cNvSpPr/>
            <p:nvPr/>
          </p:nvSpPr>
          <p:spPr>
            <a:xfrm>
              <a:off x="949900" y="3067046"/>
              <a:ext cx="106667" cy="139216"/>
            </a:xfrm>
            <a:custGeom>
              <a:rect b="b" l="l" r="r" t="t"/>
              <a:pathLst>
                <a:path extrusionOk="0" h="5308" w="4067">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9"/>
            <p:cNvSpPr/>
            <p:nvPr/>
          </p:nvSpPr>
          <p:spPr>
            <a:xfrm>
              <a:off x="1031179" y="3067046"/>
              <a:ext cx="25388" cy="33833"/>
            </a:xfrm>
            <a:custGeom>
              <a:rect b="b" l="l" r="r" t="t"/>
              <a:pathLst>
                <a:path extrusionOk="0" h="1290" w="968">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9"/>
            <p:cNvSpPr/>
            <p:nvPr/>
          </p:nvSpPr>
          <p:spPr>
            <a:xfrm>
              <a:off x="891963" y="3084330"/>
              <a:ext cx="48757" cy="16314"/>
            </a:xfrm>
            <a:custGeom>
              <a:rect b="b" l="l" r="r" t="t"/>
              <a:pathLst>
                <a:path extrusionOk="0" h="622" w="1859">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9"/>
            <p:cNvSpPr/>
            <p:nvPr/>
          </p:nvSpPr>
          <p:spPr>
            <a:xfrm>
              <a:off x="876830" y="3191601"/>
              <a:ext cx="10622" cy="49990"/>
            </a:xfrm>
            <a:custGeom>
              <a:rect b="b" l="l" r="r" t="t"/>
              <a:pathLst>
                <a:path extrusionOk="0" h="1906" w="405">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9"/>
            <p:cNvSpPr/>
            <p:nvPr/>
          </p:nvSpPr>
          <p:spPr>
            <a:xfrm>
              <a:off x="854248" y="3056057"/>
              <a:ext cx="208614" cy="185664"/>
            </a:xfrm>
            <a:custGeom>
              <a:rect b="b" l="l" r="r" t="t"/>
              <a:pathLst>
                <a:path extrusionOk="0" h="7079" w="7954">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9"/>
            <p:cNvSpPr/>
            <p:nvPr/>
          </p:nvSpPr>
          <p:spPr>
            <a:xfrm>
              <a:off x="1000938" y="2920644"/>
              <a:ext cx="213754" cy="179868"/>
            </a:xfrm>
            <a:custGeom>
              <a:rect b="b" l="l" r="r" t="t"/>
              <a:pathLst>
                <a:path extrusionOk="0" h="6858" w="815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9"/>
            <p:cNvSpPr/>
            <p:nvPr/>
          </p:nvSpPr>
          <p:spPr>
            <a:xfrm>
              <a:off x="1027376" y="2954478"/>
              <a:ext cx="159044" cy="100819"/>
            </a:xfrm>
            <a:custGeom>
              <a:rect b="b" l="l" r="r" t="t"/>
              <a:pathLst>
                <a:path extrusionOk="0" h="3844" w="6064">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6" name="Google Shape;12326;p79"/>
          <p:cNvGrpSpPr/>
          <p:nvPr/>
        </p:nvGrpSpPr>
        <p:grpSpPr>
          <a:xfrm>
            <a:off x="1274858" y="2745275"/>
            <a:ext cx="412191" cy="302665"/>
            <a:chOff x="1274858" y="2929850"/>
            <a:chExt cx="412191" cy="302665"/>
          </a:xfrm>
        </p:grpSpPr>
        <p:sp>
          <p:nvSpPr>
            <p:cNvPr id="12327" name="Google Shape;12327;p79"/>
            <p:cNvSpPr/>
            <p:nvPr/>
          </p:nvSpPr>
          <p:spPr>
            <a:xfrm>
              <a:off x="1300220" y="2935909"/>
              <a:ext cx="361467" cy="264662"/>
            </a:xfrm>
            <a:custGeom>
              <a:rect b="b" l="l" r="r" t="t"/>
              <a:pathLst>
                <a:path extrusionOk="0" h="10091" w="13782">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9"/>
            <p:cNvSpPr/>
            <p:nvPr/>
          </p:nvSpPr>
          <p:spPr>
            <a:xfrm>
              <a:off x="1325976" y="2961795"/>
              <a:ext cx="309852" cy="206489"/>
            </a:xfrm>
            <a:custGeom>
              <a:rect b="b" l="l" r="r" t="t"/>
              <a:pathLst>
                <a:path extrusionOk="0" h="7873" w="11814">
                  <a:moveTo>
                    <a:pt x="0" y="0"/>
                  </a:moveTo>
                  <a:lnTo>
                    <a:pt x="0" y="7872"/>
                  </a:lnTo>
                  <a:lnTo>
                    <a:pt x="11813" y="7872"/>
                  </a:lnTo>
                  <a:lnTo>
                    <a:pt x="11813"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9"/>
            <p:cNvSpPr/>
            <p:nvPr/>
          </p:nvSpPr>
          <p:spPr>
            <a:xfrm>
              <a:off x="1325976" y="3129494"/>
              <a:ext cx="180865" cy="38790"/>
            </a:xfrm>
            <a:custGeom>
              <a:rect b="b" l="l" r="r" t="t"/>
              <a:pathLst>
                <a:path extrusionOk="0" h="1479" w="6896">
                  <a:moveTo>
                    <a:pt x="0" y="1"/>
                  </a:moveTo>
                  <a:lnTo>
                    <a:pt x="0" y="1478"/>
                  </a:lnTo>
                  <a:lnTo>
                    <a:pt x="6896" y="1478"/>
                  </a:lnTo>
                  <a:lnTo>
                    <a:pt x="6896" y="1"/>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9"/>
            <p:cNvSpPr/>
            <p:nvPr/>
          </p:nvSpPr>
          <p:spPr>
            <a:xfrm>
              <a:off x="1371140" y="3052149"/>
              <a:ext cx="90511" cy="90380"/>
            </a:xfrm>
            <a:custGeom>
              <a:rect b="b" l="l" r="r" t="t"/>
              <a:pathLst>
                <a:path extrusionOk="0" h="3446" w="3451">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9"/>
            <p:cNvSpPr/>
            <p:nvPr/>
          </p:nvSpPr>
          <p:spPr>
            <a:xfrm>
              <a:off x="1506814" y="2961795"/>
              <a:ext cx="129013" cy="103258"/>
            </a:xfrm>
            <a:custGeom>
              <a:rect b="b" l="l" r="r" t="t"/>
              <a:pathLst>
                <a:path extrusionOk="0" h="3937" w="4919">
                  <a:moveTo>
                    <a:pt x="1" y="0"/>
                  </a:moveTo>
                  <a:lnTo>
                    <a:pt x="1" y="3936"/>
                  </a:lnTo>
                  <a:lnTo>
                    <a:pt x="4918" y="3936"/>
                  </a:lnTo>
                  <a:lnTo>
                    <a:pt x="4918"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9"/>
            <p:cNvSpPr/>
            <p:nvPr/>
          </p:nvSpPr>
          <p:spPr>
            <a:xfrm>
              <a:off x="1506814" y="3065027"/>
              <a:ext cx="129013" cy="103258"/>
            </a:xfrm>
            <a:custGeom>
              <a:rect b="b" l="l" r="r" t="t"/>
              <a:pathLst>
                <a:path extrusionOk="0" h="3937" w="4919">
                  <a:moveTo>
                    <a:pt x="1" y="0"/>
                  </a:moveTo>
                  <a:lnTo>
                    <a:pt x="1" y="3936"/>
                  </a:lnTo>
                  <a:lnTo>
                    <a:pt x="4918" y="3936"/>
                  </a:lnTo>
                  <a:lnTo>
                    <a:pt x="4918"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9"/>
            <p:cNvSpPr/>
            <p:nvPr/>
          </p:nvSpPr>
          <p:spPr>
            <a:xfrm>
              <a:off x="1280786" y="3194119"/>
              <a:ext cx="400337" cy="32339"/>
            </a:xfrm>
            <a:custGeom>
              <a:rect b="b" l="l" r="r" t="t"/>
              <a:pathLst>
                <a:path extrusionOk="0" h="1233" w="15264">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9"/>
            <p:cNvSpPr/>
            <p:nvPr/>
          </p:nvSpPr>
          <p:spPr>
            <a:xfrm>
              <a:off x="1442190" y="3194119"/>
              <a:ext cx="77528" cy="19330"/>
            </a:xfrm>
            <a:custGeom>
              <a:rect b="b" l="l" r="r" t="t"/>
              <a:pathLst>
                <a:path extrusionOk="0" h="737" w="2956">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9"/>
            <p:cNvSpPr/>
            <p:nvPr/>
          </p:nvSpPr>
          <p:spPr>
            <a:xfrm>
              <a:off x="1532570" y="3039140"/>
              <a:ext cx="77502" cy="26018"/>
            </a:xfrm>
            <a:custGeom>
              <a:rect b="b" l="l" r="r" t="t"/>
              <a:pathLst>
                <a:path extrusionOk="0" h="992" w="2955">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9"/>
            <p:cNvSpPr/>
            <p:nvPr/>
          </p:nvSpPr>
          <p:spPr>
            <a:xfrm>
              <a:off x="1558430" y="3019837"/>
              <a:ext cx="25782" cy="32339"/>
            </a:xfrm>
            <a:custGeom>
              <a:rect b="b" l="l" r="r" t="t"/>
              <a:pathLst>
                <a:path extrusionOk="0" h="1233" w="983">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9"/>
            <p:cNvSpPr/>
            <p:nvPr/>
          </p:nvSpPr>
          <p:spPr>
            <a:xfrm>
              <a:off x="1552004" y="2987525"/>
              <a:ext cx="38764" cy="45216"/>
            </a:xfrm>
            <a:custGeom>
              <a:rect b="b" l="l" r="r" t="t"/>
              <a:pathLst>
                <a:path extrusionOk="0" h="1724" w="1478">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9"/>
            <p:cNvSpPr/>
            <p:nvPr/>
          </p:nvSpPr>
          <p:spPr>
            <a:xfrm>
              <a:off x="1551900" y="2987525"/>
              <a:ext cx="25860" cy="45164"/>
            </a:xfrm>
            <a:custGeom>
              <a:rect b="b" l="l" r="r" t="t"/>
              <a:pathLst>
                <a:path extrusionOk="0" h="1722" w="986">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9"/>
            <p:cNvSpPr/>
            <p:nvPr/>
          </p:nvSpPr>
          <p:spPr>
            <a:xfrm>
              <a:off x="1552004" y="2987525"/>
              <a:ext cx="38764" cy="19225"/>
            </a:xfrm>
            <a:custGeom>
              <a:rect b="b" l="l" r="r" t="t"/>
              <a:pathLst>
                <a:path extrusionOk="0" h="733" w="1478">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9"/>
            <p:cNvSpPr/>
            <p:nvPr/>
          </p:nvSpPr>
          <p:spPr>
            <a:xfrm>
              <a:off x="1552004" y="2987525"/>
              <a:ext cx="25755" cy="16051"/>
            </a:xfrm>
            <a:custGeom>
              <a:rect b="b" l="l" r="r" t="t"/>
              <a:pathLst>
                <a:path extrusionOk="0" h="612" w="982">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9"/>
            <p:cNvSpPr/>
            <p:nvPr/>
          </p:nvSpPr>
          <p:spPr>
            <a:xfrm>
              <a:off x="1532570" y="3142372"/>
              <a:ext cx="77502" cy="25913"/>
            </a:xfrm>
            <a:custGeom>
              <a:rect b="b" l="l" r="r" t="t"/>
              <a:pathLst>
                <a:path extrusionOk="0" h="988" w="2955">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9"/>
            <p:cNvSpPr/>
            <p:nvPr/>
          </p:nvSpPr>
          <p:spPr>
            <a:xfrm>
              <a:off x="1558430" y="3123068"/>
              <a:ext cx="25782" cy="32339"/>
            </a:xfrm>
            <a:custGeom>
              <a:rect b="b" l="l" r="r" t="t"/>
              <a:pathLst>
                <a:path extrusionOk="0" h="1233" w="983">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9"/>
            <p:cNvSpPr/>
            <p:nvPr/>
          </p:nvSpPr>
          <p:spPr>
            <a:xfrm>
              <a:off x="1552004" y="3090887"/>
              <a:ext cx="38633" cy="45216"/>
            </a:xfrm>
            <a:custGeom>
              <a:rect b="b" l="l" r="r" t="t"/>
              <a:pathLst>
                <a:path extrusionOk="0" h="1724" w="1473">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9"/>
            <p:cNvSpPr/>
            <p:nvPr/>
          </p:nvSpPr>
          <p:spPr>
            <a:xfrm>
              <a:off x="1551900" y="3090887"/>
              <a:ext cx="25860" cy="45164"/>
            </a:xfrm>
            <a:custGeom>
              <a:rect b="b" l="l" r="r" t="t"/>
              <a:pathLst>
                <a:path extrusionOk="0" h="1722" w="986">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9"/>
            <p:cNvSpPr/>
            <p:nvPr/>
          </p:nvSpPr>
          <p:spPr>
            <a:xfrm>
              <a:off x="1552004" y="3090887"/>
              <a:ext cx="38764" cy="19199"/>
            </a:xfrm>
            <a:custGeom>
              <a:rect b="b" l="l" r="r" t="t"/>
              <a:pathLst>
                <a:path extrusionOk="0" h="732" w="1478">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9"/>
            <p:cNvSpPr/>
            <p:nvPr/>
          </p:nvSpPr>
          <p:spPr>
            <a:xfrm>
              <a:off x="1552004" y="3090887"/>
              <a:ext cx="25755" cy="16051"/>
            </a:xfrm>
            <a:custGeom>
              <a:rect b="b" l="l" r="r" t="t"/>
              <a:pathLst>
                <a:path extrusionOk="0" h="612" w="982">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9"/>
            <p:cNvSpPr/>
            <p:nvPr/>
          </p:nvSpPr>
          <p:spPr>
            <a:xfrm>
              <a:off x="1403452" y="3045697"/>
              <a:ext cx="25913" cy="38659"/>
            </a:xfrm>
            <a:custGeom>
              <a:rect b="b" l="l" r="r" t="t"/>
              <a:pathLst>
                <a:path extrusionOk="0" h="1474" w="988">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9"/>
            <p:cNvSpPr/>
            <p:nvPr/>
          </p:nvSpPr>
          <p:spPr>
            <a:xfrm>
              <a:off x="1390574" y="2993977"/>
              <a:ext cx="51642" cy="58199"/>
            </a:xfrm>
            <a:custGeom>
              <a:rect b="b" l="l" r="r" t="t"/>
              <a:pathLst>
                <a:path extrusionOk="0" h="2219" w="1969">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9"/>
            <p:cNvSpPr/>
            <p:nvPr/>
          </p:nvSpPr>
          <p:spPr>
            <a:xfrm>
              <a:off x="1390574" y="2993977"/>
              <a:ext cx="35486" cy="58120"/>
            </a:xfrm>
            <a:custGeom>
              <a:rect b="b" l="l" r="r" t="t"/>
              <a:pathLst>
                <a:path extrusionOk="0" h="2216" w="1353">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9"/>
            <p:cNvSpPr/>
            <p:nvPr/>
          </p:nvSpPr>
          <p:spPr>
            <a:xfrm>
              <a:off x="1390574" y="2993977"/>
              <a:ext cx="51642" cy="25887"/>
            </a:xfrm>
            <a:custGeom>
              <a:rect b="b" l="l" r="r" t="t"/>
              <a:pathLst>
                <a:path extrusionOk="0" h="987" w="1969">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9"/>
            <p:cNvSpPr/>
            <p:nvPr/>
          </p:nvSpPr>
          <p:spPr>
            <a:xfrm>
              <a:off x="1390574" y="2993977"/>
              <a:ext cx="35486" cy="23605"/>
            </a:xfrm>
            <a:custGeom>
              <a:rect b="b" l="l" r="r" t="t"/>
              <a:pathLst>
                <a:path extrusionOk="0" h="900" w="1353">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9"/>
            <p:cNvSpPr/>
            <p:nvPr/>
          </p:nvSpPr>
          <p:spPr>
            <a:xfrm>
              <a:off x="1371140" y="3079662"/>
              <a:ext cx="90511" cy="62867"/>
            </a:xfrm>
            <a:custGeom>
              <a:rect b="b" l="l" r="r" t="t"/>
              <a:pathLst>
                <a:path extrusionOk="0" h="2397" w="3451">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9"/>
            <p:cNvSpPr/>
            <p:nvPr/>
          </p:nvSpPr>
          <p:spPr>
            <a:xfrm>
              <a:off x="1320048" y="2955737"/>
              <a:ext cx="321838" cy="218606"/>
            </a:xfrm>
            <a:custGeom>
              <a:rect b="b" l="l" r="r" t="t"/>
              <a:pathLst>
                <a:path extrusionOk="0" h="8335" w="12271">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9"/>
            <p:cNvSpPr/>
            <p:nvPr/>
          </p:nvSpPr>
          <p:spPr>
            <a:xfrm>
              <a:off x="1274858" y="2929850"/>
              <a:ext cx="412191" cy="302665"/>
            </a:xfrm>
            <a:custGeom>
              <a:rect b="b" l="l" r="r" t="t"/>
              <a:pathLst>
                <a:path extrusionOk="0" h="11540" w="15716">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79"/>
          <p:cNvGrpSpPr/>
          <p:nvPr/>
        </p:nvGrpSpPr>
        <p:grpSpPr>
          <a:xfrm>
            <a:off x="1728542" y="2710078"/>
            <a:ext cx="397819" cy="373034"/>
            <a:chOff x="1728542" y="2894653"/>
            <a:chExt cx="397819" cy="373034"/>
          </a:xfrm>
        </p:grpSpPr>
        <p:sp>
          <p:nvSpPr>
            <p:cNvPr id="12356" name="Google Shape;12356;p79"/>
            <p:cNvSpPr/>
            <p:nvPr/>
          </p:nvSpPr>
          <p:spPr>
            <a:xfrm>
              <a:off x="1946125" y="2937928"/>
              <a:ext cx="174308" cy="182334"/>
            </a:xfrm>
            <a:custGeom>
              <a:rect b="b" l="l" r="r" t="t"/>
              <a:pathLst>
                <a:path extrusionOk="0" h="6952" w="6646">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9"/>
            <p:cNvSpPr/>
            <p:nvPr/>
          </p:nvSpPr>
          <p:spPr>
            <a:xfrm>
              <a:off x="2002147" y="2937928"/>
              <a:ext cx="62238" cy="124581"/>
            </a:xfrm>
            <a:custGeom>
              <a:rect b="b" l="l" r="r" t="t"/>
              <a:pathLst>
                <a:path extrusionOk="0" h="4750" w="2373">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9"/>
            <p:cNvSpPr/>
            <p:nvPr/>
          </p:nvSpPr>
          <p:spPr>
            <a:xfrm>
              <a:off x="2020821" y="2900580"/>
              <a:ext cx="24890" cy="99586"/>
            </a:xfrm>
            <a:custGeom>
              <a:rect b="b" l="l" r="r" t="t"/>
              <a:pathLst>
                <a:path extrusionOk="0" h="3797" w="949">
                  <a:moveTo>
                    <a:pt x="1" y="0"/>
                  </a:moveTo>
                  <a:lnTo>
                    <a:pt x="237" y="3797"/>
                  </a:lnTo>
                  <a:lnTo>
                    <a:pt x="713" y="3797"/>
                  </a:lnTo>
                  <a:lnTo>
                    <a:pt x="94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9"/>
            <p:cNvSpPr/>
            <p:nvPr/>
          </p:nvSpPr>
          <p:spPr>
            <a:xfrm>
              <a:off x="2020821" y="3018840"/>
              <a:ext cx="24890" cy="24995"/>
            </a:xfrm>
            <a:custGeom>
              <a:rect b="b" l="l" r="r" t="t"/>
              <a:pathLst>
                <a:path extrusionOk="0" h="953" w="949">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9"/>
            <p:cNvSpPr/>
            <p:nvPr/>
          </p:nvSpPr>
          <p:spPr>
            <a:xfrm>
              <a:off x="1734364" y="3174553"/>
              <a:ext cx="211787" cy="87233"/>
            </a:xfrm>
            <a:custGeom>
              <a:rect b="b" l="l" r="r" t="t"/>
              <a:pathLst>
                <a:path extrusionOk="0" h="3326" w="8075">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9"/>
            <p:cNvSpPr/>
            <p:nvPr/>
          </p:nvSpPr>
          <p:spPr>
            <a:xfrm>
              <a:off x="1908751" y="3199915"/>
              <a:ext cx="37400" cy="61871"/>
            </a:xfrm>
            <a:custGeom>
              <a:rect b="b" l="l" r="r" t="t"/>
              <a:pathLst>
                <a:path extrusionOk="0" h="2359" w="1426">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9"/>
            <p:cNvSpPr/>
            <p:nvPr/>
          </p:nvSpPr>
          <p:spPr>
            <a:xfrm>
              <a:off x="1771712" y="2981466"/>
              <a:ext cx="137065" cy="99743"/>
            </a:xfrm>
            <a:custGeom>
              <a:rect b="b" l="l" r="r" t="t"/>
              <a:pathLst>
                <a:path extrusionOk="0" h="3803" w="5226">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9"/>
            <p:cNvSpPr/>
            <p:nvPr/>
          </p:nvSpPr>
          <p:spPr>
            <a:xfrm>
              <a:off x="1802870" y="2981466"/>
              <a:ext cx="105802" cy="99612"/>
            </a:xfrm>
            <a:custGeom>
              <a:rect b="b" l="l" r="r" t="t"/>
              <a:pathLst>
                <a:path extrusionOk="0" h="3798" w="4034">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9"/>
            <p:cNvSpPr/>
            <p:nvPr/>
          </p:nvSpPr>
          <p:spPr>
            <a:xfrm>
              <a:off x="1802870" y="3131015"/>
              <a:ext cx="74748" cy="56074"/>
            </a:xfrm>
            <a:custGeom>
              <a:rect b="b" l="l" r="r" t="t"/>
              <a:pathLst>
                <a:path extrusionOk="0" h="2138" w="2850">
                  <a:moveTo>
                    <a:pt x="1" y="1"/>
                  </a:moveTo>
                  <a:lnTo>
                    <a:pt x="1" y="2137"/>
                  </a:lnTo>
                  <a:lnTo>
                    <a:pt x="2849" y="2137"/>
                  </a:lnTo>
                  <a:lnTo>
                    <a:pt x="284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9"/>
            <p:cNvSpPr/>
            <p:nvPr/>
          </p:nvSpPr>
          <p:spPr>
            <a:xfrm>
              <a:off x="1802870" y="3131015"/>
              <a:ext cx="74748" cy="37348"/>
            </a:xfrm>
            <a:custGeom>
              <a:rect b="b" l="l" r="r" t="t"/>
              <a:pathLst>
                <a:path extrusionOk="0" h="1424" w="285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9"/>
            <p:cNvSpPr/>
            <p:nvPr/>
          </p:nvSpPr>
          <p:spPr>
            <a:xfrm>
              <a:off x="1790386" y="3164219"/>
              <a:ext cx="49885" cy="44456"/>
            </a:xfrm>
            <a:custGeom>
              <a:rect b="b" l="l" r="r" t="t"/>
              <a:pathLst>
                <a:path extrusionOk="0" h="1695" w="1902">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9"/>
            <p:cNvSpPr/>
            <p:nvPr/>
          </p:nvSpPr>
          <p:spPr>
            <a:xfrm>
              <a:off x="1840245" y="3164219"/>
              <a:ext cx="49727" cy="44456"/>
            </a:xfrm>
            <a:custGeom>
              <a:rect b="b" l="l" r="r" t="t"/>
              <a:pathLst>
                <a:path extrusionOk="0" h="1695" w="1896">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9"/>
            <p:cNvSpPr/>
            <p:nvPr/>
          </p:nvSpPr>
          <p:spPr>
            <a:xfrm>
              <a:off x="1777902" y="3032085"/>
              <a:ext cx="124581" cy="117525"/>
            </a:xfrm>
            <a:custGeom>
              <a:rect b="b" l="l" r="r" t="t"/>
              <a:pathLst>
                <a:path extrusionOk="0" h="4481" w="475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9"/>
            <p:cNvSpPr/>
            <p:nvPr/>
          </p:nvSpPr>
          <p:spPr>
            <a:xfrm>
              <a:off x="1734364" y="3199915"/>
              <a:ext cx="37374" cy="61871"/>
            </a:xfrm>
            <a:custGeom>
              <a:rect b="b" l="l" r="r" t="t"/>
              <a:pathLst>
                <a:path extrusionOk="0" h="2359" w="1425">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9"/>
            <p:cNvSpPr/>
            <p:nvPr/>
          </p:nvSpPr>
          <p:spPr>
            <a:xfrm>
              <a:off x="1778007" y="3031954"/>
              <a:ext cx="105802" cy="117263"/>
            </a:xfrm>
            <a:custGeom>
              <a:rect b="b" l="l" r="r" t="t"/>
              <a:pathLst>
                <a:path extrusionOk="0" h="4471" w="4034">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9"/>
            <p:cNvSpPr/>
            <p:nvPr/>
          </p:nvSpPr>
          <p:spPr>
            <a:xfrm>
              <a:off x="1790753" y="3028544"/>
              <a:ext cx="101474" cy="33545"/>
            </a:xfrm>
            <a:custGeom>
              <a:rect b="b" l="l" r="r" t="t"/>
              <a:pathLst>
                <a:path extrusionOk="0" h="1279" w="3869">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9"/>
            <p:cNvSpPr/>
            <p:nvPr/>
          </p:nvSpPr>
          <p:spPr>
            <a:xfrm>
              <a:off x="1728542" y="2975670"/>
              <a:ext cx="223773" cy="292017"/>
            </a:xfrm>
            <a:custGeom>
              <a:rect b="b" l="l" r="r" t="t"/>
              <a:pathLst>
                <a:path extrusionOk="0" h="11134" w="8532">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9"/>
            <p:cNvSpPr/>
            <p:nvPr/>
          </p:nvSpPr>
          <p:spPr>
            <a:xfrm>
              <a:off x="1765916" y="3231099"/>
              <a:ext cx="11750" cy="36561"/>
            </a:xfrm>
            <a:custGeom>
              <a:rect b="b" l="l" r="r" t="t"/>
              <a:pathLst>
                <a:path extrusionOk="0" h="1394" w="448">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9"/>
            <p:cNvSpPr/>
            <p:nvPr/>
          </p:nvSpPr>
          <p:spPr>
            <a:xfrm>
              <a:off x="1902955" y="3231099"/>
              <a:ext cx="11645" cy="36561"/>
            </a:xfrm>
            <a:custGeom>
              <a:rect b="b" l="l" r="r" t="t"/>
              <a:pathLst>
                <a:path extrusionOk="0" h="1394" w="444">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9"/>
            <p:cNvSpPr/>
            <p:nvPr/>
          </p:nvSpPr>
          <p:spPr>
            <a:xfrm>
              <a:off x="1940198" y="2932001"/>
              <a:ext cx="186163" cy="194293"/>
            </a:xfrm>
            <a:custGeom>
              <a:rect b="b" l="l" r="r" t="t"/>
              <a:pathLst>
                <a:path extrusionOk="0" h="7408" w="7098">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9"/>
            <p:cNvSpPr/>
            <p:nvPr/>
          </p:nvSpPr>
          <p:spPr>
            <a:xfrm>
              <a:off x="2014762" y="2894653"/>
              <a:ext cx="37007" cy="111336"/>
            </a:xfrm>
            <a:custGeom>
              <a:rect b="b" l="l" r="r" t="t"/>
              <a:pathLst>
                <a:path extrusionOk="0" h="4245" w="1411">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9"/>
            <p:cNvSpPr/>
            <p:nvPr/>
          </p:nvSpPr>
          <p:spPr>
            <a:xfrm>
              <a:off x="2014894" y="3013018"/>
              <a:ext cx="42803" cy="36640"/>
            </a:xfrm>
            <a:custGeom>
              <a:rect b="b" l="l" r="r" t="t"/>
              <a:pathLst>
                <a:path extrusionOk="0" h="1397" w="1632">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8" name="Google Shape;12378;p79"/>
          <p:cNvGrpSpPr/>
          <p:nvPr/>
        </p:nvGrpSpPr>
        <p:grpSpPr>
          <a:xfrm>
            <a:off x="2178842" y="2716294"/>
            <a:ext cx="375709" cy="360890"/>
            <a:chOff x="2178842" y="2900869"/>
            <a:chExt cx="375709" cy="360890"/>
          </a:xfrm>
        </p:grpSpPr>
        <p:sp>
          <p:nvSpPr>
            <p:cNvPr id="12379" name="Google Shape;12379;p79"/>
            <p:cNvSpPr/>
            <p:nvPr/>
          </p:nvSpPr>
          <p:spPr>
            <a:xfrm>
              <a:off x="2198906" y="2973913"/>
              <a:ext cx="282208" cy="282208"/>
            </a:xfrm>
            <a:custGeom>
              <a:rect b="b" l="l" r="r" t="t"/>
              <a:pathLst>
                <a:path extrusionOk="0" h="10760" w="1076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9"/>
            <p:cNvSpPr/>
            <p:nvPr/>
          </p:nvSpPr>
          <p:spPr>
            <a:xfrm>
              <a:off x="2339983" y="3109325"/>
              <a:ext cx="141130" cy="11383"/>
            </a:xfrm>
            <a:custGeom>
              <a:rect b="b" l="l" r="r" t="t"/>
              <a:pathLst>
                <a:path extrusionOk="0" h="434" w="5381">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9"/>
            <p:cNvSpPr/>
            <p:nvPr/>
          </p:nvSpPr>
          <p:spPr>
            <a:xfrm>
              <a:off x="2458479" y="2906141"/>
              <a:ext cx="90406" cy="90380"/>
            </a:xfrm>
            <a:custGeom>
              <a:rect b="b" l="l" r="r" t="t"/>
              <a:pathLst>
                <a:path extrusionOk="0" h="3446" w="3447">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9"/>
            <p:cNvSpPr/>
            <p:nvPr/>
          </p:nvSpPr>
          <p:spPr>
            <a:xfrm>
              <a:off x="2458479" y="2906141"/>
              <a:ext cx="56573" cy="90380"/>
            </a:xfrm>
            <a:custGeom>
              <a:rect b="b" l="l" r="r" t="t"/>
              <a:pathLst>
                <a:path extrusionOk="0" h="3446" w="2157">
                  <a:moveTo>
                    <a:pt x="2157" y="0"/>
                  </a:moveTo>
                  <a:lnTo>
                    <a:pt x="1" y="2156"/>
                  </a:lnTo>
                  <a:lnTo>
                    <a:pt x="1" y="3445"/>
                  </a:lnTo>
                  <a:lnTo>
                    <a:pt x="2157" y="1295"/>
                  </a:lnTo>
                  <a:lnTo>
                    <a:pt x="2157"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9"/>
            <p:cNvSpPr/>
            <p:nvPr/>
          </p:nvSpPr>
          <p:spPr>
            <a:xfrm>
              <a:off x="2232713" y="3007720"/>
              <a:ext cx="214567" cy="214567"/>
            </a:xfrm>
            <a:custGeom>
              <a:rect b="b" l="l" r="r" t="t"/>
              <a:pathLst>
                <a:path extrusionOk="0" h="8181" w="8181">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9"/>
            <p:cNvSpPr/>
            <p:nvPr/>
          </p:nvSpPr>
          <p:spPr>
            <a:xfrm>
              <a:off x="2339983" y="3109325"/>
              <a:ext cx="107297" cy="11383"/>
            </a:xfrm>
            <a:custGeom>
              <a:rect b="b" l="l" r="r" t="t"/>
              <a:pathLst>
                <a:path extrusionOk="0" h="434" w="4091">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9"/>
            <p:cNvSpPr/>
            <p:nvPr/>
          </p:nvSpPr>
          <p:spPr>
            <a:xfrm>
              <a:off x="2266782" y="3041789"/>
              <a:ext cx="146428" cy="146428"/>
            </a:xfrm>
            <a:custGeom>
              <a:rect b="b" l="l" r="r" t="t"/>
              <a:pathLst>
                <a:path extrusionOk="0" h="5583" w="5583">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9"/>
            <p:cNvSpPr/>
            <p:nvPr/>
          </p:nvSpPr>
          <p:spPr>
            <a:xfrm>
              <a:off x="2339983" y="3109325"/>
              <a:ext cx="73227" cy="11383"/>
            </a:xfrm>
            <a:custGeom>
              <a:rect b="b" l="l" r="r" t="t"/>
              <a:pathLst>
                <a:path extrusionOk="0" h="434" w="2792">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9"/>
            <p:cNvSpPr/>
            <p:nvPr/>
          </p:nvSpPr>
          <p:spPr>
            <a:xfrm>
              <a:off x="2300118" y="3075124"/>
              <a:ext cx="79784" cy="79784"/>
            </a:xfrm>
            <a:custGeom>
              <a:rect b="b" l="l" r="r" t="t"/>
              <a:pathLst>
                <a:path extrusionOk="0" h="3042" w="3042">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9"/>
            <p:cNvSpPr/>
            <p:nvPr/>
          </p:nvSpPr>
          <p:spPr>
            <a:xfrm>
              <a:off x="2339983" y="3109325"/>
              <a:ext cx="40023" cy="11383"/>
            </a:xfrm>
            <a:custGeom>
              <a:rect b="b" l="l" r="r" t="t"/>
              <a:pathLst>
                <a:path extrusionOk="0" h="434" w="1526">
                  <a:moveTo>
                    <a:pt x="1" y="0"/>
                  </a:moveTo>
                  <a:lnTo>
                    <a:pt x="1" y="433"/>
                  </a:lnTo>
                  <a:lnTo>
                    <a:pt x="1507" y="433"/>
                  </a:lnTo>
                  <a:cubicBezTo>
                    <a:pt x="1526" y="289"/>
                    <a:pt x="1526" y="144"/>
                    <a:pt x="150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9"/>
            <p:cNvSpPr/>
            <p:nvPr/>
          </p:nvSpPr>
          <p:spPr>
            <a:xfrm>
              <a:off x="2323067" y="3098074"/>
              <a:ext cx="33860" cy="33860"/>
            </a:xfrm>
            <a:custGeom>
              <a:rect b="b" l="l" r="r" t="t"/>
              <a:pathLst>
                <a:path extrusionOk="0" h="1291" w="1291">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9"/>
            <p:cNvSpPr/>
            <p:nvPr/>
          </p:nvSpPr>
          <p:spPr>
            <a:xfrm>
              <a:off x="2339983" y="3109325"/>
              <a:ext cx="17310" cy="11383"/>
            </a:xfrm>
            <a:custGeom>
              <a:rect b="b" l="l" r="r" t="t"/>
              <a:pathLst>
                <a:path extrusionOk="0" h="434" w="660">
                  <a:moveTo>
                    <a:pt x="1" y="0"/>
                  </a:moveTo>
                  <a:lnTo>
                    <a:pt x="1" y="433"/>
                  </a:lnTo>
                  <a:lnTo>
                    <a:pt x="607" y="433"/>
                  </a:lnTo>
                  <a:cubicBezTo>
                    <a:pt x="660" y="294"/>
                    <a:pt x="660" y="140"/>
                    <a:pt x="60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9"/>
            <p:cNvSpPr/>
            <p:nvPr/>
          </p:nvSpPr>
          <p:spPr>
            <a:xfrm>
              <a:off x="2178842" y="2900869"/>
              <a:ext cx="375709" cy="360890"/>
            </a:xfrm>
            <a:custGeom>
              <a:rect b="b" l="l" r="r" t="t"/>
              <a:pathLst>
                <a:path extrusionOk="0" h="13760" w="14325">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79"/>
          <p:cNvGrpSpPr/>
          <p:nvPr/>
        </p:nvGrpSpPr>
        <p:grpSpPr>
          <a:xfrm>
            <a:off x="2704703" y="2716346"/>
            <a:ext cx="230986" cy="360497"/>
            <a:chOff x="2704703" y="2900921"/>
            <a:chExt cx="230986" cy="360497"/>
          </a:xfrm>
        </p:grpSpPr>
        <p:sp>
          <p:nvSpPr>
            <p:cNvPr id="12393" name="Google Shape;12393;p79"/>
            <p:cNvSpPr/>
            <p:nvPr/>
          </p:nvSpPr>
          <p:spPr>
            <a:xfrm>
              <a:off x="2817534" y="2906193"/>
              <a:ext cx="28299" cy="33545"/>
            </a:xfrm>
            <a:custGeom>
              <a:rect b="b" l="l" r="r" t="t"/>
              <a:pathLst>
                <a:path extrusionOk="0" h="1279" w="1079">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9"/>
            <p:cNvSpPr/>
            <p:nvPr/>
          </p:nvSpPr>
          <p:spPr>
            <a:xfrm>
              <a:off x="2794926" y="2928460"/>
              <a:ext cx="129905" cy="248637"/>
            </a:xfrm>
            <a:custGeom>
              <a:rect b="b" l="l" r="r" t="t"/>
              <a:pathLst>
                <a:path extrusionOk="0" h="9480" w="4953">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9"/>
            <p:cNvSpPr/>
            <p:nvPr/>
          </p:nvSpPr>
          <p:spPr>
            <a:xfrm>
              <a:off x="2710499" y="2949075"/>
              <a:ext cx="209033" cy="239405"/>
            </a:xfrm>
            <a:custGeom>
              <a:rect b="b" l="l" r="r" t="t"/>
              <a:pathLst>
                <a:path extrusionOk="0" h="9128" w="797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9"/>
            <p:cNvSpPr/>
            <p:nvPr/>
          </p:nvSpPr>
          <p:spPr>
            <a:xfrm>
              <a:off x="2712152" y="3008375"/>
              <a:ext cx="145536" cy="174282"/>
            </a:xfrm>
            <a:custGeom>
              <a:rect b="b" l="l" r="r" t="t"/>
              <a:pathLst>
                <a:path extrusionOk="0" h="6645" w="5549">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9"/>
            <p:cNvSpPr/>
            <p:nvPr/>
          </p:nvSpPr>
          <p:spPr>
            <a:xfrm>
              <a:off x="2749631" y="3176966"/>
              <a:ext cx="169508" cy="28273"/>
            </a:xfrm>
            <a:custGeom>
              <a:rect b="b" l="l" r="r" t="t"/>
              <a:pathLst>
                <a:path extrusionOk="0" h="1078" w="6463">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9"/>
            <p:cNvSpPr/>
            <p:nvPr/>
          </p:nvSpPr>
          <p:spPr>
            <a:xfrm>
              <a:off x="2749631" y="3176966"/>
              <a:ext cx="56573" cy="28273"/>
            </a:xfrm>
            <a:custGeom>
              <a:rect b="b" l="l" r="r" t="t"/>
              <a:pathLst>
                <a:path extrusionOk="0" h="1078" w="2157">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9"/>
            <p:cNvSpPr/>
            <p:nvPr/>
          </p:nvSpPr>
          <p:spPr>
            <a:xfrm>
              <a:off x="2738405" y="3199679"/>
              <a:ext cx="192090" cy="56442"/>
            </a:xfrm>
            <a:custGeom>
              <a:rect b="b" l="l" r="r" t="t"/>
              <a:pathLst>
                <a:path extrusionOk="0" h="2152" w="7324">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9"/>
            <p:cNvSpPr/>
            <p:nvPr/>
          </p:nvSpPr>
          <p:spPr>
            <a:xfrm>
              <a:off x="2738405" y="3199679"/>
              <a:ext cx="73463" cy="56442"/>
            </a:xfrm>
            <a:custGeom>
              <a:rect b="b" l="l" r="r" t="t"/>
              <a:pathLst>
                <a:path extrusionOk="0" h="2152" w="2801">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9"/>
            <p:cNvSpPr/>
            <p:nvPr/>
          </p:nvSpPr>
          <p:spPr>
            <a:xfrm>
              <a:off x="2704703" y="2900921"/>
              <a:ext cx="230986" cy="360497"/>
            </a:xfrm>
            <a:custGeom>
              <a:rect b="b" l="l" r="r" t="t"/>
              <a:pathLst>
                <a:path extrusionOk="0" h="13745" w="8807">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9"/>
            <p:cNvSpPr/>
            <p:nvPr/>
          </p:nvSpPr>
          <p:spPr>
            <a:xfrm>
              <a:off x="2857400" y="2959723"/>
              <a:ext cx="24995" cy="16261"/>
            </a:xfrm>
            <a:custGeom>
              <a:rect b="b" l="l" r="r" t="t"/>
              <a:pathLst>
                <a:path extrusionOk="0" h="620" w="953">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9"/>
            <p:cNvSpPr/>
            <p:nvPr/>
          </p:nvSpPr>
          <p:spPr>
            <a:xfrm>
              <a:off x="2783963" y="2968588"/>
              <a:ext cx="10622" cy="16314"/>
            </a:xfrm>
            <a:custGeom>
              <a:rect b="b" l="l" r="r" t="t"/>
              <a:pathLst>
                <a:path extrusionOk="0" h="622" w="405">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4" name="Google Shape;12404;p79"/>
          <p:cNvGrpSpPr/>
          <p:nvPr/>
        </p:nvGrpSpPr>
        <p:grpSpPr>
          <a:xfrm>
            <a:off x="3072963" y="2719100"/>
            <a:ext cx="387197" cy="355094"/>
            <a:chOff x="3072963" y="2903675"/>
            <a:chExt cx="387197" cy="355094"/>
          </a:xfrm>
        </p:grpSpPr>
        <p:sp>
          <p:nvSpPr>
            <p:cNvPr id="12405" name="Google Shape;12405;p79"/>
            <p:cNvSpPr/>
            <p:nvPr/>
          </p:nvSpPr>
          <p:spPr>
            <a:xfrm>
              <a:off x="3120540" y="3017949"/>
              <a:ext cx="79260" cy="87469"/>
            </a:xfrm>
            <a:custGeom>
              <a:rect b="b" l="l" r="r" t="t"/>
              <a:pathLst>
                <a:path extrusionOk="0" h="3335" w="3022">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9"/>
            <p:cNvSpPr/>
            <p:nvPr/>
          </p:nvSpPr>
          <p:spPr>
            <a:xfrm>
              <a:off x="3114482" y="3109430"/>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9"/>
            <p:cNvSpPr/>
            <p:nvPr/>
          </p:nvSpPr>
          <p:spPr>
            <a:xfrm>
              <a:off x="3081409" y="3178985"/>
              <a:ext cx="125971" cy="19330"/>
            </a:xfrm>
            <a:custGeom>
              <a:rect b="b" l="l" r="r" t="t"/>
              <a:pathLst>
                <a:path extrusionOk="0" h="737" w="4803">
                  <a:moveTo>
                    <a:pt x="1" y="0"/>
                  </a:moveTo>
                  <a:lnTo>
                    <a:pt x="1" y="736"/>
                  </a:lnTo>
                  <a:lnTo>
                    <a:pt x="4605"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9"/>
            <p:cNvSpPr/>
            <p:nvPr/>
          </p:nvSpPr>
          <p:spPr>
            <a:xfrm>
              <a:off x="3091873" y="3132799"/>
              <a:ext cx="131531" cy="42043"/>
            </a:xfrm>
            <a:custGeom>
              <a:rect b="b" l="l" r="r" t="t"/>
              <a:pathLst>
                <a:path extrusionOk="0" h="1603" w="5015">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9"/>
            <p:cNvSpPr/>
            <p:nvPr/>
          </p:nvSpPr>
          <p:spPr>
            <a:xfrm>
              <a:off x="3326111" y="3178985"/>
              <a:ext cx="125971" cy="19330"/>
            </a:xfrm>
            <a:custGeom>
              <a:rect b="b" l="l" r="r" t="t"/>
              <a:pathLst>
                <a:path extrusionOk="0" h="737" w="4803">
                  <a:moveTo>
                    <a:pt x="1" y="0"/>
                  </a:moveTo>
                  <a:lnTo>
                    <a:pt x="203" y="736"/>
                  </a:lnTo>
                  <a:lnTo>
                    <a:pt x="4803"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9"/>
            <p:cNvSpPr/>
            <p:nvPr/>
          </p:nvSpPr>
          <p:spPr>
            <a:xfrm>
              <a:off x="3188050" y="3231231"/>
              <a:ext cx="157522" cy="19199"/>
            </a:xfrm>
            <a:custGeom>
              <a:rect b="b" l="l" r="r" t="t"/>
              <a:pathLst>
                <a:path extrusionOk="0" h="732" w="6006">
                  <a:moveTo>
                    <a:pt x="1" y="0"/>
                  </a:moveTo>
                  <a:lnTo>
                    <a:pt x="1" y="732"/>
                  </a:lnTo>
                  <a:lnTo>
                    <a:pt x="6006" y="732"/>
                  </a:lnTo>
                  <a:lnTo>
                    <a:pt x="6006"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9"/>
            <p:cNvSpPr/>
            <p:nvPr/>
          </p:nvSpPr>
          <p:spPr>
            <a:xfrm>
              <a:off x="3325744" y="2930322"/>
              <a:ext cx="95547" cy="83482"/>
            </a:xfrm>
            <a:custGeom>
              <a:rect b="b" l="l" r="r" t="t"/>
              <a:pathLst>
                <a:path extrusionOk="0" h="3183" w="3643">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9"/>
            <p:cNvSpPr/>
            <p:nvPr/>
          </p:nvSpPr>
          <p:spPr>
            <a:xfrm>
              <a:off x="3227181" y="3070194"/>
              <a:ext cx="79260" cy="87469"/>
            </a:xfrm>
            <a:custGeom>
              <a:rect b="b" l="l" r="r" t="t"/>
              <a:pathLst>
                <a:path extrusionOk="0" h="3335" w="3022">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9"/>
            <p:cNvSpPr/>
            <p:nvPr/>
          </p:nvSpPr>
          <p:spPr>
            <a:xfrm>
              <a:off x="3112462" y="2930322"/>
              <a:ext cx="95547" cy="83482"/>
            </a:xfrm>
            <a:custGeom>
              <a:rect b="b" l="l" r="r" t="t"/>
              <a:pathLst>
                <a:path extrusionOk="0" h="3183" w="3643">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9"/>
            <p:cNvSpPr/>
            <p:nvPr/>
          </p:nvSpPr>
          <p:spPr>
            <a:xfrm>
              <a:off x="3310086" y="3132799"/>
              <a:ext cx="131400" cy="42043"/>
            </a:xfrm>
            <a:custGeom>
              <a:rect b="b" l="l" r="r" t="t"/>
              <a:pathLst>
                <a:path extrusionOk="0" h="1603" w="501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9"/>
            <p:cNvSpPr/>
            <p:nvPr/>
          </p:nvSpPr>
          <p:spPr>
            <a:xfrm>
              <a:off x="3327764" y="3109430"/>
              <a:ext cx="91245" cy="19356"/>
            </a:xfrm>
            <a:custGeom>
              <a:rect b="b" l="l" r="r" t="t"/>
              <a:pathLst>
                <a:path extrusionOk="0" h="738" w="3479">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9"/>
            <p:cNvSpPr/>
            <p:nvPr/>
          </p:nvSpPr>
          <p:spPr>
            <a:xfrm>
              <a:off x="3221123" y="3161675"/>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9"/>
            <p:cNvSpPr/>
            <p:nvPr/>
          </p:nvSpPr>
          <p:spPr>
            <a:xfrm>
              <a:off x="3219103" y="2982568"/>
              <a:ext cx="95547" cy="83482"/>
            </a:xfrm>
            <a:custGeom>
              <a:rect b="b" l="l" r="r" t="t"/>
              <a:pathLst>
                <a:path extrusionOk="0" h="3183" w="3643">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9"/>
            <p:cNvSpPr/>
            <p:nvPr/>
          </p:nvSpPr>
          <p:spPr>
            <a:xfrm>
              <a:off x="3333822" y="3017949"/>
              <a:ext cx="79155" cy="87469"/>
            </a:xfrm>
            <a:custGeom>
              <a:rect b="b" l="l" r="r" t="t"/>
              <a:pathLst>
                <a:path extrusionOk="0" h="3335" w="3018">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9"/>
            <p:cNvSpPr/>
            <p:nvPr/>
          </p:nvSpPr>
          <p:spPr>
            <a:xfrm>
              <a:off x="3201295" y="3187168"/>
              <a:ext cx="131033" cy="37899"/>
            </a:xfrm>
            <a:custGeom>
              <a:rect b="b" l="l" r="r" t="t"/>
              <a:pathLst>
                <a:path extrusionOk="0" h="1445" w="4996">
                  <a:moveTo>
                    <a:pt x="390" y="1"/>
                  </a:moveTo>
                  <a:lnTo>
                    <a:pt x="1" y="1444"/>
                  </a:lnTo>
                  <a:lnTo>
                    <a:pt x="4995" y="1444"/>
                  </a:lnTo>
                  <a:lnTo>
                    <a:pt x="4601"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9"/>
            <p:cNvSpPr/>
            <p:nvPr/>
          </p:nvSpPr>
          <p:spPr>
            <a:xfrm>
              <a:off x="3326111" y="3178985"/>
              <a:ext cx="17572" cy="19330"/>
            </a:xfrm>
            <a:custGeom>
              <a:rect b="b" l="l" r="r" t="t"/>
              <a:pathLst>
                <a:path extrusionOk="0" h="737" w="670">
                  <a:moveTo>
                    <a:pt x="1" y="0"/>
                  </a:moveTo>
                  <a:lnTo>
                    <a:pt x="203" y="736"/>
                  </a:lnTo>
                  <a:lnTo>
                    <a:pt x="669" y="736"/>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9"/>
            <p:cNvSpPr/>
            <p:nvPr/>
          </p:nvSpPr>
          <p:spPr>
            <a:xfrm>
              <a:off x="3188050" y="3231231"/>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9"/>
            <p:cNvSpPr/>
            <p:nvPr/>
          </p:nvSpPr>
          <p:spPr>
            <a:xfrm>
              <a:off x="3325744" y="2930322"/>
              <a:ext cx="53766" cy="59641"/>
            </a:xfrm>
            <a:custGeom>
              <a:rect b="b" l="l" r="r" t="t"/>
              <a:pathLst>
                <a:path extrusionOk="0" h="2274" w="205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9"/>
            <p:cNvSpPr/>
            <p:nvPr/>
          </p:nvSpPr>
          <p:spPr>
            <a:xfrm>
              <a:off x="3325744"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9"/>
            <p:cNvSpPr/>
            <p:nvPr/>
          </p:nvSpPr>
          <p:spPr>
            <a:xfrm>
              <a:off x="3227181" y="3070063"/>
              <a:ext cx="27539" cy="87495"/>
            </a:xfrm>
            <a:custGeom>
              <a:rect b="b" l="l" r="r" t="t"/>
              <a:pathLst>
                <a:path extrusionOk="0" h="3336" w="105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9"/>
            <p:cNvSpPr/>
            <p:nvPr/>
          </p:nvSpPr>
          <p:spPr>
            <a:xfrm>
              <a:off x="3120540" y="3017949"/>
              <a:ext cx="27539" cy="87469"/>
            </a:xfrm>
            <a:custGeom>
              <a:rect b="b" l="l" r="r" t="t"/>
              <a:pathLst>
                <a:path extrusionOk="0" h="3335" w="105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9"/>
            <p:cNvSpPr/>
            <p:nvPr/>
          </p:nvSpPr>
          <p:spPr>
            <a:xfrm>
              <a:off x="3114482"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9"/>
            <p:cNvSpPr/>
            <p:nvPr/>
          </p:nvSpPr>
          <p:spPr>
            <a:xfrm>
              <a:off x="3081409" y="3178985"/>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9"/>
            <p:cNvSpPr/>
            <p:nvPr/>
          </p:nvSpPr>
          <p:spPr>
            <a:xfrm>
              <a:off x="3091873" y="3132799"/>
              <a:ext cx="23762" cy="42043"/>
            </a:xfrm>
            <a:custGeom>
              <a:rect b="b" l="l" r="r" t="t"/>
              <a:pathLst>
                <a:path extrusionOk="0" h="1603" w="906">
                  <a:moveTo>
                    <a:pt x="439" y="0"/>
                  </a:moveTo>
                  <a:lnTo>
                    <a:pt x="1" y="1602"/>
                  </a:lnTo>
                  <a:lnTo>
                    <a:pt x="473" y="1602"/>
                  </a:lnTo>
                  <a:lnTo>
                    <a:pt x="90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9"/>
            <p:cNvSpPr/>
            <p:nvPr/>
          </p:nvSpPr>
          <p:spPr>
            <a:xfrm>
              <a:off x="3112462"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9"/>
            <p:cNvSpPr/>
            <p:nvPr/>
          </p:nvSpPr>
          <p:spPr>
            <a:xfrm>
              <a:off x="3112462" y="2930322"/>
              <a:ext cx="53898" cy="59641"/>
            </a:xfrm>
            <a:custGeom>
              <a:rect b="b" l="l" r="r" t="t"/>
              <a:pathLst>
                <a:path extrusionOk="0" h="2274" w="2055">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9"/>
            <p:cNvSpPr/>
            <p:nvPr/>
          </p:nvSpPr>
          <p:spPr>
            <a:xfrm>
              <a:off x="3310086" y="3132799"/>
              <a:ext cx="18831" cy="42043"/>
            </a:xfrm>
            <a:custGeom>
              <a:rect b="b" l="l" r="r" t="t"/>
              <a:pathLst>
                <a:path extrusionOk="0" h="1603" w="718">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9"/>
            <p:cNvSpPr/>
            <p:nvPr/>
          </p:nvSpPr>
          <p:spPr>
            <a:xfrm>
              <a:off x="3327764"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9"/>
            <p:cNvSpPr/>
            <p:nvPr/>
          </p:nvSpPr>
          <p:spPr>
            <a:xfrm>
              <a:off x="3221123" y="3161675"/>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9"/>
            <p:cNvSpPr/>
            <p:nvPr/>
          </p:nvSpPr>
          <p:spPr>
            <a:xfrm>
              <a:off x="3219103" y="3046353"/>
              <a:ext cx="18307" cy="19697"/>
            </a:xfrm>
            <a:custGeom>
              <a:rect b="b" l="l" r="r" t="t"/>
              <a:pathLst>
                <a:path extrusionOk="0" h="751" w="698">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9"/>
            <p:cNvSpPr/>
            <p:nvPr/>
          </p:nvSpPr>
          <p:spPr>
            <a:xfrm>
              <a:off x="3219129" y="2982541"/>
              <a:ext cx="53871" cy="59668"/>
            </a:xfrm>
            <a:custGeom>
              <a:rect b="b" l="l" r="r" t="t"/>
              <a:pathLst>
                <a:path extrusionOk="0" h="2275" w="2054">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9"/>
            <p:cNvSpPr/>
            <p:nvPr/>
          </p:nvSpPr>
          <p:spPr>
            <a:xfrm>
              <a:off x="3333822" y="3017949"/>
              <a:ext cx="27539" cy="87469"/>
            </a:xfrm>
            <a:custGeom>
              <a:rect b="b" l="l" r="r" t="t"/>
              <a:pathLst>
                <a:path extrusionOk="0" h="3335" w="105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9"/>
            <p:cNvSpPr/>
            <p:nvPr/>
          </p:nvSpPr>
          <p:spPr>
            <a:xfrm>
              <a:off x="3201295" y="3187168"/>
              <a:ext cx="22634" cy="37899"/>
            </a:xfrm>
            <a:custGeom>
              <a:rect b="b" l="l" r="r" t="t"/>
              <a:pathLst>
                <a:path extrusionOk="0" h="1445" w="863">
                  <a:moveTo>
                    <a:pt x="390" y="1"/>
                  </a:moveTo>
                  <a:lnTo>
                    <a:pt x="1" y="1444"/>
                  </a:lnTo>
                  <a:lnTo>
                    <a:pt x="467" y="1444"/>
                  </a:lnTo>
                  <a:lnTo>
                    <a:pt x="86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9"/>
            <p:cNvSpPr/>
            <p:nvPr/>
          </p:nvSpPr>
          <p:spPr>
            <a:xfrm>
              <a:off x="3072963" y="2903675"/>
              <a:ext cx="387197" cy="355094"/>
            </a:xfrm>
            <a:custGeom>
              <a:rect b="b" l="l" r="r" t="t"/>
              <a:pathLst>
                <a:path extrusionOk="0" h="13539" w="14763">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79"/>
          <p:cNvGrpSpPr/>
          <p:nvPr/>
        </p:nvGrpSpPr>
        <p:grpSpPr>
          <a:xfrm>
            <a:off x="3977314" y="2769772"/>
            <a:ext cx="364851" cy="253567"/>
            <a:chOff x="3977314" y="2954347"/>
            <a:chExt cx="364851" cy="253567"/>
          </a:xfrm>
        </p:grpSpPr>
        <p:sp>
          <p:nvSpPr>
            <p:cNvPr id="12440" name="Google Shape;12440;p79"/>
            <p:cNvSpPr/>
            <p:nvPr/>
          </p:nvSpPr>
          <p:spPr>
            <a:xfrm>
              <a:off x="3983110" y="2989938"/>
              <a:ext cx="353127" cy="212653"/>
            </a:xfrm>
            <a:custGeom>
              <a:rect b="b" l="l" r="r" t="t"/>
              <a:pathLst>
                <a:path extrusionOk="0" h="8108" w="13464">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9"/>
            <p:cNvSpPr/>
            <p:nvPr/>
          </p:nvSpPr>
          <p:spPr>
            <a:xfrm>
              <a:off x="3983110" y="2989938"/>
              <a:ext cx="194110" cy="212653"/>
            </a:xfrm>
            <a:custGeom>
              <a:rect b="b" l="l" r="r" t="t"/>
              <a:pathLst>
                <a:path extrusionOk="0" h="8108" w="7401">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9"/>
            <p:cNvSpPr/>
            <p:nvPr/>
          </p:nvSpPr>
          <p:spPr>
            <a:xfrm>
              <a:off x="4077634" y="3020230"/>
              <a:ext cx="158152" cy="152198"/>
            </a:xfrm>
            <a:custGeom>
              <a:rect b="b" l="l" r="r" t="t"/>
              <a:pathLst>
                <a:path extrusionOk="0" h="5803" w="603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9"/>
            <p:cNvSpPr/>
            <p:nvPr/>
          </p:nvSpPr>
          <p:spPr>
            <a:xfrm>
              <a:off x="4083561" y="3020204"/>
              <a:ext cx="90511" cy="152119"/>
            </a:xfrm>
            <a:custGeom>
              <a:rect b="b" l="l" r="r" t="t"/>
              <a:pathLst>
                <a:path extrusionOk="0" h="5800" w="3451">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9"/>
            <p:cNvSpPr/>
            <p:nvPr/>
          </p:nvSpPr>
          <p:spPr>
            <a:xfrm>
              <a:off x="4108425" y="3057841"/>
              <a:ext cx="89619" cy="76873"/>
            </a:xfrm>
            <a:custGeom>
              <a:rect b="b" l="l" r="r" t="t"/>
              <a:pathLst>
                <a:path extrusionOk="0" h="2931" w="3417">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9"/>
            <p:cNvSpPr/>
            <p:nvPr/>
          </p:nvSpPr>
          <p:spPr>
            <a:xfrm>
              <a:off x="4121303" y="3057893"/>
              <a:ext cx="53268" cy="76847"/>
            </a:xfrm>
            <a:custGeom>
              <a:rect b="b" l="l" r="r" t="t"/>
              <a:pathLst>
                <a:path extrusionOk="0" h="2930" w="2031">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9"/>
            <p:cNvSpPr/>
            <p:nvPr/>
          </p:nvSpPr>
          <p:spPr>
            <a:xfrm>
              <a:off x="4169116" y="3060280"/>
              <a:ext cx="30948" cy="26595"/>
            </a:xfrm>
            <a:custGeom>
              <a:rect b="b" l="l" r="r" t="t"/>
              <a:pathLst>
                <a:path extrusionOk="0" h="1014" w="118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9"/>
            <p:cNvSpPr/>
            <p:nvPr/>
          </p:nvSpPr>
          <p:spPr>
            <a:xfrm>
              <a:off x="4268675" y="3004100"/>
              <a:ext cx="35250" cy="24444"/>
            </a:xfrm>
            <a:custGeom>
              <a:rect b="b" l="l" r="r" t="t"/>
              <a:pathLst>
                <a:path extrusionOk="0" h="932" w="1344">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9"/>
            <p:cNvSpPr/>
            <p:nvPr/>
          </p:nvSpPr>
          <p:spPr>
            <a:xfrm>
              <a:off x="4044850" y="2954347"/>
              <a:ext cx="214488" cy="54527"/>
            </a:xfrm>
            <a:custGeom>
              <a:rect b="b" l="l" r="r" t="t"/>
              <a:pathLst>
                <a:path extrusionOk="0" h="2079" w="8178">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9"/>
            <p:cNvSpPr/>
            <p:nvPr/>
          </p:nvSpPr>
          <p:spPr>
            <a:xfrm>
              <a:off x="3977314" y="2984640"/>
              <a:ext cx="364851" cy="223275"/>
            </a:xfrm>
            <a:custGeom>
              <a:rect b="b" l="l" r="r" t="t"/>
              <a:pathLst>
                <a:path extrusionOk="0" h="8513" w="13911">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9"/>
            <p:cNvSpPr/>
            <p:nvPr/>
          </p:nvSpPr>
          <p:spPr>
            <a:xfrm>
              <a:off x="4072598" y="3014985"/>
              <a:ext cx="178347" cy="162742"/>
            </a:xfrm>
            <a:custGeom>
              <a:rect b="b" l="l" r="r" t="t"/>
              <a:pathLst>
                <a:path extrusionOk="0" h="6205" w="680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9"/>
            <p:cNvSpPr/>
            <p:nvPr/>
          </p:nvSpPr>
          <p:spPr>
            <a:xfrm>
              <a:off x="4101475" y="3052779"/>
              <a:ext cx="101763" cy="87049"/>
            </a:xfrm>
            <a:custGeom>
              <a:rect b="b" l="l" r="r" t="t"/>
              <a:pathLst>
                <a:path extrusionOk="0" h="3319" w="388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2" name="Google Shape;12452;p79"/>
          <p:cNvGrpSpPr/>
          <p:nvPr/>
        </p:nvGrpSpPr>
        <p:grpSpPr>
          <a:xfrm>
            <a:off x="3107400" y="3625916"/>
            <a:ext cx="365139" cy="365244"/>
            <a:chOff x="3107400" y="3810491"/>
            <a:chExt cx="365139" cy="365244"/>
          </a:xfrm>
        </p:grpSpPr>
        <p:sp>
          <p:nvSpPr>
            <p:cNvPr id="12453" name="Google Shape;12453;p79"/>
            <p:cNvSpPr/>
            <p:nvPr/>
          </p:nvSpPr>
          <p:spPr>
            <a:xfrm>
              <a:off x="3113091" y="3816287"/>
              <a:ext cx="269199" cy="269199"/>
            </a:xfrm>
            <a:custGeom>
              <a:rect b="b" l="l" r="r" t="t"/>
              <a:pathLst>
                <a:path extrusionOk="0" h="10264" w="10264">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9"/>
            <p:cNvSpPr/>
            <p:nvPr/>
          </p:nvSpPr>
          <p:spPr>
            <a:xfrm>
              <a:off x="3184011" y="3891875"/>
              <a:ext cx="122823" cy="118076"/>
            </a:xfrm>
            <a:custGeom>
              <a:rect b="b" l="l" r="r" t="t"/>
              <a:pathLst>
                <a:path extrusionOk="0" h="4502" w="4683">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9"/>
            <p:cNvSpPr/>
            <p:nvPr/>
          </p:nvSpPr>
          <p:spPr>
            <a:xfrm>
              <a:off x="3208507" y="3921538"/>
              <a:ext cx="68664" cy="58750"/>
            </a:xfrm>
            <a:custGeom>
              <a:rect b="b" l="l" r="r" t="t"/>
              <a:pathLst>
                <a:path extrusionOk="0" h="2240" w="2618">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9"/>
            <p:cNvSpPr/>
            <p:nvPr/>
          </p:nvSpPr>
          <p:spPr>
            <a:xfrm>
              <a:off x="3211156" y="3922928"/>
              <a:ext cx="48101" cy="42934"/>
            </a:xfrm>
            <a:custGeom>
              <a:rect b="b" l="l" r="r" t="t"/>
              <a:pathLst>
                <a:path extrusionOk="0" h="1637" w="1834">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9"/>
            <p:cNvSpPr/>
            <p:nvPr/>
          </p:nvSpPr>
          <p:spPr>
            <a:xfrm>
              <a:off x="3289891" y="3993087"/>
              <a:ext cx="176957" cy="176957"/>
            </a:xfrm>
            <a:custGeom>
              <a:rect b="b" l="l" r="r" t="t"/>
              <a:pathLst>
                <a:path extrusionOk="0" h="6747" w="6747">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9"/>
            <p:cNvSpPr/>
            <p:nvPr/>
          </p:nvSpPr>
          <p:spPr>
            <a:xfrm>
              <a:off x="3319423" y="4037385"/>
              <a:ext cx="103258" cy="88387"/>
            </a:xfrm>
            <a:custGeom>
              <a:rect b="b" l="l" r="r" t="t"/>
              <a:pathLst>
                <a:path extrusionOk="0" h="3370" w="3937">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9"/>
            <p:cNvSpPr/>
            <p:nvPr/>
          </p:nvSpPr>
          <p:spPr>
            <a:xfrm>
              <a:off x="3343028" y="4055063"/>
              <a:ext cx="61976" cy="53111"/>
            </a:xfrm>
            <a:custGeom>
              <a:rect b="b" l="l" r="r" t="t"/>
              <a:pathLst>
                <a:path extrusionOk="0" h="2025" w="2363">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9"/>
            <p:cNvSpPr/>
            <p:nvPr/>
          </p:nvSpPr>
          <p:spPr>
            <a:xfrm>
              <a:off x="3345415" y="4056558"/>
              <a:ext cx="41938" cy="37558"/>
            </a:xfrm>
            <a:custGeom>
              <a:rect b="b" l="l" r="r" t="t"/>
              <a:pathLst>
                <a:path extrusionOk="0" h="1432" w="1599">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9"/>
            <p:cNvSpPr/>
            <p:nvPr/>
          </p:nvSpPr>
          <p:spPr>
            <a:xfrm>
              <a:off x="3107400" y="3810491"/>
              <a:ext cx="365139" cy="365244"/>
            </a:xfrm>
            <a:custGeom>
              <a:rect b="b" l="l" r="r" t="t"/>
              <a:pathLst>
                <a:path extrusionOk="0" h="13926" w="13922">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79"/>
          <p:cNvGrpSpPr/>
          <p:nvPr/>
        </p:nvGrpSpPr>
        <p:grpSpPr>
          <a:xfrm>
            <a:off x="3982979" y="4112803"/>
            <a:ext cx="355540" cy="338230"/>
            <a:chOff x="3982979" y="4297378"/>
            <a:chExt cx="355540" cy="338230"/>
          </a:xfrm>
        </p:grpSpPr>
        <p:sp>
          <p:nvSpPr>
            <p:cNvPr id="12463" name="Google Shape;12463;p79"/>
            <p:cNvSpPr/>
            <p:nvPr/>
          </p:nvSpPr>
          <p:spPr>
            <a:xfrm>
              <a:off x="4004197" y="4302414"/>
              <a:ext cx="276018" cy="276018"/>
            </a:xfrm>
            <a:custGeom>
              <a:rect b="b" l="l" r="r" t="t"/>
              <a:pathLst>
                <a:path extrusionOk="0" h="10524" w="10524">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9"/>
            <p:cNvSpPr/>
            <p:nvPr/>
          </p:nvSpPr>
          <p:spPr>
            <a:xfrm>
              <a:off x="4030687" y="4328904"/>
              <a:ext cx="223012" cy="223012"/>
            </a:xfrm>
            <a:custGeom>
              <a:rect b="b" l="l" r="r" t="t"/>
              <a:pathLst>
                <a:path extrusionOk="0" h="8503" w="8503">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9"/>
            <p:cNvSpPr/>
            <p:nvPr/>
          </p:nvSpPr>
          <p:spPr>
            <a:xfrm>
              <a:off x="4089882" y="4334333"/>
              <a:ext cx="104648" cy="212285"/>
            </a:xfrm>
            <a:custGeom>
              <a:rect b="b" l="l" r="r" t="t"/>
              <a:pathLst>
                <a:path extrusionOk="0" h="8094" w="399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9"/>
            <p:cNvSpPr/>
            <p:nvPr/>
          </p:nvSpPr>
          <p:spPr>
            <a:xfrm>
              <a:off x="4183147" y="4482859"/>
              <a:ext cx="150205" cy="147818"/>
            </a:xfrm>
            <a:custGeom>
              <a:rect b="b" l="l" r="r" t="t"/>
              <a:pathLst>
                <a:path extrusionOk="0" h="5636" w="5727">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9"/>
            <p:cNvSpPr/>
            <p:nvPr/>
          </p:nvSpPr>
          <p:spPr>
            <a:xfrm>
              <a:off x="4183252" y="4493481"/>
              <a:ext cx="46606" cy="110051"/>
            </a:xfrm>
            <a:custGeom>
              <a:rect b="b" l="l" r="r" t="t"/>
              <a:pathLst>
                <a:path extrusionOk="0" h="4196" w="1777">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9"/>
            <p:cNvSpPr/>
            <p:nvPr/>
          </p:nvSpPr>
          <p:spPr>
            <a:xfrm>
              <a:off x="4243969" y="4482990"/>
              <a:ext cx="19592" cy="25519"/>
            </a:xfrm>
            <a:custGeom>
              <a:rect b="b" l="l" r="r" t="t"/>
              <a:pathLst>
                <a:path extrusionOk="0" h="973" w="747">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9"/>
            <p:cNvSpPr/>
            <p:nvPr/>
          </p:nvSpPr>
          <p:spPr>
            <a:xfrm>
              <a:off x="4222751" y="4595952"/>
              <a:ext cx="22870" cy="34725"/>
            </a:xfrm>
            <a:custGeom>
              <a:rect b="b" l="l" r="r" t="t"/>
              <a:pathLst>
                <a:path extrusionOk="0" h="1324" w="872">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9"/>
            <p:cNvSpPr/>
            <p:nvPr/>
          </p:nvSpPr>
          <p:spPr>
            <a:xfrm>
              <a:off x="4209296" y="4520102"/>
              <a:ext cx="86813" cy="74355"/>
            </a:xfrm>
            <a:custGeom>
              <a:rect b="b" l="l" r="r" t="t"/>
              <a:pathLst>
                <a:path extrusionOk="0" h="2835" w="331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9"/>
            <p:cNvSpPr/>
            <p:nvPr/>
          </p:nvSpPr>
          <p:spPr>
            <a:xfrm>
              <a:off x="4083824" y="4329796"/>
              <a:ext cx="116765" cy="221255"/>
            </a:xfrm>
            <a:custGeom>
              <a:rect b="b" l="l" r="r" t="t"/>
              <a:pathLst>
                <a:path extrusionOk="0" h="8436" w="4452">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9"/>
            <p:cNvSpPr/>
            <p:nvPr/>
          </p:nvSpPr>
          <p:spPr>
            <a:xfrm>
              <a:off x="4223144" y="4530961"/>
              <a:ext cx="61346" cy="52560"/>
            </a:xfrm>
            <a:custGeom>
              <a:rect b="b" l="l" r="r" t="t"/>
              <a:pathLst>
                <a:path extrusionOk="0" h="2004" w="2339">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9"/>
            <p:cNvSpPr/>
            <p:nvPr/>
          </p:nvSpPr>
          <p:spPr>
            <a:xfrm>
              <a:off x="3982979" y="4297378"/>
              <a:ext cx="355540" cy="338230"/>
            </a:xfrm>
            <a:custGeom>
              <a:rect b="b" l="l" r="r" t="t"/>
              <a:pathLst>
                <a:path extrusionOk="0" h="12896" w="13556">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4" name="Google Shape;12474;p79"/>
          <p:cNvSpPr/>
          <p:nvPr/>
        </p:nvSpPr>
        <p:spPr>
          <a:xfrm>
            <a:off x="3597435" y="2039441"/>
            <a:ext cx="25388" cy="49885"/>
          </a:xfrm>
          <a:custGeom>
            <a:rect b="b" l="l" r="r" t="t"/>
            <a:pathLst>
              <a:path extrusionOk="0" h="1902" w="968">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9"/>
          <p:cNvSpPr/>
          <p:nvPr/>
        </p:nvSpPr>
        <p:spPr>
          <a:xfrm>
            <a:off x="3580544" y="2114294"/>
            <a:ext cx="17048" cy="43800"/>
          </a:xfrm>
          <a:custGeom>
            <a:rect b="b" l="l" r="r" t="t"/>
            <a:pathLst>
              <a:path extrusionOk="0" h="1670" w="65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6" name="Google Shape;12476;p79"/>
          <p:cNvGrpSpPr/>
          <p:nvPr/>
        </p:nvGrpSpPr>
        <p:grpSpPr>
          <a:xfrm>
            <a:off x="3575220" y="1802711"/>
            <a:ext cx="292830" cy="360602"/>
            <a:chOff x="3575220" y="1987286"/>
            <a:chExt cx="292830" cy="360602"/>
          </a:xfrm>
        </p:grpSpPr>
        <p:sp>
          <p:nvSpPr>
            <p:cNvPr id="12477" name="Google Shape;12477;p79"/>
            <p:cNvSpPr/>
            <p:nvPr/>
          </p:nvSpPr>
          <p:spPr>
            <a:xfrm>
              <a:off x="3687552" y="2037748"/>
              <a:ext cx="67798" cy="50881"/>
            </a:xfrm>
            <a:custGeom>
              <a:rect b="b" l="l" r="r" t="t"/>
              <a:pathLst>
                <a:path extrusionOk="0" h="1940" w="2585">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9"/>
            <p:cNvSpPr/>
            <p:nvPr/>
          </p:nvSpPr>
          <p:spPr>
            <a:xfrm>
              <a:off x="3687684" y="2055557"/>
              <a:ext cx="67667" cy="33073"/>
            </a:xfrm>
            <a:custGeom>
              <a:rect b="b" l="l" r="r" t="t"/>
              <a:pathLst>
                <a:path extrusionOk="0" h="1261" w="258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9"/>
            <p:cNvSpPr/>
            <p:nvPr/>
          </p:nvSpPr>
          <p:spPr>
            <a:xfrm>
              <a:off x="3687815" y="2065654"/>
              <a:ext cx="16917" cy="22975"/>
            </a:xfrm>
            <a:custGeom>
              <a:rect b="b" l="l" r="r" t="t"/>
              <a:pathLst>
                <a:path extrusionOk="0" h="876" w="645">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9"/>
            <p:cNvSpPr/>
            <p:nvPr/>
          </p:nvSpPr>
          <p:spPr>
            <a:xfrm>
              <a:off x="3738539" y="2065654"/>
              <a:ext cx="16943" cy="22975"/>
            </a:xfrm>
            <a:custGeom>
              <a:rect b="b" l="l" r="r" t="t"/>
              <a:pathLst>
                <a:path extrusionOk="0" h="876" w="646">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9"/>
            <p:cNvSpPr/>
            <p:nvPr/>
          </p:nvSpPr>
          <p:spPr>
            <a:xfrm>
              <a:off x="3699040" y="1992584"/>
              <a:ext cx="45190" cy="50881"/>
            </a:xfrm>
            <a:custGeom>
              <a:rect b="b" l="l" r="r" t="t"/>
              <a:pathLst>
                <a:path extrusionOk="0" h="1940" w="1723">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9"/>
            <p:cNvSpPr/>
            <p:nvPr/>
          </p:nvSpPr>
          <p:spPr>
            <a:xfrm>
              <a:off x="3699040" y="1992584"/>
              <a:ext cx="31053" cy="50803"/>
            </a:xfrm>
            <a:custGeom>
              <a:rect b="b" l="l" r="r" t="t"/>
              <a:pathLst>
                <a:path extrusionOk="0" h="1937" w="1184">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9"/>
            <p:cNvSpPr/>
            <p:nvPr/>
          </p:nvSpPr>
          <p:spPr>
            <a:xfrm>
              <a:off x="3699040" y="1992584"/>
              <a:ext cx="45190" cy="22608"/>
            </a:xfrm>
            <a:custGeom>
              <a:rect b="b" l="l" r="r" t="t"/>
              <a:pathLst>
                <a:path extrusionOk="0" h="862" w="1723">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9"/>
            <p:cNvSpPr/>
            <p:nvPr/>
          </p:nvSpPr>
          <p:spPr>
            <a:xfrm>
              <a:off x="3699040" y="1992584"/>
              <a:ext cx="31053" cy="20589"/>
            </a:xfrm>
            <a:custGeom>
              <a:rect b="b" l="l" r="r" t="t"/>
              <a:pathLst>
                <a:path extrusionOk="0" h="785" w="1184">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9"/>
            <p:cNvSpPr/>
            <p:nvPr/>
          </p:nvSpPr>
          <p:spPr>
            <a:xfrm>
              <a:off x="3687684" y="2105520"/>
              <a:ext cx="67798" cy="135439"/>
            </a:xfrm>
            <a:custGeom>
              <a:rect b="b" l="l" r="r" t="t"/>
              <a:pathLst>
                <a:path extrusionOk="0" h="5164" w="2585">
                  <a:moveTo>
                    <a:pt x="0" y="1"/>
                  </a:moveTo>
                  <a:lnTo>
                    <a:pt x="0" y="5164"/>
                  </a:lnTo>
                  <a:lnTo>
                    <a:pt x="2584" y="5164"/>
                  </a:lnTo>
                  <a:lnTo>
                    <a:pt x="258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9"/>
            <p:cNvSpPr/>
            <p:nvPr/>
          </p:nvSpPr>
          <p:spPr>
            <a:xfrm>
              <a:off x="3687684" y="2184517"/>
              <a:ext cx="67798" cy="56442"/>
            </a:xfrm>
            <a:custGeom>
              <a:rect b="b" l="l" r="r" t="t"/>
              <a:pathLst>
                <a:path extrusionOk="0" h="2152" w="2585">
                  <a:moveTo>
                    <a:pt x="0" y="1"/>
                  </a:moveTo>
                  <a:lnTo>
                    <a:pt x="0" y="2152"/>
                  </a:lnTo>
                  <a:lnTo>
                    <a:pt x="2584" y="2152"/>
                  </a:lnTo>
                  <a:lnTo>
                    <a:pt x="2584"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9"/>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9"/>
            <p:cNvSpPr/>
            <p:nvPr/>
          </p:nvSpPr>
          <p:spPr>
            <a:xfrm>
              <a:off x="3648290" y="2167601"/>
              <a:ext cx="25414" cy="67798"/>
            </a:xfrm>
            <a:custGeom>
              <a:rect b="b" l="l" r="r" t="t"/>
              <a:pathLst>
                <a:path extrusionOk="0" h="2585" w="969">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9"/>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9"/>
            <p:cNvSpPr/>
            <p:nvPr/>
          </p:nvSpPr>
          <p:spPr>
            <a:xfrm>
              <a:off x="3648290" y="2167601"/>
              <a:ext cx="25414" cy="50514"/>
            </a:xfrm>
            <a:custGeom>
              <a:rect b="b" l="l" r="r" t="t"/>
              <a:pathLst>
                <a:path extrusionOk="0" h="1926" w="969">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9"/>
            <p:cNvSpPr/>
            <p:nvPr/>
          </p:nvSpPr>
          <p:spPr>
            <a:xfrm>
              <a:off x="3631268" y="2229707"/>
              <a:ext cx="79155" cy="90380"/>
            </a:xfrm>
            <a:custGeom>
              <a:rect b="b" l="l" r="r" t="t"/>
              <a:pathLst>
                <a:path extrusionOk="0" h="3446" w="3018">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9"/>
            <p:cNvSpPr/>
            <p:nvPr/>
          </p:nvSpPr>
          <p:spPr>
            <a:xfrm>
              <a:off x="3631268" y="2242454"/>
              <a:ext cx="16943" cy="77502"/>
            </a:xfrm>
            <a:custGeom>
              <a:rect b="b" l="l" r="r" t="t"/>
              <a:pathLst>
                <a:path extrusionOk="0" h="2955" w="646">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9"/>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9"/>
            <p:cNvSpPr/>
            <p:nvPr/>
          </p:nvSpPr>
          <p:spPr>
            <a:xfrm>
              <a:off x="3665075" y="2088498"/>
              <a:ext cx="112988" cy="22608"/>
            </a:xfrm>
            <a:custGeom>
              <a:rect b="b" l="l" r="r" t="t"/>
              <a:pathLst>
                <a:path extrusionOk="0" h="862" w="4308">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9"/>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9"/>
            <p:cNvSpPr/>
            <p:nvPr/>
          </p:nvSpPr>
          <p:spPr>
            <a:xfrm>
              <a:off x="3631268" y="2229707"/>
              <a:ext cx="79023" cy="90380"/>
            </a:xfrm>
            <a:custGeom>
              <a:rect b="b" l="l" r="r" t="t"/>
              <a:pathLst>
                <a:path extrusionOk="0" h="3446" w="3013">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9"/>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9"/>
            <p:cNvSpPr/>
            <p:nvPr/>
          </p:nvSpPr>
          <p:spPr>
            <a:xfrm>
              <a:off x="3648185" y="2167601"/>
              <a:ext cx="25519" cy="49885"/>
            </a:xfrm>
            <a:custGeom>
              <a:rect b="b" l="l" r="r" t="t"/>
              <a:pathLst>
                <a:path extrusionOk="0" h="1902" w="973">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9"/>
            <p:cNvSpPr/>
            <p:nvPr/>
          </p:nvSpPr>
          <p:spPr>
            <a:xfrm>
              <a:off x="3631268" y="2242454"/>
              <a:ext cx="16943" cy="77502"/>
            </a:xfrm>
            <a:custGeom>
              <a:rect b="b" l="l" r="r" t="t"/>
              <a:pathLst>
                <a:path extrusionOk="0" h="2955" w="646">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9"/>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9"/>
            <p:cNvSpPr/>
            <p:nvPr/>
          </p:nvSpPr>
          <p:spPr>
            <a:xfrm>
              <a:off x="3749764" y="2167601"/>
              <a:ext cx="45216" cy="67798"/>
            </a:xfrm>
            <a:custGeom>
              <a:rect b="b" l="l" r="r" t="t"/>
              <a:pathLst>
                <a:path extrusionOk="0" h="2585" w="1724">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9"/>
            <p:cNvSpPr/>
            <p:nvPr/>
          </p:nvSpPr>
          <p:spPr>
            <a:xfrm>
              <a:off x="3732847" y="2229707"/>
              <a:ext cx="79155" cy="90380"/>
            </a:xfrm>
            <a:custGeom>
              <a:rect b="b" l="l" r="r" t="t"/>
              <a:pathLst>
                <a:path extrusionOk="0" h="3446" w="3018">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9"/>
            <p:cNvSpPr/>
            <p:nvPr/>
          </p:nvSpPr>
          <p:spPr>
            <a:xfrm>
              <a:off x="3749895" y="2167601"/>
              <a:ext cx="45085" cy="50776"/>
            </a:xfrm>
            <a:custGeom>
              <a:rect b="b" l="l" r="r" t="t"/>
              <a:pathLst>
                <a:path extrusionOk="0" h="1936" w="1719">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9"/>
            <p:cNvSpPr/>
            <p:nvPr/>
          </p:nvSpPr>
          <p:spPr>
            <a:xfrm>
              <a:off x="3749895" y="2167601"/>
              <a:ext cx="25388" cy="49885"/>
            </a:xfrm>
            <a:custGeom>
              <a:rect b="b" l="l" r="r" t="t"/>
              <a:pathLst>
                <a:path extrusionOk="0" h="1902" w="968">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9"/>
            <p:cNvSpPr/>
            <p:nvPr/>
          </p:nvSpPr>
          <p:spPr>
            <a:xfrm>
              <a:off x="3732847" y="2242454"/>
              <a:ext cx="17074" cy="77502"/>
            </a:xfrm>
            <a:custGeom>
              <a:rect b="b" l="l" r="r" t="t"/>
              <a:pathLst>
                <a:path extrusionOk="0" h="2955" w="651">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9"/>
            <p:cNvSpPr/>
            <p:nvPr/>
          </p:nvSpPr>
          <p:spPr>
            <a:xfrm>
              <a:off x="3794954" y="2242454"/>
              <a:ext cx="16917" cy="77502"/>
            </a:xfrm>
            <a:custGeom>
              <a:rect b="b" l="l" r="r" t="t"/>
              <a:pathLst>
                <a:path extrusionOk="0" h="2955" w="645">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9"/>
            <p:cNvSpPr/>
            <p:nvPr/>
          </p:nvSpPr>
          <p:spPr>
            <a:xfrm>
              <a:off x="3597435" y="2224016"/>
              <a:ext cx="45216" cy="67798"/>
            </a:xfrm>
            <a:custGeom>
              <a:rect b="b" l="l" r="r" t="t"/>
              <a:pathLst>
                <a:path extrusionOk="0" h="2585" w="1724">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9"/>
            <p:cNvSpPr/>
            <p:nvPr/>
          </p:nvSpPr>
          <p:spPr>
            <a:xfrm>
              <a:off x="3580544" y="2286123"/>
              <a:ext cx="79023" cy="56546"/>
            </a:xfrm>
            <a:custGeom>
              <a:rect b="b" l="l" r="r" t="t"/>
              <a:pathLst>
                <a:path extrusionOk="0" h="2156" w="3013">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9"/>
            <p:cNvSpPr/>
            <p:nvPr/>
          </p:nvSpPr>
          <p:spPr>
            <a:xfrm>
              <a:off x="3597566" y="2224016"/>
              <a:ext cx="45085" cy="50776"/>
            </a:xfrm>
            <a:custGeom>
              <a:rect b="b" l="l" r="r" t="t"/>
              <a:pathLst>
                <a:path extrusionOk="0" h="1936" w="1719">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9"/>
            <p:cNvSpPr/>
            <p:nvPr/>
          </p:nvSpPr>
          <p:spPr>
            <a:xfrm>
              <a:off x="3642625" y="2298869"/>
              <a:ext cx="16943" cy="43800"/>
            </a:xfrm>
            <a:custGeom>
              <a:rect b="b" l="l" r="r" t="t"/>
              <a:pathLst>
                <a:path extrusionOk="0" h="1670" w="646">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9"/>
            <p:cNvSpPr/>
            <p:nvPr/>
          </p:nvSpPr>
          <p:spPr>
            <a:xfrm>
              <a:off x="3699040" y="2224016"/>
              <a:ext cx="45190" cy="67798"/>
            </a:xfrm>
            <a:custGeom>
              <a:rect b="b" l="l" r="r" t="t"/>
              <a:pathLst>
                <a:path extrusionOk="0" h="2585" w="1723">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9"/>
            <p:cNvSpPr/>
            <p:nvPr/>
          </p:nvSpPr>
          <p:spPr>
            <a:xfrm>
              <a:off x="3682123" y="2286123"/>
              <a:ext cx="79023" cy="56546"/>
            </a:xfrm>
            <a:custGeom>
              <a:rect b="b" l="l" r="r" t="t"/>
              <a:pathLst>
                <a:path extrusionOk="0" h="2156" w="3013">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9"/>
            <p:cNvSpPr/>
            <p:nvPr/>
          </p:nvSpPr>
          <p:spPr>
            <a:xfrm>
              <a:off x="3699040" y="2223885"/>
              <a:ext cx="45190" cy="50908"/>
            </a:xfrm>
            <a:custGeom>
              <a:rect b="b" l="l" r="r" t="t"/>
              <a:pathLst>
                <a:path extrusionOk="0" h="1941" w="1723">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9"/>
            <p:cNvSpPr/>
            <p:nvPr/>
          </p:nvSpPr>
          <p:spPr>
            <a:xfrm>
              <a:off x="3699040" y="2224016"/>
              <a:ext cx="25388" cy="49885"/>
            </a:xfrm>
            <a:custGeom>
              <a:rect b="b" l="l" r="r" t="t"/>
              <a:pathLst>
                <a:path extrusionOk="0" h="1902" w="968">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9"/>
            <p:cNvSpPr/>
            <p:nvPr/>
          </p:nvSpPr>
          <p:spPr>
            <a:xfrm>
              <a:off x="3682123" y="2298869"/>
              <a:ext cx="16943" cy="43800"/>
            </a:xfrm>
            <a:custGeom>
              <a:rect b="b" l="l" r="r" t="t"/>
              <a:pathLst>
                <a:path extrusionOk="0" h="1670" w="646">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9"/>
            <p:cNvSpPr/>
            <p:nvPr/>
          </p:nvSpPr>
          <p:spPr>
            <a:xfrm>
              <a:off x="3744204" y="2298869"/>
              <a:ext cx="16943" cy="43800"/>
            </a:xfrm>
            <a:custGeom>
              <a:rect b="b" l="l" r="r" t="t"/>
              <a:pathLst>
                <a:path extrusionOk="0" h="1670" w="646">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9"/>
            <p:cNvSpPr/>
            <p:nvPr/>
          </p:nvSpPr>
          <p:spPr>
            <a:xfrm>
              <a:off x="3800619" y="2224016"/>
              <a:ext cx="45216" cy="67798"/>
            </a:xfrm>
            <a:custGeom>
              <a:rect b="b" l="l" r="r" t="t"/>
              <a:pathLst>
                <a:path extrusionOk="0" h="2585" w="1724">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9"/>
            <p:cNvSpPr/>
            <p:nvPr/>
          </p:nvSpPr>
          <p:spPr>
            <a:xfrm>
              <a:off x="3783702" y="2286123"/>
              <a:ext cx="79050" cy="56546"/>
            </a:xfrm>
            <a:custGeom>
              <a:rect b="b" l="l" r="r" t="t"/>
              <a:pathLst>
                <a:path extrusionOk="0" h="2156" w="3014">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9"/>
            <p:cNvSpPr/>
            <p:nvPr/>
          </p:nvSpPr>
          <p:spPr>
            <a:xfrm>
              <a:off x="3800619" y="2223885"/>
              <a:ext cx="45216" cy="50908"/>
            </a:xfrm>
            <a:custGeom>
              <a:rect b="b" l="l" r="r" t="t"/>
              <a:pathLst>
                <a:path extrusionOk="0" h="1941" w="1724">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9"/>
            <p:cNvSpPr/>
            <p:nvPr/>
          </p:nvSpPr>
          <p:spPr>
            <a:xfrm>
              <a:off x="3800619" y="2224016"/>
              <a:ext cx="25388" cy="49885"/>
            </a:xfrm>
            <a:custGeom>
              <a:rect b="b" l="l" r="r" t="t"/>
              <a:pathLst>
                <a:path extrusionOk="0" h="1902" w="968">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9"/>
            <p:cNvSpPr/>
            <p:nvPr/>
          </p:nvSpPr>
          <p:spPr>
            <a:xfrm>
              <a:off x="3783702" y="2298869"/>
              <a:ext cx="16943" cy="43800"/>
            </a:xfrm>
            <a:custGeom>
              <a:rect b="b" l="l" r="r" t="t"/>
              <a:pathLst>
                <a:path extrusionOk="0" h="1670" w="646">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9"/>
            <p:cNvSpPr/>
            <p:nvPr/>
          </p:nvSpPr>
          <p:spPr>
            <a:xfrm>
              <a:off x="3845809" y="2298869"/>
              <a:ext cx="16943" cy="43800"/>
            </a:xfrm>
            <a:custGeom>
              <a:rect b="b" l="l" r="r" t="t"/>
              <a:pathLst>
                <a:path extrusionOk="0" h="1670" w="646">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9"/>
            <p:cNvSpPr/>
            <p:nvPr/>
          </p:nvSpPr>
          <p:spPr>
            <a:xfrm>
              <a:off x="3575220" y="2162303"/>
              <a:ext cx="292830" cy="185586"/>
            </a:xfrm>
            <a:custGeom>
              <a:rect b="b" l="l" r="r" t="t"/>
              <a:pathLst>
                <a:path extrusionOk="0" h="7076" w="11165">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9"/>
            <p:cNvSpPr/>
            <p:nvPr/>
          </p:nvSpPr>
          <p:spPr>
            <a:xfrm>
              <a:off x="3658650" y="1987286"/>
              <a:ext cx="125840" cy="168643"/>
            </a:xfrm>
            <a:custGeom>
              <a:rect b="b" l="l" r="r" t="t"/>
              <a:pathLst>
                <a:path extrusionOk="0" h="6430" w="4798">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9"/>
            <p:cNvSpPr/>
            <p:nvPr/>
          </p:nvSpPr>
          <p:spPr>
            <a:xfrm>
              <a:off x="3703315" y="2128495"/>
              <a:ext cx="36640" cy="10491"/>
            </a:xfrm>
            <a:custGeom>
              <a:rect b="b" l="l" r="r" t="t"/>
              <a:pathLst>
                <a:path extrusionOk="0" h="400" w="1397">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79"/>
          <p:cNvGrpSpPr/>
          <p:nvPr/>
        </p:nvGrpSpPr>
        <p:grpSpPr>
          <a:xfrm>
            <a:off x="2224399" y="1325607"/>
            <a:ext cx="328237" cy="348904"/>
            <a:chOff x="2224399" y="1510182"/>
            <a:chExt cx="328237" cy="348904"/>
          </a:xfrm>
        </p:grpSpPr>
        <p:sp>
          <p:nvSpPr>
            <p:cNvPr id="12527" name="Google Shape;12527;p79"/>
            <p:cNvSpPr/>
            <p:nvPr/>
          </p:nvSpPr>
          <p:spPr>
            <a:xfrm>
              <a:off x="2386800" y="1515218"/>
              <a:ext cx="165836" cy="142835"/>
            </a:xfrm>
            <a:custGeom>
              <a:rect b="b" l="l" r="r" t="t"/>
              <a:pathLst>
                <a:path extrusionOk="0" h="5446" w="6323">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9"/>
            <p:cNvSpPr/>
            <p:nvPr/>
          </p:nvSpPr>
          <p:spPr>
            <a:xfrm>
              <a:off x="2426692" y="1546323"/>
              <a:ext cx="79286" cy="67798"/>
            </a:xfrm>
            <a:custGeom>
              <a:rect b="b" l="l" r="r" t="t"/>
              <a:pathLst>
                <a:path extrusionOk="0" h="2585" w="3023">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9"/>
            <p:cNvSpPr/>
            <p:nvPr/>
          </p:nvSpPr>
          <p:spPr>
            <a:xfrm>
              <a:off x="2248502" y="1561483"/>
              <a:ext cx="273999" cy="273999"/>
            </a:xfrm>
            <a:custGeom>
              <a:rect b="b" l="l" r="r" t="t"/>
              <a:pathLst>
                <a:path extrusionOk="0" h="10447" w="10447">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9"/>
            <p:cNvSpPr/>
            <p:nvPr/>
          </p:nvSpPr>
          <p:spPr>
            <a:xfrm>
              <a:off x="2323958" y="1561483"/>
              <a:ext cx="198673" cy="198647"/>
            </a:xfrm>
            <a:custGeom>
              <a:rect b="b" l="l" r="r" t="t"/>
              <a:pathLst>
                <a:path extrusionOk="0" h="7574" w="7575">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9"/>
            <p:cNvSpPr/>
            <p:nvPr/>
          </p:nvSpPr>
          <p:spPr>
            <a:xfrm>
              <a:off x="2230064" y="1543045"/>
              <a:ext cx="125603" cy="125603"/>
            </a:xfrm>
            <a:custGeom>
              <a:rect b="b" l="l" r="r" t="t"/>
              <a:pathLst>
                <a:path extrusionOk="0" h="4789" w="4789">
                  <a:moveTo>
                    <a:pt x="4095" y="1"/>
                  </a:moveTo>
                  <a:lnTo>
                    <a:pt x="1" y="4096"/>
                  </a:lnTo>
                  <a:lnTo>
                    <a:pt x="693" y="4788"/>
                  </a:lnTo>
                  <a:lnTo>
                    <a:pt x="4788" y="694"/>
                  </a:lnTo>
                  <a:lnTo>
                    <a:pt x="4095"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9"/>
            <p:cNvSpPr/>
            <p:nvPr/>
          </p:nvSpPr>
          <p:spPr>
            <a:xfrm>
              <a:off x="2239270" y="1552251"/>
              <a:ext cx="116398" cy="116398"/>
            </a:xfrm>
            <a:custGeom>
              <a:rect b="b" l="l" r="r" t="t"/>
              <a:pathLst>
                <a:path extrusionOk="0" h="4438" w="4438">
                  <a:moveTo>
                    <a:pt x="4096" y="1"/>
                  </a:moveTo>
                  <a:lnTo>
                    <a:pt x="1" y="4096"/>
                  </a:lnTo>
                  <a:lnTo>
                    <a:pt x="342" y="4437"/>
                  </a:lnTo>
                  <a:lnTo>
                    <a:pt x="4437" y="343"/>
                  </a:lnTo>
                  <a:lnTo>
                    <a:pt x="4096"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9"/>
            <p:cNvSpPr/>
            <p:nvPr/>
          </p:nvSpPr>
          <p:spPr>
            <a:xfrm>
              <a:off x="2415335" y="1728316"/>
              <a:ext cx="125577" cy="125603"/>
            </a:xfrm>
            <a:custGeom>
              <a:rect b="b" l="l" r="r" t="t"/>
              <a:pathLst>
                <a:path extrusionOk="0" h="4789" w="4788">
                  <a:moveTo>
                    <a:pt x="4095" y="0"/>
                  </a:moveTo>
                  <a:lnTo>
                    <a:pt x="0" y="4095"/>
                  </a:lnTo>
                  <a:lnTo>
                    <a:pt x="698" y="4788"/>
                  </a:lnTo>
                  <a:lnTo>
                    <a:pt x="4788" y="698"/>
                  </a:lnTo>
                  <a:lnTo>
                    <a:pt x="4095"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9"/>
            <p:cNvSpPr/>
            <p:nvPr/>
          </p:nvSpPr>
          <p:spPr>
            <a:xfrm>
              <a:off x="2424541" y="1737522"/>
              <a:ext cx="116503" cy="116398"/>
            </a:xfrm>
            <a:custGeom>
              <a:rect b="b" l="l" r="r" t="t"/>
              <a:pathLst>
                <a:path extrusionOk="0" h="4438" w="4442">
                  <a:moveTo>
                    <a:pt x="4095" y="1"/>
                  </a:moveTo>
                  <a:lnTo>
                    <a:pt x="0" y="4091"/>
                  </a:lnTo>
                  <a:lnTo>
                    <a:pt x="347" y="4437"/>
                  </a:lnTo>
                  <a:lnTo>
                    <a:pt x="4442" y="347"/>
                  </a:lnTo>
                  <a:lnTo>
                    <a:pt x="4095"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9"/>
            <p:cNvSpPr/>
            <p:nvPr/>
          </p:nvSpPr>
          <p:spPr>
            <a:xfrm>
              <a:off x="2289128" y="1668622"/>
              <a:ext cx="89751" cy="30057"/>
            </a:xfrm>
            <a:custGeom>
              <a:rect b="b" l="l" r="r" t="t"/>
              <a:pathLst>
                <a:path extrusionOk="0" h="1146" w="3422">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9"/>
            <p:cNvSpPr/>
            <p:nvPr/>
          </p:nvSpPr>
          <p:spPr>
            <a:xfrm>
              <a:off x="2386039" y="1752419"/>
              <a:ext cx="90905" cy="50750"/>
            </a:xfrm>
            <a:custGeom>
              <a:rect b="b" l="l" r="r" t="t"/>
              <a:pathLst>
                <a:path extrusionOk="0" h="1935" w="3466">
                  <a:moveTo>
                    <a:pt x="1" y="0"/>
                  </a:moveTo>
                  <a:cubicBezTo>
                    <a:pt x="1" y="371"/>
                    <a:pt x="246" y="640"/>
                    <a:pt x="290" y="684"/>
                  </a:cubicBezTo>
                  <a:lnTo>
                    <a:pt x="1536" y="1935"/>
                  </a:lnTo>
                  <a:lnTo>
                    <a:pt x="3465" y="5"/>
                  </a:lnTo>
                  <a:lnTo>
                    <a:pt x="1"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9"/>
            <p:cNvSpPr/>
            <p:nvPr/>
          </p:nvSpPr>
          <p:spPr>
            <a:xfrm>
              <a:off x="2387560" y="1510182"/>
              <a:ext cx="152198" cy="152906"/>
            </a:xfrm>
            <a:custGeom>
              <a:rect b="b" l="l" r="r" t="t"/>
              <a:pathLst>
                <a:path extrusionOk="0" h="5830" w="5803">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9"/>
            <p:cNvSpPr/>
            <p:nvPr/>
          </p:nvSpPr>
          <p:spPr>
            <a:xfrm>
              <a:off x="2419899" y="1541288"/>
              <a:ext cx="91245" cy="78053"/>
            </a:xfrm>
            <a:custGeom>
              <a:rect b="b" l="l" r="r" t="t"/>
              <a:pathLst>
                <a:path extrusionOk="0" h="2976" w="3479">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9"/>
            <p:cNvSpPr/>
            <p:nvPr/>
          </p:nvSpPr>
          <p:spPr>
            <a:xfrm>
              <a:off x="2224399" y="1537878"/>
              <a:ext cx="322205" cy="321208"/>
            </a:xfrm>
            <a:custGeom>
              <a:rect b="b" l="l" r="r" t="t"/>
              <a:pathLst>
                <a:path extrusionOk="0" h="12247" w="12285">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9"/>
            <p:cNvSpPr/>
            <p:nvPr/>
          </p:nvSpPr>
          <p:spPr>
            <a:xfrm>
              <a:off x="2282571" y="1663456"/>
              <a:ext cx="102995" cy="40285"/>
            </a:xfrm>
            <a:custGeom>
              <a:rect b="b" l="l" r="r" t="t"/>
              <a:pathLst>
                <a:path extrusionOk="0" h="1536" w="3927">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9"/>
            <p:cNvSpPr/>
            <p:nvPr/>
          </p:nvSpPr>
          <p:spPr>
            <a:xfrm>
              <a:off x="2380872" y="1747357"/>
              <a:ext cx="101500" cy="60769"/>
            </a:xfrm>
            <a:custGeom>
              <a:rect b="b" l="l" r="r" t="t"/>
              <a:pathLst>
                <a:path extrusionOk="0" h="2317" w="387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79"/>
          <p:cNvGrpSpPr/>
          <p:nvPr/>
        </p:nvGrpSpPr>
        <p:grpSpPr>
          <a:xfrm>
            <a:off x="1331903" y="4119255"/>
            <a:ext cx="343292" cy="340354"/>
            <a:chOff x="1331903" y="4303830"/>
            <a:chExt cx="343292" cy="340354"/>
          </a:xfrm>
        </p:grpSpPr>
        <p:sp>
          <p:nvSpPr>
            <p:cNvPr id="12543" name="Google Shape;12543;p79"/>
            <p:cNvSpPr/>
            <p:nvPr/>
          </p:nvSpPr>
          <p:spPr>
            <a:xfrm>
              <a:off x="1364714" y="4308787"/>
              <a:ext cx="277671" cy="91062"/>
            </a:xfrm>
            <a:custGeom>
              <a:rect b="b" l="l" r="r" t="t"/>
              <a:pathLst>
                <a:path extrusionOk="0" h="3472" w="10587">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9"/>
            <p:cNvSpPr/>
            <p:nvPr/>
          </p:nvSpPr>
          <p:spPr>
            <a:xfrm>
              <a:off x="1398652" y="4332104"/>
              <a:ext cx="209663" cy="68769"/>
            </a:xfrm>
            <a:custGeom>
              <a:rect b="b" l="l" r="r" t="t"/>
              <a:pathLst>
                <a:path extrusionOk="0" h="2622" w="7994">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9"/>
            <p:cNvSpPr/>
            <p:nvPr/>
          </p:nvSpPr>
          <p:spPr>
            <a:xfrm>
              <a:off x="1363822" y="4598732"/>
              <a:ext cx="279559" cy="20195"/>
            </a:xfrm>
            <a:custGeom>
              <a:rect b="b" l="l" r="r" t="t"/>
              <a:pathLst>
                <a:path extrusionOk="0" h="770" w="10659">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9"/>
            <p:cNvSpPr/>
            <p:nvPr/>
          </p:nvSpPr>
          <p:spPr>
            <a:xfrm>
              <a:off x="1353357" y="4619032"/>
              <a:ext cx="300252" cy="20090"/>
            </a:xfrm>
            <a:custGeom>
              <a:rect b="b" l="l" r="r" t="t"/>
              <a:pathLst>
                <a:path extrusionOk="0" h="766" w="11448">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9"/>
            <p:cNvSpPr/>
            <p:nvPr/>
          </p:nvSpPr>
          <p:spPr>
            <a:xfrm>
              <a:off x="1362327" y="4388598"/>
              <a:ext cx="282313" cy="33965"/>
            </a:xfrm>
            <a:custGeom>
              <a:rect b="b" l="l" r="r" t="t"/>
              <a:pathLst>
                <a:path extrusionOk="0" h="1295" w="10764">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9"/>
            <p:cNvSpPr/>
            <p:nvPr/>
          </p:nvSpPr>
          <p:spPr>
            <a:xfrm>
              <a:off x="1405471" y="4422536"/>
              <a:ext cx="200824" cy="176327"/>
            </a:xfrm>
            <a:custGeom>
              <a:rect b="b" l="l" r="r" t="t"/>
              <a:pathLst>
                <a:path extrusionOk="0" h="6723" w="7657">
                  <a:moveTo>
                    <a:pt x="1" y="1"/>
                  </a:moveTo>
                  <a:lnTo>
                    <a:pt x="1" y="6723"/>
                  </a:lnTo>
                  <a:lnTo>
                    <a:pt x="7656" y="6723"/>
                  </a:lnTo>
                  <a:lnTo>
                    <a:pt x="7656" y="1"/>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9"/>
            <p:cNvSpPr/>
            <p:nvPr/>
          </p:nvSpPr>
          <p:spPr>
            <a:xfrm>
              <a:off x="1405471" y="4422536"/>
              <a:ext cx="200824" cy="176327"/>
            </a:xfrm>
            <a:custGeom>
              <a:rect b="b" l="l" r="r" t="t"/>
              <a:pathLst>
                <a:path extrusionOk="0" h="6723" w="7657">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9"/>
            <p:cNvSpPr/>
            <p:nvPr/>
          </p:nvSpPr>
          <p:spPr>
            <a:xfrm>
              <a:off x="1368674" y="4422536"/>
              <a:ext cx="69136" cy="160696"/>
            </a:xfrm>
            <a:custGeom>
              <a:rect b="b" l="l" r="r" t="t"/>
              <a:pathLst>
                <a:path extrusionOk="0" h="6127" w="2636">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9"/>
            <p:cNvSpPr/>
            <p:nvPr/>
          </p:nvSpPr>
          <p:spPr>
            <a:xfrm>
              <a:off x="1384148" y="4583337"/>
              <a:ext cx="38397" cy="15527"/>
            </a:xfrm>
            <a:custGeom>
              <a:rect b="b" l="l" r="r" t="t"/>
              <a:pathLst>
                <a:path extrusionOk="0" h="592" w="1464">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9"/>
            <p:cNvSpPr/>
            <p:nvPr/>
          </p:nvSpPr>
          <p:spPr>
            <a:xfrm>
              <a:off x="1470725" y="4422536"/>
              <a:ext cx="69188" cy="160827"/>
            </a:xfrm>
            <a:custGeom>
              <a:rect b="b" l="l" r="r" t="t"/>
              <a:pathLst>
                <a:path extrusionOk="0" h="6132" w="2638">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9"/>
            <p:cNvSpPr/>
            <p:nvPr/>
          </p:nvSpPr>
          <p:spPr>
            <a:xfrm>
              <a:off x="1486252" y="4583337"/>
              <a:ext cx="38371" cy="15527"/>
            </a:xfrm>
            <a:custGeom>
              <a:rect b="b" l="l" r="r" t="t"/>
              <a:pathLst>
                <a:path extrusionOk="0" h="592" w="1463">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9"/>
            <p:cNvSpPr/>
            <p:nvPr/>
          </p:nvSpPr>
          <p:spPr>
            <a:xfrm>
              <a:off x="1572724" y="4422536"/>
              <a:ext cx="69162" cy="160827"/>
            </a:xfrm>
            <a:custGeom>
              <a:rect b="b" l="l" r="r" t="t"/>
              <a:pathLst>
                <a:path extrusionOk="0" h="6132" w="2637">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9"/>
            <p:cNvSpPr/>
            <p:nvPr/>
          </p:nvSpPr>
          <p:spPr>
            <a:xfrm>
              <a:off x="1588225" y="4583337"/>
              <a:ext cx="38371" cy="15527"/>
            </a:xfrm>
            <a:custGeom>
              <a:rect b="b" l="l" r="r" t="t"/>
              <a:pathLst>
                <a:path extrusionOk="0" h="592" w="1463">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9"/>
            <p:cNvSpPr/>
            <p:nvPr/>
          </p:nvSpPr>
          <p:spPr>
            <a:xfrm>
              <a:off x="1331903" y="4303830"/>
              <a:ext cx="343292" cy="340354"/>
            </a:xfrm>
            <a:custGeom>
              <a:rect b="b" l="l" r="r" t="t"/>
              <a:pathLst>
                <a:path extrusionOk="0" h="12977" w="13089">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79"/>
          <p:cNvGrpSpPr/>
          <p:nvPr/>
        </p:nvGrpSpPr>
        <p:grpSpPr>
          <a:xfrm>
            <a:off x="3527014" y="2724949"/>
            <a:ext cx="362228" cy="343187"/>
            <a:chOff x="3527014" y="2909524"/>
            <a:chExt cx="362228" cy="343187"/>
          </a:xfrm>
        </p:grpSpPr>
        <p:sp>
          <p:nvSpPr>
            <p:cNvPr id="12558" name="Google Shape;12558;p79"/>
            <p:cNvSpPr/>
            <p:nvPr/>
          </p:nvSpPr>
          <p:spPr>
            <a:xfrm>
              <a:off x="3591009" y="2923162"/>
              <a:ext cx="183514" cy="324487"/>
            </a:xfrm>
            <a:custGeom>
              <a:rect b="b" l="l" r="r" t="t"/>
              <a:pathLst>
                <a:path extrusionOk="0" h="12372" w="6997">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9"/>
            <p:cNvSpPr/>
            <p:nvPr/>
          </p:nvSpPr>
          <p:spPr>
            <a:xfrm>
              <a:off x="3739430" y="2923293"/>
              <a:ext cx="35092" cy="324355"/>
            </a:xfrm>
            <a:custGeom>
              <a:rect b="b" l="l" r="r" t="t"/>
              <a:pathLst>
                <a:path extrusionOk="0" h="12367" w="1338">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9"/>
            <p:cNvSpPr/>
            <p:nvPr/>
          </p:nvSpPr>
          <p:spPr>
            <a:xfrm>
              <a:off x="3591009" y="3202197"/>
              <a:ext cx="183514" cy="45452"/>
            </a:xfrm>
            <a:custGeom>
              <a:rect b="b" l="l" r="r" t="t"/>
              <a:pathLst>
                <a:path extrusionOk="0" h="1733" w="6997">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9"/>
            <p:cNvSpPr/>
            <p:nvPr/>
          </p:nvSpPr>
          <p:spPr>
            <a:xfrm>
              <a:off x="3739430" y="3202197"/>
              <a:ext cx="35092" cy="45452"/>
            </a:xfrm>
            <a:custGeom>
              <a:rect b="b" l="l" r="r" t="t"/>
              <a:pathLst>
                <a:path extrusionOk="0" h="1733" w="1338">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9"/>
            <p:cNvSpPr/>
            <p:nvPr/>
          </p:nvSpPr>
          <p:spPr>
            <a:xfrm>
              <a:off x="3591009" y="2923293"/>
              <a:ext cx="183514" cy="45452"/>
            </a:xfrm>
            <a:custGeom>
              <a:rect b="b" l="l" r="r" t="t"/>
              <a:pathLst>
                <a:path extrusionOk="0" h="1733" w="6997">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9"/>
            <p:cNvSpPr/>
            <p:nvPr/>
          </p:nvSpPr>
          <p:spPr>
            <a:xfrm>
              <a:off x="3739430" y="2923293"/>
              <a:ext cx="35092" cy="45452"/>
            </a:xfrm>
            <a:custGeom>
              <a:rect b="b" l="l" r="r" t="t"/>
              <a:pathLst>
                <a:path extrusionOk="0" h="1733" w="1338">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9"/>
            <p:cNvSpPr/>
            <p:nvPr/>
          </p:nvSpPr>
          <p:spPr>
            <a:xfrm>
              <a:off x="3681861" y="3020598"/>
              <a:ext cx="202214" cy="129118"/>
            </a:xfrm>
            <a:custGeom>
              <a:rect b="b" l="l" r="r" t="t"/>
              <a:pathLst>
                <a:path extrusionOk="0" h="4923" w="771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9"/>
            <p:cNvSpPr/>
            <p:nvPr/>
          </p:nvSpPr>
          <p:spPr>
            <a:xfrm>
              <a:off x="3861336" y="3020729"/>
              <a:ext cx="22739" cy="128987"/>
            </a:xfrm>
            <a:custGeom>
              <a:rect b="b" l="l" r="r" t="t"/>
              <a:pathLst>
                <a:path extrusionOk="0" h="4918" w="867">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9"/>
            <p:cNvSpPr/>
            <p:nvPr/>
          </p:nvSpPr>
          <p:spPr>
            <a:xfrm>
              <a:off x="3791780" y="3043940"/>
              <a:ext cx="45216" cy="38633"/>
            </a:xfrm>
            <a:custGeom>
              <a:rect b="b" l="l" r="r" t="t"/>
              <a:pathLst>
                <a:path extrusionOk="0" h="1473" w="1724">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9"/>
            <p:cNvSpPr/>
            <p:nvPr/>
          </p:nvSpPr>
          <p:spPr>
            <a:xfrm>
              <a:off x="3817274" y="3043940"/>
              <a:ext cx="45216" cy="38633"/>
            </a:xfrm>
            <a:custGeom>
              <a:rect b="b" l="l" r="r" t="t"/>
              <a:pathLst>
                <a:path extrusionOk="0" h="1473" w="1724">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9"/>
            <p:cNvSpPr/>
            <p:nvPr/>
          </p:nvSpPr>
          <p:spPr>
            <a:xfrm>
              <a:off x="3706095" y="3045330"/>
              <a:ext cx="57700" cy="35879"/>
            </a:xfrm>
            <a:custGeom>
              <a:rect b="b" l="l" r="r" t="t"/>
              <a:pathLst>
                <a:path extrusionOk="0" h="1368" w="220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9"/>
            <p:cNvSpPr/>
            <p:nvPr/>
          </p:nvSpPr>
          <p:spPr>
            <a:xfrm>
              <a:off x="3702686" y="3101877"/>
              <a:ext cx="162584" cy="20221"/>
            </a:xfrm>
            <a:custGeom>
              <a:rect b="b" l="l" r="r" t="t"/>
              <a:pathLst>
                <a:path extrusionOk="0" h="771" w="6199">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9"/>
            <p:cNvSpPr/>
            <p:nvPr/>
          </p:nvSpPr>
          <p:spPr>
            <a:xfrm>
              <a:off x="3527014" y="2914717"/>
              <a:ext cx="106300" cy="90905"/>
            </a:xfrm>
            <a:custGeom>
              <a:rect b="b" l="l" r="r" t="t"/>
              <a:pathLst>
                <a:path extrusionOk="0" h="3466" w="4053">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9"/>
            <p:cNvSpPr/>
            <p:nvPr/>
          </p:nvSpPr>
          <p:spPr>
            <a:xfrm>
              <a:off x="3579259" y="2914717"/>
              <a:ext cx="56310" cy="90957"/>
            </a:xfrm>
            <a:custGeom>
              <a:rect b="b" l="l" r="r" t="t"/>
              <a:pathLst>
                <a:path extrusionOk="0" h="3468" w="2147">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9"/>
            <p:cNvSpPr/>
            <p:nvPr/>
          </p:nvSpPr>
          <p:spPr>
            <a:xfrm>
              <a:off x="3529296" y="2909524"/>
              <a:ext cx="359946" cy="343187"/>
            </a:xfrm>
            <a:custGeom>
              <a:rect b="b" l="l" r="r" t="t"/>
              <a:pathLst>
                <a:path extrusionOk="0" h="13085" w="13724">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9"/>
            <p:cNvSpPr/>
            <p:nvPr/>
          </p:nvSpPr>
          <p:spPr>
            <a:xfrm>
              <a:off x="3791676" y="3038747"/>
              <a:ext cx="65647" cy="49019"/>
            </a:xfrm>
            <a:custGeom>
              <a:rect b="b" l="l" r="r" t="t"/>
              <a:pathLst>
                <a:path extrusionOk="0" h="1869" w="2503">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9"/>
            <p:cNvSpPr/>
            <p:nvPr/>
          </p:nvSpPr>
          <p:spPr>
            <a:xfrm>
              <a:off x="3700928" y="3040163"/>
              <a:ext cx="68034" cy="46213"/>
            </a:xfrm>
            <a:custGeom>
              <a:rect b="b" l="l" r="r" t="t"/>
              <a:pathLst>
                <a:path extrusionOk="0" h="1762" w="2594">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9"/>
            <p:cNvSpPr/>
            <p:nvPr/>
          </p:nvSpPr>
          <p:spPr>
            <a:xfrm>
              <a:off x="3697519" y="3096683"/>
              <a:ext cx="172918" cy="30581"/>
            </a:xfrm>
            <a:custGeom>
              <a:rect b="b" l="l" r="r" t="t"/>
              <a:pathLst>
                <a:path extrusionOk="0" h="1166" w="6593">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9"/>
            <p:cNvSpPr/>
            <p:nvPr/>
          </p:nvSpPr>
          <p:spPr>
            <a:xfrm>
              <a:off x="3565647" y="2944380"/>
              <a:ext cx="44561" cy="31447"/>
            </a:xfrm>
            <a:custGeom>
              <a:rect b="b" l="l" r="r" t="t"/>
              <a:pathLst>
                <a:path extrusionOk="0" h="1199" w="1699">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7" name="Google Shape;12577;p79"/>
          <p:cNvGrpSpPr/>
          <p:nvPr/>
        </p:nvGrpSpPr>
        <p:grpSpPr>
          <a:xfrm>
            <a:off x="2257297" y="4104909"/>
            <a:ext cx="408546" cy="353494"/>
            <a:chOff x="2181097" y="4289484"/>
            <a:chExt cx="408546" cy="353494"/>
          </a:xfrm>
        </p:grpSpPr>
        <p:sp>
          <p:nvSpPr>
            <p:cNvPr id="12578" name="Google Shape;12578;p79"/>
            <p:cNvSpPr/>
            <p:nvPr/>
          </p:nvSpPr>
          <p:spPr>
            <a:xfrm>
              <a:off x="2433117" y="4295438"/>
              <a:ext cx="56704" cy="68454"/>
            </a:xfrm>
            <a:custGeom>
              <a:rect b="b" l="l" r="r" t="t"/>
              <a:pathLst>
                <a:path extrusionOk="0" h="2610" w="2162">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9"/>
            <p:cNvSpPr/>
            <p:nvPr/>
          </p:nvSpPr>
          <p:spPr>
            <a:xfrm>
              <a:off x="2444474" y="4313351"/>
              <a:ext cx="41938" cy="50409"/>
            </a:xfrm>
            <a:custGeom>
              <a:rect b="b" l="l" r="r" t="t"/>
              <a:pathLst>
                <a:path extrusionOk="0" h="1922" w="1599">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9"/>
            <p:cNvSpPr/>
            <p:nvPr/>
          </p:nvSpPr>
          <p:spPr>
            <a:xfrm>
              <a:off x="2272710" y="4568676"/>
              <a:ext cx="56704" cy="68349"/>
            </a:xfrm>
            <a:custGeom>
              <a:rect b="b" l="l" r="r" t="t"/>
              <a:pathLst>
                <a:path extrusionOk="0" h="2606" w="2162">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9"/>
            <p:cNvSpPr/>
            <p:nvPr/>
          </p:nvSpPr>
          <p:spPr>
            <a:xfrm>
              <a:off x="2291279" y="4575259"/>
              <a:ext cx="38135" cy="56678"/>
            </a:xfrm>
            <a:custGeom>
              <a:rect b="b" l="l" r="r" t="t"/>
              <a:pathLst>
                <a:path extrusionOk="0" h="2161" w="1454">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9"/>
            <p:cNvSpPr/>
            <p:nvPr/>
          </p:nvSpPr>
          <p:spPr>
            <a:xfrm>
              <a:off x="2272605" y="4295438"/>
              <a:ext cx="56809" cy="68454"/>
            </a:xfrm>
            <a:custGeom>
              <a:rect b="b" l="l" r="r" t="t"/>
              <a:pathLst>
                <a:path extrusionOk="0" h="2610" w="2166">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9"/>
            <p:cNvSpPr/>
            <p:nvPr/>
          </p:nvSpPr>
          <p:spPr>
            <a:xfrm>
              <a:off x="2291279" y="4300500"/>
              <a:ext cx="38135" cy="56835"/>
            </a:xfrm>
            <a:custGeom>
              <a:rect b="b" l="l" r="r" t="t"/>
              <a:pathLst>
                <a:path extrusionOk="0" h="2167" w="1454">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9"/>
            <p:cNvSpPr/>
            <p:nvPr/>
          </p:nvSpPr>
          <p:spPr>
            <a:xfrm>
              <a:off x="2433117" y="4568571"/>
              <a:ext cx="56704" cy="68559"/>
            </a:xfrm>
            <a:custGeom>
              <a:rect b="b" l="l" r="r" t="t"/>
              <a:pathLst>
                <a:path extrusionOk="0" h="2614" w="2162">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9"/>
            <p:cNvSpPr/>
            <p:nvPr/>
          </p:nvSpPr>
          <p:spPr>
            <a:xfrm>
              <a:off x="2444343" y="4568676"/>
              <a:ext cx="42069" cy="50435"/>
            </a:xfrm>
            <a:custGeom>
              <a:rect b="b" l="l" r="r" t="t"/>
              <a:pathLst>
                <a:path extrusionOk="0" h="1923" w="1604">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9"/>
            <p:cNvSpPr/>
            <p:nvPr/>
          </p:nvSpPr>
          <p:spPr>
            <a:xfrm>
              <a:off x="2186657" y="4448973"/>
              <a:ext cx="69057" cy="34489"/>
            </a:xfrm>
            <a:custGeom>
              <a:rect b="b" l="l" r="r" t="t"/>
              <a:pathLst>
                <a:path extrusionOk="0" h="1315" w="2633">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9"/>
            <p:cNvSpPr/>
            <p:nvPr/>
          </p:nvSpPr>
          <p:spPr>
            <a:xfrm>
              <a:off x="2197647" y="4449026"/>
              <a:ext cx="58068" cy="20274"/>
            </a:xfrm>
            <a:custGeom>
              <a:rect b="b" l="l" r="r" t="t"/>
              <a:pathLst>
                <a:path extrusionOk="0" h="773" w="2214">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9"/>
            <p:cNvSpPr/>
            <p:nvPr/>
          </p:nvSpPr>
          <p:spPr>
            <a:xfrm>
              <a:off x="2506685" y="4448973"/>
              <a:ext cx="69057" cy="34489"/>
            </a:xfrm>
            <a:custGeom>
              <a:rect b="b" l="l" r="r" t="t"/>
              <a:pathLst>
                <a:path extrusionOk="0" h="1315" w="2633">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9"/>
            <p:cNvSpPr/>
            <p:nvPr/>
          </p:nvSpPr>
          <p:spPr>
            <a:xfrm>
              <a:off x="2506685" y="4449026"/>
              <a:ext cx="58199" cy="20274"/>
            </a:xfrm>
            <a:custGeom>
              <a:rect b="b" l="l" r="r" t="t"/>
              <a:pathLst>
                <a:path extrusionOk="0" h="773" w="2219">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9"/>
            <p:cNvSpPr/>
            <p:nvPr/>
          </p:nvSpPr>
          <p:spPr>
            <a:xfrm>
              <a:off x="2239034" y="4334464"/>
              <a:ext cx="273999" cy="263613"/>
            </a:xfrm>
            <a:custGeom>
              <a:rect b="b" l="l" r="r" t="t"/>
              <a:pathLst>
                <a:path extrusionOk="0" h="10051" w="10447">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9"/>
            <p:cNvSpPr/>
            <p:nvPr/>
          </p:nvSpPr>
          <p:spPr>
            <a:xfrm>
              <a:off x="2330909" y="4428595"/>
              <a:ext cx="87967" cy="75378"/>
            </a:xfrm>
            <a:custGeom>
              <a:rect b="b" l="l" r="r" t="t"/>
              <a:pathLst>
                <a:path extrusionOk="0" h="2874" w="3354">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9"/>
            <p:cNvSpPr/>
            <p:nvPr/>
          </p:nvSpPr>
          <p:spPr>
            <a:xfrm>
              <a:off x="2256816" y="4350856"/>
              <a:ext cx="239798" cy="230723"/>
            </a:xfrm>
            <a:custGeom>
              <a:rect b="b" l="l" r="r" t="t"/>
              <a:pathLst>
                <a:path extrusionOk="0" h="8797" w="9143">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9"/>
            <p:cNvSpPr/>
            <p:nvPr/>
          </p:nvSpPr>
          <p:spPr>
            <a:xfrm>
              <a:off x="2356008" y="4447400"/>
              <a:ext cx="44088" cy="37741"/>
            </a:xfrm>
            <a:custGeom>
              <a:rect b="b" l="l" r="r" t="t"/>
              <a:pathLst>
                <a:path extrusionOk="0" h="1439" w="1681">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9"/>
            <p:cNvSpPr/>
            <p:nvPr/>
          </p:nvSpPr>
          <p:spPr>
            <a:xfrm>
              <a:off x="2264396" y="4359879"/>
              <a:ext cx="233608" cy="212574"/>
            </a:xfrm>
            <a:custGeom>
              <a:rect b="b" l="l" r="r" t="t"/>
              <a:pathLst>
                <a:path extrusionOk="0" h="8105" w="8907">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9"/>
            <p:cNvSpPr/>
            <p:nvPr/>
          </p:nvSpPr>
          <p:spPr>
            <a:xfrm>
              <a:off x="2181097" y="4289484"/>
              <a:ext cx="408546" cy="353494"/>
            </a:xfrm>
            <a:custGeom>
              <a:rect b="b" l="l" r="r" t="t"/>
              <a:pathLst>
                <a:path extrusionOk="0" h="13478" w="15577">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79"/>
          <p:cNvGrpSpPr/>
          <p:nvPr/>
        </p:nvGrpSpPr>
        <p:grpSpPr>
          <a:xfrm>
            <a:off x="1735230" y="2250835"/>
            <a:ext cx="393281" cy="360313"/>
            <a:chOff x="1735230" y="2435410"/>
            <a:chExt cx="393281" cy="360313"/>
          </a:xfrm>
        </p:grpSpPr>
        <p:sp>
          <p:nvSpPr>
            <p:cNvPr id="12597" name="Google Shape;12597;p79"/>
            <p:cNvSpPr/>
            <p:nvPr/>
          </p:nvSpPr>
          <p:spPr>
            <a:xfrm>
              <a:off x="1841241"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9"/>
            <p:cNvSpPr/>
            <p:nvPr/>
          </p:nvSpPr>
          <p:spPr>
            <a:xfrm>
              <a:off x="1866734" y="2739176"/>
              <a:ext cx="37138" cy="31814"/>
            </a:xfrm>
            <a:custGeom>
              <a:rect b="b" l="l" r="r" t="t"/>
              <a:pathLst>
                <a:path extrusionOk="0" h="1213" w="1416">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9"/>
            <p:cNvSpPr/>
            <p:nvPr/>
          </p:nvSpPr>
          <p:spPr>
            <a:xfrm>
              <a:off x="1980063"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9"/>
            <p:cNvSpPr/>
            <p:nvPr/>
          </p:nvSpPr>
          <p:spPr>
            <a:xfrm>
              <a:off x="2005557" y="2739176"/>
              <a:ext cx="37138" cy="31814"/>
            </a:xfrm>
            <a:custGeom>
              <a:rect b="b" l="l" r="r" t="t"/>
              <a:pathLst>
                <a:path extrusionOk="0" h="1213" w="1416">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9"/>
            <p:cNvSpPr/>
            <p:nvPr/>
          </p:nvSpPr>
          <p:spPr>
            <a:xfrm>
              <a:off x="1816771" y="2466463"/>
              <a:ext cx="303137" cy="159542"/>
            </a:xfrm>
            <a:custGeom>
              <a:rect b="b" l="l" r="r" t="t"/>
              <a:pathLst>
                <a:path extrusionOk="0" h="6083" w="11558">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9"/>
            <p:cNvSpPr/>
            <p:nvPr/>
          </p:nvSpPr>
          <p:spPr>
            <a:xfrm>
              <a:off x="2072437" y="2466463"/>
              <a:ext cx="47603" cy="159542"/>
            </a:xfrm>
            <a:custGeom>
              <a:rect b="b" l="l" r="r" t="t"/>
              <a:pathLst>
                <a:path extrusionOk="0" h="6083" w="1815">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9"/>
            <p:cNvSpPr/>
            <p:nvPr/>
          </p:nvSpPr>
          <p:spPr>
            <a:xfrm>
              <a:off x="1741551" y="2441075"/>
              <a:ext cx="376470" cy="215197"/>
            </a:xfrm>
            <a:custGeom>
              <a:rect b="b" l="l" r="r" t="t"/>
              <a:pathLst>
                <a:path extrusionOk="0" h="8205" w="14354">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9"/>
            <p:cNvSpPr/>
            <p:nvPr/>
          </p:nvSpPr>
          <p:spPr>
            <a:xfrm>
              <a:off x="1846172" y="2626215"/>
              <a:ext cx="272477" cy="30057"/>
            </a:xfrm>
            <a:custGeom>
              <a:rect b="b" l="l" r="r" t="t"/>
              <a:pathLst>
                <a:path extrusionOk="0" h="1146" w="10389">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9"/>
            <p:cNvSpPr/>
            <p:nvPr/>
          </p:nvSpPr>
          <p:spPr>
            <a:xfrm>
              <a:off x="1815748" y="2635814"/>
              <a:ext cx="261908" cy="84321"/>
            </a:xfrm>
            <a:custGeom>
              <a:rect b="b" l="l" r="r" t="t"/>
              <a:pathLst>
                <a:path extrusionOk="0" h="3215" w="9986">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9"/>
            <p:cNvSpPr/>
            <p:nvPr/>
          </p:nvSpPr>
          <p:spPr>
            <a:xfrm>
              <a:off x="1825479" y="2677594"/>
              <a:ext cx="252177" cy="42541"/>
            </a:xfrm>
            <a:custGeom>
              <a:rect b="b" l="l" r="r" t="t"/>
              <a:pathLst>
                <a:path extrusionOk="0" h="1622" w="9615">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9"/>
            <p:cNvSpPr/>
            <p:nvPr/>
          </p:nvSpPr>
          <p:spPr>
            <a:xfrm>
              <a:off x="1839484" y="2635814"/>
              <a:ext cx="35092" cy="29926"/>
            </a:xfrm>
            <a:custGeom>
              <a:rect b="b" l="l" r="r" t="t"/>
              <a:pathLst>
                <a:path extrusionOk="0" h="1141" w="1338">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9"/>
            <p:cNvSpPr/>
            <p:nvPr/>
          </p:nvSpPr>
          <p:spPr>
            <a:xfrm>
              <a:off x="1866472" y="2733433"/>
              <a:ext cx="50383" cy="43249"/>
            </a:xfrm>
            <a:custGeom>
              <a:rect b="b" l="l" r="r" t="t"/>
              <a:pathLst>
                <a:path extrusionOk="0" h="1649" w="1921">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9"/>
            <p:cNvSpPr/>
            <p:nvPr/>
          </p:nvSpPr>
          <p:spPr>
            <a:xfrm>
              <a:off x="2005189" y="2733433"/>
              <a:ext cx="50357" cy="43249"/>
            </a:xfrm>
            <a:custGeom>
              <a:rect b="b" l="l" r="r" t="t"/>
              <a:pathLst>
                <a:path extrusionOk="0" h="1649" w="192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9"/>
            <p:cNvSpPr/>
            <p:nvPr/>
          </p:nvSpPr>
          <p:spPr>
            <a:xfrm>
              <a:off x="1735230" y="2435410"/>
              <a:ext cx="393281" cy="360313"/>
            </a:xfrm>
            <a:custGeom>
              <a:rect b="b" l="l" r="r" t="t"/>
              <a:pathLst>
                <a:path extrusionOk="0" h="13738" w="14995">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79"/>
          <p:cNvGrpSpPr/>
          <p:nvPr/>
        </p:nvGrpSpPr>
        <p:grpSpPr>
          <a:xfrm>
            <a:off x="3603362" y="4147397"/>
            <a:ext cx="247011" cy="304029"/>
            <a:chOff x="3603362" y="4331973"/>
            <a:chExt cx="247011" cy="304029"/>
          </a:xfrm>
        </p:grpSpPr>
        <p:sp>
          <p:nvSpPr>
            <p:cNvPr id="12612" name="Google Shape;12612;p79"/>
            <p:cNvSpPr/>
            <p:nvPr/>
          </p:nvSpPr>
          <p:spPr>
            <a:xfrm>
              <a:off x="3607926" y="4336484"/>
              <a:ext cx="238041" cy="295086"/>
            </a:xfrm>
            <a:custGeom>
              <a:rect b="b" l="l" r="r" t="t"/>
              <a:pathLst>
                <a:path extrusionOk="0" h="11251" w="9076">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9"/>
            <p:cNvSpPr/>
            <p:nvPr/>
          </p:nvSpPr>
          <p:spPr>
            <a:xfrm>
              <a:off x="3626967" y="4355918"/>
              <a:ext cx="199932" cy="250787"/>
            </a:xfrm>
            <a:custGeom>
              <a:rect b="b" l="l" r="r" t="t"/>
              <a:pathLst>
                <a:path extrusionOk="0" h="9562" w="7623">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9"/>
            <p:cNvSpPr/>
            <p:nvPr/>
          </p:nvSpPr>
          <p:spPr>
            <a:xfrm>
              <a:off x="3626967" y="4372074"/>
              <a:ext cx="112464" cy="234631"/>
            </a:xfrm>
            <a:custGeom>
              <a:rect b="b" l="l" r="r" t="t"/>
              <a:pathLst>
                <a:path extrusionOk="0" h="8946" w="4288">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9"/>
            <p:cNvSpPr/>
            <p:nvPr/>
          </p:nvSpPr>
          <p:spPr>
            <a:xfrm>
              <a:off x="3664971" y="4398328"/>
              <a:ext cx="123820" cy="123820"/>
            </a:xfrm>
            <a:custGeom>
              <a:rect b="b" l="l" r="r" t="t"/>
              <a:pathLst>
                <a:path extrusionOk="0" h="4721" w="4721">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9"/>
            <p:cNvSpPr/>
            <p:nvPr/>
          </p:nvSpPr>
          <p:spPr>
            <a:xfrm>
              <a:off x="3679212" y="4412570"/>
              <a:ext cx="95311" cy="95311"/>
            </a:xfrm>
            <a:custGeom>
              <a:rect b="b" l="l" r="r" t="t"/>
              <a:pathLst>
                <a:path extrusionOk="0" h="3634" w="3634">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9"/>
            <p:cNvSpPr/>
            <p:nvPr/>
          </p:nvSpPr>
          <p:spPr>
            <a:xfrm>
              <a:off x="3603362" y="4331973"/>
              <a:ext cx="247011" cy="304029"/>
            </a:xfrm>
            <a:custGeom>
              <a:rect b="b" l="l" r="r" t="t"/>
              <a:pathLst>
                <a:path extrusionOk="0" h="11592" w="9418">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9"/>
            <p:cNvSpPr/>
            <p:nvPr/>
          </p:nvSpPr>
          <p:spPr>
            <a:xfrm>
              <a:off x="3622430" y="4351407"/>
              <a:ext cx="208876" cy="259731"/>
            </a:xfrm>
            <a:custGeom>
              <a:rect b="b" l="l" r="r" t="t"/>
              <a:pathLst>
                <a:path extrusionOk="0" h="9903" w="7964">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9"/>
            <p:cNvSpPr/>
            <p:nvPr/>
          </p:nvSpPr>
          <p:spPr>
            <a:xfrm>
              <a:off x="3660669" y="4393896"/>
              <a:ext cx="137826" cy="132711"/>
            </a:xfrm>
            <a:custGeom>
              <a:rect b="b" l="l" r="r" t="t"/>
              <a:pathLst>
                <a:path extrusionOk="0" h="5060" w="5255">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9"/>
            <p:cNvSpPr/>
            <p:nvPr/>
          </p:nvSpPr>
          <p:spPr>
            <a:xfrm>
              <a:off x="3703709" y="4408137"/>
              <a:ext cx="47970" cy="104202"/>
            </a:xfrm>
            <a:custGeom>
              <a:rect b="b" l="l" r="r" t="t"/>
              <a:pathLst>
                <a:path extrusionOk="0" h="3973" w="1829">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79"/>
          <p:cNvGrpSpPr/>
          <p:nvPr/>
        </p:nvGrpSpPr>
        <p:grpSpPr>
          <a:xfrm>
            <a:off x="1752015" y="4104909"/>
            <a:ext cx="365611" cy="360628"/>
            <a:chOff x="1752015" y="4289484"/>
            <a:chExt cx="365611" cy="360628"/>
          </a:xfrm>
        </p:grpSpPr>
        <p:sp>
          <p:nvSpPr>
            <p:cNvPr id="12622" name="Google Shape;12622;p79"/>
            <p:cNvSpPr/>
            <p:nvPr/>
          </p:nvSpPr>
          <p:spPr>
            <a:xfrm>
              <a:off x="1778977" y="4547353"/>
              <a:ext cx="31762" cy="28903"/>
            </a:xfrm>
            <a:custGeom>
              <a:rect b="b" l="l" r="r" t="t"/>
              <a:pathLst>
                <a:path extrusionOk="0" h="1102" w="1211">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9"/>
            <p:cNvSpPr/>
            <p:nvPr/>
          </p:nvSpPr>
          <p:spPr>
            <a:xfrm>
              <a:off x="1797179" y="4564768"/>
              <a:ext cx="30975" cy="28457"/>
            </a:xfrm>
            <a:custGeom>
              <a:rect b="b" l="l" r="r" t="t"/>
              <a:pathLst>
                <a:path extrusionOk="0" h="1085" w="1181">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4" name="Google Shape;12624;p79"/>
            <p:cNvGrpSpPr/>
            <p:nvPr/>
          </p:nvGrpSpPr>
          <p:grpSpPr>
            <a:xfrm>
              <a:off x="1752015" y="4289484"/>
              <a:ext cx="365611" cy="360628"/>
              <a:chOff x="1752015" y="4289484"/>
              <a:chExt cx="365611" cy="360628"/>
            </a:xfrm>
          </p:grpSpPr>
          <p:sp>
            <p:nvSpPr>
              <p:cNvPr id="12625" name="Google Shape;12625;p79"/>
              <p:cNvSpPr/>
              <p:nvPr/>
            </p:nvSpPr>
            <p:spPr>
              <a:xfrm>
                <a:off x="1758572" y="4402997"/>
                <a:ext cx="160066" cy="76611"/>
              </a:xfrm>
              <a:custGeom>
                <a:rect b="b" l="l" r="r" t="t"/>
                <a:pathLst>
                  <a:path extrusionOk="0" h="2921" w="6103">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9"/>
              <p:cNvSpPr/>
              <p:nvPr/>
            </p:nvSpPr>
            <p:spPr>
              <a:xfrm>
                <a:off x="1926297" y="4487161"/>
                <a:ext cx="76506" cy="157994"/>
              </a:xfrm>
              <a:custGeom>
                <a:rect b="b" l="l" r="r" t="t"/>
                <a:pathLst>
                  <a:path extrusionOk="0" h="6024" w="2917">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9"/>
              <p:cNvSpPr/>
              <p:nvPr/>
            </p:nvSpPr>
            <p:spPr>
              <a:xfrm>
                <a:off x="1758572" y="4406904"/>
                <a:ext cx="115375" cy="66906"/>
              </a:xfrm>
              <a:custGeom>
                <a:rect b="b" l="l" r="r" t="t"/>
                <a:pathLst>
                  <a:path extrusionOk="0" h="2551" w="4399">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9"/>
              <p:cNvSpPr/>
              <p:nvPr/>
            </p:nvSpPr>
            <p:spPr>
              <a:xfrm>
                <a:off x="1926166" y="4549635"/>
                <a:ext cx="22372" cy="95652"/>
              </a:xfrm>
              <a:custGeom>
                <a:rect b="b" l="l" r="r" t="t"/>
                <a:pathLst>
                  <a:path extrusionOk="0" h="3647" w="853">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9"/>
              <p:cNvSpPr/>
              <p:nvPr/>
            </p:nvSpPr>
            <p:spPr>
              <a:xfrm>
                <a:off x="1825216" y="4295123"/>
                <a:ext cx="286221" cy="284752"/>
              </a:xfrm>
              <a:custGeom>
                <a:rect b="b" l="l" r="r" t="t"/>
                <a:pathLst>
                  <a:path extrusionOk="0" h="10857" w="10913">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9"/>
              <p:cNvSpPr/>
              <p:nvPr/>
            </p:nvSpPr>
            <p:spPr>
              <a:xfrm>
                <a:off x="1825216" y="4295123"/>
                <a:ext cx="286116" cy="212889"/>
              </a:xfrm>
              <a:custGeom>
                <a:rect b="b" l="l" r="r" t="t"/>
                <a:pathLst>
                  <a:path extrusionOk="0" h="8117" w="10909">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9"/>
              <p:cNvSpPr/>
              <p:nvPr/>
            </p:nvSpPr>
            <p:spPr>
              <a:xfrm>
                <a:off x="1969468" y="4376481"/>
                <a:ext cx="59956" cy="59851"/>
              </a:xfrm>
              <a:custGeom>
                <a:rect b="b" l="l" r="r" t="t"/>
                <a:pathLst>
                  <a:path extrusionOk="0" h="2282" w="2286">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9"/>
              <p:cNvSpPr/>
              <p:nvPr/>
            </p:nvSpPr>
            <p:spPr>
              <a:xfrm>
                <a:off x="1969336" y="4376428"/>
                <a:ext cx="37243" cy="60035"/>
              </a:xfrm>
              <a:custGeom>
                <a:rect b="b" l="l" r="r" t="t"/>
                <a:pathLst>
                  <a:path extrusionOk="0" h="2289" w="142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9"/>
              <p:cNvSpPr/>
              <p:nvPr/>
            </p:nvSpPr>
            <p:spPr>
              <a:xfrm>
                <a:off x="1817637" y="4510765"/>
                <a:ext cx="77528" cy="76611"/>
              </a:xfrm>
              <a:custGeom>
                <a:rect b="b" l="l" r="r" t="t"/>
                <a:pathLst>
                  <a:path extrusionOk="0" h="2921" w="2956">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9"/>
              <p:cNvSpPr/>
              <p:nvPr/>
            </p:nvSpPr>
            <p:spPr>
              <a:xfrm>
                <a:off x="1817637" y="4510765"/>
                <a:ext cx="30083" cy="33466"/>
              </a:xfrm>
              <a:custGeom>
                <a:rect b="b" l="l" r="r" t="t"/>
                <a:pathLst>
                  <a:path extrusionOk="0" h="1276" w="1147">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9"/>
              <p:cNvSpPr/>
              <p:nvPr/>
            </p:nvSpPr>
            <p:spPr>
              <a:xfrm>
                <a:off x="1825216" y="4479450"/>
                <a:ext cx="101107" cy="100425"/>
              </a:xfrm>
              <a:custGeom>
                <a:rect b="b" l="l" r="r" t="t"/>
                <a:pathLst>
                  <a:path extrusionOk="0" h="3829" w="3855">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9"/>
              <p:cNvSpPr/>
              <p:nvPr/>
            </p:nvSpPr>
            <p:spPr>
              <a:xfrm>
                <a:off x="1825216" y="4479345"/>
                <a:ext cx="26909" cy="28667"/>
              </a:xfrm>
              <a:custGeom>
                <a:rect b="b" l="l" r="r" t="t"/>
                <a:pathLst>
                  <a:path extrusionOk="0" h="1093" w="1026">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9"/>
              <p:cNvSpPr/>
              <p:nvPr/>
            </p:nvSpPr>
            <p:spPr>
              <a:xfrm>
                <a:off x="2043927" y="4295123"/>
                <a:ext cx="67510" cy="66880"/>
              </a:xfrm>
              <a:custGeom>
                <a:rect b="b" l="l" r="r" t="t"/>
                <a:pathLst>
                  <a:path extrusionOk="0" h="2550" w="2574">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9"/>
              <p:cNvSpPr/>
              <p:nvPr/>
            </p:nvSpPr>
            <p:spPr>
              <a:xfrm>
                <a:off x="2043927" y="4295123"/>
                <a:ext cx="67510" cy="29401"/>
              </a:xfrm>
              <a:custGeom>
                <a:rect b="b" l="l" r="r" t="t"/>
                <a:pathLst>
                  <a:path extrusionOk="0" h="1121" w="2574">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9"/>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9"/>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9"/>
              <p:cNvSpPr/>
              <p:nvPr/>
            </p:nvSpPr>
            <p:spPr>
              <a:xfrm>
                <a:off x="1840245" y="4442521"/>
                <a:ext cx="121932" cy="122404"/>
              </a:xfrm>
              <a:custGeom>
                <a:rect b="b" l="l" r="r" t="t"/>
                <a:pathLst>
                  <a:path extrusionOk="0" h="4667" w="4649">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9"/>
              <p:cNvSpPr/>
              <p:nvPr/>
            </p:nvSpPr>
            <p:spPr>
              <a:xfrm>
                <a:off x="1832140" y="4599362"/>
                <a:ext cx="33178" cy="28798"/>
              </a:xfrm>
              <a:custGeom>
                <a:rect b="b" l="l" r="r" t="t"/>
                <a:pathLst>
                  <a:path extrusionOk="0" h="1098" w="1265">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9"/>
              <p:cNvSpPr/>
              <p:nvPr/>
            </p:nvSpPr>
            <p:spPr>
              <a:xfrm>
                <a:off x="1814620" y="4582314"/>
                <a:ext cx="30948" cy="28326"/>
              </a:xfrm>
              <a:custGeom>
                <a:rect b="b" l="l" r="r" t="t"/>
                <a:pathLst>
                  <a:path extrusionOk="0" h="1080" w="118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9"/>
              <p:cNvSpPr/>
              <p:nvPr/>
            </p:nvSpPr>
            <p:spPr>
              <a:xfrm>
                <a:off x="1752015" y="4289484"/>
                <a:ext cx="365611" cy="360628"/>
              </a:xfrm>
              <a:custGeom>
                <a:rect b="b" l="l" r="r" t="t"/>
                <a:pathLst>
                  <a:path extrusionOk="0" h="13750" w="1394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9"/>
              <p:cNvSpPr/>
              <p:nvPr/>
            </p:nvSpPr>
            <p:spPr>
              <a:xfrm>
                <a:off x="1961757" y="4373517"/>
                <a:ext cx="84846" cy="67746"/>
              </a:xfrm>
              <a:custGeom>
                <a:rect b="b" l="l" r="r" t="t"/>
                <a:pathLst>
                  <a:path extrusionOk="0" h="2583" w="3235">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46" name="Google Shape;12646;p79"/>
          <p:cNvGrpSpPr/>
          <p:nvPr/>
        </p:nvGrpSpPr>
        <p:grpSpPr>
          <a:xfrm>
            <a:off x="2775417" y="4046462"/>
            <a:ext cx="181002" cy="405184"/>
            <a:chOff x="2775386" y="4332051"/>
            <a:chExt cx="135806" cy="304055"/>
          </a:xfrm>
        </p:grpSpPr>
        <p:sp>
          <p:nvSpPr>
            <p:cNvPr id="12647" name="Google Shape;12647;p79"/>
            <p:cNvSpPr/>
            <p:nvPr/>
          </p:nvSpPr>
          <p:spPr>
            <a:xfrm>
              <a:off x="2781314" y="4336484"/>
              <a:ext cx="123820" cy="123820"/>
            </a:xfrm>
            <a:custGeom>
              <a:rect b="b" l="l" r="r" t="t"/>
              <a:pathLst>
                <a:path extrusionOk="0" h="4721" w="4721">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9"/>
            <p:cNvSpPr/>
            <p:nvPr/>
          </p:nvSpPr>
          <p:spPr>
            <a:xfrm>
              <a:off x="2795581" y="4350751"/>
              <a:ext cx="95285" cy="95180"/>
            </a:xfrm>
            <a:custGeom>
              <a:rect b="b" l="l" r="r" t="t"/>
              <a:pathLst>
                <a:path extrusionOk="0" h="3629" w="3633">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9"/>
            <p:cNvSpPr/>
            <p:nvPr/>
          </p:nvSpPr>
          <p:spPr>
            <a:xfrm>
              <a:off x="2795686" y="4555431"/>
              <a:ext cx="95180" cy="76138"/>
            </a:xfrm>
            <a:custGeom>
              <a:rect b="b" l="l" r="r" t="t"/>
              <a:pathLst>
                <a:path extrusionOk="0" h="2903" w="3629">
                  <a:moveTo>
                    <a:pt x="1" y="1"/>
                  </a:moveTo>
                  <a:lnTo>
                    <a:pt x="362" y="2902"/>
                  </a:lnTo>
                  <a:lnTo>
                    <a:pt x="3263" y="2902"/>
                  </a:lnTo>
                  <a:lnTo>
                    <a:pt x="3629" y="1"/>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9"/>
            <p:cNvSpPr/>
            <p:nvPr/>
          </p:nvSpPr>
          <p:spPr>
            <a:xfrm>
              <a:off x="2781314" y="4536390"/>
              <a:ext cx="123820" cy="19067"/>
            </a:xfrm>
            <a:custGeom>
              <a:rect b="b" l="l" r="r" t="t"/>
              <a:pathLst>
                <a:path extrusionOk="0" h="727" w="4721">
                  <a:moveTo>
                    <a:pt x="0" y="0"/>
                  </a:moveTo>
                  <a:lnTo>
                    <a:pt x="0" y="727"/>
                  </a:lnTo>
                  <a:lnTo>
                    <a:pt x="4721" y="727"/>
                  </a:lnTo>
                  <a:lnTo>
                    <a:pt x="4721" y="0"/>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9"/>
            <p:cNvSpPr/>
            <p:nvPr/>
          </p:nvSpPr>
          <p:spPr>
            <a:xfrm>
              <a:off x="2798598" y="4579167"/>
              <a:ext cx="89252" cy="28667"/>
            </a:xfrm>
            <a:custGeom>
              <a:rect b="b" l="l" r="r" t="t"/>
              <a:pathLst>
                <a:path extrusionOk="0" h="1093" w="3403">
                  <a:moveTo>
                    <a:pt x="0" y="0"/>
                  </a:moveTo>
                  <a:lnTo>
                    <a:pt x="135" y="1093"/>
                  </a:lnTo>
                  <a:lnTo>
                    <a:pt x="3268" y="1093"/>
                  </a:lnTo>
                  <a:lnTo>
                    <a:pt x="3402"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9"/>
            <p:cNvSpPr/>
            <p:nvPr/>
          </p:nvSpPr>
          <p:spPr>
            <a:xfrm>
              <a:off x="2795581" y="4555431"/>
              <a:ext cx="95285" cy="76138"/>
            </a:xfrm>
            <a:custGeom>
              <a:rect b="b" l="l" r="r" t="t"/>
              <a:pathLst>
                <a:path extrusionOk="0" h="2903" w="3633">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9"/>
            <p:cNvSpPr/>
            <p:nvPr/>
          </p:nvSpPr>
          <p:spPr>
            <a:xfrm>
              <a:off x="2798598" y="4579167"/>
              <a:ext cx="17940" cy="28667"/>
            </a:xfrm>
            <a:custGeom>
              <a:rect b="b" l="l" r="r" t="t"/>
              <a:pathLst>
                <a:path extrusionOk="0" h="1093" w="684">
                  <a:moveTo>
                    <a:pt x="0" y="0"/>
                  </a:moveTo>
                  <a:lnTo>
                    <a:pt x="135" y="1093"/>
                  </a:lnTo>
                  <a:lnTo>
                    <a:pt x="684" y="1093"/>
                  </a:lnTo>
                  <a:lnTo>
                    <a:pt x="544" y="0"/>
                  </a:ln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9"/>
            <p:cNvSpPr/>
            <p:nvPr/>
          </p:nvSpPr>
          <p:spPr>
            <a:xfrm>
              <a:off x="2788500"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9"/>
            <p:cNvSpPr/>
            <p:nvPr/>
          </p:nvSpPr>
          <p:spPr>
            <a:xfrm>
              <a:off x="2779792" y="4493586"/>
              <a:ext cx="53924" cy="18962"/>
            </a:xfrm>
            <a:custGeom>
              <a:rect b="b" l="l" r="r" t="t"/>
              <a:pathLst>
                <a:path extrusionOk="0" h="723" w="2056">
                  <a:moveTo>
                    <a:pt x="1" y="1"/>
                  </a:moveTo>
                  <a:cubicBezTo>
                    <a:pt x="155" y="434"/>
                    <a:pt x="568" y="723"/>
                    <a:pt x="1030" y="723"/>
                  </a:cubicBezTo>
                  <a:cubicBezTo>
                    <a:pt x="1492" y="723"/>
                    <a:pt x="1901" y="434"/>
                    <a:pt x="205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9"/>
            <p:cNvSpPr/>
            <p:nvPr/>
          </p:nvSpPr>
          <p:spPr>
            <a:xfrm>
              <a:off x="2861439"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9"/>
            <p:cNvSpPr/>
            <p:nvPr/>
          </p:nvSpPr>
          <p:spPr>
            <a:xfrm>
              <a:off x="2852862" y="4493586"/>
              <a:ext cx="53793" cy="18962"/>
            </a:xfrm>
            <a:custGeom>
              <a:rect b="b" l="l" r="r" t="t"/>
              <a:pathLst>
                <a:path extrusionOk="0" h="723" w="2051">
                  <a:moveTo>
                    <a:pt x="1" y="1"/>
                  </a:moveTo>
                  <a:cubicBezTo>
                    <a:pt x="155" y="434"/>
                    <a:pt x="564" y="723"/>
                    <a:pt x="1025" y="723"/>
                  </a:cubicBezTo>
                  <a:cubicBezTo>
                    <a:pt x="1487" y="723"/>
                    <a:pt x="1896" y="434"/>
                    <a:pt x="20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9"/>
            <p:cNvSpPr/>
            <p:nvPr/>
          </p:nvSpPr>
          <p:spPr>
            <a:xfrm>
              <a:off x="2820183" y="4346293"/>
              <a:ext cx="47839" cy="104071"/>
            </a:xfrm>
            <a:custGeom>
              <a:rect b="b" l="l" r="r" t="t"/>
              <a:pathLst>
                <a:path extrusionOk="0" h="3968" w="1824">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9"/>
            <p:cNvSpPr/>
            <p:nvPr/>
          </p:nvSpPr>
          <p:spPr>
            <a:xfrm>
              <a:off x="2775753" y="4332051"/>
              <a:ext cx="134940" cy="304055"/>
            </a:xfrm>
            <a:custGeom>
              <a:rect b="b" l="l" r="r" t="t"/>
              <a:pathLst>
                <a:path extrusionOk="0" h="11593" w="5145">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9"/>
            <p:cNvSpPr/>
            <p:nvPr/>
          </p:nvSpPr>
          <p:spPr>
            <a:xfrm>
              <a:off x="2775386" y="4470034"/>
              <a:ext cx="62736" cy="47052"/>
            </a:xfrm>
            <a:custGeom>
              <a:rect b="b" l="l" r="r" t="t"/>
              <a:pathLst>
                <a:path extrusionOk="0" h="1794" w="2392">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9"/>
            <p:cNvSpPr/>
            <p:nvPr/>
          </p:nvSpPr>
          <p:spPr>
            <a:xfrm>
              <a:off x="2848194" y="4470034"/>
              <a:ext cx="62998" cy="47052"/>
            </a:xfrm>
            <a:custGeom>
              <a:rect b="b" l="l" r="r" t="t"/>
              <a:pathLst>
                <a:path extrusionOk="0" h="1794" w="2402">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2" name="Google Shape;12662;p79"/>
          <p:cNvGrpSpPr/>
          <p:nvPr/>
        </p:nvGrpSpPr>
        <p:grpSpPr>
          <a:xfrm>
            <a:off x="3097827" y="2255634"/>
            <a:ext cx="351239" cy="350609"/>
            <a:chOff x="3097827" y="2440209"/>
            <a:chExt cx="351239" cy="350609"/>
          </a:xfrm>
        </p:grpSpPr>
        <p:sp>
          <p:nvSpPr>
            <p:cNvPr id="12663" name="Google Shape;12663;p79"/>
            <p:cNvSpPr/>
            <p:nvPr/>
          </p:nvSpPr>
          <p:spPr>
            <a:xfrm>
              <a:off x="3158150" y="2478318"/>
              <a:ext cx="230592" cy="307308"/>
            </a:xfrm>
            <a:custGeom>
              <a:rect b="b" l="l" r="r" t="t"/>
              <a:pathLst>
                <a:path extrusionOk="0" h="11717" w="8792">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9"/>
            <p:cNvSpPr/>
            <p:nvPr/>
          </p:nvSpPr>
          <p:spPr>
            <a:xfrm>
              <a:off x="3158150" y="2485504"/>
              <a:ext cx="132265" cy="300121"/>
            </a:xfrm>
            <a:custGeom>
              <a:rect b="b" l="l" r="r" t="t"/>
              <a:pathLst>
                <a:path extrusionOk="0" h="11443" w="5043">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9"/>
            <p:cNvSpPr/>
            <p:nvPr/>
          </p:nvSpPr>
          <p:spPr>
            <a:xfrm>
              <a:off x="3185663" y="2505830"/>
              <a:ext cx="175567" cy="175567"/>
            </a:xfrm>
            <a:custGeom>
              <a:rect b="b" l="l" r="r" t="t"/>
              <a:pathLst>
                <a:path extrusionOk="0" h="6694" w="6694">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9"/>
            <p:cNvSpPr/>
            <p:nvPr/>
          </p:nvSpPr>
          <p:spPr>
            <a:xfrm>
              <a:off x="3171395" y="2515430"/>
              <a:ext cx="158650" cy="165968"/>
            </a:xfrm>
            <a:custGeom>
              <a:rect b="b" l="l" r="r" t="t"/>
              <a:pathLst>
                <a:path extrusionOk="0" h="6328" w="6049">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9"/>
            <p:cNvSpPr/>
            <p:nvPr/>
          </p:nvSpPr>
          <p:spPr>
            <a:xfrm>
              <a:off x="3152957" y="2473151"/>
              <a:ext cx="240821" cy="317667"/>
            </a:xfrm>
            <a:custGeom>
              <a:rect b="b" l="l" r="r" t="t"/>
              <a:pathLst>
                <a:path extrusionOk="0" h="12112" w="9182">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9"/>
            <p:cNvSpPr/>
            <p:nvPr/>
          </p:nvSpPr>
          <p:spPr>
            <a:xfrm>
              <a:off x="3168877" y="2500532"/>
              <a:ext cx="205965" cy="186189"/>
            </a:xfrm>
            <a:custGeom>
              <a:rect b="b" l="l" r="r" t="t"/>
              <a:pathLst>
                <a:path extrusionOk="0" h="7099" w="7853">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9"/>
            <p:cNvSpPr/>
            <p:nvPr/>
          </p:nvSpPr>
          <p:spPr>
            <a:xfrm>
              <a:off x="3245724" y="2533553"/>
              <a:ext cx="55314" cy="120122"/>
            </a:xfrm>
            <a:custGeom>
              <a:rect b="b" l="l" r="r" t="t"/>
              <a:pathLst>
                <a:path extrusionOk="0" h="4580" w="2109">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9"/>
            <p:cNvSpPr/>
            <p:nvPr/>
          </p:nvSpPr>
          <p:spPr>
            <a:xfrm>
              <a:off x="3395535" y="2440209"/>
              <a:ext cx="53530" cy="87416"/>
            </a:xfrm>
            <a:custGeom>
              <a:rect b="b" l="l" r="r" t="t"/>
              <a:pathLst>
                <a:path extrusionOk="0" h="3333" w="2041">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9"/>
            <p:cNvSpPr/>
            <p:nvPr/>
          </p:nvSpPr>
          <p:spPr>
            <a:xfrm>
              <a:off x="3364613" y="2485530"/>
              <a:ext cx="29558" cy="42200"/>
            </a:xfrm>
            <a:custGeom>
              <a:rect b="b" l="l" r="r" t="t"/>
              <a:pathLst>
                <a:path extrusionOk="0" h="1609" w="1127">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9"/>
            <p:cNvSpPr/>
            <p:nvPr/>
          </p:nvSpPr>
          <p:spPr>
            <a:xfrm>
              <a:off x="3380114" y="2462843"/>
              <a:ext cx="41439" cy="64782"/>
            </a:xfrm>
            <a:custGeom>
              <a:rect b="b" l="l" r="r" t="t"/>
              <a:pathLst>
                <a:path extrusionOk="0" h="2470" w="158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9"/>
            <p:cNvSpPr/>
            <p:nvPr/>
          </p:nvSpPr>
          <p:spPr>
            <a:xfrm>
              <a:off x="3097827" y="2440209"/>
              <a:ext cx="53504" cy="87416"/>
            </a:xfrm>
            <a:custGeom>
              <a:rect b="b" l="l" r="r" t="t"/>
              <a:pathLst>
                <a:path extrusionOk="0" h="3333" w="204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9"/>
            <p:cNvSpPr/>
            <p:nvPr/>
          </p:nvSpPr>
          <p:spPr>
            <a:xfrm>
              <a:off x="3152590" y="2485530"/>
              <a:ext cx="29585" cy="42148"/>
            </a:xfrm>
            <a:custGeom>
              <a:rect b="b" l="l" r="r" t="t"/>
              <a:pathLst>
                <a:path extrusionOk="0" h="1607" w="1128">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9"/>
            <p:cNvSpPr/>
            <p:nvPr/>
          </p:nvSpPr>
          <p:spPr>
            <a:xfrm>
              <a:off x="3125261" y="2462843"/>
              <a:ext cx="41518" cy="64782"/>
            </a:xfrm>
            <a:custGeom>
              <a:rect b="b" l="l" r="r" t="t"/>
              <a:pathLst>
                <a:path extrusionOk="0" h="2470" w="1583">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79"/>
          <p:cNvGrpSpPr/>
          <p:nvPr/>
        </p:nvGrpSpPr>
        <p:grpSpPr>
          <a:xfrm>
            <a:off x="3975965" y="1400338"/>
            <a:ext cx="362711" cy="237959"/>
            <a:chOff x="4034726" y="1584852"/>
            <a:chExt cx="304160" cy="199513"/>
          </a:xfrm>
        </p:grpSpPr>
        <p:sp>
          <p:nvSpPr>
            <p:cNvPr id="12677" name="Google Shape;12677;p79"/>
            <p:cNvSpPr/>
            <p:nvPr/>
          </p:nvSpPr>
          <p:spPr>
            <a:xfrm>
              <a:off x="4112962" y="1591120"/>
              <a:ext cx="109447" cy="80676"/>
            </a:xfrm>
            <a:custGeom>
              <a:rect b="b" l="l" r="r" t="t"/>
              <a:pathLst>
                <a:path extrusionOk="0" h="3076" w="4173">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9"/>
            <p:cNvSpPr/>
            <p:nvPr/>
          </p:nvSpPr>
          <p:spPr>
            <a:xfrm>
              <a:off x="4114353" y="1591120"/>
              <a:ext cx="108057" cy="80676"/>
            </a:xfrm>
            <a:custGeom>
              <a:rect b="b" l="l" r="r" t="t"/>
              <a:pathLst>
                <a:path extrusionOk="0" h="3076" w="412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9"/>
            <p:cNvSpPr/>
            <p:nvPr/>
          </p:nvSpPr>
          <p:spPr>
            <a:xfrm>
              <a:off x="4039263" y="1619892"/>
              <a:ext cx="295217" cy="84977"/>
            </a:xfrm>
            <a:custGeom>
              <a:rect b="b" l="l" r="r" t="t"/>
              <a:pathLst>
                <a:path extrusionOk="0" h="3240" w="11256">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9"/>
            <p:cNvSpPr/>
            <p:nvPr/>
          </p:nvSpPr>
          <p:spPr>
            <a:xfrm>
              <a:off x="4112962" y="1685539"/>
              <a:ext cx="122325" cy="94419"/>
            </a:xfrm>
            <a:custGeom>
              <a:rect b="b" l="l" r="r" t="t"/>
              <a:pathLst>
                <a:path extrusionOk="0" h="3600" w="4664">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9"/>
            <p:cNvSpPr/>
            <p:nvPr/>
          </p:nvSpPr>
          <p:spPr>
            <a:xfrm>
              <a:off x="4286877" y="1666209"/>
              <a:ext cx="37374" cy="20746"/>
            </a:xfrm>
            <a:custGeom>
              <a:rect b="b" l="l" r="r" t="t"/>
              <a:pathLst>
                <a:path extrusionOk="0" h="791" w="1425">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9"/>
            <p:cNvSpPr/>
            <p:nvPr/>
          </p:nvSpPr>
          <p:spPr>
            <a:xfrm>
              <a:off x="4213807" y="1589310"/>
              <a:ext cx="118889" cy="44744"/>
            </a:xfrm>
            <a:custGeom>
              <a:rect b="b" l="l" r="r" t="t"/>
              <a:pathLst>
                <a:path extrusionOk="0" h="1706" w="4533">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9"/>
            <p:cNvSpPr/>
            <p:nvPr/>
          </p:nvSpPr>
          <p:spPr>
            <a:xfrm>
              <a:off x="4263403" y="1589258"/>
              <a:ext cx="69424" cy="44797"/>
            </a:xfrm>
            <a:custGeom>
              <a:rect b="b" l="l" r="r" t="t"/>
              <a:pathLst>
                <a:path extrusionOk="0" h="1708" w="2647">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9"/>
            <p:cNvSpPr/>
            <p:nvPr/>
          </p:nvSpPr>
          <p:spPr>
            <a:xfrm>
              <a:off x="4114353" y="1685513"/>
              <a:ext cx="120909" cy="94445"/>
            </a:xfrm>
            <a:custGeom>
              <a:rect b="b" l="l" r="r" t="t"/>
              <a:pathLst>
                <a:path extrusionOk="0" h="3601" w="461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9"/>
            <p:cNvSpPr/>
            <p:nvPr/>
          </p:nvSpPr>
          <p:spPr>
            <a:xfrm>
              <a:off x="4270983" y="1666209"/>
              <a:ext cx="15920" cy="3829"/>
            </a:xfrm>
            <a:custGeom>
              <a:rect b="b" l="l" r="r" t="t"/>
              <a:pathLst>
                <a:path extrusionOk="0" h="146" w="607">
                  <a:moveTo>
                    <a:pt x="0" y="1"/>
                  </a:moveTo>
                  <a:cubicBezTo>
                    <a:pt x="212" y="1"/>
                    <a:pt x="419" y="49"/>
                    <a:pt x="606" y="145"/>
                  </a:cubicBezTo>
                  <a:lnTo>
                    <a:pt x="606"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9"/>
            <p:cNvSpPr/>
            <p:nvPr/>
          </p:nvSpPr>
          <p:spPr>
            <a:xfrm>
              <a:off x="4306443" y="1686929"/>
              <a:ext cx="28037" cy="17940"/>
            </a:xfrm>
            <a:custGeom>
              <a:rect b="b" l="l" r="r" t="t"/>
              <a:pathLst>
                <a:path extrusionOk="0" h="684" w="1069">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9"/>
            <p:cNvSpPr/>
            <p:nvPr/>
          </p:nvSpPr>
          <p:spPr>
            <a:xfrm>
              <a:off x="4286877" y="1666209"/>
              <a:ext cx="37374" cy="20746"/>
            </a:xfrm>
            <a:custGeom>
              <a:rect b="b" l="l" r="r" t="t"/>
              <a:pathLst>
                <a:path extrusionOk="0" h="791" w="1425">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9"/>
            <p:cNvSpPr/>
            <p:nvPr/>
          </p:nvSpPr>
          <p:spPr>
            <a:xfrm>
              <a:off x="4034726" y="1586583"/>
              <a:ext cx="304160" cy="197782"/>
            </a:xfrm>
            <a:custGeom>
              <a:rect b="b" l="l" r="r" t="t"/>
              <a:pathLst>
                <a:path extrusionOk="0" h="7541" w="11597">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9"/>
            <p:cNvSpPr/>
            <p:nvPr/>
          </p:nvSpPr>
          <p:spPr>
            <a:xfrm>
              <a:off x="4209270" y="1584852"/>
              <a:ext cx="127990" cy="53635"/>
            </a:xfrm>
            <a:custGeom>
              <a:rect b="b" l="l" r="r" t="t"/>
              <a:pathLst>
                <a:path extrusionOk="0" h="2045" w="488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9"/>
            <p:cNvSpPr/>
            <p:nvPr/>
          </p:nvSpPr>
          <p:spPr>
            <a:xfrm>
              <a:off x="4150442" y="1679533"/>
              <a:ext cx="13927" cy="11960"/>
            </a:xfrm>
            <a:custGeom>
              <a:rect b="b" l="l" r="r" t="t"/>
              <a:pathLst>
                <a:path extrusionOk="0" h="456" w="531">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9"/>
            <p:cNvSpPr/>
            <p:nvPr/>
          </p:nvSpPr>
          <p:spPr>
            <a:xfrm>
              <a:off x="4126732" y="1679533"/>
              <a:ext cx="13769" cy="11960"/>
            </a:xfrm>
            <a:custGeom>
              <a:rect b="b" l="l" r="r" t="t"/>
              <a:pathLst>
                <a:path extrusionOk="0" h="456" w="525">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9"/>
            <p:cNvSpPr/>
            <p:nvPr/>
          </p:nvSpPr>
          <p:spPr>
            <a:xfrm>
              <a:off x="4104884" y="1679533"/>
              <a:ext cx="13927" cy="11960"/>
            </a:xfrm>
            <a:custGeom>
              <a:rect b="b" l="l" r="r" t="t"/>
              <a:pathLst>
                <a:path extrusionOk="0" h="456" w="531">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9"/>
            <p:cNvSpPr/>
            <p:nvPr/>
          </p:nvSpPr>
          <p:spPr>
            <a:xfrm>
              <a:off x="4081175" y="1679612"/>
              <a:ext cx="13901" cy="11829"/>
            </a:xfrm>
            <a:custGeom>
              <a:rect b="b" l="l" r="r" t="t"/>
              <a:pathLst>
                <a:path extrusionOk="0" h="451" w="53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9"/>
            <p:cNvSpPr/>
            <p:nvPr/>
          </p:nvSpPr>
          <p:spPr>
            <a:xfrm>
              <a:off x="4251417" y="1679533"/>
              <a:ext cx="13901" cy="11960"/>
            </a:xfrm>
            <a:custGeom>
              <a:rect b="b" l="l" r="r" t="t"/>
              <a:pathLst>
                <a:path extrusionOk="0" h="456" w="53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79"/>
          <p:cNvGrpSpPr/>
          <p:nvPr/>
        </p:nvGrpSpPr>
        <p:grpSpPr>
          <a:xfrm>
            <a:off x="2666332" y="1353749"/>
            <a:ext cx="322861" cy="292227"/>
            <a:chOff x="2666332" y="1538324"/>
            <a:chExt cx="322861" cy="292227"/>
          </a:xfrm>
        </p:grpSpPr>
        <p:sp>
          <p:nvSpPr>
            <p:cNvPr id="12696" name="Google Shape;12696;p79"/>
            <p:cNvSpPr/>
            <p:nvPr/>
          </p:nvSpPr>
          <p:spPr>
            <a:xfrm>
              <a:off x="2711260" y="1803537"/>
              <a:ext cx="265317" cy="22608"/>
            </a:xfrm>
            <a:custGeom>
              <a:rect b="b" l="l" r="r" t="t"/>
              <a:pathLst>
                <a:path extrusionOk="0" h="862" w="10116">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9"/>
            <p:cNvSpPr/>
            <p:nvPr/>
          </p:nvSpPr>
          <p:spPr>
            <a:xfrm>
              <a:off x="2672653" y="1637700"/>
              <a:ext cx="266812" cy="146323"/>
            </a:xfrm>
            <a:custGeom>
              <a:rect b="b" l="l" r="r" t="t"/>
              <a:pathLst>
                <a:path extrusionOk="0" h="5579" w="10173">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9"/>
            <p:cNvSpPr/>
            <p:nvPr/>
          </p:nvSpPr>
          <p:spPr>
            <a:xfrm>
              <a:off x="2837204" y="1671927"/>
              <a:ext cx="81174" cy="84689"/>
            </a:xfrm>
            <a:custGeom>
              <a:rect b="b" l="l" r="r" t="t"/>
              <a:pathLst>
                <a:path extrusionOk="0" h="3229" w="3095">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9"/>
            <p:cNvSpPr/>
            <p:nvPr/>
          </p:nvSpPr>
          <p:spPr>
            <a:xfrm>
              <a:off x="2908648" y="1626632"/>
              <a:ext cx="9730" cy="35328"/>
            </a:xfrm>
            <a:custGeom>
              <a:rect b="b" l="l" r="r" t="t"/>
              <a:pathLst>
                <a:path extrusionOk="0" h="1347" w="371">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9"/>
            <p:cNvSpPr/>
            <p:nvPr/>
          </p:nvSpPr>
          <p:spPr>
            <a:xfrm>
              <a:off x="2698776" y="1798239"/>
              <a:ext cx="290417" cy="32312"/>
            </a:xfrm>
            <a:custGeom>
              <a:rect b="b" l="l" r="r" t="t"/>
              <a:pathLst>
                <a:path extrusionOk="0" h="1232" w="11073">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9"/>
            <p:cNvSpPr/>
            <p:nvPr/>
          </p:nvSpPr>
          <p:spPr>
            <a:xfrm>
              <a:off x="2695497" y="1651837"/>
              <a:ext cx="59956" cy="58828"/>
            </a:xfrm>
            <a:custGeom>
              <a:rect b="b" l="l" r="r" t="t"/>
              <a:pathLst>
                <a:path extrusionOk="0" h="2243" w="2286">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9"/>
            <p:cNvSpPr/>
            <p:nvPr/>
          </p:nvSpPr>
          <p:spPr>
            <a:xfrm>
              <a:off x="2666332" y="1632402"/>
              <a:ext cx="277933" cy="156159"/>
            </a:xfrm>
            <a:custGeom>
              <a:rect b="b" l="l" r="r" t="t"/>
              <a:pathLst>
                <a:path extrusionOk="0" h="5954" w="10597">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9"/>
            <p:cNvSpPr/>
            <p:nvPr/>
          </p:nvSpPr>
          <p:spPr>
            <a:xfrm>
              <a:off x="2816275" y="1538324"/>
              <a:ext cx="16497" cy="84374"/>
            </a:xfrm>
            <a:custGeom>
              <a:rect b="b" l="l" r="r" t="t"/>
              <a:pathLst>
                <a:path extrusionOk="0" h="3217" w="629">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9"/>
            <p:cNvSpPr/>
            <p:nvPr/>
          </p:nvSpPr>
          <p:spPr>
            <a:xfrm>
              <a:off x="2855144" y="1538875"/>
              <a:ext cx="16418" cy="83823"/>
            </a:xfrm>
            <a:custGeom>
              <a:rect b="b" l="l" r="r" t="t"/>
              <a:pathLst>
                <a:path extrusionOk="0" h="3196" w="626">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79"/>
          <p:cNvGrpSpPr/>
          <p:nvPr/>
        </p:nvGrpSpPr>
        <p:grpSpPr>
          <a:xfrm>
            <a:off x="865841" y="3188546"/>
            <a:ext cx="355776" cy="361599"/>
            <a:chOff x="865841" y="3373121"/>
            <a:chExt cx="355776" cy="361599"/>
          </a:xfrm>
        </p:grpSpPr>
        <p:sp>
          <p:nvSpPr>
            <p:cNvPr id="12706" name="Google Shape;12706;p79"/>
            <p:cNvSpPr/>
            <p:nvPr/>
          </p:nvSpPr>
          <p:spPr>
            <a:xfrm>
              <a:off x="872397" y="3378446"/>
              <a:ext cx="342531" cy="350950"/>
            </a:xfrm>
            <a:custGeom>
              <a:rect b="b" l="l" r="r" t="t"/>
              <a:pathLst>
                <a:path extrusionOk="0" h="13381" w="1306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9"/>
            <p:cNvSpPr/>
            <p:nvPr/>
          </p:nvSpPr>
          <p:spPr>
            <a:xfrm>
              <a:off x="1026615" y="3378446"/>
              <a:ext cx="50016" cy="49150"/>
            </a:xfrm>
            <a:custGeom>
              <a:rect b="b" l="l" r="r" t="t"/>
              <a:pathLst>
                <a:path extrusionOk="0" h="1874" w="1907">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9"/>
            <p:cNvSpPr/>
            <p:nvPr/>
          </p:nvSpPr>
          <p:spPr>
            <a:xfrm>
              <a:off x="1114215" y="3409105"/>
              <a:ext cx="100845" cy="289630"/>
            </a:xfrm>
            <a:custGeom>
              <a:rect b="b" l="l" r="r" t="t"/>
              <a:pathLst>
                <a:path extrusionOk="0" h="11043" w="3845">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9"/>
            <p:cNvSpPr/>
            <p:nvPr/>
          </p:nvSpPr>
          <p:spPr>
            <a:xfrm>
              <a:off x="1026615" y="3680167"/>
              <a:ext cx="50016" cy="49229"/>
            </a:xfrm>
            <a:custGeom>
              <a:rect b="b" l="l" r="r" t="t"/>
              <a:pathLst>
                <a:path extrusionOk="0" h="1877" w="1907">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9"/>
            <p:cNvSpPr/>
            <p:nvPr/>
          </p:nvSpPr>
          <p:spPr>
            <a:xfrm>
              <a:off x="938910" y="3451306"/>
              <a:ext cx="214200" cy="204837"/>
            </a:xfrm>
            <a:custGeom>
              <a:rect b="b" l="l" r="r" t="t"/>
              <a:pathLst>
                <a:path extrusionOk="0" h="7810" w="8167">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9"/>
            <p:cNvSpPr/>
            <p:nvPr/>
          </p:nvSpPr>
          <p:spPr>
            <a:xfrm>
              <a:off x="972350" y="3491093"/>
              <a:ext cx="60218" cy="51485"/>
            </a:xfrm>
            <a:custGeom>
              <a:rect b="b" l="l" r="r" t="t"/>
              <a:pathLst>
                <a:path extrusionOk="0" h="1963" w="2296">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9"/>
            <p:cNvSpPr/>
            <p:nvPr/>
          </p:nvSpPr>
          <p:spPr>
            <a:xfrm>
              <a:off x="1055020" y="3565264"/>
              <a:ext cx="60218" cy="51458"/>
            </a:xfrm>
            <a:custGeom>
              <a:rect b="b" l="l" r="r" t="t"/>
              <a:pathLst>
                <a:path extrusionOk="0" h="1962" w="2296">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9"/>
            <p:cNvSpPr/>
            <p:nvPr/>
          </p:nvSpPr>
          <p:spPr>
            <a:xfrm>
              <a:off x="993595" y="3500246"/>
              <a:ext cx="106090" cy="101684"/>
            </a:xfrm>
            <a:custGeom>
              <a:rect b="b" l="l" r="r" t="t"/>
              <a:pathLst>
                <a:path extrusionOk="0" h="3877" w="4045">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9"/>
            <p:cNvSpPr/>
            <p:nvPr/>
          </p:nvSpPr>
          <p:spPr>
            <a:xfrm>
              <a:off x="933350" y="3446008"/>
              <a:ext cx="225425" cy="215459"/>
            </a:xfrm>
            <a:custGeom>
              <a:rect b="b" l="l" r="r" t="t"/>
              <a:pathLst>
                <a:path extrusionOk="0" h="8215" w="8595">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9"/>
            <p:cNvSpPr/>
            <p:nvPr/>
          </p:nvSpPr>
          <p:spPr>
            <a:xfrm>
              <a:off x="865841" y="3373121"/>
              <a:ext cx="355776" cy="361599"/>
            </a:xfrm>
            <a:custGeom>
              <a:rect b="b" l="l" r="r" t="t"/>
              <a:pathLst>
                <a:path extrusionOk="0" h="13787" w="13565">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79"/>
          <p:cNvGrpSpPr/>
          <p:nvPr/>
        </p:nvGrpSpPr>
        <p:grpSpPr>
          <a:xfrm>
            <a:off x="1319524" y="3170580"/>
            <a:ext cx="342793" cy="375709"/>
            <a:chOff x="1319524" y="3355155"/>
            <a:chExt cx="342793" cy="375709"/>
          </a:xfrm>
        </p:grpSpPr>
        <p:sp>
          <p:nvSpPr>
            <p:cNvPr id="12717" name="Google Shape;12717;p79"/>
            <p:cNvSpPr/>
            <p:nvPr/>
          </p:nvSpPr>
          <p:spPr>
            <a:xfrm>
              <a:off x="1400042" y="3360716"/>
              <a:ext cx="256715" cy="364615"/>
            </a:xfrm>
            <a:custGeom>
              <a:rect b="b" l="l" r="r" t="t"/>
              <a:pathLst>
                <a:path extrusionOk="0" h="13902" w="9788">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9"/>
            <p:cNvSpPr/>
            <p:nvPr/>
          </p:nvSpPr>
          <p:spPr>
            <a:xfrm>
              <a:off x="1376202" y="3383035"/>
              <a:ext cx="256715" cy="319949"/>
            </a:xfrm>
            <a:custGeom>
              <a:rect b="b" l="l" r="r" t="t"/>
              <a:pathLst>
                <a:path extrusionOk="0" h="12199" w="9788">
                  <a:moveTo>
                    <a:pt x="0" y="1"/>
                  </a:moveTo>
                  <a:lnTo>
                    <a:pt x="0" y="12198"/>
                  </a:lnTo>
                  <a:lnTo>
                    <a:pt x="9787" y="12198"/>
                  </a:lnTo>
                  <a:lnTo>
                    <a:pt x="978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9"/>
            <p:cNvSpPr/>
            <p:nvPr/>
          </p:nvSpPr>
          <p:spPr>
            <a:xfrm>
              <a:off x="1354616" y="3360716"/>
              <a:ext cx="256715" cy="364615"/>
            </a:xfrm>
            <a:custGeom>
              <a:rect b="b" l="l" r="r" t="t"/>
              <a:pathLst>
                <a:path extrusionOk="0" h="13902" w="9788">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9"/>
            <p:cNvSpPr/>
            <p:nvPr/>
          </p:nvSpPr>
          <p:spPr>
            <a:xfrm>
              <a:off x="1571675" y="3360716"/>
              <a:ext cx="39656" cy="364615"/>
            </a:xfrm>
            <a:custGeom>
              <a:rect b="b" l="l" r="r" t="t"/>
              <a:pathLst>
                <a:path extrusionOk="0" h="13902" w="1512">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9"/>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9"/>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9"/>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9"/>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9"/>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9"/>
            <p:cNvSpPr/>
            <p:nvPr/>
          </p:nvSpPr>
          <p:spPr>
            <a:xfrm>
              <a:off x="1347299" y="3401473"/>
              <a:ext cx="36614" cy="29296"/>
            </a:xfrm>
            <a:custGeom>
              <a:rect b="b" l="l" r="r" t="t"/>
              <a:pathLst>
                <a:path extrusionOk="0" h="1117" w="1396">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9"/>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9"/>
            <p:cNvSpPr/>
            <p:nvPr/>
          </p:nvSpPr>
          <p:spPr>
            <a:xfrm>
              <a:off x="1347561" y="3485768"/>
              <a:ext cx="36745" cy="29427"/>
            </a:xfrm>
            <a:custGeom>
              <a:rect b="b" l="l" r="r" t="t"/>
              <a:pathLst>
                <a:path extrusionOk="0" h="1122" w="1401">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9"/>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9"/>
            <p:cNvSpPr/>
            <p:nvPr/>
          </p:nvSpPr>
          <p:spPr>
            <a:xfrm>
              <a:off x="1348059" y="3570195"/>
              <a:ext cx="36614" cy="29296"/>
            </a:xfrm>
            <a:custGeom>
              <a:rect b="b" l="l" r="r" t="t"/>
              <a:pathLst>
                <a:path extrusionOk="0" h="1117" w="1396">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9"/>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9"/>
            <p:cNvSpPr/>
            <p:nvPr/>
          </p:nvSpPr>
          <p:spPr>
            <a:xfrm>
              <a:off x="1348295" y="3654490"/>
              <a:ext cx="36771" cy="29427"/>
            </a:xfrm>
            <a:custGeom>
              <a:rect b="b" l="l" r="r" t="t"/>
              <a:pathLst>
                <a:path extrusionOk="0" h="1122" w="1402">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9"/>
            <p:cNvSpPr/>
            <p:nvPr/>
          </p:nvSpPr>
          <p:spPr>
            <a:xfrm>
              <a:off x="1445101" y="3422403"/>
              <a:ext cx="74748" cy="185796"/>
            </a:xfrm>
            <a:custGeom>
              <a:rect b="b" l="l" r="r" t="t"/>
              <a:pathLst>
                <a:path extrusionOk="0" h="7084" w="285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9"/>
            <p:cNvSpPr/>
            <p:nvPr/>
          </p:nvSpPr>
          <p:spPr>
            <a:xfrm>
              <a:off x="1320678" y="3355287"/>
              <a:ext cx="341639" cy="375578"/>
            </a:xfrm>
            <a:custGeom>
              <a:rect b="b" l="l" r="r" t="t"/>
              <a:pathLst>
                <a:path extrusionOk="0" h="14320" w="13026">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9"/>
            <p:cNvSpPr/>
            <p:nvPr/>
          </p:nvSpPr>
          <p:spPr>
            <a:xfrm>
              <a:off x="1319524" y="3355155"/>
              <a:ext cx="84085" cy="263586"/>
            </a:xfrm>
            <a:custGeom>
              <a:rect b="b" l="l" r="r" t="t"/>
              <a:pathLst>
                <a:path extrusionOk="0" h="10050" w="3206">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9"/>
            <p:cNvSpPr/>
            <p:nvPr/>
          </p:nvSpPr>
          <p:spPr>
            <a:xfrm>
              <a:off x="1419110" y="3634295"/>
              <a:ext cx="144907" cy="11016"/>
            </a:xfrm>
            <a:custGeom>
              <a:rect b="b" l="l" r="r" t="t"/>
              <a:pathLst>
                <a:path extrusionOk="0" h="420" w="5525">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9"/>
            <p:cNvSpPr/>
            <p:nvPr/>
          </p:nvSpPr>
          <p:spPr>
            <a:xfrm>
              <a:off x="1417221" y="3657768"/>
              <a:ext cx="146795" cy="11016"/>
            </a:xfrm>
            <a:custGeom>
              <a:rect b="b" l="l" r="r" t="t"/>
              <a:pathLst>
                <a:path extrusionOk="0" h="420" w="5597">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9"/>
            <p:cNvSpPr/>
            <p:nvPr/>
          </p:nvSpPr>
          <p:spPr>
            <a:xfrm>
              <a:off x="1439672" y="3417000"/>
              <a:ext cx="86105" cy="196759"/>
            </a:xfrm>
            <a:custGeom>
              <a:rect b="b" l="l" r="r" t="t"/>
              <a:pathLst>
                <a:path extrusionOk="0" h="7502" w="3283">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79"/>
          <p:cNvGrpSpPr/>
          <p:nvPr/>
        </p:nvGrpSpPr>
        <p:grpSpPr>
          <a:xfrm>
            <a:off x="2645009" y="3175433"/>
            <a:ext cx="382161" cy="369991"/>
            <a:chOff x="2645009" y="3360008"/>
            <a:chExt cx="382161" cy="369991"/>
          </a:xfrm>
        </p:grpSpPr>
        <p:sp>
          <p:nvSpPr>
            <p:cNvPr id="12740" name="Google Shape;12740;p79"/>
            <p:cNvSpPr/>
            <p:nvPr/>
          </p:nvSpPr>
          <p:spPr>
            <a:xfrm>
              <a:off x="2669112" y="3666607"/>
              <a:ext cx="57963" cy="57963"/>
            </a:xfrm>
            <a:custGeom>
              <a:rect b="b" l="l" r="r" t="t"/>
              <a:pathLst>
                <a:path extrusionOk="0" h="2210" w="2210">
                  <a:moveTo>
                    <a:pt x="1" y="1"/>
                  </a:moveTo>
                  <a:lnTo>
                    <a:pt x="1" y="2209"/>
                  </a:lnTo>
                  <a:lnTo>
                    <a:pt x="2209" y="2209"/>
                  </a:lnTo>
                  <a:lnTo>
                    <a:pt x="2209"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9"/>
            <p:cNvSpPr/>
            <p:nvPr/>
          </p:nvSpPr>
          <p:spPr>
            <a:xfrm>
              <a:off x="2669112" y="3666607"/>
              <a:ext cx="57963" cy="17441"/>
            </a:xfrm>
            <a:custGeom>
              <a:rect b="b" l="l" r="r" t="t"/>
              <a:pathLst>
                <a:path extrusionOk="0" h="665" w="2210">
                  <a:moveTo>
                    <a:pt x="1" y="1"/>
                  </a:moveTo>
                  <a:lnTo>
                    <a:pt x="1" y="665"/>
                  </a:lnTo>
                  <a:lnTo>
                    <a:pt x="2209" y="665"/>
                  </a:lnTo>
                  <a:lnTo>
                    <a:pt x="220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9"/>
            <p:cNvSpPr/>
            <p:nvPr/>
          </p:nvSpPr>
          <p:spPr>
            <a:xfrm>
              <a:off x="2663316" y="3643396"/>
              <a:ext cx="63628" cy="23238"/>
            </a:xfrm>
            <a:custGeom>
              <a:rect b="b" l="l" r="r" t="t"/>
              <a:pathLst>
                <a:path extrusionOk="0" h="886" w="2426">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9"/>
            <p:cNvSpPr/>
            <p:nvPr/>
          </p:nvSpPr>
          <p:spPr>
            <a:xfrm>
              <a:off x="2721226" y="3463947"/>
              <a:ext cx="46344" cy="260623"/>
            </a:xfrm>
            <a:custGeom>
              <a:rect b="b" l="l" r="r" t="t"/>
              <a:pathLst>
                <a:path extrusionOk="0" h="9937" w="1767">
                  <a:moveTo>
                    <a:pt x="222" y="0"/>
                  </a:moveTo>
                  <a:lnTo>
                    <a:pt x="1" y="9936"/>
                  </a:lnTo>
                  <a:lnTo>
                    <a:pt x="1767" y="9936"/>
                  </a:lnTo>
                  <a:lnTo>
                    <a:pt x="154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9"/>
            <p:cNvSpPr/>
            <p:nvPr/>
          </p:nvSpPr>
          <p:spPr>
            <a:xfrm>
              <a:off x="2790782" y="3527549"/>
              <a:ext cx="34725" cy="92767"/>
            </a:xfrm>
            <a:custGeom>
              <a:rect b="b" l="l" r="r" t="t"/>
              <a:pathLst>
                <a:path extrusionOk="0" h="3537" w="1324">
                  <a:moveTo>
                    <a:pt x="221" y="0"/>
                  </a:moveTo>
                  <a:lnTo>
                    <a:pt x="0" y="3537"/>
                  </a:lnTo>
                  <a:lnTo>
                    <a:pt x="1323"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9"/>
            <p:cNvSpPr/>
            <p:nvPr/>
          </p:nvSpPr>
          <p:spPr>
            <a:xfrm>
              <a:off x="2726655" y="3463947"/>
              <a:ext cx="35486" cy="17310"/>
            </a:xfrm>
            <a:custGeom>
              <a:rect b="b" l="l" r="r" t="t"/>
              <a:pathLst>
                <a:path extrusionOk="0" h="660" w="1353">
                  <a:moveTo>
                    <a:pt x="15" y="0"/>
                  </a:moveTo>
                  <a:lnTo>
                    <a:pt x="1" y="659"/>
                  </a:lnTo>
                  <a:lnTo>
                    <a:pt x="1353" y="659"/>
                  </a:lnTo>
                  <a:lnTo>
                    <a:pt x="1338"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9"/>
            <p:cNvSpPr/>
            <p:nvPr/>
          </p:nvSpPr>
          <p:spPr>
            <a:xfrm>
              <a:off x="2795450" y="3527549"/>
              <a:ext cx="25388" cy="17441"/>
            </a:xfrm>
            <a:custGeom>
              <a:rect b="b" l="l" r="r" t="t"/>
              <a:pathLst>
                <a:path extrusionOk="0" h="665" w="968">
                  <a:moveTo>
                    <a:pt x="43" y="0"/>
                  </a:moveTo>
                  <a:lnTo>
                    <a:pt x="0" y="664"/>
                  </a:lnTo>
                  <a:lnTo>
                    <a:pt x="967"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9"/>
            <p:cNvSpPr/>
            <p:nvPr/>
          </p:nvSpPr>
          <p:spPr>
            <a:xfrm>
              <a:off x="2848692" y="3527549"/>
              <a:ext cx="34725" cy="92767"/>
            </a:xfrm>
            <a:custGeom>
              <a:rect b="b" l="l" r="r" t="t"/>
              <a:pathLst>
                <a:path extrusionOk="0" h="3537" w="1324">
                  <a:moveTo>
                    <a:pt x="222" y="0"/>
                  </a:moveTo>
                  <a:lnTo>
                    <a:pt x="1" y="3537"/>
                  </a:lnTo>
                  <a:lnTo>
                    <a:pt x="1324" y="3537"/>
                  </a:lnTo>
                  <a:lnTo>
                    <a:pt x="1103"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9"/>
            <p:cNvSpPr/>
            <p:nvPr/>
          </p:nvSpPr>
          <p:spPr>
            <a:xfrm>
              <a:off x="2853361" y="3527549"/>
              <a:ext cx="25388" cy="17441"/>
            </a:xfrm>
            <a:custGeom>
              <a:rect b="b" l="l" r="r" t="t"/>
              <a:pathLst>
                <a:path extrusionOk="0" h="665" w="968">
                  <a:moveTo>
                    <a:pt x="44" y="0"/>
                  </a:moveTo>
                  <a:lnTo>
                    <a:pt x="1" y="664"/>
                  </a:lnTo>
                  <a:lnTo>
                    <a:pt x="968" y="664"/>
                  </a:lnTo>
                  <a:lnTo>
                    <a:pt x="92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9"/>
            <p:cNvSpPr/>
            <p:nvPr/>
          </p:nvSpPr>
          <p:spPr>
            <a:xfrm>
              <a:off x="2906629" y="3527549"/>
              <a:ext cx="34725" cy="92767"/>
            </a:xfrm>
            <a:custGeom>
              <a:rect b="b" l="l" r="r" t="t"/>
              <a:pathLst>
                <a:path extrusionOk="0" h="3537" w="1324">
                  <a:moveTo>
                    <a:pt x="217" y="0"/>
                  </a:moveTo>
                  <a:lnTo>
                    <a:pt x="0" y="3537"/>
                  </a:lnTo>
                  <a:lnTo>
                    <a:pt x="1324"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9"/>
            <p:cNvSpPr/>
            <p:nvPr/>
          </p:nvSpPr>
          <p:spPr>
            <a:xfrm>
              <a:off x="2911297" y="3527549"/>
              <a:ext cx="25388" cy="17441"/>
            </a:xfrm>
            <a:custGeom>
              <a:rect b="b" l="l" r="r" t="t"/>
              <a:pathLst>
                <a:path extrusionOk="0" h="665" w="968">
                  <a:moveTo>
                    <a:pt x="39" y="0"/>
                  </a:moveTo>
                  <a:lnTo>
                    <a:pt x="0" y="664"/>
                  </a:lnTo>
                  <a:lnTo>
                    <a:pt x="968"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9"/>
            <p:cNvSpPr/>
            <p:nvPr/>
          </p:nvSpPr>
          <p:spPr>
            <a:xfrm>
              <a:off x="2744333" y="3643396"/>
              <a:ext cx="243339" cy="81174"/>
            </a:xfrm>
            <a:custGeom>
              <a:rect b="b" l="l" r="r" t="t"/>
              <a:pathLst>
                <a:path extrusionOk="0" h="3095" w="9278">
                  <a:moveTo>
                    <a:pt x="0" y="0"/>
                  </a:moveTo>
                  <a:lnTo>
                    <a:pt x="0" y="3094"/>
                  </a:lnTo>
                  <a:lnTo>
                    <a:pt x="9277" y="3094"/>
                  </a:lnTo>
                  <a:lnTo>
                    <a:pt x="9277"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9"/>
            <p:cNvSpPr/>
            <p:nvPr/>
          </p:nvSpPr>
          <p:spPr>
            <a:xfrm>
              <a:off x="2744333" y="3643396"/>
              <a:ext cx="243339" cy="17441"/>
            </a:xfrm>
            <a:custGeom>
              <a:rect b="b" l="l" r="r" t="t"/>
              <a:pathLst>
                <a:path extrusionOk="0" h="665" w="9278">
                  <a:moveTo>
                    <a:pt x="0" y="0"/>
                  </a:moveTo>
                  <a:lnTo>
                    <a:pt x="0" y="664"/>
                  </a:lnTo>
                  <a:lnTo>
                    <a:pt x="9277" y="664"/>
                  </a:lnTo>
                  <a:lnTo>
                    <a:pt x="9277"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9"/>
            <p:cNvSpPr/>
            <p:nvPr/>
          </p:nvSpPr>
          <p:spPr>
            <a:xfrm>
              <a:off x="2738641" y="3620289"/>
              <a:ext cx="254826" cy="23133"/>
            </a:xfrm>
            <a:custGeom>
              <a:rect b="b" l="l" r="r" t="t"/>
              <a:pathLst>
                <a:path extrusionOk="0" h="882" w="9716">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9"/>
            <p:cNvSpPr/>
            <p:nvPr/>
          </p:nvSpPr>
          <p:spPr>
            <a:xfrm>
              <a:off x="2736569" y="3365384"/>
              <a:ext cx="290601" cy="127492"/>
            </a:xfrm>
            <a:custGeom>
              <a:rect b="b" l="l" r="r" t="t"/>
              <a:pathLst>
                <a:path extrusionOk="0" h="4861" w="1108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9"/>
            <p:cNvSpPr/>
            <p:nvPr/>
          </p:nvSpPr>
          <p:spPr>
            <a:xfrm>
              <a:off x="2735494" y="3383298"/>
              <a:ext cx="270983" cy="109683"/>
            </a:xfrm>
            <a:custGeom>
              <a:rect b="b" l="l" r="r" t="t"/>
              <a:pathLst>
                <a:path extrusionOk="0" h="4182" w="10332">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9"/>
            <p:cNvSpPr/>
            <p:nvPr/>
          </p:nvSpPr>
          <p:spPr>
            <a:xfrm>
              <a:off x="2645009" y="3458492"/>
              <a:ext cx="373453" cy="271507"/>
            </a:xfrm>
            <a:custGeom>
              <a:rect b="b" l="l" r="r" t="t"/>
              <a:pathLst>
                <a:path extrusionOk="0" h="10352" w="14239">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9"/>
            <p:cNvSpPr/>
            <p:nvPr/>
          </p:nvSpPr>
          <p:spPr>
            <a:xfrm>
              <a:off x="2733239" y="3360008"/>
              <a:ext cx="286745" cy="138376"/>
            </a:xfrm>
            <a:custGeom>
              <a:rect b="b" l="l" r="r" t="t"/>
              <a:pathLst>
                <a:path extrusionOk="0" h="5276" w="10933">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9"/>
            <p:cNvSpPr/>
            <p:nvPr/>
          </p:nvSpPr>
          <p:spPr>
            <a:xfrm>
              <a:off x="2779294" y="3661178"/>
              <a:ext cx="11304" cy="22739"/>
            </a:xfrm>
            <a:custGeom>
              <a:rect b="b" l="l" r="r" t="t"/>
              <a:pathLst>
                <a:path extrusionOk="0" h="867" w="431">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9"/>
            <p:cNvSpPr/>
            <p:nvPr/>
          </p:nvSpPr>
          <p:spPr>
            <a:xfrm>
              <a:off x="2802637" y="3661178"/>
              <a:ext cx="10884" cy="22188"/>
            </a:xfrm>
            <a:custGeom>
              <a:rect b="b" l="l" r="r" t="t"/>
              <a:pathLst>
                <a:path extrusionOk="0" h="846" w="415">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9"/>
            <p:cNvSpPr/>
            <p:nvPr/>
          </p:nvSpPr>
          <p:spPr>
            <a:xfrm>
              <a:off x="2825848" y="3661178"/>
              <a:ext cx="10884" cy="22188"/>
            </a:xfrm>
            <a:custGeom>
              <a:rect b="b" l="l" r="r" t="t"/>
              <a:pathLst>
                <a:path extrusionOk="0" h="846" w="415">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9"/>
            <p:cNvSpPr/>
            <p:nvPr/>
          </p:nvSpPr>
          <p:spPr>
            <a:xfrm>
              <a:off x="2848876" y="3661178"/>
              <a:ext cx="11278" cy="22739"/>
            </a:xfrm>
            <a:custGeom>
              <a:rect b="b" l="l" r="r" t="t"/>
              <a:pathLst>
                <a:path extrusionOk="0" h="867" w="43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9"/>
            <p:cNvSpPr/>
            <p:nvPr/>
          </p:nvSpPr>
          <p:spPr>
            <a:xfrm>
              <a:off x="2871982" y="3661178"/>
              <a:ext cx="11252" cy="22739"/>
            </a:xfrm>
            <a:custGeom>
              <a:rect b="b" l="l" r="r" t="t"/>
              <a:pathLst>
                <a:path extrusionOk="0" h="867" w="429">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9"/>
            <p:cNvSpPr/>
            <p:nvPr/>
          </p:nvSpPr>
          <p:spPr>
            <a:xfrm>
              <a:off x="2895141" y="3661178"/>
              <a:ext cx="11252" cy="22739"/>
            </a:xfrm>
            <a:custGeom>
              <a:rect b="b" l="l" r="r" t="t"/>
              <a:pathLst>
                <a:path extrusionOk="0" h="867" w="429">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9"/>
            <p:cNvSpPr/>
            <p:nvPr/>
          </p:nvSpPr>
          <p:spPr>
            <a:xfrm>
              <a:off x="2918300" y="3661178"/>
              <a:ext cx="11252" cy="22739"/>
            </a:xfrm>
            <a:custGeom>
              <a:rect b="b" l="l" r="r" t="t"/>
              <a:pathLst>
                <a:path extrusionOk="0" h="867" w="429">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9"/>
            <p:cNvSpPr/>
            <p:nvPr/>
          </p:nvSpPr>
          <p:spPr>
            <a:xfrm>
              <a:off x="2941459" y="3661178"/>
              <a:ext cx="11330" cy="22739"/>
            </a:xfrm>
            <a:custGeom>
              <a:rect b="b" l="l" r="r" t="t"/>
              <a:pathLst>
                <a:path extrusionOk="0" h="867" w="432">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79"/>
          <p:cNvGrpSpPr/>
          <p:nvPr/>
        </p:nvGrpSpPr>
        <p:grpSpPr>
          <a:xfrm>
            <a:off x="1277639" y="2264971"/>
            <a:ext cx="409411" cy="332066"/>
            <a:chOff x="1277639" y="2449546"/>
            <a:chExt cx="409411" cy="332066"/>
          </a:xfrm>
        </p:grpSpPr>
        <p:sp>
          <p:nvSpPr>
            <p:cNvPr id="12767" name="Google Shape;12767;p79"/>
            <p:cNvSpPr/>
            <p:nvPr/>
          </p:nvSpPr>
          <p:spPr>
            <a:xfrm>
              <a:off x="1283566" y="2455474"/>
              <a:ext cx="397556" cy="275258"/>
            </a:xfrm>
            <a:custGeom>
              <a:rect b="b" l="l" r="r" t="t"/>
              <a:pathLst>
                <a:path extrusionOk="0" h="10495" w="15158">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9"/>
            <p:cNvSpPr/>
            <p:nvPr/>
          </p:nvSpPr>
          <p:spPr>
            <a:xfrm>
              <a:off x="1283566" y="2455605"/>
              <a:ext cx="397556" cy="275126"/>
            </a:xfrm>
            <a:custGeom>
              <a:rect b="b" l="l" r="r" t="t"/>
              <a:pathLst>
                <a:path extrusionOk="0" h="10490" w="15158">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9"/>
            <p:cNvSpPr/>
            <p:nvPr/>
          </p:nvSpPr>
          <p:spPr>
            <a:xfrm>
              <a:off x="1312338" y="2485504"/>
              <a:ext cx="340013" cy="215328"/>
            </a:xfrm>
            <a:custGeom>
              <a:rect b="b" l="l" r="r" t="t"/>
              <a:pathLst>
                <a:path extrusionOk="0" h="8210" w="12964">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9"/>
            <p:cNvSpPr/>
            <p:nvPr/>
          </p:nvSpPr>
          <p:spPr>
            <a:xfrm>
              <a:off x="1584815" y="2485504"/>
              <a:ext cx="67536" cy="215328"/>
            </a:xfrm>
            <a:custGeom>
              <a:rect b="b" l="l" r="r" t="t"/>
              <a:pathLst>
                <a:path extrusionOk="0" h="8210" w="2575">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9"/>
            <p:cNvSpPr/>
            <p:nvPr/>
          </p:nvSpPr>
          <p:spPr>
            <a:xfrm>
              <a:off x="1542300" y="2696006"/>
              <a:ext cx="65254" cy="79548"/>
            </a:xfrm>
            <a:custGeom>
              <a:rect b="b" l="l" r="r" t="t"/>
              <a:pathLst>
                <a:path extrusionOk="0" h="3033" w="2488">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9"/>
            <p:cNvSpPr/>
            <p:nvPr/>
          </p:nvSpPr>
          <p:spPr>
            <a:xfrm>
              <a:off x="1591241" y="2696006"/>
              <a:ext cx="65254" cy="79496"/>
            </a:xfrm>
            <a:custGeom>
              <a:rect b="b" l="l" r="r" t="t"/>
              <a:pathLst>
                <a:path extrusionOk="0" h="3031" w="2488">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9"/>
            <p:cNvSpPr/>
            <p:nvPr/>
          </p:nvSpPr>
          <p:spPr>
            <a:xfrm>
              <a:off x="1541645" y="2621022"/>
              <a:ext cx="115506" cy="113696"/>
            </a:xfrm>
            <a:custGeom>
              <a:rect b="b" l="l" r="r" t="t"/>
              <a:pathLst>
                <a:path extrusionOk="0" h="4335" w="4404">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9"/>
            <p:cNvSpPr/>
            <p:nvPr/>
          </p:nvSpPr>
          <p:spPr>
            <a:xfrm>
              <a:off x="1579517" y="2729079"/>
              <a:ext cx="1915" cy="26"/>
            </a:xfrm>
            <a:custGeom>
              <a:rect b="b" l="l" r="r" t="t"/>
              <a:pathLst>
                <a:path extrusionOk="0" h="1" w="73">
                  <a:moveTo>
                    <a:pt x="0" y="0"/>
                  </a:moveTo>
                  <a:lnTo>
                    <a:pt x="24" y="0"/>
                  </a:lnTo>
                  <a:lnTo>
                    <a:pt x="24" y="0"/>
                  </a:lnTo>
                  <a:lnTo>
                    <a:pt x="72" y="0"/>
                  </a:lnTo>
                  <a:cubicBezTo>
                    <a:pt x="48" y="0"/>
                    <a:pt x="24" y="0"/>
                    <a:pt x="0"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9"/>
            <p:cNvSpPr/>
            <p:nvPr/>
          </p:nvSpPr>
          <p:spPr>
            <a:xfrm>
              <a:off x="1579517" y="2626739"/>
              <a:ext cx="1915" cy="26"/>
            </a:xfrm>
            <a:custGeom>
              <a:rect b="b" l="l" r="r" t="t"/>
              <a:pathLst>
                <a:path extrusionOk="0" h="1" w="73">
                  <a:moveTo>
                    <a:pt x="72" y="0"/>
                  </a:moveTo>
                  <a:lnTo>
                    <a:pt x="24" y="0"/>
                  </a:lnTo>
                  <a:lnTo>
                    <a:pt x="24" y="0"/>
                  </a:lnTo>
                  <a:lnTo>
                    <a:pt x="0" y="0"/>
                  </a:lnTo>
                  <a:cubicBezTo>
                    <a:pt x="24" y="0"/>
                    <a:pt x="48" y="0"/>
                    <a:pt x="72"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9"/>
            <p:cNvSpPr/>
            <p:nvPr/>
          </p:nvSpPr>
          <p:spPr>
            <a:xfrm>
              <a:off x="1583163" y="2621022"/>
              <a:ext cx="73988" cy="113696"/>
            </a:xfrm>
            <a:custGeom>
              <a:rect b="b" l="l" r="r" t="t"/>
              <a:pathLst>
                <a:path extrusionOk="0" h="4335" w="2821">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9"/>
            <p:cNvSpPr/>
            <p:nvPr/>
          </p:nvSpPr>
          <p:spPr>
            <a:xfrm>
              <a:off x="1567636" y="2646541"/>
              <a:ext cx="62631" cy="62631"/>
            </a:xfrm>
            <a:custGeom>
              <a:rect b="b" l="l" r="r" t="t"/>
              <a:pathLst>
                <a:path extrusionOk="0" h="2388" w="2388">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9"/>
            <p:cNvSpPr/>
            <p:nvPr/>
          </p:nvSpPr>
          <p:spPr>
            <a:xfrm>
              <a:off x="1579386" y="2646541"/>
              <a:ext cx="56310" cy="62710"/>
            </a:xfrm>
            <a:custGeom>
              <a:rect b="b" l="l" r="r" t="t"/>
              <a:pathLst>
                <a:path extrusionOk="0" h="2391" w="2147">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9"/>
            <p:cNvSpPr/>
            <p:nvPr/>
          </p:nvSpPr>
          <p:spPr>
            <a:xfrm>
              <a:off x="1358157" y="2520465"/>
              <a:ext cx="248374" cy="12012"/>
            </a:xfrm>
            <a:custGeom>
              <a:rect b="b" l="l" r="r" t="t"/>
              <a:pathLst>
                <a:path extrusionOk="0" h="458" w="947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9"/>
            <p:cNvSpPr/>
            <p:nvPr/>
          </p:nvSpPr>
          <p:spPr>
            <a:xfrm>
              <a:off x="1358157" y="2585850"/>
              <a:ext cx="248374" cy="12012"/>
            </a:xfrm>
            <a:custGeom>
              <a:rect b="b" l="l" r="r" t="t"/>
              <a:pathLst>
                <a:path extrusionOk="0" h="458" w="947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9"/>
            <p:cNvSpPr/>
            <p:nvPr/>
          </p:nvSpPr>
          <p:spPr>
            <a:xfrm>
              <a:off x="1434636" y="2628234"/>
              <a:ext cx="96176" cy="12038"/>
            </a:xfrm>
            <a:custGeom>
              <a:rect b="b" l="l" r="r" t="t"/>
              <a:pathLst>
                <a:path extrusionOk="0" h="459" w="3667">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9"/>
            <p:cNvSpPr/>
            <p:nvPr/>
          </p:nvSpPr>
          <p:spPr>
            <a:xfrm>
              <a:off x="1416697" y="2553014"/>
              <a:ext cx="190595" cy="12038"/>
            </a:xfrm>
            <a:custGeom>
              <a:rect b="b" l="l" r="r" t="t"/>
              <a:pathLst>
                <a:path extrusionOk="0" h="459" w="7267">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9"/>
            <p:cNvSpPr/>
            <p:nvPr/>
          </p:nvSpPr>
          <p:spPr>
            <a:xfrm>
              <a:off x="1357396" y="2553014"/>
              <a:ext cx="47209" cy="12038"/>
            </a:xfrm>
            <a:custGeom>
              <a:rect b="b" l="l" r="r" t="t"/>
              <a:pathLst>
                <a:path extrusionOk="0" h="459" w="180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9"/>
            <p:cNvSpPr/>
            <p:nvPr/>
          </p:nvSpPr>
          <p:spPr>
            <a:xfrm>
              <a:off x="1306279" y="2479577"/>
              <a:ext cx="352262" cy="227183"/>
            </a:xfrm>
            <a:custGeom>
              <a:rect b="b" l="l" r="r" t="t"/>
              <a:pathLst>
                <a:path extrusionOk="0" h="8662" w="13431">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9"/>
            <p:cNvSpPr/>
            <p:nvPr/>
          </p:nvSpPr>
          <p:spPr>
            <a:xfrm>
              <a:off x="1277639" y="2449546"/>
              <a:ext cx="409411" cy="332066"/>
            </a:xfrm>
            <a:custGeom>
              <a:rect b="b" l="l" r="r" t="t"/>
              <a:pathLst>
                <a:path extrusionOk="0" h="12661" w="1561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9"/>
            <p:cNvSpPr/>
            <p:nvPr/>
          </p:nvSpPr>
          <p:spPr>
            <a:xfrm>
              <a:off x="1549093" y="2640482"/>
              <a:ext cx="87102" cy="74748"/>
            </a:xfrm>
            <a:custGeom>
              <a:rect b="b" l="l" r="r" t="t"/>
              <a:pathLst>
                <a:path extrusionOk="0" h="2850" w="3321">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79"/>
          <p:cNvGrpSpPr/>
          <p:nvPr/>
        </p:nvGrpSpPr>
        <p:grpSpPr>
          <a:xfrm>
            <a:off x="868254" y="2264578"/>
            <a:ext cx="332670" cy="332696"/>
            <a:chOff x="868254" y="2449153"/>
            <a:chExt cx="332670" cy="332696"/>
          </a:xfrm>
        </p:grpSpPr>
        <p:sp>
          <p:nvSpPr>
            <p:cNvPr id="12788" name="Google Shape;12788;p79"/>
            <p:cNvSpPr/>
            <p:nvPr/>
          </p:nvSpPr>
          <p:spPr>
            <a:xfrm>
              <a:off x="978802" y="2454084"/>
              <a:ext cx="109683" cy="322834"/>
            </a:xfrm>
            <a:custGeom>
              <a:rect b="b" l="l" r="r" t="t"/>
              <a:pathLst>
                <a:path extrusionOk="0" h="12309" w="4182">
                  <a:moveTo>
                    <a:pt x="0" y="1"/>
                  </a:moveTo>
                  <a:lnTo>
                    <a:pt x="0" y="12309"/>
                  </a:lnTo>
                  <a:lnTo>
                    <a:pt x="4182" y="12309"/>
                  </a:lnTo>
                  <a:lnTo>
                    <a:pt x="4182"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9"/>
            <p:cNvSpPr/>
            <p:nvPr/>
          </p:nvSpPr>
          <p:spPr>
            <a:xfrm>
              <a:off x="1063727" y="2454084"/>
              <a:ext cx="24759" cy="322834"/>
            </a:xfrm>
            <a:custGeom>
              <a:rect b="b" l="l" r="r" t="t"/>
              <a:pathLst>
                <a:path extrusionOk="0" h="12309" w="944">
                  <a:moveTo>
                    <a:pt x="0" y="1"/>
                  </a:moveTo>
                  <a:lnTo>
                    <a:pt x="0" y="12309"/>
                  </a:lnTo>
                  <a:lnTo>
                    <a:pt x="944" y="12309"/>
                  </a:lnTo>
                  <a:lnTo>
                    <a:pt x="94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9"/>
            <p:cNvSpPr/>
            <p:nvPr/>
          </p:nvSpPr>
          <p:spPr>
            <a:xfrm>
              <a:off x="873158" y="2454084"/>
              <a:ext cx="107559" cy="322965"/>
            </a:xfrm>
            <a:custGeom>
              <a:rect b="b" l="l" r="r" t="t"/>
              <a:pathLst>
                <a:path extrusionOk="0" h="12314" w="4101">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9"/>
            <p:cNvSpPr/>
            <p:nvPr/>
          </p:nvSpPr>
          <p:spPr>
            <a:xfrm>
              <a:off x="956588" y="2454084"/>
              <a:ext cx="24129" cy="322834"/>
            </a:xfrm>
            <a:custGeom>
              <a:rect b="b" l="l" r="r" t="t"/>
              <a:pathLst>
                <a:path extrusionOk="0" h="12309" w="920">
                  <a:moveTo>
                    <a:pt x="0" y="1"/>
                  </a:moveTo>
                  <a:lnTo>
                    <a:pt x="0" y="12309"/>
                  </a:lnTo>
                  <a:lnTo>
                    <a:pt x="919" y="12309"/>
                  </a:lnTo>
                  <a:lnTo>
                    <a:pt x="919"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9"/>
            <p:cNvSpPr/>
            <p:nvPr/>
          </p:nvSpPr>
          <p:spPr>
            <a:xfrm>
              <a:off x="1086938" y="2454084"/>
              <a:ext cx="109080" cy="322965"/>
            </a:xfrm>
            <a:custGeom>
              <a:rect b="b" l="l" r="r" t="t"/>
              <a:pathLst>
                <a:path extrusionOk="0" h="12314" w="4159">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9"/>
            <p:cNvSpPr/>
            <p:nvPr/>
          </p:nvSpPr>
          <p:spPr>
            <a:xfrm>
              <a:off x="1146265" y="2454084"/>
              <a:ext cx="49754" cy="322965"/>
            </a:xfrm>
            <a:custGeom>
              <a:rect b="b" l="l" r="r" t="t"/>
              <a:pathLst>
                <a:path extrusionOk="0" h="12314" w="1897">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9"/>
            <p:cNvSpPr/>
            <p:nvPr/>
          </p:nvSpPr>
          <p:spPr>
            <a:xfrm>
              <a:off x="910768" y="2711900"/>
              <a:ext cx="31840" cy="31840"/>
            </a:xfrm>
            <a:custGeom>
              <a:rect b="b" l="l" r="r" t="t"/>
              <a:pathLst>
                <a:path extrusionOk="0" h="1214" w="1214">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9"/>
            <p:cNvSpPr/>
            <p:nvPr/>
          </p:nvSpPr>
          <p:spPr>
            <a:xfrm>
              <a:off x="101866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9"/>
            <p:cNvSpPr/>
            <p:nvPr/>
          </p:nvSpPr>
          <p:spPr>
            <a:xfrm>
              <a:off x="112517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9"/>
            <p:cNvSpPr/>
            <p:nvPr/>
          </p:nvSpPr>
          <p:spPr>
            <a:xfrm>
              <a:off x="896894" y="2607409"/>
              <a:ext cx="59720" cy="40285"/>
            </a:xfrm>
            <a:custGeom>
              <a:rect b="b" l="l" r="r" t="t"/>
              <a:pathLst>
                <a:path extrusionOk="0" h="1536" w="2277">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9"/>
            <p:cNvSpPr/>
            <p:nvPr/>
          </p:nvSpPr>
          <p:spPr>
            <a:xfrm>
              <a:off x="896763" y="2489307"/>
              <a:ext cx="59982" cy="118129"/>
            </a:xfrm>
            <a:custGeom>
              <a:rect b="b" l="l" r="r" t="t"/>
              <a:pathLst>
                <a:path extrusionOk="0" h="4504" w="2287">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9"/>
            <p:cNvSpPr/>
            <p:nvPr/>
          </p:nvSpPr>
          <p:spPr>
            <a:xfrm>
              <a:off x="100466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9"/>
            <p:cNvSpPr/>
            <p:nvPr/>
          </p:nvSpPr>
          <p:spPr>
            <a:xfrm>
              <a:off x="1004663" y="2607409"/>
              <a:ext cx="59851" cy="40285"/>
            </a:xfrm>
            <a:custGeom>
              <a:rect b="b" l="l" r="r" t="t"/>
              <a:pathLst>
                <a:path extrusionOk="0" h="1536" w="2282">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9"/>
            <p:cNvSpPr/>
            <p:nvPr/>
          </p:nvSpPr>
          <p:spPr>
            <a:xfrm>
              <a:off x="111117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9"/>
            <p:cNvSpPr/>
            <p:nvPr/>
          </p:nvSpPr>
          <p:spPr>
            <a:xfrm>
              <a:off x="1111173" y="2607409"/>
              <a:ext cx="59851" cy="40285"/>
            </a:xfrm>
            <a:custGeom>
              <a:rect b="b" l="l" r="r" t="t"/>
              <a:pathLst>
                <a:path extrusionOk="0" h="1536" w="2282">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9"/>
            <p:cNvSpPr/>
            <p:nvPr/>
          </p:nvSpPr>
          <p:spPr>
            <a:xfrm>
              <a:off x="868254" y="2449153"/>
              <a:ext cx="332670" cy="332696"/>
            </a:xfrm>
            <a:custGeom>
              <a:rect b="b" l="l" r="r" t="t"/>
              <a:pathLst>
                <a:path extrusionOk="0" h="12685" w="12684">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9"/>
            <p:cNvSpPr/>
            <p:nvPr/>
          </p:nvSpPr>
          <p:spPr>
            <a:xfrm>
              <a:off x="905969" y="2706995"/>
              <a:ext cx="48626" cy="41649"/>
            </a:xfrm>
            <a:custGeom>
              <a:rect b="b" l="l" r="r" t="t"/>
              <a:pathLst>
                <a:path extrusionOk="0" h="1588" w="1854">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9"/>
            <p:cNvSpPr/>
            <p:nvPr/>
          </p:nvSpPr>
          <p:spPr>
            <a:xfrm>
              <a:off x="1006813" y="2706995"/>
              <a:ext cx="48600" cy="41623"/>
            </a:xfrm>
            <a:custGeom>
              <a:rect b="b" l="l" r="r" t="t"/>
              <a:pathLst>
                <a:path extrusionOk="0" h="1587" w="1853">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9"/>
            <p:cNvSpPr/>
            <p:nvPr/>
          </p:nvSpPr>
          <p:spPr>
            <a:xfrm>
              <a:off x="1113323" y="2706995"/>
              <a:ext cx="48626" cy="41623"/>
            </a:xfrm>
            <a:custGeom>
              <a:rect b="b" l="l" r="r" t="t"/>
              <a:pathLst>
                <a:path extrusionOk="0" h="1587" w="1854">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9"/>
            <p:cNvSpPr/>
            <p:nvPr/>
          </p:nvSpPr>
          <p:spPr>
            <a:xfrm>
              <a:off x="910637" y="2514407"/>
              <a:ext cx="32207" cy="9862"/>
            </a:xfrm>
            <a:custGeom>
              <a:rect b="b" l="l" r="r" t="t"/>
              <a:pathLst>
                <a:path extrusionOk="0" h="376" w="1228">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9"/>
            <p:cNvSpPr/>
            <p:nvPr/>
          </p:nvSpPr>
          <p:spPr>
            <a:xfrm>
              <a:off x="910637" y="2543441"/>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9"/>
            <p:cNvSpPr/>
            <p:nvPr/>
          </p:nvSpPr>
          <p:spPr>
            <a:xfrm>
              <a:off x="910637" y="2572343"/>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9"/>
            <p:cNvSpPr/>
            <p:nvPr/>
          </p:nvSpPr>
          <p:spPr>
            <a:xfrm>
              <a:off x="891963" y="2484376"/>
              <a:ext cx="69555" cy="168118"/>
            </a:xfrm>
            <a:custGeom>
              <a:rect b="b" l="l" r="r" t="t"/>
              <a:pathLst>
                <a:path extrusionOk="0" h="6410" w="2652">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9"/>
            <p:cNvSpPr/>
            <p:nvPr/>
          </p:nvSpPr>
          <p:spPr>
            <a:xfrm>
              <a:off x="999863" y="2484507"/>
              <a:ext cx="69450" cy="167987"/>
            </a:xfrm>
            <a:custGeom>
              <a:rect b="b" l="l" r="r" t="t"/>
              <a:pathLst>
                <a:path extrusionOk="0" h="6405" w="2648">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9"/>
            <p:cNvSpPr/>
            <p:nvPr/>
          </p:nvSpPr>
          <p:spPr>
            <a:xfrm>
              <a:off x="1106373" y="2484507"/>
              <a:ext cx="69582" cy="167987"/>
            </a:xfrm>
            <a:custGeom>
              <a:rect b="b" l="l" r="r" t="t"/>
              <a:pathLst>
                <a:path extrusionOk="0" h="6405" w="2653">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9"/>
            <p:cNvSpPr/>
            <p:nvPr/>
          </p:nvSpPr>
          <p:spPr>
            <a:xfrm>
              <a:off x="1125047" y="2514407"/>
              <a:ext cx="32102" cy="9862"/>
            </a:xfrm>
            <a:custGeom>
              <a:rect b="b" l="l" r="r" t="t"/>
              <a:pathLst>
                <a:path extrusionOk="0" h="376" w="1224">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9"/>
            <p:cNvSpPr/>
            <p:nvPr/>
          </p:nvSpPr>
          <p:spPr>
            <a:xfrm>
              <a:off x="1125047" y="2543441"/>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9"/>
            <p:cNvSpPr/>
            <p:nvPr/>
          </p:nvSpPr>
          <p:spPr>
            <a:xfrm>
              <a:off x="1125047" y="2572343"/>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9"/>
            <p:cNvSpPr/>
            <p:nvPr/>
          </p:nvSpPr>
          <p:spPr>
            <a:xfrm>
              <a:off x="1018537" y="2514407"/>
              <a:ext cx="32102" cy="9862"/>
            </a:xfrm>
            <a:custGeom>
              <a:rect b="b" l="l" r="r" t="t"/>
              <a:pathLst>
                <a:path extrusionOk="0" h="376" w="1224">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9"/>
            <p:cNvSpPr/>
            <p:nvPr/>
          </p:nvSpPr>
          <p:spPr>
            <a:xfrm>
              <a:off x="1018537" y="2543441"/>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9"/>
            <p:cNvSpPr/>
            <p:nvPr/>
          </p:nvSpPr>
          <p:spPr>
            <a:xfrm>
              <a:off x="1018537" y="2572343"/>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9" name="Google Shape;12819;p79"/>
          <p:cNvGrpSpPr/>
          <p:nvPr/>
        </p:nvGrpSpPr>
        <p:grpSpPr>
          <a:xfrm>
            <a:off x="3140473" y="4172969"/>
            <a:ext cx="289158" cy="252938"/>
            <a:chOff x="3140473" y="4357544"/>
            <a:chExt cx="289158" cy="252938"/>
          </a:xfrm>
        </p:grpSpPr>
        <p:sp>
          <p:nvSpPr>
            <p:cNvPr id="12820" name="Google Shape;12820;p79"/>
            <p:cNvSpPr/>
            <p:nvPr/>
          </p:nvSpPr>
          <p:spPr>
            <a:xfrm>
              <a:off x="3144774" y="4425185"/>
              <a:ext cx="280687" cy="181127"/>
            </a:xfrm>
            <a:custGeom>
              <a:rect b="b" l="l" r="r" t="t"/>
              <a:pathLst>
                <a:path extrusionOk="0" h="6906" w="10702">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9"/>
            <p:cNvSpPr/>
            <p:nvPr/>
          </p:nvSpPr>
          <p:spPr>
            <a:xfrm>
              <a:off x="3144774" y="4425185"/>
              <a:ext cx="280687" cy="13533"/>
            </a:xfrm>
            <a:custGeom>
              <a:rect b="b" l="l" r="r" t="t"/>
              <a:pathLst>
                <a:path extrusionOk="0" h="516" w="10702">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9"/>
            <p:cNvSpPr/>
            <p:nvPr/>
          </p:nvSpPr>
          <p:spPr>
            <a:xfrm>
              <a:off x="3171894" y="4461405"/>
              <a:ext cx="90511" cy="117657"/>
            </a:xfrm>
            <a:custGeom>
              <a:rect b="b" l="l" r="r" t="t"/>
              <a:pathLst>
                <a:path extrusionOk="0" h="4486" w="3451">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9"/>
            <p:cNvSpPr/>
            <p:nvPr/>
          </p:nvSpPr>
          <p:spPr>
            <a:xfrm>
              <a:off x="3289629" y="4461405"/>
              <a:ext cx="108582" cy="18071"/>
            </a:xfrm>
            <a:custGeom>
              <a:rect b="b" l="l" r="r" t="t"/>
              <a:pathLst>
                <a:path extrusionOk="0" h="689" w="414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9"/>
            <p:cNvSpPr/>
            <p:nvPr/>
          </p:nvSpPr>
          <p:spPr>
            <a:xfrm>
              <a:off x="3289629" y="4497625"/>
              <a:ext cx="81436" cy="18071"/>
            </a:xfrm>
            <a:custGeom>
              <a:rect b="b" l="l" r="r" t="t"/>
              <a:pathLst>
                <a:path extrusionOk="0" h="689" w="3105">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9"/>
            <p:cNvSpPr/>
            <p:nvPr/>
          </p:nvSpPr>
          <p:spPr>
            <a:xfrm>
              <a:off x="3262378" y="4361846"/>
              <a:ext cx="45347" cy="81410"/>
            </a:xfrm>
            <a:custGeom>
              <a:rect b="b" l="l" r="r" t="t"/>
              <a:pathLst>
                <a:path extrusionOk="0" h="3104" w="1729">
                  <a:moveTo>
                    <a:pt x="1" y="0"/>
                  </a:moveTo>
                  <a:lnTo>
                    <a:pt x="347" y="3104"/>
                  </a:lnTo>
                  <a:lnTo>
                    <a:pt x="1382" y="3104"/>
                  </a:lnTo>
                  <a:lnTo>
                    <a:pt x="1728" y="0"/>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9"/>
            <p:cNvSpPr/>
            <p:nvPr/>
          </p:nvSpPr>
          <p:spPr>
            <a:xfrm>
              <a:off x="3189938" y="4520233"/>
              <a:ext cx="54422" cy="58828"/>
            </a:xfrm>
            <a:custGeom>
              <a:rect b="b" l="l" r="r" t="t"/>
              <a:pathLst>
                <a:path extrusionOk="0" h="2243" w="2075">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9"/>
            <p:cNvSpPr/>
            <p:nvPr/>
          </p:nvSpPr>
          <p:spPr>
            <a:xfrm>
              <a:off x="3190069" y="4534475"/>
              <a:ext cx="54291" cy="44587"/>
            </a:xfrm>
            <a:custGeom>
              <a:rect b="b" l="l" r="r" t="t"/>
              <a:pathLst>
                <a:path extrusionOk="0" h="1700" w="207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9"/>
            <p:cNvSpPr/>
            <p:nvPr/>
          </p:nvSpPr>
          <p:spPr>
            <a:xfrm>
              <a:off x="3190069" y="4542553"/>
              <a:ext cx="13533" cy="36509"/>
            </a:xfrm>
            <a:custGeom>
              <a:rect b="b" l="l" r="r" t="t"/>
              <a:pathLst>
                <a:path extrusionOk="0" h="1392" w="516">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9"/>
            <p:cNvSpPr/>
            <p:nvPr/>
          </p:nvSpPr>
          <p:spPr>
            <a:xfrm>
              <a:off x="3230696" y="4542553"/>
              <a:ext cx="13665" cy="36509"/>
            </a:xfrm>
            <a:custGeom>
              <a:rect b="b" l="l" r="r" t="t"/>
              <a:pathLst>
                <a:path extrusionOk="0" h="1392" w="521">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9"/>
            <p:cNvSpPr/>
            <p:nvPr/>
          </p:nvSpPr>
          <p:spPr>
            <a:xfrm>
              <a:off x="3199039" y="4484013"/>
              <a:ext cx="36246" cy="40784"/>
            </a:xfrm>
            <a:custGeom>
              <a:rect b="b" l="l" r="r" t="t"/>
              <a:pathLst>
                <a:path extrusionOk="0" h="1555" w="1382">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9"/>
            <p:cNvSpPr/>
            <p:nvPr/>
          </p:nvSpPr>
          <p:spPr>
            <a:xfrm>
              <a:off x="3199039" y="4484013"/>
              <a:ext cx="24890" cy="40784"/>
            </a:xfrm>
            <a:custGeom>
              <a:rect b="b" l="l" r="r" t="t"/>
              <a:pathLst>
                <a:path extrusionOk="0" h="1555" w="949">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9"/>
            <p:cNvSpPr/>
            <p:nvPr/>
          </p:nvSpPr>
          <p:spPr>
            <a:xfrm>
              <a:off x="3199039" y="4484013"/>
              <a:ext cx="36351" cy="18071"/>
            </a:xfrm>
            <a:custGeom>
              <a:rect b="b" l="l" r="r" t="t"/>
              <a:pathLst>
                <a:path extrusionOk="0" h="689" w="1386">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9"/>
            <p:cNvSpPr/>
            <p:nvPr/>
          </p:nvSpPr>
          <p:spPr>
            <a:xfrm>
              <a:off x="3199039" y="4484013"/>
              <a:ext cx="24890" cy="16550"/>
            </a:xfrm>
            <a:custGeom>
              <a:rect b="b" l="l" r="r" t="t"/>
              <a:pathLst>
                <a:path extrusionOk="0" h="631" w="949">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9"/>
            <p:cNvSpPr/>
            <p:nvPr/>
          </p:nvSpPr>
          <p:spPr>
            <a:xfrm>
              <a:off x="3140473" y="4357544"/>
              <a:ext cx="289158" cy="252938"/>
            </a:xfrm>
            <a:custGeom>
              <a:rect b="b" l="l" r="r" t="t"/>
              <a:pathLst>
                <a:path extrusionOk="0" h="9644" w="11025">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9"/>
            <p:cNvSpPr/>
            <p:nvPr/>
          </p:nvSpPr>
          <p:spPr>
            <a:xfrm>
              <a:off x="3167723" y="4457130"/>
              <a:ext cx="98983" cy="126233"/>
            </a:xfrm>
            <a:custGeom>
              <a:rect b="b" l="l" r="r" t="t"/>
              <a:pathLst>
                <a:path extrusionOk="0" h="4813" w="3774">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9"/>
            <p:cNvSpPr/>
            <p:nvPr/>
          </p:nvSpPr>
          <p:spPr>
            <a:xfrm>
              <a:off x="3285354" y="4457130"/>
              <a:ext cx="117132" cy="26647"/>
            </a:xfrm>
            <a:custGeom>
              <a:rect b="b" l="l" r="r" t="t"/>
              <a:pathLst>
                <a:path extrusionOk="0" h="1016" w="4466">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9"/>
            <p:cNvSpPr/>
            <p:nvPr/>
          </p:nvSpPr>
          <p:spPr>
            <a:xfrm>
              <a:off x="3285354" y="4493350"/>
              <a:ext cx="90013" cy="26647"/>
            </a:xfrm>
            <a:custGeom>
              <a:rect b="b" l="l" r="r" t="t"/>
              <a:pathLst>
                <a:path extrusionOk="0" h="1016" w="3432">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9"/>
            <p:cNvSpPr/>
            <p:nvPr/>
          </p:nvSpPr>
          <p:spPr>
            <a:xfrm>
              <a:off x="3283964" y="4529570"/>
              <a:ext cx="56573" cy="8471"/>
            </a:xfrm>
            <a:custGeom>
              <a:rect b="b" l="l" r="r" t="t"/>
              <a:pathLst>
                <a:path extrusionOk="0" h="323" w="2157">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9"/>
            <p:cNvSpPr/>
            <p:nvPr/>
          </p:nvSpPr>
          <p:spPr>
            <a:xfrm>
              <a:off x="3347303" y="4529570"/>
              <a:ext cx="29453" cy="8471"/>
            </a:xfrm>
            <a:custGeom>
              <a:rect b="b" l="l" r="r" t="t"/>
              <a:pathLst>
                <a:path extrusionOk="0" h="323" w="1123">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9"/>
            <p:cNvSpPr/>
            <p:nvPr/>
          </p:nvSpPr>
          <p:spPr>
            <a:xfrm>
              <a:off x="3283964" y="4556690"/>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9"/>
            <p:cNvSpPr/>
            <p:nvPr/>
          </p:nvSpPr>
          <p:spPr>
            <a:xfrm>
              <a:off x="3311083" y="4556690"/>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9"/>
            <p:cNvSpPr/>
            <p:nvPr/>
          </p:nvSpPr>
          <p:spPr>
            <a:xfrm>
              <a:off x="3283964" y="4574865"/>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9"/>
            <p:cNvSpPr/>
            <p:nvPr/>
          </p:nvSpPr>
          <p:spPr>
            <a:xfrm>
              <a:off x="3311083" y="4574865"/>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9"/>
            <p:cNvSpPr/>
            <p:nvPr/>
          </p:nvSpPr>
          <p:spPr>
            <a:xfrm>
              <a:off x="3279426" y="4420910"/>
              <a:ext cx="11383" cy="8471"/>
            </a:xfrm>
            <a:custGeom>
              <a:rect b="b" l="l" r="r" t="t"/>
              <a:pathLst>
                <a:path extrusionOk="0" h="323" w="434">
                  <a:moveTo>
                    <a:pt x="217" y="0"/>
                  </a:moveTo>
                  <a:cubicBezTo>
                    <a:pt x="0" y="0"/>
                    <a:pt x="0" y="323"/>
                    <a:pt x="217" y="323"/>
                  </a:cubicBezTo>
                  <a:cubicBezTo>
                    <a:pt x="433" y="323"/>
                    <a:pt x="433"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79"/>
          <p:cNvGrpSpPr/>
          <p:nvPr/>
        </p:nvGrpSpPr>
        <p:grpSpPr>
          <a:xfrm>
            <a:off x="4889349" y="1360621"/>
            <a:ext cx="348327" cy="310298"/>
            <a:chOff x="4889349" y="1545196"/>
            <a:chExt cx="348327" cy="310298"/>
          </a:xfrm>
        </p:grpSpPr>
        <p:sp>
          <p:nvSpPr>
            <p:cNvPr id="12846" name="Google Shape;12846;p79"/>
            <p:cNvSpPr/>
            <p:nvPr/>
          </p:nvSpPr>
          <p:spPr>
            <a:xfrm>
              <a:off x="4954472" y="1566650"/>
              <a:ext cx="65385" cy="54553"/>
            </a:xfrm>
            <a:custGeom>
              <a:rect b="b" l="l" r="r" t="t"/>
              <a:pathLst>
                <a:path extrusionOk="0" h="2080" w="2493">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9"/>
            <p:cNvSpPr/>
            <p:nvPr/>
          </p:nvSpPr>
          <p:spPr>
            <a:xfrm>
              <a:off x="4954472" y="1566650"/>
              <a:ext cx="43564" cy="54553"/>
            </a:xfrm>
            <a:custGeom>
              <a:rect b="b" l="l" r="r" t="t"/>
              <a:pathLst>
                <a:path extrusionOk="0" h="2080" w="1661">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9"/>
            <p:cNvSpPr/>
            <p:nvPr/>
          </p:nvSpPr>
          <p:spPr>
            <a:xfrm>
              <a:off x="4916232" y="1593900"/>
              <a:ext cx="141865" cy="141891"/>
            </a:xfrm>
            <a:custGeom>
              <a:rect b="b" l="l" r="r" t="t"/>
              <a:pathLst>
                <a:path extrusionOk="0" h="5410" w="5409">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9"/>
            <p:cNvSpPr/>
            <p:nvPr/>
          </p:nvSpPr>
          <p:spPr>
            <a:xfrm>
              <a:off x="4945004" y="1593979"/>
              <a:ext cx="113093" cy="141812"/>
            </a:xfrm>
            <a:custGeom>
              <a:rect b="b" l="l" r="r" t="t"/>
              <a:pathLst>
                <a:path extrusionOk="0" h="5407" w="4312">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9"/>
            <p:cNvSpPr/>
            <p:nvPr/>
          </p:nvSpPr>
          <p:spPr>
            <a:xfrm>
              <a:off x="5079918" y="1566650"/>
              <a:ext cx="152723" cy="159699"/>
            </a:xfrm>
            <a:custGeom>
              <a:rect b="b" l="l" r="r" t="t"/>
              <a:pathLst>
                <a:path extrusionOk="0" h="6089" w="5823">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9"/>
            <p:cNvSpPr/>
            <p:nvPr/>
          </p:nvSpPr>
          <p:spPr>
            <a:xfrm>
              <a:off x="5085347" y="1566650"/>
              <a:ext cx="130875" cy="87154"/>
            </a:xfrm>
            <a:custGeom>
              <a:rect b="b" l="l" r="r" t="t"/>
              <a:pathLst>
                <a:path extrusionOk="0" h="3323" w="499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9"/>
            <p:cNvSpPr/>
            <p:nvPr/>
          </p:nvSpPr>
          <p:spPr>
            <a:xfrm>
              <a:off x="5112597" y="1550231"/>
              <a:ext cx="87364" cy="87364"/>
            </a:xfrm>
            <a:custGeom>
              <a:rect b="b" l="l" r="r" t="t"/>
              <a:pathLst>
                <a:path extrusionOk="0" h="3331" w="3331">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9"/>
            <p:cNvSpPr/>
            <p:nvPr/>
          </p:nvSpPr>
          <p:spPr>
            <a:xfrm>
              <a:off x="5129016" y="1566650"/>
              <a:ext cx="54527" cy="54553"/>
            </a:xfrm>
            <a:custGeom>
              <a:rect b="b" l="l" r="r" t="t"/>
              <a:pathLst>
                <a:path extrusionOk="0" h="2080" w="2079">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9"/>
            <p:cNvSpPr/>
            <p:nvPr/>
          </p:nvSpPr>
          <p:spPr>
            <a:xfrm>
              <a:off x="5139848" y="1634422"/>
              <a:ext cx="32732" cy="25021"/>
            </a:xfrm>
            <a:custGeom>
              <a:rect b="b" l="l" r="r" t="t"/>
              <a:pathLst>
                <a:path extrusionOk="0" h="954" w="1248">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9"/>
            <p:cNvSpPr/>
            <p:nvPr/>
          </p:nvSpPr>
          <p:spPr>
            <a:xfrm>
              <a:off x="5139848" y="1634422"/>
              <a:ext cx="16445" cy="25021"/>
            </a:xfrm>
            <a:custGeom>
              <a:rect b="b" l="l" r="r" t="t"/>
              <a:pathLst>
                <a:path extrusionOk="0" h="954" w="627">
                  <a:moveTo>
                    <a:pt x="1" y="0"/>
                  </a:moveTo>
                  <a:lnTo>
                    <a:pt x="1" y="746"/>
                  </a:lnTo>
                  <a:cubicBezTo>
                    <a:pt x="1" y="857"/>
                    <a:pt x="92" y="953"/>
                    <a:pt x="208" y="953"/>
                  </a:cubicBezTo>
                  <a:lnTo>
                    <a:pt x="626" y="953"/>
                  </a:lnTo>
                  <a:lnTo>
                    <a:pt x="6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9"/>
            <p:cNvSpPr/>
            <p:nvPr/>
          </p:nvSpPr>
          <p:spPr>
            <a:xfrm>
              <a:off x="4894516" y="1741194"/>
              <a:ext cx="185428" cy="109185"/>
            </a:xfrm>
            <a:custGeom>
              <a:rect b="b" l="l" r="r" t="t"/>
              <a:pathLst>
                <a:path extrusionOk="0" h="4163" w="707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9"/>
            <p:cNvSpPr/>
            <p:nvPr/>
          </p:nvSpPr>
          <p:spPr>
            <a:xfrm>
              <a:off x="4959901" y="1741194"/>
              <a:ext cx="54553" cy="27250"/>
            </a:xfrm>
            <a:custGeom>
              <a:rect b="b" l="l" r="r" t="t"/>
              <a:pathLst>
                <a:path extrusionOk="0" h="1039" w="208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9"/>
            <p:cNvSpPr/>
            <p:nvPr/>
          </p:nvSpPr>
          <p:spPr>
            <a:xfrm>
              <a:off x="4894516" y="1780430"/>
              <a:ext cx="185428" cy="69818"/>
            </a:xfrm>
            <a:custGeom>
              <a:rect b="b" l="l" r="r" t="t"/>
              <a:pathLst>
                <a:path extrusionOk="0" h="2662" w="707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9"/>
            <p:cNvSpPr/>
            <p:nvPr/>
          </p:nvSpPr>
          <p:spPr>
            <a:xfrm>
              <a:off x="4932651" y="1649424"/>
              <a:ext cx="109054" cy="102759"/>
            </a:xfrm>
            <a:custGeom>
              <a:rect b="b" l="l" r="r" t="t"/>
              <a:pathLst>
                <a:path extrusionOk="0" h="3918" w="4158">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9"/>
            <p:cNvSpPr/>
            <p:nvPr/>
          </p:nvSpPr>
          <p:spPr>
            <a:xfrm>
              <a:off x="4932651" y="1649424"/>
              <a:ext cx="109054" cy="102261"/>
            </a:xfrm>
            <a:custGeom>
              <a:rect b="b" l="l" r="r" t="t"/>
              <a:pathLst>
                <a:path extrusionOk="0" h="3899" w="4158">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9"/>
            <p:cNvSpPr/>
            <p:nvPr/>
          </p:nvSpPr>
          <p:spPr>
            <a:xfrm>
              <a:off x="4894516" y="1798344"/>
              <a:ext cx="38135" cy="51904"/>
            </a:xfrm>
            <a:custGeom>
              <a:rect b="b" l="l" r="r" t="t"/>
              <a:pathLst>
                <a:path extrusionOk="0" h="1979" w="1454">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9"/>
            <p:cNvSpPr/>
            <p:nvPr/>
          </p:nvSpPr>
          <p:spPr>
            <a:xfrm>
              <a:off x="5041678" y="1798344"/>
              <a:ext cx="38266" cy="51904"/>
            </a:xfrm>
            <a:custGeom>
              <a:rect b="b" l="l" r="r" t="t"/>
              <a:pathLst>
                <a:path extrusionOk="0" h="1979" w="1459">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9"/>
            <p:cNvSpPr/>
            <p:nvPr/>
          </p:nvSpPr>
          <p:spPr>
            <a:xfrm>
              <a:off x="5103628" y="1545196"/>
              <a:ext cx="105172" cy="124764"/>
            </a:xfrm>
            <a:custGeom>
              <a:rect b="b" l="l" r="r" t="t"/>
              <a:pathLst>
                <a:path extrusionOk="0" h="4757" w="401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9"/>
            <p:cNvSpPr/>
            <p:nvPr/>
          </p:nvSpPr>
          <p:spPr>
            <a:xfrm>
              <a:off x="4889349" y="1561614"/>
              <a:ext cx="195631" cy="293879"/>
            </a:xfrm>
            <a:custGeom>
              <a:rect b="b" l="l" r="r" t="t"/>
              <a:pathLst>
                <a:path extrusionOk="0" h="11205" w="7459">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9"/>
            <p:cNvSpPr/>
            <p:nvPr/>
          </p:nvSpPr>
          <p:spPr>
            <a:xfrm>
              <a:off x="4927589" y="1823338"/>
              <a:ext cx="10255" cy="32024"/>
            </a:xfrm>
            <a:custGeom>
              <a:rect b="b" l="l" r="r" t="t"/>
              <a:pathLst>
                <a:path extrusionOk="0" h="1221" w="391">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9"/>
            <p:cNvSpPr/>
            <p:nvPr/>
          </p:nvSpPr>
          <p:spPr>
            <a:xfrm>
              <a:off x="5036616" y="1823338"/>
              <a:ext cx="10255" cy="32024"/>
            </a:xfrm>
            <a:custGeom>
              <a:rect b="b" l="l" r="r" t="t"/>
              <a:pathLst>
                <a:path extrusionOk="0" h="1221" w="391">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9"/>
            <p:cNvSpPr/>
            <p:nvPr/>
          </p:nvSpPr>
          <p:spPr>
            <a:xfrm>
              <a:off x="5074751" y="1561614"/>
              <a:ext cx="162925" cy="169771"/>
            </a:xfrm>
            <a:custGeom>
              <a:rect b="b" l="l" r="r" t="t"/>
              <a:pathLst>
                <a:path extrusionOk="0" h="6473" w="6212">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8" name="Google Shape;12868;p79"/>
          <p:cNvGrpSpPr/>
          <p:nvPr/>
        </p:nvGrpSpPr>
        <p:grpSpPr>
          <a:xfrm>
            <a:off x="5393651" y="1314093"/>
            <a:ext cx="263403" cy="366713"/>
            <a:chOff x="5393651" y="1498668"/>
            <a:chExt cx="263403" cy="366713"/>
          </a:xfrm>
        </p:grpSpPr>
        <p:sp>
          <p:nvSpPr>
            <p:cNvPr id="12869" name="Google Shape;12869;p79"/>
            <p:cNvSpPr/>
            <p:nvPr/>
          </p:nvSpPr>
          <p:spPr>
            <a:xfrm>
              <a:off x="5399080" y="1527020"/>
              <a:ext cx="252676" cy="333063"/>
            </a:xfrm>
            <a:custGeom>
              <a:rect b="b" l="l" r="r" t="t"/>
              <a:pathLst>
                <a:path extrusionOk="0" h="12699" w="9634">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9"/>
            <p:cNvSpPr/>
            <p:nvPr/>
          </p:nvSpPr>
          <p:spPr>
            <a:xfrm>
              <a:off x="5422029" y="1549995"/>
              <a:ext cx="206751" cy="275651"/>
            </a:xfrm>
            <a:custGeom>
              <a:rect b="b" l="l" r="r" t="t"/>
              <a:pathLst>
                <a:path extrusionOk="0" h="10510" w="7883">
                  <a:moveTo>
                    <a:pt x="1" y="0"/>
                  </a:moveTo>
                  <a:lnTo>
                    <a:pt x="1" y="10509"/>
                  </a:lnTo>
                  <a:lnTo>
                    <a:pt x="7883" y="10509"/>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9"/>
            <p:cNvSpPr/>
            <p:nvPr/>
          </p:nvSpPr>
          <p:spPr>
            <a:xfrm>
              <a:off x="5473645" y="1503992"/>
              <a:ext cx="103520" cy="46029"/>
            </a:xfrm>
            <a:custGeom>
              <a:rect b="b" l="l" r="r" t="t"/>
              <a:pathLst>
                <a:path extrusionOk="0" h="1755" w="3947">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9"/>
            <p:cNvSpPr/>
            <p:nvPr/>
          </p:nvSpPr>
          <p:spPr>
            <a:xfrm>
              <a:off x="5453581" y="1661934"/>
              <a:ext cx="28798" cy="28667"/>
            </a:xfrm>
            <a:custGeom>
              <a:rect b="b" l="l" r="r" t="t"/>
              <a:pathLst>
                <a:path extrusionOk="0" h="1093" w="1098">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9"/>
            <p:cNvSpPr/>
            <p:nvPr/>
          </p:nvSpPr>
          <p:spPr>
            <a:xfrm>
              <a:off x="5453581" y="1713550"/>
              <a:ext cx="28798" cy="28798"/>
            </a:xfrm>
            <a:custGeom>
              <a:rect b="b" l="l" r="r" t="t"/>
              <a:pathLst>
                <a:path extrusionOk="0" h="1098" w="1098">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9"/>
            <p:cNvSpPr/>
            <p:nvPr/>
          </p:nvSpPr>
          <p:spPr>
            <a:xfrm>
              <a:off x="5453581" y="1765297"/>
              <a:ext cx="28798" cy="28667"/>
            </a:xfrm>
            <a:custGeom>
              <a:rect b="b" l="l" r="r" t="t"/>
              <a:pathLst>
                <a:path extrusionOk="0" h="1093" w="1098">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9"/>
            <p:cNvSpPr/>
            <p:nvPr/>
          </p:nvSpPr>
          <p:spPr>
            <a:xfrm>
              <a:off x="5450827" y="1572971"/>
              <a:ext cx="34463" cy="34463"/>
            </a:xfrm>
            <a:custGeom>
              <a:rect b="b" l="l" r="r" t="t"/>
              <a:pathLst>
                <a:path extrusionOk="0" h="1314" w="1314">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9"/>
            <p:cNvSpPr/>
            <p:nvPr/>
          </p:nvSpPr>
          <p:spPr>
            <a:xfrm>
              <a:off x="5393651" y="1498668"/>
              <a:ext cx="263403" cy="366713"/>
            </a:xfrm>
            <a:custGeom>
              <a:rect b="b" l="l" r="r" t="t"/>
              <a:pathLst>
                <a:path extrusionOk="0" h="13982" w="10043">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9"/>
            <p:cNvSpPr/>
            <p:nvPr/>
          </p:nvSpPr>
          <p:spPr>
            <a:xfrm>
              <a:off x="5518573" y="1521591"/>
              <a:ext cx="14294" cy="10780"/>
            </a:xfrm>
            <a:custGeom>
              <a:rect b="b" l="l" r="r" t="t"/>
              <a:pathLst>
                <a:path extrusionOk="0" h="411" w="545">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9"/>
            <p:cNvSpPr/>
            <p:nvPr/>
          </p:nvSpPr>
          <p:spPr>
            <a:xfrm>
              <a:off x="5416627" y="1544566"/>
              <a:ext cx="217452" cy="286378"/>
            </a:xfrm>
            <a:custGeom>
              <a:rect b="b" l="l" r="r" t="t"/>
              <a:pathLst>
                <a:path extrusionOk="0" h="10919" w="8291">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9"/>
            <p:cNvSpPr/>
            <p:nvPr/>
          </p:nvSpPr>
          <p:spPr>
            <a:xfrm>
              <a:off x="5445398" y="1659416"/>
              <a:ext cx="39525" cy="33755"/>
            </a:xfrm>
            <a:custGeom>
              <a:rect b="b" l="l" r="r" t="t"/>
              <a:pathLst>
                <a:path extrusionOk="0" h="1287" w="1507">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9"/>
            <p:cNvSpPr/>
            <p:nvPr/>
          </p:nvSpPr>
          <p:spPr>
            <a:xfrm>
              <a:off x="5445398" y="1711137"/>
              <a:ext cx="39525" cy="33755"/>
            </a:xfrm>
            <a:custGeom>
              <a:rect b="b" l="l" r="r" t="t"/>
              <a:pathLst>
                <a:path extrusionOk="0" h="1287" w="1507">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9"/>
            <p:cNvSpPr/>
            <p:nvPr/>
          </p:nvSpPr>
          <p:spPr>
            <a:xfrm>
              <a:off x="5445398" y="1762753"/>
              <a:ext cx="39525" cy="33781"/>
            </a:xfrm>
            <a:custGeom>
              <a:rect b="b" l="l" r="r" t="t"/>
              <a:pathLst>
                <a:path extrusionOk="0" h="1288" w="1507">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9"/>
            <p:cNvSpPr/>
            <p:nvPr/>
          </p:nvSpPr>
          <p:spPr>
            <a:xfrm>
              <a:off x="5494968" y="1659390"/>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9"/>
            <p:cNvSpPr/>
            <p:nvPr/>
          </p:nvSpPr>
          <p:spPr>
            <a:xfrm>
              <a:off x="5494968" y="1682366"/>
              <a:ext cx="106825" cy="10780"/>
            </a:xfrm>
            <a:custGeom>
              <a:rect b="b" l="l" r="r" t="t"/>
              <a:pathLst>
                <a:path extrusionOk="0" h="411" w="4073">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9"/>
            <p:cNvSpPr/>
            <p:nvPr/>
          </p:nvSpPr>
          <p:spPr>
            <a:xfrm>
              <a:off x="5494968" y="1711137"/>
              <a:ext cx="66565" cy="10780"/>
            </a:xfrm>
            <a:custGeom>
              <a:rect b="b" l="l" r="r" t="t"/>
              <a:pathLst>
                <a:path extrusionOk="0" h="411" w="2538">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9"/>
            <p:cNvSpPr/>
            <p:nvPr/>
          </p:nvSpPr>
          <p:spPr>
            <a:xfrm>
              <a:off x="5494968" y="1734112"/>
              <a:ext cx="106825" cy="10780"/>
            </a:xfrm>
            <a:custGeom>
              <a:rect b="b" l="l" r="r" t="t"/>
              <a:pathLst>
                <a:path extrusionOk="0" h="411" w="4073">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9"/>
            <p:cNvSpPr/>
            <p:nvPr/>
          </p:nvSpPr>
          <p:spPr>
            <a:xfrm>
              <a:off x="5494968" y="1762753"/>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9"/>
            <p:cNvSpPr/>
            <p:nvPr/>
          </p:nvSpPr>
          <p:spPr>
            <a:xfrm>
              <a:off x="5494968" y="1785728"/>
              <a:ext cx="106169" cy="10780"/>
            </a:xfrm>
            <a:custGeom>
              <a:rect b="b" l="l" r="r" t="t"/>
              <a:pathLst>
                <a:path extrusionOk="0" h="411" w="4048">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9"/>
            <p:cNvSpPr/>
            <p:nvPr/>
          </p:nvSpPr>
          <p:spPr>
            <a:xfrm>
              <a:off x="5494968" y="1573312"/>
              <a:ext cx="106825" cy="10780"/>
            </a:xfrm>
            <a:custGeom>
              <a:rect b="b" l="l" r="r" t="t"/>
              <a:pathLst>
                <a:path extrusionOk="0" h="411" w="4073">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9"/>
            <p:cNvSpPr/>
            <p:nvPr/>
          </p:nvSpPr>
          <p:spPr>
            <a:xfrm>
              <a:off x="5449044" y="1624954"/>
              <a:ext cx="152749" cy="10753"/>
            </a:xfrm>
            <a:custGeom>
              <a:rect b="b" l="l" r="r" t="t"/>
              <a:pathLst>
                <a:path extrusionOk="0" h="410" w="5824">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9"/>
            <p:cNvSpPr/>
            <p:nvPr/>
          </p:nvSpPr>
          <p:spPr>
            <a:xfrm>
              <a:off x="5494968" y="1596287"/>
              <a:ext cx="32102" cy="10780"/>
            </a:xfrm>
            <a:custGeom>
              <a:rect b="b" l="l" r="r" t="t"/>
              <a:pathLst>
                <a:path extrusionOk="0" h="411" w="1224">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9"/>
            <p:cNvSpPr/>
            <p:nvPr/>
          </p:nvSpPr>
          <p:spPr>
            <a:xfrm>
              <a:off x="5535122" y="1596287"/>
              <a:ext cx="32207" cy="10780"/>
            </a:xfrm>
            <a:custGeom>
              <a:rect b="b" l="l" r="r" t="t"/>
              <a:pathLst>
                <a:path extrusionOk="0" h="411" w="1228">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9"/>
            <p:cNvSpPr/>
            <p:nvPr/>
          </p:nvSpPr>
          <p:spPr>
            <a:xfrm>
              <a:off x="5451063" y="1573207"/>
              <a:ext cx="33860" cy="33860"/>
            </a:xfrm>
            <a:custGeom>
              <a:rect b="b" l="l" r="r" t="t"/>
              <a:pathLst>
                <a:path extrusionOk="0" h="1291" w="1291">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79"/>
          <p:cNvGrpSpPr/>
          <p:nvPr/>
        </p:nvGrpSpPr>
        <p:grpSpPr>
          <a:xfrm>
            <a:off x="5775393" y="1326053"/>
            <a:ext cx="366634" cy="366634"/>
            <a:chOff x="5775393" y="1510628"/>
            <a:chExt cx="366634" cy="366634"/>
          </a:xfrm>
        </p:grpSpPr>
        <p:sp>
          <p:nvSpPr>
            <p:cNvPr id="12894" name="Google Shape;12894;p79"/>
            <p:cNvSpPr/>
            <p:nvPr/>
          </p:nvSpPr>
          <p:spPr>
            <a:xfrm>
              <a:off x="5918516" y="1624954"/>
              <a:ext cx="28798" cy="63130"/>
            </a:xfrm>
            <a:custGeom>
              <a:rect b="b" l="l" r="r" t="t"/>
              <a:pathLst>
                <a:path extrusionOk="0" h="2407" w="1098">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9"/>
            <p:cNvSpPr/>
            <p:nvPr/>
          </p:nvSpPr>
          <p:spPr>
            <a:xfrm>
              <a:off x="5930004" y="1619288"/>
              <a:ext cx="68926" cy="68926"/>
            </a:xfrm>
            <a:custGeom>
              <a:rect b="b" l="l" r="r" t="t"/>
              <a:pathLst>
                <a:path extrusionOk="0" h="2628" w="2628">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9"/>
            <p:cNvSpPr/>
            <p:nvPr/>
          </p:nvSpPr>
          <p:spPr>
            <a:xfrm>
              <a:off x="5941491" y="170534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9"/>
            <p:cNvSpPr/>
            <p:nvPr/>
          </p:nvSpPr>
          <p:spPr>
            <a:xfrm>
              <a:off x="5901337" y="1719346"/>
              <a:ext cx="114876" cy="89383"/>
            </a:xfrm>
            <a:custGeom>
              <a:rect b="b" l="l" r="r" t="t"/>
              <a:pathLst>
                <a:path extrusionOk="0" h="3408" w="438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9"/>
            <p:cNvSpPr/>
            <p:nvPr/>
          </p:nvSpPr>
          <p:spPr>
            <a:xfrm>
              <a:off x="5924312" y="1648034"/>
              <a:ext cx="68926" cy="63130"/>
            </a:xfrm>
            <a:custGeom>
              <a:rect b="b" l="l" r="r" t="t"/>
              <a:pathLst>
                <a:path extrusionOk="0" h="2407" w="2628">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9"/>
            <p:cNvSpPr/>
            <p:nvPr/>
          </p:nvSpPr>
          <p:spPr>
            <a:xfrm>
              <a:off x="5924312" y="1648034"/>
              <a:ext cx="68821" cy="61766"/>
            </a:xfrm>
            <a:custGeom>
              <a:rect b="b" l="l" r="r" t="t"/>
              <a:pathLst>
                <a:path extrusionOk="0" h="2355" w="2624">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9"/>
            <p:cNvSpPr/>
            <p:nvPr/>
          </p:nvSpPr>
          <p:spPr>
            <a:xfrm>
              <a:off x="5901337" y="1733876"/>
              <a:ext cx="23002" cy="74853"/>
            </a:xfrm>
            <a:custGeom>
              <a:rect b="b" l="l" r="r" t="t"/>
              <a:pathLst>
                <a:path extrusionOk="0" h="2854" w="877">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9"/>
            <p:cNvSpPr/>
            <p:nvPr/>
          </p:nvSpPr>
          <p:spPr>
            <a:xfrm>
              <a:off x="5993212" y="1733876"/>
              <a:ext cx="23002" cy="74853"/>
            </a:xfrm>
            <a:custGeom>
              <a:rect b="b" l="l" r="r" t="t"/>
              <a:pathLst>
                <a:path extrusionOk="0" h="2854" w="877">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9"/>
            <p:cNvSpPr/>
            <p:nvPr/>
          </p:nvSpPr>
          <p:spPr>
            <a:xfrm>
              <a:off x="5780690" y="1515926"/>
              <a:ext cx="356038" cy="356038"/>
            </a:xfrm>
            <a:custGeom>
              <a:rect b="b" l="l" r="r" t="t"/>
              <a:pathLst>
                <a:path extrusionOk="0" h="13575" w="13575">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9"/>
            <p:cNvSpPr/>
            <p:nvPr/>
          </p:nvSpPr>
          <p:spPr>
            <a:xfrm>
              <a:off x="5822471" y="1567542"/>
              <a:ext cx="262642" cy="252702"/>
            </a:xfrm>
            <a:custGeom>
              <a:rect b="b" l="l" r="r" t="t"/>
              <a:pathLst>
                <a:path extrusionOk="0" h="9635" w="10014">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9"/>
            <p:cNvSpPr/>
            <p:nvPr/>
          </p:nvSpPr>
          <p:spPr>
            <a:xfrm>
              <a:off x="5775393" y="1510628"/>
              <a:ext cx="366634" cy="366634"/>
            </a:xfrm>
            <a:custGeom>
              <a:rect b="b" l="l" r="r" t="t"/>
              <a:pathLst>
                <a:path extrusionOk="0" h="13979" w="13979">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9"/>
            <p:cNvSpPr/>
            <p:nvPr/>
          </p:nvSpPr>
          <p:spPr>
            <a:xfrm>
              <a:off x="5832936" y="1579370"/>
              <a:ext cx="202686" cy="188812"/>
            </a:xfrm>
            <a:custGeom>
              <a:rect b="b" l="l" r="r" t="t"/>
              <a:pathLst>
                <a:path extrusionOk="0" h="7199" w="7728">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9"/>
            <p:cNvSpPr/>
            <p:nvPr/>
          </p:nvSpPr>
          <p:spPr>
            <a:xfrm>
              <a:off x="5882637" y="1613859"/>
              <a:ext cx="198201" cy="194477"/>
            </a:xfrm>
            <a:custGeom>
              <a:rect b="b" l="l" r="r" t="t"/>
              <a:pathLst>
                <a:path extrusionOk="0" h="7415" w="7557">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9"/>
            <p:cNvSpPr/>
            <p:nvPr/>
          </p:nvSpPr>
          <p:spPr>
            <a:xfrm>
              <a:off x="5934672" y="1642631"/>
              <a:ext cx="48600" cy="16314"/>
            </a:xfrm>
            <a:custGeom>
              <a:rect b="b" l="l" r="r" t="t"/>
              <a:pathLst>
                <a:path extrusionOk="0" h="622" w="1853">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79"/>
          <p:cNvGrpSpPr/>
          <p:nvPr/>
        </p:nvGrpSpPr>
        <p:grpSpPr>
          <a:xfrm>
            <a:off x="6226322" y="1325397"/>
            <a:ext cx="375342" cy="367447"/>
            <a:chOff x="6226322" y="1509972"/>
            <a:chExt cx="375342" cy="367447"/>
          </a:xfrm>
        </p:grpSpPr>
        <p:sp>
          <p:nvSpPr>
            <p:cNvPr id="12909" name="Google Shape;12909;p79"/>
            <p:cNvSpPr/>
            <p:nvPr/>
          </p:nvSpPr>
          <p:spPr>
            <a:xfrm>
              <a:off x="6240196" y="1515926"/>
              <a:ext cx="356038" cy="355907"/>
            </a:xfrm>
            <a:custGeom>
              <a:rect b="b" l="l" r="r" t="t"/>
              <a:pathLst>
                <a:path extrusionOk="0" h="13570" w="13575">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9"/>
            <p:cNvSpPr/>
            <p:nvPr/>
          </p:nvSpPr>
          <p:spPr>
            <a:xfrm>
              <a:off x="6266948" y="1542547"/>
              <a:ext cx="302665" cy="302639"/>
            </a:xfrm>
            <a:custGeom>
              <a:rect b="b" l="l" r="r" t="t"/>
              <a:pathLst>
                <a:path extrusionOk="0" h="11539" w="1154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9"/>
            <p:cNvSpPr/>
            <p:nvPr/>
          </p:nvSpPr>
          <p:spPr>
            <a:xfrm>
              <a:off x="6304191" y="1579895"/>
              <a:ext cx="283073" cy="265291"/>
            </a:xfrm>
            <a:custGeom>
              <a:rect b="b" l="l" r="r" t="t"/>
              <a:pathLst>
                <a:path extrusionOk="0" h="10115" w="10793">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9"/>
            <p:cNvSpPr/>
            <p:nvPr/>
          </p:nvSpPr>
          <p:spPr>
            <a:xfrm>
              <a:off x="6226322" y="1509972"/>
              <a:ext cx="375342" cy="367447"/>
            </a:xfrm>
            <a:custGeom>
              <a:rect b="b" l="l" r="r" t="t"/>
              <a:pathLst>
                <a:path extrusionOk="0" h="14010" w="14311">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9"/>
            <p:cNvSpPr/>
            <p:nvPr/>
          </p:nvSpPr>
          <p:spPr>
            <a:xfrm>
              <a:off x="6240957" y="1537039"/>
              <a:ext cx="353494" cy="314625"/>
            </a:xfrm>
            <a:custGeom>
              <a:rect b="b" l="l" r="r" t="t"/>
              <a:pathLst>
                <a:path extrusionOk="0" h="11996" w="13478">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9"/>
            <p:cNvSpPr/>
            <p:nvPr/>
          </p:nvSpPr>
          <p:spPr>
            <a:xfrm>
              <a:off x="6287773" y="1688555"/>
              <a:ext cx="20615" cy="10753"/>
            </a:xfrm>
            <a:custGeom>
              <a:rect b="b" l="l" r="r" t="t"/>
              <a:pathLst>
                <a:path extrusionOk="0" h="410" w="786">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9"/>
            <p:cNvSpPr/>
            <p:nvPr/>
          </p:nvSpPr>
          <p:spPr>
            <a:xfrm>
              <a:off x="6412826" y="1563686"/>
              <a:ext cx="137983" cy="135622"/>
            </a:xfrm>
            <a:custGeom>
              <a:rect b="b" l="l" r="r" t="t"/>
              <a:pathLst>
                <a:path extrusionOk="0" h="5171" w="5261">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9"/>
            <p:cNvSpPr/>
            <p:nvPr/>
          </p:nvSpPr>
          <p:spPr>
            <a:xfrm>
              <a:off x="6412642" y="1805425"/>
              <a:ext cx="11252" cy="19120"/>
            </a:xfrm>
            <a:custGeom>
              <a:rect b="b" l="l" r="r" t="t"/>
              <a:pathLst>
                <a:path extrusionOk="0" h="729" w="429">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9"/>
            <p:cNvSpPr/>
            <p:nvPr/>
          </p:nvSpPr>
          <p:spPr>
            <a:xfrm>
              <a:off x="6322315" y="1600037"/>
              <a:ext cx="20457" cy="16235"/>
            </a:xfrm>
            <a:custGeom>
              <a:rect b="b" l="l" r="r" t="t"/>
              <a:pathLst>
                <a:path extrusionOk="0" h="619" w="78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9"/>
            <p:cNvSpPr/>
            <p:nvPr/>
          </p:nvSpPr>
          <p:spPr>
            <a:xfrm>
              <a:off x="6495364" y="1771513"/>
              <a:ext cx="18884" cy="16235"/>
            </a:xfrm>
            <a:custGeom>
              <a:rect b="b" l="l" r="r" t="t"/>
              <a:pathLst>
                <a:path extrusionOk="0" h="619" w="72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9"/>
            <p:cNvSpPr/>
            <p:nvPr/>
          </p:nvSpPr>
          <p:spPr>
            <a:xfrm>
              <a:off x="6493239" y="1600037"/>
              <a:ext cx="20903" cy="16497"/>
            </a:xfrm>
            <a:custGeom>
              <a:rect b="b" l="l" r="r" t="t"/>
              <a:pathLst>
                <a:path extrusionOk="0" h="629" w="797">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9"/>
            <p:cNvSpPr/>
            <p:nvPr/>
          </p:nvSpPr>
          <p:spPr>
            <a:xfrm>
              <a:off x="6323862" y="1771487"/>
              <a:ext cx="18910" cy="16261"/>
            </a:xfrm>
            <a:custGeom>
              <a:rect b="b" l="l" r="r" t="t"/>
              <a:pathLst>
                <a:path extrusionOk="0" h="620" w="721">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9"/>
            <p:cNvSpPr/>
            <p:nvPr/>
          </p:nvSpPr>
          <p:spPr>
            <a:xfrm>
              <a:off x="6294907" y="1639352"/>
              <a:ext cx="23631" cy="14268"/>
            </a:xfrm>
            <a:custGeom>
              <a:rect b="b" l="l" r="r" t="t"/>
              <a:pathLst>
                <a:path extrusionOk="0" h="544" w="901">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9"/>
            <p:cNvSpPr/>
            <p:nvPr/>
          </p:nvSpPr>
          <p:spPr>
            <a:xfrm>
              <a:off x="6518785" y="1734480"/>
              <a:ext cx="22792" cy="13874"/>
            </a:xfrm>
            <a:custGeom>
              <a:rect b="b" l="l" r="r" t="t"/>
              <a:pathLst>
                <a:path extrusionOk="0" h="529" w="869">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9"/>
            <p:cNvSpPr/>
            <p:nvPr/>
          </p:nvSpPr>
          <p:spPr>
            <a:xfrm>
              <a:off x="6457753" y="1573076"/>
              <a:ext cx="16550" cy="18202"/>
            </a:xfrm>
            <a:custGeom>
              <a:rect b="b" l="l" r="r" t="t"/>
              <a:pathLst>
                <a:path extrusionOk="0" h="694" w="631">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9"/>
            <p:cNvSpPr/>
            <p:nvPr/>
          </p:nvSpPr>
          <p:spPr>
            <a:xfrm>
              <a:off x="6363229" y="1796717"/>
              <a:ext cx="15605" cy="17651"/>
            </a:xfrm>
            <a:custGeom>
              <a:rect b="b" l="l" r="r" t="t"/>
              <a:pathLst>
                <a:path extrusionOk="0" h="673" w="595">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9"/>
            <p:cNvSpPr/>
            <p:nvPr/>
          </p:nvSpPr>
          <p:spPr>
            <a:xfrm>
              <a:off x="6364515" y="1572367"/>
              <a:ext cx="16287" cy="18045"/>
            </a:xfrm>
            <a:custGeom>
              <a:rect b="b" l="l" r="r" t="t"/>
              <a:pathLst>
                <a:path extrusionOk="0" h="688" w="621">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9"/>
            <p:cNvSpPr/>
            <p:nvPr/>
          </p:nvSpPr>
          <p:spPr>
            <a:xfrm>
              <a:off x="6456127" y="1797321"/>
              <a:ext cx="15448" cy="17782"/>
            </a:xfrm>
            <a:custGeom>
              <a:rect b="b" l="l" r="r" t="t"/>
              <a:pathLst>
                <a:path extrusionOk="0" h="678" w="589">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9"/>
            <p:cNvSpPr/>
            <p:nvPr/>
          </p:nvSpPr>
          <p:spPr>
            <a:xfrm>
              <a:off x="6519598" y="1641739"/>
              <a:ext cx="22293" cy="13665"/>
            </a:xfrm>
            <a:custGeom>
              <a:rect b="b" l="l" r="r" t="t"/>
              <a:pathLst>
                <a:path extrusionOk="0" h="521" w="85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9"/>
            <p:cNvSpPr/>
            <p:nvPr/>
          </p:nvSpPr>
          <p:spPr>
            <a:xfrm>
              <a:off x="6294094" y="1732276"/>
              <a:ext cx="23474" cy="13927"/>
            </a:xfrm>
            <a:custGeom>
              <a:rect b="b" l="l" r="r" t="t"/>
              <a:pathLst>
                <a:path extrusionOk="0" h="531" w="895">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9" name="Google Shape;12929;p79"/>
          <p:cNvGrpSpPr/>
          <p:nvPr/>
        </p:nvGrpSpPr>
        <p:grpSpPr>
          <a:xfrm>
            <a:off x="6689473" y="1325922"/>
            <a:ext cx="338545" cy="367054"/>
            <a:chOff x="6689473" y="1510497"/>
            <a:chExt cx="338545" cy="367054"/>
          </a:xfrm>
        </p:grpSpPr>
        <p:sp>
          <p:nvSpPr>
            <p:cNvPr id="12930" name="Google Shape;12930;p79"/>
            <p:cNvSpPr/>
            <p:nvPr/>
          </p:nvSpPr>
          <p:spPr>
            <a:xfrm>
              <a:off x="6723805" y="1515926"/>
              <a:ext cx="45951" cy="40154"/>
            </a:xfrm>
            <a:custGeom>
              <a:rect b="b" l="l" r="r" t="t"/>
              <a:pathLst>
                <a:path extrusionOk="0" h="1531" w="1752">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9"/>
            <p:cNvSpPr/>
            <p:nvPr/>
          </p:nvSpPr>
          <p:spPr>
            <a:xfrm>
              <a:off x="6723805" y="1515900"/>
              <a:ext cx="31552" cy="40181"/>
            </a:xfrm>
            <a:custGeom>
              <a:rect b="b" l="l" r="r" t="t"/>
              <a:pathLst>
                <a:path extrusionOk="0" h="1532" w="1203">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9"/>
            <p:cNvSpPr/>
            <p:nvPr/>
          </p:nvSpPr>
          <p:spPr>
            <a:xfrm>
              <a:off x="6695270" y="1619288"/>
              <a:ext cx="103389" cy="80414"/>
            </a:xfrm>
            <a:custGeom>
              <a:rect b="b" l="l" r="r" t="t"/>
              <a:pathLst>
                <a:path extrusionOk="0" h="3066" w="3942">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9"/>
            <p:cNvSpPr/>
            <p:nvPr/>
          </p:nvSpPr>
          <p:spPr>
            <a:xfrm>
              <a:off x="6695270" y="1644650"/>
              <a:ext cx="103389" cy="55052"/>
            </a:xfrm>
            <a:custGeom>
              <a:rect b="b" l="l" r="r" t="t"/>
              <a:pathLst>
                <a:path extrusionOk="0" h="2099" w="3942">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9"/>
            <p:cNvSpPr/>
            <p:nvPr/>
          </p:nvSpPr>
          <p:spPr>
            <a:xfrm>
              <a:off x="6706626" y="1538770"/>
              <a:ext cx="80414" cy="80414"/>
            </a:xfrm>
            <a:custGeom>
              <a:rect b="b" l="l" r="r" t="t"/>
              <a:pathLst>
                <a:path extrusionOk="0" h="3066" w="3066">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9"/>
            <p:cNvSpPr/>
            <p:nvPr/>
          </p:nvSpPr>
          <p:spPr>
            <a:xfrm>
              <a:off x="6721314" y="1538875"/>
              <a:ext cx="67378" cy="72362"/>
            </a:xfrm>
            <a:custGeom>
              <a:rect b="b" l="l" r="r" t="t"/>
              <a:pathLst>
                <a:path extrusionOk="0" h="2759" w="2569">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9"/>
            <p:cNvSpPr/>
            <p:nvPr/>
          </p:nvSpPr>
          <p:spPr>
            <a:xfrm>
              <a:off x="6712554" y="1574203"/>
              <a:ext cx="68690" cy="56573"/>
            </a:xfrm>
            <a:custGeom>
              <a:rect b="b" l="l" r="r" t="t"/>
              <a:pathLst>
                <a:path extrusionOk="0" h="2157" w="2619">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9"/>
            <p:cNvSpPr/>
            <p:nvPr/>
          </p:nvSpPr>
          <p:spPr>
            <a:xfrm>
              <a:off x="6712422" y="1574203"/>
              <a:ext cx="68821" cy="55943"/>
            </a:xfrm>
            <a:custGeom>
              <a:rect b="b" l="l" r="r" t="t"/>
              <a:pathLst>
                <a:path extrusionOk="0" h="2133" w="2624">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9"/>
            <p:cNvSpPr/>
            <p:nvPr/>
          </p:nvSpPr>
          <p:spPr>
            <a:xfrm>
              <a:off x="6695139" y="1661174"/>
              <a:ext cx="23002" cy="38528"/>
            </a:xfrm>
            <a:custGeom>
              <a:rect b="b" l="l" r="r" t="t"/>
              <a:pathLst>
                <a:path extrusionOk="0" h="1469" w="877">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9"/>
            <p:cNvSpPr/>
            <p:nvPr/>
          </p:nvSpPr>
          <p:spPr>
            <a:xfrm>
              <a:off x="6775526" y="1661174"/>
              <a:ext cx="23002" cy="38528"/>
            </a:xfrm>
            <a:custGeom>
              <a:rect b="b" l="l" r="r" t="t"/>
              <a:pathLst>
                <a:path extrusionOk="0" h="1469" w="877">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9"/>
            <p:cNvSpPr/>
            <p:nvPr/>
          </p:nvSpPr>
          <p:spPr>
            <a:xfrm>
              <a:off x="6924839" y="1716960"/>
              <a:ext cx="28667" cy="63130"/>
            </a:xfrm>
            <a:custGeom>
              <a:rect b="b" l="l" r="r" t="t"/>
              <a:pathLst>
                <a:path extrusionOk="0" h="2407" w="1093">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9"/>
            <p:cNvSpPr/>
            <p:nvPr/>
          </p:nvSpPr>
          <p:spPr>
            <a:xfrm>
              <a:off x="6936327" y="1711137"/>
              <a:ext cx="68926" cy="68952"/>
            </a:xfrm>
            <a:custGeom>
              <a:rect b="b" l="l" r="r" t="t"/>
              <a:pathLst>
                <a:path extrusionOk="0" h="2629" w="2628">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9"/>
            <p:cNvSpPr/>
            <p:nvPr/>
          </p:nvSpPr>
          <p:spPr>
            <a:xfrm>
              <a:off x="6947788" y="1797216"/>
              <a:ext cx="34489" cy="34489"/>
            </a:xfrm>
            <a:custGeom>
              <a:rect b="b" l="l" r="r" t="t"/>
              <a:pathLst>
                <a:path extrusionOk="0" h="1315" w="1315">
                  <a:moveTo>
                    <a:pt x="1" y="1"/>
                  </a:moveTo>
                  <a:lnTo>
                    <a:pt x="1"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9"/>
            <p:cNvSpPr/>
            <p:nvPr/>
          </p:nvSpPr>
          <p:spPr>
            <a:xfrm>
              <a:off x="6907529" y="1811221"/>
              <a:ext cx="114876" cy="60743"/>
            </a:xfrm>
            <a:custGeom>
              <a:rect b="b" l="l" r="r" t="t"/>
              <a:pathLst>
                <a:path extrusionOk="0" h="2316" w="438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9"/>
            <p:cNvSpPr/>
            <p:nvPr/>
          </p:nvSpPr>
          <p:spPr>
            <a:xfrm>
              <a:off x="6930504" y="1739909"/>
              <a:ext cx="68926" cy="63130"/>
            </a:xfrm>
            <a:custGeom>
              <a:rect b="b" l="l" r="r" t="t"/>
              <a:pathLst>
                <a:path extrusionOk="0" h="2407" w="2628">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9"/>
            <p:cNvSpPr/>
            <p:nvPr/>
          </p:nvSpPr>
          <p:spPr>
            <a:xfrm>
              <a:off x="6930504" y="1739909"/>
              <a:ext cx="68821" cy="61740"/>
            </a:xfrm>
            <a:custGeom>
              <a:rect b="b" l="l" r="r" t="t"/>
              <a:pathLst>
                <a:path extrusionOk="0" h="2354" w="2624">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9"/>
            <p:cNvSpPr/>
            <p:nvPr/>
          </p:nvSpPr>
          <p:spPr>
            <a:xfrm>
              <a:off x="6907529" y="1825725"/>
              <a:ext cx="23002" cy="46239"/>
            </a:xfrm>
            <a:custGeom>
              <a:rect b="b" l="l" r="r" t="t"/>
              <a:pathLst>
                <a:path extrusionOk="0" h="1763" w="877">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9"/>
            <p:cNvSpPr/>
            <p:nvPr/>
          </p:nvSpPr>
          <p:spPr>
            <a:xfrm>
              <a:off x="6999404" y="1825725"/>
              <a:ext cx="23002" cy="46239"/>
            </a:xfrm>
            <a:custGeom>
              <a:rect b="b" l="l" r="r" t="t"/>
              <a:pathLst>
                <a:path extrusionOk="0" h="1763" w="877">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9"/>
            <p:cNvSpPr/>
            <p:nvPr/>
          </p:nvSpPr>
          <p:spPr>
            <a:xfrm>
              <a:off x="6689473" y="1510497"/>
              <a:ext cx="114667" cy="194765"/>
            </a:xfrm>
            <a:custGeom>
              <a:rect b="b" l="l" r="r" t="t"/>
              <a:pathLst>
                <a:path extrusionOk="0" h="7426" w="4372">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9"/>
            <p:cNvSpPr/>
            <p:nvPr/>
          </p:nvSpPr>
          <p:spPr>
            <a:xfrm>
              <a:off x="6712685" y="1678327"/>
              <a:ext cx="10753" cy="26385"/>
            </a:xfrm>
            <a:custGeom>
              <a:rect b="b" l="l" r="r" t="t"/>
              <a:pathLst>
                <a:path extrusionOk="0" h="1006" w="41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9"/>
            <p:cNvSpPr/>
            <p:nvPr/>
          </p:nvSpPr>
          <p:spPr>
            <a:xfrm>
              <a:off x="6769913" y="1678090"/>
              <a:ext cx="11147" cy="27172"/>
            </a:xfrm>
            <a:custGeom>
              <a:rect b="b" l="l" r="r" t="t"/>
              <a:pathLst>
                <a:path extrusionOk="0" h="1036" w="425">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9"/>
            <p:cNvSpPr/>
            <p:nvPr/>
          </p:nvSpPr>
          <p:spPr>
            <a:xfrm>
              <a:off x="6940864" y="1734375"/>
              <a:ext cx="49990" cy="16943"/>
            </a:xfrm>
            <a:custGeom>
              <a:rect b="b" l="l" r="r" t="t"/>
              <a:pathLst>
                <a:path extrusionOk="0" h="646" w="1906">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9"/>
            <p:cNvSpPr/>
            <p:nvPr/>
          </p:nvSpPr>
          <p:spPr>
            <a:xfrm>
              <a:off x="6901995" y="1705734"/>
              <a:ext cx="126023" cy="171816"/>
            </a:xfrm>
            <a:custGeom>
              <a:rect b="b" l="l" r="r" t="t"/>
              <a:pathLst>
                <a:path extrusionOk="0" h="6551" w="4805">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9"/>
            <p:cNvSpPr/>
            <p:nvPr/>
          </p:nvSpPr>
          <p:spPr>
            <a:xfrm>
              <a:off x="6924944" y="1843534"/>
              <a:ext cx="11199" cy="34017"/>
            </a:xfrm>
            <a:custGeom>
              <a:rect b="b" l="l" r="r" t="t"/>
              <a:pathLst>
                <a:path extrusionOk="0" h="1297" w="427">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9"/>
            <p:cNvSpPr/>
            <p:nvPr/>
          </p:nvSpPr>
          <p:spPr>
            <a:xfrm>
              <a:off x="6994106" y="1843534"/>
              <a:ext cx="10753" cy="33440"/>
            </a:xfrm>
            <a:custGeom>
              <a:rect b="b" l="l" r="r" t="t"/>
              <a:pathLst>
                <a:path extrusionOk="0" h="1275" w="41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9"/>
            <p:cNvSpPr/>
            <p:nvPr/>
          </p:nvSpPr>
          <p:spPr>
            <a:xfrm>
              <a:off x="6790816" y="1590779"/>
              <a:ext cx="188366" cy="104228"/>
            </a:xfrm>
            <a:custGeom>
              <a:rect b="b" l="l" r="r" t="t"/>
              <a:pathLst>
                <a:path extrusionOk="0" h="3974" w="7182">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9"/>
            <p:cNvSpPr/>
            <p:nvPr/>
          </p:nvSpPr>
          <p:spPr>
            <a:xfrm>
              <a:off x="6733877" y="1716671"/>
              <a:ext cx="186950" cy="103153"/>
            </a:xfrm>
            <a:custGeom>
              <a:rect b="b" l="l" r="r" t="t"/>
              <a:pathLst>
                <a:path extrusionOk="0" h="3933" w="7128">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7" name="Google Shape;12957;p79"/>
          <p:cNvGrpSpPr/>
          <p:nvPr/>
        </p:nvGrpSpPr>
        <p:grpSpPr>
          <a:xfrm>
            <a:off x="7115906" y="1326027"/>
            <a:ext cx="366765" cy="366660"/>
            <a:chOff x="7115906" y="1510602"/>
            <a:chExt cx="366765" cy="366660"/>
          </a:xfrm>
        </p:grpSpPr>
        <p:sp>
          <p:nvSpPr>
            <p:cNvPr id="12958" name="Google Shape;12958;p79"/>
            <p:cNvSpPr/>
            <p:nvPr/>
          </p:nvSpPr>
          <p:spPr>
            <a:xfrm>
              <a:off x="7151602" y="1591776"/>
              <a:ext cx="100478" cy="60717"/>
            </a:xfrm>
            <a:custGeom>
              <a:rect b="b" l="l" r="r" t="t"/>
              <a:pathLst>
                <a:path extrusionOk="0" h="2315" w="3831">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9"/>
            <p:cNvSpPr/>
            <p:nvPr/>
          </p:nvSpPr>
          <p:spPr>
            <a:xfrm>
              <a:off x="7151602" y="1591776"/>
              <a:ext cx="53793" cy="60717"/>
            </a:xfrm>
            <a:custGeom>
              <a:rect b="b" l="l" r="r" t="t"/>
              <a:pathLst>
                <a:path extrusionOk="0" h="2315" w="2051">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9"/>
            <p:cNvSpPr/>
            <p:nvPr/>
          </p:nvSpPr>
          <p:spPr>
            <a:xfrm>
              <a:off x="7191232"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9"/>
            <p:cNvSpPr/>
            <p:nvPr/>
          </p:nvSpPr>
          <p:spPr>
            <a:xfrm>
              <a:off x="7189973" y="1767552"/>
              <a:ext cx="15055" cy="28037"/>
            </a:xfrm>
            <a:custGeom>
              <a:rect b="b" l="l" r="r" t="t"/>
              <a:pathLst>
                <a:path extrusionOk="0" h="1069" w="574">
                  <a:moveTo>
                    <a:pt x="169" y="1"/>
                  </a:moveTo>
                  <a:lnTo>
                    <a:pt x="1" y="1069"/>
                  </a:lnTo>
                  <a:lnTo>
                    <a:pt x="573" y="1069"/>
                  </a:lnTo>
                  <a:lnTo>
                    <a:pt x="400"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9"/>
            <p:cNvSpPr/>
            <p:nvPr/>
          </p:nvSpPr>
          <p:spPr>
            <a:xfrm>
              <a:off x="7150107"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9"/>
            <p:cNvSpPr/>
            <p:nvPr/>
          </p:nvSpPr>
          <p:spPr>
            <a:xfrm>
              <a:off x="7238179"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9"/>
            <p:cNvSpPr/>
            <p:nvPr/>
          </p:nvSpPr>
          <p:spPr>
            <a:xfrm>
              <a:off x="7166001" y="1636703"/>
              <a:ext cx="62998" cy="69424"/>
            </a:xfrm>
            <a:custGeom>
              <a:rect b="b" l="l" r="r" t="t"/>
              <a:pathLst>
                <a:path extrusionOk="0" h="2647" w="2402">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9"/>
            <p:cNvSpPr/>
            <p:nvPr/>
          </p:nvSpPr>
          <p:spPr>
            <a:xfrm>
              <a:off x="7186065" y="1714547"/>
              <a:ext cx="22870" cy="21375"/>
            </a:xfrm>
            <a:custGeom>
              <a:rect b="b" l="l" r="r" t="t"/>
              <a:pathLst>
                <a:path extrusionOk="0" h="815" w="872">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9"/>
            <p:cNvSpPr/>
            <p:nvPr/>
          </p:nvSpPr>
          <p:spPr>
            <a:xfrm>
              <a:off x="7166001" y="1636703"/>
              <a:ext cx="48862" cy="69424"/>
            </a:xfrm>
            <a:custGeom>
              <a:rect b="b" l="l" r="r" t="t"/>
              <a:pathLst>
                <a:path extrusionOk="0" h="2647" w="1863">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9"/>
            <p:cNvSpPr/>
            <p:nvPr/>
          </p:nvSpPr>
          <p:spPr>
            <a:xfrm>
              <a:off x="7202457"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9"/>
            <p:cNvSpPr/>
            <p:nvPr/>
          </p:nvSpPr>
          <p:spPr>
            <a:xfrm>
              <a:off x="7186065"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9"/>
            <p:cNvSpPr/>
            <p:nvPr/>
          </p:nvSpPr>
          <p:spPr>
            <a:xfrm>
              <a:off x="7126004" y="1734506"/>
              <a:ext cx="57569" cy="66146"/>
            </a:xfrm>
            <a:custGeom>
              <a:rect b="b" l="l" r="r" t="t"/>
              <a:pathLst>
                <a:path extrusionOk="0" h="2522" w="2195">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9"/>
            <p:cNvSpPr/>
            <p:nvPr/>
          </p:nvSpPr>
          <p:spPr>
            <a:xfrm>
              <a:off x="7216095"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9"/>
            <p:cNvSpPr/>
            <p:nvPr/>
          </p:nvSpPr>
          <p:spPr>
            <a:xfrm>
              <a:off x="7124850" y="1734506"/>
              <a:ext cx="36640" cy="61477"/>
            </a:xfrm>
            <a:custGeom>
              <a:rect b="b" l="l" r="r" t="t"/>
              <a:pathLst>
                <a:path extrusionOk="0" h="2344" w="1397">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9"/>
            <p:cNvSpPr/>
            <p:nvPr/>
          </p:nvSpPr>
          <p:spPr>
            <a:xfrm>
              <a:off x="7151366"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9"/>
            <p:cNvSpPr/>
            <p:nvPr/>
          </p:nvSpPr>
          <p:spPr>
            <a:xfrm>
              <a:off x="7171666" y="1728447"/>
              <a:ext cx="16812" cy="19566"/>
            </a:xfrm>
            <a:custGeom>
              <a:rect b="b" l="l" r="r" t="t"/>
              <a:pathLst>
                <a:path extrusionOk="0" h="746" w="641">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9"/>
            <p:cNvSpPr/>
            <p:nvPr/>
          </p:nvSpPr>
          <p:spPr>
            <a:xfrm>
              <a:off x="7179875"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9"/>
            <p:cNvSpPr/>
            <p:nvPr/>
          </p:nvSpPr>
          <p:spPr>
            <a:xfrm>
              <a:off x="7210430" y="1760366"/>
              <a:ext cx="4695" cy="13035"/>
            </a:xfrm>
            <a:custGeom>
              <a:rect b="b" l="l" r="r" t="t"/>
              <a:pathLst>
                <a:path extrusionOk="0" h="497" w="179">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9"/>
            <p:cNvSpPr/>
            <p:nvPr/>
          </p:nvSpPr>
          <p:spPr>
            <a:xfrm>
              <a:off x="7205998"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9"/>
            <p:cNvSpPr/>
            <p:nvPr/>
          </p:nvSpPr>
          <p:spPr>
            <a:xfrm>
              <a:off x="7115906" y="1586084"/>
              <a:ext cx="162322" cy="219865"/>
            </a:xfrm>
            <a:custGeom>
              <a:rect b="b" l="l" r="r" t="t"/>
              <a:pathLst>
                <a:path extrusionOk="0" h="8383" w="6189">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9"/>
            <p:cNvSpPr/>
            <p:nvPr/>
          </p:nvSpPr>
          <p:spPr>
            <a:xfrm>
              <a:off x="7169069" y="1510602"/>
              <a:ext cx="257187" cy="61110"/>
            </a:xfrm>
            <a:custGeom>
              <a:rect b="b" l="l" r="r" t="t"/>
              <a:pathLst>
                <a:path extrusionOk="0" h="2330" w="9806">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9"/>
            <p:cNvSpPr/>
            <p:nvPr/>
          </p:nvSpPr>
          <p:spPr>
            <a:xfrm>
              <a:off x="7176859" y="1819693"/>
              <a:ext cx="245358" cy="57569"/>
            </a:xfrm>
            <a:custGeom>
              <a:rect b="b" l="l" r="r" t="t"/>
              <a:pathLst>
                <a:path extrusionOk="0" h="2195" w="9355">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9"/>
            <p:cNvSpPr/>
            <p:nvPr/>
          </p:nvSpPr>
          <p:spPr>
            <a:xfrm>
              <a:off x="7356045" y="1591776"/>
              <a:ext cx="100478" cy="60717"/>
            </a:xfrm>
            <a:custGeom>
              <a:rect b="b" l="l" r="r" t="t"/>
              <a:pathLst>
                <a:path extrusionOk="0" h="2315" w="3831">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9"/>
            <p:cNvSpPr/>
            <p:nvPr/>
          </p:nvSpPr>
          <p:spPr>
            <a:xfrm>
              <a:off x="7356045" y="1591776"/>
              <a:ext cx="53793" cy="60717"/>
            </a:xfrm>
            <a:custGeom>
              <a:rect b="b" l="l" r="r" t="t"/>
              <a:pathLst>
                <a:path extrusionOk="0" h="2315" w="2051">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9"/>
            <p:cNvSpPr/>
            <p:nvPr/>
          </p:nvSpPr>
          <p:spPr>
            <a:xfrm>
              <a:off x="7395675"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9"/>
            <p:cNvSpPr/>
            <p:nvPr/>
          </p:nvSpPr>
          <p:spPr>
            <a:xfrm>
              <a:off x="7394416" y="1767552"/>
              <a:ext cx="15055" cy="28037"/>
            </a:xfrm>
            <a:custGeom>
              <a:rect b="b" l="l" r="r" t="t"/>
              <a:pathLst>
                <a:path extrusionOk="0" h="1069" w="574">
                  <a:moveTo>
                    <a:pt x="169" y="1"/>
                  </a:moveTo>
                  <a:lnTo>
                    <a:pt x="1" y="1069"/>
                  </a:lnTo>
                  <a:lnTo>
                    <a:pt x="573" y="1069"/>
                  </a:lnTo>
                  <a:lnTo>
                    <a:pt x="4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9"/>
            <p:cNvSpPr/>
            <p:nvPr/>
          </p:nvSpPr>
          <p:spPr>
            <a:xfrm>
              <a:off x="7354550"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9"/>
            <p:cNvSpPr/>
            <p:nvPr/>
          </p:nvSpPr>
          <p:spPr>
            <a:xfrm>
              <a:off x="7442622"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9"/>
            <p:cNvSpPr/>
            <p:nvPr/>
          </p:nvSpPr>
          <p:spPr>
            <a:xfrm>
              <a:off x="7370444" y="1636703"/>
              <a:ext cx="62867" cy="69424"/>
            </a:xfrm>
            <a:custGeom>
              <a:rect b="b" l="l" r="r" t="t"/>
              <a:pathLst>
                <a:path extrusionOk="0" h="2647" w="2397">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9"/>
            <p:cNvSpPr/>
            <p:nvPr/>
          </p:nvSpPr>
          <p:spPr>
            <a:xfrm>
              <a:off x="7390508" y="1714547"/>
              <a:ext cx="22870" cy="21375"/>
            </a:xfrm>
            <a:custGeom>
              <a:rect b="b" l="l" r="r" t="t"/>
              <a:pathLst>
                <a:path extrusionOk="0" h="815" w="872">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9"/>
            <p:cNvSpPr/>
            <p:nvPr/>
          </p:nvSpPr>
          <p:spPr>
            <a:xfrm>
              <a:off x="7370444" y="1636703"/>
              <a:ext cx="48862" cy="69424"/>
            </a:xfrm>
            <a:custGeom>
              <a:rect b="b" l="l" r="r" t="t"/>
              <a:pathLst>
                <a:path extrusionOk="0" h="2647" w="1863">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9"/>
            <p:cNvSpPr/>
            <p:nvPr/>
          </p:nvSpPr>
          <p:spPr>
            <a:xfrm>
              <a:off x="7406900"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9"/>
            <p:cNvSpPr/>
            <p:nvPr/>
          </p:nvSpPr>
          <p:spPr>
            <a:xfrm>
              <a:off x="7390508"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9"/>
            <p:cNvSpPr/>
            <p:nvPr/>
          </p:nvSpPr>
          <p:spPr>
            <a:xfrm>
              <a:off x="7330316" y="1734506"/>
              <a:ext cx="57701" cy="66146"/>
            </a:xfrm>
            <a:custGeom>
              <a:rect b="b" l="l" r="r" t="t"/>
              <a:pathLst>
                <a:path extrusionOk="0" h="2522" w="220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9"/>
            <p:cNvSpPr/>
            <p:nvPr/>
          </p:nvSpPr>
          <p:spPr>
            <a:xfrm>
              <a:off x="7420539"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9"/>
            <p:cNvSpPr/>
            <p:nvPr/>
          </p:nvSpPr>
          <p:spPr>
            <a:xfrm>
              <a:off x="7329162" y="1734506"/>
              <a:ext cx="36771" cy="61477"/>
            </a:xfrm>
            <a:custGeom>
              <a:rect b="b" l="l" r="r" t="t"/>
              <a:pathLst>
                <a:path extrusionOk="0" h="2344" w="1402">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9"/>
            <p:cNvSpPr/>
            <p:nvPr/>
          </p:nvSpPr>
          <p:spPr>
            <a:xfrm>
              <a:off x="7355809"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9"/>
            <p:cNvSpPr/>
            <p:nvPr/>
          </p:nvSpPr>
          <p:spPr>
            <a:xfrm>
              <a:off x="7376240" y="1728447"/>
              <a:ext cx="16812" cy="19566"/>
            </a:xfrm>
            <a:custGeom>
              <a:rect b="b" l="l" r="r" t="t"/>
              <a:pathLst>
                <a:path extrusionOk="0" h="746" w="641">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9"/>
            <p:cNvSpPr/>
            <p:nvPr/>
          </p:nvSpPr>
          <p:spPr>
            <a:xfrm>
              <a:off x="7384319"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9"/>
            <p:cNvSpPr/>
            <p:nvPr/>
          </p:nvSpPr>
          <p:spPr>
            <a:xfrm>
              <a:off x="7414874" y="1760366"/>
              <a:ext cx="4800" cy="13035"/>
            </a:xfrm>
            <a:custGeom>
              <a:rect b="b" l="l" r="r" t="t"/>
              <a:pathLst>
                <a:path extrusionOk="0" h="497" w="183">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9"/>
            <p:cNvSpPr/>
            <p:nvPr/>
          </p:nvSpPr>
          <p:spPr>
            <a:xfrm>
              <a:off x="7410441"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9"/>
            <p:cNvSpPr/>
            <p:nvPr/>
          </p:nvSpPr>
          <p:spPr>
            <a:xfrm>
              <a:off x="7320350" y="1586084"/>
              <a:ext cx="162322" cy="219865"/>
            </a:xfrm>
            <a:custGeom>
              <a:rect b="b" l="l" r="r" t="t"/>
              <a:pathLst>
                <a:path extrusionOk="0" h="8383" w="6189">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79"/>
          <p:cNvGrpSpPr/>
          <p:nvPr/>
        </p:nvGrpSpPr>
        <p:grpSpPr>
          <a:xfrm>
            <a:off x="7550155" y="1325922"/>
            <a:ext cx="379381" cy="366792"/>
            <a:chOff x="7550155" y="1510497"/>
            <a:chExt cx="379381" cy="366792"/>
          </a:xfrm>
        </p:grpSpPr>
        <p:sp>
          <p:nvSpPr>
            <p:cNvPr id="13001" name="Google Shape;13001;p79"/>
            <p:cNvSpPr/>
            <p:nvPr/>
          </p:nvSpPr>
          <p:spPr>
            <a:xfrm>
              <a:off x="7550155" y="1515926"/>
              <a:ext cx="379381" cy="355907"/>
            </a:xfrm>
            <a:custGeom>
              <a:rect b="b" l="l" r="r" t="t"/>
              <a:pathLst>
                <a:path extrusionOk="0" h="13570" w="14465">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9"/>
            <p:cNvSpPr/>
            <p:nvPr/>
          </p:nvSpPr>
          <p:spPr>
            <a:xfrm>
              <a:off x="7732515" y="1566650"/>
              <a:ext cx="197021" cy="305183"/>
            </a:xfrm>
            <a:custGeom>
              <a:rect b="b" l="l" r="r" t="t"/>
              <a:pathLst>
                <a:path extrusionOk="0" h="11636" w="7512">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9"/>
            <p:cNvSpPr/>
            <p:nvPr/>
          </p:nvSpPr>
          <p:spPr>
            <a:xfrm>
              <a:off x="7588264" y="1550887"/>
              <a:ext cx="302901" cy="284463"/>
            </a:xfrm>
            <a:custGeom>
              <a:rect b="b" l="l" r="r" t="t"/>
              <a:pathLst>
                <a:path extrusionOk="0" h="10846" w="11549">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9"/>
            <p:cNvSpPr/>
            <p:nvPr/>
          </p:nvSpPr>
          <p:spPr>
            <a:xfrm>
              <a:off x="7732646" y="1591120"/>
              <a:ext cx="158650" cy="244230"/>
            </a:xfrm>
            <a:custGeom>
              <a:rect b="b" l="l" r="r" t="t"/>
              <a:pathLst>
                <a:path extrusionOk="0" h="9312" w="6049">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9"/>
            <p:cNvSpPr/>
            <p:nvPr/>
          </p:nvSpPr>
          <p:spPr>
            <a:xfrm>
              <a:off x="7711428" y="1603001"/>
              <a:ext cx="56809" cy="81305"/>
            </a:xfrm>
            <a:custGeom>
              <a:rect b="b" l="l" r="r" t="t"/>
              <a:pathLst>
                <a:path extrusionOk="0" h="3100" w="2166">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9"/>
            <p:cNvSpPr/>
            <p:nvPr/>
          </p:nvSpPr>
          <p:spPr>
            <a:xfrm>
              <a:off x="7732646" y="1603001"/>
              <a:ext cx="35591" cy="81305"/>
            </a:xfrm>
            <a:custGeom>
              <a:rect b="b" l="l" r="r" t="t"/>
              <a:pathLst>
                <a:path extrusionOk="0" h="3100" w="1357">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9"/>
            <p:cNvSpPr/>
            <p:nvPr/>
          </p:nvSpPr>
          <p:spPr>
            <a:xfrm>
              <a:off x="7680401" y="1684149"/>
              <a:ext cx="118758" cy="76611"/>
            </a:xfrm>
            <a:custGeom>
              <a:rect b="b" l="l" r="r" t="t"/>
              <a:pathLst>
                <a:path extrusionOk="0" h="2921" w="4528">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9"/>
            <p:cNvSpPr/>
            <p:nvPr/>
          </p:nvSpPr>
          <p:spPr>
            <a:xfrm>
              <a:off x="7732646" y="1684149"/>
              <a:ext cx="66513" cy="76611"/>
            </a:xfrm>
            <a:custGeom>
              <a:rect b="b" l="l" r="r" t="t"/>
              <a:pathLst>
                <a:path extrusionOk="0" h="2921" w="2536">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9"/>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9"/>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9"/>
            <p:cNvSpPr/>
            <p:nvPr/>
          </p:nvSpPr>
          <p:spPr>
            <a:xfrm>
              <a:off x="7735793" y="1684385"/>
              <a:ext cx="18438" cy="16707"/>
            </a:xfrm>
            <a:custGeom>
              <a:rect b="b" l="l" r="r" t="t"/>
              <a:pathLst>
                <a:path extrusionOk="0" h="637" w="703">
                  <a:moveTo>
                    <a:pt x="318" y="1"/>
                  </a:moveTo>
                  <a:lnTo>
                    <a:pt x="0" y="636"/>
                  </a:lnTo>
                  <a:lnTo>
                    <a:pt x="414" y="636"/>
                  </a:lnTo>
                  <a:lnTo>
                    <a:pt x="703" y="68"/>
                  </a:lnTo>
                  <a:cubicBezTo>
                    <a:pt x="578" y="35"/>
                    <a:pt x="448" y="10"/>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9"/>
            <p:cNvSpPr/>
            <p:nvPr/>
          </p:nvSpPr>
          <p:spPr>
            <a:xfrm>
              <a:off x="7725066" y="1701066"/>
              <a:ext cx="29427" cy="47708"/>
            </a:xfrm>
            <a:custGeom>
              <a:rect b="b" l="l" r="r" t="t"/>
              <a:pathLst>
                <a:path extrusionOk="0" h="1819" w="1122">
                  <a:moveTo>
                    <a:pt x="304" y="0"/>
                  </a:moveTo>
                  <a:lnTo>
                    <a:pt x="0" y="1309"/>
                  </a:lnTo>
                  <a:lnTo>
                    <a:pt x="563" y="1819"/>
                  </a:lnTo>
                  <a:lnTo>
                    <a:pt x="1122" y="1309"/>
                  </a:lnTo>
                  <a:lnTo>
                    <a:pt x="823"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9"/>
            <p:cNvSpPr/>
            <p:nvPr/>
          </p:nvSpPr>
          <p:spPr>
            <a:xfrm>
              <a:off x="7734403" y="1701066"/>
              <a:ext cx="20090" cy="47708"/>
            </a:xfrm>
            <a:custGeom>
              <a:rect b="b" l="l" r="r" t="t"/>
              <a:pathLst>
                <a:path extrusionOk="0" h="1819" w="766">
                  <a:moveTo>
                    <a:pt x="53" y="0"/>
                  </a:moveTo>
                  <a:lnTo>
                    <a:pt x="357" y="1309"/>
                  </a:lnTo>
                  <a:lnTo>
                    <a:pt x="0" y="1631"/>
                  </a:lnTo>
                  <a:lnTo>
                    <a:pt x="207" y="1819"/>
                  </a:lnTo>
                  <a:lnTo>
                    <a:pt x="766" y="1309"/>
                  </a:lnTo>
                  <a:lnTo>
                    <a:pt x="467"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9"/>
            <p:cNvSpPr/>
            <p:nvPr/>
          </p:nvSpPr>
          <p:spPr>
            <a:xfrm>
              <a:off x="7674972" y="1597572"/>
              <a:ext cx="129616" cy="168512"/>
            </a:xfrm>
            <a:custGeom>
              <a:rect b="b" l="l" r="r" t="t"/>
              <a:pathLst>
                <a:path extrusionOk="0" h="6425" w="4942">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9"/>
            <p:cNvSpPr/>
            <p:nvPr/>
          </p:nvSpPr>
          <p:spPr>
            <a:xfrm>
              <a:off x="7610609" y="1545563"/>
              <a:ext cx="260229" cy="158204"/>
            </a:xfrm>
            <a:custGeom>
              <a:rect b="b" l="l" r="r" t="t"/>
              <a:pathLst>
                <a:path extrusionOk="0" h="6032" w="9922">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9"/>
            <p:cNvSpPr/>
            <p:nvPr/>
          </p:nvSpPr>
          <p:spPr>
            <a:xfrm>
              <a:off x="7611081" y="1647168"/>
              <a:ext cx="246775" cy="193559"/>
            </a:xfrm>
            <a:custGeom>
              <a:rect b="b" l="l" r="r" t="t"/>
              <a:pathLst>
                <a:path extrusionOk="0" h="7380" w="9409">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9"/>
            <p:cNvSpPr/>
            <p:nvPr/>
          </p:nvSpPr>
          <p:spPr>
            <a:xfrm>
              <a:off x="7573235" y="1510497"/>
              <a:ext cx="333089" cy="366792"/>
            </a:xfrm>
            <a:custGeom>
              <a:rect b="b" l="l" r="r" t="t"/>
              <a:pathLst>
                <a:path extrusionOk="0" h="13985" w="1270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18" name="Google Shape;13018;p79"/>
          <p:cNvSpPr/>
          <p:nvPr/>
        </p:nvSpPr>
        <p:spPr>
          <a:xfrm>
            <a:off x="8111607" y="1670446"/>
            <a:ext cx="10884" cy="21952"/>
          </a:xfrm>
          <a:custGeom>
            <a:rect b="b" l="l" r="r" t="t"/>
            <a:pathLst>
              <a:path extrusionOk="0" h="837" w="415">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9"/>
          <p:cNvSpPr/>
          <p:nvPr/>
        </p:nvSpPr>
        <p:spPr>
          <a:xfrm>
            <a:off x="8238076" y="1670446"/>
            <a:ext cx="10753" cy="21952"/>
          </a:xfrm>
          <a:custGeom>
            <a:rect b="b" l="l" r="r" t="t"/>
            <a:pathLst>
              <a:path extrusionOk="0" h="837" w="41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0" name="Google Shape;13020;p79"/>
          <p:cNvGrpSpPr/>
          <p:nvPr/>
        </p:nvGrpSpPr>
        <p:grpSpPr>
          <a:xfrm>
            <a:off x="7999537" y="1325974"/>
            <a:ext cx="335476" cy="367001"/>
            <a:chOff x="7999537" y="1510549"/>
            <a:chExt cx="335476" cy="367001"/>
          </a:xfrm>
        </p:grpSpPr>
        <p:sp>
          <p:nvSpPr>
            <p:cNvPr id="13021" name="Google Shape;13021;p79"/>
            <p:cNvSpPr/>
            <p:nvPr/>
          </p:nvSpPr>
          <p:spPr>
            <a:xfrm>
              <a:off x="8030984" y="1515795"/>
              <a:ext cx="298600" cy="298600"/>
            </a:xfrm>
            <a:custGeom>
              <a:rect b="b" l="l" r="r" t="t"/>
              <a:pathLst>
                <a:path extrusionOk="0" h="11385" w="11385">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9"/>
            <p:cNvSpPr/>
            <p:nvPr/>
          </p:nvSpPr>
          <p:spPr>
            <a:xfrm>
              <a:off x="8001557" y="1518942"/>
              <a:ext cx="283991" cy="295531"/>
            </a:xfrm>
            <a:custGeom>
              <a:rect b="b" l="l" r="r" t="t"/>
              <a:pathLst>
                <a:path extrusionOk="0" h="11268" w="10828">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9"/>
            <p:cNvSpPr/>
            <p:nvPr/>
          </p:nvSpPr>
          <p:spPr>
            <a:xfrm>
              <a:off x="8082704" y="1803012"/>
              <a:ext cx="195264" cy="68952"/>
            </a:xfrm>
            <a:custGeom>
              <a:rect b="b" l="l" r="r" t="t"/>
              <a:pathLst>
                <a:path extrusionOk="0" h="2629" w="7445">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9"/>
            <p:cNvSpPr/>
            <p:nvPr/>
          </p:nvSpPr>
          <p:spPr>
            <a:xfrm>
              <a:off x="8243374" y="1826381"/>
              <a:ext cx="34463" cy="45583"/>
            </a:xfrm>
            <a:custGeom>
              <a:rect b="b" l="l" r="r" t="t"/>
              <a:pathLst>
                <a:path extrusionOk="0" h="1738" w="1314">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9"/>
            <p:cNvSpPr/>
            <p:nvPr/>
          </p:nvSpPr>
          <p:spPr>
            <a:xfrm>
              <a:off x="8117036" y="1624954"/>
              <a:ext cx="126469" cy="91901"/>
            </a:xfrm>
            <a:custGeom>
              <a:rect b="b" l="l" r="r" t="t"/>
              <a:pathLst>
                <a:path extrusionOk="0" h="3504" w="4822">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9"/>
            <p:cNvSpPr/>
            <p:nvPr/>
          </p:nvSpPr>
          <p:spPr>
            <a:xfrm>
              <a:off x="8145808" y="1624954"/>
              <a:ext cx="97593" cy="91901"/>
            </a:xfrm>
            <a:custGeom>
              <a:rect b="b" l="l" r="r" t="t"/>
              <a:pathLst>
                <a:path extrusionOk="0" h="3504" w="3721">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9"/>
            <p:cNvSpPr/>
            <p:nvPr/>
          </p:nvSpPr>
          <p:spPr>
            <a:xfrm>
              <a:off x="8145808" y="1762753"/>
              <a:ext cx="68926" cy="51773"/>
            </a:xfrm>
            <a:custGeom>
              <a:rect b="b" l="l" r="r" t="t"/>
              <a:pathLst>
                <a:path extrusionOk="0" h="1974" w="2628">
                  <a:moveTo>
                    <a:pt x="1" y="1"/>
                  </a:moveTo>
                  <a:lnTo>
                    <a:pt x="1"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9"/>
            <p:cNvSpPr/>
            <p:nvPr/>
          </p:nvSpPr>
          <p:spPr>
            <a:xfrm>
              <a:off x="8145808" y="1762753"/>
              <a:ext cx="68926" cy="34463"/>
            </a:xfrm>
            <a:custGeom>
              <a:rect b="b" l="l" r="r" t="t"/>
              <a:pathLst>
                <a:path extrusionOk="0" h="1314" w="2628">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9"/>
            <p:cNvSpPr/>
            <p:nvPr/>
          </p:nvSpPr>
          <p:spPr>
            <a:xfrm>
              <a:off x="8134451" y="1793387"/>
              <a:ext cx="45846" cy="41072"/>
            </a:xfrm>
            <a:custGeom>
              <a:rect b="b" l="l" r="r" t="t"/>
              <a:pathLst>
                <a:path extrusionOk="0" h="1566" w="1748">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9"/>
            <p:cNvSpPr/>
            <p:nvPr/>
          </p:nvSpPr>
          <p:spPr>
            <a:xfrm>
              <a:off x="8180271" y="1793387"/>
              <a:ext cx="45951" cy="41072"/>
            </a:xfrm>
            <a:custGeom>
              <a:rect b="b" l="l" r="r" t="t"/>
              <a:pathLst>
                <a:path extrusionOk="0" h="1566" w="1752">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9"/>
            <p:cNvSpPr/>
            <p:nvPr/>
          </p:nvSpPr>
          <p:spPr>
            <a:xfrm>
              <a:off x="8122859" y="1671534"/>
              <a:ext cx="114981" cy="108556"/>
            </a:xfrm>
            <a:custGeom>
              <a:rect b="b" l="l" r="r" t="t"/>
              <a:pathLst>
                <a:path extrusionOk="0" h="4139" w="4384">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9"/>
            <p:cNvSpPr/>
            <p:nvPr/>
          </p:nvSpPr>
          <p:spPr>
            <a:xfrm>
              <a:off x="8082704" y="1826381"/>
              <a:ext cx="34358" cy="45583"/>
            </a:xfrm>
            <a:custGeom>
              <a:rect b="b" l="l" r="r" t="t"/>
              <a:pathLst>
                <a:path extrusionOk="0" h="1738" w="131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9"/>
            <p:cNvSpPr/>
            <p:nvPr/>
          </p:nvSpPr>
          <p:spPr>
            <a:xfrm>
              <a:off x="8122859" y="1671534"/>
              <a:ext cx="97697" cy="108031"/>
            </a:xfrm>
            <a:custGeom>
              <a:rect b="b" l="l" r="r" t="t"/>
              <a:pathLst>
                <a:path extrusionOk="0" h="4119" w="3725">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9"/>
            <p:cNvSpPr/>
            <p:nvPr/>
          </p:nvSpPr>
          <p:spPr>
            <a:xfrm>
              <a:off x="8134582" y="1668334"/>
              <a:ext cx="93370" cy="30660"/>
            </a:xfrm>
            <a:custGeom>
              <a:rect b="b" l="l" r="r" t="t"/>
              <a:pathLst>
                <a:path extrusionOk="0" h="1169" w="356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9"/>
            <p:cNvSpPr/>
            <p:nvPr/>
          </p:nvSpPr>
          <p:spPr>
            <a:xfrm>
              <a:off x="8077275" y="1619524"/>
              <a:ext cx="206122" cy="258026"/>
            </a:xfrm>
            <a:custGeom>
              <a:rect b="b" l="l" r="r" t="t"/>
              <a:pathLst>
                <a:path extrusionOk="0" h="9838" w="7859">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9"/>
            <p:cNvSpPr/>
            <p:nvPr/>
          </p:nvSpPr>
          <p:spPr>
            <a:xfrm>
              <a:off x="7999537" y="1510549"/>
              <a:ext cx="335476" cy="292253"/>
            </a:xfrm>
            <a:custGeom>
              <a:rect b="b" l="l" r="r" t="t"/>
              <a:pathLst>
                <a:path extrusionOk="0" h="11143" w="12791">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7" name="Google Shape;13037;p79"/>
          <p:cNvGrpSpPr/>
          <p:nvPr/>
        </p:nvGrpSpPr>
        <p:grpSpPr>
          <a:xfrm>
            <a:off x="4890346" y="3197962"/>
            <a:ext cx="370306" cy="367001"/>
            <a:chOff x="4890346" y="3382537"/>
            <a:chExt cx="370306" cy="367001"/>
          </a:xfrm>
        </p:grpSpPr>
        <p:sp>
          <p:nvSpPr>
            <p:cNvPr id="13038" name="Google Shape;13038;p79"/>
            <p:cNvSpPr/>
            <p:nvPr/>
          </p:nvSpPr>
          <p:spPr>
            <a:xfrm>
              <a:off x="4961160" y="3451568"/>
              <a:ext cx="229333" cy="229202"/>
            </a:xfrm>
            <a:custGeom>
              <a:rect b="b" l="l" r="r" t="t"/>
              <a:pathLst>
                <a:path extrusionOk="0" h="8739" w="8744">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9"/>
            <p:cNvSpPr/>
            <p:nvPr/>
          </p:nvSpPr>
          <p:spPr>
            <a:xfrm>
              <a:off x="5007084" y="3531824"/>
              <a:ext cx="137458" cy="137589"/>
            </a:xfrm>
            <a:custGeom>
              <a:rect b="b" l="l" r="r" t="t"/>
              <a:pathLst>
                <a:path extrusionOk="0" h="5246" w="5241">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9"/>
            <p:cNvSpPr/>
            <p:nvPr/>
          </p:nvSpPr>
          <p:spPr>
            <a:xfrm>
              <a:off x="5041416" y="3611975"/>
              <a:ext cx="68690" cy="108923"/>
            </a:xfrm>
            <a:custGeom>
              <a:rect b="b" l="l" r="r" t="t"/>
              <a:pathLst>
                <a:path extrusionOk="0" h="4153" w="2619">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9"/>
            <p:cNvSpPr/>
            <p:nvPr/>
          </p:nvSpPr>
          <p:spPr>
            <a:xfrm>
              <a:off x="5041416" y="3631515"/>
              <a:ext cx="68821" cy="89383"/>
            </a:xfrm>
            <a:custGeom>
              <a:rect b="b" l="l" r="r" t="t"/>
              <a:pathLst>
                <a:path extrusionOk="0" h="3408" w="2624">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9"/>
            <p:cNvSpPr/>
            <p:nvPr/>
          </p:nvSpPr>
          <p:spPr>
            <a:xfrm>
              <a:off x="5052904" y="3566156"/>
              <a:ext cx="45846" cy="51642"/>
            </a:xfrm>
            <a:custGeom>
              <a:rect b="b" l="l" r="r" t="t"/>
              <a:pathLst>
                <a:path extrusionOk="0" h="1969" w="1748">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9"/>
            <p:cNvSpPr/>
            <p:nvPr/>
          </p:nvSpPr>
          <p:spPr>
            <a:xfrm>
              <a:off x="5052799" y="3566156"/>
              <a:ext cx="31683" cy="51668"/>
            </a:xfrm>
            <a:custGeom>
              <a:rect b="b" l="l" r="r" t="t"/>
              <a:pathLst>
                <a:path extrusionOk="0" h="1970" w="1208">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9"/>
            <p:cNvSpPr/>
            <p:nvPr/>
          </p:nvSpPr>
          <p:spPr>
            <a:xfrm>
              <a:off x="5052904" y="3720872"/>
              <a:ext cx="45846" cy="23002"/>
            </a:xfrm>
            <a:custGeom>
              <a:rect b="b" l="l" r="r" t="t"/>
              <a:pathLst>
                <a:path extrusionOk="0" h="877" w="1748">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9"/>
            <p:cNvSpPr/>
            <p:nvPr/>
          </p:nvSpPr>
          <p:spPr>
            <a:xfrm>
              <a:off x="5052904" y="3566156"/>
              <a:ext cx="45846" cy="23002"/>
            </a:xfrm>
            <a:custGeom>
              <a:rect b="b" l="l" r="r" t="t"/>
              <a:pathLst>
                <a:path extrusionOk="0" h="877" w="1748">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9"/>
            <p:cNvSpPr/>
            <p:nvPr/>
          </p:nvSpPr>
          <p:spPr>
            <a:xfrm>
              <a:off x="5052904" y="3566156"/>
              <a:ext cx="31578" cy="20982"/>
            </a:xfrm>
            <a:custGeom>
              <a:rect b="b" l="l" r="r" t="t"/>
              <a:pathLst>
                <a:path extrusionOk="0" h="800" w="1204">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9"/>
            <p:cNvSpPr/>
            <p:nvPr/>
          </p:nvSpPr>
          <p:spPr>
            <a:xfrm>
              <a:off x="5041416" y="3639724"/>
              <a:ext cx="17205" cy="81174"/>
            </a:xfrm>
            <a:custGeom>
              <a:rect b="b" l="l" r="r" t="t"/>
              <a:pathLst>
                <a:path extrusionOk="0" h="3095" w="656">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9"/>
            <p:cNvSpPr/>
            <p:nvPr/>
          </p:nvSpPr>
          <p:spPr>
            <a:xfrm>
              <a:off x="5093032" y="3639724"/>
              <a:ext cx="17205" cy="81174"/>
            </a:xfrm>
            <a:custGeom>
              <a:rect b="b" l="l" r="r" t="t"/>
              <a:pathLst>
                <a:path extrusionOk="0" h="3095" w="656">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9"/>
            <p:cNvSpPr/>
            <p:nvPr/>
          </p:nvSpPr>
          <p:spPr>
            <a:xfrm>
              <a:off x="4942092" y="3446034"/>
              <a:ext cx="259495" cy="303505"/>
            </a:xfrm>
            <a:custGeom>
              <a:rect b="b" l="l" r="r" t="t"/>
              <a:pathLst>
                <a:path extrusionOk="0" h="11572" w="9894">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9"/>
            <p:cNvSpPr/>
            <p:nvPr/>
          </p:nvSpPr>
          <p:spPr>
            <a:xfrm>
              <a:off x="4890346" y="3560832"/>
              <a:ext cx="53032" cy="10780"/>
            </a:xfrm>
            <a:custGeom>
              <a:rect b="b" l="l" r="r" t="t"/>
              <a:pathLst>
                <a:path extrusionOk="0" h="411" w="2022">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9"/>
            <p:cNvSpPr/>
            <p:nvPr/>
          </p:nvSpPr>
          <p:spPr>
            <a:xfrm>
              <a:off x="5206859" y="3560858"/>
              <a:ext cx="53793" cy="10753"/>
            </a:xfrm>
            <a:custGeom>
              <a:rect b="b" l="l" r="r" t="t"/>
              <a:pathLst>
                <a:path extrusionOk="0" h="410" w="2051">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9"/>
            <p:cNvSpPr/>
            <p:nvPr/>
          </p:nvSpPr>
          <p:spPr>
            <a:xfrm>
              <a:off x="5070266" y="3382537"/>
              <a:ext cx="11120" cy="51275"/>
            </a:xfrm>
            <a:custGeom>
              <a:rect b="b" l="l" r="r" t="t"/>
              <a:pathLst>
                <a:path extrusionOk="0" h="1955" w="424">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9"/>
            <p:cNvSpPr/>
            <p:nvPr/>
          </p:nvSpPr>
          <p:spPr>
            <a:xfrm>
              <a:off x="4988043" y="3680140"/>
              <a:ext cx="25021" cy="30948"/>
            </a:xfrm>
            <a:custGeom>
              <a:rect b="b" l="l" r="r" t="t"/>
              <a:pathLst>
                <a:path extrusionOk="0" h="1180" w="954">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9"/>
            <p:cNvSpPr/>
            <p:nvPr/>
          </p:nvSpPr>
          <p:spPr>
            <a:xfrm>
              <a:off x="5138589" y="3421380"/>
              <a:ext cx="25021" cy="30948"/>
            </a:xfrm>
            <a:custGeom>
              <a:rect b="b" l="l" r="r" t="t"/>
              <a:pathLst>
                <a:path extrusionOk="0" h="1180" w="954">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9"/>
            <p:cNvSpPr/>
            <p:nvPr/>
          </p:nvSpPr>
          <p:spPr>
            <a:xfrm>
              <a:off x="4928952" y="3480418"/>
              <a:ext cx="35145" cy="22241"/>
            </a:xfrm>
            <a:custGeom>
              <a:rect b="b" l="l" r="r" t="t"/>
              <a:pathLst>
                <a:path extrusionOk="0" h="848" w="134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9"/>
            <p:cNvSpPr/>
            <p:nvPr/>
          </p:nvSpPr>
          <p:spPr>
            <a:xfrm>
              <a:off x="5186979" y="3629495"/>
              <a:ext cx="36246" cy="22713"/>
            </a:xfrm>
            <a:custGeom>
              <a:rect b="b" l="l" r="r" t="t"/>
              <a:pathLst>
                <a:path extrusionOk="0" h="866" w="1382">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9"/>
            <p:cNvSpPr/>
            <p:nvPr/>
          </p:nvSpPr>
          <p:spPr>
            <a:xfrm>
              <a:off x="5137356" y="3679878"/>
              <a:ext cx="25729" cy="30844"/>
            </a:xfrm>
            <a:custGeom>
              <a:rect b="b" l="l" r="r" t="t"/>
              <a:pathLst>
                <a:path extrusionOk="0" h="1176" w="981">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9"/>
            <p:cNvSpPr/>
            <p:nvPr/>
          </p:nvSpPr>
          <p:spPr>
            <a:xfrm>
              <a:off x="4988069" y="3421301"/>
              <a:ext cx="26228" cy="31184"/>
            </a:xfrm>
            <a:custGeom>
              <a:rect b="b" l="l" r="r" t="t"/>
              <a:pathLst>
                <a:path extrusionOk="0" h="1189" w="100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9"/>
            <p:cNvSpPr/>
            <p:nvPr/>
          </p:nvSpPr>
          <p:spPr>
            <a:xfrm>
              <a:off x="5187687" y="3480418"/>
              <a:ext cx="35014" cy="22293"/>
            </a:xfrm>
            <a:custGeom>
              <a:rect b="b" l="l" r="r" t="t"/>
              <a:pathLst>
                <a:path extrusionOk="0" h="850" w="1335">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9"/>
            <p:cNvSpPr/>
            <p:nvPr/>
          </p:nvSpPr>
          <p:spPr>
            <a:xfrm>
              <a:off x="4928428" y="3629495"/>
              <a:ext cx="36246" cy="22713"/>
            </a:xfrm>
            <a:custGeom>
              <a:rect b="b" l="l" r="r" t="t"/>
              <a:pathLst>
                <a:path extrusionOk="0" h="866" w="1382">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9"/>
            <p:cNvSpPr/>
            <p:nvPr/>
          </p:nvSpPr>
          <p:spPr>
            <a:xfrm>
              <a:off x="5090776" y="3471737"/>
              <a:ext cx="76689" cy="65149"/>
            </a:xfrm>
            <a:custGeom>
              <a:rect b="b" l="l" r="r" t="t"/>
              <a:pathLst>
                <a:path extrusionOk="0" h="2484" w="2924">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2" name="Google Shape;13062;p79"/>
          <p:cNvGrpSpPr/>
          <p:nvPr/>
        </p:nvGrpSpPr>
        <p:grpSpPr>
          <a:xfrm>
            <a:off x="5332122" y="3247060"/>
            <a:ext cx="367526" cy="269592"/>
            <a:chOff x="5332122" y="3431635"/>
            <a:chExt cx="367526" cy="269592"/>
          </a:xfrm>
        </p:grpSpPr>
        <p:sp>
          <p:nvSpPr>
            <p:cNvPr id="13063" name="Google Shape;13063;p79"/>
            <p:cNvSpPr/>
            <p:nvPr/>
          </p:nvSpPr>
          <p:spPr>
            <a:xfrm>
              <a:off x="5348225" y="3547088"/>
              <a:ext cx="10753" cy="37951"/>
            </a:xfrm>
            <a:custGeom>
              <a:rect b="b" l="l" r="r" t="t"/>
              <a:pathLst>
                <a:path extrusionOk="0" h="1447" w="41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9"/>
            <p:cNvSpPr/>
            <p:nvPr/>
          </p:nvSpPr>
          <p:spPr>
            <a:xfrm>
              <a:off x="5343662" y="3523116"/>
              <a:ext cx="91901" cy="103389"/>
            </a:xfrm>
            <a:custGeom>
              <a:rect b="b" l="l" r="r" t="t"/>
              <a:pathLst>
                <a:path extrusionOk="0" h="3942" w="3504">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9"/>
            <p:cNvSpPr/>
            <p:nvPr/>
          </p:nvSpPr>
          <p:spPr>
            <a:xfrm>
              <a:off x="5343662" y="3523877"/>
              <a:ext cx="45085" cy="102628"/>
            </a:xfrm>
            <a:custGeom>
              <a:rect b="b" l="l" r="r" t="t"/>
              <a:pathLst>
                <a:path extrusionOk="0" h="3913" w="1719">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9"/>
            <p:cNvSpPr/>
            <p:nvPr/>
          </p:nvSpPr>
          <p:spPr>
            <a:xfrm>
              <a:off x="5337997" y="3603504"/>
              <a:ext cx="103389" cy="91901"/>
            </a:xfrm>
            <a:custGeom>
              <a:rect b="b" l="l" r="r" t="t"/>
              <a:pathLst>
                <a:path extrusionOk="0" h="3504" w="3942">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9"/>
            <p:cNvSpPr/>
            <p:nvPr/>
          </p:nvSpPr>
          <p:spPr>
            <a:xfrm>
              <a:off x="5337997" y="3628997"/>
              <a:ext cx="103389" cy="66408"/>
            </a:xfrm>
            <a:custGeom>
              <a:rect b="b" l="l" r="r" t="t"/>
              <a:pathLst>
                <a:path extrusionOk="0" h="2532" w="3942">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9"/>
            <p:cNvSpPr/>
            <p:nvPr/>
          </p:nvSpPr>
          <p:spPr>
            <a:xfrm>
              <a:off x="5355280" y="3558550"/>
              <a:ext cx="68795" cy="56468"/>
            </a:xfrm>
            <a:custGeom>
              <a:rect b="b" l="l" r="r" t="t"/>
              <a:pathLst>
                <a:path extrusionOk="0" h="2153" w="2623">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9"/>
            <p:cNvSpPr/>
            <p:nvPr/>
          </p:nvSpPr>
          <p:spPr>
            <a:xfrm>
              <a:off x="5355543" y="3558550"/>
              <a:ext cx="68532" cy="55969"/>
            </a:xfrm>
            <a:custGeom>
              <a:rect b="b" l="l" r="r" t="t"/>
              <a:pathLst>
                <a:path extrusionOk="0" h="2134" w="2613">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9"/>
            <p:cNvSpPr/>
            <p:nvPr/>
          </p:nvSpPr>
          <p:spPr>
            <a:xfrm>
              <a:off x="5337865" y="3645415"/>
              <a:ext cx="23002" cy="49990"/>
            </a:xfrm>
            <a:custGeom>
              <a:rect b="b" l="l" r="r" t="t"/>
              <a:pathLst>
                <a:path extrusionOk="0" h="1906" w="877">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9"/>
            <p:cNvSpPr/>
            <p:nvPr/>
          </p:nvSpPr>
          <p:spPr>
            <a:xfrm>
              <a:off x="5418253" y="3645415"/>
              <a:ext cx="23002" cy="49990"/>
            </a:xfrm>
            <a:custGeom>
              <a:rect b="b" l="l" r="r" t="t"/>
              <a:pathLst>
                <a:path extrusionOk="0" h="1906" w="877">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9"/>
            <p:cNvSpPr/>
            <p:nvPr/>
          </p:nvSpPr>
          <p:spPr>
            <a:xfrm>
              <a:off x="5596206" y="3528939"/>
              <a:ext cx="28798" cy="63103"/>
            </a:xfrm>
            <a:custGeom>
              <a:rect b="b" l="l" r="r" t="t"/>
              <a:pathLst>
                <a:path extrusionOk="0" h="2406" w="1098">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9"/>
            <p:cNvSpPr/>
            <p:nvPr/>
          </p:nvSpPr>
          <p:spPr>
            <a:xfrm>
              <a:off x="5607799" y="3523116"/>
              <a:ext cx="68952" cy="68926"/>
            </a:xfrm>
            <a:custGeom>
              <a:rect b="b" l="l" r="r" t="t"/>
              <a:pathLst>
                <a:path extrusionOk="0" h="2628" w="2629">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9"/>
            <p:cNvSpPr/>
            <p:nvPr/>
          </p:nvSpPr>
          <p:spPr>
            <a:xfrm>
              <a:off x="5619286" y="3609195"/>
              <a:ext cx="34489" cy="34463"/>
            </a:xfrm>
            <a:custGeom>
              <a:rect b="b" l="l" r="r" t="t"/>
              <a:pathLst>
                <a:path extrusionOk="0" h="1314" w="1315">
                  <a:moveTo>
                    <a:pt x="1" y="0"/>
                  </a:moveTo>
                  <a:lnTo>
                    <a:pt x="1" y="1314"/>
                  </a:lnTo>
                  <a:lnTo>
                    <a:pt x="1314" y="1314"/>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9"/>
            <p:cNvSpPr/>
            <p:nvPr/>
          </p:nvSpPr>
          <p:spPr>
            <a:xfrm>
              <a:off x="5579027" y="3623201"/>
              <a:ext cx="114876" cy="72204"/>
            </a:xfrm>
            <a:custGeom>
              <a:rect b="b" l="l" r="r" t="t"/>
              <a:pathLst>
                <a:path extrusionOk="0" h="2753" w="438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9"/>
            <p:cNvSpPr/>
            <p:nvPr/>
          </p:nvSpPr>
          <p:spPr>
            <a:xfrm>
              <a:off x="5602003" y="3551888"/>
              <a:ext cx="68926" cy="63130"/>
            </a:xfrm>
            <a:custGeom>
              <a:rect b="b" l="l" r="r" t="t"/>
              <a:pathLst>
                <a:path extrusionOk="0" h="2407" w="2628">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9"/>
            <p:cNvSpPr/>
            <p:nvPr/>
          </p:nvSpPr>
          <p:spPr>
            <a:xfrm>
              <a:off x="5602003" y="3551888"/>
              <a:ext cx="68795" cy="61740"/>
            </a:xfrm>
            <a:custGeom>
              <a:rect b="b" l="l" r="r" t="t"/>
              <a:pathLst>
                <a:path extrusionOk="0" h="2354" w="2623">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9"/>
            <p:cNvSpPr/>
            <p:nvPr/>
          </p:nvSpPr>
          <p:spPr>
            <a:xfrm>
              <a:off x="5670902" y="3637835"/>
              <a:ext cx="23002" cy="57569"/>
            </a:xfrm>
            <a:custGeom>
              <a:rect b="b" l="l" r="r" t="t"/>
              <a:pathLst>
                <a:path extrusionOk="0" h="2195" w="877">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9"/>
            <p:cNvSpPr/>
            <p:nvPr/>
          </p:nvSpPr>
          <p:spPr>
            <a:xfrm>
              <a:off x="5418253" y="3614991"/>
              <a:ext cx="195395" cy="80414"/>
            </a:xfrm>
            <a:custGeom>
              <a:rect b="b" l="l" r="r" t="t"/>
              <a:pathLst>
                <a:path extrusionOk="0" h="3066" w="745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9"/>
            <p:cNvSpPr/>
            <p:nvPr/>
          </p:nvSpPr>
          <p:spPr>
            <a:xfrm>
              <a:off x="5578896" y="3638465"/>
              <a:ext cx="34620" cy="56940"/>
            </a:xfrm>
            <a:custGeom>
              <a:rect b="b" l="l" r="r" t="t"/>
              <a:pathLst>
                <a:path extrusionOk="0" h="2171" w="132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9"/>
            <p:cNvSpPr/>
            <p:nvPr/>
          </p:nvSpPr>
          <p:spPr>
            <a:xfrm>
              <a:off x="5452716" y="3436933"/>
              <a:ext cx="126338" cy="92032"/>
            </a:xfrm>
            <a:custGeom>
              <a:rect b="b" l="l" r="r" t="t"/>
              <a:pathLst>
                <a:path extrusionOk="0" h="3509" w="4817">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9"/>
            <p:cNvSpPr/>
            <p:nvPr/>
          </p:nvSpPr>
          <p:spPr>
            <a:xfrm>
              <a:off x="5481356" y="3436933"/>
              <a:ext cx="97697" cy="92032"/>
            </a:xfrm>
            <a:custGeom>
              <a:rect b="b" l="l" r="r" t="t"/>
              <a:pathLst>
                <a:path extrusionOk="0" h="3509" w="3725">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9"/>
            <p:cNvSpPr/>
            <p:nvPr/>
          </p:nvSpPr>
          <p:spPr>
            <a:xfrm>
              <a:off x="5481356" y="3574732"/>
              <a:ext cx="68926" cy="51773"/>
            </a:xfrm>
            <a:custGeom>
              <a:rect b="b" l="l" r="r" t="t"/>
              <a:pathLst>
                <a:path extrusionOk="0" h="1974" w="2628">
                  <a:moveTo>
                    <a:pt x="0" y="1"/>
                  </a:moveTo>
                  <a:lnTo>
                    <a:pt x="0"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9"/>
            <p:cNvSpPr/>
            <p:nvPr/>
          </p:nvSpPr>
          <p:spPr>
            <a:xfrm>
              <a:off x="5481487" y="3574863"/>
              <a:ext cx="68795" cy="34410"/>
            </a:xfrm>
            <a:custGeom>
              <a:rect b="b" l="l" r="r" t="t"/>
              <a:pathLst>
                <a:path extrusionOk="0" h="1312" w="2623">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9"/>
            <p:cNvSpPr/>
            <p:nvPr/>
          </p:nvSpPr>
          <p:spPr>
            <a:xfrm>
              <a:off x="5470000" y="3605445"/>
              <a:ext cx="45951" cy="41072"/>
            </a:xfrm>
            <a:custGeom>
              <a:rect b="b" l="l" r="r" t="t"/>
              <a:pathLst>
                <a:path extrusionOk="0" h="1566" w="1752">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9"/>
            <p:cNvSpPr/>
            <p:nvPr/>
          </p:nvSpPr>
          <p:spPr>
            <a:xfrm>
              <a:off x="5515924" y="3605445"/>
              <a:ext cx="45846" cy="41072"/>
            </a:xfrm>
            <a:custGeom>
              <a:rect b="b" l="l" r="r" t="t"/>
              <a:pathLst>
                <a:path extrusionOk="0" h="1566" w="1748">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9"/>
            <p:cNvSpPr/>
            <p:nvPr/>
          </p:nvSpPr>
          <p:spPr>
            <a:xfrm>
              <a:off x="5458512" y="3483565"/>
              <a:ext cx="114876" cy="108477"/>
            </a:xfrm>
            <a:custGeom>
              <a:rect b="b" l="l" r="r" t="t"/>
              <a:pathLst>
                <a:path extrusionOk="0" h="4136" w="438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9"/>
            <p:cNvSpPr/>
            <p:nvPr/>
          </p:nvSpPr>
          <p:spPr>
            <a:xfrm>
              <a:off x="5418253" y="3638465"/>
              <a:ext cx="34489" cy="56940"/>
            </a:xfrm>
            <a:custGeom>
              <a:rect b="b" l="l" r="r" t="t"/>
              <a:pathLst>
                <a:path extrusionOk="0" h="2171" w="1315">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9"/>
            <p:cNvSpPr/>
            <p:nvPr/>
          </p:nvSpPr>
          <p:spPr>
            <a:xfrm>
              <a:off x="5458381" y="3483513"/>
              <a:ext cx="97697" cy="108031"/>
            </a:xfrm>
            <a:custGeom>
              <a:rect b="b" l="l" r="r" t="t"/>
              <a:pathLst>
                <a:path extrusionOk="0" h="4119" w="3725">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9"/>
            <p:cNvSpPr/>
            <p:nvPr/>
          </p:nvSpPr>
          <p:spPr>
            <a:xfrm>
              <a:off x="5612362" y="3546459"/>
              <a:ext cx="48600" cy="16314"/>
            </a:xfrm>
            <a:custGeom>
              <a:rect b="b" l="l" r="r" t="t"/>
              <a:pathLst>
                <a:path extrusionOk="0" h="622" w="1853">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9"/>
            <p:cNvSpPr/>
            <p:nvPr/>
          </p:nvSpPr>
          <p:spPr>
            <a:xfrm>
              <a:off x="5332122" y="3431635"/>
              <a:ext cx="367526" cy="269592"/>
            </a:xfrm>
            <a:custGeom>
              <a:rect b="b" l="l" r="r" t="t"/>
              <a:pathLst>
                <a:path extrusionOk="0" h="10279" w="14013">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9"/>
            <p:cNvSpPr/>
            <p:nvPr/>
          </p:nvSpPr>
          <p:spPr>
            <a:xfrm>
              <a:off x="5665473" y="3655644"/>
              <a:ext cx="10753" cy="44901"/>
            </a:xfrm>
            <a:custGeom>
              <a:rect b="b" l="l" r="r" t="t"/>
              <a:pathLst>
                <a:path extrusionOk="0" h="1712" w="41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9"/>
            <p:cNvSpPr/>
            <p:nvPr/>
          </p:nvSpPr>
          <p:spPr>
            <a:xfrm>
              <a:off x="5470052" y="3480366"/>
              <a:ext cx="93527" cy="31289"/>
            </a:xfrm>
            <a:custGeom>
              <a:rect b="b" l="l" r="r" t="t"/>
              <a:pathLst>
                <a:path extrusionOk="0" h="1193" w="3566">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9"/>
            <p:cNvSpPr/>
            <p:nvPr/>
          </p:nvSpPr>
          <p:spPr>
            <a:xfrm>
              <a:off x="5447208" y="3667105"/>
              <a:ext cx="11147" cy="34017"/>
            </a:xfrm>
            <a:custGeom>
              <a:rect b="b" l="l" r="r" t="t"/>
              <a:pathLst>
                <a:path extrusionOk="0" h="1297" w="425">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9"/>
            <p:cNvSpPr/>
            <p:nvPr/>
          </p:nvSpPr>
          <p:spPr>
            <a:xfrm>
              <a:off x="5573546" y="3667105"/>
              <a:ext cx="11120" cy="34017"/>
            </a:xfrm>
            <a:custGeom>
              <a:rect b="b" l="l" r="r" t="t"/>
              <a:pathLst>
                <a:path extrusionOk="0" h="1297" w="424">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6" name="Google Shape;13096;p79"/>
          <p:cNvGrpSpPr/>
          <p:nvPr/>
        </p:nvGrpSpPr>
        <p:grpSpPr>
          <a:xfrm>
            <a:off x="5772612" y="3241237"/>
            <a:ext cx="366896" cy="281080"/>
            <a:chOff x="5772612" y="3425812"/>
            <a:chExt cx="366896" cy="281080"/>
          </a:xfrm>
        </p:grpSpPr>
        <p:sp>
          <p:nvSpPr>
            <p:cNvPr id="13097" name="Google Shape;13097;p79"/>
            <p:cNvSpPr/>
            <p:nvPr/>
          </p:nvSpPr>
          <p:spPr>
            <a:xfrm>
              <a:off x="5792178" y="3537384"/>
              <a:ext cx="23002" cy="57569"/>
            </a:xfrm>
            <a:custGeom>
              <a:rect b="b" l="l" r="r" t="t"/>
              <a:pathLst>
                <a:path extrusionOk="0" h="2195" w="877">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9"/>
            <p:cNvSpPr/>
            <p:nvPr/>
          </p:nvSpPr>
          <p:spPr>
            <a:xfrm>
              <a:off x="6059358" y="3505964"/>
              <a:ext cx="45951" cy="40154"/>
            </a:xfrm>
            <a:custGeom>
              <a:rect b="b" l="l" r="r" t="t"/>
              <a:pathLst>
                <a:path extrusionOk="0" h="1531" w="1752">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9"/>
            <p:cNvSpPr/>
            <p:nvPr/>
          </p:nvSpPr>
          <p:spPr>
            <a:xfrm>
              <a:off x="6059358" y="3505937"/>
              <a:ext cx="31578" cy="40181"/>
            </a:xfrm>
            <a:custGeom>
              <a:rect b="b" l="l" r="r" t="t"/>
              <a:pathLst>
                <a:path extrusionOk="0" h="1532" w="1204">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9"/>
            <p:cNvSpPr/>
            <p:nvPr/>
          </p:nvSpPr>
          <p:spPr>
            <a:xfrm>
              <a:off x="6030691" y="3609326"/>
              <a:ext cx="103389" cy="91901"/>
            </a:xfrm>
            <a:custGeom>
              <a:rect b="b" l="l" r="r" t="t"/>
              <a:pathLst>
                <a:path extrusionOk="0" h="3504" w="3942">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9"/>
            <p:cNvSpPr/>
            <p:nvPr/>
          </p:nvSpPr>
          <p:spPr>
            <a:xfrm>
              <a:off x="6030691" y="3634688"/>
              <a:ext cx="103389" cy="66539"/>
            </a:xfrm>
            <a:custGeom>
              <a:rect b="b" l="l" r="r" t="t"/>
              <a:pathLst>
                <a:path extrusionOk="0" h="2537" w="3942">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9"/>
            <p:cNvSpPr/>
            <p:nvPr/>
          </p:nvSpPr>
          <p:spPr>
            <a:xfrm>
              <a:off x="6042074" y="3528808"/>
              <a:ext cx="80414" cy="80414"/>
            </a:xfrm>
            <a:custGeom>
              <a:rect b="b" l="l" r="r" t="t"/>
              <a:pathLst>
                <a:path extrusionOk="0" h="3066" w="3066">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9"/>
            <p:cNvSpPr/>
            <p:nvPr/>
          </p:nvSpPr>
          <p:spPr>
            <a:xfrm>
              <a:off x="6056866" y="3528939"/>
              <a:ext cx="67247" cy="72335"/>
            </a:xfrm>
            <a:custGeom>
              <a:rect b="b" l="l" r="r" t="t"/>
              <a:pathLst>
                <a:path extrusionOk="0" h="2758" w="2564">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9"/>
            <p:cNvSpPr/>
            <p:nvPr/>
          </p:nvSpPr>
          <p:spPr>
            <a:xfrm>
              <a:off x="6048001" y="3564241"/>
              <a:ext cx="68795" cy="56573"/>
            </a:xfrm>
            <a:custGeom>
              <a:rect b="b" l="l" r="r" t="t"/>
              <a:pathLst>
                <a:path extrusionOk="0" h="2157" w="2623">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9"/>
            <p:cNvSpPr/>
            <p:nvPr/>
          </p:nvSpPr>
          <p:spPr>
            <a:xfrm>
              <a:off x="6048237" y="3564241"/>
              <a:ext cx="68559" cy="55943"/>
            </a:xfrm>
            <a:custGeom>
              <a:rect b="b" l="l" r="r" t="t"/>
              <a:pathLst>
                <a:path extrusionOk="0" h="2133" w="2614">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9"/>
            <p:cNvSpPr/>
            <p:nvPr/>
          </p:nvSpPr>
          <p:spPr>
            <a:xfrm>
              <a:off x="6110973" y="3651080"/>
              <a:ext cx="22975" cy="50147"/>
            </a:xfrm>
            <a:custGeom>
              <a:rect b="b" l="l" r="r" t="t"/>
              <a:pathLst>
                <a:path extrusionOk="0" h="1912" w="876">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9"/>
            <p:cNvSpPr/>
            <p:nvPr/>
          </p:nvSpPr>
          <p:spPr>
            <a:xfrm>
              <a:off x="5795089" y="3534604"/>
              <a:ext cx="28798" cy="63130"/>
            </a:xfrm>
            <a:custGeom>
              <a:rect b="b" l="l" r="r" t="t"/>
              <a:pathLst>
                <a:path extrusionOk="0" h="2407" w="1098">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9"/>
            <p:cNvSpPr/>
            <p:nvPr/>
          </p:nvSpPr>
          <p:spPr>
            <a:xfrm>
              <a:off x="5806577" y="3528939"/>
              <a:ext cx="69057" cy="68926"/>
            </a:xfrm>
            <a:custGeom>
              <a:rect b="b" l="l" r="r" t="t"/>
              <a:pathLst>
                <a:path extrusionOk="0" h="2628" w="2633">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9"/>
            <p:cNvSpPr/>
            <p:nvPr/>
          </p:nvSpPr>
          <p:spPr>
            <a:xfrm>
              <a:off x="5818065" y="361499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9"/>
            <p:cNvSpPr/>
            <p:nvPr/>
          </p:nvSpPr>
          <p:spPr>
            <a:xfrm>
              <a:off x="5777937" y="3628997"/>
              <a:ext cx="114850" cy="72231"/>
            </a:xfrm>
            <a:custGeom>
              <a:rect b="b" l="l" r="r" t="t"/>
              <a:pathLst>
                <a:path extrusionOk="0" h="2754" w="4379">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9"/>
            <p:cNvSpPr/>
            <p:nvPr/>
          </p:nvSpPr>
          <p:spPr>
            <a:xfrm>
              <a:off x="5800886" y="3557684"/>
              <a:ext cx="68926" cy="63130"/>
            </a:xfrm>
            <a:custGeom>
              <a:rect b="b" l="l" r="r" t="t"/>
              <a:pathLst>
                <a:path extrusionOk="0" h="2407" w="2628">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9"/>
            <p:cNvSpPr/>
            <p:nvPr/>
          </p:nvSpPr>
          <p:spPr>
            <a:xfrm>
              <a:off x="5800886" y="3557684"/>
              <a:ext cx="68821" cy="61766"/>
            </a:xfrm>
            <a:custGeom>
              <a:rect b="b" l="l" r="r" t="t"/>
              <a:pathLst>
                <a:path extrusionOk="0" h="2355" w="2624">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9"/>
            <p:cNvSpPr/>
            <p:nvPr/>
          </p:nvSpPr>
          <p:spPr>
            <a:xfrm>
              <a:off x="5870048" y="3431241"/>
              <a:ext cx="171790" cy="201060"/>
            </a:xfrm>
            <a:custGeom>
              <a:rect b="b" l="l" r="r" t="t"/>
              <a:pathLst>
                <a:path extrusionOk="0" h="7666" w="655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9"/>
            <p:cNvSpPr/>
            <p:nvPr/>
          </p:nvSpPr>
          <p:spPr>
            <a:xfrm>
              <a:off x="5910569" y="3431241"/>
              <a:ext cx="131269" cy="200981"/>
            </a:xfrm>
            <a:custGeom>
              <a:rect b="b" l="l" r="r" t="t"/>
              <a:pathLst>
                <a:path extrusionOk="0" h="7663" w="5005">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9"/>
            <p:cNvSpPr/>
            <p:nvPr/>
          </p:nvSpPr>
          <p:spPr>
            <a:xfrm>
              <a:off x="5858324" y="3586351"/>
              <a:ext cx="195238" cy="114876"/>
            </a:xfrm>
            <a:custGeom>
              <a:rect b="b" l="l" r="r" t="t"/>
              <a:pathLst>
                <a:path extrusionOk="0" h="4380" w="7444">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9"/>
            <p:cNvSpPr/>
            <p:nvPr/>
          </p:nvSpPr>
          <p:spPr>
            <a:xfrm>
              <a:off x="5927224" y="3586351"/>
              <a:ext cx="57438" cy="28772"/>
            </a:xfrm>
            <a:custGeom>
              <a:rect b="b" l="l" r="r" t="t"/>
              <a:pathLst>
                <a:path extrusionOk="0" h="1097" w="219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9"/>
            <p:cNvSpPr/>
            <p:nvPr/>
          </p:nvSpPr>
          <p:spPr>
            <a:xfrm>
              <a:off x="5858324" y="3627607"/>
              <a:ext cx="195238" cy="73489"/>
            </a:xfrm>
            <a:custGeom>
              <a:rect b="b" l="l" r="r" t="t"/>
              <a:pathLst>
                <a:path extrusionOk="0" h="2802" w="7444">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9"/>
            <p:cNvSpPr/>
            <p:nvPr/>
          </p:nvSpPr>
          <p:spPr>
            <a:xfrm>
              <a:off x="5898452" y="3489676"/>
              <a:ext cx="114981" cy="108057"/>
            </a:xfrm>
            <a:custGeom>
              <a:rect b="b" l="l" r="r" t="t"/>
              <a:pathLst>
                <a:path extrusionOk="0" h="4120" w="4384">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9"/>
            <p:cNvSpPr/>
            <p:nvPr/>
          </p:nvSpPr>
          <p:spPr>
            <a:xfrm>
              <a:off x="5898452" y="3489676"/>
              <a:ext cx="114981" cy="107559"/>
            </a:xfrm>
            <a:custGeom>
              <a:rect b="b" l="l" r="r" t="t"/>
              <a:pathLst>
                <a:path extrusionOk="0" h="4101" w="4384">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9"/>
            <p:cNvSpPr/>
            <p:nvPr/>
          </p:nvSpPr>
          <p:spPr>
            <a:xfrm>
              <a:off x="5858324" y="3646543"/>
              <a:ext cx="40285" cy="54553"/>
            </a:xfrm>
            <a:custGeom>
              <a:rect b="b" l="l" r="r" t="t"/>
              <a:pathLst>
                <a:path extrusionOk="0" h="2080" w="1536">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9"/>
            <p:cNvSpPr/>
            <p:nvPr/>
          </p:nvSpPr>
          <p:spPr>
            <a:xfrm>
              <a:off x="6013407" y="3646543"/>
              <a:ext cx="40154" cy="54553"/>
            </a:xfrm>
            <a:custGeom>
              <a:rect b="b" l="l" r="r" t="t"/>
              <a:pathLst>
                <a:path extrusionOk="0" h="2080" w="1531">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9"/>
            <p:cNvSpPr/>
            <p:nvPr/>
          </p:nvSpPr>
          <p:spPr>
            <a:xfrm>
              <a:off x="5892944" y="3672797"/>
              <a:ext cx="11147" cy="34096"/>
            </a:xfrm>
            <a:custGeom>
              <a:rect b="b" l="l" r="r" t="t"/>
              <a:pathLst>
                <a:path extrusionOk="0" h="1300" w="425">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9"/>
            <p:cNvSpPr/>
            <p:nvPr/>
          </p:nvSpPr>
          <p:spPr>
            <a:xfrm>
              <a:off x="6007978" y="3672797"/>
              <a:ext cx="10753" cy="33440"/>
            </a:xfrm>
            <a:custGeom>
              <a:rect b="b" l="l" r="r" t="t"/>
              <a:pathLst>
                <a:path extrusionOk="0" h="1275" w="41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9"/>
            <p:cNvSpPr/>
            <p:nvPr/>
          </p:nvSpPr>
          <p:spPr>
            <a:xfrm>
              <a:off x="5811246" y="3552281"/>
              <a:ext cx="48600" cy="16314"/>
            </a:xfrm>
            <a:custGeom>
              <a:rect b="b" l="l" r="r" t="t"/>
              <a:pathLst>
                <a:path extrusionOk="0" h="622" w="1853">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9"/>
            <p:cNvSpPr/>
            <p:nvPr/>
          </p:nvSpPr>
          <p:spPr>
            <a:xfrm>
              <a:off x="5795457" y="3661440"/>
              <a:ext cx="10884" cy="44875"/>
            </a:xfrm>
            <a:custGeom>
              <a:rect b="b" l="l" r="r" t="t"/>
              <a:pathLst>
                <a:path extrusionOk="0" h="1711" w="415">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9"/>
            <p:cNvSpPr/>
            <p:nvPr/>
          </p:nvSpPr>
          <p:spPr>
            <a:xfrm>
              <a:off x="5772612" y="3425812"/>
              <a:ext cx="366896" cy="280949"/>
            </a:xfrm>
            <a:custGeom>
              <a:rect b="b" l="l" r="r" t="t"/>
              <a:pathLst>
                <a:path extrusionOk="0" h="10712" w="13989">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9"/>
            <p:cNvSpPr/>
            <p:nvPr/>
          </p:nvSpPr>
          <p:spPr>
            <a:xfrm>
              <a:off x="6105361" y="3668391"/>
              <a:ext cx="11252" cy="38502"/>
            </a:xfrm>
            <a:custGeom>
              <a:rect b="b" l="l" r="r" t="t"/>
              <a:pathLst>
                <a:path extrusionOk="0" h="1468" w="429">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8" name="Google Shape;13128;p79"/>
          <p:cNvGrpSpPr/>
          <p:nvPr/>
        </p:nvGrpSpPr>
        <p:grpSpPr>
          <a:xfrm>
            <a:off x="6212684" y="3227861"/>
            <a:ext cx="366765" cy="307832"/>
            <a:chOff x="6212684" y="3412436"/>
            <a:chExt cx="366765" cy="307832"/>
          </a:xfrm>
        </p:grpSpPr>
        <p:sp>
          <p:nvSpPr>
            <p:cNvPr id="13129" name="Google Shape;13129;p79"/>
            <p:cNvSpPr/>
            <p:nvPr/>
          </p:nvSpPr>
          <p:spPr>
            <a:xfrm>
              <a:off x="6455367" y="3465311"/>
              <a:ext cx="71208" cy="118653"/>
            </a:xfrm>
            <a:custGeom>
              <a:rect b="b" l="l" r="r" t="t"/>
              <a:pathLst>
                <a:path extrusionOk="0" h="4524" w="2715">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9"/>
            <p:cNvSpPr/>
            <p:nvPr/>
          </p:nvSpPr>
          <p:spPr>
            <a:xfrm>
              <a:off x="6467222" y="3583938"/>
              <a:ext cx="47472" cy="77266"/>
            </a:xfrm>
            <a:custGeom>
              <a:rect b="b" l="l" r="r" t="t"/>
              <a:pathLst>
                <a:path extrusionOk="0" h="2946" w="1810">
                  <a:moveTo>
                    <a:pt x="1" y="1"/>
                  </a:moveTo>
                  <a:lnTo>
                    <a:pt x="1" y="2946"/>
                  </a:lnTo>
                  <a:lnTo>
                    <a:pt x="1810" y="2946"/>
                  </a:lnTo>
                  <a:lnTo>
                    <a:pt x="1810"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9"/>
            <p:cNvSpPr/>
            <p:nvPr/>
          </p:nvSpPr>
          <p:spPr>
            <a:xfrm>
              <a:off x="6487915" y="3494974"/>
              <a:ext cx="5980" cy="88990"/>
            </a:xfrm>
            <a:custGeom>
              <a:rect b="b" l="l" r="r" t="t"/>
              <a:pathLst>
                <a:path extrusionOk="0" h="3393" w="228">
                  <a:moveTo>
                    <a:pt x="1" y="1"/>
                  </a:moveTo>
                  <a:lnTo>
                    <a:pt x="1" y="3393"/>
                  </a:lnTo>
                  <a:lnTo>
                    <a:pt x="227" y="3393"/>
                  </a:lnTo>
                  <a:lnTo>
                    <a:pt x="227"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9"/>
            <p:cNvSpPr/>
            <p:nvPr/>
          </p:nvSpPr>
          <p:spPr>
            <a:xfrm>
              <a:off x="6479103" y="3465311"/>
              <a:ext cx="23605" cy="29690"/>
            </a:xfrm>
            <a:custGeom>
              <a:rect b="b" l="l" r="r" t="t"/>
              <a:pathLst>
                <a:path extrusionOk="0" h="1132" w="90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9"/>
            <p:cNvSpPr/>
            <p:nvPr/>
          </p:nvSpPr>
          <p:spPr>
            <a:xfrm>
              <a:off x="6467222" y="3417997"/>
              <a:ext cx="47472" cy="53294"/>
            </a:xfrm>
            <a:custGeom>
              <a:rect b="b" l="l" r="r" t="t"/>
              <a:pathLst>
                <a:path extrusionOk="0" h="2032" w="181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9"/>
            <p:cNvSpPr/>
            <p:nvPr/>
          </p:nvSpPr>
          <p:spPr>
            <a:xfrm>
              <a:off x="6467117" y="3417865"/>
              <a:ext cx="32706" cy="53452"/>
            </a:xfrm>
            <a:custGeom>
              <a:rect b="b" l="l" r="r" t="t"/>
              <a:pathLst>
                <a:path extrusionOk="0" h="2038" w="1247">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9"/>
            <p:cNvSpPr/>
            <p:nvPr/>
          </p:nvSpPr>
          <p:spPr>
            <a:xfrm>
              <a:off x="6467222" y="3417865"/>
              <a:ext cx="47472" cy="23762"/>
            </a:xfrm>
            <a:custGeom>
              <a:rect b="b" l="l" r="r" t="t"/>
              <a:pathLst>
                <a:path extrusionOk="0" h="906" w="181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9"/>
            <p:cNvSpPr/>
            <p:nvPr/>
          </p:nvSpPr>
          <p:spPr>
            <a:xfrm>
              <a:off x="6467222" y="3417865"/>
              <a:ext cx="32601" cy="21611"/>
            </a:xfrm>
            <a:custGeom>
              <a:rect b="b" l="l" r="r" t="t"/>
              <a:pathLst>
                <a:path extrusionOk="0" h="824" w="1243">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9"/>
            <p:cNvSpPr/>
            <p:nvPr/>
          </p:nvSpPr>
          <p:spPr>
            <a:xfrm>
              <a:off x="6455367" y="3495368"/>
              <a:ext cx="17808" cy="88596"/>
            </a:xfrm>
            <a:custGeom>
              <a:rect b="b" l="l" r="r" t="t"/>
              <a:pathLst>
                <a:path extrusionOk="0" h="3378" w="679">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9"/>
            <p:cNvSpPr/>
            <p:nvPr/>
          </p:nvSpPr>
          <p:spPr>
            <a:xfrm>
              <a:off x="6508740" y="3495368"/>
              <a:ext cx="17835" cy="88596"/>
            </a:xfrm>
            <a:custGeom>
              <a:rect b="b" l="l" r="r" t="t"/>
              <a:pathLst>
                <a:path extrusionOk="0" h="3378" w="68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9"/>
            <p:cNvSpPr/>
            <p:nvPr/>
          </p:nvSpPr>
          <p:spPr>
            <a:xfrm>
              <a:off x="6265558" y="3465311"/>
              <a:ext cx="71077" cy="118653"/>
            </a:xfrm>
            <a:custGeom>
              <a:rect b="b" l="l" r="r" t="t"/>
              <a:pathLst>
                <a:path extrusionOk="0" h="4524" w="271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9"/>
            <p:cNvSpPr/>
            <p:nvPr/>
          </p:nvSpPr>
          <p:spPr>
            <a:xfrm>
              <a:off x="6277308" y="3583938"/>
              <a:ext cx="47472" cy="77266"/>
            </a:xfrm>
            <a:custGeom>
              <a:rect b="b" l="l" r="r" t="t"/>
              <a:pathLst>
                <a:path extrusionOk="0" h="2946" w="1810">
                  <a:moveTo>
                    <a:pt x="0" y="1"/>
                  </a:moveTo>
                  <a:lnTo>
                    <a:pt x="0" y="2946"/>
                  </a:lnTo>
                  <a:lnTo>
                    <a:pt x="1809" y="2946"/>
                  </a:lnTo>
                  <a:lnTo>
                    <a:pt x="180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9"/>
            <p:cNvSpPr/>
            <p:nvPr/>
          </p:nvSpPr>
          <p:spPr>
            <a:xfrm>
              <a:off x="6298133" y="3494974"/>
              <a:ext cx="5954" cy="88990"/>
            </a:xfrm>
            <a:custGeom>
              <a:rect b="b" l="l" r="r" t="t"/>
              <a:pathLst>
                <a:path extrusionOk="0" h="3393" w="227">
                  <a:moveTo>
                    <a:pt x="0" y="1"/>
                  </a:moveTo>
                  <a:lnTo>
                    <a:pt x="0" y="3393"/>
                  </a:lnTo>
                  <a:lnTo>
                    <a:pt x="226" y="3393"/>
                  </a:lnTo>
                  <a:lnTo>
                    <a:pt x="22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9"/>
            <p:cNvSpPr/>
            <p:nvPr/>
          </p:nvSpPr>
          <p:spPr>
            <a:xfrm>
              <a:off x="6289163" y="3465311"/>
              <a:ext cx="23762" cy="29690"/>
            </a:xfrm>
            <a:custGeom>
              <a:rect b="b" l="l" r="r" t="t"/>
              <a:pathLst>
                <a:path extrusionOk="0" h="1132" w="906">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9"/>
            <p:cNvSpPr/>
            <p:nvPr/>
          </p:nvSpPr>
          <p:spPr>
            <a:xfrm>
              <a:off x="6277413" y="3417997"/>
              <a:ext cx="47498" cy="53294"/>
            </a:xfrm>
            <a:custGeom>
              <a:rect b="b" l="l" r="r" t="t"/>
              <a:pathLst>
                <a:path extrusionOk="0" h="2032" w="1811">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9"/>
            <p:cNvSpPr/>
            <p:nvPr/>
          </p:nvSpPr>
          <p:spPr>
            <a:xfrm>
              <a:off x="6277308" y="3417865"/>
              <a:ext cx="32706" cy="53452"/>
            </a:xfrm>
            <a:custGeom>
              <a:rect b="b" l="l" r="r" t="t"/>
              <a:pathLst>
                <a:path extrusionOk="0" h="2038" w="1247">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9"/>
            <p:cNvSpPr/>
            <p:nvPr/>
          </p:nvSpPr>
          <p:spPr>
            <a:xfrm>
              <a:off x="6277308" y="3417865"/>
              <a:ext cx="47472" cy="23762"/>
            </a:xfrm>
            <a:custGeom>
              <a:rect b="b" l="l" r="r" t="t"/>
              <a:pathLst>
                <a:path extrusionOk="0" h="906" w="181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9"/>
            <p:cNvSpPr/>
            <p:nvPr/>
          </p:nvSpPr>
          <p:spPr>
            <a:xfrm>
              <a:off x="6277308" y="3417865"/>
              <a:ext cx="32706" cy="21611"/>
            </a:xfrm>
            <a:custGeom>
              <a:rect b="b" l="l" r="r" t="t"/>
              <a:pathLst>
                <a:path extrusionOk="0" h="824" w="1247">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9"/>
            <p:cNvSpPr/>
            <p:nvPr/>
          </p:nvSpPr>
          <p:spPr>
            <a:xfrm>
              <a:off x="6265427" y="3495368"/>
              <a:ext cx="17835" cy="88596"/>
            </a:xfrm>
            <a:custGeom>
              <a:rect b="b" l="l" r="r" t="t"/>
              <a:pathLst>
                <a:path extrusionOk="0" h="3378" w="68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9"/>
            <p:cNvSpPr/>
            <p:nvPr/>
          </p:nvSpPr>
          <p:spPr>
            <a:xfrm>
              <a:off x="6318826" y="3495368"/>
              <a:ext cx="17940" cy="88596"/>
            </a:xfrm>
            <a:custGeom>
              <a:rect b="b" l="l" r="r" t="t"/>
              <a:pathLst>
                <a:path extrusionOk="0" h="3378" w="684">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9"/>
            <p:cNvSpPr/>
            <p:nvPr/>
          </p:nvSpPr>
          <p:spPr>
            <a:xfrm>
              <a:off x="6360476" y="3465311"/>
              <a:ext cx="71181" cy="118653"/>
            </a:xfrm>
            <a:custGeom>
              <a:rect b="b" l="l" r="r" t="t"/>
              <a:pathLst>
                <a:path extrusionOk="0" h="4524" w="2714">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9"/>
            <p:cNvSpPr/>
            <p:nvPr/>
          </p:nvSpPr>
          <p:spPr>
            <a:xfrm>
              <a:off x="6372199" y="3583938"/>
              <a:ext cx="47603" cy="77266"/>
            </a:xfrm>
            <a:custGeom>
              <a:rect b="b" l="l" r="r" t="t"/>
              <a:pathLst>
                <a:path extrusionOk="0" h="2946" w="1815">
                  <a:moveTo>
                    <a:pt x="1" y="1"/>
                  </a:moveTo>
                  <a:lnTo>
                    <a:pt x="1" y="2946"/>
                  </a:lnTo>
                  <a:lnTo>
                    <a:pt x="1815" y="2946"/>
                  </a:lnTo>
                  <a:lnTo>
                    <a:pt x="181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9"/>
            <p:cNvSpPr/>
            <p:nvPr/>
          </p:nvSpPr>
          <p:spPr>
            <a:xfrm>
              <a:off x="6393024" y="3494974"/>
              <a:ext cx="5954" cy="88990"/>
            </a:xfrm>
            <a:custGeom>
              <a:rect b="b" l="l" r="r" t="t"/>
              <a:pathLst>
                <a:path extrusionOk="0" h="3393" w="227">
                  <a:moveTo>
                    <a:pt x="0" y="1"/>
                  </a:moveTo>
                  <a:lnTo>
                    <a:pt x="0" y="3393"/>
                  </a:lnTo>
                  <a:lnTo>
                    <a:pt x="227" y="3393"/>
                  </a:lnTo>
                  <a:lnTo>
                    <a:pt x="22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9"/>
            <p:cNvSpPr/>
            <p:nvPr/>
          </p:nvSpPr>
          <p:spPr>
            <a:xfrm>
              <a:off x="6384185" y="3465311"/>
              <a:ext cx="23631" cy="29690"/>
            </a:xfrm>
            <a:custGeom>
              <a:rect b="b" l="l" r="r" t="t"/>
              <a:pathLst>
                <a:path extrusionOk="0" h="1132" w="901">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9"/>
            <p:cNvSpPr/>
            <p:nvPr/>
          </p:nvSpPr>
          <p:spPr>
            <a:xfrm>
              <a:off x="6372330" y="3417997"/>
              <a:ext cx="47472" cy="53294"/>
            </a:xfrm>
            <a:custGeom>
              <a:rect b="b" l="l" r="r" t="t"/>
              <a:pathLst>
                <a:path extrusionOk="0" h="2032" w="181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9"/>
            <p:cNvSpPr/>
            <p:nvPr/>
          </p:nvSpPr>
          <p:spPr>
            <a:xfrm>
              <a:off x="6372199" y="3417865"/>
              <a:ext cx="32706" cy="53452"/>
            </a:xfrm>
            <a:custGeom>
              <a:rect b="b" l="l" r="r" t="t"/>
              <a:pathLst>
                <a:path extrusionOk="0" h="2038" w="1247">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9"/>
            <p:cNvSpPr/>
            <p:nvPr/>
          </p:nvSpPr>
          <p:spPr>
            <a:xfrm>
              <a:off x="6372330" y="3417865"/>
              <a:ext cx="47472" cy="23762"/>
            </a:xfrm>
            <a:custGeom>
              <a:rect b="b" l="l" r="r" t="t"/>
              <a:pathLst>
                <a:path extrusionOk="0" h="906" w="181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9"/>
            <p:cNvSpPr/>
            <p:nvPr/>
          </p:nvSpPr>
          <p:spPr>
            <a:xfrm>
              <a:off x="6372199" y="3417865"/>
              <a:ext cx="32706" cy="21611"/>
            </a:xfrm>
            <a:custGeom>
              <a:rect b="b" l="l" r="r" t="t"/>
              <a:pathLst>
                <a:path extrusionOk="0" h="824" w="1247">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9"/>
            <p:cNvSpPr/>
            <p:nvPr/>
          </p:nvSpPr>
          <p:spPr>
            <a:xfrm>
              <a:off x="6360344" y="3495368"/>
              <a:ext cx="17808" cy="88596"/>
            </a:xfrm>
            <a:custGeom>
              <a:rect b="b" l="l" r="r" t="t"/>
              <a:pathLst>
                <a:path extrusionOk="0" h="3378" w="679">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9"/>
            <p:cNvSpPr/>
            <p:nvPr/>
          </p:nvSpPr>
          <p:spPr>
            <a:xfrm>
              <a:off x="6413849" y="3495368"/>
              <a:ext cx="17808" cy="88596"/>
            </a:xfrm>
            <a:custGeom>
              <a:rect b="b" l="l" r="r" t="t"/>
              <a:pathLst>
                <a:path extrusionOk="0" h="3378" w="679">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9"/>
            <p:cNvSpPr/>
            <p:nvPr/>
          </p:nvSpPr>
          <p:spPr>
            <a:xfrm>
              <a:off x="6217982" y="3566156"/>
              <a:ext cx="71339" cy="148448"/>
            </a:xfrm>
            <a:custGeom>
              <a:rect b="b" l="l" r="r" t="t"/>
              <a:pathLst>
                <a:path extrusionOk="0" h="5660" w="272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9"/>
            <p:cNvSpPr/>
            <p:nvPr/>
          </p:nvSpPr>
          <p:spPr>
            <a:xfrm>
              <a:off x="621798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9"/>
            <p:cNvSpPr/>
            <p:nvPr/>
          </p:nvSpPr>
          <p:spPr>
            <a:xfrm>
              <a:off x="6271355"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9"/>
            <p:cNvSpPr/>
            <p:nvPr/>
          </p:nvSpPr>
          <p:spPr>
            <a:xfrm>
              <a:off x="6229836"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9"/>
            <p:cNvSpPr/>
            <p:nvPr/>
          </p:nvSpPr>
          <p:spPr>
            <a:xfrm>
              <a:off x="6250661" y="3690841"/>
              <a:ext cx="5954" cy="23762"/>
            </a:xfrm>
            <a:custGeom>
              <a:rect b="b" l="l" r="r" t="t"/>
              <a:pathLst>
                <a:path extrusionOk="0" h="906" w="227">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9"/>
            <p:cNvSpPr/>
            <p:nvPr/>
          </p:nvSpPr>
          <p:spPr>
            <a:xfrm>
              <a:off x="6250661" y="3595819"/>
              <a:ext cx="5954" cy="83194"/>
            </a:xfrm>
            <a:custGeom>
              <a:rect b="b" l="l" r="r" t="t"/>
              <a:pathLst>
                <a:path extrusionOk="0" h="3172" w="227">
                  <a:moveTo>
                    <a:pt x="1" y="0"/>
                  </a:moveTo>
                  <a:lnTo>
                    <a:pt x="1" y="3171"/>
                  </a:lnTo>
                  <a:lnTo>
                    <a:pt x="227" y="3171"/>
                  </a:lnTo>
                  <a:lnTo>
                    <a:pt x="227"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9"/>
            <p:cNvSpPr/>
            <p:nvPr/>
          </p:nvSpPr>
          <p:spPr>
            <a:xfrm>
              <a:off x="6241717" y="3566156"/>
              <a:ext cx="23736" cy="29690"/>
            </a:xfrm>
            <a:custGeom>
              <a:rect b="b" l="l" r="r" t="t"/>
              <a:pathLst>
                <a:path extrusionOk="0" h="1132" w="905">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9"/>
            <p:cNvSpPr/>
            <p:nvPr/>
          </p:nvSpPr>
          <p:spPr>
            <a:xfrm>
              <a:off x="6229968" y="3518841"/>
              <a:ext cx="47472" cy="53268"/>
            </a:xfrm>
            <a:custGeom>
              <a:rect b="b" l="l" r="r" t="t"/>
              <a:pathLst>
                <a:path extrusionOk="0" h="2031" w="181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9"/>
            <p:cNvSpPr/>
            <p:nvPr/>
          </p:nvSpPr>
          <p:spPr>
            <a:xfrm>
              <a:off x="6229863" y="3518710"/>
              <a:ext cx="32706" cy="53452"/>
            </a:xfrm>
            <a:custGeom>
              <a:rect b="b" l="l" r="r" t="t"/>
              <a:pathLst>
                <a:path extrusionOk="0" h="2038" w="1247">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9"/>
            <p:cNvSpPr/>
            <p:nvPr/>
          </p:nvSpPr>
          <p:spPr>
            <a:xfrm>
              <a:off x="6229836" y="3518710"/>
              <a:ext cx="47498" cy="23736"/>
            </a:xfrm>
            <a:custGeom>
              <a:rect b="b" l="l" r="r" t="t"/>
              <a:pathLst>
                <a:path extrusionOk="0" h="905" w="1811">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9"/>
            <p:cNvSpPr/>
            <p:nvPr/>
          </p:nvSpPr>
          <p:spPr>
            <a:xfrm>
              <a:off x="6229968"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9"/>
            <p:cNvSpPr/>
            <p:nvPr/>
          </p:nvSpPr>
          <p:spPr>
            <a:xfrm>
              <a:off x="6313004" y="3566156"/>
              <a:ext cx="71208" cy="148448"/>
            </a:xfrm>
            <a:custGeom>
              <a:rect b="b" l="l" r="r" t="t"/>
              <a:pathLst>
                <a:path extrusionOk="0" h="5660" w="2715">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9"/>
            <p:cNvSpPr/>
            <p:nvPr/>
          </p:nvSpPr>
          <p:spPr>
            <a:xfrm>
              <a:off x="6313004" y="3596186"/>
              <a:ext cx="17835" cy="94550"/>
            </a:xfrm>
            <a:custGeom>
              <a:rect b="b" l="l" r="r" t="t"/>
              <a:pathLst>
                <a:path extrusionOk="0" h="3605" w="68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9"/>
            <p:cNvSpPr/>
            <p:nvPr/>
          </p:nvSpPr>
          <p:spPr>
            <a:xfrm>
              <a:off x="6366272" y="3596186"/>
              <a:ext cx="17808" cy="94550"/>
            </a:xfrm>
            <a:custGeom>
              <a:rect b="b" l="l" r="r" t="t"/>
              <a:pathLst>
                <a:path extrusionOk="0" h="3605" w="679">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9"/>
            <p:cNvSpPr/>
            <p:nvPr/>
          </p:nvSpPr>
          <p:spPr>
            <a:xfrm>
              <a:off x="6324754" y="3678855"/>
              <a:ext cx="47603" cy="35748"/>
            </a:xfrm>
            <a:custGeom>
              <a:rect b="b" l="l" r="r" t="t"/>
              <a:pathLst>
                <a:path extrusionOk="0" h="1363" w="1815">
                  <a:moveTo>
                    <a:pt x="0" y="0"/>
                  </a:moveTo>
                  <a:lnTo>
                    <a:pt x="0" y="1362"/>
                  </a:lnTo>
                  <a:lnTo>
                    <a:pt x="1814" y="1362"/>
                  </a:lnTo>
                  <a:lnTo>
                    <a:pt x="181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9"/>
            <p:cNvSpPr/>
            <p:nvPr/>
          </p:nvSpPr>
          <p:spPr>
            <a:xfrm>
              <a:off x="6345578" y="3690841"/>
              <a:ext cx="5954" cy="23762"/>
            </a:xfrm>
            <a:custGeom>
              <a:rect b="b" l="l" r="r" t="t"/>
              <a:pathLst>
                <a:path extrusionOk="0" h="906" w="227">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9"/>
            <p:cNvSpPr/>
            <p:nvPr/>
          </p:nvSpPr>
          <p:spPr>
            <a:xfrm>
              <a:off x="6345578" y="3595819"/>
              <a:ext cx="5954" cy="83194"/>
            </a:xfrm>
            <a:custGeom>
              <a:rect b="b" l="l" r="r" t="t"/>
              <a:pathLst>
                <a:path extrusionOk="0" h="3172" w="227">
                  <a:moveTo>
                    <a:pt x="0" y="0"/>
                  </a:moveTo>
                  <a:lnTo>
                    <a:pt x="0" y="3171"/>
                  </a:lnTo>
                  <a:lnTo>
                    <a:pt x="226" y="3171"/>
                  </a:lnTo>
                  <a:lnTo>
                    <a:pt x="2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9"/>
            <p:cNvSpPr/>
            <p:nvPr/>
          </p:nvSpPr>
          <p:spPr>
            <a:xfrm>
              <a:off x="6336609" y="3566156"/>
              <a:ext cx="23762" cy="29690"/>
            </a:xfrm>
            <a:custGeom>
              <a:rect b="b" l="l" r="r" t="t"/>
              <a:pathLst>
                <a:path extrusionOk="0" h="1132" w="906">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9"/>
            <p:cNvSpPr/>
            <p:nvPr/>
          </p:nvSpPr>
          <p:spPr>
            <a:xfrm>
              <a:off x="6324885" y="3518841"/>
              <a:ext cx="47472" cy="53268"/>
            </a:xfrm>
            <a:custGeom>
              <a:rect b="b" l="l" r="r" t="t"/>
              <a:pathLst>
                <a:path extrusionOk="0" h="2031" w="181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9"/>
            <p:cNvSpPr/>
            <p:nvPr/>
          </p:nvSpPr>
          <p:spPr>
            <a:xfrm>
              <a:off x="6324754" y="3518710"/>
              <a:ext cx="32706" cy="53452"/>
            </a:xfrm>
            <a:custGeom>
              <a:rect b="b" l="l" r="r" t="t"/>
              <a:pathLst>
                <a:path extrusionOk="0" h="2038" w="1247">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9"/>
            <p:cNvSpPr/>
            <p:nvPr/>
          </p:nvSpPr>
          <p:spPr>
            <a:xfrm>
              <a:off x="6324754" y="3518710"/>
              <a:ext cx="47603" cy="23736"/>
            </a:xfrm>
            <a:custGeom>
              <a:rect b="b" l="l" r="r" t="t"/>
              <a:pathLst>
                <a:path extrusionOk="0" h="905" w="1815">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9"/>
            <p:cNvSpPr/>
            <p:nvPr/>
          </p:nvSpPr>
          <p:spPr>
            <a:xfrm>
              <a:off x="6324754" y="3518710"/>
              <a:ext cx="32706" cy="21611"/>
            </a:xfrm>
            <a:custGeom>
              <a:rect b="b" l="l" r="r" t="t"/>
              <a:pathLst>
                <a:path extrusionOk="0" h="824" w="1247">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9"/>
            <p:cNvSpPr/>
            <p:nvPr/>
          </p:nvSpPr>
          <p:spPr>
            <a:xfrm>
              <a:off x="6407921" y="3566156"/>
              <a:ext cx="71208" cy="148448"/>
            </a:xfrm>
            <a:custGeom>
              <a:rect b="b" l="l" r="r" t="t"/>
              <a:pathLst>
                <a:path extrusionOk="0" h="5660" w="2715">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9"/>
            <p:cNvSpPr/>
            <p:nvPr/>
          </p:nvSpPr>
          <p:spPr>
            <a:xfrm>
              <a:off x="6407921" y="3596186"/>
              <a:ext cx="17808" cy="94550"/>
            </a:xfrm>
            <a:custGeom>
              <a:rect b="b" l="l" r="r" t="t"/>
              <a:pathLst>
                <a:path extrusionOk="0" h="3605" w="679">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9"/>
            <p:cNvSpPr/>
            <p:nvPr/>
          </p:nvSpPr>
          <p:spPr>
            <a:xfrm>
              <a:off x="6461163"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9"/>
            <p:cNvSpPr/>
            <p:nvPr/>
          </p:nvSpPr>
          <p:spPr>
            <a:xfrm>
              <a:off x="6419776" y="3678855"/>
              <a:ext cx="47472" cy="35748"/>
            </a:xfrm>
            <a:custGeom>
              <a:rect b="b" l="l" r="r" t="t"/>
              <a:pathLst>
                <a:path extrusionOk="0" h="1363" w="1810">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9"/>
            <p:cNvSpPr/>
            <p:nvPr/>
          </p:nvSpPr>
          <p:spPr>
            <a:xfrm>
              <a:off x="6440469" y="3690841"/>
              <a:ext cx="6085" cy="23762"/>
            </a:xfrm>
            <a:custGeom>
              <a:rect b="b" l="l" r="r" t="t"/>
              <a:pathLst>
                <a:path extrusionOk="0" h="906" w="232">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9"/>
            <p:cNvSpPr/>
            <p:nvPr/>
          </p:nvSpPr>
          <p:spPr>
            <a:xfrm>
              <a:off x="6440469" y="3595819"/>
              <a:ext cx="5954" cy="83194"/>
            </a:xfrm>
            <a:custGeom>
              <a:rect b="b" l="l" r="r" t="t"/>
              <a:pathLst>
                <a:path extrusionOk="0" h="3172" w="227">
                  <a:moveTo>
                    <a:pt x="1" y="0"/>
                  </a:moveTo>
                  <a:lnTo>
                    <a:pt x="1" y="3171"/>
                  </a:lnTo>
                  <a:lnTo>
                    <a:pt x="227" y="3171"/>
                  </a:lnTo>
                  <a:lnTo>
                    <a:pt x="227"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9"/>
            <p:cNvSpPr/>
            <p:nvPr/>
          </p:nvSpPr>
          <p:spPr>
            <a:xfrm>
              <a:off x="6431631" y="3566156"/>
              <a:ext cx="23631" cy="29690"/>
            </a:xfrm>
            <a:custGeom>
              <a:rect b="b" l="l" r="r" t="t"/>
              <a:pathLst>
                <a:path extrusionOk="0" h="1132" w="901">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9"/>
            <p:cNvSpPr/>
            <p:nvPr/>
          </p:nvSpPr>
          <p:spPr>
            <a:xfrm>
              <a:off x="6419776" y="3518841"/>
              <a:ext cx="47472" cy="53268"/>
            </a:xfrm>
            <a:custGeom>
              <a:rect b="b" l="l" r="r" t="t"/>
              <a:pathLst>
                <a:path extrusionOk="0" h="2031" w="181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9"/>
            <p:cNvSpPr/>
            <p:nvPr/>
          </p:nvSpPr>
          <p:spPr>
            <a:xfrm>
              <a:off x="6419671" y="3518710"/>
              <a:ext cx="32679" cy="53452"/>
            </a:xfrm>
            <a:custGeom>
              <a:rect b="b" l="l" r="r" t="t"/>
              <a:pathLst>
                <a:path extrusionOk="0" h="2038" w="1246">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9"/>
            <p:cNvSpPr/>
            <p:nvPr/>
          </p:nvSpPr>
          <p:spPr>
            <a:xfrm>
              <a:off x="6419645" y="3518710"/>
              <a:ext cx="47472" cy="23736"/>
            </a:xfrm>
            <a:custGeom>
              <a:rect b="b" l="l" r="r" t="t"/>
              <a:pathLst>
                <a:path extrusionOk="0" h="905" w="181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9"/>
            <p:cNvSpPr/>
            <p:nvPr/>
          </p:nvSpPr>
          <p:spPr>
            <a:xfrm>
              <a:off x="6419776" y="3518710"/>
              <a:ext cx="32575" cy="21611"/>
            </a:xfrm>
            <a:custGeom>
              <a:rect b="b" l="l" r="r" t="t"/>
              <a:pathLst>
                <a:path extrusionOk="0" h="824" w="1242">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9"/>
            <p:cNvSpPr/>
            <p:nvPr/>
          </p:nvSpPr>
          <p:spPr>
            <a:xfrm>
              <a:off x="6502812" y="3566156"/>
              <a:ext cx="71339" cy="148448"/>
            </a:xfrm>
            <a:custGeom>
              <a:rect b="b" l="l" r="r" t="t"/>
              <a:pathLst>
                <a:path extrusionOk="0" h="5660" w="272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9"/>
            <p:cNvSpPr/>
            <p:nvPr/>
          </p:nvSpPr>
          <p:spPr>
            <a:xfrm>
              <a:off x="650281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9"/>
            <p:cNvSpPr/>
            <p:nvPr/>
          </p:nvSpPr>
          <p:spPr>
            <a:xfrm>
              <a:off x="6556211" y="3596186"/>
              <a:ext cx="17808" cy="94550"/>
            </a:xfrm>
            <a:custGeom>
              <a:rect b="b" l="l" r="r" t="t"/>
              <a:pathLst>
                <a:path extrusionOk="0" h="3605" w="679">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9"/>
            <p:cNvSpPr/>
            <p:nvPr/>
          </p:nvSpPr>
          <p:spPr>
            <a:xfrm>
              <a:off x="6514667"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9"/>
            <p:cNvSpPr/>
            <p:nvPr/>
          </p:nvSpPr>
          <p:spPr>
            <a:xfrm>
              <a:off x="6535492" y="3690841"/>
              <a:ext cx="5980" cy="23762"/>
            </a:xfrm>
            <a:custGeom>
              <a:rect b="b" l="l" r="r" t="t"/>
              <a:pathLst>
                <a:path extrusionOk="0" h="906" w="228">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9"/>
            <p:cNvSpPr/>
            <p:nvPr/>
          </p:nvSpPr>
          <p:spPr>
            <a:xfrm>
              <a:off x="6535387" y="3595819"/>
              <a:ext cx="5954" cy="83194"/>
            </a:xfrm>
            <a:custGeom>
              <a:rect b="b" l="l" r="r" t="t"/>
              <a:pathLst>
                <a:path extrusionOk="0" h="3172" w="227">
                  <a:moveTo>
                    <a:pt x="0" y="0"/>
                  </a:moveTo>
                  <a:lnTo>
                    <a:pt x="0" y="3171"/>
                  </a:lnTo>
                  <a:lnTo>
                    <a:pt x="226" y="3171"/>
                  </a:lnTo>
                  <a:lnTo>
                    <a:pt x="226"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9"/>
            <p:cNvSpPr/>
            <p:nvPr/>
          </p:nvSpPr>
          <p:spPr>
            <a:xfrm>
              <a:off x="6526548" y="3566156"/>
              <a:ext cx="23736" cy="29690"/>
            </a:xfrm>
            <a:custGeom>
              <a:rect b="b" l="l" r="r" t="t"/>
              <a:pathLst>
                <a:path extrusionOk="0" h="1132" w="905">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9"/>
            <p:cNvSpPr/>
            <p:nvPr/>
          </p:nvSpPr>
          <p:spPr>
            <a:xfrm>
              <a:off x="6514798" y="3518841"/>
              <a:ext cx="47367" cy="53268"/>
            </a:xfrm>
            <a:custGeom>
              <a:rect b="b" l="l" r="r" t="t"/>
              <a:pathLst>
                <a:path extrusionOk="0" h="2031" w="1806">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9"/>
            <p:cNvSpPr/>
            <p:nvPr/>
          </p:nvSpPr>
          <p:spPr>
            <a:xfrm>
              <a:off x="6514588" y="3518710"/>
              <a:ext cx="32811" cy="53452"/>
            </a:xfrm>
            <a:custGeom>
              <a:rect b="b" l="l" r="r" t="t"/>
              <a:pathLst>
                <a:path extrusionOk="0" h="2038" w="1251">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9"/>
            <p:cNvSpPr/>
            <p:nvPr/>
          </p:nvSpPr>
          <p:spPr>
            <a:xfrm>
              <a:off x="6514667" y="3518710"/>
              <a:ext cx="47498" cy="23736"/>
            </a:xfrm>
            <a:custGeom>
              <a:rect b="b" l="l" r="r" t="t"/>
              <a:pathLst>
                <a:path extrusionOk="0" h="905" w="1811">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9"/>
            <p:cNvSpPr/>
            <p:nvPr/>
          </p:nvSpPr>
          <p:spPr>
            <a:xfrm>
              <a:off x="6514667"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9"/>
            <p:cNvSpPr/>
            <p:nvPr/>
          </p:nvSpPr>
          <p:spPr>
            <a:xfrm>
              <a:off x="6212684" y="3412436"/>
              <a:ext cx="366765" cy="307832"/>
            </a:xfrm>
            <a:custGeom>
              <a:rect b="b" l="l" r="r" t="t"/>
              <a:pathLst>
                <a:path extrusionOk="0" h="11737" w="13984">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79"/>
          <p:cNvGrpSpPr/>
          <p:nvPr/>
        </p:nvGrpSpPr>
        <p:grpSpPr>
          <a:xfrm>
            <a:off x="7092669" y="3226996"/>
            <a:ext cx="366896" cy="309327"/>
            <a:chOff x="7092669" y="3411571"/>
            <a:chExt cx="366896" cy="309327"/>
          </a:xfrm>
        </p:grpSpPr>
        <p:sp>
          <p:nvSpPr>
            <p:cNvPr id="13205" name="Google Shape;13205;p79"/>
            <p:cNvSpPr/>
            <p:nvPr/>
          </p:nvSpPr>
          <p:spPr>
            <a:xfrm>
              <a:off x="7098098" y="3416869"/>
              <a:ext cx="356038" cy="298600"/>
            </a:xfrm>
            <a:custGeom>
              <a:rect b="b" l="l" r="r" t="t"/>
              <a:pathLst>
                <a:path extrusionOk="0" h="11385" w="13575">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9"/>
            <p:cNvSpPr/>
            <p:nvPr/>
          </p:nvSpPr>
          <p:spPr>
            <a:xfrm>
              <a:off x="7184308" y="3491565"/>
              <a:ext cx="183750" cy="183776"/>
            </a:xfrm>
            <a:custGeom>
              <a:rect b="b" l="l" r="r" t="t"/>
              <a:pathLst>
                <a:path extrusionOk="0" h="7007" w="7006">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9"/>
            <p:cNvSpPr/>
            <p:nvPr/>
          </p:nvSpPr>
          <p:spPr>
            <a:xfrm>
              <a:off x="7207257" y="3514540"/>
              <a:ext cx="137852" cy="137826"/>
            </a:xfrm>
            <a:custGeom>
              <a:rect b="b" l="l" r="r" t="t"/>
              <a:pathLst>
                <a:path extrusionOk="0" h="5255" w="5256">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9"/>
            <p:cNvSpPr/>
            <p:nvPr/>
          </p:nvSpPr>
          <p:spPr>
            <a:xfrm>
              <a:off x="7241720" y="3589131"/>
              <a:ext cx="68926" cy="63182"/>
            </a:xfrm>
            <a:custGeom>
              <a:rect b="b" l="l" r="r" t="t"/>
              <a:pathLst>
                <a:path extrusionOk="0" h="2409" w="2628">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9"/>
            <p:cNvSpPr/>
            <p:nvPr/>
          </p:nvSpPr>
          <p:spPr>
            <a:xfrm>
              <a:off x="7203480" y="3416869"/>
              <a:ext cx="130141" cy="34463"/>
            </a:xfrm>
            <a:custGeom>
              <a:rect b="b" l="l" r="r" t="t"/>
              <a:pathLst>
                <a:path extrusionOk="0" h="1314" w="4962">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9"/>
            <p:cNvSpPr/>
            <p:nvPr/>
          </p:nvSpPr>
          <p:spPr>
            <a:xfrm>
              <a:off x="7247385" y="3416869"/>
              <a:ext cx="86236" cy="34463"/>
            </a:xfrm>
            <a:custGeom>
              <a:rect b="b" l="l" r="r" t="t"/>
              <a:pathLst>
                <a:path extrusionOk="0" h="1314" w="3288">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9"/>
            <p:cNvSpPr/>
            <p:nvPr/>
          </p:nvSpPr>
          <p:spPr>
            <a:xfrm>
              <a:off x="7098098" y="3686802"/>
              <a:ext cx="356038" cy="28667"/>
            </a:xfrm>
            <a:custGeom>
              <a:rect b="b" l="l" r="r" t="t"/>
              <a:pathLst>
                <a:path extrusionOk="0" h="1093" w="13575">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9"/>
            <p:cNvSpPr/>
            <p:nvPr/>
          </p:nvSpPr>
          <p:spPr>
            <a:xfrm>
              <a:off x="7241720" y="3607307"/>
              <a:ext cx="68926" cy="45006"/>
            </a:xfrm>
            <a:custGeom>
              <a:rect b="b" l="l" r="r" t="t"/>
              <a:pathLst>
                <a:path extrusionOk="0" h="1716" w="2628">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9"/>
            <p:cNvSpPr/>
            <p:nvPr/>
          </p:nvSpPr>
          <p:spPr>
            <a:xfrm>
              <a:off x="7253207" y="3543180"/>
              <a:ext cx="45951" cy="51773"/>
            </a:xfrm>
            <a:custGeom>
              <a:rect b="b" l="l" r="r" t="t"/>
              <a:pathLst>
                <a:path extrusionOk="0" h="1974" w="1752">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9"/>
            <p:cNvSpPr/>
            <p:nvPr/>
          </p:nvSpPr>
          <p:spPr>
            <a:xfrm>
              <a:off x="7253102" y="3543180"/>
              <a:ext cx="31683" cy="51747"/>
            </a:xfrm>
            <a:custGeom>
              <a:rect b="b" l="l" r="r" t="t"/>
              <a:pathLst>
                <a:path extrusionOk="0" h="1973" w="1208">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9"/>
            <p:cNvSpPr/>
            <p:nvPr/>
          </p:nvSpPr>
          <p:spPr>
            <a:xfrm>
              <a:off x="7253207" y="3543180"/>
              <a:ext cx="45951" cy="23002"/>
            </a:xfrm>
            <a:custGeom>
              <a:rect b="b" l="l" r="r" t="t"/>
              <a:pathLst>
                <a:path extrusionOk="0" h="877" w="1752">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9"/>
            <p:cNvSpPr/>
            <p:nvPr/>
          </p:nvSpPr>
          <p:spPr>
            <a:xfrm>
              <a:off x="7253207" y="3543180"/>
              <a:ext cx="31578" cy="20982"/>
            </a:xfrm>
            <a:custGeom>
              <a:rect b="b" l="l" r="r" t="t"/>
              <a:pathLst>
                <a:path extrusionOk="0" h="800" w="1204">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9"/>
            <p:cNvSpPr/>
            <p:nvPr/>
          </p:nvSpPr>
          <p:spPr>
            <a:xfrm>
              <a:off x="7241720" y="3617509"/>
              <a:ext cx="17179" cy="32601"/>
            </a:xfrm>
            <a:custGeom>
              <a:rect b="b" l="l" r="r" t="t"/>
              <a:pathLst>
                <a:path extrusionOk="0" h="1243" w="655">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9"/>
            <p:cNvSpPr/>
            <p:nvPr/>
          </p:nvSpPr>
          <p:spPr>
            <a:xfrm>
              <a:off x="7293335" y="3617509"/>
              <a:ext cx="17310" cy="32601"/>
            </a:xfrm>
            <a:custGeom>
              <a:rect b="b" l="l" r="r" t="t"/>
              <a:pathLst>
                <a:path extrusionOk="0" h="1243" w="66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9"/>
            <p:cNvSpPr/>
            <p:nvPr/>
          </p:nvSpPr>
          <p:spPr>
            <a:xfrm>
              <a:off x="7092669" y="3411571"/>
              <a:ext cx="366896" cy="309327"/>
            </a:xfrm>
            <a:custGeom>
              <a:rect b="b" l="l" r="r" t="t"/>
              <a:pathLst>
                <a:path extrusionOk="0" h="11794" w="13989">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9"/>
            <p:cNvSpPr/>
            <p:nvPr/>
          </p:nvSpPr>
          <p:spPr>
            <a:xfrm>
              <a:off x="7196031" y="3509111"/>
              <a:ext cx="154375" cy="148631"/>
            </a:xfrm>
            <a:custGeom>
              <a:rect b="b" l="l" r="r" t="t"/>
              <a:pathLst>
                <a:path extrusionOk="0" h="5667" w="5886">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9"/>
            <p:cNvSpPr/>
            <p:nvPr/>
          </p:nvSpPr>
          <p:spPr>
            <a:xfrm>
              <a:off x="7169279" y="3486162"/>
              <a:ext cx="170662" cy="158886"/>
            </a:xfrm>
            <a:custGeom>
              <a:rect b="b" l="l" r="r" t="t"/>
              <a:pathLst>
                <a:path extrusionOk="0" h="6058" w="6507">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9"/>
            <p:cNvSpPr/>
            <p:nvPr/>
          </p:nvSpPr>
          <p:spPr>
            <a:xfrm>
              <a:off x="7211532" y="3521700"/>
              <a:ext cx="171554" cy="159070"/>
            </a:xfrm>
            <a:custGeom>
              <a:rect b="b" l="l" r="r" t="t"/>
              <a:pathLst>
                <a:path extrusionOk="0" h="6065" w="6541">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79"/>
          <p:cNvGrpSpPr/>
          <p:nvPr/>
        </p:nvGrpSpPr>
        <p:grpSpPr>
          <a:xfrm>
            <a:off x="7532740" y="3221173"/>
            <a:ext cx="366896" cy="320841"/>
            <a:chOff x="7532740" y="3405748"/>
            <a:chExt cx="366896" cy="320841"/>
          </a:xfrm>
        </p:grpSpPr>
        <p:sp>
          <p:nvSpPr>
            <p:cNvPr id="13224" name="Google Shape;13224;p79"/>
            <p:cNvSpPr/>
            <p:nvPr/>
          </p:nvSpPr>
          <p:spPr>
            <a:xfrm>
              <a:off x="7538169" y="3491565"/>
              <a:ext cx="356038" cy="229727"/>
            </a:xfrm>
            <a:custGeom>
              <a:rect b="b" l="l" r="r" t="t"/>
              <a:pathLst>
                <a:path extrusionOk="0" h="8759" w="13575">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9"/>
            <p:cNvSpPr/>
            <p:nvPr/>
          </p:nvSpPr>
          <p:spPr>
            <a:xfrm>
              <a:off x="7538169" y="3491565"/>
              <a:ext cx="355907" cy="17205"/>
            </a:xfrm>
            <a:custGeom>
              <a:rect b="b" l="l" r="r" t="t"/>
              <a:pathLst>
                <a:path extrusionOk="0" h="656" w="1357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9"/>
            <p:cNvSpPr/>
            <p:nvPr/>
          </p:nvSpPr>
          <p:spPr>
            <a:xfrm>
              <a:off x="7572501" y="3537515"/>
              <a:ext cx="114981" cy="149313"/>
            </a:xfrm>
            <a:custGeom>
              <a:rect b="b" l="l" r="r" t="t"/>
              <a:pathLst>
                <a:path extrusionOk="0" h="5693" w="4384">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9"/>
            <p:cNvSpPr/>
            <p:nvPr/>
          </p:nvSpPr>
          <p:spPr>
            <a:xfrm>
              <a:off x="7721919" y="3537384"/>
              <a:ext cx="137826" cy="23106"/>
            </a:xfrm>
            <a:custGeom>
              <a:rect b="b" l="l" r="r" t="t"/>
              <a:pathLst>
                <a:path extrusionOk="0" h="881" w="5255">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9"/>
            <p:cNvSpPr/>
            <p:nvPr/>
          </p:nvSpPr>
          <p:spPr>
            <a:xfrm>
              <a:off x="7721919" y="3583440"/>
              <a:ext cx="103363" cy="23002"/>
            </a:xfrm>
            <a:custGeom>
              <a:rect b="b" l="l" r="r" t="t"/>
              <a:pathLst>
                <a:path extrusionOk="0" h="877" w="3941">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9"/>
            <p:cNvSpPr/>
            <p:nvPr/>
          </p:nvSpPr>
          <p:spPr>
            <a:xfrm>
              <a:off x="7687456" y="3411177"/>
              <a:ext cx="57438" cy="103389"/>
            </a:xfrm>
            <a:custGeom>
              <a:rect b="b" l="l" r="r" t="t"/>
              <a:pathLst>
                <a:path extrusionOk="0" h="3942" w="2190">
                  <a:moveTo>
                    <a:pt x="0" y="1"/>
                  </a:moveTo>
                  <a:lnTo>
                    <a:pt x="438" y="3942"/>
                  </a:lnTo>
                  <a:lnTo>
                    <a:pt x="1752" y="3942"/>
                  </a:lnTo>
                  <a:lnTo>
                    <a:pt x="2190"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9"/>
            <p:cNvSpPr/>
            <p:nvPr/>
          </p:nvSpPr>
          <p:spPr>
            <a:xfrm>
              <a:off x="7595581" y="3612080"/>
              <a:ext cx="69057" cy="74748"/>
            </a:xfrm>
            <a:custGeom>
              <a:rect b="b" l="l" r="r" t="t"/>
              <a:pathLst>
                <a:path extrusionOk="0" h="2850" w="2633">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9"/>
            <p:cNvSpPr/>
            <p:nvPr/>
          </p:nvSpPr>
          <p:spPr>
            <a:xfrm>
              <a:off x="7595581" y="3630256"/>
              <a:ext cx="68926" cy="56573"/>
            </a:xfrm>
            <a:custGeom>
              <a:rect b="b" l="l" r="r" t="t"/>
              <a:pathLst>
                <a:path extrusionOk="0" h="2157" w="2628">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9"/>
            <p:cNvSpPr/>
            <p:nvPr/>
          </p:nvSpPr>
          <p:spPr>
            <a:xfrm>
              <a:off x="7595581" y="3640484"/>
              <a:ext cx="17310" cy="46344"/>
            </a:xfrm>
            <a:custGeom>
              <a:rect b="b" l="l" r="r" t="t"/>
              <a:pathLst>
                <a:path extrusionOk="0" h="1767" w="66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9"/>
            <p:cNvSpPr/>
            <p:nvPr/>
          </p:nvSpPr>
          <p:spPr>
            <a:xfrm>
              <a:off x="7647328" y="3640484"/>
              <a:ext cx="17179" cy="46344"/>
            </a:xfrm>
            <a:custGeom>
              <a:rect b="b" l="l" r="r" t="t"/>
              <a:pathLst>
                <a:path extrusionOk="0" h="1767" w="655">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9"/>
            <p:cNvSpPr/>
            <p:nvPr/>
          </p:nvSpPr>
          <p:spPr>
            <a:xfrm>
              <a:off x="7607069" y="3566156"/>
              <a:ext cx="45951" cy="51773"/>
            </a:xfrm>
            <a:custGeom>
              <a:rect b="b" l="l" r="r" t="t"/>
              <a:pathLst>
                <a:path extrusionOk="0" h="1974" w="1752">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9"/>
            <p:cNvSpPr/>
            <p:nvPr/>
          </p:nvSpPr>
          <p:spPr>
            <a:xfrm>
              <a:off x="7607069" y="3566156"/>
              <a:ext cx="31578" cy="51747"/>
            </a:xfrm>
            <a:custGeom>
              <a:rect b="b" l="l" r="r" t="t"/>
              <a:pathLst>
                <a:path extrusionOk="0" h="1973" w="1204">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9"/>
            <p:cNvSpPr/>
            <p:nvPr/>
          </p:nvSpPr>
          <p:spPr>
            <a:xfrm>
              <a:off x="7607069" y="3566156"/>
              <a:ext cx="45951" cy="23002"/>
            </a:xfrm>
            <a:custGeom>
              <a:rect b="b" l="l" r="r" t="t"/>
              <a:pathLst>
                <a:path extrusionOk="0" h="877" w="1752">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9"/>
            <p:cNvSpPr/>
            <p:nvPr/>
          </p:nvSpPr>
          <p:spPr>
            <a:xfrm>
              <a:off x="7607069" y="3566156"/>
              <a:ext cx="31578" cy="20982"/>
            </a:xfrm>
            <a:custGeom>
              <a:rect b="b" l="l" r="r" t="t"/>
              <a:pathLst>
                <a:path extrusionOk="0" h="800" w="1204">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9"/>
            <p:cNvSpPr/>
            <p:nvPr/>
          </p:nvSpPr>
          <p:spPr>
            <a:xfrm>
              <a:off x="7532740" y="3405748"/>
              <a:ext cx="366896" cy="320841"/>
            </a:xfrm>
            <a:custGeom>
              <a:rect b="b" l="l" r="r" t="t"/>
              <a:pathLst>
                <a:path extrusionOk="0" h="12233" w="13989">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9"/>
            <p:cNvSpPr/>
            <p:nvPr/>
          </p:nvSpPr>
          <p:spPr>
            <a:xfrm>
              <a:off x="7567177" y="3532086"/>
              <a:ext cx="125603" cy="159909"/>
            </a:xfrm>
            <a:custGeom>
              <a:rect b="b" l="l" r="r" t="t"/>
              <a:pathLst>
                <a:path extrusionOk="0" h="6097" w="4789">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9"/>
            <p:cNvSpPr/>
            <p:nvPr/>
          </p:nvSpPr>
          <p:spPr>
            <a:xfrm>
              <a:off x="7716621" y="3532086"/>
              <a:ext cx="148421" cy="33597"/>
            </a:xfrm>
            <a:custGeom>
              <a:rect b="b" l="l" r="r" t="t"/>
              <a:pathLst>
                <a:path extrusionOk="0" h="1281" w="5659">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9"/>
            <p:cNvSpPr/>
            <p:nvPr/>
          </p:nvSpPr>
          <p:spPr>
            <a:xfrm>
              <a:off x="7716621" y="3578011"/>
              <a:ext cx="113958" cy="33597"/>
            </a:xfrm>
            <a:custGeom>
              <a:rect b="b" l="l" r="r" t="t"/>
              <a:pathLst>
                <a:path extrusionOk="0" h="1281" w="4345">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9"/>
            <p:cNvSpPr/>
            <p:nvPr/>
          </p:nvSpPr>
          <p:spPr>
            <a:xfrm>
              <a:off x="7714444" y="3623935"/>
              <a:ext cx="72362" cy="10780"/>
            </a:xfrm>
            <a:custGeom>
              <a:rect b="b" l="l" r="r" t="t"/>
              <a:pathLst>
                <a:path extrusionOk="0" h="411" w="2759">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9"/>
            <p:cNvSpPr/>
            <p:nvPr/>
          </p:nvSpPr>
          <p:spPr>
            <a:xfrm>
              <a:off x="7794831" y="3623935"/>
              <a:ext cx="37138" cy="10780"/>
            </a:xfrm>
            <a:custGeom>
              <a:rect b="b" l="l" r="r" t="t"/>
              <a:pathLst>
                <a:path extrusionOk="0" h="411" w="1416">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9"/>
            <p:cNvSpPr/>
            <p:nvPr/>
          </p:nvSpPr>
          <p:spPr>
            <a:xfrm>
              <a:off x="7714444" y="3658398"/>
              <a:ext cx="26437" cy="10780"/>
            </a:xfrm>
            <a:custGeom>
              <a:rect b="b" l="l" r="r" t="t"/>
              <a:pathLst>
                <a:path extrusionOk="0" h="411" w="1008">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9"/>
            <p:cNvSpPr/>
            <p:nvPr/>
          </p:nvSpPr>
          <p:spPr>
            <a:xfrm>
              <a:off x="7748907" y="3658398"/>
              <a:ext cx="60218" cy="10780"/>
            </a:xfrm>
            <a:custGeom>
              <a:rect b="b" l="l" r="r" t="t"/>
              <a:pathLst>
                <a:path extrusionOk="0" h="411" w="2296">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9"/>
            <p:cNvSpPr/>
            <p:nvPr/>
          </p:nvSpPr>
          <p:spPr>
            <a:xfrm>
              <a:off x="7714444" y="3681373"/>
              <a:ext cx="26437" cy="10780"/>
            </a:xfrm>
            <a:custGeom>
              <a:rect b="b" l="l" r="r" t="t"/>
              <a:pathLst>
                <a:path extrusionOk="0" h="411" w="1008">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9"/>
            <p:cNvSpPr/>
            <p:nvPr/>
          </p:nvSpPr>
          <p:spPr>
            <a:xfrm>
              <a:off x="7748907" y="3681373"/>
              <a:ext cx="60218" cy="10780"/>
            </a:xfrm>
            <a:custGeom>
              <a:rect b="b" l="l" r="r" t="t"/>
              <a:pathLst>
                <a:path extrusionOk="0" h="411" w="2296">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9"/>
            <p:cNvSpPr/>
            <p:nvPr/>
          </p:nvSpPr>
          <p:spPr>
            <a:xfrm>
              <a:off x="7709408" y="3486136"/>
              <a:ext cx="14294" cy="10780"/>
            </a:xfrm>
            <a:custGeom>
              <a:rect b="b" l="l" r="r" t="t"/>
              <a:pathLst>
                <a:path extrusionOk="0" h="411" w="545">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9" name="Google Shape;13249;p79"/>
          <p:cNvGrpSpPr/>
          <p:nvPr/>
        </p:nvGrpSpPr>
        <p:grpSpPr>
          <a:xfrm>
            <a:off x="7972785" y="3209817"/>
            <a:ext cx="366896" cy="343685"/>
            <a:chOff x="7972785" y="3394392"/>
            <a:chExt cx="366896" cy="343685"/>
          </a:xfrm>
        </p:grpSpPr>
        <p:sp>
          <p:nvSpPr>
            <p:cNvPr id="13250" name="Google Shape;13250;p79"/>
            <p:cNvSpPr/>
            <p:nvPr/>
          </p:nvSpPr>
          <p:spPr>
            <a:xfrm>
              <a:off x="7978345" y="3469350"/>
              <a:ext cx="355907" cy="263167"/>
            </a:xfrm>
            <a:custGeom>
              <a:rect b="b" l="l" r="r" t="t"/>
              <a:pathLst>
                <a:path extrusionOk="0" h="10034" w="1357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9"/>
            <p:cNvSpPr/>
            <p:nvPr/>
          </p:nvSpPr>
          <p:spPr>
            <a:xfrm>
              <a:off x="7978083" y="3469350"/>
              <a:ext cx="178242" cy="263167"/>
            </a:xfrm>
            <a:custGeom>
              <a:rect b="b" l="l" r="r" t="t"/>
              <a:pathLst>
                <a:path extrusionOk="0" h="10034" w="6796">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9"/>
            <p:cNvSpPr/>
            <p:nvPr/>
          </p:nvSpPr>
          <p:spPr>
            <a:xfrm>
              <a:off x="8009136" y="3500141"/>
              <a:ext cx="294194" cy="201585"/>
            </a:xfrm>
            <a:custGeom>
              <a:rect b="b" l="l" r="r" t="t"/>
              <a:pathLst>
                <a:path extrusionOk="0" h="7686" w="11217">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9"/>
            <p:cNvSpPr/>
            <p:nvPr/>
          </p:nvSpPr>
          <p:spPr>
            <a:xfrm>
              <a:off x="8009136" y="3500141"/>
              <a:ext cx="147189" cy="201585"/>
            </a:xfrm>
            <a:custGeom>
              <a:rect b="b" l="l" r="r" t="t"/>
              <a:pathLst>
                <a:path extrusionOk="0" h="7686" w="5612">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9"/>
            <p:cNvSpPr/>
            <p:nvPr/>
          </p:nvSpPr>
          <p:spPr>
            <a:xfrm>
              <a:off x="8086376" y="3399821"/>
              <a:ext cx="139714" cy="116634"/>
            </a:xfrm>
            <a:custGeom>
              <a:rect b="b" l="l" r="r" t="t"/>
              <a:pathLst>
                <a:path extrusionOk="0" h="4447" w="5327">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9"/>
            <p:cNvSpPr/>
            <p:nvPr/>
          </p:nvSpPr>
          <p:spPr>
            <a:xfrm>
              <a:off x="8077170" y="3622178"/>
              <a:ext cx="40521" cy="34778"/>
            </a:xfrm>
            <a:custGeom>
              <a:rect b="b" l="l" r="r" t="t"/>
              <a:pathLst>
                <a:path extrusionOk="0" h="1326" w="1545">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9"/>
            <p:cNvSpPr/>
            <p:nvPr/>
          </p:nvSpPr>
          <p:spPr>
            <a:xfrm>
              <a:off x="8140169" y="3556373"/>
              <a:ext cx="39840" cy="35014"/>
            </a:xfrm>
            <a:custGeom>
              <a:rect b="b" l="l" r="r" t="t"/>
              <a:pathLst>
                <a:path extrusionOk="0" h="1335" w="1519">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9"/>
            <p:cNvSpPr/>
            <p:nvPr/>
          </p:nvSpPr>
          <p:spPr>
            <a:xfrm>
              <a:off x="8086376" y="3399821"/>
              <a:ext cx="69949" cy="116634"/>
            </a:xfrm>
            <a:custGeom>
              <a:rect b="b" l="l" r="r" t="t"/>
              <a:pathLst>
                <a:path extrusionOk="0" h="4447" w="2667">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9"/>
            <p:cNvSpPr/>
            <p:nvPr/>
          </p:nvSpPr>
          <p:spPr>
            <a:xfrm>
              <a:off x="8135081" y="3461665"/>
              <a:ext cx="37007" cy="31578"/>
            </a:xfrm>
            <a:custGeom>
              <a:rect b="b" l="l" r="r" t="t"/>
              <a:pathLst>
                <a:path extrusionOk="0" h="1204" w="1411">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9"/>
            <p:cNvSpPr/>
            <p:nvPr/>
          </p:nvSpPr>
          <p:spPr>
            <a:xfrm>
              <a:off x="8065552" y="3549108"/>
              <a:ext cx="190831" cy="119388"/>
            </a:xfrm>
            <a:custGeom>
              <a:rect b="b" l="l" r="r" t="t"/>
              <a:pathLst>
                <a:path extrusionOk="0" h="4552" w="7276">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9"/>
            <p:cNvSpPr/>
            <p:nvPr/>
          </p:nvSpPr>
          <p:spPr>
            <a:xfrm>
              <a:off x="8039927" y="3540977"/>
              <a:ext cx="39761" cy="35014"/>
            </a:xfrm>
            <a:custGeom>
              <a:rect b="b" l="l" r="r" t="t"/>
              <a:pathLst>
                <a:path extrusionOk="0" h="1335" w="1516">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9"/>
            <p:cNvSpPr/>
            <p:nvPr/>
          </p:nvSpPr>
          <p:spPr>
            <a:xfrm>
              <a:off x="8240699" y="3633613"/>
              <a:ext cx="39761" cy="35066"/>
            </a:xfrm>
            <a:custGeom>
              <a:rect b="b" l="l" r="r" t="t"/>
              <a:pathLst>
                <a:path extrusionOk="0" h="1337" w="1516">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9"/>
            <p:cNvSpPr/>
            <p:nvPr/>
          </p:nvSpPr>
          <p:spPr>
            <a:xfrm>
              <a:off x="7972785" y="3394392"/>
              <a:ext cx="366896" cy="343685"/>
            </a:xfrm>
            <a:custGeom>
              <a:rect b="b" l="l" r="r" t="t"/>
              <a:pathLst>
                <a:path extrusionOk="0" h="13104" w="13989">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9"/>
            <p:cNvSpPr/>
            <p:nvPr/>
          </p:nvSpPr>
          <p:spPr>
            <a:xfrm>
              <a:off x="8134950" y="3456158"/>
              <a:ext cx="49754" cy="42515"/>
            </a:xfrm>
            <a:custGeom>
              <a:rect b="b" l="l" r="r" t="t"/>
              <a:pathLst>
                <a:path extrusionOk="0" h="1621" w="1897">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4" name="Google Shape;13264;p79"/>
          <p:cNvGrpSpPr/>
          <p:nvPr/>
        </p:nvGrpSpPr>
        <p:grpSpPr>
          <a:xfrm>
            <a:off x="5359818" y="1811891"/>
            <a:ext cx="361835" cy="356432"/>
            <a:chOff x="5359818" y="1996466"/>
            <a:chExt cx="361835" cy="356432"/>
          </a:xfrm>
        </p:grpSpPr>
        <p:sp>
          <p:nvSpPr>
            <p:cNvPr id="13265" name="Google Shape;13265;p79"/>
            <p:cNvSpPr/>
            <p:nvPr/>
          </p:nvSpPr>
          <p:spPr>
            <a:xfrm>
              <a:off x="5370309" y="2153097"/>
              <a:ext cx="93160" cy="103651"/>
            </a:xfrm>
            <a:custGeom>
              <a:rect b="b" l="l" r="r" t="t"/>
              <a:pathLst>
                <a:path extrusionOk="0" h="3952" w="3552">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9"/>
            <p:cNvSpPr/>
            <p:nvPr/>
          </p:nvSpPr>
          <p:spPr>
            <a:xfrm>
              <a:off x="5502941" y="2010576"/>
              <a:ext cx="100346" cy="118837"/>
            </a:xfrm>
            <a:custGeom>
              <a:rect b="b" l="l" r="r" t="t"/>
              <a:pathLst>
                <a:path extrusionOk="0" h="4531" w="3826">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9"/>
            <p:cNvSpPr/>
            <p:nvPr/>
          </p:nvSpPr>
          <p:spPr>
            <a:xfrm>
              <a:off x="5617529" y="2121938"/>
              <a:ext cx="93160" cy="103625"/>
            </a:xfrm>
            <a:custGeom>
              <a:rect b="b" l="l" r="r" t="t"/>
              <a:pathLst>
                <a:path extrusionOk="0" h="3951" w="3552">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9"/>
            <p:cNvSpPr/>
            <p:nvPr/>
          </p:nvSpPr>
          <p:spPr>
            <a:xfrm>
              <a:off x="5370047" y="2183258"/>
              <a:ext cx="29821" cy="73726"/>
            </a:xfrm>
            <a:custGeom>
              <a:rect b="b" l="l" r="r" t="t"/>
              <a:pathLst>
                <a:path extrusionOk="0" h="2811" w="1137">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9"/>
            <p:cNvSpPr/>
            <p:nvPr/>
          </p:nvSpPr>
          <p:spPr>
            <a:xfrm>
              <a:off x="5450067" y="2166604"/>
              <a:ext cx="9730" cy="20851"/>
            </a:xfrm>
            <a:custGeom>
              <a:rect b="b" l="l" r="r" t="t"/>
              <a:pathLst>
                <a:path extrusionOk="0" h="795" w="371">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9"/>
            <p:cNvSpPr/>
            <p:nvPr/>
          </p:nvSpPr>
          <p:spPr>
            <a:xfrm>
              <a:off x="5430239" y="2162696"/>
              <a:ext cx="9494" cy="21979"/>
            </a:xfrm>
            <a:custGeom>
              <a:rect b="b" l="l" r="r" t="t"/>
              <a:pathLst>
                <a:path extrusionOk="0" h="838" w="362">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9"/>
            <p:cNvSpPr/>
            <p:nvPr/>
          </p:nvSpPr>
          <p:spPr>
            <a:xfrm>
              <a:off x="5410804" y="2158788"/>
              <a:ext cx="9363" cy="25887"/>
            </a:xfrm>
            <a:custGeom>
              <a:rect b="b" l="l" r="r" t="t"/>
              <a:pathLst>
                <a:path extrusionOk="0" h="987" w="357">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9"/>
            <p:cNvSpPr/>
            <p:nvPr/>
          </p:nvSpPr>
          <p:spPr>
            <a:xfrm>
              <a:off x="5391002" y="2153097"/>
              <a:ext cx="9730" cy="43590"/>
            </a:xfrm>
            <a:custGeom>
              <a:rect b="b" l="l" r="r" t="t"/>
              <a:pathLst>
                <a:path extrusionOk="0" h="1662" w="371">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9"/>
            <p:cNvSpPr/>
            <p:nvPr/>
          </p:nvSpPr>
          <p:spPr>
            <a:xfrm>
              <a:off x="5585846" y="2037066"/>
              <a:ext cx="14530" cy="23133"/>
            </a:xfrm>
            <a:custGeom>
              <a:rect b="b" l="l" r="r" t="t"/>
              <a:pathLst>
                <a:path extrusionOk="0" h="882" w="554">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9"/>
            <p:cNvSpPr/>
            <p:nvPr/>
          </p:nvSpPr>
          <p:spPr>
            <a:xfrm>
              <a:off x="5567540" y="2028647"/>
              <a:ext cx="14294" cy="24287"/>
            </a:xfrm>
            <a:custGeom>
              <a:rect b="b" l="l" r="r" t="t"/>
              <a:pathLst>
                <a:path extrusionOk="0" h="926" w="545">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9"/>
            <p:cNvSpPr/>
            <p:nvPr/>
          </p:nvSpPr>
          <p:spPr>
            <a:xfrm>
              <a:off x="5548498" y="2020490"/>
              <a:ext cx="15159" cy="27880"/>
            </a:xfrm>
            <a:custGeom>
              <a:rect b="b" l="l" r="r" t="t"/>
              <a:pathLst>
                <a:path extrusionOk="0" h="1063" w="578">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9"/>
            <p:cNvSpPr/>
            <p:nvPr/>
          </p:nvSpPr>
          <p:spPr>
            <a:xfrm>
              <a:off x="5526021" y="2010498"/>
              <a:ext cx="19723" cy="45085"/>
            </a:xfrm>
            <a:custGeom>
              <a:rect b="b" l="l" r="r" t="t"/>
              <a:pathLst>
                <a:path extrusionOk="0" h="1719" w="752">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9"/>
            <p:cNvSpPr/>
            <p:nvPr/>
          </p:nvSpPr>
          <p:spPr>
            <a:xfrm>
              <a:off x="5502810" y="2047216"/>
              <a:ext cx="20457" cy="82302"/>
            </a:xfrm>
            <a:custGeom>
              <a:rect b="b" l="l" r="r" t="t"/>
              <a:pathLst>
                <a:path extrusionOk="0" h="3138" w="78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9"/>
            <p:cNvSpPr/>
            <p:nvPr/>
          </p:nvSpPr>
          <p:spPr>
            <a:xfrm>
              <a:off x="5677354" y="2131380"/>
              <a:ext cx="9363" cy="22031"/>
            </a:xfrm>
            <a:custGeom>
              <a:rect b="b" l="l" r="r" t="t"/>
              <a:pathLst>
                <a:path extrusionOk="0" h="840" w="357">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9"/>
            <p:cNvSpPr/>
            <p:nvPr/>
          </p:nvSpPr>
          <p:spPr>
            <a:xfrm>
              <a:off x="5696894" y="2135314"/>
              <a:ext cx="9888" cy="20851"/>
            </a:xfrm>
            <a:custGeom>
              <a:rect b="b" l="l" r="r" t="t"/>
              <a:pathLst>
                <a:path extrusionOk="0" h="795" w="377">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9"/>
            <p:cNvSpPr/>
            <p:nvPr/>
          </p:nvSpPr>
          <p:spPr>
            <a:xfrm>
              <a:off x="5637856" y="2121807"/>
              <a:ext cx="9730" cy="43643"/>
            </a:xfrm>
            <a:custGeom>
              <a:rect b="b" l="l" r="r" t="t"/>
              <a:pathLst>
                <a:path extrusionOk="0" h="1664" w="371">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9"/>
            <p:cNvSpPr/>
            <p:nvPr/>
          </p:nvSpPr>
          <p:spPr>
            <a:xfrm>
              <a:off x="5657657" y="2127472"/>
              <a:ext cx="9363" cy="25913"/>
            </a:xfrm>
            <a:custGeom>
              <a:rect b="b" l="l" r="r" t="t"/>
              <a:pathLst>
                <a:path extrusionOk="0" h="988" w="357">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9"/>
            <p:cNvSpPr/>
            <p:nvPr/>
          </p:nvSpPr>
          <p:spPr>
            <a:xfrm>
              <a:off x="5616900" y="2151969"/>
              <a:ext cx="29794" cy="73726"/>
            </a:xfrm>
            <a:custGeom>
              <a:rect b="b" l="l" r="r" t="t"/>
              <a:pathLst>
                <a:path extrusionOk="0" h="2811" w="1136">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9"/>
            <p:cNvSpPr/>
            <p:nvPr/>
          </p:nvSpPr>
          <p:spPr>
            <a:xfrm>
              <a:off x="5458512" y="2007088"/>
              <a:ext cx="19094" cy="13140"/>
            </a:xfrm>
            <a:custGeom>
              <a:rect b="b" l="l" r="r" t="t"/>
              <a:pathLst>
                <a:path extrusionOk="0" h="501" w="728">
                  <a:moveTo>
                    <a:pt x="1" y="0"/>
                  </a:moveTo>
                  <a:lnTo>
                    <a:pt x="515" y="501"/>
                  </a:lnTo>
                  <a:lnTo>
                    <a:pt x="727" y="4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9"/>
            <p:cNvSpPr/>
            <p:nvPr/>
          </p:nvSpPr>
          <p:spPr>
            <a:xfrm>
              <a:off x="5604153" y="2062350"/>
              <a:ext cx="18071" cy="20615"/>
            </a:xfrm>
            <a:custGeom>
              <a:rect b="b" l="l" r="r" t="t"/>
              <a:pathLst>
                <a:path extrusionOk="0" h="786" w="689">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9"/>
            <p:cNvSpPr/>
            <p:nvPr/>
          </p:nvSpPr>
          <p:spPr>
            <a:xfrm>
              <a:off x="5480858" y="2011494"/>
              <a:ext cx="44062" cy="30948"/>
            </a:xfrm>
            <a:custGeom>
              <a:rect b="b" l="l" r="r" t="t"/>
              <a:pathLst>
                <a:path extrusionOk="0" h="1180" w="1680">
                  <a:moveTo>
                    <a:pt x="255" y="1"/>
                  </a:moveTo>
                  <a:lnTo>
                    <a:pt x="0" y="535"/>
                  </a:lnTo>
                  <a:lnTo>
                    <a:pt x="1526" y="1180"/>
                  </a:lnTo>
                  <a:lnTo>
                    <a:pt x="1680" y="602"/>
                  </a:lnTo>
                  <a:lnTo>
                    <a:pt x="255"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9"/>
            <p:cNvSpPr/>
            <p:nvPr/>
          </p:nvSpPr>
          <p:spPr>
            <a:xfrm>
              <a:off x="5624978" y="2072080"/>
              <a:ext cx="16182" cy="17966"/>
            </a:xfrm>
            <a:custGeom>
              <a:rect b="b" l="l" r="r" t="t"/>
              <a:pathLst>
                <a:path extrusionOk="0" h="685" w="617">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9"/>
            <p:cNvSpPr/>
            <p:nvPr/>
          </p:nvSpPr>
          <p:spPr>
            <a:xfrm>
              <a:off x="5386334" y="2267186"/>
              <a:ext cx="72204" cy="17808"/>
            </a:xfrm>
            <a:custGeom>
              <a:rect b="b" l="l" r="r" t="t"/>
              <a:pathLst>
                <a:path extrusionOk="0" h="679" w="2753">
                  <a:moveTo>
                    <a:pt x="0" y="0"/>
                  </a:moveTo>
                  <a:lnTo>
                    <a:pt x="0" y="679"/>
                  </a:lnTo>
                  <a:lnTo>
                    <a:pt x="2753" y="679"/>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9"/>
            <p:cNvSpPr/>
            <p:nvPr/>
          </p:nvSpPr>
          <p:spPr>
            <a:xfrm>
              <a:off x="5386203" y="2296325"/>
              <a:ext cx="72204" cy="44849"/>
            </a:xfrm>
            <a:custGeom>
              <a:rect b="b" l="l" r="r" t="t"/>
              <a:pathLst>
                <a:path extrusionOk="0" h="1710" w="2753">
                  <a:moveTo>
                    <a:pt x="0" y="1"/>
                  </a:moveTo>
                  <a:lnTo>
                    <a:pt x="0" y="1709"/>
                  </a:lnTo>
                  <a:lnTo>
                    <a:pt x="2753" y="1709"/>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9"/>
            <p:cNvSpPr/>
            <p:nvPr/>
          </p:nvSpPr>
          <p:spPr>
            <a:xfrm>
              <a:off x="5398451" y="2267186"/>
              <a:ext cx="60087" cy="17808"/>
            </a:xfrm>
            <a:custGeom>
              <a:rect b="b" l="l" r="r" t="t"/>
              <a:pathLst>
                <a:path extrusionOk="0" h="679" w="2291">
                  <a:moveTo>
                    <a:pt x="0" y="0"/>
                  </a:moveTo>
                  <a:lnTo>
                    <a:pt x="0" y="679"/>
                  </a:lnTo>
                  <a:lnTo>
                    <a:pt x="2291" y="679"/>
                  </a:lnTo>
                  <a:lnTo>
                    <a:pt x="2291"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9"/>
            <p:cNvSpPr/>
            <p:nvPr/>
          </p:nvSpPr>
          <p:spPr>
            <a:xfrm>
              <a:off x="5398451" y="2296325"/>
              <a:ext cx="60087" cy="44849"/>
            </a:xfrm>
            <a:custGeom>
              <a:rect b="b" l="l" r="r" t="t"/>
              <a:pathLst>
                <a:path extrusionOk="0" h="1710" w="2291">
                  <a:moveTo>
                    <a:pt x="0" y="1"/>
                  </a:moveTo>
                  <a:lnTo>
                    <a:pt x="0" y="1709"/>
                  </a:lnTo>
                  <a:lnTo>
                    <a:pt x="2291" y="1709"/>
                  </a:lnTo>
                  <a:lnTo>
                    <a:pt x="229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9"/>
            <p:cNvSpPr/>
            <p:nvPr/>
          </p:nvSpPr>
          <p:spPr>
            <a:xfrm>
              <a:off x="5633161" y="2265036"/>
              <a:ext cx="72231" cy="76138"/>
            </a:xfrm>
            <a:custGeom>
              <a:rect b="b" l="l" r="r" t="t"/>
              <a:pathLst>
                <a:path extrusionOk="0" h="2903" w="2754">
                  <a:moveTo>
                    <a:pt x="1" y="1"/>
                  </a:moveTo>
                  <a:lnTo>
                    <a:pt x="1" y="2902"/>
                  </a:lnTo>
                  <a:lnTo>
                    <a:pt x="2753" y="2902"/>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9"/>
            <p:cNvSpPr/>
            <p:nvPr/>
          </p:nvSpPr>
          <p:spPr>
            <a:xfrm>
              <a:off x="5633161" y="2235897"/>
              <a:ext cx="72231" cy="17940"/>
            </a:xfrm>
            <a:custGeom>
              <a:rect b="b" l="l" r="r" t="t"/>
              <a:pathLst>
                <a:path extrusionOk="0" h="684" w="2754">
                  <a:moveTo>
                    <a:pt x="1" y="0"/>
                  </a:moveTo>
                  <a:lnTo>
                    <a:pt x="1" y="683"/>
                  </a:lnTo>
                  <a:lnTo>
                    <a:pt x="2753" y="683"/>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9"/>
            <p:cNvSpPr/>
            <p:nvPr/>
          </p:nvSpPr>
          <p:spPr>
            <a:xfrm>
              <a:off x="5648819" y="2265036"/>
              <a:ext cx="56573" cy="76138"/>
            </a:xfrm>
            <a:custGeom>
              <a:rect b="b" l="l" r="r" t="t"/>
              <a:pathLst>
                <a:path extrusionOk="0" h="2903" w="2157">
                  <a:moveTo>
                    <a:pt x="1" y="1"/>
                  </a:moveTo>
                  <a:lnTo>
                    <a:pt x="1" y="2902"/>
                  </a:lnTo>
                  <a:lnTo>
                    <a:pt x="2156" y="2902"/>
                  </a:lnTo>
                  <a:lnTo>
                    <a:pt x="2156"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9"/>
            <p:cNvSpPr/>
            <p:nvPr/>
          </p:nvSpPr>
          <p:spPr>
            <a:xfrm>
              <a:off x="5648819" y="2235897"/>
              <a:ext cx="56573" cy="17940"/>
            </a:xfrm>
            <a:custGeom>
              <a:rect b="b" l="l" r="r" t="t"/>
              <a:pathLst>
                <a:path extrusionOk="0" h="684" w="2157">
                  <a:moveTo>
                    <a:pt x="1" y="0"/>
                  </a:moveTo>
                  <a:lnTo>
                    <a:pt x="1" y="683"/>
                  </a:lnTo>
                  <a:lnTo>
                    <a:pt x="2156" y="683"/>
                  </a:lnTo>
                  <a:lnTo>
                    <a:pt x="2156"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9"/>
            <p:cNvSpPr/>
            <p:nvPr/>
          </p:nvSpPr>
          <p:spPr>
            <a:xfrm>
              <a:off x="5507977" y="2140219"/>
              <a:ext cx="72231" cy="17835"/>
            </a:xfrm>
            <a:custGeom>
              <a:rect b="b" l="l" r="r" t="t"/>
              <a:pathLst>
                <a:path extrusionOk="0" h="680" w="2754">
                  <a:moveTo>
                    <a:pt x="1" y="1"/>
                  </a:moveTo>
                  <a:lnTo>
                    <a:pt x="1" y="679"/>
                  </a:lnTo>
                  <a:lnTo>
                    <a:pt x="2753" y="679"/>
                  </a:lnTo>
                  <a:lnTo>
                    <a:pt x="275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9"/>
            <p:cNvSpPr/>
            <p:nvPr/>
          </p:nvSpPr>
          <p:spPr>
            <a:xfrm>
              <a:off x="5507977" y="2169384"/>
              <a:ext cx="72231" cy="171790"/>
            </a:xfrm>
            <a:custGeom>
              <a:rect b="b" l="l" r="r" t="t"/>
              <a:pathLst>
                <a:path extrusionOk="0" h="6550" w="2754">
                  <a:moveTo>
                    <a:pt x="1" y="0"/>
                  </a:moveTo>
                  <a:lnTo>
                    <a:pt x="1" y="6549"/>
                  </a:lnTo>
                  <a:lnTo>
                    <a:pt x="2753" y="6549"/>
                  </a:lnTo>
                  <a:lnTo>
                    <a:pt x="2753"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9"/>
            <p:cNvSpPr/>
            <p:nvPr/>
          </p:nvSpPr>
          <p:spPr>
            <a:xfrm>
              <a:off x="5519333" y="2140219"/>
              <a:ext cx="60874" cy="17835"/>
            </a:xfrm>
            <a:custGeom>
              <a:rect b="b" l="l" r="r" t="t"/>
              <a:pathLst>
                <a:path extrusionOk="0" h="680" w="2321">
                  <a:moveTo>
                    <a:pt x="1" y="1"/>
                  </a:moveTo>
                  <a:lnTo>
                    <a:pt x="1" y="679"/>
                  </a:lnTo>
                  <a:lnTo>
                    <a:pt x="2320" y="679"/>
                  </a:lnTo>
                  <a:lnTo>
                    <a:pt x="2320"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9"/>
            <p:cNvSpPr/>
            <p:nvPr/>
          </p:nvSpPr>
          <p:spPr>
            <a:xfrm>
              <a:off x="5519333" y="2169384"/>
              <a:ext cx="66041" cy="171790"/>
            </a:xfrm>
            <a:custGeom>
              <a:rect b="b" l="l" r="r" t="t"/>
              <a:pathLst>
                <a:path extrusionOk="0" h="6550" w="2518">
                  <a:moveTo>
                    <a:pt x="1" y="0"/>
                  </a:moveTo>
                  <a:lnTo>
                    <a:pt x="1" y="6549"/>
                  </a:lnTo>
                  <a:lnTo>
                    <a:pt x="2517" y="6549"/>
                  </a:lnTo>
                  <a:lnTo>
                    <a:pt x="2517"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9"/>
            <p:cNvSpPr/>
            <p:nvPr/>
          </p:nvSpPr>
          <p:spPr>
            <a:xfrm>
              <a:off x="5479966" y="2018314"/>
              <a:ext cx="44193" cy="25152"/>
            </a:xfrm>
            <a:custGeom>
              <a:rect b="b" l="l" r="r" t="t"/>
              <a:pathLst>
                <a:path extrusionOk="0" h="959" w="1685">
                  <a:moveTo>
                    <a:pt x="130" y="1"/>
                  </a:moveTo>
                  <a:lnTo>
                    <a:pt x="1" y="280"/>
                  </a:lnTo>
                  <a:lnTo>
                    <a:pt x="1603" y="958"/>
                  </a:lnTo>
                  <a:lnTo>
                    <a:pt x="1685" y="660"/>
                  </a:lnTo>
                  <a:lnTo>
                    <a:pt x="13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9"/>
            <p:cNvSpPr/>
            <p:nvPr/>
          </p:nvSpPr>
          <p:spPr>
            <a:xfrm>
              <a:off x="5603261" y="2070192"/>
              <a:ext cx="15159" cy="13009"/>
            </a:xfrm>
            <a:custGeom>
              <a:rect b="b" l="l" r="r" t="t"/>
              <a:pathLst>
                <a:path extrusionOk="0" h="496" w="578">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9"/>
            <p:cNvSpPr/>
            <p:nvPr/>
          </p:nvSpPr>
          <p:spPr>
            <a:xfrm>
              <a:off x="5649212" y="2124325"/>
              <a:ext cx="11383" cy="30555"/>
            </a:xfrm>
            <a:custGeom>
              <a:rect b="b" l="l" r="r" t="t"/>
              <a:pathLst>
                <a:path extrusionOk="0" h="1165" w="434">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9"/>
            <p:cNvSpPr/>
            <p:nvPr/>
          </p:nvSpPr>
          <p:spPr>
            <a:xfrm>
              <a:off x="5668752" y="2127368"/>
              <a:ext cx="11383" cy="27513"/>
            </a:xfrm>
            <a:custGeom>
              <a:rect b="b" l="l" r="r" t="t"/>
              <a:pathLst>
                <a:path extrusionOk="0" h="1049" w="434">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9"/>
            <p:cNvSpPr/>
            <p:nvPr/>
          </p:nvSpPr>
          <p:spPr>
            <a:xfrm>
              <a:off x="5688317" y="2135052"/>
              <a:ext cx="11383" cy="22608"/>
            </a:xfrm>
            <a:custGeom>
              <a:rect b="b" l="l" r="r" t="t"/>
              <a:pathLst>
                <a:path extrusionOk="0" h="862" w="434">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9"/>
            <p:cNvSpPr/>
            <p:nvPr/>
          </p:nvSpPr>
          <p:spPr>
            <a:xfrm>
              <a:off x="5606540" y="2111946"/>
              <a:ext cx="115112" cy="240952"/>
            </a:xfrm>
            <a:custGeom>
              <a:rect b="b" l="l" r="r" t="t"/>
              <a:pathLst>
                <a:path extrusionOk="0" h="9187" w="4389">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9"/>
            <p:cNvSpPr/>
            <p:nvPr/>
          </p:nvSpPr>
          <p:spPr>
            <a:xfrm>
              <a:off x="5402359" y="2155510"/>
              <a:ext cx="11252" cy="30686"/>
            </a:xfrm>
            <a:custGeom>
              <a:rect b="b" l="l" r="r" t="t"/>
              <a:pathLst>
                <a:path extrusionOk="0" h="1170" w="429">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9"/>
            <p:cNvSpPr/>
            <p:nvPr/>
          </p:nvSpPr>
          <p:spPr>
            <a:xfrm>
              <a:off x="5421925" y="2158657"/>
              <a:ext cx="11252" cy="27539"/>
            </a:xfrm>
            <a:custGeom>
              <a:rect b="b" l="l" r="r" t="t"/>
              <a:pathLst>
                <a:path extrusionOk="0" h="1050" w="429">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9"/>
            <p:cNvSpPr/>
            <p:nvPr/>
          </p:nvSpPr>
          <p:spPr>
            <a:xfrm>
              <a:off x="5441464" y="2166237"/>
              <a:ext cx="11383" cy="22739"/>
            </a:xfrm>
            <a:custGeom>
              <a:rect b="b" l="l" r="r" t="t"/>
              <a:pathLst>
                <a:path extrusionOk="0" h="867" w="434">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9"/>
            <p:cNvSpPr/>
            <p:nvPr/>
          </p:nvSpPr>
          <p:spPr>
            <a:xfrm>
              <a:off x="5359818" y="2143130"/>
              <a:ext cx="114876" cy="209636"/>
            </a:xfrm>
            <a:custGeom>
              <a:rect b="b" l="l" r="r" t="t"/>
              <a:pathLst>
                <a:path extrusionOk="0" h="7993" w="438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9"/>
            <p:cNvSpPr/>
            <p:nvPr/>
          </p:nvSpPr>
          <p:spPr>
            <a:xfrm>
              <a:off x="5467088" y="1998853"/>
              <a:ext cx="184668" cy="354045"/>
            </a:xfrm>
            <a:custGeom>
              <a:rect b="b" l="l" r="r" t="t"/>
              <a:pathLst>
                <a:path extrusionOk="0" h="13499" w="7041">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9"/>
            <p:cNvSpPr/>
            <p:nvPr/>
          </p:nvSpPr>
          <p:spPr>
            <a:xfrm>
              <a:off x="5439182" y="1996466"/>
              <a:ext cx="53268" cy="37532"/>
            </a:xfrm>
            <a:custGeom>
              <a:rect b="b" l="l" r="r" t="t"/>
              <a:pathLst>
                <a:path extrusionOk="0" h="1431" w="2031">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1" name="Google Shape;13311;p79"/>
          <p:cNvGrpSpPr/>
          <p:nvPr/>
        </p:nvGrpSpPr>
        <p:grpSpPr>
          <a:xfrm>
            <a:off x="5775393" y="1790463"/>
            <a:ext cx="379145" cy="379250"/>
            <a:chOff x="5775393" y="1975038"/>
            <a:chExt cx="379145" cy="379250"/>
          </a:xfrm>
        </p:grpSpPr>
        <p:sp>
          <p:nvSpPr>
            <p:cNvPr id="13312" name="Google Shape;13312;p79"/>
            <p:cNvSpPr/>
            <p:nvPr/>
          </p:nvSpPr>
          <p:spPr>
            <a:xfrm>
              <a:off x="5780953" y="1980572"/>
              <a:ext cx="279061" cy="184038"/>
            </a:xfrm>
            <a:custGeom>
              <a:rect b="b" l="l" r="r" t="t"/>
              <a:pathLst>
                <a:path extrusionOk="0" h="7017" w="1064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9"/>
            <p:cNvSpPr/>
            <p:nvPr/>
          </p:nvSpPr>
          <p:spPr>
            <a:xfrm>
              <a:off x="5964834" y="1980572"/>
              <a:ext cx="184143" cy="279192"/>
            </a:xfrm>
            <a:custGeom>
              <a:rect b="b" l="l" r="r" t="t"/>
              <a:pathLst>
                <a:path extrusionOk="0" h="10645" w="7021">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9"/>
            <p:cNvSpPr/>
            <p:nvPr/>
          </p:nvSpPr>
          <p:spPr>
            <a:xfrm>
              <a:off x="5869707" y="2164584"/>
              <a:ext cx="279139" cy="184143"/>
            </a:xfrm>
            <a:custGeom>
              <a:rect b="b" l="l" r="r" t="t"/>
              <a:pathLst>
                <a:path extrusionOk="0" h="7021" w="10643">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9"/>
            <p:cNvSpPr/>
            <p:nvPr/>
          </p:nvSpPr>
          <p:spPr>
            <a:xfrm>
              <a:off x="5780822" y="2069562"/>
              <a:ext cx="184170" cy="279034"/>
            </a:xfrm>
            <a:custGeom>
              <a:rect b="b" l="l" r="r" t="t"/>
              <a:pathLst>
                <a:path extrusionOk="0" h="10639" w="7022">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9"/>
            <p:cNvSpPr/>
            <p:nvPr/>
          </p:nvSpPr>
          <p:spPr>
            <a:xfrm>
              <a:off x="5780822" y="2164715"/>
              <a:ext cx="41675" cy="184012"/>
            </a:xfrm>
            <a:custGeom>
              <a:rect b="b" l="l" r="r" t="t"/>
              <a:pathLst>
                <a:path extrusionOk="0" h="7016" w="1589">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9"/>
            <p:cNvSpPr/>
            <p:nvPr/>
          </p:nvSpPr>
          <p:spPr>
            <a:xfrm>
              <a:off x="5836975" y="2069615"/>
              <a:ext cx="41938" cy="95127"/>
            </a:xfrm>
            <a:custGeom>
              <a:rect b="b" l="l" r="r" t="t"/>
              <a:pathLst>
                <a:path extrusionOk="0" h="3627" w="1599">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9"/>
            <p:cNvSpPr/>
            <p:nvPr/>
          </p:nvSpPr>
          <p:spPr>
            <a:xfrm>
              <a:off x="5780822" y="1980572"/>
              <a:ext cx="41675" cy="184170"/>
            </a:xfrm>
            <a:custGeom>
              <a:rect b="b" l="l" r="r" t="t"/>
              <a:pathLst>
                <a:path extrusionOk="0" h="7022" w="1589">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9"/>
            <p:cNvSpPr/>
            <p:nvPr/>
          </p:nvSpPr>
          <p:spPr>
            <a:xfrm>
              <a:off x="6033235" y="2039978"/>
              <a:ext cx="41544" cy="65280"/>
            </a:xfrm>
            <a:custGeom>
              <a:rect b="b" l="l" r="r" t="t"/>
              <a:pathLst>
                <a:path extrusionOk="0" h="2489" w="1584">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9"/>
            <p:cNvSpPr/>
            <p:nvPr/>
          </p:nvSpPr>
          <p:spPr>
            <a:xfrm>
              <a:off x="5964965" y="1980572"/>
              <a:ext cx="23736" cy="77266"/>
            </a:xfrm>
            <a:custGeom>
              <a:rect b="b" l="l" r="r" t="t"/>
              <a:pathLst>
                <a:path extrusionOk="0" h="2946" w="905">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9"/>
            <p:cNvSpPr/>
            <p:nvPr/>
          </p:nvSpPr>
          <p:spPr>
            <a:xfrm>
              <a:off x="5964965" y="2087476"/>
              <a:ext cx="23736" cy="77135"/>
            </a:xfrm>
            <a:custGeom>
              <a:rect b="b" l="l" r="r" t="t"/>
              <a:pathLst>
                <a:path extrusionOk="0" h="2941" w="905">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9"/>
            <p:cNvSpPr/>
            <p:nvPr/>
          </p:nvSpPr>
          <p:spPr>
            <a:xfrm>
              <a:off x="6015295" y="2164715"/>
              <a:ext cx="47498" cy="94917"/>
            </a:xfrm>
            <a:custGeom>
              <a:rect b="b" l="l" r="r" t="t"/>
              <a:pathLst>
                <a:path extrusionOk="0" h="3619" w="1811">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9"/>
            <p:cNvSpPr/>
            <p:nvPr/>
          </p:nvSpPr>
          <p:spPr>
            <a:xfrm>
              <a:off x="5953084" y="2164715"/>
              <a:ext cx="23762" cy="77135"/>
            </a:xfrm>
            <a:custGeom>
              <a:rect b="b" l="l" r="r" t="t"/>
              <a:pathLst>
                <a:path extrusionOk="0" h="2941" w="906">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9"/>
            <p:cNvSpPr/>
            <p:nvPr/>
          </p:nvSpPr>
          <p:spPr>
            <a:xfrm>
              <a:off x="5867031" y="2224095"/>
              <a:ext cx="41544" cy="65254"/>
            </a:xfrm>
            <a:custGeom>
              <a:rect b="b" l="l" r="r" t="t"/>
              <a:pathLst>
                <a:path extrusionOk="0" h="2488" w="1584">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9"/>
            <p:cNvSpPr/>
            <p:nvPr/>
          </p:nvSpPr>
          <p:spPr>
            <a:xfrm>
              <a:off x="5953084" y="2271488"/>
              <a:ext cx="29690" cy="77240"/>
            </a:xfrm>
            <a:custGeom>
              <a:rect b="b" l="l" r="r" t="t"/>
              <a:pathLst>
                <a:path extrusionOk="0" h="2945" w="1132">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9"/>
            <p:cNvSpPr/>
            <p:nvPr/>
          </p:nvSpPr>
          <p:spPr>
            <a:xfrm>
              <a:off x="5775393" y="1975038"/>
              <a:ext cx="379145" cy="379250"/>
            </a:xfrm>
            <a:custGeom>
              <a:rect b="b" l="l" r="r" t="t"/>
              <a:pathLst>
                <a:path extrusionOk="0" h="14460" w="14456">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7" name="Google Shape;13327;p79"/>
          <p:cNvGrpSpPr/>
          <p:nvPr/>
        </p:nvGrpSpPr>
        <p:grpSpPr>
          <a:xfrm>
            <a:off x="6200960" y="1790699"/>
            <a:ext cx="417725" cy="378961"/>
            <a:chOff x="6200960" y="1975274"/>
            <a:chExt cx="417725" cy="378961"/>
          </a:xfrm>
        </p:grpSpPr>
        <p:sp>
          <p:nvSpPr>
            <p:cNvPr id="13328" name="Google Shape;13328;p79"/>
            <p:cNvSpPr/>
            <p:nvPr/>
          </p:nvSpPr>
          <p:spPr>
            <a:xfrm>
              <a:off x="6276416" y="2028411"/>
              <a:ext cx="272477" cy="272504"/>
            </a:xfrm>
            <a:custGeom>
              <a:rect b="b" l="l" r="r" t="t"/>
              <a:pathLst>
                <a:path extrusionOk="0" h="10390" w="10389">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9"/>
            <p:cNvSpPr/>
            <p:nvPr/>
          </p:nvSpPr>
          <p:spPr>
            <a:xfrm>
              <a:off x="6332832" y="2029801"/>
              <a:ext cx="215564" cy="269199"/>
            </a:xfrm>
            <a:custGeom>
              <a:rect b="b" l="l" r="r" t="t"/>
              <a:pathLst>
                <a:path extrusionOk="0" h="10264" w="8219">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9"/>
            <p:cNvSpPr/>
            <p:nvPr/>
          </p:nvSpPr>
          <p:spPr>
            <a:xfrm>
              <a:off x="6249533" y="2031191"/>
              <a:ext cx="259128" cy="269724"/>
            </a:xfrm>
            <a:custGeom>
              <a:rect b="b" l="l" r="r" t="t"/>
              <a:pathLst>
                <a:path extrusionOk="0" h="10284" w="988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9"/>
            <p:cNvSpPr/>
            <p:nvPr/>
          </p:nvSpPr>
          <p:spPr>
            <a:xfrm>
              <a:off x="6332832" y="2171272"/>
              <a:ext cx="156499" cy="127492"/>
            </a:xfrm>
            <a:custGeom>
              <a:rect b="b" l="l" r="r" t="t"/>
              <a:pathLst>
                <a:path extrusionOk="0" h="4861" w="5967">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9"/>
            <p:cNvSpPr/>
            <p:nvPr/>
          </p:nvSpPr>
          <p:spPr>
            <a:xfrm>
              <a:off x="6255434" y="2080394"/>
              <a:ext cx="363251" cy="273841"/>
            </a:xfrm>
            <a:custGeom>
              <a:rect b="b" l="l" r="r" t="t"/>
              <a:pathLst>
                <a:path extrusionOk="0" h="10441" w="1385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9"/>
            <p:cNvSpPr/>
            <p:nvPr/>
          </p:nvSpPr>
          <p:spPr>
            <a:xfrm>
              <a:off x="6200960" y="1975274"/>
              <a:ext cx="368916" cy="274104"/>
            </a:xfrm>
            <a:custGeom>
              <a:rect b="b" l="l" r="r" t="t"/>
              <a:pathLst>
                <a:path extrusionOk="0" h="10451" w="14066">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9"/>
            <p:cNvSpPr/>
            <p:nvPr/>
          </p:nvSpPr>
          <p:spPr>
            <a:xfrm>
              <a:off x="6365013" y="2075621"/>
              <a:ext cx="17677" cy="29322"/>
            </a:xfrm>
            <a:custGeom>
              <a:rect b="b" l="l" r="r" t="t"/>
              <a:pathLst>
                <a:path extrusionOk="0" h="1118" w="674">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9"/>
            <p:cNvSpPr/>
            <p:nvPr/>
          </p:nvSpPr>
          <p:spPr>
            <a:xfrm>
              <a:off x="6256588" y="2022589"/>
              <a:ext cx="307963" cy="284123"/>
            </a:xfrm>
            <a:custGeom>
              <a:rect b="b" l="l" r="r" t="t"/>
              <a:pathLst>
                <a:path extrusionOk="0" h="10833" w="11742">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79"/>
          <p:cNvGrpSpPr/>
          <p:nvPr/>
        </p:nvGrpSpPr>
        <p:grpSpPr>
          <a:xfrm>
            <a:off x="6666052" y="1807196"/>
            <a:ext cx="391341" cy="328447"/>
            <a:chOff x="6666052" y="1991771"/>
            <a:chExt cx="391341" cy="328447"/>
          </a:xfrm>
        </p:grpSpPr>
        <p:sp>
          <p:nvSpPr>
            <p:cNvPr id="13337" name="Google Shape;13337;p79"/>
            <p:cNvSpPr/>
            <p:nvPr/>
          </p:nvSpPr>
          <p:spPr>
            <a:xfrm>
              <a:off x="6848858" y="2069300"/>
              <a:ext cx="199303" cy="181494"/>
            </a:xfrm>
            <a:custGeom>
              <a:rect b="b" l="l" r="r" t="t"/>
              <a:pathLst>
                <a:path extrusionOk="0" h="6920" w="7599">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9"/>
            <p:cNvSpPr/>
            <p:nvPr/>
          </p:nvSpPr>
          <p:spPr>
            <a:xfrm>
              <a:off x="6936432" y="1997358"/>
              <a:ext cx="112857" cy="200063"/>
            </a:xfrm>
            <a:custGeom>
              <a:rect b="b" l="l" r="r" t="t"/>
              <a:pathLst>
                <a:path extrusionOk="0" h="7628" w="4303">
                  <a:moveTo>
                    <a:pt x="4303" y="1"/>
                  </a:moveTo>
                  <a:lnTo>
                    <a:pt x="1" y="2763"/>
                  </a:lnTo>
                  <a:lnTo>
                    <a:pt x="3706" y="7628"/>
                  </a:lnTo>
                  <a:lnTo>
                    <a:pt x="4303" y="7151"/>
                  </a:lnTo>
                  <a:lnTo>
                    <a:pt x="4303"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9"/>
            <p:cNvSpPr/>
            <p:nvPr/>
          </p:nvSpPr>
          <p:spPr>
            <a:xfrm>
              <a:off x="7012413" y="2145150"/>
              <a:ext cx="36876" cy="52271"/>
            </a:xfrm>
            <a:custGeom>
              <a:rect b="b" l="l" r="r" t="t"/>
              <a:pathLst>
                <a:path extrusionOk="0" h="1993" w="1406">
                  <a:moveTo>
                    <a:pt x="1406" y="0"/>
                  </a:moveTo>
                  <a:lnTo>
                    <a:pt x="0" y="929"/>
                  </a:lnTo>
                  <a:lnTo>
                    <a:pt x="809" y="1993"/>
                  </a:lnTo>
                  <a:lnTo>
                    <a:pt x="1406" y="1516"/>
                  </a:lnTo>
                  <a:lnTo>
                    <a:pt x="1406" y="0"/>
                  </a:ln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9"/>
            <p:cNvSpPr/>
            <p:nvPr/>
          </p:nvSpPr>
          <p:spPr>
            <a:xfrm>
              <a:off x="6861867" y="2129256"/>
              <a:ext cx="151569" cy="100792"/>
            </a:xfrm>
            <a:custGeom>
              <a:rect b="b" l="l" r="r" t="t"/>
              <a:pathLst>
                <a:path extrusionOk="0" h="3843" w="5779">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9"/>
            <p:cNvSpPr/>
            <p:nvPr/>
          </p:nvSpPr>
          <p:spPr>
            <a:xfrm>
              <a:off x="6921036" y="2180111"/>
              <a:ext cx="88885" cy="50068"/>
            </a:xfrm>
            <a:custGeom>
              <a:rect b="b" l="l" r="r" t="t"/>
              <a:pathLst>
                <a:path extrusionOk="0" h="1909" w="3389">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9"/>
            <p:cNvSpPr/>
            <p:nvPr/>
          </p:nvSpPr>
          <p:spPr>
            <a:xfrm>
              <a:off x="6833830" y="2155379"/>
              <a:ext cx="151595" cy="100792"/>
            </a:xfrm>
            <a:custGeom>
              <a:rect b="b" l="l" r="r" t="t"/>
              <a:pathLst>
                <a:path extrusionOk="0" h="3843" w="578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9"/>
            <p:cNvSpPr/>
            <p:nvPr/>
          </p:nvSpPr>
          <p:spPr>
            <a:xfrm>
              <a:off x="6902860" y="2212791"/>
              <a:ext cx="79050" cy="43407"/>
            </a:xfrm>
            <a:custGeom>
              <a:rect b="b" l="l" r="r" t="t"/>
              <a:pathLst>
                <a:path extrusionOk="0" h="1655" w="3014">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9"/>
            <p:cNvSpPr/>
            <p:nvPr/>
          </p:nvSpPr>
          <p:spPr>
            <a:xfrm>
              <a:off x="6805819" y="2181501"/>
              <a:ext cx="151726" cy="100687"/>
            </a:xfrm>
            <a:custGeom>
              <a:rect b="b" l="l" r="r" t="t"/>
              <a:pathLst>
                <a:path extrusionOk="0" h="3839" w="5785">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9"/>
            <p:cNvSpPr/>
            <p:nvPr/>
          </p:nvSpPr>
          <p:spPr>
            <a:xfrm>
              <a:off x="6884580" y="2244604"/>
              <a:ext cx="69057" cy="37689"/>
            </a:xfrm>
            <a:custGeom>
              <a:rect b="b" l="l" r="r" t="t"/>
              <a:pathLst>
                <a:path extrusionOk="0" h="1437" w="2633">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9"/>
            <p:cNvSpPr/>
            <p:nvPr/>
          </p:nvSpPr>
          <p:spPr>
            <a:xfrm>
              <a:off x="6777939" y="2207624"/>
              <a:ext cx="151595" cy="100661"/>
            </a:xfrm>
            <a:custGeom>
              <a:rect b="b" l="l" r="r" t="t"/>
              <a:pathLst>
                <a:path extrusionOk="0" h="3838" w="578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9"/>
            <p:cNvSpPr/>
            <p:nvPr/>
          </p:nvSpPr>
          <p:spPr>
            <a:xfrm>
              <a:off x="6866404" y="2274871"/>
              <a:ext cx="59458" cy="33414"/>
            </a:xfrm>
            <a:custGeom>
              <a:rect b="b" l="l" r="r" t="t"/>
              <a:pathLst>
                <a:path extrusionOk="0" h="1274" w="2267">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9"/>
            <p:cNvSpPr/>
            <p:nvPr/>
          </p:nvSpPr>
          <p:spPr>
            <a:xfrm>
              <a:off x="6686300" y="2082046"/>
              <a:ext cx="193008" cy="174806"/>
            </a:xfrm>
            <a:custGeom>
              <a:rect b="b" l="l" r="r" t="t"/>
              <a:pathLst>
                <a:path extrusionOk="0" h="6665" w="7359">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9"/>
            <p:cNvSpPr/>
            <p:nvPr/>
          </p:nvSpPr>
          <p:spPr>
            <a:xfrm>
              <a:off x="6677855" y="2062481"/>
              <a:ext cx="106405" cy="154008"/>
            </a:xfrm>
            <a:custGeom>
              <a:rect b="b" l="l" r="r" t="t"/>
              <a:pathLst>
                <a:path extrusionOk="0" h="5872" w="4057">
                  <a:moveTo>
                    <a:pt x="3056" y="1"/>
                  </a:moveTo>
                  <a:lnTo>
                    <a:pt x="1" y="5294"/>
                  </a:lnTo>
                  <a:lnTo>
                    <a:pt x="1001" y="5871"/>
                  </a:lnTo>
                  <a:lnTo>
                    <a:pt x="4057" y="578"/>
                  </a:lnTo>
                  <a:lnTo>
                    <a:pt x="3056" y="1"/>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9"/>
            <p:cNvSpPr/>
            <p:nvPr/>
          </p:nvSpPr>
          <p:spPr>
            <a:xfrm>
              <a:off x="6674209" y="2014039"/>
              <a:ext cx="91245" cy="191592"/>
            </a:xfrm>
            <a:custGeom>
              <a:rect b="b" l="l" r="r" t="t"/>
              <a:pathLst>
                <a:path extrusionOk="0" h="7305" w="3479">
                  <a:moveTo>
                    <a:pt x="0" y="0"/>
                  </a:moveTo>
                  <a:lnTo>
                    <a:pt x="0" y="7064"/>
                  </a:lnTo>
                  <a:lnTo>
                    <a:pt x="419" y="7304"/>
                  </a:lnTo>
                  <a:lnTo>
                    <a:pt x="3479" y="2011"/>
                  </a:lnTo>
                  <a:lnTo>
                    <a:pt x="0" y="0"/>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9"/>
            <p:cNvSpPr/>
            <p:nvPr/>
          </p:nvSpPr>
          <p:spPr>
            <a:xfrm>
              <a:off x="6677986" y="2167863"/>
              <a:ext cx="45715" cy="48731"/>
            </a:xfrm>
            <a:custGeom>
              <a:rect b="b" l="l" r="r" t="t"/>
              <a:pathLst>
                <a:path extrusionOk="0" h="1858" w="1743">
                  <a:moveTo>
                    <a:pt x="737" y="1"/>
                  </a:moveTo>
                  <a:lnTo>
                    <a:pt x="0" y="1281"/>
                  </a:lnTo>
                  <a:lnTo>
                    <a:pt x="996" y="1858"/>
                  </a:lnTo>
                  <a:lnTo>
                    <a:pt x="1742" y="568"/>
                  </a:lnTo>
                  <a:lnTo>
                    <a:pt x="73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9"/>
            <p:cNvSpPr/>
            <p:nvPr/>
          </p:nvSpPr>
          <p:spPr>
            <a:xfrm>
              <a:off x="6674209" y="2154854"/>
              <a:ext cx="30424" cy="50776"/>
            </a:xfrm>
            <a:custGeom>
              <a:rect b="b" l="l" r="r" t="t"/>
              <a:pathLst>
                <a:path extrusionOk="0" h="1936" w="1160">
                  <a:moveTo>
                    <a:pt x="0" y="1"/>
                  </a:moveTo>
                  <a:lnTo>
                    <a:pt x="0" y="1695"/>
                  </a:lnTo>
                  <a:lnTo>
                    <a:pt x="419" y="1935"/>
                  </a:lnTo>
                  <a:lnTo>
                    <a:pt x="1160" y="655"/>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9"/>
            <p:cNvSpPr/>
            <p:nvPr/>
          </p:nvSpPr>
          <p:spPr>
            <a:xfrm>
              <a:off x="6726061" y="2182183"/>
              <a:ext cx="81436" cy="65411"/>
            </a:xfrm>
            <a:custGeom>
              <a:rect b="b" l="l" r="r" t="t"/>
              <a:pathLst>
                <a:path extrusionOk="0" h="2494" w="3105">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9"/>
            <p:cNvSpPr/>
            <p:nvPr/>
          </p:nvSpPr>
          <p:spPr>
            <a:xfrm>
              <a:off x="6729969" y="2183521"/>
              <a:ext cx="77528" cy="64048"/>
            </a:xfrm>
            <a:custGeom>
              <a:rect b="b" l="l" r="r" t="t"/>
              <a:pathLst>
                <a:path extrusionOk="0" h="2442" w="2956">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9"/>
            <p:cNvSpPr/>
            <p:nvPr/>
          </p:nvSpPr>
          <p:spPr>
            <a:xfrm>
              <a:off x="6757350" y="2210955"/>
              <a:ext cx="72362" cy="58933"/>
            </a:xfrm>
            <a:custGeom>
              <a:rect b="b" l="l" r="r" t="t"/>
              <a:pathLst>
                <a:path extrusionOk="0" h="2247" w="2759">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9"/>
            <p:cNvSpPr/>
            <p:nvPr/>
          </p:nvSpPr>
          <p:spPr>
            <a:xfrm>
              <a:off x="6761022" y="2212292"/>
              <a:ext cx="68690" cy="57491"/>
            </a:xfrm>
            <a:custGeom>
              <a:rect b="b" l="l" r="r" t="t"/>
              <a:pathLst>
                <a:path extrusionOk="0" h="2192" w="2619">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9"/>
            <p:cNvSpPr/>
            <p:nvPr/>
          </p:nvSpPr>
          <p:spPr>
            <a:xfrm>
              <a:off x="6788272" y="2239831"/>
              <a:ext cx="63523" cy="52376"/>
            </a:xfrm>
            <a:custGeom>
              <a:rect b="b" l="l" r="r" t="t"/>
              <a:pathLst>
                <a:path extrusionOk="0" h="1997" w="2422">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9"/>
            <p:cNvSpPr/>
            <p:nvPr/>
          </p:nvSpPr>
          <p:spPr>
            <a:xfrm>
              <a:off x="6791813" y="2240801"/>
              <a:ext cx="59982" cy="51406"/>
            </a:xfrm>
            <a:custGeom>
              <a:rect b="b" l="l" r="r" t="t"/>
              <a:pathLst>
                <a:path extrusionOk="0" h="1960" w="2287">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9"/>
            <p:cNvSpPr/>
            <p:nvPr/>
          </p:nvSpPr>
          <p:spPr>
            <a:xfrm>
              <a:off x="6819457" y="2268629"/>
              <a:ext cx="54422" cy="45846"/>
            </a:xfrm>
            <a:custGeom>
              <a:rect b="b" l="l" r="r" t="t"/>
              <a:pathLst>
                <a:path extrusionOk="0" h="1748" w="2075">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9"/>
            <p:cNvSpPr/>
            <p:nvPr/>
          </p:nvSpPr>
          <p:spPr>
            <a:xfrm>
              <a:off x="6822998" y="2269835"/>
              <a:ext cx="50881" cy="44692"/>
            </a:xfrm>
            <a:custGeom>
              <a:rect b="b" l="l" r="r" t="t"/>
              <a:pathLst>
                <a:path extrusionOk="0" h="1704" w="194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9"/>
            <p:cNvSpPr/>
            <p:nvPr/>
          </p:nvSpPr>
          <p:spPr>
            <a:xfrm>
              <a:off x="6825384" y="2088105"/>
              <a:ext cx="78787" cy="121066"/>
            </a:xfrm>
            <a:custGeom>
              <a:rect b="b" l="l" r="r" t="t"/>
              <a:pathLst>
                <a:path extrusionOk="0" h="4616" w="3004">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9"/>
            <p:cNvSpPr/>
            <p:nvPr/>
          </p:nvSpPr>
          <p:spPr>
            <a:xfrm>
              <a:off x="6825384" y="2088105"/>
              <a:ext cx="33335" cy="121066"/>
            </a:xfrm>
            <a:custGeom>
              <a:rect b="b" l="l" r="r" t="t"/>
              <a:pathLst>
                <a:path extrusionOk="0" h="4616" w="1271">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9"/>
            <p:cNvSpPr/>
            <p:nvPr/>
          </p:nvSpPr>
          <p:spPr>
            <a:xfrm>
              <a:off x="6666052" y="2008452"/>
              <a:ext cx="391341" cy="311766"/>
            </a:xfrm>
            <a:custGeom>
              <a:rect b="b" l="l" r="r" t="t"/>
              <a:pathLst>
                <a:path extrusionOk="0" h="11887" w="14921">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9"/>
            <p:cNvSpPr/>
            <p:nvPr/>
          </p:nvSpPr>
          <p:spPr>
            <a:xfrm>
              <a:off x="7009764" y="1991771"/>
              <a:ext cx="47446" cy="31630"/>
            </a:xfrm>
            <a:custGeom>
              <a:rect b="b" l="l" r="r" t="t"/>
              <a:pathLst>
                <a:path extrusionOk="0" h="1206" w="1809">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5" name="Google Shape;13365;p79"/>
          <p:cNvGrpSpPr/>
          <p:nvPr/>
        </p:nvGrpSpPr>
        <p:grpSpPr>
          <a:xfrm>
            <a:off x="7099619" y="1795263"/>
            <a:ext cx="374712" cy="374476"/>
            <a:chOff x="7099619" y="1979838"/>
            <a:chExt cx="374712" cy="374476"/>
          </a:xfrm>
        </p:grpSpPr>
        <p:sp>
          <p:nvSpPr>
            <p:cNvPr id="13366" name="Google Shape;13366;p79"/>
            <p:cNvSpPr/>
            <p:nvPr/>
          </p:nvSpPr>
          <p:spPr>
            <a:xfrm>
              <a:off x="7210666" y="2008741"/>
              <a:ext cx="175829" cy="160879"/>
            </a:xfrm>
            <a:custGeom>
              <a:rect b="b" l="l" r="r" t="t"/>
              <a:pathLst>
                <a:path extrusionOk="0" h="6134" w="6704">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9"/>
            <p:cNvSpPr/>
            <p:nvPr/>
          </p:nvSpPr>
          <p:spPr>
            <a:xfrm>
              <a:off x="7106045" y="2149451"/>
              <a:ext cx="128751" cy="128987"/>
            </a:xfrm>
            <a:custGeom>
              <a:rect b="b" l="l" r="r" t="t"/>
              <a:pathLst>
                <a:path extrusionOk="0" h="4918" w="4909">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9"/>
            <p:cNvSpPr/>
            <p:nvPr/>
          </p:nvSpPr>
          <p:spPr>
            <a:xfrm>
              <a:off x="7140875" y="2149451"/>
              <a:ext cx="93921" cy="128987"/>
            </a:xfrm>
            <a:custGeom>
              <a:rect b="b" l="l" r="r" t="t"/>
              <a:pathLst>
                <a:path extrusionOk="0" h="4918" w="3581">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9"/>
            <p:cNvSpPr/>
            <p:nvPr/>
          </p:nvSpPr>
          <p:spPr>
            <a:xfrm>
              <a:off x="7105179" y="2246860"/>
              <a:ext cx="128987" cy="101868"/>
            </a:xfrm>
            <a:custGeom>
              <a:rect b="b" l="l" r="r" t="t"/>
              <a:pathLst>
                <a:path extrusionOk="0" h="3884" w="4918">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9"/>
            <p:cNvSpPr/>
            <p:nvPr/>
          </p:nvSpPr>
          <p:spPr>
            <a:xfrm>
              <a:off x="7147694" y="2246860"/>
              <a:ext cx="43826" cy="28667"/>
            </a:xfrm>
            <a:custGeom>
              <a:rect b="b" l="l" r="r" t="t"/>
              <a:pathLst>
                <a:path extrusionOk="0" h="1093" w="1671">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9"/>
            <p:cNvSpPr/>
            <p:nvPr/>
          </p:nvSpPr>
          <p:spPr>
            <a:xfrm>
              <a:off x="7105179" y="2284470"/>
              <a:ext cx="128987" cy="64257"/>
            </a:xfrm>
            <a:custGeom>
              <a:rect b="b" l="l" r="r" t="t"/>
              <a:pathLst>
                <a:path extrusionOk="0" h="2450" w="4918">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9"/>
            <p:cNvSpPr/>
            <p:nvPr/>
          </p:nvSpPr>
          <p:spPr>
            <a:xfrm>
              <a:off x="7126633" y="2190786"/>
              <a:ext cx="85948" cy="70500"/>
            </a:xfrm>
            <a:custGeom>
              <a:rect b="b" l="l" r="r" t="t"/>
              <a:pathLst>
                <a:path extrusionOk="0" h="2688" w="3277">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9"/>
            <p:cNvSpPr/>
            <p:nvPr/>
          </p:nvSpPr>
          <p:spPr>
            <a:xfrm>
              <a:off x="7126633" y="2190786"/>
              <a:ext cx="85948" cy="69870"/>
            </a:xfrm>
            <a:custGeom>
              <a:rect b="b" l="l" r="r" t="t"/>
              <a:pathLst>
                <a:path extrusionOk="0" h="2664" w="3277">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9"/>
            <p:cNvSpPr/>
            <p:nvPr/>
          </p:nvSpPr>
          <p:spPr>
            <a:xfrm>
              <a:off x="7210666" y="2299105"/>
              <a:ext cx="23500" cy="49622"/>
            </a:xfrm>
            <a:custGeom>
              <a:rect b="b" l="l" r="r" t="t"/>
              <a:pathLst>
                <a:path extrusionOk="0" h="1892" w="896">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9"/>
            <p:cNvSpPr/>
            <p:nvPr/>
          </p:nvSpPr>
          <p:spPr>
            <a:xfrm>
              <a:off x="7105179" y="2299105"/>
              <a:ext cx="23369" cy="49622"/>
            </a:xfrm>
            <a:custGeom>
              <a:rect b="b" l="l" r="r" t="t"/>
              <a:pathLst>
                <a:path extrusionOk="0" h="1892" w="891">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9"/>
            <p:cNvSpPr/>
            <p:nvPr/>
          </p:nvSpPr>
          <p:spPr>
            <a:xfrm>
              <a:off x="7352006" y="2161935"/>
              <a:ext cx="33099" cy="72598"/>
            </a:xfrm>
            <a:custGeom>
              <a:rect b="b" l="l" r="r" t="t"/>
              <a:pathLst>
                <a:path extrusionOk="0" h="2768" w="1262">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9"/>
            <p:cNvSpPr/>
            <p:nvPr/>
          </p:nvSpPr>
          <p:spPr>
            <a:xfrm>
              <a:off x="7365277" y="2155247"/>
              <a:ext cx="79155" cy="79286"/>
            </a:xfrm>
            <a:custGeom>
              <a:rect b="b" l="l" r="r" t="t"/>
              <a:pathLst>
                <a:path extrusionOk="0" h="3023" w="3018">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9"/>
            <p:cNvSpPr/>
            <p:nvPr/>
          </p:nvSpPr>
          <p:spPr>
            <a:xfrm>
              <a:off x="7377132" y="2254938"/>
              <a:ext cx="42174" cy="37007"/>
            </a:xfrm>
            <a:custGeom>
              <a:rect b="b" l="l" r="r" t="t"/>
              <a:pathLst>
                <a:path extrusionOk="0" h="1411" w="1608">
                  <a:moveTo>
                    <a:pt x="0" y="1"/>
                  </a:moveTo>
                  <a:lnTo>
                    <a:pt x="0" y="1411"/>
                  </a:lnTo>
                  <a:lnTo>
                    <a:pt x="1608" y="1411"/>
                  </a:lnTo>
                  <a:lnTo>
                    <a:pt x="160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9"/>
            <p:cNvSpPr/>
            <p:nvPr/>
          </p:nvSpPr>
          <p:spPr>
            <a:xfrm>
              <a:off x="7377263" y="2254938"/>
              <a:ext cx="42174" cy="23002"/>
            </a:xfrm>
            <a:custGeom>
              <a:rect b="b" l="l" r="r" t="t"/>
              <a:pathLst>
                <a:path extrusionOk="0" h="877" w="1608">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9"/>
            <p:cNvSpPr/>
            <p:nvPr/>
          </p:nvSpPr>
          <p:spPr>
            <a:xfrm>
              <a:off x="7327903" y="2277913"/>
              <a:ext cx="140737" cy="70814"/>
            </a:xfrm>
            <a:custGeom>
              <a:rect b="b" l="l" r="r" t="t"/>
              <a:pathLst>
                <a:path extrusionOk="0" h="2700" w="5366">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9"/>
            <p:cNvSpPr/>
            <p:nvPr/>
          </p:nvSpPr>
          <p:spPr>
            <a:xfrm>
              <a:off x="7358694" y="2188320"/>
              <a:ext cx="79155" cy="72571"/>
            </a:xfrm>
            <a:custGeom>
              <a:rect b="b" l="l" r="r" t="t"/>
              <a:pathLst>
                <a:path extrusionOk="0" h="2767" w="3018">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9"/>
            <p:cNvSpPr/>
            <p:nvPr/>
          </p:nvSpPr>
          <p:spPr>
            <a:xfrm>
              <a:off x="7358694" y="2188320"/>
              <a:ext cx="78919" cy="70945"/>
            </a:xfrm>
            <a:custGeom>
              <a:rect b="b" l="l" r="r" t="t"/>
              <a:pathLst>
                <a:path extrusionOk="0" h="2705" w="3009">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9"/>
            <p:cNvSpPr/>
            <p:nvPr/>
          </p:nvSpPr>
          <p:spPr>
            <a:xfrm>
              <a:off x="7327903" y="2295827"/>
              <a:ext cx="28168" cy="52901"/>
            </a:xfrm>
            <a:custGeom>
              <a:rect b="b" l="l" r="r" t="t"/>
              <a:pathLst>
                <a:path extrusionOk="0" h="2017" w="1074">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9"/>
            <p:cNvSpPr/>
            <p:nvPr/>
          </p:nvSpPr>
          <p:spPr>
            <a:xfrm>
              <a:off x="7440367" y="2295827"/>
              <a:ext cx="28168" cy="52901"/>
            </a:xfrm>
            <a:custGeom>
              <a:rect b="b" l="l" r="r" t="t"/>
              <a:pathLst>
                <a:path extrusionOk="0" h="2017" w="1074">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9"/>
            <p:cNvSpPr/>
            <p:nvPr/>
          </p:nvSpPr>
          <p:spPr>
            <a:xfrm>
              <a:off x="7163850" y="1985267"/>
              <a:ext cx="199172" cy="171843"/>
            </a:xfrm>
            <a:custGeom>
              <a:rect b="b" l="l" r="r" t="t"/>
              <a:pathLst>
                <a:path extrusionOk="0" h="6552" w="7594">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9"/>
            <p:cNvSpPr/>
            <p:nvPr/>
          </p:nvSpPr>
          <p:spPr>
            <a:xfrm>
              <a:off x="7099619" y="2143943"/>
              <a:ext cx="140238" cy="210371"/>
            </a:xfrm>
            <a:custGeom>
              <a:rect b="b" l="l" r="r" t="t"/>
              <a:pathLst>
                <a:path extrusionOk="0" h="8021" w="5347">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9"/>
            <p:cNvSpPr/>
            <p:nvPr/>
          </p:nvSpPr>
          <p:spPr>
            <a:xfrm>
              <a:off x="7123093" y="2319799"/>
              <a:ext cx="10989" cy="34515"/>
            </a:xfrm>
            <a:custGeom>
              <a:rect b="b" l="l" r="r" t="t"/>
              <a:pathLst>
                <a:path extrusionOk="0" h="1316" w="419">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9"/>
            <p:cNvSpPr/>
            <p:nvPr/>
          </p:nvSpPr>
          <p:spPr>
            <a:xfrm>
              <a:off x="7205132" y="2319799"/>
              <a:ext cx="11120" cy="34515"/>
            </a:xfrm>
            <a:custGeom>
              <a:rect b="b" l="l" r="r" t="t"/>
              <a:pathLst>
                <a:path extrusionOk="0" h="1316" w="424">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9"/>
            <p:cNvSpPr/>
            <p:nvPr/>
          </p:nvSpPr>
          <p:spPr>
            <a:xfrm>
              <a:off x="7369316" y="2183311"/>
              <a:ext cx="60061" cy="18595"/>
            </a:xfrm>
            <a:custGeom>
              <a:rect b="b" l="l" r="r" t="t"/>
              <a:pathLst>
                <a:path extrusionOk="0" h="709" w="229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9"/>
            <p:cNvSpPr/>
            <p:nvPr/>
          </p:nvSpPr>
          <p:spPr>
            <a:xfrm>
              <a:off x="7322369" y="2149818"/>
              <a:ext cx="151962" cy="204496"/>
            </a:xfrm>
            <a:custGeom>
              <a:rect b="b" l="l" r="r" t="t"/>
              <a:pathLst>
                <a:path extrusionOk="0" h="7797" w="5794">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9"/>
            <p:cNvSpPr/>
            <p:nvPr/>
          </p:nvSpPr>
          <p:spPr>
            <a:xfrm>
              <a:off x="7351770" y="2314002"/>
              <a:ext cx="10989" cy="40312"/>
            </a:xfrm>
            <a:custGeom>
              <a:rect b="b" l="l" r="r" t="t"/>
              <a:pathLst>
                <a:path extrusionOk="0" h="1537" w="419">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9"/>
            <p:cNvSpPr/>
            <p:nvPr/>
          </p:nvSpPr>
          <p:spPr>
            <a:xfrm>
              <a:off x="7433784" y="2314002"/>
              <a:ext cx="11016" cy="40312"/>
            </a:xfrm>
            <a:custGeom>
              <a:rect b="b" l="l" r="r" t="t"/>
              <a:pathLst>
                <a:path extrusionOk="0" h="1537" w="42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9"/>
            <p:cNvSpPr/>
            <p:nvPr/>
          </p:nvSpPr>
          <p:spPr>
            <a:xfrm>
              <a:off x="7158290" y="1979838"/>
              <a:ext cx="233766" cy="195290"/>
            </a:xfrm>
            <a:custGeom>
              <a:rect b="b" l="l" r="r" t="t"/>
              <a:pathLst>
                <a:path extrusionOk="0" h="7446" w="8913">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9"/>
            <p:cNvSpPr/>
            <p:nvPr/>
          </p:nvSpPr>
          <p:spPr>
            <a:xfrm>
              <a:off x="7197421" y="2014904"/>
              <a:ext cx="32339" cy="11147"/>
            </a:xfrm>
            <a:custGeom>
              <a:rect b="b" l="l" r="r" t="t"/>
              <a:pathLst>
                <a:path extrusionOk="0" h="425" w="1233">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9"/>
            <p:cNvSpPr/>
            <p:nvPr/>
          </p:nvSpPr>
          <p:spPr>
            <a:xfrm>
              <a:off x="7238441" y="2014904"/>
              <a:ext cx="90878" cy="11147"/>
            </a:xfrm>
            <a:custGeom>
              <a:rect b="b" l="l" r="r" t="t"/>
              <a:pathLst>
                <a:path extrusionOk="0" h="425" w="3465">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9"/>
            <p:cNvSpPr/>
            <p:nvPr/>
          </p:nvSpPr>
          <p:spPr>
            <a:xfrm>
              <a:off x="7197421" y="2044200"/>
              <a:ext cx="131898" cy="11120"/>
            </a:xfrm>
            <a:custGeom>
              <a:rect b="b" l="l" r="r" t="t"/>
              <a:pathLst>
                <a:path extrusionOk="0" h="424" w="5029">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9"/>
            <p:cNvSpPr/>
            <p:nvPr/>
          </p:nvSpPr>
          <p:spPr>
            <a:xfrm>
              <a:off x="7197421" y="2073601"/>
              <a:ext cx="90878" cy="11120"/>
            </a:xfrm>
            <a:custGeom>
              <a:rect b="b" l="l" r="r" t="t"/>
              <a:pathLst>
                <a:path extrusionOk="0" h="424" w="3465">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9"/>
            <p:cNvSpPr/>
            <p:nvPr/>
          </p:nvSpPr>
          <p:spPr>
            <a:xfrm>
              <a:off x="7296981" y="2073601"/>
              <a:ext cx="32339" cy="11120"/>
            </a:xfrm>
            <a:custGeom>
              <a:rect b="b" l="l" r="r" t="t"/>
              <a:pathLst>
                <a:path extrusionOk="0" h="424" w="1233">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9" name="Google Shape;13399;p79"/>
          <p:cNvGrpSpPr/>
          <p:nvPr/>
        </p:nvGrpSpPr>
        <p:grpSpPr>
          <a:xfrm>
            <a:off x="7547375" y="1790594"/>
            <a:ext cx="379014" cy="379119"/>
            <a:chOff x="7547375" y="1975169"/>
            <a:chExt cx="379014" cy="379119"/>
          </a:xfrm>
        </p:grpSpPr>
        <p:sp>
          <p:nvSpPr>
            <p:cNvPr id="13400" name="Google Shape;13400;p79"/>
            <p:cNvSpPr/>
            <p:nvPr/>
          </p:nvSpPr>
          <p:spPr>
            <a:xfrm>
              <a:off x="7589155" y="2130515"/>
              <a:ext cx="91141" cy="60717"/>
            </a:xfrm>
            <a:custGeom>
              <a:rect b="b" l="l" r="r" t="t"/>
              <a:pathLst>
                <a:path extrusionOk="0" h="2315" w="3475">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9"/>
            <p:cNvSpPr/>
            <p:nvPr/>
          </p:nvSpPr>
          <p:spPr>
            <a:xfrm>
              <a:off x="7577038" y="2195743"/>
              <a:ext cx="15159" cy="22870"/>
            </a:xfrm>
            <a:custGeom>
              <a:rect b="b" l="l" r="r" t="t"/>
              <a:pathLst>
                <a:path extrusionOk="0" h="872" w="578">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9"/>
            <p:cNvSpPr/>
            <p:nvPr/>
          </p:nvSpPr>
          <p:spPr>
            <a:xfrm>
              <a:off x="7621441" y="2254938"/>
              <a:ext cx="26673" cy="25388"/>
            </a:xfrm>
            <a:custGeom>
              <a:rect b="b" l="l" r="r" t="t"/>
              <a:pathLst>
                <a:path extrusionOk="0" h="968" w="1017">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9"/>
            <p:cNvSpPr/>
            <p:nvPr/>
          </p:nvSpPr>
          <p:spPr>
            <a:xfrm>
              <a:off x="7677490" y="2195743"/>
              <a:ext cx="14792" cy="22870"/>
            </a:xfrm>
            <a:custGeom>
              <a:rect b="b" l="l" r="r" t="t"/>
              <a:pathLst>
                <a:path extrusionOk="0" h="872" w="564">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9"/>
            <p:cNvSpPr/>
            <p:nvPr/>
          </p:nvSpPr>
          <p:spPr>
            <a:xfrm>
              <a:off x="7600118" y="2171010"/>
              <a:ext cx="69450" cy="77030"/>
            </a:xfrm>
            <a:custGeom>
              <a:rect b="b" l="l" r="r" t="t"/>
              <a:pathLst>
                <a:path extrusionOk="0" h="2937" w="2648">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9"/>
            <p:cNvSpPr/>
            <p:nvPr/>
          </p:nvSpPr>
          <p:spPr>
            <a:xfrm>
              <a:off x="7557472" y="2270334"/>
              <a:ext cx="153746" cy="78394"/>
            </a:xfrm>
            <a:custGeom>
              <a:rect b="b" l="l" r="r" t="t"/>
              <a:pathLst>
                <a:path extrusionOk="0" h="2989" w="5862">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9"/>
            <p:cNvSpPr/>
            <p:nvPr/>
          </p:nvSpPr>
          <p:spPr>
            <a:xfrm>
              <a:off x="7846473" y="1995469"/>
              <a:ext cx="59589" cy="59484"/>
            </a:xfrm>
            <a:custGeom>
              <a:rect b="b" l="l" r="r" t="t"/>
              <a:pathLst>
                <a:path extrusionOk="0" h="2268" w="2272">
                  <a:moveTo>
                    <a:pt x="0" y="1"/>
                  </a:moveTo>
                  <a:lnTo>
                    <a:pt x="0" y="2267"/>
                  </a:lnTo>
                  <a:lnTo>
                    <a:pt x="2271" y="2267"/>
                  </a:lnTo>
                  <a:lnTo>
                    <a:pt x="1136" y="1136"/>
                  </a:lnTo>
                  <a:lnTo>
                    <a:pt x="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9"/>
            <p:cNvSpPr/>
            <p:nvPr/>
          </p:nvSpPr>
          <p:spPr>
            <a:xfrm>
              <a:off x="7642528" y="1987024"/>
              <a:ext cx="271848" cy="355015"/>
            </a:xfrm>
            <a:custGeom>
              <a:rect b="b" l="l" r="r" t="t"/>
              <a:pathLst>
                <a:path extrusionOk="0" h="13536" w="10365">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9"/>
            <p:cNvSpPr/>
            <p:nvPr/>
          </p:nvSpPr>
          <p:spPr>
            <a:xfrm>
              <a:off x="7589155" y="2130515"/>
              <a:ext cx="50383" cy="60717"/>
            </a:xfrm>
            <a:custGeom>
              <a:rect b="b" l="l" r="r" t="t"/>
              <a:pathLst>
                <a:path extrusionOk="0" h="2315" w="1921">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9"/>
            <p:cNvSpPr/>
            <p:nvPr/>
          </p:nvSpPr>
          <p:spPr>
            <a:xfrm>
              <a:off x="7639617" y="2254938"/>
              <a:ext cx="8498" cy="1154"/>
            </a:xfrm>
            <a:custGeom>
              <a:rect b="b" l="l" r="r" t="t"/>
              <a:pathLst>
                <a:path extrusionOk="0" h="44" w="324">
                  <a:moveTo>
                    <a:pt x="323" y="1"/>
                  </a:moveTo>
                  <a:lnTo>
                    <a:pt x="237" y="15"/>
                  </a:lnTo>
                  <a:cubicBezTo>
                    <a:pt x="160" y="30"/>
                    <a:pt x="78" y="39"/>
                    <a:pt x="1" y="44"/>
                  </a:cubicBezTo>
                  <a:lnTo>
                    <a:pt x="323" y="44"/>
                  </a:lnTo>
                  <a:lnTo>
                    <a:pt x="3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9"/>
            <p:cNvSpPr/>
            <p:nvPr/>
          </p:nvSpPr>
          <p:spPr>
            <a:xfrm>
              <a:off x="7621572" y="2254938"/>
              <a:ext cx="17704" cy="25388"/>
            </a:xfrm>
            <a:custGeom>
              <a:rect b="b" l="l" r="r" t="t"/>
              <a:pathLst>
                <a:path extrusionOk="0" h="968" w="675">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9"/>
            <p:cNvSpPr/>
            <p:nvPr/>
          </p:nvSpPr>
          <p:spPr>
            <a:xfrm>
              <a:off x="7600118" y="2171010"/>
              <a:ext cx="53294" cy="77030"/>
            </a:xfrm>
            <a:custGeom>
              <a:rect b="b" l="l" r="r" t="t"/>
              <a:pathLst>
                <a:path extrusionOk="0" h="2937" w="2032">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9"/>
            <p:cNvSpPr/>
            <p:nvPr/>
          </p:nvSpPr>
          <p:spPr>
            <a:xfrm>
              <a:off x="7557472" y="2270727"/>
              <a:ext cx="58592" cy="73332"/>
            </a:xfrm>
            <a:custGeom>
              <a:rect b="b" l="l" r="r" t="t"/>
              <a:pathLst>
                <a:path extrusionOk="0" h="2796" w="2234">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9"/>
            <p:cNvSpPr/>
            <p:nvPr/>
          </p:nvSpPr>
          <p:spPr>
            <a:xfrm>
              <a:off x="7642528" y="1987024"/>
              <a:ext cx="88229" cy="355015"/>
            </a:xfrm>
            <a:custGeom>
              <a:rect b="b" l="l" r="r" t="t"/>
              <a:pathLst>
                <a:path extrusionOk="0" h="13536" w="3364">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9"/>
            <p:cNvSpPr/>
            <p:nvPr/>
          </p:nvSpPr>
          <p:spPr>
            <a:xfrm>
              <a:off x="7547375" y="1975169"/>
              <a:ext cx="379014" cy="379119"/>
            </a:xfrm>
            <a:custGeom>
              <a:rect b="b" l="l" r="r" t="t"/>
              <a:pathLst>
                <a:path extrusionOk="0" h="14455" w="14451">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9"/>
            <p:cNvSpPr/>
            <p:nvPr/>
          </p:nvSpPr>
          <p:spPr>
            <a:xfrm>
              <a:off x="7700465" y="2077771"/>
              <a:ext cx="110444" cy="12012"/>
            </a:xfrm>
            <a:custGeom>
              <a:rect b="b" l="l" r="r" t="t"/>
              <a:pathLst>
                <a:path extrusionOk="0" h="458" w="4211">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9"/>
            <p:cNvSpPr/>
            <p:nvPr/>
          </p:nvSpPr>
          <p:spPr>
            <a:xfrm>
              <a:off x="7700465" y="211876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9"/>
            <p:cNvSpPr/>
            <p:nvPr/>
          </p:nvSpPr>
          <p:spPr>
            <a:xfrm>
              <a:off x="7700465" y="215978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9"/>
            <p:cNvSpPr/>
            <p:nvPr/>
          </p:nvSpPr>
          <p:spPr>
            <a:xfrm>
              <a:off x="7700465" y="2200805"/>
              <a:ext cx="158650" cy="12012"/>
            </a:xfrm>
            <a:custGeom>
              <a:rect b="b" l="l" r="r" t="t"/>
              <a:pathLst>
                <a:path extrusionOk="0" h="458" w="6049">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9"/>
            <p:cNvSpPr/>
            <p:nvPr/>
          </p:nvSpPr>
          <p:spPr>
            <a:xfrm>
              <a:off x="7700465" y="2241824"/>
              <a:ext cx="158650" cy="11881"/>
            </a:xfrm>
            <a:custGeom>
              <a:rect b="b" l="l" r="r" t="t"/>
              <a:pathLst>
                <a:path extrusionOk="0" h="453" w="6049">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79"/>
          <p:cNvGrpSpPr/>
          <p:nvPr/>
        </p:nvGrpSpPr>
        <p:grpSpPr>
          <a:xfrm>
            <a:off x="7978083" y="1806698"/>
            <a:ext cx="370306" cy="362962"/>
            <a:chOff x="7978083" y="1991273"/>
            <a:chExt cx="370306" cy="362962"/>
          </a:xfrm>
        </p:grpSpPr>
        <p:sp>
          <p:nvSpPr>
            <p:cNvPr id="13421" name="Google Shape;13421;p79"/>
            <p:cNvSpPr/>
            <p:nvPr/>
          </p:nvSpPr>
          <p:spPr>
            <a:xfrm>
              <a:off x="8132825" y="1996728"/>
              <a:ext cx="68296" cy="68192"/>
            </a:xfrm>
            <a:custGeom>
              <a:rect b="b" l="l" r="r" t="t"/>
              <a:pathLst>
                <a:path extrusionOk="0" h="2600" w="2604">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9"/>
            <p:cNvSpPr/>
            <p:nvPr/>
          </p:nvSpPr>
          <p:spPr>
            <a:xfrm>
              <a:off x="8125744" y="1998118"/>
              <a:ext cx="67798" cy="66801"/>
            </a:xfrm>
            <a:custGeom>
              <a:rect b="b" l="l" r="r" t="t"/>
              <a:pathLst>
                <a:path extrusionOk="0" h="2547" w="2585">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9"/>
            <p:cNvSpPr/>
            <p:nvPr/>
          </p:nvSpPr>
          <p:spPr>
            <a:xfrm>
              <a:off x="8064660" y="2150081"/>
              <a:ext cx="45452" cy="45452"/>
            </a:xfrm>
            <a:custGeom>
              <a:rect b="b" l="l" r="r" t="t"/>
              <a:pathLst>
                <a:path extrusionOk="0" h="1733" w="1733">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9"/>
            <p:cNvSpPr/>
            <p:nvPr/>
          </p:nvSpPr>
          <p:spPr>
            <a:xfrm>
              <a:off x="8059991" y="2151077"/>
              <a:ext cx="45085" cy="44508"/>
            </a:xfrm>
            <a:custGeom>
              <a:rect b="b" l="l" r="r" t="t"/>
              <a:pathLst>
                <a:path extrusionOk="0" h="1697" w="1719">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9"/>
            <p:cNvSpPr/>
            <p:nvPr/>
          </p:nvSpPr>
          <p:spPr>
            <a:xfrm>
              <a:off x="8223808" y="2150081"/>
              <a:ext cx="45452" cy="45452"/>
            </a:xfrm>
            <a:custGeom>
              <a:rect b="b" l="l" r="r" t="t"/>
              <a:pathLst>
                <a:path extrusionOk="0" h="1733" w="1733">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9"/>
            <p:cNvSpPr/>
            <p:nvPr/>
          </p:nvSpPr>
          <p:spPr>
            <a:xfrm>
              <a:off x="8219009" y="2150946"/>
              <a:ext cx="45216" cy="44613"/>
            </a:xfrm>
            <a:custGeom>
              <a:rect b="b" l="l" r="r" t="t"/>
              <a:pathLst>
                <a:path extrusionOk="0" h="1701" w="1724">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9"/>
            <p:cNvSpPr/>
            <p:nvPr/>
          </p:nvSpPr>
          <p:spPr>
            <a:xfrm>
              <a:off x="7990829" y="2314894"/>
              <a:ext cx="34122" cy="34096"/>
            </a:xfrm>
            <a:custGeom>
              <a:rect b="b" l="l" r="r" t="t"/>
              <a:pathLst>
                <a:path extrusionOk="0" h="1300" w="1301">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9"/>
            <p:cNvSpPr/>
            <p:nvPr/>
          </p:nvSpPr>
          <p:spPr>
            <a:xfrm>
              <a:off x="7987446" y="2315524"/>
              <a:ext cx="33702" cy="33388"/>
            </a:xfrm>
            <a:custGeom>
              <a:rect b="b" l="l" r="r" t="t"/>
              <a:pathLst>
                <a:path extrusionOk="0" h="1273" w="1285">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9"/>
            <p:cNvSpPr/>
            <p:nvPr/>
          </p:nvSpPr>
          <p:spPr>
            <a:xfrm>
              <a:off x="8149978" y="2314894"/>
              <a:ext cx="34096" cy="34096"/>
            </a:xfrm>
            <a:custGeom>
              <a:rect b="b" l="l" r="r" t="t"/>
              <a:pathLst>
                <a:path extrusionOk="0" h="1300" w="130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9"/>
            <p:cNvSpPr/>
            <p:nvPr/>
          </p:nvSpPr>
          <p:spPr>
            <a:xfrm>
              <a:off x="8146437" y="2315524"/>
              <a:ext cx="33860" cy="33388"/>
            </a:xfrm>
            <a:custGeom>
              <a:rect b="b" l="l" r="r" t="t"/>
              <a:pathLst>
                <a:path extrusionOk="0" h="1273" w="1291">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9"/>
            <p:cNvSpPr/>
            <p:nvPr/>
          </p:nvSpPr>
          <p:spPr>
            <a:xfrm>
              <a:off x="8308995" y="2314894"/>
              <a:ext cx="34096" cy="34096"/>
            </a:xfrm>
            <a:custGeom>
              <a:rect b="b" l="l" r="r" t="t"/>
              <a:pathLst>
                <a:path extrusionOk="0" h="1300" w="130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9"/>
            <p:cNvSpPr/>
            <p:nvPr/>
          </p:nvSpPr>
          <p:spPr>
            <a:xfrm>
              <a:off x="8305455" y="2315524"/>
              <a:ext cx="33860" cy="33388"/>
            </a:xfrm>
            <a:custGeom>
              <a:rect b="b" l="l" r="r" t="t"/>
              <a:pathLst>
                <a:path extrusionOk="0" h="1273" w="1291">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9"/>
            <p:cNvSpPr/>
            <p:nvPr/>
          </p:nvSpPr>
          <p:spPr>
            <a:xfrm>
              <a:off x="8137100" y="2309465"/>
              <a:ext cx="52271" cy="44770"/>
            </a:xfrm>
            <a:custGeom>
              <a:rect b="b" l="l" r="r" t="t"/>
              <a:pathLst>
                <a:path extrusionOk="0" h="1707" w="1993">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9"/>
            <p:cNvSpPr/>
            <p:nvPr/>
          </p:nvSpPr>
          <p:spPr>
            <a:xfrm>
              <a:off x="8218510" y="2144704"/>
              <a:ext cx="65516" cy="56127"/>
            </a:xfrm>
            <a:custGeom>
              <a:rect b="b" l="l" r="r" t="t"/>
              <a:pathLst>
                <a:path extrusionOk="0" h="2140" w="2498">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9"/>
            <p:cNvSpPr/>
            <p:nvPr/>
          </p:nvSpPr>
          <p:spPr>
            <a:xfrm>
              <a:off x="8059362" y="2144704"/>
              <a:ext cx="65516" cy="56127"/>
            </a:xfrm>
            <a:custGeom>
              <a:rect b="b" l="l" r="r" t="t"/>
              <a:pathLst>
                <a:path extrusionOk="0" h="2140" w="2498">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9"/>
            <p:cNvSpPr/>
            <p:nvPr/>
          </p:nvSpPr>
          <p:spPr>
            <a:xfrm>
              <a:off x="7978083" y="2309465"/>
              <a:ext cx="52271" cy="44770"/>
            </a:xfrm>
            <a:custGeom>
              <a:rect b="b" l="l" r="r" t="t"/>
              <a:pathLst>
                <a:path extrusionOk="0" h="1707" w="1993">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9"/>
            <p:cNvSpPr/>
            <p:nvPr/>
          </p:nvSpPr>
          <p:spPr>
            <a:xfrm>
              <a:off x="8296118" y="2309465"/>
              <a:ext cx="52271" cy="44770"/>
            </a:xfrm>
            <a:custGeom>
              <a:rect b="b" l="l" r="r" t="t"/>
              <a:pathLst>
                <a:path extrusionOk="0" h="1707" w="1993">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9"/>
            <p:cNvSpPr/>
            <p:nvPr/>
          </p:nvSpPr>
          <p:spPr>
            <a:xfrm>
              <a:off x="8127527" y="1991273"/>
              <a:ext cx="92137" cy="78945"/>
            </a:xfrm>
            <a:custGeom>
              <a:rect b="b" l="l" r="r" t="t"/>
              <a:pathLst>
                <a:path extrusionOk="0" h="3010" w="3513">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9"/>
            <p:cNvSpPr/>
            <p:nvPr/>
          </p:nvSpPr>
          <p:spPr>
            <a:xfrm>
              <a:off x="8018945" y="2212922"/>
              <a:ext cx="136094" cy="90249"/>
            </a:xfrm>
            <a:custGeom>
              <a:rect b="b" l="l" r="r" t="t"/>
              <a:pathLst>
                <a:path extrusionOk="0" h="3441" w="5189">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9"/>
            <p:cNvSpPr/>
            <p:nvPr/>
          </p:nvSpPr>
          <p:spPr>
            <a:xfrm>
              <a:off x="8106807" y="2082309"/>
              <a:ext cx="121145" cy="56179"/>
            </a:xfrm>
            <a:custGeom>
              <a:rect b="b" l="l" r="r" t="t"/>
              <a:pathLst>
                <a:path extrusionOk="0" h="2142" w="4619">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9"/>
            <p:cNvSpPr/>
            <p:nvPr/>
          </p:nvSpPr>
          <p:spPr>
            <a:xfrm>
              <a:off x="8178041" y="2212922"/>
              <a:ext cx="136645" cy="90249"/>
            </a:xfrm>
            <a:custGeom>
              <a:rect b="b" l="l" r="r" t="t"/>
              <a:pathLst>
                <a:path extrusionOk="0" h="3441" w="521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2" name="Google Shape;13442;p79"/>
          <p:cNvGrpSpPr/>
          <p:nvPr/>
        </p:nvGrpSpPr>
        <p:grpSpPr>
          <a:xfrm>
            <a:off x="4917884" y="3641548"/>
            <a:ext cx="298941" cy="357822"/>
            <a:chOff x="4917884" y="3826123"/>
            <a:chExt cx="298941" cy="357822"/>
          </a:xfrm>
        </p:grpSpPr>
        <p:sp>
          <p:nvSpPr>
            <p:cNvPr id="13443" name="Google Shape;13443;p79"/>
            <p:cNvSpPr/>
            <p:nvPr/>
          </p:nvSpPr>
          <p:spPr>
            <a:xfrm>
              <a:off x="4966956" y="3896544"/>
              <a:ext cx="30450" cy="33466"/>
            </a:xfrm>
            <a:custGeom>
              <a:rect b="b" l="l" r="r" t="t"/>
              <a:pathLst>
                <a:path extrusionOk="0" h="1276" w="1161">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9"/>
            <p:cNvSpPr/>
            <p:nvPr/>
          </p:nvSpPr>
          <p:spPr>
            <a:xfrm>
              <a:off x="5143257" y="3896544"/>
              <a:ext cx="30712" cy="33466"/>
            </a:xfrm>
            <a:custGeom>
              <a:rect b="b" l="l" r="r" t="t"/>
              <a:pathLst>
                <a:path extrusionOk="0" h="1276" w="1171">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9"/>
            <p:cNvSpPr/>
            <p:nvPr/>
          </p:nvSpPr>
          <p:spPr>
            <a:xfrm>
              <a:off x="5054792" y="3869923"/>
              <a:ext cx="31211" cy="31709"/>
            </a:xfrm>
            <a:custGeom>
              <a:rect b="b" l="l" r="r" t="t"/>
              <a:pathLst>
                <a:path extrusionOk="0" h="1209" w="119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9"/>
            <p:cNvSpPr/>
            <p:nvPr/>
          </p:nvSpPr>
          <p:spPr>
            <a:xfrm>
              <a:off x="5054792" y="3869923"/>
              <a:ext cx="21113" cy="31709"/>
            </a:xfrm>
            <a:custGeom>
              <a:rect b="b" l="l" r="r" t="t"/>
              <a:pathLst>
                <a:path extrusionOk="0" h="1209" w="805">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9"/>
            <p:cNvSpPr/>
            <p:nvPr/>
          </p:nvSpPr>
          <p:spPr>
            <a:xfrm>
              <a:off x="4917884" y="3896544"/>
              <a:ext cx="293932" cy="282916"/>
            </a:xfrm>
            <a:custGeom>
              <a:rect b="b" l="l" r="r" t="t"/>
              <a:pathLst>
                <a:path extrusionOk="0" h="10787" w="11207">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9"/>
            <p:cNvSpPr/>
            <p:nvPr/>
          </p:nvSpPr>
          <p:spPr>
            <a:xfrm>
              <a:off x="4928979" y="3896675"/>
              <a:ext cx="153982" cy="282837"/>
            </a:xfrm>
            <a:custGeom>
              <a:rect b="b" l="l" r="r" t="t"/>
              <a:pathLst>
                <a:path extrusionOk="0" h="10784" w="5871">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9"/>
            <p:cNvSpPr/>
            <p:nvPr/>
          </p:nvSpPr>
          <p:spPr>
            <a:xfrm>
              <a:off x="4942617" y="3919466"/>
              <a:ext cx="246355" cy="237070"/>
            </a:xfrm>
            <a:custGeom>
              <a:rect b="b" l="l" r="r" t="t"/>
              <a:pathLst>
                <a:path extrusionOk="0" h="9039" w="9393">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9"/>
            <p:cNvSpPr/>
            <p:nvPr/>
          </p:nvSpPr>
          <p:spPr>
            <a:xfrm>
              <a:off x="4951954" y="3919519"/>
              <a:ext cx="125472" cy="237018"/>
            </a:xfrm>
            <a:custGeom>
              <a:rect b="b" l="l" r="r" t="t"/>
              <a:pathLst>
                <a:path extrusionOk="0" h="9037" w="4784">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9"/>
            <p:cNvSpPr/>
            <p:nvPr/>
          </p:nvSpPr>
          <p:spPr>
            <a:xfrm>
              <a:off x="4958773" y="3935308"/>
              <a:ext cx="213544" cy="205335"/>
            </a:xfrm>
            <a:custGeom>
              <a:rect b="b" l="l" r="r" t="t"/>
              <a:pathLst>
                <a:path extrusionOk="0" h="7829" w="8142">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9"/>
            <p:cNvSpPr/>
            <p:nvPr/>
          </p:nvSpPr>
          <p:spPr>
            <a:xfrm>
              <a:off x="4966956" y="3935334"/>
              <a:ext cx="115637" cy="205388"/>
            </a:xfrm>
            <a:custGeom>
              <a:rect b="b" l="l" r="r" t="t"/>
              <a:pathLst>
                <a:path extrusionOk="0" h="7831" w="4409">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9"/>
            <p:cNvSpPr/>
            <p:nvPr/>
          </p:nvSpPr>
          <p:spPr>
            <a:xfrm>
              <a:off x="5146667" y="3869791"/>
              <a:ext cx="54553" cy="46370"/>
            </a:xfrm>
            <a:custGeom>
              <a:rect b="b" l="l" r="r" t="t"/>
              <a:pathLst>
                <a:path extrusionOk="0" h="1768" w="208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9"/>
            <p:cNvSpPr/>
            <p:nvPr/>
          </p:nvSpPr>
          <p:spPr>
            <a:xfrm>
              <a:off x="4939575" y="3869896"/>
              <a:ext cx="54684" cy="46265"/>
            </a:xfrm>
            <a:custGeom>
              <a:rect b="b" l="l" r="r" t="t"/>
              <a:pathLst>
                <a:path extrusionOk="0" h="1764" w="2085">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9"/>
            <p:cNvSpPr/>
            <p:nvPr/>
          </p:nvSpPr>
          <p:spPr>
            <a:xfrm>
              <a:off x="5036380" y="3831421"/>
              <a:ext cx="68034" cy="41177"/>
            </a:xfrm>
            <a:custGeom>
              <a:rect b="b" l="l" r="r" t="t"/>
              <a:pathLst>
                <a:path extrusionOk="0" h="1570" w="2594">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9"/>
            <p:cNvSpPr/>
            <p:nvPr/>
          </p:nvSpPr>
          <p:spPr>
            <a:xfrm>
              <a:off x="5146667" y="3869896"/>
              <a:ext cx="48626" cy="46265"/>
            </a:xfrm>
            <a:custGeom>
              <a:rect b="b" l="l" r="r" t="t"/>
              <a:pathLst>
                <a:path extrusionOk="0" h="1764" w="1854">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9"/>
            <p:cNvSpPr/>
            <p:nvPr/>
          </p:nvSpPr>
          <p:spPr>
            <a:xfrm>
              <a:off x="4939575" y="3869896"/>
              <a:ext cx="48626" cy="46265"/>
            </a:xfrm>
            <a:custGeom>
              <a:rect b="b" l="l" r="r" t="t"/>
              <a:pathLst>
                <a:path extrusionOk="0" h="1764" w="1854">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9"/>
            <p:cNvSpPr/>
            <p:nvPr/>
          </p:nvSpPr>
          <p:spPr>
            <a:xfrm>
              <a:off x="5036380" y="3831421"/>
              <a:ext cx="29690" cy="41177"/>
            </a:xfrm>
            <a:custGeom>
              <a:rect b="b" l="l" r="r" t="t"/>
              <a:pathLst>
                <a:path extrusionOk="0" h="1570" w="1132">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9"/>
            <p:cNvSpPr/>
            <p:nvPr/>
          </p:nvSpPr>
          <p:spPr>
            <a:xfrm>
              <a:off x="5051645" y="4023878"/>
              <a:ext cx="32837" cy="28247"/>
            </a:xfrm>
            <a:custGeom>
              <a:rect b="b" l="l" r="r" t="t"/>
              <a:pathLst>
                <a:path extrusionOk="0" h="1077" w="1252">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9"/>
            <p:cNvSpPr/>
            <p:nvPr/>
          </p:nvSpPr>
          <p:spPr>
            <a:xfrm>
              <a:off x="5056313" y="4023878"/>
              <a:ext cx="23238" cy="28247"/>
            </a:xfrm>
            <a:custGeom>
              <a:rect b="b" l="l" r="r" t="t"/>
              <a:pathLst>
                <a:path extrusionOk="0" h="1077" w="886">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9"/>
            <p:cNvSpPr/>
            <p:nvPr/>
          </p:nvSpPr>
          <p:spPr>
            <a:xfrm>
              <a:off x="4936794" y="3914221"/>
              <a:ext cx="257239" cy="247483"/>
            </a:xfrm>
            <a:custGeom>
              <a:rect b="b" l="l" r="r" t="t"/>
              <a:pathLst>
                <a:path extrusionOk="0" h="9436" w="9808">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9"/>
            <p:cNvSpPr/>
            <p:nvPr/>
          </p:nvSpPr>
          <p:spPr>
            <a:xfrm>
              <a:off x="4953842" y="3929984"/>
              <a:ext cx="224402" cy="215957"/>
            </a:xfrm>
            <a:custGeom>
              <a:rect b="b" l="l" r="r" t="t"/>
              <a:pathLst>
                <a:path extrusionOk="0" h="8234" w="8556">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9"/>
            <p:cNvSpPr/>
            <p:nvPr/>
          </p:nvSpPr>
          <p:spPr>
            <a:xfrm>
              <a:off x="5049756" y="3968564"/>
              <a:ext cx="41046" cy="88649"/>
            </a:xfrm>
            <a:custGeom>
              <a:rect b="b" l="l" r="r" t="t"/>
              <a:pathLst>
                <a:path extrusionOk="0" h="3380" w="1565">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9"/>
            <p:cNvSpPr/>
            <p:nvPr/>
          </p:nvSpPr>
          <p:spPr>
            <a:xfrm>
              <a:off x="4923550" y="3826123"/>
              <a:ext cx="293276" cy="357822"/>
            </a:xfrm>
            <a:custGeom>
              <a:rect b="b" l="l" r="r" t="t"/>
              <a:pathLst>
                <a:path extrusionOk="0" h="13643" w="11182">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79"/>
          <p:cNvGrpSpPr/>
          <p:nvPr/>
        </p:nvGrpSpPr>
        <p:grpSpPr>
          <a:xfrm>
            <a:off x="5332567" y="3641181"/>
            <a:ext cx="360995" cy="359212"/>
            <a:chOff x="5332567" y="3825756"/>
            <a:chExt cx="360995" cy="359212"/>
          </a:xfrm>
        </p:grpSpPr>
        <p:sp>
          <p:nvSpPr>
            <p:cNvPr id="13466" name="Google Shape;13466;p79"/>
            <p:cNvSpPr/>
            <p:nvPr/>
          </p:nvSpPr>
          <p:spPr>
            <a:xfrm>
              <a:off x="5439077" y="4024901"/>
              <a:ext cx="55681" cy="55681"/>
            </a:xfrm>
            <a:custGeom>
              <a:rect b="b" l="l" r="r" t="t"/>
              <a:pathLst>
                <a:path extrusionOk="0" h="2123" w="2123">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9"/>
            <p:cNvSpPr/>
            <p:nvPr/>
          </p:nvSpPr>
          <p:spPr>
            <a:xfrm>
              <a:off x="5439077" y="4024901"/>
              <a:ext cx="44954" cy="55681"/>
            </a:xfrm>
            <a:custGeom>
              <a:rect b="b" l="l" r="r" t="t"/>
              <a:pathLst>
                <a:path extrusionOk="0" h="2123" w="1714">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9"/>
            <p:cNvSpPr/>
            <p:nvPr/>
          </p:nvSpPr>
          <p:spPr>
            <a:xfrm>
              <a:off x="5434278" y="3831027"/>
              <a:ext cx="254328" cy="242526"/>
            </a:xfrm>
            <a:custGeom>
              <a:rect b="b" l="l" r="r" t="t"/>
              <a:pathLst>
                <a:path extrusionOk="0" h="9247" w="9697">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9"/>
            <p:cNvSpPr/>
            <p:nvPr/>
          </p:nvSpPr>
          <p:spPr>
            <a:xfrm>
              <a:off x="5446028" y="3831080"/>
              <a:ext cx="131767" cy="242395"/>
            </a:xfrm>
            <a:custGeom>
              <a:rect b="b" l="l" r="r" t="t"/>
              <a:pathLst>
                <a:path extrusionOk="0" h="9242" w="5024">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9"/>
            <p:cNvSpPr/>
            <p:nvPr/>
          </p:nvSpPr>
          <p:spPr>
            <a:xfrm>
              <a:off x="5469239" y="3854212"/>
              <a:ext cx="205729" cy="196208"/>
            </a:xfrm>
            <a:custGeom>
              <a:rect b="b" l="l" r="r" t="t"/>
              <a:pathLst>
                <a:path extrusionOk="0" h="7481" w="7844">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9"/>
            <p:cNvSpPr/>
            <p:nvPr/>
          </p:nvSpPr>
          <p:spPr>
            <a:xfrm>
              <a:off x="5469108" y="3854186"/>
              <a:ext cx="108818" cy="196182"/>
            </a:xfrm>
            <a:custGeom>
              <a:rect b="b" l="l" r="r" t="t"/>
              <a:pathLst>
                <a:path extrusionOk="0" h="7480" w="4149">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9"/>
            <p:cNvSpPr/>
            <p:nvPr/>
          </p:nvSpPr>
          <p:spPr>
            <a:xfrm>
              <a:off x="5531451" y="3892898"/>
              <a:ext cx="62762" cy="53740"/>
            </a:xfrm>
            <a:custGeom>
              <a:rect b="b" l="l" r="r" t="t"/>
              <a:pathLst>
                <a:path extrusionOk="0" h="2049" w="2393">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9"/>
            <p:cNvSpPr/>
            <p:nvPr/>
          </p:nvSpPr>
          <p:spPr>
            <a:xfrm>
              <a:off x="5540420" y="3892845"/>
              <a:ext cx="37374" cy="53740"/>
            </a:xfrm>
            <a:custGeom>
              <a:rect b="b" l="l" r="r" t="t"/>
              <a:pathLst>
                <a:path extrusionOk="0" h="2049" w="1425">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9"/>
            <p:cNvSpPr/>
            <p:nvPr/>
          </p:nvSpPr>
          <p:spPr>
            <a:xfrm>
              <a:off x="5523372" y="3946533"/>
              <a:ext cx="87862" cy="56179"/>
            </a:xfrm>
            <a:custGeom>
              <a:rect b="b" l="l" r="r" t="t"/>
              <a:pathLst>
                <a:path extrusionOk="0" h="2142" w="335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9"/>
            <p:cNvSpPr/>
            <p:nvPr/>
          </p:nvSpPr>
          <p:spPr>
            <a:xfrm>
              <a:off x="5523372" y="3946533"/>
              <a:ext cx="49885" cy="56179"/>
            </a:xfrm>
            <a:custGeom>
              <a:rect b="b" l="l" r="r" t="t"/>
              <a:pathLst>
                <a:path extrusionOk="0" h="2142" w="1902">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9"/>
            <p:cNvSpPr/>
            <p:nvPr/>
          </p:nvSpPr>
          <p:spPr>
            <a:xfrm>
              <a:off x="5338495" y="4055272"/>
              <a:ext cx="127098" cy="124528"/>
            </a:xfrm>
            <a:custGeom>
              <a:rect b="b" l="l" r="r" t="t"/>
              <a:pathLst>
                <a:path extrusionOk="0" h="4748" w="4846">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9"/>
            <p:cNvSpPr/>
            <p:nvPr/>
          </p:nvSpPr>
          <p:spPr>
            <a:xfrm>
              <a:off x="5338495" y="4055272"/>
              <a:ext cx="111336" cy="124528"/>
            </a:xfrm>
            <a:custGeom>
              <a:rect b="b" l="l" r="r" t="t"/>
              <a:pathLst>
                <a:path extrusionOk="0" h="4748" w="4245">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9"/>
            <p:cNvSpPr/>
            <p:nvPr/>
          </p:nvSpPr>
          <p:spPr>
            <a:xfrm>
              <a:off x="5419276" y="4055272"/>
              <a:ext cx="46449" cy="45111"/>
            </a:xfrm>
            <a:custGeom>
              <a:rect b="b" l="l" r="r" t="t"/>
              <a:pathLst>
                <a:path extrusionOk="0" h="1720" w="1771">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9"/>
            <p:cNvSpPr/>
            <p:nvPr/>
          </p:nvSpPr>
          <p:spPr>
            <a:xfrm>
              <a:off x="5419276" y="4055299"/>
              <a:ext cx="30555" cy="24759"/>
            </a:xfrm>
            <a:custGeom>
              <a:rect b="b" l="l" r="r" t="t"/>
              <a:pathLst>
                <a:path extrusionOk="0" h="944" w="1165">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9"/>
            <p:cNvSpPr/>
            <p:nvPr/>
          </p:nvSpPr>
          <p:spPr>
            <a:xfrm>
              <a:off x="5332567" y="3825756"/>
              <a:ext cx="360995" cy="359212"/>
            </a:xfrm>
            <a:custGeom>
              <a:rect b="b" l="l" r="r" t="t"/>
              <a:pathLst>
                <a:path extrusionOk="0" h="13696" w="13764">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9"/>
            <p:cNvSpPr/>
            <p:nvPr/>
          </p:nvSpPr>
          <p:spPr>
            <a:xfrm>
              <a:off x="5455601" y="3848783"/>
              <a:ext cx="215328" cy="206804"/>
            </a:xfrm>
            <a:custGeom>
              <a:rect b="b" l="l" r="r" t="t"/>
              <a:pathLst>
                <a:path extrusionOk="0" h="7885" w="821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9"/>
            <p:cNvSpPr/>
            <p:nvPr/>
          </p:nvSpPr>
          <p:spPr>
            <a:xfrm>
              <a:off x="5518075" y="3887574"/>
              <a:ext cx="98353" cy="120437"/>
            </a:xfrm>
            <a:custGeom>
              <a:rect b="b" l="l" r="r" t="t"/>
              <a:pathLst>
                <a:path extrusionOk="0" h="4592" w="375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9"/>
            <p:cNvSpPr/>
            <p:nvPr/>
          </p:nvSpPr>
          <p:spPr>
            <a:xfrm>
              <a:off x="5572470" y="3959411"/>
              <a:ext cx="120751" cy="118627"/>
            </a:xfrm>
            <a:custGeom>
              <a:rect b="b" l="l" r="r" t="t"/>
              <a:pathLst>
                <a:path extrusionOk="0" h="4523" w="4604">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4" name="Google Shape;13484;p79"/>
          <p:cNvGrpSpPr/>
          <p:nvPr/>
        </p:nvGrpSpPr>
        <p:grpSpPr>
          <a:xfrm>
            <a:off x="5776153" y="3655815"/>
            <a:ext cx="367028" cy="329942"/>
            <a:chOff x="5776153" y="3840390"/>
            <a:chExt cx="367028" cy="329942"/>
          </a:xfrm>
        </p:grpSpPr>
        <p:sp>
          <p:nvSpPr>
            <p:cNvPr id="13485" name="Google Shape;13485;p79"/>
            <p:cNvSpPr/>
            <p:nvPr/>
          </p:nvSpPr>
          <p:spPr>
            <a:xfrm>
              <a:off x="5927853" y="3907139"/>
              <a:ext cx="29060" cy="50881"/>
            </a:xfrm>
            <a:custGeom>
              <a:rect b="b" l="l" r="r" t="t"/>
              <a:pathLst>
                <a:path extrusionOk="0" h="1940" w="1108">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9"/>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9"/>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9"/>
            <p:cNvSpPr/>
            <p:nvPr/>
          </p:nvSpPr>
          <p:spPr>
            <a:xfrm>
              <a:off x="5888092" y="3877738"/>
              <a:ext cx="108818" cy="108818"/>
            </a:xfrm>
            <a:custGeom>
              <a:rect b="b" l="l" r="r" t="t"/>
              <a:pathLst>
                <a:path extrusionOk="0" h="4149" w="4149">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9"/>
            <p:cNvSpPr/>
            <p:nvPr/>
          </p:nvSpPr>
          <p:spPr>
            <a:xfrm>
              <a:off x="5887961" y="3877765"/>
              <a:ext cx="61503" cy="108765"/>
            </a:xfrm>
            <a:custGeom>
              <a:rect b="b" l="l" r="r" t="t"/>
              <a:pathLst>
                <a:path extrusionOk="0" h="4147" w="2345">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9"/>
            <p:cNvSpPr/>
            <p:nvPr/>
          </p:nvSpPr>
          <p:spPr>
            <a:xfrm>
              <a:off x="5905507" y="3895153"/>
              <a:ext cx="73988" cy="73988"/>
            </a:xfrm>
            <a:custGeom>
              <a:rect b="b" l="l" r="r" t="t"/>
              <a:pathLst>
                <a:path extrusionOk="0" h="2821" w="2821">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9"/>
            <p:cNvSpPr/>
            <p:nvPr/>
          </p:nvSpPr>
          <p:spPr>
            <a:xfrm>
              <a:off x="5905376" y="3895075"/>
              <a:ext cx="44324" cy="74066"/>
            </a:xfrm>
            <a:custGeom>
              <a:rect b="b" l="l" r="r" t="t"/>
              <a:pathLst>
                <a:path extrusionOk="0" h="2824" w="169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9"/>
            <p:cNvSpPr/>
            <p:nvPr/>
          </p:nvSpPr>
          <p:spPr>
            <a:xfrm>
              <a:off x="5972387" y="3845951"/>
              <a:ext cx="108818" cy="108792"/>
            </a:xfrm>
            <a:custGeom>
              <a:rect b="b" l="l" r="r" t="t"/>
              <a:pathLst>
                <a:path extrusionOk="0" h="4148" w="4149">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9"/>
            <p:cNvSpPr/>
            <p:nvPr/>
          </p:nvSpPr>
          <p:spPr>
            <a:xfrm>
              <a:off x="5972282" y="3845977"/>
              <a:ext cx="61477" cy="108739"/>
            </a:xfrm>
            <a:custGeom>
              <a:rect b="b" l="l" r="r" t="t"/>
              <a:pathLst>
                <a:path extrusionOk="0" h="4146" w="2344">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9"/>
            <p:cNvSpPr/>
            <p:nvPr/>
          </p:nvSpPr>
          <p:spPr>
            <a:xfrm>
              <a:off x="5989802" y="3863366"/>
              <a:ext cx="73988" cy="73962"/>
            </a:xfrm>
            <a:custGeom>
              <a:rect b="b" l="l" r="r" t="t"/>
              <a:pathLst>
                <a:path extrusionOk="0" h="2820" w="2821">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9"/>
            <p:cNvSpPr/>
            <p:nvPr/>
          </p:nvSpPr>
          <p:spPr>
            <a:xfrm>
              <a:off x="5989697" y="3863366"/>
              <a:ext cx="44324" cy="74066"/>
            </a:xfrm>
            <a:custGeom>
              <a:rect b="b" l="l" r="r" t="t"/>
              <a:pathLst>
                <a:path extrusionOk="0" h="2824" w="169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9"/>
            <p:cNvSpPr/>
            <p:nvPr/>
          </p:nvSpPr>
          <p:spPr>
            <a:xfrm>
              <a:off x="5781976" y="4027550"/>
              <a:ext cx="122430" cy="137904"/>
            </a:xfrm>
            <a:custGeom>
              <a:rect b="b" l="l" r="r" t="t"/>
              <a:pathLst>
                <a:path extrusionOk="0" h="5258" w="4668">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9"/>
            <p:cNvSpPr/>
            <p:nvPr/>
          </p:nvSpPr>
          <p:spPr>
            <a:xfrm>
              <a:off x="5815783" y="4120684"/>
              <a:ext cx="88623" cy="44770"/>
            </a:xfrm>
            <a:custGeom>
              <a:rect b="b" l="l" r="r" t="t"/>
              <a:pathLst>
                <a:path extrusionOk="0" h="1707" w="3379">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9"/>
            <p:cNvSpPr/>
            <p:nvPr/>
          </p:nvSpPr>
          <p:spPr>
            <a:xfrm>
              <a:off x="5900340" y="3964840"/>
              <a:ext cx="238277" cy="147399"/>
            </a:xfrm>
            <a:custGeom>
              <a:rect b="b" l="l" r="r" t="t"/>
              <a:pathLst>
                <a:path extrusionOk="0" h="5620" w="9085">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9"/>
            <p:cNvSpPr/>
            <p:nvPr/>
          </p:nvSpPr>
          <p:spPr>
            <a:xfrm>
              <a:off x="5900471" y="4021098"/>
              <a:ext cx="48364" cy="91141"/>
            </a:xfrm>
            <a:custGeom>
              <a:rect b="b" l="l" r="r" t="t"/>
              <a:pathLst>
                <a:path extrusionOk="0" h="3475" w="1844">
                  <a:moveTo>
                    <a:pt x="635" y="1"/>
                  </a:moveTo>
                  <a:lnTo>
                    <a:pt x="0" y="265"/>
                  </a:lnTo>
                  <a:lnTo>
                    <a:pt x="1208" y="3475"/>
                  </a:lnTo>
                  <a:lnTo>
                    <a:pt x="1843" y="3210"/>
                  </a:lnTo>
                  <a:lnTo>
                    <a:pt x="63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9"/>
            <p:cNvSpPr/>
            <p:nvPr/>
          </p:nvSpPr>
          <p:spPr>
            <a:xfrm>
              <a:off x="5861970" y="4016980"/>
              <a:ext cx="74617" cy="119991"/>
            </a:xfrm>
            <a:custGeom>
              <a:rect b="b" l="l" r="r" t="t"/>
              <a:pathLst>
                <a:path extrusionOk="0" h="4575" w="2845">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9"/>
            <p:cNvSpPr/>
            <p:nvPr/>
          </p:nvSpPr>
          <p:spPr>
            <a:xfrm>
              <a:off x="5897193" y="4107177"/>
              <a:ext cx="39394" cy="29690"/>
            </a:xfrm>
            <a:custGeom>
              <a:rect b="b" l="l" r="r" t="t"/>
              <a:pathLst>
                <a:path extrusionOk="0" h="1132" w="1502">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9"/>
            <p:cNvSpPr/>
            <p:nvPr/>
          </p:nvSpPr>
          <p:spPr>
            <a:xfrm>
              <a:off x="5927722" y="3906903"/>
              <a:ext cx="29427" cy="50750"/>
            </a:xfrm>
            <a:custGeom>
              <a:rect b="b" l="l" r="r" t="t"/>
              <a:pathLst>
                <a:path extrusionOk="0" h="1935" w="1122">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9"/>
            <p:cNvSpPr/>
            <p:nvPr/>
          </p:nvSpPr>
          <p:spPr>
            <a:xfrm>
              <a:off x="5970499" y="3857806"/>
              <a:ext cx="98720" cy="84505"/>
            </a:xfrm>
            <a:custGeom>
              <a:rect b="b" l="l" r="r" t="t"/>
              <a:pathLst>
                <a:path extrusionOk="0" h="3222" w="3764">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9"/>
            <p:cNvSpPr/>
            <p:nvPr/>
          </p:nvSpPr>
          <p:spPr>
            <a:xfrm>
              <a:off x="5875109" y="3840390"/>
              <a:ext cx="211184" cy="151097"/>
            </a:xfrm>
            <a:custGeom>
              <a:rect b="b" l="l" r="r" t="t"/>
              <a:pathLst>
                <a:path extrusionOk="0" h="5761" w="8052">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9"/>
            <p:cNvSpPr/>
            <p:nvPr/>
          </p:nvSpPr>
          <p:spPr>
            <a:xfrm>
              <a:off x="6012410" y="3875089"/>
              <a:ext cx="29034" cy="50881"/>
            </a:xfrm>
            <a:custGeom>
              <a:rect b="b" l="l" r="r" t="t"/>
              <a:pathLst>
                <a:path extrusionOk="0" h="1940" w="1107">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9"/>
            <p:cNvSpPr/>
            <p:nvPr/>
          </p:nvSpPr>
          <p:spPr>
            <a:xfrm>
              <a:off x="5776153" y="3959306"/>
              <a:ext cx="367028" cy="211026"/>
            </a:xfrm>
            <a:custGeom>
              <a:rect b="b" l="l" r="r" t="t"/>
              <a:pathLst>
                <a:path extrusionOk="0" h="8046" w="13994">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7" name="Google Shape;13507;p79"/>
          <p:cNvGrpSpPr/>
          <p:nvPr/>
        </p:nvGrpSpPr>
        <p:grpSpPr>
          <a:xfrm>
            <a:off x="6657161" y="3641233"/>
            <a:ext cx="375211" cy="359186"/>
            <a:chOff x="6657161" y="3825808"/>
            <a:chExt cx="375211" cy="359186"/>
          </a:xfrm>
        </p:grpSpPr>
        <p:sp>
          <p:nvSpPr>
            <p:cNvPr id="13508" name="Google Shape;13508;p79"/>
            <p:cNvSpPr/>
            <p:nvPr/>
          </p:nvSpPr>
          <p:spPr>
            <a:xfrm>
              <a:off x="6780194" y="4040165"/>
              <a:ext cx="9625" cy="20090"/>
            </a:xfrm>
            <a:custGeom>
              <a:rect b="b" l="l" r="r" t="t"/>
              <a:pathLst>
                <a:path extrusionOk="0" h="766" w="367">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9"/>
            <p:cNvSpPr/>
            <p:nvPr/>
          </p:nvSpPr>
          <p:spPr>
            <a:xfrm>
              <a:off x="6789794" y="3854134"/>
              <a:ext cx="236388" cy="248637"/>
            </a:xfrm>
            <a:custGeom>
              <a:rect b="b" l="l" r="r" t="t"/>
              <a:pathLst>
                <a:path extrusionOk="0" h="9480" w="9013">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9"/>
            <p:cNvSpPr/>
            <p:nvPr/>
          </p:nvSpPr>
          <p:spPr>
            <a:xfrm>
              <a:off x="6767972" y="3831447"/>
              <a:ext cx="249266" cy="241136"/>
            </a:xfrm>
            <a:custGeom>
              <a:rect b="b" l="l" r="r" t="t"/>
              <a:pathLst>
                <a:path extrusionOk="0" h="9194" w="9504">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9"/>
            <p:cNvSpPr/>
            <p:nvPr/>
          </p:nvSpPr>
          <p:spPr>
            <a:xfrm>
              <a:off x="6895543" y="3950572"/>
              <a:ext cx="24129" cy="57937"/>
            </a:xfrm>
            <a:custGeom>
              <a:rect b="b" l="l" r="r" t="t"/>
              <a:pathLst>
                <a:path extrusionOk="0" h="2209" w="92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9"/>
            <p:cNvSpPr/>
            <p:nvPr/>
          </p:nvSpPr>
          <p:spPr>
            <a:xfrm>
              <a:off x="6693748" y="4101485"/>
              <a:ext cx="161063" cy="77765"/>
            </a:xfrm>
            <a:custGeom>
              <a:rect b="b" l="l" r="r" t="t"/>
              <a:pathLst>
                <a:path extrusionOk="0" h="2965" w="6141">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9"/>
            <p:cNvSpPr/>
            <p:nvPr/>
          </p:nvSpPr>
          <p:spPr>
            <a:xfrm>
              <a:off x="6815287" y="4056558"/>
              <a:ext cx="88124" cy="49334"/>
            </a:xfrm>
            <a:custGeom>
              <a:rect b="b" l="l" r="r" t="t"/>
              <a:pathLst>
                <a:path extrusionOk="0" h="1881" w="336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9"/>
            <p:cNvSpPr/>
            <p:nvPr/>
          </p:nvSpPr>
          <p:spPr>
            <a:xfrm>
              <a:off x="6663482" y="3927754"/>
              <a:ext cx="250394" cy="241004"/>
            </a:xfrm>
            <a:custGeom>
              <a:rect b="b" l="l" r="r" t="t"/>
              <a:pathLst>
                <a:path extrusionOk="0" h="9189" w="9547">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9"/>
            <p:cNvSpPr/>
            <p:nvPr/>
          </p:nvSpPr>
          <p:spPr>
            <a:xfrm>
              <a:off x="6806081" y="4080162"/>
              <a:ext cx="38633" cy="23631"/>
            </a:xfrm>
            <a:custGeom>
              <a:rect b="b" l="l" r="r" t="t"/>
              <a:pathLst>
                <a:path extrusionOk="0" h="901" w="1473">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9"/>
            <p:cNvSpPr/>
            <p:nvPr/>
          </p:nvSpPr>
          <p:spPr>
            <a:xfrm>
              <a:off x="6657161" y="3865254"/>
              <a:ext cx="331935" cy="319739"/>
            </a:xfrm>
            <a:custGeom>
              <a:rect b="b" l="l" r="r" t="t"/>
              <a:pathLst>
                <a:path extrusionOk="0" h="12191" w="12656">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9"/>
            <p:cNvSpPr/>
            <p:nvPr/>
          </p:nvSpPr>
          <p:spPr>
            <a:xfrm>
              <a:off x="6700568" y="3825808"/>
              <a:ext cx="331804" cy="319635"/>
            </a:xfrm>
            <a:custGeom>
              <a:rect b="b" l="l" r="r" t="t"/>
              <a:pathLst>
                <a:path extrusionOk="0" h="12187" w="12651">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8" name="Google Shape;13518;p79"/>
          <p:cNvGrpSpPr/>
          <p:nvPr/>
        </p:nvGrpSpPr>
        <p:grpSpPr>
          <a:xfrm>
            <a:off x="6266450" y="3641181"/>
            <a:ext cx="269330" cy="359186"/>
            <a:chOff x="6266450" y="3825756"/>
            <a:chExt cx="269330" cy="359186"/>
          </a:xfrm>
        </p:grpSpPr>
        <p:sp>
          <p:nvSpPr>
            <p:cNvPr id="13519" name="Google Shape;13519;p79"/>
            <p:cNvSpPr/>
            <p:nvPr/>
          </p:nvSpPr>
          <p:spPr>
            <a:xfrm>
              <a:off x="6356804" y="3904884"/>
              <a:ext cx="31578" cy="69555"/>
            </a:xfrm>
            <a:custGeom>
              <a:rect b="b" l="l" r="r" t="t"/>
              <a:pathLst>
                <a:path extrusionOk="0" h="2652" w="1204">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9"/>
            <p:cNvSpPr/>
            <p:nvPr/>
          </p:nvSpPr>
          <p:spPr>
            <a:xfrm>
              <a:off x="6369550" y="3898563"/>
              <a:ext cx="75876" cy="75876"/>
            </a:xfrm>
            <a:custGeom>
              <a:rect b="b" l="l" r="r" t="t"/>
              <a:pathLst>
                <a:path extrusionOk="0" h="2893" w="2893">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9"/>
            <p:cNvSpPr/>
            <p:nvPr/>
          </p:nvSpPr>
          <p:spPr>
            <a:xfrm>
              <a:off x="6380776" y="3994110"/>
              <a:ext cx="40548" cy="35486"/>
            </a:xfrm>
            <a:custGeom>
              <a:rect b="b" l="l" r="r" t="t"/>
              <a:pathLst>
                <a:path extrusionOk="0" h="1353" w="1546">
                  <a:moveTo>
                    <a:pt x="1" y="0"/>
                  </a:moveTo>
                  <a:lnTo>
                    <a:pt x="1" y="1352"/>
                  </a:lnTo>
                  <a:lnTo>
                    <a:pt x="1545" y="1352"/>
                  </a:lnTo>
                  <a:lnTo>
                    <a:pt x="154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9"/>
            <p:cNvSpPr/>
            <p:nvPr/>
          </p:nvSpPr>
          <p:spPr>
            <a:xfrm>
              <a:off x="6380907" y="3994110"/>
              <a:ext cx="40417" cy="22031"/>
            </a:xfrm>
            <a:custGeom>
              <a:rect b="b" l="l" r="r" t="t"/>
              <a:pathLst>
                <a:path extrusionOk="0" h="840" w="1541">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9"/>
            <p:cNvSpPr/>
            <p:nvPr/>
          </p:nvSpPr>
          <p:spPr>
            <a:xfrm>
              <a:off x="6333592" y="4016062"/>
              <a:ext cx="135045" cy="68165"/>
            </a:xfrm>
            <a:custGeom>
              <a:rect b="b" l="l" r="r" t="t"/>
              <a:pathLst>
                <a:path extrusionOk="0" h="2599" w="5149">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9"/>
            <p:cNvSpPr/>
            <p:nvPr/>
          </p:nvSpPr>
          <p:spPr>
            <a:xfrm>
              <a:off x="6363125" y="3930246"/>
              <a:ext cx="75981" cy="69555"/>
            </a:xfrm>
            <a:custGeom>
              <a:rect b="b" l="l" r="r" t="t"/>
              <a:pathLst>
                <a:path extrusionOk="0" h="2652" w="2897">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9"/>
            <p:cNvSpPr/>
            <p:nvPr/>
          </p:nvSpPr>
          <p:spPr>
            <a:xfrm>
              <a:off x="6363125" y="3930246"/>
              <a:ext cx="75745" cy="68034"/>
            </a:xfrm>
            <a:custGeom>
              <a:rect b="b" l="l" r="r" t="t"/>
              <a:pathLst>
                <a:path extrusionOk="0" h="2594" w="2888">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9"/>
            <p:cNvSpPr/>
            <p:nvPr/>
          </p:nvSpPr>
          <p:spPr>
            <a:xfrm>
              <a:off x="6271748" y="3831053"/>
              <a:ext cx="258734" cy="348721"/>
            </a:xfrm>
            <a:custGeom>
              <a:rect b="b" l="l" r="r" t="t"/>
              <a:pathLst>
                <a:path extrusionOk="0" h="13296" w="9865">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9"/>
            <p:cNvSpPr/>
            <p:nvPr/>
          </p:nvSpPr>
          <p:spPr>
            <a:xfrm>
              <a:off x="6271748" y="3831053"/>
              <a:ext cx="245227" cy="348590"/>
            </a:xfrm>
            <a:custGeom>
              <a:rect b="b" l="l" r="r" t="t"/>
              <a:pathLst>
                <a:path extrusionOk="0" h="13291" w="935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9"/>
            <p:cNvSpPr/>
            <p:nvPr/>
          </p:nvSpPr>
          <p:spPr>
            <a:xfrm>
              <a:off x="6290160" y="3859484"/>
              <a:ext cx="177429" cy="165732"/>
            </a:xfrm>
            <a:custGeom>
              <a:rect b="b" l="l" r="r" t="t"/>
              <a:pathLst>
                <a:path extrusionOk="0" h="6319" w="6765">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9"/>
            <p:cNvSpPr/>
            <p:nvPr/>
          </p:nvSpPr>
          <p:spPr>
            <a:xfrm>
              <a:off x="6266450" y="3825756"/>
              <a:ext cx="269330" cy="359186"/>
            </a:xfrm>
            <a:custGeom>
              <a:rect b="b" l="l" r="r" t="t"/>
              <a:pathLst>
                <a:path extrusionOk="0" h="13695" w="10269">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9"/>
            <p:cNvSpPr/>
            <p:nvPr/>
          </p:nvSpPr>
          <p:spPr>
            <a:xfrm>
              <a:off x="6373143" y="3925420"/>
              <a:ext cx="57884" cy="18045"/>
            </a:xfrm>
            <a:custGeom>
              <a:rect b="b" l="l" r="r" t="t"/>
              <a:pathLst>
                <a:path extrusionOk="0" h="688" w="2207">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9"/>
            <p:cNvSpPr/>
            <p:nvPr/>
          </p:nvSpPr>
          <p:spPr>
            <a:xfrm>
              <a:off x="6336241" y="3893265"/>
              <a:ext cx="175803" cy="168040"/>
            </a:xfrm>
            <a:custGeom>
              <a:rect b="b" l="l" r="r" t="t"/>
              <a:pathLst>
                <a:path extrusionOk="0" h="6407" w="6703">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2" name="Google Shape;13532;p79"/>
          <p:cNvGrpSpPr/>
          <p:nvPr/>
        </p:nvGrpSpPr>
        <p:grpSpPr>
          <a:xfrm>
            <a:off x="7108825" y="3641181"/>
            <a:ext cx="366136" cy="359317"/>
            <a:chOff x="7108825" y="3825756"/>
            <a:chExt cx="366136" cy="359317"/>
          </a:xfrm>
        </p:grpSpPr>
        <p:sp>
          <p:nvSpPr>
            <p:cNvPr id="13533" name="Google Shape;13533;p79"/>
            <p:cNvSpPr/>
            <p:nvPr/>
          </p:nvSpPr>
          <p:spPr>
            <a:xfrm>
              <a:off x="7234271" y="4009610"/>
              <a:ext cx="165600" cy="165496"/>
            </a:xfrm>
            <a:custGeom>
              <a:rect b="b" l="l" r="r" t="t"/>
              <a:pathLst>
                <a:path extrusionOk="0" h="6310" w="6314">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9"/>
            <p:cNvSpPr/>
            <p:nvPr/>
          </p:nvSpPr>
          <p:spPr>
            <a:xfrm>
              <a:off x="7350747" y="4009505"/>
              <a:ext cx="36010" cy="58461"/>
            </a:xfrm>
            <a:custGeom>
              <a:rect b="b" l="l" r="r" t="t"/>
              <a:pathLst>
                <a:path extrusionOk="0" h="2229" w="1373">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9"/>
            <p:cNvSpPr/>
            <p:nvPr/>
          </p:nvSpPr>
          <p:spPr>
            <a:xfrm>
              <a:off x="7288536" y="4009505"/>
              <a:ext cx="13271" cy="45452"/>
            </a:xfrm>
            <a:custGeom>
              <a:rect b="b" l="l" r="r" t="t"/>
              <a:pathLst>
                <a:path extrusionOk="0" h="1733" w="506">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9"/>
            <p:cNvSpPr/>
            <p:nvPr/>
          </p:nvSpPr>
          <p:spPr>
            <a:xfrm>
              <a:off x="7234271" y="4042945"/>
              <a:ext cx="24759" cy="40390"/>
            </a:xfrm>
            <a:custGeom>
              <a:rect b="b" l="l" r="r" t="t"/>
              <a:pathLst>
                <a:path extrusionOk="0" h="1540" w="944">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9"/>
            <p:cNvSpPr/>
            <p:nvPr/>
          </p:nvSpPr>
          <p:spPr>
            <a:xfrm>
              <a:off x="7323759" y="4116776"/>
              <a:ext cx="27014" cy="58356"/>
            </a:xfrm>
            <a:custGeom>
              <a:rect b="b" l="l" r="r" t="t"/>
              <a:pathLst>
                <a:path extrusionOk="0" h="2225" w="103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9"/>
            <p:cNvSpPr/>
            <p:nvPr/>
          </p:nvSpPr>
          <p:spPr>
            <a:xfrm>
              <a:off x="7288536" y="4071324"/>
              <a:ext cx="13271" cy="45347"/>
            </a:xfrm>
            <a:custGeom>
              <a:rect b="b" l="l" r="r" t="t"/>
              <a:pathLst>
                <a:path extrusionOk="0" h="1729" w="506">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9"/>
            <p:cNvSpPr/>
            <p:nvPr/>
          </p:nvSpPr>
          <p:spPr>
            <a:xfrm>
              <a:off x="7116903" y="3949287"/>
              <a:ext cx="169377" cy="172288"/>
            </a:xfrm>
            <a:custGeom>
              <a:rect b="b" l="l" r="r" t="t"/>
              <a:pathLst>
                <a:path extrusionOk="0" h="6569" w="6458">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9"/>
            <p:cNvSpPr/>
            <p:nvPr/>
          </p:nvSpPr>
          <p:spPr>
            <a:xfrm>
              <a:off x="7259764" y="4077907"/>
              <a:ext cx="26516" cy="11907"/>
            </a:xfrm>
            <a:custGeom>
              <a:rect b="b" l="l" r="r" t="t"/>
              <a:pathLst>
                <a:path extrusionOk="0" h="454" w="1011">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9"/>
            <p:cNvSpPr/>
            <p:nvPr/>
          </p:nvSpPr>
          <p:spPr>
            <a:xfrm>
              <a:off x="7205867" y="3949208"/>
              <a:ext cx="30188" cy="58409"/>
            </a:xfrm>
            <a:custGeom>
              <a:rect b="b" l="l" r="r" t="t"/>
              <a:pathLst>
                <a:path extrusionOk="0" h="2227" w="1151">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9"/>
            <p:cNvSpPr/>
            <p:nvPr/>
          </p:nvSpPr>
          <p:spPr>
            <a:xfrm>
              <a:off x="7259764" y="4036415"/>
              <a:ext cx="26516" cy="11986"/>
            </a:xfrm>
            <a:custGeom>
              <a:rect b="b" l="l" r="r" t="t"/>
              <a:pathLst>
                <a:path extrusionOk="0" h="457" w="1011">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9"/>
            <p:cNvSpPr/>
            <p:nvPr/>
          </p:nvSpPr>
          <p:spPr>
            <a:xfrm>
              <a:off x="7173056" y="4073238"/>
              <a:ext cx="12904" cy="45321"/>
            </a:xfrm>
            <a:custGeom>
              <a:rect b="b" l="l" r="r" t="t"/>
              <a:pathLst>
                <a:path extrusionOk="0" h="1728" w="492">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9"/>
            <p:cNvSpPr/>
            <p:nvPr/>
          </p:nvSpPr>
          <p:spPr>
            <a:xfrm>
              <a:off x="7116903" y="4041057"/>
              <a:ext cx="27408" cy="44193"/>
            </a:xfrm>
            <a:custGeom>
              <a:rect b="b" l="l" r="r" t="t"/>
              <a:pathLst>
                <a:path extrusionOk="0" h="1685" w="1045">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9"/>
            <p:cNvSpPr/>
            <p:nvPr/>
          </p:nvSpPr>
          <p:spPr>
            <a:xfrm>
              <a:off x="7173056" y="4007591"/>
              <a:ext cx="12904" cy="45347"/>
            </a:xfrm>
            <a:custGeom>
              <a:rect b="b" l="l" r="r" t="t"/>
              <a:pathLst>
                <a:path extrusionOk="0" h="1729" w="492">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9"/>
            <p:cNvSpPr/>
            <p:nvPr/>
          </p:nvSpPr>
          <p:spPr>
            <a:xfrm>
              <a:off x="7177095" y="3835722"/>
              <a:ext cx="170636" cy="165469"/>
            </a:xfrm>
            <a:custGeom>
              <a:rect b="b" l="l" r="r" t="t"/>
              <a:pathLst>
                <a:path extrusionOk="0" h="6309" w="6506">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9"/>
            <p:cNvSpPr/>
            <p:nvPr/>
          </p:nvSpPr>
          <p:spPr>
            <a:xfrm>
              <a:off x="7185567" y="3835722"/>
              <a:ext cx="170479" cy="165469"/>
            </a:xfrm>
            <a:custGeom>
              <a:rect b="b" l="l" r="r" t="t"/>
              <a:pathLst>
                <a:path extrusionOk="0" h="6309" w="650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9"/>
            <p:cNvSpPr/>
            <p:nvPr/>
          </p:nvSpPr>
          <p:spPr>
            <a:xfrm>
              <a:off x="7301545" y="3927413"/>
              <a:ext cx="25257" cy="11934"/>
            </a:xfrm>
            <a:custGeom>
              <a:rect b="b" l="l" r="r" t="t"/>
              <a:pathLst>
                <a:path extrusionOk="0" h="455" w="963">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9"/>
            <p:cNvSpPr/>
            <p:nvPr/>
          </p:nvSpPr>
          <p:spPr>
            <a:xfrm>
              <a:off x="7208280" y="3835670"/>
              <a:ext cx="26647" cy="58382"/>
            </a:xfrm>
            <a:custGeom>
              <a:rect b="b" l="l" r="r" t="t"/>
              <a:pathLst>
                <a:path extrusionOk="0" h="2226" w="1016">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9"/>
            <p:cNvSpPr/>
            <p:nvPr/>
          </p:nvSpPr>
          <p:spPr>
            <a:xfrm>
              <a:off x="7301545" y="3955870"/>
              <a:ext cx="25126" cy="12065"/>
            </a:xfrm>
            <a:custGeom>
              <a:rect b="b" l="l" r="r" t="t"/>
              <a:pathLst>
                <a:path extrusionOk="0" h="460" w="958">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9"/>
            <p:cNvSpPr/>
            <p:nvPr/>
          </p:nvSpPr>
          <p:spPr>
            <a:xfrm>
              <a:off x="7177226" y="3894026"/>
              <a:ext cx="8367" cy="107166"/>
            </a:xfrm>
            <a:custGeom>
              <a:rect b="b" l="l" r="r" t="t"/>
              <a:pathLst>
                <a:path extrusionOk="0" h="4086" w="319">
                  <a:moveTo>
                    <a:pt x="1" y="0"/>
                  </a:moveTo>
                  <a:lnTo>
                    <a:pt x="1" y="4086"/>
                  </a:lnTo>
                  <a:lnTo>
                    <a:pt x="318" y="4086"/>
                  </a:lnTo>
                  <a:lnTo>
                    <a:pt x="31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9"/>
            <p:cNvSpPr/>
            <p:nvPr/>
          </p:nvSpPr>
          <p:spPr>
            <a:xfrm>
              <a:off x="7234900" y="3942809"/>
              <a:ext cx="35617" cy="58382"/>
            </a:xfrm>
            <a:custGeom>
              <a:rect b="b" l="l" r="r" t="t"/>
              <a:pathLst>
                <a:path extrusionOk="0" h="2226" w="1358">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9"/>
            <p:cNvSpPr/>
            <p:nvPr/>
          </p:nvSpPr>
          <p:spPr>
            <a:xfrm>
              <a:off x="7292706" y="3890249"/>
              <a:ext cx="170636" cy="169377"/>
            </a:xfrm>
            <a:custGeom>
              <a:rect b="b" l="l" r="r" t="t"/>
              <a:pathLst>
                <a:path extrusionOk="0" h="6458" w="6506">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9"/>
            <p:cNvSpPr/>
            <p:nvPr/>
          </p:nvSpPr>
          <p:spPr>
            <a:xfrm>
              <a:off x="7327143" y="3919021"/>
              <a:ext cx="33099" cy="57176"/>
            </a:xfrm>
            <a:custGeom>
              <a:rect b="b" l="l" r="r" t="t"/>
              <a:pathLst>
                <a:path extrusionOk="0" h="2180" w="1262">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9"/>
            <p:cNvSpPr/>
            <p:nvPr/>
          </p:nvSpPr>
          <p:spPr>
            <a:xfrm>
              <a:off x="7416998" y="3927308"/>
              <a:ext cx="25650" cy="12038"/>
            </a:xfrm>
            <a:custGeom>
              <a:rect b="b" l="l" r="r" t="t"/>
              <a:pathLst>
                <a:path extrusionOk="0" h="459" w="978">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9"/>
            <p:cNvSpPr/>
            <p:nvPr/>
          </p:nvSpPr>
          <p:spPr>
            <a:xfrm>
              <a:off x="7292706" y="3894026"/>
              <a:ext cx="9101" cy="37007"/>
            </a:xfrm>
            <a:custGeom>
              <a:rect b="b" l="l" r="r" t="t"/>
              <a:pathLst>
                <a:path extrusionOk="0" h="1411" w="347">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9"/>
            <p:cNvSpPr/>
            <p:nvPr/>
          </p:nvSpPr>
          <p:spPr>
            <a:xfrm>
              <a:off x="7292706" y="3964184"/>
              <a:ext cx="9101" cy="37007"/>
            </a:xfrm>
            <a:custGeom>
              <a:rect b="b" l="l" r="r" t="t"/>
              <a:pathLst>
                <a:path extrusionOk="0" h="1411" w="347">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9"/>
            <p:cNvSpPr/>
            <p:nvPr/>
          </p:nvSpPr>
          <p:spPr>
            <a:xfrm>
              <a:off x="7416998" y="3955870"/>
              <a:ext cx="25650" cy="12117"/>
            </a:xfrm>
            <a:custGeom>
              <a:rect b="b" l="l" r="r" t="t"/>
              <a:pathLst>
                <a:path extrusionOk="0" h="462" w="978">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9"/>
            <p:cNvSpPr/>
            <p:nvPr/>
          </p:nvSpPr>
          <p:spPr>
            <a:xfrm>
              <a:off x="7323759" y="4001296"/>
              <a:ext cx="27014" cy="58356"/>
            </a:xfrm>
            <a:custGeom>
              <a:rect b="b" l="l" r="r" t="t"/>
              <a:pathLst>
                <a:path extrusionOk="0" h="2225" w="103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9"/>
            <p:cNvSpPr/>
            <p:nvPr/>
          </p:nvSpPr>
          <p:spPr>
            <a:xfrm>
              <a:off x="7108825" y="3825756"/>
              <a:ext cx="366136" cy="359317"/>
            </a:xfrm>
            <a:custGeom>
              <a:rect b="b" l="l" r="r" t="t"/>
              <a:pathLst>
                <a:path extrusionOk="0" h="13700" w="1396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1" name="Google Shape;13561;p79"/>
          <p:cNvGrpSpPr/>
          <p:nvPr/>
        </p:nvGrpSpPr>
        <p:grpSpPr>
          <a:xfrm>
            <a:off x="7552673" y="3674988"/>
            <a:ext cx="359186" cy="291545"/>
            <a:chOff x="7552673" y="3859563"/>
            <a:chExt cx="359186" cy="291545"/>
          </a:xfrm>
        </p:grpSpPr>
        <p:sp>
          <p:nvSpPr>
            <p:cNvPr id="13562" name="Google Shape;13562;p79"/>
            <p:cNvSpPr/>
            <p:nvPr/>
          </p:nvSpPr>
          <p:spPr>
            <a:xfrm>
              <a:off x="7557840" y="3887338"/>
              <a:ext cx="348721" cy="258603"/>
            </a:xfrm>
            <a:custGeom>
              <a:rect b="b" l="l" r="r" t="t"/>
              <a:pathLst>
                <a:path extrusionOk="0" h="9860" w="13296">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9"/>
            <p:cNvSpPr/>
            <p:nvPr/>
          </p:nvSpPr>
          <p:spPr>
            <a:xfrm>
              <a:off x="7557840" y="3887338"/>
              <a:ext cx="348721" cy="33729"/>
            </a:xfrm>
            <a:custGeom>
              <a:rect b="b" l="l" r="r" t="t"/>
              <a:pathLst>
                <a:path extrusionOk="0" h="1286" w="13296">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9"/>
            <p:cNvSpPr/>
            <p:nvPr/>
          </p:nvSpPr>
          <p:spPr>
            <a:xfrm>
              <a:off x="7574756" y="3887207"/>
              <a:ext cx="56179" cy="28168"/>
            </a:xfrm>
            <a:custGeom>
              <a:rect b="b" l="l" r="r" t="t"/>
              <a:pathLst>
                <a:path extrusionOk="0" h="1074" w="2142">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9"/>
            <p:cNvSpPr/>
            <p:nvPr/>
          </p:nvSpPr>
          <p:spPr>
            <a:xfrm>
              <a:off x="7833464" y="3887207"/>
              <a:ext cx="56179" cy="28168"/>
            </a:xfrm>
            <a:custGeom>
              <a:rect b="b" l="l" r="r" t="t"/>
              <a:pathLst>
                <a:path extrusionOk="0" h="1074" w="2142">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9"/>
            <p:cNvSpPr/>
            <p:nvPr/>
          </p:nvSpPr>
          <p:spPr>
            <a:xfrm>
              <a:off x="7591542" y="3864861"/>
              <a:ext cx="22608" cy="33729"/>
            </a:xfrm>
            <a:custGeom>
              <a:rect b="b" l="l" r="r" t="t"/>
              <a:pathLst>
                <a:path extrusionOk="0" h="1286" w="862">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9"/>
            <p:cNvSpPr/>
            <p:nvPr/>
          </p:nvSpPr>
          <p:spPr>
            <a:xfrm>
              <a:off x="7591673" y="3864756"/>
              <a:ext cx="22477" cy="16917"/>
            </a:xfrm>
            <a:custGeom>
              <a:rect b="b" l="l" r="r" t="t"/>
              <a:pathLst>
                <a:path extrusionOk="0" h="645" w="857">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9"/>
            <p:cNvSpPr/>
            <p:nvPr/>
          </p:nvSpPr>
          <p:spPr>
            <a:xfrm>
              <a:off x="7850250" y="3864861"/>
              <a:ext cx="22503" cy="33729"/>
            </a:xfrm>
            <a:custGeom>
              <a:rect b="b" l="l" r="r" t="t"/>
              <a:pathLst>
                <a:path extrusionOk="0" h="1286" w="858">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9"/>
            <p:cNvSpPr/>
            <p:nvPr/>
          </p:nvSpPr>
          <p:spPr>
            <a:xfrm>
              <a:off x="7850250" y="3864756"/>
              <a:ext cx="22503" cy="16917"/>
            </a:xfrm>
            <a:custGeom>
              <a:rect b="b" l="l" r="r" t="t"/>
              <a:pathLst>
                <a:path extrusionOk="0" h="645" w="858">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9"/>
            <p:cNvSpPr/>
            <p:nvPr/>
          </p:nvSpPr>
          <p:spPr>
            <a:xfrm>
              <a:off x="7557840" y="3921040"/>
              <a:ext cx="348721" cy="16917"/>
            </a:xfrm>
            <a:custGeom>
              <a:rect b="b" l="l" r="r" t="t"/>
              <a:pathLst>
                <a:path extrusionOk="0" h="645" w="13296">
                  <a:moveTo>
                    <a:pt x="1" y="0"/>
                  </a:moveTo>
                  <a:lnTo>
                    <a:pt x="1" y="645"/>
                  </a:lnTo>
                  <a:lnTo>
                    <a:pt x="13296" y="645"/>
                  </a:lnTo>
                  <a:lnTo>
                    <a:pt x="1329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9"/>
            <p:cNvSpPr/>
            <p:nvPr/>
          </p:nvSpPr>
          <p:spPr>
            <a:xfrm>
              <a:off x="7552673" y="3859563"/>
              <a:ext cx="359186" cy="291545"/>
            </a:xfrm>
            <a:custGeom>
              <a:rect b="b" l="l" r="r" t="t"/>
              <a:pathLst>
                <a:path extrusionOk="0" h="11116" w="13695">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9"/>
            <p:cNvSpPr/>
            <p:nvPr/>
          </p:nvSpPr>
          <p:spPr>
            <a:xfrm>
              <a:off x="7573104" y="3915716"/>
              <a:ext cx="317563" cy="10648"/>
            </a:xfrm>
            <a:custGeom>
              <a:rect b="b" l="l" r="r" t="t"/>
              <a:pathLst>
                <a:path extrusionOk="0" h="406" w="12108">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9"/>
            <p:cNvSpPr/>
            <p:nvPr/>
          </p:nvSpPr>
          <p:spPr>
            <a:xfrm>
              <a:off x="7590545" y="3960775"/>
              <a:ext cx="47078" cy="10517"/>
            </a:xfrm>
            <a:custGeom>
              <a:rect b="b" l="l" r="r" t="t"/>
              <a:pathLst>
                <a:path extrusionOk="0" h="401" w="1795">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9"/>
            <p:cNvSpPr/>
            <p:nvPr/>
          </p:nvSpPr>
          <p:spPr>
            <a:xfrm>
              <a:off x="7668651" y="3960775"/>
              <a:ext cx="48364" cy="10517"/>
            </a:xfrm>
            <a:custGeom>
              <a:rect b="b" l="l" r="r" t="t"/>
              <a:pathLst>
                <a:path extrusionOk="0" h="401" w="1844">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9"/>
            <p:cNvSpPr/>
            <p:nvPr/>
          </p:nvSpPr>
          <p:spPr>
            <a:xfrm>
              <a:off x="7826147" y="3960775"/>
              <a:ext cx="47603" cy="10517"/>
            </a:xfrm>
            <a:custGeom>
              <a:rect b="b" l="l" r="r" t="t"/>
              <a:pathLst>
                <a:path extrusionOk="0" h="401" w="1815">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9"/>
            <p:cNvSpPr/>
            <p:nvPr/>
          </p:nvSpPr>
          <p:spPr>
            <a:xfrm>
              <a:off x="7589890"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9"/>
            <p:cNvSpPr/>
            <p:nvPr/>
          </p:nvSpPr>
          <p:spPr>
            <a:xfrm>
              <a:off x="7747386"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9"/>
            <p:cNvSpPr/>
            <p:nvPr/>
          </p:nvSpPr>
          <p:spPr>
            <a:xfrm>
              <a:off x="7590545" y="4050761"/>
              <a:ext cx="47078" cy="10491"/>
            </a:xfrm>
            <a:custGeom>
              <a:rect b="b" l="l" r="r" t="t"/>
              <a:pathLst>
                <a:path extrusionOk="0" h="400" w="1795">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9"/>
            <p:cNvSpPr/>
            <p:nvPr/>
          </p:nvSpPr>
          <p:spPr>
            <a:xfrm>
              <a:off x="7668651"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9"/>
            <p:cNvSpPr/>
            <p:nvPr/>
          </p:nvSpPr>
          <p:spPr>
            <a:xfrm>
              <a:off x="7826147"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9"/>
            <p:cNvSpPr/>
            <p:nvPr/>
          </p:nvSpPr>
          <p:spPr>
            <a:xfrm>
              <a:off x="7668651"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9"/>
            <p:cNvSpPr/>
            <p:nvPr/>
          </p:nvSpPr>
          <p:spPr>
            <a:xfrm>
              <a:off x="7747386" y="4095689"/>
              <a:ext cx="48390" cy="10648"/>
            </a:xfrm>
            <a:custGeom>
              <a:rect b="b" l="l" r="r" t="t"/>
              <a:pathLst>
                <a:path extrusionOk="0" h="406" w="1845">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9"/>
            <p:cNvSpPr/>
            <p:nvPr/>
          </p:nvSpPr>
          <p:spPr>
            <a:xfrm>
              <a:off x="7826147"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9"/>
            <p:cNvSpPr/>
            <p:nvPr/>
          </p:nvSpPr>
          <p:spPr>
            <a:xfrm>
              <a:off x="7668389" y="3994529"/>
              <a:ext cx="48573" cy="33047"/>
            </a:xfrm>
            <a:custGeom>
              <a:rect b="b" l="l" r="r" t="t"/>
              <a:pathLst>
                <a:path extrusionOk="0" h="1260" w="1852">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9"/>
            <p:cNvSpPr/>
            <p:nvPr/>
          </p:nvSpPr>
          <p:spPr>
            <a:xfrm>
              <a:off x="7825622" y="3994529"/>
              <a:ext cx="48836" cy="33047"/>
            </a:xfrm>
            <a:custGeom>
              <a:rect b="b" l="l" r="r" t="t"/>
              <a:pathLst>
                <a:path extrusionOk="0" h="1260" w="1862">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9"/>
            <p:cNvSpPr/>
            <p:nvPr/>
          </p:nvSpPr>
          <p:spPr>
            <a:xfrm>
              <a:off x="7747438" y="4039510"/>
              <a:ext cx="48285" cy="32994"/>
            </a:xfrm>
            <a:custGeom>
              <a:rect b="b" l="l" r="r" t="t"/>
              <a:pathLst>
                <a:path extrusionOk="0" h="1258" w="1841">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9"/>
            <p:cNvSpPr/>
            <p:nvPr/>
          </p:nvSpPr>
          <p:spPr>
            <a:xfrm>
              <a:off x="7589942" y="4084516"/>
              <a:ext cx="48311" cy="33020"/>
            </a:xfrm>
            <a:custGeom>
              <a:rect b="b" l="l" r="r" t="t"/>
              <a:pathLst>
                <a:path extrusionOk="0" h="1259" w="1842">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9"/>
            <p:cNvSpPr/>
            <p:nvPr/>
          </p:nvSpPr>
          <p:spPr>
            <a:xfrm>
              <a:off x="7747412" y="3949549"/>
              <a:ext cx="48311" cy="32968"/>
            </a:xfrm>
            <a:custGeom>
              <a:rect b="b" l="l" r="r" t="t"/>
              <a:pathLst>
                <a:path extrusionOk="0" h="1257" w="1842">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9" name="Google Shape;13589;p79"/>
          <p:cNvGrpSpPr/>
          <p:nvPr/>
        </p:nvGrpSpPr>
        <p:grpSpPr>
          <a:xfrm>
            <a:off x="5310720" y="2773654"/>
            <a:ext cx="429370" cy="261672"/>
            <a:chOff x="5310720" y="2958229"/>
            <a:chExt cx="429370" cy="261672"/>
          </a:xfrm>
        </p:grpSpPr>
        <p:sp>
          <p:nvSpPr>
            <p:cNvPr id="13590" name="Google Shape;13590;p79"/>
            <p:cNvSpPr/>
            <p:nvPr/>
          </p:nvSpPr>
          <p:spPr>
            <a:xfrm>
              <a:off x="5491821" y="3152601"/>
              <a:ext cx="67169" cy="67300"/>
            </a:xfrm>
            <a:custGeom>
              <a:rect b="b" l="l" r="r" t="t"/>
              <a:pathLst>
                <a:path extrusionOk="0" h="2566" w="2561">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9"/>
            <p:cNvSpPr/>
            <p:nvPr/>
          </p:nvSpPr>
          <p:spPr>
            <a:xfrm>
              <a:off x="5505197" y="3166108"/>
              <a:ext cx="40417" cy="40285"/>
            </a:xfrm>
            <a:custGeom>
              <a:rect b="b" l="l" r="r" t="t"/>
              <a:pathLst>
                <a:path extrusionOk="0" h="1536" w="1541">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9"/>
            <p:cNvSpPr/>
            <p:nvPr/>
          </p:nvSpPr>
          <p:spPr>
            <a:xfrm>
              <a:off x="5586974" y="2964444"/>
              <a:ext cx="147556" cy="147792"/>
            </a:xfrm>
            <a:custGeom>
              <a:rect b="b" l="l" r="r" t="t"/>
              <a:pathLst>
                <a:path extrusionOk="0" h="5635" w="5626">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9"/>
            <p:cNvSpPr/>
            <p:nvPr/>
          </p:nvSpPr>
          <p:spPr>
            <a:xfrm>
              <a:off x="5627128" y="2964444"/>
              <a:ext cx="107533" cy="147923"/>
            </a:xfrm>
            <a:custGeom>
              <a:rect b="b" l="l" r="r" t="t"/>
              <a:pathLst>
                <a:path extrusionOk="0" h="5640" w="410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9"/>
            <p:cNvSpPr/>
            <p:nvPr/>
          </p:nvSpPr>
          <p:spPr>
            <a:xfrm>
              <a:off x="5585846" y="3076121"/>
              <a:ext cx="147818" cy="116765"/>
            </a:xfrm>
            <a:custGeom>
              <a:rect b="b" l="l" r="r" t="t"/>
              <a:pathLst>
                <a:path extrusionOk="0" h="4452" w="5636">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9"/>
            <p:cNvSpPr/>
            <p:nvPr/>
          </p:nvSpPr>
          <p:spPr>
            <a:xfrm>
              <a:off x="5634682" y="3076121"/>
              <a:ext cx="50252" cy="32968"/>
            </a:xfrm>
            <a:custGeom>
              <a:rect b="b" l="l" r="r" t="t"/>
              <a:pathLst>
                <a:path extrusionOk="0" h="1257" w="1916">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9"/>
            <p:cNvSpPr/>
            <p:nvPr/>
          </p:nvSpPr>
          <p:spPr>
            <a:xfrm>
              <a:off x="5585846" y="3119292"/>
              <a:ext cx="147818" cy="73594"/>
            </a:xfrm>
            <a:custGeom>
              <a:rect b="b" l="l" r="r" t="t"/>
              <a:pathLst>
                <a:path extrusionOk="0" h="2806" w="5636">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9"/>
            <p:cNvSpPr/>
            <p:nvPr/>
          </p:nvSpPr>
          <p:spPr>
            <a:xfrm>
              <a:off x="5610448" y="3011811"/>
              <a:ext cx="98720" cy="80754"/>
            </a:xfrm>
            <a:custGeom>
              <a:rect b="b" l="l" r="r" t="t"/>
              <a:pathLst>
                <a:path extrusionOk="0" h="3079" w="3764">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9"/>
            <p:cNvSpPr/>
            <p:nvPr/>
          </p:nvSpPr>
          <p:spPr>
            <a:xfrm>
              <a:off x="5610448" y="3011811"/>
              <a:ext cx="98720" cy="80125"/>
            </a:xfrm>
            <a:custGeom>
              <a:rect b="b" l="l" r="r" t="t"/>
              <a:pathLst>
                <a:path extrusionOk="0" h="3055" w="3764">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9"/>
            <p:cNvSpPr/>
            <p:nvPr/>
          </p:nvSpPr>
          <p:spPr>
            <a:xfrm>
              <a:off x="5706886" y="3136077"/>
              <a:ext cx="26883" cy="56809"/>
            </a:xfrm>
            <a:custGeom>
              <a:rect b="b" l="l" r="r" t="t"/>
              <a:pathLst>
                <a:path extrusionOk="0" h="2166" w="1025">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9"/>
            <p:cNvSpPr/>
            <p:nvPr/>
          </p:nvSpPr>
          <p:spPr>
            <a:xfrm>
              <a:off x="5585846" y="3136077"/>
              <a:ext cx="26909" cy="55288"/>
            </a:xfrm>
            <a:custGeom>
              <a:rect b="b" l="l" r="r" t="t"/>
              <a:pathLst>
                <a:path extrusionOk="0" h="2108" w="1026">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9"/>
            <p:cNvSpPr/>
            <p:nvPr/>
          </p:nvSpPr>
          <p:spPr>
            <a:xfrm>
              <a:off x="5344685" y="2978686"/>
              <a:ext cx="38004" cy="83194"/>
            </a:xfrm>
            <a:custGeom>
              <a:rect b="b" l="l" r="r" t="t"/>
              <a:pathLst>
                <a:path extrusionOk="0" h="3172" w="1449">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9"/>
            <p:cNvSpPr/>
            <p:nvPr/>
          </p:nvSpPr>
          <p:spPr>
            <a:xfrm>
              <a:off x="5359818" y="2971264"/>
              <a:ext cx="90773" cy="90747"/>
            </a:xfrm>
            <a:custGeom>
              <a:rect b="b" l="l" r="r" t="t"/>
              <a:pathLst>
                <a:path extrusionOk="0" h="3460" w="3461">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9"/>
            <p:cNvSpPr/>
            <p:nvPr/>
          </p:nvSpPr>
          <p:spPr>
            <a:xfrm>
              <a:off x="5373456" y="3085458"/>
              <a:ext cx="48495" cy="42436"/>
            </a:xfrm>
            <a:custGeom>
              <a:rect b="b" l="l" r="r" t="t"/>
              <a:pathLst>
                <a:path extrusionOk="0" h="1618" w="1849">
                  <a:moveTo>
                    <a:pt x="0" y="1"/>
                  </a:moveTo>
                  <a:lnTo>
                    <a:pt x="0" y="1617"/>
                  </a:lnTo>
                  <a:lnTo>
                    <a:pt x="1848" y="1617"/>
                  </a:lnTo>
                  <a:lnTo>
                    <a:pt x="184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9"/>
            <p:cNvSpPr/>
            <p:nvPr/>
          </p:nvSpPr>
          <p:spPr>
            <a:xfrm>
              <a:off x="5373456" y="3085458"/>
              <a:ext cx="48495" cy="26228"/>
            </a:xfrm>
            <a:custGeom>
              <a:rect b="b" l="l" r="r" t="t"/>
              <a:pathLst>
                <a:path extrusionOk="0" h="1000" w="1849">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9"/>
            <p:cNvSpPr/>
            <p:nvPr/>
          </p:nvSpPr>
          <p:spPr>
            <a:xfrm>
              <a:off x="5317041" y="3111712"/>
              <a:ext cx="161299" cy="81174"/>
            </a:xfrm>
            <a:custGeom>
              <a:rect b="b" l="l" r="r" t="t"/>
              <a:pathLst>
                <a:path extrusionOk="0" h="3095" w="615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9"/>
            <p:cNvSpPr/>
            <p:nvPr/>
          </p:nvSpPr>
          <p:spPr>
            <a:xfrm>
              <a:off x="5352264" y="3008979"/>
              <a:ext cx="90878" cy="83194"/>
            </a:xfrm>
            <a:custGeom>
              <a:rect b="b" l="l" r="r" t="t"/>
              <a:pathLst>
                <a:path extrusionOk="0" h="3172" w="3465">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9"/>
            <p:cNvSpPr/>
            <p:nvPr/>
          </p:nvSpPr>
          <p:spPr>
            <a:xfrm>
              <a:off x="5352264" y="3008979"/>
              <a:ext cx="90616" cy="81436"/>
            </a:xfrm>
            <a:custGeom>
              <a:rect b="b" l="l" r="r" t="t"/>
              <a:pathLst>
                <a:path extrusionOk="0" h="3105" w="3455">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9"/>
            <p:cNvSpPr/>
            <p:nvPr/>
          </p:nvSpPr>
          <p:spPr>
            <a:xfrm>
              <a:off x="5317041" y="3132274"/>
              <a:ext cx="32339" cy="60612"/>
            </a:xfrm>
            <a:custGeom>
              <a:rect b="b" l="l" r="r" t="t"/>
              <a:pathLst>
                <a:path extrusionOk="0" h="2311" w="1233">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9"/>
            <p:cNvSpPr/>
            <p:nvPr/>
          </p:nvSpPr>
          <p:spPr>
            <a:xfrm>
              <a:off x="5446028" y="3132274"/>
              <a:ext cx="32312" cy="59091"/>
            </a:xfrm>
            <a:custGeom>
              <a:rect b="b" l="l" r="r" t="t"/>
              <a:pathLst>
                <a:path extrusionOk="0" h="2253" w="1232">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9"/>
            <p:cNvSpPr/>
            <p:nvPr/>
          </p:nvSpPr>
          <p:spPr>
            <a:xfrm>
              <a:off x="5364486" y="3003418"/>
              <a:ext cx="68742" cy="21271"/>
            </a:xfrm>
            <a:custGeom>
              <a:rect b="b" l="l" r="r" t="t"/>
              <a:pathLst>
                <a:path extrusionOk="0" h="811" w="2621">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9"/>
            <p:cNvSpPr/>
            <p:nvPr/>
          </p:nvSpPr>
          <p:spPr>
            <a:xfrm>
              <a:off x="5344291" y="3153230"/>
              <a:ext cx="12668" cy="46239"/>
            </a:xfrm>
            <a:custGeom>
              <a:rect b="b" l="l" r="r" t="t"/>
              <a:pathLst>
                <a:path extrusionOk="0" h="1763" w="483">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9"/>
            <p:cNvSpPr/>
            <p:nvPr/>
          </p:nvSpPr>
          <p:spPr>
            <a:xfrm>
              <a:off x="5310720" y="2964943"/>
              <a:ext cx="173941" cy="234526"/>
            </a:xfrm>
            <a:custGeom>
              <a:rect b="b" l="l" r="r" t="t"/>
              <a:pathLst>
                <a:path extrusionOk="0" h="8942" w="6632">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9"/>
            <p:cNvSpPr/>
            <p:nvPr/>
          </p:nvSpPr>
          <p:spPr>
            <a:xfrm>
              <a:off x="5579290" y="2958229"/>
              <a:ext cx="160801" cy="241162"/>
            </a:xfrm>
            <a:custGeom>
              <a:rect b="b" l="l" r="r" t="t"/>
              <a:pathLst>
                <a:path extrusionOk="0" h="9195" w="6131">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9"/>
            <p:cNvSpPr/>
            <p:nvPr/>
          </p:nvSpPr>
          <p:spPr>
            <a:xfrm>
              <a:off x="5700565" y="3159918"/>
              <a:ext cx="12642" cy="39446"/>
            </a:xfrm>
            <a:custGeom>
              <a:rect b="b" l="l" r="r" t="t"/>
              <a:pathLst>
                <a:path extrusionOk="0" h="1504" w="482">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9"/>
            <p:cNvSpPr/>
            <p:nvPr/>
          </p:nvSpPr>
          <p:spPr>
            <a:xfrm>
              <a:off x="5517078" y="3180113"/>
              <a:ext cx="14661" cy="12642"/>
            </a:xfrm>
            <a:custGeom>
              <a:rect b="b" l="l" r="r" t="t"/>
              <a:pathLst>
                <a:path extrusionOk="0" h="482" w="559">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9"/>
            <p:cNvSpPr/>
            <p:nvPr/>
          </p:nvSpPr>
          <p:spPr>
            <a:xfrm>
              <a:off x="5417492" y="3160128"/>
              <a:ext cx="89514" cy="53189"/>
            </a:xfrm>
            <a:custGeom>
              <a:rect b="b" l="l" r="r" t="t"/>
              <a:pathLst>
                <a:path extrusionOk="0" h="2028" w="3413">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9"/>
            <p:cNvSpPr/>
            <p:nvPr/>
          </p:nvSpPr>
          <p:spPr>
            <a:xfrm>
              <a:off x="5543961" y="3160128"/>
              <a:ext cx="89357" cy="53294"/>
            </a:xfrm>
            <a:custGeom>
              <a:rect b="b" l="l" r="r" t="t"/>
              <a:pathLst>
                <a:path extrusionOk="0" h="2032" w="3407">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8" name="Google Shape;13618;p79"/>
          <p:cNvGrpSpPr/>
          <p:nvPr/>
        </p:nvGrpSpPr>
        <p:grpSpPr>
          <a:xfrm>
            <a:off x="4890477" y="2245773"/>
            <a:ext cx="389872" cy="338151"/>
            <a:chOff x="4890477" y="2430348"/>
            <a:chExt cx="389872" cy="338151"/>
          </a:xfrm>
        </p:grpSpPr>
        <p:sp>
          <p:nvSpPr>
            <p:cNvPr id="13619" name="Google Shape;13619;p79"/>
            <p:cNvSpPr/>
            <p:nvPr/>
          </p:nvSpPr>
          <p:spPr>
            <a:xfrm>
              <a:off x="4977054" y="2472521"/>
              <a:ext cx="48364" cy="42305"/>
            </a:xfrm>
            <a:custGeom>
              <a:rect b="b" l="l" r="r" t="t"/>
              <a:pathLst>
                <a:path extrusionOk="0" h="1613" w="1844">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9"/>
            <p:cNvSpPr/>
            <p:nvPr/>
          </p:nvSpPr>
          <p:spPr>
            <a:xfrm>
              <a:off x="4977054" y="2472521"/>
              <a:ext cx="33230" cy="42305"/>
            </a:xfrm>
            <a:custGeom>
              <a:rect b="b" l="l" r="r" t="t"/>
              <a:pathLst>
                <a:path extrusionOk="0" h="1613" w="1267">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9"/>
            <p:cNvSpPr/>
            <p:nvPr/>
          </p:nvSpPr>
          <p:spPr>
            <a:xfrm>
              <a:off x="4959009" y="2496729"/>
              <a:ext cx="84453" cy="84453"/>
            </a:xfrm>
            <a:custGeom>
              <a:rect b="b" l="l" r="r" t="t"/>
              <a:pathLst>
                <a:path extrusionOk="0" h="3220" w="322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9"/>
            <p:cNvSpPr/>
            <p:nvPr/>
          </p:nvSpPr>
          <p:spPr>
            <a:xfrm>
              <a:off x="4974588" y="2496729"/>
              <a:ext cx="70657" cy="76007"/>
            </a:xfrm>
            <a:custGeom>
              <a:rect b="b" l="l" r="r" t="t"/>
              <a:pathLst>
                <a:path extrusionOk="0" h="2898" w="2694">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9"/>
            <p:cNvSpPr/>
            <p:nvPr/>
          </p:nvSpPr>
          <p:spPr>
            <a:xfrm>
              <a:off x="5079656" y="2436406"/>
              <a:ext cx="180996" cy="176721"/>
            </a:xfrm>
            <a:custGeom>
              <a:rect b="b" l="l" r="r" t="t"/>
              <a:pathLst>
                <a:path extrusionOk="0" h="6738" w="6901">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9"/>
            <p:cNvSpPr/>
            <p:nvPr/>
          </p:nvSpPr>
          <p:spPr>
            <a:xfrm>
              <a:off x="4946761" y="2578769"/>
              <a:ext cx="108687" cy="84584"/>
            </a:xfrm>
            <a:custGeom>
              <a:rect b="b" l="l" r="r" t="t"/>
              <a:pathLst>
                <a:path extrusionOk="0" h="3225" w="4144">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9"/>
            <p:cNvSpPr/>
            <p:nvPr/>
          </p:nvSpPr>
          <p:spPr>
            <a:xfrm>
              <a:off x="4946892" y="2610452"/>
              <a:ext cx="108687" cy="91508"/>
            </a:xfrm>
            <a:custGeom>
              <a:rect b="b" l="l" r="r" t="t"/>
              <a:pathLst>
                <a:path extrusionOk="0" h="3489" w="4144">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9"/>
            <p:cNvSpPr/>
            <p:nvPr/>
          </p:nvSpPr>
          <p:spPr>
            <a:xfrm>
              <a:off x="4946892" y="2622700"/>
              <a:ext cx="54422" cy="79128"/>
            </a:xfrm>
            <a:custGeom>
              <a:rect b="b" l="l" r="r" t="t"/>
              <a:pathLst>
                <a:path extrusionOk="0" h="3017" w="2075">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9"/>
            <p:cNvSpPr/>
            <p:nvPr/>
          </p:nvSpPr>
          <p:spPr>
            <a:xfrm>
              <a:off x="4965330" y="2533946"/>
              <a:ext cx="72073" cy="59353"/>
            </a:xfrm>
            <a:custGeom>
              <a:rect b="b" l="l" r="r" t="t"/>
              <a:pathLst>
                <a:path extrusionOk="0" h="2263" w="2748">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9"/>
            <p:cNvSpPr/>
            <p:nvPr/>
          </p:nvSpPr>
          <p:spPr>
            <a:xfrm>
              <a:off x="4965330" y="2533946"/>
              <a:ext cx="72073" cy="58723"/>
            </a:xfrm>
            <a:custGeom>
              <a:rect b="b" l="l" r="r" t="t"/>
              <a:pathLst>
                <a:path extrusionOk="0" h="2239" w="2748">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9"/>
            <p:cNvSpPr/>
            <p:nvPr/>
          </p:nvSpPr>
          <p:spPr>
            <a:xfrm>
              <a:off x="4995229" y="2641479"/>
              <a:ext cx="84453" cy="60481"/>
            </a:xfrm>
            <a:custGeom>
              <a:rect b="b" l="l" r="r" t="t"/>
              <a:pathLst>
                <a:path extrusionOk="0" h="2306" w="322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9"/>
            <p:cNvSpPr/>
            <p:nvPr/>
          </p:nvSpPr>
          <p:spPr>
            <a:xfrm>
              <a:off x="4910672" y="2701933"/>
              <a:ext cx="349980" cy="24129"/>
            </a:xfrm>
            <a:custGeom>
              <a:rect b="b" l="l" r="r" t="t"/>
              <a:pathLst>
                <a:path extrusionOk="0" h="920" w="13344">
                  <a:moveTo>
                    <a:pt x="1" y="1"/>
                  </a:moveTo>
                  <a:lnTo>
                    <a:pt x="1" y="920"/>
                  </a:lnTo>
                  <a:lnTo>
                    <a:pt x="13344" y="920"/>
                  </a:lnTo>
                  <a:lnTo>
                    <a:pt x="1334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9"/>
            <p:cNvSpPr/>
            <p:nvPr/>
          </p:nvSpPr>
          <p:spPr>
            <a:xfrm>
              <a:off x="4890477" y="2466699"/>
              <a:ext cx="389872" cy="301800"/>
            </a:xfrm>
            <a:custGeom>
              <a:rect b="b" l="l" r="r" t="t"/>
              <a:pathLst>
                <a:path extrusionOk="0" h="11507" w="14865">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9"/>
            <p:cNvSpPr/>
            <p:nvPr/>
          </p:nvSpPr>
          <p:spPr>
            <a:xfrm>
              <a:off x="5023529" y="2666212"/>
              <a:ext cx="27618" cy="11278"/>
            </a:xfrm>
            <a:custGeom>
              <a:rect b="b" l="l" r="r" t="t"/>
              <a:pathLst>
                <a:path extrusionOk="0" h="430" w="1053">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9"/>
            <p:cNvSpPr/>
            <p:nvPr/>
          </p:nvSpPr>
          <p:spPr>
            <a:xfrm>
              <a:off x="5074095" y="2430348"/>
              <a:ext cx="192615" cy="188523"/>
            </a:xfrm>
            <a:custGeom>
              <a:rect b="b" l="l" r="r" t="t"/>
              <a:pathLst>
                <a:path extrusionOk="0" h="7188" w="7344">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9"/>
            <p:cNvSpPr/>
            <p:nvPr/>
          </p:nvSpPr>
          <p:spPr>
            <a:xfrm>
              <a:off x="5108086" y="2466699"/>
              <a:ext cx="33047" cy="11278"/>
            </a:xfrm>
            <a:custGeom>
              <a:rect b="b" l="l" r="r" t="t"/>
              <a:pathLst>
                <a:path extrusionOk="0" h="430" w="126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9"/>
            <p:cNvSpPr/>
            <p:nvPr/>
          </p:nvSpPr>
          <p:spPr>
            <a:xfrm>
              <a:off x="5150496" y="2466699"/>
              <a:ext cx="82118" cy="11278"/>
            </a:xfrm>
            <a:custGeom>
              <a:rect b="b" l="l" r="r" t="t"/>
              <a:pathLst>
                <a:path extrusionOk="0" h="430" w="3131">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9"/>
            <p:cNvSpPr/>
            <p:nvPr/>
          </p:nvSpPr>
          <p:spPr>
            <a:xfrm>
              <a:off x="5108060" y="2496861"/>
              <a:ext cx="123951" cy="11409"/>
            </a:xfrm>
            <a:custGeom>
              <a:rect b="b" l="l" r="r" t="t"/>
              <a:pathLst>
                <a:path extrusionOk="0" h="435" w="4726">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9"/>
            <p:cNvSpPr/>
            <p:nvPr/>
          </p:nvSpPr>
          <p:spPr>
            <a:xfrm>
              <a:off x="5108060" y="2527153"/>
              <a:ext cx="82171" cy="11383"/>
            </a:xfrm>
            <a:custGeom>
              <a:rect b="b" l="l" r="r" t="t"/>
              <a:pathLst>
                <a:path extrusionOk="0" h="434" w="3133">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9"/>
            <p:cNvSpPr/>
            <p:nvPr/>
          </p:nvSpPr>
          <p:spPr>
            <a:xfrm>
              <a:off x="5199437" y="2527153"/>
              <a:ext cx="32443" cy="11383"/>
            </a:xfrm>
            <a:custGeom>
              <a:rect b="b" l="l" r="r" t="t"/>
              <a:pathLst>
                <a:path extrusionOk="0" h="434" w="1237">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9" name="Google Shape;13639;p79"/>
          <p:cNvGrpSpPr/>
          <p:nvPr/>
        </p:nvGrpSpPr>
        <p:grpSpPr>
          <a:xfrm>
            <a:off x="5747880" y="2258021"/>
            <a:ext cx="433645" cy="315176"/>
            <a:chOff x="5747880" y="2442596"/>
            <a:chExt cx="433645" cy="315176"/>
          </a:xfrm>
        </p:grpSpPr>
        <p:sp>
          <p:nvSpPr>
            <p:cNvPr id="13640" name="Google Shape;13640;p79"/>
            <p:cNvSpPr/>
            <p:nvPr/>
          </p:nvSpPr>
          <p:spPr>
            <a:xfrm>
              <a:off x="6018207" y="2462660"/>
              <a:ext cx="33597" cy="73857"/>
            </a:xfrm>
            <a:custGeom>
              <a:rect b="b" l="l" r="r" t="t"/>
              <a:pathLst>
                <a:path extrusionOk="0" h="2816" w="1281">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9"/>
            <p:cNvSpPr/>
            <p:nvPr/>
          </p:nvSpPr>
          <p:spPr>
            <a:xfrm>
              <a:off x="6031714" y="2455972"/>
              <a:ext cx="80414" cy="80414"/>
            </a:xfrm>
            <a:custGeom>
              <a:rect b="b" l="l" r="r" t="t"/>
              <a:pathLst>
                <a:path extrusionOk="0" h="3066" w="3066">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9"/>
            <p:cNvSpPr/>
            <p:nvPr/>
          </p:nvSpPr>
          <p:spPr>
            <a:xfrm>
              <a:off x="6045090" y="2556554"/>
              <a:ext cx="40285" cy="40285"/>
            </a:xfrm>
            <a:custGeom>
              <a:rect b="b" l="l" r="r" t="t"/>
              <a:pathLst>
                <a:path extrusionOk="0" h="1536" w="1536">
                  <a:moveTo>
                    <a:pt x="1" y="1"/>
                  </a:moveTo>
                  <a:lnTo>
                    <a:pt x="1" y="1536"/>
                  </a:lnTo>
                  <a:lnTo>
                    <a:pt x="1535" y="1536"/>
                  </a:lnTo>
                  <a:lnTo>
                    <a:pt x="153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9"/>
            <p:cNvSpPr/>
            <p:nvPr/>
          </p:nvSpPr>
          <p:spPr>
            <a:xfrm>
              <a:off x="5998012" y="2572842"/>
              <a:ext cx="134180" cy="117893"/>
            </a:xfrm>
            <a:custGeom>
              <a:rect b="b" l="l" r="r" t="t"/>
              <a:pathLst>
                <a:path extrusionOk="0" h="4495" w="5116">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9"/>
            <p:cNvSpPr/>
            <p:nvPr/>
          </p:nvSpPr>
          <p:spPr>
            <a:xfrm>
              <a:off x="6024895" y="2489543"/>
              <a:ext cx="80545" cy="73726"/>
            </a:xfrm>
            <a:custGeom>
              <a:rect b="b" l="l" r="r" t="t"/>
              <a:pathLst>
                <a:path extrusionOk="0" h="2811" w="3071">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9"/>
            <p:cNvSpPr/>
            <p:nvPr/>
          </p:nvSpPr>
          <p:spPr>
            <a:xfrm>
              <a:off x="6024895" y="2489543"/>
              <a:ext cx="80282" cy="72099"/>
            </a:xfrm>
            <a:custGeom>
              <a:rect b="b" l="l" r="r" t="t"/>
              <a:pathLst>
                <a:path extrusionOk="0" h="2749" w="3061">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9"/>
            <p:cNvSpPr/>
            <p:nvPr/>
          </p:nvSpPr>
          <p:spPr>
            <a:xfrm>
              <a:off x="6045090" y="2589889"/>
              <a:ext cx="87102" cy="100845"/>
            </a:xfrm>
            <a:custGeom>
              <a:rect b="b" l="l" r="r" t="t"/>
              <a:pathLst>
                <a:path extrusionOk="0" h="3845" w="3321">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9"/>
            <p:cNvSpPr/>
            <p:nvPr/>
          </p:nvSpPr>
          <p:spPr>
            <a:xfrm>
              <a:off x="5984636" y="2616878"/>
              <a:ext cx="93921" cy="67037"/>
            </a:xfrm>
            <a:custGeom>
              <a:rect b="b" l="l" r="r" t="t"/>
              <a:pathLst>
                <a:path extrusionOk="0" h="2556" w="3581">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9"/>
            <p:cNvSpPr/>
            <p:nvPr/>
          </p:nvSpPr>
          <p:spPr>
            <a:xfrm>
              <a:off x="5810223" y="2563242"/>
              <a:ext cx="134311" cy="120804"/>
            </a:xfrm>
            <a:custGeom>
              <a:rect b="b" l="l" r="r" t="t"/>
              <a:pathLst>
                <a:path extrusionOk="0" h="4606" w="5121">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9"/>
            <p:cNvSpPr/>
            <p:nvPr/>
          </p:nvSpPr>
          <p:spPr>
            <a:xfrm>
              <a:off x="5810223" y="2593797"/>
              <a:ext cx="26909" cy="90249"/>
            </a:xfrm>
            <a:custGeom>
              <a:rect b="b" l="l" r="r" t="t"/>
              <a:pathLst>
                <a:path extrusionOk="0" h="3441" w="1026">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9"/>
            <p:cNvSpPr/>
            <p:nvPr/>
          </p:nvSpPr>
          <p:spPr>
            <a:xfrm>
              <a:off x="5917624" y="2593797"/>
              <a:ext cx="26778" cy="90249"/>
            </a:xfrm>
            <a:custGeom>
              <a:rect b="b" l="l" r="r" t="t"/>
              <a:pathLst>
                <a:path extrusionOk="0" h="3441" w="1021">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9"/>
            <p:cNvSpPr/>
            <p:nvPr/>
          </p:nvSpPr>
          <p:spPr>
            <a:xfrm>
              <a:off x="5845053" y="2563242"/>
              <a:ext cx="64520" cy="20090"/>
            </a:xfrm>
            <a:custGeom>
              <a:rect b="b" l="l" r="r" t="t"/>
              <a:pathLst>
                <a:path extrusionOk="0" h="766" w="246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9"/>
            <p:cNvSpPr/>
            <p:nvPr/>
          </p:nvSpPr>
          <p:spPr>
            <a:xfrm>
              <a:off x="5818301" y="2449153"/>
              <a:ext cx="118155" cy="120804"/>
            </a:xfrm>
            <a:custGeom>
              <a:rect b="b" l="l" r="r" t="t"/>
              <a:pathLst>
                <a:path extrusionOk="0" h="4606" w="4505">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9"/>
            <p:cNvSpPr/>
            <p:nvPr/>
          </p:nvSpPr>
          <p:spPr>
            <a:xfrm>
              <a:off x="5818301" y="2449153"/>
              <a:ext cx="71968" cy="118417"/>
            </a:xfrm>
            <a:custGeom>
              <a:rect b="b" l="l" r="r" t="t"/>
              <a:pathLst>
                <a:path extrusionOk="0" h="4515" w="2744">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9"/>
            <p:cNvSpPr/>
            <p:nvPr/>
          </p:nvSpPr>
          <p:spPr>
            <a:xfrm>
              <a:off x="5769963" y="2684020"/>
              <a:ext cx="389111" cy="26778"/>
            </a:xfrm>
            <a:custGeom>
              <a:rect b="b" l="l" r="r" t="t"/>
              <a:pathLst>
                <a:path extrusionOk="0" h="1021" w="14836">
                  <a:moveTo>
                    <a:pt x="1" y="1"/>
                  </a:moveTo>
                  <a:lnTo>
                    <a:pt x="1" y="1021"/>
                  </a:lnTo>
                  <a:lnTo>
                    <a:pt x="14836" y="1021"/>
                  </a:lnTo>
                  <a:lnTo>
                    <a:pt x="1483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9"/>
            <p:cNvSpPr/>
            <p:nvPr/>
          </p:nvSpPr>
          <p:spPr>
            <a:xfrm>
              <a:off x="5837106" y="2616878"/>
              <a:ext cx="80545" cy="107428"/>
            </a:xfrm>
            <a:custGeom>
              <a:rect b="b" l="l" r="r" t="t"/>
              <a:pathLst>
                <a:path extrusionOk="0" h="4096" w="3071">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9"/>
            <p:cNvSpPr/>
            <p:nvPr/>
          </p:nvSpPr>
          <p:spPr>
            <a:xfrm>
              <a:off x="6036750" y="2482986"/>
              <a:ext cx="57412" cy="19094"/>
            </a:xfrm>
            <a:custGeom>
              <a:rect b="b" l="l" r="r" t="t"/>
              <a:pathLst>
                <a:path extrusionOk="0" h="728" w="2189">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9"/>
            <p:cNvSpPr/>
            <p:nvPr/>
          </p:nvSpPr>
          <p:spPr>
            <a:xfrm>
              <a:off x="5747880" y="2442596"/>
              <a:ext cx="433645" cy="315176"/>
            </a:xfrm>
            <a:custGeom>
              <a:rect b="b" l="l" r="r" t="t"/>
              <a:pathLst>
                <a:path extrusionOk="0" h="12017" w="16534">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9"/>
            <p:cNvSpPr/>
            <p:nvPr/>
          </p:nvSpPr>
          <p:spPr>
            <a:xfrm>
              <a:off x="6025288" y="2644154"/>
              <a:ext cx="12642" cy="12642"/>
            </a:xfrm>
            <a:custGeom>
              <a:rect b="b" l="l" r="r" t="t"/>
              <a:pathLst>
                <a:path extrusionOk="0" h="482" w="482">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9" name="Google Shape;13659;p79"/>
          <p:cNvGrpSpPr/>
          <p:nvPr/>
        </p:nvGrpSpPr>
        <p:grpSpPr>
          <a:xfrm>
            <a:off x="6226558" y="2248815"/>
            <a:ext cx="342793" cy="353389"/>
            <a:chOff x="6226558" y="2433390"/>
            <a:chExt cx="342793" cy="353389"/>
          </a:xfrm>
        </p:grpSpPr>
        <p:sp>
          <p:nvSpPr>
            <p:cNvPr id="13660" name="Google Shape;13660;p79"/>
            <p:cNvSpPr/>
            <p:nvPr/>
          </p:nvSpPr>
          <p:spPr>
            <a:xfrm>
              <a:off x="6362731" y="2444484"/>
              <a:ext cx="194765" cy="295348"/>
            </a:xfrm>
            <a:custGeom>
              <a:rect b="b" l="l" r="r" t="t"/>
              <a:pathLst>
                <a:path extrusionOk="0" h="11261" w="7426">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9"/>
            <p:cNvSpPr/>
            <p:nvPr/>
          </p:nvSpPr>
          <p:spPr>
            <a:xfrm>
              <a:off x="6312768" y="2479209"/>
              <a:ext cx="194503" cy="294823"/>
            </a:xfrm>
            <a:custGeom>
              <a:rect b="b" l="l" r="r" t="t"/>
              <a:pathLst>
                <a:path extrusionOk="0" h="11241" w="7416">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9"/>
            <p:cNvSpPr/>
            <p:nvPr/>
          </p:nvSpPr>
          <p:spPr>
            <a:xfrm>
              <a:off x="6501947" y="2452457"/>
              <a:ext cx="47603" cy="47603"/>
            </a:xfrm>
            <a:custGeom>
              <a:rect b="b" l="l" r="r" t="t"/>
              <a:pathLst>
                <a:path extrusionOk="0" h="1815" w="1815">
                  <a:moveTo>
                    <a:pt x="0" y="0"/>
                  </a:moveTo>
                  <a:lnTo>
                    <a:pt x="0" y="1814"/>
                  </a:lnTo>
                  <a:lnTo>
                    <a:pt x="1814" y="1814"/>
                  </a:lnTo>
                  <a:lnTo>
                    <a:pt x="0"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9"/>
            <p:cNvSpPr/>
            <p:nvPr/>
          </p:nvSpPr>
          <p:spPr>
            <a:xfrm>
              <a:off x="6451957" y="2487156"/>
              <a:ext cx="47603" cy="47603"/>
            </a:xfrm>
            <a:custGeom>
              <a:rect b="b" l="l" r="r" t="t"/>
              <a:pathLst>
                <a:path extrusionOk="0" h="1815" w="1815">
                  <a:moveTo>
                    <a:pt x="1" y="0"/>
                  </a:moveTo>
                  <a:lnTo>
                    <a:pt x="1" y="1814"/>
                  </a:lnTo>
                  <a:lnTo>
                    <a:pt x="1815" y="1814"/>
                  </a:lnTo>
                  <a:lnTo>
                    <a:pt x="1"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9"/>
            <p:cNvSpPr/>
            <p:nvPr/>
          </p:nvSpPr>
          <p:spPr>
            <a:xfrm>
              <a:off x="6446921" y="2468089"/>
              <a:ext cx="80781" cy="271743"/>
            </a:xfrm>
            <a:custGeom>
              <a:rect b="b" l="l" r="r" t="t"/>
              <a:pathLst>
                <a:path extrusionOk="0" h="10361" w="308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9"/>
            <p:cNvSpPr/>
            <p:nvPr/>
          </p:nvSpPr>
          <p:spPr>
            <a:xfrm>
              <a:off x="6362731" y="2444484"/>
              <a:ext cx="8996" cy="23500"/>
            </a:xfrm>
            <a:custGeom>
              <a:rect b="b" l="l" r="r" t="t"/>
              <a:pathLst>
                <a:path extrusionOk="0" h="896" w="343">
                  <a:moveTo>
                    <a:pt x="1" y="1"/>
                  </a:moveTo>
                  <a:lnTo>
                    <a:pt x="1" y="896"/>
                  </a:lnTo>
                  <a:lnTo>
                    <a:pt x="342" y="896"/>
                  </a:lnTo>
                  <a:lnTo>
                    <a:pt x="34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9"/>
            <p:cNvSpPr/>
            <p:nvPr/>
          </p:nvSpPr>
          <p:spPr>
            <a:xfrm>
              <a:off x="6337002" y="2588998"/>
              <a:ext cx="98458" cy="185664"/>
            </a:xfrm>
            <a:custGeom>
              <a:rect b="b" l="l" r="r" t="t"/>
              <a:pathLst>
                <a:path extrusionOk="0" h="7079" w="3754">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9"/>
            <p:cNvSpPr/>
            <p:nvPr/>
          </p:nvSpPr>
          <p:spPr>
            <a:xfrm>
              <a:off x="6312768" y="2479209"/>
              <a:ext cx="9232" cy="109946"/>
            </a:xfrm>
            <a:custGeom>
              <a:rect b="b" l="l" r="r" t="t"/>
              <a:pathLst>
                <a:path extrusionOk="0" h="4192" w="352">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9"/>
            <p:cNvSpPr/>
            <p:nvPr/>
          </p:nvSpPr>
          <p:spPr>
            <a:xfrm>
              <a:off x="6234767" y="2588604"/>
              <a:ext cx="192484" cy="192484"/>
            </a:xfrm>
            <a:custGeom>
              <a:rect b="b" l="l" r="r" t="t"/>
              <a:pathLst>
                <a:path extrusionOk="0" h="7339" w="7339">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9"/>
            <p:cNvSpPr/>
            <p:nvPr/>
          </p:nvSpPr>
          <p:spPr>
            <a:xfrm>
              <a:off x="6234138" y="2588735"/>
              <a:ext cx="104517" cy="192352"/>
            </a:xfrm>
            <a:custGeom>
              <a:rect b="b" l="l" r="r" t="t"/>
              <a:pathLst>
                <a:path extrusionOk="0" h="7334" w="3985">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9"/>
            <p:cNvSpPr/>
            <p:nvPr/>
          </p:nvSpPr>
          <p:spPr>
            <a:xfrm>
              <a:off x="6290422" y="2615251"/>
              <a:ext cx="80545" cy="50383"/>
            </a:xfrm>
            <a:custGeom>
              <a:rect b="b" l="l" r="r" t="t"/>
              <a:pathLst>
                <a:path extrusionOk="0" h="1921" w="3071">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9"/>
            <p:cNvSpPr/>
            <p:nvPr/>
          </p:nvSpPr>
          <p:spPr>
            <a:xfrm>
              <a:off x="6321711" y="2717329"/>
              <a:ext cx="18333" cy="17336"/>
            </a:xfrm>
            <a:custGeom>
              <a:rect b="b" l="l" r="r" t="t"/>
              <a:pathLst>
                <a:path extrusionOk="0" h="661" w="699">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9"/>
            <p:cNvSpPr/>
            <p:nvPr/>
          </p:nvSpPr>
          <p:spPr>
            <a:xfrm>
              <a:off x="6282606" y="2649059"/>
              <a:ext cx="96045" cy="59851"/>
            </a:xfrm>
            <a:custGeom>
              <a:rect b="b" l="l" r="r" t="t"/>
              <a:pathLst>
                <a:path extrusionOk="0" h="2282" w="3662">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9"/>
            <p:cNvSpPr/>
            <p:nvPr/>
          </p:nvSpPr>
          <p:spPr>
            <a:xfrm>
              <a:off x="6273269" y="2730207"/>
              <a:ext cx="114483" cy="46528"/>
            </a:xfrm>
            <a:custGeom>
              <a:rect b="b" l="l" r="r" t="t"/>
              <a:pathLst>
                <a:path extrusionOk="0" h="1774" w="4365">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9"/>
            <p:cNvSpPr/>
            <p:nvPr/>
          </p:nvSpPr>
          <p:spPr>
            <a:xfrm>
              <a:off x="6290422" y="2615251"/>
              <a:ext cx="46475" cy="50383"/>
            </a:xfrm>
            <a:custGeom>
              <a:rect b="b" l="l" r="r" t="t"/>
              <a:pathLst>
                <a:path extrusionOk="0" h="1921" w="1772">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9"/>
            <p:cNvSpPr/>
            <p:nvPr/>
          </p:nvSpPr>
          <p:spPr>
            <a:xfrm>
              <a:off x="6336110" y="2717329"/>
              <a:ext cx="3934" cy="420"/>
            </a:xfrm>
            <a:custGeom>
              <a:rect b="b" l="l" r="r" t="t"/>
              <a:pathLst>
                <a:path extrusionOk="0" h="16" w="150">
                  <a:moveTo>
                    <a:pt x="150" y="1"/>
                  </a:moveTo>
                  <a:lnTo>
                    <a:pt x="58" y="10"/>
                  </a:lnTo>
                  <a:lnTo>
                    <a:pt x="0" y="15"/>
                  </a:lnTo>
                  <a:lnTo>
                    <a:pt x="150" y="15"/>
                  </a:ln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9"/>
            <p:cNvSpPr/>
            <p:nvPr/>
          </p:nvSpPr>
          <p:spPr>
            <a:xfrm>
              <a:off x="6321711" y="2717329"/>
              <a:ext cx="14032" cy="17336"/>
            </a:xfrm>
            <a:custGeom>
              <a:rect b="b" l="l" r="r" t="t"/>
              <a:pathLst>
                <a:path extrusionOk="0" h="661" w="535">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9"/>
            <p:cNvSpPr/>
            <p:nvPr/>
          </p:nvSpPr>
          <p:spPr>
            <a:xfrm>
              <a:off x="6308598" y="2651708"/>
              <a:ext cx="39394" cy="15946"/>
            </a:xfrm>
            <a:custGeom>
              <a:rect b="b" l="l" r="r" t="t"/>
              <a:pathLst>
                <a:path extrusionOk="0" h="608" w="1502">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9"/>
            <p:cNvSpPr/>
            <p:nvPr/>
          </p:nvSpPr>
          <p:spPr>
            <a:xfrm>
              <a:off x="6296218" y="2666238"/>
              <a:ext cx="39918" cy="42803"/>
            </a:xfrm>
            <a:custGeom>
              <a:rect b="b" l="l" r="r" t="t"/>
              <a:pathLst>
                <a:path extrusionOk="0" h="1632" w="1522">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9"/>
            <p:cNvSpPr/>
            <p:nvPr/>
          </p:nvSpPr>
          <p:spPr>
            <a:xfrm>
              <a:off x="6273269" y="2730338"/>
              <a:ext cx="62474" cy="46213"/>
            </a:xfrm>
            <a:custGeom>
              <a:rect b="b" l="l" r="r" t="t"/>
              <a:pathLst>
                <a:path extrusionOk="0" h="1762" w="2382">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9"/>
            <p:cNvSpPr/>
            <p:nvPr/>
          </p:nvSpPr>
          <p:spPr>
            <a:xfrm>
              <a:off x="6226558" y="2433390"/>
              <a:ext cx="342793" cy="353389"/>
            </a:xfrm>
            <a:custGeom>
              <a:rect b="b" l="l" r="r" t="t"/>
              <a:pathLst>
                <a:path extrusionOk="0" h="13474" w="1307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79"/>
          <p:cNvGrpSpPr/>
          <p:nvPr/>
        </p:nvGrpSpPr>
        <p:grpSpPr>
          <a:xfrm>
            <a:off x="6627996" y="2265181"/>
            <a:ext cx="427980" cy="320369"/>
            <a:chOff x="6627996" y="2449756"/>
            <a:chExt cx="427980" cy="320369"/>
          </a:xfrm>
        </p:grpSpPr>
        <p:sp>
          <p:nvSpPr>
            <p:cNvPr id="13682" name="Google Shape;13682;p79"/>
            <p:cNvSpPr/>
            <p:nvPr/>
          </p:nvSpPr>
          <p:spPr>
            <a:xfrm>
              <a:off x="6634946" y="2456155"/>
              <a:ext cx="415863" cy="220836"/>
            </a:xfrm>
            <a:custGeom>
              <a:rect b="b" l="l" r="r" t="t"/>
              <a:pathLst>
                <a:path extrusionOk="0" h="8420" w="15856">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9"/>
            <p:cNvSpPr/>
            <p:nvPr/>
          </p:nvSpPr>
          <p:spPr>
            <a:xfrm>
              <a:off x="6633687" y="2523245"/>
              <a:ext cx="378489" cy="153746"/>
            </a:xfrm>
            <a:custGeom>
              <a:rect b="b" l="l" r="r" t="t"/>
              <a:pathLst>
                <a:path extrusionOk="0" h="5862" w="14431">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9"/>
            <p:cNvSpPr/>
            <p:nvPr/>
          </p:nvSpPr>
          <p:spPr>
            <a:xfrm>
              <a:off x="6768838" y="2563111"/>
              <a:ext cx="147189" cy="200693"/>
            </a:xfrm>
            <a:custGeom>
              <a:rect b="b" l="l" r="r" t="t"/>
              <a:pathLst>
                <a:path extrusionOk="0" h="7652" w="5612">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9"/>
            <p:cNvSpPr/>
            <p:nvPr/>
          </p:nvSpPr>
          <p:spPr>
            <a:xfrm>
              <a:off x="6869289" y="2609954"/>
              <a:ext cx="46869" cy="13507"/>
            </a:xfrm>
            <a:custGeom>
              <a:rect b="b" l="l" r="r" t="t"/>
              <a:pathLst>
                <a:path extrusionOk="0" h="515" w="1787">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9"/>
            <p:cNvSpPr/>
            <p:nvPr/>
          </p:nvSpPr>
          <p:spPr>
            <a:xfrm>
              <a:off x="6627996" y="2449756"/>
              <a:ext cx="427980" cy="233451"/>
            </a:xfrm>
            <a:custGeom>
              <a:rect b="b" l="l" r="r" t="t"/>
              <a:pathLst>
                <a:path extrusionOk="0" h="8901" w="16318">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9"/>
            <p:cNvSpPr/>
            <p:nvPr/>
          </p:nvSpPr>
          <p:spPr>
            <a:xfrm>
              <a:off x="6762543" y="2556817"/>
              <a:ext cx="159778" cy="213308"/>
            </a:xfrm>
            <a:custGeom>
              <a:rect b="b" l="l" r="r" t="t"/>
              <a:pathLst>
                <a:path extrusionOk="0" h="8133" w="6092">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9"/>
            <p:cNvSpPr/>
            <p:nvPr/>
          </p:nvSpPr>
          <p:spPr>
            <a:xfrm>
              <a:off x="6807550" y="2643892"/>
              <a:ext cx="69686" cy="86970"/>
            </a:xfrm>
            <a:custGeom>
              <a:rect b="b" l="l" r="r" t="t"/>
              <a:pathLst>
                <a:path extrusionOk="0" h="3316" w="2657">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9"/>
            <p:cNvSpPr/>
            <p:nvPr/>
          </p:nvSpPr>
          <p:spPr>
            <a:xfrm>
              <a:off x="6807550" y="2478029"/>
              <a:ext cx="55969" cy="38554"/>
            </a:xfrm>
            <a:custGeom>
              <a:rect b="b" l="l" r="r" t="t"/>
              <a:pathLst>
                <a:path extrusionOk="0" h="1470" w="2134">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9"/>
            <p:cNvSpPr/>
            <p:nvPr/>
          </p:nvSpPr>
          <p:spPr>
            <a:xfrm>
              <a:off x="6914427" y="2519810"/>
              <a:ext cx="43197" cy="35512"/>
            </a:xfrm>
            <a:custGeom>
              <a:rect b="b" l="l" r="r" t="t"/>
              <a:pathLst>
                <a:path extrusionOk="0" h="1354" w="1647">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91" name="Google Shape;13691;p79"/>
          <p:cNvSpPr/>
          <p:nvPr/>
        </p:nvSpPr>
        <p:spPr>
          <a:xfrm>
            <a:off x="7102399" y="2487721"/>
            <a:ext cx="4065" cy="13271"/>
          </a:xfrm>
          <a:custGeom>
            <a:rect b="b" l="l" r="r" t="t"/>
            <a:pathLst>
              <a:path extrusionOk="0" h="506" w="155">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9"/>
          <p:cNvSpPr/>
          <p:nvPr/>
        </p:nvSpPr>
        <p:spPr>
          <a:xfrm>
            <a:off x="7085745" y="2545894"/>
            <a:ext cx="39525" cy="47839"/>
          </a:xfrm>
          <a:custGeom>
            <a:rect b="b" l="l" r="r" t="t"/>
            <a:pathLst>
              <a:path extrusionOk="0" h="1824" w="1507">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93" name="Google Shape;13693;p79"/>
          <p:cNvGrpSpPr/>
          <p:nvPr/>
        </p:nvGrpSpPr>
        <p:grpSpPr>
          <a:xfrm>
            <a:off x="7073496" y="2236331"/>
            <a:ext cx="396534" cy="370096"/>
            <a:chOff x="7073496" y="2420906"/>
            <a:chExt cx="396534" cy="370096"/>
          </a:xfrm>
        </p:grpSpPr>
        <p:sp>
          <p:nvSpPr>
            <p:cNvPr id="13694" name="Google Shape;13694;p79"/>
            <p:cNvSpPr/>
            <p:nvPr/>
          </p:nvSpPr>
          <p:spPr>
            <a:xfrm>
              <a:off x="7263934" y="2526026"/>
              <a:ext cx="15789" cy="13769"/>
            </a:xfrm>
            <a:custGeom>
              <a:rect b="b" l="l" r="r" t="t"/>
              <a:pathLst>
                <a:path extrusionOk="0" h="525" w="602">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9"/>
            <p:cNvSpPr/>
            <p:nvPr/>
          </p:nvSpPr>
          <p:spPr>
            <a:xfrm>
              <a:off x="7233274" y="2481098"/>
              <a:ext cx="4564" cy="13271"/>
            </a:xfrm>
            <a:custGeom>
              <a:rect b="b" l="l" r="r" t="t"/>
              <a:pathLst>
                <a:path extrusionOk="0" h="506" w="174">
                  <a:moveTo>
                    <a:pt x="173" y="0"/>
                  </a:moveTo>
                  <a:lnTo>
                    <a:pt x="91" y="82"/>
                  </a:lnTo>
                  <a:cubicBezTo>
                    <a:pt x="0" y="178"/>
                    <a:pt x="0" y="327"/>
                    <a:pt x="91" y="424"/>
                  </a:cubicBezTo>
                  <a:lnTo>
                    <a:pt x="173" y="506"/>
                  </a:lnTo>
                  <a:lnTo>
                    <a:pt x="17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9"/>
            <p:cNvSpPr/>
            <p:nvPr/>
          </p:nvSpPr>
          <p:spPr>
            <a:xfrm>
              <a:off x="7116405" y="2654986"/>
              <a:ext cx="48101" cy="52534"/>
            </a:xfrm>
            <a:custGeom>
              <a:rect b="b" l="l" r="r" t="t"/>
              <a:pathLst>
                <a:path extrusionOk="0" h="2003" w="1834">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9"/>
            <p:cNvSpPr/>
            <p:nvPr/>
          </p:nvSpPr>
          <p:spPr>
            <a:xfrm>
              <a:off x="7174446" y="2673555"/>
              <a:ext cx="4695" cy="12012"/>
            </a:xfrm>
            <a:custGeom>
              <a:rect b="b" l="l" r="r" t="t"/>
              <a:pathLst>
                <a:path extrusionOk="0" h="458" w="179">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9"/>
            <p:cNvSpPr/>
            <p:nvPr/>
          </p:nvSpPr>
          <p:spPr>
            <a:xfrm>
              <a:off x="7132430" y="2717093"/>
              <a:ext cx="15920" cy="13769"/>
            </a:xfrm>
            <a:custGeom>
              <a:rect b="b" l="l" r="r" t="t"/>
              <a:pathLst>
                <a:path extrusionOk="0" h="525" w="607">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9"/>
            <p:cNvSpPr/>
            <p:nvPr/>
          </p:nvSpPr>
          <p:spPr>
            <a:xfrm>
              <a:off x="7247909" y="2463919"/>
              <a:ext cx="47970" cy="52403"/>
            </a:xfrm>
            <a:custGeom>
              <a:rect b="b" l="l" r="r" t="t"/>
              <a:pathLst>
                <a:path extrusionOk="0" h="1998" w="1829">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9"/>
            <p:cNvSpPr/>
            <p:nvPr/>
          </p:nvSpPr>
          <p:spPr>
            <a:xfrm>
              <a:off x="7305951" y="2482357"/>
              <a:ext cx="4564" cy="12012"/>
            </a:xfrm>
            <a:custGeom>
              <a:rect b="b" l="l" r="r" t="t"/>
              <a:pathLst>
                <a:path extrusionOk="0" h="458" w="174">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9"/>
            <p:cNvSpPr/>
            <p:nvPr/>
          </p:nvSpPr>
          <p:spPr>
            <a:xfrm>
              <a:off x="7379283" y="2655117"/>
              <a:ext cx="48101" cy="52403"/>
            </a:xfrm>
            <a:custGeom>
              <a:rect b="b" l="l" r="r" t="t"/>
              <a:pathLst>
                <a:path extrusionOk="0" h="1998" w="1834">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9"/>
            <p:cNvSpPr/>
            <p:nvPr/>
          </p:nvSpPr>
          <p:spPr>
            <a:xfrm>
              <a:off x="7364753" y="2672165"/>
              <a:ext cx="4590" cy="13402"/>
            </a:xfrm>
            <a:custGeom>
              <a:rect b="b" l="l" r="r" t="t"/>
              <a:pathLst>
                <a:path extrusionOk="0" h="511" w="175">
                  <a:moveTo>
                    <a:pt x="174" y="0"/>
                  </a:moveTo>
                  <a:lnTo>
                    <a:pt x="92" y="87"/>
                  </a:lnTo>
                  <a:cubicBezTo>
                    <a:pt x="1" y="178"/>
                    <a:pt x="1" y="327"/>
                    <a:pt x="92" y="424"/>
                  </a:cubicBezTo>
                  <a:lnTo>
                    <a:pt x="174" y="510"/>
                  </a:lnTo>
                  <a:lnTo>
                    <a:pt x="17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9"/>
            <p:cNvSpPr/>
            <p:nvPr/>
          </p:nvSpPr>
          <p:spPr>
            <a:xfrm>
              <a:off x="7437455" y="2673555"/>
              <a:ext cx="4564" cy="12012"/>
            </a:xfrm>
            <a:custGeom>
              <a:rect b="b" l="l" r="r" t="t"/>
              <a:pathLst>
                <a:path extrusionOk="0" h="458" w="174">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9"/>
            <p:cNvSpPr/>
            <p:nvPr/>
          </p:nvSpPr>
          <p:spPr>
            <a:xfrm>
              <a:off x="7395439" y="2717093"/>
              <a:ext cx="15920" cy="13769"/>
            </a:xfrm>
            <a:custGeom>
              <a:rect b="b" l="l" r="r" t="t"/>
              <a:pathLst>
                <a:path extrusionOk="0" h="525" w="607">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9"/>
            <p:cNvSpPr/>
            <p:nvPr/>
          </p:nvSpPr>
          <p:spPr>
            <a:xfrm>
              <a:off x="7086112" y="2730075"/>
              <a:ext cx="108818" cy="54815"/>
            </a:xfrm>
            <a:custGeom>
              <a:rect b="b" l="l" r="r" t="t"/>
              <a:pathLst>
                <a:path extrusionOk="0" h="2090" w="4149">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9"/>
            <p:cNvSpPr/>
            <p:nvPr/>
          </p:nvSpPr>
          <p:spPr>
            <a:xfrm>
              <a:off x="7217485" y="2538772"/>
              <a:ext cx="108818" cy="54920"/>
            </a:xfrm>
            <a:custGeom>
              <a:rect b="b" l="l" r="r" t="t"/>
              <a:pathLst>
                <a:path extrusionOk="0" h="2094" w="4149">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9"/>
            <p:cNvSpPr/>
            <p:nvPr/>
          </p:nvSpPr>
          <p:spPr>
            <a:xfrm>
              <a:off x="7348597" y="2730075"/>
              <a:ext cx="108949" cy="54920"/>
            </a:xfrm>
            <a:custGeom>
              <a:rect b="b" l="l" r="r" t="t"/>
              <a:pathLst>
                <a:path extrusionOk="0" h="2094" w="4154">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9"/>
            <p:cNvSpPr/>
            <p:nvPr/>
          </p:nvSpPr>
          <p:spPr>
            <a:xfrm>
              <a:off x="7239569" y="2432262"/>
              <a:ext cx="64389" cy="36614"/>
            </a:xfrm>
            <a:custGeom>
              <a:rect b="b" l="l" r="r" t="t"/>
              <a:pathLst>
                <a:path extrusionOk="0" h="1396" w="2455">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9"/>
            <p:cNvSpPr/>
            <p:nvPr/>
          </p:nvSpPr>
          <p:spPr>
            <a:xfrm>
              <a:off x="7108195" y="2623434"/>
              <a:ext cx="64389" cy="36509"/>
            </a:xfrm>
            <a:custGeom>
              <a:rect b="b" l="l" r="r" t="t"/>
              <a:pathLst>
                <a:path extrusionOk="0" h="1392" w="2455">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9"/>
            <p:cNvSpPr/>
            <p:nvPr/>
          </p:nvSpPr>
          <p:spPr>
            <a:xfrm>
              <a:off x="7371074" y="2623434"/>
              <a:ext cx="64389" cy="36509"/>
            </a:xfrm>
            <a:custGeom>
              <a:rect b="b" l="l" r="r" t="t"/>
              <a:pathLst>
                <a:path extrusionOk="0" h="1392" w="2455">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9"/>
            <p:cNvSpPr/>
            <p:nvPr/>
          </p:nvSpPr>
          <p:spPr>
            <a:xfrm>
              <a:off x="7217118" y="2539270"/>
              <a:ext cx="39525" cy="47865"/>
            </a:xfrm>
            <a:custGeom>
              <a:rect b="b" l="l" r="r" t="t"/>
              <a:pathLst>
                <a:path extrusionOk="0" h="1825" w="1507">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9"/>
            <p:cNvSpPr/>
            <p:nvPr/>
          </p:nvSpPr>
          <p:spPr>
            <a:xfrm>
              <a:off x="7348597" y="2730469"/>
              <a:ext cx="39551" cy="47839"/>
            </a:xfrm>
            <a:custGeom>
              <a:rect b="b" l="l" r="r" t="t"/>
              <a:pathLst>
                <a:path extrusionOk="0" h="1824" w="1508">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9"/>
            <p:cNvSpPr/>
            <p:nvPr/>
          </p:nvSpPr>
          <p:spPr>
            <a:xfrm>
              <a:off x="7247909" y="2463814"/>
              <a:ext cx="37873" cy="52507"/>
            </a:xfrm>
            <a:custGeom>
              <a:rect b="b" l="l" r="r" t="t"/>
              <a:pathLst>
                <a:path extrusionOk="0" h="2002" w="1444">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9"/>
            <p:cNvSpPr/>
            <p:nvPr/>
          </p:nvSpPr>
          <p:spPr>
            <a:xfrm>
              <a:off x="7239569" y="2432262"/>
              <a:ext cx="35119" cy="36482"/>
            </a:xfrm>
            <a:custGeom>
              <a:rect b="b" l="l" r="r" t="t"/>
              <a:pathLst>
                <a:path extrusionOk="0" h="1391" w="1339">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9"/>
            <p:cNvSpPr/>
            <p:nvPr/>
          </p:nvSpPr>
          <p:spPr>
            <a:xfrm>
              <a:off x="7116536" y="2654986"/>
              <a:ext cx="37741" cy="52403"/>
            </a:xfrm>
            <a:custGeom>
              <a:rect b="b" l="l" r="r" t="t"/>
              <a:pathLst>
                <a:path extrusionOk="0" h="1998" w="1439">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9"/>
            <p:cNvSpPr/>
            <p:nvPr/>
          </p:nvSpPr>
          <p:spPr>
            <a:xfrm>
              <a:off x="7108064" y="2623434"/>
              <a:ext cx="35250" cy="36378"/>
            </a:xfrm>
            <a:custGeom>
              <a:rect b="b" l="l" r="r" t="t"/>
              <a:pathLst>
                <a:path extrusionOk="0" h="1387" w="1344">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9"/>
            <p:cNvSpPr/>
            <p:nvPr/>
          </p:nvSpPr>
          <p:spPr>
            <a:xfrm>
              <a:off x="7379414" y="2654986"/>
              <a:ext cx="37741" cy="52403"/>
            </a:xfrm>
            <a:custGeom>
              <a:rect b="b" l="l" r="r" t="t"/>
              <a:pathLst>
                <a:path extrusionOk="0" h="1998" w="1439">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9"/>
            <p:cNvSpPr/>
            <p:nvPr/>
          </p:nvSpPr>
          <p:spPr>
            <a:xfrm>
              <a:off x="7371074" y="2623434"/>
              <a:ext cx="35119" cy="36378"/>
            </a:xfrm>
            <a:custGeom>
              <a:rect b="b" l="l" r="r" t="t"/>
              <a:pathLst>
                <a:path extrusionOk="0" h="1387" w="1339">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9"/>
            <p:cNvSpPr/>
            <p:nvPr/>
          </p:nvSpPr>
          <p:spPr>
            <a:xfrm>
              <a:off x="7203427" y="2614071"/>
              <a:ext cx="127675" cy="107402"/>
            </a:xfrm>
            <a:custGeom>
              <a:rect b="b" l="l" r="r" t="t"/>
              <a:pathLst>
                <a:path extrusionOk="0" h="4095" w="4868">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9"/>
            <p:cNvSpPr/>
            <p:nvPr/>
          </p:nvSpPr>
          <p:spPr>
            <a:xfrm>
              <a:off x="7204870" y="2420906"/>
              <a:ext cx="134049" cy="178714"/>
            </a:xfrm>
            <a:custGeom>
              <a:rect b="b" l="l" r="r" t="t"/>
              <a:pathLst>
                <a:path extrusionOk="0" h="6814" w="5111">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9"/>
            <p:cNvSpPr/>
            <p:nvPr/>
          </p:nvSpPr>
          <p:spPr>
            <a:xfrm>
              <a:off x="7336112" y="2612209"/>
              <a:ext cx="133918" cy="178793"/>
            </a:xfrm>
            <a:custGeom>
              <a:rect b="b" l="l" r="r" t="t"/>
              <a:pathLst>
                <a:path extrusionOk="0" h="6817" w="5106">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9"/>
            <p:cNvSpPr/>
            <p:nvPr/>
          </p:nvSpPr>
          <p:spPr>
            <a:xfrm>
              <a:off x="7073496" y="2612209"/>
              <a:ext cx="133918" cy="178740"/>
            </a:xfrm>
            <a:custGeom>
              <a:rect b="b" l="l" r="r" t="t"/>
              <a:pathLst>
                <a:path extrusionOk="0" h="6815" w="5106">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79"/>
          <p:cNvGrpSpPr/>
          <p:nvPr/>
        </p:nvGrpSpPr>
        <p:grpSpPr>
          <a:xfrm>
            <a:off x="7975067" y="2236331"/>
            <a:ext cx="359946" cy="366031"/>
            <a:chOff x="7975067" y="2420906"/>
            <a:chExt cx="359946" cy="366031"/>
          </a:xfrm>
        </p:grpSpPr>
        <p:sp>
          <p:nvSpPr>
            <p:cNvPr id="13724" name="Google Shape;13724;p79"/>
            <p:cNvSpPr/>
            <p:nvPr/>
          </p:nvSpPr>
          <p:spPr>
            <a:xfrm>
              <a:off x="8232385" y="2626713"/>
              <a:ext cx="28667" cy="63025"/>
            </a:xfrm>
            <a:custGeom>
              <a:rect b="b" l="l" r="r" t="t"/>
              <a:pathLst>
                <a:path extrusionOk="0" h="2403" w="1093">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9"/>
            <p:cNvSpPr/>
            <p:nvPr/>
          </p:nvSpPr>
          <p:spPr>
            <a:xfrm>
              <a:off x="8243872" y="2620917"/>
              <a:ext cx="68795" cy="68821"/>
            </a:xfrm>
            <a:custGeom>
              <a:rect b="b" l="l" r="r" t="t"/>
              <a:pathLst>
                <a:path extrusionOk="0" h="2624" w="2623">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9"/>
            <p:cNvSpPr/>
            <p:nvPr/>
          </p:nvSpPr>
          <p:spPr>
            <a:xfrm>
              <a:off x="8255229" y="2706864"/>
              <a:ext cx="34489" cy="34358"/>
            </a:xfrm>
            <a:custGeom>
              <a:rect b="b" l="l" r="r" t="t"/>
              <a:pathLst>
                <a:path extrusionOk="0" h="1310" w="1315">
                  <a:moveTo>
                    <a:pt x="1" y="0"/>
                  </a:moveTo>
                  <a:lnTo>
                    <a:pt x="1" y="1309"/>
                  </a:lnTo>
                  <a:lnTo>
                    <a:pt x="1314" y="1309"/>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9"/>
            <p:cNvSpPr/>
            <p:nvPr/>
          </p:nvSpPr>
          <p:spPr>
            <a:xfrm>
              <a:off x="8215232" y="2720738"/>
              <a:ext cx="114483" cy="60612"/>
            </a:xfrm>
            <a:custGeom>
              <a:rect b="b" l="l" r="r" t="t"/>
              <a:pathLst>
                <a:path extrusionOk="0" h="2311" w="4365">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9"/>
            <p:cNvSpPr/>
            <p:nvPr/>
          </p:nvSpPr>
          <p:spPr>
            <a:xfrm>
              <a:off x="8238076" y="2649688"/>
              <a:ext cx="68795" cy="62867"/>
            </a:xfrm>
            <a:custGeom>
              <a:rect b="b" l="l" r="r" t="t"/>
              <a:pathLst>
                <a:path extrusionOk="0" h="2397" w="2623">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9"/>
            <p:cNvSpPr/>
            <p:nvPr/>
          </p:nvSpPr>
          <p:spPr>
            <a:xfrm>
              <a:off x="8238076" y="2649688"/>
              <a:ext cx="68532" cy="61503"/>
            </a:xfrm>
            <a:custGeom>
              <a:rect b="b" l="l" r="r" t="t"/>
              <a:pathLst>
                <a:path extrusionOk="0" h="2345" w="2613">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9"/>
            <p:cNvSpPr/>
            <p:nvPr/>
          </p:nvSpPr>
          <p:spPr>
            <a:xfrm>
              <a:off x="8215232" y="2735269"/>
              <a:ext cx="22870" cy="46082"/>
            </a:xfrm>
            <a:custGeom>
              <a:rect b="b" l="l" r="r" t="t"/>
              <a:pathLst>
                <a:path extrusionOk="0" h="1757" w="872">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9"/>
            <p:cNvSpPr/>
            <p:nvPr/>
          </p:nvSpPr>
          <p:spPr>
            <a:xfrm>
              <a:off x="8306845" y="2735269"/>
              <a:ext cx="22870" cy="46082"/>
            </a:xfrm>
            <a:custGeom>
              <a:rect b="b" l="l" r="r" t="t"/>
              <a:pathLst>
                <a:path extrusionOk="0" h="1757" w="872">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9"/>
            <p:cNvSpPr/>
            <p:nvPr/>
          </p:nvSpPr>
          <p:spPr>
            <a:xfrm>
              <a:off x="8101641" y="2426335"/>
              <a:ext cx="102890" cy="102995"/>
            </a:xfrm>
            <a:custGeom>
              <a:rect b="b" l="l" r="r" t="t"/>
              <a:pathLst>
                <a:path extrusionOk="0" h="3927" w="3923">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9"/>
            <p:cNvSpPr/>
            <p:nvPr/>
          </p:nvSpPr>
          <p:spPr>
            <a:xfrm>
              <a:off x="8129547" y="2426335"/>
              <a:ext cx="74984" cy="102995"/>
            </a:xfrm>
            <a:custGeom>
              <a:rect b="b" l="l" r="r" t="t"/>
              <a:pathLst>
                <a:path extrusionOk="0" h="3927" w="2859">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9"/>
            <p:cNvSpPr/>
            <p:nvPr/>
          </p:nvSpPr>
          <p:spPr>
            <a:xfrm>
              <a:off x="8100749" y="2506460"/>
              <a:ext cx="103153" cy="80151"/>
            </a:xfrm>
            <a:custGeom>
              <a:rect b="b" l="l" r="r" t="t"/>
              <a:pathLst>
                <a:path extrusionOk="0" h="3056" w="3933">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9"/>
            <p:cNvSpPr/>
            <p:nvPr/>
          </p:nvSpPr>
          <p:spPr>
            <a:xfrm>
              <a:off x="8100749" y="2531822"/>
              <a:ext cx="103153" cy="54789"/>
            </a:xfrm>
            <a:custGeom>
              <a:rect b="b" l="l" r="r" t="t"/>
              <a:pathLst>
                <a:path extrusionOk="0" h="2089" w="3933">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9"/>
            <p:cNvSpPr/>
            <p:nvPr/>
          </p:nvSpPr>
          <p:spPr>
            <a:xfrm>
              <a:off x="8118059" y="2461506"/>
              <a:ext cx="68532" cy="56468"/>
            </a:xfrm>
            <a:custGeom>
              <a:rect b="b" l="l" r="r" t="t"/>
              <a:pathLst>
                <a:path extrusionOk="0" h="2153" w="2613">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9"/>
            <p:cNvSpPr/>
            <p:nvPr/>
          </p:nvSpPr>
          <p:spPr>
            <a:xfrm>
              <a:off x="8118164" y="2461611"/>
              <a:ext cx="68428" cy="55865"/>
            </a:xfrm>
            <a:custGeom>
              <a:rect b="b" l="l" r="r" t="t"/>
              <a:pathLst>
                <a:path extrusionOk="0" h="2130" w="2609">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9"/>
            <p:cNvSpPr/>
            <p:nvPr/>
          </p:nvSpPr>
          <p:spPr>
            <a:xfrm>
              <a:off x="8100644" y="2548109"/>
              <a:ext cx="22975" cy="38502"/>
            </a:xfrm>
            <a:custGeom>
              <a:rect b="b" l="l" r="r" t="t"/>
              <a:pathLst>
                <a:path extrusionOk="0" h="1468" w="876">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9"/>
            <p:cNvSpPr/>
            <p:nvPr/>
          </p:nvSpPr>
          <p:spPr>
            <a:xfrm>
              <a:off x="8180769" y="2548109"/>
              <a:ext cx="23002" cy="38502"/>
            </a:xfrm>
            <a:custGeom>
              <a:rect b="b" l="l" r="r" t="t"/>
              <a:pathLst>
                <a:path extrusionOk="0" h="1468" w="877">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9"/>
            <p:cNvSpPr/>
            <p:nvPr/>
          </p:nvSpPr>
          <p:spPr>
            <a:xfrm>
              <a:off x="8009005" y="2598072"/>
              <a:ext cx="45846" cy="40049"/>
            </a:xfrm>
            <a:custGeom>
              <a:rect b="b" l="l" r="r" t="t"/>
              <a:pathLst>
                <a:path extrusionOk="0" h="1527" w="1748">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9"/>
            <p:cNvSpPr/>
            <p:nvPr/>
          </p:nvSpPr>
          <p:spPr>
            <a:xfrm>
              <a:off x="8009005" y="2598072"/>
              <a:ext cx="31578" cy="40049"/>
            </a:xfrm>
            <a:custGeom>
              <a:rect b="b" l="l" r="r" t="t"/>
              <a:pathLst>
                <a:path extrusionOk="0" h="1527" w="1204">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9"/>
            <p:cNvSpPr/>
            <p:nvPr/>
          </p:nvSpPr>
          <p:spPr>
            <a:xfrm>
              <a:off x="7980496" y="2701068"/>
              <a:ext cx="103127" cy="80282"/>
            </a:xfrm>
            <a:custGeom>
              <a:rect b="b" l="l" r="r" t="t"/>
              <a:pathLst>
                <a:path extrusionOk="0" h="3061" w="3932">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9"/>
            <p:cNvSpPr/>
            <p:nvPr/>
          </p:nvSpPr>
          <p:spPr>
            <a:xfrm>
              <a:off x="7980365" y="2726430"/>
              <a:ext cx="103127" cy="54920"/>
            </a:xfrm>
            <a:custGeom>
              <a:rect b="b" l="l" r="r" t="t"/>
              <a:pathLst>
                <a:path extrusionOk="0" h="2094" w="3932">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9"/>
            <p:cNvSpPr/>
            <p:nvPr/>
          </p:nvSpPr>
          <p:spPr>
            <a:xfrm>
              <a:off x="7991852" y="2620917"/>
              <a:ext cx="80151" cy="80177"/>
            </a:xfrm>
            <a:custGeom>
              <a:rect b="b" l="l" r="r" t="t"/>
              <a:pathLst>
                <a:path extrusionOk="0" h="3057" w="3056">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9"/>
            <p:cNvSpPr/>
            <p:nvPr/>
          </p:nvSpPr>
          <p:spPr>
            <a:xfrm>
              <a:off x="8006645" y="2620917"/>
              <a:ext cx="67011" cy="72204"/>
            </a:xfrm>
            <a:custGeom>
              <a:rect b="b" l="l" r="r" t="t"/>
              <a:pathLst>
                <a:path extrusionOk="0" h="2753" w="2555">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9"/>
            <p:cNvSpPr/>
            <p:nvPr/>
          </p:nvSpPr>
          <p:spPr>
            <a:xfrm>
              <a:off x="7997780" y="2656219"/>
              <a:ext cx="68559" cy="56337"/>
            </a:xfrm>
            <a:custGeom>
              <a:rect b="b" l="l" r="r" t="t"/>
              <a:pathLst>
                <a:path extrusionOk="0" h="2148" w="2614">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9"/>
            <p:cNvSpPr/>
            <p:nvPr/>
          </p:nvSpPr>
          <p:spPr>
            <a:xfrm>
              <a:off x="7997911" y="2656219"/>
              <a:ext cx="68428" cy="55969"/>
            </a:xfrm>
            <a:custGeom>
              <a:rect b="b" l="l" r="r" t="t"/>
              <a:pathLst>
                <a:path extrusionOk="0" h="2134" w="2609">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9"/>
            <p:cNvSpPr/>
            <p:nvPr/>
          </p:nvSpPr>
          <p:spPr>
            <a:xfrm>
              <a:off x="7980365" y="2742822"/>
              <a:ext cx="23002" cy="38528"/>
            </a:xfrm>
            <a:custGeom>
              <a:rect b="b" l="l" r="r" t="t"/>
              <a:pathLst>
                <a:path extrusionOk="0" h="1469" w="877">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9"/>
            <p:cNvSpPr/>
            <p:nvPr/>
          </p:nvSpPr>
          <p:spPr>
            <a:xfrm>
              <a:off x="8060621" y="2742822"/>
              <a:ext cx="22870" cy="38528"/>
            </a:xfrm>
            <a:custGeom>
              <a:rect b="b" l="l" r="r" t="t"/>
              <a:pathLst>
                <a:path extrusionOk="0" h="1469" w="872">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9"/>
            <p:cNvSpPr/>
            <p:nvPr/>
          </p:nvSpPr>
          <p:spPr>
            <a:xfrm>
              <a:off x="7975067" y="2592643"/>
              <a:ext cx="113985" cy="194293"/>
            </a:xfrm>
            <a:custGeom>
              <a:rect b="b" l="l" r="r" t="t"/>
              <a:pathLst>
                <a:path extrusionOk="0" h="7408" w="4346">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9"/>
            <p:cNvSpPr/>
            <p:nvPr/>
          </p:nvSpPr>
          <p:spPr>
            <a:xfrm>
              <a:off x="7997911" y="2760132"/>
              <a:ext cx="10753" cy="26201"/>
            </a:xfrm>
            <a:custGeom>
              <a:rect b="b" l="l" r="r" t="t"/>
              <a:pathLst>
                <a:path extrusionOk="0" h="999" w="41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9"/>
            <p:cNvSpPr/>
            <p:nvPr/>
          </p:nvSpPr>
          <p:spPr>
            <a:xfrm>
              <a:off x="8055192" y="2760132"/>
              <a:ext cx="10753" cy="26201"/>
            </a:xfrm>
            <a:custGeom>
              <a:rect b="b" l="l" r="r" t="t"/>
              <a:pathLst>
                <a:path extrusionOk="0" h="999" w="41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9"/>
            <p:cNvSpPr/>
            <p:nvPr/>
          </p:nvSpPr>
          <p:spPr>
            <a:xfrm>
              <a:off x="8081078" y="2604420"/>
              <a:ext cx="140238" cy="113775"/>
            </a:xfrm>
            <a:custGeom>
              <a:rect b="b" l="l" r="r" t="t"/>
              <a:pathLst>
                <a:path extrusionOk="0" h="4338" w="5347">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9"/>
            <p:cNvSpPr/>
            <p:nvPr/>
          </p:nvSpPr>
          <p:spPr>
            <a:xfrm>
              <a:off x="8095215" y="2420906"/>
              <a:ext cx="113854" cy="171030"/>
            </a:xfrm>
            <a:custGeom>
              <a:rect b="b" l="l" r="r" t="t"/>
              <a:pathLst>
                <a:path extrusionOk="0" h="6521" w="4341">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9"/>
            <p:cNvSpPr/>
            <p:nvPr/>
          </p:nvSpPr>
          <p:spPr>
            <a:xfrm>
              <a:off x="8117980" y="2565131"/>
              <a:ext cx="11147" cy="27067"/>
            </a:xfrm>
            <a:custGeom>
              <a:rect b="b" l="l" r="r" t="t"/>
              <a:pathLst>
                <a:path extrusionOk="0" h="1032" w="425">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9"/>
            <p:cNvSpPr/>
            <p:nvPr/>
          </p:nvSpPr>
          <p:spPr>
            <a:xfrm>
              <a:off x="8175209" y="2565708"/>
              <a:ext cx="11147" cy="26490"/>
            </a:xfrm>
            <a:custGeom>
              <a:rect b="b" l="l" r="r" t="t"/>
              <a:pathLst>
                <a:path extrusionOk="0" h="1010" w="425">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9"/>
            <p:cNvSpPr/>
            <p:nvPr/>
          </p:nvSpPr>
          <p:spPr>
            <a:xfrm>
              <a:off x="8248410" y="2644154"/>
              <a:ext cx="48547" cy="16366"/>
            </a:xfrm>
            <a:custGeom>
              <a:rect b="b" l="l" r="r" t="t"/>
              <a:pathLst>
                <a:path extrusionOk="0" h="624" w="1851">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9"/>
            <p:cNvSpPr/>
            <p:nvPr/>
          </p:nvSpPr>
          <p:spPr>
            <a:xfrm>
              <a:off x="8209803" y="2615619"/>
              <a:ext cx="125210" cy="170741"/>
            </a:xfrm>
            <a:custGeom>
              <a:rect b="b" l="l" r="r" t="t"/>
              <a:pathLst>
                <a:path extrusionOk="0" h="6510" w="4774">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9"/>
            <p:cNvSpPr/>
            <p:nvPr/>
          </p:nvSpPr>
          <p:spPr>
            <a:xfrm>
              <a:off x="8232778" y="2753051"/>
              <a:ext cx="10727" cy="33309"/>
            </a:xfrm>
            <a:custGeom>
              <a:rect b="b" l="l" r="r" t="t"/>
              <a:pathLst>
                <a:path extrusionOk="0" h="1270" w="409">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9"/>
            <p:cNvSpPr/>
            <p:nvPr/>
          </p:nvSpPr>
          <p:spPr>
            <a:xfrm>
              <a:off x="8301416" y="2753051"/>
              <a:ext cx="10753" cy="33309"/>
            </a:xfrm>
            <a:custGeom>
              <a:rect b="b" l="l" r="r" t="t"/>
              <a:pathLst>
                <a:path extrusionOk="0" h="1270" w="41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1" name="Google Shape;13761;p79"/>
          <p:cNvGrpSpPr/>
          <p:nvPr/>
        </p:nvGrpSpPr>
        <p:grpSpPr>
          <a:xfrm>
            <a:off x="5390373" y="2241078"/>
            <a:ext cx="257344" cy="358215"/>
            <a:chOff x="5390373" y="2425653"/>
            <a:chExt cx="257344" cy="358215"/>
          </a:xfrm>
        </p:grpSpPr>
        <p:sp>
          <p:nvSpPr>
            <p:cNvPr id="13762" name="Google Shape;13762;p79"/>
            <p:cNvSpPr/>
            <p:nvPr/>
          </p:nvSpPr>
          <p:spPr>
            <a:xfrm>
              <a:off x="5395671" y="2453323"/>
              <a:ext cx="246879" cy="325378"/>
            </a:xfrm>
            <a:custGeom>
              <a:rect b="b" l="l" r="r" t="t"/>
              <a:pathLst>
                <a:path extrusionOk="0" h="12406" w="9413">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9"/>
            <p:cNvSpPr/>
            <p:nvPr/>
          </p:nvSpPr>
          <p:spPr>
            <a:xfrm>
              <a:off x="5418122" y="2475800"/>
              <a:ext cx="201952" cy="269199"/>
            </a:xfrm>
            <a:custGeom>
              <a:rect b="b" l="l" r="r" t="t"/>
              <a:pathLst>
                <a:path extrusionOk="0" h="10264" w="7700">
                  <a:moveTo>
                    <a:pt x="1" y="0"/>
                  </a:moveTo>
                  <a:lnTo>
                    <a:pt x="1" y="10264"/>
                  </a:lnTo>
                  <a:lnTo>
                    <a:pt x="7700" y="10264"/>
                  </a:lnTo>
                  <a:lnTo>
                    <a:pt x="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9"/>
            <p:cNvSpPr/>
            <p:nvPr/>
          </p:nvSpPr>
          <p:spPr>
            <a:xfrm>
              <a:off x="5468609" y="2430925"/>
              <a:ext cx="100976" cy="44901"/>
            </a:xfrm>
            <a:custGeom>
              <a:rect b="b" l="l" r="r" t="t"/>
              <a:pathLst>
                <a:path extrusionOk="0" h="1712" w="385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9"/>
            <p:cNvSpPr/>
            <p:nvPr/>
          </p:nvSpPr>
          <p:spPr>
            <a:xfrm>
              <a:off x="5535883" y="2509476"/>
              <a:ext cx="56179" cy="22372"/>
            </a:xfrm>
            <a:custGeom>
              <a:rect b="b" l="l" r="r" t="t"/>
              <a:pathLst>
                <a:path extrusionOk="0" h="853" w="2142">
                  <a:moveTo>
                    <a:pt x="0" y="1"/>
                  </a:moveTo>
                  <a:lnTo>
                    <a:pt x="0" y="853"/>
                  </a:lnTo>
                  <a:lnTo>
                    <a:pt x="2141" y="853"/>
                  </a:lnTo>
                  <a:lnTo>
                    <a:pt x="2141"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9"/>
            <p:cNvSpPr/>
            <p:nvPr/>
          </p:nvSpPr>
          <p:spPr>
            <a:xfrm>
              <a:off x="5446028" y="2548739"/>
              <a:ext cx="67536" cy="50514"/>
            </a:xfrm>
            <a:custGeom>
              <a:rect b="b" l="l" r="r" t="t"/>
              <a:pathLst>
                <a:path extrusionOk="0" h="1926" w="2575">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9"/>
            <p:cNvSpPr/>
            <p:nvPr/>
          </p:nvSpPr>
          <p:spPr>
            <a:xfrm>
              <a:off x="5446133" y="2566416"/>
              <a:ext cx="67431" cy="32837"/>
            </a:xfrm>
            <a:custGeom>
              <a:rect b="b" l="l" r="r" t="t"/>
              <a:pathLst>
                <a:path extrusionOk="0" h="1252" w="2571">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9"/>
            <p:cNvSpPr/>
            <p:nvPr/>
          </p:nvSpPr>
          <p:spPr>
            <a:xfrm>
              <a:off x="5446133" y="2576382"/>
              <a:ext cx="16943" cy="22870"/>
            </a:xfrm>
            <a:custGeom>
              <a:rect b="b" l="l" r="r" t="t"/>
              <a:pathLst>
                <a:path extrusionOk="0" h="872" w="646">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9"/>
            <p:cNvSpPr/>
            <p:nvPr/>
          </p:nvSpPr>
          <p:spPr>
            <a:xfrm>
              <a:off x="5496620" y="2576382"/>
              <a:ext cx="16943" cy="22870"/>
            </a:xfrm>
            <a:custGeom>
              <a:rect b="b" l="l" r="r" t="t"/>
              <a:pathLst>
                <a:path extrusionOk="0" h="872" w="646">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9"/>
            <p:cNvSpPr/>
            <p:nvPr/>
          </p:nvSpPr>
          <p:spPr>
            <a:xfrm>
              <a:off x="5457384" y="2503811"/>
              <a:ext cx="44954" cy="50514"/>
            </a:xfrm>
            <a:custGeom>
              <a:rect b="b" l="l" r="r" t="t"/>
              <a:pathLst>
                <a:path extrusionOk="0" h="1926" w="1714">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9"/>
            <p:cNvSpPr/>
            <p:nvPr/>
          </p:nvSpPr>
          <p:spPr>
            <a:xfrm>
              <a:off x="5457384" y="2503811"/>
              <a:ext cx="30948" cy="50567"/>
            </a:xfrm>
            <a:custGeom>
              <a:rect b="b" l="l" r="r" t="t"/>
              <a:pathLst>
                <a:path extrusionOk="0" h="1928" w="118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9"/>
            <p:cNvSpPr/>
            <p:nvPr/>
          </p:nvSpPr>
          <p:spPr>
            <a:xfrm>
              <a:off x="5457384" y="2503811"/>
              <a:ext cx="44954" cy="22477"/>
            </a:xfrm>
            <a:custGeom>
              <a:rect b="b" l="l" r="r" t="t"/>
              <a:pathLst>
                <a:path extrusionOk="0" h="857" w="1714">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9"/>
            <p:cNvSpPr/>
            <p:nvPr/>
          </p:nvSpPr>
          <p:spPr>
            <a:xfrm>
              <a:off x="5457384" y="2503811"/>
              <a:ext cx="30948" cy="20457"/>
            </a:xfrm>
            <a:custGeom>
              <a:rect b="b" l="l" r="r" t="t"/>
              <a:pathLst>
                <a:path extrusionOk="0" h="780" w="118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9"/>
            <p:cNvSpPr/>
            <p:nvPr/>
          </p:nvSpPr>
          <p:spPr>
            <a:xfrm>
              <a:off x="5390373" y="2425653"/>
              <a:ext cx="257344" cy="358215"/>
            </a:xfrm>
            <a:custGeom>
              <a:rect b="b" l="l" r="r" t="t"/>
              <a:pathLst>
                <a:path extrusionOk="0" h="13658" w="9812">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9"/>
            <p:cNvSpPr/>
            <p:nvPr/>
          </p:nvSpPr>
          <p:spPr>
            <a:xfrm>
              <a:off x="5512147" y="2448025"/>
              <a:ext cx="12406" cy="10622"/>
            </a:xfrm>
            <a:custGeom>
              <a:rect b="b" l="l" r="r" t="t"/>
              <a:pathLst>
                <a:path extrusionOk="0" h="405" w="473">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9"/>
            <p:cNvSpPr/>
            <p:nvPr/>
          </p:nvSpPr>
          <p:spPr>
            <a:xfrm>
              <a:off x="5412824" y="2470502"/>
              <a:ext cx="212548" cy="279795"/>
            </a:xfrm>
            <a:custGeom>
              <a:rect b="b" l="l" r="r" t="t"/>
              <a:pathLst>
                <a:path extrusionOk="0" h="10668" w="8104">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9"/>
            <p:cNvSpPr/>
            <p:nvPr/>
          </p:nvSpPr>
          <p:spPr>
            <a:xfrm>
              <a:off x="5440835" y="2498513"/>
              <a:ext cx="77896" cy="105907"/>
            </a:xfrm>
            <a:custGeom>
              <a:rect b="b" l="l" r="r" t="t"/>
              <a:pathLst>
                <a:path extrusionOk="0" h="4038" w="297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9"/>
            <p:cNvSpPr/>
            <p:nvPr/>
          </p:nvSpPr>
          <p:spPr>
            <a:xfrm>
              <a:off x="5530690" y="2504178"/>
              <a:ext cx="66670" cy="32968"/>
            </a:xfrm>
            <a:custGeom>
              <a:rect b="b" l="l" r="r" t="t"/>
              <a:pathLst>
                <a:path extrusionOk="0" h="1257" w="2542">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9"/>
            <p:cNvSpPr/>
            <p:nvPr/>
          </p:nvSpPr>
          <p:spPr>
            <a:xfrm>
              <a:off x="5528670" y="2549106"/>
              <a:ext cx="70578" cy="10517"/>
            </a:xfrm>
            <a:custGeom>
              <a:rect b="b" l="l" r="r" t="t"/>
              <a:pathLst>
                <a:path extrusionOk="0" h="401" w="2691">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9"/>
            <p:cNvSpPr/>
            <p:nvPr/>
          </p:nvSpPr>
          <p:spPr>
            <a:xfrm>
              <a:off x="5528670" y="2571452"/>
              <a:ext cx="37007" cy="10517"/>
            </a:xfrm>
            <a:custGeom>
              <a:rect b="b" l="l" r="r" t="t"/>
              <a:pathLst>
                <a:path extrusionOk="0" h="401" w="1411">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9"/>
            <p:cNvSpPr/>
            <p:nvPr/>
          </p:nvSpPr>
          <p:spPr>
            <a:xfrm>
              <a:off x="5438946" y="2616379"/>
              <a:ext cx="160302" cy="10517"/>
            </a:xfrm>
            <a:custGeom>
              <a:rect b="b" l="l" r="r" t="t"/>
              <a:pathLst>
                <a:path extrusionOk="0" h="401" w="6112">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9"/>
            <p:cNvSpPr/>
            <p:nvPr/>
          </p:nvSpPr>
          <p:spPr>
            <a:xfrm>
              <a:off x="5438946" y="2638830"/>
              <a:ext cx="25782" cy="10517"/>
            </a:xfrm>
            <a:custGeom>
              <a:rect b="b" l="l" r="r" t="t"/>
              <a:pathLst>
                <a:path extrusionOk="0" h="401" w="983">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9"/>
            <p:cNvSpPr/>
            <p:nvPr/>
          </p:nvSpPr>
          <p:spPr>
            <a:xfrm>
              <a:off x="5438946" y="2706104"/>
              <a:ext cx="25782" cy="10517"/>
            </a:xfrm>
            <a:custGeom>
              <a:rect b="b" l="l" r="r" t="t"/>
              <a:pathLst>
                <a:path extrusionOk="0" h="401" w="983">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9"/>
            <p:cNvSpPr/>
            <p:nvPr/>
          </p:nvSpPr>
          <p:spPr>
            <a:xfrm>
              <a:off x="5438946" y="2683627"/>
              <a:ext cx="25782" cy="10517"/>
            </a:xfrm>
            <a:custGeom>
              <a:rect b="b" l="l" r="r" t="t"/>
              <a:pathLst>
                <a:path extrusionOk="0" h="401" w="983">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9"/>
            <p:cNvSpPr/>
            <p:nvPr/>
          </p:nvSpPr>
          <p:spPr>
            <a:xfrm>
              <a:off x="5439576" y="2661307"/>
              <a:ext cx="24392" cy="10491"/>
            </a:xfrm>
            <a:custGeom>
              <a:rect b="b" l="l" r="r" t="t"/>
              <a:pathLst>
                <a:path extrusionOk="0" h="400" w="93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9"/>
            <p:cNvSpPr/>
            <p:nvPr/>
          </p:nvSpPr>
          <p:spPr>
            <a:xfrm>
              <a:off x="5472517" y="2638830"/>
              <a:ext cx="48259" cy="10517"/>
            </a:xfrm>
            <a:custGeom>
              <a:rect b="b" l="l" r="r" t="t"/>
              <a:pathLst>
                <a:path extrusionOk="0" h="401" w="184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9"/>
            <p:cNvSpPr/>
            <p:nvPr/>
          </p:nvSpPr>
          <p:spPr>
            <a:xfrm>
              <a:off x="5473278" y="2706104"/>
              <a:ext cx="69949" cy="10517"/>
            </a:xfrm>
            <a:custGeom>
              <a:rect b="b" l="l" r="r" t="t"/>
              <a:pathLst>
                <a:path extrusionOk="0" h="401" w="2667">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9"/>
            <p:cNvSpPr/>
            <p:nvPr/>
          </p:nvSpPr>
          <p:spPr>
            <a:xfrm>
              <a:off x="5472517" y="2683627"/>
              <a:ext cx="48232" cy="10517"/>
            </a:xfrm>
            <a:custGeom>
              <a:rect b="b" l="l" r="r" t="t"/>
              <a:pathLst>
                <a:path extrusionOk="0" h="401" w="1839">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9"/>
            <p:cNvSpPr/>
            <p:nvPr/>
          </p:nvSpPr>
          <p:spPr>
            <a:xfrm>
              <a:off x="5473147" y="2661307"/>
              <a:ext cx="69450" cy="10491"/>
            </a:xfrm>
            <a:custGeom>
              <a:rect b="b" l="l" r="r" t="t"/>
              <a:pathLst>
                <a:path extrusionOk="0" h="400" w="2648">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9"/>
            <p:cNvSpPr/>
            <p:nvPr/>
          </p:nvSpPr>
          <p:spPr>
            <a:xfrm>
              <a:off x="5556681" y="2661281"/>
              <a:ext cx="41938" cy="10543"/>
            </a:xfrm>
            <a:custGeom>
              <a:rect b="b" l="l" r="r" t="t"/>
              <a:pathLst>
                <a:path extrusionOk="0" h="402" w="1599">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9"/>
            <p:cNvSpPr/>
            <p:nvPr/>
          </p:nvSpPr>
          <p:spPr>
            <a:xfrm>
              <a:off x="5556681" y="2638830"/>
              <a:ext cx="42567" cy="10517"/>
            </a:xfrm>
            <a:custGeom>
              <a:rect b="b" l="l" r="r" t="t"/>
              <a:pathLst>
                <a:path extrusionOk="0" h="401" w="1623">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9"/>
            <p:cNvSpPr/>
            <p:nvPr/>
          </p:nvSpPr>
          <p:spPr>
            <a:xfrm>
              <a:off x="5556681" y="2683627"/>
              <a:ext cx="42567" cy="10517"/>
            </a:xfrm>
            <a:custGeom>
              <a:rect b="b" l="l" r="r" t="t"/>
              <a:pathLst>
                <a:path extrusionOk="0" h="401" w="1623">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9"/>
            <p:cNvSpPr/>
            <p:nvPr/>
          </p:nvSpPr>
          <p:spPr>
            <a:xfrm>
              <a:off x="5556681" y="2706104"/>
              <a:ext cx="42567" cy="10517"/>
            </a:xfrm>
            <a:custGeom>
              <a:rect b="b" l="l" r="r" t="t"/>
              <a:pathLst>
                <a:path extrusionOk="0" h="401" w="1623">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4" name="Google Shape;13794;p79"/>
          <p:cNvGrpSpPr/>
          <p:nvPr/>
        </p:nvGrpSpPr>
        <p:grpSpPr>
          <a:xfrm>
            <a:off x="5364617" y="4123268"/>
            <a:ext cx="285985" cy="322572"/>
            <a:chOff x="5364617" y="4307843"/>
            <a:chExt cx="285985" cy="322572"/>
          </a:xfrm>
        </p:grpSpPr>
        <p:sp>
          <p:nvSpPr>
            <p:cNvPr id="13795" name="Google Shape;13795;p79"/>
            <p:cNvSpPr/>
            <p:nvPr/>
          </p:nvSpPr>
          <p:spPr>
            <a:xfrm>
              <a:off x="5374977" y="4569305"/>
              <a:ext cx="84059" cy="52271"/>
            </a:xfrm>
            <a:custGeom>
              <a:rect b="b" l="l" r="r" t="t"/>
              <a:pathLst>
                <a:path extrusionOk="0" h="1993" w="3205">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9"/>
            <p:cNvSpPr/>
            <p:nvPr/>
          </p:nvSpPr>
          <p:spPr>
            <a:xfrm>
              <a:off x="5466328" y="4489547"/>
              <a:ext cx="84085" cy="132029"/>
            </a:xfrm>
            <a:custGeom>
              <a:rect b="b" l="l" r="r" t="t"/>
              <a:pathLst>
                <a:path extrusionOk="0" h="5034" w="3206">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9"/>
            <p:cNvSpPr/>
            <p:nvPr/>
          </p:nvSpPr>
          <p:spPr>
            <a:xfrm>
              <a:off x="5557835" y="4403731"/>
              <a:ext cx="87731" cy="217846"/>
            </a:xfrm>
            <a:custGeom>
              <a:rect b="b" l="l" r="r" t="t"/>
              <a:pathLst>
                <a:path extrusionOk="0" h="8306" w="3345">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9"/>
            <p:cNvSpPr/>
            <p:nvPr/>
          </p:nvSpPr>
          <p:spPr>
            <a:xfrm>
              <a:off x="5366007" y="4395023"/>
              <a:ext cx="284595" cy="235392"/>
            </a:xfrm>
            <a:custGeom>
              <a:rect b="b" l="l" r="r" t="t"/>
              <a:pathLst>
                <a:path extrusionOk="0" h="8975" w="10851">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9"/>
            <p:cNvSpPr/>
            <p:nvPr/>
          </p:nvSpPr>
          <p:spPr>
            <a:xfrm>
              <a:off x="5384052" y="4584202"/>
              <a:ext cx="64651" cy="10255"/>
            </a:xfrm>
            <a:custGeom>
              <a:rect b="b" l="l" r="r" t="t"/>
              <a:pathLst>
                <a:path extrusionOk="0" h="391" w="2465">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9"/>
            <p:cNvSpPr/>
            <p:nvPr/>
          </p:nvSpPr>
          <p:spPr>
            <a:xfrm>
              <a:off x="5475796" y="4504576"/>
              <a:ext cx="64520" cy="10124"/>
            </a:xfrm>
            <a:custGeom>
              <a:rect b="b" l="l" r="r" t="t"/>
              <a:pathLst>
                <a:path extrusionOk="0" h="386" w="246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9"/>
            <p:cNvSpPr/>
            <p:nvPr/>
          </p:nvSpPr>
          <p:spPr>
            <a:xfrm>
              <a:off x="5567540" y="4418759"/>
              <a:ext cx="64520" cy="10255"/>
            </a:xfrm>
            <a:custGeom>
              <a:rect b="b" l="l" r="r" t="t"/>
              <a:pathLst>
                <a:path extrusionOk="0" h="391" w="246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9"/>
            <p:cNvSpPr/>
            <p:nvPr/>
          </p:nvSpPr>
          <p:spPr>
            <a:xfrm>
              <a:off x="5364617" y="4307843"/>
              <a:ext cx="237149" cy="235366"/>
            </a:xfrm>
            <a:custGeom>
              <a:rect b="b" l="l" r="r" t="t"/>
              <a:pathLst>
                <a:path extrusionOk="0" h="8974" w="9042">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9"/>
            <p:cNvSpPr/>
            <p:nvPr/>
          </p:nvSpPr>
          <p:spPr>
            <a:xfrm>
              <a:off x="5441857" y="4584202"/>
              <a:ext cx="14923" cy="10255"/>
            </a:xfrm>
            <a:custGeom>
              <a:rect b="b" l="l" r="r" t="t"/>
              <a:pathLst>
                <a:path extrusionOk="0" h="391" w="569">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9"/>
            <p:cNvSpPr/>
            <p:nvPr/>
          </p:nvSpPr>
          <p:spPr>
            <a:xfrm>
              <a:off x="5376367" y="4570590"/>
              <a:ext cx="8104" cy="49727"/>
            </a:xfrm>
            <a:custGeom>
              <a:rect b="b" l="l" r="r" t="t"/>
              <a:pathLst>
                <a:path extrusionOk="0" h="1896" w="309">
                  <a:moveTo>
                    <a:pt x="0" y="0"/>
                  </a:moveTo>
                  <a:lnTo>
                    <a:pt x="0" y="1896"/>
                  </a:lnTo>
                  <a:lnTo>
                    <a:pt x="308" y="1896"/>
                  </a:ln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9"/>
            <p:cNvSpPr/>
            <p:nvPr/>
          </p:nvSpPr>
          <p:spPr>
            <a:xfrm>
              <a:off x="5533601" y="4504576"/>
              <a:ext cx="14923" cy="10124"/>
            </a:xfrm>
            <a:custGeom>
              <a:rect b="b" l="l" r="r" t="t"/>
              <a:pathLst>
                <a:path extrusionOk="0" h="386" w="569">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9"/>
            <p:cNvSpPr/>
            <p:nvPr/>
          </p:nvSpPr>
          <p:spPr>
            <a:xfrm>
              <a:off x="5467718" y="4490937"/>
              <a:ext cx="8235" cy="129380"/>
            </a:xfrm>
            <a:custGeom>
              <a:rect b="b" l="l" r="r" t="t"/>
              <a:pathLst>
                <a:path extrusionOk="0" h="4933" w="314">
                  <a:moveTo>
                    <a:pt x="1" y="1"/>
                  </a:moveTo>
                  <a:lnTo>
                    <a:pt x="1" y="2845"/>
                  </a:lnTo>
                  <a:lnTo>
                    <a:pt x="1" y="4933"/>
                  </a:lnTo>
                  <a:lnTo>
                    <a:pt x="314" y="4933"/>
                  </a:lnTo>
                  <a:lnTo>
                    <a:pt x="314" y="2845"/>
                  </a:lnTo>
                  <a:lnTo>
                    <a:pt x="314"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9"/>
            <p:cNvSpPr/>
            <p:nvPr/>
          </p:nvSpPr>
          <p:spPr>
            <a:xfrm>
              <a:off x="5625214" y="4418759"/>
              <a:ext cx="15055" cy="10255"/>
            </a:xfrm>
            <a:custGeom>
              <a:rect b="b" l="l" r="r" t="t"/>
              <a:pathLst>
                <a:path extrusionOk="0" h="391" w="574">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9"/>
            <p:cNvSpPr/>
            <p:nvPr/>
          </p:nvSpPr>
          <p:spPr>
            <a:xfrm>
              <a:off x="5559225" y="4405121"/>
              <a:ext cx="8104" cy="215197"/>
            </a:xfrm>
            <a:custGeom>
              <a:rect b="b" l="l" r="r" t="t"/>
              <a:pathLst>
                <a:path extrusionOk="0" h="8205" w="309">
                  <a:moveTo>
                    <a:pt x="0" y="1"/>
                  </a:moveTo>
                  <a:lnTo>
                    <a:pt x="0" y="3080"/>
                  </a:lnTo>
                  <a:lnTo>
                    <a:pt x="0" y="8205"/>
                  </a:lnTo>
                  <a:lnTo>
                    <a:pt x="308" y="8205"/>
                  </a:lnTo>
                  <a:lnTo>
                    <a:pt x="308" y="3080"/>
                  </a:lnTo>
                  <a:lnTo>
                    <a:pt x="308"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9" name="Google Shape;13809;p79"/>
          <p:cNvGrpSpPr/>
          <p:nvPr/>
        </p:nvGrpSpPr>
        <p:grpSpPr>
          <a:xfrm>
            <a:off x="7539428" y="2250572"/>
            <a:ext cx="349980" cy="355697"/>
            <a:chOff x="7539428" y="2435147"/>
            <a:chExt cx="349980" cy="355697"/>
          </a:xfrm>
        </p:grpSpPr>
        <p:sp>
          <p:nvSpPr>
            <p:cNvPr id="13810" name="Google Shape;13810;p79"/>
            <p:cNvSpPr/>
            <p:nvPr/>
          </p:nvSpPr>
          <p:spPr>
            <a:xfrm>
              <a:off x="7561249" y="2635316"/>
              <a:ext cx="27932" cy="61215"/>
            </a:xfrm>
            <a:custGeom>
              <a:rect b="b" l="l" r="r" t="t"/>
              <a:pathLst>
                <a:path extrusionOk="0" h="2334" w="1065">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9"/>
            <p:cNvSpPr/>
            <p:nvPr/>
          </p:nvSpPr>
          <p:spPr>
            <a:xfrm>
              <a:off x="7572501" y="2629755"/>
              <a:ext cx="66775" cy="66775"/>
            </a:xfrm>
            <a:custGeom>
              <a:rect b="b" l="l" r="r" t="t"/>
              <a:pathLst>
                <a:path extrusionOk="0" h="2546" w="2546">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9"/>
            <p:cNvSpPr/>
            <p:nvPr/>
          </p:nvSpPr>
          <p:spPr>
            <a:xfrm>
              <a:off x="7583595" y="2713290"/>
              <a:ext cx="33466" cy="33361"/>
            </a:xfrm>
            <a:custGeom>
              <a:rect b="b" l="l" r="r" t="t"/>
              <a:pathLst>
                <a:path extrusionOk="0" h="1272" w="1276">
                  <a:moveTo>
                    <a:pt x="0" y="1"/>
                  </a:moveTo>
                  <a:lnTo>
                    <a:pt x="0" y="1271"/>
                  </a:lnTo>
                  <a:lnTo>
                    <a:pt x="1276" y="1271"/>
                  </a:lnTo>
                  <a:lnTo>
                    <a:pt x="127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9"/>
            <p:cNvSpPr/>
            <p:nvPr/>
          </p:nvSpPr>
          <p:spPr>
            <a:xfrm>
              <a:off x="7544595" y="2726797"/>
              <a:ext cx="111467" cy="58828"/>
            </a:xfrm>
            <a:custGeom>
              <a:rect b="b" l="l" r="r" t="t"/>
              <a:pathLst>
                <a:path extrusionOk="0" h="2243" w="425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9"/>
            <p:cNvSpPr/>
            <p:nvPr/>
          </p:nvSpPr>
          <p:spPr>
            <a:xfrm>
              <a:off x="7566809" y="2657635"/>
              <a:ext cx="66906" cy="61241"/>
            </a:xfrm>
            <a:custGeom>
              <a:rect b="b" l="l" r="r" t="t"/>
              <a:pathLst>
                <a:path extrusionOk="0" h="2335" w="2551">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9"/>
            <p:cNvSpPr/>
            <p:nvPr/>
          </p:nvSpPr>
          <p:spPr>
            <a:xfrm>
              <a:off x="7566809" y="2657635"/>
              <a:ext cx="66775" cy="59851"/>
            </a:xfrm>
            <a:custGeom>
              <a:rect b="b" l="l" r="r" t="t"/>
              <a:pathLst>
                <a:path extrusionOk="0" h="2282" w="2546">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9"/>
            <p:cNvSpPr/>
            <p:nvPr/>
          </p:nvSpPr>
          <p:spPr>
            <a:xfrm>
              <a:off x="7544595" y="2740934"/>
              <a:ext cx="22372" cy="44692"/>
            </a:xfrm>
            <a:custGeom>
              <a:rect b="b" l="l" r="r" t="t"/>
              <a:pathLst>
                <a:path extrusionOk="0" h="1704" w="853">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9"/>
            <p:cNvSpPr/>
            <p:nvPr/>
          </p:nvSpPr>
          <p:spPr>
            <a:xfrm>
              <a:off x="7633690" y="2740934"/>
              <a:ext cx="22372" cy="44692"/>
            </a:xfrm>
            <a:custGeom>
              <a:rect b="b" l="l" r="r" t="t"/>
              <a:pathLst>
                <a:path extrusionOk="0" h="1704" w="853">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9"/>
            <p:cNvSpPr/>
            <p:nvPr/>
          </p:nvSpPr>
          <p:spPr>
            <a:xfrm>
              <a:off x="7678250" y="2445874"/>
              <a:ext cx="27906" cy="61372"/>
            </a:xfrm>
            <a:custGeom>
              <a:rect b="b" l="l" r="r" t="t"/>
              <a:pathLst>
                <a:path extrusionOk="0" h="2340" w="1064">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9"/>
            <p:cNvSpPr/>
            <p:nvPr/>
          </p:nvSpPr>
          <p:spPr>
            <a:xfrm>
              <a:off x="7689475" y="2440445"/>
              <a:ext cx="66775" cy="66801"/>
            </a:xfrm>
            <a:custGeom>
              <a:rect b="b" l="l" r="r" t="t"/>
              <a:pathLst>
                <a:path extrusionOk="0" h="2547" w="2546">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9"/>
            <p:cNvSpPr/>
            <p:nvPr/>
          </p:nvSpPr>
          <p:spPr>
            <a:xfrm>
              <a:off x="7700570" y="2523875"/>
              <a:ext cx="33361" cy="33466"/>
            </a:xfrm>
            <a:custGeom>
              <a:rect b="b" l="l" r="r" t="t"/>
              <a:pathLst>
                <a:path extrusionOk="0" h="1276" w="1272">
                  <a:moveTo>
                    <a:pt x="1" y="0"/>
                  </a:moveTo>
                  <a:lnTo>
                    <a:pt x="1" y="1276"/>
                  </a:lnTo>
                  <a:lnTo>
                    <a:pt x="1271" y="1276"/>
                  </a:lnTo>
                  <a:lnTo>
                    <a:pt x="12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9"/>
            <p:cNvSpPr/>
            <p:nvPr/>
          </p:nvSpPr>
          <p:spPr>
            <a:xfrm>
              <a:off x="7661701" y="2537382"/>
              <a:ext cx="111336" cy="58959"/>
            </a:xfrm>
            <a:custGeom>
              <a:rect b="b" l="l" r="r" t="t"/>
              <a:pathLst>
                <a:path extrusionOk="0" h="2248" w="4245">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9"/>
            <p:cNvSpPr/>
            <p:nvPr/>
          </p:nvSpPr>
          <p:spPr>
            <a:xfrm>
              <a:off x="7661596" y="2551519"/>
              <a:ext cx="22215" cy="44823"/>
            </a:xfrm>
            <a:custGeom>
              <a:rect b="b" l="l" r="r" t="t"/>
              <a:pathLst>
                <a:path extrusionOk="0" h="1709" w="847">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9"/>
            <p:cNvSpPr/>
            <p:nvPr/>
          </p:nvSpPr>
          <p:spPr>
            <a:xfrm>
              <a:off x="7750690" y="2551519"/>
              <a:ext cx="22241" cy="44823"/>
            </a:xfrm>
            <a:custGeom>
              <a:rect b="b" l="l" r="r" t="t"/>
              <a:pathLst>
                <a:path extrusionOk="0" h="1709" w="848">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9"/>
            <p:cNvSpPr/>
            <p:nvPr/>
          </p:nvSpPr>
          <p:spPr>
            <a:xfrm>
              <a:off x="7683784" y="2468220"/>
              <a:ext cx="66933" cy="61241"/>
            </a:xfrm>
            <a:custGeom>
              <a:rect b="b" l="l" r="r" t="t"/>
              <a:pathLst>
                <a:path extrusionOk="0" h="2335" w="2552">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9"/>
            <p:cNvSpPr/>
            <p:nvPr/>
          </p:nvSpPr>
          <p:spPr>
            <a:xfrm>
              <a:off x="7683784" y="2468220"/>
              <a:ext cx="66801" cy="59851"/>
            </a:xfrm>
            <a:custGeom>
              <a:rect b="b" l="l" r="r" t="t"/>
              <a:pathLst>
                <a:path extrusionOk="0" h="2282" w="2547">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9"/>
            <p:cNvSpPr/>
            <p:nvPr/>
          </p:nvSpPr>
          <p:spPr>
            <a:xfrm>
              <a:off x="7811879" y="2607409"/>
              <a:ext cx="44587" cy="39027"/>
            </a:xfrm>
            <a:custGeom>
              <a:rect b="b" l="l" r="r" t="t"/>
              <a:pathLst>
                <a:path extrusionOk="0" h="1488" w="170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9"/>
            <p:cNvSpPr/>
            <p:nvPr/>
          </p:nvSpPr>
          <p:spPr>
            <a:xfrm>
              <a:off x="7811879" y="2607409"/>
              <a:ext cx="30712" cy="39027"/>
            </a:xfrm>
            <a:custGeom>
              <a:rect b="b" l="l" r="r" t="t"/>
              <a:pathLst>
                <a:path extrusionOk="0" h="1488" w="1171">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9"/>
            <p:cNvSpPr/>
            <p:nvPr/>
          </p:nvSpPr>
          <p:spPr>
            <a:xfrm>
              <a:off x="7784131" y="2707625"/>
              <a:ext cx="100215" cy="78001"/>
            </a:xfrm>
            <a:custGeom>
              <a:rect b="b" l="l" r="r" t="t"/>
              <a:pathLst>
                <a:path extrusionOk="0" h="2974" w="3821">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9"/>
            <p:cNvSpPr/>
            <p:nvPr/>
          </p:nvSpPr>
          <p:spPr>
            <a:xfrm>
              <a:off x="7784131" y="2732357"/>
              <a:ext cx="100215" cy="53268"/>
            </a:xfrm>
            <a:custGeom>
              <a:rect b="b" l="l" r="r" t="t"/>
              <a:pathLst>
                <a:path extrusionOk="0" h="2031" w="3821">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9"/>
            <p:cNvSpPr/>
            <p:nvPr/>
          </p:nvSpPr>
          <p:spPr>
            <a:xfrm>
              <a:off x="7795225" y="2629755"/>
              <a:ext cx="78027" cy="77896"/>
            </a:xfrm>
            <a:custGeom>
              <a:rect b="b" l="l" r="r" t="t"/>
              <a:pathLst>
                <a:path extrusionOk="0" h="2970" w="2975">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9"/>
            <p:cNvSpPr/>
            <p:nvPr/>
          </p:nvSpPr>
          <p:spPr>
            <a:xfrm>
              <a:off x="7809545" y="2629755"/>
              <a:ext cx="65228" cy="70080"/>
            </a:xfrm>
            <a:custGeom>
              <a:rect b="b" l="l" r="r" t="t"/>
              <a:pathLst>
                <a:path extrusionOk="0" h="2672" w="2487">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9"/>
            <p:cNvSpPr/>
            <p:nvPr/>
          </p:nvSpPr>
          <p:spPr>
            <a:xfrm>
              <a:off x="7801047" y="2664035"/>
              <a:ext cx="66644" cy="54842"/>
            </a:xfrm>
            <a:custGeom>
              <a:rect b="b" l="l" r="r" t="t"/>
              <a:pathLst>
                <a:path extrusionOk="0" h="2091" w="2541">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9"/>
            <p:cNvSpPr/>
            <p:nvPr/>
          </p:nvSpPr>
          <p:spPr>
            <a:xfrm>
              <a:off x="7801047" y="2664035"/>
              <a:ext cx="66513" cy="54343"/>
            </a:xfrm>
            <a:custGeom>
              <a:rect b="b" l="l" r="r" t="t"/>
              <a:pathLst>
                <a:path extrusionOk="0" h="2072" w="2536">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9"/>
            <p:cNvSpPr/>
            <p:nvPr/>
          </p:nvSpPr>
          <p:spPr>
            <a:xfrm>
              <a:off x="7784131" y="2748251"/>
              <a:ext cx="22241" cy="37374"/>
            </a:xfrm>
            <a:custGeom>
              <a:rect b="b" l="l" r="r" t="t"/>
              <a:pathLst>
                <a:path extrusionOk="0" h="1425" w="848">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9"/>
            <p:cNvSpPr/>
            <p:nvPr/>
          </p:nvSpPr>
          <p:spPr>
            <a:xfrm>
              <a:off x="7862000" y="2748251"/>
              <a:ext cx="22346" cy="37374"/>
            </a:xfrm>
            <a:custGeom>
              <a:rect b="b" l="l" r="r" t="t"/>
              <a:pathLst>
                <a:path extrusionOk="0" h="1425" w="852">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9"/>
            <p:cNvSpPr/>
            <p:nvPr/>
          </p:nvSpPr>
          <p:spPr>
            <a:xfrm>
              <a:off x="7693646" y="2462922"/>
              <a:ext cx="48101" cy="16182"/>
            </a:xfrm>
            <a:custGeom>
              <a:rect b="b" l="l" r="r" t="t"/>
              <a:pathLst>
                <a:path extrusionOk="0" h="617" w="1834">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9"/>
            <p:cNvSpPr/>
            <p:nvPr/>
          </p:nvSpPr>
          <p:spPr>
            <a:xfrm>
              <a:off x="7656403" y="2435147"/>
              <a:ext cx="121827" cy="166387"/>
            </a:xfrm>
            <a:custGeom>
              <a:rect b="b" l="l" r="r" t="t"/>
              <a:pathLst>
                <a:path extrusionOk="0" h="6344" w="4645">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9"/>
            <p:cNvSpPr/>
            <p:nvPr/>
          </p:nvSpPr>
          <p:spPr>
            <a:xfrm>
              <a:off x="7678617" y="2568776"/>
              <a:ext cx="10517" cy="32758"/>
            </a:xfrm>
            <a:custGeom>
              <a:rect b="b" l="l" r="r" t="t"/>
              <a:pathLst>
                <a:path extrusionOk="0" h="1249" w="401">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9"/>
            <p:cNvSpPr/>
            <p:nvPr/>
          </p:nvSpPr>
          <p:spPr>
            <a:xfrm>
              <a:off x="7745393" y="2568776"/>
              <a:ext cx="10491" cy="32758"/>
            </a:xfrm>
            <a:custGeom>
              <a:rect b="b" l="l" r="r" t="t"/>
              <a:pathLst>
                <a:path extrusionOk="0" h="1249" w="40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9"/>
            <p:cNvSpPr/>
            <p:nvPr/>
          </p:nvSpPr>
          <p:spPr>
            <a:xfrm>
              <a:off x="7576645" y="2652337"/>
              <a:ext cx="48127" cy="16077"/>
            </a:xfrm>
            <a:custGeom>
              <a:rect b="b" l="l" r="r" t="t"/>
              <a:pathLst>
                <a:path extrusionOk="0" h="613" w="1835">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9"/>
            <p:cNvSpPr/>
            <p:nvPr/>
          </p:nvSpPr>
          <p:spPr>
            <a:xfrm>
              <a:off x="7539428" y="2624457"/>
              <a:ext cx="121801" cy="166387"/>
            </a:xfrm>
            <a:custGeom>
              <a:rect b="b" l="l" r="r" t="t"/>
              <a:pathLst>
                <a:path extrusionOk="0" h="6344" w="4644">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9"/>
            <p:cNvSpPr/>
            <p:nvPr/>
          </p:nvSpPr>
          <p:spPr>
            <a:xfrm>
              <a:off x="7561643" y="2758113"/>
              <a:ext cx="10491" cy="32732"/>
            </a:xfrm>
            <a:custGeom>
              <a:rect b="b" l="l" r="r" t="t"/>
              <a:pathLst>
                <a:path extrusionOk="0" h="1248" w="40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9"/>
            <p:cNvSpPr/>
            <p:nvPr/>
          </p:nvSpPr>
          <p:spPr>
            <a:xfrm>
              <a:off x="7628523" y="2758113"/>
              <a:ext cx="10491" cy="32732"/>
            </a:xfrm>
            <a:custGeom>
              <a:rect b="b" l="l" r="r" t="t"/>
              <a:pathLst>
                <a:path extrusionOk="0" h="1248" w="40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9"/>
            <p:cNvSpPr/>
            <p:nvPr/>
          </p:nvSpPr>
          <p:spPr>
            <a:xfrm>
              <a:off x="7778833" y="2602243"/>
              <a:ext cx="110575" cy="188602"/>
            </a:xfrm>
            <a:custGeom>
              <a:rect b="b" l="l" r="r" t="t"/>
              <a:pathLst>
                <a:path extrusionOk="0" h="7191" w="4216">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9"/>
            <p:cNvSpPr/>
            <p:nvPr/>
          </p:nvSpPr>
          <p:spPr>
            <a:xfrm>
              <a:off x="7801152" y="2765037"/>
              <a:ext cx="10517" cy="25808"/>
            </a:xfrm>
            <a:custGeom>
              <a:rect b="b" l="l" r="r" t="t"/>
              <a:pathLst>
                <a:path extrusionOk="0" h="984" w="401">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9"/>
            <p:cNvSpPr/>
            <p:nvPr/>
          </p:nvSpPr>
          <p:spPr>
            <a:xfrm>
              <a:off x="7856807" y="2765037"/>
              <a:ext cx="10517" cy="25808"/>
            </a:xfrm>
            <a:custGeom>
              <a:rect b="b" l="l" r="r" t="t"/>
              <a:pathLst>
                <a:path extrusionOk="0" h="984" w="401">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9"/>
            <p:cNvSpPr/>
            <p:nvPr/>
          </p:nvSpPr>
          <p:spPr>
            <a:xfrm>
              <a:off x="7648429" y="2613442"/>
              <a:ext cx="136094" cy="110654"/>
            </a:xfrm>
            <a:custGeom>
              <a:rect b="b" l="l" r="r" t="t"/>
              <a:pathLst>
                <a:path extrusionOk="0" h="4219" w="5189">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8" name="Google Shape;13848;p79"/>
          <p:cNvGrpSpPr/>
          <p:nvPr/>
        </p:nvGrpSpPr>
        <p:grpSpPr>
          <a:xfrm>
            <a:off x="6276285" y="4105355"/>
            <a:ext cx="224927" cy="360785"/>
            <a:chOff x="6276285" y="4289930"/>
            <a:chExt cx="224927" cy="360785"/>
          </a:xfrm>
        </p:grpSpPr>
        <p:sp>
          <p:nvSpPr>
            <p:cNvPr id="13849" name="Google Shape;13849;p79"/>
            <p:cNvSpPr/>
            <p:nvPr/>
          </p:nvSpPr>
          <p:spPr>
            <a:xfrm>
              <a:off x="6292940" y="4329035"/>
              <a:ext cx="191487" cy="202817"/>
            </a:xfrm>
            <a:custGeom>
              <a:rect b="b" l="l" r="r" t="t"/>
              <a:pathLst>
                <a:path extrusionOk="0" h="7733" w="7301">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9"/>
            <p:cNvSpPr/>
            <p:nvPr/>
          </p:nvSpPr>
          <p:spPr>
            <a:xfrm>
              <a:off x="6292940" y="4329035"/>
              <a:ext cx="191487" cy="22477"/>
            </a:xfrm>
            <a:custGeom>
              <a:rect b="b" l="l" r="r" t="t"/>
              <a:pathLst>
                <a:path extrusionOk="0" h="857" w="7301">
                  <a:moveTo>
                    <a:pt x="1" y="0"/>
                  </a:moveTo>
                  <a:lnTo>
                    <a:pt x="1" y="857"/>
                  </a:lnTo>
                  <a:lnTo>
                    <a:pt x="7300" y="857"/>
                  </a:lnTo>
                  <a:lnTo>
                    <a:pt x="730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9"/>
            <p:cNvSpPr/>
            <p:nvPr/>
          </p:nvSpPr>
          <p:spPr>
            <a:xfrm>
              <a:off x="6281583" y="4312118"/>
              <a:ext cx="214069" cy="22503"/>
            </a:xfrm>
            <a:custGeom>
              <a:rect b="b" l="l" r="r" t="t"/>
              <a:pathLst>
                <a:path extrusionOk="0" h="858" w="8162">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9"/>
            <p:cNvSpPr/>
            <p:nvPr/>
          </p:nvSpPr>
          <p:spPr>
            <a:xfrm>
              <a:off x="6276285" y="4289930"/>
              <a:ext cx="224927" cy="360785"/>
            </a:xfrm>
            <a:custGeom>
              <a:rect b="b" l="l" r="r" t="t"/>
              <a:pathLst>
                <a:path extrusionOk="0" h="13756" w="8576">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9"/>
            <p:cNvSpPr/>
            <p:nvPr/>
          </p:nvSpPr>
          <p:spPr>
            <a:xfrm>
              <a:off x="6312846" y="4379890"/>
              <a:ext cx="148736" cy="106903"/>
            </a:xfrm>
            <a:custGeom>
              <a:rect b="b" l="l" r="r" t="t"/>
              <a:pathLst>
                <a:path extrusionOk="0" h="4076" w="5671">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79"/>
          <p:cNvGrpSpPr/>
          <p:nvPr/>
        </p:nvGrpSpPr>
        <p:grpSpPr>
          <a:xfrm>
            <a:off x="6650604" y="4158466"/>
            <a:ext cx="356405" cy="278431"/>
            <a:chOff x="6650604" y="4343041"/>
            <a:chExt cx="356405" cy="278431"/>
          </a:xfrm>
        </p:grpSpPr>
        <p:sp>
          <p:nvSpPr>
            <p:cNvPr id="13855" name="Google Shape;13855;p79"/>
            <p:cNvSpPr/>
            <p:nvPr/>
          </p:nvSpPr>
          <p:spPr>
            <a:xfrm>
              <a:off x="6711688" y="4354397"/>
              <a:ext cx="284096" cy="17310"/>
            </a:xfrm>
            <a:custGeom>
              <a:rect b="b" l="l" r="r" t="t"/>
              <a:pathLst>
                <a:path extrusionOk="0" h="660" w="10832">
                  <a:moveTo>
                    <a:pt x="0" y="1"/>
                  </a:moveTo>
                  <a:lnTo>
                    <a:pt x="0" y="660"/>
                  </a:lnTo>
                  <a:lnTo>
                    <a:pt x="10831" y="660"/>
                  </a:lnTo>
                  <a:lnTo>
                    <a:pt x="1083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9"/>
            <p:cNvSpPr/>
            <p:nvPr/>
          </p:nvSpPr>
          <p:spPr>
            <a:xfrm>
              <a:off x="6793334" y="4550631"/>
              <a:ext cx="202319" cy="17074"/>
            </a:xfrm>
            <a:custGeom>
              <a:rect b="b" l="l" r="r" t="t"/>
              <a:pathLst>
                <a:path extrusionOk="0" h="651" w="7714">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9"/>
            <p:cNvSpPr/>
            <p:nvPr/>
          </p:nvSpPr>
          <p:spPr>
            <a:xfrm>
              <a:off x="6816546" y="4465077"/>
              <a:ext cx="22608" cy="52901"/>
            </a:xfrm>
            <a:custGeom>
              <a:rect b="b" l="l" r="r" t="t"/>
              <a:pathLst>
                <a:path extrusionOk="0" h="2017" w="862">
                  <a:moveTo>
                    <a:pt x="1" y="0"/>
                  </a:moveTo>
                  <a:lnTo>
                    <a:pt x="1" y="2017"/>
                  </a:lnTo>
                  <a:lnTo>
                    <a:pt x="862" y="2017"/>
                  </a:lnTo>
                  <a:lnTo>
                    <a:pt x="862"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9"/>
            <p:cNvSpPr/>
            <p:nvPr/>
          </p:nvSpPr>
          <p:spPr>
            <a:xfrm>
              <a:off x="6856936" y="4439584"/>
              <a:ext cx="22608" cy="76506"/>
            </a:xfrm>
            <a:custGeom>
              <a:rect b="b" l="l" r="r" t="t"/>
              <a:pathLst>
                <a:path extrusionOk="0" h="2917" w="862">
                  <a:moveTo>
                    <a:pt x="0" y="0"/>
                  </a:moveTo>
                  <a:lnTo>
                    <a:pt x="0" y="2916"/>
                  </a:lnTo>
                  <a:lnTo>
                    <a:pt x="862" y="2916"/>
                  </a:lnTo>
                  <a:lnTo>
                    <a:pt x="86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9"/>
            <p:cNvSpPr/>
            <p:nvPr/>
          </p:nvSpPr>
          <p:spPr>
            <a:xfrm>
              <a:off x="6897326" y="4453852"/>
              <a:ext cx="21480" cy="62238"/>
            </a:xfrm>
            <a:custGeom>
              <a:rect b="b" l="l" r="r" t="t"/>
              <a:pathLst>
                <a:path extrusionOk="0" h="2373" w="819">
                  <a:moveTo>
                    <a:pt x="0" y="0"/>
                  </a:moveTo>
                  <a:lnTo>
                    <a:pt x="0" y="2372"/>
                  </a:lnTo>
                  <a:lnTo>
                    <a:pt x="818" y="2372"/>
                  </a:lnTo>
                  <a:lnTo>
                    <a:pt x="818"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9"/>
            <p:cNvSpPr/>
            <p:nvPr/>
          </p:nvSpPr>
          <p:spPr>
            <a:xfrm>
              <a:off x="6937822" y="4407403"/>
              <a:ext cx="22634" cy="108818"/>
            </a:xfrm>
            <a:custGeom>
              <a:rect b="b" l="l" r="r" t="t"/>
              <a:pathLst>
                <a:path extrusionOk="0" h="4149" w="863">
                  <a:moveTo>
                    <a:pt x="1" y="0"/>
                  </a:moveTo>
                  <a:lnTo>
                    <a:pt x="1" y="4148"/>
                  </a:lnTo>
                  <a:lnTo>
                    <a:pt x="862" y="4148"/>
                  </a:lnTo>
                  <a:lnTo>
                    <a:pt x="862"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9"/>
            <p:cNvSpPr/>
            <p:nvPr/>
          </p:nvSpPr>
          <p:spPr>
            <a:xfrm>
              <a:off x="6721025" y="4376979"/>
              <a:ext cx="265422" cy="165732"/>
            </a:xfrm>
            <a:custGeom>
              <a:rect b="b" l="l" r="r" t="t"/>
              <a:pathLst>
                <a:path extrusionOk="0" h="6319" w="1012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9"/>
            <p:cNvSpPr/>
            <p:nvPr/>
          </p:nvSpPr>
          <p:spPr>
            <a:xfrm>
              <a:off x="6720894" y="4371681"/>
              <a:ext cx="265553" cy="105671"/>
            </a:xfrm>
            <a:custGeom>
              <a:rect b="b" l="l" r="r" t="t"/>
              <a:pathLst>
                <a:path extrusionOk="0" h="4029" w="10125">
                  <a:moveTo>
                    <a:pt x="0" y="1"/>
                  </a:moveTo>
                  <a:lnTo>
                    <a:pt x="0" y="4028"/>
                  </a:lnTo>
                  <a:lnTo>
                    <a:pt x="318" y="4028"/>
                  </a:lnTo>
                  <a:lnTo>
                    <a:pt x="318" y="487"/>
                  </a:lnTo>
                  <a:lnTo>
                    <a:pt x="10124" y="487"/>
                  </a:lnTo>
                  <a:lnTo>
                    <a:pt x="1012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9"/>
            <p:cNvSpPr/>
            <p:nvPr/>
          </p:nvSpPr>
          <p:spPr>
            <a:xfrm>
              <a:off x="6711688" y="4354397"/>
              <a:ext cx="8970" cy="11383"/>
            </a:xfrm>
            <a:custGeom>
              <a:rect b="b" l="l" r="r" t="t"/>
              <a:pathLst>
                <a:path extrusionOk="0" h="434" w="342">
                  <a:moveTo>
                    <a:pt x="0" y="1"/>
                  </a:moveTo>
                  <a:lnTo>
                    <a:pt x="0" y="434"/>
                  </a:lnTo>
                  <a:lnTo>
                    <a:pt x="342" y="434"/>
                  </a:lnTo>
                  <a:lnTo>
                    <a:pt x="3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9"/>
            <p:cNvSpPr/>
            <p:nvPr/>
          </p:nvSpPr>
          <p:spPr>
            <a:xfrm>
              <a:off x="6793334" y="4555064"/>
              <a:ext cx="10622" cy="10360"/>
            </a:xfrm>
            <a:custGeom>
              <a:rect b="b" l="l" r="r" t="t"/>
              <a:pathLst>
                <a:path extrusionOk="0" h="395" w="405">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9"/>
            <p:cNvSpPr/>
            <p:nvPr/>
          </p:nvSpPr>
          <p:spPr>
            <a:xfrm>
              <a:off x="6661698" y="4488551"/>
              <a:ext cx="121932" cy="121801"/>
            </a:xfrm>
            <a:custGeom>
              <a:rect b="b" l="l" r="r" t="t"/>
              <a:pathLst>
                <a:path extrusionOk="0" h="4644" w="4649">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9"/>
            <p:cNvSpPr/>
            <p:nvPr/>
          </p:nvSpPr>
          <p:spPr>
            <a:xfrm>
              <a:off x="6650604" y="4343041"/>
              <a:ext cx="356405" cy="278431"/>
            </a:xfrm>
            <a:custGeom>
              <a:rect b="b" l="l" r="r" t="t"/>
              <a:pathLst>
                <a:path extrusionOk="0" h="10616" w="13589">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9"/>
            <p:cNvSpPr/>
            <p:nvPr/>
          </p:nvSpPr>
          <p:spPr>
            <a:xfrm>
              <a:off x="6810880" y="4455740"/>
              <a:ext cx="33833" cy="71706"/>
            </a:xfrm>
            <a:custGeom>
              <a:rect b="b" l="l" r="r" t="t"/>
              <a:pathLst>
                <a:path extrusionOk="0" h="2734" w="129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9"/>
            <p:cNvSpPr/>
            <p:nvPr/>
          </p:nvSpPr>
          <p:spPr>
            <a:xfrm>
              <a:off x="6851245" y="4428359"/>
              <a:ext cx="33991" cy="99087"/>
            </a:xfrm>
            <a:custGeom>
              <a:rect b="b" l="l" r="r" t="t"/>
              <a:pathLst>
                <a:path extrusionOk="0" h="3778" w="1296">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9"/>
            <p:cNvSpPr/>
            <p:nvPr/>
          </p:nvSpPr>
          <p:spPr>
            <a:xfrm>
              <a:off x="6891766" y="4442600"/>
              <a:ext cx="33833" cy="84846"/>
            </a:xfrm>
            <a:custGeom>
              <a:rect b="b" l="l" r="r" t="t"/>
              <a:pathLst>
                <a:path extrusionOk="0" h="3235" w="129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9"/>
            <p:cNvSpPr/>
            <p:nvPr/>
          </p:nvSpPr>
          <p:spPr>
            <a:xfrm>
              <a:off x="6932156" y="4396046"/>
              <a:ext cx="33965" cy="131400"/>
            </a:xfrm>
            <a:custGeom>
              <a:rect b="b" l="l" r="r" t="t"/>
              <a:pathLst>
                <a:path extrusionOk="0" h="5010" w="1295">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9"/>
            <p:cNvSpPr/>
            <p:nvPr/>
          </p:nvSpPr>
          <p:spPr>
            <a:xfrm>
              <a:off x="6736526" y="4410183"/>
              <a:ext cx="45610" cy="11383"/>
            </a:xfrm>
            <a:custGeom>
              <a:rect b="b" l="l" r="r" t="t"/>
              <a:pathLst>
                <a:path extrusionOk="0" h="434" w="1739">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9"/>
            <p:cNvSpPr/>
            <p:nvPr/>
          </p:nvSpPr>
          <p:spPr>
            <a:xfrm>
              <a:off x="6736526" y="4428096"/>
              <a:ext cx="62002" cy="11278"/>
            </a:xfrm>
            <a:custGeom>
              <a:rect b="b" l="l" r="r" t="t"/>
              <a:pathLst>
                <a:path extrusionOk="0" h="430" w="2364">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9"/>
            <p:cNvSpPr/>
            <p:nvPr/>
          </p:nvSpPr>
          <p:spPr>
            <a:xfrm>
              <a:off x="6737286" y="4445774"/>
              <a:ext cx="60612" cy="11252"/>
            </a:xfrm>
            <a:custGeom>
              <a:rect b="b" l="l" r="r" t="t"/>
              <a:pathLst>
                <a:path extrusionOk="0" h="429" w="2311">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9"/>
            <p:cNvSpPr/>
            <p:nvPr/>
          </p:nvSpPr>
          <p:spPr>
            <a:xfrm>
              <a:off x="6737286" y="4463556"/>
              <a:ext cx="60612" cy="11252"/>
            </a:xfrm>
            <a:custGeom>
              <a:rect b="b" l="l" r="r" t="t"/>
              <a:pathLst>
                <a:path extrusionOk="0" h="429" w="2311">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9"/>
            <p:cNvSpPr/>
            <p:nvPr/>
          </p:nvSpPr>
          <p:spPr>
            <a:xfrm>
              <a:off x="6680766" y="4514280"/>
              <a:ext cx="39027" cy="70080"/>
            </a:xfrm>
            <a:custGeom>
              <a:rect b="b" l="l" r="r" t="t"/>
              <a:pathLst>
                <a:path extrusionOk="0" h="2672" w="1488">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9"/>
            <p:cNvSpPr/>
            <p:nvPr/>
          </p:nvSpPr>
          <p:spPr>
            <a:xfrm>
              <a:off x="6687323" y="4514332"/>
              <a:ext cx="77004" cy="70395"/>
            </a:xfrm>
            <a:custGeom>
              <a:rect b="b" l="l" r="r" t="t"/>
              <a:pathLst>
                <a:path extrusionOk="0" h="2684" w="2936">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7" name="Google Shape;13877;p79"/>
          <p:cNvGrpSpPr/>
          <p:nvPr/>
        </p:nvGrpSpPr>
        <p:grpSpPr>
          <a:xfrm>
            <a:off x="5787274" y="4124003"/>
            <a:ext cx="322572" cy="321208"/>
            <a:chOff x="5787274" y="4308578"/>
            <a:chExt cx="322572" cy="321208"/>
          </a:xfrm>
        </p:grpSpPr>
        <p:sp>
          <p:nvSpPr>
            <p:cNvPr id="13878" name="Google Shape;13878;p79"/>
            <p:cNvSpPr/>
            <p:nvPr/>
          </p:nvSpPr>
          <p:spPr>
            <a:xfrm>
              <a:off x="5791942" y="4496865"/>
              <a:ext cx="56678" cy="128252"/>
            </a:xfrm>
            <a:custGeom>
              <a:rect b="b" l="l" r="r" t="t"/>
              <a:pathLst>
                <a:path extrusionOk="0" h="4890" w="2161">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9"/>
            <p:cNvSpPr/>
            <p:nvPr/>
          </p:nvSpPr>
          <p:spPr>
            <a:xfrm>
              <a:off x="5791942" y="4496865"/>
              <a:ext cx="27014" cy="128252"/>
            </a:xfrm>
            <a:custGeom>
              <a:rect b="b" l="l" r="r" t="t"/>
              <a:pathLst>
                <a:path extrusionOk="0" h="4890" w="103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9"/>
            <p:cNvSpPr/>
            <p:nvPr/>
          </p:nvSpPr>
          <p:spPr>
            <a:xfrm>
              <a:off x="5877365" y="4465208"/>
              <a:ext cx="56704" cy="159909"/>
            </a:xfrm>
            <a:custGeom>
              <a:rect b="b" l="l" r="r" t="t"/>
              <a:pathLst>
                <a:path extrusionOk="0" h="6097" w="2162">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9"/>
            <p:cNvSpPr/>
            <p:nvPr/>
          </p:nvSpPr>
          <p:spPr>
            <a:xfrm>
              <a:off x="5877365" y="4465208"/>
              <a:ext cx="27172" cy="159909"/>
            </a:xfrm>
            <a:custGeom>
              <a:rect b="b" l="l" r="r" t="t"/>
              <a:pathLst>
                <a:path extrusionOk="0" h="6097" w="1036">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9"/>
            <p:cNvSpPr/>
            <p:nvPr/>
          </p:nvSpPr>
          <p:spPr>
            <a:xfrm>
              <a:off x="5962945" y="4433525"/>
              <a:ext cx="56678" cy="191592"/>
            </a:xfrm>
            <a:custGeom>
              <a:rect b="b" l="l" r="r" t="t"/>
              <a:pathLst>
                <a:path extrusionOk="0" h="7305" w="2161">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9"/>
            <p:cNvSpPr/>
            <p:nvPr/>
          </p:nvSpPr>
          <p:spPr>
            <a:xfrm>
              <a:off x="5962945" y="4433525"/>
              <a:ext cx="27014" cy="191592"/>
            </a:xfrm>
            <a:custGeom>
              <a:rect b="b" l="l" r="r" t="t"/>
              <a:pathLst>
                <a:path extrusionOk="0" h="7305" w="103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9"/>
            <p:cNvSpPr/>
            <p:nvPr/>
          </p:nvSpPr>
          <p:spPr>
            <a:xfrm>
              <a:off x="6048499" y="4401843"/>
              <a:ext cx="56573" cy="223275"/>
            </a:xfrm>
            <a:custGeom>
              <a:rect b="b" l="l" r="r" t="t"/>
              <a:pathLst>
                <a:path extrusionOk="0" h="8513" w="2157">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9"/>
            <p:cNvSpPr/>
            <p:nvPr/>
          </p:nvSpPr>
          <p:spPr>
            <a:xfrm>
              <a:off x="6048499" y="4401843"/>
              <a:ext cx="27041" cy="223275"/>
            </a:xfrm>
            <a:custGeom>
              <a:rect b="b" l="l" r="r" t="t"/>
              <a:pathLst>
                <a:path extrusionOk="0" h="8513" w="1031">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9"/>
            <p:cNvSpPr/>
            <p:nvPr/>
          </p:nvSpPr>
          <p:spPr>
            <a:xfrm>
              <a:off x="5805554" y="4313246"/>
              <a:ext cx="290811" cy="117289"/>
            </a:xfrm>
            <a:custGeom>
              <a:rect b="b" l="l" r="r" t="t"/>
              <a:pathLst>
                <a:path extrusionOk="0" h="4472" w="11088">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9"/>
            <p:cNvSpPr/>
            <p:nvPr/>
          </p:nvSpPr>
          <p:spPr>
            <a:xfrm>
              <a:off x="5787274" y="4492196"/>
              <a:ext cx="66146" cy="137589"/>
            </a:xfrm>
            <a:custGeom>
              <a:rect b="b" l="l" r="r" t="t"/>
              <a:pathLst>
                <a:path extrusionOk="0" h="5246" w="2522">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9"/>
            <p:cNvSpPr/>
            <p:nvPr/>
          </p:nvSpPr>
          <p:spPr>
            <a:xfrm>
              <a:off x="5872697" y="4460409"/>
              <a:ext cx="66172" cy="169377"/>
            </a:xfrm>
            <a:custGeom>
              <a:rect b="b" l="l" r="r" t="t"/>
              <a:pathLst>
                <a:path extrusionOk="0" h="6458" w="2523">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9"/>
            <p:cNvSpPr/>
            <p:nvPr/>
          </p:nvSpPr>
          <p:spPr>
            <a:xfrm>
              <a:off x="5958277" y="4428726"/>
              <a:ext cx="66015" cy="201060"/>
            </a:xfrm>
            <a:custGeom>
              <a:rect b="b" l="l" r="r" t="t"/>
              <a:pathLst>
                <a:path extrusionOk="0" h="7666" w="2517">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9"/>
            <p:cNvSpPr/>
            <p:nvPr/>
          </p:nvSpPr>
          <p:spPr>
            <a:xfrm>
              <a:off x="6043831" y="4397043"/>
              <a:ext cx="66015" cy="232743"/>
            </a:xfrm>
            <a:custGeom>
              <a:rect b="b" l="l" r="r" t="t"/>
              <a:pathLst>
                <a:path extrusionOk="0" h="8874" w="2517">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9"/>
            <p:cNvSpPr/>
            <p:nvPr/>
          </p:nvSpPr>
          <p:spPr>
            <a:xfrm>
              <a:off x="5848856" y="4308578"/>
              <a:ext cx="252912" cy="90144"/>
            </a:xfrm>
            <a:custGeom>
              <a:rect b="b" l="l" r="r" t="t"/>
              <a:pathLst>
                <a:path extrusionOk="0" h="3437" w="9643">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9"/>
            <p:cNvSpPr/>
            <p:nvPr/>
          </p:nvSpPr>
          <p:spPr>
            <a:xfrm>
              <a:off x="5800886" y="4390722"/>
              <a:ext cx="194975" cy="44482"/>
            </a:xfrm>
            <a:custGeom>
              <a:rect b="b" l="l" r="r" t="t"/>
              <a:pathLst>
                <a:path extrusionOk="0" h="1696" w="7434">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3" name="Google Shape;13893;p79"/>
          <p:cNvGrpSpPr/>
          <p:nvPr/>
        </p:nvGrpSpPr>
        <p:grpSpPr>
          <a:xfrm>
            <a:off x="7139485" y="4105093"/>
            <a:ext cx="253200" cy="360418"/>
            <a:chOff x="7139485" y="4289668"/>
            <a:chExt cx="253200" cy="360418"/>
          </a:xfrm>
        </p:grpSpPr>
        <p:sp>
          <p:nvSpPr>
            <p:cNvPr id="13894" name="Google Shape;13894;p79"/>
            <p:cNvSpPr/>
            <p:nvPr/>
          </p:nvSpPr>
          <p:spPr>
            <a:xfrm>
              <a:off x="7243477" y="4402105"/>
              <a:ext cx="50881" cy="50750"/>
            </a:xfrm>
            <a:custGeom>
              <a:rect b="b" l="l" r="r" t="t"/>
              <a:pathLst>
                <a:path extrusionOk="0" h="1935" w="1940">
                  <a:moveTo>
                    <a:pt x="1" y="0"/>
                  </a:moveTo>
                  <a:lnTo>
                    <a:pt x="1" y="1935"/>
                  </a:lnTo>
                  <a:lnTo>
                    <a:pt x="1940" y="1935"/>
                  </a:lnTo>
                  <a:lnTo>
                    <a:pt x="194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9"/>
            <p:cNvSpPr/>
            <p:nvPr/>
          </p:nvSpPr>
          <p:spPr>
            <a:xfrm>
              <a:off x="7243477" y="4402105"/>
              <a:ext cx="50881" cy="33912"/>
            </a:xfrm>
            <a:custGeom>
              <a:rect b="b" l="l" r="r" t="t"/>
              <a:pathLst>
                <a:path extrusionOk="0" h="1293" w="194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9"/>
            <p:cNvSpPr/>
            <p:nvPr/>
          </p:nvSpPr>
          <p:spPr>
            <a:xfrm>
              <a:off x="7189842" y="4435912"/>
              <a:ext cx="158152" cy="73489"/>
            </a:xfrm>
            <a:custGeom>
              <a:rect b="b" l="l" r="r" t="t"/>
              <a:pathLst>
                <a:path extrusionOk="0" h="2802" w="603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9"/>
            <p:cNvSpPr/>
            <p:nvPr/>
          </p:nvSpPr>
          <p:spPr>
            <a:xfrm>
              <a:off x="7189973" y="4456868"/>
              <a:ext cx="28168" cy="52534"/>
            </a:xfrm>
            <a:custGeom>
              <a:rect b="b" l="l" r="r" t="t"/>
              <a:pathLst>
                <a:path extrusionOk="0" h="2003" w="1074">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9"/>
            <p:cNvSpPr/>
            <p:nvPr/>
          </p:nvSpPr>
          <p:spPr>
            <a:xfrm>
              <a:off x="7319720" y="4456868"/>
              <a:ext cx="28273" cy="52534"/>
            </a:xfrm>
            <a:custGeom>
              <a:rect b="b" l="l" r="r" t="t"/>
              <a:pathLst>
                <a:path extrusionOk="0" h="2003" w="1078">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9"/>
            <p:cNvSpPr/>
            <p:nvPr/>
          </p:nvSpPr>
          <p:spPr>
            <a:xfrm>
              <a:off x="7223806" y="4334464"/>
              <a:ext cx="90380" cy="84584"/>
            </a:xfrm>
            <a:custGeom>
              <a:rect b="b" l="l" r="r" t="t"/>
              <a:pathLst>
                <a:path extrusionOk="0" h="3225" w="3446">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9"/>
            <p:cNvSpPr/>
            <p:nvPr/>
          </p:nvSpPr>
          <p:spPr>
            <a:xfrm>
              <a:off x="7223806" y="4334333"/>
              <a:ext cx="43433" cy="84584"/>
            </a:xfrm>
            <a:custGeom>
              <a:rect b="b" l="l" r="r" t="t"/>
              <a:pathLst>
                <a:path extrusionOk="0" h="3225" w="1656">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9"/>
            <p:cNvSpPr/>
            <p:nvPr/>
          </p:nvSpPr>
          <p:spPr>
            <a:xfrm>
              <a:off x="7218246" y="4294834"/>
              <a:ext cx="101605" cy="73463"/>
            </a:xfrm>
            <a:custGeom>
              <a:rect b="b" l="l" r="r" t="t"/>
              <a:pathLst>
                <a:path extrusionOk="0" h="2801" w="3874">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9"/>
            <p:cNvSpPr/>
            <p:nvPr/>
          </p:nvSpPr>
          <p:spPr>
            <a:xfrm>
              <a:off x="7218115" y="4294834"/>
              <a:ext cx="42934" cy="73463"/>
            </a:xfrm>
            <a:custGeom>
              <a:rect b="b" l="l" r="r" t="t"/>
              <a:pathLst>
                <a:path extrusionOk="0" h="2801" w="1637">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9"/>
            <p:cNvSpPr/>
            <p:nvPr/>
          </p:nvSpPr>
          <p:spPr>
            <a:xfrm>
              <a:off x="7257613" y="4622206"/>
              <a:ext cx="22608" cy="22608"/>
            </a:xfrm>
            <a:custGeom>
              <a:rect b="b" l="l" r="r" t="t"/>
              <a:pathLst>
                <a:path extrusionOk="0" h="862" w="862">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9"/>
            <p:cNvSpPr/>
            <p:nvPr/>
          </p:nvSpPr>
          <p:spPr>
            <a:xfrm>
              <a:off x="7150343" y="4622206"/>
              <a:ext cx="22634" cy="22608"/>
            </a:xfrm>
            <a:custGeom>
              <a:rect b="b" l="l" r="r" t="t"/>
              <a:pathLst>
                <a:path extrusionOk="0" h="862" w="863">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9"/>
            <p:cNvSpPr/>
            <p:nvPr/>
          </p:nvSpPr>
          <p:spPr>
            <a:xfrm>
              <a:off x="7364884" y="4622206"/>
              <a:ext cx="22608" cy="22608"/>
            </a:xfrm>
            <a:custGeom>
              <a:rect b="b" l="l" r="r" t="t"/>
              <a:pathLst>
                <a:path extrusionOk="0" h="862" w="862">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9"/>
            <p:cNvSpPr/>
            <p:nvPr/>
          </p:nvSpPr>
          <p:spPr>
            <a:xfrm>
              <a:off x="7184675" y="4289668"/>
              <a:ext cx="168748" cy="224901"/>
            </a:xfrm>
            <a:custGeom>
              <a:rect b="b" l="l" r="r" t="t"/>
              <a:pathLst>
                <a:path extrusionOk="0" h="8575" w="6434">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9"/>
            <p:cNvSpPr/>
            <p:nvPr/>
          </p:nvSpPr>
          <p:spPr>
            <a:xfrm>
              <a:off x="7263436" y="4464867"/>
              <a:ext cx="10937" cy="49990"/>
            </a:xfrm>
            <a:custGeom>
              <a:rect b="b" l="l" r="r" t="t"/>
              <a:pathLst>
                <a:path extrusionOk="0" h="1906" w="417">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9"/>
            <p:cNvSpPr/>
            <p:nvPr/>
          </p:nvSpPr>
          <p:spPr>
            <a:xfrm>
              <a:off x="7212633" y="4475516"/>
              <a:ext cx="10989" cy="39472"/>
            </a:xfrm>
            <a:custGeom>
              <a:rect b="b" l="l" r="r" t="t"/>
              <a:pathLst>
                <a:path extrusionOk="0" h="1505" w="419">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9"/>
            <p:cNvSpPr/>
            <p:nvPr/>
          </p:nvSpPr>
          <p:spPr>
            <a:xfrm>
              <a:off x="7314212" y="4475516"/>
              <a:ext cx="11016" cy="39472"/>
            </a:xfrm>
            <a:custGeom>
              <a:rect b="b" l="l" r="r" t="t"/>
              <a:pathLst>
                <a:path extrusionOk="0" h="1505" w="42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9"/>
            <p:cNvSpPr/>
            <p:nvPr/>
          </p:nvSpPr>
          <p:spPr>
            <a:xfrm>
              <a:off x="7246755" y="4616882"/>
              <a:ext cx="38790" cy="33204"/>
            </a:xfrm>
            <a:custGeom>
              <a:rect b="b" l="l" r="r" t="t"/>
              <a:pathLst>
                <a:path extrusionOk="0" h="1266" w="1479">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9"/>
            <p:cNvSpPr/>
            <p:nvPr/>
          </p:nvSpPr>
          <p:spPr>
            <a:xfrm>
              <a:off x="7139485" y="4616882"/>
              <a:ext cx="38790" cy="33204"/>
            </a:xfrm>
            <a:custGeom>
              <a:rect b="b" l="l" r="r" t="t"/>
              <a:pathLst>
                <a:path extrusionOk="0" h="1266" w="1479">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9"/>
            <p:cNvSpPr/>
            <p:nvPr/>
          </p:nvSpPr>
          <p:spPr>
            <a:xfrm>
              <a:off x="7354026" y="4616882"/>
              <a:ext cx="38659" cy="33204"/>
            </a:xfrm>
            <a:custGeom>
              <a:rect b="b" l="l" r="r" t="t"/>
              <a:pathLst>
                <a:path extrusionOk="0" h="1266" w="1474">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9"/>
            <p:cNvSpPr/>
            <p:nvPr/>
          </p:nvSpPr>
          <p:spPr>
            <a:xfrm>
              <a:off x="7174315" y="4526240"/>
              <a:ext cx="189074" cy="84531"/>
            </a:xfrm>
            <a:custGeom>
              <a:rect b="b" l="l" r="r" t="t"/>
              <a:pathLst>
                <a:path extrusionOk="0" h="3223" w="7209">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9"/>
            <p:cNvSpPr/>
            <p:nvPr/>
          </p:nvSpPr>
          <p:spPr>
            <a:xfrm>
              <a:off x="7235215" y="4331028"/>
              <a:ext cx="70132" cy="25834"/>
            </a:xfrm>
            <a:custGeom>
              <a:rect b="b" l="l" r="r" t="t"/>
              <a:pathLst>
                <a:path extrusionOk="0" h="985" w="2674">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5" name="Google Shape;13915;p79"/>
          <p:cNvGrpSpPr/>
          <p:nvPr/>
        </p:nvGrpSpPr>
        <p:grpSpPr>
          <a:xfrm>
            <a:off x="7579687" y="4104961"/>
            <a:ext cx="253174" cy="360549"/>
            <a:chOff x="7579687" y="4289536"/>
            <a:chExt cx="253174" cy="360549"/>
          </a:xfrm>
        </p:grpSpPr>
        <p:sp>
          <p:nvSpPr>
            <p:cNvPr id="13916" name="Google Shape;13916;p79"/>
            <p:cNvSpPr/>
            <p:nvPr/>
          </p:nvSpPr>
          <p:spPr>
            <a:xfrm>
              <a:off x="7697816" y="4622206"/>
              <a:ext cx="22608" cy="22608"/>
            </a:xfrm>
            <a:custGeom>
              <a:rect b="b" l="l" r="r" t="t"/>
              <a:pathLst>
                <a:path extrusionOk="0" h="862" w="862">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9"/>
            <p:cNvSpPr/>
            <p:nvPr/>
          </p:nvSpPr>
          <p:spPr>
            <a:xfrm>
              <a:off x="7590545" y="4622206"/>
              <a:ext cx="22608" cy="22608"/>
            </a:xfrm>
            <a:custGeom>
              <a:rect b="b" l="l" r="r" t="t"/>
              <a:pathLst>
                <a:path extrusionOk="0" h="862" w="862">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9"/>
            <p:cNvSpPr/>
            <p:nvPr/>
          </p:nvSpPr>
          <p:spPr>
            <a:xfrm>
              <a:off x="7804955" y="4622206"/>
              <a:ext cx="22608" cy="22608"/>
            </a:xfrm>
            <a:custGeom>
              <a:rect b="b" l="l" r="r" t="t"/>
              <a:pathLst>
                <a:path extrusionOk="0" h="862" w="862">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9"/>
            <p:cNvSpPr/>
            <p:nvPr/>
          </p:nvSpPr>
          <p:spPr>
            <a:xfrm>
              <a:off x="7686459" y="4430247"/>
              <a:ext cx="45190" cy="45190"/>
            </a:xfrm>
            <a:custGeom>
              <a:rect b="b" l="l" r="r" t="t"/>
              <a:pathLst>
                <a:path extrusionOk="0" h="1723" w="1723">
                  <a:moveTo>
                    <a:pt x="0" y="0"/>
                  </a:moveTo>
                  <a:lnTo>
                    <a:pt x="0" y="1723"/>
                  </a:lnTo>
                  <a:lnTo>
                    <a:pt x="1723" y="1723"/>
                  </a:lnTo>
                  <a:lnTo>
                    <a:pt x="17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9"/>
            <p:cNvSpPr/>
            <p:nvPr/>
          </p:nvSpPr>
          <p:spPr>
            <a:xfrm>
              <a:off x="7686459" y="4430247"/>
              <a:ext cx="45190" cy="28273"/>
            </a:xfrm>
            <a:custGeom>
              <a:rect b="b" l="l" r="r" t="t"/>
              <a:pathLst>
                <a:path extrusionOk="0" h="1078" w="1723">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9"/>
            <p:cNvSpPr/>
            <p:nvPr/>
          </p:nvSpPr>
          <p:spPr>
            <a:xfrm>
              <a:off x="7680899" y="4294834"/>
              <a:ext cx="56442" cy="45216"/>
            </a:xfrm>
            <a:custGeom>
              <a:rect b="b" l="l" r="r" t="t"/>
              <a:pathLst>
                <a:path extrusionOk="0" h="1724" w="2152">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9"/>
            <p:cNvSpPr/>
            <p:nvPr/>
          </p:nvSpPr>
          <p:spPr>
            <a:xfrm>
              <a:off x="7680768" y="4294834"/>
              <a:ext cx="38397" cy="45216"/>
            </a:xfrm>
            <a:custGeom>
              <a:rect b="b" l="l" r="r" t="t"/>
              <a:pathLst>
                <a:path extrusionOk="0" h="1724" w="1464">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9"/>
            <p:cNvSpPr/>
            <p:nvPr/>
          </p:nvSpPr>
          <p:spPr>
            <a:xfrm>
              <a:off x="7652626" y="4317416"/>
              <a:ext cx="112857" cy="112988"/>
            </a:xfrm>
            <a:custGeom>
              <a:rect b="b" l="l" r="r" t="t"/>
              <a:pathLst>
                <a:path extrusionOk="0" h="4308" w="4303">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9"/>
            <p:cNvSpPr/>
            <p:nvPr/>
          </p:nvSpPr>
          <p:spPr>
            <a:xfrm>
              <a:off x="7679299" y="4317521"/>
              <a:ext cx="89960" cy="111729"/>
            </a:xfrm>
            <a:custGeom>
              <a:rect b="b" l="l" r="r" t="t"/>
              <a:pathLst>
                <a:path extrusionOk="0" h="4260" w="343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9"/>
            <p:cNvSpPr/>
            <p:nvPr/>
          </p:nvSpPr>
          <p:spPr>
            <a:xfrm>
              <a:off x="7663851" y="4357544"/>
              <a:ext cx="90380" cy="84085"/>
            </a:xfrm>
            <a:custGeom>
              <a:rect b="b" l="l" r="r" t="t"/>
              <a:pathLst>
                <a:path extrusionOk="0" h="3206" w="3446">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9"/>
            <p:cNvSpPr/>
            <p:nvPr/>
          </p:nvSpPr>
          <p:spPr>
            <a:xfrm>
              <a:off x="7635709" y="4461169"/>
              <a:ext cx="146664" cy="59458"/>
            </a:xfrm>
            <a:custGeom>
              <a:rect b="b" l="l" r="r" t="t"/>
              <a:pathLst>
                <a:path extrusionOk="0" h="2267" w="5592">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9"/>
            <p:cNvSpPr/>
            <p:nvPr/>
          </p:nvSpPr>
          <p:spPr>
            <a:xfrm>
              <a:off x="7635709" y="4480341"/>
              <a:ext cx="28299" cy="40285"/>
            </a:xfrm>
            <a:custGeom>
              <a:rect b="b" l="l" r="r" t="t"/>
              <a:pathLst>
                <a:path extrusionOk="0" h="1536" w="1079">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9"/>
            <p:cNvSpPr/>
            <p:nvPr/>
          </p:nvSpPr>
          <p:spPr>
            <a:xfrm>
              <a:off x="7754205" y="4480341"/>
              <a:ext cx="28299" cy="40285"/>
            </a:xfrm>
            <a:custGeom>
              <a:rect b="b" l="l" r="r" t="t"/>
              <a:pathLst>
                <a:path extrusionOk="0" h="1536" w="1079">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9"/>
            <p:cNvSpPr/>
            <p:nvPr/>
          </p:nvSpPr>
          <p:spPr>
            <a:xfrm>
              <a:off x="7663851" y="4357544"/>
              <a:ext cx="90380" cy="83456"/>
            </a:xfrm>
            <a:custGeom>
              <a:rect b="b" l="l" r="r" t="t"/>
              <a:pathLst>
                <a:path extrusionOk="0" h="3182" w="3446">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9"/>
            <p:cNvSpPr/>
            <p:nvPr/>
          </p:nvSpPr>
          <p:spPr>
            <a:xfrm>
              <a:off x="7630411" y="4289536"/>
              <a:ext cx="157260" cy="236388"/>
            </a:xfrm>
            <a:custGeom>
              <a:rect b="b" l="l" r="r" t="t"/>
              <a:pathLst>
                <a:path extrusionOk="0" h="9013" w="5996">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9"/>
            <p:cNvSpPr/>
            <p:nvPr/>
          </p:nvSpPr>
          <p:spPr>
            <a:xfrm>
              <a:off x="7703533" y="4486741"/>
              <a:ext cx="11016" cy="39472"/>
            </a:xfrm>
            <a:custGeom>
              <a:rect b="b" l="l" r="r" t="t"/>
              <a:pathLst>
                <a:path extrusionOk="0" h="1505" w="42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9"/>
            <p:cNvSpPr/>
            <p:nvPr/>
          </p:nvSpPr>
          <p:spPr>
            <a:xfrm>
              <a:off x="7658553" y="4498674"/>
              <a:ext cx="10622" cy="26962"/>
            </a:xfrm>
            <a:custGeom>
              <a:rect b="b" l="l" r="r" t="t"/>
              <a:pathLst>
                <a:path extrusionOk="0" h="1028" w="405">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9"/>
            <p:cNvSpPr/>
            <p:nvPr/>
          </p:nvSpPr>
          <p:spPr>
            <a:xfrm>
              <a:off x="7748723" y="4498097"/>
              <a:ext cx="11016" cy="28116"/>
            </a:xfrm>
            <a:custGeom>
              <a:rect b="b" l="l" r="r" t="t"/>
              <a:pathLst>
                <a:path extrusionOk="0" h="1072" w="42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9"/>
            <p:cNvSpPr/>
            <p:nvPr/>
          </p:nvSpPr>
          <p:spPr>
            <a:xfrm>
              <a:off x="7686958" y="4616882"/>
              <a:ext cx="38633" cy="33204"/>
            </a:xfrm>
            <a:custGeom>
              <a:rect b="b" l="l" r="r" t="t"/>
              <a:pathLst>
                <a:path extrusionOk="0" h="1266" w="1473">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9"/>
            <p:cNvSpPr/>
            <p:nvPr/>
          </p:nvSpPr>
          <p:spPr>
            <a:xfrm>
              <a:off x="7579687" y="4616882"/>
              <a:ext cx="38764" cy="33204"/>
            </a:xfrm>
            <a:custGeom>
              <a:rect b="b" l="l" r="r" t="t"/>
              <a:pathLst>
                <a:path extrusionOk="0" h="1266" w="1478">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9"/>
            <p:cNvSpPr/>
            <p:nvPr/>
          </p:nvSpPr>
          <p:spPr>
            <a:xfrm>
              <a:off x="7794097" y="4616882"/>
              <a:ext cx="38764" cy="33204"/>
            </a:xfrm>
            <a:custGeom>
              <a:rect b="b" l="l" r="r" t="t"/>
              <a:pathLst>
                <a:path extrusionOk="0" h="1266" w="1478">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9"/>
            <p:cNvSpPr/>
            <p:nvPr/>
          </p:nvSpPr>
          <p:spPr>
            <a:xfrm>
              <a:off x="7614937" y="4537596"/>
              <a:ext cx="188654" cy="73175"/>
            </a:xfrm>
            <a:custGeom>
              <a:rect b="b" l="l" r="r" t="t"/>
              <a:pathLst>
                <a:path extrusionOk="0" h="2790" w="7193">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8" name="Google Shape;13938;p79"/>
          <p:cNvGrpSpPr/>
          <p:nvPr/>
        </p:nvGrpSpPr>
        <p:grpSpPr>
          <a:xfrm>
            <a:off x="4905872" y="2723192"/>
            <a:ext cx="362857" cy="362726"/>
            <a:chOff x="4905872" y="2907767"/>
            <a:chExt cx="362857" cy="362726"/>
          </a:xfrm>
        </p:grpSpPr>
        <p:sp>
          <p:nvSpPr>
            <p:cNvPr id="13939" name="Google Shape;13939;p79"/>
            <p:cNvSpPr/>
            <p:nvPr/>
          </p:nvSpPr>
          <p:spPr>
            <a:xfrm>
              <a:off x="4998639" y="3063506"/>
              <a:ext cx="4328" cy="11016"/>
            </a:xfrm>
            <a:custGeom>
              <a:rect b="b" l="l" r="r" t="t"/>
              <a:pathLst>
                <a:path extrusionOk="0" h="420" w="165">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9"/>
            <p:cNvSpPr/>
            <p:nvPr/>
          </p:nvSpPr>
          <p:spPr>
            <a:xfrm>
              <a:off x="4931129" y="3063506"/>
              <a:ext cx="5324" cy="11016"/>
            </a:xfrm>
            <a:custGeom>
              <a:rect b="b" l="l" r="r" t="t"/>
              <a:pathLst>
                <a:path extrusionOk="0" h="420" w="203">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9"/>
            <p:cNvSpPr/>
            <p:nvPr/>
          </p:nvSpPr>
          <p:spPr>
            <a:xfrm>
              <a:off x="5080416" y="3203088"/>
              <a:ext cx="14530" cy="12642"/>
            </a:xfrm>
            <a:custGeom>
              <a:rect b="b" l="l" r="r" t="t"/>
              <a:pathLst>
                <a:path extrusionOk="0" h="482" w="554">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9"/>
            <p:cNvSpPr/>
            <p:nvPr/>
          </p:nvSpPr>
          <p:spPr>
            <a:xfrm>
              <a:off x="4945633" y="3046589"/>
              <a:ext cx="43957" cy="48101"/>
            </a:xfrm>
            <a:custGeom>
              <a:rect b="b" l="l" r="r" t="t"/>
              <a:pathLst>
                <a:path extrusionOk="0" h="1834" w="1676">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9"/>
            <p:cNvSpPr/>
            <p:nvPr/>
          </p:nvSpPr>
          <p:spPr>
            <a:xfrm>
              <a:off x="5080416" y="3003681"/>
              <a:ext cx="14530" cy="12642"/>
            </a:xfrm>
            <a:custGeom>
              <a:rect b="b" l="l" r="r" t="t"/>
              <a:pathLst>
                <a:path extrusionOk="0" h="482" w="554">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9"/>
            <p:cNvSpPr/>
            <p:nvPr/>
          </p:nvSpPr>
          <p:spPr>
            <a:xfrm>
              <a:off x="4960268" y="3103371"/>
              <a:ext cx="14556" cy="12668"/>
            </a:xfrm>
            <a:custGeom>
              <a:rect b="b" l="l" r="r" t="t"/>
              <a:pathLst>
                <a:path extrusionOk="0" h="483" w="555">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9"/>
            <p:cNvSpPr/>
            <p:nvPr/>
          </p:nvSpPr>
          <p:spPr>
            <a:xfrm>
              <a:off x="5118918" y="3163196"/>
              <a:ext cx="4170" cy="11016"/>
            </a:xfrm>
            <a:custGeom>
              <a:rect b="b" l="l" r="r" t="t"/>
              <a:pathLst>
                <a:path extrusionOk="0" h="420" w="159">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9"/>
            <p:cNvSpPr/>
            <p:nvPr/>
          </p:nvSpPr>
          <p:spPr>
            <a:xfrm>
              <a:off x="5065781" y="2947029"/>
              <a:ext cx="43931" cy="47970"/>
            </a:xfrm>
            <a:custGeom>
              <a:rect b="b" l="l" r="r" t="t"/>
              <a:pathLst>
                <a:path extrusionOk="0" h="1829" w="1675">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9"/>
            <p:cNvSpPr/>
            <p:nvPr/>
          </p:nvSpPr>
          <p:spPr>
            <a:xfrm>
              <a:off x="5118918" y="2963815"/>
              <a:ext cx="4170" cy="10989"/>
            </a:xfrm>
            <a:custGeom>
              <a:rect b="b" l="l" r="r" t="t"/>
              <a:pathLst>
                <a:path extrusionOk="0" h="419" w="159">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9"/>
            <p:cNvSpPr/>
            <p:nvPr/>
          </p:nvSpPr>
          <p:spPr>
            <a:xfrm>
              <a:off x="5186034" y="3046589"/>
              <a:ext cx="43826" cy="48101"/>
            </a:xfrm>
            <a:custGeom>
              <a:rect b="b" l="l" r="r" t="t"/>
              <a:pathLst>
                <a:path extrusionOk="0" h="1834" w="1671">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9"/>
            <p:cNvSpPr/>
            <p:nvPr/>
          </p:nvSpPr>
          <p:spPr>
            <a:xfrm>
              <a:off x="5200696" y="3103371"/>
              <a:ext cx="14530" cy="12668"/>
            </a:xfrm>
            <a:custGeom>
              <a:rect b="b" l="l" r="r" t="t"/>
              <a:pathLst>
                <a:path extrusionOk="0" h="483" w="554">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9"/>
            <p:cNvSpPr/>
            <p:nvPr/>
          </p:nvSpPr>
          <p:spPr>
            <a:xfrm>
              <a:off x="5171399" y="3063506"/>
              <a:ext cx="5455" cy="11016"/>
            </a:xfrm>
            <a:custGeom>
              <a:rect b="b" l="l" r="r" t="t"/>
              <a:pathLst>
                <a:path extrusionOk="0" h="420" w="208">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9"/>
            <p:cNvSpPr/>
            <p:nvPr/>
          </p:nvSpPr>
          <p:spPr>
            <a:xfrm>
              <a:off x="5239040" y="3063506"/>
              <a:ext cx="4196" cy="11016"/>
            </a:xfrm>
            <a:custGeom>
              <a:rect b="b" l="l" r="r" t="t"/>
              <a:pathLst>
                <a:path extrusionOk="0" h="420" w="16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9"/>
            <p:cNvSpPr/>
            <p:nvPr/>
          </p:nvSpPr>
          <p:spPr>
            <a:xfrm>
              <a:off x="5051277" y="2963815"/>
              <a:ext cx="5324" cy="10989"/>
            </a:xfrm>
            <a:custGeom>
              <a:rect b="b" l="l" r="r" t="t"/>
              <a:pathLst>
                <a:path extrusionOk="0" h="419" w="203">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9"/>
            <p:cNvSpPr/>
            <p:nvPr/>
          </p:nvSpPr>
          <p:spPr>
            <a:xfrm>
              <a:off x="5065781" y="3146280"/>
              <a:ext cx="43931" cy="47996"/>
            </a:xfrm>
            <a:custGeom>
              <a:rect b="b" l="l" r="r" t="t"/>
              <a:pathLst>
                <a:path extrusionOk="0" h="1830" w="1675">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9"/>
            <p:cNvSpPr/>
            <p:nvPr/>
          </p:nvSpPr>
          <p:spPr>
            <a:xfrm>
              <a:off x="4945633" y="3046589"/>
              <a:ext cx="34620" cy="47996"/>
            </a:xfrm>
            <a:custGeom>
              <a:rect b="b" l="l" r="r" t="t"/>
              <a:pathLst>
                <a:path extrusionOk="0" h="1830" w="132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9"/>
            <p:cNvSpPr/>
            <p:nvPr/>
          </p:nvSpPr>
          <p:spPr>
            <a:xfrm>
              <a:off x="5065781" y="2946898"/>
              <a:ext cx="34594" cy="48101"/>
            </a:xfrm>
            <a:custGeom>
              <a:rect b="b" l="l" r="r" t="t"/>
              <a:pathLst>
                <a:path extrusionOk="0" h="1834" w="1319">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9"/>
            <p:cNvSpPr/>
            <p:nvPr/>
          </p:nvSpPr>
          <p:spPr>
            <a:xfrm>
              <a:off x="5186034" y="3046589"/>
              <a:ext cx="34489" cy="47996"/>
            </a:xfrm>
            <a:custGeom>
              <a:rect b="b" l="l" r="r" t="t"/>
              <a:pathLst>
                <a:path extrusionOk="0" h="1830" w="1315">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9"/>
            <p:cNvSpPr/>
            <p:nvPr/>
          </p:nvSpPr>
          <p:spPr>
            <a:xfrm>
              <a:off x="5065781" y="3146280"/>
              <a:ext cx="34594" cy="47996"/>
            </a:xfrm>
            <a:custGeom>
              <a:rect b="b" l="l" r="r" t="t"/>
              <a:pathLst>
                <a:path extrusionOk="0" h="1830" w="1319">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9"/>
            <p:cNvSpPr/>
            <p:nvPr/>
          </p:nvSpPr>
          <p:spPr>
            <a:xfrm>
              <a:off x="5051277" y="3163196"/>
              <a:ext cx="5324" cy="10884"/>
            </a:xfrm>
            <a:custGeom>
              <a:rect b="b" l="l" r="r" t="t"/>
              <a:pathLst>
                <a:path extrusionOk="0" h="415" w="203">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9"/>
            <p:cNvSpPr/>
            <p:nvPr/>
          </p:nvSpPr>
          <p:spPr>
            <a:xfrm>
              <a:off x="4917491" y="3115253"/>
              <a:ext cx="99481" cy="50252"/>
            </a:xfrm>
            <a:custGeom>
              <a:rect b="b" l="l" r="r" t="t"/>
              <a:pathLst>
                <a:path extrusionOk="0" h="1916" w="3793">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9"/>
            <p:cNvSpPr/>
            <p:nvPr/>
          </p:nvSpPr>
          <p:spPr>
            <a:xfrm>
              <a:off x="5157892" y="3115253"/>
              <a:ext cx="99481" cy="51012"/>
            </a:xfrm>
            <a:custGeom>
              <a:rect b="b" l="l" r="r" t="t"/>
              <a:pathLst>
                <a:path extrusionOk="0" h="1945" w="3793">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9"/>
            <p:cNvSpPr/>
            <p:nvPr/>
          </p:nvSpPr>
          <p:spPr>
            <a:xfrm>
              <a:off x="5037377" y="3214943"/>
              <a:ext cx="99481" cy="50252"/>
            </a:xfrm>
            <a:custGeom>
              <a:rect b="b" l="l" r="r" t="t"/>
              <a:pathLst>
                <a:path extrusionOk="0" h="1916" w="3793">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9"/>
            <p:cNvSpPr/>
            <p:nvPr/>
          </p:nvSpPr>
          <p:spPr>
            <a:xfrm>
              <a:off x="4938053" y="3017817"/>
              <a:ext cx="58959" cy="33335"/>
            </a:xfrm>
            <a:custGeom>
              <a:rect b="b" l="l" r="r" t="t"/>
              <a:pathLst>
                <a:path extrusionOk="0" h="1271" w="2248">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9"/>
            <p:cNvSpPr/>
            <p:nvPr/>
          </p:nvSpPr>
          <p:spPr>
            <a:xfrm>
              <a:off x="5058333" y="2917996"/>
              <a:ext cx="58959" cy="33466"/>
            </a:xfrm>
            <a:custGeom>
              <a:rect b="b" l="l" r="r" t="t"/>
              <a:pathLst>
                <a:path extrusionOk="0" h="1276" w="2248">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9"/>
            <p:cNvSpPr/>
            <p:nvPr/>
          </p:nvSpPr>
          <p:spPr>
            <a:xfrm>
              <a:off x="5178350" y="3017817"/>
              <a:ext cx="59091" cy="33335"/>
            </a:xfrm>
            <a:custGeom>
              <a:rect b="b" l="l" r="r" t="t"/>
              <a:pathLst>
                <a:path extrusionOk="0" h="1271" w="2253">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9"/>
            <p:cNvSpPr/>
            <p:nvPr/>
          </p:nvSpPr>
          <p:spPr>
            <a:xfrm>
              <a:off x="5058202" y="3117403"/>
              <a:ext cx="59091" cy="33466"/>
            </a:xfrm>
            <a:custGeom>
              <a:rect b="b" l="l" r="r" t="t"/>
              <a:pathLst>
                <a:path extrusionOk="0" h="1276" w="2253">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9"/>
            <p:cNvSpPr/>
            <p:nvPr/>
          </p:nvSpPr>
          <p:spPr>
            <a:xfrm>
              <a:off x="5037377" y="3015536"/>
              <a:ext cx="99481" cy="50278"/>
            </a:xfrm>
            <a:custGeom>
              <a:rect b="b" l="l" r="r" t="t"/>
              <a:pathLst>
                <a:path extrusionOk="0" h="1917" w="3793">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9"/>
            <p:cNvSpPr/>
            <p:nvPr/>
          </p:nvSpPr>
          <p:spPr>
            <a:xfrm>
              <a:off x="5037377" y="3015798"/>
              <a:ext cx="36115" cy="43826"/>
            </a:xfrm>
            <a:custGeom>
              <a:rect b="b" l="l" r="r" t="t"/>
              <a:pathLst>
                <a:path extrusionOk="0" h="1671" w="1377">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9"/>
            <p:cNvSpPr/>
            <p:nvPr/>
          </p:nvSpPr>
          <p:spPr>
            <a:xfrm>
              <a:off x="5157787" y="3115489"/>
              <a:ext cx="36246" cy="43826"/>
            </a:xfrm>
            <a:custGeom>
              <a:rect b="b" l="l" r="r" t="t"/>
              <a:pathLst>
                <a:path extrusionOk="0" h="1671" w="1382">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9"/>
            <p:cNvSpPr/>
            <p:nvPr/>
          </p:nvSpPr>
          <p:spPr>
            <a:xfrm>
              <a:off x="5037246" y="3215206"/>
              <a:ext cx="36246" cy="43800"/>
            </a:xfrm>
            <a:custGeom>
              <a:rect b="b" l="l" r="r" t="t"/>
              <a:pathLst>
                <a:path extrusionOk="0" h="1670" w="1382">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9"/>
            <p:cNvSpPr/>
            <p:nvPr/>
          </p:nvSpPr>
          <p:spPr>
            <a:xfrm>
              <a:off x="4917491" y="3115489"/>
              <a:ext cx="36115" cy="43826"/>
            </a:xfrm>
            <a:custGeom>
              <a:rect b="b" l="l" r="r" t="t"/>
              <a:pathLst>
                <a:path extrusionOk="0" h="1671" w="1377">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9"/>
            <p:cNvSpPr/>
            <p:nvPr/>
          </p:nvSpPr>
          <p:spPr>
            <a:xfrm>
              <a:off x="4938053" y="3017686"/>
              <a:ext cx="32207" cy="33361"/>
            </a:xfrm>
            <a:custGeom>
              <a:rect b="b" l="l" r="r" t="t"/>
              <a:pathLst>
                <a:path extrusionOk="0" h="1272" w="1228">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9"/>
            <p:cNvSpPr/>
            <p:nvPr/>
          </p:nvSpPr>
          <p:spPr>
            <a:xfrm>
              <a:off x="5058333" y="2917996"/>
              <a:ext cx="32076" cy="33335"/>
            </a:xfrm>
            <a:custGeom>
              <a:rect b="b" l="l" r="r" t="t"/>
              <a:pathLst>
                <a:path extrusionOk="0" h="1271" w="1223">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9"/>
            <p:cNvSpPr/>
            <p:nvPr/>
          </p:nvSpPr>
          <p:spPr>
            <a:xfrm>
              <a:off x="5178481" y="3017686"/>
              <a:ext cx="32076" cy="33361"/>
            </a:xfrm>
            <a:custGeom>
              <a:rect b="b" l="l" r="r" t="t"/>
              <a:pathLst>
                <a:path extrusionOk="0" h="1272" w="1223">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9"/>
            <p:cNvSpPr/>
            <p:nvPr/>
          </p:nvSpPr>
          <p:spPr>
            <a:xfrm>
              <a:off x="5058333" y="3117508"/>
              <a:ext cx="32076" cy="33361"/>
            </a:xfrm>
            <a:custGeom>
              <a:rect b="b" l="l" r="r" t="t"/>
              <a:pathLst>
                <a:path extrusionOk="0" h="1272" w="1223">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9"/>
            <p:cNvSpPr/>
            <p:nvPr/>
          </p:nvSpPr>
          <p:spPr>
            <a:xfrm>
              <a:off x="5025889" y="2907767"/>
              <a:ext cx="122325" cy="163214"/>
            </a:xfrm>
            <a:custGeom>
              <a:rect b="b" l="l" r="r" t="t"/>
              <a:pathLst>
                <a:path extrusionOk="0" h="6223" w="4664">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9"/>
            <p:cNvSpPr/>
            <p:nvPr/>
          </p:nvSpPr>
          <p:spPr>
            <a:xfrm>
              <a:off x="5133501" y="2916396"/>
              <a:ext cx="109185" cy="83718"/>
            </a:xfrm>
            <a:custGeom>
              <a:rect b="b" l="l" r="r" t="t"/>
              <a:pathLst>
                <a:path extrusionOk="0" h="3192" w="4163">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9"/>
            <p:cNvSpPr/>
            <p:nvPr/>
          </p:nvSpPr>
          <p:spPr>
            <a:xfrm>
              <a:off x="4932651" y="2915924"/>
              <a:ext cx="109238" cy="84164"/>
            </a:xfrm>
            <a:custGeom>
              <a:rect b="b" l="l" r="r" t="t"/>
              <a:pathLst>
                <a:path extrusionOk="0" h="3209" w="4165">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9"/>
            <p:cNvSpPr/>
            <p:nvPr/>
          </p:nvSpPr>
          <p:spPr>
            <a:xfrm>
              <a:off x="4931365" y="3177831"/>
              <a:ext cx="91272" cy="76847"/>
            </a:xfrm>
            <a:custGeom>
              <a:rect b="b" l="l" r="r" t="t"/>
              <a:pathLst>
                <a:path extrusionOk="0" h="2930" w="348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9"/>
            <p:cNvSpPr/>
            <p:nvPr/>
          </p:nvSpPr>
          <p:spPr>
            <a:xfrm>
              <a:off x="5152988" y="3177989"/>
              <a:ext cx="88623" cy="76060"/>
            </a:xfrm>
            <a:custGeom>
              <a:rect b="b" l="l" r="r" t="t"/>
              <a:pathLst>
                <a:path extrusionOk="0" h="2900" w="3379">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9"/>
            <p:cNvSpPr/>
            <p:nvPr/>
          </p:nvSpPr>
          <p:spPr>
            <a:xfrm>
              <a:off x="4905872" y="3007484"/>
              <a:ext cx="122456" cy="163319"/>
            </a:xfrm>
            <a:custGeom>
              <a:rect b="b" l="l" r="r" t="t"/>
              <a:pathLst>
                <a:path extrusionOk="0" h="6227" w="4669">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9"/>
            <p:cNvSpPr/>
            <p:nvPr/>
          </p:nvSpPr>
          <p:spPr>
            <a:xfrm>
              <a:off x="5146300" y="3007484"/>
              <a:ext cx="122430" cy="163319"/>
            </a:xfrm>
            <a:custGeom>
              <a:rect b="b" l="l" r="r" t="t"/>
              <a:pathLst>
                <a:path extrusionOk="0" h="6227" w="4668">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9"/>
            <p:cNvSpPr/>
            <p:nvPr/>
          </p:nvSpPr>
          <p:spPr>
            <a:xfrm>
              <a:off x="5025889" y="3107174"/>
              <a:ext cx="122325" cy="163319"/>
            </a:xfrm>
            <a:custGeom>
              <a:rect b="b" l="l" r="r" t="t"/>
              <a:pathLst>
                <a:path extrusionOk="0" h="6227" w="4664">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3" name="Google Shape;13983;p79"/>
          <p:cNvGrpSpPr/>
          <p:nvPr/>
        </p:nvGrpSpPr>
        <p:grpSpPr>
          <a:xfrm>
            <a:off x="5816176" y="2723061"/>
            <a:ext cx="294823" cy="362831"/>
            <a:chOff x="5816176" y="2907636"/>
            <a:chExt cx="294823" cy="362831"/>
          </a:xfrm>
        </p:grpSpPr>
        <p:sp>
          <p:nvSpPr>
            <p:cNvPr id="13984" name="Google Shape;13984;p79"/>
            <p:cNvSpPr/>
            <p:nvPr/>
          </p:nvSpPr>
          <p:spPr>
            <a:xfrm>
              <a:off x="5929374" y="2958386"/>
              <a:ext cx="68165" cy="51249"/>
            </a:xfrm>
            <a:custGeom>
              <a:rect b="b" l="l" r="r" t="t"/>
              <a:pathLst>
                <a:path extrusionOk="0" h="1954" w="2599">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9"/>
            <p:cNvSpPr/>
            <p:nvPr/>
          </p:nvSpPr>
          <p:spPr>
            <a:xfrm>
              <a:off x="5929374" y="2976299"/>
              <a:ext cx="68165" cy="33335"/>
            </a:xfrm>
            <a:custGeom>
              <a:rect b="b" l="l" r="r" t="t"/>
              <a:pathLst>
                <a:path extrusionOk="0" h="1271" w="2599">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9"/>
            <p:cNvSpPr/>
            <p:nvPr/>
          </p:nvSpPr>
          <p:spPr>
            <a:xfrm>
              <a:off x="5929479" y="2986397"/>
              <a:ext cx="16943" cy="23238"/>
            </a:xfrm>
            <a:custGeom>
              <a:rect b="b" l="l" r="r" t="t"/>
              <a:pathLst>
                <a:path extrusionOk="0" h="886" w="646">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9"/>
            <p:cNvSpPr/>
            <p:nvPr/>
          </p:nvSpPr>
          <p:spPr>
            <a:xfrm>
              <a:off x="5980360" y="2986397"/>
              <a:ext cx="17048" cy="23238"/>
            </a:xfrm>
            <a:custGeom>
              <a:rect b="b" l="l" r="r" t="t"/>
              <a:pathLst>
                <a:path extrusionOk="0" h="886" w="65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9"/>
            <p:cNvSpPr/>
            <p:nvPr/>
          </p:nvSpPr>
          <p:spPr>
            <a:xfrm>
              <a:off x="5940731" y="2913065"/>
              <a:ext cx="45452" cy="51144"/>
            </a:xfrm>
            <a:custGeom>
              <a:rect b="b" l="l" r="r" t="t"/>
              <a:pathLst>
                <a:path extrusionOk="0" h="1950" w="1733">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9"/>
            <p:cNvSpPr/>
            <p:nvPr/>
          </p:nvSpPr>
          <p:spPr>
            <a:xfrm>
              <a:off x="5940731" y="2913065"/>
              <a:ext cx="31316" cy="51117"/>
            </a:xfrm>
            <a:custGeom>
              <a:rect b="b" l="l" r="r" t="t"/>
              <a:pathLst>
                <a:path extrusionOk="0" h="1949" w="1194">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9"/>
            <p:cNvSpPr/>
            <p:nvPr/>
          </p:nvSpPr>
          <p:spPr>
            <a:xfrm>
              <a:off x="5940731" y="2913065"/>
              <a:ext cx="45452" cy="22739"/>
            </a:xfrm>
            <a:custGeom>
              <a:rect b="b" l="l" r="r" t="t"/>
              <a:pathLst>
                <a:path extrusionOk="0" h="867" w="1733">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9"/>
            <p:cNvSpPr/>
            <p:nvPr/>
          </p:nvSpPr>
          <p:spPr>
            <a:xfrm>
              <a:off x="5940731" y="2913065"/>
              <a:ext cx="31316" cy="20615"/>
            </a:xfrm>
            <a:custGeom>
              <a:rect b="b" l="l" r="r" t="t"/>
              <a:pathLst>
                <a:path extrusionOk="0" h="786" w="1194">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9"/>
            <p:cNvSpPr/>
            <p:nvPr/>
          </p:nvSpPr>
          <p:spPr>
            <a:xfrm>
              <a:off x="5929374" y="3026525"/>
              <a:ext cx="68165" cy="136331"/>
            </a:xfrm>
            <a:custGeom>
              <a:rect b="b" l="l" r="r" t="t"/>
              <a:pathLst>
                <a:path extrusionOk="0" h="5198" w="2599">
                  <a:moveTo>
                    <a:pt x="0" y="1"/>
                  </a:moveTo>
                  <a:lnTo>
                    <a:pt x="0" y="5197"/>
                  </a:lnTo>
                  <a:lnTo>
                    <a:pt x="2598" y="5197"/>
                  </a:lnTo>
                  <a:lnTo>
                    <a:pt x="259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9"/>
            <p:cNvSpPr/>
            <p:nvPr/>
          </p:nvSpPr>
          <p:spPr>
            <a:xfrm>
              <a:off x="5929374" y="3106020"/>
              <a:ext cx="68165" cy="56835"/>
            </a:xfrm>
            <a:custGeom>
              <a:rect b="b" l="l" r="r" t="t"/>
              <a:pathLst>
                <a:path extrusionOk="0" h="2167" w="2599">
                  <a:moveTo>
                    <a:pt x="0" y="1"/>
                  </a:moveTo>
                  <a:lnTo>
                    <a:pt x="0" y="2166"/>
                  </a:lnTo>
                  <a:lnTo>
                    <a:pt x="2598" y="2166"/>
                  </a:lnTo>
                  <a:lnTo>
                    <a:pt x="259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9"/>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9"/>
            <p:cNvSpPr/>
            <p:nvPr/>
          </p:nvSpPr>
          <p:spPr>
            <a:xfrm>
              <a:off x="5889613" y="3089130"/>
              <a:ext cx="25650" cy="68034"/>
            </a:xfrm>
            <a:custGeom>
              <a:rect b="b" l="l" r="r" t="t"/>
              <a:pathLst>
                <a:path extrusionOk="0" h="2594" w="978">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9"/>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9"/>
            <p:cNvSpPr/>
            <p:nvPr/>
          </p:nvSpPr>
          <p:spPr>
            <a:xfrm>
              <a:off x="5889613" y="3089130"/>
              <a:ext cx="25650" cy="50750"/>
            </a:xfrm>
            <a:custGeom>
              <a:rect b="b" l="l" r="r" t="t"/>
              <a:pathLst>
                <a:path extrusionOk="0" h="1935" w="978">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9"/>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9"/>
            <p:cNvSpPr/>
            <p:nvPr/>
          </p:nvSpPr>
          <p:spPr>
            <a:xfrm>
              <a:off x="5872565" y="3164324"/>
              <a:ext cx="17074" cy="78027"/>
            </a:xfrm>
            <a:custGeom>
              <a:rect b="b" l="l" r="r" t="t"/>
              <a:pathLst>
                <a:path extrusionOk="0" h="2975" w="651">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9"/>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9"/>
            <p:cNvSpPr/>
            <p:nvPr/>
          </p:nvSpPr>
          <p:spPr>
            <a:xfrm>
              <a:off x="5906661" y="3009608"/>
              <a:ext cx="113591" cy="22739"/>
            </a:xfrm>
            <a:custGeom>
              <a:rect b="b" l="l" r="r" t="t"/>
              <a:pathLst>
                <a:path extrusionOk="0" h="867" w="4331">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9"/>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9"/>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9"/>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9"/>
            <p:cNvSpPr/>
            <p:nvPr/>
          </p:nvSpPr>
          <p:spPr>
            <a:xfrm>
              <a:off x="5889613" y="3088999"/>
              <a:ext cx="25650" cy="50252"/>
            </a:xfrm>
            <a:custGeom>
              <a:rect b="b" l="l" r="r" t="t"/>
              <a:pathLst>
                <a:path extrusionOk="0" h="1916" w="978">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9"/>
            <p:cNvSpPr/>
            <p:nvPr/>
          </p:nvSpPr>
          <p:spPr>
            <a:xfrm>
              <a:off x="5872565" y="3164324"/>
              <a:ext cx="17074" cy="78027"/>
            </a:xfrm>
            <a:custGeom>
              <a:rect b="b" l="l" r="r" t="t"/>
              <a:pathLst>
                <a:path extrusionOk="0" h="2975" w="651">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9"/>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9"/>
            <p:cNvSpPr/>
            <p:nvPr/>
          </p:nvSpPr>
          <p:spPr>
            <a:xfrm>
              <a:off x="5991822" y="3089130"/>
              <a:ext cx="45478" cy="68034"/>
            </a:xfrm>
            <a:custGeom>
              <a:rect b="b" l="l" r="r" t="t"/>
              <a:pathLst>
                <a:path extrusionOk="0" h="2594" w="1734">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9"/>
            <p:cNvSpPr/>
            <p:nvPr/>
          </p:nvSpPr>
          <p:spPr>
            <a:xfrm>
              <a:off x="5974800" y="3151473"/>
              <a:ext cx="79522" cy="90878"/>
            </a:xfrm>
            <a:custGeom>
              <a:rect b="b" l="l" r="r" t="t"/>
              <a:pathLst>
                <a:path extrusionOk="0" h="3465" w="3032">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9"/>
            <p:cNvSpPr/>
            <p:nvPr/>
          </p:nvSpPr>
          <p:spPr>
            <a:xfrm>
              <a:off x="5991822" y="3089130"/>
              <a:ext cx="45478" cy="51012"/>
            </a:xfrm>
            <a:custGeom>
              <a:rect b="b" l="l" r="r" t="t"/>
              <a:pathLst>
                <a:path extrusionOk="0" h="1945" w="1734">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9"/>
            <p:cNvSpPr/>
            <p:nvPr/>
          </p:nvSpPr>
          <p:spPr>
            <a:xfrm>
              <a:off x="5991822" y="3088999"/>
              <a:ext cx="25650" cy="50252"/>
            </a:xfrm>
            <a:custGeom>
              <a:rect b="b" l="l" r="r" t="t"/>
              <a:pathLst>
                <a:path extrusionOk="0" h="1916" w="978">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9"/>
            <p:cNvSpPr/>
            <p:nvPr/>
          </p:nvSpPr>
          <p:spPr>
            <a:xfrm>
              <a:off x="5974800" y="3164324"/>
              <a:ext cx="17048" cy="78027"/>
            </a:xfrm>
            <a:custGeom>
              <a:rect b="b" l="l" r="r" t="t"/>
              <a:pathLst>
                <a:path extrusionOk="0" h="2975" w="65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9"/>
            <p:cNvSpPr/>
            <p:nvPr/>
          </p:nvSpPr>
          <p:spPr>
            <a:xfrm>
              <a:off x="6037274" y="3164324"/>
              <a:ext cx="17048" cy="78027"/>
            </a:xfrm>
            <a:custGeom>
              <a:rect b="b" l="l" r="r" t="t"/>
              <a:pathLst>
                <a:path extrusionOk="0" h="2975" w="65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9"/>
            <p:cNvSpPr/>
            <p:nvPr/>
          </p:nvSpPr>
          <p:spPr>
            <a:xfrm>
              <a:off x="5838496"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9"/>
            <p:cNvSpPr/>
            <p:nvPr/>
          </p:nvSpPr>
          <p:spPr>
            <a:xfrm>
              <a:off x="5821474" y="3208255"/>
              <a:ext cx="79522" cy="56809"/>
            </a:xfrm>
            <a:custGeom>
              <a:rect b="b" l="l" r="r" t="t"/>
              <a:pathLst>
                <a:path extrusionOk="0" h="2166" w="3032">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9"/>
            <p:cNvSpPr/>
            <p:nvPr/>
          </p:nvSpPr>
          <p:spPr>
            <a:xfrm>
              <a:off x="5838496"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9"/>
            <p:cNvSpPr/>
            <p:nvPr/>
          </p:nvSpPr>
          <p:spPr>
            <a:xfrm>
              <a:off x="5838496"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9"/>
            <p:cNvSpPr/>
            <p:nvPr/>
          </p:nvSpPr>
          <p:spPr>
            <a:xfrm>
              <a:off x="5821474"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9"/>
            <p:cNvSpPr/>
            <p:nvPr/>
          </p:nvSpPr>
          <p:spPr>
            <a:xfrm>
              <a:off x="5883922" y="3221133"/>
              <a:ext cx="17074" cy="43931"/>
            </a:xfrm>
            <a:custGeom>
              <a:rect b="b" l="l" r="r" t="t"/>
              <a:pathLst>
                <a:path extrusionOk="0" h="1675" w="651">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9"/>
            <p:cNvSpPr/>
            <p:nvPr/>
          </p:nvSpPr>
          <p:spPr>
            <a:xfrm>
              <a:off x="5940731" y="3145912"/>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9"/>
            <p:cNvSpPr/>
            <p:nvPr/>
          </p:nvSpPr>
          <p:spPr>
            <a:xfrm>
              <a:off x="5923683" y="3208255"/>
              <a:ext cx="79522" cy="56809"/>
            </a:xfrm>
            <a:custGeom>
              <a:rect b="b" l="l" r="r" t="t"/>
              <a:pathLst>
                <a:path extrusionOk="0" h="2166" w="3032">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9"/>
            <p:cNvSpPr/>
            <p:nvPr/>
          </p:nvSpPr>
          <p:spPr>
            <a:xfrm>
              <a:off x="5940731" y="3145912"/>
              <a:ext cx="45452" cy="51012"/>
            </a:xfrm>
            <a:custGeom>
              <a:rect b="b" l="l" r="r" t="t"/>
              <a:pathLst>
                <a:path extrusionOk="0" h="1945" w="1733">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9"/>
            <p:cNvSpPr/>
            <p:nvPr/>
          </p:nvSpPr>
          <p:spPr>
            <a:xfrm>
              <a:off x="5940731" y="3145781"/>
              <a:ext cx="25624" cy="50252"/>
            </a:xfrm>
            <a:custGeom>
              <a:rect b="b" l="l" r="r" t="t"/>
              <a:pathLst>
                <a:path extrusionOk="0" h="1916" w="977">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9"/>
            <p:cNvSpPr/>
            <p:nvPr/>
          </p:nvSpPr>
          <p:spPr>
            <a:xfrm>
              <a:off x="5923683" y="3221133"/>
              <a:ext cx="17074" cy="43931"/>
            </a:xfrm>
            <a:custGeom>
              <a:rect b="b" l="l" r="r" t="t"/>
              <a:pathLst>
                <a:path extrusionOk="0" h="1675" w="651">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9"/>
            <p:cNvSpPr/>
            <p:nvPr/>
          </p:nvSpPr>
          <p:spPr>
            <a:xfrm>
              <a:off x="5986157" y="3221133"/>
              <a:ext cx="17048" cy="43931"/>
            </a:xfrm>
            <a:custGeom>
              <a:rect b="b" l="l" r="r" t="t"/>
              <a:pathLst>
                <a:path extrusionOk="0" h="1675" w="65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9"/>
            <p:cNvSpPr/>
            <p:nvPr/>
          </p:nvSpPr>
          <p:spPr>
            <a:xfrm>
              <a:off x="6042939"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9"/>
            <p:cNvSpPr/>
            <p:nvPr/>
          </p:nvSpPr>
          <p:spPr>
            <a:xfrm>
              <a:off x="6025918" y="3208255"/>
              <a:ext cx="79522" cy="56809"/>
            </a:xfrm>
            <a:custGeom>
              <a:rect b="b" l="l" r="r" t="t"/>
              <a:pathLst>
                <a:path extrusionOk="0" h="2166" w="3032">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9"/>
            <p:cNvSpPr/>
            <p:nvPr/>
          </p:nvSpPr>
          <p:spPr>
            <a:xfrm>
              <a:off x="6042939"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9"/>
            <p:cNvSpPr/>
            <p:nvPr/>
          </p:nvSpPr>
          <p:spPr>
            <a:xfrm>
              <a:off x="6042939"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9"/>
            <p:cNvSpPr/>
            <p:nvPr/>
          </p:nvSpPr>
          <p:spPr>
            <a:xfrm>
              <a:off x="6025918"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9"/>
            <p:cNvSpPr/>
            <p:nvPr/>
          </p:nvSpPr>
          <p:spPr>
            <a:xfrm>
              <a:off x="6088365" y="3221133"/>
              <a:ext cx="17074" cy="43931"/>
            </a:xfrm>
            <a:custGeom>
              <a:rect b="b" l="l" r="r" t="t"/>
              <a:pathLst>
                <a:path extrusionOk="0" h="1675" w="651">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9"/>
            <p:cNvSpPr/>
            <p:nvPr/>
          </p:nvSpPr>
          <p:spPr>
            <a:xfrm>
              <a:off x="5816176" y="3083701"/>
              <a:ext cx="294823" cy="186766"/>
            </a:xfrm>
            <a:custGeom>
              <a:rect b="b" l="l" r="r" t="t"/>
              <a:pathLst>
                <a:path extrusionOk="0" h="7121" w="11241">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9"/>
            <p:cNvSpPr/>
            <p:nvPr/>
          </p:nvSpPr>
          <p:spPr>
            <a:xfrm>
              <a:off x="5900209" y="2907636"/>
              <a:ext cx="126469" cy="169744"/>
            </a:xfrm>
            <a:custGeom>
              <a:rect b="b" l="l" r="r" t="t"/>
              <a:pathLst>
                <a:path extrusionOk="0" h="6472" w="4822">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9"/>
            <p:cNvSpPr/>
            <p:nvPr/>
          </p:nvSpPr>
          <p:spPr>
            <a:xfrm>
              <a:off x="5945006" y="3049631"/>
              <a:ext cx="36876" cy="10753"/>
            </a:xfrm>
            <a:custGeom>
              <a:rect b="b" l="l" r="r" t="t"/>
              <a:pathLst>
                <a:path extrusionOk="0" h="410" w="1406">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5" name="Google Shape;14035;p79"/>
          <p:cNvGrpSpPr/>
          <p:nvPr/>
        </p:nvGrpSpPr>
        <p:grpSpPr>
          <a:xfrm>
            <a:off x="6220132" y="2771398"/>
            <a:ext cx="362726" cy="266183"/>
            <a:chOff x="6220132" y="2955973"/>
            <a:chExt cx="362726" cy="266183"/>
          </a:xfrm>
        </p:grpSpPr>
        <p:sp>
          <p:nvSpPr>
            <p:cNvPr id="14036" name="Google Shape;14036;p79"/>
            <p:cNvSpPr/>
            <p:nvPr/>
          </p:nvSpPr>
          <p:spPr>
            <a:xfrm>
              <a:off x="6242478" y="2961271"/>
              <a:ext cx="318035" cy="232874"/>
            </a:xfrm>
            <a:custGeom>
              <a:rect b="b" l="l" r="r" t="t"/>
              <a:pathLst>
                <a:path extrusionOk="0" h="8879" w="12126">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9"/>
            <p:cNvSpPr/>
            <p:nvPr/>
          </p:nvSpPr>
          <p:spPr>
            <a:xfrm>
              <a:off x="6265191" y="2984010"/>
              <a:ext cx="272609" cy="181730"/>
            </a:xfrm>
            <a:custGeom>
              <a:rect b="b" l="l" r="r" t="t"/>
              <a:pathLst>
                <a:path extrusionOk="0" h="6929" w="10394">
                  <a:moveTo>
                    <a:pt x="0" y="0"/>
                  </a:moveTo>
                  <a:lnTo>
                    <a:pt x="0" y="6929"/>
                  </a:lnTo>
                  <a:lnTo>
                    <a:pt x="10394" y="6929"/>
                  </a:lnTo>
                  <a:lnTo>
                    <a:pt x="103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9"/>
            <p:cNvSpPr/>
            <p:nvPr/>
          </p:nvSpPr>
          <p:spPr>
            <a:xfrm>
              <a:off x="6265191" y="3131645"/>
              <a:ext cx="159017" cy="34096"/>
            </a:xfrm>
            <a:custGeom>
              <a:rect b="b" l="l" r="r" t="t"/>
              <a:pathLst>
                <a:path extrusionOk="0" h="1300" w="6063">
                  <a:moveTo>
                    <a:pt x="0" y="1"/>
                  </a:moveTo>
                  <a:lnTo>
                    <a:pt x="0" y="1300"/>
                  </a:lnTo>
                  <a:lnTo>
                    <a:pt x="6063" y="1300"/>
                  </a:lnTo>
                  <a:lnTo>
                    <a:pt x="6063"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9"/>
            <p:cNvSpPr/>
            <p:nvPr/>
          </p:nvSpPr>
          <p:spPr>
            <a:xfrm>
              <a:off x="6304926" y="3063506"/>
              <a:ext cx="79548" cy="79522"/>
            </a:xfrm>
            <a:custGeom>
              <a:rect b="b" l="l" r="r" t="t"/>
              <a:pathLst>
                <a:path extrusionOk="0" h="3032" w="3033">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9"/>
            <p:cNvSpPr/>
            <p:nvPr/>
          </p:nvSpPr>
          <p:spPr>
            <a:xfrm>
              <a:off x="6424182" y="2984010"/>
              <a:ext cx="113618" cy="90878"/>
            </a:xfrm>
            <a:custGeom>
              <a:rect b="b" l="l" r="r" t="t"/>
              <a:pathLst>
                <a:path extrusionOk="0" h="3465" w="4332">
                  <a:moveTo>
                    <a:pt x="1" y="0"/>
                  </a:moveTo>
                  <a:lnTo>
                    <a:pt x="1" y="3464"/>
                  </a:lnTo>
                  <a:lnTo>
                    <a:pt x="4332" y="3464"/>
                  </a:lnTo>
                  <a:lnTo>
                    <a:pt x="4332" y="0"/>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9"/>
            <p:cNvSpPr/>
            <p:nvPr/>
          </p:nvSpPr>
          <p:spPr>
            <a:xfrm>
              <a:off x="6424182" y="3074862"/>
              <a:ext cx="113618" cy="90878"/>
            </a:xfrm>
            <a:custGeom>
              <a:rect b="b" l="l" r="r" t="t"/>
              <a:pathLst>
                <a:path extrusionOk="0" h="3465" w="4332">
                  <a:moveTo>
                    <a:pt x="1" y="0"/>
                  </a:moveTo>
                  <a:lnTo>
                    <a:pt x="1" y="3465"/>
                  </a:lnTo>
                  <a:lnTo>
                    <a:pt x="4332" y="3465"/>
                  </a:lnTo>
                  <a:lnTo>
                    <a:pt x="433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9"/>
            <p:cNvSpPr/>
            <p:nvPr/>
          </p:nvSpPr>
          <p:spPr>
            <a:xfrm>
              <a:off x="6225430" y="3188453"/>
              <a:ext cx="352130" cy="28404"/>
            </a:xfrm>
            <a:custGeom>
              <a:rect b="b" l="l" r="r" t="t"/>
              <a:pathLst>
                <a:path extrusionOk="0" h="1083" w="13426">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9"/>
            <p:cNvSpPr/>
            <p:nvPr/>
          </p:nvSpPr>
          <p:spPr>
            <a:xfrm>
              <a:off x="6367400" y="3188453"/>
              <a:ext cx="68192" cy="17048"/>
            </a:xfrm>
            <a:custGeom>
              <a:rect b="b" l="l" r="r" t="t"/>
              <a:pathLst>
                <a:path extrusionOk="0" h="650" w="260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9"/>
            <p:cNvSpPr/>
            <p:nvPr/>
          </p:nvSpPr>
          <p:spPr>
            <a:xfrm>
              <a:off x="6446921" y="3052149"/>
              <a:ext cx="68165" cy="22739"/>
            </a:xfrm>
            <a:custGeom>
              <a:rect b="b" l="l" r="r" t="t"/>
              <a:pathLst>
                <a:path extrusionOk="0" h="867" w="2599">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9"/>
            <p:cNvSpPr/>
            <p:nvPr/>
          </p:nvSpPr>
          <p:spPr>
            <a:xfrm>
              <a:off x="6469634" y="3035101"/>
              <a:ext cx="22739" cy="28431"/>
            </a:xfrm>
            <a:custGeom>
              <a:rect b="b" l="l" r="r" t="t"/>
              <a:pathLst>
                <a:path extrusionOk="0" h="1084" w="867">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9"/>
            <p:cNvSpPr/>
            <p:nvPr/>
          </p:nvSpPr>
          <p:spPr>
            <a:xfrm>
              <a:off x="6463943" y="3006723"/>
              <a:ext cx="34096" cy="39761"/>
            </a:xfrm>
            <a:custGeom>
              <a:rect b="b" l="l" r="r" t="t"/>
              <a:pathLst>
                <a:path extrusionOk="0" h="1516" w="130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9"/>
            <p:cNvSpPr/>
            <p:nvPr/>
          </p:nvSpPr>
          <p:spPr>
            <a:xfrm>
              <a:off x="6463838" y="3006723"/>
              <a:ext cx="22844" cy="39813"/>
            </a:xfrm>
            <a:custGeom>
              <a:rect b="b" l="l" r="r" t="t"/>
              <a:pathLst>
                <a:path extrusionOk="0" h="1518" w="871">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9"/>
            <p:cNvSpPr/>
            <p:nvPr/>
          </p:nvSpPr>
          <p:spPr>
            <a:xfrm>
              <a:off x="6463943" y="3006723"/>
              <a:ext cx="34096" cy="16917"/>
            </a:xfrm>
            <a:custGeom>
              <a:rect b="b" l="l" r="r" t="t"/>
              <a:pathLst>
                <a:path extrusionOk="0" h="645" w="130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9"/>
            <p:cNvSpPr/>
            <p:nvPr/>
          </p:nvSpPr>
          <p:spPr>
            <a:xfrm>
              <a:off x="6463943" y="3006723"/>
              <a:ext cx="22739" cy="14163"/>
            </a:xfrm>
            <a:custGeom>
              <a:rect b="b" l="l" r="r" t="t"/>
              <a:pathLst>
                <a:path extrusionOk="0" h="540" w="867">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9"/>
            <p:cNvSpPr/>
            <p:nvPr/>
          </p:nvSpPr>
          <p:spPr>
            <a:xfrm>
              <a:off x="6446921" y="3143001"/>
              <a:ext cx="68165" cy="22739"/>
            </a:xfrm>
            <a:custGeom>
              <a:rect b="b" l="l" r="r" t="t"/>
              <a:pathLst>
                <a:path extrusionOk="0" h="867" w="2599">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9"/>
            <p:cNvSpPr/>
            <p:nvPr/>
          </p:nvSpPr>
          <p:spPr>
            <a:xfrm>
              <a:off x="6469634" y="3125980"/>
              <a:ext cx="22739" cy="28404"/>
            </a:xfrm>
            <a:custGeom>
              <a:rect b="b" l="l" r="r" t="t"/>
              <a:pathLst>
                <a:path extrusionOk="0" h="1083" w="867">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9"/>
            <p:cNvSpPr/>
            <p:nvPr/>
          </p:nvSpPr>
          <p:spPr>
            <a:xfrm>
              <a:off x="6463943" y="3097575"/>
              <a:ext cx="34096" cy="39787"/>
            </a:xfrm>
            <a:custGeom>
              <a:rect b="b" l="l" r="r" t="t"/>
              <a:pathLst>
                <a:path extrusionOk="0" h="1517" w="130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9"/>
            <p:cNvSpPr/>
            <p:nvPr/>
          </p:nvSpPr>
          <p:spPr>
            <a:xfrm>
              <a:off x="6463838" y="3097575"/>
              <a:ext cx="22844" cy="39813"/>
            </a:xfrm>
            <a:custGeom>
              <a:rect b="b" l="l" r="r" t="t"/>
              <a:pathLst>
                <a:path extrusionOk="0" h="1518" w="871">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9"/>
            <p:cNvSpPr/>
            <p:nvPr/>
          </p:nvSpPr>
          <p:spPr>
            <a:xfrm>
              <a:off x="6463943" y="3097575"/>
              <a:ext cx="34096" cy="16943"/>
            </a:xfrm>
            <a:custGeom>
              <a:rect b="b" l="l" r="r" t="t"/>
              <a:pathLst>
                <a:path extrusionOk="0" h="646" w="130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9"/>
            <p:cNvSpPr/>
            <p:nvPr/>
          </p:nvSpPr>
          <p:spPr>
            <a:xfrm>
              <a:off x="6463943" y="3097575"/>
              <a:ext cx="22739" cy="14163"/>
            </a:xfrm>
            <a:custGeom>
              <a:rect b="b" l="l" r="r" t="t"/>
              <a:pathLst>
                <a:path extrusionOk="0" h="540" w="867">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9"/>
            <p:cNvSpPr/>
            <p:nvPr/>
          </p:nvSpPr>
          <p:spPr>
            <a:xfrm>
              <a:off x="6333330" y="3057814"/>
              <a:ext cx="22739" cy="34122"/>
            </a:xfrm>
            <a:custGeom>
              <a:rect b="b" l="l" r="r" t="t"/>
              <a:pathLst>
                <a:path extrusionOk="0" h="1301" w="867">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9"/>
            <p:cNvSpPr/>
            <p:nvPr/>
          </p:nvSpPr>
          <p:spPr>
            <a:xfrm>
              <a:off x="6321974" y="3012388"/>
              <a:ext cx="45452" cy="51144"/>
            </a:xfrm>
            <a:custGeom>
              <a:rect b="b" l="l" r="r" t="t"/>
              <a:pathLst>
                <a:path extrusionOk="0" h="1950" w="1733">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9"/>
            <p:cNvSpPr/>
            <p:nvPr/>
          </p:nvSpPr>
          <p:spPr>
            <a:xfrm>
              <a:off x="6321974" y="3012388"/>
              <a:ext cx="31316" cy="51196"/>
            </a:xfrm>
            <a:custGeom>
              <a:rect b="b" l="l" r="r" t="t"/>
              <a:pathLst>
                <a:path extrusionOk="0" h="1952" w="1194">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9"/>
            <p:cNvSpPr/>
            <p:nvPr/>
          </p:nvSpPr>
          <p:spPr>
            <a:xfrm>
              <a:off x="6321974" y="3012388"/>
              <a:ext cx="45452" cy="22739"/>
            </a:xfrm>
            <a:custGeom>
              <a:rect b="b" l="l" r="r" t="t"/>
              <a:pathLst>
                <a:path extrusionOk="0" h="867" w="1733">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9"/>
            <p:cNvSpPr/>
            <p:nvPr/>
          </p:nvSpPr>
          <p:spPr>
            <a:xfrm>
              <a:off x="6321974" y="3012388"/>
              <a:ext cx="31316" cy="20720"/>
            </a:xfrm>
            <a:custGeom>
              <a:rect b="b" l="l" r="r" t="t"/>
              <a:pathLst>
                <a:path extrusionOk="0" h="790" w="1194">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9"/>
            <p:cNvSpPr/>
            <p:nvPr/>
          </p:nvSpPr>
          <p:spPr>
            <a:xfrm>
              <a:off x="6304926" y="3087740"/>
              <a:ext cx="79548" cy="55288"/>
            </a:xfrm>
            <a:custGeom>
              <a:rect b="b" l="l" r="r" t="t"/>
              <a:pathLst>
                <a:path extrusionOk="0" h="2108" w="3033">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9"/>
            <p:cNvSpPr/>
            <p:nvPr/>
          </p:nvSpPr>
          <p:spPr>
            <a:xfrm>
              <a:off x="6259998" y="2978686"/>
              <a:ext cx="283100" cy="192352"/>
            </a:xfrm>
            <a:custGeom>
              <a:rect b="b" l="l" r="r" t="t"/>
              <a:pathLst>
                <a:path extrusionOk="0" h="7334" w="10794">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9"/>
            <p:cNvSpPr/>
            <p:nvPr/>
          </p:nvSpPr>
          <p:spPr>
            <a:xfrm>
              <a:off x="6220132" y="2955973"/>
              <a:ext cx="362726" cy="266183"/>
            </a:xfrm>
            <a:custGeom>
              <a:rect b="b" l="l" r="r" t="t"/>
              <a:pathLst>
                <a:path extrusionOk="0" h="10149" w="1383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64" name="Google Shape;14064;p79"/>
          <p:cNvSpPr/>
          <p:nvPr/>
        </p:nvSpPr>
        <p:spPr>
          <a:xfrm>
            <a:off x="6663482" y="3012822"/>
            <a:ext cx="34096" cy="56310"/>
          </a:xfrm>
          <a:custGeom>
            <a:rect b="b" l="l" r="r" t="t"/>
            <a:pathLst>
              <a:path extrusionOk="0" h="2147" w="130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9"/>
          <p:cNvSpPr/>
          <p:nvPr/>
        </p:nvSpPr>
        <p:spPr>
          <a:xfrm>
            <a:off x="6692253" y="3041226"/>
            <a:ext cx="10753" cy="33335"/>
          </a:xfrm>
          <a:custGeom>
            <a:rect b="b" l="l" r="r" t="t"/>
            <a:pathLst>
              <a:path extrusionOk="0" h="1271" w="41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66" name="Google Shape;14066;p79"/>
          <p:cNvGrpSpPr/>
          <p:nvPr/>
        </p:nvGrpSpPr>
        <p:grpSpPr>
          <a:xfrm>
            <a:off x="6658158" y="2734417"/>
            <a:ext cx="362857" cy="340276"/>
            <a:chOff x="6658158" y="2918992"/>
            <a:chExt cx="362857" cy="340276"/>
          </a:xfrm>
        </p:grpSpPr>
        <p:sp>
          <p:nvSpPr>
            <p:cNvPr id="14067" name="Google Shape;14067;p79"/>
            <p:cNvSpPr/>
            <p:nvPr/>
          </p:nvSpPr>
          <p:spPr>
            <a:xfrm>
              <a:off x="6856674" y="2958517"/>
              <a:ext cx="158912" cy="166256"/>
            </a:xfrm>
            <a:custGeom>
              <a:rect b="b" l="l" r="r" t="t"/>
              <a:pathLst>
                <a:path extrusionOk="0" h="6339" w="6059">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9"/>
            <p:cNvSpPr/>
            <p:nvPr/>
          </p:nvSpPr>
          <p:spPr>
            <a:xfrm>
              <a:off x="6907791" y="2958517"/>
              <a:ext cx="56809" cy="113460"/>
            </a:xfrm>
            <a:custGeom>
              <a:rect b="b" l="l" r="r" t="t"/>
              <a:pathLst>
                <a:path extrusionOk="0" h="4326" w="2166">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9"/>
            <p:cNvSpPr/>
            <p:nvPr/>
          </p:nvSpPr>
          <p:spPr>
            <a:xfrm>
              <a:off x="6924708" y="2924421"/>
              <a:ext cx="22739" cy="90773"/>
            </a:xfrm>
            <a:custGeom>
              <a:rect b="b" l="l" r="r" t="t"/>
              <a:pathLst>
                <a:path extrusionOk="0" h="3461" w="867">
                  <a:moveTo>
                    <a:pt x="0" y="1"/>
                  </a:moveTo>
                  <a:lnTo>
                    <a:pt x="217" y="3461"/>
                  </a:lnTo>
                  <a:lnTo>
                    <a:pt x="650" y="3461"/>
                  </a:lnTo>
                  <a:lnTo>
                    <a:pt x="866"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9"/>
            <p:cNvSpPr/>
            <p:nvPr/>
          </p:nvSpPr>
          <p:spPr>
            <a:xfrm>
              <a:off x="6924708" y="3032216"/>
              <a:ext cx="22739" cy="22739"/>
            </a:xfrm>
            <a:custGeom>
              <a:rect b="b" l="l" r="r" t="t"/>
              <a:pathLst>
                <a:path extrusionOk="0" h="867" w="867">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9"/>
            <p:cNvSpPr/>
            <p:nvPr/>
          </p:nvSpPr>
          <p:spPr>
            <a:xfrm>
              <a:off x="6663482" y="3174186"/>
              <a:ext cx="193218" cy="79522"/>
            </a:xfrm>
            <a:custGeom>
              <a:rect b="b" l="l" r="r" t="t"/>
              <a:pathLst>
                <a:path extrusionOk="0" h="3032" w="7367">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9"/>
            <p:cNvSpPr/>
            <p:nvPr/>
          </p:nvSpPr>
          <p:spPr>
            <a:xfrm>
              <a:off x="6822473" y="3197397"/>
              <a:ext cx="34096" cy="56310"/>
            </a:xfrm>
            <a:custGeom>
              <a:rect b="b" l="l" r="r" t="t"/>
              <a:pathLst>
                <a:path extrusionOk="0" h="2147" w="130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9"/>
            <p:cNvSpPr/>
            <p:nvPr/>
          </p:nvSpPr>
          <p:spPr>
            <a:xfrm>
              <a:off x="6697683" y="2998121"/>
              <a:ext cx="124817" cy="91036"/>
            </a:xfrm>
            <a:custGeom>
              <a:rect b="b" l="l" r="r" t="t"/>
              <a:pathLst>
                <a:path extrusionOk="0" h="3471" w="4759">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9"/>
            <p:cNvSpPr/>
            <p:nvPr/>
          </p:nvSpPr>
          <p:spPr>
            <a:xfrm>
              <a:off x="6725930" y="2998121"/>
              <a:ext cx="96570" cy="90905"/>
            </a:xfrm>
            <a:custGeom>
              <a:rect b="b" l="l" r="r" t="t"/>
              <a:pathLst>
                <a:path extrusionOk="0" h="3466" w="3682">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9"/>
            <p:cNvSpPr/>
            <p:nvPr/>
          </p:nvSpPr>
          <p:spPr>
            <a:xfrm>
              <a:off x="6725930" y="3134425"/>
              <a:ext cx="68191" cy="51144"/>
            </a:xfrm>
            <a:custGeom>
              <a:rect b="b" l="l" r="r" t="t"/>
              <a:pathLst>
                <a:path extrusionOk="0" h="1950" w="2600">
                  <a:moveTo>
                    <a:pt x="1" y="1"/>
                  </a:moveTo>
                  <a:lnTo>
                    <a:pt x="1" y="1949"/>
                  </a:lnTo>
                  <a:lnTo>
                    <a:pt x="2599" y="1949"/>
                  </a:lnTo>
                  <a:lnTo>
                    <a:pt x="259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9"/>
            <p:cNvSpPr/>
            <p:nvPr/>
          </p:nvSpPr>
          <p:spPr>
            <a:xfrm>
              <a:off x="6725930" y="3134556"/>
              <a:ext cx="68191" cy="33965"/>
            </a:xfrm>
            <a:custGeom>
              <a:rect b="b" l="l" r="r" t="t"/>
              <a:pathLst>
                <a:path extrusionOk="0" h="1295" w="260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9"/>
            <p:cNvSpPr/>
            <p:nvPr/>
          </p:nvSpPr>
          <p:spPr>
            <a:xfrm>
              <a:off x="6714573" y="3164770"/>
              <a:ext cx="45452" cy="40600"/>
            </a:xfrm>
            <a:custGeom>
              <a:rect b="b" l="l" r="r" t="t"/>
              <a:pathLst>
                <a:path extrusionOk="0" h="1548" w="1733">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9"/>
            <p:cNvSpPr/>
            <p:nvPr/>
          </p:nvSpPr>
          <p:spPr>
            <a:xfrm>
              <a:off x="6760025" y="3164770"/>
              <a:ext cx="45452" cy="40600"/>
            </a:xfrm>
            <a:custGeom>
              <a:rect b="b" l="l" r="r" t="t"/>
              <a:pathLst>
                <a:path extrusionOk="0" h="1548" w="1733">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9"/>
            <p:cNvSpPr/>
            <p:nvPr/>
          </p:nvSpPr>
          <p:spPr>
            <a:xfrm>
              <a:off x="6703217" y="3044307"/>
              <a:ext cx="113749" cy="107192"/>
            </a:xfrm>
            <a:custGeom>
              <a:rect b="b" l="l" r="r" t="t"/>
              <a:pathLst>
                <a:path extrusionOk="0" h="4087" w="4337">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9"/>
            <p:cNvSpPr/>
            <p:nvPr/>
          </p:nvSpPr>
          <p:spPr>
            <a:xfrm>
              <a:off x="6703217" y="3044307"/>
              <a:ext cx="96570" cy="106798"/>
            </a:xfrm>
            <a:custGeom>
              <a:rect b="b" l="l" r="r" t="t"/>
              <a:pathLst>
                <a:path extrusionOk="0" h="4072" w="3682">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9"/>
            <p:cNvSpPr/>
            <p:nvPr/>
          </p:nvSpPr>
          <p:spPr>
            <a:xfrm>
              <a:off x="6714966" y="3041107"/>
              <a:ext cx="92976" cy="30503"/>
            </a:xfrm>
            <a:custGeom>
              <a:rect b="b" l="l" r="r" t="t"/>
              <a:pathLst>
                <a:path extrusionOk="0" h="1163" w="3545">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9"/>
            <p:cNvSpPr/>
            <p:nvPr/>
          </p:nvSpPr>
          <p:spPr>
            <a:xfrm>
              <a:off x="6658158" y="2992954"/>
              <a:ext cx="203840" cy="266314"/>
            </a:xfrm>
            <a:custGeom>
              <a:rect b="b" l="l" r="r" t="t"/>
              <a:pathLst>
                <a:path extrusionOk="0" h="10154" w="7772">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9"/>
            <p:cNvSpPr/>
            <p:nvPr/>
          </p:nvSpPr>
          <p:spPr>
            <a:xfrm>
              <a:off x="6817306" y="3225801"/>
              <a:ext cx="10622" cy="33335"/>
            </a:xfrm>
            <a:custGeom>
              <a:rect b="b" l="l" r="r" t="t"/>
              <a:pathLst>
                <a:path extrusionOk="0" h="1271" w="405">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9"/>
            <p:cNvSpPr/>
            <p:nvPr/>
          </p:nvSpPr>
          <p:spPr>
            <a:xfrm>
              <a:off x="6851376" y="2953088"/>
              <a:ext cx="169639" cy="177062"/>
            </a:xfrm>
            <a:custGeom>
              <a:rect b="b" l="l" r="r" t="t"/>
              <a:pathLst>
                <a:path extrusionOk="0" h="6751" w="6468">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9"/>
            <p:cNvSpPr/>
            <p:nvPr/>
          </p:nvSpPr>
          <p:spPr>
            <a:xfrm>
              <a:off x="6919148" y="2918992"/>
              <a:ext cx="33729" cy="101500"/>
            </a:xfrm>
            <a:custGeom>
              <a:rect b="b" l="l" r="r" t="t"/>
              <a:pathLst>
                <a:path extrusionOk="0" h="3870" w="1286">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9"/>
            <p:cNvSpPr/>
            <p:nvPr/>
          </p:nvSpPr>
          <p:spPr>
            <a:xfrm>
              <a:off x="6919410" y="3026945"/>
              <a:ext cx="39027" cy="33440"/>
            </a:xfrm>
            <a:custGeom>
              <a:rect b="b" l="l" r="r" t="t"/>
              <a:pathLst>
                <a:path extrusionOk="0" h="1275" w="1488">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7" name="Google Shape;14087;p79"/>
          <p:cNvGrpSpPr/>
          <p:nvPr/>
        </p:nvGrpSpPr>
        <p:grpSpPr>
          <a:xfrm>
            <a:off x="7972418" y="2723061"/>
            <a:ext cx="362726" cy="362857"/>
            <a:chOff x="7972418" y="2907636"/>
            <a:chExt cx="362726" cy="362857"/>
          </a:xfrm>
        </p:grpSpPr>
        <p:sp>
          <p:nvSpPr>
            <p:cNvPr id="14088" name="Google Shape;14088;p79"/>
            <p:cNvSpPr/>
            <p:nvPr/>
          </p:nvSpPr>
          <p:spPr>
            <a:xfrm>
              <a:off x="8158817" y="2930375"/>
              <a:ext cx="75352" cy="74591"/>
            </a:xfrm>
            <a:custGeom>
              <a:rect b="b" l="l" r="r" t="t"/>
              <a:pathLst>
                <a:path extrusionOk="0" h="2844" w="2873">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9"/>
            <p:cNvSpPr/>
            <p:nvPr/>
          </p:nvSpPr>
          <p:spPr>
            <a:xfrm>
              <a:off x="7994239" y="3008480"/>
              <a:ext cx="74486" cy="75614"/>
            </a:xfrm>
            <a:custGeom>
              <a:rect b="b" l="l" r="r" t="t"/>
              <a:pathLst>
                <a:path extrusionOk="0" h="2883" w="284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9"/>
            <p:cNvSpPr/>
            <p:nvPr/>
          </p:nvSpPr>
          <p:spPr>
            <a:xfrm>
              <a:off x="8237814" y="3095057"/>
              <a:ext cx="79023" cy="75483"/>
            </a:xfrm>
            <a:custGeom>
              <a:rect b="b" l="l" r="r" t="t"/>
              <a:pathLst>
                <a:path extrusionOk="0" h="2878" w="3013">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9"/>
            <p:cNvSpPr/>
            <p:nvPr/>
          </p:nvSpPr>
          <p:spPr>
            <a:xfrm>
              <a:off x="8072240" y="3173923"/>
              <a:ext cx="75483" cy="79155"/>
            </a:xfrm>
            <a:custGeom>
              <a:rect b="b" l="l" r="r" t="t"/>
              <a:pathLst>
                <a:path extrusionOk="0" h="3018" w="2878">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9"/>
            <p:cNvSpPr/>
            <p:nvPr/>
          </p:nvSpPr>
          <p:spPr>
            <a:xfrm>
              <a:off x="8208780" y="2918494"/>
              <a:ext cx="108320" cy="141996"/>
            </a:xfrm>
            <a:custGeom>
              <a:rect b="b" l="l" r="r" t="t"/>
              <a:pathLst>
                <a:path extrusionOk="0" h="5414" w="413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9"/>
            <p:cNvSpPr/>
            <p:nvPr/>
          </p:nvSpPr>
          <p:spPr>
            <a:xfrm>
              <a:off x="7989334" y="3118531"/>
              <a:ext cx="108424" cy="141996"/>
            </a:xfrm>
            <a:custGeom>
              <a:rect b="b" l="l" r="r" t="t"/>
              <a:pathLst>
                <a:path extrusionOk="0" h="5414" w="4134">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9"/>
            <p:cNvSpPr/>
            <p:nvPr/>
          </p:nvSpPr>
          <p:spPr>
            <a:xfrm>
              <a:off x="8182159" y="3145781"/>
              <a:ext cx="142127" cy="107297"/>
            </a:xfrm>
            <a:custGeom>
              <a:rect b="b" l="l" r="r" t="t"/>
              <a:pathLst>
                <a:path extrusionOk="0" h="4091" w="5419">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9"/>
            <p:cNvSpPr/>
            <p:nvPr/>
          </p:nvSpPr>
          <p:spPr>
            <a:xfrm>
              <a:off x="7982122" y="2925811"/>
              <a:ext cx="142022" cy="107297"/>
            </a:xfrm>
            <a:custGeom>
              <a:rect b="b" l="l" r="r" t="t"/>
              <a:pathLst>
                <a:path extrusionOk="0" h="4091" w="5415">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9"/>
            <p:cNvSpPr/>
            <p:nvPr/>
          </p:nvSpPr>
          <p:spPr>
            <a:xfrm>
              <a:off x="8282374" y="2928355"/>
              <a:ext cx="13140" cy="62526"/>
            </a:xfrm>
            <a:custGeom>
              <a:rect b="b" l="l" r="r" t="t"/>
              <a:pathLst>
                <a:path extrusionOk="0" h="2384" w="501">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9"/>
            <p:cNvSpPr/>
            <p:nvPr/>
          </p:nvSpPr>
          <p:spPr>
            <a:xfrm>
              <a:off x="8302937" y="2952826"/>
              <a:ext cx="13402" cy="38135"/>
            </a:xfrm>
            <a:custGeom>
              <a:rect b="b" l="l" r="r" t="t"/>
              <a:pathLst>
                <a:path extrusionOk="0" h="1454" w="511">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9"/>
            <p:cNvSpPr/>
            <p:nvPr/>
          </p:nvSpPr>
          <p:spPr>
            <a:xfrm>
              <a:off x="8240594" y="2928460"/>
              <a:ext cx="13533" cy="66959"/>
            </a:xfrm>
            <a:custGeom>
              <a:rect b="b" l="l" r="r" t="t"/>
              <a:pathLst>
                <a:path extrusionOk="0" h="2553" w="516">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9"/>
            <p:cNvSpPr/>
            <p:nvPr/>
          </p:nvSpPr>
          <p:spPr>
            <a:xfrm>
              <a:off x="8208780" y="2971500"/>
              <a:ext cx="43957" cy="88990"/>
            </a:xfrm>
            <a:custGeom>
              <a:rect b="b" l="l" r="r" t="t"/>
              <a:pathLst>
                <a:path extrusionOk="0" h="3393" w="1676">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9"/>
            <p:cNvSpPr/>
            <p:nvPr/>
          </p:nvSpPr>
          <p:spPr>
            <a:xfrm>
              <a:off x="8261550" y="2918494"/>
              <a:ext cx="13271" cy="72467"/>
            </a:xfrm>
            <a:custGeom>
              <a:rect b="b" l="l" r="r" t="t"/>
              <a:pathLst>
                <a:path extrusionOk="0" h="2763" w="506">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9"/>
            <p:cNvSpPr/>
            <p:nvPr/>
          </p:nvSpPr>
          <p:spPr>
            <a:xfrm>
              <a:off x="8072738" y="3189712"/>
              <a:ext cx="18071" cy="17677"/>
            </a:xfrm>
            <a:custGeom>
              <a:rect b="b" l="l" r="r" t="t"/>
              <a:pathLst>
                <a:path extrusionOk="0" h="674" w="689">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9"/>
            <p:cNvSpPr/>
            <p:nvPr/>
          </p:nvSpPr>
          <p:spPr>
            <a:xfrm>
              <a:off x="7989334" y="3118400"/>
              <a:ext cx="71313" cy="107795"/>
            </a:xfrm>
            <a:custGeom>
              <a:rect b="b" l="l" r="r" t="t"/>
              <a:pathLst>
                <a:path extrusionOk="0" h="4110" w="2719">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9"/>
            <p:cNvSpPr/>
            <p:nvPr/>
          </p:nvSpPr>
          <p:spPr>
            <a:xfrm>
              <a:off x="8010264" y="3194250"/>
              <a:ext cx="7606" cy="56310"/>
            </a:xfrm>
            <a:custGeom>
              <a:rect b="b" l="l" r="r" t="t"/>
              <a:pathLst>
                <a:path extrusionOk="0" h="2147" w="29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9"/>
            <p:cNvSpPr/>
            <p:nvPr/>
          </p:nvSpPr>
          <p:spPr>
            <a:xfrm>
              <a:off x="8051782" y="3194302"/>
              <a:ext cx="7475" cy="56258"/>
            </a:xfrm>
            <a:custGeom>
              <a:rect b="b" l="l" r="r" t="t"/>
              <a:pathLst>
                <a:path extrusionOk="0" h="2145" w="285">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9"/>
            <p:cNvSpPr/>
            <p:nvPr/>
          </p:nvSpPr>
          <p:spPr>
            <a:xfrm>
              <a:off x="8031089" y="3194250"/>
              <a:ext cx="7475" cy="66277"/>
            </a:xfrm>
            <a:custGeom>
              <a:rect b="b" l="l" r="r" t="t"/>
              <a:pathLst>
                <a:path extrusionOk="0" h="2527" w="285">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9"/>
            <p:cNvSpPr/>
            <p:nvPr/>
          </p:nvSpPr>
          <p:spPr>
            <a:xfrm>
              <a:off x="8262048" y="3200046"/>
              <a:ext cx="61608" cy="3069"/>
            </a:xfrm>
            <a:custGeom>
              <a:rect b="b" l="l" r="r" t="t"/>
              <a:pathLst>
                <a:path extrusionOk="0" h="117" w="2349">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9"/>
            <p:cNvSpPr/>
            <p:nvPr/>
          </p:nvSpPr>
          <p:spPr>
            <a:xfrm>
              <a:off x="8262048" y="3220740"/>
              <a:ext cx="51642" cy="3200"/>
            </a:xfrm>
            <a:custGeom>
              <a:rect b="b" l="l" r="r" t="t"/>
              <a:pathLst>
                <a:path extrusionOk="0" h="122" w="1969">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9"/>
            <p:cNvSpPr/>
            <p:nvPr/>
          </p:nvSpPr>
          <p:spPr>
            <a:xfrm>
              <a:off x="8262048" y="3241433"/>
              <a:ext cx="27145" cy="3069"/>
            </a:xfrm>
            <a:custGeom>
              <a:rect b="b" l="l" r="r" t="t"/>
              <a:pathLst>
                <a:path extrusionOk="0" h="117" w="1035">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9"/>
            <p:cNvSpPr/>
            <p:nvPr/>
          </p:nvSpPr>
          <p:spPr>
            <a:xfrm>
              <a:off x="8257511" y="3179221"/>
              <a:ext cx="56179" cy="3069"/>
            </a:xfrm>
            <a:custGeom>
              <a:rect b="b" l="l" r="r" t="t"/>
              <a:pathLst>
                <a:path extrusionOk="0" h="117" w="2142">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9"/>
            <p:cNvSpPr/>
            <p:nvPr/>
          </p:nvSpPr>
          <p:spPr>
            <a:xfrm>
              <a:off x="8208544" y="3242325"/>
              <a:ext cx="10753" cy="6347"/>
            </a:xfrm>
            <a:custGeom>
              <a:rect b="b" l="l" r="r" t="t"/>
              <a:pathLst>
                <a:path extrusionOk="0" h="242" w="41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9"/>
            <p:cNvSpPr/>
            <p:nvPr/>
          </p:nvSpPr>
          <p:spPr>
            <a:xfrm>
              <a:off x="8182159" y="3145886"/>
              <a:ext cx="88360" cy="93317"/>
            </a:xfrm>
            <a:custGeom>
              <a:rect b="b" l="l" r="r" t="t"/>
              <a:pathLst>
                <a:path extrusionOk="0" h="3558" w="3369">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9"/>
            <p:cNvSpPr/>
            <p:nvPr/>
          </p:nvSpPr>
          <p:spPr>
            <a:xfrm>
              <a:off x="7992115" y="2940577"/>
              <a:ext cx="67903" cy="17572"/>
            </a:xfrm>
            <a:custGeom>
              <a:rect b="b" l="l" r="r" t="t"/>
              <a:pathLst>
                <a:path extrusionOk="0" h="670" w="2589">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9"/>
            <p:cNvSpPr/>
            <p:nvPr/>
          </p:nvSpPr>
          <p:spPr>
            <a:xfrm>
              <a:off x="8016585" y="2925942"/>
              <a:ext cx="77502" cy="11514"/>
            </a:xfrm>
            <a:custGeom>
              <a:rect b="b" l="l" r="r" t="t"/>
              <a:pathLst>
                <a:path extrusionOk="0" h="439" w="2955">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9"/>
            <p:cNvSpPr/>
            <p:nvPr/>
          </p:nvSpPr>
          <p:spPr>
            <a:xfrm>
              <a:off x="8104788" y="2939712"/>
              <a:ext cx="19461" cy="3174"/>
            </a:xfrm>
            <a:custGeom>
              <a:rect b="b" l="l" r="r" t="t"/>
              <a:pathLst>
                <a:path extrusionOk="0" h="121" w="742">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9"/>
            <p:cNvSpPr/>
            <p:nvPr/>
          </p:nvSpPr>
          <p:spPr>
            <a:xfrm>
              <a:off x="8034892" y="3002789"/>
              <a:ext cx="29926" cy="30345"/>
            </a:xfrm>
            <a:custGeom>
              <a:rect b="b" l="l" r="r" t="t"/>
              <a:pathLst>
                <a:path extrusionOk="0" h="1157" w="1141">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9"/>
            <p:cNvSpPr/>
            <p:nvPr/>
          </p:nvSpPr>
          <p:spPr>
            <a:xfrm>
              <a:off x="7992115" y="2982096"/>
              <a:ext cx="67903" cy="17572"/>
            </a:xfrm>
            <a:custGeom>
              <a:rect b="b" l="l" r="r" t="t"/>
              <a:pathLst>
                <a:path extrusionOk="0" h="670" w="2589">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9"/>
            <p:cNvSpPr/>
            <p:nvPr/>
          </p:nvSpPr>
          <p:spPr>
            <a:xfrm>
              <a:off x="7982122" y="2961271"/>
              <a:ext cx="77896" cy="17704"/>
            </a:xfrm>
            <a:custGeom>
              <a:rect b="b" l="l" r="r" t="t"/>
              <a:pathLst>
                <a:path extrusionOk="0" h="675" w="297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9"/>
            <p:cNvSpPr/>
            <p:nvPr/>
          </p:nvSpPr>
          <p:spPr>
            <a:xfrm>
              <a:off x="8238942" y="3070823"/>
              <a:ext cx="72231" cy="13769"/>
            </a:xfrm>
            <a:custGeom>
              <a:rect b="b" l="l" r="r" t="t"/>
              <a:pathLst>
                <a:path extrusionOk="0" h="525" w="2754">
                  <a:moveTo>
                    <a:pt x="1" y="0"/>
                  </a:moveTo>
                  <a:lnTo>
                    <a:pt x="1" y="525"/>
                  </a:lnTo>
                  <a:lnTo>
                    <a:pt x="2753" y="525"/>
                  </a:lnTo>
                  <a:lnTo>
                    <a:pt x="2753"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9"/>
            <p:cNvSpPr/>
            <p:nvPr/>
          </p:nvSpPr>
          <p:spPr>
            <a:xfrm>
              <a:off x="7995262" y="3094297"/>
              <a:ext cx="72335" cy="13769"/>
            </a:xfrm>
            <a:custGeom>
              <a:rect b="b" l="l" r="r" t="t"/>
              <a:pathLst>
                <a:path extrusionOk="0" h="525" w="2758">
                  <a:moveTo>
                    <a:pt x="0" y="0"/>
                  </a:moveTo>
                  <a:lnTo>
                    <a:pt x="0" y="525"/>
                  </a:lnTo>
                  <a:lnTo>
                    <a:pt x="2757" y="525"/>
                  </a:lnTo>
                  <a:lnTo>
                    <a:pt x="2757"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9"/>
            <p:cNvSpPr/>
            <p:nvPr/>
          </p:nvSpPr>
          <p:spPr>
            <a:xfrm>
              <a:off x="8158056" y="3175182"/>
              <a:ext cx="13769" cy="72231"/>
            </a:xfrm>
            <a:custGeom>
              <a:rect b="b" l="l" r="r" t="t"/>
              <a:pathLst>
                <a:path extrusionOk="0" h="2754" w="525">
                  <a:moveTo>
                    <a:pt x="0" y="1"/>
                  </a:moveTo>
                  <a:lnTo>
                    <a:pt x="0" y="2753"/>
                  </a:lnTo>
                  <a:lnTo>
                    <a:pt x="525" y="2753"/>
                  </a:lnTo>
                  <a:lnTo>
                    <a:pt x="525"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9"/>
            <p:cNvSpPr/>
            <p:nvPr/>
          </p:nvSpPr>
          <p:spPr>
            <a:xfrm>
              <a:off x="8134582" y="2931503"/>
              <a:ext cx="13769" cy="72335"/>
            </a:xfrm>
            <a:custGeom>
              <a:rect b="b" l="l" r="r" t="t"/>
              <a:pathLst>
                <a:path extrusionOk="0" h="2758" w="525">
                  <a:moveTo>
                    <a:pt x="0" y="0"/>
                  </a:moveTo>
                  <a:lnTo>
                    <a:pt x="0" y="2757"/>
                  </a:lnTo>
                  <a:lnTo>
                    <a:pt x="525" y="2757"/>
                  </a:lnTo>
                  <a:lnTo>
                    <a:pt x="525"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9"/>
            <p:cNvSpPr/>
            <p:nvPr/>
          </p:nvSpPr>
          <p:spPr>
            <a:xfrm>
              <a:off x="7990462" y="3004940"/>
              <a:ext cx="17074" cy="109080"/>
            </a:xfrm>
            <a:custGeom>
              <a:rect b="b" l="l" r="r" t="t"/>
              <a:pathLst>
                <a:path extrusionOk="0" h="4159" w="651">
                  <a:moveTo>
                    <a:pt x="0" y="1"/>
                  </a:moveTo>
                  <a:lnTo>
                    <a:pt x="0" y="4158"/>
                  </a:lnTo>
                  <a:lnTo>
                    <a:pt x="650" y="4158"/>
                  </a:lnTo>
                  <a:lnTo>
                    <a:pt x="6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9"/>
            <p:cNvSpPr/>
            <p:nvPr/>
          </p:nvSpPr>
          <p:spPr>
            <a:xfrm>
              <a:off x="8232778" y="3067151"/>
              <a:ext cx="16917" cy="81174"/>
            </a:xfrm>
            <a:custGeom>
              <a:rect b="b" l="l" r="r" t="t"/>
              <a:pathLst>
                <a:path extrusionOk="0" h="3095" w="645">
                  <a:moveTo>
                    <a:pt x="0" y="1"/>
                  </a:moveTo>
                  <a:lnTo>
                    <a:pt x="0" y="3095"/>
                  </a:lnTo>
                  <a:lnTo>
                    <a:pt x="645" y="3095"/>
                  </a:lnTo>
                  <a:lnTo>
                    <a:pt x="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9"/>
            <p:cNvSpPr/>
            <p:nvPr/>
          </p:nvSpPr>
          <p:spPr>
            <a:xfrm>
              <a:off x="8066181" y="3236030"/>
              <a:ext cx="109054" cy="17048"/>
            </a:xfrm>
            <a:custGeom>
              <a:rect b="b" l="l" r="r" t="t"/>
              <a:pathLst>
                <a:path extrusionOk="0" h="650" w="4158">
                  <a:moveTo>
                    <a:pt x="1" y="0"/>
                  </a:moveTo>
                  <a:lnTo>
                    <a:pt x="1" y="650"/>
                  </a:lnTo>
                  <a:lnTo>
                    <a:pt x="4158" y="650"/>
                  </a:lnTo>
                  <a:lnTo>
                    <a:pt x="41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9"/>
            <p:cNvSpPr/>
            <p:nvPr/>
          </p:nvSpPr>
          <p:spPr>
            <a:xfrm>
              <a:off x="8130674" y="2992193"/>
              <a:ext cx="83325" cy="17074"/>
            </a:xfrm>
            <a:custGeom>
              <a:rect b="b" l="l" r="r" t="t"/>
              <a:pathLst>
                <a:path extrusionOk="0" h="651" w="3177">
                  <a:moveTo>
                    <a:pt x="0" y="1"/>
                  </a:moveTo>
                  <a:lnTo>
                    <a:pt x="0" y="650"/>
                  </a:lnTo>
                  <a:lnTo>
                    <a:pt x="3176" y="650"/>
                  </a:lnTo>
                  <a:lnTo>
                    <a:pt x="31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9"/>
            <p:cNvSpPr/>
            <p:nvPr/>
          </p:nvSpPr>
          <p:spPr>
            <a:xfrm>
              <a:off x="8001950" y="3059467"/>
              <a:ext cx="11514" cy="15133"/>
            </a:xfrm>
            <a:custGeom>
              <a:rect b="b" l="l" r="r" t="t"/>
              <a:pathLst>
                <a:path extrusionOk="0" h="577" w="439">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9"/>
            <p:cNvSpPr/>
            <p:nvPr/>
          </p:nvSpPr>
          <p:spPr>
            <a:xfrm>
              <a:off x="8001950" y="3039901"/>
              <a:ext cx="11514" cy="15133"/>
            </a:xfrm>
            <a:custGeom>
              <a:rect b="b" l="l" r="r" t="t"/>
              <a:pathLst>
                <a:path extrusionOk="0" h="577" w="439">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9"/>
            <p:cNvSpPr/>
            <p:nvPr/>
          </p:nvSpPr>
          <p:spPr>
            <a:xfrm>
              <a:off x="8293967" y="3103529"/>
              <a:ext cx="11514" cy="14871"/>
            </a:xfrm>
            <a:custGeom>
              <a:rect b="b" l="l" r="r" t="t"/>
              <a:pathLst>
                <a:path extrusionOk="0" h="567" w="439">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9"/>
            <p:cNvSpPr/>
            <p:nvPr/>
          </p:nvSpPr>
          <p:spPr>
            <a:xfrm>
              <a:off x="8293967" y="3122806"/>
              <a:ext cx="11514" cy="15238"/>
            </a:xfrm>
            <a:custGeom>
              <a:rect b="b" l="l" r="r" t="t"/>
              <a:pathLst>
                <a:path extrusionOk="0" h="581" w="439">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9"/>
            <p:cNvSpPr/>
            <p:nvPr/>
          </p:nvSpPr>
          <p:spPr>
            <a:xfrm>
              <a:off x="7972418" y="2907636"/>
              <a:ext cx="362726" cy="362857"/>
            </a:xfrm>
            <a:custGeom>
              <a:rect b="b" l="l" r="r" t="t"/>
              <a:pathLst>
                <a:path extrusionOk="0" h="13835" w="1383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9"/>
            <p:cNvSpPr/>
            <p:nvPr/>
          </p:nvSpPr>
          <p:spPr>
            <a:xfrm>
              <a:off x="8121836" y="3229316"/>
              <a:ext cx="19199" cy="11540"/>
            </a:xfrm>
            <a:custGeom>
              <a:rect b="b" l="l" r="r" t="t"/>
              <a:pathLst>
                <a:path extrusionOk="0" h="440" w="732">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9"/>
            <p:cNvSpPr/>
            <p:nvPr/>
          </p:nvSpPr>
          <p:spPr>
            <a:xfrm>
              <a:off x="8102270" y="3229316"/>
              <a:ext cx="19225" cy="11540"/>
            </a:xfrm>
            <a:custGeom>
              <a:rect b="b" l="l" r="r" t="t"/>
              <a:pathLst>
                <a:path extrusionOk="0" h="440" w="733">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9"/>
            <p:cNvSpPr/>
            <p:nvPr/>
          </p:nvSpPr>
          <p:spPr>
            <a:xfrm>
              <a:off x="8165610" y="2937299"/>
              <a:ext cx="19985" cy="11514"/>
            </a:xfrm>
            <a:custGeom>
              <a:rect b="b" l="l" r="r" t="t"/>
              <a:pathLst>
                <a:path extrusionOk="0" h="439" w="762">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9"/>
            <p:cNvSpPr/>
            <p:nvPr/>
          </p:nvSpPr>
          <p:spPr>
            <a:xfrm>
              <a:off x="8185306" y="2937299"/>
              <a:ext cx="19854" cy="11514"/>
            </a:xfrm>
            <a:custGeom>
              <a:rect b="b" l="l" r="r" t="t"/>
              <a:pathLst>
                <a:path extrusionOk="0" h="439" w="757">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5" name="Google Shape;14135;p79"/>
          <p:cNvGrpSpPr/>
          <p:nvPr/>
        </p:nvGrpSpPr>
        <p:grpSpPr>
          <a:xfrm>
            <a:off x="8040058" y="3621746"/>
            <a:ext cx="301275" cy="365480"/>
            <a:chOff x="8040058" y="3806321"/>
            <a:chExt cx="301275" cy="365480"/>
          </a:xfrm>
        </p:grpSpPr>
        <p:sp>
          <p:nvSpPr>
            <p:cNvPr id="14136" name="Google Shape;14136;p79"/>
            <p:cNvSpPr/>
            <p:nvPr/>
          </p:nvSpPr>
          <p:spPr>
            <a:xfrm>
              <a:off x="8045488" y="3842541"/>
              <a:ext cx="290417" cy="323962"/>
            </a:xfrm>
            <a:custGeom>
              <a:rect b="b" l="l" r="r" t="t"/>
              <a:pathLst>
                <a:path extrusionOk="0" h="12352" w="11073">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9"/>
            <p:cNvSpPr/>
            <p:nvPr/>
          </p:nvSpPr>
          <p:spPr>
            <a:xfrm>
              <a:off x="8321480" y="3862972"/>
              <a:ext cx="14425" cy="303531"/>
            </a:xfrm>
            <a:custGeom>
              <a:rect b="b" l="l" r="r" t="t"/>
              <a:pathLst>
                <a:path extrusionOk="0" h="11573" w="550">
                  <a:moveTo>
                    <a:pt x="1" y="1"/>
                  </a:moveTo>
                  <a:lnTo>
                    <a:pt x="1" y="11573"/>
                  </a:lnTo>
                  <a:lnTo>
                    <a:pt x="549" y="11573"/>
                  </a:lnTo>
                  <a:lnTo>
                    <a:pt x="549" y="222"/>
                  </a:lnTo>
                  <a:lnTo>
                    <a:pt x="1"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9"/>
            <p:cNvSpPr/>
            <p:nvPr/>
          </p:nvSpPr>
          <p:spPr>
            <a:xfrm>
              <a:off x="8156168" y="3857806"/>
              <a:ext cx="69057" cy="55183"/>
            </a:xfrm>
            <a:custGeom>
              <a:rect b="b" l="l" r="r" t="t"/>
              <a:pathLst>
                <a:path extrusionOk="0" h="2104" w="2633">
                  <a:moveTo>
                    <a:pt x="1314" y="0"/>
                  </a:moveTo>
                  <a:lnTo>
                    <a:pt x="0" y="1343"/>
                  </a:lnTo>
                  <a:lnTo>
                    <a:pt x="650" y="2103"/>
                  </a:lnTo>
                  <a:lnTo>
                    <a:pt x="1983" y="2103"/>
                  </a:lnTo>
                  <a:lnTo>
                    <a:pt x="2632" y="1343"/>
                  </a:lnTo>
                  <a:lnTo>
                    <a:pt x="131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9"/>
            <p:cNvSpPr/>
            <p:nvPr/>
          </p:nvSpPr>
          <p:spPr>
            <a:xfrm>
              <a:off x="8193778" y="3884426"/>
              <a:ext cx="31447" cy="28562"/>
            </a:xfrm>
            <a:custGeom>
              <a:rect b="b" l="l" r="r" t="t"/>
              <a:pathLst>
                <a:path extrusionOk="0" h="1089" w="1199">
                  <a:moveTo>
                    <a:pt x="871" y="1"/>
                  </a:moveTo>
                  <a:lnTo>
                    <a:pt x="0" y="1088"/>
                  </a:lnTo>
                  <a:lnTo>
                    <a:pt x="549" y="1088"/>
                  </a:lnTo>
                  <a:lnTo>
                    <a:pt x="1198" y="328"/>
                  </a:lnTo>
                  <a:lnTo>
                    <a:pt x="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9"/>
            <p:cNvSpPr/>
            <p:nvPr/>
          </p:nvSpPr>
          <p:spPr>
            <a:xfrm>
              <a:off x="8138989" y="3912962"/>
              <a:ext cx="103389" cy="226291"/>
            </a:xfrm>
            <a:custGeom>
              <a:rect b="b" l="l" r="r" t="t"/>
              <a:pathLst>
                <a:path extrusionOk="0" h="8628" w="3942">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9"/>
            <p:cNvSpPr/>
            <p:nvPr/>
          </p:nvSpPr>
          <p:spPr>
            <a:xfrm>
              <a:off x="8183549" y="3912962"/>
              <a:ext cx="58828" cy="226291"/>
            </a:xfrm>
            <a:custGeom>
              <a:rect b="b" l="l" r="r" t="t"/>
              <a:pathLst>
                <a:path extrusionOk="0" h="8628" w="2243">
                  <a:moveTo>
                    <a:pt x="390" y="0"/>
                  </a:moveTo>
                  <a:lnTo>
                    <a:pt x="1694" y="6712"/>
                  </a:lnTo>
                  <a:lnTo>
                    <a:pt x="0" y="8363"/>
                  </a:lnTo>
                  <a:lnTo>
                    <a:pt x="270" y="8628"/>
                  </a:lnTo>
                  <a:lnTo>
                    <a:pt x="2243" y="6712"/>
                  </a:lnTo>
                  <a:lnTo>
                    <a:pt x="93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9"/>
            <p:cNvSpPr/>
            <p:nvPr/>
          </p:nvSpPr>
          <p:spPr>
            <a:xfrm>
              <a:off x="8109850" y="3811488"/>
              <a:ext cx="80781" cy="90380"/>
            </a:xfrm>
            <a:custGeom>
              <a:rect b="b" l="l" r="r" t="t"/>
              <a:pathLst>
                <a:path extrusionOk="0" h="3446" w="3080">
                  <a:moveTo>
                    <a:pt x="458" y="1"/>
                  </a:moveTo>
                  <a:lnTo>
                    <a:pt x="0" y="1141"/>
                  </a:lnTo>
                  <a:lnTo>
                    <a:pt x="1439" y="3446"/>
                  </a:lnTo>
                  <a:lnTo>
                    <a:pt x="3080" y="1766"/>
                  </a:lnTo>
                  <a:lnTo>
                    <a:pt x="45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9"/>
            <p:cNvSpPr/>
            <p:nvPr/>
          </p:nvSpPr>
          <p:spPr>
            <a:xfrm>
              <a:off x="8190604" y="3811488"/>
              <a:ext cx="80807" cy="90380"/>
            </a:xfrm>
            <a:custGeom>
              <a:rect b="b" l="l" r="r" t="t"/>
              <a:pathLst>
                <a:path extrusionOk="0" h="3446" w="3081">
                  <a:moveTo>
                    <a:pt x="2628" y="1"/>
                  </a:moveTo>
                  <a:lnTo>
                    <a:pt x="1" y="1766"/>
                  </a:lnTo>
                  <a:lnTo>
                    <a:pt x="1642" y="3446"/>
                  </a:lnTo>
                  <a:lnTo>
                    <a:pt x="3080" y="1141"/>
                  </a:lnTo>
                  <a:lnTo>
                    <a:pt x="262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9"/>
            <p:cNvSpPr/>
            <p:nvPr/>
          </p:nvSpPr>
          <p:spPr>
            <a:xfrm>
              <a:off x="8121836" y="3811488"/>
              <a:ext cx="137721" cy="46344"/>
            </a:xfrm>
            <a:custGeom>
              <a:rect b="b" l="l" r="r" t="t"/>
              <a:pathLst>
                <a:path extrusionOk="0" h="1767" w="5251">
                  <a:moveTo>
                    <a:pt x="1" y="1"/>
                  </a:moveTo>
                  <a:lnTo>
                    <a:pt x="2623" y="1766"/>
                  </a:lnTo>
                  <a:lnTo>
                    <a:pt x="5250"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9"/>
            <p:cNvSpPr/>
            <p:nvPr/>
          </p:nvSpPr>
          <p:spPr>
            <a:xfrm>
              <a:off x="8040321" y="3806321"/>
              <a:ext cx="301013" cy="338728"/>
            </a:xfrm>
            <a:custGeom>
              <a:rect b="b" l="l" r="r" t="t"/>
              <a:pathLst>
                <a:path extrusionOk="0" h="12915" w="11477">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9"/>
            <p:cNvSpPr/>
            <p:nvPr/>
          </p:nvSpPr>
          <p:spPr>
            <a:xfrm>
              <a:off x="8040058" y="3938219"/>
              <a:ext cx="301144" cy="233582"/>
            </a:xfrm>
            <a:custGeom>
              <a:rect b="b" l="l" r="r" t="t"/>
              <a:pathLst>
                <a:path extrusionOk="0" h="8906" w="11482">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7" name="Google Shape;14147;p79"/>
          <p:cNvGrpSpPr/>
          <p:nvPr/>
        </p:nvGrpSpPr>
        <p:grpSpPr>
          <a:xfrm>
            <a:off x="4895276" y="4113826"/>
            <a:ext cx="345941" cy="342190"/>
            <a:chOff x="4895276" y="4298401"/>
            <a:chExt cx="345941" cy="342190"/>
          </a:xfrm>
        </p:grpSpPr>
        <p:sp>
          <p:nvSpPr>
            <p:cNvPr id="14148" name="Google Shape;14148;p79"/>
            <p:cNvSpPr/>
            <p:nvPr/>
          </p:nvSpPr>
          <p:spPr>
            <a:xfrm>
              <a:off x="5142130" y="4481233"/>
              <a:ext cx="40154" cy="39656"/>
            </a:xfrm>
            <a:custGeom>
              <a:rect b="b" l="l" r="r" t="t"/>
              <a:pathLst>
                <a:path extrusionOk="0" h="1512" w="1531">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9"/>
            <p:cNvSpPr/>
            <p:nvPr/>
          </p:nvSpPr>
          <p:spPr>
            <a:xfrm>
              <a:off x="5102133" y="4481233"/>
              <a:ext cx="65647" cy="39656"/>
            </a:xfrm>
            <a:custGeom>
              <a:rect b="b" l="l" r="r" t="t"/>
              <a:pathLst>
                <a:path extrusionOk="0" h="1512" w="2503">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9"/>
            <p:cNvSpPr/>
            <p:nvPr/>
          </p:nvSpPr>
          <p:spPr>
            <a:xfrm>
              <a:off x="5141762" y="4415612"/>
              <a:ext cx="21848" cy="43800"/>
            </a:xfrm>
            <a:custGeom>
              <a:rect b="b" l="l" r="r" t="t"/>
              <a:pathLst>
                <a:path extrusionOk="0" h="1670" w="833">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9"/>
            <p:cNvSpPr/>
            <p:nvPr/>
          </p:nvSpPr>
          <p:spPr>
            <a:xfrm>
              <a:off x="4994338" y="4481233"/>
              <a:ext cx="40049" cy="39656"/>
            </a:xfrm>
            <a:custGeom>
              <a:rect b="b" l="l" r="r" t="t"/>
              <a:pathLst>
                <a:path extrusionOk="0" h="1512" w="1527">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9"/>
            <p:cNvSpPr/>
            <p:nvPr/>
          </p:nvSpPr>
          <p:spPr>
            <a:xfrm>
              <a:off x="4954210" y="4481233"/>
              <a:ext cx="65647" cy="39656"/>
            </a:xfrm>
            <a:custGeom>
              <a:rect b="b" l="l" r="r" t="t"/>
              <a:pathLst>
                <a:path extrusionOk="0" h="1512" w="2503">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9"/>
            <p:cNvSpPr/>
            <p:nvPr/>
          </p:nvSpPr>
          <p:spPr>
            <a:xfrm>
              <a:off x="4993839" y="4415612"/>
              <a:ext cx="21874" cy="43800"/>
            </a:xfrm>
            <a:custGeom>
              <a:rect b="b" l="l" r="r" t="t"/>
              <a:pathLst>
                <a:path extrusionOk="0" h="1670" w="834">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9"/>
            <p:cNvSpPr/>
            <p:nvPr/>
          </p:nvSpPr>
          <p:spPr>
            <a:xfrm>
              <a:off x="5068299" y="4483122"/>
              <a:ext cx="53793" cy="53924"/>
            </a:xfrm>
            <a:custGeom>
              <a:rect b="b" l="l" r="r" t="t"/>
              <a:pathLst>
                <a:path extrusionOk="0" h="2056" w="2051">
                  <a:moveTo>
                    <a:pt x="1" y="1"/>
                  </a:moveTo>
                  <a:lnTo>
                    <a:pt x="1218" y="2055"/>
                  </a:lnTo>
                  <a:lnTo>
                    <a:pt x="2050" y="2055"/>
                  </a:lnTo>
                  <a:cubicBezTo>
                    <a:pt x="2050" y="920"/>
                    <a:pt x="1131" y="1"/>
                    <a:pt x="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9"/>
            <p:cNvSpPr/>
            <p:nvPr/>
          </p:nvSpPr>
          <p:spPr>
            <a:xfrm>
              <a:off x="5014428" y="4483122"/>
              <a:ext cx="85816" cy="53924"/>
            </a:xfrm>
            <a:custGeom>
              <a:rect b="b" l="l" r="r" t="t"/>
              <a:pathLst>
                <a:path extrusionOk="0" h="2056" w="3272">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9"/>
            <p:cNvSpPr/>
            <p:nvPr/>
          </p:nvSpPr>
          <p:spPr>
            <a:xfrm>
              <a:off x="5068693" y="4401974"/>
              <a:ext cx="29663" cy="59353"/>
            </a:xfrm>
            <a:custGeom>
              <a:rect b="b" l="l" r="r" t="t"/>
              <a:pathLst>
                <a:path extrusionOk="0" h="2263" w="1131">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9"/>
            <p:cNvSpPr/>
            <p:nvPr/>
          </p:nvSpPr>
          <p:spPr>
            <a:xfrm>
              <a:off x="5038138" y="4401974"/>
              <a:ext cx="45347" cy="59353"/>
            </a:xfrm>
            <a:custGeom>
              <a:rect b="b" l="l" r="r" t="t"/>
              <a:pathLst>
                <a:path extrusionOk="0" h="2263" w="1729">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9"/>
            <p:cNvSpPr/>
            <p:nvPr/>
          </p:nvSpPr>
          <p:spPr>
            <a:xfrm>
              <a:off x="4972018" y="4415612"/>
              <a:ext cx="29165" cy="43800"/>
            </a:xfrm>
            <a:custGeom>
              <a:rect b="b" l="l" r="r" t="t"/>
              <a:pathLst>
                <a:path extrusionOk="0" h="1670" w="1112">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9"/>
            <p:cNvSpPr/>
            <p:nvPr/>
          </p:nvSpPr>
          <p:spPr>
            <a:xfrm>
              <a:off x="5119784" y="4415612"/>
              <a:ext cx="29191" cy="43800"/>
            </a:xfrm>
            <a:custGeom>
              <a:rect b="b" l="l" r="r" t="t"/>
              <a:pathLst>
                <a:path extrusionOk="0" h="1670" w="1113">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9"/>
            <p:cNvSpPr/>
            <p:nvPr/>
          </p:nvSpPr>
          <p:spPr>
            <a:xfrm>
              <a:off x="5115378" y="4410078"/>
              <a:ext cx="63890" cy="54763"/>
            </a:xfrm>
            <a:custGeom>
              <a:rect b="b" l="l" r="r" t="t"/>
              <a:pathLst>
                <a:path extrusionOk="0" h="2088" w="2436">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9"/>
            <p:cNvSpPr/>
            <p:nvPr/>
          </p:nvSpPr>
          <p:spPr>
            <a:xfrm>
              <a:off x="5115955" y="4475673"/>
              <a:ext cx="71758" cy="50645"/>
            </a:xfrm>
            <a:custGeom>
              <a:rect b="b" l="l" r="r" t="t"/>
              <a:pathLst>
                <a:path extrusionOk="0" h="1931" w="2736">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9"/>
            <p:cNvSpPr/>
            <p:nvPr/>
          </p:nvSpPr>
          <p:spPr>
            <a:xfrm>
              <a:off x="4948780" y="4475725"/>
              <a:ext cx="71785" cy="50593"/>
            </a:xfrm>
            <a:custGeom>
              <a:rect b="b" l="l" r="r" t="t"/>
              <a:pathLst>
                <a:path extrusionOk="0" h="1929" w="2737">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9"/>
            <p:cNvSpPr/>
            <p:nvPr/>
          </p:nvSpPr>
          <p:spPr>
            <a:xfrm>
              <a:off x="4966458" y="4410078"/>
              <a:ext cx="63890" cy="54763"/>
            </a:xfrm>
            <a:custGeom>
              <a:rect b="b" l="l" r="r" t="t"/>
              <a:pathLst>
                <a:path extrusionOk="0" h="2088" w="2436">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9"/>
            <p:cNvSpPr/>
            <p:nvPr/>
          </p:nvSpPr>
          <p:spPr>
            <a:xfrm>
              <a:off x="5033102" y="4396387"/>
              <a:ext cx="82171" cy="70473"/>
            </a:xfrm>
            <a:custGeom>
              <a:rect b="b" l="l" r="r" t="t"/>
              <a:pathLst>
                <a:path extrusionOk="0" h="2687" w="3133">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9"/>
            <p:cNvSpPr/>
            <p:nvPr/>
          </p:nvSpPr>
          <p:spPr>
            <a:xfrm>
              <a:off x="5008999" y="4477692"/>
              <a:ext cx="118522" cy="64782"/>
            </a:xfrm>
            <a:custGeom>
              <a:rect b="b" l="l" r="r" t="t"/>
              <a:pathLst>
                <a:path extrusionOk="0" h="2470" w="4519">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9"/>
            <p:cNvSpPr/>
            <p:nvPr/>
          </p:nvSpPr>
          <p:spPr>
            <a:xfrm>
              <a:off x="4895276" y="4298401"/>
              <a:ext cx="345941" cy="342190"/>
            </a:xfrm>
            <a:custGeom>
              <a:rect b="b" l="l" r="r" t="t"/>
              <a:pathLst>
                <a:path extrusionOk="0" h="13047" w="1319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7" name="Google Shape;14167;p79"/>
          <p:cNvGrpSpPr/>
          <p:nvPr/>
        </p:nvGrpSpPr>
        <p:grpSpPr>
          <a:xfrm>
            <a:off x="7949705" y="4128435"/>
            <a:ext cx="382528" cy="340669"/>
            <a:chOff x="7949705" y="4313010"/>
            <a:chExt cx="382528" cy="340669"/>
          </a:xfrm>
        </p:grpSpPr>
        <p:sp>
          <p:nvSpPr>
            <p:cNvPr id="14168" name="Google Shape;14168;p79"/>
            <p:cNvSpPr/>
            <p:nvPr/>
          </p:nvSpPr>
          <p:spPr>
            <a:xfrm>
              <a:off x="8110978" y="4318675"/>
              <a:ext cx="215590" cy="179606"/>
            </a:xfrm>
            <a:custGeom>
              <a:rect b="b" l="l" r="r" t="t"/>
              <a:pathLst>
                <a:path extrusionOk="0" h="6848" w="822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9"/>
            <p:cNvSpPr/>
            <p:nvPr/>
          </p:nvSpPr>
          <p:spPr>
            <a:xfrm>
              <a:off x="8164875" y="4354528"/>
              <a:ext cx="107795" cy="107795"/>
            </a:xfrm>
            <a:custGeom>
              <a:rect b="b" l="l" r="r" t="t"/>
              <a:pathLst>
                <a:path extrusionOk="0" h="4110" w="411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9"/>
            <p:cNvSpPr/>
            <p:nvPr/>
          </p:nvSpPr>
          <p:spPr>
            <a:xfrm>
              <a:off x="8188847" y="4378500"/>
              <a:ext cx="59851" cy="59982"/>
            </a:xfrm>
            <a:custGeom>
              <a:rect b="b" l="l" r="r" t="t"/>
              <a:pathLst>
                <a:path extrusionOk="0" h="2287" w="2282">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9"/>
            <p:cNvSpPr/>
            <p:nvPr/>
          </p:nvSpPr>
          <p:spPr>
            <a:xfrm>
              <a:off x="7955265" y="4477325"/>
              <a:ext cx="194110" cy="170636"/>
            </a:xfrm>
            <a:custGeom>
              <a:rect b="b" l="l" r="r" t="t"/>
              <a:pathLst>
                <a:path extrusionOk="0" h="6506" w="7401">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9"/>
            <p:cNvSpPr/>
            <p:nvPr/>
          </p:nvSpPr>
          <p:spPr>
            <a:xfrm>
              <a:off x="7956262" y="4462428"/>
              <a:ext cx="107559" cy="107795"/>
            </a:xfrm>
            <a:custGeom>
              <a:rect b="b" l="l" r="r" t="t"/>
              <a:pathLst>
                <a:path extrusionOk="0" h="4110" w="4101">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9"/>
            <p:cNvSpPr/>
            <p:nvPr/>
          </p:nvSpPr>
          <p:spPr>
            <a:xfrm>
              <a:off x="7985295" y="4462428"/>
              <a:ext cx="78630" cy="107795"/>
            </a:xfrm>
            <a:custGeom>
              <a:rect b="b" l="l" r="r" t="t"/>
              <a:pathLst>
                <a:path extrusionOk="0" h="4110" w="2998">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9"/>
            <p:cNvSpPr/>
            <p:nvPr/>
          </p:nvSpPr>
          <p:spPr>
            <a:xfrm>
              <a:off x="7955265" y="4589894"/>
              <a:ext cx="23998" cy="58068"/>
            </a:xfrm>
            <a:custGeom>
              <a:rect b="b" l="l" r="r" t="t"/>
              <a:pathLst>
                <a:path extrusionOk="0" h="2214" w="915">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9"/>
            <p:cNvSpPr/>
            <p:nvPr/>
          </p:nvSpPr>
          <p:spPr>
            <a:xfrm>
              <a:off x="7991223" y="4546225"/>
              <a:ext cx="35984" cy="41912"/>
            </a:xfrm>
            <a:custGeom>
              <a:rect b="b" l="l" r="r" t="t"/>
              <a:pathLst>
                <a:path extrusionOk="0" h="1598" w="1372">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9"/>
            <p:cNvSpPr/>
            <p:nvPr/>
          </p:nvSpPr>
          <p:spPr>
            <a:xfrm>
              <a:off x="7973546" y="4499383"/>
              <a:ext cx="71575" cy="58855"/>
            </a:xfrm>
            <a:custGeom>
              <a:rect b="b" l="l" r="r" t="t"/>
              <a:pathLst>
                <a:path extrusionOk="0" h="2244" w="2729">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9"/>
            <p:cNvSpPr/>
            <p:nvPr/>
          </p:nvSpPr>
          <p:spPr>
            <a:xfrm>
              <a:off x="7973546" y="4499251"/>
              <a:ext cx="71470" cy="58356"/>
            </a:xfrm>
            <a:custGeom>
              <a:rect b="b" l="l" r="r" t="t"/>
              <a:pathLst>
                <a:path extrusionOk="0" h="2225" w="2725">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9"/>
            <p:cNvSpPr/>
            <p:nvPr/>
          </p:nvSpPr>
          <p:spPr>
            <a:xfrm>
              <a:off x="8122203" y="4477325"/>
              <a:ext cx="27041" cy="35984"/>
            </a:xfrm>
            <a:custGeom>
              <a:rect b="b" l="l" r="r" t="t"/>
              <a:pathLst>
                <a:path extrusionOk="0" h="1372" w="1031">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9"/>
            <p:cNvSpPr/>
            <p:nvPr/>
          </p:nvSpPr>
          <p:spPr>
            <a:xfrm>
              <a:off x="7973677" y="4607938"/>
              <a:ext cx="11120" cy="45715"/>
            </a:xfrm>
            <a:custGeom>
              <a:rect b="b" l="l" r="r" t="t"/>
              <a:pathLst>
                <a:path extrusionOk="0" h="1743" w="424">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9"/>
            <p:cNvSpPr/>
            <p:nvPr/>
          </p:nvSpPr>
          <p:spPr>
            <a:xfrm>
              <a:off x="7949705" y="4456737"/>
              <a:ext cx="206489" cy="196942"/>
            </a:xfrm>
            <a:custGeom>
              <a:rect b="b" l="l" r="r" t="t"/>
              <a:pathLst>
                <a:path extrusionOk="0" h="7509" w="7873">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9"/>
            <p:cNvSpPr/>
            <p:nvPr/>
          </p:nvSpPr>
          <p:spPr>
            <a:xfrm>
              <a:off x="8105417" y="4313010"/>
              <a:ext cx="226815" cy="190831"/>
            </a:xfrm>
            <a:custGeom>
              <a:rect b="b" l="l" r="r" t="t"/>
              <a:pathLst>
                <a:path extrusionOk="0" h="7276" w="8648">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9"/>
            <p:cNvSpPr/>
            <p:nvPr/>
          </p:nvSpPr>
          <p:spPr>
            <a:xfrm>
              <a:off x="8153256" y="4336457"/>
              <a:ext cx="140081" cy="131583"/>
            </a:xfrm>
            <a:custGeom>
              <a:rect b="b" l="l" r="r" t="t"/>
              <a:pathLst>
                <a:path extrusionOk="0" h="5017" w="5341">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3" name="Google Shape;14183;p79"/>
          <p:cNvGrpSpPr/>
          <p:nvPr/>
        </p:nvGrpSpPr>
        <p:grpSpPr>
          <a:xfrm>
            <a:off x="4884418" y="1795001"/>
            <a:ext cx="404008" cy="365664"/>
            <a:chOff x="4884418" y="1979576"/>
            <a:chExt cx="404008" cy="365664"/>
          </a:xfrm>
        </p:grpSpPr>
        <p:sp>
          <p:nvSpPr>
            <p:cNvPr id="14184" name="Google Shape;14184;p79"/>
            <p:cNvSpPr/>
            <p:nvPr/>
          </p:nvSpPr>
          <p:spPr>
            <a:xfrm>
              <a:off x="4909413" y="1985136"/>
              <a:ext cx="354517" cy="354517"/>
            </a:xfrm>
            <a:custGeom>
              <a:rect b="b" l="l" r="r" t="t"/>
              <a:pathLst>
                <a:path extrusionOk="0" h="13517" w="13517">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9"/>
            <p:cNvSpPr/>
            <p:nvPr/>
          </p:nvSpPr>
          <p:spPr>
            <a:xfrm>
              <a:off x="4918514" y="2009160"/>
              <a:ext cx="336341" cy="306599"/>
            </a:xfrm>
            <a:custGeom>
              <a:rect b="b" l="l" r="r" t="t"/>
              <a:pathLst>
                <a:path extrusionOk="0" h="11690" w="12824">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9"/>
            <p:cNvSpPr/>
            <p:nvPr/>
          </p:nvSpPr>
          <p:spPr>
            <a:xfrm>
              <a:off x="5065283" y="2009186"/>
              <a:ext cx="189441" cy="306547"/>
            </a:xfrm>
            <a:custGeom>
              <a:rect b="b" l="l" r="r" t="t"/>
              <a:pathLst>
                <a:path extrusionOk="0" h="11688" w="7223">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9"/>
            <p:cNvSpPr/>
            <p:nvPr/>
          </p:nvSpPr>
          <p:spPr>
            <a:xfrm>
              <a:off x="5015320" y="2144888"/>
              <a:ext cx="89095" cy="87941"/>
            </a:xfrm>
            <a:custGeom>
              <a:rect b="b" l="l" r="r" t="t"/>
              <a:pathLst>
                <a:path extrusionOk="0" h="3353" w="3397">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9"/>
            <p:cNvSpPr/>
            <p:nvPr/>
          </p:nvSpPr>
          <p:spPr>
            <a:xfrm>
              <a:off x="5015215" y="2166971"/>
              <a:ext cx="89200" cy="65726"/>
            </a:xfrm>
            <a:custGeom>
              <a:rect b="b" l="l" r="r" t="t"/>
              <a:pathLst>
                <a:path extrusionOk="0" h="2506" w="3401">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9"/>
            <p:cNvSpPr/>
            <p:nvPr/>
          </p:nvSpPr>
          <p:spPr>
            <a:xfrm>
              <a:off x="5069060" y="2092065"/>
              <a:ext cx="89095" cy="88072"/>
            </a:xfrm>
            <a:custGeom>
              <a:rect b="b" l="l" r="r" t="t"/>
              <a:pathLst>
                <a:path extrusionOk="0" h="3358" w="3397">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9"/>
            <p:cNvSpPr/>
            <p:nvPr/>
          </p:nvSpPr>
          <p:spPr>
            <a:xfrm>
              <a:off x="5091274" y="2092144"/>
              <a:ext cx="66670" cy="87993"/>
            </a:xfrm>
            <a:custGeom>
              <a:rect b="b" l="l" r="r" t="t"/>
              <a:pathLst>
                <a:path extrusionOk="0" h="3355" w="2542">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9"/>
            <p:cNvSpPr/>
            <p:nvPr/>
          </p:nvSpPr>
          <p:spPr>
            <a:xfrm>
              <a:off x="4884418" y="1979576"/>
              <a:ext cx="404008" cy="365664"/>
            </a:xfrm>
            <a:custGeom>
              <a:rect b="b" l="l" r="r" t="t"/>
              <a:pathLst>
                <a:path extrusionOk="0" h="13942" w="15404">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9"/>
            <p:cNvSpPr/>
            <p:nvPr/>
          </p:nvSpPr>
          <p:spPr>
            <a:xfrm>
              <a:off x="5002468" y="2078847"/>
              <a:ext cx="170295" cy="167200"/>
            </a:xfrm>
            <a:custGeom>
              <a:rect b="b" l="l" r="r" t="t"/>
              <a:pathLst>
                <a:path extrusionOk="0" h="6375" w="6493">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9"/>
            <p:cNvSpPr/>
            <p:nvPr/>
          </p:nvSpPr>
          <p:spPr>
            <a:xfrm>
              <a:off x="4917884" y="2008609"/>
              <a:ext cx="323726" cy="307806"/>
            </a:xfrm>
            <a:custGeom>
              <a:rect b="b" l="l" r="r" t="t"/>
              <a:pathLst>
                <a:path extrusionOk="0" h="11736" w="12343">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4" name="Google Shape;14194;p79"/>
          <p:cNvGrpSpPr/>
          <p:nvPr/>
        </p:nvGrpSpPr>
        <p:grpSpPr>
          <a:xfrm>
            <a:off x="6678877" y="3220387"/>
            <a:ext cx="304029" cy="322572"/>
            <a:chOff x="6678877" y="3404962"/>
            <a:chExt cx="304029" cy="322572"/>
          </a:xfrm>
        </p:grpSpPr>
        <p:sp>
          <p:nvSpPr>
            <p:cNvPr id="14195" name="Google Shape;14195;p79"/>
            <p:cNvSpPr/>
            <p:nvPr/>
          </p:nvSpPr>
          <p:spPr>
            <a:xfrm>
              <a:off x="6704738" y="3409656"/>
              <a:ext cx="262642" cy="262668"/>
            </a:xfrm>
            <a:custGeom>
              <a:rect b="b" l="l" r="r" t="t"/>
              <a:pathLst>
                <a:path extrusionOk="0" h="10015" w="10014">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9"/>
            <p:cNvSpPr/>
            <p:nvPr/>
          </p:nvSpPr>
          <p:spPr>
            <a:xfrm>
              <a:off x="6678877" y="3412331"/>
              <a:ext cx="249764" cy="259993"/>
            </a:xfrm>
            <a:custGeom>
              <a:rect b="b" l="l" r="r" t="t"/>
              <a:pathLst>
                <a:path extrusionOk="0" h="9913" w="9523">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9"/>
            <p:cNvSpPr/>
            <p:nvPr/>
          </p:nvSpPr>
          <p:spPr>
            <a:xfrm>
              <a:off x="6805687" y="3611713"/>
              <a:ext cx="60743" cy="111073"/>
            </a:xfrm>
            <a:custGeom>
              <a:rect b="b" l="l" r="r" t="t"/>
              <a:pathLst>
                <a:path extrusionOk="0" h="4235" w="2316">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9"/>
            <p:cNvSpPr/>
            <p:nvPr/>
          </p:nvSpPr>
          <p:spPr>
            <a:xfrm>
              <a:off x="6805687" y="3637206"/>
              <a:ext cx="15317" cy="75483"/>
            </a:xfrm>
            <a:custGeom>
              <a:rect b="b" l="l" r="r" t="t"/>
              <a:pathLst>
                <a:path extrusionOk="0" h="2878" w="584">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9"/>
            <p:cNvSpPr/>
            <p:nvPr/>
          </p:nvSpPr>
          <p:spPr>
            <a:xfrm>
              <a:off x="6851245" y="3637206"/>
              <a:ext cx="15186" cy="75483"/>
            </a:xfrm>
            <a:custGeom>
              <a:rect b="b" l="l" r="r" t="t"/>
              <a:pathLst>
                <a:path extrusionOk="0" h="2878" w="579">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9"/>
            <p:cNvSpPr/>
            <p:nvPr/>
          </p:nvSpPr>
          <p:spPr>
            <a:xfrm>
              <a:off x="6815785" y="3707627"/>
              <a:ext cx="40548" cy="15159"/>
            </a:xfrm>
            <a:custGeom>
              <a:rect b="b" l="l" r="r" t="t"/>
              <a:pathLst>
                <a:path extrusionOk="0" h="578" w="1546">
                  <a:moveTo>
                    <a:pt x="1" y="0"/>
                  </a:moveTo>
                  <a:lnTo>
                    <a:pt x="1" y="578"/>
                  </a:lnTo>
                  <a:lnTo>
                    <a:pt x="1545" y="578"/>
                  </a:lnTo>
                  <a:lnTo>
                    <a:pt x="1545"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9"/>
            <p:cNvSpPr/>
            <p:nvPr/>
          </p:nvSpPr>
          <p:spPr>
            <a:xfrm>
              <a:off x="6833593" y="3636944"/>
              <a:ext cx="5062" cy="70709"/>
            </a:xfrm>
            <a:custGeom>
              <a:rect b="b" l="l" r="r" t="t"/>
              <a:pathLst>
                <a:path extrusionOk="0" h="2696" w="193">
                  <a:moveTo>
                    <a:pt x="0" y="1"/>
                  </a:moveTo>
                  <a:lnTo>
                    <a:pt x="0" y="2695"/>
                  </a:lnTo>
                  <a:lnTo>
                    <a:pt x="193" y="2695"/>
                  </a:lnTo>
                  <a:lnTo>
                    <a:pt x="19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9"/>
            <p:cNvSpPr/>
            <p:nvPr/>
          </p:nvSpPr>
          <p:spPr>
            <a:xfrm>
              <a:off x="6826014" y="3611713"/>
              <a:ext cx="20221" cy="25257"/>
            </a:xfrm>
            <a:custGeom>
              <a:rect b="b" l="l" r="r" t="t"/>
              <a:pathLst>
                <a:path extrusionOk="0" h="963" w="771">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9"/>
            <p:cNvSpPr/>
            <p:nvPr/>
          </p:nvSpPr>
          <p:spPr>
            <a:xfrm>
              <a:off x="6815916" y="3571191"/>
              <a:ext cx="40417" cy="45610"/>
            </a:xfrm>
            <a:custGeom>
              <a:rect b="b" l="l" r="r" t="t"/>
              <a:pathLst>
                <a:path extrusionOk="0" h="1739" w="1541">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9"/>
            <p:cNvSpPr/>
            <p:nvPr/>
          </p:nvSpPr>
          <p:spPr>
            <a:xfrm>
              <a:off x="6815811" y="3571191"/>
              <a:ext cx="27906" cy="45583"/>
            </a:xfrm>
            <a:custGeom>
              <a:rect b="b" l="l" r="r" t="t"/>
              <a:pathLst>
                <a:path extrusionOk="0" h="1738" w="1064">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9"/>
            <p:cNvSpPr/>
            <p:nvPr/>
          </p:nvSpPr>
          <p:spPr>
            <a:xfrm>
              <a:off x="6815785" y="3571191"/>
              <a:ext cx="40548" cy="20221"/>
            </a:xfrm>
            <a:custGeom>
              <a:rect b="b" l="l" r="r" t="t"/>
              <a:pathLst>
                <a:path extrusionOk="0" h="771" w="1546">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9"/>
            <p:cNvSpPr/>
            <p:nvPr/>
          </p:nvSpPr>
          <p:spPr>
            <a:xfrm>
              <a:off x="6815916" y="3571191"/>
              <a:ext cx="27801" cy="18464"/>
            </a:xfrm>
            <a:custGeom>
              <a:rect b="b" l="l" r="r" t="t"/>
              <a:pathLst>
                <a:path extrusionOk="0" h="704" w="106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9"/>
            <p:cNvSpPr/>
            <p:nvPr/>
          </p:nvSpPr>
          <p:spPr>
            <a:xfrm>
              <a:off x="6886468" y="3611713"/>
              <a:ext cx="60717" cy="111073"/>
            </a:xfrm>
            <a:custGeom>
              <a:rect b="b" l="l" r="r" t="t"/>
              <a:pathLst>
                <a:path extrusionOk="0" h="4235" w="2315">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9"/>
            <p:cNvSpPr/>
            <p:nvPr/>
          </p:nvSpPr>
          <p:spPr>
            <a:xfrm>
              <a:off x="6886468" y="3637206"/>
              <a:ext cx="15291" cy="75483"/>
            </a:xfrm>
            <a:custGeom>
              <a:rect b="b" l="l" r="r" t="t"/>
              <a:pathLst>
                <a:path extrusionOk="0" h="2878" w="583">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9"/>
            <p:cNvSpPr/>
            <p:nvPr/>
          </p:nvSpPr>
          <p:spPr>
            <a:xfrm>
              <a:off x="6932025" y="3637206"/>
              <a:ext cx="15159" cy="75483"/>
            </a:xfrm>
            <a:custGeom>
              <a:rect b="b" l="l" r="r" t="t"/>
              <a:pathLst>
                <a:path extrusionOk="0" h="2878" w="578">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9"/>
            <p:cNvSpPr/>
            <p:nvPr/>
          </p:nvSpPr>
          <p:spPr>
            <a:xfrm>
              <a:off x="6896697" y="3707627"/>
              <a:ext cx="40390" cy="15159"/>
            </a:xfrm>
            <a:custGeom>
              <a:rect b="b" l="l" r="r" t="t"/>
              <a:pathLst>
                <a:path extrusionOk="0" h="578" w="1540">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9"/>
            <p:cNvSpPr/>
            <p:nvPr/>
          </p:nvSpPr>
          <p:spPr>
            <a:xfrm>
              <a:off x="6914348"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9"/>
            <p:cNvSpPr/>
            <p:nvPr/>
          </p:nvSpPr>
          <p:spPr>
            <a:xfrm>
              <a:off x="6906794" y="3611713"/>
              <a:ext cx="20195" cy="25257"/>
            </a:xfrm>
            <a:custGeom>
              <a:rect b="b" l="l" r="r" t="t"/>
              <a:pathLst>
                <a:path extrusionOk="0" h="963" w="77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9"/>
            <p:cNvSpPr/>
            <p:nvPr/>
          </p:nvSpPr>
          <p:spPr>
            <a:xfrm>
              <a:off x="6896697" y="3571191"/>
              <a:ext cx="40390" cy="45610"/>
            </a:xfrm>
            <a:custGeom>
              <a:rect b="b" l="l" r="r" t="t"/>
              <a:pathLst>
                <a:path extrusionOk="0" h="1739" w="154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9"/>
            <p:cNvSpPr/>
            <p:nvPr/>
          </p:nvSpPr>
          <p:spPr>
            <a:xfrm>
              <a:off x="6896697"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9"/>
            <p:cNvSpPr/>
            <p:nvPr/>
          </p:nvSpPr>
          <p:spPr>
            <a:xfrm>
              <a:off x="6896697" y="3571191"/>
              <a:ext cx="40390" cy="20221"/>
            </a:xfrm>
            <a:custGeom>
              <a:rect b="b" l="l" r="r" t="t"/>
              <a:pathLst>
                <a:path extrusionOk="0" h="771" w="154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9"/>
            <p:cNvSpPr/>
            <p:nvPr/>
          </p:nvSpPr>
          <p:spPr>
            <a:xfrm>
              <a:off x="6896697" y="3571191"/>
              <a:ext cx="27775" cy="18464"/>
            </a:xfrm>
            <a:custGeom>
              <a:rect b="b" l="l" r="r" t="t"/>
              <a:pathLst>
                <a:path extrusionOk="0" h="704" w="1059">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9"/>
            <p:cNvSpPr/>
            <p:nvPr/>
          </p:nvSpPr>
          <p:spPr>
            <a:xfrm>
              <a:off x="6724933" y="3611713"/>
              <a:ext cx="60586" cy="111073"/>
            </a:xfrm>
            <a:custGeom>
              <a:rect b="b" l="l" r="r" t="t"/>
              <a:pathLst>
                <a:path extrusionOk="0" h="4235" w="231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9"/>
            <p:cNvSpPr/>
            <p:nvPr/>
          </p:nvSpPr>
          <p:spPr>
            <a:xfrm>
              <a:off x="6724933" y="3637206"/>
              <a:ext cx="15159" cy="75483"/>
            </a:xfrm>
            <a:custGeom>
              <a:rect b="b" l="l" r="r" t="t"/>
              <a:pathLst>
                <a:path extrusionOk="0" h="2878" w="578">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9"/>
            <p:cNvSpPr/>
            <p:nvPr/>
          </p:nvSpPr>
          <p:spPr>
            <a:xfrm>
              <a:off x="6770359" y="3637206"/>
              <a:ext cx="15159" cy="75483"/>
            </a:xfrm>
            <a:custGeom>
              <a:rect b="b" l="l" r="r" t="t"/>
              <a:pathLst>
                <a:path extrusionOk="0" h="2878" w="578">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9"/>
            <p:cNvSpPr/>
            <p:nvPr/>
          </p:nvSpPr>
          <p:spPr>
            <a:xfrm>
              <a:off x="6735031" y="3707627"/>
              <a:ext cx="40417" cy="15159"/>
            </a:xfrm>
            <a:custGeom>
              <a:rect b="b" l="l" r="r" t="t"/>
              <a:pathLst>
                <a:path extrusionOk="0" h="578" w="1541">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9"/>
            <p:cNvSpPr/>
            <p:nvPr/>
          </p:nvSpPr>
          <p:spPr>
            <a:xfrm>
              <a:off x="6752682"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9"/>
            <p:cNvSpPr/>
            <p:nvPr/>
          </p:nvSpPr>
          <p:spPr>
            <a:xfrm>
              <a:off x="6745128" y="3611713"/>
              <a:ext cx="20221" cy="25257"/>
            </a:xfrm>
            <a:custGeom>
              <a:rect b="b" l="l" r="r" t="t"/>
              <a:pathLst>
                <a:path extrusionOk="0" h="963" w="771">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9"/>
            <p:cNvSpPr/>
            <p:nvPr/>
          </p:nvSpPr>
          <p:spPr>
            <a:xfrm>
              <a:off x="6735031" y="3571191"/>
              <a:ext cx="40417" cy="45610"/>
            </a:xfrm>
            <a:custGeom>
              <a:rect b="b" l="l" r="r" t="t"/>
              <a:pathLst>
                <a:path extrusionOk="0" h="1739" w="1541">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9"/>
            <p:cNvSpPr/>
            <p:nvPr/>
          </p:nvSpPr>
          <p:spPr>
            <a:xfrm>
              <a:off x="6735031"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9"/>
            <p:cNvSpPr/>
            <p:nvPr/>
          </p:nvSpPr>
          <p:spPr>
            <a:xfrm>
              <a:off x="6735031" y="3571191"/>
              <a:ext cx="40417" cy="20221"/>
            </a:xfrm>
            <a:custGeom>
              <a:rect b="b" l="l" r="r" t="t"/>
              <a:pathLst>
                <a:path extrusionOk="0" h="771" w="1541">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9"/>
            <p:cNvSpPr/>
            <p:nvPr/>
          </p:nvSpPr>
          <p:spPr>
            <a:xfrm>
              <a:off x="6735031" y="3571191"/>
              <a:ext cx="27775" cy="18464"/>
            </a:xfrm>
            <a:custGeom>
              <a:rect b="b" l="l" r="r" t="t"/>
              <a:pathLst>
                <a:path extrusionOk="0" h="704" w="1059">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9"/>
            <p:cNvSpPr/>
            <p:nvPr/>
          </p:nvSpPr>
          <p:spPr>
            <a:xfrm>
              <a:off x="6720133" y="3566523"/>
              <a:ext cx="70185" cy="161011"/>
            </a:xfrm>
            <a:custGeom>
              <a:rect b="b" l="l" r="r" t="t"/>
              <a:pathLst>
                <a:path extrusionOk="0" h="6139" w="2676">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9"/>
            <p:cNvSpPr/>
            <p:nvPr/>
          </p:nvSpPr>
          <p:spPr>
            <a:xfrm>
              <a:off x="6801019" y="3566523"/>
              <a:ext cx="70211" cy="161011"/>
            </a:xfrm>
            <a:custGeom>
              <a:rect b="b" l="l" r="r" t="t"/>
              <a:pathLst>
                <a:path extrusionOk="0" h="6139" w="2677">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9"/>
            <p:cNvSpPr/>
            <p:nvPr/>
          </p:nvSpPr>
          <p:spPr>
            <a:xfrm>
              <a:off x="6881800" y="3566523"/>
              <a:ext cx="70185" cy="161011"/>
            </a:xfrm>
            <a:custGeom>
              <a:rect b="b" l="l" r="r" t="t"/>
              <a:pathLst>
                <a:path extrusionOk="0" h="6139" w="2676">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9"/>
            <p:cNvSpPr/>
            <p:nvPr/>
          </p:nvSpPr>
          <p:spPr>
            <a:xfrm>
              <a:off x="6685565" y="3404962"/>
              <a:ext cx="297341" cy="191487"/>
            </a:xfrm>
            <a:custGeom>
              <a:rect b="b" l="l" r="r" t="t"/>
              <a:pathLst>
                <a:path extrusionOk="0" h="7301" w="11337">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79"/>
          <p:cNvGrpSpPr/>
          <p:nvPr/>
        </p:nvGrpSpPr>
        <p:grpSpPr>
          <a:xfrm>
            <a:off x="7083725" y="2713094"/>
            <a:ext cx="387721" cy="382790"/>
            <a:chOff x="7083725" y="2897669"/>
            <a:chExt cx="387721" cy="382790"/>
          </a:xfrm>
        </p:grpSpPr>
        <p:sp>
          <p:nvSpPr>
            <p:cNvPr id="14232" name="Google Shape;14232;p79"/>
            <p:cNvSpPr/>
            <p:nvPr/>
          </p:nvSpPr>
          <p:spPr>
            <a:xfrm>
              <a:off x="7163850" y="3005202"/>
              <a:ext cx="127230" cy="208246"/>
            </a:xfrm>
            <a:custGeom>
              <a:rect b="b" l="l" r="r" t="t"/>
              <a:pathLst>
                <a:path extrusionOk="0" h="7940" w="4851">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9"/>
            <p:cNvSpPr/>
            <p:nvPr/>
          </p:nvSpPr>
          <p:spPr>
            <a:xfrm>
              <a:off x="7277546" y="2915347"/>
              <a:ext cx="89882" cy="47970"/>
            </a:xfrm>
            <a:custGeom>
              <a:rect b="b" l="l" r="r" t="t"/>
              <a:pathLst>
                <a:path extrusionOk="0" h="1829" w="3427">
                  <a:moveTo>
                    <a:pt x="1" y="0"/>
                  </a:moveTo>
                  <a:lnTo>
                    <a:pt x="1" y="1829"/>
                  </a:lnTo>
                  <a:lnTo>
                    <a:pt x="3427" y="1829"/>
                  </a:lnTo>
                  <a:lnTo>
                    <a:pt x="2970" y="915"/>
                  </a:lnTo>
                  <a:lnTo>
                    <a:pt x="342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9"/>
            <p:cNvSpPr/>
            <p:nvPr/>
          </p:nvSpPr>
          <p:spPr>
            <a:xfrm>
              <a:off x="7277546" y="2915347"/>
              <a:ext cx="18097" cy="47970"/>
            </a:xfrm>
            <a:custGeom>
              <a:rect b="b" l="l" r="r" t="t"/>
              <a:pathLst>
                <a:path extrusionOk="0" h="1829" w="690">
                  <a:moveTo>
                    <a:pt x="1" y="0"/>
                  </a:moveTo>
                  <a:lnTo>
                    <a:pt x="1" y="1829"/>
                  </a:lnTo>
                  <a:lnTo>
                    <a:pt x="689" y="1829"/>
                  </a:lnTo>
                  <a:lnTo>
                    <a:pt x="689"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9"/>
            <p:cNvSpPr/>
            <p:nvPr/>
          </p:nvSpPr>
          <p:spPr>
            <a:xfrm>
              <a:off x="7163719" y="3027417"/>
              <a:ext cx="18071" cy="97697"/>
            </a:xfrm>
            <a:custGeom>
              <a:rect b="b" l="l" r="r" t="t"/>
              <a:pathLst>
                <a:path extrusionOk="0" h="3725" w="689">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9"/>
            <p:cNvSpPr/>
            <p:nvPr/>
          </p:nvSpPr>
          <p:spPr>
            <a:xfrm>
              <a:off x="7175836" y="3112971"/>
              <a:ext cx="53924" cy="107795"/>
            </a:xfrm>
            <a:custGeom>
              <a:rect b="b" l="l" r="r" t="t"/>
              <a:pathLst>
                <a:path extrusionOk="0" h="4110" w="2056">
                  <a:moveTo>
                    <a:pt x="1" y="1"/>
                  </a:moveTo>
                  <a:lnTo>
                    <a:pt x="1" y="4110"/>
                  </a:lnTo>
                  <a:lnTo>
                    <a:pt x="2055" y="4110"/>
                  </a:lnTo>
                  <a:lnTo>
                    <a:pt x="205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9"/>
            <p:cNvSpPr/>
            <p:nvPr/>
          </p:nvSpPr>
          <p:spPr>
            <a:xfrm>
              <a:off x="7091908" y="3142870"/>
              <a:ext cx="371329" cy="131793"/>
            </a:xfrm>
            <a:custGeom>
              <a:rect b="b" l="l" r="r" t="t"/>
              <a:pathLst>
                <a:path extrusionOk="0" h="5025" w="14158">
                  <a:moveTo>
                    <a:pt x="7079" y="1"/>
                  </a:moveTo>
                  <a:lnTo>
                    <a:pt x="1" y="5024"/>
                  </a:lnTo>
                  <a:lnTo>
                    <a:pt x="14157" y="5024"/>
                  </a:lnTo>
                  <a:lnTo>
                    <a:pt x="7079"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9"/>
            <p:cNvSpPr/>
            <p:nvPr/>
          </p:nvSpPr>
          <p:spPr>
            <a:xfrm>
              <a:off x="7091908" y="3142870"/>
              <a:ext cx="192615" cy="131793"/>
            </a:xfrm>
            <a:custGeom>
              <a:rect b="b" l="l" r="r" t="t"/>
              <a:pathLst>
                <a:path extrusionOk="0" h="5025" w="7344">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9"/>
            <p:cNvSpPr/>
            <p:nvPr/>
          </p:nvSpPr>
          <p:spPr>
            <a:xfrm>
              <a:off x="7187822" y="2999275"/>
              <a:ext cx="23893" cy="29926"/>
            </a:xfrm>
            <a:custGeom>
              <a:rect b="b" l="l" r="r" t="t"/>
              <a:pathLst>
                <a:path extrusionOk="0" h="1141" w="911">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9"/>
            <p:cNvSpPr/>
            <p:nvPr/>
          </p:nvSpPr>
          <p:spPr>
            <a:xfrm>
              <a:off x="7175836" y="2951304"/>
              <a:ext cx="47865" cy="53924"/>
            </a:xfrm>
            <a:custGeom>
              <a:rect b="b" l="l" r="r" t="t"/>
              <a:pathLst>
                <a:path extrusionOk="0" h="2056" w="1825">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9"/>
            <p:cNvSpPr/>
            <p:nvPr/>
          </p:nvSpPr>
          <p:spPr>
            <a:xfrm>
              <a:off x="7175705" y="2951304"/>
              <a:ext cx="33099" cy="53950"/>
            </a:xfrm>
            <a:custGeom>
              <a:rect b="b" l="l" r="r" t="t"/>
              <a:pathLst>
                <a:path extrusionOk="0" h="2057" w="1262">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9"/>
            <p:cNvSpPr/>
            <p:nvPr/>
          </p:nvSpPr>
          <p:spPr>
            <a:xfrm>
              <a:off x="7175836" y="2951304"/>
              <a:ext cx="47865" cy="24024"/>
            </a:xfrm>
            <a:custGeom>
              <a:rect b="b" l="l" r="r" t="t"/>
              <a:pathLst>
                <a:path extrusionOk="0" h="916" w="1825">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9"/>
            <p:cNvSpPr/>
            <p:nvPr/>
          </p:nvSpPr>
          <p:spPr>
            <a:xfrm>
              <a:off x="7175705" y="2951304"/>
              <a:ext cx="33099" cy="21874"/>
            </a:xfrm>
            <a:custGeom>
              <a:rect b="b" l="l" r="r" t="t"/>
              <a:pathLst>
                <a:path extrusionOk="0" h="834" w="1262">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9"/>
            <p:cNvSpPr/>
            <p:nvPr/>
          </p:nvSpPr>
          <p:spPr>
            <a:xfrm>
              <a:off x="7229734" y="3024899"/>
              <a:ext cx="61477" cy="49832"/>
            </a:xfrm>
            <a:custGeom>
              <a:rect b="b" l="l" r="r" t="t"/>
              <a:pathLst>
                <a:path extrusionOk="0" h="1900" w="2344">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9"/>
            <p:cNvSpPr/>
            <p:nvPr/>
          </p:nvSpPr>
          <p:spPr>
            <a:xfrm>
              <a:off x="7083725" y="2897669"/>
              <a:ext cx="387721" cy="382790"/>
            </a:xfrm>
            <a:custGeom>
              <a:rect b="b" l="l" r="r" t="t"/>
              <a:pathLst>
                <a:path extrusionOk="0" h="14595" w="14783">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9"/>
            <p:cNvSpPr/>
            <p:nvPr/>
          </p:nvSpPr>
          <p:spPr>
            <a:xfrm>
              <a:off x="7299368" y="3188453"/>
              <a:ext cx="70893" cy="50095"/>
            </a:xfrm>
            <a:custGeom>
              <a:rect b="b" l="l" r="r" t="t"/>
              <a:pathLst>
                <a:path extrusionOk="0" h="1910" w="2703">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9"/>
            <p:cNvSpPr/>
            <p:nvPr/>
          </p:nvSpPr>
          <p:spPr>
            <a:xfrm>
              <a:off x="7269363" y="3167209"/>
              <a:ext cx="28431" cy="19854"/>
            </a:xfrm>
            <a:custGeom>
              <a:rect b="b" l="l" r="r" t="t"/>
              <a:pathLst>
                <a:path extrusionOk="0" h="757" w="1084">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79"/>
          <p:cNvGrpSpPr/>
          <p:nvPr/>
        </p:nvGrpSpPr>
        <p:grpSpPr>
          <a:xfrm>
            <a:off x="7539926" y="2723166"/>
            <a:ext cx="351501" cy="362726"/>
            <a:chOff x="7539926" y="2907741"/>
            <a:chExt cx="351501" cy="362726"/>
          </a:xfrm>
        </p:grpSpPr>
        <p:sp>
          <p:nvSpPr>
            <p:cNvPr id="14249" name="Google Shape;14249;p79"/>
            <p:cNvSpPr/>
            <p:nvPr/>
          </p:nvSpPr>
          <p:spPr>
            <a:xfrm>
              <a:off x="7545618" y="3185411"/>
              <a:ext cx="68034" cy="53294"/>
            </a:xfrm>
            <a:custGeom>
              <a:rect b="b" l="l" r="r" t="t"/>
              <a:pathLst>
                <a:path extrusionOk="0" h="2032" w="2594">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9"/>
            <p:cNvSpPr/>
            <p:nvPr/>
          </p:nvSpPr>
          <p:spPr>
            <a:xfrm>
              <a:off x="7545723" y="3203193"/>
              <a:ext cx="67929" cy="61635"/>
            </a:xfrm>
            <a:custGeom>
              <a:rect b="b" l="l" r="r" t="t"/>
              <a:pathLst>
                <a:path extrusionOk="0" h="2350" w="259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9"/>
            <p:cNvSpPr/>
            <p:nvPr/>
          </p:nvSpPr>
          <p:spPr>
            <a:xfrm>
              <a:off x="7556974" y="3140116"/>
              <a:ext cx="45321" cy="51012"/>
            </a:xfrm>
            <a:custGeom>
              <a:rect b="b" l="l" r="r" t="t"/>
              <a:pathLst>
                <a:path extrusionOk="0" h="1945" w="1728">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9"/>
            <p:cNvSpPr/>
            <p:nvPr/>
          </p:nvSpPr>
          <p:spPr>
            <a:xfrm>
              <a:off x="7556974" y="3140116"/>
              <a:ext cx="31316" cy="50986"/>
            </a:xfrm>
            <a:custGeom>
              <a:rect b="b" l="l" r="r" t="t"/>
              <a:pathLst>
                <a:path extrusionOk="0" h="1944" w="1194">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9"/>
            <p:cNvSpPr/>
            <p:nvPr/>
          </p:nvSpPr>
          <p:spPr>
            <a:xfrm>
              <a:off x="7556974" y="3140116"/>
              <a:ext cx="45452" cy="22608"/>
            </a:xfrm>
            <a:custGeom>
              <a:rect b="b" l="l" r="r" t="t"/>
              <a:pathLst>
                <a:path extrusionOk="0" h="862" w="1733">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9"/>
            <p:cNvSpPr/>
            <p:nvPr/>
          </p:nvSpPr>
          <p:spPr>
            <a:xfrm>
              <a:off x="7556974" y="3140116"/>
              <a:ext cx="31184" cy="20589"/>
            </a:xfrm>
            <a:custGeom>
              <a:rect b="b" l="l" r="r" t="t"/>
              <a:pathLst>
                <a:path extrusionOk="0" h="785" w="1189">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9"/>
            <p:cNvSpPr/>
            <p:nvPr/>
          </p:nvSpPr>
          <p:spPr>
            <a:xfrm>
              <a:off x="7545723" y="3213291"/>
              <a:ext cx="16943" cy="51537"/>
            </a:xfrm>
            <a:custGeom>
              <a:rect b="b" l="l" r="r" t="t"/>
              <a:pathLst>
                <a:path extrusionOk="0" h="1965" w="646">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9"/>
            <p:cNvSpPr/>
            <p:nvPr/>
          </p:nvSpPr>
          <p:spPr>
            <a:xfrm>
              <a:off x="7596709" y="3213291"/>
              <a:ext cx="16943" cy="51537"/>
            </a:xfrm>
            <a:custGeom>
              <a:rect b="b" l="l" r="r" t="t"/>
              <a:pathLst>
                <a:path extrusionOk="0" h="1965" w="646">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9"/>
            <p:cNvSpPr/>
            <p:nvPr/>
          </p:nvSpPr>
          <p:spPr>
            <a:xfrm>
              <a:off x="7636207" y="3185411"/>
              <a:ext cx="68060" cy="53294"/>
            </a:xfrm>
            <a:custGeom>
              <a:rect b="b" l="l" r="r" t="t"/>
              <a:pathLst>
                <a:path extrusionOk="0" h="2032" w="2595">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9"/>
            <p:cNvSpPr/>
            <p:nvPr/>
          </p:nvSpPr>
          <p:spPr>
            <a:xfrm>
              <a:off x="7636339" y="3203193"/>
              <a:ext cx="68060" cy="61635"/>
            </a:xfrm>
            <a:custGeom>
              <a:rect b="b" l="l" r="r" t="t"/>
              <a:pathLst>
                <a:path extrusionOk="0" h="2350" w="2595">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9"/>
            <p:cNvSpPr/>
            <p:nvPr/>
          </p:nvSpPr>
          <p:spPr>
            <a:xfrm>
              <a:off x="7647695" y="3140116"/>
              <a:ext cx="45347" cy="51012"/>
            </a:xfrm>
            <a:custGeom>
              <a:rect b="b" l="l" r="r" t="t"/>
              <a:pathLst>
                <a:path extrusionOk="0" h="1945" w="1729">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9"/>
            <p:cNvSpPr/>
            <p:nvPr/>
          </p:nvSpPr>
          <p:spPr>
            <a:xfrm>
              <a:off x="7647590" y="3140116"/>
              <a:ext cx="31316" cy="50986"/>
            </a:xfrm>
            <a:custGeom>
              <a:rect b="b" l="l" r="r" t="t"/>
              <a:pathLst>
                <a:path extrusionOk="0" h="1944" w="1194">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9"/>
            <p:cNvSpPr/>
            <p:nvPr/>
          </p:nvSpPr>
          <p:spPr>
            <a:xfrm>
              <a:off x="7647564" y="3140116"/>
              <a:ext cx="45478" cy="22608"/>
            </a:xfrm>
            <a:custGeom>
              <a:rect b="b" l="l" r="r" t="t"/>
              <a:pathLst>
                <a:path extrusionOk="0" h="862" w="1734">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9"/>
            <p:cNvSpPr/>
            <p:nvPr/>
          </p:nvSpPr>
          <p:spPr>
            <a:xfrm>
              <a:off x="7647695" y="3140116"/>
              <a:ext cx="31211" cy="20589"/>
            </a:xfrm>
            <a:custGeom>
              <a:rect b="b" l="l" r="r" t="t"/>
              <a:pathLst>
                <a:path extrusionOk="0" h="785" w="119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9"/>
            <p:cNvSpPr/>
            <p:nvPr/>
          </p:nvSpPr>
          <p:spPr>
            <a:xfrm>
              <a:off x="7636339" y="3213291"/>
              <a:ext cx="16943" cy="51537"/>
            </a:xfrm>
            <a:custGeom>
              <a:rect b="b" l="l" r="r" t="t"/>
              <a:pathLst>
                <a:path extrusionOk="0" h="1965" w="646">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9"/>
            <p:cNvSpPr/>
            <p:nvPr/>
          </p:nvSpPr>
          <p:spPr>
            <a:xfrm>
              <a:off x="7687325" y="3213291"/>
              <a:ext cx="17074" cy="51537"/>
            </a:xfrm>
            <a:custGeom>
              <a:rect b="b" l="l" r="r" t="t"/>
              <a:pathLst>
                <a:path extrusionOk="0" h="1965" w="651">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9"/>
            <p:cNvSpPr/>
            <p:nvPr/>
          </p:nvSpPr>
          <p:spPr>
            <a:xfrm>
              <a:off x="7726955" y="3185411"/>
              <a:ext cx="68060" cy="53294"/>
            </a:xfrm>
            <a:custGeom>
              <a:rect b="b" l="l" r="r" t="t"/>
              <a:pathLst>
                <a:path extrusionOk="0" h="2032" w="2595">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9"/>
            <p:cNvSpPr/>
            <p:nvPr/>
          </p:nvSpPr>
          <p:spPr>
            <a:xfrm>
              <a:off x="7727086" y="3203193"/>
              <a:ext cx="67929" cy="61635"/>
            </a:xfrm>
            <a:custGeom>
              <a:rect b="b" l="l" r="r" t="t"/>
              <a:pathLst>
                <a:path extrusionOk="0" h="2350" w="259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9"/>
            <p:cNvSpPr/>
            <p:nvPr/>
          </p:nvSpPr>
          <p:spPr>
            <a:xfrm>
              <a:off x="7738311" y="3140116"/>
              <a:ext cx="45347" cy="51012"/>
            </a:xfrm>
            <a:custGeom>
              <a:rect b="b" l="l" r="r" t="t"/>
              <a:pathLst>
                <a:path extrusionOk="0" h="1945" w="1729">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9"/>
            <p:cNvSpPr/>
            <p:nvPr/>
          </p:nvSpPr>
          <p:spPr>
            <a:xfrm>
              <a:off x="7738311" y="3140116"/>
              <a:ext cx="31211" cy="50986"/>
            </a:xfrm>
            <a:custGeom>
              <a:rect b="b" l="l" r="r" t="t"/>
              <a:pathLst>
                <a:path extrusionOk="0" h="1944" w="119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9"/>
            <p:cNvSpPr/>
            <p:nvPr/>
          </p:nvSpPr>
          <p:spPr>
            <a:xfrm>
              <a:off x="7738311" y="3140116"/>
              <a:ext cx="45347" cy="22608"/>
            </a:xfrm>
            <a:custGeom>
              <a:rect b="b" l="l" r="r" t="t"/>
              <a:pathLst>
                <a:path extrusionOk="0" h="862" w="1729">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9"/>
            <p:cNvSpPr/>
            <p:nvPr/>
          </p:nvSpPr>
          <p:spPr>
            <a:xfrm>
              <a:off x="7738311" y="3140116"/>
              <a:ext cx="31211" cy="20589"/>
            </a:xfrm>
            <a:custGeom>
              <a:rect b="b" l="l" r="r" t="t"/>
              <a:pathLst>
                <a:path extrusionOk="0" h="785" w="119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9"/>
            <p:cNvSpPr/>
            <p:nvPr/>
          </p:nvSpPr>
          <p:spPr>
            <a:xfrm>
              <a:off x="7727086" y="3213291"/>
              <a:ext cx="16943" cy="51537"/>
            </a:xfrm>
            <a:custGeom>
              <a:rect b="b" l="l" r="r" t="t"/>
              <a:pathLst>
                <a:path extrusionOk="0" h="1965" w="646">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9"/>
            <p:cNvSpPr/>
            <p:nvPr/>
          </p:nvSpPr>
          <p:spPr>
            <a:xfrm>
              <a:off x="7777941" y="3213291"/>
              <a:ext cx="17074" cy="51537"/>
            </a:xfrm>
            <a:custGeom>
              <a:rect b="b" l="l" r="r" t="t"/>
              <a:pathLst>
                <a:path extrusionOk="0" h="1965" w="651">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9"/>
            <p:cNvSpPr/>
            <p:nvPr/>
          </p:nvSpPr>
          <p:spPr>
            <a:xfrm>
              <a:off x="7817571" y="3185411"/>
              <a:ext cx="68034" cy="53294"/>
            </a:xfrm>
            <a:custGeom>
              <a:rect b="b" l="l" r="r" t="t"/>
              <a:pathLst>
                <a:path extrusionOk="0" h="2032" w="2594">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9"/>
            <p:cNvSpPr/>
            <p:nvPr/>
          </p:nvSpPr>
          <p:spPr>
            <a:xfrm>
              <a:off x="7817702" y="3203193"/>
              <a:ext cx="68034" cy="61635"/>
            </a:xfrm>
            <a:custGeom>
              <a:rect b="b" l="l" r="r" t="t"/>
              <a:pathLst>
                <a:path extrusionOk="0" h="2350" w="2594">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9"/>
            <p:cNvSpPr/>
            <p:nvPr/>
          </p:nvSpPr>
          <p:spPr>
            <a:xfrm>
              <a:off x="7829058" y="3140116"/>
              <a:ext cx="45321" cy="51012"/>
            </a:xfrm>
            <a:custGeom>
              <a:rect b="b" l="l" r="r" t="t"/>
              <a:pathLst>
                <a:path extrusionOk="0" h="1945" w="1728">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9"/>
            <p:cNvSpPr/>
            <p:nvPr/>
          </p:nvSpPr>
          <p:spPr>
            <a:xfrm>
              <a:off x="7828953" y="3140116"/>
              <a:ext cx="31289" cy="50986"/>
            </a:xfrm>
            <a:custGeom>
              <a:rect b="b" l="l" r="r" t="t"/>
              <a:pathLst>
                <a:path extrusionOk="0" h="1944" w="1193">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9"/>
            <p:cNvSpPr/>
            <p:nvPr/>
          </p:nvSpPr>
          <p:spPr>
            <a:xfrm>
              <a:off x="7828927" y="3140116"/>
              <a:ext cx="45452" cy="22608"/>
            </a:xfrm>
            <a:custGeom>
              <a:rect b="b" l="l" r="r" t="t"/>
              <a:pathLst>
                <a:path extrusionOk="0" h="862" w="1733">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9"/>
            <p:cNvSpPr/>
            <p:nvPr/>
          </p:nvSpPr>
          <p:spPr>
            <a:xfrm>
              <a:off x="7829058" y="3140116"/>
              <a:ext cx="31184" cy="20589"/>
            </a:xfrm>
            <a:custGeom>
              <a:rect b="b" l="l" r="r" t="t"/>
              <a:pathLst>
                <a:path extrusionOk="0" h="785" w="1189">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9"/>
            <p:cNvSpPr/>
            <p:nvPr/>
          </p:nvSpPr>
          <p:spPr>
            <a:xfrm>
              <a:off x="7817702" y="3213291"/>
              <a:ext cx="17048" cy="51537"/>
            </a:xfrm>
            <a:custGeom>
              <a:rect b="b" l="l" r="r" t="t"/>
              <a:pathLst>
                <a:path extrusionOk="0" h="1965" w="65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9"/>
            <p:cNvSpPr/>
            <p:nvPr/>
          </p:nvSpPr>
          <p:spPr>
            <a:xfrm>
              <a:off x="7868688" y="3213291"/>
              <a:ext cx="17048" cy="51537"/>
            </a:xfrm>
            <a:custGeom>
              <a:rect b="b" l="l" r="r" t="t"/>
              <a:pathLst>
                <a:path extrusionOk="0" h="1965" w="65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9"/>
            <p:cNvSpPr/>
            <p:nvPr/>
          </p:nvSpPr>
          <p:spPr>
            <a:xfrm>
              <a:off x="7630805" y="3134818"/>
              <a:ext cx="78892" cy="135544"/>
            </a:xfrm>
            <a:custGeom>
              <a:rect b="b" l="l" r="r" t="t"/>
              <a:pathLst>
                <a:path extrusionOk="0" h="5168" w="3008">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9"/>
            <p:cNvSpPr/>
            <p:nvPr/>
          </p:nvSpPr>
          <p:spPr>
            <a:xfrm>
              <a:off x="7721657" y="3134818"/>
              <a:ext cx="78892" cy="135649"/>
            </a:xfrm>
            <a:custGeom>
              <a:rect b="b" l="l" r="r" t="t"/>
              <a:pathLst>
                <a:path extrusionOk="0" h="5172" w="3008">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9"/>
            <p:cNvSpPr/>
            <p:nvPr/>
          </p:nvSpPr>
          <p:spPr>
            <a:xfrm>
              <a:off x="7812509" y="3134818"/>
              <a:ext cx="78919" cy="135544"/>
            </a:xfrm>
            <a:custGeom>
              <a:rect b="b" l="l" r="r" t="t"/>
              <a:pathLst>
                <a:path extrusionOk="0" h="5168" w="3009">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9"/>
            <p:cNvSpPr/>
            <p:nvPr/>
          </p:nvSpPr>
          <p:spPr>
            <a:xfrm>
              <a:off x="7539926" y="3134818"/>
              <a:ext cx="78892" cy="135649"/>
            </a:xfrm>
            <a:custGeom>
              <a:rect b="b" l="l" r="r" t="t"/>
              <a:pathLst>
                <a:path extrusionOk="0" h="5172" w="3008">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9"/>
            <p:cNvSpPr/>
            <p:nvPr/>
          </p:nvSpPr>
          <p:spPr>
            <a:xfrm>
              <a:off x="7574127" y="2907741"/>
              <a:ext cx="283231" cy="215065"/>
            </a:xfrm>
            <a:custGeom>
              <a:rect b="b" l="l" r="r" t="t"/>
              <a:pathLst>
                <a:path extrusionOk="0" h="8200" w="10799">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6" name="Google Shape;14286;p79"/>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4287" name="Google Shape;14287;p79"/>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91" name="Shape 14291"/>
        <p:cNvGrpSpPr/>
        <p:nvPr/>
      </p:nvGrpSpPr>
      <p:grpSpPr>
        <a:xfrm>
          <a:off x="0" y="0"/>
          <a:ext cx="0" cy="0"/>
          <a:chOff x="0" y="0"/>
          <a:chExt cx="0" cy="0"/>
        </a:xfrm>
      </p:grpSpPr>
      <p:grpSp>
        <p:nvGrpSpPr>
          <p:cNvPr id="14292" name="Google Shape;14292;p80"/>
          <p:cNvGrpSpPr/>
          <p:nvPr/>
        </p:nvGrpSpPr>
        <p:grpSpPr>
          <a:xfrm>
            <a:off x="1770285" y="3182228"/>
            <a:ext cx="294160" cy="358367"/>
            <a:chOff x="1770285" y="3381478"/>
            <a:chExt cx="294160" cy="358367"/>
          </a:xfrm>
        </p:grpSpPr>
        <p:sp>
          <p:nvSpPr>
            <p:cNvPr id="14293" name="Google Shape;14293;p80"/>
            <p:cNvSpPr/>
            <p:nvPr/>
          </p:nvSpPr>
          <p:spPr>
            <a:xfrm>
              <a:off x="1775607" y="3432366"/>
              <a:ext cx="223714" cy="302183"/>
            </a:xfrm>
            <a:custGeom>
              <a:rect b="b" l="l" r="r" t="t"/>
              <a:pathLst>
                <a:path extrusionOk="0" h="11526" w="8533">
                  <a:moveTo>
                    <a:pt x="0" y="1"/>
                  </a:moveTo>
                  <a:lnTo>
                    <a:pt x="0" y="8979"/>
                  </a:lnTo>
                  <a:lnTo>
                    <a:pt x="1873" y="10851"/>
                  </a:lnTo>
                  <a:lnTo>
                    <a:pt x="2546" y="11525"/>
                  </a:lnTo>
                  <a:lnTo>
                    <a:pt x="8533" y="11525"/>
                  </a:lnTo>
                  <a:lnTo>
                    <a:pt x="853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0"/>
            <p:cNvSpPr/>
            <p:nvPr/>
          </p:nvSpPr>
          <p:spPr>
            <a:xfrm>
              <a:off x="1775607" y="3655215"/>
              <a:ext cx="79308" cy="79334"/>
            </a:xfrm>
            <a:custGeom>
              <a:rect b="b" l="l" r="r" t="t"/>
              <a:pathLst>
                <a:path extrusionOk="0" h="3026" w="3025">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0"/>
            <p:cNvSpPr/>
            <p:nvPr/>
          </p:nvSpPr>
          <p:spPr>
            <a:xfrm>
              <a:off x="1903024" y="3432366"/>
              <a:ext cx="96297" cy="100308"/>
            </a:xfrm>
            <a:custGeom>
              <a:rect b="b" l="l" r="r" t="t"/>
              <a:pathLst>
                <a:path extrusionOk="0" h="3826" w="3673">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0"/>
            <p:cNvSpPr/>
            <p:nvPr/>
          </p:nvSpPr>
          <p:spPr>
            <a:xfrm>
              <a:off x="1825263" y="3432366"/>
              <a:ext cx="174058" cy="302183"/>
            </a:xfrm>
            <a:custGeom>
              <a:rect b="b" l="l" r="r" t="t"/>
              <a:pathLst>
                <a:path extrusionOk="0" h="11526" w="6639">
                  <a:moveTo>
                    <a:pt x="5904" y="1"/>
                  </a:moveTo>
                  <a:lnTo>
                    <a:pt x="5904" y="10877"/>
                  </a:lnTo>
                  <a:lnTo>
                    <a:pt x="0" y="10877"/>
                  </a:lnTo>
                  <a:lnTo>
                    <a:pt x="652" y="11525"/>
                  </a:lnTo>
                  <a:lnTo>
                    <a:pt x="6639" y="11525"/>
                  </a:lnTo>
                  <a:lnTo>
                    <a:pt x="663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0"/>
            <p:cNvSpPr/>
            <p:nvPr/>
          </p:nvSpPr>
          <p:spPr>
            <a:xfrm>
              <a:off x="1808929" y="3498749"/>
              <a:ext cx="156990" cy="22809"/>
            </a:xfrm>
            <a:custGeom>
              <a:rect b="b" l="l" r="r" t="t"/>
              <a:pathLst>
                <a:path extrusionOk="0" h="870" w="5988">
                  <a:moveTo>
                    <a:pt x="0" y="0"/>
                  </a:moveTo>
                  <a:lnTo>
                    <a:pt x="0" y="870"/>
                  </a:lnTo>
                  <a:lnTo>
                    <a:pt x="5987" y="870"/>
                  </a:lnTo>
                  <a:lnTo>
                    <a:pt x="598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0"/>
            <p:cNvSpPr/>
            <p:nvPr/>
          </p:nvSpPr>
          <p:spPr>
            <a:xfrm>
              <a:off x="1928271" y="3498749"/>
              <a:ext cx="37727" cy="22809"/>
            </a:xfrm>
            <a:custGeom>
              <a:rect b="b" l="l" r="r" t="t"/>
              <a:pathLst>
                <a:path extrusionOk="0" h="870" w="1439">
                  <a:moveTo>
                    <a:pt x="1" y="0"/>
                  </a:moveTo>
                  <a:cubicBezTo>
                    <a:pt x="254" y="355"/>
                    <a:pt x="577" y="649"/>
                    <a:pt x="953" y="870"/>
                  </a:cubicBezTo>
                  <a:lnTo>
                    <a:pt x="1439" y="870"/>
                  </a:lnTo>
                  <a:lnTo>
                    <a:pt x="1439"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0"/>
            <p:cNvSpPr/>
            <p:nvPr/>
          </p:nvSpPr>
          <p:spPr>
            <a:xfrm>
              <a:off x="1775502" y="3667773"/>
              <a:ext cx="66881" cy="66776"/>
            </a:xfrm>
            <a:custGeom>
              <a:rect b="b" l="l" r="r" t="t"/>
              <a:pathLst>
                <a:path extrusionOk="0" h="2547" w="2551">
                  <a:moveTo>
                    <a:pt x="1" y="0"/>
                  </a:moveTo>
                  <a:lnTo>
                    <a:pt x="2550" y="2546"/>
                  </a:lnTo>
                  <a:lnTo>
                    <a:pt x="255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0"/>
            <p:cNvSpPr/>
            <p:nvPr/>
          </p:nvSpPr>
          <p:spPr>
            <a:xfrm>
              <a:off x="1929031" y="3386695"/>
              <a:ext cx="130117" cy="130222"/>
            </a:xfrm>
            <a:custGeom>
              <a:rect b="b" l="l" r="r" t="t"/>
              <a:pathLst>
                <a:path extrusionOk="0" h="4967" w="4963">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0"/>
            <p:cNvSpPr/>
            <p:nvPr/>
          </p:nvSpPr>
          <p:spPr>
            <a:xfrm>
              <a:off x="1981938" y="3415954"/>
              <a:ext cx="47218" cy="47218"/>
            </a:xfrm>
            <a:custGeom>
              <a:rect b="b" l="l" r="r" t="t"/>
              <a:pathLst>
                <a:path extrusionOk="0" h="1801" w="1801">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0"/>
            <p:cNvSpPr/>
            <p:nvPr/>
          </p:nvSpPr>
          <p:spPr>
            <a:xfrm>
              <a:off x="1770285" y="3427149"/>
              <a:ext cx="234280" cy="312696"/>
            </a:xfrm>
            <a:custGeom>
              <a:rect b="b" l="l" r="r" t="t"/>
              <a:pathLst>
                <a:path extrusionOk="0" h="11927" w="8936">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0"/>
            <p:cNvSpPr/>
            <p:nvPr/>
          </p:nvSpPr>
          <p:spPr>
            <a:xfrm>
              <a:off x="1803712" y="3381478"/>
              <a:ext cx="260733" cy="284932"/>
            </a:xfrm>
            <a:custGeom>
              <a:rect b="b" l="l" r="r" t="t"/>
              <a:pathLst>
                <a:path extrusionOk="0" h="10868" w="9945">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0"/>
            <p:cNvSpPr/>
            <p:nvPr/>
          </p:nvSpPr>
          <p:spPr>
            <a:xfrm>
              <a:off x="1956114" y="3410684"/>
              <a:ext cx="87095" cy="77787"/>
            </a:xfrm>
            <a:custGeom>
              <a:rect b="b" l="l" r="r" t="t"/>
              <a:pathLst>
                <a:path extrusionOk="0" h="2967" w="3322">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0"/>
            <p:cNvSpPr/>
            <p:nvPr/>
          </p:nvSpPr>
          <p:spPr>
            <a:xfrm>
              <a:off x="1801903" y="3539491"/>
              <a:ext cx="171043" cy="10461"/>
            </a:xfrm>
            <a:custGeom>
              <a:rect b="b" l="l" r="r" t="t"/>
              <a:pathLst>
                <a:path extrusionOk="0" h="399" w="6524">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0"/>
            <p:cNvSpPr/>
            <p:nvPr/>
          </p:nvSpPr>
          <p:spPr>
            <a:xfrm>
              <a:off x="1801903" y="3562641"/>
              <a:ext cx="171043" cy="10487"/>
            </a:xfrm>
            <a:custGeom>
              <a:rect b="b" l="l" r="r" t="t"/>
              <a:pathLst>
                <a:path extrusionOk="0" h="400"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0"/>
            <p:cNvSpPr/>
            <p:nvPr/>
          </p:nvSpPr>
          <p:spPr>
            <a:xfrm>
              <a:off x="1801903" y="3585712"/>
              <a:ext cx="171043" cy="10566"/>
            </a:xfrm>
            <a:custGeom>
              <a:rect b="b" l="l" r="r" t="t"/>
              <a:pathLst>
                <a:path extrusionOk="0" h="403" w="6524">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0"/>
            <p:cNvSpPr/>
            <p:nvPr/>
          </p:nvSpPr>
          <p:spPr>
            <a:xfrm>
              <a:off x="1801903" y="3608889"/>
              <a:ext cx="171043" cy="10461"/>
            </a:xfrm>
            <a:custGeom>
              <a:rect b="b" l="l" r="r" t="t"/>
              <a:pathLst>
                <a:path extrusionOk="0" h="399"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9" name="Google Shape;14309;p80"/>
          <p:cNvGrpSpPr/>
          <p:nvPr/>
        </p:nvGrpSpPr>
        <p:grpSpPr>
          <a:xfrm>
            <a:off x="3563273" y="1339872"/>
            <a:ext cx="333198" cy="312146"/>
            <a:chOff x="3563273" y="1539122"/>
            <a:chExt cx="333198" cy="312146"/>
          </a:xfrm>
        </p:grpSpPr>
        <p:sp>
          <p:nvSpPr>
            <p:cNvPr id="14310" name="Google Shape;14310;p80"/>
            <p:cNvSpPr/>
            <p:nvPr/>
          </p:nvSpPr>
          <p:spPr>
            <a:xfrm>
              <a:off x="3771414" y="1658674"/>
              <a:ext cx="72937" cy="72937"/>
            </a:xfrm>
            <a:custGeom>
              <a:rect b="b" l="l" r="r" t="t"/>
              <a:pathLst>
                <a:path extrusionOk="0" h="2782" w="2782">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0"/>
            <p:cNvSpPr/>
            <p:nvPr/>
          </p:nvSpPr>
          <p:spPr>
            <a:xfrm>
              <a:off x="3767219" y="1687329"/>
              <a:ext cx="81405" cy="44386"/>
            </a:xfrm>
            <a:custGeom>
              <a:rect b="b" l="l" r="r" t="t"/>
              <a:pathLst>
                <a:path extrusionOk="0" h="1693" w="3105">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0"/>
            <p:cNvSpPr/>
            <p:nvPr/>
          </p:nvSpPr>
          <p:spPr>
            <a:xfrm>
              <a:off x="3568202" y="1653456"/>
              <a:ext cx="78181" cy="83372"/>
            </a:xfrm>
            <a:custGeom>
              <a:rect b="b" l="l" r="r" t="t"/>
              <a:pathLst>
                <a:path extrusionOk="0" h="3180" w="2982">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0"/>
            <p:cNvSpPr/>
            <p:nvPr/>
          </p:nvSpPr>
          <p:spPr>
            <a:xfrm>
              <a:off x="3568202" y="1654007"/>
              <a:ext cx="78181" cy="82821"/>
            </a:xfrm>
            <a:custGeom>
              <a:rect b="b" l="l" r="r" t="t"/>
              <a:pathLst>
                <a:path extrusionOk="0" h="3159" w="2982">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0"/>
            <p:cNvSpPr/>
            <p:nvPr/>
          </p:nvSpPr>
          <p:spPr>
            <a:xfrm>
              <a:off x="3646356" y="1564841"/>
              <a:ext cx="130301" cy="260576"/>
            </a:xfrm>
            <a:custGeom>
              <a:rect b="b" l="l" r="r" t="t"/>
              <a:pathLst>
                <a:path extrusionOk="0" h="9939" w="497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0"/>
            <p:cNvSpPr/>
            <p:nvPr/>
          </p:nvSpPr>
          <p:spPr>
            <a:xfrm>
              <a:off x="3646356" y="1721229"/>
              <a:ext cx="130301" cy="104188"/>
            </a:xfrm>
            <a:custGeom>
              <a:rect b="b" l="l" r="r" t="t"/>
              <a:pathLst>
                <a:path extrusionOk="0" h="3974" w="497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0"/>
            <p:cNvSpPr/>
            <p:nvPr/>
          </p:nvSpPr>
          <p:spPr>
            <a:xfrm>
              <a:off x="3776631" y="1543972"/>
              <a:ext cx="31251" cy="302340"/>
            </a:xfrm>
            <a:custGeom>
              <a:rect b="b" l="l" r="r" t="t"/>
              <a:pathLst>
                <a:path extrusionOk="0" h="11532" w="1192">
                  <a:moveTo>
                    <a:pt x="0" y="0"/>
                  </a:moveTo>
                  <a:lnTo>
                    <a:pt x="0" y="11532"/>
                  </a:lnTo>
                  <a:lnTo>
                    <a:pt x="1192" y="11532"/>
                  </a:lnTo>
                  <a:lnTo>
                    <a:pt x="119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0"/>
            <p:cNvSpPr/>
            <p:nvPr/>
          </p:nvSpPr>
          <p:spPr>
            <a:xfrm>
              <a:off x="3776631" y="1820173"/>
              <a:ext cx="31251" cy="26139"/>
            </a:xfrm>
            <a:custGeom>
              <a:rect b="b" l="l" r="r" t="t"/>
              <a:pathLst>
                <a:path extrusionOk="0" h="997" w="1192">
                  <a:moveTo>
                    <a:pt x="0" y="1"/>
                  </a:moveTo>
                  <a:lnTo>
                    <a:pt x="0" y="997"/>
                  </a:lnTo>
                  <a:lnTo>
                    <a:pt x="1192" y="997"/>
                  </a:lnTo>
                  <a:lnTo>
                    <a:pt x="11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0"/>
            <p:cNvSpPr/>
            <p:nvPr/>
          </p:nvSpPr>
          <p:spPr>
            <a:xfrm>
              <a:off x="3604671" y="1653456"/>
              <a:ext cx="41712" cy="83372"/>
            </a:xfrm>
            <a:custGeom>
              <a:rect b="b" l="l" r="r" t="t"/>
              <a:pathLst>
                <a:path extrusionOk="0" h="3180" w="1591">
                  <a:moveTo>
                    <a:pt x="0" y="0"/>
                  </a:moveTo>
                  <a:lnTo>
                    <a:pt x="0" y="3180"/>
                  </a:lnTo>
                  <a:lnTo>
                    <a:pt x="1590" y="3180"/>
                  </a:lnTo>
                  <a:lnTo>
                    <a:pt x="1590"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0"/>
            <p:cNvSpPr/>
            <p:nvPr/>
          </p:nvSpPr>
          <p:spPr>
            <a:xfrm>
              <a:off x="3604671" y="1721229"/>
              <a:ext cx="41712" cy="15599"/>
            </a:xfrm>
            <a:custGeom>
              <a:rect b="b" l="l" r="r" t="t"/>
              <a:pathLst>
                <a:path extrusionOk="0" h="595" w="1591">
                  <a:moveTo>
                    <a:pt x="0" y="1"/>
                  </a:moveTo>
                  <a:lnTo>
                    <a:pt x="0" y="595"/>
                  </a:lnTo>
                  <a:lnTo>
                    <a:pt x="1590" y="595"/>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0"/>
            <p:cNvSpPr/>
            <p:nvPr/>
          </p:nvSpPr>
          <p:spPr>
            <a:xfrm>
              <a:off x="3620322" y="1762914"/>
              <a:ext cx="31277" cy="31277"/>
            </a:xfrm>
            <a:custGeom>
              <a:rect b="b" l="l" r="r" t="t"/>
              <a:pathLst>
                <a:path extrusionOk="0" h="1193" w="1193">
                  <a:moveTo>
                    <a:pt x="1" y="1"/>
                  </a:moveTo>
                  <a:lnTo>
                    <a:pt x="1" y="1192"/>
                  </a:lnTo>
                  <a:lnTo>
                    <a:pt x="1192" y="1192"/>
                  </a:lnTo>
                  <a:lnTo>
                    <a:pt x="119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0"/>
            <p:cNvSpPr/>
            <p:nvPr/>
          </p:nvSpPr>
          <p:spPr>
            <a:xfrm>
              <a:off x="3604671" y="1736802"/>
              <a:ext cx="41712" cy="78181"/>
            </a:xfrm>
            <a:custGeom>
              <a:rect b="b" l="l" r="r" t="t"/>
              <a:pathLst>
                <a:path extrusionOk="0" h="2982" w="1591">
                  <a:moveTo>
                    <a:pt x="0" y="1"/>
                  </a:moveTo>
                  <a:lnTo>
                    <a:pt x="0" y="2982"/>
                  </a:lnTo>
                  <a:lnTo>
                    <a:pt x="794" y="2982"/>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0"/>
            <p:cNvSpPr/>
            <p:nvPr/>
          </p:nvSpPr>
          <p:spPr>
            <a:xfrm>
              <a:off x="3563273" y="1539122"/>
              <a:ext cx="286007" cy="312146"/>
            </a:xfrm>
            <a:custGeom>
              <a:rect b="b" l="l" r="r" t="t"/>
              <a:pathLst>
                <a:path extrusionOk="0" h="11906" w="10909">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0"/>
            <p:cNvSpPr/>
            <p:nvPr/>
          </p:nvSpPr>
          <p:spPr>
            <a:xfrm>
              <a:off x="3868943" y="1690266"/>
              <a:ext cx="27528" cy="9753"/>
            </a:xfrm>
            <a:custGeom>
              <a:rect b="b" l="l" r="r" t="t"/>
              <a:pathLst>
                <a:path extrusionOk="0" h="372" w="105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0"/>
            <p:cNvSpPr/>
            <p:nvPr/>
          </p:nvSpPr>
          <p:spPr>
            <a:xfrm>
              <a:off x="3849358" y="1631407"/>
              <a:ext cx="24251" cy="20738"/>
            </a:xfrm>
            <a:custGeom>
              <a:rect b="b" l="l" r="r" t="t"/>
              <a:pathLst>
                <a:path extrusionOk="0" h="791" w="925">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0"/>
            <p:cNvSpPr/>
            <p:nvPr/>
          </p:nvSpPr>
          <p:spPr>
            <a:xfrm>
              <a:off x="3849070" y="1738217"/>
              <a:ext cx="24540" cy="20659"/>
            </a:xfrm>
            <a:custGeom>
              <a:rect b="b" l="l" r="r" t="t"/>
              <a:pathLst>
                <a:path extrusionOk="0" h="788" w="936">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80"/>
          <p:cNvGrpSpPr/>
          <p:nvPr/>
        </p:nvGrpSpPr>
        <p:grpSpPr>
          <a:xfrm>
            <a:off x="2642986" y="2256540"/>
            <a:ext cx="358813" cy="323996"/>
            <a:chOff x="2642986" y="2455790"/>
            <a:chExt cx="358813" cy="323996"/>
          </a:xfrm>
        </p:grpSpPr>
        <p:sp>
          <p:nvSpPr>
            <p:cNvPr id="14327" name="Google Shape;14327;p80"/>
            <p:cNvSpPr/>
            <p:nvPr/>
          </p:nvSpPr>
          <p:spPr>
            <a:xfrm>
              <a:off x="2778007" y="2717677"/>
              <a:ext cx="43049" cy="39326"/>
            </a:xfrm>
            <a:custGeom>
              <a:rect b="b" l="l" r="r" t="t"/>
              <a:pathLst>
                <a:path extrusionOk="0" h="1500" w="1642">
                  <a:moveTo>
                    <a:pt x="341" y="0"/>
                  </a:moveTo>
                  <a:lnTo>
                    <a:pt x="1" y="1500"/>
                  </a:lnTo>
                  <a:lnTo>
                    <a:pt x="1641" y="1500"/>
                  </a:lnTo>
                  <a:lnTo>
                    <a:pt x="130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0"/>
            <p:cNvSpPr/>
            <p:nvPr/>
          </p:nvSpPr>
          <p:spPr>
            <a:xfrm>
              <a:off x="2748564" y="2753464"/>
              <a:ext cx="101829" cy="21105"/>
            </a:xfrm>
            <a:custGeom>
              <a:rect b="b" l="l" r="r" t="t"/>
              <a:pathLst>
                <a:path extrusionOk="0" h="805" w="3884">
                  <a:moveTo>
                    <a:pt x="1" y="1"/>
                  </a:moveTo>
                  <a:lnTo>
                    <a:pt x="1" y="805"/>
                  </a:lnTo>
                  <a:lnTo>
                    <a:pt x="3883" y="805"/>
                  </a:lnTo>
                  <a:lnTo>
                    <a:pt x="38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0"/>
            <p:cNvSpPr/>
            <p:nvPr/>
          </p:nvSpPr>
          <p:spPr>
            <a:xfrm>
              <a:off x="2648204" y="2525581"/>
              <a:ext cx="302655" cy="197706"/>
            </a:xfrm>
            <a:custGeom>
              <a:rect b="b" l="l" r="r" t="t"/>
              <a:pathLst>
                <a:path extrusionOk="0" h="7541" w="11544">
                  <a:moveTo>
                    <a:pt x="1" y="0"/>
                  </a:moveTo>
                  <a:lnTo>
                    <a:pt x="1" y="7541"/>
                  </a:lnTo>
                  <a:lnTo>
                    <a:pt x="11543" y="7541"/>
                  </a:lnTo>
                  <a:lnTo>
                    <a:pt x="115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0"/>
            <p:cNvSpPr/>
            <p:nvPr/>
          </p:nvSpPr>
          <p:spPr>
            <a:xfrm>
              <a:off x="2852726" y="2525581"/>
              <a:ext cx="98132" cy="81694"/>
            </a:xfrm>
            <a:custGeom>
              <a:rect b="b" l="l" r="r" t="t"/>
              <a:pathLst>
                <a:path extrusionOk="0" h="3116" w="3743">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0"/>
            <p:cNvSpPr/>
            <p:nvPr/>
          </p:nvSpPr>
          <p:spPr>
            <a:xfrm>
              <a:off x="2648204" y="2709314"/>
              <a:ext cx="302655" cy="13974"/>
            </a:xfrm>
            <a:custGeom>
              <a:rect b="b" l="l" r="r" t="t"/>
              <a:pathLst>
                <a:path extrusionOk="0" h="533" w="11544">
                  <a:moveTo>
                    <a:pt x="1" y="0"/>
                  </a:moveTo>
                  <a:lnTo>
                    <a:pt x="1" y="533"/>
                  </a:lnTo>
                  <a:lnTo>
                    <a:pt x="11543" y="533"/>
                  </a:lnTo>
                  <a:lnTo>
                    <a:pt x="11543"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0"/>
            <p:cNvSpPr/>
            <p:nvPr/>
          </p:nvSpPr>
          <p:spPr>
            <a:xfrm>
              <a:off x="2667578" y="2544012"/>
              <a:ext cx="263905" cy="146608"/>
            </a:xfrm>
            <a:custGeom>
              <a:rect b="b" l="l" r="r" t="t"/>
              <a:pathLst>
                <a:path extrusionOk="0" h="5592" w="10066">
                  <a:moveTo>
                    <a:pt x="1" y="0"/>
                  </a:moveTo>
                  <a:lnTo>
                    <a:pt x="1" y="5592"/>
                  </a:lnTo>
                  <a:lnTo>
                    <a:pt x="10065" y="5592"/>
                  </a:lnTo>
                  <a:lnTo>
                    <a:pt x="10065"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0"/>
            <p:cNvSpPr/>
            <p:nvPr/>
          </p:nvSpPr>
          <p:spPr>
            <a:xfrm>
              <a:off x="2854457" y="2544012"/>
              <a:ext cx="77027" cy="63263"/>
            </a:xfrm>
            <a:custGeom>
              <a:rect b="b" l="l" r="r" t="t"/>
              <a:pathLst>
                <a:path extrusionOk="0" h="2413" w="2938">
                  <a:moveTo>
                    <a:pt x="0" y="0"/>
                  </a:moveTo>
                  <a:cubicBezTo>
                    <a:pt x="290" y="1376"/>
                    <a:pt x="1496" y="2412"/>
                    <a:pt x="2937" y="2412"/>
                  </a:cubicBezTo>
                  <a:lnTo>
                    <a:pt x="293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0"/>
            <p:cNvSpPr/>
            <p:nvPr/>
          </p:nvSpPr>
          <p:spPr>
            <a:xfrm>
              <a:off x="2667578" y="2544012"/>
              <a:ext cx="263905" cy="146608"/>
            </a:xfrm>
            <a:custGeom>
              <a:rect b="b" l="l" r="r" t="t"/>
              <a:pathLst>
                <a:path extrusionOk="0" h="5592" w="10066">
                  <a:moveTo>
                    <a:pt x="1" y="0"/>
                  </a:moveTo>
                  <a:lnTo>
                    <a:pt x="1" y="5592"/>
                  </a:lnTo>
                  <a:lnTo>
                    <a:pt x="10065" y="5592"/>
                  </a:lnTo>
                  <a:lnTo>
                    <a:pt x="10065" y="4955"/>
                  </a:lnTo>
                  <a:lnTo>
                    <a:pt x="674" y="4955"/>
                  </a:lnTo>
                  <a:lnTo>
                    <a:pt x="67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0"/>
            <p:cNvSpPr/>
            <p:nvPr/>
          </p:nvSpPr>
          <p:spPr>
            <a:xfrm>
              <a:off x="2743347" y="2609713"/>
              <a:ext cx="24828" cy="25274"/>
            </a:xfrm>
            <a:custGeom>
              <a:rect b="b" l="l" r="r" t="t"/>
              <a:pathLst>
                <a:path extrusionOk="0" h="964" w="947">
                  <a:moveTo>
                    <a:pt x="1" y="0"/>
                  </a:moveTo>
                  <a:lnTo>
                    <a:pt x="1" y="964"/>
                  </a:lnTo>
                  <a:lnTo>
                    <a:pt x="946" y="964"/>
                  </a:lnTo>
                  <a:lnTo>
                    <a:pt x="946"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0"/>
            <p:cNvSpPr/>
            <p:nvPr/>
          </p:nvSpPr>
          <p:spPr>
            <a:xfrm>
              <a:off x="2787130" y="2609713"/>
              <a:ext cx="24802" cy="25274"/>
            </a:xfrm>
            <a:custGeom>
              <a:rect b="b" l="l" r="r" t="t"/>
              <a:pathLst>
                <a:path extrusionOk="0" h="964" w="946">
                  <a:moveTo>
                    <a:pt x="0" y="0"/>
                  </a:moveTo>
                  <a:lnTo>
                    <a:pt x="0" y="964"/>
                  </a:lnTo>
                  <a:lnTo>
                    <a:pt x="946" y="964"/>
                  </a:lnTo>
                  <a:lnTo>
                    <a:pt x="946"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0"/>
            <p:cNvSpPr/>
            <p:nvPr/>
          </p:nvSpPr>
          <p:spPr>
            <a:xfrm>
              <a:off x="2830887" y="2609713"/>
              <a:ext cx="24828" cy="25274"/>
            </a:xfrm>
            <a:custGeom>
              <a:rect b="b" l="l" r="r" t="t"/>
              <a:pathLst>
                <a:path extrusionOk="0" h="964" w="947">
                  <a:moveTo>
                    <a:pt x="1" y="0"/>
                  </a:moveTo>
                  <a:lnTo>
                    <a:pt x="1" y="964"/>
                  </a:lnTo>
                  <a:lnTo>
                    <a:pt x="946" y="964"/>
                  </a:lnTo>
                  <a:lnTo>
                    <a:pt x="94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0"/>
            <p:cNvSpPr/>
            <p:nvPr/>
          </p:nvSpPr>
          <p:spPr>
            <a:xfrm>
              <a:off x="2866228" y="2461008"/>
              <a:ext cx="130589" cy="132582"/>
            </a:xfrm>
            <a:custGeom>
              <a:rect b="b" l="l" r="r" t="t"/>
              <a:pathLst>
                <a:path extrusionOk="0" h="5057" w="4981">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0"/>
            <p:cNvSpPr/>
            <p:nvPr/>
          </p:nvSpPr>
          <p:spPr>
            <a:xfrm>
              <a:off x="2904585" y="2500046"/>
              <a:ext cx="53772" cy="54532"/>
            </a:xfrm>
            <a:custGeom>
              <a:rect b="b" l="l" r="r" t="t"/>
              <a:pathLst>
                <a:path extrusionOk="0" h="2080" w="2051">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0"/>
            <p:cNvSpPr/>
            <p:nvPr/>
          </p:nvSpPr>
          <p:spPr>
            <a:xfrm>
              <a:off x="2642986" y="2520259"/>
              <a:ext cx="249276" cy="259527"/>
            </a:xfrm>
            <a:custGeom>
              <a:rect b="b" l="l" r="r" t="t"/>
              <a:pathLst>
                <a:path extrusionOk="0" h="9899" w="9508">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0"/>
            <p:cNvSpPr/>
            <p:nvPr/>
          </p:nvSpPr>
          <p:spPr>
            <a:xfrm>
              <a:off x="2778767" y="2700872"/>
              <a:ext cx="41607" cy="10461"/>
            </a:xfrm>
            <a:custGeom>
              <a:rect b="b" l="l" r="r" t="t"/>
              <a:pathLst>
                <a:path extrusionOk="0" h="399" w="1587">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0"/>
            <p:cNvSpPr/>
            <p:nvPr/>
          </p:nvSpPr>
          <p:spPr>
            <a:xfrm>
              <a:off x="2738130" y="2604496"/>
              <a:ext cx="35341" cy="35708"/>
            </a:xfrm>
            <a:custGeom>
              <a:rect b="b" l="l" r="r" t="t"/>
              <a:pathLst>
                <a:path extrusionOk="0" h="1362" w="1348">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0"/>
            <p:cNvSpPr/>
            <p:nvPr/>
          </p:nvSpPr>
          <p:spPr>
            <a:xfrm>
              <a:off x="2781913" y="2604496"/>
              <a:ext cx="35341" cy="35708"/>
            </a:xfrm>
            <a:custGeom>
              <a:rect b="b" l="l" r="r" t="t"/>
              <a:pathLst>
                <a:path extrusionOk="0" h="1362" w="1348">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0"/>
            <p:cNvSpPr/>
            <p:nvPr/>
          </p:nvSpPr>
          <p:spPr>
            <a:xfrm>
              <a:off x="2825591" y="2604496"/>
              <a:ext cx="35341" cy="35708"/>
            </a:xfrm>
            <a:custGeom>
              <a:rect b="b" l="l" r="r" t="t"/>
              <a:pathLst>
                <a:path extrusionOk="0" h="1362" w="1348">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0"/>
            <p:cNvSpPr/>
            <p:nvPr/>
          </p:nvSpPr>
          <p:spPr>
            <a:xfrm>
              <a:off x="2662256" y="2455790"/>
              <a:ext cx="339543" cy="272819"/>
            </a:xfrm>
            <a:custGeom>
              <a:rect b="b" l="l" r="r" t="t"/>
              <a:pathLst>
                <a:path extrusionOk="0" h="10406" w="12951">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0"/>
            <p:cNvSpPr/>
            <p:nvPr/>
          </p:nvSpPr>
          <p:spPr>
            <a:xfrm>
              <a:off x="2886442" y="2483476"/>
              <a:ext cx="90057" cy="87671"/>
            </a:xfrm>
            <a:custGeom>
              <a:rect b="b" l="l" r="r" t="t"/>
              <a:pathLst>
                <a:path extrusionOk="0" h="3344" w="3435">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0"/>
            <p:cNvSpPr/>
            <p:nvPr/>
          </p:nvSpPr>
          <p:spPr>
            <a:xfrm>
              <a:off x="2909094" y="2510664"/>
              <a:ext cx="38907" cy="33296"/>
            </a:xfrm>
            <a:custGeom>
              <a:rect b="b" l="l" r="r" t="t"/>
              <a:pathLst>
                <a:path extrusionOk="0" h="1270" w="1484">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8" name="Google Shape;14348;p80"/>
          <p:cNvGrpSpPr/>
          <p:nvPr/>
        </p:nvGrpSpPr>
        <p:grpSpPr>
          <a:xfrm>
            <a:off x="4023495" y="3590172"/>
            <a:ext cx="346517" cy="358393"/>
            <a:chOff x="4023495" y="3789422"/>
            <a:chExt cx="346517" cy="358393"/>
          </a:xfrm>
        </p:grpSpPr>
        <p:sp>
          <p:nvSpPr>
            <p:cNvPr id="14349" name="Google Shape;14349;p80"/>
            <p:cNvSpPr/>
            <p:nvPr/>
          </p:nvSpPr>
          <p:spPr>
            <a:xfrm>
              <a:off x="4029473" y="3883019"/>
              <a:ext cx="266658" cy="259527"/>
            </a:xfrm>
            <a:custGeom>
              <a:rect b="b" l="l" r="r" t="t"/>
              <a:pathLst>
                <a:path extrusionOk="0" h="9899" w="10171">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0"/>
            <p:cNvSpPr/>
            <p:nvPr/>
          </p:nvSpPr>
          <p:spPr>
            <a:xfrm>
              <a:off x="4070687" y="3883019"/>
              <a:ext cx="54926" cy="70289"/>
            </a:xfrm>
            <a:custGeom>
              <a:rect b="b" l="l" r="r" t="t"/>
              <a:pathLst>
                <a:path extrusionOk="0" h="2681" w="2095">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0"/>
            <p:cNvSpPr/>
            <p:nvPr/>
          </p:nvSpPr>
          <p:spPr>
            <a:xfrm>
              <a:off x="4225842" y="4053564"/>
              <a:ext cx="70289" cy="54899"/>
            </a:xfrm>
            <a:custGeom>
              <a:rect b="b" l="l" r="r" t="t"/>
              <a:pathLst>
                <a:path extrusionOk="0" h="2094" w="2681">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0"/>
            <p:cNvSpPr/>
            <p:nvPr/>
          </p:nvSpPr>
          <p:spPr>
            <a:xfrm>
              <a:off x="4170680" y="3794718"/>
              <a:ext cx="199332" cy="207774"/>
            </a:xfrm>
            <a:custGeom>
              <a:rect b="b" l="l" r="r" t="t"/>
              <a:pathLst>
                <a:path extrusionOk="0" h="7925" w="7603">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0"/>
            <p:cNvSpPr/>
            <p:nvPr/>
          </p:nvSpPr>
          <p:spPr>
            <a:xfrm>
              <a:off x="4076874" y="3859003"/>
              <a:ext cx="79020" cy="98866"/>
            </a:xfrm>
            <a:custGeom>
              <a:rect b="b" l="l" r="r" t="t"/>
              <a:pathLst>
                <a:path extrusionOk="0" h="3771" w="3014">
                  <a:moveTo>
                    <a:pt x="1210" y="0"/>
                  </a:moveTo>
                  <a:lnTo>
                    <a:pt x="0" y="714"/>
                  </a:lnTo>
                  <a:lnTo>
                    <a:pt x="1804" y="3770"/>
                  </a:lnTo>
                  <a:lnTo>
                    <a:pt x="3013" y="3060"/>
                  </a:lnTo>
                  <a:lnTo>
                    <a:pt x="1210"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0"/>
            <p:cNvSpPr/>
            <p:nvPr/>
          </p:nvSpPr>
          <p:spPr>
            <a:xfrm>
              <a:off x="4221280" y="4023177"/>
              <a:ext cx="98971" cy="79020"/>
            </a:xfrm>
            <a:custGeom>
              <a:rect b="b" l="l" r="r" t="t"/>
              <a:pathLst>
                <a:path extrusionOk="0" h="3014" w="3775">
                  <a:moveTo>
                    <a:pt x="714" y="0"/>
                  </a:moveTo>
                  <a:lnTo>
                    <a:pt x="1" y="1213"/>
                  </a:lnTo>
                  <a:lnTo>
                    <a:pt x="3061" y="3013"/>
                  </a:lnTo>
                  <a:lnTo>
                    <a:pt x="3775" y="1804"/>
                  </a:lnTo>
                  <a:lnTo>
                    <a:pt x="714"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0"/>
            <p:cNvSpPr/>
            <p:nvPr/>
          </p:nvSpPr>
          <p:spPr>
            <a:xfrm>
              <a:off x="4162422" y="3789422"/>
              <a:ext cx="207590" cy="218392"/>
            </a:xfrm>
            <a:custGeom>
              <a:rect b="b" l="l" r="r" t="t"/>
              <a:pathLst>
                <a:path extrusionOk="0" h="8330" w="7918">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0"/>
            <p:cNvSpPr/>
            <p:nvPr/>
          </p:nvSpPr>
          <p:spPr>
            <a:xfrm>
              <a:off x="4023495" y="3853655"/>
              <a:ext cx="302733" cy="294160"/>
            </a:xfrm>
            <a:custGeom>
              <a:rect b="b" l="l" r="r" t="t"/>
              <a:pathLst>
                <a:path extrusionOk="0" h="11220" w="11547">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0"/>
            <p:cNvSpPr/>
            <p:nvPr/>
          </p:nvSpPr>
          <p:spPr>
            <a:xfrm>
              <a:off x="4204579" y="3813044"/>
              <a:ext cx="139687" cy="145166"/>
            </a:xfrm>
            <a:custGeom>
              <a:rect b="b" l="l" r="r" t="t"/>
              <a:pathLst>
                <a:path extrusionOk="0" h="5537" w="5328">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0"/>
            <p:cNvSpPr/>
            <p:nvPr/>
          </p:nvSpPr>
          <p:spPr>
            <a:xfrm>
              <a:off x="4237430" y="3865820"/>
              <a:ext cx="41424" cy="51701"/>
            </a:xfrm>
            <a:custGeom>
              <a:rect b="b" l="l" r="r" t="t"/>
              <a:pathLst>
                <a:path extrusionOk="0" h="1972" w="158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0"/>
            <p:cNvSpPr/>
            <p:nvPr/>
          </p:nvSpPr>
          <p:spPr>
            <a:xfrm>
              <a:off x="4276179" y="3865846"/>
              <a:ext cx="29075" cy="51675"/>
            </a:xfrm>
            <a:custGeom>
              <a:rect b="b" l="l" r="r" t="t"/>
              <a:pathLst>
                <a:path extrusionOk="0" h="1971" w="1109">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0" name="Google Shape;14360;p80"/>
          <p:cNvGrpSpPr/>
          <p:nvPr/>
        </p:nvGrpSpPr>
        <p:grpSpPr>
          <a:xfrm>
            <a:off x="2189266" y="1788558"/>
            <a:ext cx="365341" cy="358813"/>
            <a:chOff x="2189266" y="1987808"/>
            <a:chExt cx="365341" cy="358813"/>
          </a:xfrm>
        </p:grpSpPr>
        <p:sp>
          <p:nvSpPr>
            <p:cNvPr id="14361" name="Google Shape;14361;p80"/>
            <p:cNvSpPr/>
            <p:nvPr/>
          </p:nvSpPr>
          <p:spPr>
            <a:xfrm>
              <a:off x="2284541" y="2096768"/>
              <a:ext cx="233808" cy="217841"/>
            </a:xfrm>
            <a:custGeom>
              <a:rect b="b" l="l" r="r" t="t"/>
              <a:pathLst>
                <a:path extrusionOk="0" h="8309" w="8918">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0"/>
            <p:cNvSpPr/>
            <p:nvPr/>
          </p:nvSpPr>
          <p:spPr>
            <a:xfrm>
              <a:off x="2294897" y="2110532"/>
              <a:ext cx="191545" cy="204077"/>
            </a:xfrm>
            <a:custGeom>
              <a:rect b="b" l="l" r="r" t="t"/>
              <a:pathLst>
                <a:path extrusionOk="0" h="7784" w="7306">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0"/>
            <p:cNvSpPr/>
            <p:nvPr/>
          </p:nvSpPr>
          <p:spPr>
            <a:xfrm>
              <a:off x="2384062" y="2207589"/>
              <a:ext cx="29652" cy="29652"/>
            </a:xfrm>
            <a:custGeom>
              <a:rect b="b" l="l" r="r" t="t"/>
              <a:pathLst>
                <a:path extrusionOk="0" h="1131" w="1131">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0"/>
            <p:cNvSpPr/>
            <p:nvPr/>
          </p:nvSpPr>
          <p:spPr>
            <a:xfrm>
              <a:off x="2411591" y="2180140"/>
              <a:ext cx="29652" cy="29652"/>
            </a:xfrm>
            <a:custGeom>
              <a:rect b="b" l="l" r="r" t="t"/>
              <a:pathLst>
                <a:path extrusionOk="0" h="1131" w="1131">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0"/>
            <p:cNvSpPr/>
            <p:nvPr/>
          </p:nvSpPr>
          <p:spPr>
            <a:xfrm>
              <a:off x="2470266" y="2266448"/>
              <a:ext cx="78548" cy="74799"/>
            </a:xfrm>
            <a:custGeom>
              <a:rect b="b" l="l" r="r" t="t"/>
              <a:pathLst>
                <a:path extrusionOk="0" h="2853" w="2996">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0"/>
            <p:cNvSpPr/>
            <p:nvPr/>
          </p:nvSpPr>
          <p:spPr>
            <a:xfrm>
              <a:off x="2470266" y="2266448"/>
              <a:ext cx="70473" cy="70499"/>
            </a:xfrm>
            <a:custGeom>
              <a:rect b="b" l="l" r="r" t="t"/>
              <a:pathLst>
                <a:path extrusionOk="0" h="2689" w="2688">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0"/>
            <p:cNvSpPr/>
            <p:nvPr/>
          </p:nvSpPr>
          <p:spPr>
            <a:xfrm>
              <a:off x="2444258" y="2240545"/>
              <a:ext cx="91945" cy="91919"/>
            </a:xfrm>
            <a:custGeom>
              <a:rect b="b" l="l" r="r" t="t"/>
              <a:pathLst>
                <a:path extrusionOk="0" h="3506" w="3507">
                  <a:moveTo>
                    <a:pt x="2601" y="0"/>
                  </a:moveTo>
                  <a:lnTo>
                    <a:pt x="0" y="2600"/>
                  </a:lnTo>
                  <a:lnTo>
                    <a:pt x="906" y="3506"/>
                  </a:lnTo>
                  <a:lnTo>
                    <a:pt x="3506" y="902"/>
                  </a:lnTo>
                  <a:lnTo>
                    <a:pt x="260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0"/>
            <p:cNvSpPr/>
            <p:nvPr/>
          </p:nvSpPr>
          <p:spPr>
            <a:xfrm>
              <a:off x="2231608" y="2029992"/>
              <a:ext cx="76948" cy="72649"/>
            </a:xfrm>
            <a:custGeom>
              <a:rect b="b" l="l" r="r" t="t"/>
              <a:pathLst>
                <a:path extrusionOk="0" h="2771" w="2935">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0"/>
            <p:cNvSpPr/>
            <p:nvPr/>
          </p:nvSpPr>
          <p:spPr>
            <a:xfrm>
              <a:off x="2192150" y="2094461"/>
              <a:ext cx="99522" cy="34607"/>
            </a:xfrm>
            <a:custGeom>
              <a:rect b="b" l="l" r="r" t="t"/>
              <a:pathLst>
                <a:path extrusionOk="0" h="1320" w="3796">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0"/>
            <p:cNvSpPr/>
            <p:nvPr/>
          </p:nvSpPr>
          <p:spPr>
            <a:xfrm>
              <a:off x="2189266" y="2145192"/>
              <a:ext cx="98945" cy="36311"/>
            </a:xfrm>
            <a:custGeom>
              <a:rect b="b" l="l" r="r" t="t"/>
              <a:pathLst>
                <a:path extrusionOk="0" h="1385" w="3774">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0"/>
            <p:cNvSpPr/>
            <p:nvPr/>
          </p:nvSpPr>
          <p:spPr>
            <a:xfrm>
              <a:off x="2297361" y="1990692"/>
              <a:ext cx="36390" cy="94855"/>
            </a:xfrm>
            <a:custGeom>
              <a:rect b="b" l="l" r="r" t="t"/>
              <a:pathLst>
                <a:path extrusionOk="0" h="3618" w="1388">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0"/>
            <p:cNvSpPr/>
            <p:nvPr/>
          </p:nvSpPr>
          <p:spPr>
            <a:xfrm>
              <a:off x="2348354" y="1987808"/>
              <a:ext cx="37858" cy="94304"/>
            </a:xfrm>
            <a:custGeom>
              <a:rect b="b" l="l" r="r" t="t"/>
              <a:pathLst>
                <a:path extrusionOk="0" h="3597" w="1444">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0"/>
            <p:cNvSpPr/>
            <p:nvPr/>
          </p:nvSpPr>
          <p:spPr>
            <a:xfrm>
              <a:off x="2286717" y="2126971"/>
              <a:ext cx="45985" cy="118529"/>
            </a:xfrm>
            <a:custGeom>
              <a:rect b="b" l="l" r="r" t="t"/>
              <a:pathLst>
                <a:path extrusionOk="0" h="4521" w="1754">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0"/>
            <p:cNvSpPr/>
            <p:nvPr/>
          </p:nvSpPr>
          <p:spPr>
            <a:xfrm>
              <a:off x="2353362" y="2118109"/>
              <a:ext cx="70237" cy="19978"/>
            </a:xfrm>
            <a:custGeom>
              <a:rect b="b" l="l" r="r" t="t"/>
              <a:pathLst>
                <a:path extrusionOk="0" h="762" w="2679">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0"/>
            <p:cNvSpPr/>
            <p:nvPr/>
          </p:nvSpPr>
          <p:spPr>
            <a:xfrm>
              <a:off x="2322399" y="2091787"/>
              <a:ext cx="232208" cy="254834"/>
            </a:xfrm>
            <a:custGeom>
              <a:rect b="b" l="l" r="r" t="t"/>
              <a:pathLst>
                <a:path extrusionOk="0" h="9720" w="8857">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6" name="Google Shape;14376;p80"/>
          <p:cNvGrpSpPr/>
          <p:nvPr/>
        </p:nvGrpSpPr>
        <p:grpSpPr>
          <a:xfrm>
            <a:off x="863290" y="2701556"/>
            <a:ext cx="273029" cy="358393"/>
            <a:chOff x="863290" y="2900806"/>
            <a:chExt cx="273029" cy="358393"/>
          </a:xfrm>
        </p:grpSpPr>
        <p:sp>
          <p:nvSpPr>
            <p:cNvPr id="14377" name="Google Shape;14377;p80"/>
            <p:cNvSpPr/>
            <p:nvPr/>
          </p:nvSpPr>
          <p:spPr>
            <a:xfrm>
              <a:off x="940579" y="2905997"/>
              <a:ext cx="106469" cy="116406"/>
            </a:xfrm>
            <a:custGeom>
              <a:rect b="b" l="l" r="r" t="t"/>
              <a:pathLst>
                <a:path extrusionOk="0" h="4440" w="4061">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0"/>
            <p:cNvSpPr/>
            <p:nvPr/>
          </p:nvSpPr>
          <p:spPr>
            <a:xfrm>
              <a:off x="980273" y="2933971"/>
              <a:ext cx="38959" cy="38959"/>
            </a:xfrm>
            <a:custGeom>
              <a:rect b="b" l="l" r="r" t="t"/>
              <a:pathLst>
                <a:path extrusionOk="0" h="1486" w="1486">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0"/>
            <p:cNvSpPr/>
            <p:nvPr/>
          </p:nvSpPr>
          <p:spPr>
            <a:xfrm>
              <a:off x="982658" y="3012781"/>
              <a:ext cx="148234" cy="241201"/>
            </a:xfrm>
            <a:custGeom>
              <a:rect b="b" l="l" r="r" t="t"/>
              <a:pathLst>
                <a:path extrusionOk="0" h="9200" w="5654">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0"/>
            <p:cNvSpPr/>
            <p:nvPr/>
          </p:nvSpPr>
          <p:spPr>
            <a:xfrm>
              <a:off x="982658" y="3160045"/>
              <a:ext cx="40952" cy="83581"/>
            </a:xfrm>
            <a:custGeom>
              <a:rect b="b" l="l" r="r" t="t"/>
              <a:pathLst>
                <a:path extrusionOk="0" h="3188" w="1562">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0"/>
            <p:cNvSpPr/>
            <p:nvPr/>
          </p:nvSpPr>
          <p:spPr>
            <a:xfrm>
              <a:off x="868717" y="3012676"/>
              <a:ext cx="148155" cy="241306"/>
            </a:xfrm>
            <a:custGeom>
              <a:rect b="b" l="l" r="r" t="t"/>
              <a:pathLst>
                <a:path extrusionOk="0" h="9204" w="5651">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0"/>
            <p:cNvSpPr/>
            <p:nvPr/>
          </p:nvSpPr>
          <p:spPr>
            <a:xfrm>
              <a:off x="934890" y="2900806"/>
              <a:ext cx="117585" cy="126840"/>
            </a:xfrm>
            <a:custGeom>
              <a:rect b="b" l="l" r="r" t="t"/>
              <a:pathLst>
                <a:path extrusionOk="0" h="4838" w="4485">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0"/>
            <p:cNvSpPr/>
            <p:nvPr/>
          </p:nvSpPr>
          <p:spPr>
            <a:xfrm>
              <a:off x="965171" y="2920627"/>
              <a:ext cx="69162" cy="65570"/>
            </a:xfrm>
            <a:custGeom>
              <a:rect b="b" l="l" r="r" t="t"/>
              <a:pathLst>
                <a:path extrusionOk="0" h="2501" w="2638">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0"/>
            <p:cNvSpPr/>
            <p:nvPr/>
          </p:nvSpPr>
          <p:spPr>
            <a:xfrm>
              <a:off x="863290" y="3007459"/>
              <a:ext cx="273029" cy="251740"/>
            </a:xfrm>
            <a:custGeom>
              <a:rect b="b" l="l" r="r" t="t"/>
              <a:pathLst>
                <a:path extrusionOk="0" h="9602" w="10414">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0"/>
            <p:cNvSpPr/>
            <p:nvPr/>
          </p:nvSpPr>
          <p:spPr>
            <a:xfrm>
              <a:off x="1026048" y="3026205"/>
              <a:ext cx="47585" cy="22967"/>
            </a:xfrm>
            <a:custGeom>
              <a:rect b="b" l="l" r="r" t="t"/>
              <a:pathLst>
                <a:path extrusionOk="0" h="876" w="1815">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0"/>
            <p:cNvSpPr/>
            <p:nvPr/>
          </p:nvSpPr>
          <p:spPr>
            <a:xfrm>
              <a:off x="1091330" y="3122554"/>
              <a:ext cx="30648" cy="38094"/>
            </a:xfrm>
            <a:custGeom>
              <a:rect b="b" l="l" r="r" t="t"/>
              <a:pathLst>
                <a:path extrusionOk="0" h="1453" w="1169">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0"/>
            <p:cNvSpPr/>
            <p:nvPr/>
          </p:nvSpPr>
          <p:spPr>
            <a:xfrm>
              <a:off x="1028146" y="3099718"/>
              <a:ext cx="26794" cy="50102"/>
            </a:xfrm>
            <a:custGeom>
              <a:rect b="b" l="l" r="r" t="t"/>
              <a:pathLst>
                <a:path extrusionOk="0" h="1911" w="1022">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0"/>
            <p:cNvSpPr/>
            <p:nvPr/>
          </p:nvSpPr>
          <p:spPr>
            <a:xfrm>
              <a:off x="925871" y="3026205"/>
              <a:ext cx="47611" cy="22967"/>
            </a:xfrm>
            <a:custGeom>
              <a:rect b="b" l="l" r="r" t="t"/>
              <a:pathLst>
                <a:path extrusionOk="0" h="876" w="1816">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0"/>
            <p:cNvSpPr/>
            <p:nvPr/>
          </p:nvSpPr>
          <p:spPr>
            <a:xfrm>
              <a:off x="932426" y="3182592"/>
              <a:ext cx="58806" cy="42603"/>
            </a:xfrm>
            <a:custGeom>
              <a:rect b="b" l="l" r="r" t="t"/>
              <a:pathLst>
                <a:path extrusionOk="0" h="1625" w="2243">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0"/>
            <p:cNvSpPr/>
            <p:nvPr/>
          </p:nvSpPr>
          <p:spPr>
            <a:xfrm>
              <a:off x="877526" y="3122659"/>
              <a:ext cx="30150" cy="37989"/>
            </a:xfrm>
            <a:custGeom>
              <a:rect b="b" l="l" r="r" t="t"/>
              <a:pathLst>
                <a:path extrusionOk="0" h="1449" w="115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0"/>
            <p:cNvSpPr/>
            <p:nvPr/>
          </p:nvSpPr>
          <p:spPr>
            <a:xfrm>
              <a:off x="944486" y="3099666"/>
              <a:ext cx="26978" cy="50154"/>
            </a:xfrm>
            <a:custGeom>
              <a:rect b="b" l="l" r="r" t="t"/>
              <a:pathLst>
                <a:path extrusionOk="0" h="1913" w="1029">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2" name="Google Shape;14392;p80"/>
          <p:cNvGrpSpPr/>
          <p:nvPr/>
        </p:nvGrpSpPr>
        <p:grpSpPr>
          <a:xfrm>
            <a:off x="3087268" y="2269964"/>
            <a:ext cx="358367" cy="297097"/>
            <a:chOff x="3087268" y="2469214"/>
            <a:chExt cx="358367" cy="297097"/>
          </a:xfrm>
        </p:grpSpPr>
        <p:sp>
          <p:nvSpPr>
            <p:cNvPr id="14393" name="Google Shape;14393;p80"/>
            <p:cNvSpPr/>
            <p:nvPr/>
          </p:nvSpPr>
          <p:spPr>
            <a:xfrm>
              <a:off x="3092590" y="2741587"/>
              <a:ext cx="324179" cy="19506"/>
            </a:xfrm>
            <a:custGeom>
              <a:rect b="b" l="l" r="r" t="t"/>
              <a:pathLst>
                <a:path extrusionOk="0" h="744" w="12365">
                  <a:moveTo>
                    <a:pt x="0" y="1"/>
                  </a:moveTo>
                  <a:lnTo>
                    <a:pt x="0" y="743"/>
                  </a:lnTo>
                  <a:lnTo>
                    <a:pt x="12365" y="743"/>
                  </a:lnTo>
                  <a:lnTo>
                    <a:pt x="12365"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0"/>
            <p:cNvSpPr/>
            <p:nvPr/>
          </p:nvSpPr>
          <p:spPr>
            <a:xfrm>
              <a:off x="3092590" y="2715291"/>
              <a:ext cx="324179" cy="26322"/>
            </a:xfrm>
            <a:custGeom>
              <a:rect b="b" l="l" r="r" t="t"/>
              <a:pathLst>
                <a:path extrusionOk="0" h="1004" w="12365">
                  <a:moveTo>
                    <a:pt x="747" y="1"/>
                  </a:moveTo>
                  <a:lnTo>
                    <a:pt x="0" y="1004"/>
                  </a:lnTo>
                  <a:lnTo>
                    <a:pt x="12365" y="1004"/>
                  </a:lnTo>
                  <a:lnTo>
                    <a:pt x="116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0"/>
            <p:cNvSpPr/>
            <p:nvPr/>
          </p:nvSpPr>
          <p:spPr>
            <a:xfrm>
              <a:off x="3112149" y="2531847"/>
              <a:ext cx="284984" cy="183470"/>
            </a:xfrm>
            <a:custGeom>
              <a:rect b="b" l="l" r="r" t="t"/>
              <a:pathLst>
                <a:path extrusionOk="0" h="6998" w="10870">
                  <a:moveTo>
                    <a:pt x="1" y="0"/>
                  </a:moveTo>
                  <a:lnTo>
                    <a:pt x="1" y="6998"/>
                  </a:lnTo>
                  <a:lnTo>
                    <a:pt x="10869" y="6998"/>
                  </a:lnTo>
                  <a:lnTo>
                    <a:pt x="1086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0"/>
            <p:cNvSpPr/>
            <p:nvPr/>
          </p:nvSpPr>
          <p:spPr>
            <a:xfrm>
              <a:off x="3304795" y="2531847"/>
              <a:ext cx="92338" cy="77735"/>
            </a:xfrm>
            <a:custGeom>
              <a:rect b="b" l="l" r="r" t="t"/>
              <a:pathLst>
                <a:path extrusionOk="0" h="2965" w="3522">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0"/>
            <p:cNvSpPr/>
            <p:nvPr/>
          </p:nvSpPr>
          <p:spPr>
            <a:xfrm>
              <a:off x="3112149" y="2701239"/>
              <a:ext cx="284984" cy="14079"/>
            </a:xfrm>
            <a:custGeom>
              <a:rect b="b" l="l" r="r" t="t"/>
              <a:pathLst>
                <a:path extrusionOk="0" h="537" w="10870">
                  <a:moveTo>
                    <a:pt x="1" y="1"/>
                  </a:moveTo>
                  <a:lnTo>
                    <a:pt x="1" y="537"/>
                  </a:lnTo>
                  <a:lnTo>
                    <a:pt x="10869" y="537"/>
                  </a:lnTo>
                  <a:lnTo>
                    <a:pt x="10869"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0"/>
            <p:cNvSpPr/>
            <p:nvPr/>
          </p:nvSpPr>
          <p:spPr>
            <a:xfrm>
              <a:off x="3130370" y="2550934"/>
              <a:ext cx="248516" cy="136095"/>
            </a:xfrm>
            <a:custGeom>
              <a:rect b="b" l="l" r="r" t="t"/>
              <a:pathLst>
                <a:path extrusionOk="0" h="5191" w="9479">
                  <a:moveTo>
                    <a:pt x="1" y="0"/>
                  </a:moveTo>
                  <a:lnTo>
                    <a:pt x="1" y="5190"/>
                  </a:lnTo>
                  <a:lnTo>
                    <a:pt x="9479" y="5190"/>
                  </a:lnTo>
                  <a:lnTo>
                    <a:pt x="947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0"/>
            <p:cNvSpPr/>
            <p:nvPr/>
          </p:nvSpPr>
          <p:spPr>
            <a:xfrm>
              <a:off x="3306420" y="2550934"/>
              <a:ext cx="72465" cy="58622"/>
            </a:xfrm>
            <a:custGeom>
              <a:rect b="b" l="l" r="r" t="t"/>
              <a:pathLst>
                <a:path extrusionOk="0" h="2236" w="2764">
                  <a:moveTo>
                    <a:pt x="1" y="0"/>
                  </a:moveTo>
                  <a:cubicBezTo>
                    <a:pt x="279" y="1304"/>
                    <a:pt x="1431" y="2235"/>
                    <a:pt x="2764" y="2235"/>
                  </a:cubicBezTo>
                  <a:lnTo>
                    <a:pt x="276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0"/>
            <p:cNvSpPr/>
            <p:nvPr/>
          </p:nvSpPr>
          <p:spPr>
            <a:xfrm>
              <a:off x="3282693" y="2592148"/>
              <a:ext cx="70289" cy="70289"/>
            </a:xfrm>
            <a:custGeom>
              <a:rect b="b" l="l" r="r" t="t"/>
              <a:pathLst>
                <a:path extrusionOk="0" h="2681" w="2681">
                  <a:moveTo>
                    <a:pt x="0" y="0"/>
                  </a:moveTo>
                  <a:lnTo>
                    <a:pt x="0" y="2680"/>
                  </a:lnTo>
                  <a:lnTo>
                    <a:pt x="2680" y="2680"/>
                  </a:lnTo>
                  <a:lnTo>
                    <a:pt x="268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0"/>
            <p:cNvSpPr/>
            <p:nvPr/>
          </p:nvSpPr>
          <p:spPr>
            <a:xfrm>
              <a:off x="3331196" y="2592148"/>
              <a:ext cx="21787" cy="12742"/>
            </a:xfrm>
            <a:custGeom>
              <a:rect b="b" l="l" r="r" t="t"/>
              <a:pathLst>
                <a:path extrusionOk="0" h="486" w="831">
                  <a:moveTo>
                    <a:pt x="1" y="0"/>
                  </a:moveTo>
                  <a:cubicBezTo>
                    <a:pt x="247" y="210"/>
                    <a:pt x="526" y="373"/>
                    <a:pt x="830" y="486"/>
                  </a:cubicBezTo>
                  <a:lnTo>
                    <a:pt x="83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0"/>
            <p:cNvSpPr/>
            <p:nvPr/>
          </p:nvSpPr>
          <p:spPr>
            <a:xfrm>
              <a:off x="3130370" y="2550934"/>
              <a:ext cx="248516" cy="136095"/>
            </a:xfrm>
            <a:custGeom>
              <a:rect b="b" l="l" r="r" t="t"/>
              <a:pathLst>
                <a:path extrusionOk="0" h="5191" w="9479">
                  <a:moveTo>
                    <a:pt x="1" y="0"/>
                  </a:moveTo>
                  <a:lnTo>
                    <a:pt x="1" y="5190"/>
                  </a:lnTo>
                  <a:lnTo>
                    <a:pt x="9479" y="5190"/>
                  </a:lnTo>
                  <a:lnTo>
                    <a:pt x="9479" y="4596"/>
                  </a:lnTo>
                  <a:lnTo>
                    <a:pt x="635" y="4596"/>
                  </a:lnTo>
                  <a:lnTo>
                    <a:pt x="63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0"/>
            <p:cNvSpPr/>
            <p:nvPr/>
          </p:nvSpPr>
          <p:spPr>
            <a:xfrm>
              <a:off x="3130370" y="2550934"/>
              <a:ext cx="248516" cy="19768"/>
            </a:xfrm>
            <a:custGeom>
              <a:rect b="b" l="l" r="r" t="t"/>
              <a:pathLst>
                <a:path extrusionOk="0" h="754" w="9479">
                  <a:moveTo>
                    <a:pt x="1" y="0"/>
                  </a:moveTo>
                  <a:lnTo>
                    <a:pt x="1" y="754"/>
                  </a:lnTo>
                  <a:lnTo>
                    <a:pt x="9479" y="754"/>
                  </a:lnTo>
                  <a:lnTo>
                    <a:pt x="94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0"/>
            <p:cNvSpPr/>
            <p:nvPr/>
          </p:nvSpPr>
          <p:spPr>
            <a:xfrm>
              <a:off x="3306420" y="2550934"/>
              <a:ext cx="72465" cy="19768"/>
            </a:xfrm>
            <a:custGeom>
              <a:rect b="b" l="l" r="r" t="t"/>
              <a:pathLst>
                <a:path extrusionOk="0" h="754" w="2764">
                  <a:moveTo>
                    <a:pt x="1" y="0"/>
                  </a:moveTo>
                  <a:cubicBezTo>
                    <a:pt x="55" y="265"/>
                    <a:pt x="149" y="518"/>
                    <a:pt x="279" y="754"/>
                  </a:cubicBezTo>
                  <a:lnTo>
                    <a:pt x="2764" y="754"/>
                  </a:lnTo>
                  <a:lnTo>
                    <a:pt x="276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0"/>
            <p:cNvSpPr/>
            <p:nvPr/>
          </p:nvSpPr>
          <p:spPr>
            <a:xfrm>
              <a:off x="3317432" y="2473933"/>
              <a:ext cx="122986" cy="122986"/>
            </a:xfrm>
            <a:custGeom>
              <a:rect b="b" l="l" r="r" t="t"/>
              <a:pathLst>
                <a:path extrusionOk="0" h="4691" w="4691">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0"/>
            <p:cNvSpPr/>
            <p:nvPr/>
          </p:nvSpPr>
          <p:spPr>
            <a:xfrm>
              <a:off x="3343256" y="2499469"/>
              <a:ext cx="71338" cy="71049"/>
            </a:xfrm>
            <a:custGeom>
              <a:rect b="b" l="l" r="r" t="t"/>
              <a:pathLst>
                <a:path extrusionOk="0" h="2710" w="2721">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0"/>
            <p:cNvSpPr/>
            <p:nvPr/>
          </p:nvSpPr>
          <p:spPr>
            <a:xfrm>
              <a:off x="3372043" y="2501278"/>
              <a:ext cx="42184" cy="69503"/>
            </a:xfrm>
            <a:custGeom>
              <a:rect b="b" l="l" r="r" t="t"/>
              <a:pathLst>
                <a:path extrusionOk="0" h="2651" w="1609">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0"/>
            <p:cNvSpPr/>
            <p:nvPr/>
          </p:nvSpPr>
          <p:spPr>
            <a:xfrm>
              <a:off x="3343649" y="2525005"/>
              <a:ext cx="29259" cy="31828"/>
            </a:xfrm>
            <a:custGeom>
              <a:rect b="b" l="l" r="r" t="t"/>
              <a:pathLst>
                <a:path extrusionOk="0" h="1214" w="1116">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0"/>
            <p:cNvSpPr/>
            <p:nvPr/>
          </p:nvSpPr>
          <p:spPr>
            <a:xfrm>
              <a:off x="3157243" y="2592148"/>
              <a:ext cx="26349" cy="26427"/>
            </a:xfrm>
            <a:custGeom>
              <a:rect b="b" l="l" r="r" t="t"/>
              <a:pathLst>
                <a:path extrusionOk="0" h="1008" w="1005">
                  <a:moveTo>
                    <a:pt x="1" y="0"/>
                  </a:moveTo>
                  <a:lnTo>
                    <a:pt x="1" y="1007"/>
                  </a:lnTo>
                  <a:lnTo>
                    <a:pt x="1004" y="1007"/>
                  </a:lnTo>
                  <a:lnTo>
                    <a:pt x="100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0"/>
            <p:cNvSpPr/>
            <p:nvPr/>
          </p:nvSpPr>
          <p:spPr>
            <a:xfrm>
              <a:off x="3157243" y="2636114"/>
              <a:ext cx="26349" cy="26322"/>
            </a:xfrm>
            <a:custGeom>
              <a:rect b="b" l="l" r="r" t="t"/>
              <a:pathLst>
                <a:path extrusionOk="0" h="1004" w="1005">
                  <a:moveTo>
                    <a:pt x="1" y="0"/>
                  </a:moveTo>
                  <a:lnTo>
                    <a:pt x="1" y="1003"/>
                  </a:lnTo>
                  <a:lnTo>
                    <a:pt x="1004" y="1003"/>
                  </a:lnTo>
                  <a:lnTo>
                    <a:pt x="100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0"/>
            <p:cNvSpPr/>
            <p:nvPr/>
          </p:nvSpPr>
          <p:spPr>
            <a:xfrm>
              <a:off x="3234637" y="2696021"/>
              <a:ext cx="40008" cy="10566"/>
            </a:xfrm>
            <a:custGeom>
              <a:rect b="b" l="l" r="r" t="t"/>
              <a:pathLst>
                <a:path extrusionOk="0" h="403" w="1526">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0"/>
            <p:cNvSpPr/>
            <p:nvPr/>
          </p:nvSpPr>
          <p:spPr>
            <a:xfrm>
              <a:off x="3087268" y="2469214"/>
              <a:ext cx="358367" cy="297097"/>
            </a:xfrm>
            <a:custGeom>
              <a:rect b="b" l="l" r="r" t="t"/>
              <a:pathLst>
                <a:path extrusionOk="0" h="11332" w="13669">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0"/>
            <p:cNvSpPr/>
            <p:nvPr/>
          </p:nvSpPr>
          <p:spPr>
            <a:xfrm>
              <a:off x="3151947" y="2586930"/>
              <a:ext cx="36940" cy="36862"/>
            </a:xfrm>
            <a:custGeom>
              <a:rect b="b" l="l" r="r" t="t"/>
              <a:pathLst>
                <a:path extrusionOk="0" h="1406" w="1409">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0"/>
            <p:cNvSpPr/>
            <p:nvPr/>
          </p:nvSpPr>
          <p:spPr>
            <a:xfrm>
              <a:off x="3193134" y="2586930"/>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0"/>
            <p:cNvSpPr/>
            <p:nvPr/>
          </p:nvSpPr>
          <p:spPr>
            <a:xfrm>
              <a:off x="3193134" y="2600118"/>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0"/>
            <p:cNvSpPr/>
            <p:nvPr/>
          </p:nvSpPr>
          <p:spPr>
            <a:xfrm>
              <a:off x="3193134" y="2613305"/>
              <a:ext cx="76188" cy="10487"/>
            </a:xfrm>
            <a:custGeom>
              <a:rect b="b" l="l" r="r" t="t"/>
              <a:pathLst>
                <a:path extrusionOk="0" h="400" w="2906">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0"/>
            <p:cNvSpPr/>
            <p:nvPr/>
          </p:nvSpPr>
          <p:spPr>
            <a:xfrm>
              <a:off x="3151947" y="2630792"/>
              <a:ext cx="36862" cy="36862"/>
            </a:xfrm>
            <a:custGeom>
              <a:rect b="b" l="l" r="r" t="t"/>
              <a:pathLst>
                <a:path extrusionOk="0" h="1406" w="1406">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0"/>
            <p:cNvSpPr/>
            <p:nvPr/>
          </p:nvSpPr>
          <p:spPr>
            <a:xfrm>
              <a:off x="3193134" y="2630792"/>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0"/>
            <p:cNvSpPr/>
            <p:nvPr/>
          </p:nvSpPr>
          <p:spPr>
            <a:xfrm>
              <a:off x="3193134" y="2643980"/>
              <a:ext cx="76188" cy="10566"/>
            </a:xfrm>
            <a:custGeom>
              <a:rect b="b" l="l" r="r" t="t"/>
              <a:pathLst>
                <a:path extrusionOk="0" h="403" w="2906">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0"/>
            <p:cNvSpPr/>
            <p:nvPr/>
          </p:nvSpPr>
          <p:spPr>
            <a:xfrm>
              <a:off x="3193134" y="2657193"/>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0"/>
            <p:cNvSpPr/>
            <p:nvPr/>
          </p:nvSpPr>
          <p:spPr>
            <a:xfrm>
              <a:off x="3338432" y="2494750"/>
              <a:ext cx="90398" cy="81091"/>
            </a:xfrm>
            <a:custGeom>
              <a:rect b="b" l="l" r="r" t="t"/>
              <a:pathLst>
                <a:path extrusionOk="0" h="3093" w="3448">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2" name="Google Shape;14422;p80"/>
          <p:cNvGrpSpPr/>
          <p:nvPr/>
        </p:nvGrpSpPr>
        <p:grpSpPr>
          <a:xfrm>
            <a:off x="2198600" y="2245555"/>
            <a:ext cx="363506" cy="345914"/>
            <a:chOff x="2198600" y="2444805"/>
            <a:chExt cx="363506" cy="345914"/>
          </a:xfrm>
        </p:grpSpPr>
        <p:sp>
          <p:nvSpPr>
            <p:cNvPr id="14423" name="Google Shape;14423;p80"/>
            <p:cNvSpPr/>
            <p:nvPr/>
          </p:nvSpPr>
          <p:spPr>
            <a:xfrm>
              <a:off x="2412168" y="2450049"/>
              <a:ext cx="143305" cy="149440"/>
            </a:xfrm>
            <a:custGeom>
              <a:rect b="b" l="l" r="r" t="t"/>
              <a:pathLst>
                <a:path extrusionOk="0" h="5700" w="5466">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0"/>
            <p:cNvSpPr/>
            <p:nvPr/>
          </p:nvSpPr>
          <p:spPr>
            <a:xfrm>
              <a:off x="2307324" y="2618916"/>
              <a:ext cx="50547" cy="91001"/>
            </a:xfrm>
            <a:custGeom>
              <a:rect b="b" l="l" r="r" t="t"/>
              <a:pathLst>
                <a:path extrusionOk="0" h="3471" w="1928">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0"/>
            <p:cNvSpPr/>
            <p:nvPr/>
          </p:nvSpPr>
          <p:spPr>
            <a:xfrm>
              <a:off x="2203843" y="2675414"/>
              <a:ext cx="257430" cy="110087"/>
            </a:xfrm>
            <a:custGeom>
              <a:rect b="b" l="l" r="r" t="t"/>
              <a:pathLst>
                <a:path extrusionOk="0" h="4199" w="9819">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0"/>
            <p:cNvSpPr/>
            <p:nvPr/>
          </p:nvSpPr>
          <p:spPr>
            <a:xfrm>
              <a:off x="2398587" y="2688418"/>
              <a:ext cx="62686" cy="97083"/>
            </a:xfrm>
            <a:custGeom>
              <a:rect b="b" l="l" r="r" t="t"/>
              <a:pathLst>
                <a:path extrusionOk="0" h="3703" w="2391">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0"/>
            <p:cNvSpPr/>
            <p:nvPr/>
          </p:nvSpPr>
          <p:spPr>
            <a:xfrm>
              <a:off x="2203843" y="2688418"/>
              <a:ext cx="62791" cy="96979"/>
            </a:xfrm>
            <a:custGeom>
              <a:rect b="b" l="l" r="r" t="t"/>
              <a:pathLst>
                <a:path extrusionOk="0" h="3699" w="2395">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0"/>
            <p:cNvSpPr/>
            <p:nvPr/>
          </p:nvSpPr>
          <p:spPr>
            <a:xfrm>
              <a:off x="2246552" y="2553975"/>
              <a:ext cx="21026" cy="45592"/>
            </a:xfrm>
            <a:custGeom>
              <a:rect b="b" l="l" r="r" t="t"/>
              <a:pathLst>
                <a:path extrusionOk="0" h="1739" w="802">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0"/>
            <p:cNvSpPr/>
            <p:nvPr/>
          </p:nvSpPr>
          <p:spPr>
            <a:xfrm>
              <a:off x="2307324" y="2675414"/>
              <a:ext cx="25300" cy="47585"/>
            </a:xfrm>
            <a:custGeom>
              <a:rect b="b" l="l" r="r" t="t"/>
              <a:pathLst>
                <a:path extrusionOk="0" h="1815" w="965">
                  <a:moveTo>
                    <a:pt x="1" y="1"/>
                  </a:moveTo>
                  <a:lnTo>
                    <a:pt x="1" y="1815"/>
                  </a:lnTo>
                  <a:lnTo>
                    <a:pt x="964" y="678"/>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0"/>
            <p:cNvSpPr/>
            <p:nvPr/>
          </p:nvSpPr>
          <p:spPr>
            <a:xfrm>
              <a:off x="2279140" y="2500386"/>
              <a:ext cx="107020" cy="147054"/>
            </a:xfrm>
            <a:custGeom>
              <a:rect b="b" l="l" r="r" t="t"/>
              <a:pathLst>
                <a:path extrusionOk="0" h="5609" w="4082">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0"/>
            <p:cNvSpPr/>
            <p:nvPr/>
          </p:nvSpPr>
          <p:spPr>
            <a:xfrm>
              <a:off x="2397538" y="2553975"/>
              <a:ext cx="21000" cy="45592"/>
            </a:xfrm>
            <a:custGeom>
              <a:rect b="b" l="l" r="r" t="t"/>
              <a:pathLst>
                <a:path extrusionOk="0" h="1739" w="801">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0"/>
            <p:cNvSpPr/>
            <p:nvPr/>
          </p:nvSpPr>
          <p:spPr>
            <a:xfrm>
              <a:off x="2332493" y="2675414"/>
              <a:ext cx="25379" cy="47585"/>
            </a:xfrm>
            <a:custGeom>
              <a:rect b="b" l="l" r="r" t="t"/>
              <a:pathLst>
                <a:path extrusionOk="0" h="1815" w="968">
                  <a:moveTo>
                    <a:pt x="968" y="1"/>
                  </a:moveTo>
                  <a:lnTo>
                    <a:pt x="1" y="678"/>
                  </a:lnTo>
                  <a:lnTo>
                    <a:pt x="968" y="1815"/>
                  </a:lnTo>
                  <a:lnTo>
                    <a:pt x="96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0"/>
            <p:cNvSpPr/>
            <p:nvPr/>
          </p:nvSpPr>
          <p:spPr>
            <a:xfrm>
              <a:off x="2376171" y="2741797"/>
              <a:ext cx="52356" cy="19873"/>
            </a:xfrm>
            <a:custGeom>
              <a:rect b="b" l="l" r="r" t="t"/>
              <a:pathLst>
                <a:path extrusionOk="0" h="758" w="1997">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0"/>
            <p:cNvSpPr/>
            <p:nvPr/>
          </p:nvSpPr>
          <p:spPr>
            <a:xfrm>
              <a:off x="2321665" y="2654624"/>
              <a:ext cx="21787" cy="21761"/>
            </a:xfrm>
            <a:custGeom>
              <a:rect b="b" l="l" r="r" t="t"/>
              <a:pathLst>
                <a:path extrusionOk="0" h="830" w="831">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0"/>
            <p:cNvSpPr/>
            <p:nvPr/>
          </p:nvSpPr>
          <p:spPr>
            <a:xfrm>
              <a:off x="2279140" y="2500701"/>
              <a:ext cx="36862" cy="48162"/>
            </a:xfrm>
            <a:custGeom>
              <a:rect b="b" l="l" r="r" t="t"/>
              <a:pathLst>
                <a:path extrusionOk="0" h="1837" w="1406">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0"/>
            <p:cNvSpPr/>
            <p:nvPr/>
          </p:nvSpPr>
          <p:spPr>
            <a:xfrm>
              <a:off x="2315976" y="2500386"/>
              <a:ext cx="70184" cy="69765"/>
            </a:xfrm>
            <a:custGeom>
              <a:rect b="b" l="l" r="r" t="t"/>
              <a:pathLst>
                <a:path extrusionOk="0" h="2661" w="2677">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0"/>
            <p:cNvSpPr/>
            <p:nvPr/>
          </p:nvSpPr>
          <p:spPr>
            <a:xfrm>
              <a:off x="2458310" y="2493203"/>
              <a:ext cx="50338" cy="51098"/>
            </a:xfrm>
            <a:custGeom>
              <a:rect b="b" l="l" r="r" t="t"/>
              <a:pathLst>
                <a:path extrusionOk="0" h="1949" w="192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0"/>
            <p:cNvSpPr/>
            <p:nvPr/>
          </p:nvSpPr>
          <p:spPr>
            <a:xfrm>
              <a:off x="2397905" y="2444805"/>
              <a:ext cx="164200" cy="159927"/>
            </a:xfrm>
            <a:custGeom>
              <a:rect b="b" l="l" r="r" t="t"/>
              <a:pathLst>
                <a:path extrusionOk="0" h="6100" w="6263">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0"/>
            <p:cNvSpPr/>
            <p:nvPr/>
          </p:nvSpPr>
          <p:spPr>
            <a:xfrm>
              <a:off x="2298226" y="2744812"/>
              <a:ext cx="168264" cy="45907"/>
            </a:xfrm>
            <a:custGeom>
              <a:rect b="b" l="l" r="r" t="t"/>
              <a:pathLst>
                <a:path extrusionOk="0" h="1751" w="6418">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0"/>
            <p:cNvSpPr/>
            <p:nvPr/>
          </p:nvSpPr>
          <p:spPr>
            <a:xfrm>
              <a:off x="2198600" y="2483607"/>
              <a:ext cx="262962" cy="307112"/>
            </a:xfrm>
            <a:custGeom>
              <a:rect b="b" l="l" r="r" t="t"/>
              <a:pathLst>
                <a:path extrusionOk="0" h="11714" w="1003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0"/>
            <p:cNvSpPr/>
            <p:nvPr/>
          </p:nvSpPr>
          <p:spPr>
            <a:xfrm>
              <a:off x="2327275" y="2719434"/>
              <a:ext cx="10566" cy="11614"/>
            </a:xfrm>
            <a:custGeom>
              <a:rect b="b" l="l" r="r" t="t"/>
              <a:pathLst>
                <a:path extrusionOk="0" h="443" w="403">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0"/>
            <p:cNvSpPr/>
            <p:nvPr/>
          </p:nvSpPr>
          <p:spPr>
            <a:xfrm>
              <a:off x="2327275" y="2737602"/>
              <a:ext cx="10461" cy="11588"/>
            </a:xfrm>
            <a:custGeom>
              <a:rect b="b" l="l" r="r" t="t"/>
              <a:pathLst>
                <a:path extrusionOk="0" h="442" w="399">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0"/>
            <p:cNvSpPr/>
            <p:nvPr/>
          </p:nvSpPr>
          <p:spPr>
            <a:xfrm>
              <a:off x="2370954" y="2736475"/>
              <a:ext cx="62791" cy="30491"/>
            </a:xfrm>
            <a:custGeom>
              <a:rect b="b" l="l" r="r" t="t"/>
              <a:pathLst>
                <a:path extrusionOk="0" h="1163" w="2395">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0"/>
            <p:cNvSpPr/>
            <p:nvPr/>
          </p:nvSpPr>
          <p:spPr>
            <a:xfrm>
              <a:off x="2440823" y="2477394"/>
              <a:ext cx="85207" cy="82769"/>
            </a:xfrm>
            <a:custGeom>
              <a:rect b="b" l="l" r="r" t="t"/>
              <a:pathLst>
                <a:path extrusionOk="0" h="3157" w="325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0"/>
            <p:cNvSpPr/>
            <p:nvPr/>
          </p:nvSpPr>
          <p:spPr>
            <a:xfrm>
              <a:off x="2462584" y="2503192"/>
              <a:ext cx="36678" cy="31435"/>
            </a:xfrm>
            <a:custGeom>
              <a:rect b="b" l="l" r="r" t="t"/>
              <a:pathLst>
                <a:path extrusionOk="0" h="1199" w="1399">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0"/>
            <p:cNvSpPr/>
            <p:nvPr/>
          </p:nvSpPr>
          <p:spPr>
            <a:xfrm>
              <a:off x="2321193" y="2568631"/>
              <a:ext cx="23570" cy="36154"/>
            </a:xfrm>
            <a:custGeom>
              <a:rect b="b" l="l" r="r" t="t"/>
              <a:pathLst>
                <a:path extrusionOk="0" h="1379" w="899">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7" name="Google Shape;14447;p80"/>
          <p:cNvGrpSpPr/>
          <p:nvPr/>
        </p:nvGrpSpPr>
        <p:grpSpPr>
          <a:xfrm>
            <a:off x="3982779" y="2701583"/>
            <a:ext cx="361251" cy="358341"/>
            <a:chOff x="3982779" y="2900833"/>
            <a:chExt cx="361251" cy="358341"/>
          </a:xfrm>
        </p:grpSpPr>
        <p:sp>
          <p:nvSpPr>
            <p:cNvPr id="14448" name="Google Shape;14448;p80"/>
            <p:cNvSpPr/>
            <p:nvPr/>
          </p:nvSpPr>
          <p:spPr>
            <a:xfrm>
              <a:off x="4061012" y="3076306"/>
              <a:ext cx="105316" cy="105237"/>
            </a:xfrm>
            <a:custGeom>
              <a:rect b="b" l="l" r="r" t="t"/>
              <a:pathLst>
                <a:path extrusionOk="0" h="4014" w="4017">
                  <a:moveTo>
                    <a:pt x="1105" y="0"/>
                  </a:moveTo>
                  <a:lnTo>
                    <a:pt x="0" y="1101"/>
                  </a:lnTo>
                  <a:lnTo>
                    <a:pt x="2912" y="4013"/>
                  </a:lnTo>
                  <a:lnTo>
                    <a:pt x="4017" y="2909"/>
                  </a:lnTo>
                  <a:lnTo>
                    <a:pt x="1105"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0"/>
            <p:cNvSpPr/>
            <p:nvPr/>
          </p:nvSpPr>
          <p:spPr>
            <a:xfrm>
              <a:off x="4066518" y="3079059"/>
              <a:ext cx="52068" cy="51963"/>
            </a:xfrm>
            <a:custGeom>
              <a:rect b="b" l="l" r="r" t="t"/>
              <a:pathLst>
                <a:path extrusionOk="0" h="1982" w="1986">
                  <a:moveTo>
                    <a:pt x="1000" y="0"/>
                  </a:moveTo>
                  <a:lnTo>
                    <a:pt x="0" y="1210"/>
                  </a:lnTo>
                  <a:lnTo>
                    <a:pt x="775" y="1981"/>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0"/>
            <p:cNvSpPr/>
            <p:nvPr/>
          </p:nvSpPr>
          <p:spPr>
            <a:xfrm>
              <a:off x="4111533" y="3123970"/>
              <a:ext cx="52042" cy="52068"/>
            </a:xfrm>
            <a:custGeom>
              <a:rect b="b" l="l" r="r" t="t"/>
              <a:pathLst>
                <a:path extrusionOk="0" h="1986" w="1985">
                  <a:moveTo>
                    <a:pt x="1000" y="0"/>
                  </a:moveTo>
                  <a:lnTo>
                    <a:pt x="0" y="1210"/>
                  </a:lnTo>
                  <a:lnTo>
                    <a:pt x="772" y="1985"/>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0"/>
            <p:cNvSpPr/>
            <p:nvPr/>
          </p:nvSpPr>
          <p:spPr>
            <a:xfrm>
              <a:off x="4137646" y="2955653"/>
              <a:ext cx="68375" cy="60720"/>
            </a:xfrm>
            <a:custGeom>
              <a:rect b="b" l="l" r="r" t="t"/>
              <a:pathLst>
                <a:path extrusionOk="0" h="2316" w="2608">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0"/>
            <p:cNvSpPr/>
            <p:nvPr/>
          </p:nvSpPr>
          <p:spPr>
            <a:xfrm>
              <a:off x="4123489" y="2955155"/>
              <a:ext cx="79203" cy="79308"/>
            </a:xfrm>
            <a:custGeom>
              <a:rect b="b" l="l" r="r" t="t"/>
              <a:pathLst>
                <a:path extrusionOk="0" h="3025" w="3021">
                  <a:moveTo>
                    <a:pt x="873" y="0"/>
                  </a:moveTo>
                  <a:lnTo>
                    <a:pt x="0" y="877"/>
                  </a:lnTo>
                  <a:lnTo>
                    <a:pt x="2144" y="3024"/>
                  </a:lnTo>
                  <a:lnTo>
                    <a:pt x="3021" y="2148"/>
                  </a:lnTo>
                  <a:lnTo>
                    <a:pt x="87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0"/>
            <p:cNvSpPr/>
            <p:nvPr/>
          </p:nvSpPr>
          <p:spPr>
            <a:xfrm>
              <a:off x="4123384" y="2964174"/>
              <a:ext cx="70289" cy="70289"/>
            </a:xfrm>
            <a:custGeom>
              <a:rect b="b" l="l" r="r" t="t"/>
              <a:pathLst>
                <a:path extrusionOk="0" h="2681" w="2681">
                  <a:moveTo>
                    <a:pt x="533" y="0"/>
                  </a:moveTo>
                  <a:lnTo>
                    <a:pt x="1" y="533"/>
                  </a:lnTo>
                  <a:lnTo>
                    <a:pt x="2148" y="2680"/>
                  </a:lnTo>
                  <a:lnTo>
                    <a:pt x="2681" y="2148"/>
                  </a:lnTo>
                  <a:lnTo>
                    <a:pt x="53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0"/>
            <p:cNvSpPr/>
            <p:nvPr/>
          </p:nvSpPr>
          <p:spPr>
            <a:xfrm>
              <a:off x="4011907" y="2970807"/>
              <a:ext cx="175133" cy="175212"/>
            </a:xfrm>
            <a:custGeom>
              <a:rect b="b" l="l" r="r" t="t"/>
              <a:pathLst>
                <a:path extrusionOk="0" h="6683" w="6680">
                  <a:moveTo>
                    <a:pt x="4380" y="1"/>
                  </a:moveTo>
                  <a:lnTo>
                    <a:pt x="1" y="5317"/>
                  </a:lnTo>
                  <a:lnTo>
                    <a:pt x="1366" y="6683"/>
                  </a:lnTo>
                  <a:lnTo>
                    <a:pt x="6679" y="2300"/>
                  </a:lnTo>
                  <a:lnTo>
                    <a:pt x="4380"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0"/>
            <p:cNvSpPr/>
            <p:nvPr/>
          </p:nvSpPr>
          <p:spPr>
            <a:xfrm>
              <a:off x="4011907" y="3022272"/>
              <a:ext cx="175133" cy="123747"/>
            </a:xfrm>
            <a:custGeom>
              <a:rect b="b" l="l" r="r" t="t"/>
              <a:pathLst>
                <a:path extrusionOk="0" h="4720" w="668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0"/>
            <p:cNvSpPr/>
            <p:nvPr/>
          </p:nvSpPr>
          <p:spPr>
            <a:xfrm>
              <a:off x="3988547" y="3095393"/>
              <a:ext cx="73907" cy="73907"/>
            </a:xfrm>
            <a:custGeom>
              <a:rect b="b" l="l" r="r" t="t"/>
              <a:pathLst>
                <a:path extrusionOk="0" h="2819" w="2819">
                  <a:moveTo>
                    <a:pt x="877" y="0"/>
                  </a:moveTo>
                  <a:lnTo>
                    <a:pt x="1" y="877"/>
                  </a:lnTo>
                  <a:lnTo>
                    <a:pt x="1942" y="2818"/>
                  </a:lnTo>
                  <a:lnTo>
                    <a:pt x="2819" y="1942"/>
                  </a:lnTo>
                  <a:lnTo>
                    <a:pt x="877"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0"/>
            <p:cNvSpPr/>
            <p:nvPr/>
          </p:nvSpPr>
          <p:spPr>
            <a:xfrm>
              <a:off x="3988547" y="3106876"/>
              <a:ext cx="62424" cy="62424"/>
            </a:xfrm>
            <a:custGeom>
              <a:rect b="b" l="l" r="r" t="t"/>
              <a:pathLst>
                <a:path extrusionOk="0" h="2381" w="2381">
                  <a:moveTo>
                    <a:pt x="439" y="1"/>
                  </a:moveTo>
                  <a:lnTo>
                    <a:pt x="1" y="439"/>
                  </a:lnTo>
                  <a:lnTo>
                    <a:pt x="1942" y="2380"/>
                  </a:lnTo>
                  <a:lnTo>
                    <a:pt x="2380" y="1942"/>
                  </a:lnTo>
                  <a:lnTo>
                    <a:pt x="43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0"/>
            <p:cNvSpPr/>
            <p:nvPr/>
          </p:nvSpPr>
          <p:spPr>
            <a:xfrm>
              <a:off x="4222329" y="3040362"/>
              <a:ext cx="68401" cy="60720"/>
            </a:xfrm>
            <a:custGeom>
              <a:rect b="b" l="l" r="r" t="t"/>
              <a:pathLst>
                <a:path extrusionOk="0" h="2316" w="2609">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0"/>
            <p:cNvSpPr/>
            <p:nvPr/>
          </p:nvSpPr>
          <p:spPr>
            <a:xfrm>
              <a:off x="4208197" y="3039838"/>
              <a:ext cx="79203" cy="79308"/>
            </a:xfrm>
            <a:custGeom>
              <a:rect b="b" l="l" r="r" t="t"/>
              <a:pathLst>
                <a:path extrusionOk="0" h="3025" w="3021">
                  <a:moveTo>
                    <a:pt x="873" y="1"/>
                  </a:moveTo>
                  <a:lnTo>
                    <a:pt x="0" y="877"/>
                  </a:lnTo>
                  <a:lnTo>
                    <a:pt x="2144" y="3025"/>
                  </a:lnTo>
                  <a:lnTo>
                    <a:pt x="3021" y="2148"/>
                  </a:lnTo>
                  <a:lnTo>
                    <a:pt x="87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0"/>
            <p:cNvSpPr/>
            <p:nvPr/>
          </p:nvSpPr>
          <p:spPr>
            <a:xfrm>
              <a:off x="4208093" y="3048857"/>
              <a:ext cx="70289" cy="70289"/>
            </a:xfrm>
            <a:custGeom>
              <a:rect b="b" l="l" r="r" t="t"/>
              <a:pathLst>
                <a:path extrusionOk="0" h="2681" w="2681">
                  <a:moveTo>
                    <a:pt x="533" y="1"/>
                  </a:moveTo>
                  <a:lnTo>
                    <a:pt x="0" y="533"/>
                  </a:lnTo>
                  <a:lnTo>
                    <a:pt x="2148" y="2681"/>
                  </a:lnTo>
                  <a:lnTo>
                    <a:pt x="2680" y="2148"/>
                  </a:lnTo>
                  <a:lnTo>
                    <a:pt x="5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0"/>
            <p:cNvSpPr/>
            <p:nvPr/>
          </p:nvSpPr>
          <p:spPr>
            <a:xfrm>
              <a:off x="4096616" y="3055516"/>
              <a:ext cx="175107" cy="175212"/>
            </a:xfrm>
            <a:custGeom>
              <a:rect b="b" l="l" r="r" t="t"/>
              <a:pathLst>
                <a:path extrusionOk="0" h="6683" w="6679">
                  <a:moveTo>
                    <a:pt x="4379" y="0"/>
                  </a:moveTo>
                  <a:lnTo>
                    <a:pt x="0" y="5313"/>
                  </a:lnTo>
                  <a:lnTo>
                    <a:pt x="1366" y="6682"/>
                  </a:lnTo>
                  <a:lnTo>
                    <a:pt x="6679" y="2300"/>
                  </a:lnTo>
                  <a:lnTo>
                    <a:pt x="43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0"/>
            <p:cNvSpPr/>
            <p:nvPr/>
          </p:nvSpPr>
          <p:spPr>
            <a:xfrm>
              <a:off x="4096616" y="3106981"/>
              <a:ext cx="175107" cy="123747"/>
            </a:xfrm>
            <a:custGeom>
              <a:rect b="b" l="l" r="r" t="t"/>
              <a:pathLst>
                <a:path extrusionOk="0" h="4720" w="6679">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0"/>
            <p:cNvSpPr/>
            <p:nvPr/>
          </p:nvSpPr>
          <p:spPr>
            <a:xfrm>
              <a:off x="4073256" y="3180075"/>
              <a:ext cx="73907" cy="73907"/>
            </a:xfrm>
            <a:custGeom>
              <a:rect b="b" l="l" r="r" t="t"/>
              <a:pathLst>
                <a:path extrusionOk="0" h="2819" w="2819">
                  <a:moveTo>
                    <a:pt x="877" y="1"/>
                  </a:moveTo>
                  <a:lnTo>
                    <a:pt x="1" y="877"/>
                  </a:lnTo>
                  <a:lnTo>
                    <a:pt x="1942" y="2819"/>
                  </a:lnTo>
                  <a:lnTo>
                    <a:pt x="2818" y="1942"/>
                  </a:lnTo>
                  <a:lnTo>
                    <a:pt x="87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0"/>
            <p:cNvSpPr/>
            <p:nvPr/>
          </p:nvSpPr>
          <p:spPr>
            <a:xfrm>
              <a:off x="4073256" y="3191585"/>
              <a:ext cx="62424" cy="62398"/>
            </a:xfrm>
            <a:custGeom>
              <a:rect b="b" l="l" r="r" t="t"/>
              <a:pathLst>
                <a:path extrusionOk="0" h="2380" w="2381">
                  <a:moveTo>
                    <a:pt x="439" y="0"/>
                  </a:moveTo>
                  <a:lnTo>
                    <a:pt x="1" y="438"/>
                  </a:lnTo>
                  <a:lnTo>
                    <a:pt x="1942" y="2380"/>
                  </a:lnTo>
                  <a:lnTo>
                    <a:pt x="2380" y="1941"/>
                  </a:lnTo>
                  <a:lnTo>
                    <a:pt x="43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0"/>
            <p:cNvSpPr/>
            <p:nvPr/>
          </p:nvSpPr>
          <p:spPr>
            <a:xfrm>
              <a:off x="4249306" y="2933683"/>
              <a:ext cx="61768" cy="59068"/>
            </a:xfrm>
            <a:custGeom>
              <a:rect b="b" l="l" r="r" t="t"/>
              <a:pathLst>
                <a:path extrusionOk="0" h="2253" w="2356">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0"/>
            <p:cNvSpPr/>
            <p:nvPr/>
          </p:nvSpPr>
          <p:spPr>
            <a:xfrm>
              <a:off x="4228411" y="2903192"/>
              <a:ext cx="30806" cy="76372"/>
            </a:xfrm>
            <a:custGeom>
              <a:rect b="b" l="l" r="r" t="t"/>
              <a:pathLst>
                <a:path extrusionOk="0" h="2913" w="1175">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0"/>
            <p:cNvSpPr/>
            <p:nvPr/>
          </p:nvSpPr>
          <p:spPr>
            <a:xfrm>
              <a:off x="4186961" y="2900833"/>
              <a:ext cx="32693" cy="76057"/>
            </a:xfrm>
            <a:custGeom>
              <a:rect b="b" l="l" r="r" t="t"/>
              <a:pathLst>
                <a:path extrusionOk="0" h="2901" w="1247">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0"/>
            <p:cNvSpPr/>
            <p:nvPr/>
          </p:nvSpPr>
          <p:spPr>
            <a:xfrm>
              <a:off x="4262415" y="2984230"/>
              <a:ext cx="79282" cy="29337"/>
            </a:xfrm>
            <a:custGeom>
              <a:rect b="b" l="l" r="r" t="t"/>
              <a:pathLst>
                <a:path extrusionOk="0" h="1119" w="3024">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0"/>
            <p:cNvSpPr/>
            <p:nvPr/>
          </p:nvSpPr>
          <p:spPr>
            <a:xfrm>
              <a:off x="4263307" y="3023897"/>
              <a:ext cx="80724" cy="30674"/>
            </a:xfrm>
            <a:custGeom>
              <a:rect b="b" l="l" r="r" t="t"/>
              <a:pathLst>
                <a:path extrusionOk="0" h="1170" w="3079">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0"/>
            <p:cNvSpPr/>
            <p:nvPr/>
          </p:nvSpPr>
          <p:spPr>
            <a:xfrm>
              <a:off x="4038544" y="3015560"/>
              <a:ext cx="77840" cy="86832"/>
            </a:xfrm>
            <a:custGeom>
              <a:rect b="b" l="l" r="r" t="t"/>
              <a:pathLst>
                <a:path extrusionOk="0" h="3312" w="2969">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0"/>
            <p:cNvSpPr/>
            <p:nvPr/>
          </p:nvSpPr>
          <p:spPr>
            <a:xfrm>
              <a:off x="3982779" y="2949885"/>
              <a:ext cx="312696" cy="309288"/>
            </a:xfrm>
            <a:custGeom>
              <a:rect b="b" l="l" r="r" t="t"/>
              <a:pathLst>
                <a:path extrusionOk="0" h="11797" w="11927">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0"/>
            <p:cNvSpPr/>
            <p:nvPr/>
          </p:nvSpPr>
          <p:spPr>
            <a:xfrm>
              <a:off x="4123200" y="3100217"/>
              <a:ext cx="77787" cy="86859"/>
            </a:xfrm>
            <a:custGeom>
              <a:rect b="b" l="l" r="r" t="t"/>
              <a:pathLst>
                <a:path extrusionOk="0" h="3313" w="2967">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3" name="Google Shape;14473;p80"/>
          <p:cNvGrpSpPr/>
          <p:nvPr/>
        </p:nvGrpSpPr>
        <p:grpSpPr>
          <a:xfrm>
            <a:off x="3531550" y="2701687"/>
            <a:ext cx="358288" cy="358262"/>
            <a:chOff x="3531550" y="2900937"/>
            <a:chExt cx="358288" cy="358262"/>
          </a:xfrm>
        </p:grpSpPr>
        <p:sp>
          <p:nvSpPr>
            <p:cNvPr id="14474" name="Google Shape;14474;p80"/>
            <p:cNvSpPr/>
            <p:nvPr/>
          </p:nvSpPr>
          <p:spPr>
            <a:xfrm>
              <a:off x="3593554" y="2962942"/>
              <a:ext cx="234280" cy="234253"/>
            </a:xfrm>
            <a:custGeom>
              <a:rect b="b" l="l" r="r" t="t"/>
              <a:pathLst>
                <a:path extrusionOk="0" h="8935" w="8936">
                  <a:moveTo>
                    <a:pt x="1" y="0"/>
                  </a:moveTo>
                  <a:lnTo>
                    <a:pt x="1" y="8935"/>
                  </a:lnTo>
                  <a:lnTo>
                    <a:pt x="8935" y="8935"/>
                  </a:lnTo>
                  <a:lnTo>
                    <a:pt x="893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0"/>
            <p:cNvSpPr/>
            <p:nvPr/>
          </p:nvSpPr>
          <p:spPr>
            <a:xfrm>
              <a:off x="3610937" y="2980298"/>
              <a:ext cx="199515" cy="199541"/>
            </a:xfrm>
            <a:custGeom>
              <a:rect b="b" l="l" r="r" t="t"/>
              <a:pathLst>
                <a:path extrusionOk="0" h="7611" w="7610">
                  <a:moveTo>
                    <a:pt x="0" y="1"/>
                  </a:moveTo>
                  <a:lnTo>
                    <a:pt x="0" y="7610"/>
                  </a:lnTo>
                  <a:lnTo>
                    <a:pt x="7610" y="7610"/>
                  </a:lnTo>
                  <a:lnTo>
                    <a:pt x="761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0"/>
            <p:cNvSpPr/>
            <p:nvPr/>
          </p:nvSpPr>
          <p:spPr>
            <a:xfrm>
              <a:off x="3610937" y="2980219"/>
              <a:ext cx="199515" cy="199620"/>
            </a:xfrm>
            <a:custGeom>
              <a:rect b="b" l="l" r="r" t="t"/>
              <a:pathLst>
                <a:path extrusionOk="0" h="7614" w="7610">
                  <a:moveTo>
                    <a:pt x="7084" y="0"/>
                  </a:moveTo>
                  <a:lnTo>
                    <a:pt x="7084" y="7084"/>
                  </a:lnTo>
                  <a:lnTo>
                    <a:pt x="0" y="7084"/>
                  </a:lnTo>
                  <a:lnTo>
                    <a:pt x="0" y="7613"/>
                  </a:lnTo>
                  <a:lnTo>
                    <a:pt x="7610" y="7613"/>
                  </a:lnTo>
                  <a:lnTo>
                    <a:pt x="7610"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0"/>
            <p:cNvSpPr/>
            <p:nvPr/>
          </p:nvSpPr>
          <p:spPr>
            <a:xfrm>
              <a:off x="3659832" y="3029220"/>
              <a:ext cx="101724" cy="101698"/>
            </a:xfrm>
            <a:custGeom>
              <a:rect b="b" l="l" r="r" t="t"/>
              <a:pathLst>
                <a:path extrusionOk="0" h="3879" w="388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0"/>
            <p:cNvSpPr/>
            <p:nvPr/>
          </p:nvSpPr>
          <p:spPr>
            <a:xfrm>
              <a:off x="3674750" y="3044111"/>
              <a:ext cx="71888" cy="71810"/>
            </a:xfrm>
            <a:custGeom>
              <a:rect b="b" l="l" r="r" t="t"/>
              <a:pathLst>
                <a:path extrusionOk="0" h="2739" w="2742">
                  <a:moveTo>
                    <a:pt x="0" y="1"/>
                  </a:moveTo>
                  <a:lnTo>
                    <a:pt x="0" y="2739"/>
                  </a:lnTo>
                  <a:lnTo>
                    <a:pt x="2742" y="2739"/>
                  </a:lnTo>
                  <a:lnTo>
                    <a:pt x="27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0"/>
            <p:cNvSpPr/>
            <p:nvPr/>
          </p:nvSpPr>
          <p:spPr>
            <a:xfrm>
              <a:off x="3531550" y="2900937"/>
              <a:ext cx="358288" cy="358262"/>
            </a:xfrm>
            <a:custGeom>
              <a:rect b="b" l="l" r="r" t="t"/>
              <a:pathLst>
                <a:path extrusionOk="0" h="13665" w="13666">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0"/>
            <p:cNvSpPr/>
            <p:nvPr/>
          </p:nvSpPr>
          <p:spPr>
            <a:xfrm>
              <a:off x="3605719" y="2975002"/>
              <a:ext cx="210055" cy="210055"/>
            </a:xfrm>
            <a:custGeom>
              <a:rect b="b" l="l" r="r" t="t"/>
              <a:pathLst>
                <a:path extrusionOk="0" h="8012" w="8012">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0"/>
            <p:cNvSpPr/>
            <p:nvPr/>
          </p:nvSpPr>
          <p:spPr>
            <a:xfrm>
              <a:off x="3669506" y="3038894"/>
              <a:ext cx="82375" cy="82349"/>
            </a:xfrm>
            <a:custGeom>
              <a:rect b="b" l="l" r="r" t="t"/>
              <a:pathLst>
                <a:path extrusionOk="0" h="3141" w="3142">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0"/>
            <p:cNvSpPr/>
            <p:nvPr/>
          </p:nvSpPr>
          <p:spPr>
            <a:xfrm>
              <a:off x="3632015" y="3001377"/>
              <a:ext cx="19008" cy="18929"/>
            </a:xfrm>
            <a:custGeom>
              <a:rect b="b" l="l" r="r" t="t"/>
              <a:pathLst>
                <a:path extrusionOk="0" h="722" w="725">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0"/>
            <p:cNvSpPr/>
            <p:nvPr/>
          </p:nvSpPr>
          <p:spPr>
            <a:xfrm>
              <a:off x="3659727"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0"/>
            <p:cNvSpPr/>
            <p:nvPr/>
          </p:nvSpPr>
          <p:spPr>
            <a:xfrm>
              <a:off x="3687361" y="3001377"/>
              <a:ext cx="19034" cy="18929"/>
            </a:xfrm>
            <a:custGeom>
              <a:rect b="b" l="l" r="r" t="t"/>
              <a:pathLst>
                <a:path extrusionOk="0" h="722" w="726">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0"/>
            <p:cNvSpPr/>
            <p:nvPr/>
          </p:nvSpPr>
          <p:spPr>
            <a:xfrm>
              <a:off x="3714994" y="3001377"/>
              <a:ext cx="19034" cy="18929"/>
            </a:xfrm>
            <a:custGeom>
              <a:rect b="b" l="l" r="r" t="t"/>
              <a:pathLst>
                <a:path extrusionOk="0" h="722" w="726">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0"/>
            <p:cNvSpPr/>
            <p:nvPr/>
          </p:nvSpPr>
          <p:spPr>
            <a:xfrm>
              <a:off x="3742811"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0"/>
            <p:cNvSpPr/>
            <p:nvPr/>
          </p:nvSpPr>
          <p:spPr>
            <a:xfrm>
              <a:off x="3770365" y="3001377"/>
              <a:ext cx="19008" cy="18929"/>
            </a:xfrm>
            <a:custGeom>
              <a:rect b="b" l="l" r="r" t="t"/>
              <a:pathLst>
                <a:path extrusionOk="0" h="722" w="725">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0"/>
            <p:cNvSpPr/>
            <p:nvPr/>
          </p:nvSpPr>
          <p:spPr>
            <a:xfrm>
              <a:off x="3632015"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0"/>
            <p:cNvSpPr/>
            <p:nvPr/>
          </p:nvSpPr>
          <p:spPr>
            <a:xfrm>
              <a:off x="3659649"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0"/>
            <p:cNvSpPr/>
            <p:nvPr/>
          </p:nvSpPr>
          <p:spPr>
            <a:xfrm>
              <a:off x="3687361" y="3139726"/>
              <a:ext cx="19034" cy="19034"/>
            </a:xfrm>
            <a:custGeom>
              <a:rect b="b" l="l" r="r" t="t"/>
              <a:pathLst>
                <a:path extrusionOk="0" h="726" w="726">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0"/>
            <p:cNvSpPr/>
            <p:nvPr/>
          </p:nvSpPr>
          <p:spPr>
            <a:xfrm>
              <a:off x="3714994" y="3139726"/>
              <a:ext cx="19034" cy="19034"/>
            </a:xfrm>
            <a:custGeom>
              <a:rect b="b" l="l" r="r" t="t"/>
              <a:pathLst>
                <a:path extrusionOk="0" h="726" w="726">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0"/>
            <p:cNvSpPr/>
            <p:nvPr/>
          </p:nvSpPr>
          <p:spPr>
            <a:xfrm>
              <a:off x="3742732" y="3139726"/>
              <a:ext cx="18929" cy="19034"/>
            </a:xfrm>
            <a:custGeom>
              <a:rect b="b" l="l" r="r" t="t"/>
              <a:pathLst>
                <a:path extrusionOk="0" h="726" w="722">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0"/>
            <p:cNvSpPr/>
            <p:nvPr/>
          </p:nvSpPr>
          <p:spPr>
            <a:xfrm>
              <a:off x="3770365" y="3139726"/>
              <a:ext cx="19008" cy="19034"/>
            </a:xfrm>
            <a:custGeom>
              <a:rect b="b" l="l" r="r" t="t"/>
              <a:pathLst>
                <a:path extrusionOk="0" h="726" w="725">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0"/>
            <p:cNvSpPr/>
            <p:nvPr/>
          </p:nvSpPr>
          <p:spPr>
            <a:xfrm>
              <a:off x="3632015" y="3029010"/>
              <a:ext cx="19008" cy="19034"/>
            </a:xfrm>
            <a:custGeom>
              <a:rect b="b" l="l" r="r" t="t"/>
              <a:pathLst>
                <a:path extrusionOk="0" h="726" w="725">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0"/>
            <p:cNvSpPr/>
            <p:nvPr/>
          </p:nvSpPr>
          <p:spPr>
            <a:xfrm>
              <a:off x="3632015" y="3056748"/>
              <a:ext cx="19008" cy="18929"/>
            </a:xfrm>
            <a:custGeom>
              <a:rect b="b" l="l" r="r" t="t"/>
              <a:pathLst>
                <a:path extrusionOk="0" h="722" w="725">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0"/>
            <p:cNvSpPr/>
            <p:nvPr/>
          </p:nvSpPr>
          <p:spPr>
            <a:xfrm>
              <a:off x="3632015" y="3084381"/>
              <a:ext cx="19008" cy="19008"/>
            </a:xfrm>
            <a:custGeom>
              <a:rect b="b" l="l" r="r" t="t"/>
              <a:pathLst>
                <a:path extrusionOk="0" h="725" w="725">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0"/>
            <p:cNvSpPr/>
            <p:nvPr/>
          </p:nvSpPr>
          <p:spPr>
            <a:xfrm>
              <a:off x="3632015" y="3112093"/>
              <a:ext cx="19008" cy="18929"/>
            </a:xfrm>
            <a:custGeom>
              <a:rect b="b" l="l" r="r" t="t"/>
              <a:pathLst>
                <a:path extrusionOk="0" h="722" w="725">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0"/>
            <p:cNvSpPr/>
            <p:nvPr/>
          </p:nvSpPr>
          <p:spPr>
            <a:xfrm>
              <a:off x="3770365" y="3029010"/>
              <a:ext cx="19008" cy="19034"/>
            </a:xfrm>
            <a:custGeom>
              <a:rect b="b" l="l" r="r" t="t"/>
              <a:pathLst>
                <a:path extrusionOk="0" h="726" w="725">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0"/>
            <p:cNvSpPr/>
            <p:nvPr/>
          </p:nvSpPr>
          <p:spPr>
            <a:xfrm>
              <a:off x="3770365" y="3056748"/>
              <a:ext cx="19008" cy="18929"/>
            </a:xfrm>
            <a:custGeom>
              <a:rect b="b" l="l" r="r" t="t"/>
              <a:pathLst>
                <a:path extrusionOk="0" h="722" w="725">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0"/>
            <p:cNvSpPr/>
            <p:nvPr/>
          </p:nvSpPr>
          <p:spPr>
            <a:xfrm>
              <a:off x="3770365" y="3084381"/>
              <a:ext cx="19008" cy="19008"/>
            </a:xfrm>
            <a:custGeom>
              <a:rect b="b" l="l" r="r" t="t"/>
              <a:pathLst>
                <a:path extrusionOk="0" h="725" w="725">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0"/>
            <p:cNvSpPr/>
            <p:nvPr/>
          </p:nvSpPr>
          <p:spPr>
            <a:xfrm>
              <a:off x="3770365" y="3112093"/>
              <a:ext cx="19008" cy="18929"/>
            </a:xfrm>
            <a:custGeom>
              <a:rect b="b" l="l" r="r" t="t"/>
              <a:pathLst>
                <a:path extrusionOk="0" h="722" w="725">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2" name="Google Shape;14502;p80"/>
          <p:cNvGrpSpPr/>
          <p:nvPr/>
        </p:nvGrpSpPr>
        <p:grpSpPr>
          <a:xfrm>
            <a:off x="877343" y="1316696"/>
            <a:ext cx="334824" cy="358393"/>
            <a:chOff x="877343" y="1515946"/>
            <a:chExt cx="334824" cy="358393"/>
          </a:xfrm>
        </p:grpSpPr>
        <p:sp>
          <p:nvSpPr>
            <p:cNvPr id="14503" name="Google Shape;14503;p80"/>
            <p:cNvSpPr/>
            <p:nvPr/>
          </p:nvSpPr>
          <p:spPr>
            <a:xfrm>
              <a:off x="971542" y="1521268"/>
              <a:ext cx="146530" cy="347828"/>
            </a:xfrm>
            <a:custGeom>
              <a:rect b="b" l="l" r="r" t="t"/>
              <a:pathLst>
                <a:path extrusionOk="0" h="13267" w="5589">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0"/>
            <p:cNvSpPr/>
            <p:nvPr/>
          </p:nvSpPr>
          <p:spPr>
            <a:xfrm>
              <a:off x="882560" y="1521268"/>
              <a:ext cx="153661" cy="347828"/>
            </a:xfrm>
            <a:custGeom>
              <a:rect b="b" l="l" r="r" t="t"/>
              <a:pathLst>
                <a:path extrusionOk="0" h="13267" w="5861">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0"/>
            <p:cNvSpPr/>
            <p:nvPr/>
          </p:nvSpPr>
          <p:spPr>
            <a:xfrm>
              <a:off x="882560"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0"/>
            <p:cNvSpPr/>
            <p:nvPr/>
          </p:nvSpPr>
          <p:spPr>
            <a:xfrm>
              <a:off x="882560" y="1521268"/>
              <a:ext cx="153661" cy="266003"/>
            </a:xfrm>
            <a:custGeom>
              <a:rect b="b" l="l" r="r" t="t"/>
              <a:pathLst>
                <a:path extrusionOk="0" h="10146" w="5861">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0"/>
            <p:cNvSpPr/>
            <p:nvPr/>
          </p:nvSpPr>
          <p:spPr>
            <a:xfrm>
              <a:off x="882560"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0"/>
            <p:cNvSpPr/>
            <p:nvPr/>
          </p:nvSpPr>
          <p:spPr>
            <a:xfrm>
              <a:off x="882560" y="1521268"/>
              <a:ext cx="153661" cy="255358"/>
            </a:xfrm>
            <a:custGeom>
              <a:rect b="b" l="l" r="r" t="t"/>
              <a:pathLst>
                <a:path extrusionOk="0" h="9740" w="5861">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0"/>
            <p:cNvSpPr/>
            <p:nvPr/>
          </p:nvSpPr>
          <p:spPr>
            <a:xfrm>
              <a:off x="1053288" y="1521268"/>
              <a:ext cx="153766" cy="347828"/>
            </a:xfrm>
            <a:custGeom>
              <a:rect b="b" l="l" r="r" t="t"/>
              <a:pathLst>
                <a:path extrusionOk="0" h="13267" w="5865">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0"/>
            <p:cNvSpPr/>
            <p:nvPr/>
          </p:nvSpPr>
          <p:spPr>
            <a:xfrm>
              <a:off x="1053288"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0"/>
            <p:cNvSpPr/>
            <p:nvPr/>
          </p:nvSpPr>
          <p:spPr>
            <a:xfrm>
              <a:off x="1053288" y="1521268"/>
              <a:ext cx="153661" cy="266003"/>
            </a:xfrm>
            <a:custGeom>
              <a:rect b="b" l="l" r="r" t="t"/>
              <a:pathLst>
                <a:path extrusionOk="0" h="10146" w="5861">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0"/>
            <p:cNvSpPr/>
            <p:nvPr/>
          </p:nvSpPr>
          <p:spPr>
            <a:xfrm>
              <a:off x="1053288"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0"/>
            <p:cNvSpPr/>
            <p:nvPr/>
          </p:nvSpPr>
          <p:spPr>
            <a:xfrm>
              <a:off x="1053288" y="1521268"/>
              <a:ext cx="153661" cy="255358"/>
            </a:xfrm>
            <a:custGeom>
              <a:rect b="b" l="l" r="r" t="t"/>
              <a:pathLst>
                <a:path extrusionOk="0" h="9740" w="5861">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0"/>
            <p:cNvSpPr/>
            <p:nvPr/>
          </p:nvSpPr>
          <p:spPr>
            <a:xfrm>
              <a:off x="877343" y="1515946"/>
              <a:ext cx="334824" cy="358393"/>
            </a:xfrm>
            <a:custGeom>
              <a:rect b="b" l="l" r="r" t="t"/>
              <a:pathLst>
                <a:path extrusionOk="0" h="13670" w="12771">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5" name="Google Shape;14515;p80"/>
          <p:cNvGrpSpPr/>
          <p:nvPr/>
        </p:nvGrpSpPr>
        <p:grpSpPr>
          <a:xfrm>
            <a:off x="2198521" y="3182228"/>
            <a:ext cx="333959" cy="358341"/>
            <a:chOff x="2198521" y="3381478"/>
            <a:chExt cx="333959" cy="358341"/>
          </a:xfrm>
        </p:grpSpPr>
        <p:sp>
          <p:nvSpPr>
            <p:cNvPr id="14516" name="Google Shape;14516;p80"/>
            <p:cNvSpPr/>
            <p:nvPr/>
          </p:nvSpPr>
          <p:spPr>
            <a:xfrm>
              <a:off x="2213989" y="3485745"/>
              <a:ext cx="248804" cy="248804"/>
            </a:xfrm>
            <a:custGeom>
              <a:rect b="b" l="l" r="r" t="t"/>
              <a:pathLst>
                <a:path extrusionOk="0" h="9490" w="949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0"/>
            <p:cNvSpPr/>
            <p:nvPr/>
          </p:nvSpPr>
          <p:spPr>
            <a:xfrm>
              <a:off x="2213989" y="3485693"/>
              <a:ext cx="153766" cy="248961"/>
            </a:xfrm>
            <a:custGeom>
              <a:rect b="b" l="l" r="r" t="t"/>
              <a:pathLst>
                <a:path extrusionOk="0" h="9496" w="5865">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0"/>
            <p:cNvSpPr/>
            <p:nvPr/>
          </p:nvSpPr>
          <p:spPr>
            <a:xfrm>
              <a:off x="2362695" y="3386748"/>
              <a:ext cx="160975" cy="167661"/>
            </a:xfrm>
            <a:custGeom>
              <a:rect b="b" l="l" r="r" t="t"/>
              <a:pathLst>
                <a:path extrusionOk="0" h="6395" w="614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0"/>
            <p:cNvSpPr/>
            <p:nvPr/>
          </p:nvSpPr>
          <p:spPr>
            <a:xfrm>
              <a:off x="2429052" y="3429063"/>
              <a:ext cx="50547" cy="50521"/>
            </a:xfrm>
            <a:custGeom>
              <a:rect b="b" l="l" r="r" t="t"/>
              <a:pathLst>
                <a:path extrusionOk="0" h="1927" w="1928">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0"/>
            <p:cNvSpPr/>
            <p:nvPr/>
          </p:nvSpPr>
          <p:spPr>
            <a:xfrm>
              <a:off x="2240286" y="3566678"/>
              <a:ext cx="196107" cy="86963"/>
            </a:xfrm>
            <a:custGeom>
              <a:rect b="b" l="l" r="r" t="t"/>
              <a:pathLst>
                <a:path extrusionOk="0" h="3317" w="748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0"/>
            <p:cNvSpPr/>
            <p:nvPr/>
          </p:nvSpPr>
          <p:spPr>
            <a:xfrm>
              <a:off x="2288526" y="3566678"/>
              <a:ext cx="90896" cy="71679"/>
            </a:xfrm>
            <a:custGeom>
              <a:rect b="b" l="l" r="r" t="t"/>
              <a:pathLst>
                <a:path extrusionOk="0" h="2734" w="3467">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0"/>
            <p:cNvSpPr/>
            <p:nvPr/>
          </p:nvSpPr>
          <p:spPr>
            <a:xfrm>
              <a:off x="2198521" y="3570349"/>
              <a:ext cx="218785" cy="169470"/>
            </a:xfrm>
            <a:custGeom>
              <a:rect b="b" l="l" r="r" t="t"/>
              <a:pathLst>
                <a:path extrusionOk="0" h="6464" w="8345">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0"/>
            <p:cNvSpPr/>
            <p:nvPr/>
          </p:nvSpPr>
          <p:spPr>
            <a:xfrm>
              <a:off x="2220072" y="3381478"/>
              <a:ext cx="312408" cy="322869"/>
            </a:xfrm>
            <a:custGeom>
              <a:rect b="b" l="l" r="r" t="t"/>
              <a:pathLst>
                <a:path extrusionOk="0" h="12315" w="11916">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0"/>
            <p:cNvSpPr/>
            <p:nvPr/>
          </p:nvSpPr>
          <p:spPr>
            <a:xfrm>
              <a:off x="2401812" y="3423819"/>
              <a:ext cx="86046" cy="82533"/>
            </a:xfrm>
            <a:custGeom>
              <a:rect b="b" l="l" r="r" t="t"/>
              <a:pathLst>
                <a:path extrusionOk="0" h="3148" w="3282">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0"/>
            <p:cNvSpPr/>
            <p:nvPr/>
          </p:nvSpPr>
          <p:spPr>
            <a:xfrm>
              <a:off x="2234885" y="3561382"/>
              <a:ext cx="206935" cy="97582"/>
            </a:xfrm>
            <a:custGeom>
              <a:rect b="b" l="l" r="r" t="t"/>
              <a:pathLst>
                <a:path extrusionOk="0" h="3722" w="7893">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0"/>
            <p:cNvSpPr/>
            <p:nvPr/>
          </p:nvSpPr>
          <p:spPr>
            <a:xfrm>
              <a:off x="2239368" y="3637570"/>
              <a:ext cx="87619" cy="39326"/>
            </a:xfrm>
            <a:custGeom>
              <a:rect b="b" l="l" r="r" t="t"/>
              <a:pathLst>
                <a:path extrusionOk="0" h="1500" w="3342">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7" name="Google Shape;14527;p80"/>
          <p:cNvGrpSpPr/>
          <p:nvPr/>
        </p:nvGrpSpPr>
        <p:grpSpPr>
          <a:xfrm>
            <a:off x="2224450" y="3640982"/>
            <a:ext cx="358367" cy="303966"/>
            <a:chOff x="2224450" y="3840232"/>
            <a:chExt cx="358367" cy="303966"/>
          </a:xfrm>
        </p:grpSpPr>
        <p:sp>
          <p:nvSpPr>
            <p:cNvPr id="14528" name="Google Shape;14528;p80"/>
            <p:cNvSpPr/>
            <p:nvPr/>
          </p:nvSpPr>
          <p:spPr>
            <a:xfrm>
              <a:off x="2451940" y="4067800"/>
              <a:ext cx="44176" cy="23176"/>
            </a:xfrm>
            <a:custGeom>
              <a:rect b="b" l="l" r="r" t="t"/>
              <a:pathLst>
                <a:path extrusionOk="0" h="884" w="1685">
                  <a:moveTo>
                    <a:pt x="1" y="0"/>
                  </a:moveTo>
                  <a:lnTo>
                    <a:pt x="1" y="884"/>
                  </a:lnTo>
                  <a:lnTo>
                    <a:pt x="1685" y="884"/>
                  </a:lnTo>
                  <a:lnTo>
                    <a:pt x="168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0"/>
            <p:cNvSpPr/>
            <p:nvPr/>
          </p:nvSpPr>
          <p:spPr>
            <a:xfrm>
              <a:off x="2489640" y="4017672"/>
              <a:ext cx="87855" cy="39221"/>
            </a:xfrm>
            <a:custGeom>
              <a:rect b="b" l="l" r="r" t="t"/>
              <a:pathLst>
                <a:path extrusionOk="0" h="1496" w="3351">
                  <a:moveTo>
                    <a:pt x="1" y="0"/>
                  </a:moveTo>
                  <a:lnTo>
                    <a:pt x="1123" y="1496"/>
                  </a:lnTo>
                  <a:lnTo>
                    <a:pt x="3351" y="1496"/>
                  </a:lnTo>
                  <a:lnTo>
                    <a:pt x="335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0"/>
            <p:cNvSpPr/>
            <p:nvPr/>
          </p:nvSpPr>
          <p:spPr>
            <a:xfrm>
              <a:off x="2229668" y="3995833"/>
              <a:ext cx="347828" cy="32012"/>
            </a:xfrm>
            <a:custGeom>
              <a:rect b="b" l="l" r="r" t="t"/>
              <a:pathLst>
                <a:path extrusionOk="0" h="1221" w="13267">
                  <a:moveTo>
                    <a:pt x="1797" y="0"/>
                  </a:moveTo>
                  <a:lnTo>
                    <a:pt x="0" y="637"/>
                  </a:lnTo>
                  <a:lnTo>
                    <a:pt x="0" y="1221"/>
                  </a:lnTo>
                  <a:lnTo>
                    <a:pt x="13267" y="1221"/>
                  </a:lnTo>
                  <a:lnTo>
                    <a:pt x="13267"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0"/>
            <p:cNvSpPr/>
            <p:nvPr/>
          </p:nvSpPr>
          <p:spPr>
            <a:xfrm>
              <a:off x="2275994" y="3844191"/>
              <a:ext cx="302262" cy="151668"/>
            </a:xfrm>
            <a:custGeom>
              <a:rect b="b" l="l" r="r" t="t"/>
              <a:pathLst>
                <a:path extrusionOk="0" h="5785" w="11529">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0"/>
            <p:cNvSpPr/>
            <p:nvPr/>
          </p:nvSpPr>
          <p:spPr>
            <a:xfrm>
              <a:off x="2330028" y="3888996"/>
              <a:ext cx="240624" cy="106863"/>
            </a:xfrm>
            <a:custGeom>
              <a:rect b="b" l="l" r="r" t="t"/>
              <a:pathLst>
                <a:path extrusionOk="0" h="4076" w="9178">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0"/>
            <p:cNvSpPr/>
            <p:nvPr/>
          </p:nvSpPr>
          <p:spPr>
            <a:xfrm>
              <a:off x="2346650" y="3902944"/>
              <a:ext cx="207302" cy="92915"/>
            </a:xfrm>
            <a:custGeom>
              <a:rect b="b" l="l" r="r" t="t"/>
              <a:pathLst>
                <a:path extrusionOk="0" h="3544" w="7907">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0"/>
            <p:cNvSpPr/>
            <p:nvPr/>
          </p:nvSpPr>
          <p:spPr>
            <a:xfrm>
              <a:off x="2460198" y="3959548"/>
              <a:ext cx="58911" cy="21105"/>
            </a:xfrm>
            <a:custGeom>
              <a:rect b="b" l="l" r="r" t="t"/>
              <a:pathLst>
                <a:path extrusionOk="0" h="805" w="2247">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0"/>
            <p:cNvSpPr/>
            <p:nvPr/>
          </p:nvSpPr>
          <p:spPr>
            <a:xfrm>
              <a:off x="2224450" y="3840232"/>
              <a:ext cx="358367" cy="303966"/>
            </a:xfrm>
            <a:custGeom>
              <a:rect b="b" l="l" r="r" t="t"/>
              <a:pathLst>
                <a:path extrusionOk="0" h="11594" w="13669">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0"/>
            <p:cNvSpPr/>
            <p:nvPr/>
          </p:nvSpPr>
          <p:spPr>
            <a:xfrm>
              <a:off x="2454509" y="3954330"/>
              <a:ext cx="69424" cy="31540"/>
            </a:xfrm>
            <a:custGeom>
              <a:rect b="b" l="l" r="r" t="t"/>
              <a:pathLst>
                <a:path extrusionOk="0" h="1203" w="2648">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7" name="Google Shape;14537;p80"/>
          <p:cNvGrpSpPr/>
          <p:nvPr/>
        </p:nvGrpSpPr>
        <p:grpSpPr>
          <a:xfrm>
            <a:off x="1741498" y="1817922"/>
            <a:ext cx="361723" cy="299587"/>
            <a:chOff x="1741498" y="2017172"/>
            <a:chExt cx="361723" cy="299587"/>
          </a:xfrm>
        </p:grpSpPr>
        <p:sp>
          <p:nvSpPr>
            <p:cNvPr id="14538" name="Google Shape;14538;p80"/>
            <p:cNvSpPr/>
            <p:nvPr/>
          </p:nvSpPr>
          <p:spPr>
            <a:xfrm>
              <a:off x="1805993" y="2051018"/>
              <a:ext cx="141207" cy="229036"/>
            </a:xfrm>
            <a:custGeom>
              <a:rect b="b" l="l" r="r" t="t"/>
              <a:pathLst>
                <a:path extrusionOk="0" h="8736" w="5386">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0"/>
            <p:cNvSpPr/>
            <p:nvPr/>
          </p:nvSpPr>
          <p:spPr>
            <a:xfrm>
              <a:off x="1947174" y="2181293"/>
              <a:ext cx="130406" cy="128387"/>
            </a:xfrm>
            <a:custGeom>
              <a:rect b="b" l="l" r="r" t="t"/>
              <a:pathLst>
                <a:path extrusionOk="0" h="4897" w="4974">
                  <a:moveTo>
                    <a:pt x="1" y="0"/>
                  </a:moveTo>
                  <a:lnTo>
                    <a:pt x="700" y="4038"/>
                  </a:lnTo>
                  <a:lnTo>
                    <a:pt x="848" y="4897"/>
                  </a:lnTo>
                  <a:cubicBezTo>
                    <a:pt x="3231" y="4484"/>
                    <a:pt x="4970" y="2419"/>
                    <a:pt x="4973"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0"/>
            <p:cNvSpPr/>
            <p:nvPr/>
          </p:nvSpPr>
          <p:spPr>
            <a:xfrm>
              <a:off x="1817764" y="2064206"/>
              <a:ext cx="80147" cy="119657"/>
            </a:xfrm>
            <a:custGeom>
              <a:rect b="b" l="l" r="r" t="t"/>
              <a:pathLst>
                <a:path extrusionOk="0" h="4564" w="3057">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0"/>
            <p:cNvSpPr/>
            <p:nvPr/>
          </p:nvSpPr>
          <p:spPr>
            <a:xfrm>
              <a:off x="1965500" y="2181293"/>
              <a:ext cx="112080" cy="128387"/>
            </a:xfrm>
            <a:custGeom>
              <a:rect b="b" l="l" r="r" t="t"/>
              <a:pathLst>
                <a:path extrusionOk="0" h="4897" w="4275">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0"/>
            <p:cNvSpPr/>
            <p:nvPr/>
          </p:nvSpPr>
          <p:spPr>
            <a:xfrm>
              <a:off x="1967676" y="2031250"/>
              <a:ext cx="130301" cy="130301"/>
            </a:xfrm>
            <a:custGeom>
              <a:rect b="b" l="l" r="r" t="t"/>
              <a:pathLst>
                <a:path extrusionOk="0" h="4970" w="4970">
                  <a:moveTo>
                    <a:pt x="1" y="1"/>
                  </a:moveTo>
                  <a:lnTo>
                    <a:pt x="1" y="4970"/>
                  </a:lnTo>
                  <a:lnTo>
                    <a:pt x="4970" y="4970"/>
                  </a:lnTo>
                  <a:cubicBezTo>
                    <a:pt x="4970" y="2225"/>
                    <a:pt x="2743"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0"/>
            <p:cNvSpPr/>
            <p:nvPr/>
          </p:nvSpPr>
          <p:spPr>
            <a:xfrm>
              <a:off x="1967676" y="2044254"/>
              <a:ext cx="130301" cy="117297"/>
            </a:xfrm>
            <a:custGeom>
              <a:rect b="b" l="l" r="r" t="t"/>
              <a:pathLst>
                <a:path extrusionOk="0" h="4474" w="497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0"/>
            <p:cNvSpPr/>
            <p:nvPr/>
          </p:nvSpPr>
          <p:spPr>
            <a:xfrm>
              <a:off x="1862098" y="2181293"/>
              <a:ext cx="107334" cy="130301"/>
            </a:xfrm>
            <a:custGeom>
              <a:rect b="b" l="l" r="r" t="t"/>
              <a:pathLst>
                <a:path extrusionOk="0" h="4970" w="4094">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0"/>
            <p:cNvSpPr/>
            <p:nvPr/>
          </p:nvSpPr>
          <p:spPr>
            <a:xfrm>
              <a:off x="1862098" y="2274995"/>
              <a:ext cx="107334" cy="36600"/>
            </a:xfrm>
            <a:custGeom>
              <a:rect b="b" l="l" r="r" t="t"/>
              <a:pathLst>
                <a:path extrusionOk="0" h="1396" w="4094">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0"/>
            <p:cNvSpPr/>
            <p:nvPr/>
          </p:nvSpPr>
          <p:spPr>
            <a:xfrm>
              <a:off x="1746348" y="2022468"/>
              <a:ext cx="141706" cy="147631"/>
            </a:xfrm>
            <a:custGeom>
              <a:rect b="b" l="l" r="r" t="t"/>
              <a:pathLst>
                <a:path extrusionOk="0" h="5631" w="5405">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0"/>
            <p:cNvSpPr/>
            <p:nvPr/>
          </p:nvSpPr>
          <p:spPr>
            <a:xfrm>
              <a:off x="1962380" y="2026033"/>
              <a:ext cx="140840" cy="140736"/>
            </a:xfrm>
            <a:custGeom>
              <a:rect b="b" l="l" r="r" t="t"/>
              <a:pathLst>
                <a:path extrusionOk="0" h="5368" w="5372">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0"/>
            <p:cNvSpPr/>
            <p:nvPr/>
          </p:nvSpPr>
          <p:spPr>
            <a:xfrm>
              <a:off x="1741498" y="2017172"/>
              <a:ext cx="341195" cy="299587"/>
            </a:xfrm>
            <a:custGeom>
              <a:rect b="b" l="l" r="r" t="t"/>
              <a:pathLst>
                <a:path extrusionOk="0" h="11427" w="13014">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0"/>
            <p:cNvSpPr/>
            <p:nvPr/>
          </p:nvSpPr>
          <p:spPr>
            <a:xfrm>
              <a:off x="1800566" y="2068873"/>
              <a:ext cx="31356" cy="53274"/>
            </a:xfrm>
            <a:custGeom>
              <a:rect b="b" l="l" r="r" t="t"/>
              <a:pathLst>
                <a:path extrusionOk="0" h="2032" w="1196">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0"/>
            <p:cNvSpPr/>
            <p:nvPr/>
          </p:nvSpPr>
          <p:spPr>
            <a:xfrm>
              <a:off x="1806071" y="2052644"/>
              <a:ext cx="17985" cy="15390"/>
            </a:xfrm>
            <a:custGeom>
              <a:rect b="b" l="l" r="r" t="t"/>
              <a:pathLst>
                <a:path extrusionOk="0" h="587" w="686">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1" name="Google Shape;14551;p80"/>
          <p:cNvGrpSpPr/>
          <p:nvPr/>
        </p:nvGrpSpPr>
        <p:grpSpPr>
          <a:xfrm>
            <a:off x="1767715" y="3613820"/>
            <a:ext cx="366258" cy="357371"/>
            <a:chOff x="1767715" y="3813070"/>
            <a:chExt cx="366258" cy="357371"/>
          </a:xfrm>
        </p:grpSpPr>
        <p:sp>
          <p:nvSpPr>
            <p:cNvPr id="14552" name="Google Shape;14552;p80"/>
            <p:cNvSpPr/>
            <p:nvPr/>
          </p:nvSpPr>
          <p:spPr>
            <a:xfrm>
              <a:off x="1918125" y="3818366"/>
              <a:ext cx="210159" cy="210055"/>
            </a:xfrm>
            <a:custGeom>
              <a:rect b="b" l="l" r="r" t="t"/>
              <a:pathLst>
                <a:path extrusionOk="0" h="8012" w="8016">
                  <a:moveTo>
                    <a:pt x="5140" y="0"/>
                  </a:moveTo>
                  <a:lnTo>
                    <a:pt x="0" y="5139"/>
                  </a:lnTo>
                  <a:lnTo>
                    <a:pt x="2876" y="8011"/>
                  </a:lnTo>
                  <a:lnTo>
                    <a:pt x="8015" y="2872"/>
                  </a:lnTo>
                  <a:lnTo>
                    <a:pt x="514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0"/>
            <p:cNvSpPr/>
            <p:nvPr/>
          </p:nvSpPr>
          <p:spPr>
            <a:xfrm>
              <a:off x="1918125" y="3861180"/>
              <a:ext cx="167241" cy="167241"/>
            </a:xfrm>
            <a:custGeom>
              <a:rect b="b" l="l" r="r" t="t"/>
              <a:pathLst>
                <a:path extrusionOk="0" h="6379" w="6379">
                  <a:moveTo>
                    <a:pt x="3506" y="0"/>
                  </a:moveTo>
                  <a:lnTo>
                    <a:pt x="0" y="3503"/>
                  </a:lnTo>
                  <a:lnTo>
                    <a:pt x="2876" y="6378"/>
                  </a:lnTo>
                  <a:lnTo>
                    <a:pt x="6378" y="2872"/>
                  </a:lnTo>
                  <a:lnTo>
                    <a:pt x="350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0"/>
            <p:cNvSpPr/>
            <p:nvPr/>
          </p:nvSpPr>
          <p:spPr>
            <a:xfrm>
              <a:off x="2039853" y="3857011"/>
              <a:ext cx="19873" cy="19873"/>
            </a:xfrm>
            <a:custGeom>
              <a:rect b="b" l="l" r="r" t="t"/>
              <a:pathLst>
                <a:path extrusionOk="0" h="758" w="758">
                  <a:moveTo>
                    <a:pt x="381" y="0"/>
                  </a:moveTo>
                  <a:lnTo>
                    <a:pt x="0" y="380"/>
                  </a:lnTo>
                  <a:lnTo>
                    <a:pt x="381" y="757"/>
                  </a:lnTo>
                  <a:lnTo>
                    <a:pt x="757" y="380"/>
                  </a:lnTo>
                  <a:lnTo>
                    <a:pt x="38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0"/>
            <p:cNvSpPr/>
            <p:nvPr/>
          </p:nvSpPr>
          <p:spPr>
            <a:xfrm>
              <a:off x="2069662" y="3886820"/>
              <a:ext cx="19873" cy="19873"/>
            </a:xfrm>
            <a:custGeom>
              <a:rect b="b" l="l" r="r" t="t"/>
              <a:pathLst>
                <a:path extrusionOk="0" h="758" w="758">
                  <a:moveTo>
                    <a:pt x="377" y="0"/>
                  </a:moveTo>
                  <a:lnTo>
                    <a:pt x="1" y="377"/>
                  </a:lnTo>
                  <a:lnTo>
                    <a:pt x="377" y="757"/>
                  </a:lnTo>
                  <a:lnTo>
                    <a:pt x="758" y="377"/>
                  </a:lnTo>
                  <a:lnTo>
                    <a:pt x="37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0"/>
            <p:cNvSpPr/>
            <p:nvPr/>
          </p:nvSpPr>
          <p:spPr>
            <a:xfrm>
              <a:off x="1772565" y="3859947"/>
              <a:ext cx="314033" cy="306194"/>
            </a:xfrm>
            <a:custGeom>
              <a:rect b="b" l="l" r="r" t="t"/>
              <a:pathLst>
                <a:path extrusionOk="0" h="11679" w="11978">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0"/>
            <p:cNvSpPr/>
            <p:nvPr/>
          </p:nvSpPr>
          <p:spPr>
            <a:xfrm>
              <a:off x="1777888" y="3958499"/>
              <a:ext cx="308790" cy="207643"/>
            </a:xfrm>
            <a:custGeom>
              <a:rect b="b" l="l" r="r" t="t"/>
              <a:pathLst>
                <a:path extrusionOk="0" h="7920" w="11778">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0"/>
            <p:cNvSpPr/>
            <p:nvPr/>
          </p:nvSpPr>
          <p:spPr>
            <a:xfrm>
              <a:off x="1858769" y="4056028"/>
              <a:ext cx="27292" cy="27266"/>
            </a:xfrm>
            <a:custGeom>
              <a:rect b="b" l="l" r="r" t="t"/>
              <a:pathLst>
                <a:path extrusionOk="0" h="1040" w="1041">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0"/>
            <p:cNvSpPr/>
            <p:nvPr/>
          </p:nvSpPr>
          <p:spPr>
            <a:xfrm>
              <a:off x="1950399" y="3969982"/>
              <a:ext cx="21682" cy="21682"/>
            </a:xfrm>
            <a:custGeom>
              <a:rect b="b" l="l" r="r" t="t"/>
              <a:pathLst>
                <a:path extrusionOk="0" h="827" w="827">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0"/>
            <p:cNvSpPr/>
            <p:nvPr/>
          </p:nvSpPr>
          <p:spPr>
            <a:xfrm>
              <a:off x="1963403" y="4011117"/>
              <a:ext cx="21787" cy="21761"/>
            </a:xfrm>
            <a:custGeom>
              <a:rect b="b" l="l" r="r" t="t"/>
              <a:pathLst>
                <a:path extrusionOk="0" h="830" w="831">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0"/>
            <p:cNvSpPr/>
            <p:nvPr/>
          </p:nvSpPr>
          <p:spPr>
            <a:xfrm>
              <a:off x="1903679" y="3974177"/>
              <a:ext cx="21682" cy="21682"/>
            </a:xfrm>
            <a:custGeom>
              <a:rect b="b" l="l" r="r" t="t"/>
              <a:pathLst>
                <a:path extrusionOk="0" h="827" w="827">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0"/>
            <p:cNvSpPr/>
            <p:nvPr/>
          </p:nvSpPr>
          <p:spPr>
            <a:xfrm>
              <a:off x="1885982" y="3813070"/>
              <a:ext cx="247991" cy="193564"/>
            </a:xfrm>
            <a:custGeom>
              <a:rect b="b" l="l" r="r" t="t"/>
              <a:pathLst>
                <a:path extrusionOk="0" h="7383" w="9459">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0"/>
            <p:cNvSpPr/>
            <p:nvPr/>
          </p:nvSpPr>
          <p:spPr>
            <a:xfrm>
              <a:off x="2034164" y="3851741"/>
              <a:ext cx="31356" cy="30412"/>
            </a:xfrm>
            <a:custGeom>
              <a:rect b="b" l="l" r="r" t="t"/>
              <a:pathLst>
                <a:path extrusionOk="0" h="1160" w="1196">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0"/>
            <p:cNvSpPr/>
            <p:nvPr/>
          </p:nvSpPr>
          <p:spPr>
            <a:xfrm>
              <a:off x="2063868" y="3881551"/>
              <a:ext cx="31461" cy="30412"/>
            </a:xfrm>
            <a:custGeom>
              <a:rect b="b" l="l" r="r" t="t"/>
              <a:pathLst>
                <a:path extrusionOk="0" h="1160" w="120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0"/>
            <p:cNvSpPr/>
            <p:nvPr/>
          </p:nvSpPr>
          <p:spPr>
            <a:xfrm>
              <a:off x="1767715" y="3949061"/>
              <a:ext cx="283673" cy="221381"/>
            </a:xfrm>
            <a:custGeom>
              <a:rect b="b" l="l" r="r" t="t"/>
              <a:pathLst>
                <a:path extrusionOk="0" h="8444" w="1082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0"/>
            <p:cNvSpPr/>
            <p:nvPr/>
          </p:nvSpPr>
          <p:spPr>
            <a:xfrm>
              <a:off x="1852031" y="3964712"/>
              <a:ext cx="140001" cy="123851"/>
            </a:xfrm>
            <a:custGeom>
              <a:rect b="b" l="l" r="r" t="t"/>
              <a:pathLst>
                <a:path extrusionOk="0" h="4724" w="534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80"/>
          <p:cNvGrpSpPr/>
          <p:nvPr/>
        </p:nvGrpSpPr>
        <p:grpSpPr>
          <a:xfrm>
            <a:off x="2672770" y="3613820"/>
            <a:ext cx="358315" cy="358393"/>
            <a:chOff x="2672770" y="3813070"/>
            <a:chExt cx="358315" cy="358393"/>
          </a:xfrm>
        </p:grpSpPr>
        <p:sp>
          <p:nvSpPr>
            <p:cNvPr id="14568" name="Google Shape;14568;p80"/>
            <p:cNvSpPr/>
            <p:nvPr/>
          </p:nvSpPr>
          <p:spPr>
            <a:xfrm>
              <a:off x="2853775" y="4020687"/>
              <a:ext cx="73540" cy="73540"/>
            </a:xfrm>
            <a:custGeom>
              <a:rect b="b" l="l" r="r" t="t"/>
              <a:pathLst>
                <a:path extrusionOk="0" h="2805" w="2805">
                  <a:moveTo>
                    <a:pt x="2453" y="1"/>
                  </a:moveTo>
                  <a:lnTo>
                    <a:pt x="1" y="2453"/>
                  </a:lnTo>
                  <a:lnTo>
                    <a:pt x="356" y="2804"/>
                  </a:lnTo>
                  <a:lnTo>
                    <a:pt x="2804" y="356"/>
                  </a:lnTo>
                  <a:lnTo>
                    <a:pt x="2453"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0"/>
            <p:cNvSpPr/>
            <p:nvPr/>
          </p:nvSpPr>
          <p:spPr>
            <a:xfrm>
              <a:off x="2878184" y="4045095"/>
              <a:ext cx="73514" cy="73514"/>
            </a:xfrm>
            <a:custGeom>
              <a:rect b="b" l="l" r="r" t="t"/>
              <a:pathLst>
                <a:path extrusionOk="0" h="2804" w="2804">
                  <a:moveTo>
                    <a:pt x="2452" y="1"/>
                  </a:moveTo>
                  <a:lnTo>
                    <a:pt x="1" y="2453"/>
                  </a:lnTo>
                  <a:lnTo>
                    <a:pt x="352" y="2804"/>
                  </a:lnTo>
                  <a:lnTo>
                    <a:pt x="2804" y="356"/>
                  </a:lnTo>
                  <a:lnTo>
                    <a:pt x="24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0"/>
            <p:cNvSpPr/>
            <p:nvPr/>
          </p:nvSpPr>
          <p:spPr>
            <a:xfrm>
              <a:off x="2902592" y="4069504"/>
              <a:ext cx="73514" cy="73514"/>
            </a:xfrm>
            <a:custGeom>
              <a:rect b="b" l="l" r="r" t="t"/>
              <a:pathLst>
                <a:path extrusionOk="0" h="2804" w="2804">
                  <a:moveTo>
                    <a:pt x="2449" y="0"/>
                  </a:moveTo>
                  <a:lnTo>
                    <a:pt x="0" y="2449"/>
                  </a:lnTo>
                  <a:lnTo>
                    <a:pt x="352" y="2804"/>
                  </a:lnTo>
                  <a:lnTo>
                    <a:pt x="2804" y="352"/>
                  </a:lnTo>
                  <a:lnTo>
                    <a:pt x="244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0"/>
            <p:cNvSpPr/>
            <p:nvPr/>
          </p:nvSpPr>
          <p:spPr>
            <a:xfrm>
              <a:off x="2829183" y="4022548"/>
              <a:ext cx="149571" cy="140736"/>
            </a:xfrm>
            <a:custGeom>
              <a:rect b="b" l="l" r="r" t="t"/>
              <a:pathLst>
                <a:path extrusionOk="0" h="5368" w="5705">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0"/>
            <p:cNvSpPr/>
            <p:nvPr/>
          </p:nvSpPr>
          <p:spPr>
            <a:xfrm>
              <a:off x="2913971" y="4006372"/>
              <a:ext cx="27659" cy="27633"/>
            </a:xfrm>
            <a:custGeom>
              <a:rect b="b" l="l" r="r" t="t"/>
              <a:pathLst>
                <a:path extrusionOk="0" h="1054" w="1055">
                  <a:moveTo>
                    <a:pt x="479" y="0"/>
                  </a:moveTo>
                  <a:lnTo>
                    <a:pt x="1" y="478"/>
                  </a:lnTo>
                  <a:lnTo>
                    <a:pt x="580" y="1054"/>
                  </a:lnTo>
                  <a:lnTo>
                    <a:pt x="1055" y="580"/>
                  </a:lnTo>
                  <a:lnTo>
                    <a:pt x="47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0"/>
            <p:cNvSpPr/>
            <p:nvPr/>
          </p:nvSpPr>
          <p:spPr>
            <a:xfrm>
              <a:off x="2938379" y="4030754"/>
              <a:ext cx="27659" cy="27659"/>
            </a:xfrm>
            <a:custGeom>
              <a:rect b="b" l="l" r="r" t="t"/>
              <a:pathLst>
                <a:path extrusionOk="0" h="1055" w="1055">
                  <a:moveTo>
                    <a:pt x="479" y="1"/>
                  </a:moveTo>
                  <a:lnTo>
                    <a:pt x="1" y="479"/>
                  </a:lnTo>
                  <a:lnTo>
                    <a:pt x="580" y="1055"/>
                  </a:lnTo>
                  <a:lnTo>
                    <a:pt x="1055" y="577"/>
                  </a:lnTo>
                  <a:lnTo>
                    <a:pt x="47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0"/>
            <p:cNvSpPr/>
            <p:nvPr/>
          </p:nvSpPr>
          <p:spPr>
            <a:xfrm>
              <a:off x="2962788" y="4055163"/>
              <a:ext cx="27659" cy="27659"/>
            </a:xfrm>
            <a:custGeom>
              <a:rect b="b" l="l" r="r" t="t"/>
              <a:pathLst>
                <a:path extrusionOk="0" h="1055" w="1055">
                  <a:moveTo>
                    <a:pt x="475" y="1"/>
                  </a:moveTo>
                  <a:lnTo>
                    <a:pt x="1" y="475"/>
                  </a:lnTo>
                  <a:lnTo>
                    <a:pt x="576" y="1055"/>
                  </a:lnTo>
                  <a:lnTo>
                    <a:pt x="1054" y="576"/>
                  </a:lnTo>
                  <a:lnTo>
                    <a:pt x="47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0"/>
            <p:cNvSpPr/>
            <p:nvPr/>
          </p:nvSpPr>
          <p:spPr>
            <a:xfrm>
              <a:off x="2755512" y="3896311"/>
              <a:ext cx="258767" cy="258767"/>
            </a:xfrm>
            <a:custGeom>
              <a:rect b="b" l="l" r="r" t="t"/>
              <a:pathLst>
                <a:path extrusionOk="0" h="9870" w="987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0"/>
            <p:cNvSpPr/>
            <p:nvPr/>
          </p:nvSpPr>
          <p:spPr>
            <a:xfrm>
              <a:off x="2755512" y="3896311"/>
              <a:ext cx="93177" cy="93072"/>
            </a:xfrm>
            <a:custGeom>
              <a:rect b="b" l="l" r="r" t="t"/>
              <a:pathLst>
                <a:path extrusionOk="0" h="3550" w="3554">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0"/>
            <p:cNvSpPr/>
            <p:nvPr/>
          </p:nvSpPr>
          <p:spPr>
            <a:xfrm>
              <a:off x="2755512" y="3896311"/>
              <a:ext cx="86911" cy="86806"/>
            </a:xfrm>
            <a:custGeom>
              <a:rect b="b" l="l" r="r" t="t"/>
              <a:pathLst>
                <a:path extrusionOk="0" h="3311" w="3315">
                  <a:moveTo>
                    <a:pt x="3035" y="0"/>
                  </a:moveTo>
                  <a:lnTo>
                    <a:pt x="0" y="3035"/>
                  </a:lnTo>
                  <a:lnTo>
                    <a:pt x="946" y="3311"/>
                  </a:lnTo>
                  <a:lnTo>
                    <a:pt x="3314" y="946"/>
                  </a:lnTo>
                  <a:lnTo>
                    <a:pt x="3035"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0"/>
            <p:cNvSpPr/>
            <p:nvPr/>
          </p:nvSpPr>
          <p:spPr>
            <a:xfrm>
              <a:off x="2987773" y="4128572"/>
              <a:ext cx="37622" cy="37622"/>
            </a:xfrm>
            <a:custGeom>
              <a:rect b="b" l="l" r="r" t="t"/>
              <a:pathLst>
                <a:path extrusionOk="0" h="1435" w="1435">
                  <a:moveTo>
                    <a:pt x="963" y="0"/>
                  </a:moveTo>
                  <a:lnTo>
                    <a:pt x="0" y="964"/>
                  </a:lnTo>
                  <a:lnTo>
                    <a:pt x="471" y="1434"/>
                  </a:lnTo>
                  <a:lnTo>
                    <a:pt x="1434" y="471"/>
                  </a:lnTo>
                  <a:lnTo>
                    <a:pt x="963"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0"/>
            <p:cNvSpPr/>
            <p:nvPr/>
          </p:nvSpPr>
          <p:spPr>
            <a:xfrm>
              <a:off x="2708189" y="3848281"/>
              <a:ext cx="66855" cy="62581"/>
            </a:xfrm>
            <a:custGeom>
              <a:rect b="b" l="l" r="r" t="t"/>
              <a:pathLst>
                <a:path extrusionOk="0" h="2387" w="255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0"/>
            <p:cNvSpPr/>
            <p:nvPr/>
          </p:nvSpPr>
          <p:spPr>
            <a:xfrm>
              <a:off x="2675182" y="3902341"/>
              <a:ext cx="85679" cy="30701"/>
            </a:xfrm>
            <a:custGeom>
              <a:rect b="b" l="l" r="r" t="t"/>
              <a:pathLst>
                <a:path extrusionOk="0" h="1171" w="3268">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0"/>
            <p:cNvSpPr/>
            <p:nvPr/>
          </p:nvSpPr>
          <p:spPr>
            <a:xfrm>
              <a:off x="2672770" y="3944787"/>
              <a:ext cx="83529" cy="32064"/>
            </a:xfrm>
            <a:custGeom>
              <a:rect b="b" l="l" r="r" t="t"/>
              <a:pathLst>
                <a:path extrusionOk="0" h="1223" w="3186">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0"/>
            <p:cNvSpPr/>
            <p:nvPr/>
          </p:nvSpPr>
          <p:spPr>
            <a:xfrm>
              <a:off x="2763377" y="3815482"/>
              <a:ext cx="32510" cy="81091"/>
            </a:xfrm>
            <a:custGeom>
              <a:rect b="b" l="l" r="r" t="t"/>
              <a:pathLst>
                <a:path extrusionOk="0" h="3093" w="124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0"/>
            <p:cNvSpPr/>
            <p:nvPr/>
          </p:nvSpPr>
          <p:spPr>
            <a:xfrm>
              <a:off x="2806112" y="3813070"/>
              <a:ext cx="33716" cy="80566"/>
            </a:xfrm>
            <a:custGeom>
              <a:rect b="b" l="l" r="r" t="t"/>
              <a:pathLst>
                <a:path extrusionOk="0" h="3073" w="1286">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0"/>
            <p:cNvSpPr/>
            <p:nvPr/>
          </p:nvSpPr>
          <p:spPr>
            <a:xfrm>
              <a:off x="2857655" y="3970900"/>
              <a:ext cx="138402" cy="139739"/>
            </a:xfrm>
            <a:custGeom>
              <a:rect b="b" l="l" r="r" t="t"/>
              <a:pathLst>
                <a:path extrusionOk="0" h="5330" w="5279">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0"/>
            <p:cNvSpPr/>
            <p:nvPr/>
          </p:nvSpPr>
          <p:spPr>
            <a:xfrm>
              <a:off x="2749062" y="3891146"/>
              <a:ext cx="282022" cy="280318"/>
            </a:xfrm>
            <a:custGeom>
              <a:rect b="b" l="l" r="r" t="t"/>
              <a:pathLst>
                <a:path extrusionOk="0" h="10692" w="10757">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6" name="Google Shape;14586;p80"/>
          <p:cNvGrpSpPr/>
          <p:nvPr/>
        </p:nvGrpSpPr>
        <p:grpSpPr>
          <a:xfrm>
            <a:off x="3577902" y="3613768"/>
            <a:ext cx="346962" cy="358393"/>
            <a:chOff x="3577903" y="3813018"/>
            <a:chExt cx="346962" cy="358393"/>
          </a:xfrm>
        </p:grpSpPr>
        <p:sp>
          <p:nvSpPr>
            <p:cNvPr id="14587" name="Google Shape;14587;p80"/>
            <p:cNvSpPr/>
            <p:nvPr/>
          </p:nvSpPr>
          <p:spPr>
            <a:xfrm>
              <a:off x="3682904" y="3818314"/>
              <a:ext cx="133919" cy="160818"/>
            </a:xfrm>
            <a:custGeom>
              <a:rect b="b" l="l" r="r" t="t"/>
              <a:pathLst>
                <a:path extrusionOk="0" h="6134" w="5108">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0"/>
            <p:cNvSpPr/>
            <p:nvPr/>
          </p:nvSpPr>
          <p:spPr>
            <a:xfrm>
              <a:off x="3737803" y="3848176"/>
              <a:ext cx="47401" cy="47401"/>
            </a:xfrm>
            <a:custGeom>
              <a:rect b="b" l="l" r="r" t="t"/>
              <a:pathLst>
                <a:path extrusionOk="0" h="1808" w="1808">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0"/>
            <p:cNvSpPr/>
            <p:nvPr/>
          </p:nvSpPr>
          <p:spPr>
            <a:xfrm>
              <a:off x="3583198" y="3969222"/>
              <a:ext cx="84080" cy="196972"/>
            </a:xfrm>
            <a:custGeom>
              <a:rect b="b" l="l" r="r" t="t"/>
              <a:pathLst>
                <a:path extrusionOk="0" h="7513" w="3207">
                  <a:moveTo>
                    <a:pt x="3206" y="1"/>
                  </a:moveTo>
                  <a:lnTo>
                    <a:pt x="1" y="1073"/>
                  </a:lnTo>
                  <a:lnTo>
                    <a:pt x="1" y="7512"/>
                  </a:lnTo>
                  <a:lnTo>
                    <a:pt x="3206" y="6440"/>
                  </a:lnTo>
                  <a:lnTo>
                    <a:pt x="3206"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0"/>
            <p:cNvSpPr/>
            <p:nvPr/>
          </p:nvSpPr>
          <p:spPr>
            <a:xfrm>
              <a:off x="3667252" y="3969222"/>
              <a:ext cx="84132" cy="196972"/>
            </a:xfrm>
            <a:custGeom>
              <a:rect b="b" l="l" r="r" t="t"/>
              <a:pathLst>
                <a:path extrusionOk="0" h="7513" w="3209">
                  <a:moveTo>
                    <a:pt x="0" y="1"/>
                  </a:moveTo>
                  <a:lnTo>
                    <a:pt x="0" y="6440"/>
                  </a:lnTo>
                  <a:lnTo>
                    <a:pt x="3209" y="7512"/>
                  </a:lnTo>
                  <a:lnTo>
                    <a:pt x="3209" y="1073"/>
                  </a:lnTo>
                  <a:lnTo>
                    <a:pt x="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0"/>
            <p:cNvSpPr/>
            <p:nvPr/>
          </p:nvSpPr>
          <p:spPr>
            <a:xfrm>
              <a:off x="3751357" y="3969222"/>
              <a:ext cx="84158" cy="196972"/>
            </a:xfrm>
            <a:custGeom>
              <a:rect b="b" l="l" r="r" t="t"/>
              <a:pathLst>
                <a:path extrusionOk="0" h="7513" w="3210">
                  <a:moveTo>
                    <a:pt x="3210" y="1"/>
                  </a:moveTo>
                  <a:lnTo>
                    <a:pt x="1" y="1073"/>
                  </a:lnTo>
                  <a:lnTo>
                    <a:pt x="1" y="7512"/>
                  </a:lnTo>
                  <a:lnTo>
                    <a:pt x="3210" y="6440"/>
                  </a:lnTo>
                  <a:lnTo>
                    <a:pt x="3210"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0"/>
            <p:cNvSpPr/>
            <p:nvPr/>
          </p:nvSpPr>
          <p:spPr>
            <a:xfrm>
              <a:off x="3835489" y="3969222"/>
              <a:ext cx="84053" cy="196972"/>
            </a:xfrm>
            <a:custGeom>
              <a:rect b="b" l="l" r="r" t="t"/>
              <a:pathLst>
                <a:path extrusionOk="0" h="7513" w="3206">
                  <a:moveTo>
                    <a:pt x="1" y="1"/>
                  </a:moveTo>
                  <a:lnTo>
                    <a:pt x="1" y="6440"/>
                  </a:lnTo>
                  <a:lnTo>
                    <a:pt x="3206" y="7512"/>
                  </a:lnTo>
                  <a:lnTo>
                    <a:pt x="3206" y="107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0"/>
            <p:cNvSpPr/>
            <p:nvPr/>
          </p:nvSpPr>
          <p:spPr>
            <a:xfrm>
              <a:off x="3596989" y="3983851"/>
              <a:ext cx="308711" cy="167713"/>
            </a:xfrm>
            <a:custGeom>
              <a:rect b="b" l="l" r="r" t="t"/>
              <a:pathLst>
                <a:path extrusionOk="0" h="6397" w="11775">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0"/>
            <p:cNvSpPr/>
            <p:nvPr/>
          </p:nvSpPr>
          <p:spPr>
            <a:xfrm>
              <a:off x="3596989" y="3983851"/>
              <a:ext cx="70289" cy="163073"/>
            </a:xfrm>
            <a:custGeom>
              <a:rect b="b" l="l" r="r" t="t"/>
              <a:pathLst>
                <a:path extrusionOk="0" h="6220" w="2681">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0"/>
            <p:cNvSpPr/>
            <p:nvPr/>
          </p:nvSpPr>
          <p:spPr>
            <a:xfrm>
              <a:off x="3751357" y="3983851"/>
              <a:ext cx="84158" cy="167713"/>
            </a:xfrm>
            <a:custGeom>
              <a:rect b="b" l="l" r="r" t="t"/>
              <a:pathLst>
                <a:path extrusionOk="0" h="6397" w="321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0"/>
            <p:cNvSpPr/>
            <p:nvPr/>
          </p:nvSpPr>
          <p:spPr>
            <a:xfrm>
              <a:off x="3680911" y="3813018"/>
              <a:ext cx="144354" cy="171331"/>
            </a:xfrm>
            <a:custGeom>
              <a:rect b="b" l="l" r="r" t="t"/>
              <a:pathLst>
                <a:path extrusionOk="0" h="6535" w="5506">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0"/>
            <p:cNvSpPr/>
            <p:nvPr/>
          </p:nvSpPr>
          <p:spPr>
            <a:xfrm>
              <a:off x="3711769" y="3842958"/>
              <a:ext cx="81510" cy="78102"/>
            </a:xfrm>
            <a:custGeom>
              <a:rect b="b" l="l" r="r" t="t"/>
              <a:pathLst>
                <a:path extrusionOk="0" h="2979" w="3109">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0"/>
            <p:cNvSpPr/>
            <p:nvPr/>
          </p:nvSpPr>
          <p:spPr>
            <a:xfrm>
              <a:off x="3577902" y="3964109"/>
              <a:ext cx="346962" cy="207302"/>
            </a:xfrm>
            <a:custGeom>
              <a:rect b="b" l="l" r="r" t="t"/>
              <a:pathLst>
                <a:path extrusionOk="0" h="7907" w="13234">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9" name="Google Shape;14599;p80"/>
          <p:cNvGrpSpPr/>
          <p:nvPr/>
        </p:nvGrpSpPr>
        <p:grpSpPr>
          <a:xfrm>
            <a:off x="1783865" y="1317272"/>
            <a:ext cx="337000" cy="357816"/>
            <a:chOff x="1783865" y="1516522"/>
            <a:chExt cx="337000" cy="357816"/>
          </a:xfrm>
        </p:grpSpPr>
        <p:sp>
          <p:nvSpPr>
            <p:cNvPr id="14600" name="Google Shape;14600;p80"/>
            <p:cNvSpPr/>
            <p:nvPr/>
          </p:nvSpPr>
          <p:spPr>
            <a:xfrm>
              <a:off x="1917260" y="1808979"/>
              <a:ext cx="70210" cy="60117"/>
            </a:xfrm>
            <a:custGeom>
              <a:rect b="b" l="l" r="r" t="t"/>
              <a:pathLst>
                <a:path extrusionOk="0" h="2293" w="2678">
                  <a:moveTo>
                    <a:pt x="1" y="0"/>
                  </a:moveTo>
                  <a:lnTo>
                    <a:pt x="1" y="2293"/>
                  </a:lnTo>
                  <a:lnTo>
                    <a:pt x="2677" y="2293"/>
                  </a:lnTo>
                  <a:lnTo>
                    <a:pt x="267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0"/>
            <p:cNvSpPr/>
            <p:nvPr/>
          </p:nvSpPr>
          <p:spPr>
            <a:xfrm>
              <a:off x="1917260" y="1808979"/>
              <a:ext cx="70210" cy="30019"/>
            </a:xfrm>
            <a:custGeom>
              <a:rect b="b" l="l" r="r" t="t"/>
              <a:pathLst>
                <a:path extrusionOk="0" h="1145" w="2678">
                  <a:moveTo>
                    <a:pt x="1" y="0"/>
                  </a:moveTo>
                  <a:lnTo>
                    <a:pt x="1" y="1145"/>
                  </a:lnTo>
                  <a:lnTo>
                    <a:pt x="2677" y="1145"/>
                  </a:lnTo>
                  <a:lnTo>
                    <a:pt x="267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0"/>
            <p:cNvSpPr/>
            <p:nvPr/>
          </p:nvSpPr>
          <p:spPr>
            <a:xfrm>
              <a:off x="1875784" y="1521268"/>
              <a:ext cx="153268" cy="303022"/>
            </a:xfrm>
            <a:custGeom>
              <a:rect b="b" l="l" r="r" t="t"/>
              <a:pathLst>
                <a:path extrusionOk="0" h="11558" w="5846">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0"/>
            <p:cNvSpPr/>
            <p:nvPr/>
          </p:nvSpPr>
          <p:spPr>
            <a:xfrm>
              <a:off x="1875784" y="1806802"/>
              <a:ext cx="153268" cy="17487"/>
            </a:xfrm>
            <a:custGeom>
              <a:rect b="b" l="l" r="r" t="t"/>
              <a:pathLst>
                <a:path extrusionOk="0" h="667" w="5846">
                  <a:moveTo>
                    <a:pt x="0" y="0"/>
                  </a:moveTo>
                  <a:lnTo>
                    <a:pt x="0" y="666"/>
                  </a:lnTo>
                  <a:lnTo>
                    <a:pt x="5846" y="666"/>
                  </a:lnTo>
                  <a:lnTo>
                    <a:pt x="5846"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0"/>
            <p:cNvSpPr/>
            <p:nvPr/>
          </p:nvSpPr>
          <p:spPr>
            <a:xfrm>
              <a:off x="1875784" y="1620317"/>
              <a:ext cx="102091" cy="78443"/>
            </a:xfrm>
            <a:custGeom>
              <a:rect b="b" l="l" r="r" t="t"/>
              <a:pathLst>
                <a:path extrusionOk="0" h="2992" w="3894">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0"/>
            <p:cNvSpPr/>
            <p:nvPr/>
          </p:nvSpPr>
          <p:spPr>
            <a:xfrm>
              <a:off x="1914035" y="1604351"/>
              <a:ext cx="115016" cy="62083"/>
            </a:xfrm>
            <a:custGeom>
              <a:rect b="b" l="l" r="r" t="t"/>
              <a:pathLst>
                <a:path extrusionOk="0" h="2368" w="4387">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0"/>
            <p:cNvSpPr/>
            <p:nvPr/>
          </p:nvSpPr>
          <p:spPr>
            <a:xfrm>
              <a:off x="1914035" y="1572156"/>
              <a:ext cx="38382" cy="80829"/>
            </a:xfrm>
            <a:custGeom>
              <a:rect b="b" l="l" r="r" t="t"/>
              <a:pathLst>
                <a:path extrusionOk="0" h="3083" w="1464">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0"/>
            <p:cNvSpPr/>
            <p:nvPr/>
          </p:nvSpPr>
          <p:spPr>
            <a:xfrm>
              <a:off x="1952391" y="1572156"/>
              <a:ext cx="38304" cy="76555"/>
            </a:xfrm>
            <a:custGeom>
              <a:rect b="b" l="l" r="r" t="t"/>
              <a:pathLst>
                <a:path extrusionOk="0" h="2920" w="1461">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0"/>
            <p:cNvSpPr/>
            <p:nvPr/>
          </p:nvSpPr>
          <p:spPr>
            <a:xfrm>
              <a:off x="1990669" y="1572156"/>
              <a:ext cx="38382" cy="68506"/>
            </a:xfrm>
            <a:custGeom>
              <a:rect b="b" l="l" r="r" t="t"/>
              <a:pathLst>
                <a:path extrusionOk="0" h="2613" w="1464">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0"/>
            <p:cNvSpPr/>
            <p:nvPr/>
          </p:nvSpPr>
          <p:spPr>
            <a:xfrm>
              <a:off x="1875784" y="1633793"/>
              <a:ext cx="88615" cy="51491"/>
            </a:xfrm>
            <a:custGeom>
              <a:rect b="b" l="l" r="r" t="t"/>
              <a:pathLst>
                <a:path extrusionOk="0" h="1964" w="338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0"/>
            <p:cNvSpPr/>
            <p:nvPr/>
          </p:nvSpPr>
          <p:spPr>
            <a:xfrm>
              <a:off x="1870462" y="1516522"/>
              <a:ext cx="163807" cy="357816"/>
            </a:xfrm>
            <a:custGeom>
              <a:rect b="b" l="l" r="r" t="t"/>
              <a:pathLst>
                <a:path extrusionOk="0" h="13648" w="6248">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0"/>
            <p:cNvSpPr/>
            <p:nvPr/>
          </p:nvSpPr>
          <p:spPr>
            <a:xfrm>
              <a:off x="1907192" y="1711476"/>
              <a:ext cx="57574" cy="48948"/>
            </a:xfrm>
            <a:custGeom>
              <a:rect b="b" l="l" r="r" t="t"/>
              <a:pathLst>
                <a:path extrusionOk="0" h="1867" w="2196">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0"/>
            <p:cNvSpPr/>
            <p:nvPr/>
          </p:nvSpPr>
          <p:spPr>
            <a:xfrm>
              <a:off x="1964740" y="1695168"/>
              <a:ext cx="32798" cy="65308"/>
            </a:xfrm>
            <a:custGeom>
              <a:rect b="b" l="l" r="r" t="t"/>
              <a:pathLst>
                <a:path extrusionOk="0" h="2491" w="1251">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0"/>
            <p:cNvSpPr/>
            <p:nvPr/>
          </p:nvSpPr>
          <p:spPr>
            <a:xfrm>
              <a:off x="2052962" y="1716011"/>
              <a:ext cx="67903" cy="10566"/>
            </a:xfrm>
            <a:custGeom>
              <a:rect b="b" l="l" r="r" t="t"/>
              <a:pathLst>
                <a:path extrusionOk="0" h="403" w="259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0"/>
            <p:cNvSpPr/>
            <p:nvPr/>
          </p:nvSpPr>
          <p:spPr>
            <a:xfrm>
              <a:off x="2052621" y="1768551"/>
              <a:ext cx="52881" cy="48686"/>
            </a:xfrm>
            <a:custGeom>
              <a:rect b="b" l="l" r="r" t="t"/>
              <a:pathLst>
                <a:path extrusionOk="0" h="1857" w="2017">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0"/>
            <p:cNvSpPr/>
            <p:nvPr/>
          </p:nvSpPr>
          <p:spPr>
            <a:xfrm>
              <a:off x="2052962" y="1621445"/>
              <a:ext cx="52750" cy="48738"/>
            </a:xfrm>
            <a:custGeom>
              <a:rect b="b" l="l" r="r" t="t"/>
              <a:pathLst>
                <a:path extrusionOk="0" h="1859" w="2012">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0"/>
            <p:cNvSpPr/>
            <p:nvPr/>
          </p:nvSpPr>
          <p:spPr>
            <a:xfrm>
              <a:off x="1783865" y="1712210"/>
              <a:ext cx="66094" cy="10487"/>
            </a:xfrm>
            <a:custGeom>
              <a:rect b="b" l="l" r="r" t="t"/>
              <a:pathLst>
                <a:path extrusionOk="0" h="400" w="2521">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0"/>
            <p:cNvSpPr/>
            <p:nvPr/>
          </p:nvSpPr>
          <p:spPr>
            <a:xfrm>
              <a:off x="1799019" y="1621445"/>
              <a:ext cx="53353" cy="48922"/>
            </a:xfrm>
            <a:custGeom>
              <a:rect b="b" l="l" r="r" t="t"/>
              <a:pathLst>
                <a:path extrusionOk="0" h="1866" w="2035">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0"/>
            <p:cNvSpPr/>
            <p:nvPr/>
          </p:nvSpPr>
          <p:spPr>
            <a:xfrm>
              <a:off x="1799229" y="1768446"/>
              <a:ext cx="53143" cy="48791"/>
            </a:xfrm>
            <a:custGeom>
              <a:rect b="b" l="l" r="r" t="t"/>
              <a:pathLst>
                <a:path extrusionOk="0" h="1861" w="2027">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9" name="Google Shape;14619;p80"/>
          <p:cNvGrpSpPr/>
          <p:nvPr/>
        </p:nvGrpSpPr>
        <p:grpSpPr>
          <a:xfrm>
            <a:off x="848975" y="1819469"/>
            <a:ext cx="361487" cy="296389"/>
            <a:chOff x="848975" y="2018719"/>
            <a:chExt cx="361487" cy="296389"/>
          </a:xfrm>
        </p:grpSpPr>
        <p:sp>
          <p:nvSpPr>
            <p:cNvPr id="14620" name="Google Shape;14620;p80"/>
            <p:cNvSpPr/>
            <p:nvPr/>
          </p:nvSpPr>
          <p:spPr>
            <a:xfrm>
              <a:off x="907073" y="2154787"/>
              <a:ext cx="247100" cy="155077"/>
            </a:xfrm>
            <a:custGeom>
              <a:rect b="b" l="l" r="r" t="t"/>
              <a:pathLst>
                <a:path extrusionOk="0" h="5915" w="9425">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0"/>
            <p:cNvSpPr/>
            <p:nvPr/>
          </p:nvSpPr>
          <p:spPr>
            <a:xfrm>
              <a:off x="1139046" y="2154787"/>
              <a:ext cx="15127" cy="136095"/>
            </a:xfrm>
            <a:custGeom>
              <a:rect b="b" l="l" r="r" t="t"/>
              <a:pathLst>
                <a:path extrusionOk="0" h="5191" w="577">
                  <a:moveTo>
                    <a:pt x="0" y="1"/>
                  </a:moveTo>
                  <a:lnTo>
                    <a:pt x="0" y="5191"/>
                  </a:lnTo>
                  <a:cubicBezTo>
                    <a:pt x="366" y="4995"/>
                    <a:pt x="576" y="4770"/>
                    <a:pt x="576" y="4528"/>
                  </a:cubicBezTo>
                  <a:lnTo>
                    <a:pt x="57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0"/>
            <p:cNvSpPr/>
            <p:nvPr/>
          </p:nvSpPr>
          <p:spPr>
            <a:xfrm>
              <a:off x="907073" y="2145480"/>
              <a:ext cx="247100" cy="59199"/>
            </a:xfrm>
            <a:custGeom>
              <a:rect b="b" l="l" r="r" t="t"/>
              <a:pathLst>
                <a:path extrusionOk="0" h="2258" w="9425">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0"/>
            <p:cNvSpPr/>
            <p:nvPr/>
          </p:nvSpPr>
          <p:spPr>
            <a:xfrm>
              <a:off x="1139046" y="2145480"/>
              <a:ext cx="15127" cy="40296"/>
            </a:xfrm>
            <a:custGeom>
              <a:rect b="b" l="l" r="r" t="t"/>
              <a:pathLst>
                <a:path extrusionOk="0" h="1537" w="577">
                  <a:moveTo>
                    <a:pt x="0" y="1"/>
                  </a:moveTo>
                  <a:lnTo>
                    <a:pt x="0" y="1536"/>
                  </a:lnTo>
                  <a:cubicBezTo>
                    <a:pt x="366" y="1337"/>
                    <a:pt x="576" y="1113"/>
                    <a:pt x="576" y="874"/>
                  </a:cubicBezTo>
                  <a:lnTo>
                    <a:pt x="57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0"/>
            <p:cNvSpPr/>
            <p:nvPr/>
          </p:nvSpPr>
          <p:spPr>
            <a:xfrm>
              <a:off x="907073" y="2109221"/>
              <a:ext cx="247100" cy="72649"/>
            </a:xfrm>
            <a:custGeom>
              <a:rect b="b" l="l" r="r" t="t"/>
              <a:pathLst>
                <a:path extrusionOk="0" h="2771" w="9425">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0"/>
            <p:cNvSpPr/>
            <p:nvPr/>
          </p:nvSpPr>
          <p:spPr>
            <a:xfrm>
              <a:off x="1011131" y="2109221"/>
              <a:ext cx="143043" cy="72649"/>
            </a:xfrm>
            <a:custGeom>
              <a:rect b="b" l="l" r="r" t="t"/>
              <a:pathLst>
                <a:path extrusionOk="0" h="2771" w="5456">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0"/>
            <p:cNvSpPr/>
            <p:nvPr/>
          </p:nvSpPr>
          <p:spPr>
            <a:xfrm>
              <a:off x="1043509" y="2126971"/>
              <a:ext cx="18536" cy="18536"/>
            </a:xfrm>
            <a:custGeom>
              <a:rect b="b" l="l" r="r" t="t"/>
              <a:pathLst>
                <a:path extrusionOk="0" h="707" w="707">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0"/>
            <p:cNvSpPr/>
            <p:nvPr/>
          </p:nvSpPr>
          <p:spPr>
            <a:xfrm>
              <a:off x="999175" y="2126971"/>
              <a:ext cx="18457" cy="18536"/>
            </a:xfrm>
            <a:custGeom>
              <a:rect b="b" l="l" r="r" t="t"/>
              <a:pathLst>
                <a:path extrusionOk="0" h="707" w="704">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0"/>
            <p:cNvSpPr/>
            <p:nvPr/>
          </p:nvSpPr>
          <p:spPr>
            <a:xfrm>
              <a:off x="888695" y="2018719"/>
              <a:ext cx="283778" cy="296389"/>
            </a:xfrm>
            <a:custGeom>
              <a:rect b="b" l="l" r="r" t="t"/>
              <a:pathLst>
                <a:path extrusionOk="0" h="11305" w="10824">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0"/>
            <p:cNvSpPr/>
            <p:nvPr/>
          </p:nvSpPr>
          <p:spPr>
            <a:xfrm>
              <a:off x="883215" y="2059460"/>
              <a:ext cx="42970" cy="55057"/>
            </a:xfrm>
            <a:custGeom>
              <a:rect b="b" l="l" r="r" t="t"/>
              <a:pathLst>
                <a:path extrusionOk="0" h="2100" w="1639">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0"/>
            <p:cNvSpPr/>
            <p:nvPr/>
          </p:nvSpPr>
          <p:spPr>
            <a:xfrm>
              <a:off x="848975" y="2099521"/>
              <a:ext cx="59828" cy="29704"/>
            </a:xfrm>
            <a:custGeom>
              <a:rect b="b" l="l" r="r" t="t"/>
              <a:pathLst>
                <a:path extrusionOk="0" h="1133" w="2282">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0"/>
            <p:cNvSpPr/>
            <p:nvPr/>
          </p:nvSpPr>
          <p:spPr>
            <a:xfrm>
              <a:off x="1135035" y="2059460"/>
              <a:ext cx="42970" cy="55004"/>
            </a:xfrm>
            <a:custGeom>
              <a:rect b="b" l="l" r="r" t="t"/>
              <a:pathLst>
                <a:path extrusionOk="0" h="2098" w="1639">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0"/>
            <p:cNvSpPr/>
            <p:nvPr/>
          </p:nvSpPr>
          <p:spPr>
            <a:xfrm>
              <a:off x="1150713" y="2099573"/>
              <a:ext cx="59750" cy="29678"/>
            </a:xfrm>
            <a:custGeom>
              <a:rect b="b" l="l" r="r" t="t"/>
              <a:pathLst>
                <a:path extrusionOk="0" h="1132" w="2279">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3" name="Google Shape;14633;p80"/>
          <p:cNvGrpSpPr/>
          <p:nvPr/>
        </p:nvGrpSpPr>
        <p:grpSpPr>
          <a:xfrm>
            <a:off x="3078826" y="1815064"/>
            <a:ext cx="374884" cy="305381"/>
            <a:chOff x="3078826" y="2014314"/>
            <a:chExt cx="374884" cy="305381"/>
          </a:xfrm>
        </p:grpSpPr>
        <p:sp>
          <p:nvSpPr>
            <p:cNvPr id="14634" name="Google Shape;14634;p80"/>
            <p:cNvSpPr/>
            <p:nvPr/>
          </p:nvSpPr>
          <p:spPr>
            <a:xfrm>
              <a:off x="3217831" y="2174267"/>
              <a:ext cx="65727" cy="65727"/>
            </a:xfrm>
            <a:custGeom>
              <a:rect b="b" l="l" r="r" t="t"/>
              <a:pathLst>
                <a:path extrusionOk="0" h="2507" w="2507">
                  <a:moveTo>
                    <a:pt x="1884" y="0"/>
                  </a:moveTo>
                  <a:lnTo>
                    <a:pt x="0" y="1883"/>
                  </a:lnTo>
                  <a:lnTo>
                    <a:pt x="620" y="2506"/>
                  </a:lnTo>
                  <a:lnTo>
                    <a:pt x="2507" y="619"/>
                  </a:lnTo>
                  <a:lnTo>
                    <a:pt x="1884"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0"/>
            <p:cNvSpPr/>
            <p:nvPr/>
          </p:nvSpPr>
          <p:spPr>
            <a:xfrm>
              <a:off x="3217831" y="2203893"/>
              <a:ext cx="36023" cy="36101"/>
            </a:xfrm>
            <a:custGeom>
              <a:rect b="b" l="l" r="r" t="t"/>
              <a:pathLst>
                <a:path extrusionOk="0" h="1377" w="1374">
                  <a:moveTo>
                    <a:pt x="754" y="0"/>
                  </a:moveTo>
                  <a:lnTo>
                    <a:pt x="0" y="753"/>
                  </a:lnTo>
                  <a:lnTo>
                    <a:pt x="620" y="1376"/>
                  </a:lnTo>
                  <a:lnTo>
                    <a:pt x="1373" y="623"/>
                  </a:lnTo>
                  <a:lnTo>
                    <a:pt x="75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0"/>
            <p:cNvSpPr/>
            <p:nvPr/>
          </p:nvSpPr>
          <p:spPr>
            <a:xfrm>
              <a:off x="3143400" y="2209189"/>
              <a:ext cx="105211" cy="105237"/>
            </a:xfrm>
            <a:custGeom>
              <a:rect b="b" l="l" r="r" t="t"/>
              <a:pathLst>
                <a:path extrusionOk="0" h="4014" w="4013">
                  <a:moveTo>
                    <a:pt x="2988" y="1"/>
                  </a:moveTo>
                  <a:lnTo>
                    <a:pt x="0" y="2989"/>
                  </a:lnTo>
                  <a:lnTo>
                    <a:pt x="1021" y="4014"/>
                  </a:lnTo>
                  <a:lnTo>
                    <a:pt x="4013" y="1022"/>
                  </a:lnTo>
                  <a:lnTo>
                    <a:pt x="298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0"/>
            <p:cNvSpPr/>
            <p:nvPr/>
          </p:nvSpPr>
          <p:spPr>
            <a:xfrm>
              <a:off x="3237101" y="2019584"/>
              <a:ext cx="201036" cy="201141"/>
            </a:xfrm>
            <a:custGeom>
              <a:rect b="b" l="l" r="r" t="t"/>
              <a:pathLst>
                <a:path extrusionOk="0" h="7672" w="7668">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0"/>
            <p:cNvSpPr/>
            <p:nvPr/>
          </p:nvSpPr>
          <p:spPr>
            <a:xfrm>
              <a:off x="3227243" y="2019557"/>
              <a:ext cx="186223" cy="176470"/>
            </a:xfrm>
            <a:custGeom>
              <a:rect b="b" l="l" r="r" t="t"/>
              <a:pathLst>
                <a:path extrusionOk="0" h="6731" w="7103">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0"/>
            <p:cNvSpPr/>
            <p:nvPr/>
          </p:nvSpPr>
          <p:spPr>
            <a:xfrm>
              <a:off x="3252779" y="2042839"/>
              <a:ext cx="162208" cy="154605"/>
            </a:xfrm>
            <a:custGeom>
              <a:rect b="b" l="l" r="r" t="t"/>
              <a:pathLst>
                <a:path extrusionOk="0" h="5897" w="6187">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0"/>
            <p:cNvSpPr/>
            <p:nvPr/>
          </p:nvSpPr>
          <p:spPr>
            <a:xfrm>
              <a:off x="3275379" y="2057835"/>
              <a:ext cx="148706" cy="139608"/>
            </a:xfrm>
            <a:custGeom>
              <a:rect b="b" l="l" r="r" t="t"/>
              <a:pathLst>
                <a:path extrusionOk="0" h="5325" w="5672">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0"/>
            <p:cNvSpPr/>
            <p:nvPr/>
          </p:nvSpPr>
          <p:spPr>
            <a:xfrm>
              <a:off x="3086508" y="2019531"/>
              <a:ext cx="142256" cy="148286"/>
            </a:xfrm>
            <a:custGeom>
              <a:rect b="b" l="l" r="r" t="t"/>
              <a:pathLst>
                <a:path extrusionOk="0" h="5656" w="5426">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0"/>
            <p:cNvSpPr/>
            <p:nvPr/>
          </p:nvSpPr>
          <p:spPr>
            <a:xfrm>
              <a:off x="3137501" y="2014314"/>
              <a:ext cx="316209" cy="305381"/>
            </a:xfrm>
            <a:custGeom>
              <a:rect b="b" l="l" r="r" t="t"/>
              <a:pathLst>
                <a:path extrusionOk="0" h="11648" w="12061">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0"/>
            <p:cNvSpPr/>
            <p:nvPr/>
          </p:nvSpPr>
          <p:spPr>
            <a:xfrm>
              <a:off x="3255139" y="2037595"/>
              <a:ext cx="173035" cy="165065"/>
            </a:xfrm>
            <a:custGeom>
              <a:rect b="b" l="l" r="r" t="t"/>
              <a:pathLst>
                <a:path extrusionOk="0" h="6296" w="660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0"/>
            <p:cNvSpPr/>
            <p:nvPr/>
          </p:nvSpPr>
          <p:spPr>
            <a:xfrm>
              <a:off x="3078826" y="2014366"/>
              <a:ext cx="166560" cy="158721"/>
            </a:xfrm>
            <a:custGeom>
              <a:rect b="b" l="l" r="r" t="t"/>
              <a:pathLst>
                <a:path extrusionOk="0" h="6054" w="6353">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0"/>
            <p:cNvSpPr/>
            <p:nvPr/>
          </p:nvSpPr>
          <p:spPr>
            <a:xfrm>
              <a:off x="3141014" y="2066198"/>
              <a:ext cx="31356" cy="53405"/>
            </a:xfrm>
            <a:custGeom>
              <a:rect b="b" l="l" r="r" t="t"/>
              <a:pathLst>
                <a:path extrusionOk="0" h="2037" w="1196">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0"/>
            <p:cNvSpPr/>
            <p:nvPr/>
          </p:nvSpPr>
          <p:spPr>
            <a:xfrm>
              <a:off x="3143872" y="2049970"/>
              <a:ext cx="17959" cy="15468"/>
            </a:xfrm>
            <a:custGeom>
              <a:rect b="b" l="l" r="r" t="t"/>
              <a:pathLst>
                <a:path extrusionOk="0" h="590" w="685">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80"/>
          <p:cNvGrpSpPr/>
          <p:nvPr/>
        </p:nvGrpSpPr>
        <p:grpSpPr>
          <a:xfrm>
            <a:off x="3531183" y="2239368"/>
            <a:ext cx="359416" cy="358315"/>
            <a:chOff x="3531183" y="2438618"/>
            <a:chExt cx="359416" cy="358315"/>
          </a:xfrm>
        </p:grpSpPr>
        <p:sp>
          <p:nvSpPr>
            <p:cNvPr id="14648" name="Google Shape;14648;p80"/>
            <p:cNvSpPr/>
            <p:nvPr/>
          </p:nvSpPr>
          <p:spPr>
            <a:xfrm>
              <a:off x="3653671" y="2571672"/>
              <a:ext cx="216032" cy="204890"/>
            </a:xfrm>
            <a:custGeom>
              <a:rect b="b" l="l" r="r" t="t"/>
              <a:pathLst>
                <a:path extrusionOk="0" h="7815" w="824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0"/>
            <p:cNvSpPr/>
            <p:nvPr/>
          </p:nvSpPr>
          <p:spPr>
            <a:xfrm>
              <a:off x="3714810" y="2571672"/>
              <a:ext cx="154788" cy="160556"/>
            </a:xfrm>
            <a:custGeom>
              <a:rect b="b" l="l" r="r" t="t"/>
              <a:pathLst>
                <a:path extrusionOk="0" h="6124" w="5904">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0"/>
            <p:cNvSpPr/>
            <p:nvPr/>
          </p:nvSpPr>
          <p:spPr>
            <a:xfrm>
              <a:off x="3789740" y="2696965"/>
              <a:ext cx="79859" cy="79596"/>
            </a:xfrm>
            <a:custGeom>
              <a:rect b="b" l="l" r="r" t="t"/>
              <a:pathLst>
                <a:path extrusionOk="0" h="3036" w="3046">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0"/>
            <p:cNvSpPr/>
            <p:nvPr/>
          </p:nvSpPr>
          <p:spPr>
            <a:xfrm>
              <a:off x="3798182" y="2705145"/>
              <a:ext cx="86623" cy="86518"/>
            </a:xfrm>
            <a:custGeom>
              <a:rect b="b" l="l" r="r" t="t"/>
              <a:pathLst>
                <a:path extrusionOk="0" h="3300" w="3304">
                  <a:moveTo>
                    <a:pt x="2384" y="0"/>
                  </a:moveTo>
                  <a:lnTo>
                    <a:pt x="0" y="2383"/>
                  </a:lnTo>
                  <a:lnTo>
                    <a:pt x="920" y="3299"/>
                  </a:lnTo>
                  <a:lnTo>
                    <a:pt x="3303" y="920"/>
                  </a:lnTo>
                  <a:lnTo>
                    <a:pt x="238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0"/>
            <p:cNvSpPr/>
            <p:nvPr/>
          </p:nvSpPr>
          <p:spPr>
            <a:xfrm>
              <a:off x="3847549" y="2705145"/>
              <a:ext cx="37255" cy="37150"/>
            </a:xfrm>
            <a:custGeom>
              <a:rect b="b" l="l" r="r" t="t"/>
              <a:pathLst>
                <a:path extrusionOk="0" h="1417" w="1421">
                  <a:moveTo>
                    <a:pt x="501" y="0"/>
                  </a:moveTo>
                  <a:lnTo>
                    <a:pt x="1" y="496"/>
                  </a:lnTo>
                  <a:lnTo>
                    <a:pt x="921" y="1416"/>
                  </a:lnTo>
                  <a:lnTo>
                    <a:pt x="1420" y="920"/>
                  </a:lnTo>
                  <a:lnTo>
                    <a:pt x="50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0"/>
            <p:cNvSpPr/>
            <p:nvPr/>
          </p:nvSpPr>
          <p:spPr>
            <a:xfrm>
              <a:off x="3551973" y="2458937"/>
              <a:ext cx="215954" cy="204968"/>
            </a:xfrm>
            <a:custGeom>
              <a:rect b="b" l="l" r="r" t="t"/>
              <a:pathLst>
                <a:path extrusionOk="0" h="7818" w="8237">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0"/>
            <p:cNvSpPr/>
            <p:nvPr/>
          </p:nvSpPr>
          <p:spPr>
            <a:xfrm>
              <a:off x="3551973" y="2503349"/>
              <a:ext cx="154893" cy="160530"/>
            </a:xfrm>
            <a:custGeom>
              <a:rect b="b" l="l" r="r" t="t"/>
              <a:pathLst>
                <a:path extrusionOk="0" h="6123" w="5908">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0"/>
            <p:cNvSpPr/>
            <p:nvPr/>
          </p:nvSpPr>
          <p:spPr>
            <a:xfrm>
              <a:off x="3551973" y="2458937"/>
              <a:ext cx="79963" cy="79675"/>
            </a:xfrm>
            <a:custGeom>
              <a:rect b="b" l="l" r="r" t="t"/>
              <a:pathLst>
                <a:path extrusionOk="0" h="3039" w="305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0"/>
            <p:cNvSpPr/>
            <p:nvPr/>
          </p:nvSpPr>
          <p:spPr>
            <a:xfrm>
              <a:off x="3536872" y="2443835"/>
              <a:ext cx="86623" cy="86623"/>
            </a:xfrm>
            <a:custGeom>
              <a:rect b="b" l="l" r="r" t="t"/>
              <a:pathLst>
                <a:path extrusionOk="0" h="3304" w="3304">
                  <a:moveTo>
                    <a:pt x="2384" y="0"/>
                  </a:moveTo>
                  <a:lnTo>
                    <a:pt x="0" y="2383"/>
                  </a:lnTo>
                  <a:lnTo>
                    <a:pt x="920" y="3303"/>
                  </a:lnTo>
                  <a:lnTo>
                    <a:pt x="3303" y="920"/>
                  </a:lnTo>
                  <a:lnTo>
                    <a:pt x="23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0"/>
            <p:cNvSpPr/>
            <p:nvPr/>
          </p:nvSpPr>
          <p:spPr>
            <a:xfrm>
              <a:off x="3536872" y="2493203"/>
              <a:ext cx="37150" cy="37255"/>
            </a:xfrm>
            <a:custGeom>
              <a:rect b="b" l="l" r="r" t="t"/>
              <a:pathLst>
                <a:path extrusionOk="0" h="1421" w="1417">
                  <a:moveTo>
                    <a:pt x="500" y="0"/>
                  </a:moveTo>
                  <a:lnTo>
                    <a:pt x="0" y="500"/>
                  </a:lnTo>
                  <a:lnTo>
                    <a:pt x="920" y="1420"/>
                  </a:lnTo>
                  <a:lnTo>
                    <a:pt x="1417" y="920"/>
                  </a:lnTo>
                  <a:lnTo>
                    <a:pt x="50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0"/>
            <p:cNvSpPr/>
            <p:nvPr/>
          </p:nvSpPr>
          <p:spPr>
            <a:xfrm>
              <a:off x="3663739" y="2458937"/>
              <a:ext cx="205860" cy="214852"/>
            </a:xfrm>
            <a:custGeom>
              <a:rect b="b" l="l" r="r" t="t"/>
              <a:pathLst>
                <a:path extrusionOk="0" h="8195" w="7852">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0"/>
            <p:cNvSpPr/>
            <p:nvPr/>
          </p:nvSpPr>
          <p:spPr>
            <a:xfrm>
              <a:off x="3790002" y="2459015"/>
              <a:ext cx="79596" cy="79885"/>
            </a:xfrm>
            <a:custGeom>
              <a:rect b="b" l="l" r="r" t="t"/>
              <a:pathLst>
                <a:path extrusionOk="0" h="3047" w="3036">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0"/>
            <p:cNvSpPr/>
            <p:nvPr/>
          </p:nvSpPr>
          <p:spPr>
            <a:xfrm>
              <a:off x="3663739" y="2459015"/>
              <a:ext cx="161526" cy="154893"/>
            </a:xfrm>
            <a:custGeom>
              <a:rect b="b" l="l" r="r" t="t"/>
              <a:pathLst>
                <a:path extrusionOk="0" h="5908" w="6161">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0"/>
            <p:cNvSpPr/>
            <p:nvPr/>
          </p:nvSpPr>
          <p:spPr>
            <a:xfrm>
              <a:off x="3798182" y="2443835"/>
              <a:ext cx="86518" cy="86623"/>
            </a:xfrm>
            <a:custGeom>
              <a:rect b="b" l="l" r="r" t="t"/>
              <a:pathLst>
                <a:path extrusionOk="0" h="3304" w="3300">
                  <a:moveTo>
                    <a:pt x="920" y="0"/>
                  </a:moveTo>
                  <a:lnTo>
                    <a:pt x="0" y="920"/>
                  </a:lnTo>
                  <a:lnTo>
                    <a:pt x="2384" y="3303"/>
                  </a:lnTo>
                  <a:lnTo>
                    <a:pt x="3300" y="2383"/>
                  </a:lnTo>
                  <a:lnTo>
                    <a:pt x="920"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0"/>
            <p:cNvSpPr/>
            <p:nvPr/>
          </p:nvSpPr>
          <p:spPr>
            <a:xfrm>
              <a:off x="3798182" y="2443835"/>
              <a:ext cx="37150" cy="37150"/>
            </a:xfrm>
            <a:custGeom>
              <a:rect b="b" l="l" r="r" t="t"/>
              <a:pathLst>
                <a:path extrusionOk="0" h="1417" w="1417">
                  <a:moveTo>
                    <a:pt x="920" y="0"/>
                  </a:moveTo>
                  <a:lnTo>
                    <a:pt x="0" y="920"/>
                  </a:lnTo>
                  <a:lnTo>
                    <a:pt x="500" y="1416"/>
                  </a:lnTo>
                  <a:lnTo>
                    <a:pt x="1417" y="500"/>
                  </a:lnTo>
                  <a:lnTo>
                    <a:pt x="9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0"/>
            <p:cNvSpPr/>
            <p:nvPr/>
          </p:nvSpPr>
          <p:spPr>
            <a:xfrm>
              <a:off x="3552052" y="2561709"/>
              <a:ext cx="205886" cy="214852"/>
            </a:xfrm>
            <a:custGeom>
              <a:rect b="b" l="l" r="r" t="t"/>
              <a:pathLst>
                <a:path extrusionOk="0" h="8195" w="7853">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0"/>
            <p:cNvSpPr/>
            <p:nvPr/>
          </p:nvSpPr>
          <p:spPr>
            <a:xfrm>
              <a:off x="3596412" y="2621773"/>
              <a:ext cx="161526" cy="154893"/>
            </a:xfrm>
            <a:custGeom>
              <a:rect b="b" l="l" r="r" t="t"/>
              <a:pathLst>
                <a:path extrusionOk="0" h="5908" w="6161">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0"/>
            <p:cNvSpPr/>
            <p:nvPr/>
          </p:nvSpPr>
          <p:spPr>
            <a:xfrm>
              <a:off x="3552052" y="2696782"/>
              <a:ext cx="79596" cy="79780"/>
            </a:xfrm>
            <a:custGeom>
              <a:rect b="b" l="l" r="r" t="t"/>
              <a:pathLst>
                <a:path extrusionOk="0" h="3043" w="3036">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0"/>
            <p:cNvSpPr/>
            <p:nvPr/>
          </p:nvSpPr>
          <p:spPr>
            <a:xfrm>
              <a:off x="3536872" y="2705145"/>
              <a:ext cx="86623" cy="86518"/>
            </a:xfrm>
            <a:custGeom>
              <a:rect b="b" l="l" r="r" t="t"/>
              <a:pathLst>
                <a:path extrusionOk="0" h="3300" w="3304">
                  <a:moveTo>
                    <a:pt x="920" y="0"/>
                  </a:moveTo>
                  <a:lnTo>
                    <a:pt x="0" y="920"/>
                  </a:lnTo>
                  <a:lnTo>
                    <a:pt x="2384" y="3299"/>
                  </a:lnTo>
                  <a:lnTo>
                    <a:pt x="3303" y="2383"/>
                  </a:lnTo>
                  <a:lnTo>
                    <a:pt x="920"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0"/>
            <p:cNvSpPr/>
            <p:nvPr/>
          </p:nvSpPr>
          <p:spPr>
            <a:xfrm>
              <a:off x="3586345" y="2754513"/>
              <a:ext cx="37150" cy="37150"/>
            </a:xfrm>
            <a:custGeom>
              <a:rect b="b" l="l" r="r" t="t"/>
              <a:pathLst>
                <a:path extrusionOk="0" h="1417" w="1417">
                  <a:moveTo>
                    <a:pt x="917" y="0"/>
                  </a:moveTo>
                  <a:lnTo>
                    <a:pt x="0" y="920"/>
                  </a:lnTo>
                  <a:lnTo>
                    <a:pt x="497" y="1416"/>
                  </a:lnTo>
                  <a:lnTo>
                    <a:pt x="1416" y="500"/>
                  </a:lnTo>
                  <a:lnTo>
                    <a:pt x="917"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0"/>
            <p:cNvSpPr/>
            <p:nvPr/>
          </p:nvSpPr>
          <p:spPr>
            <a:xfrm>
              <a:off x="3531183" y="2438618"/>
              <a:ext cx="359416" cy="358315"/>
            </a:xfrm>
            <a:custGeom>
              <a:rect b="b" l="l" r="r" t="t"/>
              <a:pathLst>
                <a:path extrusionOk="0" h="13667" w="13709">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9" name="Google Shape;14669;p80"/>
          <p:cNvGrpSpPr/>
          <p:nvPr/>
        </p:nvGrpSpPr>
        <p:grpSpPr>
          <a:xfrm>
            <a:off x="1325898" y="3666229"/>
            <a:ext cx="358288" cy="253418"/>
            <a:chOff x="1325898" y="3865479"/>
            <a:chExt cx="358288" cy="253418"/>
          </a:xfrm>
        </p:grpSpPr>
        <p:sp>
          <p:nvSpPr>
            <p:cNvPr id="14670" name="Google Shape;14670;p80"/>
            <p:cNvSpPr/>
            <p:nvPr/>
          </p:nvSpPr>
          <p:spPr>
            <a:xfrm>
              <a:off x="1442592" y="3870801"/>
              <a:ext cx="236377" cy="240021"/>
            </a:xfrm>
            <a:custGeom>
              <a:rect b="b" l="l" r="r" t="t"/>
              <a:pathLst>
                <a:path extrusionOk="0" h="9155" w="9016">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0"/>
            <p:cNvSpPr/>
            <p:nvPr/>
          </p:nvSpPr>
          <p:spPr>
            <a:xfrm>
              <a:off x="1442592" y="4073594"/>
              <a:ext cx="212073" cy="37229"/>
            </a:xfrm>
            <a:custGeom>
              <a:rect b="b" l="l" r="r" t="t"/>
              <a:pathLst>
                <a:path extrusionOk="0" h="1420" w="8089">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0"/>
            <p:cNvSpPr/>
            <p:nvPr/>
          </p:nvSpPr>
          <p:spPr>
            <a:xfrm>
              <a:off x="1442697" y="3967990"/>
              <a:ext cx="54611" cy="128413"/>
            </a:xfrm>
            <a:custGeom>
              <a:rect b="b" l="l" r="r" t="t"/>
              <a:pathLst>
                <a:path extrusionOk="0" h="4898" w="2083">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0"/>
            <p:cNvSpPr/>
            <p:nvPr/>
          </p:nvSpPr>
          <p:spPr>
            <a:xfrm>
              <a:off x="1416584" y="3958315"/>
              <a:ext cx="56997" cy="147762"/>
            </a:xfrm>
            <a:custGeom>
              <a:rect b="b" l="l" r="r" t="t"/>
              <a:pathLst>
                <a:path extrusionOk="0" h="5636" w="2174">
                  <a:moveTo>
                    <a:pt x="0" y="0"/>
                  </a:moveTo>
                  <a:lnTo>
                    <a:pt x="0" y="5636"/>
                  </a:lnTo>
                  <a:lnTo>
                    <a:pt x="2174" y="5636"/>
                  </a:lnTo>
                  <a:lnTo>
                    <a:pt x="2174" y="0"/>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0"/>
            <p:cNvSpPr/>
            <p:nvPr/>
          </p:nvSpPr>
          <p:spPr>
            <a:xfrm>
              <a:off x="1416584" y="4075193"/>
              <a:ext cx="56997" cy="30884"/>
            </a:xfrm>
            <a:custGeom>
              <a:rect b="b" l="l" r="r" t="t"/>
              <a:pathLst>
                <a:path extrusionOk="0" h="1178" w="2174">
                  <a:moveTo>
                    <a:pt x="0" y="1"/>
                  </a:moveTo>
                  <a:lnTo>
                    <a:pt x="0" y="1178"/>
                  </a:lnTo>
                  <a:lnTo>
                    <a:pt x="2174" y="1178"/>
                  </a:lnTo>
                  <a:lnTo>
                    <a:pt x="217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0"/>
            <p:cNvSpPr/>
            <p:nvPr/>
          </p:nvSpPr>
          <p:spPr>
            <a:xfrm>
              <a:off x="1331115" y="3950712"/>
              <a:ext cx="89664" cy="163073"/>
            </a:xfrm>
            <a:custGeom>
              <a:rect b="b" l="l" r="r" t="t"/>
              <a:pathLst>
                <a:path extrusionOk="0" h="6220" w="3420">
                  <a:moveTo>
                    <a:pt x="1" y="1"/>
                  </a:moveTo>
                  <a:lnTo>
                    <a:pt x="1" y="6219"/>
                  </a:lnTo>
                  <a:lnTo>
                    <a:pt x="3420" y="6219"/>
                  </a:lnTo>
                  <a:lnTo>
                    <a:pt x="342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0"/>
            <p:cNvSpPr/>
            <p:nvPr/>
          </p:nvSpPr>
          <p:spPr>
            <a:xfrm>
              <a:off x="1331115" y="4075193"/>
              <a:ext cx="89664" cy="38487"/>
            </a:xfrm>
            <a:custGeom>
              <a:rect b="b" l="l" r="r" t="t"/>
              <a:pathLst>
                <a:path extrusionOk="0" h="1468" w="3420">
                  <a:moveTo>
                    <a:pt x="1" y="1"/>
                  </a:moveTo>
                  <a:lnTo>
                    <a:pt x="1" y="1468"/>
                  </a:lnTo>
                  <a:lnTo>
                    <a:pt x="3420" y="1468"/>
                  </a:lnTo>
                  <a:lnTo>
                    <a:pt x="342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0"/>
            <p:cNvSpPr/>
            <p:nvPr/>
          </p:nvSpPr>
          <p:spPr>
            <a:xfrm>
              <a:off x="1325898" y="3865479"/>
              <a:ext cx="358288" cy="253418"/>
            </a:xfrm>
            <a:custGeom>
              <a:rect b="b" l="l" r="r" t="t"/>
              <a:pathLst>
                <a:path extrusionOk="0" h="9666" w="13666">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8" name="Google Shape;14678;p80"/>
          <p:cNvGrpSpPr/>
          <p:nvPr/>
        </p:nvGrpSpPr>
        <p:grpSpPr>
          <a:xfrm>
            <a:off x="3121823" y="3613742"/>
            <a:ext cx="354933" cy="358524"/>
            <a:chOff x="3121823" y="3812992"/>
            <a:chExt cx="354933" cy="358524"/>
          </a:xfrm>
        </p:grpSpPr>
        <p:sp>
          <p:nvSpPr>
            <p:cNvPr id="14679" name="Google Shape;14679;p80"/>
            <p:cNvSpPr/>
            <p:nvPr/>
          </p:nvSpPr>
          <p:spPr>
            <a:xfrm>
              <a:off x="3127433" y="3915633"/>
              <a:ext cx="154238" cy="174949"/>
            </a:xfrm>
            <a:custGeom>
              <a:rect b="b" l="l" r="r" t="t"/>
              <a:pathLst>
                <a:path extrusionOk="0" h="6673" w="5883">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0"/>
            <p:cNvSpPr/>
            <p:nvPr/>
          </p:nvSpPr>
          <p:spPr>
            <a:xfrm>
              <a:off x="3241191" y="3962484"/>
              <a:ext cx="40768" cy="39457"/>
            </a:xfrm>
            <a:custGeom>
              <a:rect b="b" l="l" r="r" t="t"/>
              <a:pathLst>
                <a:path extrusionOk="0" h="1505" w="1555">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0"/>
            <p:cNvSpPr/>
            <p:nvPr/>
          </p:nvSpPr>
          <p:spPr>
            <a:xfrm>
              <a:off x="3249083" y="3970480"/>
              <a:ext cx="44544" cy="44439"/>
            </a:xfrm>
            <a:custGeom>
              <a:rect b="b" l="l" r="r" t="t"/>
              <a:pathLst>
                <a:path extrusionOk="0" h="1695" w="1699">
                  <a:moveTo>
                    <a:pt x="967" y="0"/>
                  </a:moveTo>
                  <a:lnTo>
                    <a:pt x="0" y="963"/>
                  </a:lnTo>
                  <a:lnTo>
                    <a:pt x="732" y="1695"/>
                  </a:lnTo>
                  <a:lnTo>
                    <a:pt x="1699" y="732"/>
                  </a:lnTo>
                  <a:lnTo>
                    <a:pt x="967"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0"/>
            <p:cNvSpPr/>
            <p:nvPr/>
          </p:nvSpPr>
          <p:spPr>
            <a:xfrm>
              <a:off x="3340424" y="3818314"/>
              <a:ext cx="134574" cy="140211"/>
            </a:xfrm>
            <a:custGeom>
              <a:rect b="b" l="l" r="r" t="t"/>
              <a:pathLst>
                <a:path extrusionOk="0" h="5348" w="5133">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0"/>
            <p:cNvSpPr/>
            <p:nvPr/>
          </p:nvSpPr>
          <p:spPr>
            <a:xfrm>
              <a:off x="3242318" y="3967439"/>
              <a:ext cx="207407" cy="198755"/>
            </a:xfrm>
            <a:custGeom>
              <a:rect b="b" l="l" r="r" t="t"/>
              <a:pathLst>
                <a:path extrusionOk="0" h="7581" w="7911">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0"/>
            <p:cNvSpPr/>
            <p:nvPr/>
          </p:nvSpPr>
          <p:spPr>
            <a:xfrm>
              <a:off x="3317537" y="4038829"/>
              <a:ext cx="132294" cy="127365"/>
            </a:xfrm>
            <a:custGeom>
              <a:rect b="b" l="l" r="r" t="t"/>
              <a:pathLst>
                <a:path extrusionOk="0" h="4858" w="5046">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0"/>
            <p:cNvSpPr/>
            <p:nvPr/>
          </p:nvSpPr>
          <p:spPr>
            <a:xfrm>
              <a:off x="3242423" y="3967387"/>
              <a:ext cx="158983" cy="151223"/>
            </a:xfrm>
            <a:custGeom>
              <a:rect b="b" l="l" r="r" t="t"/>
              <a:pathLst>
                <a:path extrusionOk="0" h="5768" w="6064">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0"/>
            <p:cNvSpPr/>
            <p:nvPr/>
          </p:nvSpPr>
          <p:spPr>
            <a:xfrm>
              <a:off x="3244888" y="3967439"/>
              <a:ext cx="146530" cy="142046"/>
            </a:xfrm>
            <a:custGeom>
              <a:rect b="b" l="l" r="r" t="t"/>
              <a:pathLst>
                <a:path extrusionOk="0" h="5418" w="5589">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0"/>
            <p:cNvSpPr/>
            <p:nvPr/>
          </p:nvSpPr>
          <p:spPr>
            <a:xfrm>
              <a:off x="3244888" y="3967413"/>
              <a:ext cx="146530" cy="142073"/>
            </a:xfrm>
            <a:custGeom>
              <a:rect b="b" l="l" r="r" t="t"/>
              <a:pathLst>
                <a:path extrusionOk="0" h="5419" w="5589">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0"/>
            <p:cNvSpPr/>
            <p:nvPr/>
          </p:nvSpPr>
          <p:spPr>
            <a:xfrm>
              <a:off x="3290480" y="4013110"/>
              <a:ext cx="35918" cy="33244"/>
            </a:xfrm>
            <a:custGeom>
              <a:rect b="b" l="l" r="r" t="t"/>
              <a:pathLst>
                <a:path extrusionOk="0" h="1268" w="137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0"/>
            <p:cNvSpPr/>
            <p:nvPr/>
          </p:nvSpPr>
          <p:spPr>
            <a:xfrm>
              <a:off x="3395874" y="3853681"/>
              <a:ext cx="42263" cy="42263"/>
            </a:xfrm>
            <a:custGeom>
              <a:rect b="b" l="l" r="r" t="t"/>
              <a:pathLst>
                <a:path extrusionOk="0" h="1612" w="1612">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0"/>
            <p:cNvSpPr/>
            <p:nvPr/>
          </p:nvSpPr>
          <p:spPr>
            <a:xfrm>
              <a:off x="3325690" y="3812992"/>
              <a:ext cx="151065" cy="150803"/>
            </a:xfrm>
            <a:custGeom>
              <a:rect b="b" l="l" r="r" t="t"/>
              <a:pathLst>
                <a:path extrusionOk="0" h="5752" w="5762">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0"/>
            <p:cNvSpPr/>
            <p:nvPr/>
          </p:nvSpPr>
          <p:spPr>
            <a:xfrm>
              <a:off x="3121823" y="3910704"/>
              <a:ext cx="333880" cy="260812"/>
            </a:xfrm>
            <a:custGeom>
              <a:rect b="b" l="l" r="r" t="t"/>
              <a:pathLst>
                <a:path extrusionOk="0" h="9948" w="12735">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0"/>
            <p:cNvSpPr/>
            <p:nvPr/>
          </p:nvSpPr>
          <p:spPr>
            <a:xfrm>
              <a:off x="3372121" y="3848516"/>
              <a:ext cx="73907" cy="70682"/>
            </a:xfrm>
            <a:custGeom>
              <a:rect b="b" l="l" r="r" t="t"/>
              <a:pathLst>
                <a:path extrusionOk="0" h="2696" w="2819">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3" name="Google Shape;14693;p80"/>
          <p:cNvGrpSpPr/>
          <p:nvPr/>
        </p:nvGrpSpPr>
        <p:grpSpPr>
          <a:xfrm>
            <a:off x="876687" y="3614817"/>
            <a:ext cx="362457" cy="356296"/>
            <a:chOff x="876687" y="3814067"/>
            <a:chExt cx="362457" cy="356296"/>
          </a:xfrm>
        </p:grpSpPr>
        <p:sp>
          <p:nvSpPr>
            <p:cNvPr id="14694" name="Google Shape;14694;p80"/>
            <p:cNvSpPr/>
            <p:nvPr/>
          </p:nvSpPr>
          <p:spPr>
            <a:xfrm>
              <a:off x="1006674" y="4110534"/>
              <a:ext cx="41240" cy="37806"/>
            </a:xfrm>
            <a:custGeom>
              <a:rect b="b" l="l" r="r" t="t"/>
              <a:pathLst>
                <a:path extrusionOk="0" h="1442" w="1573">
                  <a:moveTo>
                    <a:pt x="323" y="0"/>
                  </a:moveTo>
                  <a:lnTo>
                    <a:pt x="1" y="1442"/>
                  </a:lnTo>
                  <a:lnTo>
                    <a:pt x="1572" y="1442"/>
                  </a:lnTo>
                  <a:lnTo>
                    <a:pt x="125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0"/>
            <p:cNvSpPr/>
            <p:nvPr/>
          </p:nvSpPr>
          <p:spPr>
            <a:xfrm>
              <a:off x="978385" y="4144905"/>
              <a:ext cx="97817" cy="20240"/>
            </a:xfrm>
            <a:custGeom>
              <a:rect b="b" l="l" r="r" t="t"/>
              <a:pathLst>
                <a:path extrusionOk="0" h="772" w="3731">
                  <a:moveTo>
                    <a:pt x="0" y="0"/>
                  </a:moveTo>
                  <a:lnTo>
                    <a:pt x="0" y="772"/>
                  </a:lnTo>
                  <a:lnTo>
                    <a:pt x="3731" y="772"/>
                  </a:lnTo>
                  <a:lnTo>
                    <a:pt x="3731"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0"/>
            <p:cNvSpPr/>
            <p:nvPr/>
          </p:nvSpPr>
          <p:spPr>
            <a:xfrm>
              <a:off x="881905" y="3923839"/>
              <a:ext cx="290778" cy="190024"/>
            </a:xfrm>
            <a:custGeom>
              <a:rect b="b" l="l" r="r" t="t"/>
              <a:pathLst>
                <a:path extrusionOk="0" h="7248" w="11091">
                  <a:moveTo>
                    <a:pt x="1" y="1"/>
                  </a:moveTo>
                  <a:lnTo>
                    <a:pt x="1" y="7248"/>
                  </a:lnTo>
                  <a:lnTo>
                    <a:pt x="11090" y="7248"/>
                  </a:lnTo>
                  <a:lnTo>
                    <a:pt x="1109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0"/>
            <p:cNvSpPr/>
            <p:nvPr/>
          </p:nvSpPr>
          <p:spPr>
            <a:xfrm>
              <a:off x="881905" y="4099313"/>
              <a:ext cx="290778" cy="14551"/>
            </a:xfrm>
            <a:custGeom>
              <a:rect b="b" l="l" r="r" t="t"/>
              <a:pathLst>
                <a:path extrusionOk="0" h="555" w="11091">
                  <a:moveTo>
                    <a:pt x="1" y="1"/>
                  </a:moveTo>
                  <a:lnTo>
                    <a:pt x="1" y="555"/>
                  </a:lnTo>
                  <a:lnTo>
                    <a:pt x="11090" y="555"/>
                  </a:lnTo>
                  <a:lnTo>
                    <a:pt x="1109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0"/>
            <p:cNvSpPr/>
            <p:nvPr/>
          </p:nvSpPr>
          <p:spPr>
            <a:xfrm>
              <a:off x="900414" y="3943607"/>
              <a:ext cx="253759" cy="140919"/>
            </a:xfrm>
            <a:custGeom>
              <a:rect b="b" l="l" r="r" t="t"/>
              <a:pathLst>
                <a:path extrusionOk="0" h="5375" w="9679">
                  <a:moveTo>
                    <a:pt x="1" y="0"/>
                  </a:moveTo>
                  <a:lnTo>
                    <a:pt x="1" y="5375"/>
                  </a:lnTo>
                  <a:lnTo>
                    <a:pt x="9678" y="5375"/>
                  </a:lnTo>
                  <a:lnTo>
                    <a:pt x="967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0"/>
            <p:cNvSpPr/>
            <p:nvPr/>
          </p:nvSpPr>
          <p:spPr>
            <a:xfrm>
              <a:off x="900414" y="3943607"/>
              <a:ext cx="253759" cy="140919"/>
            </a:xfrm>
            <a:custGeom>
              <a:rect b="b" l="l" r="r" t="t"/>
              <a:pathLst>
                <a:path extrusionOk="0" h="5375" w="9679">
                  <a:moveTo>
                    <a:pt x="1" y="0"/>
                  </a:moveTo>
                  <a:lnTo>
                    <a:pt x="1" y="5375"/>
                  </a:lnTo>
                  <a:lnTo>
                    <a:pt x="9678" y="5375"/>
                  </a:lnTo>
                  <a:lnTo>
                    <a:pt x="9678" y="4763"/>
                  </a:lnTo>
                  <a:lnTo>
                    <a:pt x="649" y="4763"/>
                  </a:lnTo>
                  <a:lnTo>
                    <a:pt x="649"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0"/>
            <p:cNvSpPr/>
            <p:nvPr/>
          </p:nvSpPr>
          <p:spPr>
            <a:xfrm>
              <a:off x="1091461" y="3819258"/>
              <a:ext cx="142073" cy="148103"/>
            </a:xfrm>
            <a:custGeom>
              <a:rect b="b" l="l" r="r" t="t"/>
              <a:pathLst>
                <a:path extrusionOk="0" h="5649" w="5419">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0"/>
            <p:cNvSpPr/>
            <p:nvPr/>
          </p:nvSpPr>
          <p:spPr>
            <a:xfrm>
              <a:off x="971909" y="3886139"/>
              <a:ext cx="26244" cy="26244"/>
            </a:xfrm>
            <a:custGeom>
              <a:rect b="b" l="l" r="r" t="t"/>
              <a:pathLst>
                <a:path extrusionOk="0" h="1001" w="1001">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0"/>
            <p:cNvSpPr/>
            <p:nvPr/>
          </p:nvSpPr>
          <p:spPr>
            <a:xfrm>
              <a:off x="1056434" y="3886139"/>
              <a:ext cx="26217" cy="26244"/>
            </a:xfrm>
            <a:custGeom>
              <a:rect b="b" l="l" r="r" t="t"/>
              <a:pathLst>
                <a:path extrusionOk="0" h="1001" w="100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0"/>
            <p:cNvSpPr/>
            <p:nvPr/>
          </p:nvSpPr>
          <p:spPr>
            <a:xfrm>
              <a:off x="1007329" y="3924705"/>
              <a:ext cx="39903" cy="71810"/>
            </a:xfrm>
            <a:custGeom>
              <a:rect b="b" l="l" r="r" t="t"/>
              <a:pathLst>
                <a:path extrusionOk="0" h="2739" w="1522">
                  <a:moveTo>
                    <a:pt x="1" y="0"/>
                  </a:moveTo>
                  <a:lnTo>
                    <a:pt x="1" y="2083"/>
                  </a:lnTo>
                  <a:lnTo>
                    <a:pt x="761" y="2738"/>
                  </a:lnTo>
                  <a:lnTo>
                    <a:pt x="1522" y="2083"/>
                  </a:lnTo>
                  <a:lnTo>
                    <a:pt x="1522"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0"/>
            <p:cNvSpPr/>
            <p:nvPr/>
          </p:nvSpPr>
          <p:spPr>
            <a:xfrm>
              <a:off x="925688" y="3969222"/>
              <a:ext cx="203212" cy="86911"/>
            </a:xfrm>
            <a:custGeom>
              <a:rect b="b" l="l" r="r" t="t"/>
              <a:pathLst>
                <a:path extrusionOk="0" h="3315" w="7751">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0"/>
            <p:cNvSpPr/>
            <p:nvPr/>
          </p:nvSpPr>
          <p:spPr>
            <a:xfrm>
              <a:off x="985018" y="3831082"/>
              <a:ext cx="84551" cy="116065"/>
            </a:xfrm>
            <a:custGeom>
              <a:rect b="b" l="l" r="r" t="t"/>
              <a:pathLst>
                <a:path extrusionOk="0" h="4427" w="3225">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0"/>
            <p:cNvSpPr/>
            <p:nvPr/>
          </p:nvSpPr>
          <p:spPr>
            <a:xfrm>
              <a:off x="985018" y="3831265"/>
              <a:ext cx="29180" cy="38094"/>
            </a:xfrm>
            <a:custGeom>
              <a:rect b="b" l="l" r="r" t="t"/>
              <a:pathLst>
                <a:path extrusionOk="0" h="1453" w="1113">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0"/>
            <p:cNvSpPr/>
            <p:nvPr/>
          </p:nvSpPr>
          <p:spPr>
            <a:xfrm>
              <a:off x="1014172" y="3831082"/>
              <a:ext cx="55398" cy="55083"/>
            </a:xfrm>
            <a:custGeom>
              <a:rect b="b" l="l" r="r" t="t"/>
              <a:pathLst>
                <a:path extrusionOk="0" h="2101" w="2113">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0"/>
            <p:cNvSpPr/>
            <p:nvPr/>
          </p:nvSpPr>
          <p:spPr>
            <a:xfrm>
              <a:off x="1013123" y="3983274"/>
              <a:ext cx="28420" cy="72858"/>
            </a:xfrm>
            <a:custGeom>
              <a:rect b="b" l="l" r="r" t="t"/>
              <a:pathLst>
                <a:path extrusionOk="0" h="2779" w="1084">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0"/>
            <p:cNvSpPr/>
            <p:nvPr/>
          </p:nvSpPr>
          <p:spPr>
            <a:xfrm>
              <a:off x="1007329" y="3969222"/>
              <a:ext cx="19978" cy="37648"/>
            </a:xfrm>
            <a:custGeom>
              <a:rect b="b" l="l" r="r" t="t"/>
              <a:pathLst>
                <a:path extrusionOk="0" h="1436" w="762">
                  <a:moveTo>
                    <a:pt x="1" y="1"/>
                  </a:moveTo>
                  <a:lnTo>
                    <a:pt x="1" y="1435"/>
                  </a:lnTo>
                  <a:lnTo>
                    <a:pt x="761" y="537"/>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0"/>
            <p:cNvSpPr/>
            <p:nvPr/>
          </p:nvSpPr>
          <p:spPr>
            <a:xfrm>
              <a:off x="1027281" y="3969222"/>
              <a:ext cx="19952" cy="37648"/>
            </a:xfrm>
            <a:custGeom>
              <a:rect b="b" l="l" r="r" t="t"/>
              <a:pathLst>
                <a:path extrusionOk="0" h="1436" w="761">
                  <a:moveTo>
                    <a:pt x="761" y="1"/>
                  </a:moveTo>
                  <a:lnTo>
                    <a:pt x="0" y="537"/>
                  </a:lnTo>
                  <a:lnTo>
                    <a:pt x="761" y="1435"/>
                  </a:lnTo>
                  <a:lnTo>
                    <a:pt x="76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0"/>
            <p:cNvSpPr/>
            <p:nvPr/>
          </p:nvSpPr>
          <p:spPr>
            <a:xfrm>
              <a:off x="925688" y="3969222"/>
              <a:ext cx="81668" cy="86911"/>
            </a:xfrm>
            <a:custGeom>
              <a:rect b="b" l="l" r="r" t="t"/>
              <a:pathLst>
                <a:path extrusionOk="0" h="3315" w="3115">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0"/>
            <p:cNvSpPr/>
            <p:nvPr/>
          </p:nvSpPr>
          <p:spPr>
            <a:xfrm>
              <a:off x="925688" y="3977402"/>
              <a:ext cx="56420" cy="78731"/>
            </a:xfrm>
            <a:custGeom>
              <a:rect b="b" l="l" r="r" t="t"/>
              <a:pathLst>
                <a:path extrusionOk="0" h="3003" w="2152">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0"/>
            <p:cNvSpPr/>
            <p:nvPr/>
          </p:nvSpPr>
          <p:spPr>
            <a:xfrm>
              <a:off x="1047311" y="3969222"/>
              <a:ext cx="81589" cy="86911"/>
            </a:xfrm>
            <a:custGeom>
              <a:rect b="b" l="l" r="r" t="t"/>
              <a:pathLst>
                <a:path extrusionOk="0" h="3315" w="3112">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0"/>
            <p:cNvSpPr/>
            <p:nvPr/>
          </p:nvSpPr>
          <p:spPr>
            <a:xfrm>
              <a:off x="1081498" y="3980259"/>
              <a:ext cx="47401" cy="75873"/>
            </a:xfrm>
            <a:custGeom>
              <a:rect b="b" l="l" r="r" t="t"/>
              <a:pathLst>
                <a:path extrusionOk="0" h="2894" w="1808">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0"/>
            <p:cNvSpPr/>
            <p:nvPr/>
          </p:nvSpPr>
          <p:spPr>
            <a:xfrm>
              <a:off x="1007041" y="4094096"/>
              <a:ext cx="40480" cy="10461"/>
            </a:xfrm>
            <a:custGeom>
              <a:rect b="b" l="l" r="r" t="t"/>
              <a:pathLst>
                <a:path extrusionOk="0" h="399" w="1544">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0"/>
            <p:cNvSpPr/>
            <p:nvPr/>
          </p:nvSpPr>
          <p:spPr>
            <a:xfrm>
              <a:off x="876687" y="3814067"/>
              <a:ext cx="362457" cy="356296"/>
            </a:xfrm>
            <a:custGeom>
              <a:rect b="b" l="l" r="r" t="t"/>
              <a:pathLst>
                <a:path extrusionOk="0" h="13590" w="13825">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0"/>
            <p:cNvSpPr/>
            <p:nvPr/>
          </p:nvSpPr>
          <p:spPr>
            <a:xfrm>
              <a:off x="1147121" y="3866869"/>
              <a:ext cx="31356" cy="53405"/>
            </a:xfrm>
            <a:custGeom>
              <a:rect b="b" l="l" r="r" t="t"/>
              <a:pathLst>
                <a:path extrusionOk="0" h="2037" w="1196">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0"/>
            <p:cNvSpPr/>
            <p:nvPr/>
          </p:nvSpPr>
          <p:spPr>
            <a:xfrm>
              <a:off x="1152626" y="3850745"/>
              <a:ext cx="17959" cy="15390"/>
            </a:xfrm>
            <a:custGeom>
              <a:rect b="b" l="l" r="r" t="t"/>
              <a:pathLst>
                <a:path extrusionOk="0" h="587" w="685">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0"/>
            <p:cNvSpPr/>
            <p:nvPr/>
          </p:nvSpPr>
          <p:spPr>
            <a:xfrm>
              <a:off x="1017108" y="3883831"/>
              <a:ext cx="21210" cy="30832"/>
            </a:xfrm>
            <a:custGeom>
              <a:rect b="b" l="l" r="r" t="t"/>
              <a:pathLst>
                <a:path extrusionOk="0" h="1176" w="809">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0" name="Google Shape;14720;p80"/>
          <p:cNvGrpSpPr/>
          <p:nvPr/>
        </p:nvGrpSpPr>
        <p:grpSpPr>
          <a:xfrm>
            <a:off x="4008787" y="1316696"/>
            <a:ext cx="330734" cy="358367"/>
            <a:chOff x="4008787" y="1515946"/>
            <a:chExt cx="330734" cy="358367"/>
          </a:xfrm>
        </p:grpSpPr>
        <p:sp>
          <p:nvSpPr>
            <p:cNvPr id="14721" name="Google Shape;14721;p80"/>
            <p:cNvSpPr/>
            <p:nvPr/>
          </p:nvSpPr>
          <p:spPr>
            <a:xfrm>
              <a:off x="4190422" y="1521215"/>
              <a:ext cx="140657" cy="146687"/>
            </a:xfrm>
            <a:custGeom>
              <a:rect b="b" l="l" r="r" t="t"/>
              <a:pathLst>
                <a:path extrusionOk="0" h="5595" w="5365">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0"/>
            <p:cNvSpPr/>
            <p:nvPr/>
          </p:nvSpPr>
          <p:spPr>
            <a:xfrm>
              <a:off x="4216456" y="1553069"/>
              <a:ext cx="81379" cy="69660"/>
            </a:xfrm>
            <a:custGeom>
              <a:rect b="b" l="l" r="r" t="t"/>
              <a:pathLst>
                <a:path extrusionOk="0" h="2657" w="3104">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0"/>
            <p:cNvSpPr/>
            <p:nvPr/>
          </p:nvSpPr>
          <p:spPr>
            <a:xfrm>
              <a:off x="4033379" y="1568643"/>
              <a:ext cx="281471" cy="281471"/>
            </a:xfrm>
            <a:custGeom>
              <a:rect b="b" l="l" r="r" t="t"/>
              <a:pathLst>
                <a:path extrusionOk="0" h="10736" w="10736">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0"/>
            <p:cNvSpPr/>
            <p:nvPr/>
          </p:nvSpPr>
          <p:spPr>
            <a:xfrm>
              <a:off x="4110852" y="1568748"/>
              <a:ext cx="203998" cy="203893"/>
            </a:xfrm>
            <a:custGeom>
              <a:rect b="b" l="l" r="r" t="t"/>
              <a:pathLst>
                <a:path extrusionOk="0" h="7777" w="7781">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0"/>
            <p:cNvSpPr/>
            <p:nvPr/>
          </p:nvSpPr>
          <p:spPr>
            <a:xfrm>
              <a:off x="4014476" y="1549766"/>
              <a:ext cx="128964" cy="128964"/>
            </a:xfrm>
            <a:custGeom>
              <a:rect b="b" l="l" r="r" t="t"/>
              <a:pathLst>
                <a:path extrusionOk="0" h="4919" w="4919">
                  <a:moveTo>
                    <a:pt x="4206" y="0"/>
                  </a:moveTo>
                  <a:lnTo>
                    <a:pt x="1" y="4205"/>
                  </a:lnTo>
                  <a:lnTo>
                    <a:pt x="711" y="4918"/>
                  </a:lnTo>
                  <a:lnTo>
                    <a:pt x="4919" y="714"/>
                  </a:lnTo>
                  <a:lnTo>
                    <a:pt x="420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0"/>
            <p:cNvSpPr/>
            <p:nvPr/>
          </p:nvSpPr>
          <p:spPr>
            <a:xfrm>
              <a:off x="4023967" y="1559257"/>
              <a:ext cx="119473" cy="119473"/>
            </a:xfrm>
            <a:custGeom>
              <a:rect b="b" l="l" r="r" t="t"/>
              <a:pathLst>
                <a:path extrusionOk="0" h="4557" w="4557">
                  <a:moveTo>
                    <a:pt x="4206" y="0"/>
                  </a:moveTo>
                  <a:lnTo>
                    <a:pt x="1" y="4209"/>
                  </a:lnTo>
                  <a:lnTo>
                    <a:pt x="349" y="4556"/>
                  </a:lnTo>
                  <a:lnTo>
                    <a:pt x="4557" y="352"/>
                  </a:lnTo>
                  <a:lnTo>
                    <a:pt x="4206"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0"/>
            <p:cNvSpPr/>
            <p:nvPr/>
          </p:nvSpPr>
          <p:spPr>
            <a:xfrm>
              <a:off x="4204763" y="1740131"/>
              <a:ext cx="128964" cy="128964"/>
            </a:xfrm>
            <a:custGeom>
              <a:rect b="b" l="l" r="r" t="t"/>
              <a:pathLst>
                <a:path extrusionOk="0" h="4919" w="4919">
                  <a:moveTo>
                    <a:pt x="4205" y="1"/>
                  </a:moveTo>
                  <a:lnTo>
                    <a:pt x="1" y="4205"/>
                  </a:lnTo>
                  <a:lnTo>
                    <a:pt x="714" y="4919"/>
                  </a:lnTo>
                  <a:lnTo>
                    <a:pt x="4919" y="711"/>
                  </a:lnTo>
                  <a:lnTo>
                    <a:pt x="4205"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0"/>
            <p:cNvSpPr/>
            <p:nvPr/>
          </p:nvSpPr>
          <p:spPr>
            <a:xfrm>
              <a:off x="4214070" y="1749439"/>
              <a:ext cx="119657" cy="119657"/>
            </a:xfrm>
            <a:custGeom>
              <a:rect b="b" l="l" r="r" t="t"/>
              <a:pathLst>
                <a:path extrusionOk="0" h="4564" w="4564">
                  <a:moveTo>
                    <a:pt x="4209" y="1"/>
                  </a:moveTo>
                  <a:lnTo>
                    <a:pt x="1" y="4205"/>
                  </a:lnTo>
                  <a:lnTo>
                    <a:pt x="359" y="4564"/>
                  </a:lnTo>
                  <a:lnTo>
                    <a:pt x="4564" y="356"/>
                  </a:lnTo>
                  <a:lnTo>
                    <a:pt x="420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0"/>
            <p:cNvSpPr/>
            <p:nvPr/>
          </p:nvSpPr>
          <p:spPr>
            <a:xfrm>
              <a:off x="4075144" y="1678704"/>
              <a:ext cx="92155" cy="30937"/>
            </a:xfrm>
            <a:custGeom>
              <a:rect b="b" l="l" r="r" t="t"/>
              <a:pathLst>
                <a:path extrusionOk="0" h="1180" w="3515">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0"/>
            <p:cNvSpPr/>
            <p:nvPr/>
          </p:nvSpPr>
          <p:spPr>
            <a:xfrm>
              <a:off x="4174560" y="1764828"/>
              <a:ext cx="93387" cy="51963"/>
            </a:xfrm>
            <a:custGeom>
              <a:rect b="b" l="l" r="r" t="t"/>
              <a:pathLst>
                <a:path extrusionOk="0" h="1982" w="3562">
                  <a:moveTo>
                    <a:pt x="1" y="0"/>
                  </a:moveTo>
                  <a:cubicBezTo>
                    <a:pt x="1" y="381"/>
                    <a:pt x="254" y="656"/>
                    <a:pt x="298" y="699"/>
                  </a:cubicBezTo>
                  <a:lnTo>
                    <a:pt x="1580" y="1981"/>
                  </a:lnTo>
                  <a:lnTo>
                    <a:pt x="3561"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0"/>
            <p:cNvSpPr/>
            <p:nvPr/>
          </p:nvSpPr>
          <p:spPr>
            <a:xfrm>
              <a:off x="4176081" y="1515946"/>
              <a:ext cx="156361" cy="157174"/>
            </a:xfrm>
            <a:custGeom>
              <a:rect b="b" l="l" r="r" t="t"/>
              <a:pathLst>
                <a:path extrusionOk="0" h="5995" w="5964">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0"/>
            <p:cNvSpPr/>
            <p:nvPr/>
          </p:nvSpPr>
          <p:spPr>
            <a:xfrm>
              <a:off x="4219759" y="1547852"/>
              <a:ext cx="83319" cy="80068"/>
            </a:xfrm>
            <a:custGeom>
              <a:rect b="b" l="l" r="r" t="t"/>
              <a:pathLst>
                <a:path extrusionOk="0" h="3054" w="3178">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0"/>
            <p:cNvSpPr/>
            <p:nvPr/>
          </p:nvSpPr>
          <p:spPr>
            <a:xfrm>
              <a:off x="4008787" y="1544549"/>
              <a:ext cx="330734" cy="329764"/>
            </a:xfrm>
            <a:custGeom>
              <a:rect b="b" l="l" r="r" t="t"/>
              <a:pathLst>
                <a:path extrusionOk="0" h="12578" w="12615">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0"/>
            <p:cNvSpPr/>
            <p:nvPr/>
          </p:nvSpPr>
          <p:spPr>
            <a:xfrm>
              <a:off x="4068327" y="1673486"/>
              <a:ext cx="105788" cy="41424"/>
            </a:xfrm>
            <a:custGeom>
              <a:rect b="b" l="l" r="r" t="t"/>
              <a:pathLst>
                <a:path extrusionOk="0" h="1580" w="4035">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0"/>
            <p:cNvSpPr/>
            <p:nvPr/>
          </p:nvSpPr>
          <p:spPr>
            <a:xfrm>
              <a:off x="4169264" y="1759611"/>
              <a:ext cx="104372" cy="62450"/>
            </a:xfrm>
            <a:custGeom>
              <a:rect b="b" l="l" r="r" t="t"/>
              <a:pathLst>
                <a:path extrusionOk="0" h="2382" w="3981">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6" name="Google Shape;14736;p80"/>
          <p:cNvGrpSpPr/>
          <p:nvPr/>
        </p:nvGrpSpPr>
        <p:grpSpPr>
          <a:xfrm>
            <a:off x="3962539" y="2309185"/>
            <a:ext cx="378502" cy="218470"/>
            <a:chOff x="3962539" y="2508435"/>
            <a:chExt cx="378502" cy="218470"/>
          </a:xfrm>
        </p:grpSpPr>
        <p:sp>
          <p:nvSpPr>
            <p:cNvPr id="14737" name="Google Shape;14737;p80"/>
            <p:cNvSpPr/>
            <p:nvPr/>
          </p:nvSpPr>
          <p:spPr>
            <a:xfrm>
              <a:off x="4134605" y="2513495"/>
              <a:ext cx="205781" cy="208088"/>
            </a:xfrm>
            <a:custGeom>
              <a:rect b="b" l="l" r="r" t="t"/>
              <a:pathLst>
                <a:path extrusionOk="0" h="7937" w="7849">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0"/>
            <p:cNvSpPr/>
            <p:nvPr/>
          </p:nvSpPr>
          <p:spPr>
            <a:xfrm>
              <a:off x="4134684" y="2547709"/>
              <a:ext cx="53012" cy="120129"/>
            </a:xfrm>
            <a:custGeom>
              <a:rect b="b" l="l" r="r" t="t"/>
              <a:pathLst>
                <a:path extrusionOk="0" h="4582" w="2022">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0"/>
            <p:cNvSpPr/>
            <p:nvPr/>
          </p:nvSpPr>
          <p:spPr>
            <a:xfrm>
              <a:off x="3975071" y="2513915"/>
              <a:ext cx="199253" cy="207669"/>
            </a:xfrm>
            <a:custGeom>
              <a:rect b="b" l="l" r="r" t="t"/>
              <a:pathLst>
                <a:path extrusionOk="0" h="7921" w="760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0"/>
            <p:cNvSpPr/>
            <p:nvPr/>
          </p:nvSpPr>
          <p:spPr>
            <a:xfrm>
              <a:off x="4116095" y="2509379"/>
              <a:ext cx="224946" cy="217474"/>
            </a:xfrm>
            <a:custGeom>
              <a:rect b="b" l="l" r="r" t="t"/>
              <a:pathLst>
                <a:path extrusionOk="0" h="8295" w="858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0"/>
            <p:cNvSpPr/>
            <p:nvPr/>
          </p:nvSpPr>
          <p:spPr>
            <a:xfrm>
              <a:off x="3962539" y="2508435"/>
              <a:ext cx="270905" cy="218470"/>
            </a:xfrm>
            <a:custGeom>
              <a:rect b="b" l="l" r="r" t="t"/>
              <a:pathLst>
                <a:path extrusionOk="0" h="8333" w="10333">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0"/>
            <p:cNvSpPr/>
            <p:nvPr/>
          </p:nvSpPr>
          <p:spPr>
            <a:xfrm>
              <a:off x="4023312" y="2562837"/>
              <a:ext cx="101304" cy="94776"/>
            </a:xfrm>
            <a:custGeom>
              <a:rect b="b" l="l" r="r" t="t"/>
              <a:pathLst>
                <a:path extrusionOk="0" h="3615" w="3864">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0"/>
            <p:cNvSpPr/>
            <p:nvPr/>
          </p:nvSpPr>
          <p:spPr>
            <a:xfrm>
              <a:off x="4195456" y="2561604"/>
              <a:ext cx="78653" cy="89113"/>
            </a:xfrm>
            <a:custGeom>
              <a:rect b="b" l="l" r="r" t="t"/>
              <a:pathLst>
                <a:path extrusionOk="0" h="3399" w="300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4" name="Google Shape;14744;p80"/>
          <p:cNvGrpSpPr/>
          <p:nvPr/>
        </p:nvGrpSpPr>
        <p:grpSpPr>
          <a:xfrm>
            <a:off x="2241439" y="2701687"/>
            <a:ext cx="225811" cy="358262"/>
            <a:chOff x="2241439" y="2900937"/>
            <a:chExt cx="225811" cy="358262"/>
          </a:xfrm>
        </p:grpSpPr>
        <p:sp>
          <p:nvSpPr>
            <p:cNvPr id="14745" name="Google Shape;14745;p80"/>
            <p:cNvSpPr/>
            <p:nvPr/>
          </p:nvSpPr>
          <p:spPr>
            <a:xfrm>
              <a:off x="2352628" y="2967005"/>
              <a:ext cx="109301" cy="203710"/>
            </a:xfrm>
            <a:custGeom>
              <a:rect b="b" l="l" r="r" t="t"/>
              <a:pathLst>
                <a:path extrusionOk="0" h="7770" w="4169">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0"/>
            <p:cNvSpPr/>
            <p:nvPr/>
          </p:nvSpPr>
          <p:spPr>
            <a:xfrm>
              <a:off x="2352628" y="3044767"/>
              <a:ext cx="72858" cy="56053"/>
            </a:xfrm>
            <a:custGeom>
              <a:rect b="b" l="l" r="r" t="t"/>
              <a:pathLst>
                <a:path extrusionOk="0" h="2138" w="2779">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0"/>
            <p:cNvSpPr/>
            <p:nvPr/>
          </p:nvSpPr>
          <p:spPr>
            <a:xfrm>
              <a:off x="2379972" y="3067890"/>
              <a:ext cx="81956" cy="44334"/>
            </a:xfrm>
            <a:custGeom>
              <a:rect b="b" l="l" r="r" t="t"/>
              <a:pathLst>
                <a:path extrusionOk="0" h="1691" w="3126">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0"/>
            <p:cNvSpPr/>
            <p:nvPr/>
          </p:nvSpPr>
          <p:spPr>
            <a:xfrm>
              <a:off x="2370665" y="2967110"/>
              <a:ext cx="73225" cy="42367"/>
            </a:xfrm>
            <a:custGeom>
              <a:rect b="b" l="l" r="r" t="t"/>
              <a:pathLst>
                <a:path extrusionOk="0" h="1616" w="2793">
                  <a:moveTo>
                    <a:pt x="1" y="0"/>
                  </a:moveTo>
                  <a:lnTo>
                    <a:pt x="1" y="1616"/>
                  </a:lnTo>
                  <a:lnTo>
                    <a:pt x="2793" y="1616"/>
                  </a:lnTo>
                  <a:lnTo>
                    <a:pt x="279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0"/>
            <p:cNvSpPr/>
            <p:nvPr/>
          </p:nvSpPr>
          <p:spPr>
            <a:xfrm>
              <a:off x="2358789" y="2906155"/>
              <a:ext cx="96979" cy="64600"/>
            </a:xfrm>
            <a:custGeom>
              <a:rect b="b" l="l" r="r" t="t"/>
              <a:pathLst>
                <a:path extrusionOk="0" h="2464" w="3699">
                  <a:moveTo>
                    <a:pt x="1" y="0"/>
                  </a:moveTo>
                  <a:lnTo>
                    <a:pt x="1" y="2463"/>
                  </a:lnTo>
                  <a:lnTo>
                    <a:pt x="3699" y="2463"/>
                  </a:lnTo>
                  <a:lnTo>
                    <a:pt x="36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0"/>
            <p:cNvSpPr/>
            <p:nvPr/>
          </p:nvSpPr>
          <p:spPr>
            <a:xfrm>
              <a:off x="2379972" y="3077538"/>
              <a:ext cx="27371" cy="57652"/>
            </a:xfrm>
            <a:custGeom>
              <a:rect b="b" l="l" r="r" t="t"/>
              <a:pathLst>
                <a:path extrusionOk="0" h="2199" w="1044">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0"/>
            <p:cNvSpPr/>
            <p:nvPr/>
          </p:nvSpPr>
          <p:spPr>
            <a:xfrm>
              <a:off x="2407317" y="3080475"/>
              <a:ext cx="27266" cy="54716"/>
            </a:xfrm>
            <a:custGeom>
              <a:rect b="b" l="l" r="r" t="t"/>
              <a:pathLst>
                <a:path extrusionOk="0" h="2087" w="104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0"/>
            <p:cNvSpPr/>
            <p:nvPr/>
          </p:nvSpPr>
          <p:spPr>
            <a:xfrm>
              <a:off x="2434662" y="3086269"/>
              <a:ext cx="27266" cy="48922"/>
            </a:xfrm>
            <a:custGeom>
              <a:rect b="b" l="l" r="r" t="t"/>
              <a:pathLst>
                <a:path extrusionOk="0" h="1866" w="104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0"/>
            <p:cNvSpPr/>
            <p:nvPr/>
          </p:nvSpPr>
          <p:spPr>
            <a:xfrm>
              <a:off x="2358789" y="2965485"/>
              <a:ext cx="96979" cy="27188"/>
            </a:xfrm>
            <a:custGeom>
              <a:rect b="b" l="l" r="r" t="t"/>
              <a:pathLst>
                <a:path extrusionOk="0" h="1037" w="3699">
                  <a:moveTo>
                    <a:pt x="1" y="1"/>
                  </a:moveTo>
                  <a:lnTo>
                    <a:pt x="1" y="1037"/>
                  </a:lnTo>
                  <a:lnTo>
                    <a:pt x="3699" y="1037"/>
                  </a:lnTo>
                  <a:lnTo>
                    <a:pt x="3699"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0"/>
            <p:cNvSpPr/>
            <p:nvPr/>
          </p:nvSpPr>
          <p:spPr>
            <a:xfrm>
              <a:off x="2352523" y="3054467"/>
              <a:ext cx="63263" cy="36757"/>
            </a:xfrm>
            <a:custGeom>
              <a:rect b="b" l="l" r="r" t="t"/>
              <a:pathLst>
                <a:path extrusionOk="0" h="1402" w="2413">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0"/>
            <p:cNvSpPr/>
            <p:nvPr/>
          </p:nvSpPr>
          <p:spPr>
            <a:xfrm>
              <a:off x="2285878" y="3201836"/>
              <a:ext cx="162286" cy="52147"/>
            </a:xfrm>
            <a:custGeom>
              <a:rect b="b" l="l" r="r" t="t"/>
              <a:pathLst>
                <a:path extrusionOk="0" h="1989" w="6190">
                  <a:moveTo>
                    <a:pt x="927" y="0"/>
                  </a:moveTo>
                  <a:lnTo>
                    <a:pt x="0" y="1989"/>
                  </a:lnTo>
                  <a:lnTo>
                    <a:pt x="6190" y="1989"/>
                  </a:lnTo>
                  <a:lnTo>
                    <a:pt x="526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0"/>
            <p:cNvSpPr/>
            <p:nvPr/>
          </p:nvSpPr>
          <p:spPr>
            <a:xfrm>
              <a:off x="2310182" y="3187311"/>
              <a:ext cx="113679" cy="29075"/>
            </a:xfrm>
            <a:custGeom>
              <a:rect b="b" l="l" r="r" t="t"/>
              <a:pathLst>
                <a:path extrusionOk="0" h="1109" w="4336">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0"/>
            <p:cNvSpPr/>
            <p:nvPr/>
          </p:nvSpPr>
          <p:spPr>
            <a:xfrm>
              <a:off x="2347305" y="2900937"/>
              <a:ext cx="119945" cy="275861"/>
            </a:xfrm>
            <a:custGeom>
              <a:rect b="b" l="l" r="r" t="t"/>
              <a:pathLst>
                <a:path extrusionOk="0" h="10522" w="4575">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0"/>
            <p:cNvSpPr/>
            <p:nvPr/>
          </p:nvSpPr>
          <p:spPr>
            <a:xfrm>
              <a:off x="2279507" y="3182068"/>
              <a:ext cx="175028" cy="77132"/>
            </a:xfrm>
            <a:custGeom>
              <a:rect b="b" l="l" r="r" t="t"/>
              <a:pathLst>
                <a:path extrusionOk="0" h="2942" w="6676">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0"/>
            <p:cNvSpPr/>
            <p:nvPr/>
          </p:nvSpPr>
          <p:spPr>
            <a:xfrm>
              <a:off x="2325860" y="3120588"/>
              <a:ext cx="10566" cy="56105"/>
            </a:xfrm>
            <a:custGeom>
              <a:rect b="b" l="l" r="r" t="t"/>
              <a:pathLst>
                <a:path extrusionOk="0" h="2140" w="403">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0"/>
            <p:cNvSpPr/>
            <p:nvPr/>
          </p:nvSpPr>
          <p:spPr>
            <a:xfrm>
              <a:off x="2270331" y="3139438"/>
              <a:ext cx="47296" cy="42918"/>
            </a:xfrm>
            <a:custGeom>
              <a:rect b="b" l="l" r="r" t="t"/>
              <a:pathLst>
                <a:path extrusionOk="0" h="1637" w="1804">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0"/>
            <p:cNvSpPr/>
            <p:nvPr/>
          </p:nvSpPr>
          <p:spPr>
            <a:xfrm>
              <a:off x="2241439" y="3190431"/>
              <a:ext cx="57941" cy="10566"/>
            </a:xfrm>
            <a:custGeom>
              <a:rect b="b" l="l" r="r" t="t"/>
              <a:pathLst>
                <a:path extrusionOk="0" h="403" w="221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2" name="Google Shape;14762;p80"/>
          <p:cNvGrpSpPr/>
          <p:nvPr/>
        </p:nvGrpSpPr>
        <p:grpSpPr>
          <a:xfrm>
            <a:off x="3533936" y="3237888"/>
            <a:ext cx="361775" cy="246969"/>
            <a:chOff x="3533936" y="3437138"/>
            <a:chExt cx="361775" cy="246969"/>
          </a:xfrm>
        </p:grpSpPr>
        <p:sp>
          <p:nvSpPr>
            <p:cNvPr id="14763" name="Google Shape;14763;p80"/>
            <p:cNvSpPr/>
            <p:nvPr/>
          </p:nvSpPr>
          <p:spPr>
            <a:xfrm>
              <a:off x="3580839" y="3442538"/>
              <a:ext cx="118870" cy="225916"/>
            </a:xfrm>
            <a:custGeom>
              <a:rect b="b" l="l" r="r" t="t"/>
              <a:pathLst>
                <a:path extrusionOk="0" h="8617" w="4534">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0"/>
            <p:cNvSpPr/>
            <p:nvPr/>
          </p:nvSpPr>
          <p:spPr>
            <a:xfrm>
              <a:off x="3580918" y="3545757"/>
              <a:ext cx="76005" cy="122698"/>
            </a:xfrm>
            <a:custGeom>
              <a:rect b="b" l="l" r="r" t="t"/>
              <a:pathLst>
                <a:path extrusionOk="0" h="4680" w="2899">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0"/>
            <p:cNvSpPr/>
            <p:nvPr/>
          </p:nvSpPr>
          <p:spPr>
            <a:xfrm>
              <a:off x="3539625" y="3528584"/>
              <a:ext cx="87671" cy="139870"/>
            </a:xfrm>
            <a:custGeom>
              <a:rect b="b" l="l" r="r" t="t"/>
              <a:pathLst>
                <a:path extrusionOk="0" h="5335" w="3344">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0"/>
            <p:cNvSpPr/>
            <p:nvPr/>
          </p:nvSpPr>
          <p:spPr>
            <a:xfrm>
              <a:off x="3572292" y="3655503"/>
              <a:ext cx="135990" cy="23386"/>
            </a:xfrm>
            <a:custGeom>
              <a:rect b="b" l="l" r="r" t="t"/>
              <a:pathLst>
                <a:path extrusionOk="0" h="892" w="5187">
                  <a:moveTo>
                    <a:pt x="0" y="1"/>
                  </a:moveTo>
                  <a:lnTo>
                    <a:pt x="0" y="892"/>
                  </a:lnTo>
                  <a:lnTo>
                    <a:pt x="5187" y="892"/>
                  </a:lnTo>
                  <a:lnTo>
                    <a:pt x="5187"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0"/>
            <p:cNvSpPr/>
            <p:nvPr/>
          </p:nvSpPr>
          <p:spPr>
            <a:xfrm>
              <a:off x="3730488" y="3442538"/>
              <a:ext cx="118791" cy="225916"/>
            </a:xfrm>
            <a:custGeom>
              <a:rect b="b" l="l" r="r" t="t"/>
              <a:pathLst>
                <a:path extrusionOk="0" h="8617" w="4531">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0"/>
            <p:cNvSpPr/>
            <p:nvPr/>
          </p:nvSpPr>
          <p:spPr>
            <a:xfrm>
              <a:off x="3773302" y="3545757"/>
              <a:ext cx="75978" cy="122698"/>
            </a:xfrm>
            <a:custGeom>
              <a:rect b="b" l="l" r="r" t="t"/>
              <a:pathLst>
                <a:path extrusionOk="0" h="4680" w="2898">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0"/>
            <p:cNvSpPr/>
            <p:nvPr/>
          </p:nvSpPr>
          <p:spPr>
            <a:xfrm>
              <a:off x="3802927" y="3528584"/>
              <a:ext cx="87671" cy="139870"/>
            </a:xfrm>
            <a:custGeom>
              <a:rect b="b" l="l" r="r" t="t"/>
              <a:pathLst>
                <a:path extrusionOk="0" h="5335" w="3344">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0"/>
            <p:cNvSpPr/>
            <p:nvPr/>
          </p:nvSpPr>
          <p:spPr>
            <a:xfrm>
              <a:off x="3721941" y="3655503"/>
              <a:ext cx="135990" cy="23386"/>
            </a:xfrm>
            <a:custGeom>
              <a:rect b="b" l="l" r="r" t="t"/>
              <a:pathLst>
                <a:path extrusionOk="0" h="892" w="5187">
                  <a:moveTo>
                    <a:pt x="0" y="1"/>
                  </a:moveTo>
                  <a:lnTo>
                    <a:pt x="0" y="892"/>
                  </a:lnTo>
                  <a:lnTo>
                    <a:pt x="5186" y="892"/>
                  </a:lnTo>
                  <a:lnTo>
                    <a:pt x="518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0"/>
            <p:cNvSpPr/>
            <p:nvPr/>
          </p:nvSpPr>
          <p:spPr>
            <a:xfrm>
              <a:off x="3533936" y="3437138"/>
              <a:ext cx="179669" cy="246969"/>
            </a:xfrm>
            <a:custGeom>
              <a:rect b="b" l="l" r="r" t="t"/>
              <a:pathLst>
                <a:path extrusionOk="0" h="9420" w="6853">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0"/>
            <p:cNvSpPr/>
            <p:nvPr/>
          </p:nvSpPr>
          <p:spPr>
            <a:xfrm>
              <a:off x="3778519" y="3507951"/>
              <a:ext cx="11142" cy="36495"/>
            </a:xfrm>
            <a:custGeom>
              <a:rect b="b" l="l" r="r" t="t"/>
              <a:pathLst>
                <a:path extrusionOk="0" h="1392" w="425">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0"/>
            <p:cNvSpPr/>
            <p:nvPr/>
          </p:nvSpPr>
          <p:spPr>
            <a:xfrm>
              <a:off x="3716698" y="3437164"/>
              <a:ext cx="179013" cy="246943"/>
            </a:xfrm>
            <a:custGeom>
              <a:rect b="b" l="l" r="r" t="t"/>
              <a:pathLst>
                <a:path extrusionOk="0" h="9419" w="6828">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4" name="Google Shape;14774;p80"/>
          <p:cNvGrpSpPr/>
          <p:nvPr/>
        </p:nvGrpSpPr>
        <p:grpSpPr>
          <a:xfrm>
            <a:off x="3531838" y="1806202"/>
            <a:ext cx="358288" cy="323209"/>
            <a:chOff x="3531838" y="2005452"/>
            <a:chExt cx="358288" cy="323209"/>
          </a:xfrm>
        </p:grpSpPr>
        <p:sp>
          <p:nvSpPr>
            <p:cNvPr id="14775" name="Google Shape;14775;p80"/>
            <p:cNvSpPr/>
            <p:nvPr/>
          </p:nvSpPr>
          <p:spPr>
            <a:xfrm>
              <a:off x="3536977" y="2113102"/>
              <a:ext cx="267392" cy="210055"/>
            </a:xfrm>
            <a:custGeom>
              <a:rect b="b" l="l" r="r" t="t"/>
              <a:pathLst>
                <a:path extrusionOk="0" h="8012" w="10199">
                  <a:moveTo>
                    <a:pt x="0" y="1"/>
                  </a:moveTo>
                  <a:lnTo>
                    <a:pt x="0" y="8012"/>
                  </a:lnTo>
                  <a:lnTo>
                    <a:pt x="10199" y="8012"/>
                  </a:lnTo>
                  <a:lnTo>
                    <a:pt x="10199" y="1334"/>
                  </a:lnTo>
                  <a:lnTo>
                    <a:pt x="4125" y="1334"/>
                  </a:lnTo>
                  <a:lnTo>
                    <a:pt x="27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0"/>
            <p:cNvSpPr/>
            <p:nvPr/>
          </p:nvSpPr>
          <p:spPr>
            <a:xfrm>
              <a:off x="3742811" y="2148049"/>
              <a:ext cx="61559" cy="49971"/>
            </a:xfrm>
            <a:custGeom>
              <a:rect b="b" l="l" r="r" t="t"/>
              <a:pathLst>
                <a:path extrusionOk="0" h="1906" w="2348">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0"/>
            <p:cNvSpPr/>
            <p:nvPr/>
          </p:nvSpPr>
          <p:spPr>
            <a:xfrm>
              <a:off x="3536977" y="2215192"/>
              <a:ext cx="267392" cy="107964"/>
            </a:xfrm>
            <a:custGeom>
              <a:rect b="b" l="l" r="r" t="t"/>
              <a:pathLst>
                <a:path extrusionOk="0" h="4118" w="10199">
                  <a:moveTo>
                    <a:pt x="0" y="0"/>
                  </a:moveTo>
                  <a:lnTo>
                    <a:pt x="0" y="4118"/>
                  </a:lnTo>
                  <a:lnTo>
                    <a:pt x="10199" y="4118"/>
                  </a:lnTo>
                  <a:lnTo>
                    <a:pt x="1019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0"/>
            <p:cNvSpPr/>
            <p:nvPr/>
          </p:nvSpPr>
          <p:spPr>
            <a:xfrm>
              <a:off x="3536977" y="2113102"/>
              <a:ext cx="108173" cy="40375"/>
            </a:xfrm>
            <a:custGeom>
              <a:rect b="b" l="l" r="r" t="t"/>
              <a:pathLst>
                <a:path extrusionOk="0" h="1540" w="4126">
                  <a:moveTo>
                    <a:pt x="0" y="1"/>
                  </a:moveTo>
                  <a:lnTo>
                    <a:pt x="0" y="1540"/>
                  </a:lnTo>
                  <a:lnTo>
                    <a:pt x="4125" y="1540"/>
                  </a:lnTo>
                  <a:lnTo>
                    <a:pt x="4125" y="1334"/>
                  </a:lnTo>
                  <a:lnTo>
                    <a:pt x="279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0"/>
            <p:cNvSpPr/>
            <p:nvPr/>
          </p:nvSpPr>
          <p:spPr>
            <a:xfrm>
              <a:off x="3536977" y="2201507"/>
              <a:ext cx="290569" cy="121649"/>
            </a:xfrm>
            <a:custGeom>
              <a:rect b="b" l="l" r="r" t="t"/>
              <a:pathLst>
                <a:path extrusionOk="0" h="4640" w="11083">
                  <a:moveTo>
                    <a:pt x="887" y="1"/>
                  </a:moveTo>
                  <a:lnTo>
                    <a:pt x="159" y="3818"/>
                  </a:lnTo>
                  <a:lnTo>
                    <a:pt x="0" y="4640"/>
                  </a:lnTo>
                  <a:lnTo>
                    <a:pt x="10199" y="4640"/>
                  </a:lnTo>
                  <a:lnTo>
                    <a:pt x="10355" y="3818"/>
                  </a:lnTo>
                  <a:lnTo>
                    <a:pt x="11083"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0"/>
            <p:cNvSpPr/>
            <p:nvPr/>
          </p:nvSpPr>
          <p:spPr>
            <a:xfrm>
              <a:off x="3536977" y="2301579"/>
              <a:ext cx="271482" cy="21577"/>
            </a:xfrm>
            <a:custGeom>
              <a:rect b="b" l="l" r="r" t="t"/>
              <a:pathLst>
                <a:path extrusionOk="0" h="823" w="10355">
                  <a:moveTo>
                    <a:pt x="159" y="1"/>
                  </a:moveTo>
                  <a:lnTo>
                    <a:pt x="0" y="823"/>
                  </a:lnTo>
                  <a:lnTo>
                    <a:pt x="10199" y="823"/>
                  </a:lnTo>
                  <a:lnTo>
                    <a:pt x="1035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0"/>
            <p:cNvSpPr/>
            <p:nvPr/>
          </p:nvSpPr>
          <p:spPr>
            <a:xfrm>
              <a:off x="3740163" y="2042550"/>
              <a:ext cx="144747" cy="144747"/>
            </a:xfrm>
            <a:custGeom>
              <a:rect b="b" l="l" r="r" t="t"/>
              <a:pathLst>
                <a:path extrusionOk="0" h="5521" w="5521">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0"/>
            <p:cNvSpPr/>
            <p:nvPr/>
          </p:nvSpPr>
          <p:spPr>
            <a:xfrm>
              <a:off x="3669506" y="2005452"/>
              <a:ext cx="93675" cy="90057"/>
            </a:xfrm>
            <a:custGeom>
              <a:rect b="b" l="l" r="r" t="t"/>
              <a:pathLst>
                <a:path extrusionOk="0" h="3435" w="3573">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0"/>
            <p:cNvSpPr/>
            <p:nvPr/>
          </p:nvSpPr>
          <p:spPr>
            <a:xfrm>
              <a:off x="3699421" y="2033479"/>
              <a:ext cx="39641" cy="33978"/>
            </a:xfrm>
            <a:custGeom>
              <a:rect b="b" l="l" r="r" t="t"/>
              <a:pathLst>
                <a:path extrusionOk="0" h="1296" w="1512">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0"/>
            <p:cNvSpPr/>
            <p:nvPr/>
          </p:nvSpPr>
          <p:spPr>
            <a:xfrm>
              <a:off x="3682825" y="2037228"/>
              <a:ext cx="207302" cy="224264"/>
            </a:xfrm>
            <a:custGeom>
              <a:rect b="b" l="l" r="r" t="t"/>
              <a:pathLst>
                <a:path extrusionOk="0" h="8554" w="7907">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0"/>
            <p:cNvSpPr/>
            <p:nvPr/>
          </p:nvSpPr>
          <p:spPr>
            <a:xfrm>
              <a:off x="3773590" y="2078730"/>
              <a:ext cx="75034" cy="72203"/>
            </a:xfrm>
            <a:custGeom>
              <a:rect b="b" l="l" r="r" t="t"/>
              <a:pathLst>
                <a:path extrusionOk="0" h="2754" w="2862">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0"/>
            <p:cNvSpPr/>
            <p:nvPr/>
          </p:nvSpPr>
          <p:spPr>
            <a:xfrm>
              <a:off x="3787538" y="2096217"/>
              <a:ext cx="43705" cy="37360"/>
            </a:xfrm>
            <a:custGeom>
              <a:rect b="b" l="l" r="r" t="t"/>
              <a:pathLst>
                <a:path extrusionOk="0" h="1425" w="1667">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0"/>
            <p:cNvSpPr/>
            <p:nvPr/>
          </p:nvSpPr>
          <p:spPr>
            <a:xfrm>
              <a:off x="3531838" y="2107779"/>
              <a:ext cx="287055" cy="220882"/>
            </a:xfrm>
            <a:custGeom>
              <a:rect b="b" l="l" r="r" t="t"/>
              <a:pathLst>
                <a:path extrusionOk="0" h="8425" w="10949">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8" name="Google Shape;14788;p80"/>
          <p:cNvGrpSpPr/>
          <p:nvPr/>
        </p:nvGrpSpPr>
        <p:grpSpPr>
          <a:xfrm>
            <a:off x="3136452" y="1316696"/>
            <a:ext cx="297988" cy="358393"/>
            <a:chOff x="3136452" y="1515946"/>
            <a:chExt cx="297988" cy="358393"/>
          </a:xfrm>
        </p:grpSpPr>
        <p:sp>
          <p:nvSpPr>
            <p:cNvPr id="14789" name="Google Shape;14789;p80"/>
            <p:cNvSpPr/>
            <p:nvPr/>
          </p:nvSpPr>
          <p:spPr>
            <a:xfrm>
              <a:off x="3141670" y="1581568"/>
              <a:ext cx="287554" cy="287527"/>
            </a:xfrm>
            <a:custGeom>
              <a:rect b="b" l="l" r="r" t="t"/>
              <a:pathLst>
                <a:path extrusionOk="0" h="10967" w="10968">
                  <a:moveTo>
                    <a:pt x="1" y="0"/>
                  </a:moveTo>
                  <a:lnTo>
                    <a:pt x="1" y="8526"/>
                  </a:lnTo>
                  <a:lnTo>
                    <a:pt x="247" y="8783"/>
                  </a:lnTo>
                  <a:lnTo>
                    <a:pt x="2369" y="10967"/>
                  </a:lnTo>
                  <a:lnTo>
                    <a:pt x="10967" y="10967"/>
                  </a:lnTo>
                  <a:lnTo>
                    <a:pt x="10967"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0"/>
            <p:cNvSpPr/>
            <p:nvPr/>
          </p:nvSpPr>
          <p:spPr>
            <a:xfrm>
              <a:off x="3148145" y="1811836"/>
              <a:ext cx="73593" cy="57259"/>
            </a:xfrm>
            <a:custGeom>
              <a:rect b="b" l="l" r="r" t="t"/>
              <a:pathLst>
                <a:path extrusionOk="0" h="2184" w="2807">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0"/>
            <p:cNvSpPr/>
            <p:nvPr/>
          </p:nvSpPr>
          <p:spPr>
            <a:xfrm>
              <a:off x="3278420" y="1581568"/>
              <a:ext cx="120024" cy="43783"/>
            </a:xfrm>
            <a:custGeom>
              <a:rect b="b" l="l" r="r" t="t"/>
              <a:pathLst>
                <a:path extrusionOk="0" h="1670" w="4578">
                  <a:moveTo>
                    <a:pt x="0" y="0"/>
                  </a:moveTo>
                  <a:cubicBezTo>
                    <a:pt x="319" y="996"/>
                    <a:pt x="1242" y="1670"/>
                    <a:pt x="2289" y="1670"/>
                  </a:cubicBezTo>
                  <a:cubicBezTo>
                    <a:pt x="3336" y="1670"/>
                    <a:pt x="4259" y="996"/>
                    <a:pt x="457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0"/>
            <p:cNvSpPr/>
            <p:nvPr/>
          </p:nvSpPr>
          <p:spPr>
            <a:xfrm>
              <a:off x="3181546" y="1581568"/>
              <a:ext cx="247677" cy="287527"/>
            </a:xfrm>
            <a:custGeom>
              <a:rect b="b" l="l" r="r" t="t"/>
              <a:pathLst>
                <a:path extrusionOk="0" h="10967" w="9447">
                  <a:moveTo>
                    <a:pt x="8577" y="0"/>
                  </a:moveTo>
                  <a:lnTo>
                    <a:pt x="8577" y="10098"/>
                  </a:lnTo>
                  <a:lnTo>
                    <a:pt x="1" y="10098"/>
                  </a:lnTo>
                  <a:lnTo>
                    <a:pt x="848" y="10967"/>
                  </a:lnTo>
                  <a:lnTo>
                    <a:pt x="9446" y="10967"/>
                  </a:lnTo>
                  <a:lnTo>
                    <a:pt x="94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0"/>
            <p:cNvSpPr/>
            <p:nvPr/>
          </p:nvSpPr>
          <p:spPr>
            <a:xfrm>
              <a:off x="3141670" y="1805072"/>
              <a:ext cx="62135" cy="64023"/>
            </a:xfrm>
            <a:custGeom>
              <a:rect b="b" l="l" r="r" t="t"/>
              <a:pathLst>
                <a:path extrusionOk="0" h="2442" w="2370">
                  <a:moveTo>
                    <a:pt x="1" y="1"/>
                  </a:moveTo>
                  <a:lnTo>
                    <a:pt x="2369" y="2442"/>
                  </a:lnTo>
                  <a:lnTo>
                    <a:pt x="236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0"/>
            <p:cNvSpPr/>
            <p:nvPr/>
          </p:nvSpPr>
          <p:spPr>
            <a:xfrm>
              <a:off x="3297297" y="1521163"/>
              <a:ext cx="82349" cy="82375"/>
            </a:xfrm>
            <a:custGeom>
              <a:rect b="b" l="l" r="r" t="t"/>
              <a:pathLst>
                <a:path extrusionOk="0" h="3142" w="3141">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0"/>
            <p:cNvSpPr/>
            <p:nvPr/>
          </p:nvSpPr>
          <p:spPr>
            <a:xfrm>
              <a:off x="3202075" y="1650494"/>
              <a:ext cx="166665" cy="18929"/>
            </a:xfrm>
            <a:custGeom>
              <a:rect b="b" l="l" r="r" t="t"/>
              <a:pathLst>
                <a:path extrusionOk="0" h="722" w="6357">
                  <a:moveTo>
                    <a:pt x="0" y="1"/>
                  </a:moveTo>
                  <a:lnTo>
                    <a:pt x="0" y="721"/>
                  </a:lnTo>
                  <a:lnTo>
                    <a:pt x="6356" y="721"/>
                  </a:lnTo>
                  <a:lnTo>
                    <a:pt x="635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0"/>
            <p:cNvSpPr/>
            <p:nvPr/>
          </p:nvSpPr>
          <p:spPr>
            <a:xfrm>
              <a:off x="3136452" y="1515946"/>
              <a:ext cx="297988" cy="358393"/>
            </a:xfrm>
            <a:custGeom>
              <a:rect b="b" l="l" r="r" t="t"/>
              <a:pathLst>
                <a:path extrusionOk="0" h="13670" w="11366">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0"/>
            <p:cNvSpPr/>
            <p:nvPr/>
          </p:nvSpPr>
          <p:spPr>
            <a:xfrm>
              <a:off x="3265678" y="1799855"/>
              <a:ext cx="128597" cy="10487"/>
            </a:xfrm>
            <a:custGeom>
              <a:rect b="b" l="l" r="r" t="t"/>
              <a:pathLst>
                <a:path extrusionOk="0" h="400" w="4905">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0"/>
            <p:cNvSpPr/>
            <p:nvPr/>
          </p:nvSpPr>
          <p:spPr>
            <a:xfrm>
              <a:off x="3196857" y="1645172"/>
              <a:ext cx="177099" cy="29573"/>
            </a:xfrm>
            <a:custGeom>
              <a:rect b="b" l="l" r="r" t="t"/>
              <a:pathLst>
                <a:path extrusionOk="0" h="1128" w="6755">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0"/>
            <p:cNvSpPr/>
            <p:nvPr/>
          </p:nvSpPr>
          <p:spPr>
            <a:xfrm>
              <a:off x="3195048" y="1690292"/>
              <a:ext cx="180717" cy="10461"/>
            </a:xfrm>
            <a:custGeom>
              <a:rect b="b" l="l" r="r" t="t"/>
              <a:pathLst>
                <a:path extrusionOk="0" h="399" w="6893">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0"/>
            <p:cNvSpPr/>
            <p:nvPr/>
          </p:nvSpPr>
          <p:spPr>
            <a:xfrm>
              <a:off x="3195048" y="1716300"/>
              <a:ext cx="180717" cy="10461"/>
            </a:xfrm>
            <a:custGeom>
              <a:rect b="b" l="l" r="r" t="t"/>
              <a:pathLst>
                <a:path extrusionOk="0" h="399" w="6893">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1" name="Google Shape;14801;p80"/>
          <p:cNvGrpSpPr/>
          <p:nvPr/>
        </p:nvGrpSpPr>
        <p:grpSpPr>
          <a:xfrm>
            <a:off x="2674893" y="1316696"/>
            <a:ext cx="332254" cy="358393"/>
            <a:chOff x="2674893" y="1515946"/>
            <a:chExt cx="332254" cy="358393"/>
          </a:xfrm>
        </p:grpSpPr>
        <p:sp>
          <p:nvSpPr>
            <p:cNvPr id="14802" name="Google Shape;14802;p80"/>
            <p:cNvSpPr/>
            <p:nvPr/>
          </p:nvSpPr>
          <p:spPr>
            <a:xfrm>
              <a:off x="2968582" y="1811548"/>
              <a:ext cx="33349" cy="57469"/>
            </a:xfrm>
            <a:custGeom>
              <a:rect b="b" l="l" r="r" t="t"/>
              <a:pathLst>
                <a:path extrusionOk="0" h="2192" w="1272">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0"/>
            <p:cNvSpPr/>
            <p:nvPr/>
          </p:nvSpPr>
          <p:spPr>
            <a:xfrm>
              <a:off x="2985282" y="1811548"/>
              <a:ext cx="16648" cy="57469"/>
            </a:xfrm>
            <a:custGeom>
              <a:rect b="b" l="l" r="r" t="t"/>
              <a:pathLst>
                <a:path extrusionOk="0" h="2192" w="635">
                  <a:moveTo>
                    <a:pt x="1" y="0"/>
                  </a:moveTo>
                  <a:lnTo>
                    <a:pt x="1" y="2191"/>
                  </a:lnTo>
                  <a:cubicBezTo>
                    <a:pt x="196" y="2191"/>
                    <a:pt x="367" y="2043"/>
                    <a:pt x="392" y="1847"/>
                  </a:cubicBezTo>
                  <a:lnTo>
                    <a:pt x="635" y="4"/>
                  </a:lnTo>
                  <a:lnTo>
                    <a:pt x="1"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0"/>
            <p:cNvSpPr/>
            <p:nvPr/>
          </p:nvSpPr>
          <p:spPr>
            <a:xfrm>
              <a:off x="2680215" y="1521268"/>
              <a:ext cx="257535" cy="347828"/>
            </a:xfrm>
            <a:custGeom>
              <a:rect b="b" l="l" r="r" t="t"/>
              <a:pathLst>
                <a:path extrusionOk="0" h="13267" w="9823">
                  <a:moveTo>
                    <a:pt x="2930" y="1"/>
                  </a:moveTo>
                  <a:lnTo>
                    <a:pt x="0" y="2931"/>
                  </a:lnTo>
                  <a:lnTo>
                    <a:pt x="0" y="13267"/>
                  </a:lnTo>
                  <a:lnTo>
                    <a:pt x="9822" y="13267"/>
                  </a:lnTo>
                  <a:lnTo>
                    <a:pt x="9822"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0"/>
            <p:cNvSpPr/>
            <p:nvPr/>
          </p:nvSpPr>
          <p:spPr>
            <a:xfrm>
              <a:off x="2680215" y="1521268"/>
              <a:ext cx="89375" cy="89375"/>
            </a:xfrm>
            <a:custGeom>
              <a:rect b="b" l="l" r="r" t="t"/>
              <a:pathLst>
                <a:path extrusionOk="0" h="3409" w="3409">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0"/>
            <p:cNvSpPr/>
            <p:nvPr/>
          </p:nvSpPr>
          <p:spPr>
            <a:xfrm>
              <a:off x="2680215" y="1521268"/>
              <a:ext cx="257535" cy="347828"/>
            </a:xfrm>
            <a:custGeom>
              <a:rect b="b" l="l" r="r" t="t"/>
              <a:pathLst>
                <a:path extrusionOk="0" h="13267" w="9823">
                  <a:moveTo>
                    <a:pt x="8946" y="1"/>
                  </a:moveTo>
                  <a:lnTo>
                    <a:pt x="8946" y="12358"/>
                  </a:lnTo>
                  <a:lnTo>
                    <a:pt x="0" y="12358"/>
                  </a:lnTo>
                  <a:lnTo>
                    <a:pt x="0" y="13267"/>
                  </a:lnTo>
                  <a:lnTo>
                    <a:pt x="9822" y="13267"/>
                  </a:lnTo>
                  <a:lnTo>
                    <a:pt x="982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0"/>
            <p:cNvSpPr/>
            <p:nvPr/>
          </p:nvSpPr>
          <p:spPr>
            <a:xfrm>
              <a:off x="2680215" y="1521268"/>
              <a:ext cx="76843" cy="76843"/>
            </a:xfrm>
            <a:custGeom>
              <a:rect b="b" l="l" r="r" t="t"/>
              <a:pathLst>
                <a:path extrusionOk="0" h="2931" w="2931">
                  <a:moveTo>
                    <a:pt x="2930" y="1"/>
                  </a:moveTo>
                  <a:lnTo>
                    <a:pt x="0" y="2931"/>
                  </a:lnTo>
                  <a:lnTo>
                    <a:pt x="2930" y="2931"/>
                  </a:lnTo>
                  <a:lnTo>
                    <a:pt x="293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0"/>
            <p:cNvSpPr/>
            <p:nvPr/>
          </p:nvSpPr>
          <p:spPr>
            <a:xfrm>
              <a:off x="2968582" y="1601310"/>
              <a:ext cx="33349" cy="222691"/>
            </a:xfrm>
            <a:custGeom>
              <a:rect b="b" l="l" r="r" t="t"/>
              <a:pathLst>
                <a:path extrusionOk="0" h="8494" w="1272">
                  <a:moveTo>
                    <a:pt x="0" y="1"/>
                  </a:moveTo>
                  <a:lnTo>
                    <a:pt x="0" y="8494"/>
                  </a:lnTo>
                  <a:lnTo>
                    <a:pt x="1272" y="8494"/>
                  </a:lnTo>
                  <a:lnTo>
                    <a:pt x="12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0"/>
            <p:cNvSpPr/>
            <p:nvPr/>
          </p:nvSpPr>
          <p:spPr>
            <a:xfrm>
              <a:off x="2985282" y="1601310"/>
              <a:ext cx="16648" cy="222691"/>
            </a:xfrm>
            <a:custGeom>
              <a:rect b="b" l="l" r="r" t="t"/>
              <a:pathLst>
                <a:path extrusionOk="0" h="8494" w="635">
                  <a:moveTo>
                    <a:pt x="1" y="1"/>
                  </a:moveTo>
                  <a:lnTo>
                    <a:pt x="1" y="8494"/>
                  </a:lnTo>
                  <a:lnTo>
                    <a:pt x="635" y="8494"/>
                  </a:lnTo>
                  <a:lnTo>
                    <a:pt x="63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0"/>
            <p:cNvSpPr/>
            <p:nvPr/>
          </p:nvSpPr>
          <p:spPr>
            <a:xfrm>
              <a:off x="2968582" y="1569691"/>
              <a:ext cx="33349" cy="38776"/>
            </a:xfrm>
            <a:custGeom>
              <a:rect b="b" l="l" r="r" t="t"/>
              <a:pathLst>
                <a:path extrusionOk="0" h="1479" w="1272">
                  <a:moveTo>
                    <a:pt x="0" y="1"/>
                  </a:moveTo>
                  <a:lnTo>
                    <a:pt x="0" y="1478"/>
                  </a:lnTo>
                  <a:lnTo>
                    <a:pt x="1272" y="1478"/>
                  </a:lnTo>
                  <a:lnTo>
                    <a:pt x="127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0"/>
            <p:cNvSpPr/>
            <p:nvPr/>
          </p:nvSpPr>
          <p:spPr>
            <a:xfrm>
              <a:off x="2985282" y="1569691"/>
              <a:ext cx="16648" cy="38776"/>
            </a:xfrm>
            <a:custGeom>
              <a:rect b="b" l="l" r="r" t="t"/>
              <a:pathLst>
                <a:path extrusionOk="0" h="1479" w="635">
                  <a:moveTo>
                    <a:pt x="1" y="1"/>
                  </a:moveTo>
                  <a:lnTo>
                    <a:pt x="1" y="1478"/>
                  </a:lnTo>
                  <a:lnTo>
                    <a:pt x="635" y="1478"/>
                  </a:lnTo>
                  <a:lnTo>
                    <a:pt x="63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0"/>
            <p:cNvSpPr/>
            <p:nvPr/>
          </p:nvSpPr>
          <p:spPr>
            <a:xfrm>
              <a:off x="2968686" y="1521268"/>
              <a:ext cx="33244" cy="48450"/>
            </a:xfrm>
            <a:custGeom>
              <a:rect b="b" l="l" r="r" t="t"/>
              <a:pathLst>
                <a:path extrusionOk="0" h="1848" w="1268">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0"/>
            <p:cNvSpPr/>
            <p:nvPr/>
          </p:nvSpPr>
          <p:spPr>
            <a:xfrm>
              <a:off x="2985282" y="1521268"/>
              <a:ext cx="16648" cy="48450"/>
            </a:xfrm>
            <a:custGeom>
              <a:rect b="b" l="l" r="r" t="t"/>
              <a:pathLst>
                <a:path extrusionOk="0" h="1848" w="635">
                  <a:moveTo>
                    <a:pt x="1" y="1"/>
                  </a:moveTo>
                  <a:lnTo>
                    <a:pt x="1" y="1848"/>
                  </a:lnTo>
                  <a:lnTo>
                    <a:pt x="635" y="1848"/>
                  </a:lnTo>
                  <a:lnTo>
                    <a:pt x="635" y="634"/>
                  </a:lnTo>
                  <a:cubicBezTo>
                    <a:pt x="635" y="283"/>
                    <a:pt x="349" y="1"/>
                    <a:pt x="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0"/>
            <p:cNvSpPr/>
            <p:nvPr/>
          </p:nvSpPr>
          <p:spPr>
            <a:xfrm>
              <a:off x="2674998" y="1515946"/>
              <a:ext cx="268074" cy="358393"/>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0"/>
            <p:cNvSpPr/>
            <p:nvPr/>
          </p:nvSpPr>
          <p:spPr>
            <a:xfrm>
              <a:off x="2674893" y="1515946"/>
              <a:ext cx="171515" cy="290962"/>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0"/>
            <p:cNvSpPr/>
            <p:nvPr/>
          </p:nvSpPr>
          <p:spPr>
            <a:xfrm>
              <a:off x="2729006" y="1758169"/>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0"/>
            <p:cNvSpPr/>
            <p:nvPr/>
          </p:nvSpPr>
          <p:spPr>
            <a:xfrm>
              <a:off x="2801943" y="1822271"/>
              <a:ext cx="86990" cy="10461"/>
            </a:xfrm>
            <a:custGeom>
              <a:rect b="b" l="l" r="r" t="t"/>
              <a:pathLst>
                <a:path extrusionOk="0" h="399" w="3318">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0"/>
            <p:cNvSpPr/>
            <p:nvPr/>
          </p:nvSpPr>
          <p:spPr>
            <a:xfrm>
              <a:off x="2729006" y="1731584"/>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0"/>
            <p:cNvSpPr/>
            <p:nvPr/>
          </p:nvSpPr>
          <p:spPr>
            <a:xfrm>
              <a:off x="2729006" y="1705000"/>
              <a:ext cx="159927" cy="10487"/>
            </a:xfrm>
            <a:custGeom>
              <a:rect b="b" l="l" r="r" t="t"/>
              <a:pathLst>
                <a:path extrusionOk="0" h="400" w="610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0"/>
            <p:cNvSpPr/>
            <p:nvPr/>
          </p:nvSpPr>
          <p:spPr>
            <a:xfrm>
              <a:off x="2729006" y="1678415"/>
              <a:ext cx="159927" cy="10461"/>
            </a:xfrm>
            <a:custGeom>
              <a:rect b="b" l="l" r="r" t="t"/>
              <a:pathLst>
                <a:path extrusionOk="0" h="399" w="610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0"/>
            <p:cNvSpPr/>
            <p:nvPr/>
          </p:nvSpPr>
          <p:spPr>
            <a:xfrm>
              <a:off x="2791404" y="1599894"/>
              <a:ext cx="35158" cy="62686"/>
            </a:xfrm>
            <a:custGeom>
              <a:rect b="b" l="l" r="r" t="t"/>
              <a:pathLst>
                <a:path extrusionOk="0" h="2391" w="1341">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0"/>
            <p:cNvSpPr/>
            <p:nvPr/>
          </p:nvSpPr>
          <p:spPr>
            <a:xfrm>
              <a:off x="2797670" y="1580205"/>
              <a:ext cx="19191" cy="16491"/>
            </a:xfrm>
            <a:custGeom>
              <a:rect b="b" l="l" r="r" t="t"/>
              <a:pathLst>
                <a:path extrusionOk="0" h="629" w="732">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0"/>
            <p:cNvSpPr/>
            <p:nvPr/>
          </p:nvSpPr>
          <p:spPr>
            <a:xfrm>
              <a:off x="2963364" y="1515946"/>
              <a:ext cx="43783" cy="358393"/>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4" name="Google Shape;14824;p80"/>
          <p:cNvGrpSpPr/>
          <p:nvPr/>
        </p:nvGrpSpPr>
        <p:grpSpPr>
          <a:xfrm>
            <a:off x="1753768" y="2239263"/>
            <a:ext cx="358839" cy="358419"/>
            <a:chOff x="1753768" y="2438513"/>
            <a:chExt cx="358839" cy="358419"/>
          </a:xfrm>
        </p:grpSpPr>
        <p:sp>
          <p:nvSpPr>
            <p:cNvPr id="14825" name="Google Shape;14825;p80"/>
            <p:cNvSpPr/>
            <p:nvPr/>
          </p:nvSpPr>
          <p:spPr>
            <a:xfrm>
              <a:off x="1873870" y="2524061"/>
              <a:ext cx="55660" cy="62319"/>
            </a:xfrm>
            <a:custGeom>
              <a:rect b="b" l="l" r="r" t="t"/>
              <a:pathLst>
                <a:path extrusionOk="0" h="2377" w="2123">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0"/>
            <p:cNvSpPr/>
            <p:nvPr/>
          </p:nvSpPr>
          <p:spPr>
            <a:xfrm>
              <a:off x="1822588" y="2443835"/>
              <a:ext cx="284801" cy="274130"/>
            </a:xfrm>
            <a:custGeom>
              <a:rect b="b" l="l" r="r" t="t"/>
              <a:pathLst>
                <a:path extrusionOk="0" h="10456" w="10863">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0"/>
            <p:cNvSpPr/>
            <p:nvPr/>
          </p:nvSpPr>
          <p:spPr>
            <a:xfrm>
              <a:off x="1899511" y="2510192"/>
              <a:ext cx="141601" cy="141522"/>
            </a:xfrm>
            <a:custGeom>
              <a:rect b="b" l="l" r="r" t="t"/>
              <a:pathLst>
                <a:path extrusionOk="0" h="5398" w="5401">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0"/>
            <p:cNvSpPr/>
            <p:nvPr/>
          </p:nvSpPr>
          <p:spPr>
            <a:xfrm>
              <a:off x="1797053" y="2519447"/>
              <a:ext cx="236167" cy="237373"/>
            </a:xfrm>
            <a:custGeom>
              <a:rect b="b" l="l" r="r" t="t"/>
              <a:pathLst>
                <a:path extrusionOk="0" h="9054" w="9008">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0"/>
            <p:cNvSpPr/>
            <p:nvPr/>
          </p:nvSpPr>
          <p:spPr>
            <a:xfrm>
              <a:off x="1815012" y="2636377"/>
              <a:ext cx="102563" cy="102589"/>
            </a:xfrm>
            <a:custGeom>
              <a:rect b="b" l="l" r="r" t="t"/>
              <a:pathLst>
                <a:path extrusionOk="0" h="3913" w="3912">
                  <a:moveTo>
                    <a:pt x="1684" y="1"/>
                  </a:moveTo>
                  <a:lnTo>
                    <a:pt x="0" y="1685"/>
                  </a:lnTo>
                  <a:lnTo>
                    <a:pt x="2228" y="3912"/>
                  </a:lnTo>
                  <a:lnTo>
                    <a:pt x="3912" y="2228"/>
                  </a:lnTo>
                  <a:lnTo>
                    <a:pt x="1684"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0"/>
            <p:cNvSpPr/>
            <p:nvPr/>
          </p:nvSpPr>
          <p:spPr>
            <a:xfrm>
              <a:off x="1802191" y="2635144"/>
              <a:ext cx="113863" cy="113967"/>
            </a:xfrm>
            <a:custGeom>
              <a:rect b="b" l="l" r="r" t="t"/>
              <a:pathLst>
                <a:path extrusionOk="0" h="4347" w="4343">
                  <a:moveTo>
                    <a:pt x="1076" y="1"/>
                  </a:moveTo>
                  <a:lnTo>
                    <a:pt x="0" y="1077"/>
                  </a:lnTo>
                  <a:lnTo>
                    <a:pt x="3267" y="4347"/>
                  </a:lnTo>
                  <a:lnTo>
                    <a:pt x="4343" y="3268"/>
                  </a:lnTo>
                  <a:lnTo>
                    <a:pt x="1076"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0"/>
            <p:cNvSpPr/>
            <p:nvPr/>
          </p:nvSpPr>
          <p:spPr>
            <a:xfrm>
              <a:off x="1759562" y="2659264"/>
              <a:ext cx="132372" cy="132398"/>
            </a:xfrm>
            <a:custGeom>
              <a:rect b="b" l="l" r="r" t="t"/>
              <a:pathLst>
                <a:path extrusionOk="0" h="5050" w="5049">
                  <a:moveTo>
                    <a:pt x="1782" y="1"/>
                  </a:moveTo>
                  <a:lnTo>
                    <a:pt x="0" y="1783"/>
                  </a:lnTo>
                  <a:lnTo>
                    <a:pt x="3267" y="5049"/>
                  </a:lnTo>
                  <a:lnTo>
                    <a:pt x="5049" y="3268"/>
                  </a:lnTo>
                  <a:lnTo>
                    <a:pt x="17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0"/>
            <p:cNvSpPr/>
            <p:nvPr/>
          </p:nvSpPr>
          <p:spPr>
            <a:xfrm>
              <a:off x="1759562" y="2686347"/>
              <a:ext cx="105316" cy="105316"/>
            </a:xfrm>
            <a:custGeom>
              <a:rect b="b" l="l" r="r" t="t"/>
              <a:pathLst>
                <a:path extrusionOk="0" h="4017" w="4017">
                  <a:moveTo>
                    <a:pt x="750" y="0"/>
                  </a:moveTo>
                  <a:lnTo>
                    <a:pt x="0" y="750"/>
                  </a:lnTo>
                  <a:lnTo>
                    <a:pt x="3267" y="4016"/>
                  </a:lnTo>
                  <a:lnTo>
                    <a:pt x="4017" y="3267"/>
                  </a:lnTo>
                  <a:lnTo>
                    <a:pt x="75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0"/>
            <p:cNvSpPr/>
            <p:nvPr/>
          </p:nvSpPr>
          <p:spPr>
            <a:xfrm>
              <a:off x="1753768" y="2438513"/>
              <a:ext cx="358839" cy="358419"/>
            </a:xfrm>
            <a:custGeom>
              <a:rect b="b" l="l" r="r" t="t"/>
              <a:pathLst>
                <a:path extrusionOk="0" h="13671" w="13687">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4" name="Google Shape;14834;p80"/>
          <p:cNvGrpSpPr/>
          <p:nvPr/>
        </p:nvGrpSpPr>
        <p:grpSpPr>
          <a:xfrm>
            <a:off x="2246840" y="1316722"/>
            <a:ext cx="301423" cy="358367"/>
            <a:chOff x="2246840" y="1515972"/>
            <a:chExt cx="301423" cy="358367"/>
          </a:xfrm>
        </p:grpSpPr>
        <p:sp>
          <p:nvSpPr>
            <p:cNvPr id="14835" name="Google Shape;14835;p80"/>
            <p:cNvSpPr/>
            <p:nvPr/>
          </p:nvSpPr>
          <p:spPr>
            <a:xfrm>
              <a:off x="2252057" y="1603512"/>
              <a:ext cx="183496" cy="265583"/>
            </a:xfrm>
            <a:custGeom>
              <a:rect b="b" l="l" r="r" t="t"/>
              <a:pathLst>
                <a:path extrusionOk="0" h="10130" w="6999">
                  <a:moveTo>
                    <a:pt x="1" y="0"/>
                  </a:moveTo>
                  <a:lnTo>
                    <a:pt x="1" y="10130"/>
                  </a:lnTo>
                  <a:lnTo>
                    <a:pt x="6998" y="10130"/>
                  </a:lnTo>
                  <a:lnTo>
                    <a:pt x="6998"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0"/>
            <p:cNvSpPr/>
            <p:nvPr/>
          </p:nvSpPr>
          <p:spPr>
            <a:xfrm>
              <a:off x="2252057" y="1859290"/>
              <a:ext cx="183496" cy="9805"/>
            </a:xfrm>
            <a:custGeom>
              <a:rect b="b" l="l" r="r" t="t"/>
              <a:pathLst>
                <a:path extrusionOk="0" h="374" w="6999">
                  <a:moveTo>
                    <a:pt x="1" y="1"/>
                  </a:moveTo>
                  <a:lnTo>
                    <a:pt x="1" y="374"/>
                  </a:lnTo>
                  <a:lnTo>
                    <a:pt x="6998" y="374"/>
                  </a:lnTo>
                  <a:lnTo>
                    <a:pt x="699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0"/>
            <p:cNvSpPr/>
            <p:nvPr/>
          </p:nvSpPr>
          <p:spPr>
            <a:xfrm>
              <a:off x="2286822" y="1603512"/>
              <a:ext cx="113967" cy="36573"/>
            </a:xfrm>
            <a:custGeom>
              <a:rect b="b" l="l" r="r" t="t"/>
              <a:pathLst>
                <a:path extrusionOk="0" h="1395" w="4347">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0"/>
            <p:cNvSpPr/>
            <p:nvPr/>
          </p:nvSpPr>
          <p:spPr>
            <a:xfrm>
              <a:off x="2269440" y="1621550"/>
              <a:ext cx="148627" cy="222403"/>
            </a:xfrm>
            <a:custGeom>
              <a:rect b="b" l="l" r="r" t="t"/>
              <a:pathLst>
                <a:path extrusionOk="0" h="8483" w="5669">
                  <a:moveTo>
                    <a:pt x="1" y="0"/>
                  </a:moveTo>
                  <a:lnTo>
                    <a:pt x="1" y="8482"/>
                  </a:lnTo>
                  <a:lnTo>
                    <a:pt x="5669" y="8482"/>
                  </a:lnTo>
                  <a:lnTo>
                    <a:pt x="566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0"/>
            <p:cNvSpPr/>
            <p:nvPr/>
          </p:nvSpPr>
          <p:spPr>
            <a:xfrm>
              <a:off x="2269440" y="1621550"/>
              <a:ext cx="148732" cy="222403"/>
            </a:xfrm>
            <a:custGeom>
              <a:rect b="b" l="l" r="r" t="t"/>
              <a:pathLst>
                <a:path extrusionOk="0" h="8483" w="5673">
                  <a:moveTo>
                    <a:pt x="1" y="0"/>
                  </a:moveTo>
                  <a:lnTo>
                    <a:pt x="1" y="8482"/>
                  </a:lnTo>
                  <a:lnTo>
                    <a:pt x="5672" y="8482"/>
                  </a:lnTo>
                  <a:lnTo>
                    <a:pt x="5672" y="8033"/>
                  </a:lnTo>
                  <a:lnTo>
                    <a:pt x="367" y="8033"/>
                  </a:lnTo>
                  <a:lnTo>
                    <a:pt x="36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0"/>
            <p:cNvSpPr/>
            <p:nvPr/>
          </p:nvSpPr>
          <p:spPr>
            <a:xfrm>
              <a:off x="2286822" y="1621550"/>
              <a:ext cx="113967" cy="18614"/>
            </a:xfrm>
            <a:custGeom>
              <a:rect b="b" l="l" r="r" t="t"/>
              <a:pathLst>
                <a:path extrusionOk="0" h="710" w="4347">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0"/>
            <p:cNvSpPr/>
            <p:nvPr/>
          </p:nvSpPr>
          <p:spPr>
            <a:xfrm>
              <a:off x="2295841" y="1567043"/>
              <a:ext cx="95930" cy="64102"/>
            </a:xfrm>
            <a:custGeom>
              <a:rect b="b" l="l" r="r" t="t"/>
              <a:pathLst>
                <a:path extrusionOk="0" h="2445" w="3659">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0"/>
            <p:cNvSpPr/>
            <p:nvPr/>
          </p:nvSpPr>
          <p:spPr>
            <a:xfrm>
              <a:off x="2295841" y="1617827"/>
              <a:ext cx="95930" cy="13318"/>
            </a:xfrm>
            <a:custGeom>
              <a:rect b="b" l="l" r="r" t="t"/>
              <a:pathLst>
                <a:path extrusionOk="0" h="508" w="3659">
                  <a:moveTo>
                    <a:pt x="1" y="1"/>
                  </a:moveTo>
                  <a:lnTo>
                    <a:pt x="1" y="508"/>
                  </a:lnTo>
                  <a:lnTo>
                    <a:pt x="3659" y="508"/>
                  </a:lnTo>
                  <a:lnTo>
                    <a:pt x="365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0"/>
            <p:cNvSpPr/>
            <p:nvPr/>
          </p:nvSpPr>
          <p:spPr>
            <a:xfrm>
              <a:off x="2414055" y="1521215"/>
              <a:ext cx="130773" cy="136331"/>
            </a:xfrm>
            <a:custGeom>
              <a:rect b="b" l="l" r="r" t="t"/>
              <a:pathLst>
                <a:path extrusionOk="0" h="5200" w="4988">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0"/>
            <p:cNvSpPr/>
            <p:nvPr/>
          </p:nvSpPr>
          <p:spPr>
            <a:xfrm>
              <a:off x="2293088" y="172437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0"/>
            <p:cNvSpPr/>
            <p:nvPr/>
          </p:nvSpPr>
          <p:spPr>
            <a:xfrm>
              <a:off x="2293088" y="1744510"/>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0"/>
            <p:cNvSpPr/>
            <p:nvPr/>
          </p:nvSpPr>
          <p:spPr>
            <a:xfrm>
              <a:off x="2293088" y="176464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0"/>
            <p:cNvSpPr/>
            <p:nvPr/>
          </p:nvSpPr>
          <p:spPr>
            <a:xfrm>
              <a:off x="2293088" y="1784754"/>
              <a:ext cx="101331" cy="10566"/>
            </a:xfrm>
            <a:custGeom>
              <a:rect b="b" l="l" r="r" t="t"/>
              <a:pathLst>
                <a:path extrusionOk="0" h="403" w="3865">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0"/>
            <p:cNvSpPr/>
            <p:nvPr/>
          </p:nvSpPr>
          <p:spPr>
            <a:xfrm>
              <a:off x="2246840" y="1515972"/>
              <a:ext cx="301423" cy="358367"/>
            </a:xfrm>
            <a:custGeom>
              <a:rect b="b" l="l" r="r" t="t"/>
              <a:pathLst>
                <a:path extrusionOk="0" h="13669" w="11497">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0"/>
            <p:cNvSpPr/>
            <p:nvPr/>
          </p:nvSpPr>
          <p:spPr>
            <a:xfrm>
              <a:off x="2443497" y="1579916"/>
              <a:ext cx="10461" cy="11536"/>
            </a:xfrm>
            <a:custGeom>
              <a:rect b="b" l="l" r="r" t="t"/>
              <a:pathLst>
                <a:path extrusionOk="0" h="440" w="399">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0"/>
            <p:cNvSpPr/>
            <p:nvPr/>
          </p:nvSpPr>
          <p:spPr>
            <a:xfrm>
              <a:off x="2464157" y="1579916"/>
              <a:ext cx="10513" cy="11536"/>
            </a:xfrm>
            <a:custGeom>
              <a:rect b="b" l="l" r="r" t="t"/>
              <a:pathLst>
                <a:path extrusionOk="0" h="440" w="401">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0"/>
            <p:cNvSpPr/>
            <p:nvPr/>
          </p:nvSpPr>
          <p:spPr>
            <a:xfrm>
              <a:off x="2484790" y="1579942"/>
              <a:ext cx="10566" cy="11509"/>
            </a:xfrm>
            <a:custGeom>
              <a:rect b="b" l="l" r="r" t="t"/>
              <a:pathLst>
                <a:path extrusionOk="0" h="439" w="403">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0"/>
            <p:cNvSpPr/>
            <p:nvPr/>
          </p:nvSpPr>
          <p:spPr>
            <a:xfrm>
              <a:off x="2505502" y="1579916"/>
              <a:ext cx="10566" cy="11536"/>
            </a:xfrm>
            <a:custGeom>
              <a:rect b="b" l="l" r="r" t="t"/>
              <a:pathLst>
                <a:path extrusionOk="0" h="440" w="403">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0"/>
            <p:cNvSpPr/>
            <p:nvPr/>
          </p:nvSpPr>
          <p:spPr>
            <a:xfrm>
              <a:off x="2328796" y="1661793"/>
              <a:ext cx="30019" cy="49971"/>
            </a:xfrm>
            <a:custGeom>
              <a:rect b="b" l="l" r="r" t="t"/>
              <a:pathLst>
                <a:path extrusionOk="0" h="1906" w="1145">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0"/>
            <p:cNvSpPr/>
            <p:nvPr/>
          </p:nvSpPr>
          <p:spPr>
            <a:xfrm>
              <a:off x="2334013" y="1644097"/>
              <a:ext cx="17487" cy="15075"/>
            </a:xfrm>
            <a:custGeom>
              <a:rect b="b" l="l" r="r" t="t"/>
              <a:pathLst>
                <a:path extrusionOk="0" h="575" w="667">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5" name="Google Shape;14855;p80"/>
          <p:cNvGrpSpPr/>
          <p:nvPr/>
        </p:nvGrpSpPr>
        <p:grpSpPr>
          <a:xfrm>
            <a:off x="2703575" y="4087256"/>
            <a:ext cx="339097" cy="358446"/>
            <a:chOff x="2703575" y="4286506"/>
            <a:chExt cx="339097" cy="358446"/>
          </a:xfrm>
        </p:grpSpPr>
        <p:sp>
          <p:nvSpPr>
            <p:cNvPr id="14856" name="Google Shape;14856;p80"/>
            <p:cNvSpPr/>
            <p:nvPr/>
          </p:nvSpPr>
          <p:spPr>
            <a:xfrm>
              <a:off x="2706616" y="4291828"/>
              <a:ext cx="163990" cy="170991"/>
            </a:xfrm>
            <a:custGeom>
              <a:rect b="b" l="l" r="r" t="t"/>
              <a:pathLst>
                <a:path extrusionOk="0" h="6522" w="6255">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0"/>
            <p:cNvSpPr/>
            <p:nvPr/>
          </p:nvSpPr>
          <p:spPr>
            <a:xfrm>
              <a:off x="2750583" y="4355222"/>
              <a:ext cx="286872" cy="284460"/>
            </a:xfrm>
            <a:custGeom>
              <a:rect b="b" l="l" r="r" t="t"/>
              <a:pathLst>
                <a:path extrusionOk="0" h="10850" w="10942">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0"/>
            <p:cNvSpPr/>
            <p:nvPr/>
          </p:nvSpPr>
          <p:spPr>
            <a:xfrm>
              <a:off x="2750583" y="4563153"/>
              <a:ext cx="79203" cy="76581"/>
            </a:xfrm>
            <a:custGeom>
              <a:rect b="b" l="l" r="r" t="t"/>
              <a:pathLst>
                <a:path extrusionOk="0" h="2921" w="3021">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0"/>
            <p:cNvSpPr/>
            <p:nvPr/>
          </p:nvSpPr>
          <p:spPr>
            <a:xfrm>
              <a:off x="2918821" y="4404118"/>
              <a:ext cx="68690" cy="65989"/>
            </a:xfrm>
            <a:custGeom>
              <a:rect b="b" l="l" r="r" t="t"/>
              <a:pathLst>
                <a:path extrusionOk="0" h="2517" w="262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0"/>
            <p:cNvSpPr/>
            <p:nvPr/>
          </p:nvSpPr>
          <p:spPr>
            <a:xfrm>
              <a:off x="2703575" y="4286506"/>
              <a:ext cx="184991" cy="181582"/>
            </a:xfrm>
            <a:custGeom>
              <a:rect b="b" l="l" r="r" t="t"/>
              <a:pathLst>
                <a:path extrusionOk="0" h="6926" w="7056">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0"/>
            <p:cNvSpPr/>
            <p:nvPr/>
          </p:nvSpPr>
          <p:spPr>
            <a:xfrm>
              <a:off x="2732729" y="4306012"/>
              <a:ext cx="117087" cy="121492"/>
            </a:xfrm>
            <a:custGeom>
              <a:rect b="b" l="l" r="r" t="t"/>
              <a:pathLst>
                <a:path extrusionOk="0" h="4634" w="4466">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0"/>
            <p:cNvSpPr/>
            <p:nvPr/>
          </p:nvSpPr>
          <p:spPr>
            <a:xfrm>
              <a:off x="2759602" y="4349428"/>
              <a:ext cx="36469" cy="44360"/>
            </a:xfrm>
            <a:custGeom>
              <a:rect b="b" l="l" r="r" t="t"/>
              <a:pathLst>
                <a:path extrusionOk="0" h="1692" w="1391">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0"/>
            <p:cNvSpPr/>
            <p:nvPr/>
          </p:nvSpPr>
          <p:spPr>
            <a:xfrm>
              <a:off x="2791587" y="4349480"/>
              <a:ext cx="25850" cy="44308"/>
            </a:xfrm>
            <a:custGeom>
              <a:rect b="b" l="l" r="r" t="t"/>
              <a:pathLst>
                <a:path extrusionOk="0" h="1690" w="986">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0"/>
            <p:cNvSpPr/>
            <p:nvPr/>
          </p:nvSpPr>
          <p:spPr>
            <a:xfrm>
              <a:off x="2825382" y="4349926"/>
              <a:ext cx="217291" cy="168579"/>
            </a:xfrm>
            <a:custGeom>
              <a:rect b="b" l="l" r="r" t="t"/>
              <a:pathLst>
                <a:path extrusionOk="0" h="6430" w="8288">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0"/>
            <p:cNvSpPr/>
            <p:nvPr/>
          </p:nvSpPr>
          <p:spPr>
            <a:xfrm>
              <a:off x="2744684" y="4505265"/>
              <a:ext cx="234122" cy="139687"/>
            </a:xfrm>
            <a:custGeom>
              <a:rect b="b" l="l" r="r" t="t"/>
              <a:pathLst>
                <a:path extrusionOk="0" h="5328" w="893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0"/>
            <p:cNvSpPr/>
            <p:nvPr/>
          </p:nvSpPr>
          <p:spPr>
            <a:xfrm>
              <a:off x="2888356" y="4371975"/>
              <a:ext cx="46982" cy="46982"/>
            </a:xfrm>
            <a:custGeom>
              <a:rect b="b" l="l" r="r" t="t"/>
              <a:pathLst>
                <a:path extrusionOk="0" h="1792" w="1792">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7" name="Google Shape;14867;p80"/>
          <p:cNvGrpSpPr/>
          <p:nvPr/>
        </p:nvGrpSpPr>
        <p:grpSpPr>
          <a:xfrm>
            <a:off x="2638346" y="1806281"/>
            <a:ext cx="358551" cy="322869"/>
            <a:chOff x="2638346" y="2005531"/>
            <a:chExt cx="358551" cy="322869"/>
          </a:xfrm>
        </p:grpSpPr>
        <p:sp>
          <p:nvSpPr>
            <p:cNvPr id="14868" name="Google Shape;14868;p80"/>
            <p:cNvSpPr/>
            <p:nvPr/>
          </p:nvSpPr>
          <p:spPr>
            <a:xfrm>
              <a:off x="2643563" y="2092416"/>
              <a:ext cx="293531" cy="230662"/>
            </a:xfrm>
            <a:custGeom>
              <a:rect b="b" l="l" r="r" t="t"/>
              <a:pathLst>
                <a:path extrusionOk="0" h="8798" w="11196">
                  <a:moveTo>
                    <a:pt x="0" y="0"/>
                  </a:moveTo>
                  <a:lnTo>
                    <a:pt x="0" y="8797"/>
                  </a:lnTo>
                  <a:lnTo>
                    <a:pt x="11195" y="8797"/>
                  </a:lnTo>
                  <a:lnTo>
                    <a:pt x="11195" y="1467"/>
                  </a:lnTo>
                  <a:lnTo>
                    <a:pt x="4531" y="1467"/>
                  </a:lnTo>
                  <a:lnTo>
                    <a:pt x="306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0"/>
            <p:cNvSpPr/>
            <p:nvPr/>
          </p:nvSpPr>
          <p:spPr>
            <a:xfrm>
              <a:off x="2643563" y="2092416"/>
              <a:ext cx="118818" cy="38461"/>
            </a:xfrm>
            <a:custGeom>
              <a:rect b="b" l="l" r="r" t="t"/>
              <a:pathLst>
                <a:path extrusionOk="0" h="1467" w="4532">
                  <a:moveTo>
                    <a:pt x="0" y="0"/>
                  </a:moveTo>
                  <a:lnTo>
                    <a:pt x="0" y="1467"/>
                  </a:lnTo>
                  <a:lnTo>
                    <a:pt x="4531" y="1467"/>
                  </a:lnTo>
                  <a:lnTo>
                    <a:pt x="3064"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0"/>
            <p:cNvSpPr/>
            <p:nvPr/>
          </p:nvSpPr>
          <p:spPr>
            <a:xfrm>
              <a:off x="2643563" y="2302628"/>
              <a:ext cx="293531" cy="20450"/>
            </a:xfrm>
            <a:custGeom>
              <a:rect b="b" l="l" r="r" t="t"/>
              <a:pathLst>
                <a:path extrusionOk="0" h="780" w="11196">
                  <a:moveTo>
                    <a:pt x="0" y="1"/>
                  </a:moveTo>
                  <a:lnTo>
                    <a:pt x="0" y="779"/>
                  </a:lnTo>
                  <a:lnTo>
                    <a:pt x="11195" y="779"/>
                  </a:lnTo>
                  <a:lnTo>
                    <a:pt x="1119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0"/>
            <p:cNvSpPr/>
            <p:nvPr/>
          </p:nvSpPr>
          <p:spPr>
            <a:xfrm>
              <a:off x="2915701" y="2136855"/>
              <a:ext cx="21184" cy="186223"/>
            </a:xfrm>
            <a:custGeom>
              <a:rect b="b" l="l" r="r" t="t"/>
              <a:pathLst>
                <a:path extrusionOk="0" h="7103" w="808">
                  <a:moveTo>
                    <a:pt x="0" y="0"/>
                  </a:moveTo>
                  <a:lnTo>
                    <a:pt x="0" y="7102"/>
                  </a:lnTo>
                  <a:lnTo>
                    <a:pt x="808" y="7102"/>
                  </a:lnTo>
                  <a:lnTo>
                    <a:pt x="8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0"/>
            <p:cNvSpPr/>
            <p:nvPr/>
          </p:nvSpPr>
          <p:spPr>
            <a:xfrm>
              <a:off x="2835370" y="2130851"/>
              <a:ext cx="101724" cy="47847"/>
            </a:xfrm>
            <a:custGeom>
              <a:rect b="b" l="l" r="r" t="t"/>
              <a:pathLst>
                <a:path extrusionOk="0" h="1825" w="388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0"/>
            <p:cNvSpPr/>
            <p:nvPr/>
          </p:nvSpPr>
          <p:spPr>
            <a:xfrm>
              <a:off x="2841243" y="2010932"/>
              <a:ext cx="150331" cy="150331"/>
            </a:xfrm>
            <a:custGeom>
              <a:rect b="b" l="l" r="r" t="t"/>
              <a:pathLst>
                <a:path extrusionOk="0" h="5734" w="5734">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0"/>
            <p:cNvSpPr/>
            <p:nvPr/>
          </p:nvSpPr>
          <p:spPr>
            <a:xfrm>
              <a:off x="2883322" y="2072176"/>
              <a:ext cx="64679" cy="46562"/>
            </a:xfrm>
            <a:custGeom>
              <a:rect b="b" l="l" r="r" t="t"/>
              <a:pathLst>
                <a:path extrusionOk="0" h="1776" w="2467">
                  <a:moveTo>
                    <a:pt x="0" y="1"/>
                  </a:moveTo>
                  <a:lnTo>
                    <a:pt x="0" y="1775"/>
                  </a:lnTo>
                  <a:lnTo>
                    <a:pt x="2467" y="1775"/>
                  </a:lnTo>
                  <a:lnTo>
                    <a:pt x="2467"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0"/>
            <p:cNvSpPr/>
            <p:nvPr/>
          </p:nvSpPr>
          <p:spPr>
            <a:xfrm>
              <a:off x="2726070" y="2207773"/>
              <a:ext cx="32221" cy="32221"/>
            </a:xfrm>
            <a:custGeom>
              <a:rect b="b" l="l" r="r" t="t"/>
              <a:pathLst>
                <a:path extrusionOk="0" h="1229" w="1229">
                  <a:moveTo>
                    <a:pt x="1" y="1"/>
                  </a:moveTo>
                  <a:lnTo>
                    <a:pt x="1" y="1228"/>
                  </a:lnTo>
                  <a:lnTo>
                    <a:pt x="1228" y="1228"/>
                  </a:lnTo>
                  <a:lnTo>
                    <a:pt x="122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0"/>
            <p:cNvSpPr/>
            <p:nvPr/>
          </p:nvSpPr>
          <p:spPr>
            <a:xfrm>
              <a:off x="2638346" y="2087199"/>
              <a:ext cx="225523" cy="241201"/>
            </a:xfrm>
            <a:custGeom>
              <a:rect b="b" l="l" r="r" t="t"/>
              <a:pathLst>
                <a:path extrusionOk="0" h="9200" w="8602">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0"/>
            <p:cNvSpPr/>
            <p:nvPr/>
          </p:nvSpPr>
          <p:spPr>
            <a:xfrm>
              <a:off x="2794052" y="2005531"/>
              <a:ext cx="202845" cy="322869"/>
            </a:xfrm>
            <a:custGeom>
              <a:rect b="b" l="l" r="r" t="t"/>
              <a:pathLst>
                <a:path extrusionOk="0" h="12315" w="7737">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0"/>
            <p:cNvSpPr/>
            <p:nvPr/>
          </p:nvSpPr>
          <p:spPr>
            <a:xfrm>
              <a:off x="2878079" y="2034475"/>
              <a:ext cx="75139" cy="89480"/>
            </a:xfrm>
            <a:custGeom>
              <a:rect b="b" l="l" r="r" t="t"/>
              <a:pathLst>
                <a:path extrusionOk="0" h="3413" w="2866">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0"/>
            <p:cNvSpPr/>
            <p:nvPr/>
          </p:nvSpPr>
          <p:spPr>
            <a:xfrm>
              <a:off x="2720852" y="2202556"/>
              <a:ext cx="42656" cy="42656"/>
            </a:xfrm>
            <a:custGeom>
              <a:rect b="b" l="l" r="r" t="t"/>
              <a:pathLst>
                <a:path extrusionOk="0" h="1627" w="1627">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0"/>
            <p:cNvSpPr/>
            <p:nvPr/>
          </p:nvSpPr>
          <p:spPr>
            <a:xfrm>
              <a:off x="2771557" y="2202556"/>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0"/>
            <p:cNvSpPr/>
            <p:nvPr/>
          </p:nvSpPr>
          <p:spPr>
            <a:xfrm>
              <a:off x="2771557" y="2218601"/>
              <a:ext cx="90031" cy="10566"/>
            </a:xfrm>
            <a:custGeom>
              <a:rect b="b" l="l" r="r" t="t"/>
              <a:pathLst>
                <a:path extrusionOk="0" h="403" w="3434">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0"/>
            <p:cNvSpPr/>
            <p:nvPr/>
          </p:nvSpPr>
          <p:spPr>
            <a:xfrm>
              <a:off x="2771557" y="2234751"/>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0"/>
            <p:cNvSpPr/>
            <p:nvPr/>
          </p:nvSpPr>
          <p:spPr>
            <a:xfrm>
              <a:off x="2906577" y="2086150"/>
              <a:ext cx="19768" cy="18614"/>
            </a:xfrm>
            <a:custGeom>
              <a:rect b="b" l="l" r="r" t="t"/>
              <a:pathLst>
                <a:path extrusionOk="0" h="710" w="754">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4" name="Google Shape;14884;p80"/>
          <p:cNvGrpSpPr/>
          <p:nvPr/>
        </p:nvGrpSpPr>
        <p:grpSpPr>
          <a:xfrm>
            <a:off x="2695605" y="2701583"/>
            <a:ext cx="221826" cy="358419"/>
            <a:chOff x="2695605" y="2900833"/>
            <a:chExt cx="221826" cy="358419"/>
          </a:xfrm>
        </p:grpSpPr>
        <p:sp>
          <p:nvSpPr>
            <p:cNvPr id="14885" name="Google Shape;14885;p80"/>
            <p:cNvSpPr/>
            <p:nvPr/>
          </p:nvSpPr>
          <p:spPr>
            <a:xfrm>
              <a:off x="2701950" y="3037740"/>
              <a:ext cx="30701" cy="43914"/>
            </a:xfrm>
            <a:custGeom>
              <a:rect b="b" l="l" r="r" t="t"/>
              <a:pathLst>
                <a:path extrusionOk="0" h="1675" w="1171">
                  <a:moveTo>
                    <a:pt x="758" y="1"/>
                  </a:moveTo>
                  <a:lnTo>
                    <a:pt x="1" y="1674"/>
                  </a:lnTo>
                  <a:lnTo>
                    <a:pt x="1170" y="1674"/>
                  </a:lnTo>
                  <a:lnTo>
                    <a:pt x="117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0"/>
            <p:cNvSpPr/>
            <p:nvPr/>
          </p:nvSpPr>
          <p:spPr>
            <a:xfrm>
              <a:off x="2724837" y="3074025"/>
              <a:ext cx="162575" cy="179957"/>
            </a:xfrm>
            <a:custGeom>
              <a:rect b="b" l="l" r="r" t="t"/>
              <a:pathLst>
                <a:path extrusionOk="0" h="6864" w="6201">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0"/>
            <p:cNvSpPr/>
            <p:nvPr/>
          </p:nvSpPr>
          <p:spPr>
            <a:xfrm>
              <a:off x="2771662" y="3073920"/>
              <a:ext cx="90503" cy="80750"/>
            </a:xfrm>
            <a:custGeom>
              <a:rect b="b" l="l" r="r" t="t"/>
              <a:pathLst>
                <a:path extrusionOk="0" h="3080" w="3452">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0"/>
            <p:cNvSpPr/>
            <p:nvPr/>
          </p:nvSpPr>
          <p:spPr>
            <a:xfrm>
              <a:off x="2724837" y="3177427"/>
              <a:ext cx="162575" cy="76555"/>
            </a:xfrm>
            <a:custGeom>
              <a:rect b="b" l="l" r="r" t="t"/>
              <a:pathLst>
                <a:path extrusionOk="0" h="2920" w="6201">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0"/>
            <p:cNvSpPr/>
            <p:nvPr/>
          </p:nvSpPr>
          <p:spPr>
            <a:xfrm>
              <a:off x="2721718" y="2906050"/>
              <a:ext cx="190391" cy="238160"/>
            </a:xfrm>
            <a:custGeom>
              <a:rect b="b" l="l" r="r" t="t"/>
              <a:pathLst>
                <a:path extrusionOk="0" h="9084" w="7262">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0"/>
            <p:cNvSpPr/>
            <p:nvPr/>
          </p:nvSpPr>
          <p:spPr>
            <a:xfrm>
              <a:off x="2766051" y="2929986"/>
              <a:ext cx="119290" cy="119290"/>
            </a:xfrm>
            <a:custGeom>
              <a:rect b="b" l="l" r="r" t="t"/>
              <a:pathLst>
                <a:path extrusionOk="0" h="4550" w="455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0"/>
            <p:cNvSpPr/>
            <p:nvPr/>
          </p:nvSpPr>
          <p:spPr>
            <a:xfrm>
              <a:off x="2813059" y="2953713"/>
              <a:ext cx="46457" cy="46379"/>
            </a:xfrm>
            <a:custGeom>
              <a:rect b="b" l="l" r="r" t="t"/>
              <a:pathLst>
                <a:path extrusionOk="0" h="1769" w="1772">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0"/>
            <p:cNvSpPr/>
            <p:nvPr/>
          </p:nvSpPr>
          <p:spPr>
            <a:xfrm>
              <a:off x="2695605" y="2900833"/>
              <a:ext cx="221826" cy="358419"/>
            </a:xfrm>
            <a:custGeom>
              <a:rect b="b" l="l" r="r" t="t"/>
              <a:pathLst>
                <a:path extrusionOk="0" h="13671" w="8461">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0"/>
            <p:cNvSpPr/>
            <p:nvPr/>
          </p:nvSpPr>
          <p:spPr>
            <a:xfrm>
              <a:off x="2760703" y="2924743"/>
              <a:ext cx="133080" cy="129829"/>
            </a:xfrm>
            <a:custGeom>
              <a:rect b="b" l="l" r="r" t="t"/>
              <a:pathLst>
                <a:path extrusionOk="0" h="4952" w="5076">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0"/>
            <p:cNvSpPr/>
            <p:nvPr/>
          </p:nvSpPr>
          <p:spPr>
            <a:xfrm>
              <a:off x="2787602" y="2948260"/>
              <a:ext cx="85967" cy="76765"/>
            </a:xfrm>
            <a:custGeom>
              <a:rect b="b" l="l" r="r" t="t"/>
              <a:pathLst>
                <a:path extrusionOk="0" h="2928" w="3279">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80"/>
          <p:cNvGrpSpPr/>
          <p:nvPr/>
        </p:nvGrpSpPr>
        <p:grpSpPr>
          <a:xfrm>
            <a:off x="1309564" y="3182254"/>
            <a:ext cx="320509" cy="358341"/>
            <a:chOff x="1309564" y="3381504"/>
            <a:chExt cx="320509" cy="358341"/>
          </a:xfrm>
        </p:grpSpPr>
        <p:sp>
          <p:nvSpPr>
            <p:cNvPr id="14896" name="Google Shape;14896;p80"/>
            <p:cNvSpPr/>
            <p:nvPr/>
          </p:nvSpPr>
          <p:spPr>
            <a:xfrm>
              <a:off x="1324299" y="3624750"/>
              <a:ext cx="96952" cy="96979"/>
            </a:xfrm>
            <a:custGeom>
              <a:rect b="b" l="l" r="r" t="t"/>
              <a:pathLst>
                <a:path extrusionOk="0" h="3699" w="3698">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0"/>
            <p:cNvSpPr/>
            <p:nvPr/>
          </p:nvSpPr>
          <p:spPr>
            <a:xfrm>
              <a:off x="1450955" y="3563794"/>
              <a:ext cx="149859" cy="170728"/>
            </a:xfrm>
            <a:custGeom>
              <a:rect b="b" l="l" r="r" t="t"/>
              <a:pathLst>
                <a:path extrusionOk="0" h="6512" w="5716">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0"/>
            <p:cNvSpPr/>
            <p:nvPr/>
          </p:nvSpPr>
          <p:spPr>
            <a:xfrm>
              <a:off x="1497491" y="3650679"/>
              <a:ext cx="55555" cy="39982"/>
            </a:xfrm>
            <a:custGeom>
              <a:rect b="b" l="l" r="r" t="t"/>
              <a:pathLst>
                <a:path extrusionOk="0" h="1525" w="2119">
                  <a:moveTo>
                    <a:pt x="0" y="0"/>
                  </a:moveTo>
                  <a:lnTo>
                    <a:pt x="0" y="1525"/>
                  </a:lnTo>
                  <a:lnTo>
                    <a:pt x="2119" y="1525"/>
                  </a:lnTo>
                  <a:lnTo>
                    <a:pt x="2119"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0"/>
            <p:cNvSpPr/>
            <p:nvPr/>
          </p:nvSpPr>
          <p:spPr>
            <a:xfrm>
              <a:off x="1315358" y="3495603"/>
              <a:ext cx="195819" cy="195819"/>
            </a:xfrm>
            <a:custGeom>
              <a:rect b="b" l="l" r="r" t="t"/>
              <a:pathLst>
                <a:path extrusionOk="0" h="7469" w="7469">
                  <a:moveTo>
                    <a:pt x="6791" y="1"/>
                  </a:moveTo>
                  <a:lnTo>
                    <a:pt x="1" y="6792"/>
                  </a:lnTo>
                  <a:lnTo>
                    <a:pt x="678" y="7469"/>
                  </a:lnTo>
                  <a:lnTo>
                    <a:pt x="7469" y="678"/>
                  </a:lnTo>
                  <a:lnTo>
                    <a:pt x="679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0"/>
            <p:cNvSpPr/>
            <p:nvPr/>
          </p:nvSpPr>
          <p:spPr>
            <a:xfrm>
              <a:off x="1476124" y="3498827"/>
              <a:ext cx="31828" cy="31854"/>
            </a:xfrm>
            <a:custGeom>
              <a:rect b="b" l="l" r="r" t="t"/>
              <a:pathLst>
                <a:path extrusionOk="0" h="1215" w="1214">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0"/>
            <p:cNvSpPr/>
            <p:nvPr/>
          </p:nvSpPr>
          <p:spPr>
            <a:xfrm>
              <a:off x="1456094" y="3386748"/>
              <a:ext cx="173979" cy="153975"/>
            </a:xfrm>
            <a:custGeom>
              <a:rect b="b" l="l" r="r" t="t"/>
              <a:pathLst>
                <a:path extrusionOk="0" h="5873" w="6636">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0"/>
            <p:cNvSpPr/>
            <p:nvPr/>
          </p:nvSpPr>
          <p:spPr>
            <a:xfrm>
              <a:off x="1444034" y="3558551"/>
              <a:ext cx="157357" cy="181294"/>
            </a:xfrm>
            <a:custGeom>
              <a:rect b="b" l="l" r="r" t="t"/>
              <a:pathLst>
                <a:path extrusionOk="0" h="6915" w="6002">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0"/>
            <p:cNvSpPr/>
            <p:nvPr/>
          </p:nvSpPr>
          <p:spPr>
            <a:xfrm>
              <a:off x="1492248" y="3617540"/>
              <a:ext cx="66042" cy="78364"/>
            </a:xfrm>
            <a:custGeom>
              <a:rect b="b" l="l" r="r" t="t"/>
              <a:pathLst>
                <a:path extrusionOk="0" h="2989" w="2519">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0"/>
            <p:cNvSpPr/>
            <p:nvPr/>
          </p:nvSpPr>
          <p:spPr>
            <a:xfrm>
              <a:off x="1309564" y="3381504"/>
              <a:ext cx="317835" cy="345520"/>
            </a:xfrm>
            <a:custGeom>
              <a:rect b="b" l="l" r="r" t="t"/>
              <a:pathLst>
                <a:path extrusionOk="0" h="13179" w="12123">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0"/>
            <p:cNvSpPr/>
            <p:nvPr/>
          </p:nvSpPr>
          <p:spPr>
            <a:xfrm>
              <a:off x="1480214" y="3402452"/>
              <a:ext cx="125739" cy="122514"/>
            </a:xfrm>
            <a:custGeom>
              <a:rect b="b" l="l" r="r" t="t"/>
              <a:pathLst>
                <a:path extrusionOk="0" h="4673" w="4796">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0"/>
            <p:cNvSpPr/>
            <p:nvPr/>
          </p:nvSpPr>
          <p:spPr>
            <a:xfrm>
              <a:off x="1515424" y="3662241"/>
              <a:ext cx="19768" cy="18614"/>
            </a:xfrm>
            <a:custGeom>
              <a:rect b="b" l="l" r="r" t="t"/>
              <a:pathLst>
                <a:path extrusionOk="0" h="710" w="754">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80"/>
          <p:cNvGrpSpPr/>
          <p:nvPr/>
        </p:nvGrpSpPr>
        <p:grpSpPr>
          <a:xfrm>
            <a:off x="1309486" y="2243170"/>
            <a:ext cx="359311" cy="350554"/>
            <a:chOff x="1309486" y="2442420"/>
            <a:chExt cx="359311" cy="350554"/>
          </a:xfrm>
        </p:grpSpPr>
        <p:sp>
          <p:nvSpPr>
            <p:cNvPr id="14908" name="Google Shape;14908;p80"/>
            <p:cNvSpPr/>
            <p:nvPr/>
          </p:nvSpPr>
          <p:spPr>
            <a:xfrm>
              <a:off x="1408798" y="2595189"/>
              <a:ext cx="203028" cy="192568"/>
            </a:xfrm>
            <a:custGeom>
              <a:rect b="b" l="l" r="r" t="t"/>
              <a:pathLst>
                <a:path extrusionOk="0" h="7345" w="7744">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0"/>
            <p:cNvSpPr/>
            <p:nvPr/>
          </p:nvSpPr>
          <p:spPr>
            <a:xfrm>
              <a:off x="1466240" y="2636875"/>
              <a:ext cx="145586" cy="150882"/>
            </a:xfrm>
            <a:custGeom>
              <a:rect b="b" l="l" r="r" t="t"/>
              <a:pathLst>
                <a:path extrusionOk="0" h="5755" w="5553">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0"/>
            <p:cNvSpPr/>
            <p:nvPr/>
          </p:nvSpPr>
          <p:spPr>
            <a:xfrm>
              <a:off x="1536791" y="2595084"/>
              <a:ext cx="75034" cy="74956"/>
            </a:xfrm>
            <a:custGeom>
              <a:rect b="b" l="l" r="r" t="t"/>
              <a:pathLst>
                <a:path extrusionOk="0" h="2859" w="2862">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0"/>
            <p:cNvSpPr/>
            <p:nvPr/>
          </p:nvSpPr>
          <p:spPr>
            <a:xfrm>
              <a:off x="1544683" y="2580927"/>
              <a:ext cx="81379" cy="81405"/>
            </a:xfrm>
            <a:custGeom>
              <a:rect b="b" l="l" r="r" t="t"/>
              <a:pathLst>
                <a:path extrusionOk="0" h="3105" w="3104">
                  <a:moveTo>
                    <a:pt x="866" y="1"/>
                  </a:moveTo>
                  <a:lnTo>
                    <a:pt x="0" y="863"/>
                  </a:lnTo>
                  <a:lnTo>
                    <a:pt x="2238" y="3105"/>
                  </a:lnTo>
                  <a:lnTo>
                    <a:pt x="3104" y="2239"/>
                  </a:lnTo>
                  <a:lnTo>
                    <a:pt x="86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0"/>
            <p:cNvSpPr/>
            <p:nvPr/>
          </p:nvSpPr>
          <p:spPr>
            <a:xfrm>
              <a:off x="1591114" y="2627358"/>
              <a:ext cx="34948" cy="34895"/>
            </a:xfrm>
            <a:custGeom>
              <a:rect b="b" l="l" r="r" t="t"/>
              <a:pathLst>
                <a:path extrusionOk="0" h="1331" w="1333">
                  <a:moveTo>
                    <a:pt x="866" y="1"/>
                  </a:moveTo>
                  <a:lnTo>
                    <a:pt x="0" y="863"/>
                  </a:lnTo>
                  <a:lnTo>
                    <a:pt x="471" y="1330"/>
                  </a:lnTo>
                  <a:lnTo>
                    <a:pt x="1333" y="468"/>
                  </a:lnTo>
                  <a:lnTo>
                    <a:pt x="86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0"/>
            <p:cNvSpPr/>
            <p:nvPr/>
          </p:nvSpPr>
          <p:spPr>
            <a:xfrm>
              <a:off x="1562721" y="2543907"/>
              <a:ext cx="100387" cy="100387"/>
            </a:xfrm>
            <a:custGeom>
              <a:rect b="b" l="l" r="r" t="t"/>
              <a:pathLst>
                <a:path extrusionOk="0" h="3829" w="3829">
                  <a:moveTo>
                    <a:pt x="1358" y="0"/>
                  </a:moveTo>
                  <a:lnTo>
                    <a:pt x="0" y="1359"/>
                  </a:lnTo>
                  <a:lnTo>
                    <a:pt x="2470" y="3829"/>
                  </a:lnTo>
                  <a:lnTo>
                    <a:pt x="3828" y="2470"/>
                  </a:lnTo>
                  <a:lnTo>
                    <a:pt x="1358"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0"/>
            <p:cNvSpPr/>
            <p:nvPr/>
          </p:nvSpPr>
          <p:spPr>
            <a:xfrm>
              <a:off x="1612088" y="2593380"/>
              <a:ext cx="50914" cy="50914"/>
            </a:xfrm>
            <a:custGeom>
              <a:rect b="b" l="l" r="r" t="t"/>
              <a:pathLst>
                <a:path extrusionOk="0" h="1942" w="1942">
                  <a:moveTo>
                    <a:pt x="1359" y="0"/>
                  </a:moveTo>
                  <a:lnTo>
                    <a:pt x="1" y="1358"/>
                  </a:lnTo>
                  <a:lnTo>
                    <a:pt x="587" y="1942"/>
                  </a:lnTo>
                  <a:lnTo>
                    <a:pt x="1942" y="583"/>
                  </a:lnTo>
                  <a:lnTo>
                    <a:pt x="1359"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0"/>
            <p:cNvSpPr/>
            <p:nvPr/>
          </p:nvSpPr>
          <p:spPr>
            <a:xfrm>
              <a:off x="1366352" y="2586065"/>
              <a:ext cx="203028" cy="192672"/>
            </a:xfrm>
            <a:custGeom>
              <a:rect b="b" l="l" r="r" t="t"/>
              <a:pathLst>
                <a:path extrusionOk="0" h="7349" w="7744">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0"/>
            <p:cNvSpPr/>
            <p:nvPr/>
          </p:nvSpPr>
          <p:spPr>
            <a:xfrm>
              <a:off x="1366456" y="2627856"/>
              <a:ext cx="145586" cy="150882"/>
            </a:xfrm>
            <a:custGeom>
              <a:rect b="b" l="l" r="r" t="t"/>
              <a:pathLst>
                <a:path extrusionOk="0" h="5755" w="5553">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0"/>
            <p:cNvSpPr/>
            <p:nvPr/>
          </p:nvSpPr>
          <p:spPr>
            <a:xfrm>
              <a:off x="1366456" y="2586170"/>
              <a:ext cx="75034" cy="74851"/>
            </a:xfrm>
            <a:custGeom>
              <a:rect b="b" l="l" r="r" t="t"/>
              <a:pathLst>
                <a:path extrusionOk="0" h="2855" w="2862">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0"/>
            <p:cNvSpPr/>
            <p:nvPr/>
          </p:nvSpPr>
          <p:spPr>
            <a:xfrm>
              <a:off x="1352194" y="2571908"/>
              <a:ext cx="81327" cy="81405"/>
            </a:xfrm>
            <a:custGeom>
              <a:rect b="b" l="l" r="r" t="t"/>
              <a:pathLst>
                <a:path extrusionOk="0" h="3105" w="3102">
                  <a:moveTo>
                    <a:pt x="2239" y="1"/>
                  </a:moveTo>
                  <a:lnTo>
                    <a:pt x="1" y="2239"/>
                  </a:lnTo>
                  <a:lnTo>
                    <a:pt x="863" y="3105"/>
                  </a:lnTo>
                  <a:lnTo>
                    <a:pt x="3101" y="863"/>
                  </a:lnTo>
                  <a:lnTo>
                    <a:pt x="2239"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0"/>
            <p:cNvSpPr/>
            <p:nvPr/>
          </p:nvSpPr>
          <p:spPr>
            <a:xfrm>
              <a:off x="1352194" y="2618339"/>
              <a:ext cx="34895" cy="34974"/>
            </a:xfrm>
            <a:custGeom>
              <a:rect b="b" l="l" r="r" t="t"/>
              <a:pathLst>
                <a:path extrusionOk="0" h="1334" w="1331">
                  <a:moveTo>
                    <a:pt x="468" y="1"/>
                  </a:moveTo>
                  <a:lnTo>
                    <a:pt x="1" y="468"/>
                  </a:lnTo>
                  <a:lnTo>
                    <a:pt x="863" y="1334"/>
                  </a:lnTo>
                  <a:lnTo>
                    <a:pt x="1330" y="863"/>
                  </a:lnTo>
                  <a:lnTo>
                    <a:pt x="4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0"/>
            <p:cNvSpPr/>
            <p:nvPr/>
          </p:nvSpPr>
          <p:spPr>
            <a:xfrm>
              <a:off x="1315175" y="2534889"/>
              <a:ext cx="100387" cy="100387"/>
            </a:xfrm>
            <a:custGeom>
              <a:rect b="b" l="l" r="r" t="t"/>
              <a:pathLst>
                <a:path extrusionOk="0" h="3829" w="3829">
                  <a:moveTo>
                    <a:pt x="2470" y="0"/>
                  </a:moveTo>
                  <a:lnTo>
                    <a:pt x="0" y="2470"/>
                  </a:lnTo>
                  <a:lnTo>
                    <a:pt x="1359" y="3829"/>
                  </a:lnTo>
                  <a:lnTo>
                    <a:pt x="3829" y="1359"/>
                  </a:lnTo>
                  <a:lnTo>
                    <a:pt x="2470"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0"/>
            <p:cNvSpPr/>
            <p:nvPr/>
          </p:nvSpPr>
          <p:spPr>
            <a:xfrm>
              <a:off x="1315175" y="2584361"/>
              <a:ext cx="50914" cy="50914"/>
            </a:xfrm>
            <a:custGeom>
              <a:rect b="b" l="l" r="r" t="t"/>
              <a:pathLst>
                <a:path extrusionOk="0" h="1942" w="1942">
                  <a:moveTo>
                    <a:pt x="584" y="0"/>
                  </a:moveTo>
                  <a:lnTo>
                    <a:pt x="0" y="583"/>
                  </a:lnTo>
                  <a:lnTo>
                    <a:pt x="1359" y="1942"/>
                  </a:lnTo>
                  <a:lnTo>
                    <a:pt x="1942" y="1358"/>
                  </a:lnTo>
                  <a:lnTo>
                    <a:pt x="58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0"/>
            <p:cNvSpPr/>
            <p:nvPr/>
          </p:nvSpPr>
          <p:spPr>
            <a:xfrm>
              <a:off x="1479926" y="2447978"/>
              <a:ext cx="91552" cy="92443"/>
            </a:xfrm>
            <a:custGeom>
              <a:rect b="b" l="l" r="r" t="t"/>
              <a:pathLst>
                <a:path extrusionOk="0" h="3526" w="3492">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0"/>
            <p:cNvSpPr/>
            <p:nvPr/>
          </p:nvSpPr>
          <p:spPr>
            <a:xfrm>
              <a:off x="1399307" y="2447873"/>
              <a:ext cx="107544" cy="92548"/>
            </a:xfrm>
            <a:custGeom>
              <a:rect b="b" l="l" r="r" t="t"/>
              <a:pathLst>
                <a:path extrusionOk="0" h="3530" w="4102">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0"/>
            <p:cNvSpPr/>
            <p:nvPr/>
          </p:nvSpPr>
          <p:spPr>
            <a:xfrm>
              <a:off x="1309486" y="2529698"/>
              <a:ext cx="359311" cy="263276"/>
            </a:xfrm>
            <a:custGeom>
              <a:rect b="b" l="l" r="r" t="t"/>
              <a:pathLst>
                <a:path extrusionOk="0" h="10042" w="13705">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0"/>
            <p:cNvSpPr/>
            <p:nvPr/>
          </p:nvSpPr>
          <p:spPr>
            <a:xfrm>
              <a:off x="1400251" y="2442420"/>
              <a:ext cx="174163" cy="103271"/>
            </a:xfrm>
            <a:custGeom>
              <a:rect b="b" l="l" r="r" t="t"/>
              <a:pathLst>
                <a:path extrusionOk="0" h="3939" w="6643">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0"/>
            <p:cNvSpPr/>
            <p:nvPr/>
          </p:nvSpPr>
          <p:spPr>
            <a:xfrm>
              <a:off x="1433285" y="2486045"/>
              <a:ext cx="10487" cy="11169"/>
            </a:xfrm>
            <a:custGeom>
              <a:rect b="b" l="l" r="r" t="t"/>
              <a:pathLst>
                <a:path extrusionOk="0" h="426" w="40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0"/>
            <p:cNvSpPr/>
            <p:nvPr/>
          </p:nvSpPr>
          <p:spPr>
            <a:xfrm>
              <a:off x="1448150" y="2486045"/>
              <a:ext cx="10513" cy="11169"/>
            </a:xfrm>
            <a:custGeom>
              <a:rect b="b" l="l" r="r" t="t"/>
              <a:pathLst>
                <a:path extrusionOk="0" h="426" w="401">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0"/>
            <p:cNvSpPr/>
            <p:nvPr/>
          </p:nvSpPr>
          <p:spPr>
            <a:xfrm>
              <a:off x="1463015" y="2486045"/>
              <a:ext cx="10566" cy="11169"/>
            </a:xfrm>
            <a:custGeom>
              <a:rect b="b" l="l" r="r" t="t"/>
              <a:pathLst>
                <a:path extrusionOk="0" h="426" w="403">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0"/>
            <p:cNvSpPr/>
            <p:nvPr/>
          </p:nvSpPr>
          <p:spPr>
            <a:xfrm>
              <a:off x="1506038" y="2486045"/>
              <a:ext cx="10461" cy="11221"/>
            </a:xfrm>
            <a:custGeom>
              <a:rect b="b" l="l" r="r" t="t"/>
              <a:pathLst>
                <a:path extrusionOk="0" h="428" w="399">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0"/>
            <p:cNvSpPr/>
            <p:nvPr/>
          </p:nvSpPr>
          <p:spPr>
            <a:xfrm>
              <a:off x="1520851" y="2486045"/>
              <a:ext cx="10566" cy="11221"/>
            </a:xfrm>
            <a:custGeom>
              <a:rect b="b" l="l" r="r" t="t"/>
              <a:pathLst>
                <a:path extrusionOk="0" h="428" w="403">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0"/>
            <p:cNvSpPr/>
            <p:nvPr/>
          </p:nvSpPr>
          <p:spPr>
            <a:xfrm>
              <a:off x="1535743" y="2486045"/>
              <a:ext cx="10487" cy="11221"/>
            </a:xfrm>
            <a:custGeom>
              <a:rect b="b" l="l" r="r" t="t"/>
              <a:pathLst>
                <a:path extrusionOk="0" h="428" w="40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80"/>
          <p:cNvGrpSpPr/>
          <p:nvPr/>
        </p:nvGrpSpPr>
        <p:grpSpPr>
          <a:xfrm>
            <a:off x="3125755" y="3182254"/>
            <a:ext cx="278115" cy="358341"/>
            <a:chOff x="3125755" y="3381504"/>
            <a:chExt cx="278115" cy="358341"/>
          </a:xfrm>
        </p:grpSpPr>
        <p:sp>
          <p:nvSpPr>
            <p:cNvPr id="14933" name="Google Shape;14933;p80"/>
            <p:cNvSpPr/>
            <p:nvPr/>
          </p:nvSpPr>
          <p:spPr>
            <a:xfrm>
              <a:off x="3190670" y="3505775"/>
              <a:ext cx="149859" cy="173298"/>
            </a:xfrm>
            <a:custGeom>
              <a:rect b="b" l="l" r="r" t="t"/>
              <a:pathLst>
                <a:path extrusionOk="0" h="6610" w="5716">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0"/>
            <p:cNvSpPr/>
            <p:nvPr/>
          </p:nvSpPr>
          <p:spPr>
            <a:xfrm>
              <a:off x="3190670" y="3505775"/>
              <a:ext cx="90713" cy="173219"/>
            </a:xfrm>
            <a:custGeom>
              <a:rect b="b" l="l" r="r" t="t"/>
              <a:pathLst>
                <a:path extrusionOk="0" h="6607" w="346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0"/>
            <p:cNvSpPr/>
            <p:nvPr/>
          </p:nvSpPr>
          <p:spPr>
            <a:xfrm>
              <a:off x="3253828" y="3633952"/>
              <a:ext cx="21944" cy="45042"/>
            </a:xfrm>
            <a:custGeom>
              <a:rect b="b" l="l" r="r" t="t"/>
              <a:pathLst>
                <a:path extrusionOk="0" h="1718" w="837">
                  <a:moveTo>
                    <a:pt x="0" y="1"/>
                  </a:moveTo>
                  <a:lnTo>
                    <a:pt x="0" y="1717"/>
                  </a:lnTo>
                  <a:lnTo>
                    <a:pt x="837" y="1717"/>
                  </a:lnTo>
                  <a:lnTo>
                    <a:pt x="83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0"/>
            <p:cNvSpPr/>
            <p:nvPr/>
          </p:nvSpPr>
          <p:spPr>
            <a:xfrm>
              <a:off x="3175962" y="3667957"/>
              <a:ext cx="179301" cy="34764"/>
            </a:xfrm>
            <a:custGeom>
              <a:rect b="b" l="l" r="r" t="t"/>
              <a:pathLst>
                <a:path extrusionOk="0" h="1326" w="6839">
                  <a:moveTo>
                    <a:pt x="0" y="0"/>
                  </a:moveTo>
                  <a:lnTo>
                    <a:pt x="0" y="1326"/>
                  </a:lnTo>
                  <a:lnTo>
                    <a:pt x="6838" y="1326"/>
                  </a:lnTo>
                  <a:lnTo>
                    <a:pt x="68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0"/>
            <p:cNvSpPr/>
            <p:nvPr/>
          </p:nvSpPr>
          <p:spPr>
            <a:xfrm>
              <a:off x="3175962" y="3667957"/>
              <a:ext cx="14734" cy="34764"/>
            </a:xfrm>
            <a:custGeom>
              <a:rect b="b" l="l" r="r" t="t"/>
              <a:pathLst>
                <a:path extrusionOk="0" h="1326" w="562">
                  <a:moveTo>
                    <a:pt x="0" y="0"/>
                  </a:moveTo>
                  <a:lnTo>
                    <a:pt x="0" y="1326"/>
                  </a:lnTo>
                  <a:lnTo>
                    <a:pt x="562" y="1326"/>
                  </a:lnTo>
                  <a:lnTo>
                    <a:pt x="5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0"/>
            <p:cNvSpPr/>
            <p:nvPr/>
          </p:nvSpPr>
          <p:spPr>
            <a:xfrm>
              <a:off x="3160467" y="3693492"/>
              <a:ext cx="210369" cy="41057"/>
            </a:xfrm>
            <a:custGeom>
              <a:rect b="b" l="l" r="r" t="t"/>
              <a:pathLst>
                <a:path extrusionOk="0" h="1566" w="8024">
                  <a:moveTo>
                    <a:pt x="1" y="1"/>
                  </a:moveTo>
                  <a:lnTo>
                    <a:pt x="1" y="1565"/>
                  </a:lnTo>
                  <a:lnTo>
                    <a:pt x="8023" y="1565"/>
                  </a:lnTo>
                  <a:lnTo>
                    <a:pt x="8023"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0"/>
            <p:cNvSpPr/>
            <p:nvPr/>
          </p:nvSpPr>
          <p:spPr>
            <a:xfrm>
              <a:off x="3160467" y="3693492"/>
              <a:ext cx="15521" cy="41057"/>
            </a:xfrm>
            <a:custGeom>
              <a:rect b="b" l="l" r="r" t="t"/>
              <a:pathLst>
                <a:path extrusionOk="0" h="1566" w="592">
                  <a:moveTo>
                    <a:pt x="1" y="1"/>
                  </a:moveTo>
                  <a:lnTo>
                    <a:pt x="1" y="1565"/>
                  </a:lnTo>
                  <a:lnTo>
                    <a:pt x="591" y="1565"/>
                  </a:lnTo>
                  <a:lnTo>
                    <a:pt x="59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0"/>
            <p:cNvSpPr/>
            <p:nvPr/>
          </p:nvSpPr>
          <p:spPr>
            <a:xfrm>
              <a:off x="3238255" y="3592372"/>
              <a:ext cx="53195" cy="53195"/>
            </a:xfrm>
            <a:custGeom>
              <a:rect b="b" l="l" r="r" t="t"/>
              <a:pathLst>
                <a:path extrusionOk="0" h="2029" w="2029">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0"/>
            <p:cNvSpPr/>
            <p:nvPr/>
          </p:nvSpPr>
          <p:spPr>
            <a:xfrm>
              <a:off x="3278158" y="3523524"/>
              <a:ext cx="46956" cy="47637"/>
            </a:xfrm>
            <a:custGeom>
              <a:rect b="b" l="l" r="r" t="t"/>
              <a:pathLst>
                <a:path extrusionOk="0" h="1817" w="1791">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0"/>
            <p:cNvSpPr/>
            <p:nvPr/>
          </p:nvSpPr>
          <p:spPr>
            <a:xfrm>
              <a:off x="3155172" y="3501502"/>
              <a:ext cx="220882" cy="238343"/>
            </a:xfrm>
            <a:custGeom>
              <a:rect b="b" l="l" r="r" t="t"/>
              <a:pathLst>
                <a:path extrusionOk="0" h="9091" w="8425">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0"/>
            <p:cNvSpPr/>
            <p:nvPr/>
          </p:nvSpPr>
          <p:spPr>
            <a:xfrm>
              <a:off x="3260382" y="3381504"/>
              <a:ext cx="10461" cy="99994"/>
            </a:xfrm>
            <a:custGeom>
              <a:rect b="b" l="l" r="r" t="t"/>
              <a:pathLst>
                <a:path extrusionOk="0" h="3814" w="399">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0"/>
            <p:cNvSpPr/>
            <p:nvPr/>
          </p:nvSpPr>
          <p:spPr>
            <a:xfrm>
              <a:off x="3183801" y="3399725"/>
              <a:ext cx="57311" cy="88772"/>
            </a:xfrm>
            <a:custGeom>
              <a:rect b="b" l="l" r="r" t="t"/>
              <a:pathLst>
                <a:path extrusionOk="0" h="3386" w="2186">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0"/>
            <p:cNvSpPr/>
            <p:nvPr/>
          </p:nvSpPr>
          <p:spPr>
            <a:xfrm>
              <a:off x="3125755" y="3452790"/>
              <a:ext cx="93990" cy="52435"/>
            </a:xfrm>
            <a:custGeom>
              <a:rect b="b" l="l" r="r" t="t"/>
              <a:pathLst>
                <a:path extrusionOk="0" h="2000" w="3585">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0"/>
            <p:cNvSpPr/>
            <p:nvPr/>
          </p:nvSpPr>
          <p:spPr>
            <a:xfrm>
              <a:off x="3291031" y="3399725"/>
              <a:ext cx="56420" cy="88720"/>
            </a:xfrm>
            <a:custGeom>
              <a:rect b="b" l="l" r="r" t="t"/>
              <a:pathLst>
                <a:path extrusionOk="0" h="3384" w="2152">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0"/>
            <p:cNvSpPr/>
            <p:nvPr/>
          </p:nvSpPr>
          <p:spPr>
            <a:xfrm>
              <a:off x="3310956" y="3452790"/>
              <a:ext cx="92915" cy="52566"/>
            </a:xfrm>
            <a:custGeom>
              <a:rect b="b" l="l" r="r" t="t"/>
              <a:pathLst>
                <a:path extrusionOk="0" h="2005" w="3544">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80"/>
          <p:cNvGrpSpPr/>
          <p:nvPr/>
        </p:nvGrpSpPr>
        <p:grpSpPr>
          <a:xfrm>
            <a:off x="1298081" y="1797341"/>
            <a:ext cx="358577" cy="341011"/>
            <a:chOff x="1298081" y="1996591"/>
            <a:chExt cx="358577" cy="341011"/>
          </a:xfrm>
        </p:grpSpPr>
        <p:sp>
          <p:nvSpPr>
            <p:cNvPr id="14949" name="Google Shape;14949;p80"/>
            <p:cNvSpPr/>
            <p:nvPr/>
          </p:nvSpPr>
          <p:spPr>
            <a:xfrm>
              <a:off x="1512488" y="2001677"/>
              <a:ext cx="142649" cy="148575"/>
            </a:xfrm>
            <a:custGeom>
              <a:rect b="b" l="l" r="r" t="t"/>
              <a:pathLst>
                <a:path extrusionOk="0" h="5667" w="5441">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0"/>
            <p:cNvSpPr/>
            <p:nvPr/>
          </p:nvSpPr>
          <p:spPr>
            <a:xfrm>
              <a:off x="1348602" y="2034868"/>
              <a:ext cx="165721" cy="165721"/>
            </a:xfrm>
            <a:custGeom>
              <a:rect b="b" l="l" r="r" t="t"/>
              <a:pathLst>
                <a:path extrusionOk="0" h="6321" w="6321">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0"/>
            <p:cNvSpPr/>
            <p:nvPr/>
          </p:nvSpPr>
          <p:spPr>
            <a:xfrm>
              <a:off x="1406333" y="2166664"/>
              <a:ext cx="50259" cy="90503"/>
            </a:xfrm>
            <a:custGeom>
              <a:rect b="b" l="l" r="r" t="t"/>
              <a:pathLst>
                <a:path extrusionOk="0" h="3452" w="1917">
                  <a:moveTo>
                    <a:pt x="0" y="0"/>
                  </a:moveTo>
                  <a:lnTo>
                    <a:pt x="0" y="2630"/>
                  </a:lnTo>
                  <a:lnTo>
                    <a:pt x="956" y="3452"/>
                  </a:lnTo>
                  <a:lnTo>
                    <a:pt x="960" y="3452"/>
                  </a:lnTo>
                  <a:lnTo>
                    <a:pt x="1916" y="2630"/>
                  </a:lnTo>
                  <a:lnTo>
                    <a:pt x="191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0"/>
            <p:cNvSpPr/>
            <p:nvPr/>
          </p:nvSpPr>
          <p:spPr>
            <a:xfrm>
              <a:off x="1303403" y="2222874"/>
              <a:ext cx="256119" cy="109510"/>
            </a:xfrm>
            <a:custGeom>
              <a:rect b="b" l="l" r="r" t="t"/>
              <a:pathLst>
                <a:path extrusionOk="0" h="4177" w="9769">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0"/>
            <p:cNvSpPr/>
            <p:nvPr/>
          </p:nvSpPr>
          <p:spPr>
            <a:xfrm>
              <a:off x="1497491" y="2235983"/>
              <a:ext cx="62031" cy="96402"/>
            </a:xfrm>
            <a:custGeom>
              <a:rect b="b" l="l" r="r" t="t"/>
              <a:pathLst>
                <a:path extrusionOk="0" h="3677" w="2366">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0"/>
            <p:cNvSpPr/>
            <p:nvPr/>
          </p:nvSpPr>
          <p:spPr>
            <a:xfrm>
              <a:off x="1303403" y="2235983"/>
              <a:ext cx="62031" cy="96402"/>
            </a:xfrm>
            <a:custGeom>
              <a:rect b="b" l="l" r="r" t="t"/>
              <a:pathLst>
                <a:path extrusionOk="0" h="3677" w="2366">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0"/>
            <p:cNvSpPr/>
            <p:nvPr/>
          </p:nvSpPr>
          <p:spPr>
            <a:xfrm>
              <a:off x="1406333" y="2222874"/>
              <a:ext cx="25195" cy="47401"/>
            </a:xfrm>
            <a:custGeom>
              <a:rect b="b" l="l" r="r" t="t"/>
              <a:pathLst>
                <a:path extrusionOk="0" h="1808" w="961">
                  <a:moveTo>
                    <a:pt x="0" y="0"/>
                  </a:moveTo>
                  <a:lnTo>
                    <a:pt x="0" y="1808"/>
                  </a:lnTo>
                  <a:lnTo>
                    <a:pt x="960" y="674"/>
                  </a:lnTo>
                  <a:lnTo>
                    <a:pt x="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0"/>
            <p:cNvSpPr/>
            <p:nvPr/>
          </p:nvSpPr>
          <p:spPr>
            <a:xfrm>
              <a:off x="1431397" y="2222874"/>
              <a:ext cx="25195" cy="47401"/>
            </a:xfrm>
            <a:custGeom>
              <a:rect b="b" l="l" r="r" t="t"/>
              <a:pathLst>
                <a:path extrusionOk="0" h="1808" w="961">
                  <a:moveTo>
                    <a:pt x="960" y="0"/>
                  </a:moveTo>
                  <a:lnTo>
                    <a:pt x="0" y="674"/>
                  </a:lnTo>
                  <a:lnTo>
                    <a:pt x="960" y="1808"/>
                  </a:lnTo>
                  <a:lnTo>
                    <a:pt x="96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0"/>
            <p:cNvSpPr/>
            <p:nvPr/>
          </p:nvSpPr>
          <p:spPr>
            <a:xfrm>
              <a:off x="1474787" y="2288864"/>
              <a:ext cx="52147" cy="19873"/>
            </a:xfrm>
            <a:custGeom>
              <a:rect b="b" l="l" r="r" t="t"/>
              <a:pathLst>
                <a:path extrusionOk="0" h="758" w="1989">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0"/>
            <p:cNvSpPr/>
            <p:nvPr/>
          </p:nvSpPr>
          <p:spPr>
            <a:xfrm>
              <a:off x="1378228" y="2055842"/>
              <a:ext cx="106469" cy="145717"/>
            </a:xfrm>
            <a:custGeom>
              <a:rect b="b" l="l" r="r" t="t"/>
              <a:pathLst>
                <a:path extrusionOk="0" h="5558" w="4061">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0"/>
            <p:cNvSpPr/>
            <p:nvPr/>
          </p:nvSpPr>
          <p:spPr>
            <a:xfrm>
              <a:off x="1420569" y="2205125"/>
              <a:ext cx="21682" cy="21656"/>
            </a:xfrm>
            <a:custGeom>
              <a:rect b="b" l="l" r="r" t="t"/>
              <a:pathLst>
                <a:path extrusionOk="0" h="826" w="827">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0"/>
            <p:cNvSpPr/>
            <p:nvPr/>
          </p:nvSpPr>
          <p:spPr>
            <a:xfrm>
              <a:off x="1345849" y="2104948"/>
              <a:ext cx="21000" cy="45409"/>
            </a:xfrm>
            <a:custGeom>
              <a:rect b="b" l="l" r="r" t="t"/>
              <a:pathLst>
                <a:path extrusionOk="0" h="1732" w="801">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0"/>
            <p:cNvSpPr/>
            <p:nvPr/>
          </p:nvSpPr>
          <p:spPr>
            <a:xfrm>
              <a:off x="1496049" y="2104948"/>
              <a:ext cx="21026" cy="45409"/>
            </a:xfrm>
            <a:custGeom>
              <a:rect b="b" l="l" r="r" t="t"/>
              <a:pathLst>
                <a:path extrusionOk="0" h="1732" w="802">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0"/>
            <p:cNvSpPr/>
            <p:nvPr/>
          </p:nvSpPr>
          <p:spPr>
            <a:xfrm>
              <a:off x="1499012" y="1996591"/>
              <a:ext cx="157646" cy="158930"/>
            </a:xfrm>
            <a:custGeom>
              <a:rect b="b" l="l" r="r" t="t"/>
              <a:pathLst>
                <a:path extrusionOk="0" h="6062" w="6013">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0"/>
            <p:cNvSpPr/>
            <p:nvPr/>
          </p:nvSpPr>
          <p:spPr>
            <a:xfrm>
              <a:off x="1568410" y="2049498"/>
              <a:ext cx="31461" cy="53484"/>
            </a:xfrm>
            <a:custGeom>
              <a:rect b="b" l="l" r="r" t="t"/>
              <a:pathLst>
                <a:path extrusionOk="0" h="2040" w="120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0"/>
            <p:cNvSpPr/>
            <p:nvPr/>
          </p:nvSpPr>
          <p:spPr>
            <a:xfrm>
              <a:off x="1573915" y="2033191"/>
              <a:ext cx="17985" cy="15468"/>
            </a:xfrm>
            <a:custGeom>
              <a:rect b="b" l="l" r="r" t="t"/>
              <a:pathLst>
                <a:path extrusionOk="0" h="590" w="686">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0"/>
            <p:cNvSpPr/>
            <p:nvPr/>
          </p:nvSpPr>
          <p:spPr>
            <a:xfrm>
              <a:off x="1298081" y="2029546"/>
              <a:ext cx="266737" cy="308056"/>
            </a:xfrm>
            <a:custGeom>
              <a:rect b="b" l="l" r="r" t="t"/>
              <a:pathLst>
                <a:path extrusionOk="0" h="11750" w="10174">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0"/>
            <p:cNvSpPr/>
            <p:nvPr/>
          </p:nvSpPr>
          <p:spPr>
            <a:xfrm>
              <a:off x="1426180" y="2266657"/>
              <a:ext cx="10461" cy="11588"/>
            </a:xfrm>
            <a:custGeom>
              <a:rect b="b" l="l" r="r" t="t"/>
              <a:pathLst>
                <a:path extrusionOk="0" h="442" w="399">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0"/>
            <p:cNvSpPr/>
            <p:nvPr/>
          </p:nvSpPr>
          <p:spPr>
            <a:xfrm>
              <a:off x="1426180" y="2284721"/>
              <a:ext cx="10461" cy="11614"/>
            </a:xfrm>
            <a:custGeom>
              <a:rect b="b" l="l" r="r" t="t"/>
              <a:pathLst>
                <a:path extrusionOk="0" h="443" w="399">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0"/>
            <p:cNvSpPr/>
            <p:nvPr/>
          </p:nvSpPr>
          <p:spPr>
            <a:xfrm>
              <a:off x="1469570" y="2283646"/>
              <a:ext cx="62607" cy="30307"/>
            </a:xfrm>
            <a:custGeom>
              <a:rect b="b" l="l" r="r" t="t"/>
              <a:pathLst>
                <a:path extrusionOk="0" h="1156" w="2388">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0"/>
            <p:cNvSpPr/>
            <p:nvPr/>
          </p:nvSpPr>
          <p:spPr>
            <a:xfrm>
              <a:off x="1420464" y="2119577"/>
              <a:ext cx="23596" cy="36101"/>
            </a:xfrm>
            <a:custGeom>
              <a:rect b="b" l="l" r="r" t="t"/>
              <a:pathLst>
                <a:path extrusionOk="0" h="1377" w="90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0" name="Google Shape;14970;p80"/>
          <p:cNvGrpSpPr/>
          <p:nvPr/>
        </p:nvGrpSpPr>
        <p:grpSpPr>
          <a:xfrm>
            <a:off x="3985322" y="3188153"/>
            <a:ext cx="358682" cy="346386"/>
            <a:chOff x="3985322" y="3387403"/>
            <a:chExt cx="358682" cy="346386"/>
          </a:xfrm>
        </p:grpSpPr>
        <p:sp>
          <p:nvSpPr>
            <p:cNvPr id="14971" name="Google Shape;14971;p80"/>
            <p:cNvSpPr/>
            <p:nvPr/>
          </p:nvSpPr>
          <p:spPr>
            <a:xfrm>
              <a:off x="4049319" y="3512906"/>
              <a:ext cx="33270" cy="33244"/>
            </a:xfrm>
            <a:custGeom>
              <a:rect b="b" l="l" r="r" t="t"/>
              <a:pathLst>
                <a:path extrusionOk="0" h="1268" w="1269">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0"/>
            <p:cNvSpPr/>
            <p:nvPr/>
          </p:nvSpPr>
          <p:spPr>
            <a:xfrm>
              <a:off x="4156444" y="3512906"/>
              <a:ext cx="33244" cy="33244"/>
            </a:xfrm>
            <a:custGeom>
              <a:rect b="b" l="l" r="r" t="t"/>
              <a:pathLst>
                <a:path extrusionOk="0" h="1268" w="1268">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0"/>
            <p:cNvSpPr/>
            <p:nvPr/>
          </p:nvSpPr>
          <p:spPr>
            <a:xfrm>
              <a:off x="4199152" y="3392620"/>
              <a:ext cx="143593" cy="149728"/>
            </a:xfrm>
            <a:custGeom>
              <a:rect b="b" l="l" r="r" t="t"/>
              <a:pathLst>
                <a:path extrusionOk="0" h="5711" w="5477">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0"/>
            <p:cNvSpPr/>
            <p:nvPr/>
          </p:nvSpPr>
          <p:spPr>
            <a:xfrm>
              <a:off x="4094230" y="3561802"/>
              <a:ext cx="50547" cy="91080"/>
            </a:xfrm>
            <a:custGeom>
              <a:rect b="b" l="l" r="r" t="t"/>
              <a:pathLst>
                <a:path extrusionOk="0" h="3474" w="1928">
                  <a:moveTo>
                    <a:pt x="1" y="0"/>
                  </a:moveTo>
                  <a:lnTo>
                    <a:pt x="1" y="2644"/>
                  </a:lnTo>
                  <a:lnTo>
                    <a:pt x="964" y="3473"/>
                  </a:lnTo>
                  <a:lnTo>
                    <a:pt x="968" y="3473"/>
                  </a:lnTo>
                  <a:lnTo>
                    <a:pt x="1928" y="2644"/>
                  </a:lnTo>
                  <a:lnTo>
                    <a:pt x="192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0"/>
            <p:cNvSpPr/>
            <p:nvPr/>
          </p:nvSpPr>
          <p:spPr>
            <a:xfrm>
              <a:off x="3990645" y="3618379"/>
              <a:ext cx="257718" cy="110166"/>
            </a:xfrm>
            <a:custGeom>
              <a:rect b="b" l="l" r="r" t="t"/>
              <a:pathLst>
                <a:path extrusionOk="0" h="4202" w="983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0"/>
            <p:cNvSpPr/>
            <p:nvPr/>
          </p:nvSpPr>
          <p:spPr>
            <a:xfrm>
              <a:off x="4065941" y="3443115"/>
              <a:ext cx="107125" cy="147185"/>
            </a:xfrm>
            <a:custGeom>
              <a:rect b="b" l="l" r="r" t="t"/>
              <a:pathLst>
                <a:path extrusionOk="0" h="5614" w="4086">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0"/>
            <p:cNvSpPr/>
            <p:nvPr/>
          </p:nvSpPr>
          <p:spPr>
            <a:xfrm>
              <a:off x="4065941" y="3443377"/>
              <a:ext cx="36967" cy="48371"/>
            </a:xfrm>
            <a:custGeom>
              <a:rect b="b" l="l" r="r" t="t"/>
              <a:pathLst>
                <a:path extrusionOk="0" h="1845" w="141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0"/>
            <p:cNvSpPr/>
            <p:nvPr/>
          </p:nvSpPr>
          <p:spPr>
            <a:xfrm>
              <a:off x="4102882" y="3443115"/>
              <a:ext cx="70184" cy="69791"/>
            </a:xfrm>
            <a:custGeom>
              <a:rect b="b" l="l" r="r" t="t"/>
              <a:pathLst>
                <a:path extrusionOk="0" h="2662" w="2677">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0"/>
            <p:cNvSpPr/>
            <p:nvPr/>
          </p:nvSpPr>
          <p:spPr>
            <a:xfrm>
              <a:off x="4101545" y="3636129"/>
              <a:ext cx="36023" cy="92417"/>
            </a:xfrm>
            <a:custGeom>
              <a:rect b="b" l="l" r="r" t="t"/>
              <a:pathLst>
                <a:path extrusionOk="0" h="3525" w="1374">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0"/>
            <p:cNvSpPr/>
            <p:nvPr/>
          </p:nvSpPr>
          <p:spPr>
            <a:xfrm>
              <a:off x="4094230" y="3618379"/>
              <a:ext cx="25379" cy="47690"/>
            </a:xfrm>
            <a:custGeom>
              <a:rect b="b" l="l" r="r" t="t"/>
              <a:pathLst>
                <a:path extrusionOk="0" h="1819" w="968">
                  <a:moveTo>
                    <a:pt x="1" y="1"/>
                  </a:moveTo>
                  <a:lnTo>
                    <a:pt x="1" y="1819"/>
                  </a:lnTo>
                  <a:lnTo>
                    <a:pt x="968" y="678"/>
                  </a:lnTo>
                  <a:lnTo>
                    <a:pt x="1"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0"/>
            <p:cNvSpPr/>
            <p:nvPr/>
          </p:nvSpPr>
          <p:spPr>
            <a:xfrm>
              <a:off x="4119504" y="3618379"/>
              <a:ext cx="25274" cy="47690"/>
            </a:xfrm>
            <a:custGeom>
              <a:rect b="b" l="l" r="r" t="t"/>
              <a:pathLst>
                <a:path extrusionOk="0" h="1819" w="964">
                  <a:moveTo>
                    <a:pt x="964" y="1"/>
                  </a:moveTo>
                  <a:lnTo>
                    <a:pt x="0" y="678"/>
                  </a:lnTo>
                  <a:lnTo>
                    <a:pt x="964" y="1819"/>
                  </a:lnTo>
                  <a:lnTo>
                    <a:pt x="96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0"/>
            <p:cNvSpPr/>
            <p:nvPr/>
          </p:nvSpPr>
          <p:spPr>
            <a:xfrm>
              <a:off x="3990645" y="3618379"/>
              <a:ext cx="103612" cy="110166"/>
            </a:xfrm>
            <a:custGeom>
              <a:rect b="b" l="l" r="r" t="t"/>
              <a:pathLst>
                <a:path extrusionOk="0" h="4202" w="3952">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0"/>
            <p:cNvSpPr/>
            <p:nvPr/>
          </p:nvSpPr>
          <p:spPr>
            <a:xfrm>
              <a:off x="3990645" y="3630544"/>
              <a:ext cx="65544" cy="98001"/>
            </a:xfrm>
            <a:custGeom>
              <a:rect b="b" l="l" r="r" t="t"/>
              <a:pathLst>
                <a:path extrusionOk="0" h="3738" w="250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0"/>
            <p:cNvSpPr/>
            <p:nvPr/>
          </p:nvSpPr>
          <p:spPr>
            <a:xfrm>
              <a:off x="4144751" y="3618379"/>
              <a:ext cx="103612" cy="110166"/>
            </a:xfrm>
            <a:custGeom>
              <a:rect b="b" l="l" r="r" t="t"/>
              <a:pathLst>
                <a:path extrusionOk="0" h="4202" w="3952">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0"/>
            <p:cNvSpPr/>
            <p:nvPr/>
          </p:nvSpPr>
          <p:spPr>
            <a:xfrm>
              <a:off x="4182845" y="3630544"/>
              <a:ext cx="65518" cy="98001"/>
            </a:xfrm>
            <a:custGeom>
              <a:rect b="b" l="l" r="r" t="t"/>
              <a:pathLst>
                <a:path extrusionOk="0" h="3738" w="2499">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0"/>
            <p:cNvSpPr/>
            <p:nvPr/>
          </p:nvSpPr>
          <p:spPr>
            <a:xfrm>
              <a:off x="4184838" y="3387403"/>
              <a:ext cx="159166" cy="160110"/>
            </a:xfrm>
            <a:custGeom>
              <a:rect b="b" l="l" r="r" t="t"/>
              <a:pathLst>
                <a:path extrusionOk="0" h="6107" w="6071">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0"/>
            <p:cNvSpPr/>
            <p:nvPr/>
          </p:nvSpPr>
          <p:spPr>
            <a:xfrm>
              <a:off x="4108020" y="3511491"/>
              <a:ext cx="23753" cy="36180"/>
            </a:xfrm>
            <a:custGeom>
              <a:rect b="b" l="l" r="r" t="t"/>
              <a:pathLst>
                <a:path extrusionOk="0" h="1380" w="906">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0"/>
            <p:cNvSpPr/>
            <p:nvPr/>
          </p:nvSpPr>
          <p:spPr>
            <a:xfrm>
              <a:off x="3985322" y="3437793"/>
              <a:ext cx="268284" cy="295996"/>
            </a:xfrm>
            <a:custGeom>
              <a:rect b="b" l="l" r="r" t="t"/>
              <a:pathLst>
                <a:path extrusionOk="0" h="11290" w="10233">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0"/>
            <p:cNvSpPr/>
            <p:nvPr/>
          </p:nvSpPr>
          <p:spPr>
            <a:xfrm>
              <a:off x="4250250" y="3417711"/>
              <a:ext cx="43809" cy="63289"/>
            </a:xfrm>
            <a:custGeom>
              <a:rect b="b" l="l" r="r" t="t"/>
              <a:pathLst>
                <a:path extrusionOk="0" h="2414" w="1671">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0"/>
            <p:cNvSpPr/>
            <p:nvPr/>
          </p:nvSpPr>
          <p:spPr>
            <a:xfrm>
              <a:off x="4261655" y="3486112"/>
              <a:ext cx="16438" cy="14105"/>
            </a:xfrm>
            <a:custGeom>
              <a:rect b="b" l="l" r="r" t="t"/>
              <a:pathLst>
                <a:path extrusionOk="0" h="538" w="627">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1" name="Google Shape;14991;p80"/>
          <p:cNvGrpSpPr/>
          <p:nvPr/>
        </p:nvGrpSpPr>
        <p:grpSpPr>
          <a:xfrm>
            <a:off x="2162341" y="4087361"/>
            <a:ext cx="351341" cy="358262"/>
            <a:chOff x="2162341" y="4286611"/>
            <a:chExt cx="351341" cy="358262"/>
          </a:xfrm>
        </p:grpSpPr>
        <p:sp>
          <p:nvSpPr>
            <p:cNvPr id="14992" name="Google Shape;14992;p80"/>
            <p:cNvSpPr/>
            <p:nvPr/>
          </p:nvSpPr>
          <p:spPr>
            <a:xfrm>
              <a:off x="2168423" y="4380181"/>
              <a:ext cx="266658" cy="259475"/>
            </a:xfrm>
            <a:custGeom>
              <a:rect b="b" l="l" r="r" t="t"/>
              <a:pathLst>
                <a:path extrusionOk="0" h="9897" w="10171">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0"/>
            <p:cNvSpPr/>
            <p:nvPr/>
          </p:nvSpPr>
          <p:spPr>
            <a:xfrm>
              <a:off x="2209716" y="4380181"/>
              <a:ext cx="54821" cy="70289"/>
            </a:xfrm>
            <a:custGeom>
              <a:rect b="b" l="l" r="r" t="t"/>
              <a:pathLst>
                <a:path extrusionOk="0" h="2681" w="2091">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0"/>
            <p:cNvSpPr/>
            <p:nvPr/>
          </p:nvSpPr>
          <p:spPr>
            <a:xfrm>
              <a:off x="2364871" y="4550805"/>
              <a:ext cx="70210" cy="54821"/>
            </a:xfrm>
            <a:custGeom>
              <a:rect b="b" l="l" r="r" t="t"/>
              <a:pathLst>
                <a:path extrusionOk="0" h="2091" w="2678">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0"/>
            <p:cNvSpPr/>
            <p:nvPr/>
          </p:nvSpPr>
          <p:spPr>
            <a:xfrm>
              <a:off x="2309605" y="4291907"/>
              <a:ext cx="199332" cy="207747"/>
            </a:xfrm>
            <a:custGeom>
              <a:rect b="b" l="l" r="r" t="t"/>
              <a:pathLst>
                <a:path extrusionOk="0" h="7924" w="7603">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0"/>
            <p:cNvSpPr/>
            <p:nvPr/>
          </p:nvSpPr>
          <p:spPr>
            <a:xfrm>
              <a:off x="2215799" y="4356061"/>
              <a:ext cx="79020" cy="98971"/>
            </a:xfrm>
            <a:custGeom>
              <a:rect b="b" l="l" r="r" t="t"/>
              <a:pathLst>
                <a:path extrusionOk="0" h="3775" w="3014">
                  <a:moveTo>
                    <a:pt x="1210" y="1"/>
                  </a:moveTo>
                  <a:lnTo>
                    <a:pt x="0" y="714"/>
                  </a:lnTo>
                  <a:lnTo>
                    <a:pt x="1804" y="3775"/>
                  </a:lnTo>
                  <a:lnTo>
                    <a:pt x="3014" y="3061"/>
                  </a:lnTo>
                  <a:lnTo>
                    <a:pt x="1210"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0"/>
            <p:cNvSpPr/>
            <p:nvPr/>
          </p:nvSpPr>
          <p:spPr>
            <a:xfrm>
              <a:off x="2359182" y="4530879"/>
              <a:ext cx="98866" cy="79203"/>
            </a:xfrm>
            <a:custGeom>
              <a:rect b="b" l="l" r="r" t="t"/>
              <a:pathLst>
                <a:path extrusionOk="0" h="3021" w="3771">
                  <a:moveTo>
                    <a:pt x="714" y="0"/>
                  </a:moveTo>
                  <a:lnTo>
                    <a:pt x="0" y="1210"/>
                  </a:lnTo>
                  <a:lnTo>
                    <a:pt x="3053" y="3021"/>
                  </a:lnTo>
                  <a:lnTo>
                    <a:pt x="3770" y="1811"/>
                  </a:lnTo>
                  <a:lnTo>
                    <a:pt x="714"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0"/>
            <p:cNvSpPr/>
            <p:nvPr/>
          </p:nvSpPr>
          <p:spPr>
            <a:xfrm>
              <a:off x="2349586" y="4330420"/>
              <a:ext cx="116065" cy="111660"/>
            </a:xfrm>
            <a:custGeom>
              <a:rect b="b" l="l" r="r" t="t"/>
              <a:pathLst>
                <a:path extrusionOk="0" h="4259" w="4427">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0"/>
            <p:cNvSpPr/>
            <p:nvPr/>
          </p:nvSpPr>
          <p:spPr>
            <a:xfrm>
              <a:off x="2356796" y="4340960"/>
              <a:ext cx="105997" cy="90241"/>
            </a:xfrm>
            <a:custGeom>
              <a:rect b="b" l="l" r="r" t="t"/>
              <a:pathLst>
                <a:path extrusionOk="0" h="3442" w="4043">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0"/>
            <p:cNvSpPr/>
            <p:nvPr/>
          </p:nvSpPr>
          <p:spPr>
            <a:xfrm>
              <a:off x="2306275" y="4286611"/>
              <a:ext cx="207407" cy="218313"/>
            </a:xfrm>
            <a:custGeom>
              <a:rect b="b" l="l" r="r" t="t"/>
              <a:pathLst>
                <a:path extrusionOk="0" h="8327" w="7911">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0"/>
            <p:cNvSpPr/>
            <p:nvPr/>
          </p:nvSpPr>
          <p:spPr>
            <a:xfrm>
              <a:off x="2162341" y="4350818"/>
              <a:ext cx="302838" cy="294055"/>
            </a:xfrm>
            <a:custGeom>
              <a:rect b="b" l="l" r="r" t="t"/>
              <a:pathLst>
                <a:path extrusionOk="0" h="11216" w="11551">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0"/>
            <p:cNvSpPr/>
            <p:nvPr/>
          </p:nvSpPr>
          <p:spPr>
            <a:xfrm>
              <a:off x="2343897" y="4325256"/>
              <a:ext cx="126866" cy="122095"/>
            </a:xfrm>
            <a:custGeom>
              <a:rect b="b" l="l" r="r" t="t"/>
              <a:pathLst>
                <a:path extrusionOk="0" h="4657" w="4839">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3" name="Google Shape;15003;p80"/>
          <p:cNvGrpSpPr/>
          <p:nvPr/>
        </p:nvGrpSpPr>
        <p:grpSpPr>
          <a:xfrm>
            <a:off x="869949" y="3182228"/>
            <a:ext cx="303389" cy="358472"/>
            <a:chOff x="869949" y="3381478"/>
            <a:chExt cx="303389" cy="358472"/>
          </a:xfrm>
        </p:grpSpPr>
        <p:sp>
          <p:nvSpPr>
            <p:cNvPr id="15004" name="Google Shape;15004;p80"/>
            <p:cNvSpPr/>
            <p:nvPr/>
          </p:nvSpPr>
          <p:spPr>
            <a:xfrm>
              <a:off x="869949" y="3386538"/>
              <a:ext cx="289913" cy="348011"/>
            </a:xfrm>
            <a:custGeom>
              <a:rect b="b" l="l" r="r" t="t"/>
              <a:pathLst>
                <a:path extrusionOk="0" h="13274" w="11058">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0"/>
            <p:cNvSpPr/>
            <p:nvPr/>
          </p:nvSpPr>
          <p:spPr>
            <a:xfrm>
              <a:off x="933553" y="3463906"/>
              <a:ext cx="146267" cy="139320"/>
            </a:xfrm>
            <a:custGeom>
              <a:rect b="b" l="l" r="r" t="t"/>
              <a:pathLst>
                <a:path extrusionOk="0" h="5314" w="5579">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0"/>
            <p:cNvSpPr/>
            <p:nvPr/>
          </p:nvSpPr>
          <p:spPr>
            <a:xfrm>
              <a:off x="1015037" y="3525989"/>
              <a:ext cx="61926" cy="71154"/>
            </a:xfrm>
            <a:custGeom>
              <a:rect b="b" l="l" r="r" t="t"/>
              <a:pathLst>
                <a:path extrusionOk="0" h="2714" w="2362">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0"/>
            <p:cNvSpPr/>
            <p:nvPr/>
          </p:nvSpPr>
          <p:spPr>
            <a:xfrm>
              <a:off x="1001928" y="3463906"/>
              <a:ext cx="77892" cy="139320"/>
            </a:xfrm>
            <a:custGeom>
              <a:rect b="b" l="l" r="r" t="t"/>
              <a:pathLst>
                <a:path extrusionOk="0" h="5314" w="2971">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0"/>
            <p:cNvSpPr/>
            <p:nvPr/>
          </p:nvSpPr>
          <p:spPr>
            <a:xfrm>
              <a:off x="1025655" y="3536528"/>
              <a:ext cx="77315" cy="77315"/>
            </a:xfrm>
            <a:custGeom>
              <a:rect b="b" l="l" r="r" t="t"/>
              <a:pathLst>
                <a:path extrusionOk="0" h="2949" w="2949">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0"/>
            <p:cNvSpPr/>
            <p:nvPr/>
          </p:nvSpPr>
          <p:spPr>
            <a:xfrm>
              <a:off x="871470" y="3381924"/>
              <a:ext cx="140631" cy="169601"/>
            </a:xfrm>
            <a:custGeom>
              <a:rect b="b" l="l" r="r" t="t"/>
              <a:pathLst>
                <a:path extrusionOk="0" h="6469" w="5364">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0"/>
            <p:cNvSpPr/>
            <p:nvPr/>
          </p:nvSpPr>
          <p:spPr>
            <a:xfrm>
              <a:off x="875822" y="3381478"/>
              <a:ext cx="297516" cy="358472"/>
            </a:xfrm>
            <a:custGeom>
              <a:rect b="b" l="l" r="r" t="t"/>
              <a:pathLst>
                <a:path extrusionOk="0" h="13673" w="11348">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0"/>
            <p:cNvSpPr/>
            <p:nvPr/>
          </p:nvSpPr>
          <p:spPr>
            <a:xfrm>
              <a:off x="924351" y="3458007"/>
              <a:ext cx="183863" cy="161159"/>
            </a:xfrm>
            <a:custGeom>
              <a:rect b="b" l="l" r="r" t="t"/>
              <a:pathLst>
                <a:path extrusionOk="0" h="6147" w="7013">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2" name="Google Shape;15012;p80"/>
          <p:cNvGrpSpPr/>
          <p:nvPr/>
        </p:nvGrpSpPr>
        <p:grpSpPr>
          <a:xfrm>
            <a:off x="1772461" y="2701583"/>
            <a:ext cx="261729" cy="358393"/>
            <a:chOff x="1772461" y="2900833"/>
            <a:chExt cx="261729" cy="358393"/>
          </a:xfrm>
        </p:grpSpPr>
        <p:sp>
          <p:nvSpPr>
            <p:cNvPr id="15013" name="Google Shape;15013;p80"/>
            <p:cNvSpPr/>
            <p:nvPr/>
          </p:nvSpPr>
          <p:spPr>
            <a:xfrm>
              <a:off x="1838162" y="2906128"/>
              <a:ext cx="127469" cy="153005"/>
            </a:xfrm>
            <a:custGeom>
              <a:rect b="b" l="l" r="r" t="t"/>
              <a:pathLst>
                <a:path extrusionOk="0" h="5836" w="4862">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0"/>
            <p:cNvSpPr/>
            <p:nvPr/>
          </p:nvSpPr>
          <p:spPr>
            <a:xfrm>
              <a:off x="1890387" y="2934548"/>
              <a:ext cx="45225" cy="45120"/>
            </a:xfrm>
            <a:custGeom>
              <a:rect b="b" l="l" r="r" t="t"/>
              <a:pathLst>
                <a:path extrusionOk="0" h="1721" w="1725">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0"/>
            <p:cNvSpPr/>
            <p:nvPr/>
          </p:nvSpPr>
          <p:spPr>
            <a:xfrm>
              <a:off x="1777783" y="3080658"/>
              <a:ext cx="125660" cy="173324"/>
            </a:xfrm>
            <a:custGeom>
              <a:rect b="b" l="l" r="r" t="t"/>
              <a:pathLst>
                <a:path extrusionOk="0" h="6611" w="4793">
                  <a:moveTo>
                    <a:pt x="0" y="1"/>
                  </a:moveTo>
                  <a:lnTo>
                    <a:pt x="0" y="5079"/>
                  </a:lnTo>
                  <a:lnTo>
                    <a:pt x="4792" y="6611"/>
                  </a:lnTo>
                  <a:lnTo>
                    <a:pt x="4792" y="1533"/>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0"/>
            <p:cNvSpPr/>
            <p:nvPr/>
          </p:nvSpPr>
          <p:spPr>
            <a:xfrm>
              <a:off x="1777783" y="3054651"/>
              <a:ext cx="125660" cy="173219"/>
            </a:xfrm>
            <a:custGeom>
              <a:rect b="b" l="l" r="r" t="t"/>
              <a:pathLst>
                <a:path extrusionOk="0" h="6607" w="4793">
                  <a:moveTo>
                    <a:pt x="0" y="1"/>
                  </a:moveTo>
                  <a:lnTo>
                    <a:pt x="0" y="5075"/>
                  </a:lnTo>
                  <a:lnTo>
                    <a:pt x="4792" y="6607"/>
                  </a:lnTo>
                  <a:lnTo>
                    <a:pt x="4792" y="1533"/>
                  </a:lnTo>
                  <a:lnTo>
                    <a:pt x="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0"/>
            <p:cNvSpPr/>
            <p:nvPr/>
          </p:nvSpPr>
          <p:spPr>
            <a:xfrm>
              <a:off x="1777783" y="3054651"/>
              <a:ext cx="125660" cy="173219"/>
            </a:xfrm>
            <a:custGeom>
              <a:rect b="b" l="l" r="r" t="t"/>
              <a:pathLst>
                <a:path extrusionOk="0" h="6607" w="4793">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0"/>
            <p:cNvSpPr/>
            <p:nvPr/>
          </p:nvSpPr>
          <p:spPr>
            <a:xfrm>
              <a:off x="1792124" y="3043351"/>
              <a:ext cx="111320" cy="153477"/>
            </a:xfrm>
            <a:custGeom>
              <a:rect b="b" l="l" r="r" t="t"/>
              <a:pathLst>
                <a:path extrusionOk="0" h="5854" w="4246">
                  <a:moveTo>
                    <a:pt x="0" y="1"/>
                  </a:moveTo>
                  <a:lnTo>
                    <a:pt x="0" y="4495"/>
                  </a:lnTo>
                  <a:lnTo>
                    <a:pt x="4245" y="5853"/>
                  </a:lnTo>
                  <a:lnTo>
                    <a:pt x="4245" y="1359"/>
                  </a:lnTo>
                  <a:lnTo>
                    <a:pt x="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0"/>
            <p:cNvSpPr/>
            <p:nvPr/>
          </p:nvSpPr>
          <p:spPr>
            <a:xfrm>
              <a:off x="1903417" y="3080658"/>
              <a:ext cx="125634" cy="173324"/>
            </a:xfrm>
            <a:custGeom>
              <a:rect b="b" l="l" r="r" t="t"/>
              <a:pathLst>
                <a:path extrusionOk="0" h="6611" w="4792">
                  <a:moveTo>
                    <a:pt x="4792" y="1"/>
                  </a:moveTo>
                  <a:lnTo>
                    <a:pt x="0" y="1533"/>
                  </a:lnTo>
                  <a:lnTo>
                    <a:pt x="0" y="6611"/>
                  </a:lnTo>
                  <a:lnTo>
                    <a:pt x="4792" y="5079"/>
                  </a:lnTo>
                  <a:lnTo>
                    <a:pt x="4792"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0"/>
            <p:cNvSpPr/>
            <p:nvPr/>
          </p:nvSpPr>
          <p:spPr>
            <a:xfrm>
              <a:off x="1903417" y="3054651"/>
              <a:ext cx="125634" cy="173219"/>
            </a:xfrm>
            <a:custGeom>
              <a:rect b="b" l="l" r="r" t="t"/>
              <a:pathLst>
                <a:path extrusionOk="0" h="6607" w="4792">
                  <a:moveTo>
                    <a:pt x="4792" y="1"/>
                  </a:moveTo>
                  <a:lnTo>
                    <a:pt x="0" y="1533"/>
                  </a:lnTo>
                  <a:lnTo>
                    <a:pt x="0" y="6607"/>
                  </a:lnTo>
                  <a:lnTo>
                    <a:pt x="4792" y="5075"/>
                  </a:lnTo>
                  <a:lnTo>
                    <a:pt x="4792"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0"/>
            <p:cNvSpPr/>
            <p:nvPr/>
          </p:nvSpPr>
          <p:spPr>
            <a:xfrm>
              <a:off x="1903417" y="3054651"/>
              <a:ext cx="125634" cy="173219"/>
            </a:xfrm>
            <a:custGeom>
              <a:rect b="b" l="l" r="r" t="t"/>
              <a:pathLst>
                <a:path extrusionOk="0" h="6607" w="4792">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0"/>
            <p:cNvSpPr/>
            <p:nvPr/>
          </p:nvSpPr>
          <p:spPr>
            <a:xfrm>
              <a:off x="1903417" y="3043351"/>
              <a:ext cx="111293" cy="153477"/>
            </a:xfrm>
            <a:custGeom>
              <a:rect b="b" l="l" r="r" t="t"/>
              <a:pathLst>
                <a:path extrusionOk="0" h="5854" w="4245">
                  <a:moveTo>
                    <a:pt x="4245" y="1"/>
                  </a:moveTo>
                  <a:lnTo>
                    <a:pt x="0" y="1359"/>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0"/>
            <p:cNvSpPr/>
            <p:nvPr/>
          </p:nvSpPr>
          <p:spPr>
            <a:xfrm>
              <a:off x="1903417" y="3043351"/>
              <a:ext cx="111293" cy="153477"/>
            </a:xfrm>
            <a:custGeom>
              <a:rect b="b" l="l" r="r" t="t"/>
              <a:pathLst>
                <a:path extrusionOk="0" h="5854" w="4245">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0"/>
            <p:cNvSpPr/>
            <p:nvPr/>
          </p:nvSpPr>
          <p:spPr>
            <a:xfrm>
              <a:off x="1941957" y="3082100"/>
              <a:ext cx="27843" cy="38566"/>
            </a:xfrm>
            <a:custGeom>
              <a:rect b="b" l="l" r="r" t="t"/>
              <a:pathLst>
                <a:path extrusionOk="0" h="1471" w="1062">
                  <a:moveTo>
                    <a:pt x="1062" y="0"/>
                  </a:moveTo>
                  <a:lnTo>
                    <a:pt x="0" y="341"/>
                  </a:lnTo>
                  <a:lnTo>
                    <a:pt x="0" y="1471"/>
                  </a:lnTo>
                  <a:lnTo>
                    <a:pt x="1062" y="1130"/>
                  </a:lnTo>
                  <a:lnTo>
                    <a:pt x="1062"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0"/>
            <p:cNvSpPr/>
            <p:nvPr/>
          </p:nvSpPr>
          <p:spPr>
            <a:xfrm>
              <a:off x="1835802" y="2900833"/>
              <a:ext cx="138088" cy="163545"/>
            </a:xfrm>
            <a:custGeom>
              <a:rect b="b" l="l" r="r" t="t"/>
              <a:pathLst>
                <a:path extrusionOk="0" h="6238" w="5267">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0"/>
            <p:cNvSpPr/>
            <p:nvPr/>
          </p:nvSpPr>
          <p:spPr>
            <a:xfrm>
              <a:off x="1865428" y="2929331"/>
              <a:ext cx="78181" cy="74799"/>
            </a:xfrm>
            <a:custGeom>
              <a:rect b="b" l="l" r="r" t="t"/>
              <a:pathLst>
                <a:path extrusionOk="0" h="2853" w="2982">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0"/>
            <p:cNvSpPr/>
            <p:nvPr/>
          </p:nvSpPr>
          <p:spPr>
            <a:xfrm>
              <a:off x="1820675" y="3081524"/>
              <a:ext cx="62188" cy="25195"/>
            </a:xfrm>
            <a:custGeom>
              <a:rect b="b" l="l" r="r" t="t"/>
              <a:pathLst>
                <a:path extrusionOk="0" h="961" w="2372">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0"/>
            <p:cNvSpPr/>
            <p:nvPr/>
          </p:nvSpPr>
          <p:spPr>
            <a:xfrm>
              <a:off x="1820675" y="3100033"/>
              <a:ext cx="62188" cy="25300"/>
            </a:xfrm>
            <a:custGeom>
              <a:rect b="b" l="l" r="r" t="t"/>
              <a:pathLst>
                <a:path extrusionOk="0" h="965" w="2372">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0"/>
            <p:cNvSpPr/>
            <p:nvPr/>
          </p:nvSpPr>
          <p:spPr>
            <a:xfrm>
              <a:off x="1820675" y="3118648"/>
              <a:ext cx="62214" cy="25274"/>
            </a:xfrm>
            <a:custGeom>
              <a:rect b="b" l="l" r="r" t="t"/>
              <a:pathLst>
                <a:path extrusionOk="0" h="964" w="2373">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0"/>
            <p:cNvSpPr/>
            <p:nvPr/>
          </p:nvSpPr>
          <p:spPr>
            <a:xfrm>
              <a:off x="1772461" y="3038055"/>
              <a:ext cx="261729" cy="221171"/>
            </a:xfrm>
            <a:custGeom>
              <a:rect b="b" l="l" r="r" t="t"/>
              <a:pathLst>
                <a:path extrusionOk="0" h="8436" w="9983">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0"/>
            <p:cNvSpPr/>
            <p:nvPr/>
          </p:nvSpPr>
          <p:spPr>
            <a:xfrm>
              <a:off x="1936635" y="3076857"/>
              <a:ext cx="38382" cy="49027"/>
            </a:xfrm>
            <a:custGeom>
              <a:rect b="b" l="l" r="r" t="t"/>
              <a:pathLst>
                <a:path extrusionOk="0" h="1870" w="1464">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2" name="Google Shape;15032;p80"/>
          <p:cNvGrpSpPr/>
          <p:nvPr/>
        </p:nvGrpSpPr>
        <p:grpSpPr>
          <a:xfrm>
            <a:off x="1352587" y="1316827"/>
            <a:ext cx="310992" cy="358262"/>
            <a:chOff x="1352587" y="1516077"/>
            <a:chExt cx="310992" cy="358262"/>
          </a:xfrm>
        </p:grpSpPr>
        <p:sp>
          <p:nvSpPr>
            <p:cNvPr id="15033" name="Google Shape;15033;p80"/>
            <p:cNvSpPr/>
            <p:nvPr/>
          </p:nvSpPr>
          <p:spPr>
            <a:xfrm>
              <a:off x="1457877" y="1589355"/>
              <a:ext cx="27581" cy="76555"/>
            </a:xfrm>
            <a:custGeom>
              <a:rect b="b" l="l" r="r" t="t"/>
              <a:pathLst>
                <a:path extrusionOk="0" h="2920" w="1052">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0"/>
            <p:cNvSpPr/>
            <p:nvPr/>
          </p:nvSpPr>
          <p:spPr>
            <a:xfrm>
              <a:off x="1457877" y="1644805"/>
              <a:ext cx="27581" cy="21105"/>
            </a:xfrm>
            <a:custGeom>
              <a:rect b="b" l="l" r="r" t="t"/>
              <a:pathLst>
                <a:path extrusionOk="0" h="805" w="1052">
                  <a:moveTo>
                    <a:pt x="1" y="0"/>
                  </a:moveTo>
                  <a:lnTo>
                    <a:pt x="1" y="804"/>
                  </a:lnTo>
                  <a:lnTo>
                    <a:pt x="1051" y="804"/>
                  </a:lnTo>
                  <a:lnTo>
                    <a:pt x="105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0"/>
            <p:cNvSpPr/>
            <p:nvPr/>
          </p:nvSpPr>
          <p:spPr>
            <a:xfrm>
              <a:off x="1375554" y="1589355"/>
              <a:ext cx="27476" cy="76555"/>
            </a:xfrm>
            <a:custGeom>
              <a:rect b="b" l="l" r="r" t="t"/>
              <a:pathLst>
                <a:path extrusionOk="0" h="2920" w="1048">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0"/>
            <p:cNvSpPr/>
            <p:nvPr/>
          </p:nvSpPr>
          <p:spPr>
            <a:xfrm>
              <a:off x="1375554" y="1644805"/>
              <a:ext cx="27476" cy="21105"/>
            </a:xfrm>
            <a:custGeom>
              <a:rect b="b" l="l" r="r" t="t"/>
              <a:pathLst>
                <a:path extrusionOk="0" h="805" w="1048">
                  <a:moveTo>
                    <a:pt x="1" y="0"/>
                  </a:moveTo>
                  <a:lnTo>
                    <a:pt x="1" y="804"/>
                  </a:lnTo>
                  <a:lnTo>
                    <a:pt x="1048" y="804"/>
                  </a:lnTo>
                  <a:lnTo>
                    <a:pt x="104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0"/>
            <p:cNvSpPr/>
            <p:nvPr/>
          </p:nvSpPr>
          <p:spPr>
            <a:xfrm>
              <a:off x="1416768" y="1803368"/>
              <a:ext cx="27476" cy="65727"/>
            </a:xfrm>
            <a:custGeom>
              <a:rect b="b" l="l" r="r" t="t"/>
              <a:pathLst>
                <a:path extrusionOk="0" h="2507" w="1048">
                  <a:moveTo>
                    <a:pt x="1" y="1"/>
                  </a:moveTo>
                  <a:lnTo>
                    <a:pt x="1" y="2507"/>
                  </a:lnTo>
                  <a:lnTo>
                    <a:pt x="1047" y="2507"/>
                  </a:lnTo>
                  <a:lnTo>
                    <a:pt x="1047"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0"/>
            <p:cNvSpPr/>
            <p:nvPr/>
          </p:nvSpPr>
          <p:spPr>
            <a:xfrm>
              <a:off x="1416768" y="1803368"/>
              <a:ext cx="27476" cy="21865"/>
            </a:xfrm>
            <a:custGeom>
              <a:rect b="b" l="l" r="r" t="t"/>
              <a:pathLst>
                <a:path extrusionOk="0" h="834" w="1048">
                  <a:moveTo>
                    <a:pt x="1" y="1"/>
                  </a:moveTo>
                  <a:lnTo>
                    <a:pt x="1" y="834"/>
                  </a:lnTo>
                  <a:lnTo>
                    <a:pt x="1047" y="834"/>
                  </a:lnTo>
                  <a:lnTo>
                    <a:pt x="1047"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0"/>
            <p:cNvSpPr/>
            <p:nvPr/>
          </p:nvSpPr>
          <p:spPr>
            <a:xfrm>
              <a:off x="1410502" y="1777937"/>
              <a:ext cx="40008" cy="32116"/>
            </a:xfrm>
            <a:custGeom>
              <a:rect b="b" l="l" r="r" t="t"/>
              <a:pathLst>
                <a:path extrusionOk="0" h="1225" w="1526">
                  <a:moveTo>
                    <a:pt x="1" y="0"/>
                  </a:moveTo>
                  <a:lnTo>
                    <a:pt x="1" y="1224"/>
                  </a:lnTo>
                  <a:lnTo>
                    <a:pt x="1525" y="1224"/>
                  </a:lnTo>
                  <a:lnTo>
                    <a:pt x="1525"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0"/>
            <p:cNvSpPr/>
            <p:nvPr/>
          </p:nvSpPr>
          <p:spPr>
            <a:xfrm>
              <a:off x="1437008" y="1777937"/>
              <a:ext cx="13502" cy="32116"/>
            </a:xfrm>
            <a:custGeom>
              <a:rect b="b" l="l" r="r" t="t"/>
              <a:pathLst>
                <a:path extrusionOk="0" h="1225" w="515">
                  <a:moveTo>
                    <a:pt x="0" y="0"/>
                  </a:moveTo>
                  <a:lnTo>
                    <a:pt x="0" y="1224"/>
                  </a:lnTo>
                  <a:lnTo>
                    <a:pt x="514" y="1224"/>
                  </a:lnTo>
                  <a:lnTo>
                    <a:pt x="5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0"/>
            <p:cNvSpPr/>
            <p:nvPr/>
          </p:nvSpPr>
          <p:spPr>
            <a:xfrm>
              <a:off x="1405573" y="1752087"/>
              <a:ext cx="49866" cy="32510"/>
            </a:xfrm>
            <a:custGeom>
              <a:rect b="b" l="l" r="r" t="t"/>
              <a:pathLst>
                <a:path extrusionOk="0" h="1240" w="1902">
                  <a:moveTo>
                    <a:pt x="0" y="1"/>
                  </a:moveTo>
                  <a:lnTo>
                    <a:pt x="0" y="1240"/>
                  </a:lnTo>
                  <a:lnTo>
                    <a:pt x="1902" y="1240"/>
                  </a:lnTo>
                  <a:lnTo>
                    <a:pt x="1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0"/>
            <p:cNvSpPr/>
            <p:nvPr/>
          </p:nvSpPr>
          <p:spPr>
            <a:xfrm>
              <a:off x="1437008" y="1752087"/>
              <a:ext cx="18431" cy="32510"/>
            </a:xfrm>
            <a:custGeom>
              <a:rect b="b" l="l" r="r" t="t"/>
              <a:pathLst>
                <a:path extrusionOk="0" h="1240" w="703">
                  <a:moveTo>
                    <a:pt x="0" y="1"/>
                  </a:moveTo>
                  <a:lnTo>
                    <a:pt x="0" y="1240"/>
                  </a:lnTo>
                  <a:lnTo>
                    <a:pt x="703" y="1240"/>
                  </a:lnTo>
                  <a:lnTo>
                    <a:pt x="703"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0"/>
            <p:cNvSpPr/>
            <p:nvPr/>
          </p:nvSpPr>
          <p:spPr>
            <a:xfrm>
              <a:off x="1364542" y="1684314"/>
              <a:ext cx="131926" cy="74930"/>
            </a:xfrm>
            <a:custGeom>
              <a:rect b="b" l="l" r="r" t="t"/>
              <a:pathLst>
                <a:path extrusionOk="0" h="2858" w="5032">
                  <a:moveTo>
                    <a:pt x="1" y="0"/>
                  </a:moveTo>
                  <a:lnTo>
                    <a:pt x="1" y="934"/>
                  </a:lnTo>
                  <a:lnTo>
                    <a:pt x="1558" y="2858"/>
                  </a:lnTo>
                  <a:lnTo>
                    <a:pt x="3474" y="2858"/>
                  </a:lnTo>
                  <a:lnTo>
                    <a:pt x="5031" y="934"/>
                  </a:lnTo>
                  <a:lnTo>
                    <a:pt x="503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0"/>
            <p:cNvSpPr/>
            <p:nvPr/>
          </p:nvSpPr>
          <p:spPr>
            <a:xfrm>
              <a:off x="1434517" y="1684314"/>
              <a:ext cx="61952" cy="74930"/>
            </a:xfrm>
            <a:custGeom>
              <a:rect b="b" l="l" r="r" t="t"/>
              <a:pathLst>
                <a:path extrusionOk="0" h="2858" w="2363">
                  <a:moveTo>
                    <a:pt x="1685" y="0"/>
                  </a:moveTo>
                  <a:lnTo>
                    <a:pt x="1685" y="772"/>
                  </a:lnTo>
                  <a:lnTo>
                    <a:pt x="1" y="2858"/>
                  </a:lnTo>
                  <a:lnTo>
                    <a:pt x="805" y="2858"/>
                  </a:lnTo>
                  <a:lnTo>
                    <a:pt x="2362" y="934"/>
                  </a:lnTo>
                  <a:lnTo>
                    <a:pt x="236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0"/>
            <p:cNvSpPr/>
            <p:nvPr/>
          </p:nvSpPr>
          <p:spPr>
            <a:xfrm>
              <a:off x="1357805" y="1657441"/>
              <a:ext cx="145402" cy="26899"/>
            </a:xfrm>
            <a:custGeom>
              <a:rect b="b" l="l" r="r" t="t"/>
              <a:pathLst>
                <a:path extrusionOk="0" h="1026" w="5546">
                  <a:moveTo>
                    <a:pt x="1" y="0"/>
                  </a:moveTo>
                  <a:lnTo>
                    <a:pt x="1" y="1025"/>
                  </a:lnTo>
                  <a:lnTo>
                    <a:pt x="5545" y="1025"/>
                  </a:lnTo>
                  <a:lnTo>
                    <a:pt x="5545"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0"/>
            <p:cNvSpPr/>
            <p:nvPr/>
          </p:nvSpPr>
          <p:spPr>
            <a:xfrm>
              <a:off x="1483150" y="1657441"/>
              <a:ext cx="20056" cy="26899"/>
            </a:xfrm>
            <a:custGeom>
              <a:rect b="b" l="l" r="r" t="t"/>
              <a:pathLst>
                <a:path extrusionOk="0" h="1026" w="765">
                  <a:moveTo>
                    <a:pt x="0" y="0"/>
                  </a:moveTo>
                  <a:lnTo>
                    <a:pt x="0" y="1025"/>
                  </a:lnTo>
                  <a:lnTo>
                    <a:pt x="764" y="1025"/>
                  </a:lnTo>
                  <a:lnTo>
                    <a:pt x="7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0"/>
            <p:cNvSpPr/>
            <p:nvPr/>
          </p:nvSpPr>
          <p:spPr>
            <a:xfrm>
              <a:off x="1505462" y="1521215"/>
              <a:ext cx="157069" cy="163781"/>
            </a:xfrm>
            <a:custGeom>
              <a:rect b="b" l="l" r="r" t="t"/>
              <a:pathLst>
                <a:path extrusionOk="0" h="6247" w="5991">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0"/>
            <p:cNvSpPr/>
            <p:nvPr/>
          </p:nvSpPr>
          <p:spPr>
            <a:xfrm>
              <a:off x="1551132" y="1544811"/>
              <a:ext cx="62791" cy="105630"/>
            </a:xfrm>
            <a:custGeom>
              <a:rect b="b" l="l" r="r" t="t"/>
              <a:pathLst>
                <a:path extrusionOk="0" h="4029" w="2395">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0"/>
            <p:cNvSpPr/>
            <p:nvPr/>
          </p:nvSpPr>
          <p:spPr>
            <a:xfrm>
              <a:off x="1490754" y="1516077"/>
              <a:ext cx="172826" cy="174189"/>
            </a:xfrm>
            <a:custGeom>
              <a:rect b="b" l="l" r="r" t="t"/>
              <a:pathLst>
                <a:path extrusionOk="0" h="6644" w="6592">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0"/>
            <p:cNvSpPr/>
            <p:nvPr/>
          </p:nvSpPr>
          <p:spPr>
            <a:xfrm>
              <a:off x="1352587" y="1584137"/>
              <a:ext cx="155837" cy="290202"/>
            </a:xfrm>
            <a:custGeom>
              <a:rect b="b" l="l" r="r" t="t"/>
              <a:pathLst>
                <a:path extrusionOk="0" h="11069" w="5944">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0"/>
            <p:cNvSpPr/>
            <p:nvPr/>
          </p:nvSpPr>
          <p:spPr>
            <a:xfrm>
              <a:off x="1394745" y="1695404"/>
              <a:ext cx="71443" cy="10487"/>
            </a:xfrm>
            <a:custGeom>
              <a:rect b="b" l="l" r="r" t="t"/>
              <a:pathLst>
                <a:path extrusionOk="0" h="400" w="2725">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0"/>
            <p:cNvSpPr/>
            <p:nvPr/>
          </p:nvSpPr>
          <p:spPr>
            <a:xfrm>
              <a:off x="1544578" y="1539594"/>
              <a:ext cx="76188" cy="116117"/>
            </a:xfrm>
            <a:custGeom>
              <a:rect b="b" l="l" r="r" t="t"/>
              <a:pathLst>
                <a:path extrusionOk="0" h="4429" w="2906">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53" name="Google Shape;15053;p80"/>
          <p:cNvSpPr/>
          <p:nvPr/>
        </p:nvSpPr>
        <p:spPr>
          <a:xfrm>
            <a:off x="1324482" y="3041807"/>
            <a:ext cx="181110" cy="12925"/>
          </a:xfrm>
          <a:custGeom>
            <a:rect b="b" l="l" r="r" t="t"/>
            <a:pathLst>
              <a:path extrusionOk="0" h="493" w="6908">
                <a:moveTo>
                  <a:pt x="0" y="0"/>
                </a:moveTo>
                <a:lnTo>
                  <a:pt x="0" y="493"/>
                </a:lnTo>
                <a:lnTo>
                  <a:pt x="6907" y="493"/>
                </a:lnTo>
                <a:lnTo>
                  <a:pt x="690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54" name="Google Shape;15054;p80"/>
          <p:cNvGrpSpPr/>
          <p:nvPr/>
        </p:nvGrpSpPr>
        <p:grpSpPr>
          <a:xfrm>
            <a:off x="1319160" y="2701687"/>
            <a:ext cx="265295" cy="358262"/>
            <a:chOff x="1319160" y="2900937"/>
            <a:chExt cx="265295" cy="358262"/>
          </a:xfrm>
        </p:grpSpPr>
        <p:sp>
          <p:nvSpPr>
            <p:cNvPr id="15055" name="Google Shape;15055;p80"/>
            <p:cNvSpPr/>
            <p:nvPr/>
          </p:nvSpPr>
          <p:spPr>
            <a:xfrm>
              <a:off x="1324482" y="2939294"/>
              <a:ext cx="181110" cy="314689"/>
            </a:xfrm>
            <a:custGeom>
              <a:rect b="b" l="l" r="r" t="t"/>
              <a:pathLst>
                <a:path extrusionOk="0" h="12003" w="6908">
                  <a:moveTo>
                    <a:pt x="0" y="0"/>
                  </a:moveTo>
                  <a:lnTo>
                    <a:pt x="0" y="12003"/>
                  </a:lnTo>
                  <a:lnTo>
                    <a:pt x="6907" y="12003"/>
                  </a:lnTo>
                  <a:lnTo>
                    <a:pt x="6907"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0"/>
            <p:cNvSpPr/>
            <p:nvPr/>
          </p:nvSpPr>
          <p:spPr>
            <a:xfrm>
              <a:off x="1433390" y="2939294"/>
              <a:ext cx="72203" cy="112447"/>
            </a:xfrm>
            <a:custGeom>
              <a:rect b="b" l="l" r="r" t="t"/>
              <a:pathLst>
                <a:path extrusionOk="0" h="4289" w="2754">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0"/>
            <p:cNvSpPr/>
            <p:nvPr/>
          </p:nvSpPr>
          <p:spPr>
            <a:xfrm>
              <a:off x="1342703"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0"/>
            <p:cNvSpPr/>
            <p:nvPr/>
          </p:nvSpPr>
          <p:spPr>
            <a:xfrm>
              <a:off x="1433390"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0"/>
            <p:cNvSpPr/>
            <p:nvPr/>
          </p:nvSpPr>
          <p:spPr>
            <a:xfrm>
              <a:off x="1342703" y="2971489"/>
              <a:ext cx="144642" cy="226677"/>
            </a:xfrm>
            <a:custGeom>
              <a:rect b="b" l="l" r="r" t="t"/>
              <a:pathLst>
                <a:path extrusionOk="0" h="8646" w="5517">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0"/>
            <p:cNvSpPr/>
            <p:nvPr/>
          </p:nvSpPr>
          <p:spPr>
            <a:xfrm>
              <a:off x="1403292" y="3211143"/>
              <a:ext cx="23465" cy="23465"/>
            </a:xfrm>
            <a:custGeom>
              <a:rect b="b" l="l" r="r" t="t"/>
              <a:pathLst>
                <a:path extrusionOk="0" h="895" w="895">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0"/>
            <p:cNvSpPr/>
            <p:nvPr/>
          </p:nvSpPr>
          <p:spPr>
            <a:xfrm>
              <a:off x="1449907" y="2906050"/>
              <a:ext cx="129646" cy="129646"/>
            </a:xfrm>
            <a:custGeom>
              <a:rect b="b" l="l" r="r" t="t"/>
              <a:pathLst>
                <a:path extrusionOk="0" h="4945" w="4945">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0"/>
            <p:cNvSpPr/>
            <p:nvPr/>
          </p:nvSpPr>
          <p:spPr>
            <a:xfrm>
              <a:off x="1477173" y="2933028"/>
              <a:ext cx="75113" cy="74851"/>
            </a:xfrm>
            <a:custGeom>
              <a:rect b="b" l="l" r="r" t="t"/>
              <a:pathLst>
                <a:path extrusionOk="0" h="2855" w="2865">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0"/>
            <p:cNvSpPr/>
            <p:nvPr/>
          </p:nvSpPr>
          <p:spPr>
            <a:xfrm>
              <a:off x="1369681" y="3048385"/>
              <a:ext cx="90713" cy="21393"/>
            </a:xfrm>
            <a:custGeom>
              <a:rect b="b" l="l" r="r" t="t"/>
              <a:pathLst>
                <a:path extrusionOk="0" h="816" w="3460">
                  <a:moveTo>
                    <a:pt x="0" y="1"/>
                  </a:moveTo>
                  <a:lnTo>
                    <a:pt x="0" y="815"/>
                  </a:lnTo>
                  <a:lnTo>
                    <a:pt x="3459" y="815"/>
                  </a:lnTo>
                  <a:lnTo>
                    <a:pt x="345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0"/>
            <p:cNvSpPr/>
            <p:nvPr/>
          </p:nvSpPr>
          <p:spPr>
            <a:xfrm>
              <a:off x="1369681" y="3087318"/>
              <a:ext cx="90713" cy="21289"/>
            </a:xfrm>
            <a:custGeom>
              <a:rect b="b" l="l" r="r" t="t"/>
              <a:pathLst>
                <a:path extrusionOk="0" h="812" w="3460">
                  <a:moveTo>
                    <a:pt x="0" y="0"/>
                  </a:moveTo>
                  <a:lnTo>
                    <a:pt x="0" y="812"/>
                  </a:lnTo>
                  <a:lnTo>
                    <a:pt x="3459" y="812"/>
                  </a:lnTo>
                  <a:lnTo>
                    <a:pt x="3459"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0"/>
            <p:cNvSpPr/>
            <p:nvPr/>
          </p:nvSpPr>
          <p:spPr>
            <a:xfrm>
              <a:off x="1369681" y="3126251"/>
              <a:ext cx="90713" cy="21289"/>
            </a:xfrm>
            <a:custGeom>
              <a:rect b="b" l="l" r="r" t="t"/>
              <a:pathLst>
                <a:path extrusionOk="0" h="812" w="3460">
                  <a:moveTo>
                    <a:pt x="0" y="0"/>
                  </a:moveTo>
                  <a:lnTo>
                    <a:pt x="0" y="812"/>
                  </a:lnTo>
                  <a:lnTo>
                    <a:pt x="3459" y="812"/>
                  </a:lnTo>
                  <a:lnTo>
                    <a:pt x="3459"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0"/>
            <p:cNvSpPr/>
            <p:nvPr/>
          </p:nvSpPr>
          <p:spPr>
            <a:xfrm>
              <a:off x="1507454" y="2934915"/>
              <a:ext cx="44465" cy="73173"/>
            </a:xfrm>
            <a:custGeom>
              <a:rect b="b" l="l" r="r" t="t"/>
              <a:pathLst>
                <a:path extrusionOk="0" h="2791" w="1696">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0"/>
            <p:cNvSpPr/>
            <p:nvPr/>
          </p:nvSpPr>
          <p:spPr>
            <a:xfrm>
              <a:off x="1477540" y="2959901"/>
              <a:ext cx="30806" cy="33532"/>
            </a:xfrm>
            <a:custGeom>
              <a:rect b="b" l="l" r="r" t="t"/>
              <a:pathLst>
                <a:path extrusionOk="0" h="1279" w="1175">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0"/>
            <p:cNvSpPr/>
            <p:nvPr/>
          </p:nvSpPr>
          <p:spPr>
            <a:xfrm>
              <a:off x="1319160" y="2934076"/>
              <a:ext cx="55004" cy="285718"/>
            </a:xfrm>
            <a:custGeom>
              <a:rect b="b" l="l" r="r" t="t"/>
              <a:pathLst>
                <a:path extrusionOk="0" h="10898" w="2098">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0"/>
            <p:cNvSpPr/>
            <p:nvPr/>
          </p:nvSpPr>
          <p:spPr>
            <a:xfrm>
              <a:off x="1392281" y="3205821"/>
              <a:ext cx="39720" cy="34004"/>
            </a:xfrm>
            <a:custGeom>
              <a:rect b="b" l="l" r="r" t="t"/>
              <a:pathLst>
                <a:path extrusionOk="0" h="1297" w="1515">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0"/>
            <p:cNvSpPr/>
            <p:nvPr/>
          </p:nvSpPr>
          <p:spPr>
            <a:xfrm>
              <a:off x="1319160" y="2900937"/>
              <a:ext cx="265295" cy="358262"/>
            </a:xfrm>
            <a:custGeom>
              <a:rect b="b" l="l" r="r" t="t"/>
              <a:pathLst>
                <a:path extrusionOk="0" h="13665" w="10119">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0"/>
            <p:cNvSpPr/>
            <p:nvPr/>
          </p:nvSpPr>
          <p:spPr>
            <a:xfrm>
              <a:off x="1472506" y="2928675"/>
              <a:ext cx="94226" cy="84420"/>
            </a:xfrm>
            <a:custGeom>
              <a:rect b="b" l="l" r="r" t="t"/>
              <a:pathLst>
                <a:path extrusionOk="0" h="3220" w="3594">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0"/>
            <p:cNvSpPr/>
            <p:nvPr/>
          </p:nvSpPr>
          <p:spPr>
            <a:xfrm>
              <a:off x="1403659" y="2946949"/>
              <a:ext cx="19794" cy="16963"/>
            </a:xfrm>
            <a:custGeom>
              <a:rect b="b" l="l" r="r" t="t"/>
              <a:pathLst>
                <a:path extrusionOk="0" h="647" w="755">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0"/>
            <p:cNvSpPr/>
            <p:nvPr/>
          </p:nvSpPr>
          <p:spPr>
            <a:xfrm>
              <a:off x="1364464" y="3043062"/>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0"/>
            <p:cNvSpPr/>
            <p:nvPr/>
          </p:nvSpPr>
          <p:spPr>
            <a:xfrm>
              <a:off x="1364464" y="3081995"/>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0"/>
            <p:cNvSpPr/>
            <p:nvPr/>
          </p:nvSpPr>
          <p:spPr>
            <a:xfrm>
              <a:off x="1364464" y="3120928"/>
              <a:ext cx="101147" cy="31933"/>
            </a:xfrm>
            <a:custGeom>
              <a:rect b="b" l="l" r="r" t="t"/>
              <a:pathLst>
                <a:path extrusionOk="0" h="1218" w="3858">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6" name="Google Shape;15076;p80"/>
          <p:cNvGrpSpPr/>
          <p:nvPr/>
        </p:nvGrpSpPr>
        <p:grpSpPr>
          <a:xfrm>
            <a:off x="3978401" y="1805966"/>
            <a:ext cx="358839" cy="323472"/>
            <a:chOff x="3978401" y="2005216"/>
            <a:chExt cx="358839" cy="323472"/>
          </a:xfrm>
        </p:grpSpPr>
        <p:sp>
          <p:nvSpPr>
            <p:cNvPr id="15077" name="Google Shape;15077;p80"/>
            <p:cNvSpPr/>
            <p:nvPr/>
          </p:nvSpPr>
          <p:spPr>
            <a:xfrm>
              <a:off x="3983723" y="2092206"/>
              <a:ext cx="293898" cy="230950"/>
            </a:xfrm>
            <a:custGeom>
              <a:rect b="b" l="l" r="r" t="t"/>
              <a:pathLst>
                <a:path extrusionOk="0" h="8809" w="11210">
                  <a:moveTo>
                    <a:pt x="0" y="1"/>
                  </a:moveTo>
                  <a:lnTo>
                    <a:pt x="0" y="8809"/>
                  </a:lnTo>
                  <a:lnTo>
                    <a:pt x="11209" y="8809"/>
                  </a:lnTo>
                  <a:lnTo>
                    <a:pt x="11209" y="1468"/>
                  </a:lnTo>
                  <a:lnTo>
                    <a:pt x="4535" y="1468"/>
                  </a:lnTo>
                  <a:lnTo>
                    <a:pt x="306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0"/>
            <p:cNvSpPr/>
            <p:nvPr/>
          </p:nvSpPr>
          <p:spPr>
            <a:xfrm>
              <a:off x="3983723" y="2204443"/>
              <a:ext cx="293898" cy="118713"/>
            </a:xfrm>
            <a:custGeom>
              <a:rect b="b" l="l" r="r" t="t"/>
              <a:pathLst>
                <a:path extrusionOk="0" h="4528" w="11210">
                  <a:moveTo>
                    <a:pt x="0" y="1"/>
                  </a:moveTo>
                  <a:lnTo>
                    <a:pt x="0" y="4528"/>
                  </a:lnTo>
                  <a:lnTo>
                    <a:pt x="11209" y="4528"/>
                  </a:lnTo>
                  <a:lnTo>
                    <a:pt x="1120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0"/>
            <p:cNvSpPr/>
            <p:nvPr/>
          </p:nvSpPr>
          <p:spPr>
            <a:xfrm>
              <a:off x="4175714" y="2130667"/>
              <a:ext cx="101907" cy="47952"/>
            </a:xfrm>
            <a:custGeom>
              <a:rect b="b" l="l" r="r" t="t"/>
              <a:pathLst>
                <a:path extrusionOk="0" h="1829" w="3887">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0"/>
            <p:cNvSpPr/>
            <p:nvPr/>
          </p:nvSpPr>
          <p:spPr>
            <a:xfrm>
              <a:off x="3983723" y="2092206"/>
              <a:ext cx="118896" cy="44465"/>
            </a:xfrm>
            <a:custGeom>
              <a:rect b="b" l="l" r="r" t="t"/>
              <a:pathLst>
                <a:path extrusionOk="0" h="1696" w="4535">
                  <a:moveTo>
                    <a:pt x="0" y="1"/>
                  </a:moveTo>
                  <a:lnTo>
                    <a:pt x="0" y="1696"/>
                  </a:lnTo>
                  <a:lnTo>
                    <a:pt x="4535" y="1696"/>
                  </a:lnTo>
                  <a:lnTo>
                    <a:pt x="4535" y="1468"/>
                  </a:lnTo>
                  <a:lnTo>
                    <a:pt x="306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0"/>
            <p:cNvSpPr/>
            <p:nvPr/>
          </p:nvSpPr>
          <p:spPr>
            <a:xfrm>
              <a:off x="3983723" y="2189342"/>
              <a:ext cx="319355" cy="133814"/>
            </a:xfrm>
            <a:custGeom>
              <a:rect b="b" l="l" r="r" t="t"/>
              <a:pathLst>
                <a:path extrusionOk="0" h="5104" w="12181">
                  <a:moveTo>
                    <a:pt x="975" y="1"/>
                  </a:moveTo>
                  <a:lnTo>
                    <a:pt x="174" y="4202"/>
                  </a:lnTo>
                  <a:lnTo>
                    <a:pt x="0" y="5104"/>
                  </a:lnTo>
                  <a:lnTo>
                    <a:pt x="11209" y="5104"/>
                  </a:lnTo>
                  <a:lnTo>
                    <a:pt x="11380" y="4202"/>
                  </a:lnTo>
                  <a:lnTo>
                    <a:pt x="1218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0"/>
            <p:cNvSpPr/>
            <p:nvPr/>
          </p:nvSpPr>
          <p:spPr>
            <a:xfrm>
              <a:off x="3983723" y="2299508"/>
              <a:ext cx="298355" cy="23648"/>
            </a:xfrm>
            <a:custGeom>
              <a:rect b="b" l="l" r="r" t="t"/>
              <a:pathLst>
                <a:path extrusionOk="0" h="902" w="11380">
                  <a:moveTo>
                    <a:pt x="174" y="0"/>
                  </a:moveTo>
                  <a:lnTo>
                    <a:pt x="0" y="902"/>
                  </a:lnTo>
                  <a:lnTo>
                    <a:pt x="11209" y="902"/>
                  </a:lnTo>
                  <a:lnTo>
                    <a:pt x="1138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0"/>
            <p:cNvSpPr/>
            <p:nvPr/>
          </p:nvSpPr>
          <p:spPr>
            <a:xfrm>
              <a:off x="4181692" y="2010565"/>
              <a:ext cx="150515" cy="150515"/>
            </a:xfrm>
            <a:custGeom>
              <a:rect b="b" l="l" r="r" t="t"/>
              <a:pathLst>
                <a:path extrusionOk="0" h="5741" w="5741">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0"/>
            <p:cNvSpPr/>
            <p:nvPr/>
          </p:nvSpPr>
          <p:spPr>
            <a:xfrm>
              <a:off x="3978401" y="2005216"/>
              <a:ext cx="358839" cy="323472"/>
            </a:xfrm>
            <a:custGeom>
              <a:rect b="b" l="l" r="r" t="t"/>
              <a:pathLst>
                <a:path extrusionOk="0" h="12338" w="13687">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0"/>
            <p:cNvSpPr/>
            <p:nvPr/>
          </p:nvSpPr>
          <p:spPr>
            <a:xfrm>
              <a:off x="4240183" y="2062685"/>
              <a:ext cx="35263" cy="62896"/>
            </a:xfrm>
            <a:custGeom>
              <a:rect b="b" l="l" r="r" t="t"/>
              <a:pathLst>
                <a:path extrusionOk="0" h="2399" w="1345">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0"/>
            <p:cNvSpPr/>
            <p:nvPr/>
          </p:nvSpPr>
          <p:spPr>
            <a:xfrm>
              <a:off x="4246449" y="2042865"/>
              <a:ext cx="19217" cy="16517"/>
            </a:xfrm>
            <a:custGeom>
              <a:rect b="b" l="l" r="r" t="t"/>
              <a:pathLst>
                <a:path extrusionOk="0" h="630" w="733">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80"/>
          <p:cNvGrpSpPr/>
          <p:nvPr/>
        </p:nvGrpSpPr>
        <p:grpSpPr>
          <a:xfrm>
            <a:off x="865099" y="2239394"/>
            <a:ext cx="360569" cy="358210"/>
            <a:chOff x="865099" y="2438644"/>
            <a:chExt cx="360569" cy="358210"/>
          </a:xfrm>
        </p:grpSpPr>
        <p:sp>
          <p:nvSpPr>
            <p:cNvPr id="15088" name="Google Shape;15088;p80"/>
            <p:cNvSpPr/>
            <p:nvPr/>
          </p:nvSpPr>
          <p:spPr>
            <a:xfrm>
              <a:off x="870893" y="2728007"/>
              <a:ext cx="63656" cy="63656"/>
            </a:xfrm>
            <a:custGeom>
              <a:rect b="b" l="l" r="r" t="t"/>
              <a:pathLst>
                <a:path extrusionOk="0" h="2428" w="2428">
                  <a:moveTo>
                    <a:pt x="1214" y="1"/>
                  </a:moveTo>
                  <a:lnTo>
                    <a:pt x="0" y="1214"/>
                  </a:lnTo>
                  <a:lnTo>
                    <a:pt x="1214" y="2427"/>
                  </a:lnTo>
                  <a:lnTo>
                    <a:pt x="2427" y="1214"/>
                  </a:lnTo>
                  <a:lnTo>
                    <a:pt x="121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0"/>
            <p:cNvSpPr/>
            <p:nvPr/>
          </p:nvSpPr>
          <p:spPr>
            <a:xfrm>
              <a:off x="886755" y="2743973"/>
              <a:ext cx="47795" cy="47690"/>
            </a:xfrm>
            <a:custGeom>
              <a:rect b="b" l="l" r="r" t="t"/>
              <a:pathLst>
                <a:path extrusionOk="0" h="1819" w="1823">
                  <a:moveTo>
                    <a:pt x="1214" y="0"/>
                  </a:moveTo>
                  <a:lnTo>
                    <a:pt x="0" y="1214"/>
                  </a:lnTo>
                  <a:lnTo>
                    <a:pt x="609" y="1818"/>
                  </a:lnTo>
                  <a:lnTo>
                    <a:pt x="1822" y="605"/>
                  </a:lnTo>
                  <a:lnTo>
                    <a:pt x="121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0"/>
            <p:cNvSpPr/>
            <p:nvPr/>
          </p:nvSpPr>
          <p:spPr>
            <a:xfrm>
              <a:off x="884185" y="2600983"/>
              <a:ext cx="177309" cy="177388"/>
            </a:xfrm>
            <a:custGeom>
              <a:rect b="b" l="l" r="r" t="t"/>
              <a:pathLst>
                <a:path extrusionOk="0" h="6766" w="6763">
                  <a:moveTo>
                    <a:pt x="5122" y="0"/>
                  </a:moveTo>
                  <a:lnTo>
                    <a:pt x="0" y="5121"/>
                  </a:lnTo>
                  <a:lnTo>
                    <a:pt x="1645" y="6765"/>
                  </a:lnTo>
                  <a:lnTo>
                    <a:pt x="6762" y="1644"/>
                  </a:lnTo>
                  <a:lnTo>
                    <a:pt x="51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0"/>
            <p:cNvSpPr/>
            <p:nvPr/>
          </p:nvSpPr>
          <p:spPr>
            <a:xfrm>
              <a:off x="905736" y="2622534"/>
              <a:ext cx="155758" cy="155837"/>
            </a:xfrm>
            <a:custGeom>
              <a:rect b="b" l="l" r="r" t="t"/>
              <a:pathLst>
                <a:path extrusionOk="0" h="5944" w="5941">
                  <a:moveTo>
                    <a:pt x="5122" y="0"/>
                  </a:moveTo>
                  <a:lnTo>
                    <a:pt x="1" y="5121"/>
                  </a:lnTo>
                  <a:lnTo>
                    <a:pt x="823" y="5943"/>
                  </a:lnTo>
                  <a:lnTo>
                    <a:pt x="5940" y="822"/>
                  </a:lnTo>
                  <a:lnTo>
                    <a:pt x="5122"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0"/>
            <p:cNvSpPr/>
            <p:nvPr/>
          </p:nvSpPr>
          <p:spPr>
            <a:xfrm>
              <a:off x="974479" y="2635249"/>
              <a:ext cx="52828" cy="52828"/>
            </a:xfrm>
            <a:custGeom>
              <a:rect b="b" l="l" r="r" t="t"/>
              <a:pathLst>
                <a:path extrusionOk="0" h="2015" w="2015">
                  <a:moveTo>
                    <a:pt x="1442" y="1"/>
                  </a:moveTo>
                  <a:lnTo>
                    <a:pt x="1" y="1442"/>
                  </a:lnTo>
                  <a:lnTo>
                    <a:pt x="573" y="2014"/>
                  </a:lnTo>
                  <a:lnTo>
                    <a:pt x="2014" y="573"/>
                  </a:lnTo>
                  <a:lnTo>
                    <a:pt x="144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0"/>
            <p:cNvSpPr/>
            <p:nvPr/>
          </p:nvSpPr>
          <p:spPr>
            <a:xfrm>
              <a:off x="1036404" y="2532319"/>
              <a:ext cx="93832" cy="93832"/>
            </a:xfrm>
            <a:custGeom>
              <a:rect b="b" l="l" r="r" t="t"/>
              <a:pathLst>
                <a:path extrusionOk="0" h="3579" w="3579">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0"/>
            <p:cNvSpPr/>
            <p:nvPr/>
          </p:nvSpPr>
          <p:spPr>
            <a:xfrm>
              <a:off x="1005913" y="2507360"/>
              <a:ext cx="149282" cy="144537"/>
            </a:xfrm>
            <a:custGeom>
              <a:rect b="b" l="l" r="r" t="t"/>
              <a:pathLst>
                <a:path extrusionOk="0" h="5513" w="5694">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0"/>
            <p:cNvSpPr/>
            <p:nvPr/>
          </p:nvSpPr>
          <p:spPr>
            <a:xfrm>
              <a:off x="1042461" y="2593852"/>
              <a:ext cx="112735" cy="58046"/>
            </a:xfrm>
            <a:custGeom>
              <a:rect b="b" l="l" r="r" t="t"/>
              <a:pathLst>
                <a:path extrusionOk="0" h="2214" w="430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0"/>
            <p:cNvSpPr/>
            <p:nvPr/>
          </p:nvSpPr>
          <p:spPr>
            <a:xfrm>
              <a:off x="1003344" y="2585960"/>
              <a:ext cx="73252" cy="73252"/>
            </a:xfrm>
            <a:custGeom>
              <a:rect b="b" l="l" r="r" t="t"/>
              <a:pathLst>
                <a:path extrusionOk="0" h="2794" w="2794">
                  <a:moveTo>
                    <a:pt x="504" y="1"/>
                  </a:moveTo>
                  <a:lnTo>
                    <a:pt x="1" y="504"/>
                  </a:lnTo>
                  <a:lnTo>
                    <a:pt x="2290" y="2793"/>
                  </a:lnTo>
                  <a:lnTo>
                    <a:pt x="2793" y="2290"/>
                  </a:lnTo>
                  <a:lnTo>
                    <a:pt x="5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0"/>
            <p:cNvSpPr/>
            <p:nvPr/>
          </p:nvSpPr>
          <p:spPr>
            <a:xfrm>
              <a:off x="1033363" y="2615979"/>
              <a:ext cx="43233" cy="43128"/>
            </a:xfrm>
            <a:custGeom>
              <a:rect b="b" l="l" r="r" t="t"/>
              <a:pathLst>
                <a:path extrusionOk="0" h="1645" w="1649">
                  <a:moveTo>
                    <a:pt x="504" y="0"/>
                  </a:moveTo>
                  <a:lnTo>
                    <a:pt x="0" y="504"/>
                  </a:lnTo>
                  <a:lnTo>
                    <a:pt x="1145" y="1645"/>
                  </a:lnTo>
                  <a:lnTo>
                    <a:pt x="1648" y="1145"/>
                  </a:lnTo>
                  <a:lnTo>
                    <a:pt x="50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0"/>
            <p:cNvSpPr/>
            <p:nvPr/>
          </p:nvSpPr>
          <p:spPr>
            <a:xfrm>
              <a:off x="968684" y="2629875"/>
              <a:ext cx="64416" cy="63420"/>
            </a:xfrm>
            <a:custGeom>
              <a:rect b="b" l="l" r="r" t="t"/>
              <a:pathLst>
                <a:path extrusionOk="0" h="2419" w="2457">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0"/>
            <p:cNvSpPr/>
            <p:nvPr/>
          </p:nvSpPr>
          <p:spPr>
            <a:xfrm>
              <a:off x="865099" y="2502143"/>
              <a:ext cx="295812" cy="294711"/>
            </a:xfrm>
            <a:custGeom>
              <a:rect b="b" l="l" r="r" t="t"/>
              <a:pathLst>
                <a:path extrusionOk="0" h="11241" w="11283">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0"/>
            <p:cNvSpPr/>
            <p:nvPr/>
          </p:nvSpPr>
          <p:spPr>
            <a:xfrm>
              <a:off x="1128978" y="2478416"/>
              <a:ext cx="57311" cy="53353"/>
            </a:xfrm>
            <a:custGeom>
              <a:rect b="b" l="l" r="r" t="t"/>
              <a:pathLst>
                <a:path extrusionOk="0" h="2035" w="2186">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0"/>
            <p:cNvSpPr/>
            <p:nvPr/>
          </p:nvSpPr>
          <p:spPr>
            <a:xfrm>
              <a:off x="1101529" y="2438644"/>
              <a:ext cx="10461" cy="70997"/>
            </a:xfrm>
            <a:custGeom>
              <a:rect b="b" l="l" r="r" t="t"/>
              <a:pathLst>
                <a:path extrusionOk="0" h="2708" w="399">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0"/>
            <p:cNvSpPr/>
            <p:nvPr/>
          </p:nvSpPr>
          <p:spPr>
            <a:xfrm>
              <a:off x="1151184" y="2550540"/>
              <a:ext cx="74484" cy="10487"/>
            </a:xfrm>
            <a:custGeom>
              <a:rect b="b" l="l" r="r" t="t"/>
              <a:pathLst>
                <a:path extrusionOk="0" h="400" w="2841">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3" name="Google Shape;15103;p80"/>
          <p:cNvGrpSpPr/>
          <p:nvPr/>
        </p:nvGrpSpPr>
        <p:grpSpPr>
          <a:xfrm>
            <a:off x="3126490" y="2701766"/>
            <a:ext cx="265242" cy="358288"/>
            <a:chOff x="3126490" y="2901016"/>
            <a:chExt cx="265242" cy="358288"/>
          </a:xfrm>
        </p:grpSpPr>
        <p:sp>
          <p:nvSpPr>
            <p:cNvPr id="15104" name="Google Shape;15104;p80"/>
            <p:cNvSpPr/>
            <p:nvPr/>
          </p:nvSpPr>
          <p:spPr>
            <a:xfrm>
              <a:off x="3131707" y="2939294"/>
              <a:ext cx="181189" cy="314689"/>
            </a:xfrm>
            <a:custGeom>
              <a:rect b="b" l="l" r="r" t="t"/>
              <a:pathLst>
                <a:path extrusionOk="0" h="12003" w="6911">
                  <a:moveTo>
                    <a:pt x="1" y="0"/>
                  </a:moveTo>
                  <a:lnTo>
                    <a:pt x="1" y="12003"/>
                  </a:lnTo>
                  <a:lnTo>
                    <a:pt x="6911" y="12003"/>
                  </a:lnTo>
                  <a:lnTo>
                    <a:pt x="691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0"/>
            <p:cNvSpPr/>
            <p:nvPr/>
          </p:nvSpPr>
          <p:spPr>
            <a:xfrm>
              <a:off x="3240614" y="2939294"/>
              <a:ext cx="72282" cy="112447"/>
            </a:xfrm>
            <a:custGeom>
              <a:rect b="b" l="l" r="r" t="t"/>
              <a:pathLst>
                <a:path extrusionOk="0" h="4289" w="2757">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0"/>
            <p:cNvSpPr/>
            <p:nvPr/>
          </p:nvSpPr>
          <p:spPr>
            <a:xfrm>
              <a:off x="3131707" y="3241057"/>
              <a:ext cx="181189" cy="12925"/>
            </a:xfrm>
            <a:custGeom>
              <a:rect b="b" l="l" r="r" t="t"/>
              <a:pathLst>
                <a:path extrusionOk="0" h="493" w="6911">
                  <a:moveTo>
                    <a:pt x="1" y="0"/>
                  </a:moveTo>
                  <a:lnTo>
                    <a:pt x="1" y="493"/>
                  </a:lnTo>
                  <a:lnTo>
                    <a:pt x="6911" y="493"/>
                  </a:lnTo>
                  <a:lnTo>
                    <a:pt x="691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0"/>
            <p:cNvSpPr/>
            <p:nvPr/>
          </p:nvSpPr>
          <p:spPr>
            <a:xfrm>
              <a:off x="3149928"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0"/>
            <p:cNvSpPr/>
            <p:nvPr/>
          </p:nvSpPr>
          <p:spPr>
            <a:xfrm>
              <a:off x="3240614"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0"/>
            <p:cNvSpPr/>
            <p:nvPr/>
          </p:nvSpPr>
          <p:spPr>
            <a:xfrm>
              <a:off x="3149928" y="2971489"/>
              <a:ext cx="144642" cy="226677"/>
            </a:xfrm>
            <a:custGeom>
              <a:rect b="b" l="l" r="r" t="t"/>
              <a:pathLst>
                <a:path extrusionOk="0" h="8646" w="5517">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0"/>
            <p:cNvSpPr/>
            <p:nvPr/>
          </p:nvSpPr>
          <p:spPr>
            <a:xfrm>
              <a:off x="3176906" y="3056932"/>
              <a:ext cx="90713" cy="21393"/>
            </a:xfrm>
            <a:custGeom>
              <a:rect b="b" l="l" r="r" t="t"/>
              <a:pathLst>
                <a:path extrusionOk="0" h="816" w="3460">
                  <a:moveTo>
                    <a:pt x="1" y="1"/>
                  </a:moveTo>
                  <a:lnTo>
                    <a:pt x="1" y="815"/>
                  </a:lnTo>
                  <a:lnTo>
                    <a:pt x="3459" y="815"/>
                  </a:lnTo>
                  <a:lnTo>
                    <a:pt x="3459"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0"/>
            <p:cNvSpPr/>
            <p:nvPr/>
          </p:nvSpPr>
          <p:spPr>
            <a:xfrm>
              <a:off x="3210517" y="3211143"/>
              <a:ext cx="23491" cy="23465"/>
            </a:xfrm>
            <a:custGeom>
              <a:rect b="b" l="l" r="r" t="t"/>
              <a:pathLst>
                <a:path extrusionOk="0" h="895" w="896">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0"/>
            <p:cNvSpPr/>
            <p:nvPr/>
          </p:nvSpPr>
          <p:spPr>
            <a:xfrm>
              <a:off x="3257236" y="2906050"/>
              <a:ext cx="129541" cy="129646"/>
            </a:xfrm>
            <a:custGeom>
              <a:rect b="b" l="l" r="r" t="t"/>
              <a:pathLst>
                <a:path extrusionOk="0" h="4945" w="4941">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0"/>
            <p:cNvSpPr/>
            <p:nvPr/>
          </p:nvSpPr>
          <p:spPr>
            <a:xfrm>
              <a:off x="3201603" y="2949545"/>
              <a:ext cx="41319" cy="10566"/>
            </a:xfrm>
            <a:custGeom>
              <a:rect b="b" l="l" r="r" t="t"/>
              <a:pathLst>
                <a:path extrusionOk="0" h="403" w="1576">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0"/>
            <p:cNvSpPr/>
            <p:nvPr/>
          </p:nvSpPr>
          <p:spPr>
            <a:xfrm>
              <a:off x="3171689" y="3051714"/>
              <a:ext cx="101147" cy="31828"/>
            </a:xfrm>
            <a:custGeom>
              <a:rect b="b" l="l" r="r" t="t"/>
              <a:pathLst>
                <a:path extrusionOk="0" h="1214" w="3858">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0"/>
            <p:cNvSpPr/>
            <p:nvPr/>
          </p:nvSpPr>
          <p:spPr>
            <a:xfrm>
              <a:off x="3169984" y="3096913"/>
              <a:ext cx="104660" cy="10566"/>
            </a:xfrm>
            <a:custGeom>
              <a:rect b="b" l="l" r="r" t="t"/>
              <a:pathLst>
                <a:path extrusionOk="0" h="403" w="3992">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0"/>
            <p:cNvSpPr/>
            <p:nvPr/>
          </p:nvSpPr>
          <p:spPr>
            <a:xfrm>
              <a:off x="3169984" y="3122266"/>
              <a:ext cx="104660" cy="10566"/>
            </a:xfrm>
            <a:custGeom>
              <a:rect b="b" l="l" r="r" t="t"/>
              <a:pathLst>
                <a:path extrusionOk="0" h="403" w="3992">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0"/>
            <p:cNvSpPr/>
            <p:nvPr/>
          </p:nvSpPr>
          <p:spPr>
            <a:xfrm>
              <a:off x="3199610" y="3205821"/>
              <a:ext cx="39693" cy="34004"/>
            </a:xfrm>
            <a:custGeom>
              <a:rect b="b" l="l" r="r" t="t"/>
              <a:pathLst>
                <a:path extrusionOk="0" h="1297" w="1514">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0"/>
            <p:cNvSpPr/>
            <p:nvPr/>
          </p:nvSpPr>
          <p:spPr>
            <a:xfrm>
              <a:off x="3126490" y="2901016"/>
              <a:ext cx="265242" cy="358288"/>
            </a:xfrm>
            <a:custGeom>
              <a:rect b="b" l="l" r="r" t="t"/>
              <a:pathLst>
                <a:path extrusionOk="0" h="13666" w="10117">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0"/>
            <p:cNvSpPr/>
            <p:nvPr/>
          </p:nvSpPr>
          <p:spPr>
            <a:xfrm>
              <a:off x="3306525" y="2950200"/>
              <a:ext cx="32300" cy="55686"/>
            </a:xfrm>
            <a:custGeom>
              <a:rect b="b" l="l" r="r" t="t"/>
              <a:pathLst>
                <a:path extrusionOk="0" h="2124" w="1232">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0"/>
            <p:cNvSpPr/>
            <p:nvPr/>
          </p:nvSpPr>
          <p:spPr>
            <a:xfrm>
              <a:off x="3312214" y="2933185"/>
              <a:ext cx="18247" cy="15626"/>
            </a:xfrm>
            <a:custGeom>
              <a:rect b="b" l="l" r="r" t="t"/>
              <a:pathLst>
                <a:path extrusionOk="0" h="596" w="696">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1" name="Google Shape;15121;p80"/>
          <p:cNvGrpSpPr/>
          <p:nvPr/>
        </p:nvGrpSpPr>
        <p:grpSpPr>
          <a:xfrm>
            <a:off x="2671485" y="3182202"/>
            <a:ext cx="289336" cy="358393"/>
            <a:chOff x="2671485" y="3381452"/>
            <a:chExt cx="289336" cy="358393"/>
          </a:xfrm>
        </p:grpSpPr>
        <p:sp>
          <p:nvSpPr>
            <p:cNvPr id="15122" name="Google Shape;15122;p80"/>
            <p:cNvSpPr/>
            <p:nvPr/>
          </p:nvSpPr>
          <p:spPr>
            <a:xfrm>
              <a:off x="2744973" y="3660537"/>
              <a:ext cx="60510" cy="41135"/>
            </a:xfrm>
            <a:custGeom>
              <a:rect b="b" l="l" r="r" t="t"/>
              <a:pathLst>
                <a:path extrusionOk="0" h="1569" w="2308">
                  <a:moveTo>
                    <a:pt x="0" y="1"/>
                  </a:moveTo>
                  <a:lnTo>
                    <a:pt x="0" y="1569"/>
                  </a:lnTo>
                  <a:lnTo>
                    <a:pt x="2307" y="1569"/>
                  </a:lnTo>
                  <a:lnTo>
                    <a:pt x="2307"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0"/>
            <p:cNvSpPr/>
            <p:nvPr/>
          </p:nvSpPr>
          <p:spPr>
            <a:xfrm>
              <a:off x="2826824" y="3660537"/>
              <a:ext cx="60589" cy="41135"/>
            </a:xfrm>
            <a:custGeom>
              <a:rect b="b" l="l" r="r" t="t"/>
              <a:pathLst>
                <a:path extrusionOk="0" h="1569" w="2311">
                  <a:moveTo>
                    <a:pt x="0" y="1"/>
                  </a:moveTo>
                  <a:lnTo>
                    <a:pt x="0" y="1569"/>
                  </a:lnTo>
                  <a:lnTo>
                    <a:pt x="2311" y="1569"/>
                  </a:lnTo>
                  <a:lnTo>
                    <a:pt x="23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0"/>
            <p:cNvSpPr/>
            <p:nvPr/>
          </p:nvSpPr>
          <p:spPr>
            <a:xfrm>
              <a:off x="2744973" y="3690740"/>
              <a:ext cx="60510" cy="43809"/>
            </a:xfrm>
            <a:custGeom>
              <a:rect b="b" l="l" r="r" t="t"/>
              <a:pathLst>
                <a:path extrusionOk="0" h="1671" w="2308">
                  <a:moveTo>
                    <a:pt x="0" y="0"/>
                  </a:moveTo>
                  <a:lnTo>
                    <a:pt x="0" y="1670"/>
                  </a:lnTo>
                  <a:lnTo>
                    <a:pt x="2307" y="1670"/>
                  </a:lnTo>
                  <a:lnTo>
                    <a:pt x="230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0"/>
            <p:cNvSpPr/>
            <p:nvPr/>
          </p:nvSpPr>
          <p:spPr>
            <a:xfrm>
              <a:off x="2676781" y="3525228"/>
              <a:ext cx="128780" cy="135335"/>
            </a:xfrm>
            <a:custGeom>
              <a:rect b="b" l="l" r="r" t="t"/>
              <a:pathLst>
                <a:path extrusionOk="0" h="5162" w="4912">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0"/>
            <p:cNvSpPr/>
            <p:nvPr/>
          </p:nvSpPr>
          <p:spPr>
            <a:xfrm>
              <a:off x="2752759"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0"/>
            <p:cNvSpPr/>
            <p:nvPr/>
          </p:nvSpPr>
          <p:spPr>
            <a:xfrm>
              <a:off x="2826824" y="3690740"/>
              <a:ext cx="60589" cy="43809"/>
            </a:xfrm>
            <a:custGeom>
              <a:rect b="b" l="l" r="r" t="t"/>
              <a:pathLst>
                <a:path extrusionOk="0" h="1671" w="2311">
                  <a:moveTo>
                    <a:pt x="0" y="0"/>
                  </a:moveTo>
                  <a:lnTo>
                    <a:pt x="0" y="1670"/>
                  </a:lnTo>
                  <a:lnTo>
                    <a:pt x="2311" y="1670"/>
                  </a:lnTo>
                  <a:lnTo>
                    <a:pt x="2311"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0"/>
            <p:cNvSpPr/>
            <p:nvPr/>
          </p:nvSpPr>
          <p:spPr>
            <a:xfrm>
              <a:off x="2826824" y="3525228"/>
              <a:ext cx="128675" cy="135335"/>
            </a:xfrm>
            <a:custGeom>
              <a:rect b="b" l="l" r="r" t="t"/>
              <a:pathLst>
                <a:path extrusionOk="0" h="5162" w="4908">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0"/>
            <p:cNvSpPr/>
            <p:nvPr/>
          </p:nvSpPr>
          <p:spPr>
            <a:xfrm>
              <a:off x="2826824"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0"/>
            <p:cNvSpPr/>
            <p:nvPr/>
          </p:nvSpPr>
          <p:spPr>
            <a:xfrm>
              <a:off x="2740883" y="3386721"/>
              <a:ext cx="147106" cy="176627"/>
            </a:xfrm>
            <a:custGeom>
              <a:rect b="b" l="l" r="r" t="t"/>
              <a:pathLst>
                <a:path extrusionOk="0" h="6737" w="5611">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0"/>
            <p:cNvSpPr/>
            <p:nvPr/>
          </p:nvSpPr>
          <p:spPr>
            <a:xfrm>
              <a:off x="2786553" y="3428958"/>
              <a:ext cx="59173" cy="59173"/>
            </a:xfrm>
            <a:custGeom>
              <a:rect b="b" l="l" r="r" t="t"/>
              <a:pathLst>
                <a:path extrusionOk="0" h="2257" w="2257">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0"/>
            <p:cNvSpPr/>
            <p:nvPr/>
          </p:nvSpPr>
          <p:spPr>
            <a:xfrm>
              <a:off x="2671485" y="3520011"/>
              <a:ext cx="139320" cy="219834"/>
            </a:xfrm>
            <a:custGeom>
              <a:rect b="b" l="l" r="r" t="t"/>
              <a:pathLst>
                <a:path extrusionOk="0" h="8385" w="5314">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0"/>
            <p:cNvSpPr/>
            <p:nvPr/>
          </p:nvSpPr>
          <p:spPr>
            <a:xfrm>
              <a:off x="2821501" y="3520011"/>
              <a:ext cx="139320" cy="219755"/>
            </a:xfrm>
            <a:custGeom>
              <a:rect b="b" l="l" r="r" t="t"/>
              <a:pathLst>
                <a:path extrusionOk="0" h="8382" w="5314">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0"/>
            <p:cNvSpPr/>
            <p:nvPr/>
          </p:nvSpPr>
          <p:spPr>
            <a:xfrm>
              <a:off x="2739152" y="3381452"/>
              <a:ext cx="154159" cy="187141"/>
            </a:xfrm>
            <a:custGeom>
              <a:rect b="b" l="l" r="r" t="t"/>
              <a:pathLst>
                <a:path extrusionOk="0" h="7138" w="588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0"/>
            <p:cNvSpPr/>
            <p:nvPr/>
          </p:nvSpPr>
          <p:spPr>
            <a:xfrm>
              <a:off x="2767284" y="3411523"/>
              <a:ext cx="97739" cy="94121"/>
            </a:xfrm>
            <a:custGeom>
              <a:rect b="b" l="l" r="r" t="t"/>
              <a:pathLst>
                <a:path extrusionOk="0" h="3590" w="3728">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0"/>
            <p:cNvSpPr/>
            <p:nvPr/>
          </p:nvSpPr>
          <p:spPr>
            <a:xfrm>
              <a:off x="2798614" y="3440992"/>
              <a:ext cx="40952" cy="35079"/>
            </a:xfrm>
            <a:custGeom>
              <a:rect b="b" l="l" r="r" t="t"/>
              <a:pathLst>
                <a:path extrusionOk="0" h="1338" w="1562">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7" name="Google Shape;15137;p80"/>
          <p:cNvGrpSpPr/>
          <p:nvPr/>
        </p:nvGrpSpPr>
        <p:grpSpPr>
          <a:xfrm>
            <a:off x="7153891" y="1314152"/>
            <a:ext cx="289546" cy="364974"/>
            <a:chOff x="7153891" y="1513402"/>
            <a:chExt cx="289546" cy="364974"/>
          </a:xfrm>
        </p:grpSpPr>
        <p:sp>
          <p:nvSpPr>
            <p:cNvPr id="15138" name="Google Shape;15138;p80"/>
            <p:cNvSpPr/>
            <p:nvPr/>
          </p:nvSpPr>
          <p:spPr>
            <a:xfrm>
              <a:off x="7159213" y="1761027"/>
              <a:ext cx="278797" cy="112080"/>
            </a:xfrm>
            <a:custGeom>
              <a:rect b="b" l="l" r="r" t="t"/>
              <a:pathLst>
                <a:path extrusionOk="0" h="4275" w="10634">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0"/>
            <p:cNvSpPr/>
            <p:nvPr/>
          </p:nvSpPr>
          <p:spPr>
            <a:xfrm>
              <a:off x="7199850" y="1710427"/>
              <a:ext cx="197523" cy="104555"/>
            </a:xfrm>
            <a:custGeom>
              <a:rect b="b" l="l" r="r" t="t"/>
              <a:pathLst>
                <a:path extrusionOk="0" h="3988" w="7534">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0"/>
            <p:cNvSpPr/>
            <p:nvPr/>
          </p:nvSpPr>
          <p:spPr>
            <a:xfrm>
              <a:off x="7218648" y="1727783"/>
              <a:ext cx="159927" cy="66278"/>
            </a:xfrm>
            <a:custGeom>
              <a:rect b="b" l="l" r="r" t="t"/>
              <a:pathLst>
                <a:path extrusionOk="0" h="2528" w="610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0"/>
            <p:cNvSpPr/>
            <p:nvPr/>
          </p:nvSpPr>
          <p:spPr>
            <a:xfrm>
              <a:off x="7243817" y="1716195"/>
              <a:ext cx="109589" cy="77787"/>
            </a:xfrm>
            <a:custGeom>
              <a:rect b="b" l="l" r="r" t="t"/>
              <a:pathLst>
                <a:path extrusionOk="0" h="2967" w="418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0"/>
            <p:cNvSpPr/>
            <p:nvPr/>
          </p:nvSpPr>
          <p:spPr>
            <a:xfrm>
              <a:off x="7257974" y="1716195"/>
              <a:ext cx="81300" cy="29101"/>
            </a:xfrm>
            <a:custGeom>
              <a:rect b="b" l="l" r="r" t="t"/>
              <a:pathLst>
                <a:path extrusionOk="0" h="1110" w="3101">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0"/>
            <p:cNvSpPr/>
            <p:nvPr/>
          </p:nvSpPr>
          <p:spPr>
            <a:xfrm>
              <a:off x="7199955" y="1559440"/>
              <a:ext cx="197418" cy="168369"/>
            </a:xfrm>
            <a:custGeom>
              <a:rect b="b" l="l" r="r" t="t"/>
              <a:pathLst>
                <a:path extrusionOk="0" h="6422" w="753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0"/>
            <p:cNvSpPr/>
            <p:nvPr/>
          </p:nvSpPr>
          <p:spPr>
            <a:xfrm>
              <a:off x="7223210" y="1518698"/>
              <a:ext cx="174163" cy="52251"/>
            </a:xfrm>
            <a:custGeom>
              <a:rect b="b" l="l" r="r" t="t"/>
              <a:pathLst>
                <a:path extrusionOk="0" h="1993" w="6643">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0"/>
            <p:cNvSpPr/>
            <p:nvPr/>
          </p:nvSpPr>
          <p:spPr>
            <a:xfrm>
              <a:off x="7199955" y="1571028"/>
              <a:ext cx="150987" cy="156833"/>
            </a:xfrm>
            <a:custGeom>
              <a:rect b="b" l="l" r="r" t="t"/>
              <a:pathLst>
                <a:path extrusionOk="0" h="5982" w="5759">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0"/>
            <p:cNvSpPr/>
            <p:nvPr/>
          </p:nvSpPr>
          <p:spPr>
            <a:xfrm>
              <a:off x="7269930" y="1518698"/>
              <a:ext cx="127443" cy="34895"/>
            </a:xfrm>
            <a:custGeom>
              <a:rect b="b" l="l" r="r" t="t"/>
              <a:pathLst>
                <a:path extrusionOk="0" h="1331" w="4861">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0"/>
            <p:cNvSpPr/>
            <p:nvPr/>
          </p:nvSpPr>
          <p:spPr>
            <a:xfrm>
              <a:off x="7258446" y="1629520"/>
              <a:ext cx="10644" cy="16569"/>
            </a:xfrm>
            <a:custGeom>
              <a:rect b="b" l="l" r="r" t="t"/>
              <a:pathLst>
                <a:path extrusionOk="0" h="632" w="406">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0"/>
            <p:cNvSpPr/>
            <p:nvPr/>
          </p:nvSpPr>
          <p:spPr>
            <a:xfrm>
              <a:off x="7328132" y="1629520"/>
              <a:ext cx="10671" cy="16569"/>
            </a:xfrm>
            <a:custGeom>
              <a:rect b="b" l="l" r="r" t="t"/>
              <a:pathLst>
                <a:path extrusionOk="0" h="632" w="407">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0"/>
            <p:cNvSpPr/>
            <p:nvPr/>
          </p:nvSpPr>
          <p:spPr>
            <a:xfrm>
              <a:off x="7273495" y="1670104"/>
              <a:ext cx="50259" cy="16596"/>
            </a:xfrm>
            <a:custGeom>
              <a:rect b="b" l="l" r="r" t="t"/>
              <a:pathLst>
                <a:path extrusionOk="0" h="633" w="1917">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0"/>
            <p:cNvSpPr/>
            <p:nvPr/>
          </p:nvSpPr>
          <p:spPr>
            <a:xfrm>
              <a:off x="7153891" y="1513402"/>
              <a:ext cx="289546" cy="364974"/>
            </a:xfrm>
            <a:custGeom>
              <a:rect b="b" l="l" r="r" t="t"/>
              <a:pathLst>
                <a:path extrusionOk="0" h="13921" w="11044">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0"/>
            <p:cNvSpPr/>
            <p:nvPr/>
          </p:nvSpPr>
          <p:spPr>
            <a:xfrm>
              <a:off x="7250555" y="1609935"/>
              <a:ext cx="26585" cy="12951"/>
            </a:xfrm>
            <a:custGeom>
              <a:rect b="b" l="l" r="r" t="t"/>
              <a:pathLst>
                <a:path extrusionOk="0" h="494" w="1014">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0"/>
            <p:cNvSpPr/>
            <p:nvPr/>
          </p:nvSpPr>
          <p:spPr>
            <a:xfrm>
              <a:off x="7320084" y="1609935"/>
              <a:ext cx="26689" cy="12951"/>
            </a:xfrm>
            <a:custGeom>
              <a:rect b="b" l="l" r="r" t="t"/>
              <a:pathLst>
                <a:path extrusionOk="0" h="494" w="1018">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3" name="Google Shape;15153;p80"/>
          <p:cNvGrpSpPr/>
          <p:nvPr/>
        </p:nvGrpSpPr>
        <p:grpSpPr>
          <a:xfrm>
            <a:off x="6255941" y="3598300"/>
            <a:ext cx="284958" cy="364974"/>
            <a:chOff x="6255941" y="3797550"/>
            <a:chExt cx="284958" cy="364974"/>
          </a:xfrm>
        </p:grpSpPr>
        <p:sp>
          <p:nvSpPr>
            <p:cNvPr id="15154" name="Google Shape;15154;p80"/>
            <p:cNvSpPr/>
            <p:nvPr/>
          </p:nvSpPr>
          <p:spPr>
            <a:xfrm>
              <a:off x="6261342" y="3999818"/>
              <a:ext cx="274235" cy="157357"/>
            </a:xfrm>
            <a:custGeom>
              <a:rect b="b" l="l" r="r" t="t"/>
              <a:pathLst>
                <a:path extrusionOk="0" h="6002" w="1046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0"/>
            <p:cNvSpPr/>
            <p:nvPr/>
          </p:nvSpPr>
          <p:spPr>
            <a:xfrm>
              <a:off x="6307013" y="3802977"/>
              <a:ext cx="182815" cy="285640"/>
            </a:xfrm>
            <a:custGeom>
              <a:rect b="b" l="l" r="r" t="t"/>
              <a:pathLst>
                <a:path extrusionOk="0" h="10895" w="6973">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0"/>
            <p:cNvSpPr/>
            <p:nvPr/>
          </p:nvSpPr>
          <p:spPr>
            <a:xfrm>
              <a:off x="6381261" y="3997143"/>
              <a:ext cx="34397" cy="80068"/>
            </a:xfrm>
            <a:custGeom>
              <a:rect b="b" l="l" r="r" t="t"/>
              <a:pathLst>
                <a:path extrusionOk="0" h="3054" w="1312">
                  <a:moveTo>
                    <a:pt x="1" y="1"/>
                  </a:moveTo>
                  <a:lnTo>
                    <a:pt x="1" y="2181"/>
                  </a:lnTo>
                  <a:lnTo>
                    <a:pt x="656" y="3054"/>
                  </a:lnTo>
                  <a:lnTo>
                    <a:pt x="1312" y="2181"/>
                  </a:lnTo>
                  <a:lnTo>
                    <a:pt x="13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0"/>
            <p:cNvSpPr/>
            <p:nvPr/>
          </p:nvSpPr>
          <p:spPr>
            <a:xfrm>
              <a:off x="6341279" y="3940094"/>
              <a:ext cx="114256" cy="65439"/>
            </a:xfrm>
            <a:custGeom>
              <a:rect b="b" l="l" r="r" t="t"/>
              <a:pathLst>
                <a:path extrusionOk="0" h="2496" w="4358">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0"/>
            <p:cNvSpPr/>
            <p:nvPr/>
          </p:nvSpPr>
          <p:spPr>
            <a:xfrm>
              <a:off x="6329901" y="3825760"/>
              <a:ext cx="137144" cy="137144"/>
            </a:xfrm>
            <a:custGeom>
              <a:rect b="b" l="l" r="r" t="t"/>
              <a:pathLst>
                <a:path extrusionOk="0" h="5231" w="5231">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0"/>
            <p:cNvSpPr/>
            <p:nvPr/>
          </p:nvSpPr>
          <p:spPr>
            <a:xfrm>
              <a:off x="6329901" y="3825760"/>
              <a:ext cx="85757" cy="128492"/>
            </a:xfrm>
            <a:custGeom>
              <a:rect b="b" l="l" r="r" t="t"/>
              <a:pathLst>
                <a:path extrusionOk="0" h="4901" w="3271">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0"/>
            <p:cNvSpPr/>
            <p:nvPr/>
          </p:nvSpPr>
          <p:spPr>
            <a:xfrm>
              <a:off x="6352684" y="3894318"/>
              <a:ext cx="34292" cy="34292"/>
            </a:xfrm>
            <a:custGeom>
              <a:rect b="b" l="l" r="r" t="t"/>
              <a:pathLst>
                <a:path extrusionOk="0" h="1308" w="1308">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0"/>
            <p:cNvSpPr/>
            <p:nvPr/>
          </p:nvSpPr>
          <p:spPr>
            <a:xfrm>
              <a:off x="6348411" y="3894214"/>
              <a:ext cx="42944" cy="25850"/>
            </a:xfrm>
            <a:custGeom>
              <a:rect b="b" l="l" r="r" t="t"/>
              <a:pathLst>
                <a:path extrusionOk="0" h="986" w="1638">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0"/>
            <p:cNvSpPr/>
            <p:nvPr/>
          </p:nvSpPr>
          <p:spPr>
            <a:xfrm>
              <a:off x="6409838" y="3894318"/>
              <a:ext cx="34319" cy="34292"/>
            </a:xfrm>
            <a:custGeom>
              <a:rect b="b" l="l" r="r" t="t"/>
              <a:pathLst>
                <a:path extrusionOk="0" h="1308" w="1309">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0"/>
            <p:cNvSpPr/>
            <p:nvPr/>
          </p:nvSpPr>
          <p:spPr>
            <a:xfrm>
              <a:off x="6405486" y="3894214"/>
              <a:ext cx="43023" cy="25850"/>
            </a:xfrm>
            <a:custGeom>
              <a:rect b="b" l="l" r="r" t="t"/>
              <a:pathLst>
                <a:path extrusionOk="0" h="986" w="1641">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0"/>
            <p:cNvSpPr/>
            <p:nvPr/>
          </p:nvSpPr>
          <p:spPr>
            <a:xfrm>
              <a:off x="6339759" y="3888996"/>
              <a:ext cx="52645" cy="45015"/>
            </a:xfrm>
            <a:custGeom>
              <a:rect b="b" l="l" r="r" t="t"/>
              <a:pathLst>
                <a:path extrusionOk="0" h="1717" w="2008">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0"/>
            <p:cNvSpPr/>
            <p:nvPr/>
          </p:nvSpPr>
          <p:spPr>
            <a:xfrm>
              <a:off x="6396939" y="3888996"/>
              <a:ext cx="52619" cy="45015"/>
            </a:xfrm>
            <a:custGeom>
              <a:rect b="b" l="l" r="r" t="t"/>
              <a:pathLst>
                <a:path extrusionOk="0" h="1717" w="2007">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0"/>
            <p:cNvSpPr/>
            <p:nvPr/>
          </p:nvSpPr>
          <p:spPr>
            <a:xfrm>
              <a:off x="6393138" y="3928978"/>
              <a:ext cx="10671" cy="16412"/>
            </a:xfrm>
            <a:custGeom>
              <a:rect b="b" l="l" r="r" t="t"/>
              <a:pathLst>
                <a:path extrusionOk="0" h="626" w="407">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0"/>
            <p:cNvSpPr/>
            <p:nvPr/>
          </p:nvSpPr>
          <p:spPr>
            <a:xfrm>
              <a:off x="6255941" y="3797550"/>
              <a:ext cx="284958" cy="364974"/>
            </a:xfrm>
            <a:custGeom>
              <a:rect b="b" l="l" r="r" t="t"/>
              <a:pathLst>
                <a:path extrusionOk="0" h="13921" w="10869">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0"/>
            <p:cNvSpPr/>
            <p:nvPr/>
          </p:nvSpPr>
          <p:spPr>
            <a:xfrm>
              <a:off x="6393138" y="4106156"/>
              <a:ext cx="10671" cy="56368"/>
            </a:xfrm>
            <a:custGeom>
              <a:rect b="b" l="l" r="r" t="t"/>
              <a:pathLst>
                <a:path extrusionOk="0" h="2150" w="407">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9" name="Google Shape;15169;p80"/>
          <p:cNvGrpSpPr/>
          <p:nvPr/>
        </p:nvGrpSpPr>
        <p:grpSpPr>
          <a:xfrm>
            <a:off x="6698309" y="1314152"/>
            <a:ext cx="300557" cy="364974"/>
            <a:chOff x="6698309" y="1513402"/>
            <a:chExt cx="300557" cy="364974"/>
          </a:xfrm>
        </p:grpSpPr>
        <p:sp>
          <p:nvSpPr>
            <p:cNvPr id="15170" name="Google Shape;15170;p80"/>
            <p:cNvSpPr/>
            <p:nvPr/>
          </p:nvSpPr>
          <p:spPr>
            <a:xfrm>
              <a:off x="6711313" y="1718764"/>
              <a:ext cx="274340" cy="154342"/>
            </a:xfrm>
            <a:custGeom>
              <a:rect b="b" l="l" r="r" t="t"/>
              <a:pathLst>
                <a:path extrusionOk="0" h="5887" w="10464">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0"/>
            <p:cNvSpPr/>
            <p:nvPr/>
          </p:nvSpPr>
          <p:spPr>
            <a:xfrm>
              <a:off x="6711418" y="1763124"/>
              <a:ext cx="274340" cy="109982"/>
            </a:xfrm>
            <a:custGeom>
              <a:rect b="b" l="l" r="r" t="t"/>
              <a:pathLst>
                <a:path extrusionOk="0" h="4195" w="10464">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0"/>
            <p:cNvSpPr/>
            <p:nvPr/>
          </p:nvSpPr>
          <p:spPr>
            <a:xfrm>
              <a:off x="6808554" y="1724480"/>
              <a:ext cx="79963" cy="28551"/>
            </a:xfrm>
            <a:custGeom>
              <a:rect b="b" l="l" r="r" t="t"/>
              <a:pathLst>
                <a:path extrusionOk="0" h="1089" w="305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0"/>
            <p:cNvSpPr/>
            <p:nvPr/>
          </p:nvSpPr>
          <p:spPr>
            <a:xfrm>
              <a:off x="6751400" y="1610145"/>
              <a:ext cx="194298" cy="125844"/>
            </a:xfrm>
            <a:custGeom>
              <a:rect b="b" l="l" r="r" t="t"/>
              <a:pathLst>
                <a:path extrusionOk="0" h="4800" w="7411">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0"/>
            <p:cNvSpPr/>
            <p:nvPr/>
          </p:nvSpPr>
          <p:spPr>
            <a:xfrm>
              <a:off x="6750535" y="1610145"/>
              <a:ext cx="149492" cy="125739"/>
            </a:xfrm>
            <a:custGeom>
              <a:rect b="b" l="l" r="r" t="t"/>
              <a:pathLst>
                <a:path extrusionOk="0" h="4796" w="5702">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0"/>
            <p:cNvSpPr/>
            <p:nvPr/>
          </p:nvSpPr>
          <p:spPr>
            <a:xfrm>
              <a:off x="6716347" y="1521084"/>
              <a:ext cx="264377" cy="94881"/>
            </a:xfrm>
            <a:custGeom>
              <a:rect b="b" l="l" r="r" t="t"/>
              <a:pathLst>
                <a:path extrusionOk="0" h="3619" w="10084">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0"/>
            <p:cNvSpPr/>
            <p:nvPr/>
          </p:nvSpPr>
          <p:spPr>
            <a:xfrm>
              <a:off x="6716347" y="1521137"/>
              <a:ext cx="135807" cy="94724"/>
            </a:xfrm>
            <a:custGeom>
              <a:rect b="b" l="l" r="r" t="t"/>
              <a:pathLst>
                <a:path extrusionOk="0" h="3613" w="518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0"/>
            <p:cNvSpPr/>
            <p:nvPr/>
          </p:nvSpPr>
          <p:spPr>
            <a:xfrm>
              <a:off x="6762778" y="1615834"/>
              <a:ext cx="22914" cy="25850"/>
            </a:xfrm>
            <a:custGeom>
              <a:rect b="b" l="l" r="r" t="t"/>
              <a:pathLst>
                <a:path extrusionOk="0" h="986" w="874">
                  <a:moveTo>
                    <a:pt x="1" y="1"/>
                  </a:moveTo>
                  <a:lnTo>
                    <a:pt x="1" y="986"/>
                  </a:lnTo>
                  <a:lnTo>
                    <a:pt x="301" y="946"/>
                  </a:lnTo>
                  <a:cubicBezTo>
                    <a:pt x="627" y="906"/>
                    <a:pt x="874" y="627"/>
                    <a:pt x="874" y="298"/>
                  </a:cubicBez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0"/>
            <p:cNvSpPr/>
            <p:nvPr/>
          </p:nvSpPr>
          <p:spPr>
            <a:xfrm>
              <a:off x="6911379" y="1615834"/>
              <a:ext cx="22914" cy="25850"/>
            </a:xfrm>
            <a:custGeom>
              <a:rect b="b" l="l" r="r" t="t"/>
              <a:pathLst>
                <a:path extrusionOk="0" h="986" w="874">
                  <a:moveTo>
                    <a:pt x="1" y="1"/>
                  </a:moveTo>
                  <a:lnTo>
                    <a:pt x="1" y="298"/>
                  </a:lnTo>
                  <a:cubicBezTo>
                    <a:pt x="1" y="627"/>
                    <a:pt x="247" y="906"/>
                    <a:pt x="573" y="946"/>
                  </a:cubicBezTo>
                  <a:lnTo>
                    <a:pt x="874" y="986"/>
                  </a:ln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0"/>
            <p:cNvSpPr/>
            <p:nvPr/>
          </p:nvSpPr>
          <p:spPr>
            <a:xfrm>
              <a:off x="6825648" y="1678704"/>
              <a:ext cx="45776" cy="28603"/>
            </a:xfrm>
            <a:custGeom>
              <a:rect b="b" l="l" r="r" t="t"/>
              <a:pathLst>
                <a:path extrusionOk="0" h="1091" w="1746">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0"/>
            <p:cNvSpPr/>
            <p:nvPr/>
          </p:nvSpPr>
          <p:spPr>
            <a:xfrm>
              <a:off x="6771718" y="1763124"/>
              <a:ext cx="153661" cy="64207"/>
            </a:xfrm>
            <a:custGeom>
              <a:rect b="b" l="l" r="r" t="t"/>
              <a:pathLst>
                <a:path extrusionOk="0" h="2449" w="5861">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0"/>
            <p:cNvSpPr/>
            <p:nvPr/>
          </p:nvSpPr>
          <p:spPr>
            <a:xfrm>
              <a:off x="6814243" y="1678704"/>
              <a:ext cx="34319" cy="17199"/>
            </a:xfrm>
            <a:custGeom>
              <a:rect b="b" l="l" r="r" t="t"/>
              <a:pathLst>
                <a:path extrusionOk="0" h="656" w="1309">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0"/>
            <p:cNvSpPr/>
            <p:nvPr/>
          </p:nvSpPr>
          <p:spPr>
            <a:xfrm>
              <a:off x="6848536" y="1678704"/>
              <a:ext cx="34292" cy="17199"/>
            </a:xfrm>
            <a:custGeom>
              <a:rect b="b" l="l" r="r" t="t"/>
              <a:pathLst>
                <a:path extrusionOk="0" h="656" w="1308">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0"/>
            <p:cNvSpPr/>
            <p:nvPr/>
          </p:nvSpPr>
          <p:spPr>
            <a:xfrm>
              <a:off x="6698309" y="1513402"/>
              <a:ext cx="300557" cy="364974"/>
            </a:xfrm>
            <a:custGeom>
              <a:rect b="b" l="l" r="r" t="t"/>
              <a:pathLst>
                <a:path extrusionOk="0" h="13921" w="11464">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0"/>
            <p:cNvSpPr/>
            <p:nvPr/>
          </p:nvSpPr>
          <p:spPr>
            <a:xfrm>
              <a:off x="6808921" y="1673382"/>
              <a:ext cx="79229" cy="39274"/>
            </a:xfrm>
            <a:custGeom>
              <a:rect b="b" l="l" r="r" t="t"/>
              <a:pathLst>
                <a:path extrusionOk="0" h="1498" w="3022">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0"/>
            <p:cNvSpPr/>
            <p:nvPr/>
          </p:nvSpPr>
          <p:spPr>
            <a:xfrm>
              <a:off x="6803127" y="1639115"/>
              <a:ext cx="23963" cy="10749"/>
            </a:xfrm>
            <a:custGeom>
              <a:rect b="b" l="l" r="r" t="t"/>
              <a:pathLst>
                <a:path extrusionOk="0" h="410" w="914">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0"/>
            <p:cNvSpPr/>
            <p:nvPr/>
          </p:nvSpPr>
          <p:spPr>
            <a:xfrm>
              <a:off x="6869982" y="1639115"/>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7" name="Google Shape;15187;p80"/>
          <p:cNvGrpSpPr/>
          <p:nvPr/>
        </p:nvGrpSpPr>
        <p:grpSpPr>
          <a:xfrm>
            <a:off x="5327187" y="1314152"/>
            <a:ext cx="342243" cy="364974"/>
            <a:chOff x="5327187" y="1513402"/>
            <a:chExt cx="342243" cy="364974"/>
          </a:xfrm>
        </p:grpSpPr>
        <p:sp>
          <p:nvSpPr>
            <p:cNvPr id="15188" name="Google Shape;15188;p80"/>
            <p:cNvSpPr/>
            <p:nvPr/>
          </p:nvSpPr>
          <p:spPr>
            <a:xfrm>
              <a:off x="5328707" y="1518698"/>
              <a:ext cx="339123" cy="342899"/>
            </a:xfrm>
            <a:custGeom>
              <a:rect b="b" l="l" r="r" t="t"/>
              <a:pathLst>
                <a:path extrusionOk="0" h="13079" w="12935">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0"/>
            <p:cNvSpPr/>
            <p:nvPr/>
          </p:nvSpPr>
          <p:spPr>
            <a:xfrm>
              <a:off x="5328812" y="1518698"/>
              <a:ext cx="169522" cy="342899"/>
            </a:xfrm>
            <a:custGeom>
              <a:rect b="b" l="l" r="r" t="t"/>
              <a:pathLst>
                <a:path extrusionOk="0" h="13079" w="6466">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0"/>
            <p:cNvSpPr/>
            <p:nvPr/>
          </p:nvSpPr>
          <p:spPr>
            <a:xfrm>
              <a:off x="5366880" y="1724480"/>
              <a:ext cx="262857" cy="148627"/>
            </a:xfrm>
            <a:custGeom>
              <a:rect b="b" l="l" r="r" t="t"/>
              <a:pathLst>
                <a:path extrusionOk="0" h="5669" w="10026">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0"/>
            <p:cNvSpPr/>
            <p:nvPr/>
          </p:nvSpPr>
          <p:spPr>
            <a:xfrm>
              <a:off x="5366880" y="1782473"/>
              <a:ext cx="262857" cy="90634"/>
            </a:xfrm>
            <a:custGeom>
              <a:rect b="b" l="l" r="r" t="t"/>
              <a:pathLst>
                <a:path extrusionOk="0" h="3457" w="10026">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0"/>
            <p:cNvSpPr/>
            <p:nvPr/>
          </p:nvSpPr>
          <p:spPr>
            <a:xfrm>
              <a:off x="5464016" y="1724480"/>
              <a:ext cx="68585" cy="28551"/>
            </a:xfrm>
            <a:custGeom>
              <a:rect b="b" l="l" r="r" t="t"/>
              <a:pathLst>
                <a:path extrusionOk="0" h="1089" w="2616">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0"/>
            <p:cNvSpPr/>
            <p:nvPr/>
          </p:nvSpPr>
          <p:spPr>
            <a:xfrm>
              <a:off x="5423955" y="1564474"/>
              <a:ext cx="148627" cy="171410"/>
            </a:xfrm>
            <a:custGeom>
              <a:rect b="b" l="l" r="r" t="t"/>
              <a:pathLst>
                <a:path extrusionOk="0" h="6538" w="5669">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0"/>
            <p:cNvSpPr/>
            <p:nvPr/>
          </p:nvSpPr>
          <p:spPr>
            <a:xfrm>
              <a:off x="5423693" y="1564474"/>
              <a:ext cx="148889" cy="171436"/>
            </a:xfrm>
            <a:custGeom>
              <a:rect b="b" l="l" r="r" t="t"/>
              <a:pathLst>
                <a:path extrusionOk="0" h="6539" w="5679">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0"/>
            <p:cNvSpPr/>
            <p:nvPr/>
          </p:nvSpPr>
          <p:spPr>
            <a:xfrm>
              <a:off x="5498308" y="1518698"/>
              <a:ext cx="149938" cy="256014"/>
            </a:xfrm>
            <a:custGeom>
              <a:rect b="b" l="l" r="r" t="t"/>
              <a:pathLst>
                <a:path extrusionOk="0" h="9765" w="5719">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0"/>
            <p:cNvSpPr/>
            <p:nvPr/>
          </p:nvSpPr>
          <p:spPr>
            <a:xfrm>
              <a:off x="5348265" y="1518698"/>
              <a:ext cx="150069" cy="256014"/>
            </a:xfrm>
            <a:custGeom>
              <a:rect b="b" l="l" r="r" t="t"/>
              <a:pathLst>
                <a:path extrusionOk="0" h="9765" w="5724">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0"/>
            <p:cNvSpPr/>
            <p:nvPr/>
          </p:nvSpPr>
          <p:spPr>
            <a:xfrm>
              <a:off x="5473480" y="1684734"/>
              <a:ext cx="49604" cy="16491"/>
            </a:xfrm>
            <a:custGeom>
              <a:rect b="b" l="l" r="r" t="t"/>
              <a:pathLst>
                <a:path extrusionOk="0" h="629" w="1892">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0"/>
            <p:cNvSpPr/>
            <p:nvPr/>
          </p:nvSpPr>
          <p:spPr>
            <a:xfrm>
              <a:off x="5458615" y="1644805"/>
              <a:ext cx="10749" cy="16386"/>
            </a:xfrm>
            <a:custGeom>
              <a:rect b="b" l="l" r="r" t="t"/>
              <a:pathLst>
                <a:path extrusionOk="0" h="625" w="41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0"/>
            <p:cNvSpPr/>
            <p:nvPr/>
          </p:nvSpPr>
          <p:spPr>
            <a:xfrm>
              <a:off x="5527252" y="1644805"/>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0"/>
            <p:cNvSpPr/>
            <p:nvPr/>
          </p:nvSpPr>
          <p:spPr>
            <a:xfrm>
              <a:off x="5451117" y="1627711"/>
              <a:ext cx="25667" cy="10671"/>
            </a:xfrm>
            <a:custGeom>
              <a:rect b="b" l="l" r="r" t="t"/>
              <a:pathLst>
                <a:path extrusionOk="0" h="407" w="979">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0"/>
            <p:cNvSpPr/>
            <p:nvPr/>
          </p:nvSpPr>
          <p:spPr>
            <a:xfrm>
              <a:off x="5519754" y="1627711"/>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0"/>
            <p:cNvSpPr/>
            <p:nvPr/>
          </p:nvSpPr>
          <p:spPr>
            <a:xfrm>
              <a:off x="5327187" y="1513402"/>
              <a:ext cx="342243" cy="364974"/>
            </a:xfrm>
            <a:custGeom>
              <a:rect b="b" l="l" r="r" t="t"/>
              <a:pathLst>
                <a:path extrusionOk="0" h="13921" w="13054">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3" name="Google Shape;15203;p80"/>
          <p:cNvGrpSpPr/>
          <p:nvPr/>
        </p:nvGrpSpPr>
        <p:grpSpPr>
          <a:xfrm>
            <a:off x="5782978" y="1314152"/>
            <a:ext cx="330839" cy="364974"/>
            <a:chOff x="5782978" y="1513402"/>
            <a:chExt cx="330839" cy="364974"/>
          </a:xfrm>
        </p:grpSpPr>
        <p:sp>
          <p:nvSpPr>
            <p:cNvPr id="15204" name="Google Shape;15204;p80"/>
            <p:cNvSpPr/>
            <p:nvPr/>
          </p:nvSpPr>
          <p:spPr>
            <a:xfrm>
              <a:off x="5788379" y="1695876"/>
              <a:ext cx="320011" cy="177230"/>
            </a:xfrm>
            <a:custGeom>
              <a:rect b="b" l="l" r="r" t="t"/>
              <a:pathLst>
                <a:path extrusionOk="0" h="6760" w="12206">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0"/>
            <p:cNvSpPr/>
            <p:nvPr/>
          </p:nvSpPr>
          <p:spPr>
            <a:xfrm>
              <a:off x="5896736" y="1695876"/>
              <a:ext cx="103323" cy="45750"/>
            </a:xfrm>
            <a:custGeom>
              <a:rect b="b" l="l" r="r" t="t"/>
              <a:pathLst>
                <a:path extrusionOk="0" h="1745" w="3941">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0"/>
            <p:cNvSpPr/>
            <p:nvPr/>
          </p:nvSpPr>
          <p:spPr>
            <a:xfrm>
              <a:off x="5862627" y="1518698"/>
              <a:ext cx="171515" cy="120050"/>
            </a:xfrm>
            <a:custGeom>
              <a:rect b="b" l="l" r="r" t="t"/>
              <a:pathLst>
                <a:path extrusionOk="0" h="4579" w="6542">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0"/>
            <p:cNvSpPr/>
            <p:nvPr/>
          </p:nvSpPr>
          <p:spPr>
            <a:xfrm>
              <a:off x="5851248" y="1575879"/>
              <a:ext cx="194298" cy="148706"/>
            </a:xfrm>
            <a:custGeom>
              <a:rect b="b" l="l" r="r" t="t"/>
              <a:pathLst>
                <a:path extrusionOk="0" h="5672" w="7411">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0"/>
            <p:cNvSpPr/>
            <p:nvPr/>
          </p:nvSpPr>
          <p:spPr>
            <a:xfrm>
              <a:off x="5914091" y="1518698"/>
              <a:ext cx="119971" cy="40113"/>
            </a:xfrm>
            <a:custGeom>
              <a:rect b="b" l="l" r="r" t="t"/>
              <a:pathLst>
                <a:path extrusionOk="0" h="1530" w="4576">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0"/>
            <p:cNvSpPr/>
            <p:nvPr/>
          </p:nvSpPr>
          <p:spPr>
            <a:xfrm>
              <a:off x="5856937" y="1753057"/>
              <a:ext cx="182893" cy="120050"/>
            </a:xfrm>
            <a:custGeom>
              <a:rect b="b" l="l" r="r" t="t"/>
              <a:pathLst>
                <a:path extrusionOk="0" h="4579" w="6976">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0"/>
            <p:cNvSpPr/>
            <p:nvPr/>
          </p:nvSpPr>
          <p:spPr>
            <a:xfrm>
              <a:off x="5839844" y="1827305"/>
              <a:ext cx="17120" cy="45802"/>
            </a:xfrm>
            <a:custGeom>
              <a:rect b="b" l="l" r="r" t="t"/>
              <a:pathLst>
                <a:path extrusionOk="0" h="1747" w="653">
                  <a:moveTo>
                    <a:pt x="653" y="0"/>
                  </a:moveTo>
                  <a:cubicBezTo>
                    <a:pt x="290" y="0"/>
                    <a:pt x="1" y="294"/>
                    <a:pt x="1" y="656"/>
                  </a:cubicBezTo>
                  <a:lnTo>
                    <a:pt x="1" y="1746"/>
                  </a:lnTo>
                  <a:lnTo>
                    <a:pt x="653" y="1746"/>
                  </a:lnTo>
                  <a:lnTo>
                    <a:pt x="6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0"/>
            <p:cNvSpPr/>
            <p:nvPr/>
          </p:nvSpPr>
          <p:spPr>
            <a:xfrm>
              <a:off x="6039804" y="1827305"/>
              <a:ext cx="17120" cy="45802"/>
            </a:xfrm>
            <a:custGeom>
              <a:rect b="b" l="l" r="r" t="t"/>
              <a:pathLst>
                <a:path extrusionOk="0" h="1747" w="653">
                  <a:moveTo>
                    <a:pt x="1" y="0"/>
                  </a:moveTo>
                  <a:lnTo>
                    <a:pt x="1" y="1746"/>
                  </a:lnTo>
                  <a:lnTo>
                    <a:pt x="653" y="1746"/>
                  </a:lnTo>
                  <a:lnTo>
                    <a:pt x="653" y="656"/>
                  </a:lnTo>
                  <a:cubicBezTo>
                    <a:pt x="653" y="294"/>
                    <a:pt x="360" y="0"/>
                    <a:pt x="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0"/>
            <p:cNvSpPr/>
            <p:nvPr/>
          </p:nvSpPr>
          <p:spPr>
            <a:xfrm>
              <a:off x="5850383" y="1575879"/>
              <a:ext cx="160110" cy="148653"/>
            </a:xfrm>
            <a:custGeom>
              <a:rect b="b" l="l" r="r" t="t"/>
              <a:pathLst>
                <a:path extrusionOk="0" h="5670" w="6107">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0"/>
            <p:cNvSpPr/>
            <p:nvPr/>
          </p:nvSpPr>
          <p:spPr>
            <a:xfrm>
              <a:off x="5908796" y="1627711"/>
              <a:ext cx="10644" cy="16386"/>
            </a:xfrm>
            <a:custGeom>
              <a:rect b="b" l="l" r="r" t="t"/>
              <a:pathLst>
                <a:path extrusionOk="0" h="625" w="406">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0"/>
            <p:cNvSpPr/>
            <p:nvPr/>
          </p:nvSpPr>
          <p:spPr>
            <a:xfrm>
              <a:off x="5977328" y="1627711"/>
              <a:ext cx="10671" cy="16386"/>
            </a:xfrm>
            <a:custGeom>
              <a:rect b="b" l="l" r="r" t="t"/>
              <a:pathLst>
                <a:path extrusionOk="0" h="625" w="407">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0"/>
            <p:cNvSpPr/>
            <p:nvPr/>
          </p:nvSpPr>
          <p:spPr>
            <a:xfrm>
              <a:off x="5923530" y="1667561"/>
              <a:ext cx="49630" cy="16569"/>
            </a:xfrm>
            <a:custGeom>
              <a:rect b="b" l="l" r="r" t="t"/>
              <a:pathLst>
                <a:path extrusionOk="0" h="632" w="1893">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0"/>
            <p:cNvSpPr/>
            <p:nvPr/>
          </p:nvSpPr>
          <p:spPr>
            <a:xfrm>
              <a:off x="5782978" y="1513402"/>
              <a:ext cx="330839" cy="364974"/>
            </a:xfrm>
            <a:custGeom>
              <a:rect b="b" l="l" r="r" t="t"/>
              <a:pathLst>
                <a:path extrusionOk="0" h="13921" w="12619">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0"/>
            <p:cNvSpPr/>
            <p:nvPr/>
          </p:nvSpPr>
          <p:spPr>
            <a:xfrm>
              <a:off x="5900773" y="1610486"/>
              <a:ext cx="26689" cy="13214"/>
            </a:xfrm>
            <a:custGeom>
              <a:rect b="b" l="l" r="r" t="t"/>
              <a:pathLst>
                <a:path extrusionOk="0" h="504" w="1018">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0"/>
            <p:cNvSpPr/>
            <p:nvPr/>
          </p:nvSpPr>
          <p:spPr>
            <a:xfrm>
              <a:off x="5969489" y="1610486"/>
              <a:ext cx="26532" cy="13161"/>
            </a:xfrm>
            <a:custGeom>
              <a:rect b="b" l="l" r="r" t="t"/>
              <a:pathLst>
                <a:path extrusionOk="0" h="502" w="1012">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0"/>
            <p:cNvSpPr/>
            <p:nvPr/>
          </p:nvSpPr>
          <p:spPr>
            <a:xfrm>
              <a:off x="6034508" y="1799095"/>
              <a:ext cx="10644" cy="79282"/>
            </a:xfrm>
            <a:custGeom>
              <a:rect b="b" l="l" r="r" t="t"/>
              <a:pathLst>
                <a:path extrusionOk="0" h="3024" w="406">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0" name="Google Shape;15220;p80"/>
          <p:cNvGrpSpPr/>
          <p:nvPr/>
        </p:nvGrpSpPr>
        <p:grpSpPr>
          <a:xfrm>
            <a:off x="4905609" y="3598300"/>
            <a:ext cx="285063" cy="364974"/>
            <a:chOff x="4905609" y="3797550"/>
            <a:chExt cx="285063" cy="364974"/>
          </a:xfrm>
        </p:grpSpPr>
        <p:sp>
          <p:nvSpPr>
            <p:cNvPr id="15221" name="Google Shape;15221;p80"/>
            <p:cNvSpPr/>
            <p:nvPr/>
          </p:nvSpPr>
          <p:spPr>
            <a:xfrm>
              <a:off x="4911115" y="4020031"/>
              <a:ext cx="274261" cy="137144"/>
            </a:xfrm>
            <a:custGeom>
              <a:rect b="b" l="l" r="r" t="t"/>
              <a:pathLst>
                <a:path extrusionOk="0" h="5231" w="10461">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0"/>
            <p:cNvSpPr/>
            <p:nvPr/>
          </p:nvSpPr>
          <p:spPr>
            <a:xfrm>
              <a:off x="4939980" y="4020031"/>
              <a:ext cx="216609" cy="130013"/>
            </a:xfrm>
            <a:custGeom>
              <a:rect b="b" l="l" r="r" t="t"/>
              <a:pathLst>
                <a:path extrusionOk="0" h="4959" w="8262">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0"/>
            <p:cNvSpPr/>
            <p:nvPr/>
          </p:nvSpPr>
          <p:spPr>
            <a:xfrm>
              <a:off x="4951096" y="4030099"/>
              <a:ext cx="194298" cy="102851"/>
            </a:xfrm>
            <a:custGeom>
              <a:rect b="b" l="l" r="r" t="t"/>
              <a:pathLst>
                <a:path extrusionOk="0" h="3923" w="7411">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0"/>
            <p:cNvSpPr/>
            <p:nvPr/>
          </p:nvSpPr>
          <p:spPr>
            <a:xfrm>
              <a:off x="4969501" y="4047193"/>
              <a:ext cx="157384" cy="65072"/>
            </a:xfrm>
            <a:custGeom>
              <a:rect b="b" l="l" r="r" t="t"/>
              <a:pathLst>
                <a:path extrusionOk="0" h="2482" w="6003">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0"/>
            <p:cNvSpPr/>
            <p:nvPr/>
          </p:nvSpPr>
          <p:spPr>
            <a:xfrm>
              <a:off x="4994303" y="4025721"/>
              <a:ext cx="107780" cy="86596"/>
            </a:xfrm>
            <a:custGeom>
              <a:rect b="b" l="l" r="r" t="t"/>
              <a:pathLst>
                <a:path extrusionOk="0" h="3303" w="4111">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0"/>
            <p:cNvSpPr/>
            <p:nvPr/>
          </p:nvSpPr>
          <p:spPr>
            <a:xfrm>
              <a:off x="5008146" y="4025721"/>
              <a:ext cx="80094" cy="34371"/>
            </a:xfrm>
            <a:custGeom>
              <a:rect b="b" l="l" r="r" t="t"/>
              <a:pathLst>
                <a:path extrusionOk="0" h="1311" w="3055">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0"/>
            <p:cNvSpPr/>
            <p:nvPr/>
          </p:nvSpPr>
          <p:spPr>
            <a:xfrm>
              <a:off x="4950231" y="3842906"/>
              <a:ext cx="195923" cy="200040"/>
            </a:xfrm>
            <a:custGeom>
              <a:rect b="b" l="l" r="r" t="t"/>
              <a:pathLst>
                <a:path extrusionOk="0" h="7630" w="7473">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0"/>
            <p:cNvSpPr/>
            <p:nvPr/>
          </p:nvSpPr>
          <p:spPr>
            <a:xfrm>
              <a:off x="5031610" y="3802898"/>
              <a:ext cx="33060" cy="67851"/>
            </a:xfrm>
            <a:custGeom>
              <a:rect b="b" l="l" r="r" t="t"/>
              <a:pathLst>
                <a:path extrusionOk="0" h="2588" w="1261">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0"/>
            <p:cNvSpPr/>
            <p:nvPr/>
          </p:nvSpPr>
          <p:spPr>
            <a:xfrm>
              <a:off x="5031715" y="3802977"/>
              <a:ext cx="16543" cy="67903"/>
            </a:xfrm>
            <a:custGeom>
              <a:rect b="b" l="l" r="r" t="t"/>
              <a:pathLst>
                <a:path extrusionOk="0" h="2590" w="631">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0"/>
            <p:cNvSpPr/>
            <p:nvPr/>
          </p:nvSpPr>
          <p:spPr>
            <a:xfrm>
              <a:off x="4950231" y="3879217"/>
              <a:ext cx="112368" cy="163728"/>
            </a:xfrm>
            <a:custGeom>
              <a:rect b="b" l="l" r="r" t="t"/>
              <a:pathLst>
                <a:path extrusionOk="0" h="6245" w="4286">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0"/>
            <p:cNvSpPr/>
            <p:nvPr/>
          </p:nvSpPr>
          <p:spPr>
            <a:xfrm>
              <a:off x="4905609" y="3797550"/>
              <a:ext cx="285063" cy="364974"/>
            </a:xfrm>
            <a:custGeom>
              <a:rect b="b" l="l" r="r" t="t"/>
              <a:pathLst>
                <a:path extrusionOk="0" h="13921" w="10873">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0"/>
            <p:cNvSpPr/>
            <p:nvPr/>
          </p:nvSpPr>
          <p:spPr>
            <a:xfrm>
              <a:off x="5008539" y="3948064"/>
              <a:ext cx="10749" cy="16386"/>
            </a:xfrm>
            <a:custGeom>
              <a:rect b="b" l="l" r="r" t="t"/>
              <a:pathLst>
                <a:path extrusionOk="0" h="625"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0"/>
            <p:cNvSpPr/>
            <p:nvPr/>
          </p:nvSpPr>
          <p:spPr>
            <a:xfrm>
              <a:off x="5077098" y="3948064"/>
              <a:ext cx="10749" cy="16386"/>
            </a:xfrm>
            <a:custGeom>
              <a:rect b="b" l="l" r="r" t="t"/>
              <a:pathLst>
                <a:path extrusionOk="0" h="625" w="41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0"/>
            <p:cNvSpPr/>
            <p:nvPr/>
          </p:nvSpPr>
          <p:spPr>
            <a:xfrm>
              <a:off x="5023378" y="3987941"/>
              <a:ext cx="49656" cy="16543"/>
            </a:xfrm>
            <a:custGeom>
              <a:rect b="b" l="l" r="r" t="t"/>
              <a:pathLst>
                <a:path extrusionOk="0" h="631" w="1894">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0"/>
            <p:cNvSpPr/>
            <p:nvPr/>
          </p:nvSpPr>
          <p:spPr>
            <a:xfrm>
              <a:off x="5000359" y="3930839"/>
              <a:ext cx="32798" cy="16543"/>
            </a:xfrm>
            <a:custGeom>
              <a:rect b="b" l="l" r="r" t="t"/>
              <a:pathLst>
                <a:path extrusionOk="0" h="631" w="1251">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0"/>
            <p:cNvSpPr/>
            <p:nvPr/>
          </p:nvSpPr>
          <p:spPr>
            <a:xfrm>
              <a:off x="5063622" y="3930839"/>
              <a:ext cx="32405" cy="16491"/>
            </a:xfrm>
            <a:custGeom>
              <a:rect b="b" l="l" r="r" t="t"/>
              <a:pathLst>
                <a:path extrusionOk="0" h="629" w="1236">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80"/>
          <p:cNvGrpSpPr/>
          <p:nvPr/>
        </p:nvGrpSpPr>
        <p:grpSpPr>
          <a:xfrm>
            <a:off x="8056219" y="1314100"/>
            <a:ext cx="285168" cy="365026"/>
            <a:chOff x="8056219" y="1513350"/>
            <a:chExt cx="285168" cy="365026"/>
          </a:xfrm>
        </p:grpSpPr>
        <p:sp>
          <p:nvSpPr>
            <p:cNvPr id="15238" name="Google Shape;15238;p80"/>
            <p:cNvSpPr/>
            <p:nvPr/>
          </p:nvSpPr>
          <p:spPr>
            <a:xfrm>
              <a:off x="8061541" y="1712970"/>
              <a:ext cx="274340" cy="160136"/>
            </a:xfrm>
            <a:custGeom>
              <a:rect b="b" l="l" r="r" t="t"/>
              <a:pathLst>
                <a:path extrusionOk="0" h="6108" w="10464">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0"/>
            <p:cNvSpPr/>
            <p:nvPr/>
          </p:nvSpPr>
          <p:spPr>
            <a:xfrm>
              <a:off x="8158781" y="1712970"/>
              <a:ext cx="80068" cy="62896"/>
            </a:xfrm>
            <a:custGeom>
              <a:rect b="b" l="l" r="r" t="t"/>
              <a:pathLst>
                <a:path extrusionOk="0" h="2399" w="3054">
                  <a:moveTo>
                    <a:pt x="0" y="1"/>
                  </a:moveTo>
                  <a:lnTo>
                    <a:pt x="0" y="2398"/>
                  </a:lnTo>
                  <a:lnTo>
                    <a:pt x="3053" y="2398"/>
                  </a:lnTo>
                  <a:lnTo>
                    <a:pt x="30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0"/>
            <p:cNvSpPr/>
            <p:nvPr/>
          </p:nvSpPr>
          <p:spPr>
            <a:xfrm>
              <a:off x="8095912" y="1838683"/>
              <a:ext cx="17225" cy="34319"/>
            </a:xfrm>
            <a:custGeom>
              <a:rect b="b" l="l" r="r" t="t"/>
              <a:pathLst>
                <a:path extrusionOk="0" h="1309" w="657">
                  <a:moveTo>
                    <a:pt x="1" y="1"/>
                  </a:moveTo>
                  <a:lnTo>
                    <a:pt x="1"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0"/>
            <p:cNvSpPr/>
            <p:nvPr/>
          </p:nvSpPr>
          <p:spPr>
            <a:xfrm>
              <a:off x="8284494" y="1838683"/>
              <a:ext cx="17199" cy="34319"/>
            </a:xfrm>
            <a:custGeom>
              <a:rect b="b" l="l" r="r" t="t"/>
              <a:pathLst>
                <a:path extrusionOk="0" h="1309" w="656">
                  <a:moveTo>
                    <a:pt x="0" y="1"/>
                  </a:moveTo>
                  <a:lnTo>
                    <a:pt x="0"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0"/>
            <p:cNvSpPr/>
            <p:nvPr/>
          </p:nvSpPr>
          <p:spPr>
            <a:xfrm>
              <a:off x="8061646" y="1762547"/>
              <a:ext cx="274340" cy="110559"/>
            </a:xfrm>
            <a:custGeom>
              <a:rect b="b" l="l" r="r" t="t"/>
              <a:pathLst>
                <a:path extrusionOk="0" h="4217" w="10464">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0"/>
            <p:cNvSpPr/>
            <p:nvPr/>
          </p:nvSpPr>
          <p:spPr>
            <a:xfrm>
              <a:off x="8187358" y="1770150"/>
              <a:ext cx="22914" cy="62870"/>
            </a:xfrm>
            <a:custGeom>
              <a:rect b="b" l="l" r="r" t="t"/>
              <a:pathLst>
                <a:path extrusionOk="0" h="2398" w="874">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0"/>
            <p:cNvSpPr/>
            <p:nvPr/>
          </p:nvSpPr>
          <p:spPr>
            <a:xfrm>
              <a:off x="8095912" y="1518698"/>
              <a:ext cx="205781" cy="137249"/>
            </a:xfrm>
            <a:custGeom>
              <a:rect b="b" l="l" r="r" t="t"/>
              <a:pathLst>
                <a:path extrusionOk="0" h="5235" w="7849">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0"/>
            <p:cNvSpPr/>
            <p:nvPr/>
          </p:nvSpPr>
          <p:spPr>
            <a:xfrm>
              <a:off x="8095912" y="1531519"/>
              <a:ext cx="191073" cy="124323"/>
            </a:xfrm>
            <a:custGeom>
              <a:rect b="b" l="l" r="r" t="t"/>
              <a:pathLst>
                <a:path extrusionOk="0" h="4742" w="7288">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0"/>
            <p:cNvSpPr/>
            <p:nvPr/>
          </p:nvSpPr>
          <p:spPr>
            <a:xfrm>
              <a:off x="8100867" y="1593051"/>
              <a:ext cx="195897" cy="142938"/>
            </a:xfrm>
            <a:custGeom>
              <a:rect b="b" l="l" r="r" t="t"/>
              <a:pathLst>
                <a:path extrusionOk="0" h="5452" w="7472">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0"/>
            <p:cNvSpPr/>
            <p:nvPr/>
          </p:nvSpPr>
          <p:spPr>
            <a:xfrm>
              <a:off x="8100867" y="1593051"/>
              <a:ext cx="165328" cy="142964"/>
            </a:xfrm>
            <a:custGeom>
              <a:rect b="b" l="l" r="r" t="t"/>
              <a:pathLst>
                <a:path extrusionOk="0" h="5453" w="6306">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0"/>
            <p:cNvSpPr/>
            <p:nvPr/>
          </p:nvSpPr>
          <p:spPr>
            <a:xfrm>
              <a:off x="8136470" y="1743776"/>
              <a:ext cx="62293" cy="57547"/>
            </a:xfrm>
            <a:custGeom>
              <a:rect b="b" l="l" r="r" t="t"/>
              <a:pathLst>
                <a:path extrusionOk="0" h="2195" w="2376">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0"/>
            <p:cNvSpPr/>
            <p:nvPr/>
          </p:nvSpPr>
          <p:spPr>
            <a:xfrm>
              <a:off x="8198763" y="1743776"/>
              <a:ext cx="62398" cy="57547"/>
            </a:xfrm>
            <a:custGeom>
              <a:rect b="b" l="l" r="r" t="t"/>
              <a:pathLst>
                <a:path extrusionOk="0" h="2195" w="238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0"/>
            <p:cNvSpPr/>
            <p:nvPr/>
          </p:nvSpPr>
          <p:spPr>
            <a:xfrm>
              <a:off x="8159253" y="1639115"/>
              <a:ext cx="10644" cy="16360"/>
            </a:xfrm>
            <a:custGeom>
              <a:rect b="b" l="l" r="r" t="t"/>
              <a:pathLst>
                <a:path extrusionOk="0" h="624" w="406">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0"/>
            <p:cNvSpPr/>
            <p:nvPr/>
          </p:nvSpPr>
          <p:spPr>
            <a:xfrm>
              <a:off x="8227812" y="1639089"/>
              <a:ext cx="10644" cy="16465"/>
            </a:xfrm>
            <a:custGeom>
              <a:rect b="b" l="l" r="r" t="t"/>
              <a:pathLst>
                <a:path extrusionOk="0" h="628" w="406">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0"/>
            <p:cNvSpPr/>
            <p:nvPr/>
          </p:nvSpPr>
          <p:spPr>
            <a:xfrm>
              <a:off x="8174014" y="1679045"/>
              <a:ext cx="49604" cy="16491"/>
            </a:xfrm>
            <a:custGeom>
              <a:rect b="b" l="l" r="r" t="t"/>
              <a:pathLst>
                <a:path extrusionOk="0" h="629" w="1892">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0"/>
            <p:cNvSpPr/>
            <p:nvPr/>
          </p:nvSpPr>
          <p:spPr>
            <a:xfrm>
              <a:off x="8056219" y="1513350"/>
              <a:ext cx="285168" cy="365026"/>
            </a:xfrm>
            <a:custGeom>
              <a:rect b="b" l="l" r="r" t="t"/>
              <a:pathLst>
                <a:path extrusionOk="0" h="13923" w="10877">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4" name="Google Shape;15254;p80"/>
          <p:cNvGrpSpPr/>
          <p:nvPr/>
        </p:nvGrpSpPr>
        <p:grpSpPr>
          <a:xfrm>
            <a:off x="6233054" y="1314152"/>
            <a:ext cx="330839" cy="364974"/>
            <a:chOff x="6233054" y="1513402"/>
            <a:chExt cx="330839" cy="364974"/>
          </a:xfrm>
        </p:grpSpPr>
        <p:sp>
          <p:nvSpPr>
            <p:cNvPr id="15255" name="Google Shape;15255;p80"/>
            <p:cNvSpPr/>
            <p:nvPr/>
          </p:nvSpPr>
          <p:spPr>
            <a:xfrm>
              <a:off x="6261342" y="1707281"/>
              <a:ext cx="274340" cy="165826"/>
            </a:xfrm>
            <a:custGeom>
              <a:rect b="b" l="l" r="r" t="t"/>
              <a:pathLst>
                <a:path extrusionOk="0" h="6325" w="10464">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0"/>
            <p:cNvSpPr/>
            <p:nvPr/>
          </p:nvSpPr>
          <p:spPr>
            <a:xfrm>
              <a:off x="6238454" y="1724480"/>
              <a:ext cx="320011" cy="97162"/>
            </a:xfrm>
            <a:custGeom>
              <a:rect b="b" l="l" r="r" t="t"/>
              <a:pathLst>
                <a:path extrusionOk="0" h="3706" w="12206">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0"/>
            <p:cNvSpPr/>
            <p:nvPr/>
          </p:nvSpPr>
          <p:spPr>
            <a:xfrm>
              <a:off x="6307013" y="1739948"/>
              <a:ext cx="182893" cy="133159"/>
            </a:xfrm>
            <a:custGeom>
              <a:rect b="b" l="l" r="r" t="t"/>
              <a:pathLst>
                <a:path extrusionOk="0" h="5079" w="6976">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0"/>
            <p:cNvSpPr/>
            <p:nvPr/>
          </p:nvSpPr>
          <p:spPr>
            <a:xfrm>
              <a:off x="6358478" y="1707281"/>
              <a:ext cx="79963" cy="28656"/>
            </a:xfrm>
            <a:custGeom>
              <a:rect b="b" l="l" r="r" t="t"/>
              <a:pathLst>
                <a:path extrusionOk="0" h="1093" w="305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0"/>
            <p:cNvSpPr/>
            <p:nvPr/>
          </p:nvSpPr>
          <p:spPr>
            <a:xfrm>
              <a:off x="6312702" y="1518698"/>
              <a:ext cx="171515" cy="85784"/>
            </a:xfrm>
            <a:custGeom>
              <a:rect b="b" l="l" r="r" t="t"/>
              <a:pathLst>
                <a:path extrusionOk="0" h="3272" w="6542">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0"/>
            <p:cNvSpPr/>
            <p:nvPr/>
          </p:nvSpPr>
          <p:spPr>
            <a:xfrm>
              <a:off x="6375572" y="1518698"/>
              <a:ext cx="45802" cy="85784"/>
            </a:xfrm>
            <a:custGeom>
              <a:rect b="b" l="l" r="r" t="t"/>
              <a:pathLst>
                <a:path extrusionOk="0" h="3272" w="1747">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0"/>
            <p:cNvSpPr/>
            <p:nvPr/>
          </p:nvSpPr>
          <p:spPr>
            <a:xfrm>
              <a:off x="6312702" y="1518803"/>
              <a:ext cx="171515" cy="85679"/>
            </a:xfrm>
            <a:custGeom>
              <a:rect b="b" l="l" r="r" t="t"/>
              <a:pathLst>
                <a:path extrusionOk="0" h="3268" w="6542">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0"/>
            <p:cNvSpPr/>
            <p:nvPr/>
          </p:nvSpPr>
          <p:spPr>
            <a:xfrm>
              <a:off x="6352684" y="1827305"/>
              <a:ext cx="91473" cy="45802"/>
            </a:xfrm>
            <a:custGeom>
              <a:rect b="b" l="l" r="r" t="t"/>
              <a:pathLst>
                <a:path extrusionOk="0" h="1747" w="3489">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0"/>
            <p:cNvSpPr/>
            <p:nvPr/>
          </p:nvSpPr>
          <p:spPr>
            <a:xfrm>
              <a:off x="6375572" y="1518698"/>
              <a:ext cx="23098" cy="26139"/>
            </a:xfrm>
            <a:custGeom>
              <a:rect b="b" l="l" r="r" t="t"/>
              <a:pathLst>
                <a:path extrusionOk="0" h="997" w="881">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0"/>
            <p:cNvSpPr/>
            <p:nvPr/>
          </p:nvSpPr>
          <p:spPr>
            <a:xfrm>
              <a:off x="6375572" y="1587178"/>
              <a:ext cx="45697" cy="17304"/>
            </a:xfrm>
            <a:custGeom>
              <a:rect b="b" l="l" r="r" t="t"/>
              <a:pathLst>
                <a:path extrusionOk="0" h="660" w="1743">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0"/>
            <p:cNvSpPr/>
            <p:nvPr/>
          </p:nvSpPr>
          <p:spPr>
            <a:xfrm>
              <a:off x="6289814" y="1793012"/>
              <a:ext cx="17120" cy="28630"/>
            </a:xfrm>
            <a:custGeom>
              <a:rect b="b" l="l" r="r" t="t"/>
              <a:pathLst>
                <a:path extrusionOk="0" h="1092" w="653">
                  <a:moveTo>
                    <a:pt x="653" y="1"/>
                  </a:moveTo>
                  <a:cubicBezTo>
                    <a:pt x="294" y="1"/>
                    <a:pt x="1" y="291"/>
                    <a:pt x="1" y="653"/>
                  </a:cubicBezTo>
                  <a:lnTo>
                    <a:pt x="1" y="1091"/>
                  </a:lnTo>
                  <a:lnTo>
                    <a:pt x="653" y="1091"/>
                  </a:lnTo>
                  <a:lnTo>
                    <a:pt x="65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0"/>
            <p:cNvSpPr/>
            <p:nvPr/>
          </p:nvSpPr>
          <p:spPr>
            <a:xfrm>
              <a:off x="6261342" y="1821615"/>
              <a:ext cx="45697" cy="51491"/>
            </a:xfrm>
            <a:custGeom>
              <a:rect b="b" l="l" r="r" t="t"/>
              <a:pathLst>
                <a:path extrusionOk="0" h="1964" w="1743">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0"/>
            <p:cNvSpPr/>
            <p:nvPr/>
          </p:nvSpPr>
          <p:spPr>
            <a:xfrm>
              <a:off x="6489880" y="1793012"/>
              <a:ext cx="17225" cy="28630"/>
            </a:xfrm>
            <a:custGeom>
              <a:rect b="b" l="l" r="r" t="t"/>
              <a:pathLst>
                <a:path extrusionOk="0" h="1092" w="657">
                  <a:moveTo>
                    <a:pt x="1" y="1"/>
                  </a:moveTo>
                  <a:lnTo>
                    <a:pt x="1" y="1091"/>
                  </a:lnTo>
                  <a:lnTo>
                    <a:pt x="656" y="1091"/>
                  </a:lnTo>
                  <a:lnTo>
                    <a:pt x="656" y="653"/>
                  </a:lnTo>
                  <a:cubicBezTo>
                    <a:pt x="653" y="291"/>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0"/>
            <p:cNvSpPr/>
            <p:nvPr/>
          </p:nvSpPr>
          <p:spPr>
            <a:xfrm>
              <a:off x="6489880" y="1821615"/>
              <a:ext cx="45697" cy="51491"/>
            </a:xfrm>
            <a:custGeom>
              <a:rect b="b" l="l" r="r" t="t"/>
              <a:pathLst>
                <a:path extrusionOk="0" h="1964" w="1743">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0"/>
            <p:cNvSpPr/>
            <p:nvPr/>
          </p:nvSpPr>
          <p:spPr>
            <a:xfrm>
              <a:off x="6369883" y="1844477"/>
              <a:ext cx="57180" cy="28630"/>
            </a:xfrm>
            <a:custGeom>
              <a:rect b="b" l="l" r="r" t="t"/>
              <a:pathLst>
                <a:path extrusionOk="0" h="1092" w="2181">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0"/>
            <p:cNvSpPr/>
            <p:nvPr/>
          </p:nvSpPr>
          <p:spPr>
            <a:xfrm>
              <a:off x="6324212" y="1604456"/>
              <a:ext cx="148522" cy="114335"/>
            </a:xfrm>
            <a:custGeom>
              <a:rect b="b" l="l" r="r" t="t"/>
              <a:pathLst>
                <a:path extrusionOk="0" h="4361" w="5665">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0"/>
            <p:cNvSpPr/>
            <p:nvPr/>
          </p:nvSpPr>
          <p:spPr>
            <a:xfrm>
              <a:off x="6323845" y="1604456"/>
              <a:ext cx="131795" cy="114282"/>
            </a:xfrm>
            <a:custGeom>
              <a:rect b="b" l="l" r="r" t="t"/>
              <a:pathLst>
                <a:path extrusionOk="0" h="4359" w="5027">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0"/>
            <p:cNvSpPr/>
            <p:nvPr/>
          </p:nvSpPr>
          <p:spPr>
            <a:xfrm>
              <a:off x="6361598" y="1621995"/>
              <a:ext cx="10775" cy="16386"/>
            </a:xfrm>
            <a:custGeom>
              <a:rect b="b" l="l" r="r" t="t"/>
              <a:pathLst>
                <a:path extrusionOk="0" h="625" w="411">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0"/>
            <p:cNvSpPr/>
            <p:nvPr/>
          </p:nvSpPr>
          <p:spPr>
            <a:xfrm>
              <a:off x="6424572" y="1621995"/>
              <a:ext cx="10644" cy="16386"/>
            </a:xfrm>
            <a:custGeom>
              <a:rect b="b" l="l" r="r" t="t"/>
              <a:pathLst>
                <a:path extrusionOk="0" h="625" w="406">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0"/>
            <p:cNvSpPr/>
            <p:nvPr/>
          </p:nvSpPr>
          <p:spPr>
            <a:xfrm>
              <a:off x="6379924" y="1667692"/>
              <a:ext cx="37072" cy="10749"/>
            </a:xfrm>
            <a:custGeom>
              <a:rect b="b" l="l" r="r" t="t"/>
              <a:pathLst>
                <a:path extrusionOk="0" h="410" w="1414">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0"/>
            <p:cNvSpPr/>
            <p:nvPr/>
          </p:nvSpPr>
          <p:spPr>
            <a:xfrm>
              <a:off x="6233054" y="1513402"/>
              <a:ext cx="330839" cy="364974"/>
            </a:xfrm>
            <a:custGeom>
              <a:rect b="b" l="l" r="r" t="t"/>
              <a:pathLst>
                <a:path extrusionOk="0" h="13921" w="12619">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0"/>
            <p:cNvSpPr/>
            <p:nvPr/>
          </p:nvSpPr>
          <p:spPr>
            <a:xfrm>
              <a:off x="6347362" y="1821982"/>
              <a:ext cx="102117" cy="56394"/>
            </a:xfrm>
            <a:custGeom>
              <a:rect b="b" l="l" r="r" t="t"/>
              <a:pathLst>
                <a:path extrusionOk="0" h="2151" w="3895">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7" name="Google Shape;15277;p80"/>
          <p:cNvGrpSpPr/>
          <p:nvPr/>
        </p:nvGrpSpPr>
        <p:grpSpPr>
          <a:xfrm>
            <a:off x="5805866" y="3598221"/>
            <a:ext cx="285168" cy="365288"/>
            <a:chOff x="5805866" y="3797471"/>
            <a:chExt cx="285168" cy="365288"/>
          </a:xfrm>
        </p:grpSpPr>
        <p:sp>
          <p:nvSpPr>
            <p:cNvPr id="15278" name="Google Shape;15278;p80"/>
            <p:cNvSpPr/>
            <p:nvPr/>
          </p:nvSpPr>
          <p:spPr>
            <a:xfrm>
              <a:off x="5811266" y="4039406"/>
              <a:ext cx="274261" cy="117769"/>
            </a:xfrm>
            <a:custGeom>
              <a:rect b="b" l="l" r="r" t="t"/>
              <a:pathLst>
                <a:path extrusionOk="0" h="4492" w="10461">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0"/>
            <p:cNvSpPr/>
            <p:nvPr/>
          </p:nvSpPr>
          <p:spPr>
            <a:xfrm>
              <a:off x="5908402" y="4042919"/>
              <a:ext cx="79963" cy="114256"/>
            </a:xfrm>
            <a:custGeom>
              <a:rect b="b" l="l" r="r" t="t"/>
              <a:pathLst>
                <a:path extrusionOk="0" h="4358" w="3050">
                  <a:moveTo>
                    <a:pt x="1" y="0"/>
                  </a:moveTo>
                  <a:lnTo>
                    <a:pt x="435" y="4357"/>
                  </a:lnTo>
                  <a:lnTo>
                    <a:pt x="2615" y="4357"/>
                  </a:lnTo>
                  <a:lnTo>
                    <a:pt x="305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0"/>
            <p:cNvSpPr/>
            <p:nvPr/>
          </p:nvSpPr>
          <p:spPr>
            <a:xfrm>
              <a:off x="5908297" y="4042919"/>
              <a:ext cx="80068" cy="40008"/>
            </a:xfrm>
            <a:custGeom>
              <a:rect b="b" l="l" r="r" t="t"/>
              <a:pathLst>
                <a:path extrusionOk="0" h="1526" w="3054">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0"/>
            <p:cNvSpPr/>
            <p:nvPr/>
          </p:nvSpPr>
          <p:spPr>
            <a:xfrm>
              <a:off x="5908402" y="3985765"/>
              <a:ext cx="79963" cy="80068"/>
            </a:xfrm>
            <a:custGeom>
              <a:rect b="b" l="l" r="r" t="t"/>
              <a:pathLst>
                <a:path extrusionOk="0" h="3054" w="305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0"/>
            <p:cNvSpPr/>
            <p:nvPr/>
          </p:nvSpPr>
          <p:spPr>
            <a:xfrm>
              <a:off x="5908402" y="3985765"/>
              <a:ext cx="79963" cy="40034"/>
            </a:xfrm>
            <a:custGeom>
              <a:rect b="b" l="l" r="r" t="t"/>
              <a:pathLst>
                <a:path extrusionOk="0" h="1527" w="305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0"/>
            <p:cNvSpPr/>
            <p:nvPr/>
          </p:nvSpPr>
          <p:spPr>
            <a:xfrm>
              <a:off x="5851248" y="3854337"/>
              <a:ext cx="194298" cy="154421"/>
            </a:xfrm>
            <a:custGeom>
              <a:rect b="b" l="l" r="r" t="t"/>
              <a:pathLst>
                <a:path extrusionOk="0" h="5890" w="7411">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0"/>
            <p:cNvSpPr/>
            <p:nvPr/>
          </p:nvSpPr>
          <p:spPr>
            <a:xfrm>
              <a:off x="5849334" y="3854337"/>
              <a:ext cx="167163" cy="154369"/>
            </a:xfrm>
            <a:custGeom>
              <a:rect b="b" l="l" r="r" t="t"/>
              <a:pathLst>
                <a:path extrusionOk="0" h="5888" w="6376">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0"/>
            <p:cNvSpPr/>
            <p:nvPr/>
          </p:nvSpPr>
          <p:spPr>
            <a:xfrm>
              <a:off x="5862627" y="3831423"/>
              <a:ext cx="40008" cy="82952"/>
            </a:xfrm>
            <a:custGeom>
              <a:rect b="b" l="l" r="r" t="t"/>
              <a:pathLst>
                <a:path extrusionOk="0" h="3164" w="1526">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0"/>
            <p:cNvSpPr/>
            <p:nvPr/>
          </p:nvSpPr>
          <p:spPr>
            <a:xfrm>
              <a:off x="5948384" y="4020031"/>
              <a:ext cx="72858" cy="137144"/>
            </a:xfrm>
            <a:custGeom>
              <a:rect b="b" l="l" r="r" t="t"/>
              <a:pathLst>
                <a:path extrusionOk="0" h="5231" w="2779">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0"/>
            <p:cNvSpPr/>
            <p:nvPr/>
          </p:nvSpPr>
          <p:spPr>
            <a:xfrm>
              <a:off x="5994055" y="3814329"/>
              <a:ext cx="40087" cy="100046"/>
            </a:xfrm>
            <a:custGeom>
              <a:rect b="b" l="l" r="r" t="t"/>
              <a:pathLst>
                <a:path extrusionOk="0" h="3816" w="1529">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0"/>
            <p:cNvSpPr/>
            <p:nvPr/>
          </p:nvSpPr>
          <p:spPr>
            <a:xfrm>
              <a:off x="5875657" y="4020031"/>
              <a:ext cx="72754" cy="137144"/>
            </a:xfrm>
            <a:custGeom>
              <a:rect b="b" l="l" r="r" t="t"/>
              <a:pathLst>
                <a:path extrusionOk="0" h="5231" w="2775">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0"/>
            <p:cNvSpPr/>
            <p:nvPr/>
          </p:nvSpPr>
          <p:spPr>
            <a:xfrm>
              <a:off x="5862259" y="3802977"/>
              <a:ext cx="145114" cy="62476"/>
            </a:xfrm>
            <a:custGeom>
              <a:rect b="b" l="l" r="r" t="t"/>
              <a:pathLst>
                <a:path extrusionOk="0" h="2383" w="5535">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0"/>
            <p:cNvSpPr/>
            <p:nvPr/>
          </p:nvSpPr>
          <p:spPr>
            <a:xfrm>
              <a:off x="5839765" y="4122856"/>
              <a:ext cx="57180" cy="34319"/>
            </a:xfrm>
            <a:custGeom>
              <a:rect b="b" l="l" r="r" t="t"/>
              <a:pathLst>
                <a:path extrusionOk="0" h="1309" w="2181">
                  <a:moveTo>
                    <a:pt x="0" y="1"/>
                  </a:moveTo>
                  <a:lnTo>
                    <a:pt x="0" y="1308"/>
                  </a:lnTo>
                  <a:lnTo>
                    <a:pt x="2180" y="1308"/>
                  </a:lnTo>
                  <a:lnTo>
                    <a:pt x="2180"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0"/>
            <p:cNvSpPr/>
            <p:nvPr/>
          </p:nvSpPr>
          <p:spPr>
            <a:xfrm>
              <a:off x="5908796" y="3911884"/>
              <a:ext cx="10644" cy="16386"/>
            </a:xfrm>
            <a:custGeom>
              <a:rect b="b" l="l" r="r" t="t"/>
              <a:pathLst>
                <a:path extrusionOk="0" h="625" w="406">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0"/>
            <p:cNvSpPr/>
            <p:nvPr/>
          </p:nvSpPr>
          <p:spPr>
            <a:xfrm>
              <a:off x="5977328" y="3911884"/>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0"/>
            <p:cNvSpPr/>
            <p:nvPr/>
          </p:nvSpPr>
          <p:spPr>
            <a:xfrm>
              <a:off x="5923556" y="3951735"/>
              <a:ext cx="49604" cy="16569"/>
            </a:xfrm>
            <a:custGeom>
              <a:rect b="b" l="l" r="r" t="t"/>
              <a:pathLst>
                <a:path extrusionOk="0" h="632" w="1892">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0"/>
            <p:cNvSpPr/>
            <p:nvPr/>
          </p:nvSpPr>
          <p:spPr>
            <a:xfrm>
              <a:off x="5901271" y="3894686"/>
              <a:ext cx="25667" cy="10775"/>
            </a:xfrm>
            <a:custGeom>
              <a:rect b="b" l="l" r="r" t="t"/>
              <a:pathLst>
                <a:path extrusionOk="0" h="411" w="979">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0"/>
            <p:cNvSpPr/>
            <p:nvPr/>
          </p:nvSpPr>
          <p:spPr>
            <a:xfrm>
              <a:off x="5969830" y="3894686"/>
              <a:ext cx="25667" cy="10775"/>
            </a:xfrm>
            <a:custGeom>
              <a:rect b="b" l="l" r="r" t="t"/>
              <a:pathLst>
                <a:path extrusionOk="0" h="411"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0"/>
            <p:cNvSpPr/>
            <p:nvPr/>
          </p:nvSpPr>
          <p:spPr>
            <a:xfrm>
              <a:off x="5805866" y="3797471"/>
              <a:ext cx="285168" cy="365288"/>
            </a:xfrm>
            <a:custGeom>
              <a:rect b="b" l="l" r="r" t="t"/>
              <a:pathLst>
                <a:path extrusionOk="0" h="13933" w="10877">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0"/>
            <p:cNvSpPr/>
            <p:nvPr/>
          </p:nvSpPr>
          <p:spPr>
            <a:xfrm>
              <a:off x="6021295" y="4106235"/>
              <a:ext cx="42761" cy="39117"/>
            </a:xfrm>
            <a:custGeom>
              <a:rect b="b" l="l" r="r" t="t"/>
              <a:pathLst>
                <a:path extrusionOk="0" h="1492" w="1631">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8" name="Google Shape;15298;p80"/>
          <p:cNvGrpSpPr/>
          <p:nvPr/>
        </p:nvGrpSpPr>
        <p:grpSpPr>
          <a:xfrm>
            <a:off x="5355790" y="3598221"/>
            <a:ext cx="284958" cy="365052"/>
            <a:chOff x="5355790" y="3797471"/>
            <a:chExt cx="284958" cy="365052"/>
          </a:xfrm>
        </p:grpSpPr>
        <p:sp>
          <p:nvSpPr>
            <p:cNvPr id="15299" name="Google Shape;15299;p80"/>
            <p:cNvSpPr/>
            <p:nvPr/>
          </p:nvSpPr>
          <p:spPr>
            <a:xfrm>
              <a:off x="5361086" y="3991454"/>
              <a:ext cx="274366" cy="165721"/>
            </a:xfrm>
            <a:custGeom>
              <a:rect b="b" l="l" r="r" t="t"/>
              <a:pathLst>
                <a:path extrusionOk="0" h="6321" w="10465">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0"/>
            <p:cNvSpPr/>
            <p:nvPr/>
          </p:nvSpPr>
          <p:spPr>
            <a:xfrm>
              <a:off x="5361191" y="4047088"/>
              <a:ext cx="274261" cy="110087"/>
            </a:xfrm>
            <a:custGeom>
              <a:rect b="b" l="l" r="r" t="t"/>
              <a:pathLst>
                <a:path extrusionOk="0" h="4199" w="10461">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0"/>
            <p:cNvSpPr/>
            <p:nvPr/>
          </p:nvSpPr>
          <p:spPr>
            <a:xfrm>
              <a:off x="5427757" y="4047088"/>
              <a:ext cx="141129" cy="47218"/>
            </a:xfrm>
            <a:custGeom>
              <a:rect b="b" l="l" r="r" t="t"/>
              <a:pathLst>
                <a:path extrusionOk="0" h="1801" w="5383">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0"/>
            <p:cNvSpPr/>
            <p:nvPr/>
          </p:nvSpPr>
          <p:spPr>
            <a:xfrm>
              <a:off x="5406862" y="4049841"/>
              <a:ext cx="28603" cy="78836"/>
            </a:xfrm>
            <a:custGeom>
              <a:rect b="b" l="l" r="r" t="t"/>
              <a:pathLst>
                <a:path extrusionOk="0" h="3007" w="1091">
                  <a:moveTo>
                    <a:pt x="1091" y="1"/>
                  </a:moveTo>
                  <a:lnTo>
                    <a:pt x="1" y="319"/>
                  </a:lnTo>
                  <a:lnTo>
                    <a:pt x="1" y="3007"/>
                  </a:lnTo>
                  <a:lnTo>
                    <a:pt x="1091" y="3007"/>
                  </a:lnTo>
                  <a:lnTo>
                    <a:pt x="109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0"/>
            <p:cNvSpPr/>
            <p:nvPr/>
          </p:nvSpPr>
          <p:spPr>
            <a:xfrm>
              <a:off x="5561152" y="4049841"/>
              <a:ext cx="28630" cy="78836"/>
            </a:xfrm>
            <a:custGeom>
              <a:rect b="b" l="l" r="r" t="t"/>
              <a:pathLst>
                <a:path extrusionOk="0" h="3007" w="1092">
                  <a:moveTo>
                    <a:pt x="1" y="1"/>
                  </a:moveTo>
                  <a:lnTo>
                    <a:pt x="1" y="3007"/>
                  </a:lnTo>
                  <a:lnTo>
                    <a:pt x="1091" y="3007"/>
                  </a:lnTo>
                  <a:lnTo>
                    <a:pt x="1091" y="319"/>
                  </a:lnTo>
                  <a:lnTo>
                    <a:pt x="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0"/>
            <p:cNvSpPr/>
            <p:nvPr/>
          </p:nvSpPr>
          <p:spPr>
            <a:xfrm>
              <a:off x="5406862" y="4105763"/>
              <a:ext cx="182919" cy="51413"/>
            </a:xfrm>
            <a:custGeom>
              <a:rect b="b" l="l" r="r" t="t"/>
              <a:pathLst>
                <a:path extrusionOk="0" h="1961" w="6977">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0"/>
            <p:cNvSpPr/>
            <p:nvPr/>
          </p:nvSpPr>
          <p:spPr>
            <a:xfrm>
              <a:off x="5458326" y="3997143"/>
              <a:ext cx="79990" cy="34292"/>
            </a:xfrm>
            <a:custGeom>
              <a:rect b="b" l="l" r="r" t="t"/>
              <a:pathLst>
                <a:path extrusionOk="0" h="1308" w="3051">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0"/>
            <p:cNvSpPr/>
            <p:nvPr/>
          </p:nvSpPr>
          <p:spPr>
            <a:xfrm>
              <a:off x="5401172" y="3814355"/>
              <a:ext cx="194298" cy="200092"/>
            </a:xfrm>
            <a:custGeom>
              <a:rect b="b" l="l" r="r" t="t"/>
              <a:pathLst>
                <a:path extrusionOk="0" h="7632" w="7411">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0"/>
            <p:cNvSpPr/>
            <p:nvPr/>
          </p:nvSpPr>
          <p:spPr>
            <a:xfrm>
              <a:off x="5406862" y="3808587"/>
              <a:ext cx="182919" cy="91447"/>
            </a:xfrm>
            <a:custGeom>
              <a:rect b="b" l="l" r="r" t="t"/>
              <a:pathLst>
                <a:path extrusionOk="0" h="3488" w="6977">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0"/>
            <p:cNvSpPr/>
            <p:nvPr/>
          </p:nvSpPr>
          <p:spPr>
            <a:xfrm>
              <a:off x="5406862" y="3808587"/>
              <a:ext cx="91473" cy="91447"/>
            </a:xfrm>
            <a:custGeom>
              <a:rect b="b" l="l" r="r" t="t"/>
              <a:pathLst>
                <a:path extrusionOk="0" h="3488" w="3489">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0"/>
            <p:cNvSpPr/>
            <p:nvPr/>
          </p:nvSpPr>
          <p:spPr>
            <a:xfrm>
              <a:off x="5401172" y="3900008"/>
              <a:ext cx="165721" cy="114361"/>
            </a:xfrm>
            <a:custGeom>
              <a:rect b="b" l="l" r="r" t="t"/>
              <a:pathLst>
                <a:path extrusionOk="0" h="4362" w="6321">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0"/>
            <p:cNvSpPr/>
            <p:nvPr/>
          </p:nvSpPr>
          <p:spPr>
            <a:xfrm>
              <a:off x="5464592" y="3957267"/>
              <a:ext cx="67536" cy="66540"/>
            </a:xfrm>
            <a:custGeom>
              <a:rect b="b" l="l" r="r" t="t"/>
              <a:pathLst>
                <a:path extrusionOk="0" h="2538" w="2576">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0"/>
            <p:cNvSpPr/>
            <p:nvPr/>
          </p:nvSpPr>
          <p:spPr>
            <a:xfrm>
              <a:off x="5464592" y="3957162"/>
              <a:ext cx="41712" cy="66566"/>
            </a:xfrm>
            <a:custGeom>
              <a:rect b="b" l="l" r="r" t="t"/>
              <a:pathLst>
                <a:path extrusionOk="0" h="2539" w="1591">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0"/>
            <p:cNvSpPr/>
            <p:nvPr/>
          </p:nvSpPr>
          <p:spPr>
            <a:xfrm>
              <a:off x="5481109" y="3802872"/>
              <a:ext cx="34319" cy="74379"/>
            </a:xfrm>
            <a:custGeom>
              <a:rect b="b" l="l" r="r" t="t"/>
              <a:pathLst>
                <a:path extrusionOk="0" h="2837" w="1309">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0"/>
            <p:cNvSpPr/>
            <p:nvPr/>
          </p:nvSpPr>
          <p:spPr>
            <a:xfrm>
              <a:off x="5543979" y="3817947"/>
              <a:ext cx="22914" cy="59304"/>
            </a:xfrm>
            <a:custGeom>
              <a:rect b="b" l="l" r="r" t="t"/>
              <a:pathLst>
                <a:path extrusionOk="0" h="2262" w="874">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0"/>
            <p:cNvSpPr/>
            <p:nvPr/>
          </p:nvSpPr>
          <p:spPr>
            <a:xfrm>
              <a:off x="5429645" y="3817947"/>
              <a:ext cx="22993" cy="59304"/>
            </a:xfrm>
            <a:custGeom>
              <a:rect b="b" l="l" r="r" t="t"/>
              <a:pathLst>
                <a:path extrusionOk="0" h="2262" w="877">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0"/>
            <p:cNvSpPr/>
            <p:nvPr/>
          </p:nvSpPr>
          <p:spPr>
            <a:xfrm>
              <a:off x="5389689" y="4105763"/>
              <a:ext cx="17199" cy="51413"/>
            </a:xfrm>
            <a:custGeom>
              <a:rect b="b" l="l" r="r" t="t"/>
              <a:pathLst>
                <a:path extrusionOk="0" h="1961" w="656">
                  <a:moveTo>
                    <a:pt x="656" y="1"/>
                  </a:moveTo>
                  <a:cubicBezTo>
                    <a:pt x="293" y="1"/>
                    <a:pt x="0" y="294"/>
                    <a:pt x="0" y="653"/>
                  </a:cubicBezTo>
                  <a:lnTo>
                    <a:pt x="0" y="1960"/>
                  </a:lnTo>
                  <a:lnTo>
                    <a:pt x="656" y="1960"/>
                  </a:lnTo>
                  <a:lnTo>
                    <a:pt x="656"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0"/>
            <p:cNvSpPr/>
            <p:nvPr/>
          </p:nvSpPr>
          <p:spPr>
            <a:xfrm>
              <a:off x="5589755" y="4105763"/>
              <a:ext cx="17094" cy="51413"/>
            </a:xfrm>
            <a:custGeom>
              <a:rect b="b" l="l" r="r" t="t"/>
              <a:pathLst>
                <a:path extrusionOk="0" h="1961" w="652">
                  <a:moveTo>
                    <a:pt x="0" y="1"/>
                  </a:moveTo>
                  <a:lnTo>
                    <a:pt x="0" y="1960"/>
                  </a:lnTo>
                  <a:lnTo>
                    <a:pt x="652" y="1960"/>
                  </a:lnTo>
                  <a:lnTo>
                    <a:pt x="652" y="653"/>
                  </a:lnTo>
                  <a:cubicBezTo>
                    <a:pt x="652" y="294"/>
                    <a:pt x="359" y="1"/>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0"/>
            <p:cNvSpPr/>
            <p:nvPr/>
          </p:nvSpPr>
          <p:spPr>
            <a:xfrm>
              <a:off x="5479956" y="3968724"/>
              <a:ext cx="37360" cy="16674"/>
            </a:xfrm>
            <a:custGeom>
              <a:rect b="b" l="l" r="r" t="t"/>
              <a:pathLst>
                <a:path extrusionOk="0" h="636" w="1425">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0"/>
            <p:cNvSpPr/>
            <p:nvPr/>
          </p:nvSpPr>
          <p:spPr>
            <a:xfrm>
              <a:off x="5461551" y="3917547"/>
              <a:ext cx="10671" cy="16491"/>
            </a:xfrm>
            <a:custGeom>
              <a:rect b="b" l="l" r="r" t="t"/>
              <a:pathLst>
                <a:path extrusionOk="0" h="629" w="407">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0"/>
            <p:cNvSpPr/>
            <p:nvPr/>
          </p:nvSpPr>
          <p:spPr>
            <a:xfrm>
              <a:off x="5524421" y="3917547"/>
              <a:ext cx="10644" cy="16491"/>
            </a:xfrm>
            <a:custGeom>
              <a:rect b="b" l="l" r="r" t="t"/>
              <a:pathLst>
                <a:path extrusionOk="0" h="629" w="406">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0"/>
            <p:cNvSpPr/>
            <p:nvPr/>
          </p:nvSpPr>
          <p:spPr>
            <a:xfrm>
              <a:off x="5355790" y="3797471"/>
              <a:ext cx="284958" cy="365052"/>
            </a:xfrm>
            <a:custGeom>
              <a:rect b="b" l="l" r="r" t="t"/>
              <a:pathLst>
                <a:path extrusionOk="0" h="13924" w="10869">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0"/>
            <p:cNvSpPr/>
            <p:nvPr/>
          </p:nvSpPr>
          <p:spPr>
            <a:xfrm>
              <a:off x="5422723" y="4123250"/>
              <a:ext cx="12453" cy="10697"/>
            </a:xfrm>
            <a:custGeom>
              <a:rect b="b" l="l" r="r" t="t"/>
              <a:pathLst>
                <a:path extrusionOk="0" h="408" w="475">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0"/>
            <p:cNvSpPr/>
            <p:nvPr/>
          </p:nvSpPr>
          <p:spPr>
            <a:xfrm>
              <a:off x="5559736" y="4123250"/>
              <a:ext cx="12558" cy="10697"/>
            </a:xfrm>
            <a:custGeom>
              <a:rect b="b" l="l" r="r" t="t"/>
              <a:pathLst>
                <a:path extrusionOk="0" h="408" w="479">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3" name="Google Shape;15323;p80"/>
          <p:cNvGrpSpPr/>
          <p:nvPr/>
        </p:nvGrpSpPr>
        <p:grpSpPr>
          <a:xfrm>
            <a:off x="7156067" y="3598300"/>
            <a:ext cx="285089" cy="364974"/>
            <a:chOff x="7156067" y="3797550"/>
            <a:chExt cx="285089" cy="364974"/>
          </a:xfrm>
        </p:grpSpPr>
        <p:sp>
          <p:nvSpPr>
            <p:cNvPr id="15324" name="Google Shape;15324;p80"/>
            <p:cNvSpPr/>
            <p:nvPr/>
          </p:nvSpPr>
          <p:spPr>
            <a:xfrm>
              <a:off x="7161494" y="3991454"/>
              <a:ext cx="274235" cy="165721"/>
            </a:xfrm>
            <a:custGeom>
              <a:rect b="b" l="l" r="r" t="t"/>
              <a:pathLst>
                <a:path extrusionOk="0" h="6321" w="1046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0"/>
            <p:cNvSpPr/>
            <p:nvPr/>
          </p:nvSpPr>
          <p:spPr>
            <a:xfrm>
              <a:off x="7161494" y="4048425"/>
              <a:ext cx="274235" cy="108750"/>
            </a:xfrm>
            <a:custGeom>
              <a:rect b="b" l="l" r="r" t="t"/>
              <a:pathLst>
                <a:path extrusionOk="0" h="4148" w="1046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0"/>
            <p:cNvSpPr/>
            <p:nvPr/>
          </p:nvSpPr>
          <p:spPr>
            <a:xfrm>
              <a:off x="7258630" y="3991454"/>
              <a:ext cx="79963" cy="28577"/>
            </a:xfrm>
            <a:custGeom>
              <a:rect b="b" l="l" r="r" t="t"/>
              <a:pathLst>
                <a:path extrusionOk="0" h="1090" w="305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0"/>
            <p:cNvSpPr/>
            <p:nvPr/>
          </p:nvSpPr>
          <p:spPr>
            <a:xfrm>
              <a:off x="7201476" y="3848648"/>
              <a:ext cx="194298" cy="154316"/>
            </a:xfrm>
            <a:custGeom>
              <a:rect b="b" l="l" r="r" t="t"/>
              <a:pathLst>
                <a:path extrusionOk="0" h="5886" w="7411">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0"/>
            <p:cNvSpPr/>
            <p:nvPr/>
          </p:nvSpPr>
          <p:spPr>
            <a:xfrm>
              <a:off x="7201476" y="3848648"/>
              <a:ext cx="108645" cy="154342"/>
            </a:xfrm>
            <a:custGeom>
              <a:rect b="b" l="l" r="r" t="t"/>
              <a:pathLst>
                <a:path extrusionOk="0" h="5887" w="4144">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0"/>
            <p:cNvSpPr/>
            <p:nvPr/>
          </p:nvSpPr>
          <p:spPr>
            <a:xfrm>
              <a:off x="7212854" y="3802977"/>
              <a:ext cx="171515" cy="91368"/>
            </a:xfrm>
            <a:custGeom>
              <a:rect b="b" l="l" r="r" t="t"/>
              <a:pathLst>
                <a:path extrusionOk="0" h="3485" w="6542">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0"/>
            <p:cNvSpPr/>
            <p:nvPr/>
          </p:nvSpPr>
          <p:spPr>
            <a:xfrm>
              <a:off x="7252941" y="3802977"/>
              <a:ext cx="91368" cy="91368"/>
            </a:xfrm>
            <a:custGeom>
              <a:rect b="b" l="l" r="r" t="t"/>
              <a:pathLst>
                <a:path extrusionOk="0" h="3485" w="3485">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0"/>
            <p:cNvSpPr/>
            <p:nvPr/>
          </p:nvSpPr>
          <p:spPr>
            <a:xfrm>
              <a:off x="7281518" y="3888629"/>
              <a:ext cx="34292" cy="34292"/>
            </a:xfrm>
            <a:custGeom>
              <a:rect b="b" l="l" r="r" t="t"/>
              <a:pathLst>
                <a:path extrusionOk="0" h="1308" w="1308">
                  <a:moveTo>
                    <a:pt x="0" y="0"/>
                  </a:moveTo>
                  <a:lnTo>
                    <a:pt x="0" y="1308"/>
                  </a:lnTo>
                  <a:lnTo>
                    <a:pt x="1308" y="1308"/>
                  </a:lnTo>
                  <a:lnTo>
                    <a:pt x="1308"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0"/>
            <p:cNvSpPr/>
            <p:nvPr/>
          </p:nvSpPr>
          <p:spPr>
            <a:xfrm>
              <a:off x="7212854" y="3888629"/>
              <a:ext cx="74379" cy="49577"/>
            </a:xfrm>
            <a:custGeom>
              <a:rect b="b" l="l" r="r" t="t"/>
              <a:pathLst>
                <a:path extrusionOk="0" h="1891" w="2837">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0"/>
            <p:cNvSpPr/>
            <p:nvPr/>
          </p:nvSpPr>
          <p:spPr>
            <a:xfrm>
              <a:off x="7310095" y="3888629"/>
              <a:ext cx="74274" cy="49577"/>
            </a:xfrm>
            <a:custGeom>
              <a:rect b="b" l="l" r="r" t="t"/>
              <a:pathLst>
                <a:path extrusionOk="0" h="1891" w="2833">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0"/>
            <p:cNvSpPr/>
            <p:nvPr/>
          </p:nvSpPr>
          <p:spPr>
            <a:xfrm>
              <a:off x="7275802" y="4077186"/>
              <a:ext cx="45697" cy="45697"/>
            </a:xfrm>
            <a:custGeom>
              <a:rect b="b" l="l" r="r" t="t"/>
              <a:pathLst>
                <a:path extrusionOk="0" h="1743" w="1743">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0"/>
            <p:cNvSpPr/>
            <p:nvPr/>
          </p:nvSpPr>
          <p:spPr>
            <a:xfrm>
              <a:off x="7271057" y="4079283"/>
              <a:ext cx="48371" cy="43652"/>
            </a:xfrm>
            <a:custGeom>
              <a:rect b="b" l="l" r="r" t="t"/>
              <a:pathLst>
                <a:path extrusionOk="0" h="1665" w="1845">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0"/>
            <p:cNvSpPr/>
            <p:nvPr/>
          </p:nvSpPr>
          <p:spPr>
            <a:xfrm>
              <a:off x="7261855" y="3906169"/>
              <a:ext cx="10671" cy="16386"/>
            </a:xfrm>
            <a:custGeom>
              <a:rect b="b" l="l" r="r" t="t"/>
              <a:pathLst>
                <a:path extrusionOk="0" h="625" w="407">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0"/>
            <p:cNvSpPr/>
            <p:nvPr/>
          </p:nvSpPr>
          <p:spPr>
            <a:xfrm>
              <a:off x="7324724" y="3906090"/>
              <a:ext cx="10644" cy="16465"/>
            </a:xfrm>
            <a:custGeom>
              <a:rect b="b" l="l" r="r" t="t"/>
              <a:pathLst>
                <a:path extrusionOk="0" h="628" w="406">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0"/>
            <p:cNvSpPr/>
            <p:nvPr/>
          </p:nvSpPr>
          <p:spPr>
            <a:xfrm>
              <a:off x="7156067" y="3797550"/>
              <a:ext cx="285089" cy="364974"/>
            </a:xfrm>
            <a:custGeom>
              <a:rect b="b" l="l" r="r" t="t"/>
              <a:pathLst>
                <a:path extrusionOk="0" h="13921" w="10874">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0"/>
            <p:cNvSpPr/>
            <p:nvPr/>
          </p:nvSpPr>
          <p:spPr>
            <a:xfrm>
              <a:off x="7273836" y="3946019"/>
              <a:ext cx="49630" cy="16491"/>
            </a:xfrm>
            <a:custGeom>
              <a:rect b="b" l="l" r="r" t="t"/>
              <a:pathLst>
                <a:path extrusionOk="0" h="629" w="1893">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0"/>
            <p:cNvSpPr/>
            <p:nvPr/>
          </p:nvSpPr>
          <p:spPr>
            <a:xfrm>
              <a:off x="7273626" y="3848884"/>
              <a:ext cx="49971" cy="22259"/>
            </a:xfrm>
            <a:custGeom>
              <a:rect b="b" l="l" r="r" t="t"/>
              <a:pathLst>
                <a:path extrusionOk="0" h="849" w="1906">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0"/>
            <p:cNvSpPr/>
            <p:nvPr/>
          </p:nvSpPr>
          <p:spPr>
            <a:xfrm>
              <a:off x="7293289" y="3831921"/>
              <a:ext cx="10644" cy="16360"/>
            </a:xfrm>
            <a:custGeom>
              <a:rect b="b" l="l" r="r" t="t"/>
              <a:pathLst>
                <a:path extrusionOk="0" h="624" w="406">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2" name="Google Shape;15342;p80"/>
          <p:cNvGrpSpPr/>
          <p:nvPr/>
        </p:nvGrpSpPr>
        <p:grpSpPr>
          <a:xfrm>
            <a:off x="6255941" y="4086837"/>
            <a:ext cx="284958" cy="364948"/>
            <a:chOff x="6255941" y="4286087"/>
            <a:chExt cx="284958" cy="364948"/>
          </a:xfrm>
        </p:grpSpPr>
        <p:sp>
          <p:nvSpPr>
            <p:cNvPr id="15343" name="Google Shape;15343;p80"/>
            <p:cNvSpPr/>
            <p:nvPr/>
          </p:nvSpPr>
          <p:spPr>
            <a:xfrm>
              <a:off x="6291912" y="4291409"/>
              <a:ext cx="213017" cy="205781"/>
            </a:xfrm>
            <a:custGeom>
              <a:rect b="b" l="l" r="r" t="t"/>
              <a:pathLst>
                <a:path extrusionOk="0" h="7849" w="8125">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0"/>
            <p:cNvSpPr/>
            <p:nvPr/>
          </p:nvSpPr>
          <p:spPr>
            <a:xfrm>
              <a:off x="6358478" y="4474276"/>
              <a:ext cx="79963" cy="68585"/>
            </a:xfrm>
            <a:custGeom>
              <a:rect b="b" l="l" r="r" t="t"/>
              <a:pathLst>
                <a:path extrusionOk="0" h="2616" w="3050">
                  <a:moveTo>
                    <a:pt x="0" y="1"/>
                  </a:moveTo>
                  <a:lnTo>
                    <a:pt x="0" y="2616"/>
                  </a:lnTo>
                  <a:lnTo>
                    <a:pt x="3050" y="2616"/>
                  </a:lnTo>
                  <a:lnTo>
                    <a:pt x="305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0"/>
            <p:cNvSpPr/>
            <p:nvPr/>
          </p:nvSpPr>
          <p:spPr>
            <a:xfrm>
              <a:off x="6358478" y="4474276"/>
              <a:ext cx="79963" cy="39982"/>
            </a:xfrm>
            <a:custGeom>
              <a:rect b="b" l="l" r="r" t="t"/>
              <a:pathLst>
                <a:path extrusionOk="0" h="1525" w="305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0"/>
            <p:cNvSpPr/>
            <p:nvPr/>
          </p:nvSpPr>
          <p:spPr>
            <a:xfrm>
              <a:off x="6301219" y="4330683"/>
              <a:ext cx="194691" cy="166507"/>
            </a:xfrm>
            <a:custGeom>
              <a:rect b="b" l="l" r="r" t="t"/>
              <a:pathLst>
                <a:path extrusionOk="0" h="6351" w="7426">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0"/>
            <p:cNvSpPr/>
            <p:nvPr/>
          </p:nvSpPr>
          <p:spPr>
            <a:xfrm>
              <a:off x="6301219" y="4343346"/>
              <a:ext cx="108750" cy="153871"/>
            </a:xfrm>
            <a:custGeom>
              <a:rect b="b" l="l" r="r" t="t"/>
              <a:pathLst>
                <a:path extrusionOk="0" h="5869" w="4148">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0"/>
            <p:cNvSpPr/>
            <p:nvPr/>
          </p:nvSpPr>
          <p:spPr>
            <a:xfrm>
              <a:off x="6261237" y="4531456"/>
              <a:ext cx="274261" cy="114256"/>
            </a:xfrm>
            <a:custGeom>
              <a:rect b="b" l="l" r="r" t="t"/>
              <a:pathLst>
                <a:path extrusionOk="0" h="4358" w="10461">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0"/>
            <p:cNvSpPr/>
            <p:nvPr/>
          </p:nvSpPr>
          <p:spPr>
            <a:xfrm>
              <a:off x="6381261" y="4479991"/>
              <a:ext cx="34397" cy="28603"/>
            </a:xfrm>
            <a:custGeom>
              <a:rect b="b" l="l" r="r" t="t"/>
              <a:pathLst>
                <a:path extrusionOk="0" h="1091" w="1312">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0"/>
            <p:cNvSpPr/>
            <p:nvPr/>
          </p:nvSpPr>
          <p:spPr>
            <a:xfrm>
              <a:off x="6375572" y="4445699"/>
              <a:ext cx="45802" cy="22914"/>
            </a:xfrm>
            <a:custGeom>
              <a:rect b="b" l="l" r="r" t="t"/>
              <a:pathLst>
                <a:path extrusionOk="0" h="874" w="1747">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0"/>
            <p:cNvSpPr/>
            <p:nvPr/>
          </p:nvSpPr>
          <p:spPr>
            <a:xfrm>
              <a:off x="6318680" y="4531456"/>
              <a:ext cx="159455" cy="54034"/>
            </a:xfrm>
            <a:custGeom>
              <a:rect b="b" l="l" r="r" t="t"/>
              <a:pathLst>
                <a:path extrusionOk="0" h="2061" w="6082">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0"/>
            <p:cNvSpPr/>
            <p:nvPr/>
          </p:nvSpPr>
          <p:spPr>
            <a:xfrm>
              <a:off x="6364167" y="4440010"/>
              <a:ext cx="34319" cy="17120"/>
            </a:xfrm>
            <a:custGeom>
              <a:rect b="b" l="l" r="r" t="t"/>
              <a:pathLst>
                <a:path extrusionOk="0" h="653" w="1309">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0"/>
            <p:cNvSpPr/>
            <p:nvPr/>
          </p:nvSpPr>
          <p:spPr>
            <a:xfrm>
              <a:off x="6398538" y="4440010"/>
              <a:ext cx="34214" cy="17120"/>
            </a:xfrm>
            <a:custGeom>
              <a:rect b="b" l="l" r="r" t="t"/>
              <a:pathLst>
                <a:path extrusionOk="0" h="653" w="1305">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0"/>
            <p:cNvSpPr/>
            <p:nvPr/>
          </p:nvSpPr>
          <p:spPr>
            <a:xfrm>
              <a:off x="6335590" y="4510718"/>
              <a:ext cx="62896" cy="57574"/>
            </a:xfrm>
            <a:custGeom>
              <a:rect b="b" l="l" r="r" t="t"/>
              <a:pathLst>
                <a:path extrusionOk="0" h="2196" w="2399">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0"/>
            <p:cNvSpPr/>
            <p:nvPr/>
          </p:nvSpPr>
          <p:spPr>
            <a:xfrm>
              <a:off x="6398460" y="4510718"/>
              <a:ext cx="62870" cy="57574"/>
            </a:xfrm>
            <a:custGeom>
              <a:rect b="b" l="l" r="r" t="t"/>
              <a:pathLst>
                <a:path extrusionOk="0" h="2196" w="2398">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0"/>
            <p:cNvSpPr/>
            <p:nvPr/>
          </p:nvSpPr>
          <p:spPr>
            <a:xfrm>
              <a:off x="6358845" y="4400395"/>
              <a:ext cx="10671" cy="16386"/>
            </a:xfrm>
            <a:custGeom>
              <a:rect b="b" l="l" r="r" t="t"/>
              <a:pathLst>
                <a:path extrusionOk="0" h="625"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0"/>
            <p:cNvSpPr/>
            <p:nvPr/>
          </p:nvSpPr>
          <p:spPr>
            <a:xfrm>
              <a:off x="6427404" y="4400316"/>
              <a:ext cx="10671" cy="16465"/>
            </a:xfrm>
            <a:custGeom>
              <a:rect b="b" l="l" r="r" t="t"/>
              <a:pathLst>
                <a:path extrusionOk="0" h="628" w="407">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0"/>
            <p:cNvSpPr/>
            <p:nvPr/>
          </p:nvSpPr>
          <p:spPr>
            <a:xfrm>
              <a:off x="6351347"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0"/>
            <p:cNvSpPr/>
            <p:nvPr/>
          </p:nvSpPr>
          <p:spPr>
            <a:xfrm>
              <a:off x="6419906"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0"/>
            <p:cNvSpPr/>
            <p:nvPr/>
          </p:nvSpPr>
          <p:spPr>
            <a:xfrm>
              <a:off x="6255941" y="4286087"/>
              <a:ext cx="284958" cy="364948"/>
            </a:xfrm>
            <a:custGeom>
              <a:rect b="b" l="l" r="r" t="t"/>
              <a:pathLst>
                <a:path extrusionOk="0" h="13920" w="10869">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0"/>
            <p:cNvSpPr/>
            <p:nvPr/>
          </p:nvSpPr>
          <p:spPr>
            <a:xfrm>
              <a:off x="6391434" y="4583183"/>
              <a:ext cx="12558" cy="10697"/>
            </a:xfrm>
            <a:custGeom>
              <a:rect b="b" l="l" r="r" t="t"/>
              <a:pathLst>
                <a:path extrusionOk="0" h="408" w="479">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0"/>
            <p:cNvSpPr/>
            <p:nvPr/>
          </p:nvSpPr>
          <p:spPr>
            <a:xfrm>
              <a:off x="6391434" y="4623165"/>
              <a:ext cx="12558" cy="10749"/>
            </a:xfrm>
            <a:custGeom>
              <a:rect b="b" l="l" r="r" t="t"/>
              <a:pathLst>
                <a:path extrusionOk="0" h="410" w="479">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0"/>
            <p:cNvSpPr/>
            <p:nvPr/>
          </p:nvSpPr>
          <p:spPr>
            <a:xfrm>
              <a:off x="6358845" y="4434687"/>
              <a:ext cx="79229" cy="33506"/>
            </a:xfrm>
            <a:custGeom>
              <a:rect b="b" l="l" r="r" t="t"/>
              <a:pathLst>
                <a:path extrusionOk="0" h="1278" w="3022">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4" name="Google Shape;15364;p80"/>
          <p:cNvGrpSpPr/>
          <p:nvPr/>
        </p:nvGrpSpPr>
        <p:grpSpPr>
          <a:xfrm>
            <a:off x="7606143" y="3598352"/>
            <a:ext cx="285089" cy="364948"/>
            <a:chOff x="7606143" y="3797602"/>
            <a:chExt cx="285089" cy="364948"/>
          </a:xfrm>
        </p:grpSpPr>
        <p:sp>
          <p:nvSpPr>
            <p:cNvPr id="15365" name="Google Shape;15365;p80"/>
            <p:cNvSpPr/>
            <p:nvPr/>
          </p:nvSpPr>
          <p:spPr>
            <a:xfrm>
              <a:off x="7628742" y="3802872"/>
              <a:ext cx="239969" cy="114361"/>
            </a:xfrm>
            <a:custGeom>
              <a:rect b="b" l="l" r="r" t="t"/>
              <a:pathLst>
                <a:path extrusionOk="0" h="4362" w="9153">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0"/>
            <p:cNvSpPr/>
            <p:nvPr/>
          </p:nvSpPr>
          <p:spPr>
            <a:xfrm>
              <a:off x="7611648" y="4031436"/>
              <a:ext cx="274261" cy="125739"/>
            </a:xfrm>
            <a:custGeom>
              <a:rect b="b" l="l" r="r" t="t"/>
              <a:pathLst>
                <a:path extrusionOk="0" h="4796" w="10461">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0"/>
            <p:cNvSpPr/>
            <p:nvPr/>
          </p:nvSpPr>
          <p:spPr>
            <a:xfrm>
              <a:off x="7611570" y="4062766"/>
              <a:ext cx="274340" cy="94488"/>
            </a:xfrm>
            <a:custGeom>
              <a:rect b="b" l="l" r="r" t="t"/>
              <a:pathLst>
                <a:path extrusionOk="0" h="3604" w="10464">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0"/>
            <p:cNvSpPr/>
            <p:nvPr/>
          </p:nvSpPr>
          <p:spPr>
            <a:xfrm>
              <a:off x="7733770" y="4108909"/>
              <a:ext cx="30019" cy="48266"/>
            </a:xfrm>
            <a:custGeom>
              <a:rect b="b" l="l" r="r" t="t"/>
              <a:pathLst>
                <a:path extrusionOk="0" h="1841" w="1145">
                  <a:moveTo>
                    <a:pt x="924" y="0"/>
                  </a:moveTo>
                  <a:lnTo>
                    <a:pt x="214" y="26"/>
                  </a:lnTo>
                  <a:lnTo>
                    <a:pt x="0" y="1840"/>
                  </a:lnTo>
                  <a:lnTo>
                    <a:pt x="1145" y="1840"/>
                  </a:lnTo>
                  <a:lnTo>
                    <a:pt x="92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0"/>
            <p:cNvSpPr/>
            <p:nvPr/>
          </p:nvSpPr>
          <p:spPr>
            <a:xfrm>
              <a:off x="7708706" y="4031436"/>
              <a:ext cx="80068" cy="28656"/>
            </a:xfrm>
            <a:custGeom>
              <a:rect b="b" l="l" r="r" t="t"/>
              <a:pathLst>
                <a:path extrusionOk="0" h="1093" w="3054">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0"/>
            <p:cNvSpPr/>
            <p:nvPr/>
          </p:nvSpPr>
          <p:spPr>
            <a:xfrm>
              <a:off x="7651551" y="3888629"/>
              <a:ext cx="194377" cy="154421"/>
            </a:xfrm>
            <a:custGeom>
              <a:rect b="b" l="l" r="r" t="t"/>
              <a:pathLst>
                <a:path extrusionOk="0" h="5890" w="7414">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0"/>
            <p:cNvSpPr/>
            <p:nvPr/>
          </p:nvSpPr>
          <p:spPr>
            <a:xfrm>
              <a:off x="7649533" y="3888629"/>
              <a:ext cx="173507" cy="154342"/>
            </a:xfrm>
            <a:custGeom>
              <a:rect b="b" l="l" r="r" t="t"/>
              <a:pathLst>
                <a:path extrusionOk="0" h="5887" w="6618">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0"/>
            <p:cNvSpPr/>
            <p:nvPr/>
          </p:nvSpPr>
          <p:spPr>
            <a:xfrm>
              <a:off x="7663035" y="3905723"/>
              <a:ext cx="22914" cy="42944"/>
            </a:xfrm>
            <a:custGeom>
              <a:rect b="b" l="l" r="r" t="t"/>
              <a:pathLst>
                <a:path extrusionOk="0" h="1638" w="874">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0"/>
            <p:cNvSpPr/>
            <p:nvPr/>
          </p:nvSpPr>
          <p:spPr>
            <a:xfrm>
              <a:off x="7811531" y="3905723"/>
              <a:ext cx="22914" cy="42944"/>
            </a:xfrm>
            <a:custGeom>
              <a:rect b="b" l="l" r="r" t="t"/>
              <a:pathLst>
                <a:path extrusionOk="0" h="1638" w="874">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0"/>
            <p:cNvSpPr/>
            <p:nvPr/>
          </p:nvSpPr>
          <p:spPr>
            <a:xfrm>
              <a:off x="7663035" y="3905802"/>
              <a:ext cx="171410" cy="28525"/>
            </a:xfrm>
            <a:custGeom>
              <a:rect b="b" l="l" r="r" t="t"/>
              <a:pathLst>
                <a:path extrusionOk="0" h="1088" w="6538">
                  <a:moveTo>
                    <a:pt x="0" y="1"/>
                  </a:moveTo>
                  <a:cubicBezTo>
                    <a:pt x="0" y="602"/>
                    <a:pt x="1463" y="1087"/>
                    <a:pt x="3271"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0"/>
            <p:cNvSpPr/>
            <p:nvPr/>
          </p:nvSpPr>
          <p:spPr>
            <a:xfrm>
              <a:off x="7663035"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0"/>
            <p:cNvSpPr/>
            <p:nvPr/>
          </p:nvSpPr>
          <p:spPr>
            <a:xfrm>
              <a:off x="7670245" y="4062845"/>
              <a:ext cx="156886" cy="62686"/>
            </a:xfrm>
            <a:custGeom>
              <a:rect b="b" l="l" r="r" t="t"/>
              <a:pathLst>
                <a:path extrusionOk="0" h="2391" w="5984">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0"/>
            <p:cNvSpPr/>
            <p:nvPr/>
          </p:nvSpPr>
          <p:spPr>
            <a:xfrm>
              <a:off x="7725878" y="4077290"/>
              <a:ext cx="45697" cy="34974"/>
            </a:xfrm>
            <a:custGeom>
              <a:rect b="b" l="l" r="r" t="t"/>
              <a:pathLst>
                <a:path extrusionOk="0" h="1334" w="1743">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0"/>
            <p:cNvSpPr/>
            <p:nvPr/>
          </p:nvSpPr>
          <p:spPr>
            <a:xfrm>
              <a:off x="7686290" y="4050811"/>
              <a:ext cx="62424" cy="57574"/>
            </a:xfrm>
            <a:custGeom>
              <a:rect b="b" l="l" r="r" t="t"/>
              <a:pathLst>
                <a:path extrusionOk="0" h="2196" w="2381">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0"/>
            <p:cNvSpPr/>
            <p:nvPr/>
          </p:nvSpPr>
          <p:spPr>
            <a:xfrm>
              <a:off x="7748687" y="4050811"/>
              <a:ext cx="62398" cy="57547"/>
            </a:xfrm>
            <a:custGeom>
              <a:rect b="b" l="l" r="r" t="t"/>
              <a:pathLst>
                <a:path extrusionOk="0" h="2195" w="238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0"/>
            <p:cNvSpPr/>
            <p:nvPr/>
          </p:nvSpPr>
          <p:spPr>
            <a:xfrm>
              <a:off x="7731593" y="3837164"/>
              <a:ext cx="34292" cy="40087"/>
            </a:xfrm>
            <a:custGeom>
              <a:rect b="b" l="l" r="r" t="t"/>
              <a:pathLst>
                <a:path extrusionOk="0" h="1529" w="1308">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0"/>
            <p:cNvSpPr/>
            <p:nvPr/>
          </p:nvSpPr>
          <p:spPr>
            <a:xfrm>
              <a:off x="7731593" y="3837164"/>
              <a:ext cx="17199" cy="40087"/>
            </a:xfrm>
            <a:custGeom>
              <a:rect b="b" l="l" r="r" t="t"/>
              <a:pathLst>
                <a:path extrusionOk="0" h="1529" w="656">
                  <a:moveTo>
                    <a:pt x="0" y="0"/>
                  </a:moveTo>
                  <a:lnTo>
                    <a:pt x="0" y="873"/>
                  </a:lnTo>
                  <a:cubicBezTo>
                    <a:pt x="0" y="1235"/>
                    <a:pt x="294" y="1529"/>
                    <a:pt x="656" y="1529"/>
                  </a:cubicBezTo>
                  <a:lnTo>
                    <a:pt x="65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0"/>
            <p:cNvSpPr/>
            <p:nvPr/>
          </p:nvSpPr>
          <p:spPr>
            <a:xfrm>
              <a:off x="7606143" y="3797602"/>
              <a:ext cx="285089" cy="364948"/>
            </a:xfrm>
            <a:custGeom>
              <a:rect b="b" l="l" r="r" t="t"/>
              <a:pathLst>
                <a:path extrusionOk="0" h="13920" w="10874">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0"/>
            <p:cNvSpPr/>
            <p:nvPr/>
          </p:nvSpPr>
          <p:spPr>
            <a:xfrm>
              <a:off x="7709177" y="3946150"/>
              <a:ext cx="10671" cy="16412"/>
            </a:xfrm>
            <a:custGeom>
              <a:rect b="b" l="l" r="r" t="t"/>
              <a:pathLst>
                <a:path extrusionOk="0" h="626" w="407">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0"/>
            <p:cNvSpPr/>
            <p:nvPr/>
          </p:nvSpPr>
          <p:spPr>
            <a:xfrm>
              <a:off x="7777736" y="3946124"/>
              <a:ext cx="10644" cy="16386"/>
            </a:xfrm>
            <a:custGeom>
              <a:rect b="b" l="l" r="r" t="t"/>
              <a:pathLst>
                <a:path extrusionOk="0" h="625" w="406">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0"/>
            <p:cNvSpPr/>
            <p:nvPr/>
          </p:nvSpPr>
          <p:spPr>
            <a:xfrm>
              <a:off x="7730256" y="3991821"/>
              <a:ext cx="35341" cy="10775"/>
            </a:xfrm>
            <a:custGeom>
              <a:rect b="b" l="l" r="r" t="t"/>
              <a:pathLst>
                <a:path extrusionOk="0" h="411" w="1348">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6" name="Google Shape;15386;p80"/>
          <p:cNvGrpSpPr/>
          <p:nvPr/>
        </p:nvGrpSpPr>
        <p:grpSpPr>
          <a:xfrm>
            <a:off x="7606143" y="3157269"/>
            <a:ext cx="285089" cy="365052"/>
            <a:chOff x="7606143" y="3356519"/>
            <a:chExt cx="285089" cy="365052"/>
          </a:xfrm>
        </p:grpSpPr>
        <p:sp>
          <p:nvSpPr>
            <p:cNvPr id="15387" name="Google Shape;15387;p80"/>
            <p:cNvSpPr/>
            <p:nvPr/>
          </p:nvSpPr>
          <p:spPr>
            <a:xfrm>
              <a:off x="7640147" y="3361920"/>
              <a:ext cx="217186" cy="280029"/>
            </a:xfrm>
            <a:custGeom>
              <a:rect b="b" l="l" r="r" t="t"/>
              <a:pathLst>
                <a:path extrusionOk="0" h="10681" w="8284">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0"/>
            <p:cNvSpPr/>
            <p:nvPr/>
          </p:nvSpPr>
          <p:spPr>
            <a:xfrm>
              <a:off x="7611570" y="3561881"/>
              <a:ext cx="274340" cy="154342"/>
            </a:xfrm>
            <a:custGeom>
              <a:rect b="b" l="l" r="r" t="t"/>
              <a:pathLst>
                <a:path extrusionOk="0" h="5887" w="10464">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0"/>
            <p:cNvSpPr/>
            <p:nvPr/>
          </p:nvSpPr>
          <p:spPr>
            <a:xfrm>
              <a:off x="7611570" y="3604327"/>
              <a:ext cx="274340" cy="111896"/>
            </a:xfrm>
            <a:custGeom>
              <a:rect b="b" l="l" r="r" t="t"/>
              <a:pathLst>
                <a:path extrusionOk="0" h="4268" w="10464">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0"/>
            <p:cNvSpPr/>
            <p:nvPr/>
          </p:nvSpPr>
          <p:spPr>
            <a:xfrm>
              <a:off x="7708706" y="3561881"/>
              <a:ext cx="79963" cy="28603"/>
            </a:xfrm>
            <a:custGeom>
              <a:rect b="b" l="l" r="r" t="t"/>
              <a:pathLst>
                <a:path extrusionOk="0" h="1091" w="305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0"/>
            <p:cNvSpPr/>
            <p:nvPr/>
          </p:nvSpPr>
          <p:spPr>
            <a:xfrm>
              <a:off x="7651551" y="3413280"/>
              <a:ext cx="194298" cy="160136"/>
            </a:xfrm>
            <a:custGeom>
              <a:rect b="b" l="l" r="r" t="t"/>
              <a:pathLst>
                <a:path extrusionOk="0" h="6108" w="7411">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0"/>
            <p:cNvSpPr/>
            <p:nvPr/>
          </p:nvSpPr>
          <p:spPr>
            <a:xfrm>
              <a:off x="7650686" y="3413490"/>
              <a:ext cx="172354" cy="159953"/>
            </a:xfrm>
            <a:custGeom>
              <a:rect b="b" l="l" r="r" t="t"/>
              <a:pathLst>
                <a:path extrusionOk="0" h="6101" w="6574">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0"/>
            <p:cNvSpPr/>
            <p:nvPr/>
          </p:nvSpPr>
          <p:spPr>
            <a:xfrm>
              <a:off x="7662930" y="3413385"/>
              <a:ext cx="22914" cy="65544"/>
            </a:xfrm>
            <a:custGeom>
              <a:rect b="b" l="l" r="r" t="t"/>
              <a:pathLst>
                <a:path extrusionOk="0" h="2500" w="874">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0"/>
            <p:cNvSpPr/>
            <p:nvPr/>
          </p:nvSpPr>
          <p:spPr>
            <a:xfrm>
              <a:off x="7811531" y="3413385"/>
              <a:ext cx="22914" cy="65544"/>
            </a:xfrm>
            <a:custGeom>
              <a:rect b="b" l="l" r="r" t="t"/>
              <a:pathLst>
                <a:path extrusionOk="0" h="2500" w="874">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0"/>
            <p:cNvSpPr/>
            <p:nvPr/>
          </p:nvSpPr>
          <p:spPr>
            <a:xfrm>
              <a:off x="7656192" y="3361815"/>
              <a:ext cx="186406" cy="102956"/>
            </a:xfrm>
            <a:custGeom>
              <a:rect b="b" l="l" r="r" t="t"/>
              <a:pathLst>
                <a:path extrusionOk="0" h="3927" w="711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0"/>
            <p:cNvSpPr/>
            <p:nvPr/>
          </p:nvSpPr>
          <p:spPr>
            <a:xfrm>
              <a:off x="7656192" y="3361920"/>
              <a:ext cx="186406" cy="86046"/>
            </a:xfrm>
            <a:custGeom>
              <a:rect b="b" l="l" r="r" t="t"/>
              <a:pathLst>
                <a:path extrusionOk="0" h="3282" w="711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0"/>
            <p:cNvSpPr/>
            <p:nvPr/>
          </p:nvSpPr>
          <p:spPr>
            <a:xfrm>
              <a:off x="7737283" y="3641923"/>
              <a:ext cx="22914" cy="34319"/>
            </a:xfrm>
            <a:custGeom>
              <a:rect b="b" l="l" r="r" t="t"/>
              <a:pathLst>
                <a:path extrusionOk="0" h="1309" w="874">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0"/>
            <p:cNvSpPr/>
            <p:nvPr/>
          </p:nvSpPr>
          <p:spPr>
            <a:xfrm>
              <a:off x="7709073" y="3476516"/>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0"/>
            <p:cNvSpPr/>
            <p:nvPr/>
          </p:nvSpPr>
          <p:spPr>
            <a:xfrm>
              <a:off x="7777631" y="3476516"/>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0"/>
            <p:cNvSpPr/>
            <p:nvPr/>
          </p:nvSpPr>
          <p:spPr>
            <a:xfrm>
              <a:off x="7723912" y="3516472"/>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0"/>
            <p:cNvSpPr/>
            <p:nvPr/>
          </p:nvSpPr>
          <p:spPr>
            <a:xfrm>
              <a:off x="7606143" y="3356519"/>
              <a:ext cx="285089" cy="365052"/>
            </a:xfrm>
            <a:custGeom>
              <a:rect b="b" l="l" r="r" t="t"/>
              <a:pathLst>
                <a:path extrusionOk="0" h="13924" w="10874">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0"/>
            <p:cNvSpPr/>
            <p:nvPr/>
          </p:nvSpPr>
          <p:spPr>
            <a:xfrm>
              <a:off x="7701574" y="3459423"/>
              <a:ext cx="25667" cy="10671"/>
            </a:xfrm>
            <a:custGeom>
              <a:rect b="b" l="l" r="r" t="t"/>
              <a:pathLst>
                <a:path extrusionOk="0" h="407" w="979">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0"/>
            <p:cNvSpPr/>
            <p:nvPr/>
          </p:nvSpPr>
          <p:spPr>
            <a:xfrm>
              <a:off x="7770133" y="3459423"/>
              <a:ext cx="25667" cy="10671"/>
            </a:xfrm>
            <a:custGeom>
              <a:rect b="b" l="l" r="r" t="t"/>
              <a:pathLst>
                <a:path extrusionOk="0" h="407" w="979">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4" name="Google Shape;15404;p80"/>
          <p:cNvGrpSpPr/>
          <p:nvPr/>
        </p:nvGrpSpPr>
        <p:grpSpPr>
          <a:xfrm>
            <a:off x="4905557" y="4086260"/>
            <a:ext cx="285797" cy="366390"/>
            <a:chOff x="4905557" y="4285510"/>
            <a:chExt cx="285797" cy="366390"/>
          </a:xfrm>
        </p:grpSpPr>
        <p:sp>
          <p:nvSpPr>
            <p:cNvPr id="15405" name="Google Shape;15405;p80"/>
            <p:cNvSpPr/>
            <p:nvPr/>
          </p:nvSpPr>
          <p:spPr>
            <a:xfrm>
              <a:off x="4976632" y="4290727"/>
              <a:ext cx="148915" cy="57967"/>
            </a:xfrm>
            <a:custGeom>
              <a:rect b="b" l="l" r="r" t="t"/>
              <a:pathLst>
                <a:path extrusionOk="0" h="2211" w="568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0"/>
            <p:cNvSpPr/>
            <p:nvPr/>
          </p:nvSpPr>
          <p:spPr>
            <a:xfrm>
              <a:off x="4947478" y="4325020"/>
              <a:ext cx="206358" cy="102877"/>
            </a:xfrm>
            <a:custGeom>
              <a:rect b="b" l="l" r="r" t="t"/>
              <a:pathLst>
                <a:path extrusionOk="0" h="3924" w="7871">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0"/>
            <p:cNvSpPr/>
            <p:nvPr/>
          </p:nvSpPr>
          <p:spPr>
            <a:xfrm>
              <a:off x="4910748" y="4490242"/>
              <a:ext cx="274995" cy="156125"/>
            </a:xfrm>
            <a:custGeom>
              <a:rect b="b" l="l" r="r" t="t"/>
              <a:pathLst>
                <a:path extrusionOk="0" h="5955" w="10489">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0"/>
            <p:cNvSpPr/>
            <p:nvPr/>
          </p:nvSpPr>
          <p:spPr>
            <a:xfrm>
              <a:off x="5009299" y="4490321"/>
              <a:ext cx="80173" cy="28997"/>
            </a:xfrm>
            <a:custGeom>
              <a:rect b="b" l="l" r="r" t="t"/>
              <a:pathLst>
                <a:path extrusionOk="0" h="1106" w="3058">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0"/>
            <p:cNvSpPr/>
            <p:nvPr/>
          </p:nvSpPr>
          <p:spPr>
            <a:xfrm>
              <a:off x="4952984" y="4347881"/>
              <a:ext cx="194403" cy="154342"/>
            </a:xfrm>
            <a:custGeom>
              <a:rect b="b" l="l" r="r" t="t"/>
              <a:pathLst>
                <a:path extrusionOk="0" h="5887" w="7415">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0"/>
            <p:cNvSpPr/>
            <p:nvPr/>
          </p:nvSpPr>
          <p:spPr>
            <a:xfrm>
              <a:off x="4952145" y="4347881"/>
              <a:ext cx="161526" cy="154342"/>
            </a:xfrm>
            <a:custGeom>
              <a:rect b="b" l="l" r="r" t="t"/>
              <a:pathLst>
                <a:path extrusionOk="0" h="5887" w="6161">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0"/>
            <p:cNvSpPr/>
            <p:nvPr/>
          </p:nvSpPr>
          <p:spPr>
            <a:xfrm>
              <a:off x="4910748" y="4544827"/>
              <a:ext cx="274995" cy="101540"/>
            </a:xfrm>
            <a:custGeom>
              <a:rect b="b" l="l" r="r" t="t"/>
              <a:pathLst>
                <a:path extrusionOk="0" h="3873" w="10489">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0"/>
            <p:cNvSpPr/>
            <p:nvPr/>
          </p:nvSpPr>
          <p:spPr>
            <a:xfrm>
              <a:off x="4958490" y="4432800"/>
              <a:ext cx="17304" cy="17120"/>
            </a:xfrm>
            <a:custGeom>
              <a:rect b="b" l="l" r="r" t="t"/>
              <a:pathLst>
                <a:path extrusionOk="0" h="653" w="66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0"/>
            <p:cNvSpPr/>
            <p:nvPr/>
          </p:nvSpPr>
          <p:spPr>
            <a:xfrm>
              <a:off x="5124184" y="4434399"/>
              <a:ext cx="17304" cy="17225"/>
            </a:xfrm>
            <a:custGeom>
              <a:rect b="b" l="l" r="r" t="t"/>
              <a:pathLst>
                <a:path extrusionOk="0" h="657" w="66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0"/>
            <p:cNvSpPr/>
            <p:nvPr/>
          </p:nvSpPr>
          <p:spPr>
            <a:xfrm>
              <a:off x="5020783" y="4485025"/>
              <a:ext cx="57285" cy="32877"/>
            </a:xfrm>
            <a:custGeom>
              <a:rect b="b" l="l" r="r" t="t"/>
              <a:pathLst>
                <a:path extrusionOk="0" h="1254" w="2185">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0"/>
            <p:cNvSpPr/>
            <p:nvPr/>
          </p:nvSpPr>
          <p:spPr>
            <a:xfrm>
              <a:off x="5010584" y="4405062"/>
              <a:ext cx="10802" cy="16386"/>
            </a:xfrm>
            <a:custGeom>
              <a:rect b="b" l="l" r="r" t="t"/>
              <a:pathLst>
                <a:path extrusionOk="0" h="625" w="412">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0"/>
            <p:cNvSpPr/>
            <p:nvPr/>
          </p:nvSpPr>
          <p:spPr>
            <a:xfrm>
              <a:off x="5079143" y="4405717"/>
              <a:ext cx="10802" cy="16438"/>
            </a:xfrm>
            <a:custGeom>
              <a:rect b="b" l="l" r="r" t="t"/>
              <a:pathLst>
                <a:path extrusionOk="0" h="627" w="412">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0"/>
            <p:cNvSpPr/>
            <p:nvPr/>
          </p:nvSpPr>
          <p:spPr>
            <a:xfrm>
              <a:off x="5025082" y="4445096"/>
              <a:ext cx="49630" cy="16674"/>
            </a:xfrm>
            <a:custGeom>
              <a:rect b="b" l="l" r="r" t="t"/>
              <a:pathLst>
                <a:path extrusionOk="0" h="636" w="1893">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0"/>
            <p:cNvSpPr/>
            <p:nvPr/>
          </p:nvSpPr>
          <p:spPr>
            <a:xfrm>
              <a:off x="4905557" y="4285510"/>
              <a:ext cx="285797" cy="366390"/>
            </a:xfrm>
            <a:custGeom>
              <a:rect b="b" l="l" r="r" t="t"/>
              <a:pathLst>
                <a:path extrusionOk="0" h="13975" w="10901">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0"/>
            <p:cNvSpPr/>
            <p:nvPr/>
          </p:nvSpPr>
          <p:spPr>
            <a:xfrm>
              <a:off x="5003217" y="4387784"/>
              <a:ext cx="24041" cy="10854"/>
            </a:xfrm>
            <a:custGeom>
              <a:rect b="b" l="l" r="r" t="t"/>
              <a:pathLst>
                <a:path extrusionOk="0" h="414" w="917">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0"/>
            <p:cNvSpPr/>
            <p:nvPr/>
          </p:nvSpPr>
          <p:spPr>
            <a:xfrm>
              <a:off x="5071907" y="4388545"/>
              <a:ext cx="25719" cy="10854"/>
            </a:xfrm>
            <a:custGeom>
              <a:rect b="b" l="l" r="r" t="t"/>
              <a:pathLst>
                <a:path extrusionOk="0" h="414" w="981">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1" name="Google Shape;15421;p80"/>
          <p:cNvGrpSpPr/>
          <p:nvPr/>
        </p:nvGrpSpPr>
        <p:grpSpPr>
          <a:xfrm>
            <a:off x="7606248" y="2232053"/>
            <a:ext cx="284984" cy="364843"/>
            <a:chOff x="7606248" y="2431303"/>
            <a:chExt cx="284984" cy="364843"/>
          </a:xfrm>
        </p:grpSpPr>
        <p:sp>
          <p:nvSpPr>
            <p:cNvPr id="15422" name="Google Shape;15422;p80"/>
            <p:cNvSpPr/>
            <p:nvPr/>
          </p:nvSpPr>
          <p:spPr>
            <a:xfrm>
              <a:off x="7611281" y="2636586"/>
              <a:ext cx="274340" cy="154316"/>
            </a:xfrm>
            <a:custGeom>
              <a:rect b="b" l="l" r="r" t="t"/>
              <a:pathLst>
                <a:path extrusionOk="0" h="5886" w="10464">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0"/>
            <p:cNvSpPr/>
            <p:nvPr/>
          </p:nvSpPr>
          <p:spPr>
            <a:xfrm>
              <a:off x="7611281" y="2684617"/>
              <a:ext cx="274340" cy="106286"/>
            </a:xfrm>
            <a:custGeom>
              <a:rect b="b" l="l" r="r" t="t"/>
              <a:pathLst>
                <a:path extrusionOk="0" h="4054" w="10464">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0"/>
            <p:cNvSpPr/>
            <p:nvPr/>
          </p:nvSpPr>
          <p:spPr>
            <a:xfrm>
              <a:off x="7708522" y="2636586"/>
              <a:ext cx="79963" cy="28551"/>
            </a:xfrm>
            <a:custGeom>
              <a:rect b="b" l="l" r="r" t="t"/>
              <a:pathLst>
                <a:path extrusionOk="0" h="1089" w="305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0"/>
            <p:cNvSpPr/>
            <p:nvPr/>
          </p:nvSpPr>
          <p:spPr>
            <a:xfrm>
              <a:off x="7651342" y="2487986"/>
              <a:ext cx="194298" cy="160110"/>
            </a:xfrm>
            <a:custGeom>
              <a:rect b="b" l="l" r="r" t="t"/>
              <a:pathLst>
                <a:path extrusionOk="0" h="6107" w="7411">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0"/>
            <p:cNvSpPr/>
            <p:nvPr/>
          </p:nvSpPr>
          <p:spPr>
            <a:xfrm>
              <a:off x="7650503" y="2487986"/>
              <a:ext cx="172249" cy="160136"/>
            </a:xfrm>
            <a:custGeom>
              <a:rect b="b" l="l" r="r" t="t"/>
              <a:pathLst>
                <a:path extrusionOk="0" h="6108" w="657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0"/>
            <p:cNvSpPr/>
            <p:nvPr/>
          </p:nvSpPr>
          <p:spPr>
            <a:xfrm>
              <a:off x="7659338" y="2436599"/>
              <a:ext cx="173874" cy="114256"/>
            </a:xfrm>
            <a:custGeom>
              <a:rect b="b" l="l" r="r" t="t"/>
              <a:pathLst>
                <a:path extrusionOk="0" h="4358" w="6632">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0"/>
            <p:cNvSpPr/>
            <p:nvPr/>
          </p:nvSpPr>
          <p:spPr>
            <a:xfrm>
              <a:off x="7659417" y="2436599"/>
              <a:ext cx="71915" cy="114256"/>
            </a:xfrm>
            <a:custGeom>
              <a:rect b="b" l="l" r="r" t="t"/>
              <a:pathLst>
                <a:path extrusionOk="0" h="4358" w="2743">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0"/>
            <p:cNvSpPr/>
            <p:nvPr/>
          </p:nvSpPr>
          <p:spPr>
            <a:xfrm>
              <a:off x="7777055" y="2436599"/>
              <a:ext cx="68585" cy="68585"/>
            </a:xfrm>
            <a:custGeom>
              <a:rect b="b" l="l" r="r" t="t"/>
              <a:pathLst>
                <a:path extrusionOk="0" h="2616" w="2616">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0"/>
            <p:cNvSpPr/>
            <p:nvPr/>
          </p:nvSpPr>
          <p:spPr>
            <a:xfrm>
              <a:off x="7754193" y="2465203"/>
              <a:ext cx="34292" cy="34292"/>
            </a:xfrm>
            <a:custGeom>
              <a:rect b="b" l="l" r="r" t="t"/>
              <a:pathLst>
                <a:path extrusionOk="0" h="1308" w="1308">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0"/>
            <p:cNvSpPr/>
            <p:nvPr/>
          </p:nvSpPr>
          <p:spPr>
            <a:xfrm>
              <a:off x="7659338" y="2684538"/>
              <a:ext cx="178227" cy="77682"/>
            </a:xfrm>
            <a:custGeom>
              <a:rect b="b" l="l" r="r" t="t"/>
              <a:pathLst>
                <a:path extrusionOk="0" h="2963" w="6798">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0"/>
            <p:cNvSpPr/>
            <p:nvPr/>
          </p:nvSpPr>
          <p:spPr>
            <a:xfrm>
              <a:off x="7709073" y="2551222"/>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0"/>
            <p:cNvSpPr/>
            <p:nvPr/>
          </p:nvSpPr>
          <p:spPr>
            <a:xfrm>
              <a:off x="7777631" y="2551222"/>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0"/>
            <p:cNvSpPr/>
            <p:nvPr/>
          </p:nvSpPr>
          <p:spPr>
            <a:xfrm>
              <a:off x="7723912" y="2591151"/>
              <a:ext cx="49630" cy="16491"/>
            </a:xfrm>
            <a:custGeom>
              <a:rect b="b" l="l" r="r" t="t"/>
              <a:pathLst>
                <a:path extrusionOk="0" h="629" w="1893">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0"/>
            <p:cNvSpPr/>
            <p:nvPr/>
          </p:nvSpPr>
          <p:spPr>
            <a:xfrm>
              <a:off x="7606248" y="2431303"/>
              <a:ext cx="284984" cy="364843"/>
            </a:xfrm>
            <a:custGeom>
              <a:rect b="b" l="l" r="r" t="t"/>
              <a:pathLst>
                <a:path extrusionOk="0" h="13916" w="1087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0"/>
            <p:cNvSpPr/>
            <p:nvPr/>
          </p:nvSpPr>
          <p:spPr>
            <a:xfrm>
              <a:off x="7701574" y="2534128"/>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0"/>
            <p:cNvSpPr/>
            <p:nvPr/>
          </p:nvSpPr>
          <p:spPr>
            <a:xfrm>
              <a:off x="7770133" y="2534128"/>
              <a:ext cx="25667" cy="10749"/>
            </a:xfrm>
            <a:custGeom>
              <a:rect b="b" l="l" r="r" t="t"/>
              <a:pathLst>
                <a:path extrusionOk="0" h="410" w="979">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8" name="Google Shape;15438;p80"/>
          <p:cNvGrpSpPr/>
          <p:nvPr/>
        </p:nvGrpSpPr>
        <p:grpSpPr>
          <a:xfrm>
            <a:off x="5805866" y="4086837"/>
            <a:ext cx="284879" cy="364948"/>
            <a:chOff x="5805866" y="4286087"/>
            <a:chExt cx="284879" cy="364948"/>
          </a:xfrm>
        </p:grpSpPr>
        <p:sp>
          <p:nvSpPr>
            <p:cNvPr id="15439" name="Google Shape;15439;p80"/>
            <p:cNvSpPr/>
            <p:nvPr/>
          </p:nvSpPr>
          <p:spPr>
            <a:xfrm>
              <a:off x="5811266" y="4542835"/>
              <a:ext cx="274261" cy="102956"/>
            </a:xfrm>
            <a:custGeom>
              <a:rect b="b" l="l" r="r" t="t"/>
              <a:pathLst>
                <a:path extrusionOk="0" h="3927" w="10461">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0"/>
            <p:cNvSpPr/>
            <p:nvPr/>
          </p:nvSpPr>
          <p:spPr>
            <a:xfrm>
              <a:off x="5872327" y="4542835"/>
              <a:ext cx="152140" cy="51413"/>
            </a:xfrm>
            <a:custGeom>
              <a:rect b="b" l="l" r="r" t="t"/>
              <a:pathLst>
                <a:path extrusionOk="0" h="1961" w="5803">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0"/>
            <p:cNvSpPr/>
            <p:nvPr/>
          </p:nvSpPr>
          <p:spPr>
            <a:xfrm>
              <a:off x="5856937" y="4546164"/>
              <a:ext cx="40008" cy="99548"/>
            </a:xfrm>
            <a:custGeom>
              <a:rect b="b" l="l" r="r" t="t"/>
              <a:pathLst>
                <a:path extrusionOk="0" h="3797" w="1526">
                  <a:moveTo>
                    <a:pt x="1525" y="0"/>
                  </a:moveTo>
                  <a:lnTo>
                    <a:pt x="1" y="450"/>
                  </a:lnTo>
                  <a:lnTo>
                    <a:pt x="1" y="3796"/>
                  </a:lnTo>
                  <a:lnTo>
                    <a:pt x="1525" y="3796"/>
                  </a:lnTo>
                  <a:lnTo>
                    <a:pt x="1525"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0"/>
            <p:cNvSpPr/>
            <p:nvPr/>
          </p:nvSpPr>
          <p:spPr>
            <a:xfrm>
              <a:off x="5999849" y="4546164"/>
              <a:ext cx="39982" cy="99548"/>
            </a:xfrm>
            <a:custGeom>
              <a:rect b="b" l="l" r="r" t="t"/>
              <a:pathLst>
                <a:path extrusionOk="0" h="3797" w="1525">
                  <a:moveTo>
                    <a:pt x="0" y="0"/>
                  </a:moveTo>
                  <a:lnTo>
                    <a:pt x="0" y="3796"/>
                  </a:lnTo>
                  <a:lnTo>
                    <a:pt x="1525" y="3796"/>
                  </a:lnTo>
                  <a:lnTo>
                    <a:pt x="1525" y="450"/>
                  </a:lnTo>
                  <a:lnTo>
                    <a:pt x="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0"/>
            <p:cNvSpPr/>
            <p:nvPr/>
          </p:nvSpPr>
          <p:spPr>
            <a:xfrm>
              <a:off x="5999849" y="4546164"/>
              <a:ext cx="24618" cy="32221"/>
            </a:xfrm>
            <a:custGeom>
              <a:rect b="b" l="l" r="r" t="t"/>
              <a:pathLst>
                <a:path extrusionOk="0" h="1229" w="939">
                  <a:moveTo>
                    <a:pt x="0" y="0"/>
                  </a:moveTo>
                  <a:lnTo>
                    <a:pt x="0" y="1228"/>
                  </a:lnTo>
                  <a:cubicBezTo>
                    <a:pt x="370" y="975"/>
                    <a:pt x="688" y="652"/>
                    <a:pt x="938" y="279"/>
                  </a:cubicBezTo>
                  <a:lnTo>
                    <a:pt x="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0"/>
            <p:cNvSpPr/>
            <p:nvPr/>
          </p:nvSpPr>
          <p:spPr>
            <a:xfrm>
              <a:off x="5874136" y="4365657"/>
              <a:ext cx="148522" cy="34319"/>
            </a:xfrm>
            <a:custGeom>
              <a:rect b="b" l="l" r="r" t="t"/>
              <a:pathLst>
                <a:path extrusionOk="0" h="1309" w="5665">
                  <a:moveTo>
                    <a:pt x="0" y="1"/>
                  </a:moveTo>
                  <a:lnTo>
                    <a:pt x="0" y="1308"/>
                  </a:lnTo>
                  <a:lnTo>
                    <a:pt x="5664" y="1308"/>
                  </a:lnTo>
                  <a:lnTo>
                    <a:pt x="566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0"/>
            <p:cNvSpPr/>
            <p:nvPr/>
          </p:nvSpPr>
          <p:spPr>
            <a:xfrm>
              <a:off x="5851248" y="4399949"/>
              <a:ext cx="194298" cy="74274"/>
            </a:xfrm>
            <a:custGeom>
              <a:rect b="b" l="l" r="r" t="t"/>
              <a:pathLst>
                <a:path extrusionOk="0" h="2833" w="7411">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0"/>
            <p:cNvSpPr/>
            <p:nvPr/>
          </p:nvSpPr>
          <p:spPr>
            <a:xfrm>
              <a:off x="5850488" y="4399949"/>
              <a:ext cx="172170" cy="74274"/>
            </a:xfrm>
            <a:custGeom>
              <a:rect b="b" l="l" r="r" t="t"/>
              <a:pathLst>
                <a:path extrusionOk="0" h="2833" w="6567">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0"/>
            <p:cNvSpPr/>
            <p:nvPr/>
          </p:nvSpPr>
          <p:spPr>
            <a:xfrm>
              <a:off x="5891204" y="4291409"/>
              <a:ext cx="159927" cy="138271"/>
            </a:xfrm>
            <a:custGeom>
              <a:rect b="b" l="l" r="r" t="t"/>
              <a:pathLst>
                <a:path extrusionOk="0" h="5274" w="610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0"/>
            <p:cNvSpPr/>
            <p:nvPr/>
          </p:nvSpPr>
          <p:spPr>
            <a:xfrm>
              <a:off x="5845533" y="4291409"/>
              <a:ext cx="159927" cy="138271"/>
            </a:xfrm>
            <a:custGeom>
              <a:rect b="b" l="l" r="r" t="t"/>
              <a:pathLst>
                <a:path extrusionOk="0" h="5274" w="610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0"/>
            <p:cNvSpPr/>
            <p:nvPr/>
          </p:nvSpPr>
          <p:spPr>
            <a:xfrm>
              <a:off x="5839844" y="4594221"/>
              <a:ext cx="17120" cy="51491"/>
            </a:xfrm>
            <a:custGeom>
              <a:rect b="b" l="l" r="r" t="t"/>
              <a:pathLst>
                <a:path extrusionOk="0" h="1964" w="653">
                  <a:moveTo>
                    <a:pt x="653" y="0"/>
                  </a:moveTo>
                  <a:cubicBezTo>
                    <a:pt x="290" y="0"/>
                    <a:pt x="1" y="293"/>
                    <a:pt x="1" y="656"/>
                  </a:cubicBezTo>
                  <a:lnTo>
                    <a:pt x="1" y="1963"/>
                  </a:lnTo>
                  <a:lnTo>
                    <a:pt x="653" y="1963"/>
                  </a:lnTo>
                  <a:lnTo>
                    <a:pt x="65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0"/>
            <p:cNvSpPr/>
            <p:nvPr/>
          </p:nvSpPr>
          <p:spPr>
            <a:xfrm>
              <a:off x="6039804" y="4594221"/>
              <a:ext cx="17120" cy="51491"/>
            </a:xfrm>
            <a:custGeom>
              <a:rect b="b" l="l" r="r" t="t"/>
              <a:pathLst>
                <a:path extrusionOk="0" h="1964" w="653">
                  <a:moveTo>
                    <a:pt x="1" y="0"/>
                  </a:moveTo>
                  <a:lnTo>
                    <a:pt x="1" y="1963"/>
                  </a:lnTo>
                  <a:lnTo>
                    <a:pt x="653" y="1963"/>
                  </a:lnTo>
                  <a:lnTo>
                    <a:pt x="653" y="656"/>
                  </a:lnTo>
                  <a:cubicBezTo>
                    <a:pt x="653" y="293"/>
                    <a:pt x="360" y="0"/>
                    <a:pt x="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0"/>
            <p:cNvSpPr/>
            <p:nvPr/>
          </p:nvSpPr>
          <p:spPr>
            <a:xfrm>
              <a:off x="5872327" y="4546164"/>
              <a:ext cx="24697" cy="32221"/>
            </a:xfrm>
            <a:custGeom>
              <a:rect b="b" l="l" r="r" t="t"/>
              <a:pathLst>
                <a:path extrusionOk="0" h="1229" w="942">
                  <a:moveTo>
                    <a:pt x="942" y="0"/>
                  </a:moveTo>
                  <a:lnTo>
                    <a:pt x="0" y="279"/>
                  </a:lnTo>
                  <a:cubicBezTo>
                    <a:pt x="250" y="652"/>
                    <a:pt x="569" y="975"/>
                    <a:pt x="942" y="1228"/>
                  </a:cubicBezTo>
                  <a:lnTo>
                    <a:pt x="942"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0"/>
            <p:cNvSpPr/>
            <p:nvPr/>
          </p:nvSpPr>
          <p:spPr>
            <a:xfrm>
              <a:off x="5874136" y="4462897"/>
              <a:ext cx="148522" cy="114256"/>
            </a:xfrm>
            <a:custGeom>
              <a:rect b="b" l="l" r="r" t="t"/>
              <a:pathLst>
                <a:path extrusionOk="0" h="4358" w="5665">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0"/>
            <p:cNvSpPr/>
            <p:nvPr/>
          </p:nvSpPr>
          <p:spPr>
            <a:xfrm>
              <a:off x="5873874" y="4462897"/>
              <a:ext cx="86020" cy="114282"/>
            </a:xfrm>
            <a:custGeom>
              <a:rect b="b" l="l" r="r" t="t"/>
              <a:pathLst>
                <a:path extrusionOk="0" h="4359" w="3281">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0"/>
            <p:cNvSpPr/>
            <p:nvPr/>
          </p:nvSpPr>
          <p:spPr>
            <a:xfrm>
              <a:off x="5908796" y="4428893"/>
              <a:ext cx="10644" cy="16491"/>
            </a:xfrm>
            <a:custGeom>
              <a:rect b="b" l="l" r="r" t="t"/>
              <a:pathLst>
                <a:path extrusionOk="0" h="629" w="406">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0"/>
            <p:cNvSpPr/>
            <p:nvPr/>
          </p:nvSpPr>
          <p:spPr>
            <a:xfrm>
              <a:off x="5977328" y="4428893"/>
              <a:ext cx="10671" cy="16491"/>
            </a:xfrm>
            <a:custGeom>
              <a:rect b="b" l="l" r="r" t="t"/>
              <a:pathLst>
                <a:path extrusionOk="0" h="629" w="407">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0"/>
            <p:cNvSpPr/>
            <p:nvPr/>
          </p:nvSpPr>
          <p:spPr>
            <a:xfrm>
              <a:off x="5923556" y="4480227"/>
              <a:ext cx="49604" cy="16491"/>
            </a:xfrm>
            <a:custGeom>
              <a:rect b="b" l="l" r="r" t="t"/>
              <a:pathLst>
                <a:path extrusionOk="0" h="629" w="1892">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0"/>
            <p:cNvSpPr/>
            <p:nvPr/>
          </p:nvSpPr>
          <p:spPr>
            <a:xfrm>
              <a:off x="5805866" y="4286087"/>
              <a:ext cx="284879" cy="364895"/>
            </a:xfrm>
            <a:custGeom>
              <a:rect b="b" l="l" r="r" t="t"/>
              <a:pathLst>
                <a:path extrusionOk="0" h="13918" w="10866">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0"/>
            <p:cNvSpPr/>
            <p:nvPr/>
          </p:nvSpPr>
          <p:spPr>
            <a:xfrm>
              <a:off x="5891597" y="4594588"/>
              <a:ext cx="10749" cy="56446"/>
            </a:xfrm>
            <a:custGeom>
              <a:rect b="b" l="l" r="r" t="t"/>
              <a:pathLst>
                <a:path extrusionOk="0" h="2153" w="41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0"/>
            <p:cNvSpPr/>
            <p:nvPr/>
          </p:nvSpPr>
          <p:spPr>
            <a:xfrm>
              <a:off x="5941358" y="4600382"/>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0"/>
            <p:cNvSpPr/>
            <p:nvPr/>
          </p:nvSpPr>
          <p:spPr>
            <a:xfrm>
              <a:off x="5941358" y="4634648"/>
              <a:ext cx="12453" cy="10697"/>
            </a:xfrm>
            <a:custGeom>
              <a:rect b="b" l="l" r="r" t="t"/>
              <a:pathLst>
                <a:path extrusionOk="0" h="408" w="475">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1" name="Google Shape;15461;p80"/>
          <p:cNvGrpSpPr/>
          <p:nvPr/>
        </p:nvGrpSpPr>
        <p:grpSpPr>
          <a:xfrm>
            <a:off x="5355790" y="4086837"/>
            <a:ext cx="284958" cy="364948"/>
            <a:chOff x="5355790" y="4286087"/>
            <a:chExt cx="284958" cy="364948"/>
          </a:xfrm>
        </p:grpSpPr>
        <p:sp>
          <p:nvSpPr>
            <p:cNvPr id="15462" name="Google Shape;15462;p80"/>
            <p:cNvSpPr/>
            <p:nvPr/>
          </p:nvSpPr>
          <p:spPr>
            <a:xfrm>
              <a:off x="5361086" y="4525662"/>
              <a:ext cx="274366" cy="120050"/>
            </a:xfrm>
            <a:custGeom>
              <a:rect b="b" l="l" r="r" t="t"/>
              <a:pathLst>
                <a:path extrusionOk="0" h="4579" w="10465">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0"/>
            <p:cNvSpPr/>
            <p:nvPr/>
          </p:nvSpPr>
          <p:spPr>
            <a:xfrm>
              <a:off x="5458222" y="4491370"/>
              <a:ext cx="80094" cy="154342"/>
            </a:xfrm>
            <a:custGeom>
              <a:rect b="b" l="l" r="r" t="t"/>
              <a:pathLst>
                <a:path extrusionOk="0" h="5887" w="3055">
                  <a:moveTo>
                    <a:pt x="1" y="1"/>
                  </a:moveTo>
                  <a:lnTo>
                    <a:pt x="1" y="5886"/>
                  </a:lnTo>
                  <a:lnTo>
                    <a:pt x="3054" y="5886"/>
                  </a:lnTo>
                  <a:lnTo>
                    <a:pt x="30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0"/>
            <p:cNvSpPr/>
            <p:nvPr/>
          </p:nvSpPr>
          <p:spPr>
            <a:xfrm>
              <a:off x="5458326" y="4491370"/>
              <a:ext cx="79990" cy="34319"/>
            </a:xfrm>
            <a:custGeom>
              <a:rect b="b" l="l" r="r" t="t"/>
              <a:pathLst>
                <a:path extrusionOk="0" h="1309" w="3051">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0"/>
            <p:cNvSpPr/>
            <p:nvPr/>
          </p:nvSpPr>
          <p:spPr>
            <a:xfrm>
              <a:off x="5538290" y="4479991"/>
              <a:ext cx="64783" cy="165799"/>
            </a:xfrm>
            <a:custGeom>
              <a:rect b="b" l="l" r="r" t="t"/>
              <a:pathLst>
                <a:path extrusionOk="0" h="6324" w="2471">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0"/>
            <p:cNvSpPr/>
            <p:nvPr/>
          </p:nvSpPr>
          <p:spPr>
            <a:xfrm>
              <a:off x="5393464" y="4479991"/>
              <a:ext cx="64783" cy="165799"/>
            </a:xfrm>
            <a:custGeom>
              <a:rect b="b" l="l" r="r" t="t"/>
              <a:pathLst>
                <a:path extrusionOk="0" h="6324" w="2471">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0"/>
            <p:cNvSpPr/>
            <p:nvPr/>
          </p:nvSpPr>
          <p:spPr>
            <a:xfrm>
              <a:off x="5406862" y="4297098"/>
              <a:ext cx="182919" cy="125739"/>
            </a:xfrm>
            <a:custGeom>
              <a:rect b="b" l="l" r="r" t="t"/>
              <a:pathLst>
                <a:path extrusionOk="0" h="4796" w="6977">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0"/>
            <p:cNvSpPr/>
            <p:nvPr/>
          </p:nvSpPr>
          <p:spPr>
            <a:xfrm>
              <a:off x="5406521" y="4297098"/>
              <a:ext cx="106050" cy="125739"/>
            </a:xfrm>
            <a:custGeom>
              <a:rect b="b" l="l" r="r" t="t"/>
              <a:pathLst>
                <a:path extrusionOk="0" h="4796" w="4045">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0"/>
            <p:cNvSpPr/>
            <p:nvPr/>
          </p:nvSpPr>
          <p:spPr>
            <a:xfrm>
              <a:off x="5372595" y="4382855"/>
              <a:ext cx="251452" cy="91447"/>
            </a:xfrm>
            <a:custGeom>
              <a:rect b="b" l="l" r="r" t="t"/>
              <a:pathLst>
                <a:path extrusionOk="0" h="3488" w="9591">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0"/>
            <p:cNvSpPr/>
            <p:nvPr/>
          </p:nvSpPr>
          <p:spPr>
            <a:xfrm>
              <a:off x="5401172" y="4382855"/>
              <a:ext cx="194298" cy="125818"/>
            </a:xfrm>
            <a:custGeom>
              <a:rect b="b" l="l" r="r" t="t"/>
              <a:pathLst>
                <a:path extrusionOk="0" h="4799" w="7411">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0"/>
            <p:cNvSpPr/>
            <p:nvPr/>
          </p:nvSpPr>
          <p:spPr>
            <a:xfrm>
              <a:off x="5401172" y="4382855"/>
              <a:ext cx="148522" cy="125765"/>
            </a:xfrm>
            <a:custGeom>
              <a:rect b="b" l="l" r="r" t="t"/>
              <a:pathLst>
                <a:path extrusionOk="0" h="4797" w="5665">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0"/>
            <p:cNvSpPr/>
            <p:nvPr/>
          </p:nvSpPr>
          <p:spPr>
            <a:xfrm>
              <a:off x="5475420" y="4291409"/>
              <a:ext cx="45802" cy="65124"/>
            </a:xfrm>
            <a:custGeom>
              <a:rect b="b" l="l" r="r" t="t"/>
              <a:pathLst>
                <a:path extrusionOk="0" h="2484" w="1747">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0"/>
            <p:cNvSpPr/>
            <p:nvPr/>
          </p:nvSpPr>
          <p:spPr>
            <a:xfrm>
              <a:off x="5475420" y="4291409"/>
              <a:ext cx="22914" cy="65150"/>
            </a:xfrm>
            <a:custGeom>
              <a:rect b="b" l="l" r="r" t="t"/>
              <a:pathLst>
                <a:path extrusionOk="0" h="2485" w="874">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0"/>
            <p:cNvSpPr/>
            <p:nvPr/>
          </p:nvSpPr>
          <p:spPr>
            <a:xfrm>
              <a:off x="5458326" y="4546531"/>
              <a:ext cx="79990" cy="99181"/>
            </a:xfrm>
            <a:custGeom>
              <a:rect b="b" l="l" r="r" t="t"/>
              <a:pathLst>
                <a:path extrusionOk="0" h="3783" w="3051">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0"/>
            <p:cNvSpPr/>
            <p:nvPr/>
          </p:nvSpPr>
          <p:spPr>
            <a:xfrm>
              <a:off x="5458326" y="4546531"/>
              <a:ext cx="79990" cy="42079"/>
            </a:xfrm>
            <a:custGeom>
              <a:rect b="b" l="l" r="r" t="t"/>
              <a:pathLst>
                <a:path extrusionOk="0" h="1605" w="3051">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0"/>
            <p:cNvSpPr/>
            <p:nvPr/>
          </p:nvSpPr>
          <p:spPr>
            <a:xfrm>
              <a:off x="5412551" y="4382855"/>
              <a:ext cx="22914" cy="30203"/>
            </a:xfrm>
            <a:custGeom>
              <a:rect b="b" l="l" r="r" t="t"/>
              <a:pathLst>
                <a:path extrusionOk="0" h="1152" w="874">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0"/>
            <p:cNvSpPr/>
            <p:nvPr/>
          </p:nvSpPr>
          <p:spPr>
            <a:xfrm>
              <a:off x="5561073" y="4382855"/>
              <a:ext cx="22914" cy="30203"/>
            </a:xfrm>
            <a:custGeom>
              <a:rect b="b" l="l" r="r" t="t"/>
              <a:pathLst>
                <a:path extrusionOk="0" h="1152" w="874">
                  <a:moveTo>
                    <a:pt x="4" y="0"/>
                  </a:moveTo>
                  <a:lnTo>
                    <a:pt x="4" y="681"/>
                  </a:lnTo>
                  <a:cubicBezTo>
                    <a:pt x="0" y="913"/>
                    <a:pt x="178" y="1101"/>
                    <a:pt x="410" y="1119"/>
                  </a:cubicBezTo>
                  <a:lnTo>
                    <a:pt x="873" y="1152"/>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0"/>
            <p:cNvSpPr/>
            <p:nvPr/>
          </p:nvSpPr>
          <p:spPr>
            <a:xfrm>
              <a:off x="5458615" y="4411799"/>
              <a:ext cx="10749" cy="16386"/>
            </a:xfrm>
            <a:custGeom>
              <a:rect b="b" l="l" r="r" t="t"/>
              <a:pathLst>
                <a:path extrusionOk="0" h="625" w="41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0"/>
            <p:cNvSpPr/>
            <p:nvPr/>
          </p:nvSpPr>
          <p:spPr>
            <a:xfrm>
              <a:off x="5527252" y="4411799"/>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0"/>
            <p:cNvSpPr/>
            <p:nvPr/>
          </p:nvSpPr>
          <p:spPr>
            <a:xfrm>
              <a:off x="5473480" y="4451755"/>
              <a:ext cx="49604" cy="16491"/>
            </a:xfrm>
            <a:custGeom>
              <a:rect b="b" l="l" r="r" t="t"/>
              <a:pathLst>
                <a:path extrusionOk="0" h="629" w="1892">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0"/>
            <p:cNvSpPr/>
            <p:nvPr/>
          </p:nvSpPr>
          <p:spPr>
            <a:xfrm>
              <a:off x="5452926" y="4606071"/>
              <a:ext cx="10749" cy="44963"/>
            </a:xfrm>
            <a:custGeom>
              <a:rect b="b" l="l" r="r" t="t"/>
              <a:pathLst>
                <a:path extrusionOk="0" h="1715" w="41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0"/>
            <p:cNvSpPr/>
            <p:nvPr/>
          </p:nvSpPr>
          <p:spPr>
            <a:xfrm>
              <a:off x="5355790" y="4286087"/>
              <a:ext cx="284958" cy="364948"/>
            </a:xfrm>
            <a:custGeom>
              <a:rect b="b" l="l" r="r" t="t"/>
              <a:pathLst>
                <a:path extrusionOk="0" h="13920" w="10869">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0"/>
            <p:cNvSpPr/>
            <p:nvPr/>
          </p:nvSpPr>
          <p:spPr>
            <a:xfrm>
              <a:off x="5451117" y="4394627"/>
              <a:ext cx="25667" cy="10749"/>
            </a:xfrm>
            <a:custGeom>
              <a:rect b="b" l="l" r="r" t="t"/>
              <a:pathLst>
                <a:path extrusionOk="0" h="410" w="979">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0"/>
            <p:cNvSpPr/>
            <p:nvPr/>
          </p:nvSpPr>
          <p:spPr>
            <a:xfrm>
              <a:off x="5521484" y="4394627"/>
              <a:ext cx="23937" cy="10644"/>
            </a:xfrm>
            <a:custGeom>
              <a:rect b="b" l="l" r="r" t="t"/>
              <a:pathLst>
                <a:path extrusionOk="0" h="406" w="913">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5" name="Google Shape;15485;p80"/>
          <p:cNvGrpSpPr/>
          <p:nvPr/>
        </p:nvGrpSpPr>
        <p:grpSpPr>
          <a:xfrm>
            <a:off x="8056219" y="1784258"/>
            <a:ext cx="284984" cy="364869"/>
            <a:chOff x="8056219" y="1983508"/>
            <a:chExt cx="284984" cy="364869"/>
          </a:xfrm>
        </p:grpSpPr>
        <p:sp>
          <p:nvSpPr>
            <p:cNvPr id="15486" name="Google Shape;15486;p80"/>
            <p:cNvSpPr/>
            <p:nvPr/>
          </p:nvSpPr>
          <p:spPr>
            <a:xfrm>
              <a:off x="8061646" y="2230005"/>
              <a:ext cx="274340" cy="112447"/>
            </a:xfrm>
            <a:custGeom>
              <a:rect b="b" l="l" r="r" t="t"/>
              <a:pathLst>
                <a:path extrusionOk="0" h="4289" w="10464">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0"/>
            <p:cNvSpPr/>
            <p:nvPr/>
          </p:nvSpPr>
          <p:spPr>
            <a:xfrm>
              <a:off x="8090511" y="2165327"/>
              <a:ext cx="216609" cy="130013"/>
            </a:xfrm>
            <a:custGeom>
              <a:rect b="b" l="l" r="r" t="t"/>
              <a:pathLst>
                <a:path extrusionOk="0" h="4959" w="8262">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0"/>
            <p:cNvSpPr/>
            <p:nvPr/>
          </p:nvSpPr>
          <p:spPr>
            <a:xfrm>
              <a:off x="8101601" y="2175289"/>
              <a:ext cx="194298" cy="102877"/>
            </a:xfrm>
            <a:custGeom>
              <a:rect b="b" l="l" r="r" t="t"/>
              <a:pathLst>
                <a:path extrusionOk="0" h="3924" w="7411">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0"/>
            <p:cNvSpPr/>
            <p:nvPr/>
          </p:nvSpPr>
          <p:spPr>
            <a:xfrm>
              <a:off x="8120137" y="2192488"/>
              <a:ext cx="157253" cy="65072"/>
            </a:xfrm>
            <a:custGeom>
              <a:rect b="b" l="l" r="r" t="t"/>
              <a:pathLst>
                <a:path extrusionOk="0" h="2482" w="5998">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0"/>
            <p:cNvSpPr/>
            <p:nvPr/>
          </p:nvSpPr>
          <p:spPr>
            <a:xfrm>
              <a:off x="8144807" y="2171016"/>
              <a:ext cx="107911" cy="86544"/>
            </a:xfrm>
            <a:custGeom>
              <a:rect b="b" l="l" r="r" t="t"/>
              <a:pathLst>
                <a:path extrusionOk="0" h="3301" w="4116">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0"/>
            <p:cNvSpPr/>
            <p:nvPr/>
          </p:nvSpPr>
          <p:spPr>
            <a:xfrm>
              <a:off x="8158781" y="2171016"/>
              <a:ext cx="80068" cy="34292"/>
            </a:xfrm>
            <a:custGeom>
              <a:rect b="b" l="l" r="r" t="t"/>
              <a:pathLst>
                <a:path extrusionOk="0" h="1308" w="3054">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0"/>
            <p:cNvSpPr/>
            <p:nvPr/>
          </p:nvSpPr>
          <p:spPr>
            <a:xfrm>
              <a:off x="8100474" y="1989434"/>
              <a:ext cx="196684" cy="200144"/>
            </a:xfrm>
            <a:custGeom>
              <a:rect b="b" l="l" r="r" t="t"/>
              <a:pathLst>
                <a:path extrusionOk="0" h="7634" w="7502">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0"/>
            <p:cNvSpPr/>
            <p:nvPr/>
          </p:nvSpPr>
          <p:spPr>
            <a:xfrm>
              <a:off x="8100474" y="2023621"/>
              <a:ext cx="112735" cy="165852"/>
            </a:xfrm>
            <a:custGeom>
              <a:rect b="b" l="l" r="r" t="t"/>
              <a:pathLst>
                <a:path extrusionOk="0" h="6326" w="430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0"/>
            <p:cNvSpPr/>
            <p:nvPr/>
          </p:nvSpPr>
          <p:spPr>
            <a:xfrm>
              <a:off x="8165047" y="2132293"/>
              <a:ext cx="67536" cy="66619"/>
            </a:xfrm>
            <a:custGeom>
              <a:rect b="b" l="l" r="r" t="t"/>
              <a:pathLst>
                <a:path extrusionOk="0" h="2541" w="2576">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0"/>
            <p:cNvSpPr/>
            <p:nvPr/>
          </p:nvSpPr>
          <p:spPr>
            <a:xfrm>
              <a:off x="8165047" y="2132293"/>
              <a:ext cx="41712" cy="66566"/>
            </a:xfrm>
            <a:custGeom>
              <a:rect b="b" l="l" r="r" t="t"/>
              <a:pathLst>
                <a:path extrusionOk="0" h="2539" w="1591">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0"/>
            <p:cNvSpPr/>
            <p:nvPr/>
          </p:nvSpPr>
          <p:spPr>
            <a:xfrm>
              <a:off x="8180463" y="2143173"/>
              <a:ext cx="37308" cy="16674"/>
            </a:xfrm>
            <a:custGeom>
              <a:rect b="b" l="l" r="r" t="t"/>
              <a:pathLst>
                <a:path extrusionOk="0" h="636" w="1423">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0"/>
            <p:cNvSpPr/>
            <p:nvPr/>
          </p:nvSpPr>
          <p:spPr>
            <a:xfrm>
              <a:off x="8151650" y="2063446"/>
              <a:ext cx="31461" cy="10749"/>
            </a:xfrm>
            <a:custGeom>
              <a:rect b="b" l="l" r="r" t="t"/>
              <a:pathLst>
                <a:path extrusionOk="0" h="410" w="120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0"/>
            <p:cNvSpPr/>
            <p:nvPr/>
          </p:nvSpPr>
          <p:spPr>
            <a:xfrm>
              <a:off x="8214520" y="2063446"/>
              <a:ext cx="31356" cy="10749"/>
            </a:xfrm>
            <a:custGeom>
              <a:rect b="b" l="l" r="r" t="t"/>
              <a:pathLst>
                <a:path extrusionOk="0" h="410" w="1196">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0"/>
            <p:cNvSpPr/>
            <p:nvPr/>
          </p:nvSpPr>
          <p:spPr>
            <a:xfrm>
              <a:off x="8056219" y="1983508"/>
              <a:ext cx="284984" cy="364869"/>
            </a:xfrm>
            <a:custGeom>
              <a:rect b="b" l="l" r="r" t="t"/>
              <a:pathLst>
                <a:path extrusionOk="0" h="13917" w="1087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0" name="Google Shape;15500;p80"/>
          <p:cNvGrpSpPr/>
          <p:nvPr/>
        </p:nvGrpSpPr>
        <p:grpSpPr>
          <a:xfrm>
            <a:off x="7161782" y="4086732"/>
            <a:ext cx="273580" cy="365131"/>
            <a:chOff x="7161782" y="4285982"/>
            <a:chExt cx="273580" cy="365131"/>
          </a:xfrm>
        </p:grpSpPr>
        <p:sp>
          <p:nvSpPr>
            <p:cNvPr id="15501" name="Google Shape;15501;p80"/>
            <p:cNvSpPr/>
            <p:nvPr/>
          </p:nvSpPr>
          <p:spPr>
            <a:xfrm>
              <a:off x="7173449" y="4291409"/>
              <a:ext cx="250325" cy="280029"/>
            </a:xfrm>
            <a:custGeom>
              <a:rect b="b" l="l" r="r" t="t"/>
              <a:pathLst>
                <a:path extrusionOk="0" h="10681" w="9548">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0"/>
            <p:cNvSpPr/>
            <p:nvPr/>
          </p:nvSpPr>
          <p:spPr>
            <a:xfrm>
              <a:off x="7167104" y="4497164"/>
              <a:ext cx="262935" cy="148548"/>
            </a:xfrm>
            <a:custGeom>
              <a:rect b="b" l="l" r="r" t="t"/>
              <a:pathLst>
                <a:path extrusionOk="0" h="5666" w="10029">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0"/>
            <p:cNvSpPr/>
            <p:nvPr/>
          </p:nvSpPr>
          <p:spPr>
            <a:xfrm>
              <a:off x="7167183" y="4570468"/>
              <a:ext cx="262857" cy="75244"/>
            </a:xfrm>
            <a:custGeom>
              <a:rect b="b" l="l" r="r" t="t"/>
              <a:pathLst>
                <a:path extrusionOk="0" h="2870" w="10026">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0"/>
            <p:cNvSpPr/>
            <p:nvPr/>
          </p:nvSpPr>
          <p:spPr>
            <a:xfrm>
              <a:off x="7264319" y="4497164"/>
              <a:ext cx="68585" cy="28577"/>
            </a:xfrm>
            <a:custGeom>
              <a:rect b="b" l="l" r="r" t="t"/>
              <a:pathLst>
                <a:path extrusionOk="0" h="1090" w="2616">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0"/>
            <p:cNvSpPr/>
            <p:nvPr/>
          </p:nvSpPr>
          <p:spPr>
            <a:xfrm>
              <a:off x="7224337" y="4314297"/>
              <a:ext cx="148627" cy="194298"/>
            </a:xfrm>
            <a:custGeom>
              <a:rect b="b" l="l" r="r" t="t"/>
              <a:pathLst>
                <a:path extrusionOk="0" h="7411" w="5669">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0"/>
            <p:cNvSpPr/>
            <p:nvPr/>
          </p:nvSpPr>
          <p:spPr>
            <a:xfrm>
              <a:off x="7224101" y="4314218"/>
              <a:ext cx="148784" cy="194481"/>
            </a:xfrm>
            <a:custGeom>
              <a:rect b="b" l="l" r="r" t="t"/>
              <a:pathLst>
                <a:path extrusionOk="0" h="7418" w="5675">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0"/>
            <p:cNvSpPr/>
            <p:nvPr/>
          </p:nvSpPr>
          <p:spPr>
            <a:xfrm>
              <a:off x="7225674" y="4314297"/>
              <a:ext cx="145874" cy="60589"/>
            </a:xfrm>
            <a:custGeom>
              <a:rect b="b" l="l" r="r" t="t"/>
              <a:pathLst>
                <a:path extrusionOk="0" h="2311" w="5564">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0"/>
            <p:cNvSpPr/>
            <p:nvPr/>
          </p:nvSpPr>
          <p:spPr>
            <a:xfrm>
              <a:off x="7225674" y="4314297"/>
              <a:ext cx="84447" cy="60589"/>
            </a:xfrm>
            <a:custGeom>
              <a:rect b="b" l="l" r="r" t="t"/>
              <a:pathLst>
                <a:path extrusionOk="0" h="2311" w="3221">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0"/>
            <p:cNvSpPr/>
            <p:nvPr/>
          </p:nvSpPr>
          <p:spPr>
            <a:xfrm>
              <a:off x="7173921" y="4570468"/>
              <a:ext cx="249486" cy="52356"/>
            </a:xfrm>
            <a:custGeom>
              <a:rect b="b" l="l" r="r" t="t"/>
              <a:pathLst>
                <a:path extrusionOk="0" h="1997" w="9516">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0"/>
            <p:cNvSpPr/>
            <p:nvPr/>
          </p:nvSpPr>
          <p:spPr>
            <a:xfrm>
              <a:off x="7161782" y="4285982"/>
              <a:ext cx="273580" cy="365131"/>
            </a:xfrm>
            <a:custGeom>
              <a:rect b="b" l="l" r="r" t="t"/>
              <a:pathLst>
                <a:path extrusionOk="0" h="13927" w="10435">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0"/>
            <p:cNvSpPr/>
            <p:nvPr/>
          </p:nvSpPr>
          <p:spPr>
            <a:xfrm>
              <a:off x="7273836" y="4457392"/>
              <a:ext cx="49630" cy="16543"/>
            </a:xfrm>
            <a:custGeom>
              <a:rect b="b" l="l" r="r" t="t"/>
              <a:pathLst>
                <a:path extrusionOk="0" h="631" w="1893">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0"/>
            <p:cNvSpPr/>
            <p:nvPr/>
          </p:nvSpPr>
          <p:spPr>
            <a:xfrm>
              <a:off x="7258918" y="4417515"/>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0"/>
            <p:cNvSpPr/>
            <p:nvPr/>
          </p:nvSpPr>
          <p:spPr>
            <a:xfrm>
              <a:off x="7327556" y="4417515"/>
              <a:ext cx="10749" cy="16360"/>
            </a:xfrm>
            <a:custGeom>
              <a:rect b="b" l="l" r="r" t="t"/>
              <a:pathLst>
                <a:path extrusionOk="0" h="624" w="41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0"/>
            <p:cNvSpPr/>
            <p:nvPr/>
          </p:nvSpPr>
          <p:spPr>
            <a:xfrm>
              <a:off x="7251499" y="4400316"/>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0"/>
            <p:cNvSpPr/>
            <p:nvPr/>
          </p:nvSpPr>
          <p:spPr>
            <a:xfrm>
              <a:off x="7320057" y="4400316"/>
              <a:ext cx="25667" cy="10749"/>
            </a:xfrm>
            <a:custGeom>
              <a:rect b="b" l="l" r="r" t="t"/>
              <a:pathLst>
                <a:path extrusionOk="0" h="410" w="979">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6" name="Google Shape;15516;p80"/>
          <p:cNvGrpSpPr/>
          <p:nvPr/>
        </p:nvGrpSpPr>
        <p:grpSpPr>
          <a:xfrm>
            <a:off x="7606352" y="1784258"/>
            <a:ext cx="285063" cy="364869"/>
            <a:chOff x="7606352" y="1983508"/>
            <a:chExt cx="285063" cy="364869"/>
          </a:xfrm>
        </p:grpSpPr>
        <p:sp>
          <p:nvSpPr>
            <p:cNvPr id="15517" name="Google Shape;15517;p80"/>
            <p:cNvSpPr/>
            <p:nvPr/>
          </p:nvSpPr>
          <p:spPr>
            <a:xfrm>
              <a:off x="7611570" y="2205964"/>
              <a:ext cx="274340" cy="137144"/>
            </a:xfrm>
            <a:custGeom>
              <a:rect b="b" l="l" r="r" t="t"/>
              <a:pathLst>
                <a:path extrusionOk="0" h="5231" w="10464">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0"/>
            <p:cNvSpPr/>
            <p:nvPr/>
          </p:nvSpPr>
          <p:spPr>
            <a:xfrm>
              <a:off x="7674334" y="2206069"/>
              <a:ext cx="148811" cy="91368"/>
            </a:xfrm>
            <a:custGeom>
              <a:rect b="b" l="l" r="r" t="t"/>
              <a:pathLst>
                <a:path extrusionOk="0" h="3485" w="5676">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0"/>
            <p:cNvSpPr/>
            <p:nvPr/>
          </p:nvSpPr>
          <p:spPr>
            <a:xfrm>
              <a:off x="7685818" y="2205964"/>
              <a:ext cx="125739" cy="39982"/>
            </a:xfrm>
            <a:custGeom>
              <a:rect b="b" l="l" r="r" t="t"/>
              <a:pathLst>
                <a:path extrusionOk="0" h="1525" w="4796">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0"/>
            <p:cNvSpPr/>
            <p:nvPr/>
          </p:nvSpPr>
          <p:spPr>
            <a:xfrm>
              <a:off x="7651551" y="2051674"/>
              <a:ext cx="194298" cy="154421"/>
            </a:xfrm>
            <a:custGeom>
              <a:rect b="b" l="l" r="r" t="t"/>
              <a:pathLst>
                <a:path extrusionOk="0" h="5890" w="7411">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0"/>
            <p:cNvSpPr/>
            <p:nvPr/>
          </p:nvSpPr>
          <p:spPr>
            <a:xfrm>
              <a:off x="7649533" y="2051674"/>
              <a:ext cx="144930" cy="154369"/>
            </a:xfrm>
            <a:custGeom>
              <a:rect b="b" l="l" r="r" t="t"/>
              <a:pathLst>
                <a:path extrusionOk="0" h="5888" w="5528">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0"/>
            <p:cNvSpPr/>
            <p:nvPr/>
          </p:nvSpPr>
          <p:spPr>
            <a:xfrm>
              <a:off x="7660570" y="2001441"/>
              <a:ext cx="105421" cy="107701"/>
            </a:xfrm>
            <a:custGeom>
              <a:rect b="b" l="l" r="r" t="t"/>
              <a:pathLst>
                <a:path extrusionOk="0" h="4108" w="4021">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0"/>
            <p:cNvSpPr/>
            <p:nvPr/>
          </p:nvSpPr>
          <p:spPr>
            <a:xfrm>
              <a:off x="7685818" y="2143121"/>
              <a:ext cx="125844" cy="85757"/>
            </a:xfrm>
            <a:custGeom>
              <a:rect b="b" l="l" r="r" t="t"/>
              <a:pathLst>
                <a:path extrusionOk="0" h="3271" w="480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0"/>
            <p:cNvSpPr/>
            <p:nvPr/>
          </p:nvSpPr>
          <p:spPr>
            <a:xfrm>
              <a:off x="7685739" y="2143121"/>
              <a:ext cx="77289" cy="85757"/>
            </a:xfrm>
            <a:custGeom>
              <a:rect b="b" l="l" r="r" t="t"/>
              <a:pathLst>
                <a:path extrusionOk="0" h="3271" w="2948">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0"/>
            <p:cNvSpPr/>
            <p:nvPr/>
          </p:nvSpPr>
          <p:spPr>
            <a:xfrm>
              <a:off x="7663035" y="1988804"/>
              <a:ext cx="174058" cy="120338"/>
            </a:xfrm>
            <a:custGeom>
              <a:rect b="b" l="l" r="r" t="t"/>
              <a:pathLst>
                <a:path extrusionOk="0" h="4590" w="6639">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0"/>
            <p:cNvSpPr/>
            <p:nvPr/>
          </p:nvSpPr>
          <p:spPr>
            <a:xfrm>
              <a:off x="7709073"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0"/>
            <p:cNvSpPr/>
            <p:nvPr/>
          </p:nvSpPr>
          <p:spPr>
            <a:xfrm>
              <a:off x="7777631" y="2109221"/>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0"/>
            <p:cNvSpPr/>
            <p:nvPr/>
          </p:nvSpPr>
          <p:spPr>
            <a:xfrm>
              <a:off x="7723912" y="2160555"/>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0"/>
            <p:cNvSpPr/>
            <p:nvPr/>
          </p:nvSpPr>
          <p:spPr>
            <a:xfrm>
              <a:off x="7701574" y="2092023"/>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0"/>
            <p:cNvSpPr/>
            <p:nvPr/>
          </p:nvSpPr>
          <p:spPr>
            <a:xfrm>
              <a:off x="7770133" y="2092023"/>
              <a:ext cx="25667" cy="10749"/>
            </a:xfrm>
            <a:custGeom>
              <a:rect b="b" l="l" r="r" t="t"/>
              <a:pathLst>
                <a:path extrusionOk="0" h="410" w="979">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0"/>
            <p:cNvSpPr/>
            <p:nvPr/>
          </p:nvSpPr>
          <p:spPr>
            <a:xfrm>
              <a:off x="7606352" y="1983508"/>
              <a:ext cx="285063" cy="364869"/>
            </a:xfrm>
            <a:custGeom>
              <a:rect b="b" l="l" r="r" t="t"/>
              <a:pathLst>
                <a:path extrusionOk="0" h="13917" w="10873">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2" name="Google Shape;15532;p80"/>
          <p:cNvGrpSpPr/>
          <p:nvPr/>
        </p:nvGrpSpPr>
        <p:grpSpPr>
          <a:xfrm>
            <a:off x="7611937" y="4086837"/>
            <a:ext cx="273580" cy="365052"/>
            <a:chOff x="7611937" y="4286087"/>
            <a:chExt cx="273580" cy="365052"/>
          </a:xfrm>
        </p:grpSpPr>
        <p:sp>
          <p:nvSpPr>
            <p:cNvPr id="15533" name="Google Shape;15533;p80"/>
            <p:cNvSpPr/>
            <p:nvPr/>
          </p:nvSpPr>
          <p:spPr>
            <a:xfrm>
              <a:off x="7617259" y="4536752"/>
              <a:ext cx="262857" cy="109039"/>
            </a:xfrm>
            <a:custGeom>
              <a:rect b="b" l="l" r="r" t="t"/>
              <a:pathLst>
                <a:path extrusionOk="0" h="4159" w="10026">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0"/>
            <p:cNvSpPr/>
            <p:nvPr/>
          </p:nvSpPr>
          <p:spPr>
            <a:xfrm>
              <a:off x="7720084" y="4537145"/>
              <a:ext cx="57207" cy="108567"/>
            </a:xfrm>
            <a:custGeom>
              <a:rect b="b" l="l" r="r" t="t"/>
              <a:pathLst>
                <a:path extrusionOk="0" h="4141" w="2182">
                  <a:moveTo>
                    <a:pt x="1" y="0"/>
                  </a:moveTo>
                  <a:lnTo>
                    <a:pt x="1" y="4140"/>
                  </a:lnTo>
                  <a:lnTo>
                    <a:pt x="2181" y="4140"/>
                  </a:lnTo>
                  <a:lnTo>
                    <a:pt x="2181"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0"/>
            <p:cNvSpPr/>
            <p:nvPr/>
          </p:nvSpPr>
          <p:spPr>
            <a:xfrm>
              <a:off x="7720084" y="4537145"/>
              <a:ext cx="57207" cy="40034"/>
            </a:xfrm>
            <a:custGeom>
              <a:rect b="b" l="l" r="r" t="t"/>
              <a:pathLst>
                <a:path extrusionOk="0" h="1527" w="2182">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0"/>
            <p:cNvSpPr/>
            <p:nvPr/>
          </p:nvSpPr>
          <p:spPr>
            <a:xfrm>
              <a:off x="7643555" y="4291409"/>
              <a:ext cx="210264" cy="208639"/>
            </a:xfrm>
            <a:custGeom>
              <a:rect b="b" l="l" r="r" t="t"/>
              <a:pathLst>
                <a:path extrusionOk="0" h="7958" w="802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0"/>
            <p:cNvSpPr/>
            <p:nvPr/>
          </p:nvSpPr>
          <p:spPr>
            <a:xfrm>
              <a:off x="7714395" y="4485680"/>
              <a:ext cx="68585" cy="74379"/>
            </a:xfrm>
            <a:custGeom>
              <a:rect b="b" l="l" r="r" t="t"/>
              <a:pathLst>
                <a:path extrusionOk="0" h="2837" w="2616">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0"/>
            <p:cNvSpPr/>
            <p:nvPr/>
          </p:nvSpPr>
          <p:spPr>
            <a:xfrm>
              <a:off x="7714395" y="4485680"/>
              <a:ext cx="68585" cy="34266"/>
            </a:xfrm>
            <a:custGeom>
              <a:rect b="b" l="l" r="r" t="t"/>
              <a:pathLst>
                <a:path extrusionOk="0" h="1307" w="2616">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0"/>
            <p:cNvSpPr/>
            <p:nvPr/>
          </p:nvSpPr>
          <p:spPr>
            <a:xfrm>
              <a:off x="7674413" y="4342874"/>
              <a:ext cx="148627" cy="160005"/>
            </a:xfrm>
            <a:custGeom>
              <a:rect b="b" l="l" r="r" t="t"/>
              <a:pathLst>
                <a:path extrusionOk="0" h="6103" w="5669">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0"/>
            <p:cNvSpPr/>
            <p:nvPr/>
          </p:nvSpPr>
          <p:spPr>
            <a:xfrm>
              <a:off x="7674151" y="4342769"/>
              <a:ext cx="148811" cy="160084"/>
            </a:xfrm>
            <a:custGeom>
              <a:rect b="b" l="l" r="r" t="t"/>
              <a:pathLst>
                <a:path extrusionOk="0" h="6106" w="5676">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0"/>
            <p:cNvSpPr/>
            <p:nvPr/>
          </p:nvSpPr>
          <p:spPr>
            <a:xfrm>
              <a:off x="7645836" y="4611393"/>
              <a:ext cx="57180" cy="34319"/>
            </a:xfrm>
            <a:custGeom>
              <a:rect b="b" l="l" r="r" t="t"/>
              <a:pathLst>
                <a:path extrusionOk="0" h="1309" w="2181">
                  <a:moveTo>
                    <a:pt x="1" y="1"/>
                  </a:moveTo>
                  <a:lnTo>
                    <a:pt x="1" y="1308"/>
                  </a:lnTo>
                  <a:lnTo>
                    <a:pt x="2181" y="1308"/>
                  </a:lnTo>
                  <a:lnTo>
                    <a:pt x="218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0"/>
            <p:cNvSpPr/>
            <p:nvPr/>
          </p:nvSpPr>
          <p:spPr>
            <a:xfrm>
              <a:off x="7722942" y="4448556"/>
              <a:ext cx="51491" cy="22914"/>
            </a:xfrm>
            <a:custGeom>
              <a:rect b="b" l="l" r="r" t="t"/>
              <a:pathLst>
                <a:path extrusionOk="0" h="874" w="1964">
                  <a:moveTo>
                    <a:pt x="1" y="0"/>
                  </a:moveTo>
                  <a:cubicBezTo>
                    <a:pt x="1" y="482"/>
                    <a:pt x="442"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0"/>
            <p:cNvSpPr/>
            <p:nvPr/>
          </p:nvSpPr>
          <p:spPr>
            <a:xfrm>
              <a:off x="7651551" y="4291382"/>
              <a:ext cx="194298" cy="108672"/>
            </a:xfrm>
            <a:custGeom>
              <a:rect b="b" l="l" r="r" t="t"/>
              <a:pathLst>
                <a:path extrusionOk="0" h="4145" w="7411">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0"/>
            <p:cNvSpPr/>
            <p:nvPr/>
          </p:nvSpPr>
          <p:spPr>
            <a:xfrm>
              <a:off x="7748687" y="4515201"/>
              <a:ext cx="65622" cy="130511"/>
            </a:xfrm>
            <a:custGeom>
              <a:rect b="b" l="l" r="r" t="t"/>
              <a:pathLst>
                <a:path extrusionOk="0" h="4978" w="2503">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0"/>
            <p:cNvSpPr/>
            <p:nvPr/>
          </p:nvSpPr>
          <p:spPr>
            <a:xfrm>
              <a:off x="7683065" y="4515201"/>
              <a:ext cx="65649" cy="130511"/>
            </a:xfrm>
            <a:custGeom>
              <a:rect b="b" l="l" r="r" t="t"/>
              <a:pathLst>
                <a:path extrusionOk="0" h="4978" w="2504">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0"/>
            <p:cNvSpPr/>
            <p:nvPr/>
          </p:nvSpPr>
          <p:spPr>
            <a:xfrm>
              <a:off x="7716309" y="4291382"/>
              <a:ext cx="129436" cy="92731"/>
            </a:xfrm>
            <a:custGeom>
              <a:rect b="b" l="l" r="r" t="t"/>
              <a:pathLst>
                <a:path extrusionOk="0" h="3537" w="4937">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0"/>
            <p:cNvSpPr/>
            <p:nvPr/>
          </p:nvSpPr>
          <p:spPr>
            <a:xfrm>
              <a:off x="7611937" y="4286087"/>
              <a:ext cx="273580" cy="365052"/>
            </a:xfrm>
            <a:custGeom>
              <a:rect b="b" l="l" r="r" t="t"/>
              <a:pathLst>
                <a:path extrusionOk="0" h="13924" w="10435">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0"/>
            <p:cNvSpPr/>
            <p:nvPr/>
          </p:nvSpPr>
          <p:spPr>
            <a:xfrm>
              <a:off x="7701574" y="4394627"/>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0"/>
            <p:cNvSpPr/>
            <p:nvPr/>
          </p:nvSpPr>
          <p:spPr>
            <a:xfrm>
              <a:off x="7770133" y="4394627"/>
              <a:ext cx="25667" cy="10749"/>
            </a:xfrm>
            <a:custGeom>
              <a:rect b="b" l="l" r="r" t="t"/>
              <a:pathLst>
                <a:path extrusionOk="0" h="410" w="979">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0"/>
            <p:cNvSpPr/>
            <p:nvPr/>
          </p:nvSpPr>
          <p:spPr>
            <a:xfrm>
              <a:off x="7815909" y="4594667"/>
              <a:ext cx="42735" cy="39221"/>
            </a:xfrm>
            <a:custGeom>
              <a:rect b="b" l="l" r="r" t="t"/>
              <a:pathLst>
                <a:path extrusionOk="0" h="1496" w="163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0"/>
            <p:cNvSpPr/>
            <p:nvPr/>
          </p:nvSpPr>
          <p:spPr>
            <a:xfrm>
              <a:off x="7709073" y="4411773"/>
              <a:ext cx="10775" cy="16412"/>
            </a:xfrm>
            <a:custGeom>
              <a:rect b="b" l="l" r="r" t="t"/>
              <a:pathLst>
                <a:path extrusionOk="0" h="626" w="411">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0"/>
            <p:cNvSpPr/>
            <p:nvPr/>
          </p:nvSpPr>
          <p:spPr>
            <a:xfrm>
              <a:off x="7777631" y="4411799"/>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0"/>
            <p:cNvSpPr/>
            <p:nvPr/>
          </p:nvSpPr>
          <p:spPr>
            <a:xfrm>
              <a:off x="7717620" y="4443234"/>
              <a:ext cx="62214" cy="33532"/>
            </a:xfrm>
            <a:custGeom>
              <a:rect b="b" l="l" r="r" t="t"/>
              <a:pathLst>
                <a:path extrusionOk="0" h="1279" w="2373">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4" name="Google Shape;15554;p80"/>
          <p:cNvGrpSpPr/>
          <p:nvPr/>
        </p:nvGrpSpPr>
        <p:grpSpPr>
          <a:xfrm>
            <a:off x="8061934" y="2231948"/>
            <a:ext cx="273658" cy="365052"/>
            <a:chOff x="8061934" y="2431198"/>
            <a:chExt cx="273658" cy="365052"/>
          </a:xfrm>
        </p:grpSpPr>
        <p:sp>
          <p:nvSpPr>
            <p:cNvPr id="15555" name="Google Shape;15555;p80"/>
            <p:cNvSpPr/>
            <p:nvPr/>
          </p:nvSpPr>
          <p:spPr>
            <a:xfrm>
              <a:off x="8084533" y="2453693"/>
              <a:ext cx="97162" cy="257167"/>
            </a:xfrm>
            <a:custGeom>
              <a:rect b="b" l="l" r="r" t="t"/>
              <a:pathLst>
                <a:path extrusionOk="0" h="9809" w="3706">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0"/>
            <p:cNvSpPr/>
            <p:nvPr/>
          </p:nvSpPr>
          <p:spPr>
            <a:xfrm>
              <a:off x="8135894" y="2436599"/>
              <a:ext cx="182893" cy="268572"/>
            </a:xfrm>
            <a:custGeom>
              <a:rect b="b" l="l" r="r" t="t"/>
              <a:pathLst>
                <a:path extrusionOk="0" h="10244" w="6976">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0"/>
            <p:cNvSpPr/>
            <p:nvPr/>
          </p:nvSpPr>
          <p:spPr>
            <a:xfrm>
              <a:off x="8107316" y="2579406"/>
              <a:ext cx="22914" cy="45697"/>
            </a:xfrm>
            <a:custGeom>
              <a:rect b="b" l="l" r="r" t="t"/>
              <a:pathLst>
                <a:path extrusionOk="0" h="1743" w="874">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0"/>
            <p:cNvSpPr/>
            <p:nvPr/>
          </p:nvSpPr>
          <p:spPr>
            <a:xfrm>
              <a:off x="8267401" y="2579406"/>
              <a:ext cx="22809" cy="45697"/>
            </a:xfrm>
            <a:custGeom>
              <a:rect b="b" l="l" r="r" t="t"/>
              <a:pathLst>
                <a:path extrusionOk="0" h="1743" w="87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0"/>
            <p:cNvSpPr/>
            <p:nvPr/>
          </p:nvSpPr>
          <p:spPr>
            <a:xfrm>
              <a:off x="8067335" y="2642276"/>
              <a:ext cx="262962" cy="148627"/>
            </a:xfrm>
            <a:custGeom>
              <a:rect b="b" l="l" r="r" t="t"/>
              <a:pathLst>
                <a:path extrusionOk="0" h="5669" w="1003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0"/>
            <p:cNvSpPr/>
            <p:nvPr/>
          </p:nvSpPr>
          <p:spPr>
            <a:xfrm>
              <a:off x="8164471" y="2642276"/>
              <a:ext cx="68690" cy="28603"/>
            </a:xfrm>
            <a:custGeom>
              <a:rect b="b" l="l" r="r" t="t"/>
              <a:pathLst>
                <a:path extrusionOk="0" h="1091" w="262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0"/>
            <p:cNvSpPr/>
            <p:nvPr/>
          </p:nvSpPr>
          <p:spPr>
            <a:xfrm>
              <a:off x="8101601" y="2499469"/>
              <a:ext cx="194298" cy="154316"/>
            </a:xfrm>
            <a:custGeom>
              <a:rect b="b" l="l" r="r" t="t"/>
              <a:pathLst>
                <a:path extrusionOk="0" h="5886" w="7411">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0"/>
            <p:cNvSpPr/>
            <p:nvPr/>
          </p:nvSpPr>
          <p:spPr>
            <a:xfrm>
              <a:off x="8067335" y="2709497"/>
              <a:ext cx="262962" cy="81405"/>
            </a:xfrm>
            <a:custGeom>
              <a:rect b="b" l="l" r="r" t="t"/>
              <a:pathLst>
                <a:path extrusionOk="0" h="3105" w="1003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0"/>
            <p:cNvSpPr/>
            <p:nvPr/>
          </p:nvSpPr>
          <p:spPr>
            <a:xfrm>
              <a:off x="8100867" y="2499469"/>
              <a:ext cx="143672" cy="154342"/>
            </a:xfrm>
            <a:custGeom>
              <a:rect b="b" l="l" r="r" t="t"/>
              <a:pathLst>
                <a:path extrusionOk="0" h="5887" w="548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0"/>
            <p:cNvSpPr/>
            <p:nvPr/>
          </p:nvSpPr>
          <p:spPr>
            <a:xfrm>
              <a:off x="8086788" y="2709497"/>
              <a:ext cx="223924" cy="64207"/>
            </a:xfrm>
            <a:custGeom>
              <a:rect b="b" l="l" r="r" t="t"/>
              <a:pathLst>
                <a:path extrusionOk="0" h="2449" w="8541">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0"/>
            <p:cNvSpPr/>
            <p:nvPr/>
          </p:nvSpPr>
          <p:spPr>
            <a:xfrm>
              <a:off x="8159148" y="2557488"/>
              <a:ext cx="10749" cy="16412"/>
            </a:xfrm>
            <a:custGeom>
              <a:rect b="b" l="l" r="r" t="t"/>
              <a:pathLst>
                <a:path extrusionOk="0" h="626" w="41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0"/>
            <p:cNvSpPr/>
            <p:nvPr/>
          </p:nvSpPr>
          <p:spPr>
            <a:xfrm>
              <a:off x="8227707" y="2557488"/>
              <a:ext cx="10749" cy="16412"/>
            </a:xfrm>
            <a:custGeom>
              <a:rect b="b" l="l" r="r" t="t"/>
              <a:pathLst>
                <a:path extrusionOk="0" h="626" w="41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0"/>
            <p:cNvSpPr/>
            <p:nvPr/>
          </p:nvSpPr>
          <p:spPr>
            <a:xfrm>
              <a:off x="8061934" y="2431198"/>
              <a:ext cx="273658" cy="365052"/>
            </a:xfrm>
            <a:custGeom>
              <a:rect b="b" l="l" r="r" t="t"/>
              <a:pathLst>
                <a:path extrusionOk="0" h="13924" w="10438">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0"/>
            <p:cNvSpPr/>
            <p:nvPr/>
          </p:nvSpPr>
          <p:spPr>
            <a:xfrm>
              <a:off x="8173988" y="2602556"/>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0"/>
            <p:cNvSpPr/>
            <p:nvPr/>
          </p:nvSpPr>
          <p:spPr>
            <a:xfrm>
              <a:off x="8150890" y="2536855"/>
              <a:ext cx="22547" cy="14105"/>
            </a:xfrm>
            <a:custGeom>
              <a:rect b="b" l="l" r="r" t="t"/>
              <a:pathLst>
                <a:path extrusionOk="0" h="538" w="86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0"/>
            <p:cNvSpPr/>
            <p:nvPr/>
          </p:nvSpPr>
          <p:spPr>
            <a:xfrm>
              <a:off x="8224115" y="2536855"/>
              <a:ext cx="22599" cy="14105"/>
            </a:xfrm>
            <a:custGeom>
              <a:rect b="b" l="l" r="r" t="t"/>
              <a:pathLst>
                <a:path extrusionOk="0" h="538" w="862">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1" name="Google Shape;15571;p80"/>
          <p:cNvGrpSpPr/>
          <p:nvPr/>
        </p:nvGrpSpPr>
        <p:grpSpPr>
          <a:xfrm>
            <a:off x="7161861" y="3157269"/>
            <a:ext cx="273501" cy="365131"/>
            <a:chOff x="7161861" y="3356519"/>
            <a:chExt cx="273501" cy="365131"/>
          </a:xfrm>
        </p:grpSpPr>
        <p:sp>
          <p:nvSpPr>
            <p:cNvPr id="15572" name="Google Shape;15572;p80"/>
            <p:cNvSpPr/>
            <p:nvPr/>
          </p:nvSpPr>
          <p:spPr>
            <a:xfrm>
              <a:off x="7327189" y="3504726"/>
              <a:ext cx="68847" cy="125739"/>
            </a:xfrm>
            <a:custGeom>
              <a:rect b="b" l="l" r="r" t="t"/>
              <a:pathLst>
                <a:path extrusionOk="0" h="4796" w="2626">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0"/>
            <p:cNvSpPr/>
            <p:nvPr/>
          </p:nvSpPr>
          <p:spPr>
            <a:xfrm>
              <a:off x="7167183" y="3556191"/>
              <a:ext cx="262857" cy="160032"/>
            </a:xfrm>
            <a:custGeom>
              <a:rect b="b" l="l" r="r" t="t"/>
              <a:pathLst>
                <a:path extrusionOk="0" h="6104" w="10026">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0"/>
            <p:cNvSpPr/>
            <p:nvPr/>
          </p:nvSpPr>
          <p:spPr>
            <a:xfrm>
              <a:off x="7230053" y="3612978"/>
              <a:ext cx="199987" cy="103245"/>
            </a:xfrm>
            <a:custGeom>
              <a:rect b="b" l="l" r="r" t="t"/>
              <a:pathLst>
                <a:path extrusionOk="0" h="3938" w="7628">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0"/>
            <p:cNvSpPr/>
            <p:nvPr/>
          </p:nvSpPr>
          <p:spPr>
            <a:xfrm>
              <a:off x="7167183" y="3612978"/>
              <a:ext cx="199987" cy="103245"/>
            </a:xfrm>
            <a:custGeom>
              <a:rect b="b" l="l" r="r" t="t"/>
              <a:pathLst>
                <a:path extrusionOk="0" h="3938" w="7628">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0"/>
            <p:cNvSpPr/>
            <p:nvPr/>
          </p:nvSpPr>
          <p:spPr>
            <a:xfrm>
              <a:off x="7264319" y="3556086"/>
              <a:ext cx="68585" cy="34345"/>
            </a:xfrm>
            <a:custGeom>
              <a:rect b="b" l="l" r="r" t="t"/>
              <a:pathLst>
                <a:path extrusionOk="0" h="1310" w="2616">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0"/>
            <p:cNvSpPr/>
            <p:nvPr/>
          </p:nvSpPr>
          <p:spPr>
            <a:xfrm>
              <a:off x="72014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0"/>
            <p:cNvSpPr/>
            <p:nvPr/>
          </p:nvSpPr>
          <p:spPr>
            <a:xfrm>
              <a:off x="7218543"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0"/>
            <p:cNvSpPr/>
            <p:nvPr/>
          </p:nvSpPr>
          <p:spPr>
            <a:xfrm>
              <a:off x="73500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0"/>
            <p:cNvSpPr/>
            <p:nvPr/>
          </p:nvSpPr>
          <p:spPr>
            <a:xfrm>
              <a:off x="7367144"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0"/>
            <p:cNvSpPr/>
            <p:nvPr/>
          </p:nvSpPr>
          <p:spPr>
            <a:xfrm>
              <a:off x="7207270" y="3361920"/>
              <a:ext cx="182893" cy="134286"/>
            </a:xfrm>
            <a:custGeom>
              <a:rect b="b" l="l" r="r" t="t"/>
              <a:pathLst>
                <a:path extrusionOk="0" h="5122" w="6976">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0"/>
            <p:cNvSpPr/>
            <p:nvPr/>
          </p:nvSpPr>
          <p:spPr>
            <a:xfrm>
              <a:off x="7201554" y="3430190"/>
              <a:ext cx="194219" cy="143226"/>
            </a:xfrm>
            <a:custGeom>
              <a:rect b="b" l="l" r="r" t="t"/>
              <a:pathLst>
                <a:path extrusionOk="0" h="5463" w="7408">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0"/>
            <p:cNvSpPr/>
            <p:nvPr/>
          </p:nvSpPr>
          <p:spPr>
            <a:xfrm>
              <a:off x="7200715" y="3430111"/>
              <a:ext cx="160871" cy="143226"/>
            </a:xfrm>
            <a:custGeom>
              <a:rect b="b" l="l" r="r" t="t"/>
              <a:pathLst>
                <a:path extrusionOk="0" h="5463" w="6136">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0"/>
            <p:cNvSpPr/>
            <p:nvPr/>
          </p:nvSpPr>
          <p:spPr>
            <a:xfrm>
              <a:off x="7272866" y="3519067"/>
              <a:ext cx="51491" cy="22809"/>
            </a:xfrm>
            <a:custGeom>
              <a:rect b="b" l="l" r="r" t="t"/>
              <a:pathLst>
                <a:path extrusionOk="0" h="870" w="1964">
                  <a:moveTo>
                    <a:pt x="1" y="0"/>
                  </a:moveTo>
                  <a:cubicBezTo>
                    <a:pt x="1" y="482"/>
                    <a:pt x="442" y="870"/>
                    <a:pt x="982" y="870"/>
                  </a:cubicBezTo>
                  <a:cubicBezTo>
                    <a:pt x="1525" y="870"/>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0"/>
            <p:cNvSpPr/>
            <p:nvPr/>
          </p:nvSpPr>
          <p:spPr>
            <a:xfrm>
              <a:off x="7296042" y="3363545"/>
              <a:ext cx="94016" cy="101226"/>
            </a:xfrm>
            <a:custGeom>
              <a:rect b="b" l="l" r="r" t="t"/>
              <a:pathLst>
                <a:path extrusionOk="0" h="3861" w="3586">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0"/>
            <p:cNvSpPr/>
            <p:nvPr/>
          </p:nvSpPr>
          <p:spPr>
            <a:xfrm>
              <a:off x="7372938" y="3481550"/>
              <a:ext cx="2884" cy="2124"/>
            </a:xfrm>
            <a:custGeom>
              <a:rect b="b" l="l" r="r" t="t"/>
              <a:pathLst>
                <a:path extrusionOk="0" h="81" w="110">
                  <a:moveTo>
                    <a:pt x="1" y="1"/>
                  </a:moveTo>
                  <a:lnTo>
                    <a:pt x="1" y="81"/>
                  </a:lnTo>
                  <a:cubicBezTo>
                    <a:pt x="37" y="59"/>
                    <a:pt x="73" y="37"/>
                    <a:pt x="110" y="12"/>
                  </a:cubicBez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0"/>
            <p:cNvSpPr/>
            <p:nvPr/>
          </p:nvSpPr>
          <p:spPr>
            <a:xfrm>
              <a:off x="7258997" y="3482284"/>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0"/>
            <p:cNvSpPr/>
            <p:nvPr/>
          </p:nvSpPr>
          <p:spPr>
            <a:xfrm>
              <a:off x="7327556" y="3482284"/>
              <a:ext cx="10749" cy="16386"/>
            </a:xfrm>
            <a:custGeom>
              <a:rect b="b" l="l" r="r" t="t"/>
              <a:pathLst>
                <a:path extrusionOk="0" h="625" w="41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0"/>
            <p:cNvSpPr/>
            <p:nvPr/>
          </p:nvSpPr>
          <p:spPr>
            <a:xfrm>
              <a:off x="7161861" y="3356519"/>
              <a:ext cx="273501" cy="365131"/>
            </a:xfrm>
            <a:custGeom>
              <a:rect b="b" l="l" r="r" t="t"/>
              <a:pathLst>
                <a:path extrusionOk="0" h="13927" w="10432">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0"/>
            <p:cNvSpPr/>
            <p:nvPr/>
          </p:nvSpPr>
          <p:spPr>
            <a:xfrm>
              <a:off x="7221401" y="3699391"/>
              <a:ext cx="16255" cy="22180"/>
            </a:xfrm>
            <a:custGeom>
              <a:rect b="b" l="l" r="r" t="t"/>
              <a:pathLst>
                <a:path extrusionOk="0" h="846" w="62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0"/>
            <p:cNvSpPr/>
            <p:nvPr/>
          </p:nvSpPr>
          <p:spPr>
            <a:xfrm>
              <a:off x="7267544" y="3513640"/>
              <a:ext cx="62135" cy="33663"/>
            </a:xfrm>
            <a:custGeom>
              <a:rect b="b" l="l" r="r" t="t"/>
              <a:pathLst>
                <a:path extrusionOk="0" h="1284" w="237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2" name="Google Shape;15592;p80"/>
          <p:cNvGrpSpPr/>
          <p:nvPr/>
        </p:nvGrpSpPr>
        <p:grpSpPr>
          <a:xfrm>
            <a:off x="7156067" y="1784258"/>
            <a:ext cx="285089" cy="365131"/>
            <a:chOff x="7156067" y="1983508"/>
            <a:chExt cx="285089" cy="365131"/>
          </a:xfrm>
        </p:grpSpPr>
        <p:sp>
          <p:nvSpPr>
            <p:cNvPr id="15593" name="Google Shape;15593;p80"/>
            <p:cNvSpPr/>
            <p:nvPr/>
          </p:nvSpPr>
          <p:spPr>
            <a:xfrm>
              <a:off x="7161494" y="2228196"/>
              <a:ext cx="274235" cy="114911"/>
            </a:xfrm>
            <a:custGeom>
              <a:rect b="b" l="l" r="r" t="t"/>
              <a:pathLst>
                <a:path extrusionOk="0" h="4383" w="1046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0"/>
            <p:cNvSpPr/>
            <p:nvPr/>
          </p:nvSpPr>
          <p:spPr>
            <a:xfrm>
              <a:off x="7191880" y="2131611"/>
              <a:ext cx="213568" cy="211497"/>
            </a:xfrm>
            <a:custGeom>
              <a:rect b="b" l="l" r="r" t="t"/>
              <a:pathLst>
                <a:path extrusionOk="0" h="8067" w="8146">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0"/>
            <p:cNvSpPr/>
            <p:nvPr/>
          </p:nvSpPr>
          <p:spPr>
            <a:xfrm>
              <a:off x="7193112" y="2131611"/>
              <a:ext cx="210998" cy="148627"/>
            </a:xfrm>
            <a:custGeom>
              <a:rect b="b" l="l" r="r" t="t"/>
              <a:pathLst>
                <a:path extrusionOk="0" h="5669" w="8048">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0"/>
            <p:cNvSpPr/>
            <p:nvPr/>
          </p:nvSpPr>
          <p:spPr>
            <a:xfrm>
              <a:off x="7251971" y="2183076"/>
              <a:ext cx="93282" cy="93911"/>
            </a:xfrm>
            <a:custGeom>
              <a:rect b="b" l="l" r="r" t="t"/>
              <a:pathLst>
                <a:path extrusionOk="0" h="3582" w="3558">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0"/>
            <p:cNvSpPr/>
            <p:nvPr/>
          </p:nvSpPr>
          <p:spPr>
            <a:xfrm>
              <a:off x="7258630" y="2183076"/>
              <a:ext cx="79963" cy="28577"/>
            </a:xfrm>
            <a:custGeom>
              <a:rect b="b" l="l" r="r" t="t"/>
              <a:pathLst>
                <a:path extrusionOk="0" h="1090" w="305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0"/>
            <p:cNvSpPr/>
            <p:nvPr/>
          </p:nvSpPr>
          <p:spPr>
            <a:xfrm>
              <a:off x="7201476" y="2028786"/>
              <a:ext cx="194298" cy="165826"/>
            </a:xfrm>
            <a:custGeom>
              <a:rect b="b" l="l" r="r" t="t"/>
              <a:pathLst>
                <a:path extrusionOk="0" h="6325" w="7411">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0"/>
            <p:cNvSpPr/>
            <p:nvPr/>
          </p:nvSpPr>
          <p:spPr>
            <a:xfrm>
              <a:off x="7281518" y="2137405"/>
              <a:ext cx="34292" cy="17120"/>
            </a:xfrm>
            <a:custGeom>
              <a:rect b="b" l="l" r="r" t="t"/>
              <a:pathLst>
                <a:path extrusionOk="0" h="653" w="1308">
                  <a:moveTo>
                    <a:pt x="0" y="1"/>
                  </a:moveTo>
                  <a:cubicBezTo>
                    <a:pt x="0" y="359"/>
                    <a:pt x="290" y="653"/>
                    <a:pt x="652" y="653"/>
                  </a:cubicBezTo>
                  <a:cubicBezTo>
                    <a:pt x="1014" y="653"/>
                    <a:pt x="1308" y="359"/>
                    <a:pt x="13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0"/>
            <p:cNvSpPr/>
            <p:nvPr/>
          </p:nvSpPr>
          <p:spPr>
            <a:xfrm>
              <a:off x="7201476" y="2028786"/>
              <a:ext cx="154316" cy="165747"/>
            </a:xfrm>
            <a:custGeom>
              <a:rect b="b" l="l" r="r" t="t"/>
              <a:pathLst>
                <a:path extrusionOk="0" h="6322" w="5886">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0"/>
            <p:cNvSpPr/>
            <p:nvPr/>
          </p:nvSpPr>
          <p:spPr>
            <a:xfrm>
              <a:off x="7212854" y="1988804"/>
              <a:ext cx="171515" cy="111503"/>
            </a:xfrm>
            <a:custGeom>
              <a:rect b="b" l="l" r="r" t="t"/>
              <a:pathLst>
                <a:path extrusionOk="0" h="4253" w="6542">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0"/>
            <p:cNvSpPr/>
            <p:nvPr/>
          </p:nvSpPr>
          <p:spPr>
            <a:xfrm>
              <a:off x="7304301" y="2135622"/>
              <a:ext cx="22914" cy="21236"/>
            </a:xfrm>
            <a:custGeom>
              <a:rect b="b" l="l" r="r" t="t"/>
              <a:pathLst>
                <a:path extrusionOk="0" h="810" w="874">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0"/>
            <p:cNvSpPr/>
            <p:nvPr/>
          </p:nvSpPr>
          <p:spPr>
            <a:xfrm>
              <a:off x="7270008" y="2135622"/>
              <a:ext cx="22914" cy="21262"/>
            </a:xfrm>
            <a:custGeom>
              <a:rect b="b" l="l" r="r" t="t"/>
              <a:pathLst>
                <a:path extrusionOk="0" h="811" w="874">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0"/>
            <p:cNvSpPr/>
            <p:nvPr/>
          </p:nvSpPr>
          <p:spPr>
            <a:xfrm>
              <a:off x="7258918" y="2097790"/>
              <a:ext cx="10749" cy="16386"/>
            </a:xfrm>
            <a:custGeom>
              <a:rect b="b" l="l" r="r" t="t"/>
              <a:pathLst>
                <a:path extrusionOk="0" h="625" w="41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0"/>
            <p:cNvSpPr/>
            <p:nvPr/>
          </p:nvSpPr>
          <p:spPr>
            <a:xfrm>
              <a:off x="7327556" y="2097738"/>
              <a:ext cx="10749" cy="16465"/>
            </a:xfrm>
            <a:custGeom>
              <a:rect b="b" l="l" r="r" t="t"/>
              <a:pathLst>
                <a:path extrusionOk="0" h="628" w="41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0"/>
            <p:cNvSpPr/>
            <p:nvPr/>
          </p:nvSpPr>
          <p:spPr>
            <a:xfrm>
              <a:off x="7250843" y="2080592"/>
              <a:ext cx="32693" cy="16517"/>
            </a:xfrm>
            <a:custGeom>
              <a:rect b="b" l="l" r="r" t="t"/>
              <a:pathLst>
                <a:path extrusionOk="0" h="630" w="1247">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0"/>
            <p:cNvSpPr/>
            <p:nvPr/>
          </p:nvSpPr>
          <p:spPr>
            <a:xfrm>
              <a:off x="7314080" y="2080592"/>
              <a:ext cx="32300" cy="16491"/>
            </a:xfrm>
            <a:custGeom>
              <a:rect b="b" l="l" r="r" t="t"/>
              <a:pathLst>
                <a:path extrusionOk="0" h="629" w="1232">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0"/>
            <p:cNvSpPr/>
            <p:nvPr/>
          </p:nvSpPr>
          <p:spPr>
            <a:xfrm>
              <a:off x="7293289" y="2297778"/>
              <a:ext cx="10644" cy="50600"/>
            </a:xfrm>
            <a:custGeom>
              <a:rect b="b" l="l" r="r" t="t"/>
              <a:pathLst>
                <a:path extrusionOk="0" h="1930" w="406">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0"/>
            <p:cNvSpPr/>
            <p:nvPr/>
          </p:nvSpPr>
          <p:spPr>
            <a:xfrm>
              <a:off x="7156067" y="1983508"/>
              <a:ext cx="285089" cy="365131"/>
            </a:xfrm>
            <a:custGeom>
              <a:rect b="b" l="l" r="r" t="t"/>
              <a:pathLst>
                <a:path extrusionOk="0" h="13927" w="10874">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0"/>
            <p:cNvSpPr/>
            <p:nvPr/>
          </p:nvSpPr>
          <p:spPr>
            <a:xfrm>
              <a:off x="7258446" y="2128308"/>
              <a:ext cx="82035" cy="37334"/>
            </a:xfrm>
            <a:custGeom>
              <a:rect b="b" l="l" r="r" t="t"/>
              <a:pathLst>
                <a:path extrusionOk="0" h="1424" w="3129">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1" name="Google Shape;15611;p80"/>
          <p:cNvGrpSpPr/>
          <p:nvPr/>
        </p:nvGrpSpPr>
        <p:grpSpPr>
          <a:xfrm>
            <a:off x="5355790" y="1784258"/>
            <a:ext cx="284879" cy="364974"/>
            <a:chOff x="5355790" y="1983508"/>
            <a:chExt cx="284879" cy="364974"/>
          </a:xfrm>
        </p:grpSpPr>
        <p:sp>
          <p:nvSpPr>
            <p:cNvPr id="15612" name="Google Shape;15612;p80"/>
            <p:cNvSpPr/>
            <p:nvPr/>
          </p:nvSpPr>
          <p:spPr>
            <a:xfrm>
              <a:off x="5361086" y="2183076"/>
              <a:ext cx="274366" cy="160032"/>
            </a:xfrm>
            <a:custGeom>
              <a:rect b="b" l="l" r="r" t="t"/>
              <a:pathLst>
                <a:path extrusionOk="0" h="6104" w="10465">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0"/>
            <p:cNvSpPr/>
            <p:nvPr/>
          </p:nvSpPr>
          <p:spPr>
            <a:xfrm>
              <a:off x="5401172" y="2193065"/>
              <a:ext cx="194193" cy="102956"/>
            </a:xfrm>
            <a:custGeom>
              <a:rect b="b" l="l" r="r" t="t"/>
              <a:pathLst>
                <a:path extrusionOk="0" h="3927" w="7407">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0"/>
            <p:cNvSpPr/>
            <p:nvPr/>
          </p:nvSpPr>
          <p:spPr>
            <a:xfrm>
              <a:off x="5419577" y="2210237"/>
              <a:ext cx="157384" cy="68585"/>
            </a:xfrm>
            <a:custGeom>
              <a:rect b="b" l="l" r="r" t="t"/>
              <a:pathLst>
                <a:path extrusionOk="0" h="2616" w="6003">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0"/>
            <p:cNvSpPr/>
            <p:nvPr/>
          </p:nvSpPr>
          <p:spPr>
            <a:xfrm>
              <a:off x="5444379" y="2188791"/>
              <a:ext cx="107780" cy="90031"/>
            </a:xfrm>
            <a:custGeom>
              <a:rect b="b" l="l" r="r" t="t"/>
              <a:pathLst>
                <a:path extrusionOk="0" h="3434" w="4111">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0"/>
            <p:cNvSpPr/>
            <p:nvPr/>
          </p:nvSpPr>
          <p:spPr>
            <a:xfrm>
              <a:off x="5458326" y="2188791"/>
              <a:ext cx="79990" cy="34345"/>
            </a:xfrm>
            <a:custGeom>
              <a:rect b="b" l="l" r="r" t="t"/>
              <a:pathLst>
                <a:path extrusionOk="0" h="1310" w="3051">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0"/>
            <p:cNvSpPr/>
            <p:nvPr/>
          </p:nvSpPr>
          <p:spPr>
            <a:xfrm>
              <a:off x="5401172" y="2091656"/>
              <a:ext cx="194298" cy="114439"/>
            </a:xfrm>
            <a:custGeom>
              <a:rect b="b" l="l" r="r" t="t"/>
              <a:pathLst>
                <a:path extrusionOk="0" h="4365" w="7411">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0"/>
            <p:cNvSpPr/>
            <p:nvPr/>
          </p:nvSpPr>
          <p:spPr>
            <a:xfrm>
              <a:off x="5401172" y="2091656"/>
              <a:ext cx="108540" cy="114387"/>
            </a:xfrm>
            <a:custGeom>
              <a:rect b="b" l="l" r="r" t="t"/>
              <a:pathLst>
                <a:path extrusionOk="0" h="4363" w="414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0"/>
            <p:cNvSpPr/>
            <p:nvPr/>
          </p:nvSpPr>
          <p:spPr>
            <a:xfrm>
              <a:off x="5413416" y="1988804"/>
              <a:ext cx="169811" cy="74300"/>
            </a:xfrm>
            <a:custGeom>
              <a:rect b="b" l="l" r="r" t="t"/>
              <a:pathLst>
                <a:path extrusionOk="0" h="2834" w="6477">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0"/>
            <p:cNvSpPr/>
            <p:nvPr/>
          </p:nvSpPr>
          <p:spPr>
            <a:xfrm>
              <a:off x="5486825" y="2285927"/>
              <a:ext cx="22888" cy="22914"/>
            </a:xfrm>
            <a:custGeom>
              <a:rect b="b" l="l" r="r" t="t"/>
              <a:pathLst>
                <a:path extrusionOk="0" h="874" w="873">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0"/>
            <p:cNvSpPr/>
            <p:nvPr/>
          </p:nvSpPr>
          <p:spPr>
            <a:xfrm>
              <a:off x="5406862" y="2063157"/>
              <a:ext cx="182919" cy="28525"/>
            </a:xfrm>
            <a:custGeom>
              <a:rect b="b" l="l" r="r" t="t"/>
              <a:pathLst>
                <a:path extrusionOk="0" h="1088" w="6977">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0"/>
            <p:cNvSpPr/>
            <p:nvPr/>
          </p:nvSpPr>
          <p:spPr>
            <a:xfrm>
              <a:off x="5406862" y="2063079"/>
              <a:ext cx="40008" cy="28603"/>
            </a:xfrm>
            <a:custGeom>
              <a:rect b="b" l="l" r="r" t="t"/>
              <a:pathLst>
                <a:path extrusionOk="0" h="1091" w="1526">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0"/>
            <p:cNvSpPr/>
            <p:nvPr/>
          </p:nvSpPr>
          <p:spPr>
            <a:xfrm>
              <a:off x="5412656" y="2091656"/>
              <a:ext cx="171515" cy="49604"/>
            </a:xfrm>
            <a:custGeom>
              <a:rect b="b" l="l" r="r" t="t"/>
              <a:pathLst>
                <a:path extrusionOk="0" h="1892" w="6542">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0"/>
            <p:cNvSpPr/>
            <p:nvPr/>
          </p:nvSpPr>
          <p:spPr>
            <a:xfrm>
              <a:off x="5406862" y="2091656"/>
              <a:ext cx="182815" cy="17199"/>
            </a:xfrm>
            <a:custGeom>
              <a:rect b="b" l="l" r="r" t="t"/>
              <a:pathLst>
                <a:path extrusionOk="0" h="656" w="6973">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0"/>
            <p:cNvSpPr/>
            <p:nvPr/>
          </p:nvSpPr>
          <p:spPr>
            <a:xfrm>
              <a:off x="5355790" y="1983508"/>
              <a:ext cx="284879" cy="364974"/>
            </a:xfrm>
            <a:custGeom>
              <a:rect b="b" l="l" r="r" t="t"/>
              <a:pathLst>
                <a:path extrusionOk="0" h="13921" w="10866">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0"/>
            <p:cNvSpPr/>
            <p:nvPr/>
          </p:nvSpPr>
          <p:spPr>
            <a:xfrm>
              <a:off x="5458615" y="2109195"/>
              <a:ext cx="10749" cy="16386"/>
            </a:xfrm>
            <a:custGeom>
              <a:rect b="b" l="l" r="r" t="t"/>
              <a:pathLst>
                <a:path extrusionOk="0" h="625" w="41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0"/>
            <p:cNvSpPr/>
            <p:nvPr/>
          </p:nvSpPr>
          <p:spPr>
            <a:xfrm>
              <a:off x="5527252" y="2109195"/>
              <a:ext cx="10671" cy="16386"/>
            </a:xfrm>
            <a:custGeom>
              <a:rect b="b" l="l" r="r" t="t"/>
              <a:pathLst>
                <a:path extrusionOk="0" h="625" w="407">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0"/>
            <p:cNvSpPr/>
            <p:nvPr/>
          </p:nvSpPr>
          <p:spPr>
            <a:xfrm>
              <a:off x="5479694" y="2154892"/>
              <a:ext cx="37150" cy="10749"/>
            </a:xfrm>
            <a:custGeom>
              <a:rect b="b" l="l" r="r" t="t"/>
              <a:pathLst>
                <a:path extrusionOk="0" h="410" w="1417">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9" name="Google Shape;15629;p80"/>
          <p:cNvGrpSpPr/>
          <p:nvPr/>
        </p:nvGrpSpPr>
        <p:grpSpPr>
          <a:xfrm>
            <a:off x="7161573" y="2695500"/>
            <a:ext cx="273868" cy="365131"/>
            <a:chOff x="7161573" y="2894750"/>
            <a:chExt cx="273868" cy="365131"/>
          </a:xfrm>
        </p:grpSpPr>
        <p:sp>
          <p:nvSpPr>
            <p:cNvPr id="15630" name="Google Shape;15630;p80"/>
            <p:cNvSpPr/>
            <p:nvPr/>
          </p:nvSpPr>
          <p:spPr>
            <a:xfrm>
              <a:off x="7167104" y="3145520"/>
              <a:ext cx="262830" cy="109039"/>
            </a:xfrm>
            <a:custGeom>
              <a:rect b="b" l="l" r="r" t="t"/>
              <a:pathLst>
                <a:path extrusionOk="0" h="4159" w="10025">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0"/>
            <p:cNvSpPr/>
            <p:nvPr/>
          </p:nvSpPr>
          <p:spPr>
            <a:xfrm>
              <a:off x="7201371" y="2940237"/>
              <a:ext cx="194298" cy="291434"/>
            </a:xfrm>
            <a:custGeom>
              <a:rect b="b" l="l" r="r" t="t"/>
              <a:pathLst>
                <a:path extrusionOk="0" h="11116" w="7411">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0"/>
            <p:cNvSpPr/>
            <p:nvPr/>
          </p:nvSpPr>
          <p:spPr>
            <a:xfrm>
              <a:off x="7224154" y="3020096"/>
              <a:ext cx="148627" cy="125844"/>
            </a:xfrm>
            <a:custGeom>
              <a:rect b="b" l="l" r="r" t="t"/>
              <a:pathLst>
                <a:path extrusionOk="0" h="4800" w="5669">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0"/>
            <p:cNvSpPr/>
            <p:nvPr/>
          </p:nvSpPr>
          <p:spPr>
            <a:xfrm>
              <a:off x="7224154" y="2974504"/>
              <a:ext cx="148627" cy="142833"/>
            </a:xfrm>
            <a:custGeom>
              <a:rect b="b" l="l" r="r" t="t"/>
              <a:pathLst>
                <a:path extrusionOk="0" h="5448" w="5669">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0"/>
            <p:cNvSpPr/>
            <p:nvPr/>
          </p:nvSpPr>
          <p:spPr>
            <a:xfrm>
              <a:off x="7223918" y="2974504"/>
              <a:ext cx="148863" cy="142885"/>
            </a:xfrm>
            <a:custGeom>
              <a:rect b="b" l="l" r="r" t="t"/>
              <a:pathLst>
                <a:path extrusionOk="0" h="5450" w="5678">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0"/>
            <p:cNvSpPr/>
            <p:nvPr/>
          </p:nvSpPr>
          <p:spPr>
            <a:xfrm>
              <a:off x="7193112" y="2900177"/>
              <a:ext cx="208927" cy="285351"/>
            </a:xfrm>
            <a:custGeom>
              <a:rect b="b" l="l" r="r" t="t"/>
              <a:pathLst>
                <a:path extrusionOk="0" h="10884" w="7969">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0"/>
            <p:cNvSpPr/>
            <p:nvPr/>
          </p:nvSpPr>
          <p:spPr>
            <a:xfrm>
              <a:off x="7161573" y="2894750"/>
              <a:ext cx="273868" cy="365131"/>
            </a:xfrm>
            <a:custGeom>
              <a:rect b="b" l="l" r="r" t="t"/>
              <a:pathLst>
                <a:path extrusionOk="0" h="13927" w="10446">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0"/>
            <p:cNvSpPr/>
            <p:nvPr/>
          </p:nvSpPr>
          <p:spPr>
            <a:xfrm>
              <a:off x="7273862" y="3066186"/>
              <a:ext cx="49682" cy="16517"/>
            </a:xfrm>
            <a:custGeom>
              <a:rect b="b" l="l" r="r" t="t"/>
              <a:pathLst>
                <a:path extrusionOk="0" h="630" w="1895">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0"/>
            <p:cNvSpPr/>
            <p:nvPr/>
          </p:nvSpPr>
          <p:spPr>
            <a:xfrm>
              <a:off x="7259102" y="3026178"/>
              <a:ext cx="10749" cy="16360"/>
            </a:xfrm>
            <a:custGeom>
              <a:rect b="b" l="l" r="r" t="t"/>
              <a:pathLst>
                <a:path extrusionOk="0" h="624"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0"/>
            <p:cNvSpPr/>
            <p:nvPr/>
          </p:nvSpPr>
          <p:spPr>
            <a:xfrm>
              <a:off x="7327660"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0"/>
            <p:cNvSpPr/>
            <p:nvPr/>
          </p:nvSpPr>
          <p:spPr>
            <a:xfrm>
              <a:off x="7251682" y="3009085"/>
              <a:ext cx="25667" cy="10644"/>
            </a:xfrm>
            <a:custGeom>
              <a:rect b="b" l="l" r="r" t="t"/>
              <a:pathLst>
                <a:path extrusionOk="0" h="406" w="979">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0"/>
            <p:cNvSpPr/>
            <p:nvPr/>
          </p:nvSpPr>
          <p:spPr>
            <a:xfrm>
              <a:off x="7320162"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2" name="Google Shape;15642;p80"/>
          <p:cNvGrpSpPr/>
          <p:nvPr/>
        </p:nvGrpSpPr>
        <p:grpSpPr>
          <a:xfrm>
            <a:off x="4911692" y="1314152"/>
            <a:ext cx="273108" cy="364974"/>
            <a:chOff x="4911692" y="1513402"/>
            <a:chExt cx="273108" cy="364974"/>
          </a:xfrm>
        </p:grpSpPr>
        <p:sp>
          <p:nvSpPr>
            <p:cNvPr id="15643" name="Google Shape;15643;p80"/>
            <p:cNvSpPr/>
            <p:nvPr/>
          </p:nvSpPr>
          <p:spPr>
            <a:xfrm>
              <a:off x="4924224" y="1610014"/>
              <a:ext cx="112919" cy="102746"/>
            </a:xfrm>
            <a:custGeom>
              <a:rect b="b" l="l" r="r" t="t"/>
              <a:pathLst>
                <a:path extrusionOk="0" h="3919" w="4307">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0"/>
            <p:cNvSpPr/>
            <p:nvPr/>
          </p:nvSpPr>
          <p:spPr>
            <a:xfrm>
              <a:off x="5059244" y="1610014"/>
              <a:ext cx="112919" cy="102720"/>
            </a:xfrm>
            <a:custGeom>
              <a:rect b="b" l="l" r="r" t="t"/>
              <a:pathLst>
                <a:path extrusionOk="0" h="3918" w="4307">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0"/>
            <p:cNvSpPr/>
            <p:nvPr/>
          </p:nvSpPr>
          <p:spPr>
            <a:xfrm>
              <a:off x="4962580" y="1518698"/>
              <a:ext cx="171226" cy="119866"/>
            </a:xfrm>
            <a:custGeom>
              <a:rect b="b" l="l" r="r" t="t"/>
              <a:pathLst>
                <a:path extrusionOk="0" h="4572" w="6531">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0"/>
            <p:cNvSpPr/>
            <p:nvPr/>
          </p:nvSpPr>
          <p:spPr>
            <a:xfrm>
              <a:off x="4916909" y="1695614"/>
              <a:ext cx="262463" cy="176916"/>
            </a:xfrm>
            <a:custGeom>
              <a:rect b="b" l="l" r="r" t="t"/>
              <a:pathLst>
                <a:path extrusionOk="0" h="6748" w="10011">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0"/>
            <p:cNvSpPr/>
            <p:nvPr/>
          </p:nvSpPr>
          <p:spPr>
            <a:xfrm>
              <a:off x="4917014" y="1745821"/>
              <a:ext cx="262463" cy="126788"/>
            </a:xfrm>
            <a:custGeom>
              <a:rect b="b" l="l" r="r" t="t"/>
              <a:pathLst>
                <a:path extrusionOk="0" h="4836" w="10011">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0"/>
            <p:cNvSpPr/>
            <p:nvPr/>
          </p:nvSpPr>
          <p:spPr>
            <a:xfrm>
              <a:off x="4967509" y="1745821"/>
              <a:ext cx="161447" cy="87330"/>
            </a:xfrm>
            <a:custGeom>
              <a:rect b="b" l="l" r="r" t="t"/>
              <a:pathLst>
                <a:path extrusionOk="0" h="3331" w="6158">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0"/>
            <p:cNvSpPr/>
            <p:nvPr/>
          </p:nvSpPr>
          <p:spPr>
            <a:xfrm>
              <a:off x="5013940" y="1706992"/>
              <a:ext cx="68506" cy="34345"/>
            </a:xfrm>
            <a:custGeom>
              <a:rect b="b" l="l" r="r" t="t"/>
              <a:pathLst>
                <a:path extrusionOk="0" h="1310" w="2613">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0"/>
            <p:cNvSpPr/>
            <p:nvPr/>
          </p:nvSpPr>
          <p:spPr>
            <a:xfrm>
              <a:off x="4951280" y="1575485"/>
              <a:ext cx="193931" cy="148627"/>
            </a:xfrm>
            <a:custGeom>
              <a:rect b="b" l="l" r="r" t="t"/>
              <a:pathLst>
                <a:path extrusionOk="0" h="5669" w="7397">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0"/>
            <p:cNvSpPr/>
            <p:nvPr/>
          </p:nvSpPr>
          <p:spPr>
            <a:xfrm>
              <a:off x="4983659" y="1735570"/>
              <a:ext cx="129069" cy="80435"/>
            </a:xfrm>
            <a:custGeom>
              <a:rect b="b" l="l" r="r" t="t"/>
              <a:pathLst>
                <a:path extrusionOk="0" h="3068" w="4923">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0"/>
            <p:cNvSpPr/>
            <p:nvPr/>
          </p:nvSpPr>
          <p:spPr>
            <a:xfrm>
              <a:off x="5082420" y="1735386"/>
              <a:ext cx="26" cy="210"/>
            </a:xfrm>
            <a:custGeom>
              <a:rect b="b" l="l" r="r" t="t"/>
              <a:pathLst>
                <a:path extrusionOk="0" h="8" w="1">
                  <a:moveTo>
                    <a:pt x="0" y="8"/>
                  </a:moveTo>
                  <a:lnTo>
                    <a:pt x="0" y="8"/>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0"/>
            <p:cNvSpPr/>
            <p:nvPr/>
          </p:nvSpPr>
          <p:spPr>
            <a:xfrm>
              <a:off x="5013940" y="1735386"/>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0"/>
            <p:cNvSpPr/>
            <p:nvPr/>
          </p:nvSpPr>
          <p:spPr>
            <a:xfrm>
              <a:off x="4950441" y="1575485"/>
              <a:ext cx="166271" cy="148732"/>
            </a:xfrm>
            <a:custGeom>
              <a:rect b="b" l="l" r="r" t="t"/>
              <a:pathLst>
                <a:path extrusionOk="0" h="5673" w="6342">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0"/>
            <p:cNvSpPr/>
            <p:nvPr/>
          </p:nvSpPr>
          <p:spPr>
            <a:xfrm>
              <a:off x="5059611" y="1519852"/>
              <a:ext cx="74196" cy="90214"/>
            </a:xfrm>
            <a:custGeom>
              <a:rect b="b" l="l" r="r" t="t"/>
              <a:pathLst>
                <a:path extrusionOk="0" h="3441" w="283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0"/>
            <p:cNvSpPr/>
            <p:nvPr/>
          </p:nvSpPr>
          <p:spPr>
            <a:xfrm>
              <a:off x="5008539" y="1627999"/>
              <a:ext cx="10749" cy="16412"/>
            </a:xfrm>
            <a:custGeom>
              <a:rect b="b" l="l" r="r" t="t"/>
              <a:pathLst>
                <a:path extrusionOk="0" h="626" w="41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0"/>
            <p:cNvSpPr/>
            <p:nvPr/>
          </p:nvSpPr>
          <p:spPr>
            <a:xfrm>
              <a:off x="5077098" y="1627999"/>
              <a:ext cx="10749" cy="16412"/>
            </a:xfrm>
            <a:custGeom>
              <a:rect b="b" l="l" r="r" t="t"/>
              <a:pathLst>
                <a:path extrusionOk="0" h="626" w="41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0"/>
            <p:cNvSpPr/>
            <p:nvPr/>
          </p:nvSpPr>
          <p:spPr>
            <a:xfrm>
              <a:off x="5023404" y="1667850"/>
              <a:ext cx="49604" cy="16569"/>
            </a:xfrm>
            <a:custGeom>
              <a:rect b="b" l="l" r="r" t="t"/>
              <a:pathLst>
                <a:path extrusionOk="0" h="632" w="1892">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0"/>
            <p:cNvSpPr/>
            <p:nvPr/>
          </p:nvSpPr>
          <p:spPr>
            <a:xfrm>
              <a:off x="4911692" y="1513402"/>
              <a:ext cx="273108" cy="364974"/>
            </a:xfrm>
            <a:custGeom>
              <a:rect b="b" l="l" r="r" t="t"/>
              <a:pathLst>
                <a:path extrusionOk="0" h="13921" w="10417">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0"/>
            <p:cNvSpPr/>
            <p:nvPr/>
          </p:nvSpPr>
          <p:spPr>
            <a:xfrm>
              <a:off x="5042805" y="1850088"/>
              <a:ext cx="10775" cy="16412"/>
            </a:xfrm>
            <a:custGeom>
              <a:rect b="b" l="l" r="r" t="t"/>
              <a:pathLst>
                <a:path extrusionOk="0" h="626" w="411">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1" name="Google Shape;15661;p80"/>
          <p:cNvGrpSpPr/>
          <p:nvPr/>
        </p:nvGrpSpPr>
        <p:grpSpPr>
          <a:xfrm>
            <a:off x="8062013" y="3598378"/>
            <a:ext cx="273580" cy="364921"/>
            <a:chOff x="8062013" y="3797628"/>
            <a:chExt cx="273580" cy="364921"/>
          </a:xfrm>
        </p:grpSpPr>
        <p:sp>
          <p:nvSpPr>
            <p:cNvPr id="15662" name="Google Shape;15662;p80"/>
            <p:cNvSpPr/>
            <p:nvPr/>
          </p:nvSpPr>
          <p:spPr>
            <a:xfrm>
              <a:off x="8078818" y="3802872"/>
              <a:ext cx="239969" cy="114361"/>
            </a:xfrm>
            <a:custGeom>
              <a:rect b="b" l="l" r="r" t="t"/>
              <a:pathLst>
                <a:path extrusionOk="0" h="4362" w="9153">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0"/>
            <p:cNvSpPr/>
            <p:nvPr/>
          </p:nvSpPr>
          <p:spPr>
            <a:xfrm>
              <a:off x="8090223" y="3968566"/>
              <a:ext cx="79963" cy="125739"/>
            </a:xfrm>
            <a:custGeom>
              <a:rect b="b" l="l" r="r" t="t"/>
              <a:pathLst>
                <a:path extrusionOk="0" h="4796" w="305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0"/>
            <p:cNvSpPr/>
            <p:nvPr/>
          </p:nvSpPr>
          <p:spPr>
            <a:xfrm>
              <a:off x="8067335" y="4031515"/>
              <a:ext cx="262962" cy="125739"/>
            </a:xfrm>
            <a:custGeom>
              <a:rect b="b" l="l" r="r" t="t"/>
              <a:pathLst>
                <a:path extrusionOk="0" h="4796" w="1003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0"/>
            <p:cNvSpPr/>
            <p:nvPr/>
          </p:nvSpPr>
          <p:spPr>
            <a:xfrm>
              <a:off x="8067440" y="4070081"/>
              <a:ext cx="262857" cy="87173"/>
            </a:xfrm>
            <a:custGeom>
              <a:rect b="b" l="l" r="r" t="t"/>
              <a:pathLst>
                <a:path extrusionOk="0" h="3325" w="10026">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0"/>
            <p:cNvSpPr/>
            <p:nvPr/>
          </p:nvSpPr>
          <p:spPr>
            <a:xfrm>
              <a:off x="8164471" y="4031515"/>
              <a:ext cx="68690" cy="28525"/>
            </a:xfrm>
            <a:custGeom>
              <a:rect b="b" l="l" r="r" t="t"/>
              <a:pathLst>
                <a:path extrusionOk="0" h="1088" w="262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0"/>
            <p:cNvSpPr/>
            <p:nvPr/>
          </p:nvSpPr>
          <p:spPr>
            <a:xfrm>
              <a:off x="8101601" y="3888629"/>
              <a:ext cx="194298" cy="154421"/>
            </a:xfrm>
            <a:custGeom>
              <a:rect b="b" l="l" r="r" t="t"/>
              <a:pathLst>
                <a:path extrusionOk="0" h="5890" w="7411">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0"/>
            <p:cNvSpPr/>
            <p:nvPr/>
          </p:nvSpPr>
          <p:spPr>
            <a:xfrm>
              <a:off x="8100867" y="3894318"/>
              <a:ext cx="172249" cy="148653"/>
            </a:xfrm>
            <a:custGeom>
              <a:rect b="b" l="l" r="r" t="t"/>
              <a:pathLst>
                <a:path extrusionOk="0" h="5670" w="657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0"/>
            <p:cNvSpPr/>
            <p:nvPr/>
          </p:nvSpPr>
          <p:spPr>
            <a:xfrm>
              <a:off x="8261606" y="3905802"/>
              <a:ext cx="22914" cy="42761"/>
            </a:xfrm>
            <a:custGeom>
              <a:rect b="b" l="l" r="r" t="t"/>
              <a:pathLst>
                <a:path extrusionOk="0" h="1631" w="874">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0"/>
            <p:cNvSpPr/>
            <p:nvPr/>
          </p:nvSpPr>
          <p:spPr>
            <a:xfrm>
              <a:off x="8113111" y="3905802"/>
              <a:ext cx="22809" cy="42761"/>
            </a:xfrm>
            <a:custGeom>
              <a:rect b="b" l="l" r="r" t="t"/>
              <a:pathLst>
                <a:path extrusionOk="0" h="1631" w="87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0"/>
            <p:cNvSpPr/>
            <p:nvPr/>
          </p:nvSpPr>
          <p:spPr>
            <a:xfrm>
              <a:off x="8113111" y="3905802"/>
              <a:ext cx="171410" cy="28525"/>
            </a:xfrm>
            <a:custGeom>
              <a:rect b="b" l="l" r="r" t="t"/>
              <a:pathLst>
                <a:path extrusionOk="0" h="1088" w="6538">
                  <a:moveTo>
                    <a:pt x="0" y="1"/>
                  </a:moveTo>
                  <a:cubicBezTo>
                    <a:pt x="0" y="602"/>
                    <a:pt x="1463" y="1087"/>
                    <a:pt x="3267"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0"/>
            <p:cNvSpPr/>
            <p:nvPr/>
          </p:nvSpPr>
          <p:spPr>
            <a:xfrm>
              <a:off x="8184789" y="4122856"/>
              <a:ext cx="27948" cy="34319"/>
            </a:xfrm>
            <a:custGeom>
              <a:rect b="b" l="l" r="r" t="t"/>
              <a:pathLst>
                <a:path extrusionOk="0" h="1309" w="1066">
                  <a:moveTo>
                    <a:pt x="863" y="1"/>
                  </a:moveTo>
                  <a:lnTo>
                    <a:pt x="203" y="19"/>
                  </a:lnTo>
                  <a:lnTo>
                    <a:pt x="1" y="1308"/>
                  </a:lnTo>
                  <a:lnTo>
                    <a:pt x="1065" y="1308"/>
                  </a:lnTo>
                  <a:lnTo>
                    <a:pt x="863"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0"/>
            <p:cNvSpPr/>
            <p:nvPr/>
          </p:nvSpPr>
          <p:spPr>
            <a:xfrm>
              <a:off x="8113111"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0"/>
            <p:cNvSpPr/>
            <p:nvPr/>
          </p:nvSpPr>
          <p:spPr>
            <a:xfrm>
              <a:off x="8181669" y="3837164"/>
              <a:ext cx="34292" cy="40087"/>
            </a:xfrm>
            <a:custGeom>
              <a:rect b="b" l="l" r="r" t="t"/>
              <a:pathLst>
                <a:path extrusionOk="0" h="1529" w="1308">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0"/>
            <p:cNvSpPr/>
            <p:nvPr/>
          </p:nvSpPr>
          <p:spPr>
            <a:xfrm>
              <a:off x="8126586" y="4070081"/>
              <a:ext cx="144458" cy="66514"/>
            </a:xfrm>
            <a:custGeom>
              <a:rect b="b" l="l" r="r" t="t"/>
              <a:pathLst>
                <a:path extrusionOk="0" h="2537" w="551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0"/>
            <p:cNvSpPr/>
            <p:nvPr/>
          </p:nvSpPr>
          <p:spPr>
            <a:xfrm>
              <a:off x="8177474" y="4094279"/>
              <a:ext cx="42577" cy="31749"/>
            </a:xfrm>
            <a:custGeom>
              <a:rect b="b" l="l" r="r" t="t"/>
              <a:pathLst>
                <a:path extrusionOk="0" h="1211" w="1624">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0"/>
            <p:cNvSpPr/>
            <p:nvPr/>
          </p:nvSpPr>
          <p:spPr>
            <a:xfrm>
              <a:off x="8142264" y="4056683"/>
              <a:ext cx="56499" cy="62738"/>
            </a:xfrm>
            <a:custGeom>
              <a:rect b="b" l="l" r="r" t="t"/>
              <a:pathLst>
                <a:path extrusionOk="0" h="2393" w="2155">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0"/>
            <p:cNvSpPr/>
            <p:nvPr/>
          </p:nvSpPr>
          <p:spPr>
            <a:xfrm>
              <a:off x="8198763" y="4056683"/>
              <a:ext cx="56499" cy="62738"/>
            </a:xfrm>
            <a:custGeom>
              <a:rect b="b" l="l" r="r" t="t"/>
              <a:pathLst>
                <a:path extrusionOk="0" h="2393" w="2155">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0"/>
            <p:cNvSpPr/>
            <p:nvPr/>
          </p:nvSpPr>
          <p:spPr>
            <a:xfrm>
              <a:off x="8181669" y="3837164"/>
              <a:ext cx="17094" cy="40087"/>
            </a:xfrm>
            <a:custGeom>
              <a:rect b="b" l="l" r="r" t="t"/>
              <a:pathLst>
                <a:path extrusionOk="0" h="1529" w="652">
                  <a:moveTo>
                    <a:pt x="0" y="0"/>
                  </a:moveTo>
                  <a:lnTo>
                    <a:pt x="0" y="873"/>
                  </a:lnTo>
                  <a:cubicBezTo>
                    <a:pt x="0" y="1235"/>
                    <a:pt x="293" y="1529"/>
                    <a:pt x="652" y="1529"/>
                  </a:cubicBezTo>
                  <a:lnTo>
                    <a:pt x="65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0"/>
            <p:cNvSpPr/>
            <p:nvPr/>
          </p:nvSpPr>
          <p:spPr>
            <a:xfrm>
              <a:off x="8173988" y="3991795"/>
              <a:ext cx="49630" cy="16491"/>
            </a:xfrm>
            <a:custGeom>
              <a:rect b="b" l="l" r="r" t="t"/>
              <a:pathLst>
                <a:path extrusionOk="0" h="629" w="1893">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0"/>
            <p:cNvSpPr/>
            <p:nvPr/>
          </p:nvSpPr>
          <p:spPr>
            <a:xfrm>
              <a:off x="8159148" y="3946124"/>
              <a:ext cx="10749" cy="16386"/>
            </a:xfrm>
            <a:custGeom>
              <a:rect b="b" l="l" r="r" t="t"/>
              <a:pathLst>
                <a:path extrusionOk="0" h="625" w="41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0"/>
            <p:cNvSpPr/>
            <p:nvPr/>
          </p:nvSpPr>
          <p:spPr>
            <a:xfrm>
              <a:off x="8227707" y="3946124"/>
              <a:ext cx="10749" cy="16386"/>
            </a:xfrm>
            <a:custGeom>
              <a:rect b="b" l="l" r="r" t="t"/>
              <a:pathLst>
                <a:path extrusionOk="0" h="625" w="41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0"/>
            <p:cNvSpPr/>
            <p:nvPr/>
          </p:nvSpPr>
          <p:spPr>
            <a:xfrm>
              <a:off x="8062013" y="3797628"/>
              <a:ext cx="273580" cy="364921"/>
            </a:xfrm>
            <a:custGeom>
              <a:rect b="b" l="l" r="r" t="t"/>
              <a:pathLst>
                <a:path extrusionOk="0" h="13919" w="10435">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4" name="Google Shape;15684;p80"/>
          <p:cNvGrpSpPr/>
          <p:nvPr/>
        </p:nvGrpSpPr>
        <p:grpSpPr>
          <a:xfrm>
            <a:off x="6711785" y="3157348"/>
            <a:ext cx="273501" cy="365052"/>
            <a:chOff x="6711785" y="3356598"/>
            <a:chExt cx="273501" cy="365052"/>
          </a:xfrm>
        </p:grpSpPr>
        <p:sp>
          <p:nvSpPr>
            <p:cNvPr id="15685" name="Google Shape;15685;p80"/>
            <p:cNvSpPr/>
            <p:nvPr/>
          </p:nvSpPr>
          <p:spPr>
            <a:xfrm>
              <a:off x="6774261" y="3481943"/>
              <a:ext cx="148548" cy="148522"/>
            </a:xfrm>
            <a:custGeom>
              <a:rect b="b" l="l" r="r" t="t"/>
              <a:pathLst>
                <a:path extrusionOk="0" h="5665" w="5666">
                  <a:moveTo>
                    <a:pt x="1" y="0"/>
                  </a:moveTo>
                  <a:lnTo>
                    <a:pt x="1" y="5665"/>
                  </a:lnTo>
                  <a:lnTo>
                    <a:pt x="5665" y="5665"/>
                  </a:lnTo>
                  <a:lnTo>
                    <a:pt x="566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0"/>
            <p:cNvSpPr/>
            <p:nvPr/>
          </p:nvSpPr>
          <p:spPr>
            <a:xfrm>
              <a:off x="6717107" y="3561881"/>
              <a:ext cx="262857" cy="154342"/>
            </a:xfrm>
            <a:custGeom>
              <a:rect b="b" l="l" r="r" t="t"/>
              <a:pathLst>
                <a:path extrusionOk="0" h="5887" w="10026">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0"/>
            <p:cNvSpPr/>
            <p:nvPr/>
          </p:nvSpPr>
          <p:spPr>
            <a:xfrm>
              <a:off x="6760209" y="3561881"/>
              <a:ext cx="176654" cy="148627"/>
            </a:xfrm>
            <a:custGeom>
              <a:rect b="b" l="l" r="r" t="t"/>
              <a:pathLst>
                <a:path extrusionOk="0" h="5669" w="6738">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0"/>
            <p:cNvSpPr/>
            <p:nvPr/>
          </p:nvSpPr>
          <p:spPr>
            <a:xfrm>
              <a:off x="6777119" y="3561881"/>
              <a:ext cx="142833" cy="131455"/>
            </a:xfrm>
            <a:custGeom>
              <a:rect b="b" l="l" r="r" t="t"/>
              <a:pathLst>
                <a:path extrusionOk="0" h="5014" w="5448">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0"/>
            <p:cNvSpPr/>
            <p:nvPr/>
          </p:nvSpPr>
          <p:spPr>
            <a:xfrm>
              <a:off x="6814243" y="3561881"/>
              <a:ext cx="68585" cy="34371"/>
            </a:xfrm>
            <a:custGeom>
              <a:rect b="b" l="l" r="r" t="t"/>
              <a:pathLst>
                <a:path extrusionOk="0" h="1311" w="2616">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0"/>
            <p:cNvSpPr/>
            <p:nvPr/>
          </p:nvSpPr>
          <p:spPr>
            <a:xfrm>
              <a:off x="6774261" y="3430478"/>
              <a:ext cx="148548" cy="148627"/>
            </a:xfrm>
            <a:custGeom>
              <a:rect b="b" l="l" r="r" t="t"/>
              <a:pathLst>
                <a:path extrusionOk="0" h="5669" w="5666">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0"/>
            <p:cNvSpPr/>
            <p:nvPr/>
          </p:nvSpPr>
          <p:spPr>
            <a:xfrm>
              <a:off x="6774025" y="3430478"/>
              <a:ext cx="148784" cy="148653"/>
            </a:xfrm>
            <a:custGeom>
              <a:rect b="b" l="l" r="r" t="t"/>
              <a:pathLst>
                <a:path extrusionOk="0" h="5670" w="5675">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0"/>
            <p:cNvSpPr/>
            <p:nvPr/>
          </p:nvSpPr>
          <p:spPr>
            <a:xfrm>
              <a:off x="6751295" y="3361920"/>
              <a:ext cx="194298" cy="267890"/>
            </a:xfrm>
            <a:custGeom>
              <a:rect b="b" l="l" r="r" t="t"/>
              <a:pathLst>
                <a:path extrusionOk="0" h="10218" w="7411">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0"/>
            <p:cNvSpPr/>
            <p:nvPr/>
          </p:nvSpPr>
          <p:spPr>
            <a:xfrm>
              <a:off x="6777119" y="3608312"/>
              <a:ext cx="142833" cy="85023"/>
            </a:xfrm>
            <a:custGeom>
              <a:rect b="b" l="l" r="r" t="t"/>
              <a:pathLst>
                <a:path extrusionOk="0" h="3243" w="5448">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0"/>
            <p:cNvSpPr/>
            <p:nvPr/>
          </p:nvSpPr>
          <p:spPr>
            <a:xfrm>
              <a:off x="6777119" y="3608312"/>
              <a:ext cx="142938" cy="70158"/>
            </a:xfrm>
            <a:custGeom>
              <a:rect b="b" l="l" r="r" t="t"/>
              <a:pathLst>
                <a:path extrusionOk="0" h="2676" w="5452">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0"/>
            <p:cNvSpPr/>
            <p:nvPr/>
          </p:nvSpPr>
          <p:spPr>
            <a:xfrm>
              <a:off x="6791827" y="3598533"/>
              <a:ext cx="56735" cy="62738"/>
            </a:xfrm>
            <a:custGeom>
              <a:rect b="b" l="l" r="r" t="t"/>
              <a:pathLst>
                <a:path extrusionOk="0" h="2393" w="2164">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0"/>
            <p:cNvSpPr/>
            <p:nvPr/>
          </p:nvSpPr>
          <p:spPr>
            <a:xfrm>
              <a:off x="6848536" y="3598533"/>
              <a:ext cx="56708" cy="62738"/>
            </a:xfrm>
            <a:custGeom>
              <a:rect b="b" l="l" r="r" t="t"/>
              <a:pathLst>
                <a:path extrusionOk="0" h="2393" w="2163">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0"/>
            <p:cNvSpPr/>
            <p:nvPr/>
          </p:nvSpPr>
          <p:spPr>
            <a:xfrm>
              <a:off x="6808921" y="3482782"/>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0"/>
            <p:cNvSpPr/>
            <p:nvPr/>
          </p:nvSpPr>
          <p:spPr>
            <a:xfrm>
              <a:off x="6877480" y="3482782"/>
              <a:ext cx="10671" cy="16465"/>
            </a:xfrm>
            <a:custGeom>
              <a:rect b="b" l="l" r="r" t="t"/>
              <a:pathLst>
                <a:path extrusionOk="0" h="628" w="407">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0"/>
            <p:cNvSpPr/>
            <p:nvPr/>
          </p:nvSpPr>
          <p:spPr>
            <a:xfrm>
              <a:off x="6823681" y="3522685"/>
              <a:ext cx="49708" cy="16543"/>
            </a:xfrm>
            <a:custGeom>
              <a:rect b="b" l="l" r="r" t="t"/>
              <a:pathLst>
                <a:path extrusionOk="0" h="631" w="1896">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0"/>
            <p:cNvSpPr/>
            <p:nvPr/>
          </p:nvSpPr>
          <p:spPr>
            <a:xfrm>
              <a:off x="6917461" y="3504726"/>
              <a:ext cx="26" cy="131"/>
            </a:xfrm>
            <a:custGeom>
              <a:rect b="b" l="l" r="r" t="t"/>
              <a:pathLst>
                <a:path extrusionOk="0" h="5" w="1">
                  <a:moveTo>
                    <a:pt x="1" y="1"/>
                  </a:moveTo>
                  <a:cubicBezTo>
                    <a:pt x="1" y="1"/>
                    <a:pt x="1" y="4"/>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0"/>
            <p:cNvSpPr/>
            <p:nvPr/>
          </p:nvSpPr>
          <p:spPr>
            <a:xfrm>
              <a:off x="6711785" y="3356598"/>
              <a:ext cx="273501" cy="365052"/>
            </a:xfrm>
            <a:custGeom>
              <a:rect b="b" l="l" r="r" t="t"/>
              <a:pathLst>
                <a:path extrusionOk="0" h="13924" w="10432">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2" name="Google Shape;15702;p80"/>
          <p:cNvGrpSpPr/>
          <p:nvPr/>
        </p:nvGrpSpPr>
        <p:grpSpPr>
          <a:xfrm>
            <a:off x="6261814" y="3157348"/>
            <a:ext cx="273501" cy="364948"/>
            <a:chOff x="6261814" y="3356598"/>
            <a:chExt cx="273501" cy="364948"/>
          </a:xfrm>
        </p:grpSpPr>
        <p:sp>
          <p:nvSpPr>
            <p:cNvPr id="15703" name="Google Shape;15703;p80"/>
            <p:cNvSpPr/>
            <p:nvPr/>
          </p:nvSpPr>
          <p:spPr>
            <a:xfrm>
              <a:off x="6272826" y="3361920"/>
              <a:ext cx="251373" cy="236665"/>
            </a:xfrm>
            <a:custGeom>
              <a:rect b="b" l="l" r="r" t="t"/>
              <a:pathLst>
                <a:path extrusionOk="0" h="9027" w="9588">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0"/>
            <p:cNvSpPr/>
            <p:nvPr/>
          </p:nvSpPr>
          <p:spPr>
            <a:xfrm>
              <a:off x="6347074" y="3361920"/>
              <a:ext cx="177125" cy="198335"/>
            </a:xfrm>
            <a:custGeom>
              <a:rect b="b" l="l" r="r" t="t"/>
              <a:pathLst>
                <a:path extrusionOk="0" h="7565" w="6756">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0"/>
            <p:cNvSpPr/>
            <p:nvPr/>
          </p:nvSpPr>
          <p:spPr>
            <a:xfrm>
              <a:off x="6267031" y="3590458"/>
              <a:ext cx="262857" cy="125844"/>
            </a:xfrm>
            <a:custGeom>
              <a:rect b="b" l="l" r="r" t="t"/>
              <a:pathLst>
                <a:path extrusionOk="0" h="4800" w="10026">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0"/>
            <p:cNvSpPr/>
            <p:nvPr/>
          </p:nvSpPr>
          <p:spPr>
            <a:xfrm>
              <a:off x="6307485" y="3626743"/>
              <a:ext cx="181871" cy="89480"/>
            </a:xfrm>
            <a:custGeom>
              <a:rect b="b" l="l" r="r" t="t"/>
              <a:pathLst>
                <a:path extrusionOk="0" h="3413" w="6937">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0"/>
            <p:cNvSpPr/>
            <p:nvPr/>
          </p:nvSpPr>
          <p:spPr>
            <a:xfrm>
              <a:off x="6348883" y="3590458"/>
              <a:ext cx="99076" cy="62896"/>
            </a:xfrm>
            <a:custGeom>
              <a:rect b="b" l="l" r="r" t="t"/>
              <a:pathLst>
                <a:path extrusionOk="0" h="2399" w="3779">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0"/>
            <p:cNvSpPr/>
            <p:nvPr/>
          </p:nvSpPr>
          <p:spPr>
            <a:xfrm>
              <a:off x="6324290" y="3630151"/>
              <a:ext cx="148443" cy="81589"/>
            </a:xfrm>
            <a:custGeom>
              <a:rect b="b" l="l" r="r" t="t"/>
              <a:pathLst>
                <a:path extrusionOk="0" h="3112" w="5662">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0"/>
            <p:cNvSpPr/>
            <p:nvPr/>
          </p:nvSpPr>
          <p:spPr>
            <a:xfrm>
              <a:off x="6364167" y="3590458"/>
              <a:ext cx="68585" cy="28630"/>
            </a:xfrm>
            <a:custGeom>
              <a:rect b="b" l="l" r="r" t="t"/>
              <a:pathLst>
                <a:path extrusionOk="0" h="1092" w="2616">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0"/>
            <p:cNvSpPr/>
            <p:nvPr/>
          </p:nvSpPr>
          <p:spPr>
            <a:xfrm>
              <a:off x="6301324" y="3447651"/>
              <a:ext cx="194298" cy="154342"/>
            </a:xfrm>
            <a:custGeom>
              <a:rect b="b" l="l" r="r" t="t"/>
              <a:pathLst>
                <a:path extrusionOk="0" h="5887" w="7411">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0"/>
            <p:cNvSpPr/>
            <p:nvPr/>
          </p:nvSpPr>
          <p:spPr>
            <a:xfrm>
              <a:off x="6301324" y="3447651"/>
              <a:ext cx="154316" cy="154342"/>
            </a:xfrm>
            <a:custGeom>
              <a:rect b="b" l="l" r="r" t="t"/>
              <a:pathLst>
                <a:path extrusionOk="0" h="5887" w="5886">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0"/>
            <p:cNvSpPr/>
            <p:nvPr/>
          </p:nvSpPr>
          <p:spPr>
            <a:xfrm>
              <a:off x="6318418" y="3447651"/>
              <a:ext cx="120024" cy="40008"/>
            </a:xfrm>
            <a:custGeom>
              <a:rect b="b" l="l" r="r" t="t"/>
              <a:pathLst>
                <a:path extrusionOk="0" h="1526" w="4578">
                  <a:moveTo>
                    <a:pt x="0" y="1"/>
                  </a:moveTo>
                  <a:lnTo>
                    <a:pt x="0" y="1526"/>
                  </a:lnTo>
                  <a:cubicBezTo>
                    <a:pt x="0" y="1526"/>
                    <a:pt x="2836" y="1312"/>
                    <a:pt x="45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0"/>
            <p:cNvSpPr/>
            <p:nvPr/>
          </p:nvSpPr>
          <p:spPr>
            <a:xfrm>
              <a:off x="6324212" y="3424789"/>
              <a:ext cx="148522" cy="51491"/>
            </a:xfrm>
            <a:custGeom>
              <a:rect b="b" l="l" r="r" t="t"/>
              <a:pathLst>
                <a:path extrusionOk="0" h="1964" w="5665">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0"/>
            <p:cNvSpPr/>
            <p:nvPr/>
          </p:nvSpPr>
          <p:spPr>
            <a:xfrm>
              <a:off x="6326100" y="3630151"/>
              <a:ext cx="144721" cy="65491"/>
            </a:xfrm>
            <a:custGeom>
              <a:rect b="b" l="l" r="r" t="t"/>
              <a:pathLst>
                <a:path extrusionOk="0" h="2498" w="552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0"/>
            <p:cNvSpPr/>
            <p:nvPr/>
          </p:nvSpPr>
          <p:spPr>
            <a:xfrm>
              <a:off x="6341673" y="3615705"/>
              <a:ext cx="56813" cy="62738"/>
            </a:xfrm>
            <a:custGeom>
              <a:rect b="b" l="l" r="r" t="t"/>
              <a:pathLst>
                <a:path extrusionOk="0" h="2393" w="2167">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0"/>
            <p:cNvSpPr/>
            <p:nvPr/>
          </p:nvSpPr>
          <p:spPr>
            <a:xfrm>
              <a:off x="6398460" y="3615705"/>
              <a:ext cx="56787" cy="62738"/>
            </a:xfrm>
            <a:custGeom>
              <a:rect b="b" l="l" r="r" t="t"/>
              <a:pathLst>
                <a:path extrusionOk="0" h="2393" w="2166">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0"/>
            <p:cNvSpPr/>
            <p:nvPr/>
          </p:nvSpPr>
          <p:spPr>
            <a:xfrm>
              <a:off x="6301324" y="3533303"/>
              <a:ext cx="22914" cy="28603"/>
            </a:xfrm>
            <a:custGeom>
              <a:rect b="b" l="l" r="r" t="t"/>
              <a:pathLst>
                <a:path extrusionOk="0" h="1091" w="874">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0"/>
            <p:cNvSpPr/>
            <p:nvPr/>
          </p:nvSpPr>
          <p:spPr>
            <a:xfrm>
              <a:off x="6472708" y="3533303"/>
              <a:ext cx="22914" cy="28603"/>
            </a:xfrm>
            <a:custGeom>
              <a:rect b="b" l="l" r="r" t="t"/>
              <a:pathLst>
                <a:path extrusionOk="0" h="1091" w="874">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0"/>
            <p:cNvSpPr/>
            <p:nvPr/>
          </p:nvSpPr>
          <p:spPr>
            <a:xfrm>
              <a:off x="6261814" y="3356598"/>
              <a:ext cx="273501" cy="364948"/>
            </a:xfrm>
            <a:custGeom>
              <a:rect b="b" l="l" r="r" t="t"/>
              <a:pathLst>
                <a:path extrusionOk="0" h="13920" w="10432">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0"/>
            <p:cNvSpPr/>
            <p:nvPr/>
          </p:nvSpPr>
          <p:spPr>
            <a:xfrm>
              <a:off x="6373606" y="3556454"/>
              <a:ext cx="49630" cy="16569"/>
            </a:xfrm>
            <a:custGeom>
              <a:rect b="b" l="l" r="r" t="t"/>
              <a:pathLst>
                <a:path extrusionOk="0" h="632" w="1893">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0"/>
            <p:cNvSpPr/>
            <p:nvPr/>
          </p:nvSpPr>
          <p:spPr>
            <a:xfrm>
              <a:off x="6419906" y="3482310"/>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2" name="Google Shape;15722;p80"/>
          <p:cNvGrpSpPr/>
          <p:nvPr/>
        </p:nvGrpSpPr>
        <p:grpSpPr>
          <a:xfrm>
            <a:off x="7611753" y="2695421"/>
            <a:ext cx="273868" cy="365131"/>
            <a:chOff x="7611753" y="2894671"/>
            <a:chExt cx="273868" cy="365131"/>
          </a:xfrm>
        </p:grpSpPr>
        <p:sp>
          <p:nvSpPr>
            <p:cNvPr id="15723" name="Google Shape;15723;p80"/>
            <p:cNvSpPr/>
            <p:nvPr/>
          </p:nvSpPr>
          <p:spPr>
            <a:xfrm>
              <a:off x="7644787" y="2900177"/>
              <a:ext cx="208088" cy="261887"/>
            </a:xfrm>
            <a:custGeom>
              <a:rect b="b" l="l" r="r" t="t"/>
              <a:pathLst>
                <a:path extrusionOk="0" h="9989" w="7937">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0"/>
            <p:cNvSpPr/>
            <p:nvPr/>
          </p:nvSpPr>
          <p:spPr>
            <a:xfrm>
              <a:off x="7644787" y="2900177"/>
              <a:ext cx="104110" cy="261887"/>
            </a:xfrm>
            <a:custGeom>
              <a:rect b="b" l="l" r="r" t="t"/>
              <a:pathLst>
                <a:path extrusionOk="0" h="9989" w="3971">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0"/>
            <p:cNvSpPr/>
            <p:nvPr/>
          </p:nvSpPr>
          <p:spPr>
            <a:xfrm>
              <a:off x="7617442" y="3088655"/>
              <a:ext cx="262857" cy="165799"/>
            </a:xfrm>
            <a:custGeom>
              <a:rect b="b" l="l" r="r" t="t"/>
              <a:pathLst>
                <a:path extrusionOk="0" h="6324" w="10026">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0"/>
            <p:cNvSpPr/>
            <p:nvPr/>
          </p:nvSpPr>
          <p:spPr>
            <a:xfrm>
              <a:off x="7617442" y="3138966"/>
              <a:ext cx="262857" cy="115488"/>
            </a:xfrm>
            <a:custGeom>
              <a:rect b="b" l="l" r="r" t="t"/>
              <a:pathLst>
                <a:path extrusionOk="0" h="4405" w="10026">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0"/>
            <p:cNvSpPr/>
            <p:nvPr/>
          </p:nvSpPr>
          <p:spPr>
            <a:xfrm>
              <a:off x="7714578" y="3100138"/>
              <a:ext cx="68585" cy="34292"/>
            </a:xfrm>
            <a:custGeom>
              <a:rect b="b" l="l" r="r" t="t"/>
              <a:pathLst>
                <a:path extrusionOk="0" h="1308" w="2616">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0"/>
            <p:cNvSpPr/>
            <p:nvPr/>
          </p:nvSpPr>
          <p:spPr>
            <a:xfrm>
              <a:off x="7674518" y="2962942"/>
              <a:ext cx="148627" cy="154316"/>
            </a:xfrm>
            <a:custGeom>
              <a:rect b="b" l="l" r="r" t="t"/>
              <a:pathLst>
                <a:path extrusionOk="0" h="5886" w="5669">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0"/>
            <p:cNvSpPr/>
            <p:nvPr/>
          </p:nvSpPr>
          <p:spPr>
            <a:xfrm>
              <a:off x="7674256" y="2962942"/>
              <a:ext cx="148889" cy="154342"/>
            </a:xfrm>
            <a:custGeom>
              <a:rect b="b" l="l" r="r" t="t"/>
              <a:pathLst>
                <a:path extrusionOk="0" h="5887" w="5679">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0"/>
            <p:cNvSpPr/>
            <p:nvPr/>
          </p:nvSpPr>
          <p:spPr>
            <a:xfrm>
              <a:off x="7783137" y="3128531"/>
              <a:ext cx="26" cy="210"/>
            </a:xfrm>
            <a:custGeom>
              <a:rect b="b" l="l" r="r" t="t"/>
              <a:pathLst>
                <a:path extrusionOk="0" h="8" w="1">
                  <a:moveTo>
                    <a:pt x="1" y="8"/>
                  </a:moveTo>
                  <a:lnTo>
                    <a:pt x="1" y="8"/>
                  </a:lnTo>
                  <a:lnTo>
                    <a:pt x="1"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0"/>
            <p:cNvSpPr/>
            <p:nvPr/>
          </p:nvSpPr>
          <p:spPr>
            <a:xfrm>
              <a:off x="7714578" y="3128531"/>
              <a:ext cx="26" cy="210"/>
            </a:xfrm>
            <a:custGeom>
              <a:rect b="b" l="l" r="r" t="t"/>
              <a:pathLst>
                <a:path extrusionOk="0" h="8" w="1">
                  <a:moveTo>
                    <a:pt x="1" y="0"/>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0"/>
            <p:cNvSpPr/>
            <p:nvPr/>
          </p:nvSpPr>
          <p:spPr>
            <a:xfrm>
              <a:off x="7651342" y="2900177"/>
              <a:ext cx="193931" cy="102746"/>
            </a:xfrm>
            <a:custGeom>
              <a:rect b="b" l="l" r="r" t="t"/>
              <a:pathLst>
                <a:path extrusionOk="0" h="3919" w="7397">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0"/>
            <p:cNvSpPr/>
            <p:nvPr/>
          </p:nvSpPr>
          <p:spPr>
            <a:xfrm>
              <a:off x="7668068" y="3138966"/>
              <a:ext cx="161526" cy="87383"/>
            </a:xfrm>
            <a:custGeom>
              <a:rect b="b" l="l" r="r" t="t"/>
              <a:pathLst>
                <a:path extrusionOk="0" h="3333" w="6161">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0"/>
            <p:cNvSpPr/>
            <p:nvPr/>
          </p:nvSpPr>
          <p:spPr>
            <a:xfrm>
              <a:off x="7684192" y="3128715"/>
              <a:ext cx="129278" cy="80488"/>
            </a:xfrm>
            <a:custGeom>
              <a:rect b="b" l="l" r="r" t="t"/>
              <a:pathLst>
                <a:path extrusionOk="0" h="3070" w="4931">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0"/>
            <p:cNvSpPr/>
            <p:nvPr/>
          </p:nvSpPr>
          <p:spPr>
            <a:xfrm>
              <a:off x="7611753" y="2894671"/>
              <a:ext cx="273868" cy="365131"/>
            </a:xfrm>
            <a:custGeom>
              <a:rect b="b" l="l" r="r" t="t"/>
              <a:pathLst>
                <a:path extrusionOk="0" h="13927" w="10446">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0"/>
            <p:cNvSpPr/>
            <p:nvPr/>
          </p:nvSpPr>
          <p:spPr>
            <a:xfrm>
              <a:off x="7724043" y="3066186"/>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0"/>
            <p:cNvSpPr/>
            <p:nvPr/>
          </p:nvSpPr>
          <p:spPr>
            <a:xfrm>
              <a:off x="7709177"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0"/>
            <p:cNvSpPr/>
            <p:nvPr/>
          </p:nvSpPr>
          <p:spPr>
            <a:xfrm>
              <a:off x="7777736" y="3026178"/>
              <a:ext cx="10749" cy="16360"/>
            </a:xfrm>
            <a:custGeom>
              <a:rect b="b" l="l" r="r" t="t"/>
              <a:pathLst>
                <a:path extrusionOk="0" h="624" w="41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0"/>
            <p:cNvSpPr/>
            <p:nvPr/>
          </p:nvSpPr>
          <p:spPr>
            <a:xfrm>
              <a:off x="7701679"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0"/>
            <p:cNvSpPr/>
            <p:nvPr/>
          </p:nvSpPr>
          <p:spPr>
            <a:xfrm>
              <a:off x="7770317" y="3009085"/>
              <a:ext cx="25667" cy="10644"/>
            </a:xfrm>
            <a:custGeom>
              <a:rect b="b" l="l" r="r" t="t"/>
              <a:pathLst>
                <a:path extrusionOk="0" h="406" w="979">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1" name="Google Shape;15741;p80"/>
          <p:cNvGrpSpPr/>
          <p:nvPr/>
        </p:nvGrpSpPr>
        <p:grpSpPr>
          <a:xfrm>
            <a:off x="6706096" y="1784232"/>
            <a:ext cx="284984" cy="364895"/>
            <a:chOff x="6706096" y="1983482"/>
            <a:chExt cx="284984" cy="364895"/>
          </a:xfrm>
        </p:grpSpPr>
        <p:sp>
          <p:nvSpPr>
            <p:cNvPr id="15742" name="Google Shape;15742;p80"/>
            <p:cNvSpPr/>
            <p:nvPr/>
          </p:nvSpPr>
          <p:spPr>
            <a:xfrm>
              <a:off x="6768572" y="1988804"/>
              <a:ext cx="160032" cy="57207"/>
            </a:xfrm>
            <a:custGeom>
              <a:rect b="b" l="l" r="r" t="t"/>
              <a:pathLst>
                <a:path extrusionOk="0" h="2182" w="6104">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0"/>
            <p:cNvSpPr/>
            <p:nvPr/>
          </p:nvSpPr>
          <p:spPr>
            <a:xfrm>
              <a:off x="6732313" y="2131611"/>
              <a:ext cx="232471" cy="112263"/>
            </a:xfrm>
            <a:custGeom>
              <a:rect b="b" l="l" r="r" t="t"/>
              <a:pathLst>
                <a:path extrusionOk="0" h="4282" w="8867">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0"/>
            <p:cNvSpPr/>
            <p:nvPr/>
          </p:nvSpPr>
          <p:spPr>
            <a:xfrm>
              <a:off x="6711418" y="2217369"/>
              <a:ext cx="274340" cy="125739"/>
            </a:xfrm>
            <a:custGeom>
              <a:rect b="b" l="l" r="r" t="t"/>
              <a:pathLst>
                <a:path extrusionOk="0" h="4796" w="10464">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0"/>
            <p:cNvSpPr/>
            <p:nvPr/>
          </p:nvSpPr>
          <p:spPr>
            <a:xfrm>
              <a:off x="6771718" y="2217369"/>
              <a:ext cx="153739" cy="74379"/>
            </a:xfrm>
            <a:custGeom>
              <a:rect b="b" l="l" r="r" t="t"/>
              <a:pathLst>
                <a:path extrusionOk="0" h="2837" w="5864">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0"/>
            <p:cNvSpPr/>
            <p:nvPr/>
          </p:nvSpPr>
          <p:spPr>
            <a:xfrm>
              <a:off x="6762778" y="2227724"/>
              <a:ext cx="28603" cy="115383"/>
            </a:xfrm>
            <a:custGeom>
              <a:rect b="b" l="l" r="r" t="t"/>
              <a:pathLst>
                <a:path extrusionOk="0" h="4401" w="1091">
                  <a:moveTo>
                    <a:pt x="1091" y="0"/>
                  </a:moveTo>
                  <a:lnTo>
                    <a:pt x="1" y="330"/>
                  </a:lnTo>
                  <a:lnTo>
                    <a:pt x="1" y="4401"/>
                  </a:lnTo>
                  <a:lnTo>
                    <a:pt x="1091" y="4401"/>
                  </a:lnTo>
                  <a:lnTo>
                    <a:pt x="109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0"/>
            <p:cNvSpPr/>
            <p:nvPr/>
          </p:nvSpPr>
          <p:spPr>
            <a:xfrm>
              <a:off x="6905690" y="2227724"/>
              <a:ext cx="28603" cy="115383"/>
            </a:xfrm>
            <a:custGeom>
              <a:rect b="b" l="l" r="r" t="t"/>
              <a:pathLst>
                <a:path extrusionOk="0" h="4401" w="1091">
                  <a:moveTo>
                    <a:pt x="0" y="0"/>
                  </a:moveTo>
                  <a:lnTo>
                    <a:pt x="0" y="4401"/>
                  </a:lnTo>
                  <a:lnTo>
                    <a:pt x="1091" y="4401"/>
                  </a:lnTo>
                  <a:lnTo>
                    <a:pt x="1091" y="330"/>
                  </a:ln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0"/>
            <p:cNvSpPr/>
            <p:nvPr/>
          </p:nvSpPr>
          <p:spPr>
            <a:xfrm>
              <a:off x="6751400" y="2068873"/>
              <a:ext cx="194298" cy="137222"/>
            </a:xfrm>
            <a:custGeom>
              <a:rect b="b" l="l" r="r" t="t"/>
              <a:pathLst>
                <a:path extrusionOk="0" h="5234" w="7411">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0"/>
            <p:cNvSpPr/>
            <p:nvPr/>
          </p:nvSpPr>
          <p:spPr>
            <a:xfrm>
              <a:off x="6751400" y="2068873"/>
              <a:ext cx="171410" cy="116327"/>
            </a:xfrm>
            <a:custGeom>
              <a:rect b="b" l="l" r="r" t="t"/>
              <a:pathLst>
                <a:path extrusionOk="0" h="4437" w="6538">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0"/>
            <p:cNvSpPr/>
            <p:nvPr/>
          </p:nvSpPr>
          <p:spPr>
            <a:xfrm>
              <a:off x="6762778" y="2080251"/>
              <a:ext cx="22914" cy="31356"/>
            </a:xfrm>
            <a:custGeom>
              <a:rect b="b" l="l" r="r" t="t"/>
              <a:pathLst>
                <a:path extrusionOk="0" h="1196" w="874">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0"/>
            <p:cNvSpPr/>
            <p:nvPr/>
          </p:nvSpPr>
          <p:spPr>
            <a:xfrm>
              <a:off x="6911379" y="2080251"/>
              <a:ext cx="22914" cy="31461"/>
            </a:xfrm>
            <a:custGeom>
              <a:rect b="b" l="l" r="r" t="t"/>
              <a:pathLst>
                <a:path extrusionOk="0" h="1200" w="874">
                  <a:moveTo>
                    <a:pt x="1" y="1"/>
                  </a:moveTo>
                  <a:lnTo>
                    <a:pt x="1" y="703"/>
                  </a:lnTo>
                  <a:cubicBezTo>
                    <a:pt x="1" y="924"/>
                    <a:pt x="164" y="1109"/>
                    <a:pt x="385" y="1138"/>
                  </a:cubicBezTo>
                  <a:lnTo>
                    <a:pt x="874" y="1199"/>
                  </a:ln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0"/>
            <p:cNvSpPr/>
            <p:nvPr/>
          </p:nvSpPr>
          <p:spPr>
            <a:xfrm>
              <a:off x="6757089" y="2045985"/>
              <a:ext cx="182893" cy="34292"/>
            </a:xfrm>
            <a:custGeom>
              <a:rect b="b" l="l" r="r" t="t"/>
              <a:pathLst>
                <a:path extrusionOk="0" h="1308" w="6976">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0"/>
            <p:cNvSpPr/>
            <p:nvPr/>
          </p:nvSpPr>
          <p:spPr>
            <a:xfrm>
              <a:off x="6818150" y="1988857"/>
              <a:ext cx="106260" cy="45750"/>
            </a:xfrm>
            <a:custGeom>
              <a:rect b="b" l="l" r="r" t="t"/>
              <a:pathLst>
                <a:path extrusionOk="0" h="1745" w="4053">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0"/>
            <p:cNvSpPr/>
            <p:nvPr/>
          </p:nvSpPr>
          <p:spPr>
            <a:xfrm>
              <a:off x="6745684"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0"/>
            <p:cNvSpPr/>
            <p:nvPr/>
          </p:nvSpPr>
          <p:spPr>
            <a:xfrm>
              <a:off x="6934267" y="2291721"/>
              <a:ext cx="17120" cy="51386"/>
            </a:xfrm>
            <a:custGeom>
              <a:rect b="b" l="l" r="r" t="t"/>
              <a:pathLst>
                <a:path extrusionOk="0" h="1960" w="653">
                  <a:moveTo>
                    <a:pt x="1" y="0"/>
                  </a:moveTo>
                  <a:lnTo>
                    <a:pt x="1" y="1960"/>
                  </a:lnTo>
                  <a:lnTo>
                    <a:pt x="652" y="1960"/>
                  </a:lnTo>
                  <a:lnTo>
                    <a:pt x="652" y="652"/>
                  </a:lnTo>
                  <a:cubicBezTo>
                    <a:pt x="652" y="290"/>
                    <a:pt x="35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0"/>
            <p:cNvSpPr/>
            <p:nvPr/>
          </p:nvSpPr>
          <p:spPr>
            <a:xfrm>
              <a:off x="6771718" y="2227724"/>
              <a:ext cx="19768" cy="39720"/>
            </a:xfrm>
            <a:custGeom>
              <a:rect b="b" l="l" r="r" t="t"/>
              <a:pathLst>
                <a:path extrusionOk="0" h="1515" w="754">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0"/>
            <p:cNvSpPr/>
            <p:nvPr/>
          </p:nvSpPr>
          <p:spPr>
            <a:xfrm>
              <a:off x="6905690" y="2227724"/>
              <a:ext cx="19689" cy="39720"/>
            </a:xfrm>
            <a:custGeom>
              <a:rect b="b" l="l" r="r" t="t"/>
              <a:pathLst>
                <a:path extrusionOk="0" h="1515" w="751">
                  <a:moveTo>
                    <a:pt x="0" y="0"/>
                  </a:moveTo>
                  <a:lnTo>
                    <a:pt x="0" y="1514"/>
                  </a:lnTo>
                  <a:cubicBezTo>
                    <a:pt x="355" y="1155"/>
                    <a:pt x="612" y="714"/>
                    <a:pt x="750" y="228"/>
                  </a:cubicBezTo>
                  <a:lnTo>
                    <a:pt x="189" y="58"/>
                  </a:ln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0"/>
            <p:cNvSpPr/>
            <p:nvPr/>
          </p:nvSpPr>
          <p:spPr>
            <a:xfrm>
              <a:off x="6785666" y="2143121"/>
              <a:ext cx="125844" cy="131533"/>
            </a:xfrm>
            <a:custGeom>
              <a:rect b="b" l="l" r="r" t="t"/>
              <a:pathLst>
                <a:path extrusionOk="0" h="5017" w="480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0"/>
            <p:cNvSpPr/>
            <p:nvPr/>
          </p:nvSpPr>
          <p:spPr>
            <a:xfrm>
              <a:off x="6785666" y="2143121"/>
              <a:ext cx="99731" cy="131428"/>
            </a:xfrm>
            <a:custGeom>
              <a:rect b="b" l="l" r="r" t="t"/>
              <a:pathLst>
                <a:path extrusionOk="0" h="5013" w="3804">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0"/>
            <p:cNvSpPr/>
            <p:nvPr/>
          </p:nvSpPr>
          <p:spPr>
            <a:xfrm>
              <a:off x="6808921"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0"/>
            <p:cNvSpPr/>
            <p:nvPr/>
          </p:nvSpPr>
          <p:spPr>
            <a:xfrm>
              <a:off x="6877480"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0"/>
            <p:cNvSpPr/>
            <p:nvPr/>
          </p:nvSpPr>
          <p:spPr>
            <a:xfrm>
              <a:off x="6823708" y="2160555"/>
              <a:ext cx="49682" cy="16491"/>
            </a:xfrm>
            <a:custGeom>
              <a:rect b="b" l="l" r="r" t="t"/>
              <a:pathLst>
                <a:path extrusionOk="0" h="629" w="1895">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0"/>
            <p:cNvSpPr/>
            <p:nvPr/>
          </p:nvSpPr>
          <p:spPr>
            <a:xfrm>
              <a:off x="6706096" y="1983482"/>
              <a:ext cx="284984" cy="364895"/>
            </a:xfrm>
            <a:custGeom>
              <a:rect b="b" l="l" r="r" t="t"/>
              <a:pathLst>
                <a:path extrusionOk="0" h="13918" w="1087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0"/>
            <p:cNvSpPr/>
            <p:nvPr/>
          </p:nvSpPr>
          <p:spPr>
            <a:xfrm>
              <a:off x="6900368" y="2269201"/>
              <a:ext cx="10671" cy="79177"/>
            </a:xfrm>
            <a:custGeom>
              <a:rect b="b" l="l" r="r" t="t"/>
              <a:pathLst>
                <a:path extrusionOk="0" h="3020" w="407">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0"/>
            <p:cNvSpPr/>
            <p:nvPr/>
          </p:nvSpPr>
          <p:spPr>
            <a:xfrm>
              <a:off x="6801134" y="2091996"/>
              <a:ext cx="26532" cy="13817"/>
            </a:xfrm>
            <a:custGeom>
              <a:rect b="b" l="l" r="r" t="t"/>
              <a:pathLst>
                <a:path extrusionOk="0" h="527" w="1012">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0"/>
            <p:cNvSpPr/>
            <p:nvPr/>
          </p:nvSpPr>
          <p:spPr>
            <a:xfrm>
              <a:off x="6869405" y="2091996"/>
              <a:ext cx="26899" cy="13869"/>
            </a:xfrm>
            <a:custGeom>
              <a:rect b="b" l="l" r="r" t="t"/>
              <a:pathLst>
                <a:path extrusionOk="0" h="529" w="1026">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7" name="Google Shape;15767;p80"/>
          <p:cNvGrpSpPr/>
          <p:nvPr/>
        </p:nvGrpSpPr>
        <p:grpSpPr>
          <a:xfrm>
            <a:off x="6261526" y="2695421"/>
            <a:ext cx="273868" cy="365026"/>
            <a:chOff x="6261526" y="2894671"/>
            <a:chExt cx="273868" cy="365026"/>
          </a:xfrm>
        </p:grpSpPr>
        <p:sp>
          <p:nvSpPr>
            <p:cNvPr id="15768" name="Google Shape;15768;p80"/>
            <p:cNvSpPr/>
            <p:nvPr/>
          </p:nvSpPr>
          <p:spPr>
            <a:xfrm>
              <a:off x="6266848" y="3094239"/>
              <a:ext cx="263224" cy="160215"/>
            </a:xfrm>
            <a:custGeom>
              <a:rect b="b" l="l" r="r" t="t"/>
              <a:pathLst>
                <a:path extrusionOk="0" h="6111" w="1004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0"/>
            <p:cNvSpPr/>
            <p:nvPr/>
          </p:nvSpPr>
          <p:spPr>
            <a:xfrm>
              <a:off x="6364089" y="3094239"/>
              <a:ext cx="68769" cy="36416"/>
            </a:xfrm>
            <a:custGeom>
              <a:rect b="b" l="l" r="r" t="t"/>
              <a:pathLst>
                <a:path extrusionOk="0" h="1389" w="2623">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0"/>
            <p:cNvSpPr/>
            <p:nvPr/>
          </p:nvSpPr>
          <p:spPr>
            <a:xfrm>
              <a:off x="6319440" y="3019912"/>
              <a:ext cx="158039" cy="85862"/>
            </a:xfrm>
            <a:custGeom>
              <a:rect b="b" l="l" r="r" t="t"/>
              <a:pathLst>
                <a:path extrusionOk="0" h="3275" w="6028">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0"/>
            <p:cNvSpPr/>
            <p:nvPr/>
          </p:nvSpPr>
          <p:spPr>
            <a:xfrm>
              <a:off x="6319440" y="3019912"/>
              <a:ext cx="158039" cy="85836"/>
            </a:xfrm>
            <a:custGeom>
              <a:rect b="b" l="l" r="r" t="t"/>
              <a:pathLst>
                <a:path extrusionOk="0" h="3274" w="6028">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0"/>
            <p:cNvSpPr/>
            <p:nvPr/>
          </p:nvSpPr>
          <p:spPr>
            <a:xfrm>
              <a:off x="6313069" y="2900230"/>
              <a:ext cx="170781" cy="85338"/>
            </a:xfrm>
            <a:custGeom>
              <a:rect b="b" l="l" r="r" t="t"/>
              <a:pathLst>
                <a:path extrusionOk="0" h="3255" w="6514">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0"/>
            <p:cNvSpPr/>
            <p:nvPr/>
          </p:nvSpPr>
          <p:spPr>
            <a:xfrm>
              <a:off x="6317553" y="2909484"/>
              <a:ext cx="161814" cy="110454"/>
            </a:xfrm>
            <a:custGeom>
              <a:rect b="b" l="l" r="r" t="t"/>
              <a:pathLst>
                <a:path extrusionOk="0" h="4213" w="6172">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0"/>
            <p:cNvSpPr/>
            <p:nvPr/>
          </p:nvSpPr>
          <p:spPr>
            <a:xfrm>
              <a:off x="6317553" y="2909484"/>
              <a:ext cx="95641" cy="110454"/>
            </a:xfrm>
            <a:custGeom>
              <a:rect b="b" l="l" r="r" t="t"/>
              <a:pathLst>
                <a:path extrusionOk="0" h="4213" w="3648">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0"/>
            <p:cNvSpPr/>
            <p:nvPr/>
          </p:nvSpPr>
          <p:spPr>
            <a:xfrm>
              <a:off x="6355542" y="3121977"/>
              <a:ext cx="85862" cy="29547"/>
            </a:xfrm>
            <a:custGeom>
              <a:rect b="b" l="l" r="r" t="t"/>
              <a:pathLst>
                <a:path extrusionOk="0" h="1127" w="3275">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0"/>
            <p:cNvSpPr/>
            <p:nvPr/>
          </p:nvSpPr>
          <p:spPr>
            <a:xfrm>
              <a:off x="6266848" y="3164790"/>
              <a:ext cx="263224" cy="89664"/>
            </a:xfrm>
            <a:custGeom>
              <a:rect b="b" l="l" r="r" t="t"/>
              <a:pathLst>
                <a:path extrusionOk="0" h="3420" w="1004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0"/>
            <p:cNvSpPr/>
            <p:nvPr/>
          </p:nvSpPr>
          <p:spPr>
            <a:xfrm>
              <a:off x="6341201" y="2996920"/>
              <a:ext cx="45776" cy="41004"/>
            </a:xfrm>
            <a:custGeom>
              <a:rect b="b" l="l" r="r" t="t"/>
              <a:pathLst>
                <a:path extrusionOk="0" h="1564" w="1746">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0"/>
            <p:cNvSpPr/>
            <p:nvPr/>
          </p:nvSpPr>
          <p:spPr>
            <a:xfrm>
              <a:off x="6409838" y="2997025"/>
              <a:ext cx="45802" cy="40978"/>
            </a:xfrm>
            <a:custGeom>
              <a:rect b="b" l="l" r="r" t="t"/>
              <a:pathLst>
                <a:path extrusionOk="0" h="1563" w="1747">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0"/>
            <p:cNvSpPr/>
            <p:nvPr/>
          </p:nvSpPr>
          <p:spPr>
            <a:xfrm>
              <a:off x="6341201" y="2997025"/>
              <a:ext cx="45776" cy="28420"/>
            </a:xfrm>
            <a:custGeom>
              <a:rect b="b" l="l" r="r" t="t"/>
              <a:pathLst>
                <a:path extrusionOk="0" h="1084" w="1746">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0"/>
            <p:cNvSpPr/>
            <p:nvPr/>
          </p:nvSpPr>
          <p:spPr>
            <a:xfrm>
              <a:off x="6409838" y="2997025"/>
              <a:ext cx="45802" cy="28315"/>
            </a:xfrm>
            <a:custGeom>
              <a:rect b="b" l="l" r="r" t="t"/>
              <a:pathLst>
                <a:path extrusionOk="0" h="1080" w="1747">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0"/>
            <p:cNvSpPr/>
            <p:nvPr/>
          </p:nvSpPr>
          <p:spPr>
            <a:xfrm>
              <a:off x="6261526" y="2894671"/>
              <a:ext cx="273868" cy="365026"/>
            </a:xfrm>
            <a:custGeom>
              <a:rect b="b" l="l" r="r" t="t"/>
              <a:pathLst>
                <a:path extrusionOk="0" h="13923" w="10446">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0"/>
            <p:cNvSpPr/>
            <p:nvPr/>
          </p:nvSpPr>
          <p:spPr>
            <a:xfrm>
              <a:off x="6373606" y="3054467"/>
              <a:ext cx="49708" cy="16543"/>
            </a:xfrm>
            <a:custGeom>
              <a:rect b="b" l="l" r="r" t="t"/>
              <a:pathLst>
                <a:path extrusionOk="0" h="631" w="1896">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0"/>
            <p:cNvSpPr/>
            <p:nvPr/>
          </p:nvSpPr>
          <p:spPr>
            <a:xfrm>
              <a:off x="6358767" y="3008796"/>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0"/>
            <p:cNvSpPr/>
            <p:nvPr/>
          </p:nvSpPr>
          <p:spPr>
            <a:xfrm>
              <a:off x="6427404" y="3008770"/>
              <a:ext cx="10775" cy="16465"/>
            </a:xfrm>
            <a:custGeom>
              <a:rect b="b" l="l" r="r" t="t"/>
              <a:pathLst>
                <a:path extrusionOk="0" h="628" w="411">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5" name="Google Shape;15785;p80"/>
          <p:cNvGrpSpPr/>
          <p:nvPr/>
        </p:nvGrpSpPr>
        <p:grpSpPr>
          <a:xfrm>
            <a:off x="4905609" y="1784258"/>
            <a:ext cx="285063" cy="364869"/>
            <a:chOff x="4905609" y="1983508"/>
            <a:chExt cx="285063" cy="364869"/>
          </a:xfrm>
        </p:grpSpPr>
        <p:sp>
          <p:nvSpPr>
            <p:cNvPr id="15786" name="Google Shape;15786;p80"/>
            <p:cNvSpPr/>
            <p:nvPr/>
          </p:nvSpPr>
          <p:spPr>
            <a:xfrm>
              <a:off x="4911115" y="2177387"/>
              <a:ext cx="274261" cy="165721"/>
            </a:xfrm>
            <a:custGeom>
              <a:rect b="b" l="l" r="r" t="t"/>
              <a:pathLst>
                <a:path extrusionOk="0" h="6321" w="10461">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0"/>
            <p:cNvSpPr/>
            <p:nvPr/>
          </p:nvSpPr>
          <p:spPr>
            <a:xfrm>
              <a:off x="4911010" y="2224106"/>
              <a:ext cx="274366" cy="119001"/>
            </a:xfrm>
            <a:custGeom>
              <a:rect b="b" l="l" r="r" t="t"/>
              <a:pathLst>
                <a:path extrusionOk="0" h="4539" w="10465">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0"/>
            <p:cNvSpPr/>
            <p:nvPr/>
          </p:nvSpPr>
          <p:spPr>
            <a:xfrm>
              <a:off x="5008146" y="2177387"/>
              <a:ext cx="80094" cy="28577"/>
            </a:xfrm>
            <a:custGeom>
              <a:rect b="b" l="l" r="r" t="t"/>
              <a:pathLst>
                <a:path extrusionOk="0" h="1090" w="3055">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0"/>
            <p:cNvSpPr/>
            <p:nvPr/>
          </p:nvSpPr>
          <p:spPr>
            <a:xfrm>
              <a:off x="4951096" y="2034475"/>
              <a:ext cx="194298" cy="154421"/>
            </a:xfrm>
            <a:custGeom>
              <a:rect b="b" l="l" r="r" t="t"/>
              <a:pathLst>
                <a:path extrusionOk="0" h="5890" w="7411">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0"/>
            <p:cNvSpPr/>
            <p:nvPr/>
          </p:nvSpPr>
          <p:spPr>
            <a:xfrm>
              <a:off x="4949104" y="2057363"/>
              <a:ext cx="150620" cy="131559"/>
            </a:xfrm>
            <a:custGeom>
              <a:rect b="b" l="l" r="r" t="t"/>
              <a:pathLst>
                <a:path extrusionOk="0" h="5018" w="5745">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0"/>
            <p:cNvSpPr/>
            <p:nvPr/>
          </p:nvSpPr>
          <p:spPr>
            <a:xfrm>
              <a:off x="4962475" y="1988804"/>
              <a:ext cx="171436" cy="68585"/>
            </a:xfrm>
            <a:custGeom>
              <a:rect b="b" l="l" r="r" t="t"/>
              <a:pathLst>
                <a:path extrusionOk="0" h="2616" w="6539">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0"/>
            <p:cNvSpPr/>
            <p:nvPr/>
          </p:nvSpPr>
          <p:spPr>
            <a:xfrm>
              <a:off x="4981666" y="2200406"/>
              <a:ext cx="55188" cy="50600"/>
            </a:xfrm>
            <a:custGeom>
              <a:rect b="b" l="l" r="r" t="t"/>
              <a:pathLst>
                <a:path extrusionOk="0" h="1930" w="2105">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0"/>
            <p:cNvSpPr/>
            <p:nvPr/>
          </p:nvSpPr>
          <p:spPr>
            <a:xfrm>
              <a:off x="5059611" y="2200406"/>
              <a:ext cx="55109" cy="50705"/>
            </a:xfrm>
            <a:custGeom>
              <a:rect b="b" l="l" r="r" t="t"/>
              <a:pathLst>
                <a:path extrusionOk="0" h="1934" w="2102">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0"/>
            <p:cNvSpPr/>
            <p:nvPr/>
          </p:nvSpPr>
          <p:spPr>
            <a:xfrm>
              <a:off x="4962475" y="2057363"/>
              <a:ext cx="22914" cy="37150"/>
            </a:xfrm>
            <a:custGeom>
              <a:rect b="b" l="l" r="r" t="t"/>
              <a:pathLst>
                <a:path extrusionOk="0" h="1417" w="874">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0"/>
            <p:cNvSpPr/>
            <p:nvPr/>
          </p:nvSpPr>
          <p:spPr>
            <a:xfrm>
              <a:off x="5111076" y="2057363"/>
              <a:ext cx="22835" cy="37150"/>
            </a:xfrm>
            <a:custGeom>
              <a:rect b="b" l="l" r="r" t="t"/>
              <a:pathLst>
                <a:path extrusionOk="0" h="1417" w="871">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0"/>
            <p:cNvSpPr/>
            <p:nvPr/>
          </p:nvSpPr>
          <p:spPr>
            <a:xfrm>
              <a:off x="4962475" y="1988804"/>
              <a:ext cx="70578" cy="68585"/>
            </a:xfrm>
            <a:custGeom>
              <a:rect b="b" l="l" r="r" t="t"/>
              <a:pathLst>
                <a:path extrusionOk="0" h="2616" w="2692">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0"/>
            <p:cNvSpPr/>
            <p:nvPr/>
          </p:nvSpPr>
          <p:spPr>
            <a:xfrm>
              <a:off x="5008539" y="2092023"/>
              <a:ext cx="10749" cy="16412"/>
            </a:xfrm>
            <a:custGeom>
              <a:rect b="b" l="l" r="r" t="t"/>
              <a:pathLst>
                <a:path extrusionOk="0" h="626" w="41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0"/>
            <p:cNvSpPr/>
            <p:nvPr/>
          </p:nvSpPr>
          <p:spPr>
            <a:xfrm>
              <a:off x="5077176" y="2092023"/>
              <a:ext cx="10671" cy="16412"/>
            </a:xfrm>
            <a:custGeom>
              <a:rect b="b" l="l" r="r" t="t"/>
              <a:pathLst>
                <a:path extrusionOk="0" h="626" w="407">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0"/>
            <p:cNvSpPr/>
            <p:nvPr/>
          </p:nvSpPr>
          <p:spPr>
            <a:xfrm>
              <a:off x="5023404" y="2131952"/>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0"/>
            <p:cNvSpPr/>
            <p:nvPr/>
          </p:nvSpPr>
          <p:spPr>
            <a:xfrm>
              <a:off x="4905609" y="1983508"/>
              <a:ext cx="285063" cy="364869"/>
            </a:xfrm>
            <a:custGeom>
              <a:rect b="b" l="l" r="r" t="t"/>
              <a:pathLst>
                <a:path extrusionOk="0" h="13917" w="10873">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0"/>
            <p:cNvSpPr/>
            <p:nvPr/>
          </p:nvSpPr>
          <p:spPr>
            <a:xfrm>
              <a:off x="5001041" y="2074929"/>
              <a:ext cx="25746" cy="10671"/>
            </a:xfrm>
            <a:custGeom>
              <a:rect b="b" l="l" r="r" t="t"/>
              <a:pathLst>
                <a:path extrusionOk="0" h="407" w="982">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0"/>
            <p:cNvSpPr/>
            <p:nvPr/>
          </p:nvSpPr>
          <p:spPr>
            <a:xfrm>
              <a:off x="5069678" y="2074929"/>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0"/>
            <p:cNvSpPr/>
            <p:nvPr/>
          </p:nvSpPr>
          <p:spPr>
            <a:xfrm>
              <a:off x="4951464" y="2292010"/>
              <a:ext cx="10671" cy="56368"/>
            </a:xfrm>
            <a:custGeom>
              <a:rect b="b" l="l" r="r" t="t"/>
              <a:pathLst>
                <a:path extrusionOk="0" h="2150" w="407">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0"/>
            <p:cNvSpPr/>
            <p:nvPr/>
          </p:nvSpPr>
          <p:spPr>
            <a:xfrm>
              <a:off x="4972647" y="2274916"/>
              <a:ext cx="12453" cy="10671"/>
            </a:xfrm>
            <a:custGeom>
              <a:rect b="b" l="l" r="r" t="t"/>
              <a:pathLst>
                <a:path extrusionOk="0" h="407"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0"/>
            <p:cNvSpPr/>
            <p:nvPr/>
          </p:nvSpPr>
          <p:spPr>
            <a:xfrm>
              <a:off x="5109765" y="2274916"/>
              <a:ext cx="12453" cy="10671"/>
            </a:xfrm>
            <a:custGeom>
              <a:rect b="b" l="l" r="r" t="t"/>
              <a:pathLst>
                <a:path extrusionOk="0" h="407"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0"/>
            <p:cNvSpPr/>
            <p:nvPr/>
          </p:nvSpPr>
          <p:spPr>
            <a:xfrm>
              <a:off x="5109765" y="2303493"/>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0"/>
            <p:cNvSpPr/>
            <p:nvPr/>
          </p:nvSpPr>
          <p:spPr>
            <a:xfrm>
              <a:off x="4972647" y="2303493"/>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0"/>
            <p:cNvSpPr/>
            <p:nvPr/>
          </p:nvSpPr>
          <p:spPr>
            <a:xfrm>
              <a:off x="5109765" y="2332070"/>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0"/>
            <p:cNvSpPr/>
            <p:nvPr/>
          </p:nvSpPr>
          <p:spPr>
            <a:xfrm>
              <a:off x="4972647" y="2332070"/>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0" name="Google Shape;15810;p80"/>
          <p:cNvGrpSpPr/>
          <p:nvPr/>
        </p:nvGrpSpPr>
        <p:grpSpPr>
          <a:xfrm>
            <a:off x="5811555" y="2695500"/>
            <a:ext cx="273684" cy="365052"/>
            <a:chOff x="5811555" y="2894750"/>
            <a:chExt cx="273684" cy="365052"/>
          </a:xfrm>
        </p:grpSpPr>
        <p:sp>
          <p:nvSpPr>
            <p:cNvPr id="15811" name="Google Shape;15811;p80"/>
            <p:cNvSpPr/>
            <p:nvPr/>
          </p:nvSpPr>
          <p:spPr>
            <a:xfrm>
              <a:off x="5817165" y="3157004"/>
              <a:ext cx="262830" cy="97450"/>
            </a:xfrm>
            <a:custGeom>
              <a:rect b="b" l="l" r="r" t="t"/>
              <a:pathLst>
                <a:path extrusionOk="0" h="3717" w="10025">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0"/>
            <p:cNvSpPr/>
            <p:nvPr/>
          </p:nvSpPr>
          <p:spPr>
            <a:xfrm>
              <a:off x="5867765" y="3157004"/>
              <a:ext cx="161526" cy="81484"/>
            </a:xfrm>
            <a:custGeom>
              <a:rect b="b" l="l" r="r" t="t"/>
              <a:pathLst>
                <a:path extrusionOk="0" h="3108" w="6161">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0"/>
            <p:cNvSpPr/>
            <p:nvPr/>
          </p:nvSpPr>
          <p:spPr>
            <a:xfrm>
              <a:off x="5883915" y="3140775"/>
              <a:ext cx="129252" cy="80566"/>
            </a:xfrm>
            <a:custGeom>
              <a:rect b="b" l="l" r="r" t="t"/>
              <a:pathLst>
                <a:path extrusionOk="0" h="3073" w="493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0"/>
            <p:cNvSpPr/>
            <p:nvPr/>
          </p:nvSpPr>
          <p:spPr>
            <a:xfrm>
              <a:off x="5914196" y="3111726"/>
              <a:ext cx="68585" cy="79963"/>
            </a:xfrm>
            <a:custGeom>
              <a:rect b="b" l="l" r="r" t="t"/>
              <a:pathLst>
                <a:path extrusionOk="0" h="3050" w="2616">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0"/>
            <p:cNvSpPr/>
            <p:nvPr/>
          </p:nvSpPr>
          <p:spPr>
            <a:xfrm>
              <a:off x="5914196" y="3111621"/>
              <a:ext cx="68585" cy="34319"/>
            </a:xfrm>
            <a:custGeom>
              <a:rect b="b" l="l" r="r" t="t"/>
              <a:pathLst>
                <a:path extrusionOk="0" h="1309" w="2616">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0"/>
            <p:cNvSpPr/>
            <p:nvPr/>
          </p:nvSpPr>
          <p:spPr>
            <a:xfrm>
              <a:off x="5914091" y="2900177"/>
              <a:ext cx="68690" cy="45776"/>
            </a:xfrm>
            <a:custGeom>
              <a:rect b="b" l="l" r="r" t="t"/>
              <a:pathLst>
                <a:path extrusionOk="0" h="1746" w="262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0"/>
            <p:cNvSpPr/>
            <p:nvPr/>
          </p:nvSpPr>
          <p:spPr>
            <a:xfrm>
              <a:off x="5845638" y="2934443"/>
              <a:ext cx="205703" cy="137222"/>
            </a:xfrm>
            <a:custGeom>
              <a:rect b="b" l="l" r="r" t="t"/>
              <a:pathLst>
                <a:path extrusionOk="0" h="5234" w="7846">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0"/>
            <p:cNvSpPr/>
            <p:nvPr/>
          </p:nvSpPr>
          <p:spPr>
            <a:xfrm>
              <a:off x="5862836" y="2963020"/>
              <a:ext cx="171410" cy="102956"/>
            </a:xfrm>
            <a:custGeom>
              <a:rect b="b" l="l" r="r" t="t"/>
              <a:pathLst>
                <a:path extrusionOk="0" h="3927" w="6538">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0"/>
            <p:cNvSpPr/>
            <p:nvPr/>
          </p:nvSpPr>
          <p:spPr>
            <a:xfrm>
              <a:off x="5850593" y="2980219"/>
              <a:ext cx="196448" cy="148627"/>
            </a:xfrm>
            <a:custGeom>
              <a:rect b="b" l="l" r="r" t="t"/>
              <a:pathLst>
                <a:path extrusionOk="0" h="5669" w="7493">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0"/>
            <p:cNvSpPr/>
            <p:nvPr/>
          </p:nvSpPr>
          <p:spPr>
            <a:xfrm>
              <a:off x="5850383" y="2980219"/>
              <a:ext cx="138088" cy="148653"/>
            </a:xfrm>
            <a:custGeom>
              <a:rect b="b" l="l" r="r" t="t"/>
              <a:pathLst>
                <a:path extrusionOk="0" h="5670" w="5267">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0"/>
            <p:cNvSpPr/>
            <p:nvPr/>
          </p:nvSpPr>
          <p:spPr>
            <a:xfrm>
              <a:off x="5886956" y="3020096"/>
              <a:ext cx="54611" cy="31540"/>
            </a:xfrm>
            <a:custGeom>
              <a:rect b="b" l="l" r="r" t="t"/>
              <a:pathLst>
                <a:path extrusionOk="0" h="1203" w="2083">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0"/>
            <p:cNvSpPr/>
            <p:nvPr/>
          </p:nvSpPr>
          <p:spPr>
            <a:xfrm>
              <a:off x="5955489" y="3020096"/>
              <a:ext cx="54637" cy="31540"/>
            </a:xfrm>
            <a:custGeom>
              <a:rect b="b" l="l" r="r" t="t"/>
              <a:pathLst>
                <a:path extrusionOk="0" h="1203" w="2084">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0"/>
            <p:cNvSpPr/>
            <p:nvPr/>
          </p:nvSpPr>
          <p:spPr>
            <a:xfrm>
              <a:off x="5811555" y="2894750"/>
              <a:ext cx="273684" cy="365052"/>
            </a:xfrm>
            <a:custGeom>
              <a:rect b="b" l="l" r="r" t="t"/>
              <a:pathLst>
                <a:path extrusionOk="0" h="13924" w="10439">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0"/>
            <p:cNvSpPr/>
            <p:nvPr/>
          </p:nvSpPr>
          <p:spPr>
            <a:xfrm>
              <a:off x="5923635" y="3078115"/>
              <a:ext cx="49630" cy="16543"/>
            </a:xfrm>
            <a:custGeom>
              <a:rect b="b" l="l" r="r" t="t"/>
              <a:pathLst>
                <a:path extrusionOk="0" h="631" w="1893">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0"/>
            <p:cNvSpPr/>
            <p:nvPr/>
          </p:nvSpPr>
          <p:spPr>
            <a:xfrm>
              <a:off x="5908874" y="3032418"/>
              <a:ext cx="10671" cy="16465"/>
            </a:xfrm>
            <a:custGeom>
              <a:rect b="b" l="l" r="r" t="t"/>
              <a:pathLst>
                <a:path extrusionOk="0" h="628" w="407">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0"/>
            <p:cNvSpPr/>
            <p:nvPr/>
          </p:nvSpPr>
          <p:spPr>
            <a:xfrm>
              <a:off x="5977433" y="3032418"/>
              <a:ext cx="10749" cy="16465"/>
            </a:xfrm>
            <a:custGeom>
              <a:rect b="b" l="l" r="r" t="t"/>
              <a:pathLst>
                <a:path extrusionOk="0" h="628" w="41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0"/>
            <p:cNvSpPr/>
            <p:nvPr/>
          </p:nvSpPr>
          <p:spPr>
            <a:xfrm>
              <a:off x="5941436" y="3237727"/>
              <a:ext cx="12558" cy="10697"/>
            </a:xfrm>
            <a:custGeom>
              <a:rect b="b" l="l" r="r" t="t"/>
              <a:pathLst>
                <a:path extrusionOk="0" h="408" w="479">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8" name="Google Shape;15828;p80"/>
          <p:cNvGrpSpPr/>
          <p:nvPr/>
        </p:nvGrpSpPr>
        <p:grpSpPr>
          <a:xfrm>
            <a:off x="5361296" y="2695500"/>
            <a:ext cx="274052" cy="365157"/>
            <a:chOff x="5361296" y="2894750"/>
            <a:chExt cx="274052" cy="365157"/>
          </a:xfrm>
        </p:grpSpPr>
        <p:sp>
          <p:nvSpPr>
            <p:cNvPr id="15829" name="Google Shape;15829;p80"/>
            <p:cNvSpPr/>
            <p:nvPr/>
          </p:nvSpPr>
          <p:spPr>
            <a:xfrm>
              <a:off x="5401172" y="3140198"/>
              <a:ext cx="194298" cy="51491"/>
            </a:xfrm>
            <a:custGeom>
              <a:rect b="b" l="l" r="r" t="t"/>
              <a:pathLst>
                <a:path extrusionOk="0" h="1964" w="7411">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0"/>
            <p:cNvSpPr/>
            <p:nvPr/>
          </p:nvSpPr>
          <p:spPr>
            <a:xfrm>
              <a:off x="5458222" y="2900177"/>
              <a:ext cx="80094" cy="45776"/>
            </a:xfrm>
            <a:custGeom>
              <a:rect b="b" l="l" r="r" t="t"/>
              <a:pathLst>
                <a:path extrusionOk="0" h="1746" w="3055">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0"/>
            <p:cNvSpPr/>
            <p:nvPr/>
          </p:nvSpPr>
          <p:spPr>
            <a:xfrm>
              <a:off x="5366880" y="3111621"/>
              <a:ext cx="262857" cy="142833"/>
            </a:xfrm>
            <a:custGeom>
              <a:rect b="b" l="l" r="r" t="t"/>
              <a:pathLst>
                <a:path extrusionOk="0" h="5448" w="10026">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0"/>
            <p:cNvSpPr/>
            <p:nvPr/>
          </p:nvSpPr>
          <p:spPr>
            <a:xfrm>
              <a:off x="5366880" y="3164790"/>
              <a:ext cx="262857" cy="89664"/>
            </a:xfrm>
            <a:custGeom>
              <a:rect b="b" l="l" r="r" t="t"/>
              <a:pathLst>
                <a:path extrusionOk="0" h="3420" w="10026">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0"/>
            <p:cNvSpPr/>
            <p:nvPr/>
          </p:nvSpPr>
          <p:spPr>
            <a:xfrm>
              <a:off x="5464016" y="3111621"/>
              <a:ext cx="68585" cy="40034"/>
            </a:xfrm>
            <a:custGeom>
              <a:rect b="b" l="l" r="r" t="t"/>
              <a:pathLst>
                <a:path extrusionOk="0" h="1527" w="2616">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0"/>
            <p:cNvSpPr/>
            <p:nvPr/>
          </p:nvSpPr>
          <p:spPr>
            <a:xfrm>
              <a:off x="5401172" y="3014485"/>
              <a:ext cx="194298" cy="120155"/>
            </a:xfrm>
            <a:custGeom>
              <a:rect b="b" l="l" r="r" t="t"/>
              <a:pathLst>
                <a:path extrusionOk="0" h="4583" w="7411">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0"/>
            <p:cNvSpPr/>
            <p:nvPr/>
          </p:nvSpPr>
          <p:spPr>
            <a:xfrm>
              <a:off x="5400307" y="3003107"/>
              <a:ext cx="149492" cy="131455"/>
            </a:xfrm>
            <a:custGeom>
              <a:rect b="b" l="l" r="r" t="t"/>
              <a:pathLst>
                <a:path extrusionOk="0" h="5014" w="5702">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0"/>
            <p:cNvSpPr/>
            <p:nvPr/>
          </p:nvSpPr>
          <p:spPr>
            <a:xfrm>
              <a:off x="5401172" y="2940133"/>
              <a:ext cx="194377" cy="111503"/>
            </a:xfrm>
            <a:custGeom>
              <a:rect b="b" l="l" r="r" t="t"/>
              <a:pathLst>
                <a:path extrusionOk="0" h="4253" w="7414">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0"/>
            <p:cNvSpPr/>
            <p:nvPr/>
          </p:nvSpPr>
          <p:spPr>
            <a:xfrm>
              <a:off x="5462416" y="2940133"/>
              <a:ext cx="132765" cy="68690"/>
            </a:xfrm>
            <a:custGeom>
              <a:rect b="b" l="l" r="r" t="t"/>
              <a:pathLst>
                <a:path extrusionOk="0" h="2620" w="5064">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0"/>
            <p:cNvSpPr/>
            <p:nvPr/>
          </p:nvSpPr>
          <p:spPr>
            <a:xfrm>
              <a:off x="5426525" y="3164790"/>
              <a:ext cx="143488" cy="61087"/>
            </a:xfrm>
            <a:custGeom>
              <a:rect b="b" l="l" r="r" t="t"/>
              <a:pathLst>
                <a:path extrusionOk="0" h="2330" w="5473">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0"/>
            <p:cNvSpPr/>
            <p:nvPr/>
          </p:nvSpPr>
          <p:spPr>
            <a:xfrm>
              <a:off x="5418266" y="3159521"/>
              <a:ext cx="28603" cy="94934"/>
            </a:xfrm>
            <a:custGeom>
              <a:rect b="b" l="l" r="r" t="t"/>
              <a:pathLst>
                <a:path extrusionOk="0" h="3621" w="1091">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0"/>
            <p:cNvSpPr/>
            <p:nvPr/>
          </p:nvSpPr>
          <p:spPr>
            <a:xfrm>
              <a:off x="5549668" y="3159521"/>
              <a:ext cx="28603" cy="94934"/>
            </a:xfrm>
            <a:custGeom>
              <a:rect b="b" l="l" r="r" t="t"/>
              <a:pathLst>
                <a:path extrusionOk="0" h="3621" w="1091">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0"/>
            <p:cNvSpPr/>
            <p:nvPr/>
          </p:nvSpPr>
          <p:spPr>
            <a:xfrm>
              <a:off x="5473454" y="3083306"/>
              <a:ext cx="49630" cy="16569"/>
            </a:xfrm>
            <a:custGeom>
              <a:rect b="b" l="l" r="r" t="t"/>
              <a:pathLst>
                <a:path extrusionOk="0" h="632" w="1893">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0"/>
            <p:cNvSpPr/>
            <p:nvPr/>
          </p:nvSpPr>
          <p:spPr>
            <a:xfrm>
              <a:off x="5458615" y="3043351"/>
              <a:ext cx="10749" cy="16386"/>
            </a:xfrm>
            <a:custGeom>
              <a:rect b="b" l="l" r="r" t="t"/>
              <a:pathLst>
                <a:path extrusionOk="0" h="625" w="41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0"/>
            <p:cNvSpPr/>
            <p:nvPr/>
          </p:nvSpPr>
          <p:spPr>
            <a:xfrm>
              <a:off x="5527252" y="3043325"/>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0"/>
            <p:cNvSpPr/>
            <p:nvPr/>
          </p:nvSpPr>
          <p:spPr>
            <a:xfrm>
              <a:off x="5361296" y="2894750"/>
              <a:ext cx="274052" cy="365079"/>
            </a:xfrm>
            <a:custGeom>
              <a:rect b="b" l="l" r="r" t="t"/>
              <a:pathLst>
                <a:path extrusionOk="0" h="13925" w="10453">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0"/>
            <p:cNvSpPr/>
            <p:nvPr/>
          </p:nvSpPr>
          <p:spPr>
            <a:xfrm>
              <a:off x="5544346" y="3232012"/>
              <a:ext cx="10775" cy="27895"/>
            </a:xfrm>
            <a:custGeom>
              <a:rect b="b" l="l" r="r" t="t"/>
              <a:pathLst>
                <a:path extrusionOk="0" h="1064" w="411">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6" name="Google Shape;15846;p80"/>
          <p:cNvGrpSpPr/>
          <p:nvPr/>
        </p:nvGrpSpPr>
        <p:grpSpPr>
          <a:xfrm>
            <a:off x="5805866" y="1784180"/>
            <a:ext cx="284958" cy="365079"/>
            <a:chOff x="5805866" y="1983430"/>
            <a:chExt cx="284958" cy="365079"/>
          </a:xfrm>
        </p:grpSpPr>
        <p:sp>
          <p:nvSpPr>
            <p:cNvPr id="15847" name="Google Shape;15847;p80"/>
            <p:cNvSpPr/>
            <p:nvPr/>
          </p:nvSpPr>
          <p:spPr>
            <a:xfrm>
              <a:off x="5811266" y="2225811"/>
              <a:ext cx="274261" cy="117297"/>
            </a:xfrm>
            <a:custGeom>
              <a:rect b="b" l="l" r="r" t="t"/>
              <a:pathLst>
                <a:path extrusionOk="0" h="4474" w="10461">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0"/>
            <p:cNvSpPr/>
            <p:nvPr/>
          </p:nvSpPr>
          <p:spPr>
            <a:xfrm>
              <a:off x="5880769" y="2285927"/>
              <a:ext cx="135151" cy="57180"/>
            </a:xfrm>
            <a:custGeom>
              <a:rect b="b" l="l" r="r" t="t"/>
              <a:pathLst>
                <a:path extrusionOk="0" h="2181" w="5155">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0"/>
            <p:cNvSpPr/>
            <p:nvPr/>
          </p:nvSpPr>
          <p:spPr>
            <a:xfrm>
              <a:off x="5884859" y="2225811"/>
              <a:ext cx="127076" cy="25850"/>
            </a:xfrm>
            <a:custGeom>
              <a:rect b="b" l="l" r="r" t="t"/>
              <a:pathLst>
                <a:path extrusionOk="0" h="986" w="4847">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0"/>
            <p:cNvSpPr/>
            <p:nvPr/>
          </p:nvSpPr>
          <p:spPr>
            <a:xfrm>
              <a:off x="5999744" y="1988804"/>
              <a:ext cx="68690" cy="68585"/>
            </a:xfrm>
            <a:custGeom>
              <a:rect b="b" l="l" r="r" t="t"/>
              <a:pathLst>
                <a:path extrusionOk="0" h="2616" w="262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0"/>
            <p:cNvSpPr/>
            <p:nvPr/>
          </p:nvSpPr>
          <p:spPr>
            <a:xfrm>
              <a:off x="6022632" y="2011692"/>
              <a:ext cx="22914" cy="22809"/>
            </a:xfrm>
            <a:custGeom>
              <a:rect b="b" l="l" r="r" t="t"/>
              <a:pathLst>
                <a:path extrusionOk="0" h="870" w="874">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0"/>
            <p:cNvSpPr/>
            <p:nvPr/>
          </p:nvSpPr>
          <p:spPr>
            <a:xfrm>
              <a:off x="5828360" y="1988804"/>
              <a:ext cx="68585" cy="68585"/>
            </a:xfrm>
            <a:custGeom>
              <a:rect b="b" l="l" r="r" t="t"/>
              <a:pathLst>
                <a:path extrusionOk="0" h="2616" w="2616">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0"/>
            <p:cNvSpPr/>
            <p:nvPr/>
          </p:nvSpPr>
          <p:spPr>
            <a:xfrm>
              <a:off x="5851248" y="2011692"/>
              <a:ext cx="22809" cy="22809"/>
            </a:xfrm>
            <a:custGeom>
              <a:rect b="b" l="l" r="r" t="t"/>
              <a:pathLst>
                <a:path extrusionOk="0" h="870" w="87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0"/>
            <p:cNvSpPr/>
            <p:nvPr/>
          </p:nvSpPr>
          <p:spPr>
            <a:xfrm>
              <a:off x="5831218" y="2000209"/>
              <a:ext cx="234358" cy="234358"/>
            </a:xfrm>
            <a:custGeom>
              <a:rect b="b" l="l" r="r" t="t"/>
              <a:pathLst>
                <a:path extrusionOk="0" h="8939" w="8939">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0"/>
            <p:cNvSpPr/>
            <p:nvPr/>
          </p:nvSpPr>
          <p:spPr>
            <a:xfrm>
              <a:off x="5874136" y="2051674"/>
              <a:ext cx="148522" cy="148627"/>
            </a:xfrm>
            <a:custGeom>
              <a:rect b="b" l="l" r="r" t="t"/>
              <a:pathLst>
                <a:path extrusionOk="0" h="5669" w="5665">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0"/>
            <p:cNvSpPr/>
            <p:nvPr/>
          </p:nvSpPr>
          <p:spPr>
            <a:xfrm>
              <a:off x="5873559" y="2051621"/>
              <a:ext cx="86334" cy="148627"/>
            </a:xfrm>
            <a:custGeom>
              <a:rect b="b" l="l" r="r" t="t"/>
              <a:pathLst>
                <a:path extrusionOk="0" h="5669" w="3293">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0"/>
            <p:cNvSpPr/>
            <p:nvPr/>
          </p:nvSpPr>
          <p:spPr>
            <a:xfrm>
              <a:off x="5922638" y="2145952"/>
              <a:ext cx="51491" cy="22835"/>
            </a:xfrm>
            <a:custGeom>
              <a:rect b="b" l="l" r="r" t="t"/>
              <a:pathLst>
                <a:path extrusionOk="0" h="871" w="1964">
                  <a:moveTo>
                    <a:pt x="1" y="1"/>
                  </a:moveTo>
                  <a:cubicBezTo>
                    <a:pt x="1" y="483"/>
                    <a:pt x="439" y="870"/>
                    <a:pt x="982" y="870"/>
                  </a:cubicBezTo>
                  <a:cubicBezTo>
                    <a:pt x="1522" y="870"/>
                    <a:pt x="1964" y="483"/>
                    <a:pt x="1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0"/>
            <p:cNvSpPr/>
            <p:nvPr/>
          </p:nvSpPr>
          <p:spPr>
            <a:xfrm>
              <a:off x="5816772" y="2027082"/>
              <a:ext cx="221931" cy="207407"/>
            </a:xfrm>
            <a:custGeom>
              <a:rect b="b" l="l" r="r" t="t"/>
              <a:pathLst>
                <a:path extrusionOk="0" h="7911" w="8465">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0"/>
            <p:cNvSpPr/>
            <p:nvPr/>
          </p:nvSpPr>
          <p:spPr>
            <a:xfrm>
              <a:off x="5919807" y="2034580"/>
              <a:ext cx="57180" cy="34319"/>
            </a:xfrm>
            <a:custGeom>
              <a:rect b="b" l="l" r="r" t="t"/>
              <a:pathLst>
                <a:path extrusionOk="0" h="1309" w="2181">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0"/>
            <p:cNvSpPr/>
            <p:nvPr/>
          </p:nvSpPr>
          <p:spPr>
            <a:xfrm>
              <a:off x="5936979" y="2023097"/>
              <a:ext cx="22809" cy="22914"/>
            </a:xfrm>
            <a:custGeom>
              <a:rect b="b" l="l" r="r" t="t"/>
              <a:pathLst>
                <a:path extrusionOk="0" h="874" w="87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0"/>
            <p:cNvSpPr/>
            <p:nvPr/>
          </p:nvSpPr>
          <p:spPr>
            <a:xfrm>
              <a:off x="5908796" y="2109195"/>
              <a:ext cx="10644" cy="16386"/>
            </a:xfrm>
            <a:custGeom>
              <a:rect b="b" l="l" r="r" t="t"/>
              <a:pathLst>
                <a:path extrusionOk="0" h="625" w="406">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0"/>
            <p:cNvSpPr/>
            <p:nvPr/>
          </p:nvSpPr>
          <p:spPr>
            <a:xfrm>
              <a:off x="5977328" y="2109195"/>
              <a:ext cx="10671" cy="16412"/>
            </a:xfrm>
            <a:custGeom>
              <a:rect b="b" l="l" r="r" t="t"/>
              <a:pathLst>
                <a:path extrusionOk="0" h="626"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0"/>
            <p:cNvSpPr/>
            <p:nvPr/>
          </p:nvSpPr>
          <p:spPr>
            <a:xfrm>
              <a:off x="5805866" y="1983430"/>
              <a:ext cx="284958" cy="364948"/>
            </a:xfrm>
            <a:custGeom>
              <a:rect b="b" l="l" r="r" t="t"/>
              <a:pathLst>
                <a:path extrusionOk="0" h="13920" w="10869">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0"/>
            <p:cNvSpPr/>
            <p:nvPr/>
          </p:nvSpPr>
          <p:spPr>
            <a:xfrm>
              <a:off x="5901271" y="2092023"/>
              <a:ext cx="23858" cy="10671"/>
            </a:xfrm>
            <a:custGeom>
              <a:rect b="b" l="l" r="r" t="t"/>
              <a:pathLst>
                <a:path extrusionOk="0" h="407" w="91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0"/>
            <p:cNvSpPr/>
            <p:nvPr/>
          </p:nvSpPr>
          <p:spPr>
            <a:xfrm>
              <a:off x="5969830" y="2092023"/>
              <a:ext cx="23858" cy="10671"/>
            </a:xfrm>
            <a:custGeom>
              <a:rect b="b" l="l" r="r" t="t"/>
              <a:pathLst>
                <a:path extrusionOk="0" h="407" w="91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0"/>
            <p:cNvSpPr/>
            <p:nvPr/>
          </p:nvSpPr>
          <p:spPr>
            <a:xfrm>
              <a:off x="5851615" y="2303493"/>
              <a:ext cx="10671" cy="44884"/>
            </a:xfrm>
            <a:custGeom>
              <a:rect b="b" l="l" r="r" t="t"/>
              <a:pathLst>
                <a:path extrusionOk="0" h="1712" w="407">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0"/>
            <p:cNvSpPr/>
            <p:nvPr/>
          </p:nvSpPr>
          <p:spPr>
            <a:xfrm>
              <a:off x="6034508" y="2303493"/>
              <a:ext cx="10644" cy="44884"/>
            </a:xfrm>
            <a:custGeom>
              <a:rect b="b" l="l" r="r" t="t"/>
              <a:pathLst>
                <a:path extrusionOk="0" h="1712" w="406">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0"/>
            <p:cNvSpPr/>
            <p:nvPr/>
          </p:nvSpPr>
          <p:spPr>
            <a:xfrm>
              <a:off x="5874896" y="2280605"/>
              <a:ext cx="146818" cy="67903"/>
            </a:xfrm>
            <a:custGeom>
              <a:rect b="b" l="l" r="r" t="t"/>
              <a:pathLst>
                <a:path extrusionOk="0" h="2590" w="560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0"/>
            <p:cNvSpPr/>
            <p:nvPr/>
          </p:nvSpPr>
          <p:spPr>
            <a:xfrm>
              <a:off x="5897207" y="2029127"/>
              <a:ext cx="12558" cy="10802"/>
            </a:xfrm>
            <a:custGeom>
              <a:rect b="b" l="l" r="r" t="t"/>
              <a:pathLst>
                <a:path extrusionOk="0" h="412" w="479">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0"/>
            <p:cNvSpPr/>
            <p:nvPr/>
          </p:nvSpPr>
          <p:spPr>
            <a:xfrm>
              <a:off x="5988628" y="2029127"/>
              <a:ext cx="12558" cy="10802"/>
            </a:xfrm>
            <a:custGeom>
              <a:rect b="b" l="l" r="r" t="t"/>
              <a:pathLst>
                <a:path extrusionOk="0" h="412" w="479">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0"/>
            <p:cNvSpPr/>
            <p:nvPr/>
          </p:nvSpPr>
          <p:spPr>
            <a:xfrm>
              <a:off x="5854552" y="2017827"/>
              <a:ext cx="145481" cy="157331"/>
            </a:xfrm>
            <a:custGeom>
              <a:rect b="b" l="l" r="r" t="t"/>
              <a:pathLst>
                <a:path extrusionOk="0" h="6001" w="5549">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0"/>
            <p:cNvSpPr/>
            <p:nvPr/>
          </p:nvSpPr>
          <p:spPr>
            <a:xfrm>
              <a:off x="5896788" y="2076764"/>
              <a:ext cx="136016" cy="128859"/>
            </a:xfrm>
            <a:custGeom>
              <a:rect b="b" l="l" r="r" t="t"/>
              <a:pathLst>
                <a:path extrusionOk="0" h="4915" w="5188">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0"/>
            <p:cNvSpPr/>
            <p:nvPr/>
          </p:nvSpPr>
          <p:spPr>
            <a:xfrm>
              <a:off x="5917316" y="2140656"/>
              <a:ext cx="62135" cy="33532"/>
            </a:xfrm>
            <a:custGeom>
              <a:rect b="b" l="l" r="r" t="t"/>
              <a:pathLst>
                <a:path extrusionOk="0" h="1279" w="237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4" name="Google Shape;15874;p80"/>
          <p:cNvGrpSpPr/>
          <p:nvPr/>
        </p:nvGrpSpPr>
        <p:grpSpPr>
          <a:xfrm>
            <a:off x="6255941" y="1784258"/>
            <a:ext cx="284958" cy="364948"/>
            <a:chOff x="6255941" y="1983508"/>
            <a:chExt cx="284958" cy="364948"/>
          </a:xfrm>
        </p:grpSpPr>
        <p:sp>
          <p:nvSpPr>
            <p:cNvPr id="15875" name="Google Shape;15875;p80"/>
            <p:cNvSpPr/>
            <p:nvPr/>
          </p:nvSpPr>
          <p:spPr>
            <a:xfrm>
              <a:off x="6391434" y="2337759"/>
              <a:ext cx="12558" cy="10697"/>
            </a:xfrm>
            <a:custGeom>
              <a:rect b="b" l="l" r="r" t="t"/>
              <a:pathLst>
                <a:path extrusionOk="0" h="408" w="479">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0"/>
            <p:cNvSpPr/>
            <p:nvPr/>
          </p:nvSpPr>
          <p:spPr>
            <a:xfrm>
              <a:off x="6261342" y="2188791"/>
              <a:ext cx="274340" cy="154316"/>
            </a:xfrm>
            <a:custGeom>
              <a:rect b="b" l="l" r="r" t="t"/>
              <a:pathLst>
                <a:path extrusionOk="0" h="5886" w="10464">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0"/>
            <p:cNvSpPr/>
            <p:nvPr/>
          </p:nvSpPr>
          <p:spPr>
            <a:xfrm>
              <a:off x="6261342" y="2225811"/>
              <a:ext cx="274340" cy="117297"/>
            </a:xfrm>
            <a:custGeom>
              <a:rect b="b" l="l" r="r" t="t"/>
              <a:pathLst>
                <a:path extrusionOk="0" h="4474" w="10464">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0"/>
            <p:cNvSpPr/>
            <p:nvPr/>
          </p:nvSpPr>
          <p:spPr>
            <a:xfrm>
              <a:off x="6316897" y="2225811"/>
              <a:ext cx="163152" cy="55188"/>
            </a:xfrm>
            <a:custGeom>
              <a:rect b="b" l="l" r="r" t="t"/>
              <a:pathLst>
                <a:path extrusionOk="0" h="2105" w="6223">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0"/>
            <p:cNvSpPr/>
            <p:nvPr/>
          </p:nvSpPr>
          <p:spPr>
            <a:xfrm>
              <a:off x="6301324" y="2074562"/>
              <a:ext cx="194298" cy="132372"/>
            </a:xfrm>
            <a:custGeom>
              <a:rect b="b" l="l" r="r" t="t"/>
              <a:pathLst>
                <a:path extrusionOk="0" h="5049" w="7411">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0"/>
            <p:cNvSpPr/>
            <p:nvPr/>
          </p:nvSpPr>
          <p:spPr>
            <a:xfrm>
              <a:off x="6300564" y="2074562"/>
              <a:ext cx="160766" cy="131481"/>
            </a:xfrm>
            <a:custGeom>
              <a:rect b="b" l="l" r="r" t="t"/>
              <a:pathLst>
                <a:path extrusionOk="0" h="5015" w="6132">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0"/>
            <p:cNvSpPr/>
            <p:nvPr/>
          </p:nvSpPr>
          <p:spPr>
            <a:xfrm>
              <a:off x="6324212" y="2132109"/>
              <a:ext cx="148522" cy="74274"/>
            </a:xfrm>
            <a:custGeom>
              <a:rect b="b" l="l" r="r" t="t"/>
              <a:pathLst>
                <a:path extrusionOk="0" h="2833" w="5665">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0"/>
            <p:cNvSpPr/>
            <p:nvPr/>
          </p:nvSpPr>
          <p:spPr>
            <a:xfrm>
              <a:off x="6312702"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0"/>
            <p:cNvSpPr/>
            <p:nvPr/>
          </p:nvSpPr>
          <p:spPr>
            <a:xfrm>
              <a:off x="6461303"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0"/>
            <p:cNvSpPr/>
            <p:nvPr/>
          </p:nvSpPr>
          <p:spPr>
            <a:xfrm>
              <a:off x="6336062" y="2213882"/>
              <a:ext cx="62424" cy="50023"/>
            </a:xfrm>
            <a:custGeom>
              <a:rect b="b" l="l" r="r" t="t"/>
              <a:pathLst>
                <a:path extrusionOk="0" h="1908" w="2381">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0"/>
            <p:cNvSpPr/>
            <p:nvPr/>
          </p:nvSpPr>
          <p:spPr>
            <a:xfrm>
              <a:off x="6398460" y="2213882"/>
              <a:ext cx="62398" cy="50023"/>
            </a:xfrm>
            <a:custGeom>
              <a:rect b="b" l="l" r="r" t="t"/>
              <a:pathLst>
                <a:path extrusionOk="0" h="1908" w="238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0"/>
            <p:cNvSpPr/>
            <p:nvPr/>
          </p:nvSpPr>
          <p:spPr>
            <a:xfrm>
              <a:off x="6312702" y="1988804"/>
              <a:ext cx="171515" cy="85784"/>
            </a:xfrm>
            <a:custGeom>
              <a:rect b="b" l="l" r="r" t="t"/>
              <a:pathLst>
                <a:path extrusionOk="0" h="3272" w="6542">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0"/>
            <p:cNvSpPr/>
            <p:nvPr/>
          </p:nvSpPr>
          <p:spPr>
            <a:xfrm>
              <a:off x="6375572" y="2143121"/>
              <a:ext cx="45802" cy="28970"/>
            </a:xfrm>
            <a:custGeom>
              <a:rect b="b" l="l" r="r" t="t"/>
              <a:pathLst>
                <a:path extrusionOk="0" h="1105" w="1747">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0"/>
            <p:cNvSpPr/>
            <p:nvPr/>
          </p:nvSpPr>
          <p:spPr>
            <a:xfrm>
              <a:off x="6312702" y="1988804"/>
              <a:ext cx="72098" cy="85784"/>
            </a:xfrm>
            <a:custGeom>
              <a:rect b="b" l="l" r="r" t="t"/>
              <a:pathLst>
                <a:path extrusionOk="0" h="3272" w="275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0"/>
            <p:cNvSpPr/>
            <p:nvPr/>
          </p:nvSpPr>
          <p:spPr>
            <a:xfrm>
              <a:off x="6314223" y="2051674"/>
              <a:ext cx="168474" cy="17225"/>
            </a:xfrm>
            <a:custGeom>
              <a:rect b="b" l="l" r="r" t="t"/>
              <a:pathLst>
                <a:path extrusionOk="0" h="657" w="6426">
                  <a:moveTo>
                    <a:pt x="175" y="0"/>
                  </a:moveTo>
                  <a:lnTo>
                    <a:pt x="1" y="656"/>
                  </a:lnTo>
                  <a:lnTo>
                    <a:pt x="6426" y="656"/>
                  </a:lnTo>
                  <a:lnTo>
                    <a:pt x="6252"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0"/>
            <p:cNvSpPr/>
            <p:nvPr/>
          </p:nvSpPr>
          <p:spPr>
            <a:xfrm>
              <a:off x="6314223" y="2051674"/>
              <a:ext cx="27476" cy="17225"/>
            </a:xfrm>
            <a:custGeom>
              <a:rect b="b" l="l" r="r" t="t"/>
              <a:pathLst>
                <a:path extrusionOk="0" h="657" w="1048">
                  <a:moveTo>
                    <a:pt x="175" y="0"/>
                  </a:moveTo>
                  <a:lnTo>
                    <a:pt x="1" y="656"/>
                  </a:lnTo>
                  <a:lnTo>
                    <a:pt x="874" y="656"/>
                  </a:lnTo>
                  <a:lnTo>
                    <a:pt x="104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0"/>
            <p:cNvSpPr/>
            <p:nvPr/>
          </p:nvSpPr>
          <p:spPr>
            <a:xfrm>
              <a:off x="6312702" y="2235511"/>
              <a:ext cx="22914" cy="107597"/>
            </a:xfrm>
            <a:custGeom>
              <a:rect b="b" l="l" r="r" t="t"/>
              <a:pathLst>
                <a:path extrusionOk="0" h="4104" w="874">
                  <a:moveTo>
                    <a:pt x="874" y="0"/>
                  </a:moveTo>
                  <a:lnTo>
                    <a:pt x="1" y="257"/>
                  </a:lnTo>
                  <a:lnTo>
                    <a:pt x="1" y="4104"/>
                  </a:lnTo>
                  <a:lnTo>
                    <a:pt x="874" y="4104"/>
                  </a:lnTo>
                  <a:lnTo>
                    <a:pt x="8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0"/>
            <p:cNvSpPr/>
            <p:nvPr/>
          </p:nvSpPr>
          <p:spPr>
            <a:xfrm>
              <a:off x="6461303" y="2235511"/>
              <a:ext cx="22914" cy="107597"/>
            </a:xfrm>
            <a:custGeom>
              <a:rect b="b" l="l" r="r" t="t"/>
              <a:pathLst>
                <a:path extrusionOk="0" h="4104" w="874">
                  <a:moveTo>
                    <a:pt x="1" y="0"/>
                  </a:moveTo>
                  <a:lnTo>
                    <a:pt x="1" y="4104"/>
                  </a:lnTo>
                  <a:lnTo>
                    <a:pt x="874" y="4104"/>
                  </a:lnTo>
                  <a:lnTo>
                    <a:pt x="874" y="257"/>
                  </a:lnTo>
                  <a:lnTo>
                    <a:pt x="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0"/>
            <p:cNvSpPr/>
            <p:nvPr/>
          </p:nvSpPr>
          <p:spPr>
            <a:xfrm>
              <a:off x="6295609"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0"/>
            <p:cNvSpPr/>
            <p:nvPr/>
          </p:nvSpPr>
          <p:spPr>
            <a:xfrm>
              <a:off x="6484191" y="2291721"/>
              <a:ext cx="17120" cy="51386"/>
            </a:xfrm>
            <a:custGeom>
              <a:rect b="b" l="l" r="r" t="t"/>
              <a:pathLst>
                <a:path extrusionOk="0" h="1960" w="653">
                  <a:moveTo>
                    <a:pt x="1" y="0"/>
                  </a:moveTo>
                  <a:lnTo>
                    <a:pt x="1" y="1960"/>
                  </a:lnTo>
                  <a:lnTo>
                    <a:pt x="653" y="1960"/>
                  </a:lnTo>
                  <a:lnTo>
                    <a:pt x="653" y="652"/>
                  </a:lnTo>
                  <a:cubicBezTo>
                    <a:pt x="653" y="290"/>
                    <a:pt x="35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0"/>
            <p:cNvSpPr/>
            <p:nvPr/>
          </p:nvSpPr>
          <p:spPr>
            <a:xfrm>
              <a:off x="6364167" y="2143121"/>
              <a:ext cx="34319" cy="17199"/>
            </a:xfrm>
            <a:custGeom>
              <a:rect b="b" l="l" r="r" t="t"/>
              <a:pathLst>
                <a:path extrusionOk="0" h="656" w="1309">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0"/>
            <p:cNvSpPr/>
            <p:nvPr/>
          </p:nvSpPr>
          <p:spPr>
            <a:xfrm>
              <a:off x="6398538" y="2143121"/>
              <a:ext cx="34214" cy="17199"/>
            </a:xfrm>
            <a:custGeom>
              <a:rect b="b" l="l" r="r" t="t"/>
              <a:pathLst>
                <a:path extrusionOk="0" h="656" w="1305">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0"/>
            <p:cNvSpPr/>
            <p:nvPr/>
          </p:nvSpPr>
          <p:spPr>
            <a:xfrm>
              <a:off x="6324212" y="2132109"/>
              <a:ext cx="85653" cy="73907"/>
            </a:xfrm>
            <a:custGeom>
              <a:rect b="b" l="l" r="r" t="t"/>
              <a:pathLst>
                <a:path extrusionOk="0" h="2819" w="3267">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0"/>
            <p:cNvSpPr/>
            <p:nvPr/>
          </p:nvSpPr>
          <p:spPr>
            <a:xfrm>
              <a:off x="6255941" y="1983508"/>
              <a:ext cx="284958" cy="364869"/>
            </a:xfrm>
            <a:custGeom>
              <a:rect b="b" l="l" r="r" t="t"/>
              <a:pathLst>
                <a:path extrusionOk="0" h="13917" w="10869">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0"/>
            <p:cNvSpPr/>
            <p:nvPr/>
          </p:nvSpPr>
          <p:spPr>
            <a:xfrm>
              <a:off x="6455981" y="2257717"/>
              <a:ext cx="10671" cy="90660"/>
            </a:xfrm>
            <a:custGeom>
              <a:rect b="b" l="l" r="r" t="t"/>
              <a:pathLst>
                <a:path extrusionOk="0" h="3458" w="407">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0"/>
            <p:cNvSpPr/>
            <p:nvPr/>
          </p:nvSpPr>
          <p:spPr>
            <a:xfrm>
              <a:off x="6391434" y="2269201"/>
              <a:ext cx="12558" cy="10697"/>
            </a:xfrm>
            <a:custGeom>
              <a:rect b="b" l="l" r="r" t="t"/>
              <a:pathLst>
                <a:path extrusionOk="0" h="408" w="479">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0"/>
            <p:cNvSpPr/>
            <p:nvPr/>
          </p:nvSpPr>
          <p:spPr>
            <a:xfrm>
              <a:off x="6391434" y="2303493"/>
              <a:ext cx="12558" cy="10697"/>
            </a:xfrm>
            <a:custGeom>
              <a:rect b="b" l="l" r="r" t="t"/>
              <a:pathLst>
                <a:path extrusionOk="0" h="408" w="479">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0"/>
            <p:cNvSpPr/>
            <p:nvPr/>
          </p:nvSpPr>
          <p:spPr>
            <a:xfrm>
              <a:off x="6385639" y="2172065"/>
              <a:ext cx="23858" cy="10671"/>
            </a:xfrm>
            <a:custGeom>
              <a:rect b="b" l="l" r="r" t="t"/>
              <a:pathLst>
                <a:path extrusionOk="0" h="407" w="91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3" name="Google Shape;15903;p80"/>
          <p:cNvGrpSpPr/>
          <p:nvPr/>
        </p:nvGrpSpPr>
        <p:grpSpPr>
          <a:xfrm>
            <a:off x="6711706" y="2695605"/>
            <a:ext cx="273763" cy="364948"/>
            <a:chOff x="6711706" y="2894855"/>
            <a:chExt cx="273763" cy="364948"/>
          </a:xfrm>
        </p:grpSpPr>
        <p:sp>
          <p:nvSpPr>
            <p:cNvPr id="15904" name="Google Shape;15904;p80"/>
            <p:cNvSpPr/>
            <p:nvPr/>
          </p:nvSpPr>
          <p:spPr>
            <a:xfrm>
              <a:off x="6734857" y="2900177"/>
              <a:ext cx="227542" cy="208980"/>
            </a:xfrm>
            <a:custGeom>
              <a:rect b="b" l="l" r="r" t="t"/>
              <a:pathLst>
                <a:path extrusionOk="0" h="7971" w="8679">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0"/>
            <p:cNvSpPr/>
            <p:nvPr/>
          </p:nvSpPr>
          <p:spPr>
            <a:xfrm>
              <a:off x="6848719" y="2900177"/>
              <a:ext cx="113784" cy="208980"/>
            </a:xfrm>
            <a:custGeom>
              <a:rect b="b" l="l" r="r" t="t"/>
              <a:pathLst>
                <a:path extrusionOk="0" h="7971" w="434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0"/>
            <p:cNvSpPr/>
            <p:nvPr/>
          </p:nvSpPr>
          <p:spPr>
            <a:xfrm>
              <a:off x="6717291" y="3139071"/>
              <a:ext cx="262857" cy="115488"/>
            </a:xfrm>
            <a:custGeom>
              <a:rect b="b" l="l" r="r" t="t"/>
              <a:pathLst>
                <a:path extrusionOk="0" h="4405" w="10026">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0"/>
            <p:cNvSpPr/>
            <p:nvPr/>
          </p:nvSpPr>
          <p:spPr>
            <a:xfrm>
              <a:off x="6882907" y="3128610"/>
              <a:ext cx="105" cy="131"/>
            </a:xfrm>
            <a:custGeom>
              <a:rect b="b" l="l" r="r" t="t"/>
              <a:pathLst>
                <a:path extrusionOk="0" h="5" w="4">
                  <a:moveTo>
                    <a:pt x="4" y="1"/>
                  </a:moveTo>
                  <a:lnTo>
                    <a:pt x="0" y="5"/>
                  </a:lnTo>
                  <a:lnTo>
                    <a:pt x="4" y="5"/>
                  </a:lnTo>
                  <a:lnTo>
                    <a:pt x="4"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0"/>
            <p:cNvSpPr/>
            <p:nvPr/>
          </p:nvSpPr>
          <p:spPr>
            <a:xfrm>
              <a:off x="6814348" y="3128610"/>
              <a:ext cx="26" cy="131"/>
            </a:xfrm>
            <a:custGeom>
              <a:rect b="b" l="l" r="r" t="t"/>
              <a:pathLst>
                <a:path extrusionOk="0" h="5" w="1">
                  <a:moveTo>
                    <a:pt x="0" y="1"/>
                  </a:moveTo>
                  <a:lnTo>
                    <a:pt x="0" y="5"/>
                  </a:lnTo>
                  <a:lnTo>
                    <a:pt x="0" y="5"/>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0"/>
            <p:cNvSpPr/>
            <p:nvPr/>
          </p:nvSpPr>
          <p:spPr>
            <a:xfrm>
              <a:off x="6814348" y="3100138"/>
              <a:ext cx="68585" cy="80068"/>
            </a:xfrm>
            <a:custGeom>
              <a:rect b="b" l="l" r="r" t="t"/>
              <a:pathLst>
                <a:path extrusionOk="0" h="3054" w="2616">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0"/>
            <p:cNvSpPr/>
            <p:nvPr/>
          </p:nvSpPr>
          <p:spPr>
            <a:xfrm>
              <a:off x="6814348" y="3100243"/>
              <a:ext cx="68585" cy="34240"/>
            </a:xfrm>
            <a:custGeom>
              <a:rect b="b" l="l" r="r" t="t"/>
              <a:pathLst>
                <a:path extrusionOk="0" h="1306" w="2616">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0"/>
            <p:cNvSpPr/>
            <p:nvPr/>
          </p:nvSpPr>
          <p:spPr>
            <a:xfrm>
              <a:off x="6751478" y="2940133"/>
              <a:ext cx="194298" cy="177204"/>
            </a:xfrm>
            <a:custGeom>
              <a:rect b="b" l="l" r="r" t="t"/>
              <a:pathLst>
                <a:path extrusionOk="0" h="6759" w="7411">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0"/>
            <p:cNvSpPr/>
            <p:nvPr/>
          </p:nvSpPr>
          <p:spPr>
            <a:xfrm>
              <a:off x="6750718" y="2940237"/>
              <a:ext cx="140001" cy="177152"/>
            </a:xfrm>
            <a:custGeom>
              <a:rect b="b" l="l" r="r" t="t"/>
              <a:pathLst>
                <a:path extrusionOk="0" h="6757" w="534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0"/>
            <p:cNvSpPr/>
            <p:nvPr/>
          </p:nvSpPr>
          <p:spPr>
            <a:xfrm>
              <a:off x="6751478" y="2900177"/>
              <a:ext cx="137327" cy="120024"/>
            </a:xfrm>
            <a:custGeom>
              <a:rect b="b" l="l" r="r" t="t"/>
              <a:pathLst>
                <a:path extrusionOk="0" h="4578" w="5238">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0"/>
            <p:cNvSpPr/>
            <p:nvPr/>
          </p:nvSpPr>
          <p:spPr>
            <a:xfrm>
              <a:off x="6767917" y="3139071"/>
              <a:ext cx="161526" cy="87357"/>
            </a:xfrm>
            <a:custGeom>
              <a:rect b="b" l="l" r="r" t="t"/>
              <a:pathLst>
                <a:path extrusionOk="0" h="3332" w="6161">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0"/>
            <p:cNvSpPr/>
            <p:nvPr/>
          </p:nvSpPr>
          <p:spPr>
            <a:xfrm>
              <a:off x="6784067" y="3128610"/>
              <a:ext cx="129252" cy="80671"/>
            </a:xfrm>
            <a:custGeom>
              <a:rect b="b" l="l" r="r" t="t"/>
              <a:pathLst>
                <a:path extrusionOk="0" h="3077" w="493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0"/>
            <p:cNvSpPr/>
            <p:nvPr/>
          </p:nvSpPr>
          <p:spPr>
            <a:xfrm>
              <a:off x="6711706" y="2894855"/>
              <a:ext cx="273763" cy="364948"/>
            </a:xfrm>
            <a:custGeom>
              <a:rect b="b" l="l" r="r" t="t"/>
              <a:pathLst>
                <a:path extrusionOk="0" h="13920" w="10442">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0"/>
            <p:cNvSpPr/>
            <p:nvPr/>
          </p:nvSpPr>
          <p:spPr>
            <a:xfrm>
              <a:off x="6823865" y="3066186"/>
              <a:ext cx="49604" cy="16517"/>
            </a:xfrm>
            <a:custGeom>
              <a:rect b="b" l="l" r="r" t="t"/>
              <a:pathLst>
                <a:path extrusionOk="0" h="630" w="1892">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0"/>
            <p:cNvSpPr/>
            <p:nvPr/>
          </p:nvSpPr>
          <p:spPr>
            <a:xfrm>
              <a:off x="6809026" y="3026178"/>
              <a:ext cx="10671" cy="16360"/>
            </a:xfrm>
            <a:custGeom>
              <a:rect b="b" l="l" r="r" t="t"/>
              <a:pathLst>
                <a:path extrusionOk="0" h="624"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0"/>
            <p:cNvSpPr/>
            <p:nvPr/>
          </p:nvSpPr>
          <p:spPr>
            <a:xfrm>
              <a:off x="6877585"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0"/>
            <p:cNvSpPr/>
            <p:nvPr/>
          </p:nvSpPr>
          <p:spPr>
            <a:xfrm>
              <a:off x="6801528" y="3009085"/>
              <a:ext cx="25667" cy="10644"/>
            </a:xfrm>
            <a:custGeom>
              <a:rect b="b" l="l" r="r" t="t"/>
              <a:pathLst>
                <a:path extrusionOk="0" h="406"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0"/>
            <p:cNvSpPr/>
            <p:nvPr/>
          </p:nvSpPr>
          <p:spPr>
            <a:xfrm>
              <a:off x="6871895" y="3009085"/>
              <a:ext cx="23937" cy="10644"/>
            </a:xfrm>
            <a:custGeom>
              <a:rect b="b" l="l" r="r" t="t"/>
              <a:pathLst>
                <a:path extrusionOk="0" h="406" w="913">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2" name="Google Shape;15922;p80"/>
          <p:cNvGrpSpPr/>
          <p:nvPr/>
        </p:nvGrpSpPr>
        <p:grpSpPr>
          <a:xfrm>
            <a:off x="7611753" y="1314152"/>
            <a:ext cx="273501" cy="364974"/>
            <a:chOff x="7611753" y="1513402"/>
            <a:chExt cx="273501" cy="364974"/>
          </a:xfrm>
        </p:grpSpPr>
        <p:sp>
          <p:nvSpPr>
            <p:cNvPr id="15923" name="Google Shape;15923;p80"/>
            <p:cNvSpPr/>
            <p:nvPr/>
          </p:nvSpPr>
          <p:spPr>
            <a:xfrm>
              <a:off x="7617259" y="1718214"/>
              <a:ext cx="262857" cy="154316"/>
            </a:xfrm>
            <a:custGeom>
              <a:rect b="b" l="l" r="r" t="t"/>
              <a:pathLst>
                <a:path extrusionOk="0" h="5886" w="10026">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0"/>
            <p:cNvSpPr/>
            <p:nvPr/>
          </p:nvSpPr>
          <p:spPr>
            <a:xfrm>
              <a:off x="7636922" y="1518698"/>
              <a:ext cx="223635" cy="239602"/>
            </a:xfrm>
            <a:custGeom>
              <a:rect b="b" l="l" r="r" t="t"/>
              <a:pathLst>
                <a:path extrusionOk="0" h="9139" w="853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0"/>
            <p:cNvSpPr/>
            <p:nvPr/>
          </p:nvSpPr>
          <p:spPr>
            <a:xfrm>
              <a:off x="7651551" y="1723981"/>
              <a:ext cx="194377" cy="102877"/>
            </a:xfrm>
            <a:custGeom>
              <a:rect b="b" l="l" r="r" t="t"/>
              <a:pathLst>
                <a:path extrusionOk="0" h="3924" w="7414">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0"/>
            <p:cNvSpPr/>
            <p:nvPr/>
          </p:nvSpPr>
          <p:spPr>
            <a:xfrm>
              <a:off x="7670061" y="1741075"/>
              <a:ext cx="157357" cy="65072"/>
            </a:xfrm>
            <a:custGeom>
              <a:rect b="b" l="l" r="r" t="t"/>
              <a:pathLst>
                <a:path extrusionOk="0" h="2482" w="6002">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0"/>
            <p:cNvSpPr/>
            <p:nvPr/>
          </p:nvSpPr>
          <p:spPr>
            <a:xfrm>
              <a:off x="7703016" y="1518698"/>
              <a:ext cx="142073" cy="85312"/>
            </a:xfrm>
            <a:custGeom>
              <a:rect b="b" l="l" r="r" t="t"/>
              <a:pathLst>
                <a:path extrusionOk="0" h="3254" w="5419">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0"/>
            <p:cNvSpPr/>
            <p:nvPr/>
          </p:nvSpPr>
          <p:spPr>
            <a:xfrm>
              <a:off x="7697589" y="1718214"/>
              <a:ext cx="102196" cy="88038"/>
            </a:xfrm>
            <a:custGeom>
              <a:rect b="b" l="l" r="r" t="t"/>
              <a:pathLst>
                <a:path extrusionOk="0" h="3358" w="3898">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0"/>
            <p:cNvSpPr/>
            <p:nvPr/>
          </p:nvSpPr>
          <p:spPr>
            <a:xfrm>
              <a:off x="7714395" y="1718214"/>
              <a:ext cx="68585" cy="34397"/>
            </a:xfrm>
            <a:custGeom>
              <a:rect b="b" l="l" r="r" t="t"/>
              <a:pathLst>
                <a:path extrusionOk="0" h="1312" w="2616">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0"/>
            <p:cNvSpPr/>
            <p:nvPr/>
          </p:nvSpPr>
          <p:spPr>
            <a:xfrm>
              <a:off x="7674413" y="1591635"/>
              <a:ext cx="148627" cy="143777"/>
            </a:xfrm>
            <a:custGeom>
              <a:rect b="b" l="l" r="r" t="t"/>
              <a:pathLst>
                <a:path extrusionOk="0" h="5484" w="5669">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0"/>
            <p:cNvSpPr/>
            <p:nvPr/>
          </p:nvSpPr>
          <p:spPr>
            <a:xfrm>
              <a:off x="7674334" y="1586785"/>
              <a:ext cx="125818" cy="148601"/>
            </a:xfrm>
            <a:custGeom>
              <a:rect b="b" l="l" r="r" t="t"/>
              <a:pathLst>
                <a:path extrusionOk="0" h="5668" w="4799">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0"/>
            <p:cNvSpPr/>
            <p:nvPr/>
          </p:nvSpPr>
          <p:spPr>
            <a:xfrm>
              <a:off x="7722942" y="1681561"/>
              <a:ext cx="51491" cy="22888"/>
            </a:xfrm>
            <a:custGeom>
              <a:rect b="b" l="l" r="r" t="t"/>
              <a:pathLst>
                <a:path extrusionOk="0" h="873" w="1964">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0"/>
            <p:cNvSpPr/>
            <p:nvPr/>
          </p:nvSpPr>
          <p:spPr>
            <a:xfrm>
              <a:off x="7709073" y="1644778"/>
              <a:ext cx="10775" cy="16412"/>
            </a:xfrm>
            <a:custGeom>
              <a:rect b="b" l="l" r="r" t="t"/>
              <a:pathLst>
                <a:path extrusionOk="0" h="626" w="411">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0"/>
            <p:cNvSpPr/>
            <p:nvPr/>
          </p:nvSpPr>
          <p:spPr>
            <a:xfrm>
              <a:off x="7777631" y="1644805"/>
              <a:ext cx="10671" cy="16386"/>
            </a:xfrm>
            <a:custGeom>
              <a:rect b="b" l="l" r="r" t="t"/>
              <a:pathLst>
                <a:path extrusionOk="0" h="625" w="407">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0"/>
            <p:cNvSpPr/>
            <p:nvPr/>
          </p:nvSpPr>
          <p:spPr>
            <a:xfrm>
              <a:off x="7611753" y="1513402"/>
              <a:ext cx="273501" cy="364974"/>
            </a:xfrm>
            <a:custGeom>
              <a:rect b="b" l="l" r="r" t="t"/>
              <a:pathLst>
                <a:path extrusionOk="0" h="13921" w="10432">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0"/>
            <p:cNvSpPr/>
            <p:nvPr/>
          </p:nvSpPr>
          <p:spPr>
            <a:xfrm>
              <a:off x="7703383" y="1627134"/>
              <a:ext cx="23858" cy="10775"/>
            </a:xfrm>
            <a:custGeom>
              <a:rect b="b" l="l" r="r" t="t"/>
              <a:pathLst>
                <a:path extrusionOk="0" h="411" w="91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0"/>
            <p:cNvSpPr/>
            <p:nvPr/>
          </p:nvSpPr>
          <p:spPr>
            <a:xfrm>
              <a:off x="7770133" y="1627239"/>
              <a:ext cx="25667" cy="10671"/>
            </a:xfrm>
            <a:custGeom>
              <a:rect b="b" l="l" r="r" t="t"/>
              <a:pathLst>
                <a:path extrusionOk="0" h="407" w="979">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0"/>
            <p:cNvSpPr/>
            <p:nvPr/>
          </p:nvSpPr>
          <p:spPr>
            <a:xfrm>
              <a:off x="7717620" y="1676239"/>
              <a:ext cx="62214" cy="33532"/>
            </a:xfrm>
            <a:custGeom>
              <a:rect b="b" l="l" r="r" t="t"/>
              <a:pathLst>
                <a:path extrusionOk="0" h="1279" w="2373">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9" name="Google Shape;15939;p80"/>
          <p:cNvGrpSpPr/>
          <p:nvPr/>
        </p:nvGrpSpPr>
        <p:grpSpPr>
          <a:xfrm>
            <a:off x="6711706" y="4086837"/>
            <a:ext cx="273580" cy="365052"/>
            <a:chOff x="6711706" y="4286087"/>
            <a:chExt cx="273580" cy="365052"/>
          </a:xfrm>
        </p:grpSpPr>
        <p:sp>
          <p:nvSpPr>
            <p:cNvPr id="15940" name="Google Shape;15940;p80"/>
            <p:cNvSpPr/>
            <p:nvPr/>
          </p:nvSpPr>
          <p:spPr>
            <a:xfrm>
              <a:off x="6751400" y="4291409"/>
              <a:ext cx="194298" cy="131428"/>
            </a:xfrm>
            <a:custGeom>
              <a:rect b="b" l="l" r="r" t="t"/>
              <a:pathLst>
                <a:path extrusionOk="0" h="5013" w="7411">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0"/>
            <p:cNvSpPr/>
            <p:nvPr/>
          </p:nvSpPr>
          <p:spPr>
            <a:xfrm>
              <a:off x="6748149" y="4441714"/>
              <a:ext cx="37648" cy="119657"/>
            </a:xfrm>
            <a:custGeom>
              <a:rect b="b" l="l" r="r" t="t"/>
              <a:pathLst>
                <a:path extrusionOk="0" h="4564" w="1436">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0"/>
            <p:cNvSpPr/>
            <p:nvPr/>
          </p:nvSpPr>
          <p:spPr>
            <a:xfrm>
              <a:off x="6911379" y="4441714"/>
              <a:ext cx="37543" cy="119657"/>
            </a:xfrm>
            <a:custGeom>
              <a:rect b="b" l="l" r="r" t="t"/>
              <a:pathLst>
                <a:path extrusionOk="0" h="4564" w="1432">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0"/>
            <p:cNvSpPr/>
            <p:nvPr/>
          </p:nvSpPr>
          <p:spPr>
            <a:xfrm>
              <a:off x="6717107" y="4479991"/>
              <a:ext cx="262857" cy="165721"/>
            </a:xfrm>
            <a:custGeom>
              <a:rect b="b" l="l" r="r" t="t"/>
              <a:pathLst>
                <a:path extrusionOk="0" h="6321" w="10026">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0"/>
            <p:cNvSpPr/>
            <p:nvPr/>
          </p:nvSpPr>
          <p:spPr>
            <a:xfrm>
              <a:off x="6717107" y="4552797"/>
              <a:ext cx="262857" cy="92915"/>
            </a:xfrm>
            <a:custGeom>
              <a:rect b="b" l="l" r="r" t="t"/>
              <a:pathLst>
                <a:path extrusionOk="0" h="3544" w="10026">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0"/>
            <p:cNvSpPr/>
            <p:nvPr/>
          </p:nvSpPr>
          <p:spPr>
            <a:xfrm>
              <a:off x="6814243" y="4491370"/>
              <a:ext cx="68585" cy="34345"/>
            </a:xfrm>
            <a:custGeom>
              <a:rect b="b" l="l" r="r" t="t"/>
              <a:pathLst>
                <a:path extrusionOk="0" h="1310" w="2616">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0"/>
            <p:cNvSpPr/>
            <p:nvPr/>
          </p:nvSpPr>
          <p:spPr>
            <a:xfrm>
              <a:off x="6751400" y="4359679"/>
              <a:ext cx="194298" cy="148994"/>
            </a:xfrm>
            <a:custGeom>
              <a:rect b="b" l="l" r="r" t="t"/>
              <a:pathLst>
                <a:path extrusionOk="0" h="5683" w="7411">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0"/>
            <p:cNvSpPr/>
            <p:nvPr/>
          </p:nvSpPr>
          <p:spPr>
            <a:xfrm>
              <a:off x="6882802" y="4519763"/>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0"/>
            <p:cNvSpPr/>
            <p:nvPr/>
          </p:nvSpPr>
          <p:spPr>
            <a:xfrm>
              <a:off x="6814243" y="4519763"/>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0"/>
            <p:cNvSpPr/>
            <p:nvPr/>
          </p:nvSpPr>
          <p:spPr>
            <a:xfrm>
              <a:off x="6822790" y="4449028"/>
              <a:ext cx="51491" cy="22914"/>
            </a:xfrm>
            <a:custGeom>
              <a:rect b="b" l="l" r="r" t="t"/>
              <a:pathLst>
                <a:path extrusionOk="0" h="874" w="1964">
                  <a:moveTo>
                    <a:pt x="1" y="0"/>
                  </a:moveTo>
                  <a:cubicBezTo>
                    <a:pt x="1" y="482"/>
                    <a:pt x="443"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0"/>
            <p:cNvSpPr/>
            <p:nvPr/>
          </p:nvSpPr>
          <p:spPr>
            <a:xfrm>
              <a:off x="6752816" y="4552797"/>
              <a:ext cx="191440" cy="92915"/>
            </a:xfrm>
            <a:custGeom>
              <a:rect b="b" l="l" r="r" t="t"/>
              <a:pathLst>
                <a:path extrusionOk="0" h="3544" w="7302">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0"/>
            <p:cNvSpPr/>
            <p:nvPr/>
          </p:nvSpPr>
          <p:spPr>
            <a:xfrm>
              <a:off x="6769254" y="4548917"/>
              <a:ext cx="158590" cy="79701"/>
            </a:xfrm>
            <a:custGeom>
              <a:rect b="b" l="l" r="r" t="t"/>
              <a:pathLst>
                <a:path extrusionOk="0" h="3040" w="6049">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0"/>
            <p:cNvSpPr/>
            <p:nvPr/>
          </p:nvSpPr>
          <p:spPr>
            <a:xfrm>
              <a:off x="6750535" y="4359600"/>
              <a:ext cx="166586" cy="149046"/>
            </a:xfrm>
            <a:custGeom>
              <a:rect b="b" l="l" r="r" t="t"/>
              <a:pathLst>
                <a:path extrusionOk="0" h="5685" w="6354">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0"/>
            <p:cNvSpPr/>
            <p:nvPr/>
          </p:nvSpPr>
          <p:spPr>
            <a:xfrm>
              <a:off x="6844760" y="4293113"/>
              <a:ext cx="100937" cy="101147"/>
            </a:xfrm>
            <a:custGeom>
              <a:rect b="b" l="l" r="r" t="t"/>
              <a:pathLst>
                <a:path extrusionOk="0" h="3858" w="385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0"/>
            <p:cNvSpPr/>
            <p:nvPr/>
          </p:nvSpPr>
          <p:spPr>
            <a:xfrm>
              <a:off x="6808921" y="4412245"/>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0"/>
            <p:cNvSpPr/>
            <p:nvPr/>
          </p:nvSpPr>
          <p:spPr>
            <a:xfrm>
              <a:off x="6877480" y="4412271"/>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0"/>
            <p:cNvSpPr/>
            <p:nvPr/>
          </p:nvSpPr>
          <p:spPr>
            <a:xfrm>
              <a:off x="6711706" y="4286087"/>
              <a:ext cx="273580" cy="365052"/>
            </a:xfrm>
            <a:custGeom>
              <a:rect b="b" l="l" r="r" t="t"/>
              <a:pathLst>
                <a:path extrusionOk="0" h="13924" w="10435">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0"/>
            <p:cNvSpPr/>
            <p:nvPr/>
          </p:nvSpPr>
          <p:spPr>
            <a:xfrm>
              <a:off x="6817468" y="4443706"/>
              <a:ext cx="62135" cy="33558"/>
            </a:xfrm>
            <a:custGeom>
              <a:rect b="b" l="l" r="r" t="t"/>
              <a:pathLst>
                <a:path extrusionOk="0" h="1280" w="237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8" name="Google Shape;15958;p80"/>
          <p:cNvGrpSpPr/>
          <p:nvPr/>
        </p:nvGrpSpPr>
        <p:grpSpPr>
          <a:xfrm>
            <a:off x="8058499" y="4086837"/>
            <a:ext cx="280606" cy="365052"/>
            <a:chOff x="8058499" y="4286087"/>
            <a:chExt cx="280606" cy="365052"/>
          </a:xfrm>
        </p:grpSpPr>
        <p:sp>
          <p:nvSpPr>
            <p:cNvPr id="15959" name="Google Shape;15959;p80"/>
            <p:cNvSpPr/>
            <p:nvPr/>
          </p:nvSpPr>
          <p:spPr>
            <a:xfrm>
              <a:off x="8075016" y="4291409"/>
              <a:ext cx="247493" cy="196867"/>
            </a:xfrm>
            <a:custGeom>
              <a:rect b="b" l="l" r="r" t="t"/>
              <a:pathLst>
                <a:path extrusionOk="0" h="7509" w="944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0"/>
            <p:cNvSpPr/>
            <p:nvPr/>
          </p:nvSpPr>
          <p:spPr>
            <a:xfrm>
              <a:off x="8063822" y="4493834"/>
              <a:ext cx="269988" cy="151878"/>
            </a:xfrm>
            <a:custGeom>
              <a:rect b="b" l="l" r="r" t="t"/>
              <a:pathLst>
                <a:path extrusionOk="0" h="5793" w="10298">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0"/>
            <p:cNvSpPr/>
            <p:nvPr/>
          </p:nvSpPr>
          <p:spPr>
            <a:xfrm>
              <a:off x="8159437" y="4493834"/>
              <a:ext cx="78731" cy="28158"/>
            </a:xfrm>
            <a:custGeom>
              <a:rect b="b" l="l" r="r" t="t"/>
              <a:pathLst>
                <a:path extrusionOk="0" h="1074" w="3003">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0"/>
            <p:cNvSpPr/>
            <p:nvPr/>
          </p:nvSpPr>
          <p:spPr>
            <a:xfrm>
              <a:off x="8103122" y="4358919"/>
              <a:ext cx="191283" cy="146241"/>
            </a:xfrm>
            <a:custGeom>
              <a:rect b="b" l="l" r="r" t="t"/>
              <a:pathLst>
                <a:path extrusionOk="0" h="5578" w="7296">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0"/>
            <p:cNvSpPr/>
            <p:nvPr/>
          </p:nvSpPr>
          <p:spPr>
            <a:xfrm>
              <a:off x="8103122" y="4358814"/>
              <a:ext cx="146346" cy="146346"/>
            </a:xfrm>
            <a:custGeom>
              <a:rect b="b" l="l" r="r" t="t"/>
              <a:pathLst>
                <a:path extrusionOk="0" h="5582" w="5582">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0"/>
            <p:cNvSpPr/>
            <p:nvPr/>
          </p:nvSpPr>
          <p:spPr>
            <a:xfrm>
              <a:off x="8238168" y="4521939"/>
              <a:ext cx="95641" cy="123773"/>
            </a:xfrm>
            <a:custGeom>
              <a:rect b="b" l="l" r="r" t="t"/>
              <a:pathLst>
                <a:path extrusionOk="0" h="4721" w="3648">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0"/>
            <p:cNvSpPr/>
            <p:nvPr/>
          </p:nvSpPr>
          <p:spPr>
            <a:xfrm>
              <a:off x="8238168" y="4520628"/>
              <a:ext cx="44360" cy="125084"/>
            </a:xfrm>
            <a:custGeom>
              <a:rect b="b" l="l" r="r" t="t"/>
              <a:pathLst>
                <a:path extrusionOk="0" h="4771" w="1692">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0"/>
            <p:cNvSpPr/>
            <p:nvPr/>
          </p:nvSpPr>
          <p:spPr>
            <a:xfrm>
              <a:off x="8063822" y="4521939"/>
              <a:ext cx="95641" cy="123773"/>
            </a:xfrm>
            <a:custGeom>
              <a:rect b="b" l="l" r="r" t="t"/>
              <a:pathLst>
                <a:path extrusionOk="0" h="4721" w="3648">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0"/>
            <p:cNvSpPr/>
            <p:nvPr/>
          </p:nvSpPr>
          <p:spPr>
            <a:xfrm>
              <a:off x="8114998" y="4520628"/>
              <a:ext cx="44465" cy="125084"/>
            </a:xfrm>
            <a:custGeom>
              <a:rect b="b" l="l" r="r" t="t"/>
              <a:pathLst>
                <a:path extrusionOk="0" h="4771" w="1696">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0"/>
            <p:cNvSpPr/>
            <p:nvPr/>
          </p:nvSpPr>
          <p:spPr>
            <a:xfrm>
              <a:off x="8159437" y="4564097"/>
              <a:ext cx="78731" cy="81615"/>
            </a:xfrm>
            <a:custGeom>
              <a:rect b="b" l="l" r="r" t="t"/>
              <a:pathLst>
                <a:path extrusionOk="0" h="3113" w="3003">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0"/>
            <p:cNvSpPr/>
            <p:nvPr/>
          </p:nvSpPr>
          <p:spPr>
            <a:xfrm>
              <a:off x="8159437" y="4548052"/>
              <a:ext cx="78731" cy="41450"/>
            </a:xfrm>
            <a:custGeom>
              <a:rect b="b" l="l" r="r" t="t"/>
              <a:pathLst>
                <a:path extrusionOk="0" h="1581" w="3003">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0"/>
            <p:cNvSpPr/>
            <p:nvPr/>
          </p:nvSpPr>
          <p:spPr>
            <a:xfrm>
              <a:off x="8142527" y="4409519"/>
              <a:ext cx="45042" cy="32248"/>
            </a:xfrm>
            <a:custGeom>
              <a:rect b="b" l="l" r="r" t="t"/>
              <a:pathLst>
                <a:path extrusionOk="0" h="1230" w="1718">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0"/>
            <p:cNvSpPr/>
            <p:nvPr/>
          </p:nvSpPr>
          <p:spPr>
            <a:xfrm>
              <a:off x="8210037" y="4409519"/>
              <a:ext cx="45042" cy="32248"/>
            </a:xfrm>
            <a:custGeom>
              <a:rect b="b" l="l" r="r" t="t"/>
              <a:pathLst>
                <a:path extrusionOk="0" h="1230" w="1718">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0"/>
            <p:cNvSpPr/>
            <p:nvPr/>
          </p:nvSpPr>
          <p:spPr>
            <a:xfrm>
              <a:off x="8174276" y="4454691"/>
              <a:ext cx="49079" cy="16386"/>
            </a:xfrm>
            <a:custGeom>
              <a:rect b="b" l="l" r="r" t="t"/>
              <a:pathLst>
                <a:path extrusionOk="0" h="625" w="1872">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0"/>
            <p:cNvSpPr/>
            <p:nvPr/>
          </p:nvSpPr>
          <p:spPr>
            <a:xfrm>
              <a:off x="8154115" y="4606648"/>
              <a:ext cx="10671" cy="44386"/>
            </a:xfrm>
            <a:custGeom>
              <a:rect b="b" l="l" r="r" t="t"/>
              <a:pathLst>
                <a:path extrusionOk="0" h="1693" w="407">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0"/>
            <p:cNvSpPr/>
            <p:nvPr/>
          </p:nvSpPr>
          <p:spPr>
            <a:xfrm>
              <a:off x="8135133" y="4404118"/>
              <a:ext cx="127365" cy="43023"/>
            </a:xfrm>
            <a:custGeom>
              <a:rect b="b" l="l" r="r" t="t"/>
              <a:pathLst>
                <a:path extrusionOk="0" h="1641" w="4858">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0"/>
            <p:cNvSpPr/>
            <p:nvPr/>
          </p:nvSpPr>
          <p:spPr>
            <a:xfrm>
              <a:off x="8058499" y="4286087"/>
              <a:ext cx="280606" cy="365052"/>
            </a:xfrm>
            <a:custGeom>
              <a:rect b="b" l="l" r="r" t="t"/>
              <a:pathLst>
                <a:path extrusionOk="0" h="13924" w="10703">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6" name="Google Shape;15976;p80"/>
          <p:cNvGrpSpPr/>
          <p:nvPr/>
        </p:nvGrpSpPr>
        <p:grpSpPr>
          <a:xfrm>
            <a:off x="6711785" y="3598300"/>
            <a:ext cx="273606" cy="365052"/>
            <a:chOff x="6711785" y="3797550"/>
            <a:chExt cx="273606" cy="365052"/>
          </a:xfrm>
        </p:grpSpPr>
        <p:sp>
          <p:nvSpPr>
            <p:cNvPr id="15977" name="Google Shape;15977;p80"/>
            <p:cNvSpPr/>
            <p:nvPr/>
          </p:nvSpPr>
          <p:spPr>
            <a:xfrm>
              <a:off x="6751400" y="3802977"/>
              <a:ext cx="194298" cy="256774"/>
            </a:xfrm>
            <a:custGeom>
              <a:rect b="b" l="l" r="r" t="t"/>
              <a:pathLst>
                <a:path extrusionOk="0" h="9794" w="7411">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0"/>
            <p:cNvSpPr/>
            <p:nvPr/>
          </p:nvSpPr>
          <p:spPr>
            <a:xfrm>
              <a:off x="6751400" y="3802977"/>
              <a:ext cx="97162" cy="256774"/>
            </a:xfrm>
            <a:custGeom>
              <a:rect b="b" l="l" r="r" t="t"/>
              <a:pathLst>
                <a:path extrusionOk="0" h="9794" w="3706">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0"/>
            <p:cNvSpPr/>
            <p:nvPr/>
          </p:nvSpPr>
          <p:spPr>
            <a:xfrm>
              <a:off x="6717107" y="4002938"/>
              <a:ext cx="262857" cy="154316"/>
            </a:xfrm>
            <a:custGeom>
              <a:rect b="b" l="l" r="r" t="t"/>
              <a:pathLst>
                <a:path extrusionOk="0" h="5886" w="10026">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0"/>
            <p:cNvSpPr/>
            <p:nvPr/>
          </p:nvSpPr>
          <p:spPr>
            <a:xfrm>
              <a:off x="6717107" y="4063238"/>
              <a:ext cx="262857" cy="94016"/>
            </a:xfrm>
            <a:custGeom>
              <a:rect b="b" l="l" r="r" t="t"/>
              <a:pathLst>
                <a:path extrusionOk="0" h="3586" w="10026">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0"/>
            <p:cNvSpPr/>
            <p:nvPr/>
          </p:nvSpPr>
          <p:spPr>
            <a:xfrm>
              <a:off x="6767524" y="4063238"/>
              <a:ext cx="162024" cy="65439"/>
            </a:xfrm>
            <a:custGeom>
              <a:rect b="b" l="l" r="r" t="t"/>
              <a:pathLst>
                <a:path extrusionOk="0" h="2496" w="618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0"/>
            <p:cNvSpPr/>
            <p:nvPr/>
          </p:nvSpPr>
          <p:spPr>
            <a:xfrm>
              <a:off x="6814243" y="4002938"/>
              <a:ext cx="68585" cy="34319"/>
            </a:xfrm>
            <a:custGeom>
              <a:rect b="b" l="l" r="r" t="t"/>
              <a:pathLst>
                <a:path extrusionOk="0" h="1309" w="2616">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0"/>
            <p:cNvSpPr/>
            <p:nvPr/>
          </p:nvSpPr>
          <p:spPr>
            <a:xfrm>
              <a:off x="6751400" y="3871431"/>
              <a:ext cx="194298" cy="148732"/>
            </a:xfrm>
            <a:custGeom>
              <a:rect b="b" l="l" r="r" t="t"/>
              <a:pathLst>
                <a:path extrusionOk="0" h="5673" w="7411">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0"/>
            <p:cNvSpPr/>
            <p:nvPr/>
          </p:nvSpPr>
          <p:spPr>
            <a:xfrm>
              <a:off x="6882802" y="4020031"/>
              <a:ext cx="62896" cy="137222"/>
            </a:xfrm>
            <a:custGeom>
              <a:rect b="b" l="l" r="r" t="t"/>
              <a:pathLst>
                <a:path extrusionOk="0" h="5234" w="2399">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0"/>
            <p:cNvSpPr/>
            <p:nvPr/>
          </p:nvSpPr>
          <p:spPr>
            <a:xfrm>
              <a:off x="6750535" y="3871431"/>
              <a:ext cx="195163" cy="148653"/>
            </a:xfrm>
            <a:custGeom>
              <a:rect b="b" l="l" r="r" t="t"/>
              <a:pathLst>
                <a:path extrusionOk="0" h="5670" w="7444">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0"/>
            <p:cNvSpPr/>
            <p:nvPr/>
          </p:nvSpPr>
          <p:spPr>
            <a:xfrm>
              <a:off x="6792981" y="3802977"/>
              <a:ext cx="152717" cy="119945"/>
            </a:xfrm>
            <a:custGeom>
              <a:rect b="b" l="l" r="r" t="t"/>
              <a:pathLst>
                <a:path extrusionOk="0" h="4575" w="5825">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0"/>
            <p:cNvSpPr/>
            <p:nvPr/>
          </p:nvSpPr>
          <p:spPr>
            <a:xfrm>
              <a:off x="6808921"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0"/>
            <p:cNvSpPr/>
            <p:nvPr/>
          </p:nvSpPr>
          <p:spPr>
            <a:xfrm>
              <a:off x="6877480"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0"/>
            <p:cNvSpPr/>
            <p:nvPr/>
          </p:nvSpPr>
          <p:spPr>
            <a:xfrm>
              <a:off x="6823681" y="3963166"/>
              <a:ext cx="49708" cy="16543"/>
            </a:xfrm>
            <a:custGeom>
              <a:rect b="b" l="l" r="r" t="t"/>
              <a:pathLst>
                <a:path extrusionOk="0" h="631" w="1896">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0"/>
            <p:cNvSpPr/>
            <p:nvPr/>
          </p:nvSpPr>
          <p:spPr>
            <a:xfrm>
              <a:off x="6711785" y="3797550"/>
              <a:ext cx="273606" cy="365052"/>
            </a:xfrm>
            <a:custGeom>
              <a:rect b="b" l="l" r="r" t="t"/>
              <a:pathLst>
                <a:path extrusionOk="0" h="13924" w="10436">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0"/>
            <p:cNvSpPr/>
            <p:nvPr/>
          </p:nvSpPr>
          <p:spPr>
            <a:xfrm>
              <a:off x="6795078" y="3900348"/>
              <a:ext cx="32667" cy="16543"/>
            </a:xfrm>
            <a:custGeom>
              <a:rect b="b" l="l" r="r" t="t"/>
              <a:pathLst>
                <a:path extrusionOk="0" h="631" w="1246">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2" name="Google Shape;15992;p80"/>
          <p:cNvGrpSpPr/>
          <p:nvPr/>
        </p:nvGrpSpPr>
        <p:grpSpPr>
          <a:xfrm>
            <a:off x="7156067" y="2231948"/>
            <a:ext cx="285089" cy="364948"/>
            <a:chOff x="7156067" y="2431198"/>
            <a:chExt cx="285089" cy="364948"/>
          </a:xfrm>
        </p:grpSpPr>
        <p:sp>
          <p:nvSpPr>
            <p:cNvPr id="15993" name="Google Shape;15993;p80"/>
            <p:cNvSpPr/>
            <p:nvPr/>
          </p:nvSpPr>
          <p:spPr>
            <a:xfrm>
              <a:off x="7218648" y="2436599"/>
              <a:ext cx="160032" cy="68585"/>
            </a:xfrm>
            <a:custGeom>
              <a:rect b="b" l="l" r="r" t="t"/>
              <a:pathLst>
                <a:path extrusionOk="0" h="2616" w="6104">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0"/>
            <p:cNvSpPr/>
            <p:nvPr/>
          </p:nvSpPr>
          <p:spPr>
            <a:xfrm>
              <a:off x="7161494" y="2619388"/>
              <a:ext cx="274235" cy="171515"/>
            </a:xfrm>
            <a:custGeom>
              <a:rect b="b" l="l" r="r" t="t"/>
              <a:pathLst>
                <a:path extrusionOk="0" h="6542" w="1046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0"/>
            <p:cNvSpPr/>
            <p:nvPr/>
          </p:nvSpPr>
          <p:spPr>
            <a:xfrm>
              <a:off x="7161494" y="2671534"/>
              <a:ext cx="274340" cy="119368"/>
            </a:xfrm>
            <a:custGeom>
              <a:rect b="b" l="l" r="r" t="t"/>
              <a:pathLst>
                <a:path extrusionOk="0" h="4553" w="10464">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0"/>
            <p:cNvSpPr/>
            <p:nvPr/>
          </p:nvSpPr>
          <p:spPr>
            <a:xfrm>
              <a:off x="7258630" y="2619388"/>
              <a:ext cx="79963" cy="34345"/>
            </a:xfrm>
            <a:custGeom>
              <a:rect b="b" l="l" r="r" t="t"/>
              <a:pathLst>
                <a:path extrusionOk="0" h="1310" w="305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0"/>
            <p:cNvSpPr/>
            <p:nvPr/>
          </p:nvSpPr>
          <p:spPr>
            <a:xfrm>
              <a:off x="7201476" y="2505158"/>
              <a:ext cx="194298" cy="131533"/>
            </a:xfrm>
            <a:custGeom>
              <a:rect b="b" l="l" r="r" t="t"/>
              <a:pathLst>
                <a:path extrusionOk="0" h="5017" w="7411">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0"/>
            <p:cNvSpPr/>
            <p:nvPr/>
          </p:nvSpPr>
          <p:spPr>
            <a:xfrm>
              <a:off x="7200610" y="2516563"/>
              <a:ext cx="160871" cy="120076"/>
            </a:xfrm>
            <a:custGeom>
              <a:rect b="b" l="l" r="r" t="t"/>
              <a:pathLst>
                <a:path extrusionOk="0" h="4580" w="6136">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0"/>
            <p:cNvSpPr/>
            <p:nvPr/>
          </p:nvSpPr>
          <p:spPr>
            <a:xfrm>
              <a:off x="7224337" y="2505158"/>
              <a:ext cx="148548" cy="22809"/>
            </a:xfrm>
            <a:custGeom>
              <a:rect b="b" l="l" r="r" t="t"/>
              <a:pathLst>
                <a:path extrusionOk="0" h="870" w="5666">
                  <a:moveTo>
                    <a:pt x="1" y="1"/>
                  </a:moveTo>
                  <a:lnTo>
                    <a:pt x="1" y="870"/>
                  </a:lnTo>
                  <a:lnTo>
                    <a:pt x="5665" y="870"/>
                  </a:lnTo>
                  <a:lnTo>
                    <a:pt x="5665"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0"/>
            <p:cNvSpPr/>
            <p:nvPr/>
          </p:nvSpPr>
          <p:spPr>
            <a:xfrm>
              <a:off x="7218648" y="2436599"/>
              <a:ext cx="100020" cy="68585"/>
            </a:xfrm>
            <a:custGeom>
              <a:rect b="b" l="l" r="r" t="t"/>
              <a:pathLst>
                <a:path extrusionOk="0" h="2616" w="3815">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0"/>
            <p:cNvSpPr/>
            <p:nvPr/>
          </p:nvSpPr>
          <p:spPr>
            <a:xfrm>
              <a:off x="7220457" y="2671534"/>
              <a:ext cx="156309" cy="67903"/>
            </a:xfrm>
            <a:custGeom>
              <a:rect b="b" l="l" r="r" t="t"/>
              <a:pathLst>
                <a:path extrusionOk="0" h="2590" w="5962">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0"/>
            <p:cNvSpPr/>
            <p:nvPr/>
          </p:nvSpPr>
          <p:spPr>
            <a:xfrm>
              <a:off x="7258918" y="2539818"/>
              <a:ext cx="10749" cy="16386"/>
            </a:xfrm>
            <a:custGeom>
              <a:rect b="b" l="l" r="r" t="t"/>
              <a:pathLst>
                <a:path extrusionOk="0" h="625" w="41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0"/>
            <p:cNvSpPr/>
            <p:nvPr/>
          </p:nvSpPr>
          <p:spPr>
            <a:xfrm>
              <a:off x="7327556" y="2539818"/>
              <a:ext cx="10749" cy="16386"/>
            </a:xfrm>
            <a:custGeom>
              <a:rect b="b" l="l" r="r" t="t"/>
              <a:pathLst>
                <a:path extrusionOk="0" h="625" w="41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0"/>
            <p:cNvSpPr/>
            <p:nvPr/>
          </p:nvSpPr>
          <p:spPr>
            <a:xfrm>
              <a:off x="7156067" y="2431198"/>
              <a:ext cx="285089" cy="364948"/>
            </a:xfrm>
            <a:custGeom>
              <a:rect b="b" l="l" r="r" t="t"/>
              <a:pathLst>
                <a:path extrusionOk="0" h="13920" w="10874">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0"/>
            <p:cNvSpPr/>
            <p:nvPr/>
          </p:nvSpPr>
          <p:spPr>
            <a:xfrm>
              <a:off x="7264922" y="2741823"/>
              <a:ext cx="26453" cy="13266"/>
            </a:xfrm>
            <a:custGeom>
              <a:rect b="b" l="l" r="r" t="t"/>
              <a:pathLst>
                <a:path extrusionOk="0" h="506" w="1009">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0"/>
            <p:cNvSpPr/>
            <p:nvPr/>
          </p:nvSpPr>
          <p:spPr>
            <a:xfrm>
              <a:off x="7298978" y="2743423"/>
              <a:ext cx="26401" cy="12453"/>
            </a:xfrm>
            <a:custGeom>
              <a:rect b="b" l="l" r="r" t="t"/>
              <a:pathLst>
                <a:path extrusionOk="0" h="475" w="1007">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0"/>
            <p:cNvSpPr/>
            <p:nvPr/>
          </p:nvSpPr>
          <p:spPr>
            <a:xfrm>
              <a:off x="7234562" y="2726407"/>
              <a:ext cx="25116" cy="17277"/>
            </a:xfrm>
            <a:custGeom>
              <a:rect b="b" l="l" r="r" t="t"/>
              <a:pathLst>
                <a:path extrusionOk="0" h="659" w="958">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0"/>
            <p:cNvSpPr/>
            <p:nvPr/>
          </p:nvSpPr>
          <p:spPr>
            <a:xfrm>
              <a:off x="7332589" y="2729790"/>
              <a:ext cx="24566" cy="16884"/>
            </a:xfrm>
            <a:custGeom>
              <a:rect b="b" l="l" r="r" t="t"/>
              <a:pathLst>
                <a:path extrusionOk="0" h="644" w="937">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0"/>
            <p:cNvSpPr/>
            <p:nvPr/>
          </p:nvSpPr>
          <p:spPr>
            <a:xfrm>
              <a:off x="7212566" y="2701081"/>
              <a:ext cx="21079" cy="20266"/>
            </a:xfrm>
            <a:custGeom>
              <a:rect b="b" l="l" r="r" t="t"/>
              <a:pathLst>
                <a:path extrusionOk="0" h="773" w="804">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0"/>
            <p:cNvSpPr/>
            <p:nvPr/>
          </p:nvSpPr>
          <p:spPr>
            <a:xfrm>
              <a:off x="7358650" y="2706141"/>
              <a:ext cx="20686" cy="19742"/>
            </a:xfrm>
            <a:custGeom>
              <a:rect b="b" l="l" r="r" t="t"/>
              <a:pathLst>
                <a:path extrusionOk="0" h="753" w="789">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0"/>
            <p:cNvSpPr/>
            <p:nvPr/>
          </p:nvSpPr>
          <p:spPr>
            <a:xfrm>
              <a:off x="7291480" y="2579799"/>
              <a:ext cx="25667" cy="10671"/>
            </a:xfrm>
            <a:custGeom>
              <a:rect b="b" l="l" r="r" t="t"/>
              <a:pathLst>
                <a:path extrusionOk="0" h="407"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2" name="Google Shape;16012;p80"/>
          <p:cNvGrpSpPr/>
          <p:nvPr/>
        </p:nvGrpSpPr>
        <p:grpSpPr>
          <a:xfrm>
            <a:off x="8061252" y="2694373"/>
            <a:ext cx="274864" cy="367517"/>
            <a:chOff x="8061252" y="2893623"/>
            <a:chExt cx="274864" cy="367517"/>
          </a:xfrm>
        </p:grpSpPr>
        <p:sp>
          <p:nvSpPr>
            <p:cNvPr id="16013" name="Google Shape;16013;p80"/>
            <p:cNvSpPr/>
            <p:nvPr/>
          </p:nvSpPr>
          <p:spPr>
            <a:xfrm>
              <a:off x="8066679" y="3092823"/>
              <a:ext cx="264089" cy="162863"/>
            </a:xfrm>
            <a:custGeom>
              <a:rect b="b" l="l" r="r" t="t"/>
              <a:pathLst>
                <a:path extrusionOk="0" h="6212" w="10073">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0"/>
            <p:cNvSpPr/>
            <p:nvPr/>
          </p:nvSpPr>
          <p:spPr>
            <a:xfrm>
              <a:off x="8066574" y="3147618"/>
              <a:ext cx="264089" cy="108069"/>
            </a:xfrm>
            <a:custGeom>
              <a:rect b="b" l="l" r="r" t="t"/>
              <a:pathLst>
                <a:path extrusionOk="0" h="4122" w="10073">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0"/>
            <p:cNvSpPr/>
            <p:nvPr/>
          </p:nvSpPr>
          <p:spPr>
            <a:xfrm>
              <a:off x="8162295" y="3092823"/>
              <a:ext cx="68847" cy="29180"/>
            </a:xfrm>
            <a:custGeom>
              <a:rect b="b" l="l" r="r" t="t"/>
              <a:pathLst>
                <a:path extrusionOk="0" h="1113" w="2626">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0"/>
            <p:cNvSpPr/>
            <p:nvPr/>
          </p:nvSpPr>
          <p:spPr>
            <a:xfrm>
              <a:off x="8119744" y="2949256"/>
              <a:ext cx="172852" cy="155706"/>
            </a:xfrm>
            <a:custGeom>
              <a:rect b="b" l="l" r="r" t="t"/>
              <a:pathLst>
                <a:path extrusionOk="0" h="5939" w="6593">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0"/>
            <p:cNvSpPr/>
            <p:nvPr/>
          </p:nvSpPr>
          <p:spPr>
            <a:xfrm>
              <a:off x="8206445" y="3000538"/>
              <a:ext cx="51675" cy="18064"/>
            </a:xfrm>
            <a:custGeom>
              <a:rect b="b" l="l" r="r" t="t"/>
              <a:pathLst>
                <a:path extrusionOk="0" h="689" w="1971">
                  <a:moveTo>
                    <a:pt x="1960" y="0"/>
                  </a:moveTo>
                  <a:lnTo>
                    <a:pt x="0" y="36"/>
                  </a:lnTo>
                  <a:lnTo>
                    <a:pt x="11" y="688"/>
                  </a:lnTo>
                  <a:lnTo>
                    <a:pt x="1971" y="656"/>
                  </a:lnTo>
                  <a:lnTo>
                    <a:pt x="196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0"/>
            <p:cNvSpPr/>
            <p:nvPr/>
          </p:nvSpPr>
          <p:spPr>
            <a:xfrm>
              <a:off x="8119744" y="2949649"/>
              <a:ext cx="130406" cy="155260"/>
            </a:xfrm>
            <a:custGeom>
              <a:rect b="b" l="l" r="r" t="t"/>
              <a:pathLst>
                <a:path extrusionOk="0" h="5922" w="4974">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0"/>
            <p:cNvSpPr/>
            <p:nvPr/>
          </p:nvSpPr>
          <p:spPr>
            <a:xfrm>
              <a:off x="8216224" y="2909930"/>
              <a:ext cx="64679" cy="104975"/>
            </a:xfrm>
            <a:custGeom>
              <a:rect b="b" l="l" r="r" t="t"/>
              <a:pathLst>
                <a:path extrusionOk="0" h="4004" w="2467">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0"/>
            <p:cNvSpPr/>
            <p:nvPr/>
          </p:nvSpPr>
          <p:spPr>
            <a:xfrm>
              <a:off x="8099740" y="2899024"/>
              <a:ext cx="138927" cy="146634"/>
            </a:xfrm>
            <a:custGeom>
              <a:rect b="b" l="l" r="r" t="t"/>
              <a:pathLst>
                <a:path extrusionOk="0" h="5593" w="5299">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0"/>
            <p:cNvSpPr/>
            <p:nvPr/>
          </p:nvSpPr>
          <p:spPr>
            <a:xfrm>
              <a:off x="8061252" y="2893623"/>
              <a:ext cx="274864" cy="367517"/>
            </a:xfrm>
            <a:custGeom>
              <a:rect b="b" l="l" r="r" t="t"/>
              <a:pathLst>
                <a:path extrusionOk="0" h="14018" w="10484">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0"/>
            <p:cNvSpPr/>
            <p:nvPr/>
          </p:nvSpPr>
          <p:spPr>
            <a:xfrm>
              <a:off x="8171051" y="3053418"/>
              <a:ext cx="49630" cy="16832"/>
            </a:xfrm>
            <a:custGeom>
              <a:rect b="b" l="l" r="r" t="t"/>
              <a:pathLst>
                <a:path extrusionOk="0" h="642" w="1893">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0"/>
            <p:cNvSpPr/>
            <p:nvPr/>
          </p:nvSpPr>
          <p:spPr>
            <a:xfrm>
              <a:off x="8224142" y="3013227"/>
              <a:ext cx="10906" cy="16491"/>
            </a:xfrm>
            <a:custGeom>
              <a:rect b="b" l="l" r="r" t="t"/>
              <a:pathLst>
                <a:path extrusionOk="0" h="629" w="416">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0"/>
            <p:cNvSpPr/>
            <p:nvPr/>
          </p:nvSpPr>
          <p:spPr>
            <a:xfrm>
              <a:off x="8093343" y="3195098"/>
              <a:ext cx="25614" cy="65177"/>
            </a:xfrm>
            <a:custGeom>
              <a:rect b="b" l="l" r="r" t="t"/>
              <a:pathLst>
                <a:path extrusionOk="0" h="2486" w="977">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5" name="Google Shape;16025;p80"/>
          <p:cNvGrpSpPr/>
          <p:nvPr/>
        </p:nvGrpSpPr>
        <p:grpSpPr>
          <a:xfrm>
            <a:off x="4905714" y="2231948"/>
            <a:ext cx="284958" cy="365052"/>
            <a:chOff x="4905714" y="2431198"/>
            <a:chExt cx="284958" cy="365052"/>
          </a:xfrm>
        </p:grpSpPr>
        <p:sp>
          <p:nvSpPr>
            <p:cNvPr id="16026" name="Google Shape;16026;p80"/>
            <p:cNvSpPr/>
            <p:nvPr/>
          </p:nvSpPr>
          <p:spPr>
            <a:xfrm>
              <a:off x="4951568" y="2436599"/>
              <a:ext cx="193249" cy="131455"/>
            </a:xfrm>
            <a:custGeom>
              <a:rect b="b" l="l" r="r" t="t"/>
              <a:pathLst>
                <a:path extrusionOk="0" h="5014" w="7371">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0"/>
            <p:cNvSpPr/>
            <p:nvPr/>
          </p:nvSpPr>
          <p:spPr>
            <a:xfrm>
              <a:off x="4911115" y="2630871"/>
              <a:ext cx="274261" cy="160032"/>
            </a:xfrm>
            <a:custGeom>
              <a:rect b="b" l="l" r="r" t="t"/>
              <a:pathLst>
                <a:path extrusionOk="0" h="6104" w="10461">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0"/>
            <p:cNvSpPr/>
            <p:nvPr/>
          </p:nvSpPr>
          <p:spPr>
            <a:xfrm>
              <a:off x="4911010" y="2674471"/>
              <a:ext cx="274366" cy="116432"/>
            </a:xfrm>
            <a:custGeom>
              <a:rect b="b" l="l" r="r" t="t"/>
              <a:pathLst>
                <a:path extrusionOk="0" h="4441" w="10465">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0"/>
            <p:cNvSpPr/>
            <p:nvPr/>
          </p:nvSpPr>
          <p:spPr>
            <a:xfrm>
              <a:off x="4979674" y="2679216"/>
              <a:ext cx="137144" cy="111687"/>
            </a:xfrm>
            <a:custGeom>
              <a:rect b="b" l="l" r="r" t="t"/>
              <a:pathLst>
                <a:path extrusionOk="0" h="4260" w="5231">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0"/>
            <p:cNvSpPr/>
            <p:nvPr/>
          </p:nvSpPr>
          <p:spPr>
            <a:xfrm>
              <a:off x="4983082" y="2679216"/>
              <a:ext cx="130222" cy="51884"/>
            </a:xfrm>
            <a:custGeom>
              <a:rect b="b" l="l" r="r" t="t"/>
              <a:pathLst>
                <a:path extrusionOk="0" h="1979" w="4967">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0"/>
            <p:cNvSpPr/>
            <p:nvPr/>
          </p:nvSpPr>
          <p:spPr>
            <a:xfrm>
              <a:off x="5031034" y="2716523"/>
              <a:ext cx="34319" cy="74379"/>
            </a:xfrm>
            <a:custGeom>
              <a:rect b="b" l="l" r="r" t="t"/>
              <a:pathLst>
                <a:path extrusionOk="0" h="2837" w="1309">
                  <a:moveTo>
                    <a:pt x="341" y="1"/>
                  </a:moveTo>
                  <a:lnTo>
                    <a:pt x="1" y="2837"/>
                  </a:lnTo>
                  <a:lnTo>
                    <a:pt x="1308" y="2837"/>
                  </a:lnTo>
                  <a:lnTo>
                    <a:pt x="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0"/>
            <p:cNvSpPr/>
            <p:nvPr/>
          </p:nvSpPr>
          <p:spPr>
            <a:xfrm>
              <a:off x="5025240" y="2688051"/>
              <a:ext cx="45802" cy="34292"/>
            </a:xfrm>
            <a:custGeom>
              <a:rect b="b" l="l" r="r" t="t"/>
              <a:pathLst>
                <a:path extrusionOk="0" h="1308" w="1747">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0"/>
            <p:cNvSpPr/>
            <p:nvPr/>
          </p:nvSpPr>
          <p:spPr>
            <a:xfrm>
              <a:off x="5008146" y="2630871"/>
              <a:ext cx="80094" cy="28577"/>
            </a:xfrm>
            <a:custGeom>
              <a:rect b="b" l="l" r="r" t="t"/>
              <a:pathLst>
                <a:path extrusionOk="0" h="1090" w="3055">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0"/>
            <p:cNvSpPr/>
            <p:nvPr/>
          </p:nvSpPr>
          <p:spPr>
            <a:xfrm>
              <a:off x="4989348" y="2663643"/>
              <a:ext cx="58806" cy="50285"/>
            </a:xfrm>
            <a:custGeom>
              <a:rect b="b" l="l" r="r" t="t"/>
              <a:pathLst>
                <a:path extrusionOk="0" h="1918" w="2243">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0"/>
            <p:cNvSpPr/>
            <p:nvPr/>
          </p:nvSpPr>
          <p:spPr>
            <a:xfrm>
              <a:off x="5048232" y="2663643"/>
              <a:ext cx="58885" cy="50285"/>
            </a:xfrm>
            <a:custGeom>
              <a:rect b="b" l="l" r="r" t="t"/>
              <a:pathLst>
                <a:path extrusionOk="0" h="1918" w="2246">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0"/>
            <p:cNvSpPr/>
            <p:nvPr/>
          </p:nvSpPr>
          <p:spPr>
            <a:xfrm>
              <a:off x="4940085" y="2647965"/>
              <a:ext cx="68087" cy="142938"/>
            </a:xfrm>
            <a:custGeom>
              <a:rect b="b" l="l" r="r" t="t"/>
              <a:pathLst>
                <a:path extrusionOk="0" h="5452" w="2597">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0"/>
            <p:cNvSpPr/>
            <p:nvPr/>
          </p:nvSpPr>
          <p:spPr>
            <a:xfrm>
              <a:off x="5088214" y="2647965"/>
              <a:ext cx="68087" cy="142938"/>
            </a:xfrm>
            <a:custGeom>
              <a:rect b="b" l="l" r="r" t="t"/>
              <a:pathLst>
                <a:path extrusionOk="0" h="5452" w="2597">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0"/>
            <p:cNvSpPr/>
            <p:nvPr/>
          </p:nvSpPr>
          <p:spPr>
            <a:xfrm>
              <a:off x="4951096" y="2493780"/>
              <a:ext cx="194298" cy="148627"/>
            </a:xfrm>
            <a:custGeom>
              <a:rect b="b" l="l" r="r" t="t"/>
              <a:pathLst>
                <a:path extrusionOk="0" h="5669" w="7411">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0"/>
            <p:cNvSpPr/>
            <p:nvPr/>
          </p:nvSpPr>
          <p:spPr>
            <a:xfrm>
              <a:off x="4950231" y="2493675"/>
              <a:ext cx="132294" cy="148653"/>
            </a:xfrm>
            <a:custGeom>
              <a:rect b="b" l="l" r="r" t="t"/>
              <a:pathLst>
                <a:path extrusionOk="0" h="5670" w="5046">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0"/>
            <p:cNvSpPr/>
            <p:nvPr/>
          </p:nvSpPr>
          <p:spPr>
            <a:xfrm>
              <a:off x="5014910" y="2436599"/>
              <a:ext cx="115488" cy="39929"/>
            </a:xfrm>
            <a:custGeom>
              <a:rect b="b" l="l" r="r" t="t"/>
              <a:pathLst>
                <a:path extrusionOk="0" h="1523" w="4405">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0"/>
            <p:cNvSpPr/>
            <p:nvPr/>
          </p:nvSpPr>
          <p:spPr>
            <a:xfrm>
              <a:off x="4974273" y="2739805"/>
              <a:ext cx="10749" cy="56446"/>
            </a:xfrm>
            <a:custGeom>
              <a:rect b="b" l="l" r="r" t="t"/>
              <a:pathLst>
                <a:path extrusionOk="0" h="2153" w="41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0"/>
            <p:cNvSpPr/>
            <p:nvPr/>
          </p:nvSpPr>
          <p:spPr>
            <a:xfrm>
              <a:off x="5111469" y="2739805"/>
              <a:ext cx="10671" cy="56446"/>
            </a:xfrm>
            <a:custGeom>
              <a:rect b="b" l="l" r="r" t="t"/>
              <a:pathLst>
                <a:path extrusionOk="0" h="2153" w="407">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0"/>
            <p:cNvSpPr/>
            <p:nvPr/>
          </p:nvSpPr>
          <p:spPr>
            <a:xfrm>
              <a:off x="4905714" y="2431198"/>
              <a:ext cx="284958" cy="365026"/>
            </a:xfrm>
            <a:custGeom>
              <a:rect b="b" l="l" r="r" t="t"/>
              <a:pathLst>
                <a:path extrusionOk="0" h="13923" w="10869">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0"/>
            <p:cNvSpPr/>
            <p:nvPr/>
          </p:nvSpPr>
          <p:spPr>
            <a:xfrm>
              <a:off x="5008539" y="2545533"/>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0"/>
            <p:cNvSpPr/>
            <p:nvPr/>
          </p:nvSpPr>
          <p:spPr>
            <a:xfrm>
              <a:off x="5077176" y="2545533"/>
              <a:ext cx="10671" cy="16360"/>
            </a:xfrm>
            <a:custGeom>
              <a:rect b="b" l="l" r="r" t="t"/>
              <a:pathLst>
                <a:path extrusionOk="0" h="624"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0"/>
            <p:cNvSpPr/>
            <p:nvPr/>
          </p:nvSpPr>
          <p:spPr>
            <a:xfrm>
              <a:off x="5023378" y="2585410"/>
              <a:ext cx="49656" cy="16543"/>
            </a:xfrm>
            <a:custGeom>
              <a:rect b="b" l="l" r="r" t="t"/>
              <a:pathLst>
                <a:path extrusionOk="0" h="631" w="1894">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0"/>
            <p:cNvSpPr/>
            <p:nvPr/>
          </p:nvSpPr>
          <p:spPr>
            <a:xfrm>
              <a:off x="5001041" y="2528334"/>
              <a:ext cx="25746" cy="10749"/>
            </a:xfrm>
            <a:custGeom>
              <a:rect b="b" l="l" r="r" t="t"/>
              <a:pathLst>
                <a:path extrusionOk="0" h="410" w="982">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0"/>
            <p:cNvSpPr/>
            <p:nvPr/>
          </p:nvSpPr>
          <p:spPr>
            <a:xfrm>
              <a:off x="5069678" y="2528334"/>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9" name="Google Shape;16049;p80"/>
          <p:cNvGrpSpPr/>
          <p:nvPr/>
        </p:nvGrpSpPr>
        <p:grpSpPr>
          <a:xfrm>
            <a:off x="4911403" y="3157295"/>
            <a:ext cx="273475" cy="365052"/>
            <a:chOff x="4911403" y="3356545"/>
            <a:chExt cx="273475" cy="365052"/>
          </a:xfrm>
        </p:grpSpPr>
        <p:sp>
          <p:nvSpPr>
            <p:cNvPr id="16050" name="Google Shape;16050;p80"/>
            <p:cNvSpPr/>
            <p:nvPr/>
          </p:nvSpPr>
          <p:spPr>
            <a:xfrm>
              <a:off x="4916725" y="3601967"/>
              <a:ext cx="262935" cy="114256"/>
            </a:xfrm>
            <a:custGeom>
              <a:rect b="b" l="l" r="r" t="t"/>
              <a:pathLst>
                <a:path extrusionOk="0" h="4358" w="10029">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0"/>
            <p:cNvSpPr/>
            <p:nvPr/>
          </p:nvSpPr>
          <p:spPr>
            <a:xfrm>
              <a:off x="4916725" y="3646589"/>
              <a:ext cx="262935" cy="69634"/>
            </a:xfrm>
            <a:custGeom>
              <a:rect b="b" l="l" r="r" t="t"/>
              <a:pathLst>
                <a:path extrusionOk="0" h="2656" w="10029">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0"/>
            <p:cNvSpPr/>
            <p:nvPr/>
          </p:nvSpPr>
          <p:spPr>
            <a:xfrm>
              <a:off x="5013940" y="3601967"/>
              <a:ext cx="68585" cy="39982"/>
            </a:xfrm>
            <a:custGeom>
              <a:rect b="b" l="l" r="r" t="t"/>
              <a:pathLst>
                <a:path extrusionOk="0" h="1525" w="2616">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0"/>
            <p:cNvSpPr/>
            <p:nvPr/>
          </p:nvSpPr>
          <p:spPr>
            <a:xfrm>
              <a:off x="4956786" y="3550502"/>
              <a:ext cx="57180" cy="165799"/>
            </a:xfrm>
            <a:custGeom>
              <a:rect b="b" l="l" r="r" t="t"/>
              <a:pathLst>
                <a:path extrusionOk="0" h="6324" w="2181">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0"/>
            <p:cNvSpPr/>
            <p:nvPr/>
          </p:nvSpPr>
          <p:spPr>
            <a:xfrm>
              <a:off x="4956786" y="3641923"/>
              <a:ext cx="28603" cy="22835"/>
            </a:xfrm>
            <a:custGeom>
              <a:rect b="b" l="l" r="r" t="t"/>
              <a:pathLst>
                <a:path extrusionOk="0" h="871" w="1091">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0"/>
            <p:cNvSpPr/>
            <p:nvPr/>
          </p:nvSpPr>
          <p:spPr>
            <a:xfrm>
              <a:off x="5082420" y="3550502"/>
              <a:ext cx="57285" cy="165799"/>
            </a:xfrm>
            <a:custGeom>
              <a:rect b="b" l="l" r="r" t="t"/>
              <a:pathLst>
                <a:path extrusionOk="0" h="6324" w="2185">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0"/>
            <p:cNvSpPr/>
            <p:nvPr/>
          </p:nvSpPr>
          <p:spPr>
            <a:xfrm>
              <a:off x="5036749" y="3653327"/>
              <a:ext cx="22888" cy="22914"/>
            </a:xfrm>
            <a:custGeom>
              <a:rect b="b" l="l" r="r" t="t"/>
              <a:pathLst>
                <a:path extrusionOk="0" h="874" w="873">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0"/>
            <p:cNvSpPr/>
            <p:nvPr/>
          </p:nvSpPr>
          <p:spPr>
            <a:xfrm>
              <a:off x="5111076" y="3641923"/>
              <a:ext cx="28630" cy="22835"/>
            </a:xfrm>
            <a:custGeom>
              <a:rect b="b" l="l" r="r" t="t"/>
              <a:pathLst>
                <a:path extrusionOk="0" h="871" w="1092">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0"/>
            <p:cNvSpPr/>
            <p:nvPr/>
          </p:nvSpPr>
          <p:spPr>
            <a:xfrm>
              <a:off x="5029985" y="3361893"/>
              <a:ext cx="66042" cy="57207"/>
            </a:xfrm>
            <a:custGeom>
              <a:rect b="b" l="l" r="r" t="t"/>
              <a:pathLst>
                <a:path extrusionOk="0" h="2182" w="2519">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0"/>
            <p:cNvSpPr/>
            <p:nvPr/>
          </p:nvSpPr>
          <p:spPr>
            <a:xfrm>
              <a:off x="4991078" y="3361920"/>
              <a:ext cx="114230" cy="102851"/>
            </a:xfrm>
            <a:custGeom>
              <a:rect b="b" l="l" r="r" t="t"/>
              <a:pathLst>
                <a:path extrusionOk="0" h="3923" w="4357">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0"/>
            <p:cNvSpPr/>
            <p:nvPr/>
          </p:nvSpPr>
          <p:spPr>
            <a:xfrm>
              <a:off x="4951096" y="3527614"/>
              <a:ext cx="194298" cy="97162"/>
            </a:xfrm>
            <a:custGeom>
              <a:rect b="b" l="l" r="r" t="t"/>
              <a:pathLst>
                <a:path extrusionOk="0" h="3706" w="7411">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0"/>
            <p:cNvSpPr/>
            <p:nvPr/>
          </p:nvSpPr>
          <p:spPr>
            <a:xfrm>
              <a:off x="4950231" y="3527614"/>
              <a:ext cx="155077" cy="97162"/>
            </a:xfrm>
            <a:custGeom>
              <a:rect b="b" l="l" r="r" t="t"/>
              <a:pathLst>
                <a:path extrusionOk="0" h="3706" w="5915">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0"/>
            <p:cNvSpPr/>
            <p:nvPr/>
          </p:nvSpPr>
          <p:spPr>
            <a:xfrm>
              <a:off x="4921366" y="3487633"/>
              <a:ext cx="253733" cy="40008"/>
            </a:xfrm>
            <a:custGeom>
              <a:rect b="b" l="l" r="r" t="t"/>
              <a:pathLst>
                <a:path extrusionOk="0" h="1526" w="9678">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0"/>
            <p:cNvSpPr/>
            <p:nvPr/>
          </p:nvSpPr>
          <p:spPr>
            <a:xfrm>
              <a:off x="4985284" y="3464745"/>
              <a:ext cx="125739" cy="22914"/>
            </a:xfrm>
            <a:custGeom>
              <a:rect b="b" l="l" r="r" t="t"/>
              <a:pathLst>
                <a:path extrusionOk="0" h="874" w="4796">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0"/>
            <p:cNvSpPr/>
            <p:nvPr/>
          </p:nvSpPr>
          <p:spPr>
            <a:xfrm>
              <a:off x="4991078" y="3362864"/>
              <a:ext cx="55765" cy="101907"/>
            </a:xfrm>
            <a:custGeom>
              <a:rect b="b" l="l" r="r" t="t"/>
              <a:pathLst>
                <a:path extrusionOk="0" h="3887" w="2127">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0"/>
            <p:cNvSpPr/>
            <p:nvPr/>
          </p:nvSpPr>
          <p:spPr>
            <a:xfrm>
              <a:off x="4985363" y="3464745"/>
              <a:ext cx="28603" cy="22914"/>
            </a:xfrm>
            <a:custGeom>
              <a:rect b="b" l="l" r="r" t="t"/>
              <a:pathLst>
                <a:path extrusionOk="0" h="874" w="1091">
                  <a:moveTo>
                    <a:pt x="218" y="1"/>
                  </a:moveTo>
                  <a:cubicBezTo>
                    <a:pt x="99" y="1"/>
                    <a:pt x="1" y="99"/>
                    <a:pt x="1" y="218"/>
                  </a:cubicBezTo>
                  <a:lnTo>
                    <a:pt x="1" y="874"/>
                  </a:lnTo>
                  <a:lnTo>
                    <a:pt x="1091" y="874"/>
                  </a:lnTo>
                  <a:lnTo>
                    <a:pt x="10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0"/>
            <p:cNvSpPr/>
            <p:nvPr/>
          </p:nvSpPr>
          <p:spPr>
            <a:xfrm>
              <a:off x="4921366" y="3487633"/>
              <a:ext cx="92600" cy="40008"/>
            </a:xfrm>
            <a:custGeom>
              <a:rect b="b" l="l" r="r" t="t"/>
              <a:pathLst>
                <a:path extrusionOk="0" h="1526" w="3532">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0"/>
            <p:cNvSpPr/>
            <p:nvPr/>
          </p:nvSpPr>
          <p:spPr>
            <a:xfrm>
              <a:off x="5023378" y="3573626"/>
              <a:ext cx="49604" cy="16491"/>
            </a:xfrm>
            <a:custGeom>
              <a:rect b="b" l="l" r="r" t="t"/>
              <a:pathLst>
                <a:path extrusionOk="0" h="629" w="1892">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0"/>
            <p:cNvSpPr/>
            <p:nvPr/>
          </p:nvSpPr>
          <p:spPr>
            <a:xfrm>
              <a:off x="4911403" y="3356545"/>
              <a:ext cx="273475" cy="365052"/>
            </a:xfrm>
            <a:custGeom>
              <a:rect b="b" l="l" r="r" t="t"/>
              <a:pathLst>
                <a:path extrusionOk="0" h="13924" w="10431">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9" name="Google Shape;16069;p80"/>
          <p:cNvGrpSpPr/>
          <p:nvPr/>
        </p:nvGrpSpPr>
        <p:grpSpPr>
          <a:xfrm>
            <a:off x="5361479" y="3157348"/>
            <a:ext cx="273580" cy="364948"/>
            <a:chOff x="5361479" y="3356598"/>
            <a:chExt cx="273580" cy="364948"/>
          </a:xfrm>
        </p:grpSpPr>
        <p:sp>
          <p:nvSpPr>
            <p:cNvPr id="16070" name="Google Shape;16070;p80"/>
            <p:cNvSpPr/>
            <p:nvPr/>
          </p:nvSpPr>
          <p:spPr>
            <a:xfrm>
              <a:off x="5401172" y="3527614"/>
              <a:ext cx="194298" cy="125739"/>
            </a:xfrm>
            <a:custGeom>
              <a:rect b="b" l="l" r="r" t="t"/>
              <a:pathLst>
                <a:path extrusionOk="0" h="4796" w="7411">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0"/>
            <p:cNvSpPr/>
            <p:nvPr/>
          </p:nvSpPr>
          <p:spPr>
            <a:xfrm>
              <a:off x="5401172" y="3527614"/>
              <a:ext cx="97162" cy="125739"/>
            </a:xfrm>
            <a:custGeom>
              <a:rect b="b" l="l" r="r" t="t"/>
              <a:pathLst>
                <a:path extrusionOk="0" h="4796" w="3706">
                  <a:moveTo>
                    <a:pt x="870" y="0"/>
                  </a:moveTo>
                  <a:cubicBezTo>
                    <a:pt x="870" y="1677"/>
                    <a:pt x="0" y="2637"/>
                    <a:pt x="435" y="4796"/>
                  </a:cubicBezTo>
                  <a:lnTo>
                    <a:pt x="3705" y="4796"/>
                  </a:lnTo>
                  <a:lnTo>
                    <a:pt x="370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0"/>
            <p:cNvSpPr/>
            <p:nvPr/>
          </p:nvSpPr>
          <p:spPr>
            <a:xfrm>
              <a:off x="5366880" y="3579079"/>
              <a:ext cx="262857" cy="137144"/>
            </a:xfrm>
            <a:custGeom>
              <a:rect b="b" l="l" r="r" t="t"/>
              <a:pathLst>
                <a:path extrusionOk="0" h="5231" w="10026">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0"/>
            <p:cNvSpPr/>
            <p:nvPr/>
          </p:nvSpPr>
          <p:spPr>
            <a:xfrm>
              <a:off x="5366880" y="3636417"/>
              <a:ext cx="262857" cy="79806"/>
            </a:xfrm>
            <a:custGeom>
              <a:rect b="b" l="l" r="r" t="t"/>
              <a:pathLst>
                <a:path extrusionOk="0" h="3044" w="10026">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0"/>
            <p:cNvSpPr/>
            <p:nvPr/>
          </p:nvSpPr>
          <p:spPr>
            <a:xfrm>
              <a:off x="5464016" y="3584768"/>
              <a:ext cx="68585" cy="34319"/>
            </a:xfrm>
            <a:custGeom>
              <a:rect b="b" l="l" r="r" t="t"/>
              <a:pathLst>
                <a:path extrusionOk="0" h="1309" w="2616">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0"/>
            <p:cNvSpPr/>
            <p:nvPr/>
          </p:nvSpPr>
          <p:spPr>
            <a:xfrm>
              <a:off x="5423955" y="3447651"/>
              <a:ext cx="148627" cy="154238"/>
            </a:xfrm>
            <a:custGeom>
              <a:rect b="b" l="l" r="r" t="t"/>
              <a:pathLst>
                <a:path extrusionOk="0" h="5883" w="5669">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0"/>
            <p:cNvSpPr/>
            <p:nvPr/>
          </p:nvSpPr>
          <p:spPr>
            <a:xfrm>
              <a:off x="5423693" y="3447572"/>
              <a:ext cx="148889" cy="154342"/>
            </a:xfrm>
            <a:custGeom>
              <a:rect b="b" l="l" r="r" t="t"/>
              <a:pathLst>
                <a:path extrusionOk="0" h="5887" w="5679">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0"/>
            <p:cNvSpPr/>
            <p:nvPr/>
          </p:nvSpPr>
          <p:spPr>
            <a:xfrm>
              <a:off x="5532574" y="3613162"/>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0"/>
            <p:cNvSpPr/>
            <p:nvPr/>
          </p:nvSpPr>
          <p:spPr>
            <a:xfrm>
              <a:off x="5464016" y="3613162"/>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0"/>
            <p:cNvSpPr/>
            <p:nvPr/>
          </p:nvSpPr>
          <p:spPr>
            <a:xfrm>
              <a:off x="5412551" y="3384808"/>
              <a:ext cx="171436" cy="114335"/>
            </a:xfrm>
            <a:custGeom>
              <a:rect b="b" l="l" r="r" t="t"/>
              <a:pathLst>
                <a:path extrusionOk="0" h="4361" w="6539">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0"/>
            <p:cNvSpPr/>
            <p:nvPr/>
          </p:nvSpPr>
          <p:spPr>
            <a:xfrm>
              <a:off x="5458903" y="3384808"/>
              <a:ext cx="125084" cy="114335"/>
            </a:xfrm>
            <a:custGeom>
              <a:rect b="b" l="l" r="r" t="t"/>
              <a:pathLst>
                <a:path extrusionOk="0" h="4361" w="4771">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0"/>
            <p:cNvSpPr/>
            <p:nvPr/>
          </p:nvSpPr>
          <p:spPr>
            <a:xfrm>
              <a:off x="5395457" y="3487633"/>
              <a:ext cx="28525" cy="45697"/>
            </a:xfrm>
            <a:custGeom>
              <a:rect b="b" l="l" r="r" t="t"/>
              <a:pathLst>
                <a:path extrusionOk="0" h="1743" w="1088">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0"/>
            <p:cNvSpPr/>
            <p:nvPr/>
          </p:nvSpPr>
          <p:spPr>
            <a:xfrm>
              <a:off x="5572556" y="3487633"/>
              <a:ext cx="28603" cy="45697"/>
            </a:xfrm>
            <a:custGeom>
              <a:rect b="b" l="l" r="r" t="t"/>
              <a:pathLst>
                <a:path extrusionOk="0" h="1743" w="1091">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0"/>
            <p:cNvSpPr/>
            <p:nvPr/>
          </p:nvSpPr>
          <p:spPr>
            <a:xfrm>
              <a:off x="5430798" y="3636417"/>
              <a:ext cx="135046" cy="62607"/>
            </a:xfrm>
            <a:custGeom>
              <a:rect b="b" l="l" r="r" t="t"/>
              <a:pathLst>
                <a:path extrusionOk="0" h="2388" w="5151">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0"/>
            <p:cNvSpPr/>
            <p:nvPr/>
          </p:nvSpPr>
          <p:spPr>
            <a:xfrm>
              <a:off x="5473742" y="3550738"/>
              <a:ext cx="49630" cy="16491"/>
            </a:xfrm>
            <a:custGeom>
              <a:rect b="b" l="l" r="r" t="t"/>
              <a:pathLst>
                <a:path extrusionOk="0" h="629" w="1893">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0"/>
            <p:cNvSpPr/>
            <p:nvPr/>
          </p:nvSpPr>
          <p:spPr>
            <a:xfrm>
              <a:off x="5458903" y="3510809"/>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0"/>
            <p:cNvSpPr/>
            <p:nvPr/>
          </p:nvSpPr>
          <p:spPr>
            <a:xfrm>
              <a:off x="5527462" y="3510809"/>
              <a:ext cx="10749" cy="16386"/>
            </a:xfrm>
            <a:custGeom>
              <a:rect b="b" l="l" r="r" t="t"/>
              <a:pathLst>
                <a:path extrusionOk="0" h="625" w="41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0"/>
            <p:cNvSpPr/>
            <p:nvPr/>
          </p:nvSpPr>
          <p:spPr>
            <a:xfrm>
              <a:off x="5451405" y="3493610"/>
              <a:ext cx="25667" cy="10775"/>
            </a:xfrm>
            <a:custGeom>
              <a:rect b="b" l="l" r="r" t="t"/>
              <a:pathLst>
                <a:path extrusionOk="0" h="411" w="979">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0"/>
            <p:cNvSpPr/>
            <p:nvPr/>
          </p:nvSpPr>
          <p:spPr>
            <a:xfrm>
              <a:off x="5519964" y="3493610"/>
              <a:ext cx="25641" cy="10775"/>
            </a:xfrm>
            <a:custGeom>
              <a:rect b="b" l="l" r="r" t="t"/>
              <a:pathLst>
                <a:path extrusionOk="0" h="411" w="978">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0"/>
            <p:cNvSpPr/>
            <p:nvPr/>
          </p:nvSpPr>
          <p:spPr>
            <a:xfrm>
              <a:off x="5361479" y="3356598"/>
              <a:ext cx="273580" cy="364948"/>
            </a:xfrm>
            <a:custGeom>
              <a:rect b="b" l="l" r="r" t="t"/>
              <a:pathLst>
                <a:path extrusionOk="0" h="13920" w="10435">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0" name="Google Shape;16090;p80"/>
          <p:cNvGrpSpPr/>
          <p:nvPr/>
        </p:nvGrpSpPr>
        <p:grpSpPr>
          <a:xfrm>
            <a:off x="5808042" y="2231975"/>
            <a:ext cx="280711" cy="365026"/>
            <a:chOff x="5808042" y="2431225"/>
            <a:chExt cx="280711" cy="365026"/>
          </a:xfrm>
        </p:grpSpPr>
        <p:sp>
          <p:nvSpPr>
            <p:cNvPr id="16091" name="Google Shape;16091;p80"/>
            <p:cNvSpPr/>
            <p:nvPr/>
          </p:nvSpPr>
          <p:spPr>
            <a:xfrm>
              <a:off x="5822671" y="2436521"/>
              <a:ext cx="79963" cy="80068"/>
            </a:xfrm>
            <a:custGeom>
              <a:rect b="b" l="l" r="r" t="t"/>
              <a:pathLst>
                <a:path extrusionOk="0" h="3054" w="305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0"/>
            <p:cNvSpPr/>
            <p:nvPr/>
          </p:nvSpPr>
          <p:spPr>
            <a:xfrm>
              <a:off x="5994055" y="2436521"/>
              <a:ext cx="80068" cy="80068"/>
            </a:xfrm>
            <a:custGeom>
              <a:rect b="b" l="l" r="r" t="t"/>
              <a:pathLst>
                <a:path extrusionOk="0" h="3054" w="3054">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0"/>
            <p:cNvSpPr/>
            <p:nvPr/>
          </p:nvSpPr>
          <p:spPr>
            <a:xfrm>
              <a:off x="5830720" y="2442105"/>
              <a:ext cx="219755" cy="137327"/>
            </a:xfrm>
            <a:custGeom>
              <a:rect b="b" l="l" r="r" t="t"/>
              <a:pathLst>
                <a:path extrusionOk="0" h="5238" w="8382">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0"/>
            <p:cNvSpPr/>
            <p:nvPr/>
          </p:nvSpPr>
          <p:spPr>
            <a:xfrm>
              <a:off x="5816956" y="2647965"/>
              <a:ext cx="262857" cy="142938"/>
            </a:xfrm>
            <a:custGeom>
              <a:rect b="b" l="l" r="r" t="t"/>
              <a:pathLst>
                <a:path extrusionOk="0" h="5452" w="10026">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0"/>
            <p:cNvSpPr/>
            <p:nvPr/>
          </p:nvSpPr>
          <p:spPr>
            <a:xfrm>
              <a:off x="5816956" y="2711883"/>
              <a:ext cx="262857" cy="79020"/>
            </a:xfrm>
            <a:custGeom>
              <a:rect b="b" l="l" r="r" t="t"/>
              <a:pathLst>
                <a:path extrusionOk="0" h="3014" w="10026">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0"/>
            <p:cNvSpPr/>
            <p:nvPr/>
          </p:nvSpPr>
          <p:spPr>
            <a:xfrm>
              <a:off x="5914091" y="2647965"/>
              <a:ext cx="68585" cy="28630"/>
            </a:xfrm>
            <a:custGeom>
              <a:rect b="b" l="l" r="r" t="t"/>
              <a:pathLst>
                <a:path extrusionOk="0" h="1092" w="2616">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0"/>
            <p:cNvSpPr/>
            <p:nvPr/>
          </p:nvSpPr>
          <p:spPr>
            <a:xfrm>
              <a:off x="5851248" y="2481326"/>
              <a:ext cx="194298" cy="178174"/>
            </a:xfrm>
            <a:custGeom>
              <a:rect b="b" l="l" r="r" t="t"/>
              <a:pathLst>
                <a:path extrusionOk="0" h="6796" w="7411">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0"/>
            <p:cNvSpPr/>
            <p:nvPr/>
          </p:nvSpPr>
          <p:spPr>
            <a:xfrm>
              <a:off x="5850383" y="2482323"/>
              <a:ext cx="172275" cy="177204"/>
            </a:xfrm>
            <a:custGeom>
              <a:rect b="b" l="l" r="r" t="t"/>
              <a:pathLst>
                <a:path extrusionOk="0" h="6759" w="6571">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0"/>
            <p:cNvSpPr/>
            <p:nvPr/>
          </p:nvSpPr>
          <p:spPr>
            <a:xfrm>
              <a:off x="5883050" y="2442315"/>
              <a:ext cx="162391" cy="97162"/>
            </a:xfrm>
            <a:custGeom>
              <a:rect b="b" l="l" r="r" t="t"/>
              <a:pathLst>
                <a:path extrusionOk="0" h="3706" w="6194">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0"/>
            <p:cNvSpPr/>
            <p:nvPr/>
          </p:nvSpPr>
          <p:spPr>
            <a:xfrm>
              <a:off x="5847342" y="2711883"/>
              <a:ext cx="201901" cy="56132"/>
            </a:xfrm>
            <a:custGeom>
              <a:rect b="b" l="l" r="r" t="t"/>
              <a:pathLst>
                <a:path extrusionOk="0" h="2141" w="7701">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0"/>
            <p:cNvSpPr/>
            <p:nvPr/>
          </p:nvSpPr>
          <p:spPr>
            <a:xfrm>
              <a:off x="5816956" y="2705617"/>
              <a:ext cx="85784" cy="85181"/>
            </a:xfrm>
            <a:custGeom>
              <a:rect b="b" l="l" r="r" t="t"/>
              <a:pathLst>
                <a:path extrusionOk="0" h="3249" w="3272">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0"/>
            <p:cNvSpPr/>
            <p:nvPr/>
          </p:nvSpPr>
          <p:spPr>
            <a:xfrm>
              <a:off x="5994055" y="2705617"/>
              <a:ext cx="85757" cy="85181"/>
            </a:xfrm>
            <a:custGeom>
              <a:rect b="b" l="l" r="r" t="t"/>
              <a:pathLst>
                <a:path extrusionOk="0" h="3249" w="3271">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0"/>
            <p:cNvSpPr/>
            <p:nvPr/>
          </p:nvSpPr>
          <p:spPr>
            <a:xfrm>
              <a:off x="5808042" y="2431225"/>
              <a:ext cx="280711" cy="365026"/>
            </a:xfrm>
            <a:custGeom>
              <a:rect b="b" l="l" r="r" t="t"/>
              <a:pathLst>
                <a:path extrusionOk="0" h="13923" w="10707">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0"/>
            <p:cNvSpPr/>
            <p:nvPr/>
          </p:nvSpPr>
          <p:spPr>
            <a:xfrm>
              <a:off x="5923530" y="2608245"/>
              <a:ext cx="49630" cy="16596"/>
            </a:xfrm>
            <a:custGeom>
              <a:rect b="b" l="l" r="r" t="t"/>
              <a:pathLst>
                <a:path extrusionOk="0" h="633" w="1893">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0"/>
            <p:cNvSpPr/>
            <p:nvPr/>
          </p:nvSpPr>
          <p:spPr>
            <a:xfrm>
              <a:off x="5988733" y="2768382"/>
              <a:ext cx="10749" cy="27869"/>
            </a:xfrm>
            <a:custGeom>
              <a:rect b="b" l="l" r="r" t="t"/>
              <a:pathLst>
                <a:path extrusionOk="0" h="1063" w="41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0"/>
            <p:cNvSpPr/>
            <p:nvPr/>
          </p:nvSpPr>
          <p:spPr>
            <a:xfrm>
              <a:off x="5908796" y="2562601"/>
              <a:ext cx="10644" cy="16386"/>
            </a:xfrm>
            <a:custGeom>
              <a:rect b="b" l="l" r="r" t="t"/>
              <a:pathLst>
                <a:path extrusionOk="0" h="625" w="406">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0"/>
            <p:cNvSpPr/>
            <p:nvPr/>
          </p:nvSpPr>
          <p:spPr>
            <a:xfrm>
              <a:off x="5977328" y="2562679"/>
              <a:ext cx="10671" cy="16386"/>
            </a:xfrm>
            <a:custGeom>
              <a:rect b="b" l="l" r="r" t="t"/>
              <a:pathLst>
                <a:path extrusionOk="0" h="625" w="407">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0"/>
            <p:cNvSpPr/>
            <p:nvPr/>
          </p:nvSpPr>
          <p:spPr>
            <a:xfrm>
              <a:off x="5901166" y="2545428"/>
              <a:ext cx="20187" cy="10854"/>
            </a:xfrm>
            <a:custGeom>
              <a:rect b="b" l="l" r="r" t="t"/>
              <a:pathLst>
                <a:path extrusionOk="0" h="414" w="77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0"/>
            <p:cNvSpPr/>
            <p:nvPr/>
          </p:nvSpPr>
          <p:spPr>
            <a:xfrm>
              <a:off x="5975440" y="2545428"/>
              <a:ext cx="20083" cy="10854"/>
            </a:xfrm>
            <a:custGeom>
              <a:rect b="b" l="l" r="r" t="t"/>
              <a:pathLst>
                <a:path extrusionOk="0" h="414" w="766">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0" name="Google Shape;16110;p80"/>
          <p:cNvGrpSpPr/>
          <p:nvPr/>
        </p:nvGrpSpPr>
        <p:grpSpPr>
          <a:xfrm>
            <a:off x="6705912" y="2231975"/>
            <a:ext cx="285063" cy="365026"/>
            <a:chOff x="6705912" y="2431225"/>
            <a:chExt cx="285063" cy="365026"/>
          </a:xfrm>
        </p:grpSpPr>
        <p:sp>
          <p:nvSpPr>
            <p:cNvPr id="16111" name="Google Shape;16111;p80"/>
            <p:cNvSpPr/>
            <p:nvPr/>
          </p:nvSpPr>
          <p:spPr>
            <a:xfrm>
              <a:off x="6711313" y="2625182"/>
              <a:ext cx="274340" cy="165721"/>
            </a:xfrm>
            <a:custGeom>
              <a:rect b="b" l="l" r="r" t="t"/>
              <a:pathLst>
                <a:path extrusionOk="0" h="6321" w="10464">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0"/>
            <p:cNvSpPr/>
            <p:nvPr/>
          </p:nvSpPr>
          <p:spPr>
            <a:xfrm>
              <a:off x="6711418" y="2668755"/>
              <a:ext cx="274235" cy="122147"/>
            </a:xfrm>
            <a:custGeom>
              <a:rect b="b" l="l" r="r" t="t"/>
              <a:pathLst>
                <a:path extrusionOk="0" h="4659" w="1046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0"/>
            <p:cNvSpPr/>
            <p:nvPr/>
          </p:nvSpPr>
          <p:spPr>
            <a:xfrm>
              <a:off x="6779977" y="2673527"/>
              <a:ext cx="137144" cy="117376"/>
            </a:xfrm>
            <a:custGeom>
              <a:rect b="b" l="l" r="r" t="t"/>
              <a:pathLst>
                <a:path extrusionOk="0" h="4477" w="5231">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0"/>
            <p:cNvSpPr/>
            <p:nvPr/>
          </p:nvSpPr>
          <p:spPr>
            <a:xfrm>
              <a:off x="6784434" y="2673527"/>
              <a:ext cx="128780" cy="49630"/>
            </a:xfrm>
            <a:custGeom>
              <a:rect b="b" l="l" r="r" t="t"/>
              <a:pathLst>
                <a:path extrusionOk="0" h="1893" w="4912">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0"/>
            <p:cNvSpPr/>
            <p:nvPr/>
          </p:nvSpPr>
          <p:spPr>
            <a:xfrm>
              <a:off x="6831442" y="2710834"/>
              <a:ext cx="34292" cy="80068"/>
            </a:xfrm>
            <a:custGeom>
              <a:rect b="b" l="l" r="r" t="t"/>
              <a:pathLst>
                <a:path extrusionOk="0" h="3054" w="1308">
                  <a:moveTo>
                    <a:pt x="337" y="0"/>
                  </a:moveTo>
                  <a:lnTo>
                    <a:pt x="0" y="3054"/>
                  </a:lnTo>
                  <a:lnTo>
                    <a:pt x="1308" y="3054"/>
                  </a:lnTo>
                  <a:lnTo>
                    <a:pt x="9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0"/>
            <p:cNvSpPr/>
            <p:nvPr/>
          </p:nvSpPr>
          <p:spPr>
            <a:xfrm>
              <a:off x="6825648" y="2682257"/>
              <a:ext cx="45776" cy="34292"/>
            </a:xfrm>
            <a:custGeom>
              <a:rect b="b" l="l" r="r" t="t"/>
              <a:pathLst>
                <a:path extrusionOk="0" h="1308" w="1746">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0"/>
            <p:cNvSpPr/>
            <p:nvPr/>
          </p:nvSpPr>
          <p:spPr>
            <a:xfrm>
              <a:off x="6808554" y="2625182"/>
              <a:ext cx="79963" cy="28551"/>
            </a:xfrm>
            <a:custGeom>
              <a:rect b="b" l="l" r="r" t="t"/>
              <a:pathLst>
                <a:path extrusionOk="0" h="1089" w="305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0"/>
            <p:cNvSpPr/>
            <p:nvPr/>
          </p:nvSpPr>
          <p:spPr>
            <a:xfrm>
              <a:off x="6728879" y="2465203"/>
              <a:ext cx="62503" cy="142833"/>
            </a:xfrm>
            <a:custGeom>
              <a:rect b="b" l="l" r="r" t="t"/>
              <a:pathLst>
                <a:path extrusionOk="0" h="5448" w="2384">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0"/>
            <p:cNvSpPr/>
            <p:nvPr/>
          </p:nvSpPr>
          <p:spPr>
            <a:xfrm>
              <a:off x="6905690" y="2465203"/>
              <a:ext cx="62503" cy="142833"/>
            </a:xfrm>
            <a:custGeom>
              <a:rect b="b" l="l" r="r" t="t"/>
              <a:pathLst>
                <a:path extrusionOk="0" h="5448" w="2384">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0"/>
            <p:cNvSpPr/>
            <p:nvPr/>
          </p:nvSpPr>
          <p:spPr>
            <a:xfrm>
              <a:off x="6750246" y="2436573"/>
              <a:ext cx="196579" cy="200118"/>
            </a:xfrm>
            <a:custGeom>
              <a:rect b="b" l="l" r="r" t="t"/>
              <a:pathLst>
                <a:path extrusionOk="0" h="7633" w="7498">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0"/>
            <p:cNvSpPr/>
            <p:nvPr/>
          </p:nvSpPr>
          <p:spPr>
            <a:xfrm>
              <a:off x="6797071" y="2533735"/>
              <a:ext cx="40087" cy="14184"/>
            </a:xfrm>
            <a:custGeom>
              <a:rect b="b" l="l" r="r" t="t"/>
              <a:pathLst>
                <a:path extrusionOk="0" h="541" w="1529">
                  <a:moveTo>
                    <a:pt x="0" y="1"/>
                  </a:moveTo>
                  <a:lnTo>
                    <a:pt x="0"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0"/>
            <p:cNvSpPr/>
            <p:nvPr/>
          </p:nvSpPr>
          <p:spPr>
            <a:xfrm>
              <a:off x="6859914" y="2533735"/>
              <a:ext cx="40113" cy="14184"/>
            </a:xfrm>
            <a:custGeom>
              <a:rect b="b" l="l" r="r" t="t"/>
              <a:pathLst>
                <a:path extrusionOk="0" h="541" w="1530">
                  <a:moveTo>
                    <a:pt x="1" y="1"/>
                  </a:moveTo>
                  <a:lnTo>
                    <a:pt x="1"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0"/>
            <p:cNvSpPr/>
            <p:nvPr/>
          </p:nvSpPr>
          <p:spPr>
            <a:xfrm>
              <a:off x="6789651" y="2657954"/>
              <a:ext cx="58911" cy="50285"/>
            </a:xfrm>
            <a:custGeom>
              <a:rect b="b" l="l" r="r" t="t"/>
              <a:pathLst>
                <a:path extrusionOk="0" h="1918" w="2247">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0"/>
            <p:cNvSpPr/>
            <p:nvPr/>
          </p:nvSpPr>
          <p:spPr>
            <a:xfrm>
              <a:off x="6848536" y="2657954"/>
              <a:ext cx="58885" cy="50233"/>
            </a:xfrm>
            <a:custGeom>
              <a:rect b="b" l="l" r="r" t="t"/>
              <a:pathLst>
                <a:path extrusionOk="0" h="1916" w="2246">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0"/>
            <p:cNvSpPr/>
            <p:nvPr/>
          </p:nvSpPr>
          <p:spPr>
            <a:xfrm>
              <a:off x="6740467" y="2642276"/>
              <a:ext cx="68113" cy="148627"/>
            </a:xfrm>
            <a:custGeom>
              <a:rect b="b" l="l" r="r" t="t"/>
              <a:pathLst>
                <a:path extrusionOk="0" h="5669" w="2598">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0"/>
            <p:cNvSpPr/>
            <p:nvPr/>
          </p:nvSpPr>
          <p:spPr>
            <a:xfrm>
              <a:off x="6888491" y="2642276"/>
              <a:ext cx="68113" cy="148627"/>
            </a:xfrm>
            <a:custGeom>
              <a:rect b="b" l="l" r="r" t="t"/>
              <a:pathLst>
                <a:path extrusionOk="0" h="5669" w="2598">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0"/>
            <p:cNvSpPr/>
            <p:nvPr/>
          </p:nvSpPr>
          <p:spPr>
            <a:xfrm>
              <a:off x="6751400" y="2436599"/>
              <a:ext cx="111687" cy="199987"/>
            </a:xfrm>
            <a:custGeom>
              <a:rect b="b" l="l" r="r" t="t"/>
              <a:pathLst>
                <a:path extrusionOk="0" h="7628" w="426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0"/>
            <p:cNvSpPr/>
            <p:nvPr/>
          </p:nvSpPr>
          <p:spPr>
            <a:xfrm>
              <a:off x="6831442" y="2613698"/>
              <a:ext cx="34292" cy="34292"/>
            </a:xfrm>
            <a:custGeom>
              <a:rect b="b" l="l" r="r" t="t"/>
              <a:pathLst>
                <a:path extrusionOk="0" h="1308" w="1308">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80"/>
            <p:cNvSpPr/>
            <p:nvPr/>
          </p:nvSpPr>
          <p:spPr>
            <a:xfrm>
              <a:off x="6774655" y="2734089"/>
              <a:ext cx="10749" cy="62162"/>
            </a:xfrm>
            <a:custGeom>
              <a:rect b="b" l="l" r="r" t="t"/>
              <a:pathLst>
                <a:path extrusionOk="0" h="2371" w="41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0"/>
            <p:cNvSpPr/>
            <p:nvPr/>
          </p:nvSpPr>
          <p:spPr>
            <a:xfrm>
              <a:off x="6911772" y="2734089"/>
              <a:ext cx="10749" cy="62162"/>
            </a:xfrm>
            <a:custGeom>
              <a:rect b="b" l="l" r="r" t="t"/>
              <a:pathLst>
                <a:path extrusionOk="0" h="2371" w="41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0"/>
            <p:cNvSpPr/>
            <p:nvPr/>
          </p:nvSpPr>
          <p:spPr>
            <a:xfrm>
              <a:off x="6705912" y="2431225"/>
              <a:ext cx="285063" cy="365026"/>
            </a:xfrm>
            <a:custGeom>
              <a:rect b="b" l="l" r="r" t="t"/>
              <a:pathLst>
                <a:path extrusionOk="0" h="13923" w="10873">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0"/>
            <p:cNvSpPr/>
            <p:nvPr/>
          </p:nvSpPr>
          <p:spPr>
            <a:xfrm>
              <a:off x="6823681" y="2579721"/>
              <a:ext cx="49708" cy="16517"/>
            </a:xfrm>
            <a:custGeom>
              <a:rect b="b" l="l" r="r" t="t"/>
              <a:pathLst>
                <a:path extrusionOk="0" h="630" w="1896">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0"/>
            <p:cNvSpPr/>
            <p:nvPr/>
          </p:nvSpPr>
          <p:spPr>
            <a:xfrm>
              <a:off x="6801423" y="2511240"/>
              <a:ext cx="31356" cy="10671"/>
            </a:xfrm>
            <a:custGeom>
              <a:rect b="b" l="l" r="r" t="t"/>
              <a:pathLst>
                <a:path extrusionOk="0" h="407" w="1196">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0"/>
            <p:cNvSpPr/>
            <p:nvPr/>
          </p:nvSpPr>
          <p:spPr>
            <a:xfrm>
              <a:off x="6864292" y="2511240"/>
              <a:ext cx="31356" cy="10671"/>
            </a:xfrm>
            <a:custGeom>
              <a:rect b="b" l="l" r="r" t="t"/>
              <a:pathLst>
                <a:path extrusionOk="0" h="407" w="1196">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5" name="Google Shape;16135;p80"/>
          <p:cNvGrpSpPr/>
          <p:nvPr/>
        </p:nvGrpSpPr>
        <p:grpSpPr>
          <a:xfrm>
            <a:off x="5811634" y="3157452"/>
            <a:ext cx="273501" cy="364948"/>
            <a:chOff x="5811634" y="3356702"/>
            <a:chExt cx="273501" cy="364948"/>
          </a:xfrm>
        </p:grpSpPr>
        <p:sp>
          <p:nvSpPr>
            <p:cNvPr id="16136" name="Google Shape;16136;p80"/>
            <p:cNvSpPr/>
            <p:nvPr/>
          </p:nvSpPr>
          <p:spPr>
            <a:xfrm>
              <a:off x="5860083" y="3544734"/>
              <a:ext cx="60589" cy="57259"/>
            </a:xfrm>
            <a:custGeom>
              <a:rect b="b" l="l" r="r" t="t"/>
              <a:pathLst>
                <a:path extrusionOk="0" h="2184" w="2311">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0"/>
            <p:cNvSpPr/>
            <p:nvPr/>
          </p:nvSpPr>
          <p:spPr>
            <a:xfrm>
              <a:off x="5976096" y="3544734"/>
              <a:ext cx="60615" cy="57259"/>
            </a:xfrm>
            <a:custGeom>
              <a:rect b="b" l="l" r="r" t="t"/>
              <a:pathLst>
                <a:path extrusionOk="0" h="2184" w="2312">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0"/>
            <p:cNvSpPr/>
            <p:nvPr/>
          </p:nvSpPr>
          <p:spPr>
            <a:xfrm>
              <a:off x="5816956" y="3579079"/>
              <a:ext cx="262857" cy="137144"/>
            </a:xfrm>
            <a:custGeom>
              <a:rect b="b" l="l" r="r" t="t"/>
              <a:pathLst>
                <a:path extrusionOk="0" h="5231" w="10026">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0"/>
            <p:cNvSpPr/>
            <p:nvPr/>
          </p:nvSpPr>
          <p:spPr>
            <a:xfrm>
              <a:off x="5816956" y="3618196"/>
              <a:ext cx="262857" cy="98027"/>
            </a:xfrm>
            <a:custGeom>
              <a:rect b="b" l="l" r="r" t="t"/>
              <a:pathLst>
                <a:path extrusionOk="0" h="3739" w="10026">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0"/>
            <p:cNvSpPr/>
            <p:nvPr/>
          </p:nvSpPr>
          <p:spPr>
            <a:xfrm>
              <a:off x="5851248" y="3481943"/>
              <a:ext cx="194298" cy="120050"/>
            </a:xfrm>
            <a:custGeom>
              <a:rect b="b" l="l" r="r" t="t"/>
              <a:pathLst>
                <a:path extrusionOk="0" h="4579" w="7411">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80"/>
            <p:cNvSpPr/>
            <p:nvPr/>
          </p:nvSpPr>
          <p:spPr>
            <a:xfrm>
              <a:off x="5850383" y="3481943"/>
              <a:ext cx="149492" cy="120076"/>
            </a:xfrm>
            <a:custGeom>
              <a:rect b="b" l="l" r="r" t="t"/>
              <a:pathLst>
                <a:path extrusionOk="0" h="4580" w="5702">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0"/>
            <p:cNvSpPr/>
            <p:nvPr/>
          </p:nvSpPr>
          <p:spPr>
            <a:xfrm>
              <a:off x="5862627" y="3481943"/>
              <a:ext cx="22914" cy="25746"/>
            </a:xfrm>
            <a:custGeom>
              <a:rect b="b" l="l" r="r" t="t"/>
              <a:pathLst>
                <a:path extrusionOk="0" h="982" w="874">
                  <a:moveTo>
                    <a:pt x="1" y="0"/>
                  </a:moveTo>
                  <a:lnTo>
                    <a:pt x="1" y="982"/>
                  </a:lnTo>
                  <a:lnTo>
                    <a:pt x="301" y="942"/>
                  </a:lnTo>
                  <a:cubicBezTo>
                    <a:pt x="627" y="902"/>
                    <a:pt x="874" y="623"/>
                    <a:pt x="874" y="294"/>
                  </a:cubicBez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0"/>
            <p:cNvSpPr/>
            <p:nvPr/>
          </p:nvSpPr>
          <p:spPr>
            <a:xfrm>
              <a:off x="6011227" y="3481943"/>
              <a:ext cx="22914" cy="25746"/>
            </a:xfrm>
            <a:custGeom>
              <a:rect b="b" l="l" r="r" t="t"/>
              <a:pathLst>
                <a:path extrusionOk="0" h="982" w="874">
                  <a:moveTo>
                    <a:pt x="1" y="0"/>
                  </a:moveTo>
                  <a:lnTo>
                    <a:pt x="1" y="294"/>
                  </a:lnTo>
                  <a:cubicBezTo>
                    <a:pt x="1" y="623"/>
                    <a:pt x="247" y="902"/>
                    <a:pt x="573" y="942"/>
                  </a:cubicBezTo>
                  <a:lnTo>
                    <a:pt x="874" y="982"/>
                  </a:ln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0"/>
            <p:cNvSpPr/>
            <p:nvPr/>
          </p:nvSpPr>
          <p:spPr>
            <a:xfrm>
              <a:off x="5843357" y="3361920"/>
              <a:ext cx="207983" cy="120050"/>
            </a:xfrm>
            <a:custGeom>
              <a:rect b="b" l="l" r="r" t="t"/>
              <a:pathLst>
                <a:path extrusionOk="0" h="4579" w="7933">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0"/>
            <p:cNvSpPr/>
            <p:nvPr/>
          </p:nvSpPr>
          <p:spPr>
            <a:xfrm>
              <a:off x="5862627" y="3436168"/>
              <a:ext cx="22914" cy="45802"/>
            </a:xfrm>
            <a:custGeom>
              <a:rect b="b" l="l" r="r" t="t"/>
              <a:pathLst>
                <a:path extrusionOk="0" h="1747" w="874">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0"/>
            <p:cNvSpPr/>
            <p:nvPr/>
          </p:nvSpPr>
          <p:spPr>
            <a:xfrm>
              <a:off x="5887428" y="3618196"/>
              <a:ext cx="121938" cy="40847"/>
            </a:xfrm>
            <a:custGeom>
              <a:rect b="b" l="l" r="r" t="t"/>
              <a:pathLst>
                <a:path extrusionOk="0" h="1558" w="4651">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0"/>
            <p:cNvSpPr/>
            <p:nvPr/>
          </p:nvSpPr>
          <p:spPr>
            <a:xfrm>
              <a:off x="5923556" y="3550738"/>
              <a:ext cx="49604" cy="16596"/>
            </a:xfrm>
            <a:custGeom>
              <a:rect b="b" l="l" r="r" t="t"/>
              <a:pathLst>
                <a:path extrusionOk="0" h="633" w="1892">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80"/>
            <p:cNvSpPr/>
            <p:nvPr/>
          </p:nvSpPr>
          <p:spPr>
            <a:xfrm>
              <a:off x="5908796" y="3505172"/>
              <a:ext cx="10644" cy="16386"/>
            </a:xfrm>
            <a:custGeom>
              <a:rect b="b" l="l" r="r" t="t"/>
              <a:pathLst>
                <a:path extrusionOk="0" h="625" w="406">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80"/>
            <p:cNvSpPr/>
            <p:nvPr/>
          </p:nvSpPr>
          <p:spPr>
            <a:xfrm>
              <a:off x="5977328" y="3505172"/>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0"/>
            <p:cNvSpPr/>
            <p:nvPr/>
          </p:nvSpPr>
          <p:spPr>
            <a:xfrm>
              <a:off x="5811634" y="3356702"/>
              <a:ext cx="273501" cy="364948"/>
            </a:xfrm>
            <a:custGeom>
              <a:rect b="b" l="l" r="r" t="t"/>
              <a:pathLst>
                <a:path extrusionOk="0" h="13920" w="10432">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1" name="Google Shape;16151;p80"/>
          <p:cNvGrpSpPr/>
          <p:nvPr/>
        </p:nvGrpSpPr>
        <p:grpSpPr>
          <a:xfrm>
            <a:off x="4905793" y="2695552"/>
            <a:ext cx="284879" cy="365105"/>
            <a:chOff x="4905793" y="2894802"/>
            <a:chExt cx="284879" cy="365105"/>
          </a:xfrm>
        </p:grpSpPr>
        <p:sp>
          <p:nvSpPr>
            <p:cNvPr id="16152" name="Google Shape;16152;p80"/>
            <p:cNvSpPr/>
            <p:nvPr/>
          </p:nvSpPr>
          <p:spPr>
            <a:xfrm>
              <a:off x="4911115" y="3100243"/>
              <a:ext cx="274261" cy="154211"/>
            </a:xfrm>
            <a:custGeom>
              <a:rect b="b" l="l" r="r" t="t"/>
              <a:pathLst>
                <a:path extrusionOk="0" h="5882" w="10461">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0"/>
            <p:cNvSpPr/>
            <p:nvPr/>
          </p:nvSpPr>
          <p:spPr>
            <a:xfrm>
              <a:off x="4911115" y="3142584"/>
              <a:ext cx="274340" cy="111870"/>
            </a:xfrm>
            <a:custGeom>
              <a:rect b="b" l="l" r="r" t="t"/>
              <a:pathLst>
                <a:path extrusionOk="0" h="4267" w="10464">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0"/>
            <p:cNvSpPr/>
            <p:nvPr/>
          </p:nvSpPr>
          <p:spPr>
            <a:xfrm>
              <a:off x="4970261" y="3142584"/>
              <a:ext cx="155758" cy="49839"/>
            </a:xfrm>
            <a:custGeom>
              <a:rect b="b" l="l" r="r" t="t"/>
              <a:pathLst>
                <a:path extrusionOk="0" h="1901" w="5941">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0"/>
            <p:cNvSpPr/>
            <p:nvPr/>
          </p:nvSpPr>
          <p:spPr>
            <a:xfrm>
              <a:off x="5008146" y="3100243"/>
              <a:ext cx="80094" cy="28551"/>
            </a:xfrm>
            <a:custGeom>
              <a:rect b="b" l="l" r="r" t="t"/>
              <a:pathLst>
                <a:path extrusionOk="0" h="1089" w="3055">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0"/>
            <p:cNvSpPr/>
            <p:nvPr/>
          </p:nvSpPr>
          <p:spPr>
            <a:xfrm>
              <a:off x="4951096" y="2951537"/>
              <a:ext cx="194298" cy="160215"/>
            </a:xfrm>
            <a:custGeom>
              <a:rect b="b" l="l" r="r" t="t"/>
              <a:pathLst>
                <a:path extrusionOk="0" h="6111" w="7411">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0"/>
            <p:cNvSpPr/>
            <p:nvPr/>
          </p:nvSpPr>
          <p:spPr>
            <a:xfrm>
              <a:off x="4951096" y="2951642"/>
              <a:ext cx="148522" cy="160110"/>
            </a:xfrm>
            <a:custGeom>
              <a:rect b="b" l="l" r="r" t="t"/>
              <a:pathLst>
                <a:path extrusionOk="0" h="6107" w="5665">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0"/>
            <p:cNvSpPr/>
            <p:nvPr/>
          </p:nvSpPr>
          <p:spPr>
            <a:xfrm>
              <a:off x="4986123" y="3125228"/>
              <a:ext cx="62135" cy="50023"/>
            </a:xfrm>
            <a:custGeom>
              <a:rect b="b" l="l" r="r" t="t"/>
              <a:pathLst>
                <a:path extrusionOk="0" h="1908" w="237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0"/>
            <p:cNvSpPr/>
            <p:nvPr/>
          </p:nvSpPr>
          <p:spPr>
            <a:xfrm>
              <a:off x="5048232" y="3125228"/>
              <a:ext cx="62109" cy="50023"/>
            </a:xfrm>
            <a:custGeom>
              <a:rect b="b" l="l" r="r" t="t"/>
              <a:pathLst>
                <a:path extrusionOk="0" h="1908" w="2369">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0"/>
            <p:cNvSpPr/>
            <p:nvPr/>
          </p:nvSpPr>
          <p:spPr>
            <a:xfrm>
              <a:off x="5022487" y="3052081"/>
              <a:ext cx="51413" cy="22914"/>
            </a:xfrm>
            <a:custGeom>
              <a:rect b="b" l="l" r="r" t="t"/>
              <a:pathLst>
                <a:path extrusionOk="0" h="874" w="1961">
                  <a:moveTo>
                    <a:pt x="1" y="1"/>
                  </a:moveTo>
                  <a:cubicBezTo>
                    <a:pt x="1" y="483"/>
                    <a:pt x="439" y="874"/>
                    <a:pt x="982" y="874"/>
                  </a:cubicBezTo>
                  <a:cubicBezTo>
                    <a:pt x="1522" y="874"/>
                    <a:pt x="1960" y="483"/>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0"/>
            <p:cNvSpPr/>
            <p:nvPr/>
          </p:nvSpPr>
          <p:spPr>
            <a:xfrm>
              <a:off x="4953273" y="2945927"/>
              <a:ext cx="189841" cy="71443"/>
            </a:xfrm>
            <a:custGeom>
              <a:rect b="b" l="l" r="r" t="t"/>
              <a:pathLst>
                <a:path extrusionOk="0" h="2725" w="7241">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0"/>
            <p:cNvSpPr/>
            <p:nvPr/>
          </p:nvSpPr>
          <p:spPr>
            <a:xfrm>
              <a:off x="4945302" y="3203068"/>
              <a:ext cx="17199" cy="51386"/>
            </a:xfrm>
            <a:custGeom>
              <a:rect b="b" l="l" r="r" t="t"/>
              <a:pathLst>
                <a:path extrusionOk="0" h="1960" w="656">
                  <a:moveTo>
                    <a:pt x="656" y="0"/>
                  </a:moveTo>
                  <a:cubicBezTo>
                    <a:pt x="294" y="0"/>
                    <a:pt x="4" y="290"/>
                    <a:pt x="0" y="652"/>
                  </a:cubicBezTo>
                  <a:lnTo>
                    <a:pt x="0" y="1960"/>
                  </a:lnTo>
                  <a:lnTo>
                    <a:pt x="656" y="1960"/>
                  </a:lnTo>
                  <a:lnTo>
                    <a:pt x="656"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0"/>
            <p:cNvSpPr/>
            <p:nvPr/>
          </p:nvSpPr>
          <p:spPr>
            <a:xfrm>
              <a:off x="5133885" y="3203068"/>
              <a:ext cx="17199" cy="51386"/>
            </a:xfrm>
            <a:custGeom>
              <a:rect b="b" l="l" r="r" t="t"/>
              <a:pathLst>
                <a:path extrusionOk="0" h="1960" w="656">
                  <a:moveTo>
                    <a:pt x="0" y="0"/>
                  </a:moveTo>
                  <a:lnTo>
                    <a:pt x="0" y="1960"/>
                  </a:lnTo>
                  <a:lnTo>
                    <a:pt x="656" y="1960"/>
                  </a:lnTo>
                  <a:lnTo>
                    <a:pt x="656" y="652"/>
                  </a:lnTo>
                  <a:cubicBezTo>
                    <a:pt x="656" y="290"/>
                    <a:pt x="362"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0"/>
            <p:cNvSpPr/>
            <p:nvPr/>
          </p:nvSpPr>
          <p:spPr>
            <a:xfrm>
              <a:off x="4962475" y="3146936"/>
              <a:ext cx="22914" cy="107518"/>
            </a:xfrm>
            <a:custGeom>
              <a:rect b="b" l="l" r="r" t="t"/>
              <a:pathLst>
                <a:path extrusionOk="0" h="4101" w="874">
                  <a:moveTo>
                    <a:pt x="874" y="1"/>
                  </a:moveTo>
                  <a:lnTo>
                    <a:pt x="1" y="254"/>
                  </a:lnTo>
                  <a:lnTo>
                    <a:pt x="1" y="4101"/>
                  </a:lnTo>
                  <a:lnTo>
                    <a:pt x="874" y="4101"/>
                  </a:lnTo>
                  <a:lnTo>
                    <a:pt x="8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0"/>
            <p:cNvSpPr/>
            <p:nvPr/>
          </p:nvSpPr>
          <p:spPr>
            <a:xfrm>
              <a:off x="5111076" y="3146936"/>
              <a:ext cx="22835" cy="107518"/>
            </a:xfrm>
            <a:custGeom>
              <a:rect b="b" l="l" r="r" t="t"/>
              <a:pathLst>
                <a:path extrusionOk="0" h="4101" w="871">
                  <a:moveTo>
                    <a:pt x="1" y="1"/>
                  </a:moveTo>
                  <a:lnTo>
                    <a:pt x="1" y="4101"/>
                  </a:lnTo>
                  <a:lnTo>
                    <a:pt x="870" y="4101"/>
                  </a:lnTo>
                  <a:lnTo>
                    <a:pt x="870" y="254"/>
                  </a:lnTo>
                  <a:lnTo>
                    <a:pt x="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0"/>
            <p:cNvSpPr/>
            <p:nvPr/>
          </p:nvSpPr>
          <p:spPr>
            <a:xfrm>
              <a:off x="4985363" y="2900177"/>
              <a:ext cx="154342" cy="62870"/>
            </a:xfrm>
            <a:custGeom>
              <a:rect b="b" l="l" r="r" t="t"/>
              <a:pathLst>
                <a:path extrusionOk="0" h="2398" w="5887">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0"/>
            <p:cNvSpPr/>
            <p:nvPr/>
          </p:nvSpPr>
          <p:spPr>
            <a:xfrm>
              <a:off x="5019367" y="2900177"/>
              <a:ext cx="110349" cy="40087"/>
            </a:xfrm>
            <a:custGeom>
              <a:rect b="b" l="l" r="r" t="t"/>
              <a:pathLst>
                <a:path extrusionOk="0" h="1529" w="4209">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0"/>
            <p:cNvSpPr/>
            <p:nvPr/>
          </p:nvSpPr>
          <p:spPr>
            <a:xfrm>
              <a:off x="4905793" y="2894802"/>
              <a:ext cx="284879" cy="365105"/>
            </a:xfrm>
            <a:custGeom>
              <a:rect b="b" l="l" r="r" t="t"/>
              <a:pathLst>
                <a:path extrusionOk="0" h="13926" w="10866">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0"/>
            <p:cNvSpPr/>
            <p:nvPr/>
          </p:nvSpPr>
          <p:spPr>
            <a:xfrm>
              <a:off x="5105675" y="3169169"/>
              <a:ext cx="10749" cy="90634"/>
            </a:xfrm>
            <a:custGeom>
              <a:rect b="b" l="l" r="r" t="t"/>
              <a:pathLst>
                <a:path extrusionOk="0" h="3457" w="41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0"/>
            <p:cNvSpPr/>
            <p:nvPr/>
          </p:nvSpPr>
          <p:spPr>
            <a:xfrm>
              <a:off x="5041206" y="3180547"/>
              <a:ext cx="12453" cy="10697"/>
            </a:xfrm>
            <a:custGeom>
              <a:rect b="b" l="l" r="r" t="t"/>
              <a:pathLst>
                <a:path extrusionOk="0" h="408" w="475">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0"/>
            <p:cNvSpPr/>
            <p:nvPr/>
          </p:nvSpPr>
          <p:spPr>
            <a:xfrm>
              <a:off x="5041206" y="3249106"/>
              <a:ext cx="12453" cy="10697"/>
            </a:xfrm>
            <a:custGeom>
              <a:rect b="b" l="l" r="r" t="t"/>
              <a:pathLst>
                <a:path extrusionOk="0" h="408" w="475">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0"/>
            <p:cNvSpPr/>
            <p:nvPr/>
          </p:nvSpPr>
          <p:spPr>
            <a:xfrm>
              <a:off x="5041206" y="3214840"/>
              <a:ext cx="12453" cy="10697"/>
            </a:xfrm>
            <a:custGeom>
              <a:rect b="b" l="l" r="r" t="t"/>
              <a:pathLst>
                <a:path extrusionOk="0" h="408" w="475">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80"/>
            <p:cNvSpPr/>
            <p:nvPr/>
          </p:nvSpPr>
          <p:spPr>
            <a:xfrm>
              <a:off x="5008539" y="3015324"/>
              <a:ext cx="10749" cy="16412"/>
            </a:xfrm>
            <a:custGeom>
              <a:rect b="b" l="l" r="r" t="t"/>
              <a:pathLst>
                <a:path extrusionOk="0" h="626" w="41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0"/>
            <p:cNvSpPr/>
            <p:nvPr/>
          </p:nvSpPr>
          <p:spPr>
            <a:xfrm>
              <a:off x="5077176" y="3015351"/>
              <a:ext cx="10671" cy="16386"/>
            </a:xfrm>
            <a:custGeom>
              <a:rect b="b" l="l" r="r" t="t"/>
              <a:pathLst>
                <a:path extrusionOk="0" h="625"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0"/>
            <p:cNvSpPr/>
            <p:nvPr/>
          </p:nvSpPr>
          <p:spPr>
            <a:xfrm>
              <a:off x="5001041" y="2997680"/>
              <a:ext cx="23963" cy="10749"/>
            </a:xfrm>
            <a:custGeom>
              <a:rect b="b" l="l" r="r" t="t"/>
              <a:pathLst>
                <a:path extrusionOk="0" h="410" w="914">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0"/>
            <p:cNvSpPr/>
            <p:nvPr/>
          </p:nvSpPr>
          <p:spPr>
            <a:xfrm>
              <a:off x="5069678" y="2997680"/>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0"/>
            <p:cNvSpPr/>
            <p:nvPr/>
          </p:nvSpPr>
          <p:spPr>
            <a:xfrm>
              <a:off x="5017191" y="3046785"/>
              <a:ext cx="62109" cy="33532"/>
            </a:xfrm>
            <a:custGeom>
              <a:rect b="b" l="l" r="r" t="t"/>
              <a:pathLst>
                <a:path extrusionOk="0" h="1279" w="2369">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8" name="Google Shape;16178;p80"/>
          <p:cNvGrpSpPr/>
          <p:nvPr/>
        </p:nvGrpSpPr>
        <p:grpSpPr>
          <a:xfrm>
            <a:off x="8062013" y="3157348"/>
            <a:ext cx="273501" cy="364948"/>
            <a:chOff x="8062013" y="3356598"/>
            <a:chExt cx="273501" cy="364948"/>
          </a:xfrm>
        </p:grpSpPr>
        <p:sp>
          <p:nvSpPr>
            <p:cNvPr id="16179" name="Google Shape;16179;p80"/>
            <p:cNvSpPr/>
            <p:nvPr/>
          </p:nvSpPr>
          <p:spPr>
            <a:xfrm>
              <a:off x="8081571" y="3361920"/>
              <a:ext cx="234463" cy="302917"/>
            </a:xfrm>
            <a:custGeom>
              <a:rect b="b" l="l" r="r" t="t"/>
              <a:pathLst>
                <a:path extrusionOk="0" h="11554" w="8943">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0"/>
            <p:cNvSpPr/>
            <p:nvPr/>
          </p:nvSpPr>
          <p:spPr>
            <a:xfrm>
              <a:off x="8164471" y="3361867"/>
              <a:ext cx="151091" cy="301265"/>
            </a:xfrm>
            <a:custGeom>
              <a:rect b="b" l="l" r="r" t="t"/>
              <a:pathLst>
                <a:path extrusionOk="0" h="11491" w="5763">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0"/>
            <p:cNvSpPr/>
            <p:nvPr/>
          </p:nvSpPr>
          <p:spPr>
            <a:xfrm>
              <a:off x="8067335" y="3561881"/>
              <a:ext cx="262962" cy="154342"/>
            </a:xfrm>
            <a:custGeom>
              <a:rect b="b" l="l" r="r" t="t"/>
              <a:pathLst>
                <a:path extrusionOk="0" h="5887" w="1003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0"/>
            <p:cNvSpPr/>
            <p:nvPr/>
          </p:nvSpPr>
          <p:spPr>
            <a:xfrm>
              <a:off x="8067335" y="3620765"/>
              <a:ext cx="262857" cy="95458"/>
            </a:xfrm>
            <a:custGeom>
              <a:rect b="b" l="l" r="r" t="t"/>
              <a:pathLst>
                <a:path extrusionOk="0" h="3641" w="10026">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0"/>
            <p:cNvSpPr/>
            <p:nvPr/>
          </p:nvSpPr>
          <p:spPr>
            <a:xfrm>
              <a:off x="8164471" y="3561881"/>
              <a:ext cx="68585" cy="28630"/>
            </a:xfrm>
            <a:custGeom>
              <a:rect b="b" l="l" r="r" t="t"/>
              <a:pathLst>
                <a:path extrusionOk="0" h="1092" w="2616">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0"/>
            <p:cNvSpPr/>
            <p:nvPr/>
          </p:nvSpPr>
          <p:spPr>
            <a:xfrm>
              <a:off x="8101601" y="3424789"/>
              <a:ext cx="194298" cy="148627"/>
            </a:xfrm>
            <a:custGeom>
              <a:rect b="b" l="l" r="r" t="t"/>
              <a:pathLst>
                <a:path extrusionOk="0" h="5669" w="7411">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0"/>
            <p:cNvSpPr/>
            <p:nvPr/>
          </p:nvSpPr>
          <p:spPr>
            <a:xfrm>
              <a:off x="8173122" y="3516210"/>
              <a:ext cx="51386" cy="22914"/>
            </a:xfrm>
            <a:custGeom>
              <a:rect b="b" l="l" r="r" t="t"/>
              <a:pathLst>
                <a:path extrusionOk="0" h="874" w="1960">
                  <a:moveTo>
                    <a:pt x="0" y="1"/>
                  </a:moveTo>
                  <a:cubicBezTo>
                    <a:pt x="0" y="482"/>
                    <a:pt x="438" y="874"/>
                    <a:pt x="978" y="874"/>
                  </a:cubicBezTo>
                  <a:cubicBezTo>
                    <a:pt x="1521" y="874"/>
                    <a:pt x="1959" y="482"/>
                    <a:pt x="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0"/>
            <p:cNvSpPr/>
            <p:nvPr/>
          </p:nvSpPr>
          <p:spPr>
            <a:xfrm>
              <a:off x="8125459" y="3374504"/>
              <a:ext cx="63813" cy="28603"/>
            </a:xfrm>
            <a:custGeom>
              <a:rect b="b" l="l" r="r" t="t"/>
              <a:pathLst>
                <a:path extrusionOk="0" h="1091" w="2434">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0"/>
            <p:cNvSpPr/>
            <p:nvPr/>
          </p:nvSpPr>
          <p:spPr>
            <a:xfrm>
              <a:off x="8208254" y="3374504"/>
              <a:ext cx="63918" cy="28603"/>
            </a:xfrm>
            <a:custGeom>
              <a:rect b="b" l="l" r="r" t="t"/>
              <a:pathLst>
                <a:path extrusionOk="0" h="1091" w="2438">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80"/>
            <p:cNvSpPr/>
            <p:nvPr/>
          </p:nvSpPr>
          <p:spPr>
            <a:xfrm>
              <a:off x="8101706" y="3424789"/>
              <a:ext cx="125739" cy="148627"/>
            </a:xfrm>
            <a:custGeom>
              <a:rect b="b" l="l" r="r" t="t"/>
              <a:pathLst>
                <a:path extrusionOk="0" h="5669" w="4796">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0"/>
            <p:cNvSpPr/>
            <p:nvPr/>
          </p:nvSpPr>
          <p:spPr>
            <a:xfrm>
              <a:off x="8187358" y="3384808"/>
              <a:ext cx="22914" cy="22809"/>
            </a:xfrm>
            <a:custGeom>
              <a:rect b="b" l="l" r="r" t="t"/>
              <a:pathLst>
                <a:path extrusionOk="0" h="870" w="874">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0"/>
            <p:cNvSpPr/>
            <p:nvPr/>
          </p:nvSpPr>
          <p:spPr>
            <a:xfrm>
              <a:off x="8109597" y="3620765"/>
              <a:ext cx="178436" cy="61165"/>
            </a:xfrm>
            <a:custGeom>
              <a:rect b="b" l="l" r="r" t="t"/>
              <a:pathLst>
                <a:path extrusionOk="0" h="2333" w="6806">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0"/>
            <p:cNvSpPr/>
            <p:nvPr/>
          </p:nvSpPr>
          <p:spPr>
            <a:xfrm>
              <a:off x="8159253" y="3477172"/>
              <a:ext cx="10644" cy="16412"/>
            </a:xfrm>
            <a:custGeom>
              <a:rect b="b" l="l" r="r" t="t"/>
              <a:pathLst>
                <a:path extrusionOk="0" h="626" w="406">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0"/>
            <p:cNvSpPr/>
            <p:nvPr/>
          </p:nvSpPr>
          <p:spPr>
            <a:xfrm>
              <a:off x="8227707" y="3477093"/>
              <a:ext cx="10749" cy="16386"/>
            </a:xfrm>
            <a:custGeom>
              <a:rect b="b" l="l" r="r" t="t"/>
              <a:pathLst>
                <a:path extrusionOk="0" h="625" w="41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0"/>
            <p:cNvSpPr/>
            <p:nvPr/>
          </p:nvSpPr>
          <p:spPr>
            <a:xfrm>
              <a:off x="8062013" y="3356598"/>
              <a:ext cx="273501" cy="364948"/>
            </a:xfrm>
            <a:custGeom>
              <a:rect b="b" l="l" r="r" t="t"/>
              <a:pathLst>
                <a:path extrusionOk="0" h="13920" w="10432">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0"/>
            <p:cNvSpPr/>
            <p:nvPr/>
          </p:nvSpPr>
          <p:spPr>
            <a:xfrm>
              <a:off x="8167695" y="3510888"/>
              <a:ext cx="62214" cy="33558"/>
            </a:xfrm>
            <a:custGeom>
              <a:rect b="b" l="l" r="r" t="t"/>
              <a:pathLst>
                <a:path extrusionOk="0" h="1280" w="2373">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0"/>
            <p:cNvSpPr/>
            <p:nvPr/>
          </p:nvSpPr>
          <p:spPr>
            <a:xfrm>
              <a:off x="8151126" y="3456486"/>
              <a:ext cx="26794" cy="13712"/>
            </a:xfrm>
            <a:custGeom>
              <a:rect b="b" l="l" r="r" t="t"/>
              <a:pathLst>
                <a:path extrusionOk="0" h="523" w="1022">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0"/>
            <p:cNvSpPr/>
            <p:nvPr/>
          </p:nvSpPr>
          <p:spPr>
            <a:xfrm>
              <a:off x="8219685" y="3456486"/>
              <a:ext cx="26794" cy="13712"/>
            </a:xfrm>
            <a:custGeom>
              <a:rect b="b" l="l" r="r" t="t"/>
              <a:pathLst>
                <a:path extrusionOk="0" h="523" w="1022">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7" name="Google Shape;16197;p80"/>
          <p:cNvGrpSpPr/>
          <p:nvPr/>
        </p:nvGrpSpPr>
        <p:grpSpPr>
          <a:xfrm>
            <a:off x="6261709" y="2231948"/>
            <a:ext cx="273606" cy="365052"/>
            <a:chOff x="6261709" y="2431198"/>
            <a:chExt cx="273606" cy="365052"/>
          </a:xfrm>
        </p:grpSpPr>
        <p:sp>
          <p:nvSpPr>
            <p:cNvPr id="16198" name="Google Shape;16198;p80"/>
            <p:cNvSpPr/>
            <p:nvPr/>
          </p:nvSpPr>
          <p:spPr>
            <a:xfrm>
              <a:off x="6324212" y="2436599"/>
              <a:ext cx="148522" cy="57102"/>
            </a:xfrm>
            <a:custGeom>
              <a:rect b="b" l="l" r="r" t="t"/>
              <a:pathLst>
                <a:path extrusionOk="0" h="2178" w="5665">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0"/>
            <p:cNvSpPr/>
            <p:nvPr/>
          </p:nvSpPr>
          <p:spPr>
            <a:xfrm>
              <a:off x="6278436" y="2470892"/>
              <a:ext cx="240074" cy="148522"/>
            </a:xfrm>
            <a:custGeom>
              <a:rect b="b" l="l" r="r" t="t"/>
              <a:pathLst>
                <a:path extrusionOk="0" h="5665" w="9157">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0"/>
            <p:cNvSpPr/>
            <p:nvPr/>
          </p:nvSpPr>
          <p:spPr>
            <a:xfrm>
              <a:off x="6291152" y="2493780"/>
              <a:ext cx="214538" cy="232104"/>
            </a:xfrm>
            <a:custGeom>
              <a:rect b="b" l="l" r="r" t="t"/>
              <a:pathLst>
                <a:path extrusionOk="0" h="8853" w="8183">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0"/>
            <p:cNvSpPr/>
            <p:nvPr/>
          </p:nvSpPr>
          <p:spPr>
            <a:xfrm>
              <a:off x="6267031" y="2647965"/>
              <a:ext cx="262962" cy="142938"/>
            </a:xfrm>
            <a:custGeom>
              <a:rect b="b" l="l" r="r" t="t"/>
              <a:pathLst>
                <a:path extrusionOk="0" h="5452" w="1003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0"/>
            <p:cNvSpPr/>
            <p:nvPr/>
          </p:nvSpPr>
          <p:spPr>
            <a:xfrm>
              <a:off x="6364167" y="2647965"/>
              <a:ext cx="68585" cy="34319"/>
            </a:xfrm>
            <a:custGeom>
              <a:rect b="b" l="l" r="r" t="t"/>
              <a:pathLst>
                <a:path extrusionOk="0" h="1309" w="2616">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0"/>
            <p:cNvSpPr/>
            <p:nvPr/>
          </p:nvSpPr>
          <p:spPr>
            <a:xfrm>
              <a:off x="6324107" y="2516563"/>
              <a:ext cx="148627" cy="148627"/>
            </a:xfrm>
            <a:custGeom>
              <a:rect b="b" l="l" r="r" t="t"/>
              <a:pathLst>
                <a:path extrusionOk="0" h="5669" w="5669">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0"/>
            <p:cNvSpPr/>
            <p:nvPr/>
          </p:nvSpPr>
          <p:spPr>
            <a:xfrm>
              <a:off x="6324107" y="2516563"/>
              <a:ext cx="125844" cy="148601"/>
            </a:xfrm>
            <a:custGeom>
              <a:rect b="b" l="l" r="r" t="t"/>
              <a:pathLst>
                <a:path extrusionOk="0" h="5668" w="480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0"/>
            <p:cNvSpPr/>
            <p:nvPr/>
          </p:nvSpPr>
          <p:spPr>
            <a:xfrm>
              <a:off x="6267031" y="2713954"/>
              <a:ext cx="262857" cy="76948"/>
            </a:xfrm>
            <a:custGeom>
              <a:rect b="b" l="l" r="r" t="t"/>
              <a:pathLst>
                <a:path extrusionOk="0" h="2935" w="10026">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0"/>
            <p:cNvSpPr/>
            <p:nvPr/>
          </p:nvSpPr>
          <p:spPr>
            <a:xfrm>
              <a:off x="6301324" y="2493675"/>
              <a:ext cx="194298" cy="68690"/>
            </a:xfrm>
            <a:custGeom>
              <a:rect b="b" l="l" r="r" t="t"/>
              <a:pathLst>
                <a:path extrusionOk="0" h="2620" w="7411">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0"/>
            <p:cNvSpPr/>
            <p:nvPr/>
          </p:nvSpPr>
          <p:spPr>
            <a:xfrm>
              <a:off x="6306725" y="2713954"/>
              <a:ext cx="183470" cy="71259"/>
            </a:xfrm>
            <a:custGeom>
              <a:rect b="b" l="l" r="r" t="t"/>
              <a:pathLst>
                <a:path extrusionOk="0" h="2718" w="6998">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0"/>
            <p:cNvSpPr/>
            <p:nvPr/>
          </p:nvSpPr>
          <p:spPr>
            <a:xfrm>
              <a:off x="6358845"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0"/>
            <p:cNvSpPr/>
            <p:nvPr/>
          </p:nvSpPr>
          <p:spPr>
            <a:xfrm>
              <a:off x="6427404"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0"/>
            <p:cNvSpPr/>
            <p:nvPr/>
          </p:nvSpPr>
          <p:spPr>
            <a:xfrm>
              <a:off x="6373606" y="2613987"/>
              <a:ext cx="49656" cy="16543"/>
            </a:xfrm>
            <a:custGeom>
              <a:rect b="b" l="l" r="r" t="t"/>
              <a:pathLst>
                <a:path extrusionOk="0" h="631" w="1894">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0"/>
            <p:cNvSpPr/>
            <p:nvPr/>
          </p:nvSpPr>
          <p:spPr>
            <a:xfrm>
              <a:off x="6261709" y="2431198"/>
              <a:ext cx="273606" cy="365052"/>
            </a:xfrm>
            <a:custGeom>
              <a:rect b="b" l="l" r="r" t="t"/>
              <a:pathLst>
                <a:path extrusionOk="0" h="13924" w="10436">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0"/>
            <p:cNvSpPr/>
            <p:nvPr/>
          </p:nvSpPr>
          <p:spPr>
            <a:xfrm>
              <a:off x="6352579" y="2555155"/>
              <a:ext cx="24933" cy="13214"/>
            </a:xfrm>
            <a:custGeom>
              <a:rect b="b" l="l" r="r" t="t"/>
              <a:pathLst>
                <a:path extrusionOk="0" h="504" w="951">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0"/>
            <p:cNvSpPr/>
            <p:nvPr/>
          </p:nvSpPr>
          <p:spPr>
            <a:xfrm>
              <a:off x="6419329" y="2555155"/>
              <a:ext cx="26716" cy="13240"/>
            </a:xfrm>
            <a:custGeom>
              <a:rect b="b" l="l" r="r" t="t"/>
              <a:pathLst>
                <a:path extrusionOk="0" h="505" w="1019">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4" name="Google Shape;16214;p80"/>
          <p:cNvGrpSpPr/>
          <p:nvPr/>
        </p:nvGrpSpPr>
        <p:grpSpPr>
          <a:xfrm>
            <a:off x="5361296" y="2231948"/>
            <a:ext cx="273947" cy="365052"/>
            <a:chOff x="5361296" y="2431198"/>
            <a:chExt cx="273947" cy="365052"/>
          </a:xfrm>
        </p:grpSpPr>
        <p:sp>
          <p:nvSpPr>
            <p:cNvPr id="16215" name="Google Shape;16215;p80"/>
            <p:cNvSpPr/>
            <p:nvPr/>
          </p:nvSpPr>
          <p:spPr>
            <a:xfrm>
              <a:off x="5366985" y="2653392"/>
              <a:ext cx="262568" cy="137511"/>
            </a:xfrm>
            <a:custGeom>
              <a:rect b="b" l="l" r="r" t="t"/>
              <a:pathLst>
                <a:path extrusionOk="0" h="5245" w="10015">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0"/>
            <p:cNvSpPr/>
            <p:nvPr/>
          </p:nvSpPr>
          <p:spPr>
            <a:xfrm>
              <a:off x="5402772" y="2653392"/>
              <a:ext cx="191073" cy="108540"/>
            </a:xfrm>
            <a:custGeom>
              <a:rect b="b" l="l" r="r" t="t"/>
              <a:pathLst>
                <a:path extrusionOk="0" h="4140" w="7288">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0"/>
            <p:cNvSpPr/>
            <p:nvPr/>
          </p:nvSpPr>
          <p:spPr>
            <a:xfrm>
              <a:off x="5366985" y="2653392"/>
              <a:ext cx="131350" cy="137511"/>
            </a:xfrm>
            <a:custGeom>
              <a:rect b="b" l="l" r="r" t="t"/>
              <a:pathLst>
                <a:path extrusionOk="0" h="5245" w="501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0"/>
            <p:cNvSpPr/>
            <p:nvPr/>
          </p:nvSpPr>
          <p:spPr>
            <a:xfrm>
              <a:off x="5402772" y="2653392"/>
              <a:ext cx="95563" cy="108462"/>
            </a:xfrm>
            <a:custGeom>
              <a:rect b="b" l="l" r="r" t="t"/>
              <a:pathLst>
                <a:path extrusionOk="0" h="4137" w="3645">
                  <a:moveTo>
                    <a:pt x="2989" y="0"/>
                  </a:moveTo>
                  <a:lnTo>
                    <a:pt x="1" y="1058"/>
                  </a:lnTo>
                  <a:cubicBezTo>
                    <a:pt x="301" y="2832"/>
                    <a:pt x="1841" y="4133"/>
                    <a:pt x="3644" y="4136"/>
                  </a:cubicBezTo>
                  <a:lnTo>
                    <a:pt x="36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0"/>
            <p:cNvSpPr/>
            <p:nvPr/>
          </p:nvSpPr>
          <p:spPr>
            <a:xfrm>
              <a:off x="5418633" y="2653392"/>
              <a:ext cx="159350" cy="91368"/>
            </a:xfrm>
            <a:custGeom>
              <a:rect b="b" l="l" r="r" t="t"/>
              <a:pathLst>
                <a:path extrusionOk="0" h="3485" w="6078">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0"/>
            <p:cNvSpPr/>
            <p:nvPr/>
          </p:nvSpPr>
          <p:spPr>
            <a:xfrm>
              <a:off x="5464016" y="2636377"/>
              <a:ext cx="68506" cy="62791"/>
            </a:xfrm>
            <a:custGeom>
              <a:rect b="b" l="l" r="r" t="t"/>
              <a:pathLst>
                <a:path extrusionOk="0" h="2395" w="2613">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0"/>
            <p:cNvSpPr/>
            <p:nvPr/>
          </p:nvSpPr>
          <p:spPr>
            <a:xfrm>
              <a:off x="5464016" y="2636298"/>
              <a:ext cx="68506" cy="34240"/>
            </a:xfrm>
            <a:custGeom>
              <a:rect b="b" l="l" r="r" t="t"/>
              <a:pathLst>
                <a:path extrusionOk="0" h="1306" w="2613">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0"/>
            <p:cNvSpPr/>
            <p:nvPr/>
          </p:nvSpPr>
          <p:spPr>
            <a:xfrm>
              <a:off x="5368400" y="2499364"/>
              <a:ext cx="92522" cy="131350"/>
            </a:xfrm>
            <a:custGeom>
              <a:rect b="b" l="l" r="r" t="t"/>
              <a:pathLst>
                <a:path extrusionOk="0" h="5010" w="3529">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0"/>
            <p:cNvSpPr/>
            <p:nvPr/>
          </p:nvSpPr>
          <p:spPr>
            <a:xfrm>
              <a:off x="5535721" y="2499364"/>
              <a:ext cx="92495" cy="131350"/>
            </a:xfrm>
            <a:custGeom>
              <a:rect b="b" l="l" r="r" t="t"/>
              <a:pathLst>
                <a:path extrusionOk="0" h="5010" w="3528">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0"/>
            <p:cNvSpPr/>
            <p:nvPr/>
          </p:nvSpPr>
          <p:spPr>
            <a:xfrm>
              <a:off x="5401251" y="2459408"/>
              <a:ext cx="194036" cy="194010"/>
            </a:xfrm>
            <a:custGeom>
              <a:rect b="b" l="l" r="r" t="t"/>
              <a:pathLst>
                <a:path extrusionOk="0" h="7400" w="7401">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0"/>
            <p:cNvSpPr/>
            <p:nvPr/>
          </p:nvSpPr>
          <p:spPr>
            <a:xfrm>
              <a:off x="5401251" y="2480094"/>
              <a:ext cx="108462" cy="173350"/>
            </a:xfrm>
            <a:custGeom>
              <a:rect b="b" l="l" r="r" t="t"/>
              <a:pathLst>
                <a:path extrusionOk="0" h="6612" w="4137">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0"/>
            <p:cNvSpPr/>
            <p:nvPr/>
          </p:nvSpPr>
          <p:spPr>
            <a:xfrm>
              <a:off x="5469731" y="2590627"/>
              <a:ext cx="57075" cy="28603"/>
            </a:xfrm>
            <a:custGeom>
              <a:rect b="b" l="l" r="r" t="t"/>
              <a:pathLst>
                <a:path extrusionOk="0" h="1091" w="2177">
                  <a:moveTo>
                    <a:pt x="0" y="0"/>
                  </a:moveTo>
                  <a:cubicBezTo>
                    <a:pt x="0" y="602"/>
                    <a:pt x="489" y="1090"/>
                    <a:pt x="1090" y="1090"/>
                  </a:cubicBezTo>
                  <a:cubicBezTo>
                    <a:pt x="1692" y="1090"/>
                    <a:pt x="2177" y="602"/>
                    <a:pt x="2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0"/>
            <p:cNvSpPr/>
            <p:nvPr/>
          </p:nvSpPr>
          <p:spPr>
            <a:xfrm>
              <a:off x="5481109" y="2556439"/>
              <a:ext cx="34319" cy="34214"/>
            </a:xfrm>
            <a:custGeom>
              <a:rect b="b" l="l" r="r" t="t"/>
              <a:pathLst>
                <a:path extrusionOk="0" h="1305" w="1309">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0"/>
            <p:cNvSpPr/>
            <p:nvPr/>
          </p:nvSpPr>
          <p:spPr>
            <a:xfrm>
              <a:off x="5412656" y="2448004"/>
              <a:ext cx="171331" cy="99915"/>
            </a:xfrm>
            <a:custGeom>
              <a:rect b="b" l="l" r="r" t="t"/>
              <a:pathLst>
                <a:path extrusionOk="0" h="3811" w="6535">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0"/>
            <p:cNvSpPr/>
            <p:nvPr/>
          </p:nvSpPr>
          <p:spPr>
            <a:xfrm>
              <a:off x="5464409" y="2436547"/>
              <a:ext cx="119473" cy="91289"/>
            </a:xfrm>
            <a:custGeom>
              <a:rect b="b" l="l" r="r" t="t"/>
              <a:pathLst>
                <a:path extrusionOk="0" h="3482" w="4557">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0"/>
            <p:cNvSpPr/>
            <p:nvPr/>
          </p:nvSpPr>
          <p:spPr>
            <a:xfrm>
              <a:off x="5477596" y="2557960"/>
              <a:ext cx="36206" cy="32746"/>
            </a:xfrm>
            <a:custGeom>
              <a:rect b="b" l="l" r="r" t="t"/>
              <a:pathLst>
                <a:path extrusionOk="0" h="1249" w="1381">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0"/>
            <p:cNvSpPr/>
            <p:nvPr/>
          </p:nvSpPr>
          <p:spPr>
            <a:xfrm>
              <a:off x="5458720" y="2545874"/>
              <a:ext cx="10749" cy="16412"/>
            </a:xfrm>
            <a:custGeom>
              <a:rect b="b" l="l" r="r" t="t"/>
              <a:pathLst>
                <a:path extrusionOk="0" h="626" w="41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0"/>
            <p:cNvSpPr/>
            <p:nvPr/>
          </p:nvSpPr>
          <p:spPr>
            <a:xfrm>
              <a:off x="5527174" y="2545874"/>
              <a:ext cx="10749" cy="16386"/>
            </a:xfrm>
            <a:custGeom>
              <a:rect b="b" l="l" r="r" t="t"/>
              <a:pathLst>
                <a:path extrusionOk="0" h="625" w="41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0"/>
            <p:cNvSpPr/>
            <p:nvPr/>
          </p:nvSpPr>
          <p:spPr>
            <a:xfrm>
              <a:off x="5361296" y="2431198"/>
              <a:ext cx="273947" cy="365052"/>
            </a:xfrm>
            <a:custGeom>
              <a:rect b="b" l="l" r="r" t="t"/>
              <a:pathLst>
                <a:path extrusionOk="0" h="13924" w="10449">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0"/>
            <p:cNvSpPr/>
            <p:nvPr/>
          </p:nvSpPr>
          <p:spPr>
            <a:xfrm>
              <a:off x="5464409" y="2551039"/>
              <a:ext cx="67825" cy="73514"/>
            </a:xfrm>
            <a:custGeom>
              <a:rect b="b" l="l" r="r" t="t"/>
              <a:pathLst>
                <a:path extrusionOk="0" h="2804" w="2587">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0"/>
            <p:cNvSpPr/>
            <p:nvPr/>
          </p:nvSpPr>
          <p:spPr>
            <a:xfrm>
              <a:off x="5450330" y="2522409"/>
              <a:ext cx="27476" cy="16701"/>
            </a:xfrm>
            <a:custGeom>
              <a:rect b="b" l="l" r="r" t="t"/>
              <a:pathLst>
                <a:path extrusionOk="0" h="637" w="1048">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36" name="Google Shape;16236;p80"/>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6237" name="Google Shape;16237;p80"/>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241" name="Shape 16241"/>
        <p:cNvGrpSpPr/>
        <p:nvPr/>
      </p:nvGrpSpPr>
      <p:grpSpPr>
        <a:xfrm>
          <a:off x="0" y="0"/>
          <a:ext cx="0" cy="0"/>
          <a:chOff x="0" y="0"/>
          <a:chExt cx="0" cy="0"/>
        </a:xfrm>
      </p:grpSpPr>
      <p:grpSp>
        <p:nvGrpSpPr>
          <p:cNvPr id="16242" name="Google Shape;16242;p81"/>
          <p:cNvGrpSpPr/>
          <p:nvPr/>
        </p:nvGrpSpPr>
        <p:grpSpPr>
          <a:xfrm>
            <a:off x="3516462" y="3178478"/>
            <a:ext cx="367569" cy="365289"/>
            <a:chOff x="3516462" y="3365328"/>
            <a:chExt cx="367569" cy="365289"/>
          </a:xfrm>
        </p:grpSpPr>
        <p:sp>
          <p:nvSpPr>
            <p:cNvPr id="16243" name="Google Shape;16243;p81"/>
            <p:cNvSpPr/>
            <p:nvPr/>
          </p:nvSpPr>
          <p:spPr>
            <a:xfrm>
              <a:off x="3621377" y="3394648"/>
              <a:ext cx="128943" cy="148437"/>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1"/>
            <p:cNvSpPr/>
            <p:nvPr/>
          </p:nvSpPr>
          <p:spPr>
            <a:xfrm>
              <a:off x="3519370" y="3435891"/>
              <a:ext cx="358372" cy="70852"/>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1"/>
            <p:cNvSpPr/>
            <p:nvPr/>
          </p:nvSpPr>
          <p:spPr>
            <a:xfrm>
              <a:off x="3521755" y="3435760"/>
              <a:ext cx="35007" cy="70983"/>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1"/>
            <p:cNvSpPr/>
            <p:nvPr/>
          </p:nvSpPr>
          <p:spPr>
            <a:xfrm>
              <a:off x="3526524" y="3435760"/>
              <a:ext cx="30238" cy="36395"/>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1"/>
            <p:cNvSpPr/>
            <p:nvPr/>
          </p:nvSpPr>
          <p:spPr>
            <a:xfrm>
              <a:off x="3810428" y="3435760"/>
              <a:ext cx="67314" cy="70983"/>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1"/>
            <p:cNvSpPr/>
            <p:nvPr/>
          </p:nvSpPr>
          <p:spPr>
            <a:xfrm>
              <a:off x="3556735" y="3435891"/>
              <a:ext cx="31705" cy="70852"/>
            </a:xfrm>
            <a:custGeom>
              <a:rect b="b" l="l" r="r" t="t"/>
              <a:pathLst>
                <a:path extrusionOk="0" h="2704" w="1210">
                  <a:moveTo>
                    <a:pt x="0" y="1"/>
                  </a:moveTo>
                  <a:lnTo>
                    <a:pt x="0" y="2703"/>
                  </a:lnTo>
                  <a:lnTo>
                    <a:pt x="1210" y="2703"/>
                  </a:lnTo>
                  <a:lnTo>
                    <a:pt x="121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1"/>
            <p:cNvSpPr/>
            <p:nvPr/>
          </p:nvSpPr>
          <p:spPr>
            <a:xfrm>
              <a:off x="3588414" y="3472129"/>
              <a:ext cx="222145" cy="34718"/>
            </a:xfrm>
            <a:custGeom>
              <a:rect b="b" l="l" r="r" t="t"/>
              <a:pathLst>
                <a:path extrusionOk="0" h="1325" w="8478">
                  <a:moveTo>
                    <a:pt x="1" y="0"/>
                  </a:moveTo>
                  <a:lnTo>
                    <a:pt x="1" y="1325"/>
                  </a:lnTo>
                  <a:lnTo>
                    <a:pt x="8473" y="1325"/>
                  </a:lnTo>
                  <a:lnTo>
                    <a:pt x="8478" y="1296"/>
                  </a:lnTo>
                  <a:lnTo>
                    <a:pt x="84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1"/>
            <p:cNvSpPr/>
            <p:nvPr/>
          </p:nvSpPr>
          <p:spPr>
            <a:xfrm>
              <a:off x="3621377" y="3370621"/>
              <a:ext cx="128811" cy="83403"/>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1"/>
            <p:cNvSpPr/>
            <p:nvPr/>
          </p:nvSpPr>
          <p:spPr>
            <a:xfrm>
              <a:off x="3674568" y="3390482"/>
              <a:ext cx="107954" cy="152603"/>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1"/>
            <p:cNvSpPr/>
            <p:nvPr/>
          </p:nvSpPr>
          <p:spPr>
            <a:xfrm>
              <a:off x="3644016" y="3539784"/>
              <a:ext cx="110470" cy="185435"/>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1"/>
            <p:cNvSpPr/>
            <p:nvPr/>
          </p:nvSpPr>
          <p:spPr>
            <a:xfrm>
              <a:off x="3666524" y="3602041"/>
              <a:ext cx="87962" cy="123047"/>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1"/>
            <p:cNvSpPr/>
            <p:nvPr/>
          </p:nvSpPr>
          <p:spPr>
            <a:xfrm>
              <a:off x="3619988" y="3521049"/>
              <a:ext cx="163923" cy="57252"/>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1"/>
            <p:cNvSpPr/>
            <p:nvPr/>
          </p:nvSpPr>
          <p:spPr>
            <a:xfrm>
              <a:off x="3848395" y="3455779"/>
              <a:ext cx="29347" cy="31076"/>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1"/>
            <p:cNvSpPr/>
            <p:nvPr/>
          </p:nvSpPr>
          <p:spPr>
            <a:xfrm>
              <a:off x="3556735" y="3472129"/>
              <a:ext cx="31705" cy="34614"/>
            </a:xfrm>
            <a:custGeom>
              <a:rect b="b" l="l" r="r" t="t"/>
              <a:pathLst>
                <a:path extrusionOk="0" h="1321" w="1210">
                  <a:moveTo>
                    <a:pt x="0" y="0"/>
                  </a:moveTo>
                  <a:lnTo>
                    <a:pt x="0" y="1320"/>
                  </a:lnTo>
                  <a:lnTo>
                    <a:pt x="1210" y="1320"/>
                  </a:lnTo>
                  <a:lnTo>
                    <a:pt x="12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1"/>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1"/>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1"/>
            <p:cNvSpPr/>
            <p:nvPr/>
          </p:nvSpPr>
          <p:spPr>
            <a:xfrm>
              <a:off x="3516462" y="3365328"/>
              <a:ext cx="367569" cy="304106"/>
            </a:xfrm>
            <a:custGeom>
              <a:rect b="b" l="l" r="r" t="t"/>
              <a:pathLst>
                <a:path extrusionOk="0" h="11606" w="14028">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1"/>
            <p:cNvSpPr/>
            <p:nvPr/>
          </p:nvSpPr>
          <p:spPr>
            <a:xfrm>
              <a:off x="3827643" y="350807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1"/>
            <p:cNvSpPr/>
            <p:nvPr/>
          </p:nvSpPr>
          <p:spPr>
            <a:xfrm>
              <a:off x="3638618" y="3615378"/>
              <a:ext cx="121396" cy="115239"/>
            </a:xfrm>
            <a:custGeom>
              <a:rect b="b" l="l" r="r" t="t"/>
              <a:pathLst>
                <a:path extrusionOk="0" h="4398" w="4633">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2" name="Google Shape;16262;p81"/>
          <p:cNvGrpSpPr/>
          <p:nvPr/>
        </p:nvGrpSpPr>
        <p:grpSpPr>
          <a:xfrm>
            <a:off x="2758162" y="1778583"/>
            <a:ext cx="112330" cy="366285"/>
            <a:chOff x="2758162" y="1965433"/>
            <a:chExt cx="112330" cy="366285"/>
          </a:xfrm>
        </p:grpSpPr>
        <p:sp>
          <p:nvSpPr>
            <p:cNvPr id="16263" name="Google Shape;16263;p81"/>
            <p:cNvSpPr/>
            <p:nvPr/>
          </p:nvSpPr>
          <p:spPr>
            <a:xfrm>
              <a:off x="2781429" y="1970831"/>
              <a:ext cx="65925" cy="67445"/>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1"/>
            <p:cNvSpPr/>
            <p:nvPr/>
          </p:nvSpPr>
          <p:spPr>
            <a:xfrm>
              <a:off x="2773123" y="2018624"/>
              <a:ext cx="82538" cy="53610"/>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1"/>
            <p:cNvSpPr/>
            <p:nvPr/>
          </p:nvSpPr>
          <p:spPr>
            <a:xfrm>
              <a:off x="2799666" y="2018624"/>
              <a:ext cx="29452" cy="31102"/>
            </a:xfrm>
            <a:custGeom>
              <a:rect b="b" l="l" r="r" t="t"/>
              <a:pathLst>
                <a:path extrusionOk="0" h="1187" w="1124">
                  <a:moveTo>
                    <a:pt x="0" y="1"/>
                  </a:moveTo>
                  <a:lnTo>
                    <a:pt x="0" y="1186"/>
                  </a:lnTo>
                  <a:lnTo>
                    <a:pt x="1124" y="1186"/>
                  </a:lnTo>
                  <a:lnTo>
                    <a:pt x="1124"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1"/>
            <p:cNvSpPr/>
            <p:nvPr/>
          </p:nvSpPr>
          <p:spPr>
            <a:xfrm>
              <a:off x="2763690" y="2049700"/>
              <a:ext cx="101273" cy="276489"/>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1"/>
            <p:cNvSpPr/>
            <p:nvPr/>
          </p:nvSpPr>
          <p:spPr>
            <a:xfrm>
              <a:off x="2787587" y="2049700"/>
              <a:ext cx="77376" cy="208048"/>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1"/>
            <p:cNvSpPr/>
            <p:nvPr/>
          </p:nvSpPr>
          <p:spPr>
            <a:xfrm>
              <a:off x="2763690" y="2283400"/>
              <a:ext cx="101273" cy="42789"/>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1"/>
            <p:cNvSpPr/>
            <p:nvPr/>
          </p:nvSpPr>
          <p:spPr>
            <a:xfrm>
              <a:off x="2811484" y="2049700"/>
              <a:ext cx="23163" cy="88329"/>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1"/>
            <p:cNvSpPr/>
            <p:nvPr/>
          </p:nvSpPr>
          <p:spPr>
            <a:xfrm>
              <a:off x="2811484" y="2049700"/>
              <a:ext cx="23163" cy="6516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1"/>
            <p:cNvSpPr/>
            <p:nvPr/>
          </p:nvSpPr>
          <p:spPr>
            <a:xfrm>
              <a:off x="2758266" y="2187814"/>
              <a:ext cx="112225" cy="143904"/>
            </a:xfrm>
            <a:custGeom>
              <a:rect b="b" l="l" r="r" t="t"/>
              <a:pathLst>
                <a:path extrusionOk="0" h="5492" w="4283">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1"/>
            <p:cNvSpPr/>
            <p:nvPr/>
          </p:nvSpPr>
          <p:spPr>
            <a:xfrm>
              <a:off x="2758162" y="1965433"/>
              <a:ext cx="112199" cy="250260"/>
            </a:xfrm>
            <a:custGeom>
              <a:rect b="b" l="l" r="r" t="t"/>
              <a:pathLst>
                <a:path extrusionOk="0" h="9551" w="4282">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3" name="Google Shape;16273;p81"/>
          <p:cNvGrpSpPr/>
          <p:nvPr/>
        </p:nvGrpSpPr>
        <p:grpSpPr>
          <a:xfrm>
            <a:off x="1840734" y="3622479"/>
            <a:ext cx="169818" cy="365525"/>
            <a:chOff x="1840734" y="3809329"/>
            <a:chExt cx="169818" cy="365525"/>
          </a:xfrm>
        </p:grpSpPr>
        <p:sp>
          <p:nvSpPr>
            <p:cNvPr id="16274" name="Google Shape;16274;p81"/>
            <p:cNvSpPr/>
            <p:nvPr/>
          </p:nvSpPr>
          <p:spPr>
            <a:xfrm>
              <a:off x="1846891" y="4125777"/>
              <a:ext cx="158132" cy="43680"/>
            </a:xfrm>
            <a:custGeom>
              <a:rect b="b" l="l" r="r" t="t"/>
              <a:pathLst>
                <a:path extrusionOk="0" h="1667" w="6035">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1"/>
            <p:cNvSpPr/>
            <p:nvPr/>
          </p:nvSpPr>
          <p:spPr>
            <a:xfrm>
              <a:off x="1875819" y="4128921"/>
              <a:ext cx="129205" cy="40535"/>
            </a:xfrm>
            <a:custGeom>
              <a:rect b="b" l="l" r="r" t="t"/>
              <a:pathLst>
                <a:path extrusionOk="0" h="1547" w="4931">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1"/>
            <p:cNvSpPr/>
            <p:nvPr/>
          </p:nvSpPr>
          <p:spPr>
            <a:xfrm>
              <a:off x="1896807" y="3856860"/>
              <a:ext cx="58274" cy="66319"/>
            </a:xfrm>
            <a:custGeom>
              <a:rect b="b" l="l" r="r" t="t"/>
              <a:pathLst>
                <a:path extrusionOk="0" h="2531" w="2224">
                  <a:moveTo>
                    <a:pt x="1" y="1"/>
                  </a:moveTo>
                  <a:lnTo>
                    <a:pt x="1" y="2531"/>
                  </a:lnTo>
                  <a:lnTo>
                    <a:pt x="2223" y="2531"/>
                  </a:lnTo>
                  <a:lnTo>
                    <a:pt x="2223"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1"/>
            <p:cNvSpPr/>
            <p:nvPr/>
          </p:nvSpPr>
          <p:spPr>
            <a:xfrm>
              <a:off x="1923874" y="3856860"/>
              <a:ext cx="31207" cy="66319"/>
            </a:xfrm>
            <a:custGeom>
              <a:rect b="b" l="l" r="r" t="t"/>
              <a:pathLst>
                <a:path extrusionOk="0" h="2531" w="1191">
                  <a:moveTo>
                    <a:pt x="0" y="1"/>
                  </a:moveTo>
                  <a:lnTo>
                    <a:pt x="0" y="2531"/>
                  </a:lnTo>
                  <a:lnTo>
                    <a:pt x="1190" y="2531"/>
                  </a:lnTo>
                  <a:lnTo>
                    <a:pt x="119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1"/>
            <p:cNvSpPr/>
            <p:nvPr/>
          </p:nvSpPr>
          <p:spPr>
            <a:xfrm>
              <a:off x="1846891" y="3891343"/>
              <a:ext cx="158132" cy="237604"/>
            </a:xfrm>
            <a:custGeom>
              <a:rect b="b" l="l" r="r" t="t"/>
              <a:pathLst>
                <a:path extrusionOk="0" h="9068" w="6035">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1"/>
            <p:cNvSpPr/>
            <p:nvPr/>
          </p:nvSpPr>
          <p:spPr>
            <a:xfrm>
              <a:off x="1882972" y="3814858"/>
              <a:ext cx="85944" cy="52353"/>
            </a:xfrm>
            <a:custGeom>
              <a:rect b="b" l="l" r="r" t="t"/>
              <a:pathLst>
                <a:path extrusionOk="0" h="1998" w="328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1"/>
            <p:cNvSpPr/>
            <p:nvPr/>
          </p:nvSpPr>
          <p:spPr>
            <a:xfrm>
              <a:off x="1875819" y="3891343"/>
              <a:ext cx="129205" cy="237604"/>
            </a:xfrm>
            <a:custGeom>
              <a:rect b="b" l="l" r="r" t="t"/>
              <a:pathLst>
                <a:path extrusionOk="0" h="9068" w="4931">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1"/>
            <p:cNvSpPr/>
            <p:nvPr/>
          </p:nvSpPr>
          <p:spPr>
            <a:xfrm>
              <a:off x="1911926" y="3814858"/>
              <a:ext cx="56990" cy="52353"/>
            </a:xfrm>
            <a:custGeom>
              <a:rect b="b" l="l" r="r" t="t"/>
              <a:pathLst>
                <a:path extrusionOk="0" h="1998" w="2175">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1"/>
            <p:cNvSpPr/>
            <p:nvPr/>
          </p:nvSpPr>
          <p:spPr>
            <a:xfrm>
              <a:off x="1860726" y="3809329"/>
              <a:ext cx="136751" cy="217376"/>
            </a:xfrm>
            <a:custGeom>
              <a:rect b="b" l="l" r="r" t="t"/>
              <a:pathLst>
                <a:path extrusionOk="0" h="8296" w="5219">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1"/>
            <p:cNvSpPr/>
            <p:nvPr/>
          </p:nvSpPr>
          <p:spPr>
            <a:xfrm>
              <a:off x="1840734" y="3986039"/>
              <a:ext cx="169818" cy="188815"/>
            </a:xfrm>
            <a:custGeom>
              <a:rect b="b" l="l" r="r" t="t"/>
              <a:pathLst>
                <a:path extrusionOk="0" h="7206" w="6481">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4" name="Google Shape;16284;p81"/>
          <p:cNvGrpSpPr/>
          <p:nvPr/>
        </p:nvGrpSpPr>
        <p:grpSpPr>
          <a:xfrm>
            <a:off x="3964761" y="1823232"/>
            <a:ext cx="365394" cy="276856"/>
            <a:chOff x="3964761" y="2010082"/>
            <a:chExt cx="365394" cy="276856"/>
          </a:xfrm>
        </p:grpSpPr>
        <p:sp>
          <p:nvSpPr>
            <p:cNvPr id="16285" name="Google Shape;16285;p81"/>
            <p:cNvSpPr/>
            <p:nvPr/>
          </p:nvSpPr>
          <p:spPr>
            <a:xfrm>
              <a:off x="3970158" y="2042285"/>
              <a:ext cx="354598" cy="239255"/>
            </a:xfrm>
            <a:custGeom>
              <a:rect b="b" l="l" r="r" t="t"/>
              <a:pathLst>
                <a:path extrusionOk="0" h="9131" w="13533">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1"/>
            <p:cNvSpPr/>
            <p:nvPr/>
          </p:nvSpPr>
          <p:spPr>
            <a:xfrm>
              <a:off x="3970158" y="2015480"/>
              <a:ext cx="76616" cy="235613"/>
            </a:xfrm>
            <a:custGeom>
              <a:rect b="b" l="l" r="r" t="t"/>
              <a:pathLst>
                <a:path extrusionOk="0" h="8992" w="2924">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1"/>
            <p:cNvSpPr/>
            <p:nvPr/>
          </p:nvSpPr>
          <p:spPr>
            <a:xfrm>
              <a:off x="3970158" y="2015873"/>
              <a:ext cx="21774" cy="235220"/>
            </a:xfrm>
            <a:custGeom>
              <a:rect b="b" l="l" r="r" t="t"/>
              <a:pathLst>
                <a:path extrusionOk="0" h="8977" w="831">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1"/>
            <p:cNvSpPr/>
            <p:nvPr/>
          </p:nvSpPr>
          <p:spPr>
            <a:xfrm>
              <a:off x="4119093" y="2112717"/>
              <a:ext cx="211061" cy="174220"/>
            </a:xfrm>
            <a:custGeom>
              <a:rect b="b" l="l" r="r" t="t"/>
              <a:pathLst>
                <a:path extrusionOk="0" h="6649" w="8055">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1"/>
            <p:cNvSpPr/>
            <p:nvPr/>
          </p:nvSpPr>
          <p:spPr>
            <a:xfrm>
              <a:off x="3964761" y="2010082"/>
              <a:ext cx="365394" cy="276856"/>
            </a:xfrm>
            <a:custGeom>
              <a:rect b="b" l="l" r="r" t="t"/>
              <a:pathLst>
                <a:path extrusionOk="0" h="10566" w="13945">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1"/>
            <p:cNvSpPr/>
            <p:nvPr/>
          </p:nvSpPr>
          <p:spPr>
            <a:xfrm>
              <a:off x="4068025" y="2070584"/>
              <a:ext cx="228433" cy="178753"/>
            </a:xfrm>
            <a:custGeom>
              <a:rect b="b" l="l" r="r" t="t"/>
              <a:pathLst>
                <a:path extrusionOk="0" h="6822" w="8718">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1" name="Google Shape;16291;p81"/>
          <p:cNvGrpSpPr/>
          <p:nvPr/>
        </p:nvGrpSpPr>
        <p:grpSpPr>
          <a:xfrm>
            <a:off x="1769017" y="1830490"/>
            <a:ext cx="365420" cy="248216"/>
            <a:chOff x="1769017" y="2017340"/>
            <a:chExt cx="365420" cy="248216"/>
          </a:xfrm>
        </p:grpSpPr>
        <p:sp>
          <p:nvSpPr>
            <p:cNvPr id="16292" name="Google Shape;16292;p81"/>
            <p:cNvSpPr/>
            <p:nvPr/>
          </p:nvSpPr>
          <p:spPr>
            <a:xfrm>
              <a:off x="1870526" y="2022659"/>
              <a:ext cx="78267" cy="70328"/>
            </a:xfrm>
            <a:custGeom>
              <a:rect b="b" l="l" r="r" t="t"/>
              <a:pathLst>
                <a:path extrusionOk="0" h="2684" w="2987">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81"/>
            <p:cNvSpPr/>
            <p:nvPr/>
          </p:nvSpPr>
          <p:spPr>
            <a:xfrm>
              <a:off x="1905375" y="2205658"/>
              <a:ext cx="198379" cy="54501"/>
            </a:xfrm>
            <a:custGeom>
              <a:rect b="b" l="l" r="r" t="t"/>
              <a:pathLst>
                <a:path extrusionOk="0" h="2080" w="7571">
                  <a:moveTo>
                    <a:pt x="0" y="1"/>
                  </a:moveTo>
                  <a:lnTo>
                    <a:pt x="0" y="2079"/>
                  </a:lnTo>
                  <a:lnTo>
                    <a:pt x="7570" y="2079"/>
                  </a:lnTo>
                  <a:lnTo>
                    <a:pt x="7570" y="1"/>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1"/>
            <p:cNvSpPr/>
            <p:nvPr/>
          </p:nvSpPr>
          <p:spPr>
            <a:xfrm>
              <a:off x="2103728" y="2183019"/>
              <a:ext cx="25312" cy="77140"/>
            </a:xfrm>
            <a:custGeom>
              <a:rect b="b" l="l" r="r" t="t"/>
              <a:pathLst>
                <a:path extrusionOk="0" h="2944" w="966">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1"/>
            <p:cNvSpPr/>
            <p:nvPr/>
          </p:nvSpPr>
          <p:spPr>
            <a:xfrm>
              <a:off x="1774441" y="2040896"/>
              <a:ext cx="160386" cy="219263"/>
            </a:xfrm>
            <a:custGeom>
              <a:rect b="b" l="l" r="r" t="t"/>
              <a:pathLst>
                <a:path extrusionOk="0" h="8368" w="6121">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1"/>
            <p:cNvSpPr/>
            <p:nvPr/>
          </p:nvSpPr>
          <p:spPr>
            <a:xfrm>
              <a:off x="1795325" y="2041001"/>
              <a:ext cx="139502" cy="196624"/>
            </a:xfrm>
            <a:custGeom>
              <a:rect b="b" l="l" r="r" t="t"/>
              <a:pathLst>
                <a:path extrusionOk="0" h="7504" w="5324">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1"/>
            <p:cNvSpPr/>
            <p:nvPr/>
          </p:nvSpPr>
          <p:spPr>
            <a:xfrm>
              <a:off x="1801770" y="2085414"/>
              <a:ext cx="92442" cy="79105"/>
            </a:xfrm>
            <a:custGeom>
              <a:rect b="b" l="l" r="r" t="t"/>
              <a:pathLst>
                <a:path extrusionOk="0" h="3019" w="3528">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1"/>
            <p:cNvSpPr/>
            <p:nvPr/>
          </p:nvSpPr>
          <p:spPr>
            <a:xfrm>
              <a:off x="1825641" y="2085336"/>
              <a:ext cx="68572" cy="59637"/>
            </a:xfrm>
            <a:custGeom>
              <a:rect b="b" l="l" r="r" t="t"/>
              <a:pathLst>
                <a:path extrusionOk="0" h="2276" w="2617">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1"/>
            <p:cNvSpPr/>
            <p:nvPr/>
          </p:nvSpPr>
          <p:spPr>
            <a:xfrm>
              <a:off x="1769017" y="2177621"/>
              <a:ext cx="365420" cy="87936"/>
            </a:xfrm>
            <a:custGeom>
              <a:rect b="b" l="l" r="r" t="t"/>
              <a:pathLst>
                <a:path extrusionOk="0" h="3356" w="13946">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1"/>
            <p:cNvSpPr/>
            <p:nvPr/>
          </p:nvSpPr>
          <p:spPr>
            <a:xfrm>
              <a:off x="1846760" y="2017340"/>
              <a:ext cx="106566" cy="163530"/>
            </a:xfrm>
            <a:custGeom>
              <a:rect b="b" l="l" r="r" t="t"/>
              <a:pathLst>
                <a:path extrusionOk="0" h="6241" w="4067">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1"/>
            <p:cNvSpPr/>
            <p:nvPr/>
          </p:nvSpPr>
          <p:spPr>
            <a:xfrm>
              <a:off x="1769017" y="2038486"/>
              <a:ext cx="71507" cy="165312"/>
            </a:xfrm>
            <a:custGeom>
              <a:rect b="b" l="l" r="r" t="t"/>
              <a:pathLst>
                <a:path extrusionOk="0" h="6309" w="2729">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1"/>
            <p:cNvSpPr/>
            <p:nvPr/>
          </p:nvSpPr>
          <p:spPr>
            <a:xfrm>
              <a:off x="1807876" y="2079990"/>
              <a:ext cx="85001" cy="52981"/>
            </a:xfrm>
            <a:custGeom>
              <a:rect b="b" l="l" r="r" t="t"/>
              <a:pathLst>
                <a:path extrusionOk="0" h="2022" w="3244">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1"/>
            <p:cNvSpPr/>
            <p:nvPr/>
          </p:nvSpPr>
          <p:spPr>
            <a:xfrm>
              <a:off x="1814898" y="2114185"/>
              <a:ext cx="87857" cy="55654"/>
            </a:xfrm>
            <a:custGeom>
              <a:rect b="b" l="l" r="r" t="t"/>
              <a:pathLst>
                <a:path extrusionOk="0" h="2124" w="3353">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4" name="Google Shape;16304;p81"/>
          <p:cNvGrpSpPr/>
          <p:nvPr/>
        </p:nvGrpSpPr>
        <p:grpSpPr>
          <a:xfrm>
            <a:off x="1298499" y="1879436"/>
            <a:ext cx="365525" cy="164421"/>
            <a:chOff x="1298499" y="2066286"/>
            <a:chExt cx="365525" cy="164421"/>
          </a:xfrm>
        </p:grpSpPr>
        <p:sp>
          <p:nvSpPr>
            <p:cNvPr id="16305" name="Google Shape;16305;p81"/>
            <p:cNvSpPr/>
            <p:nvPr/>
          </p:nvSpPr>
          <p:spPr>
            <a:xfrm>
              <a:off x="1466536" y="2101398"/>
              <a:ext cx="191960" cy="89953"/>
            </a:xfrm>
            <a:custGeom>
              <a:rect b="b" l="l" r="r" t="t"/>
              <a:pathLst>
                <a:path extrusionOk="0" h="3433" w="7326">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1"/>
            <p:cNvSpPr/>
            <p:nvPr/>
          </p:nvSpPr>
          <p:spPr>
            <a:xfrm>
              <a:off x="1466536" y="2150580"/>
              <a:ext cx="191960" cy="40771"/>
            </a:xfrm>
            <a:custGeom>
              <a:rect b="b" l="l" r="r" t="t"/>
              <a:pathLst>
                <a:path extrusionOk="0" h="1556" w="7326">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1"/>
            <p:cNvSpPr/>
            <p:nvPr/>
          </p:nvSpPr>
          <p:spPr>
            <a:xfrm>
              <a:off x="1466536" y="2170703"/>
              <a:ext cx="191960" cy="20648"/>
            </a:xfrm>
            <a:custGeom>
              <a:rect b="b" l="l" r="r" t="t"/>
              <a:pathLst>
                <a:path extrusionOk="0" h="788" w="7326">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1"/>
            <p:cNvSpPr/>
            <p:nvPr/>
          </p:nvSpPr>
          <p:spPr>
            <a:xfrm>
              <a:off x="1304028" y="2101398"/>
              <a:ext cx="102164" cy="89953"/>
            </a:xfrm>
            <a:custGeom>
              <a:rect b="b" l="l" r="r" t="t"/>
              <a:pathLst>
                <a:path extrusionOk="0" h="3433" w="3899">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1"/>
            <p:cNvSpPr/>
            <p:nvPr/>
          </p:nvSpPr>
          <p:spPr>
            <a:xfrm>
              <a:off x="1322762" y="2101398"/>
              <a:ext cx="83429" cy="69332"/>
            </a:xfrm>
            <a:custGeom>
              <a:rect b="b" l="l" r="r" t="t"/>
              <a:pathLst>
                <a:path extrusionOk="0" h="2646" w="3184">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1"/>
            <p:cNvSpPr/>
            <p:nvPr/>
          </p:nvSpPr>
          <p:spPr>
            <a:xfrm>
              <a:off x="1304028" y="2150580"/>
              <a:ext cx="102164" cy="40771"/>
            </a:xfrm>
            <a:custGeom>
              <a:rect b="b" l="l" r="r" t="t"/>
              <a:pathLst>
                <a:path extrusionOk="0" h="1556" w="3899">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1"/>
            <p:cNvSpPr/>
            <p:nvPr/>
          </p:nvSpPr>
          <p:spPr>
            <a:xfrm>
              <a:off x="1304028" y="2150580"/>
              <a:ext cx="102164" cy="40771"/>
            </a:xfrm>
            <a:custGeom>
              <a:rect b="b" l="l" r="r" t="t"/>
              <a:pathLst>
                <a:path extrusionOk="0" h="1556" w="3899">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1"/>
            <p:cNvSpPr/>
            <p:nvPr/>
          </p:nvSpPr>
          <p:spPr>
            <a:xfrm>
              <a:off x="1378495" y="2071763"/>
              <a:ext cx="43418" cy="153520"/>
            </a:xfrm>
            <a:custGeom>
              <a:rect b="b" l="l" r="r" t="t"/>
              <a:pathLst>
                <a:path extrusionOk="0" h="5859" w="1657">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1"/>
            <p:cNvSpPr/>
            <p:nvPr/>
          </p:nvSpPr>
          <p:spPr>
            <a:xfrm>
              <a:off x="1396837" y="2086672"/>
              <a:ext cx="25076" cy="131720"/>
            </a:xfrm>
            <a:custGeom>
              <a:rect b="b" l="l" r="r" t="t"/>
              <a:pathLst>
                <a:path extrusionOk="0" h="5027" w="957">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1"/>
            <p:cNvSpPr/>
            <p:nvPr/>
          </p:nvSpPr>
          <p:spPr>
            <a:xfrm>
              <a:off x="1451574" y="2071763"/>
              <a:ext cx="43418" cy="153520"/>
            </a:xfrm>
            <a:custGeom>
              <a:rect b="b" l="l" r="r" t="t"/>
              <a:pathLst>
                <a:path extrusionOk="0" h="5859" w="1657">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1"/>
            <p:cNvSpPr/>
            <p:nvPr/>
          </p:nvSpPr>
          <p:spPr>
            <a:xfrm>
              <a:off x="1451443" y="2086934"/>
              <a:ext cx="25181" cy="131458"/>
            </a:xfrm>
            <a:custGeom>
              <a:rect b="b" l="l" r="r" t="t"/>
              <a:pathLst>
                <a:path extrusionOk="0" h="5017" w="961">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1"/>
            <p:cNvSpPr/>
            <p:nvPr/>
          </p:nvSpPr>
          <p:spPr>
            <a:xfrm>
              <a:off x="1465016" y="2218104"/>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1"/>
            <p:cNvSpPr/>
            <p:nvPr/>
          </p:nvSpPr>
          <p:spPr>
            <a:xfrm>
              <a:off x="1465147" y="221810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1"/>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1"/>
            <p:cNvSpPr/>
            <p:nvPr/>
          </p:nvSpPr>
          <p:spPr>
            <a:xfrm>
              <a:off x="1465016" y="221823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1"/>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1"/>
            <p:cNvSpPr/>
            <p:nvPr/>
          </p:nvSpPr>
          <p:spPr>
            <a:xfrm>
              <a:off x="1446150" y="2091179"/>
              <a:ext cx="217874" cy="139476"/>
            </a:xfrm>
            <a:custGeom>
              <a:rect b="b" l="l" r="r" t="t"/>
              <a:pathLst>
                <a:path extrusionOk="0" h="5323" w="8315">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1"/>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1"/>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1"/>
            <p:cNvSpPr/>
            <p:nvPr/>
          </p:nvSpPr>
          <p:spPr>
            <a:xfrm>
              <a:off x="1383893" y="2189307"/>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1"/>
            <p:cNvSpPr/>
            <p:nvPr/>
          </p:nvSpPr>
          <p:spPr>
            <a:xfrm>
              <a:off x="1298499" y="2066313"/>
              <a:ext cx="128943" cy="164394"/>
            </a:xfrm>
            <a:custGeom>
              <a:rect b="b" l="l" r="r" t="t"/>
              <a:pathLst>
                <a:path extrusionOk="0" h="6274" w="4921">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1"/>
            <p:cNvSpPr/>
            <p:nvPr/>
          </p:nvSpPr>
          <p:spPr>
            <a:xfrm>
              <a:off x="1446019" y="2066286"/>
              <a:ext cx="24526" cy="98155"/>
            </a:xfrm>
            <a:custGeom>
              <a:rect b="b" l="l" r="r" t="t"/>
              <a:pathLst>
                <a:path extrusionOk="0" h="3746" w="936">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7" name="Google Shape;16327;p81"/>
          <p:cNvGrpSpPr/>
          <p:nvPr/>
        </p:nvGrpSpPr>
        <p:grpSpPr>
          <a:xfrm>
            <a:off x="854105" y="1898328"/>
            <a:ext cx="365551" cy="126663"/>
            <a:chOff x="854105" y="2085178"/>
            <a:chExt cx="365551" cy="126663"/>
          </a:xfrm>
        </p:grpSpPr>
        <p:sp>
          <p:nvSpPr>
            <p:cNvPr id="16328" name="Google Shape;16328;p81"/>
            <p:cNvSpPr/>
            <p:nvPr/>
          </p:nvSpPr>
          <p:spPr>
            <a:xfrm>
              <a:off x="859660" y="2090707"/>
              <a:ext cx="354467" cy="115736"/>
            </a:xfrm>
            <a:custGeom>
              <a:rect b="b" l="l" r="r" t="t"/>
              <a:pathLst>
                <a:path extrusionOk="0" h="4417" w="13528">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1"/>
            <p:cNvSpPr/>
            <p:nvPr/>
          </p:nvSpPr>
          <p:spPr>
            <a:xfrm>
              <a:off x="859660" y="2139758"/>
              <a:ext cx="354467" cy="66685"/>
            </a:xfrm>
            <a:custGeom>
              <a:rect b="b" l="l" r="r" t="t"/>
              <a:pathLst>
                <a:path extrusionOk="0" h="2545" w="13528">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1"/>
            <p:cNvSpPr/>
            <p:nvPr/>
          </p:nvSpPr>
          <p:spPr>
            <a:xfrm>
              <a:off x="859660" y="2163891"/>
              <a:ext cx="354467" cy="42553"/>
            </a:xfrm>
            <a:custGeom>
              <a:rect b="b" l="l" r="r" t="t"/>
              <a:pathLst>
                <a:path extrusionOk="0" h="1624" w="13528">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1"/>
            <p:cNvSpPr/>
            <p:nvPr/>
          </p:nvSpPr>
          <p:spPr>
            <a:xfrm>
              <a:off x="854105" y="2085178"/>
              <a:ext cx="365551" cy="126663"/>
            </a:xfrm>
            <a:custGeom>
              <a:rect b="b" l="l" r="r" t="t"/>
              <a:pathLst>
                <a:path extrusionOk="0" h="4834" w="13951">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2" name="Google Shape;16332;p81"/>
          <p:cNvGrpSpPr/>
          <p:nvPr/>
        </p:nvGrpSpPr>
        <p:grpSpPr>
          <a:xfrm>
            <a:off x="2315916" y="1778950"/>
            <a:ext cx="110706" cy="365472"/>
            <a:chOff x="2315916" y="1965800"/>
            <a:chExt cx="110706" cy="365472"/>
          </a:xfrm>
        </p:grpSpPr>
        <p:sp>
          <p:nvSpPr>
            <p:cNvPr id="16333" name="Google Shape;16333;p81"/>
            <p:cNvSpPr/>
            <p:nvPr/>
          </p:nvSpPr>
          <p:spPr>
            <a:xfrm>
              <a:off x="2321445" y="1971250"/>
              <a:ext cx="97133" cy="306386"/>
            </a:xfrm>
            <a:custGeom>
              <a:rect b="b" l="l" r="r" t="t"/>
              <a:pathLst>
                <a:path extrusionOk="0" h="11693" w="3707">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1"/>
            <p:cNvSpPr/>
            <p:nvPr/>
          </p:nvSpPr>
          <p:spPr>
            <a:xfrm>
              <a:off x="2345210" y="1976883"/>
              <a:ext cx="73367" cy="284271"/>
            </a:xfrm>
            <a:custGeom>
              <a:rect b="b" l="l" r="r" t="t"/>
              <a:pathLst>
                <a:path extrusionOk="0" h="10849" w="280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1"/>
            <p:cNvSpPr/>
            <p:nvPr/>
          </p:nvSpPr>
          <p:spPr>
            <a:xfrm>
              <a:off x="2315916" y="1965800"/>
              <a:ext cx="88591" cy="255894"/>
            </a:xfrm>
            <a:custGeom>
              <a:rect b="b" l="l" r="r" t="t"/>
              <a:pathLst>
                <a:path extrusionOk="0" h="9766" w="3381">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1"/>
            <p:cNvSpPr/>
            <p:nvPr/>
          </p:nvSpPr>
          <p:spPr>
            <a:xfrm>
              <a:off x="2329908" y="2004920"/>
              <a:ext cx="96713" cy="326352"/>
            </a:xfrm>
            <a:custGeom>
              <a:rect b="b" l="l" r="r" t="t"/>
              <a:pathLst>
                <a:path extrusionOk="0" h="12455" w="3691">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7" name="Google Shape;16337;p81"/>
          <p:cNvGrpSpPr/>
          <p:nvPr/>
        </p:nvGrpSpPr>
        <p:grpSpPr>
          <a:xfrm>
            <a:off x="936878" y="3622558"/>
            <a:ext cx="198615" cy="365446"/>
            <a:chOff x="936878" y="3809408"/>
            <a:chExt cx="198615" cy="365446"/>
          </a:xfrm>
        </p:grpSpPr>
        <p:sp>
          <p:nvSpPr>
            <p:cNvPr id="16338" name="Google Shape;16338;p81"/>
            <p:cNvSpPr/>
            <p:nvPr/>
          </p:nvSpPr>
          <p:spPr>
            <a:xfrm>
              <a:off x="1023163" y="4029063"/>
              <a:ext cx="25940" cy="140262"/>
            </a:xfrm>
            <a:custGeom>
              <a:rect b="b" l="l" r="r" t="t"/>
              <a:pathLst>
                <a:path extrusionOk="0" h="5353" w="99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1"/>
            <p:cNvSpPr/>
            <p:nvPr/>
          </p:nvSpPr>
          <p:spPr>
            <a:xfrm>
              <a:off x="1026805" y="4035719"/>
              <a:ext cx="80153" cy="132087"/>
            </a:xfrm>
            <a:custGeom>
              <a:rect b="b" l="l" r="r" t="t"/>
              <a:pathLst>
                <a:path extrusionOk="0" h="5041" w="3059">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1"/>
            <p:cNvSpPr/>
            <p:nvPr/>
          </p:nvSpPr>
          <p:spPr>
            <a:xfrm>
              <a:off x="965308" y="4035719"/>
              <a:ext cx="80127" cy="132139"/>
            </a:xfrm>
            <a:custGeom>
              <a:rect b="b" l="l" r="r" t="t"/>
              <a:pathLst>
                <a:path extrusionOk="0" h="5043" w="3058">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1"/>
            <p:cNvSpPr/>
            <p:nvPr/>
          </p:nvSpPr>
          <p:spPr>
            <a:xfrm>
              <a:off x="1021512" y="3814858"/>
              <a:ext cx="28980" cy="40404"/>
            </a:xfrm>
            <a:custGeom>
              <a:rect b="b" l="l" r="r" t="t"/>
              <a:pathLst>
                <a:path extrusionOk="0" h="1542" w="1106">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1"/>
            <p:cNvSpPr/>
            <p:nvPr/>
          </p:nvSpPr>
          <p:spPr>
            <a:xfrm>
              <a:off x="960906" y="3853978"/>
              <a:ext cx="150455" cy="182396"/>
            </a:xfrm>
            <a:custGeom>
              <a:rect b="b" l="l" r="r" t="t"/>
              <a:pathLst>
                <a:path extrusionOk="0" h="6961" w="5742">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1"/>
            <p:cNvSpPr/>
            <p:nvPr/>
          </p:nvSpPr>
          <p:spPr>
            <a:xfrm>
              <a:off x="983152" y="3853978"/>
              <a:ext cx="128209" cy="182396"/>
            </a:xfrm>
            <a:custGeom>
              <a:rect b="b" l="l" r="r" t="t"/>
              <a:pathLst>
                <a:path extrusionOk="0" h="6961" w="4893">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1"/>
            <p:cNvSpPr/>
            <p:nvPr/>
          </p:nvSpPr>
          <p:spPr>
            <a:xfrm>
              <a:off x="942276" y="3837890"/>
              <a:ext cx="187820" cy="30080"/>
            </a:xfrm>
            <a:custGeom>
              <a:rect b="b" l="l" r="r" t="t"/>
              <a:pathLst>
                <a:path extrusionOk="0" h="1148" w="7168">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1"/>
            <p:cNvSpPr/>
            <p:nvPr/>
          </p:nvSpPr>
          <p:spPr>
            <a:xfrm>
              <a:off x="942276" y="4022408"/>
              <a:ext cx="187820" cy="30080"/>
            </a:xfrm>
            <a:custGeom>
              <a:rect b="b" l="l" r="r" t="t"/>
              <a:pathLst>
                <a:path extrusionOk="0" h="1148" w="7168">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1"/>
            <p:cNvSpPr/>
            <p:nvPr/>
          </p:nvSpPr>
          <p:spPr>
            <a:xfrm>
              <a:off x="968819" y="3837890"/>
              <a:ext cx="161276" cy="30080"/>
            </a:xfrm>
            <a:custGeom>
              <a:rect b="b" l="l" r="r" t="t"/>
              <a:pathLst>
                <a:path extrusionOk="0" h="1148" w="6155">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81"/>
            <p:cNvSpPr/>
            <p:nvPr/>
          </p:nvSpPr>
          <p:spPr>
            <a:xfrm>
              <a:off x="968819" y="4022408"/>
              <a:ext cx="161276" cy="30080"/>
            </a:xfrm>
            <a:custGeom>
              <a:rect b="b" l="l" r="r" t="t"/>
              <a:pathLst>
                <a:path extrusionOk="0" h="1148" w="6155">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1"/>
            <p:cNvSpPr/>
            <p:nvPr/>
          </p:nvSpPr>
          <p:spPr>
            <a:xfrm>
              <a:off x="936878" y="3809408"/>
              <a:ext cx="198615" cy="111492"/>
            </a:xfrm>
            <a:custGeom>
              <a:rect b="b" l="l" r="r" t="t"/>
              <a:pathLst>
                <a:path extrusionOk="0" h="4255" w="758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1"/>
            <p:cNvSpPr/>
            <p:nvPr/>
          </p:nvSpPr>
          <p:spPr>
            <a:xfrm>
              <a:off x="936878" y="3902846"/>
              <a:ext cx="198615" cy="272008"/>
            </a:xfrm>
            <a:custGeom>
              <a:rect b="b" l="l" r="r" t="t"/>
              <a:pathLst>
                <a:path extrusionOk="0" h="10381" w="758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0" name="Google Shape;16350;p81"/>
          <p:cNvGrpSpPr/>
          <p:nvPr/>
        </p:nvGrpSpPr>
        <p:grpSpPr>
          <a:xfrm>
            <a:off x="2270140" y="3622610"/>
            <a:ext cx="202021" cy="365394"/>
            <a:chOff x="2270140" y="3809460"/>
            <a:chExt cx="202021" cy="365394"/>
          </a:xfrm>
        </p:grpSpPr>
        <p:sp>
          <p:nvSpPr>
            <p:cNvPr id="16351" name="Google Shape;16351;p81"/>
            <p:cNvSpPr/>
            <p:nvPr/>
          </p:nvSpPr>
          <p:spPr>
            <a:xfrm>
              <a:off x="2322466" y="3814832"/>
              <a:ext cx="38753" cy="56545"/>
            </a:xfrm>
            <a:custGeom>
              <a:rect b="b" l="l" r="r" t="t"/>
              <a:pathLst>
                <a:path extrusionOk="0" h="2158" w="1479">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81"/>
            <p:cNvSpPr/>
            <p:nvPr/>
          </p:nvSpPr>
          <p:spPr>
            <a:xfrm>
              <a:off x="2346468" y="3819391"/>
              <a:ext cx="15643" cy="51724"/>
            </a:xfrm>
            <a:custGeom>
              <a:rect b="b" l="l" r="r" t="t"/>
              <a:pathLst>
                <a:path extrusionOk="0" h="1974" w="597">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1"/>
            <p:cNvSpPr/>
            <p:nvPr/>
          </p:nvSpPr>
          <p:spPr>
            <a:xfrm>
              <a:off x="2275669" y="3856991"/>
              <a:ext cx="132480" cy="312465"/>
            </a:xfrm>
            <a:custGeom>
              <a:rect b="b" l="l" r="r" t="t"/>
              <a:pathLst>
                <a:path extrusionOk="0" h="11925" w="5056">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1"/>
            <p:cNvSpPr/>
            <p:nvPr/>
          </p:nvSpPr>
          <p:spPr>
            <a:xfrm>
              <a:off x="2298308" y="3857385"/>
              <a:ext cx="111099" cy="312072"/>
            </a:xfrm>
            <a:custGeom>
              <a:rect b="b" l="l" r="r" t="t"/>
              <a:pathLst>
                <a:path extrusionOk="0" h="11910" w="424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1"/>
            <p:cNvSpPr/>
            <p:nvPr/>
          </p:nvSpPr>
          <p:spPr>
            <a:xfrm>
              <a:off x="2275669" y="3937250"/>
              <a:ext cx="132349" cy="232207"/>
            </a:xfrm>
            <a:custGeom>
              <a:rect b="b" l="l" r="r" t="t"/>
              <a:pathLst>
                <a:path extrusionOk="0" h="8862" w="5051">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1"/>
            <p:cNvSpPr/>
            <p:nvPr/>
          </p:nvSpPr>
          <p:spPr>
            <a:xfrm>
              <a:off x="2299565" y="3937250"/>
              <a:ext cx="108452" cy="207314"/>
            </a:xfrm>
            <a:custGeom>
              <a:rect b="b" l="l" r="r" t="t"/>
              <a:pathLst>
                <a:path extrusionOk="0" h="7912" w="4139">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1"/>
            <p:cNvSpPr/>
            <p:nvPr/>
          </p:nvSpPr>
          <p:spPr>
            <a:xfrm>
              <a:off x="2350372" y="3991201"/>
              <a:ext cx="57646" cy="119510"/>
            </a:xfrm>
            <a:custGeom>
              <a:rect b="b" l="l" r="r" t="t"/>
              <a:pathLst>
                <a:path extrusionOk="0" h="4561" w="220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1"/>
            <p:cNvSpPr/>
            <p:nvPr/>
          </p:nvSpPr>
          <p:spPr>
            <a:xfrm>
              <a:off x="2270140" y="3809460"/>
              <a:ext cx="143537" cy="365394"/>
            </a:xfrm>
            <a:custGeom>
              <a:rect b="b" l="l" r="r" t="t"/>
              <a:pathLst>
                <a:path extrusionOk="0" h="13945" w="5478">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1"/>
            <p:cNvSpPr/>
            <p:nvPr/>
          </p:nvSpPr>
          <p:spPr>
            <a:xfrm>
              <a:off x="2443522" y="3862258"/>
              <a:ext cx="27382" cy="18630"/>
            </a:xfrm>
            <a:custGeom>
              <a:rect b="b" l="l" r="r" t="t"/>
              <a:pathLst>
                <a:path extrusionOk="0" h="711" w="1045">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1"/>
            <p:cNvSpPr/>
            <p:nvPr/>
          </p:nvSpPr>
          <p:spPr>
            <a:xfrm>
              <a:off x="2376155" y="3841322"/>
              <a:ext cx="28980" cy="13599"/>
            </a:xfrm>
            <a:custGeom>
              <a:rect b="b" l="l" r="r" t="t"/>
              <a:pathLst>
                <a:path extrusionOk="0" h="519" w="1106">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1"/>
            <p:cNvSpPr/>
            <p:nvPr/>
          </p:nvSpPr>
          <p:spPr>
            <a:xfrm>
              <a:off x="2410507" y="3849419"/>
              <a:ext cx="28875" cy="15250"/>
            </a:xfrm>
            <a:custGeom>
              <a:rect b="b" l="l" r="r" t="t"/>
              <a:pathLst>
                <a:path extrusionOk="0" h="582" w="1102">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1"/>
            <p:cNvSpPr/>
            <p:nvPr/>
          </p:nvSpPr>
          <p:spPr>
            <a:xfrm>
              <a:off x="2375579" y="3825339"/>
              <a:ext cx="28797" cy="12813"/>
            </a:xfrm>
            <a:custGeom>
              <a:rect b="b" l="l" r="r" t="t"/>
              <a:pathLst>
                <a:path extrusionOk="0" h="489" w="1099">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1"/>
            <p:cNvSpPr/>
            <p:nvPr/>
          </p:nvSpPr>
          <p:spPr>
            <a:xfrm>
              <a:off x="2410559" y="3820072"/>
              <a:ext cx="28954" cy="12996"/>
            </a:xfrm>
            <a:custGeom>
              <a:rect b="b" l="l" r="r" t="t"/>
              <a:pathLst>
                <a:path extrusionOk="0" h="496" w="1105">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1"/>
            <p:cNvSpPr/>
            <p:nvPr/>
          </p:nvSpPr>
          <p:spPr>
            <a:xfrm>
              <a:off x="2445042" y="3810901"/>
              <a:ext cx="27120" cy="16272"/>
            </a:xfrm>
            <a:custGeom>
              <a:rect b="b" l="l" r="r" t="t"/>
              <a:pathLst>
                <a:path extrusionOk="0" h="621" w="1035">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5" name="Google Shape;16365;p81"/>
          <p:cNvGrpSpPr/>
          <p:nvPr/>
        </p:nvGrpSpPr>
        <p:grpSpPr>
          <a:xfrm>
            <a:off x="3201010" y="1778976"/>
            <a:ext cx="115370" cy="365420"/>
            <a:chOff x="3201010" y="1965826"/>
            <a:chExt cx="115370" cy="365420"/>
          </a:xfrm>
        </p:grpSpPr>
        <p:sp>
          <p:nvSpPr>
            <p:cNvPr id="16366" name="Google Shape;16366;p81"/>
            <p:cNvSpPr/>
            <p:nvPr/>
          </p:nvSpPr>
          <p:spPr>
            <a:xfrm>
              <a:off x="3222025" y="2095109"/>
              <a:ext cx="61419" cy="230634"/>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1"/>
            <p:cNvSpPr/>
            <p:nvPr/>
          </p:nvSpPr>
          <p:spPr>
            <a:xfrm>
              <a:off x="3222025" y="2095109"/>
              <a:ext cx="44046" cy="230634"/>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81"/>
            <p:cNvSpPr/>
            <p:nvPr/>
          </p:nvSpPr>
          <p:spPr>
            <a:xfrm>
              <a:off x="3204285" y="1971224"/>
              <a:ext cx="108085" cy="142908"/>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1"/>
            <p:cNvSpPr/>
            <p:nvPr/>
          </p:nvSpPr>
          <p:spPr>
            <a:xfrm>
              <a:off x="3225300" y="1971224"/>
              <a:ext cx="87071" cy="12579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1"/>
            <p:cNvSpPr/>
            <p:nvPr/>
          </p:nvSpPr>
          <p:spPr>
            <a:xfrm>
              <a:off x="3223544" y="2142641"/>
              <a:ext cx="58117" cy="30211"/>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1"/>
            <p:cNvSpPr/>
            <p:nvPr/>
          </p:nvSpPr>
          <p:spPr>
            <a:xfrm>
              <a:off x="3223544" y="2142641"/>
              <a:ext cx="28823" cy="30211"/>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1"/>
            <p:cNvSpPr/>
            <p:nvPr/>
          </p:nvSpPr>
          <p:spPr>
            <a:xfrm>
              <a:off x="3201010" y="1965826"/>
              <a:ext cx="115370" cy="365420"/>
            </a:xfrm>
            <a:custGeom>
              <a:rect b="b" l="l" r="r" t="t"/>
              <a:pathLst>
                <a:path extrusionOk="0" h="13946" w="4403">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3" name="Google Shape;16373;p81"/>
          <p:cNvGrpSpPr/>
          <p:nvPr/>
        </p:nvGrpSpPr>
        <p:grpSpPr>
          <a:xfrm>
            <a:off x="3520366" y="1823232"/>
            <a:ext cx="365551" cy="276856"/>
            <a:chOff x="3520366" y="2010082"/>
            <a:chExt cx="365551" cy="276856"/>
          </a:xfrm>
        </p:grpSpPr>
        <p:sp>
          <p:nvSpPr>
            <p:cNvPr id="16374" name="Google Shape;16374;p81"/>
            <p:cNvSpPr/>
            <p:nvPr/>
          </p:nvSpPr>
          <p:spPr>
            <a:xfrm>
              <a:off x="3525790" y="2062015"/>
              <a:ext cx="26" cy="1415"/>
            </a:xfrm>
            <a:custGeom>
              <a:rect b="b" l="l" r="r" t="t"/>
              <a:pathLst>
                <a:path extrusionOk="0" h="54" w="1">
                  <a:moveTo>
                    <a:pt x="0" y="1"/>
                  </a:moveTo>
                  <a:lnTo>
                    <a:pt x="0" y="54"/>
                  </a:lnTo>
                  <a:lnTo>
                    <a:pt x="0" y="54"/>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1"/>
            <p:cNvSpPr/>
            <p:nvPr/>
          </p:nvSpPr>
          <p:spPr>
            <a:xfrm>
              <a:off x="3525790" y="2042285"/>
              <a:ext cx="354598" cy="239255"/>
            </a:xfrm>
            <a:custGeom>
              <a:rect b="b" l="l" r="r" t="t"/>
              <a:pathLst>
                <a:path extrusionOk="0" h="9131" w="13533">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1"/>
            <p:cNvSpPr/>
            <p:nvPr/>
          </p:nvSpPr>
          <p:spPr>
            <a:xfrm>
              <a:off x="3623499" y="2160642"/>
              <a:ext cx="236635" cy="71952"/>
            </a:xfrm>
            <a:custGeom>
              <a:rect b="b" l="l" r="r" t="t"/>
              <a:pathLst>
                <a:path extrusionOk="0" h="2746" w="9031">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1"/>
            <p:cNvSpPr/>
            <p:nvPr/>
          </p:nvSpPr>
          <p:spPr>
            <a:xfrm>
              <a:off x="3623499" y="2160746"/>
              <a:ext cx="236635" cy="46090"/>
            </a:xfrm>
            <a:custGeom>
              <a:rect b="b" l="l" r="r" t="t"/>
              <a:pathLst>
                <a:path extrusionOk="0" h="1759" w="9031">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1"/>
            <p:cNvSpPr/>
            <p:nvPr/>
          </p:nvSpPr>
          <p:spPr>
            <a:xfrm>
              <a:off x="3525790" y="2015480"/>
              <a:ext cx="76616" cy="235613"/>
            </a:xfrm>
            <a:custGeom>
              <a:rect b="b" l="l" r="r" t="t"/>
              <a:pathLst>
                <a:path extrusionOk="0" h="8992" w="2924">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1"/>
            <p:cNvSpPr/>
            <p:nvPr/>
          </p:nvSpPr>
          <p:spPr>
            <a:xfrm>
              <a:off x="3525790" y="2015480"/>
              <a:ext cx="26936" cy="235613"/>
            </a:xfrm>
            <a:custGeom>
              <a:rect b="b" l="l" r="r" t="t"/>
              <a:pathLst>
                <a:path extrusionOk="0" h="8992" w="1028">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1"/>
            <p:cNvSpPr/>
            <p:nvPr/>
          </p:nvSpPr>
          <p:spPr>
            <a:xfrm>
              <a:off x="3520366" y="2010082"/>
              <a:ext cx="365551" cy="276856"/>
            </a:xfrm>
            <a:custGeom>
              <a:rect b="b" l="l" r="r" t="t"/>
              <a:pathLst>
                <a:path extrusionOk="0" h="10566" w="13951">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1"/>
            <p:cNvSpPr/>
            <p:nvPr/>
          </p:nvSpPr>
          <p:spPr>
            <a:xfrm>
              <a:off x="3674699" y="2112717"/>
              <a:ext cx="211087" cy="174220"/>
            </a:xfrm>
            <a:custGeom>
              <a:rect b="b" l="l" r="r" t="t"/>
              <a:pathLst>
                <a:path extrusionOk="0" h="6649" w="8056">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1"/>
            <p:cNvSpPr/>
            <p:nvPr/>
          </p:nvSpPr>
          <p:spPr>
            <a:xfrm>
              <a:off x="3618101" y="2155349"/>
              <a:ext cx="247430" cy="82669"/>
            </a:xfrm>
            <a:custGeom>
              <a:rect b="b" l="l" r="r" t="t"/>
              <a:pathLst>
                <a:path extrusionOk="0" h="3155" w="9443">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1"/>
            <p:cNvSpPr/>
            <p:nvPr/>
          </p:nvSpPr>
          <p:spPr>
            <a:xfrm>
              <a:off x="3625019" y="2066417"/>
              <a:ext cx="204799" cy="71716"/>
            </a:xfrm>
            <a:custGeom>
              <a:rect b="b" l="l" r="r" t="t"/>
              <a:pathLst>
                <a:path extrusionOk="0" h="2737" w="7816">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4" name="Google Shape;16384;p81"/>
          <p:cNvGrpSpPr/>
          <p:nvPr/>
        </p:nvGrpSpPr>
        <p:grpSpPr>
          <a:xfrm>
            <a:off x="1298368" y="3622610"/>
            <a:ext cx="365420" cy="365394"/>
            <a:chOff x="1298368" y="3809460"/>
            <a:chExt cx="365420" cy="365394"/>
          </a:xfrm>
        </p:grpSpPr>
        <p:sp>
          <p:nvSpPr>
            <p:cNvPr id="16385" name="Google Shape;16385;p81"/>
            <p:cNvSpPr/>
            <p:nvPr/>
          </p:nvSpPr>
          <p:spPr>
            <a:xfrm>
              <a:off x="1306150" y="4053956"/>
              <a:ext cx="354598" cy="113614"/>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1"/>
            <p:cNvSpPr/>
            <p:nvPr/>
          </p:nvSpPr>
          <p:spPr>
            <a:xfrm>
              <a:off x="1306281" y="4076699"/>
              <a:ext cx="354467" cy="90870"/>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1"/>
            <p:cNvSpPr/>
            <p:nvPr/>
          </p:nvSpPr>
          <p:spPr>
            <a:xfrm>
              <a:off x="1597076" y="4076726"/>
              <a:ext cx="37653" cy="68074"/>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1"/>
            <p:cNvSpPr/>
            <p:nvPr/>
          </p:nvSpPr>
          <p:spPr>
            <a:xfrm>
              <a:off x="1510163" y="4076726"/>
              <a:ext cx="37653" cy="68074"/>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81"/>
            <p:cNvSpPr/>
            <p:nvPr/>
          </p:nvSpPr>
          <p:spPr>
            <a:xfrm>
              <a:off x="1424140" y="4076726"/>
              <a:ext cx="37627" cy="68074"/>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81"/>
            <p:cNvSpPr/>
            <p:nvPr/>
          </p:nvSpPr>
          <p:spPr>
            <a:xfrm>
              <a:off x="1305285" y="3917205"/>
              <a:ext cx="342257" cy="250339"/>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1"/>
            <p:cNvSpPr/>
            <p:nvPr/>
          </p:nvSpPr>
          <p:spPr>
            <a:xfrm>
              <a:off x="1307932" y="3929441"/>
              <a:ext cx="339611" cy="23812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1"/>
            <p:cNvSpPr/>
            <p:nvPr/>
          </p:nvSpPr>
          <p:spPr>
            <a:xfrm>
              <a:off x="1553449" y="3945582"/>
              <a:ext cx="62912" cy="71769"/>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1"/>
            <p:cNvSpPr/>
            <p:nvPr/>
          </p:nvSpPr>
          <p:spPr>
            <a:xfrm>
              <a:off x="1478222" y="3989026"/>
              <a:ext cx="62912" cy="7171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1"/>
            <p:cNvSpPr/>
            <p:nvPr/>
          </p:nvSpPr>
          <p:spPr>
            <a:xfrm>
              <a:off x="1403650" y="4032103"/>
              <a:ext cx="62912" cy="71664"/>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1"/>
            <p:cNvSpPr/>
            <p:nvPr/>
          </p:nvSpPr>
          <p:spPr>
            <a:xfrm>
              <a:off x="1306150" y="3829033"/>
              <a:ext cx="253221" cy="338458"/>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1"/>
            <p:cNvSpPr/>
            <p:nvPr/>
          </p:nvSpPr>
          <p:spPr>
            <a:xfrm>
              <a:off x="1320745" y="3833724"/>
              <a:ext cx="238626" cy="333846"/>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1"/>
            <p:cNvSpPr/>
            <p:nvPr/>
          </p:nvSpPr>
          <p:spPr>
            <a:xfrm>
              <a:off x="1456212" y="3859061"/>
              <a:ext cx="74127" cy="60554"/>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1"/>
            <p:cNvSpPr/>
            <p:nvPr/>
          </p:nvSpPr>
          <p:spPr>
            <a:xfrm>
              <a:off x="1412192" y="3934027"/>
              <a:ext cx="73996" cy="60554"/>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1"/>
            <p:cNvSpPr/>
            <p:nvPr/>
          </p:nvSpPr>
          <p:spPr>
            <a:xfrm>
              <a:off x="1369062" y="4008599"/>
              <a:ext cx="74101" cy="60580"/>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1"/>
            <p:cNvSpPr/>
            <p:nvPr/>
          </p:nvSpPr>
          <p:spPr>
            <a:xfrm>
              <a:off x="1304657" y="3812971"/>
              <a:ext cx="115108" cy="354598"/>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1"/>
            <p:cNvSpPr/>
            <p:nvPr/>
          </p:nvSpPr>
          <p:spPr>
            <a:xfrm>
              <a:off x="1327033" y="3812971"/>
              <a:ext cx="92731" cy="354467"/>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1"/>
            <p:cNvSpPr/>
            <p:nvPr/>
          </p:nvSpPr>
          <p:spPr>
            <a:xfrm>
              <a:off x="1329051" y="3839017"/>
              <a:ext cx="67943" cy="37627"/>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81"/>
            <p:cNvSpPr/>
            <p:nvPr/>
          </p:nvSpPr>
          <p:spPr>
            <a:xfrm>
              <a:off x="1329051" y="3925930"/>
              <a:ext cx="68074" cy="37627"/>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1"/>
            <p:cNvSpPr/>
            <p:nvPr/>
          </p:nvSpPr>
          <p:spPr>
            <a:xfrm>
              <a:off x="1329051" y="4011953"/>
              <a:ext cx="67943" cy="37627"/>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1"/>
            <p:cNvSpPr/>
            <p:nvPr/>
          </p:nvSpPr>
          <p:spPr>
            <a:xfrm>
              <a:off x="1459618" y="4067686"/>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81"/>
            <p:cNvSpPr/>
            <p:nvPr/>
          </p:nvSpPr>
          <p:spPr>
            <a:xfrm>
              <a:off x="1298368" y="3809460"/>
              <a:ext cx="365420" cy="365394"/>
            </a:xfrm>
            <a:custGeom>
              <a:rect b="b" l="l" r="r" t="t"/>
              <a:pathLst>
                <a:path extrusionOk="0" h="13945" w="13946">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81"/>
            <p:cNvSpPr/>
            <p:nvPr/>
          </p:nvSpPr>
          <p:spPr>
            <a:xfrm>
              <a:off x="1589163" y="4073215"/>
              <a:ext cx="48579" cy="78896"/>
            </a:xfrm>
            <a:custGeom>
              <a:rect b="b" l="l" r="r" t="t"/>
              <a:pathLst>
                <a:path extrusionOk="0" h="3011" w="1854">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1"/>
            <p:cNvSpPr/>
            <p:nvPr/>
          </p:nvSpPr>
          <p:spPr>
            <a:xfrm>
              <a:off x="1565529" y="4074656"/>
              <a:ext cx="10953" cy="47060"/>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1"/>
            <p:cNvSpPr/>
            <p:nvPr/>
          </p:nvSpPr>
          <p:spPr>
            <a:xfrm>
              <a:off x="1565529" y="4132589"/>
              <a:ext cx="10822" cy="1810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1"/>
            <p:cNvSpPr/>
            <p:nvPr/>
          </p:nvSpPr>
          <p:spPr>
            <a:xfrm>
              <a:off x="1478720" y="4132589"/>
              <a:ext cx="10848" cy="1810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1"/>
            <p:cNvSpPr/>
            <p:nvPr/>
          </p:nvSpPr>
          <p:spPr>
            <a:xfrm>
              <a:off x="1338117" y="4101697"/>
              <a:ext cx="52457" cy="44990"/>
            </a:xfrm>
            <a:custGeom>
              <a:rect b="b" l="l" r="r" t="t"/>
              <a:pathLst>
                <a:path extrusionOk="0" h="1717" w="2002">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1"/>
            <p:cNvSpPr/>
            <p:nvPr/>
          </p:nvSpPr>
          <p:spPr>
            <a:xfrm>
              <a:off x="1321138" y="3835479"/>
              <a:ext cx="78870" cy="48579"/>
            </a:xfrm>
            <a:custGeom>
              <a:rect b="b" l="l" r="r" t="t"/>
              <a:pathLst>
                <a:path extrusionOk="0" h="1854" w="301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1"/>
            <p:cNvSpPr/>
            <p:nvPr/>
          </p:nvSpPr>
          <p:spPr>
            <a:xfrm>
              <a:off x="1378731" y="3896741"/>
              <a:ext cx="21669" cy="10979"/>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1"/>
            <p:cNvSpPr/>
            <p:nvPr/>
          </p:nvSpPr>
          <p:spPr>
            <a:xfrm>
              <a:off x="1320745" y="3896741"/>
              <a:ext cx="50728" cy="10979"/>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1"/>
            <p:cNvSpPr/>
            <p:nvPr/>
          </p:nvSpPr>
          <p:spPr>
            <a:xfrm>
              <a:off x="1321138" y="3922288"/>
              <a:ext cx="78870" cy="48553"/>
            </a:xfrm>
            <a:custGeom>
              <a:rect b="b" l="l" r="r" t="t"/>
              <a:pathLst>
                <a:path extrusionOk="0" h="1853" w="301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1"/>
            <p:cNvSpPr/>
            <p:nvPr/>
          </p:nvSpPr>
          <p:spPr>
            <a:xfrm>
              <a:off x="1378731" y="3983654"/>
              <a:ext cx="21669" cy="10848"/>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1"/>
            <p:cNvSpPr/>
            <p:nvPr/>
          </p:nvSpPr>
          <p:spPr>
            <a:xfrm>
              <a:off x="1320745" y="3983654"/>
              <a:ext cx="50807" cy="10848"/>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1"/>
            <p:cNvSpPr/>
            <p:nvPr/>
          </p:nvSpPr>
          <p:spPr>
            <a:xfrm>
              <a:off x="1321138" y="4008442"/>
              <a:ext cx="79498" cy="48448"/>
            </a:xfrm>
            <a:custGeom>
              <a:rect b="b" l="l" r="r" t="t"/>
              <a:pathLst>
                <a:path extrusionOk="0" h="1849" w="3034">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1"/>
            <p:cNvSpPr/>
            <p:nvPr/>
          </p:nvSpPr>
          <p:spPr>
            <a:xfrm>
              <a:off x="1320614" y="4069677"/>
              <a:ext cx="49103" cy="10848"/>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1"/>
            <p:cNvSpPr/>
            <p:nvPr/>
          </p:nvSpPr>
          <p:spPr>
            <a:xfrm>
              <a:off x="1378731" y="4069677"/>
              <a:ext cx="21669" cy="10979"/>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1"/>
            <p:cNvSpPr/>
            <p:nvPr/>
          </p:nvSpPr>
          <p:spPr>
            <a:xfrm>
              <a:off x="1546768" y="3942045"/>
              <a:ext cx="69437" cy="82512"/>
            </a:xfrm>
            <a:custGeom>
              <a:rect b="b" l="l" r="r" t="t"/>
              <a:pathLst>
                <a:path extrusionOk="0" h="3149" w="265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1"/>
            <p:cNvSpPr/>
            <p:nvPr/>
          </p:nvSpPr>
          <p:spPr>
            <a:xfrm>
              <a:off x="1552192" y="4021019"/>
              <a:ext cx="16979" cy="17294"/>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81"/>
            <p:cNvSpPr/>
            <p:nvPr/>
          </p:nvSpPr>
          <p:spPr>
            <a:xfrm>
              <a:off x="1523133" y="3970972"/>
              <a:ext cx="31574" cy="42291"/>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81"/>
            <p:cNvSpPr/>
            <p:nvPr/>
          </p:nvSpPr>
          <p:spPr>
            <a:xfrm>
              <a:off x="1476964" y="4064489"/>
              <a:ext cx="17005" cy="17241"/>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1"/>
            <p:cNvSpPr/>
            <p:nvPr/>
          </p:nvSpPr>
          <p:spPr>
            <a:xfrm>
              <a:off x="1448666" y="3854974"/>
              <a:ext cx="81437" cy="71611"/>
            </a:xfrm>
            <a:custGeom>
              <a:rect b="b" l="l" r="r" t="t"/>
              <a:pathLst>
                <a:path extrusionOk="0" h="2733" w="3108">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1"/>
            <p:cNvSpPr/>
            <p:nvPr/>
          </p:nvSpPr>
          <p:spPr>
            <a:xfrm>
              <a:off x="1482624" y="3934656"/>
              <a:ext cx="22325" cy="1475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1"/>
            <p:cNvSpPr/>
            <p:nvPr/>
          </p:nvSpPr>
          <p:spPr>
            <a:xfrm>
              <a:off x="1432420" y="3905728"/>
              <a:ext cx="47374" cy="2921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1"/>
            <p:cNvSpPr/>
            <p:nvPr/>
          </p:nvSpPr>
          <p:spPr>
            <a:xfrm>
              <a:off x="1439102" y="4009883"/>
              <a:ext cx="21800" cy="14673"/>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9" name="Google Shape;16429;p81"/>
          <p:cNvGrpSpPr/>
          <p:nvPr/>
        </p:nvGrpSpPr>
        <p:grpSpPr>
          <a:xfrm>
            <a:off x="3963503" y="3164093"/>
            <a:ext cx="365394" cy="365472"/>
            <a:chOff x="3963503" y="3350943"/>
            <a:chExt cx="365394" cy="365472"/>
          </a:xfrm>
        </p:grpSpPr>
        <p:sp>
          <p:nvSpPr>
            <p:cNvPr id="16430" name="Google Shape;16430;p81"/>
            <p:cNvSpPr/>
            <p:nvPr/>
          </p:nvSpPr>
          <p:spPr>
            <a:xfrm>
              <a:off x="4062470" y="3404553"/>
              <a:ext cx="167198" cy="216642"/>
            </a:xfrm>
            <a:custGeom>
              <a:rect b="b" l="l" r="r" t="t"/>
              <a:pathLst>
                <a:path extrusionOk="0" h="8268" w="6381">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1"/>
            <p:cNvSpPr/>
            <p:nvPr/>
          </p:nvSpPr>
          <p:spPr>
            <a:xfrm>
              <a:off x="4062470" y="3404553"/>
              <a:ext cx="96137" cy="216642"/>
            </a:xfrm>
            <a:custGeom>
              <a:rect b="b" l="l" r="r" t="t"/>
              <a:pathLst>
                <a:path extrusionOk="0" h="8268" w="3669">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81"/>
            <p:cNvSpPr/>
            <p:nvPr/>
          </p:nvSpPr>
          <p:spPr>
            <a:xfrm>
              <a:off x="4127766" y="3356393"/>
              <a:ext cx="36867" cy="36893"/>
            </a:xfrm>
            <a:custGeom>
              <a:rect b="b" l="l" r="r" t="t"/>
              <a:pathLst>
                <a:path extrusionOk="0" h="1408" w="1407">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1"/>
            <p:cNvSpPr/>
            <p:nvPr/>
          </p:nvSpPr>
          <p:spPr>
            <a:xfrm>
              <a:off x="4285872" y="3533495"/>
              <a:ext cx="37496" cy="37522"/>
            </a:xfrm>
            <a:custGeom>
              <a:rect b="b" l="l" r="r" t="t"/>
              <a:pathLst>
                <a:path extrusionOk="0" h="1432" w="1431">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1"/>
            <p:cNvSpPr/>
            <p:nvPr/>
          </p:nvSpPr>
          <p:spPr>
            <a:xfrm>
              <a:off x="3968639" y="3533495"/>
              <a:ext cx="37653" cy="37522"/>
            </a:xfrm>
            <a:custGeom>
              <a:rect b="b" l="l" r="r" t="t"/>
              <a:pathLst>
                <a:path extrusionOk="0" h="1432" w="1437">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1"/>
            <p:cNvSpPr/>
            <p:nvPr/>
          </p:nvSpPr>
          <p:spPr>
            <a:xfrm>
              <a:off x="4089013" y="3637886"/>
              <a:ext cx="114374" cy="73105"/>
            </a:xfrm>
            <a:custGeom>
              <a:rect b="b" l="l" r="r" t="t"/>
              <a:pathLst>
                <a:path extrusionOk="0" h="2790" w="4365">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1"/>
            <p:cNvSpPr/>
            <p:nvPr/>
          </p:nvSpPr>
          <p:spPr>
            <a:xfrm>
              <a:off x="4068758" y="3611867"/>
              <a:ext cx="154883" cy="44911"/>
            </a:xfrm>
            <a:custGeom>
              <a:rect b="b" l="l" r="r" t="t"/>
              <a:pathLst>
                <a:path extrusionOk="0" h="1714" w="5911">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1"/>
            <p:cNvSpPr/>
            <p:nvPr/>
          </p:nvSpPr>
          <p:spPr>
            <a:xfrm>
              <a:off x="4118202" y="3637886"/>
              <a:ext cx="85184" cy="73105"/>
            </a:xfrm>
            <a:custGeom>
              <a:rect b="b" l="l" r="r" t="t"/>
              <a:pathLst>
                <a:path extrusionOk="0" h="2790" w="3251">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1"/>
            <p:cNvSpPr/>
            <p:nvPr/>
          </p:nvSpPr>
          <p:spPr>
            <a:xfrm>
              <a:off x="4098079" y="3611867"/>
              <a:ext cx="125562" cy="44911"/>
            </a:xfrm>
            <a:custGeom>
              <a:rect b="b" l="l" r="r" t="t"/>
              <a:pathLst>
                <a:path extrusionOk="0" h="1714" w="4792">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1"/>
            <p:cNvSpPr/>
            <p:nvPr/>
          </p:nvSpPr>
          <p:spPr>
            <a:xfrm>
              <a:off x="399167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1"/>
            <p:cNvSpPr/>
            <p:nvPr/>
          </p:nvSpPr>
          <p:spPr>
            <a:xfrm>
              <a:off x="426373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1"/>
            <p:cNvSpPr/>
            <p:nvPr/>
          </p:nvSpPr>
          <p:spPr>
            <a:xfrm>
              <a:off x="3963503" y="3350943"/>
              <a:ext cx="365394" cy="365472"/>
            </a:xfrm>
            <a:custGeom>
              <a:rect b="b" l="l" r="r" t="t"/>
              <a:pathLst>
                <a:path extrusionOk="0" h="13948" w="13945">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2" name="Google Shape;16442;p81"/>
          <p:cNvGrpSpPr/>
          <p:nvPr/>
        </p:nvGrpSpPr>
        <p:grpSpPr>
          <a:xfrm>
            <a:off x="858140" y="3178111"/>
            <a:ext cx="319880" cy="365918"/>
            <a:chOff x="858140" y="3364961"/>
            <a:chExt cx="319880" cy="365918"/>
          </a:xfrm>
        </p:grpSpPr>
        <p:sp>
          <p:nvSpPr>
            <p:cNvPr id="16443" name="Google Shape;16443;p81"/>
            <p:cNvSpPr/>
            <p:nvPr/>
          </p:nvSpPr>
          <p:spPr>
            <a:xfrm>
              <a:off x="867573" y="3543086"/>
              <a:ext cx="304159" cy="182369"/>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1"/>
            <p:cNvSpPr/>
            <p:nvPr/>
          </p:nvSpPr>
          <p:spPr>
            <a:xfrm>
              <a:off x="888194" y="3543059"/>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1"/>
            <p:cNvSpPr/>
            <p:nvPr/>
          </p:nvSpPr>
          <p:spPr>
            <a:xfrm>
              <a:off x="867573" y="3485230"/>
              <a:ext cx="304159" cy="182291"/>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1"/>
            <p:cNvSpPr/>
            <p:nvPr/>
          </p:nvSpPr>
          <p:spPr>
            <a:xfrm>
              <a:off x="888194" y="3485204"/>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1"/>
            <p:cNvSpPr/>
            <p:nvPr/>
          </p:nvSpPr>
          <p:spPr>
            <a:xfrm>
              <a:off x="867573" y="3427244"/>
              <a:ext cx="304159" cy="182369"/>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1"/>
            <p:cNvSpPr/>
            <p:nvPr/>
          </p:nvSpPr>
          <p:spPr>
            <a:xfrm>
              <a:off x="885941" y="3427218"/>
              <a:ext cx="254715" cy="151870"/>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1"/>
            <p:cNvSpPr/>
            <p:nvPr/>
          </p:nvSpPr>
          <p:spPr>
            <a:xfrm>
              <a:off x="864559" y="3370332"/>
              <a:ext cx="273973" cy="18339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1"/>
            <p:cNvSpPr/>
            <p:nvPr/>
          </p:nvSpPr>
          <p:spPr>
            <a:xfrm>
              <a:off x="1093333" y="3437778"/>
              <a:ext cx="45199" cy="49208"/>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1"/>
            <p:cNvSpPr/>
            <p:nvPr/>
          </p:nvSpPr>
          <p:spPr>
            <a:xfrm>
              <a:off x="858140" y="3428947"/>
              <a:ext cx="140052" cy="214782"/>
            </a:xfrm>
            <a:custGeom>
              <a:rect b="b" l="l" r="r" t="t"/>
              <a:pathLst>
                <a:path extrusionOk="0" h="8197" w="5345">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81"/>
            <p:cNvSpPr/>
            <p:nvPr/>
          </p:nvSpPr>
          <p:spPr>
            <a:xfrm>
              <a:off x="917619" y="3364961"/>
              <a:ext cx="187348" cy="64170"/>
            </a:xfrm>
            <a:custGeom>
              <a:rect b="b" l="l" r="r" t="t"/>
              <a:pathLst>
                <a:path extrusionOk="0" h="2449" w="715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1"/>
            <p:cNvSpPr/>
            <p:nvPr/>
          </p:nvSpPr>
          <p:spPr>
            <a:xfrm>
              <a:off x="921497" y="3419226"/>
              <a:ext cx="256522" cy="253693"/>
            </a:xfrm>
            <a:custGeom>
              <a:rect b="b" l="l" r="r" t="t"/>
              <a:pathLst>
                <a:path extrusionOk="0" h="9682" w="979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1"/>
            <p:cNvSpPr/>
            <p:nvPr/>
          </p:nvSpPr>
          <p:spPr>
            <a:xfrm>
              <a:off x="988654" y="3664482"/>
              <a:ext cx="138952" cy="66397"/>
            </a:xfrm>
            <a:custGeom>
              <a:rect b="b" l="l" r="r" t="t"/>
              <a:pathLst>
                <a:path extrusionOk="0" h="2534" w="5303">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1"/>
            <p:cNvSpPr/>
            <p:nvPr/>
          </p:nvSpPr>
          <p:spPr>
            <a:xfrm>
              <a:off x="861022" y="3620252"/>
              <a:ext cx="124436" cy="88486"/>
            </a:xfrm>
            <a:custGeom>
              <a:rect b="b" l="l" r="r" t="t"/>
              <a:pathLst>
                <a:path extrusionOk="0" h="3377" w="4749">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6" name="Google Shape;16456;p81"/>
          <p:cNvGrpSpPr/>
          <p:nvPr/>
        </p:nvGrpSpPr>
        <p:grpSpPr>
          <a:xfrm>
            <a:off x="4014938" y="1317445"/>
            <a:ext cx="318125" cy="362931"/>
            <a:chOff x="4014938" y="1504295"/>
            <a:chExt cx="318125" cy="362931"/>
          </a:xfrm>
        </p:grpSpPr>
        <p:sp>
          <p:nvSpPr>
            <p:cNvPr id="16457" name="Google Shape;16457;p81"/>
            <p:cNvSpPr/>
            <p:nvPr/>
          </p:nvSpPr>
          <p:spPr>
            <a:xfrm>
              <a:off x="4020467" y="1509745"/>
              <a:ext cx="307172" cy="351821"/>
            </a:xfrm>
            <a:custGeom>
              <a:rect b="b" l="l" r="r" t="t"/>
              <a:pathLst>
                <a:path extrusionOk="0" h="13427" w="11723">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1"/>
            <p:cNvSpPr/>
            <p:nvPr/>
          </p:nvSpPr>
          <p:spPr>
            <a:xfrm>
              <a:off x="4020467" y="1597262"/>
              <a:ext cx="307172" cy="264305"/>
            </a:xfrm>
            <a:custGeom>
              <a:rect b="b" l="l" r="r" t="t"/>
              <a:pathLst>
                <a:path extrusionOk="0" h="10087" w="11723">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1"/>
            <p:cNvSpPr/>
            <p:nvPr/>
          </p:nvSpPr>
          <p:spPr>
            <a:xfrm>
              <a:off x="4020598" y="1597393"/>
              <a:ext cx="153468" cy="238757"/>
            </a:xfrm>
            <a:custGeom>
              <a:rect b="b" l="l" r="r" t="t"/>
              <a:pathLst>
                <a:path extrusionOk="0" h="9112" w="5857">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1"/>
            <p:cNvSpPr/>
            <p:nvPr/>
          </p:nvSpPr>
          <p:spPr>
            <a:xfrm>
              <a:off x="4174040" y="1597262"/>
              <a:ext cx="153599" cy="264436"/>
            </a:xfrm>
            <a:custGeom>
              <a:rect b="b" l="l" r="r" t="t"/>
              <a:pathLst>
                <a:path extrusionOk="0" h="10092" w="5862">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1"/>
            <p:cNvSpPr/>
            <p:nvPr/>
          </p:nvSpPr>
          <p:spPr>
            <a:xfrm>
              <a:off x="4174040" y="1597393"/>
              <a:ext cx="153599" cy="238757"/>
            </a:xfrm>
            <a:custGeom>
              <a:rect b="b" l="l" r="r" t="t"/>
              <a:pathLst>
                <a:path extrusionOk="0" h="9112" w="5862">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1"/>
            <p:cNvSpPr/>
            <p:nvPr/>
          </p:nvSpPr>
          <p:spPr>
            <a:xfrm>
              <a:off x="4015174" y="1504295"/>
              <a:ext cx="317889" cy="362931"/>
            </a:xfrm>
            <a:custGeom>
              <a:rect b="b" l="l" r="r" t="t"/>
              <a:pathLst>
                <a:path extrusionOk="0" h="13851" w="12132">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1"/>
            <p:cNvSpPr/>
            <p:nvPr/>
          </p:nvSpPr>
          <p:spPr>
            <a:xfrm>
              <a:off x="4014938" y="1527196"/>
              <a:ext cx="124934" cy="208598"/>
            </a:xfrm>
            <a:custGeom>
              <a:rect b="b" l="l" r="r" t="t"/>
              <a:pathLst>
                <a:path extrusionOk="0" h="7961" w="4768">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4" name="Google Shape;16464;p81"/>
          <p:cNvGrpSpPr/>
          <p:nvPr/>
        </p:nvGrpSpPr>
        <p:grpSpPr>
          <a:xfrm>
            <a:off x="1308797" y="3178268"/>
            <a:ext cx="311705" cy="365499"/>
            <a:chOff x="1308797" y="3365118"/>
            <a:chExt cx="311705" cy="365499"/>
          </a:xfrm>
        </p:grpSpPr>
        <p:sp>
          <p:nvSpPr>
            <p:cNvPr id="16465" name="Google Shape;16465;p81"/>
            <p:cNvSpPr/>
            <p:nvPr/>
          </p:nvSpPr>
          <p:spPr>
            <a:xfrm>
              <a:off x="1322003" y="3370673"/>
              <a:ext cx="56886" cy="181714"/>
            </a:xfrm>
            <a:custGeom>
              <a:rect b="b" l="l" r="r" t="t"/>
              <a:pathLst>
                <a:path extrusionOk="0" h="6935" w="2171">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1"/>
            <p:cNvSpPr/>
            <p:nvPr/>
          </p:nvSpPr>
          <p:spPr>
            <a:xfrm>
              <a:off x="1337986" y="3370673"/>
              <a:ext cx="24919" cy="24683"/>
            </a:xfrm>
            <a:custGeom>
              <a:rect b="b" l="l" r="r" t="t"/>
              <a:pathLst>
                <a:path extrusionOk="0" h="942" w="951">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1"/>
            <p:cNvSpPr/>
            <p:nvPr/>
          </p:nvSpPr>
          <p:spPr>
            <a:xfrm>
              <a:off x="1322003" y="3421427"/>
              <a:ext cx="56886" cy="130960"/>
            </a:xfrm>
            <a:custGeom>
              <a:rect b="b" l="l" r="r" t="t"/>
              <a:pathLst>
                <a:path extrusionOk="0" h="4998" w="2171">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1"/>
            <p:cNvSpPr/>
            <p:nvPr/>
          </p:nvSpPr>
          <p:spPr>
            <a:xfrm>
              <a:off x="1350432" y="3421427"/>
              <a:ext cx="28456" cy="130960"/>
            </a:xfrm>
            <a:custGeom>
              <a:rect b="b" l="l" r="r" t="t"/>
              <a:pathLst>
                <a:path extrusionOk="0" h="4998" w="1086">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1"/>
            <p:cNvSpPr/>
            <p:nvPr/>
          </p:nvSpPr>
          <p:spPr>
            <a:xfrm>
              <a:off x="1378233" y="3370673"/>
              <a:ext cx="56886" cy="181714"/>
            </a:xfrm>
            <a:custGeom>
              <a:rect b="b" l="l" r="r" t="t"/>
              <a:pathLst>
                <a:path extrusionOk="0" h="6935" w="2171">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1"/>
            <p:cNvSpPr/>
            <p:nvPr/>
          </p:nvSpPr>
          <p:spPr>
            <a:xfrm>
              <a:off x="1394217" y="3370778"/>
              <a:ext cx="24919" cy="24578"/>
            </a:xfrm>
            <a:custGeom>
              <a:rect b="b" l="l" r="r" t="t"/>
              <a:pathLst>
                <a:path extrusionOk="0" h="938" w="951">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1"/>
            <p:cNvSpPr/>
            <p:nvPr/>
          </p:nvSpPr>
          <p:spPr>
            <a:xfrm>
              <a:off x="1378233" y="3421427"/>
              <a:ext cx="56886" cy="130960"/>
            </a:xfrm>
            <a:custGeom>
              <a:rect b="b" l="l" r="r" t="t"/>
              <a:pathLst>
                <a:path extrusionOk="0" h="4998" w="2171">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1"/>
            <p:cNvSpPr/>
            <p:nvPr/>
          </p:nvSpPr>
          <p:spPr>
            <a:xfrm>
              <a:off x="1406663" y="3421427"/>
              <a:ext cx="28456" cy="130960"/>
            </a:xfrm>
            <a:custGeom>
              <a:rect b="b" l="l" r="r" t="t"/>
              <a:pathLst>
                <a:path extrusionOk="0" h="4998" w="1086">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1"/>
            <p:cNvSpPr/>
            <p:nvPr/>
          </p:nvSpPr>
          <p:spPr>
            <a:xfrm>
              <a:off x="1434700" y="3370778"/>
              <a:ext cx="56886" cy="181610"/>
            </a:xfrm>
            <a:custGeom>
              <a:rect b="b" l="l" r="r" t="t"/>
              <a:pathLst>
                <a:path extrusionOk="0" h="6931" w="2171">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1"/>
            <p:cNvSpPr/>
            <p:nvPr/>
          </p:nvSpPr>
          <p:spPr>
            <a:xfrm>
              <a:off x="1450683" y="3370778"/>
              <a:ext cx="24919" cy="24578"/>
            </a:xfrm>
            <a:custGeom>
              <a:rect b="b" l="l" r="r" t="t"/>
              <a:pathLst>
                <a:path extrusionOk="0" h="938" w="951">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1"/>
            <p:cNvSpPr/>
            <p:nvPr/>
          </p:nvSpPr>
          <p:spPr>
            <a:xfrm>
              <a:off x="1434700"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1"/>
            <p:cNvSpPr/>
            <p:nvPr/>
          </p:nvSpPr>
          <p:spPr>
            <a:xfrm>
              <a:off x="1463129" y="3421427"/>
              <a:ext cx="28456" cy="130960"/>
            </a:xfrm>
            <a:custGeom>
              <a:rect b="b" l="l" r="r" t="t"/>
              <a:pathLst>
                <a:path extrusionOk="0" h="4998" w="1086">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1"/>
            <p:cNvSpPr/>
            <p:nvPr/>
          </p:nvSpPr>
          <p:spPr>
            <a:xfrm>
              <a:off x="1491297" y="3370778"/>
              <a:ext cx="56886" cy="181610"/>
            </a:xfrm>
            <a:custGeom>
              <a:rect b="b" l="l" r="r" t="t"/>
              <a:pathLst>
                <a:path extrusionOk="0" h="6931" w="2171">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1"/>
            <p:cNvSpPr/>
            <p:nvPr/>
          </p:nvSpPr>
          <p:spPr>
            <a:xfrm>
              <a:off x="1507280" y="3370778"/>
              <a:ext cx="24945" cy="24578"/>
            </a:xfrm>
            <a:custGeom>
              <a:rect b="b" l="l" r="r" t="t"/>
              <a:pathLst>
                <a:path extrusionOk="0" h="938" w="952">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1"/>
            <p:cNvSpPr/>
            <p:nvPr/>
          </p:nvSpPr>
          <p:spPr>
            <a:xfrm>
              <a:off x="1491297"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1"/>
            <p:cNvSpPr/>
            <p:nvPr/>
          </p:nvSpPr>
          <p:spPr>
            <a:xfrm>
              <a:off x="1519727" y="3421427"/>
              <a:ext cx="28456" cy="130960"/>
            </a:xfrm>
            <a:custGeom>
              <a:rect b="b" l="l" r="r" t="t"/>
              <a:pathLst>
                <a:path extrusionOk="0" h="4998" w="1086">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1"/>
            <p:cNvSpPr/>
            <p:nvPr/>
          </p:nvSpPr>
          <p:spPr>
            <a:xfrm>
              <a:off x="1548156" y="3370778"/>
              <a:ext cx="57017" cy="181610"/>
            </a:xfrm>
            <a:custGeom>
              <a:rect b="b" l="l" r="r" t="t"/>
              <a:pathLst>
                <a:path extrusionOk="0" h="6931" w="2176">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81"/>
            <p:cNvSpPr/>
            <p:nvPr/>
          </p:nvSpPr>
          <p:spPr>
            <a:xfrm>
              <a:off x="1564140" y="3370778"/>
              <a:ext cx="24919" cy="24578"/>
            </a:xfrm>
            <a:custGeom>
              <a:rect b="b" l="l" r="r" t="t"/>
              <a:pathLst>
                <a:path extrusionOk="0" h="938" w="951">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81"/>
            <p:cNvSpPr/>
            <p:nvPr/>
          </p:nvSpPr>
          <p:spPr>
            <a:xfrm>
              <a:off x="1548156" y="3421427"/>
              <a:ext cx="57017" cy="130960"/>
            </a:xfrm>
            <a:custGeom>
              <a:rect b="b" l="l" r="r" t="t"/>
              <a:pathLst>
                <a:path extrusionOk="0" h="4998" w="2176">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1"/>
            <p:cNvSpPr/>
            <p:nvPr/>
          </p:nvSpPr>
          <p:spPr>
            <a:xfrm>
              <a:off x="1576586" y="3421427"/>
              <a:ext cx="28587" cy="130960"/>
            </a:xfrm>
            <a:custGeom>
              <a:rect b="b" l="l" r="r" t="t"/>
              <a:pathLst>
                <a:path extrusionOk="0" h="4998" w="1091">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1"/>
            <p:cNvSpPr/>
            <p:nvPr/>
          </p:nvSpPr>
          <p:spPr>
            <a:xfrm>
              <a:off x="1314325" y="3493248"/>
              <a:ext cx="300647" cy="231840"/>
            </a:xfrm>
            <a:custGeom>
              <a:rect b="b" l="l" r="r" t="t"/>
              <a:pathLst>
                <a:path extrusionOk="0" h="8848" w="11474">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1"/>
            <p:cNvSpPr/>
            <p:nvPr/>
          </p:nvSpPr>
          <p:spPr>
            <a:xfrm>
              <a:off x="1344537" y="3493248"/>
              <a:ext cx="270436" cy="203279"/>
            </a:xfrm>
            <a:custGeom>
              <a:rect b="b" l="l" r="r" t="t"/>
              <a:pathLst>
                <a:path extrusionOk="0" h="7758" w="10321">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1"/>
            <p:cNvSpPr/>
            <p:nvPr/>
          </p:nvSpPr>
          <p:spPr>
            <a:xfrm>
              <a:off x="1314325" y="3596512"/>
              <a:ext cx="300647" cy="39644"/>
            </a:xfrm>
            <a:custGeom>
              <a:rect b="b" l="l" r="r" t="t"/>
              <a:pathLst>
                <a:path extrusionOk="0" h="1513" w="11474">
                  <a:moveTo>
                    <a:pt x="1" y="1"/>
                  </a:moveTo>
                  <a:lnTo>
                    <a:pt x="1" y="1513"/>
                  </a:lnTo>
                  <a:lnTo>
                    <a:pt x="11474" y="1513"/>
                  </a:lnTo>
                  <a:lnTo>
                    <a:pt x="1147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1"/>
            <p:cNvSpPr/>
            <p:nvPr/>
          </p:nvSpPr>
          <p:spPr>
            <a:xfrm>
              <a:off x="1314325" y="3596512"/>
              <a:ext cx="30238" cy="39644"/>
            </a:xfrm>
            <a:custGeom>
              <a:rect b="b" l="l" r="r" t="t"/>
              <a:pathLst>
                <a:path extrusionOk="0" h="1513" w="1154">
                  <a:moveTo>
                    <a:pt x="1" y="1"/>
                  </a:moveTo>
                  <a:lnTo>
                    <a:pt x="1" y="1513"/>
                  </a:lnTo>
                  <a:lnTo>
                    <a:pt x="1153" y="1513"/>
                  </a:lnTo>
                  <a:lnTo>
                    <a:pt x="11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1"/>
            <p:cNvSpPr/>
            <p:nvPr/>
          </p:nvSpPr>
          <p:spPr>
            <a:xfrm>
              <a:off x="1308797" y="3365118"/>
              <a:ext cx="311705" cy="365499"/>
            </a:xfrm>
            <a:custGeom>
              <a:rect b="b" l="l" r="r" t="t"/>
              <a:pathLst>
                <a:path extrusionOk="0" h="13949" w="11896">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0" name="Google Shape;16490;p81"/>
          <p:cNvGrpSpPr/>
          <p:nvPr/>
        </p:nvGrpSpPr>
        <p:grpSpPr>
          <a:xfrm>
            <a:off x="2661291" y="1316083"/>
            <a:ext cx="336624" cy="365551"/>
            <a:chOff x="2661291" y="1502933"/>
            <a:chExt cx="336624" cy="365551"/>
          </a:xfrm>
        </p:grpSpPr>
        <p:sp>
          <p:nvSpPr>
            <p:cNvPr id="16491" name="Google Shape;16491;p81"/>
            <p:cNvSpPr/>
            <p:nvPr/>
          </p:nvSpPr>
          <p:spPr>
            <a:xfrm>
              <a:off x="2683694" y="1602188"/>
              <a:ext cx="222407" cy="244286"/>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1"/>
            <p:cNvSpPr/>
            <p:nvPr/>
          </p:nvSpPr>
          <p:spPr>
            <a:xfrm>
              <a:off x="2716028" y="1642304"/>
              <a:ext cx="157608" cy="16253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1"/>
            <p:cNvSpPr/>
            <p:nvPr/>
          </p:nvSpPr>
          <p:spPr>
            <a:xfrm>
              <a:off x="2737645" y="1642304"/>
              <a:ext cx="135991" cy="16253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1"/>
            <p:cNvSpPr/>
            <p:nvPr/>
          </p:nvSpPr>
          <p:spPr>
            <a:xfrm>
              <a:off x="2723810" y="1720387"/>
              <a:ext cx="104810" cy="84451"/>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1"/>
            <p:cNvSpPr/>
            <p:nvPr/>
          </p:nvSpPr>
          <p:spPr>
            <a:xfrm>
              <a:off x="2723810" y="1775753"/>
              <a:ext cx="27696" cy="29085"/>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1"/>
            <p:cNvSpPr/>
            <p:nvPr/>
          </p:nvSpPr>
          <p:spPr>
            <a:xfrm>
              <a:off x="2794871" y="1665938"/>
              <a:ext cx="58510" cy="53453"/>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1"/>
            <p:cNvSpPr/>
            <p:nvPr/>
          </p:nvSpPr>
          <p:spPr>
            <a:xfrm>
              <a:off x="2749986" y="1720466"/>
              <a:ext cx="51829" cy="44466"/>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1"/>
            <p:cNvSpPr/>
            <p:nvPr/>
          </p:nvSpPr>
          <p:spPr>
            <a:xfrm>
              <a:off x="2666715"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1"/>
            <p:cNvSpPr/>
            <p:nvPr/>
          </p:nvSpPr>
          <p:spPr>
            <a:xfrm>
              <a:off x="2812872" y="1508357"/>
              <a:ext cx="34116" cy="34220"/>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1"/>
            <p:cNvSpPr/>
            <p:nvPr/>
          </p:nvSpPr>
          <p:spPr>
            <a:xfrm>
              <a:off x="2958401"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1"/>
            <p:cNvSpPr/>
            <p:nvPr/>
          </p:nvSpPr>
          <p:spPr>
            <a:xfrm>
              <a:off x="2666715"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1"/>
            <p:cNvSpPr/>
            <p:nvPr/>
          </p:nvSpPr>
          <p:spPr>
            <a:xfrm>
              <a:off x="2813003" y="1828944"/>
              <a:ext cx="34089" cy="34116"/>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1"/>
            <p:cNvSpPr/>
            <p:nvPr/>
          </p:nvSpPr>
          <p:spPr>
            <a:xfrm>
              <a:off x="2958401"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1"/>
            <p:cNvSpPr/>
            <p:nvPr/>
          </p:nvSpPr>
          <p:spPr>
            <a:xfrm>
              <a:off x="2666715"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1"/>
            <p:cNvSpPr/>
            <p:nvPr/>
          </p:nvSpPr>
          <p:spPr>
            <a:xfrm>
              <a:off x="2958401"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1"/>
            <p:cNvSpPr/>
            <p:nvPr/>
          </p:nvSpPr>
          <p:spPr>
            <a:xfrm>
              <a:off x="2885322" y="1561364"/>
              <a:ext cx="66974" cy="62860"/>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1"/>
            <p:cNvSpPr/>
            <p:nvPr/>
          </p:nvSpPr>
          <p:spPr>
            <a:xfrm>
              <a:off x="2881811" y="1592991"/>
              <a:ext cx="37365" cy="36526"/>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1"/>
            <p:cNvSpPr/>
            <p:nvPr/>
          </p:nvSpPr>
          <p:spPr>
            <a:xfrm>
              <a:off x="2915010" y="1559032"/>
              <a:ext cx="37365" cy="36579"/>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1"/>
            <p:cNvSpPr/>
            <p:nvPr/>
          </p:nvSpPr>
          <p:spPr>
            <a:xfrm>
              <a:off x="2943806" y="1586335"/>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1"/>
            <p:cNvSpPr/>
            <p:nvPr/>
          </p:nvSpPr>
          <p:spPr>
            <a:xfrm>
              <a:off x="2661291" y="1502933"/>
              <a:ext cx="336624" cy="365551"/>
            </a:xfrm>
            <a:custGeom>
              <a:rect b="b" l="l" r="r" t="t"/>
              <a:pathLst>
                <a:path extrusionOk="0" h="13951" w="12847">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1"/>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1"/>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1"/>
            <p:cNvSpPr/>
            <p:nvPr/>
          </p:nvSpPr>
          <p:spPr>
            <a:xfrm>
              <a:off x="2953239" y="1599043"/>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1"/>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1"/>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1"/>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1"/>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1"/>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1"/>
            <p:cNvSpPr/>
            <p:nvPr/>
          </p:nvSpPr>
          <p:spPr>
            <a:xfrm>
              <a:off x="2922792" y="1581042"/>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1"/>
            <p:cNvSpPr/>
            <p:nvPr/>
          </p:nvSpPr>
          <p:spPr>
            <a:xfrm>
              <a:off x="2953239" y="159865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1"/>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1"/>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1"/>
            <p:cNvSpPr/>
            <p:nvPr/>
          </p:nvSpPr>
          <p:spPr>
            <a:xfrm>
              <a:off x="2922556" y="1581304"/>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1"/>
            <p:cNvSpPr/>
            <p:nvPr/>
          </p:nvSpPr>
          <p:spPr>
            <a:xfrm>
              <a:off x="2787587" y="1636906"/>
              <a:ext cx="91473" cy="102845"/>
            </a:xfrm>
            <a:custGeom>
              <a:rect b="b" l="l" r="r" t="t"/>
              <a:pathLst>
                <a:path extrusionOk="0" h="3925" w="3491">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1"/>
            <p:cNvSpPr/>
            <p:nvPr/>
          </p:nvSpPr>
          <p:spPr>
            <a:xfrm>
              <a:off x="2710604" y="1636906"/>
              <a:ext cx="69725" cy="124671"/>
            </a:xfrm>
            <a:custGeom>
              <a:rect b="b" l="l" r="r" t="t"/>
              <a:pathLst>
                <a:path extrusionOk="0" h="4758" w="2661">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1"/>
            <p:cNvSpPr/>
            <p:nvPr/>
          </p:nvSpPr>
          <p:spPr>
            <a:xfrm>
              <a:off x="2710735" y="1714937"/>
              <a:ext cx="168325" cy="95298"/>
            </a:xfrm>
            <a:custGeom>
              <a:rect b="b" l="l" r="r" t="t"/>
              <a:pathLst>
                <a:path extrusionOk="0" h="3637" w="6424">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81"/>
            <p:cNvSpPr/>
            <p:nvPr/>
          </p:nvSpPr>
          <p:spPr>
            <a:xfrm>
              <a:off x="2788085" y="1660488"/>
              <a:ext cx="71847" cy="64380"/>
            </a:xfrm>
            <a:custGeom>
              <a:rect b="b" l="l" r="r" t="t"/>
              <a:pathLst>
                <a:path extrusionOk="0" h="2457" w="2742">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8" name="Google Shape;16528;p81"/>
          <p:cNvGrpSpPr/>
          <p:nvPr/>
        </p:nvGrpSpPr>
        <p:grpSpPr>
          <a:xfrm>
            <a:off x="854000" y="1404700"/>
            <a:ext cx="365787" cy="188501"/>
            <a:chOff x="854000" y="1591550"/>
            <a:chExt cx="365787" cy="188501"/>
          </a:xfrm>
        </p:grpSpPr>
        <p:sp>
          <p:nvSpPr>
            <p:cNvPr id="16529" name="Google Shape;16529;p81"/>
            <p:cNvSpPr/>
            <p:nvPr/>
          </p:nvSpPr>
          <p:spPr>
            <a:xfrm>
              <a:off x="859528" y="1597026"/>
              <a:ext cx="354834" cy="177496"/>
            </a:xfrm>
            <a:custGeom>
              <a:rect b="b" l="l" r="r" t="t"/>
              <a:pathLst>
                <a:path extrusionOk="0" h="6774" w="13542">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1"/>
            <p:cNvSpPr/>
            <p:nvPr/>
          </p:nvSpPr>
          <p:spPr>
            <a:xfrm>
              <a:off x="859397" y="1597026"/>
              <a:ext cx="192719" cy="177365"/>
            </a:xfrm>
            <a:custGeom>
              <a:rect b="b" l="l" r="r" t="t"/>
              <a:pathLst>
                <a:path extrusionOk="0" h="6769" w="7355">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1"/>
            <p:cNvSpPr/>
            <p:nvPr/>
          </p:nvSpPr>
          <p:spPr>
            <a:xfrm>
              <a:off x="854000" y="1591550"/>
              <a:ext cx="365787" cy="188501"/>
            </a:xfrm>
            <a:custGeom>
              <a:rect b="b" l="l" r="r" t="t"/>
              <a:pathLst>
                <a:path extrusionOk="0" h="7194" w="1396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2" name="Google Shape;16532;p81"/>
          <p:cNvGrpSpPr/>
          <p:nvPr/>
        </p:nvGrpSpPr>
        <p:grpSpPr>
          <a:xfrm>
            <a:off x="3562762" y="1316083"/>
            <a:ext cx="326536" cy="365551"/>
            <a:chOff x="3562762" y="1502933"/>
            <a:chExt cx="326536" cy="365551"/>
          </a:xfrm>
        </p:grpSpPr>
        <p:sp>
          <p:nvSpPr>
            <p:cNvPr id="16533" name="Google Shape;16533;p81"/>
            <p:cNvSpPr/>
            <p:nvPr/>
          </p:nvSpPr>
          <p:spPr>
            <a:xfrm>
              <a:off x="3597611" y="1508488"/>
              <a:ext cx="254715" cy="354572"/>
            </a:xfrm>
            <a:custGeom>
              <a:rect b="b" l="l" r="r" t="t"/>
              <a:pathLst>
                <a:path extrusionOk="0" h="13532" w="9721">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81"/>
            <p:cNvSpPr/>
            <p:nvPr/>
          </p:nvSpPr>
          <p:spPr>
            <a:xfrm>
              <a:off x="3625019" y="1508488"/>
              <a:ext cx="227307" cy="354572"/>
            </a:xfrm>
            <a:custGeom>
              <a:rect b="b" l="l" r="r" t="t"/>
              <a:pathLst>
                <a:path extrusionOk="0" h="13532" w="8675">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81"/>
            <p:cNvSpPr/>
            <p:nvPr/>
          </p:nvSpPr>
          <p:spPr>
            <a:xfrm>
              <a:off x="3824761" y="1508357"/>
              <a:ext cx="59008" cy="84424"/>
            </a:xfrm>
            <a:custGeom>
              <a:rect b="b" l="l" r="r" t="t"/>
              <a:pathLst>
                <a:path extrusionOk="0" h="3222" w="2252">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1"/>
            <p:cNvSpPr/>
            <p:nvPr/>
          </p:nvSpPr>
          <p:spPr>
            <a:xfrm>
              <a:off x="3568055" y="1778635"/>
              <a:ext cx="223272" cy="84320"/>
            </a:xfrm>
            <a:custGeom>
              <a:rect b="b" l="l" r="r" t="t"/>
              <a:pathLst>
                <a:path extrusionOk="0" h="3218" w="8521">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1"/>
            <p:cNvSpPr/>
            <p:nvPr/>
          </p:nvSpPr>
          <p:spPr>
            <a:xfrm>
              <a:off x="3568553" y="1839137"/>
              <a:ext cx="222774" cy="23818"/>
            </a:xfrm>
            <a:custGeom>
              <a:rect b="b" l="l" r="r" t="t"/>
              <a:pathLst>
                <a:path extrusionOk="0" h="909" w="8502">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1"/>
            <p:cNvSpPr/>
            <p:nvPr/>
          </p:nvSpPr>
          <p:spPr>
            <a:xfrm>
              <a:off x="3562762" y="1504924"/>
              <a:ext cx="267554" cy="363560"/>
            </a:xfrm>
            <a:custGeom>
              <a:rect b="b" l="l" r="r" t="t"/>
              <a:pathLst>
                <a:path extrusionOk="0" h="13875" w="10211">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1"/>
            <p:cNvSpPr/>
            <p:nvPr/>
          </p:nvSpPr>
          <p:spPr>
            <a:xfrm>
              <a:off x="3633456" y="1502933"/>
              <a:ext cx="255841" cy="146027"/>
            </a:xfrm>
            <a:custGeom>
              <a:rect b="b" l="l" r="r" t="t"/>
              <a:pathLst>
                <a:path extrusionOk="0" h="5573" w="9764">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1"/>
            <p:cNvSpPr/>
            <p:nvPr/>
          </p:nvSpPr>
          <p:spPr>
            <a:xfrm>
              <a:off x="3636967" y="1599043"/>
              <a:ext cx="148070" cy="10953"/>
            </a:xfrm>
            <a:custGeom>
              <a:rect b="b" l="l" r="r" t="t"/>
              <a:pathLst>
                <a:path extrusionOk="0" h="418" w="5651">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1"/>
            <p:cNvSpPr/>
            <p:nvPr/>
          </p:nvSpPr>
          <p:spPr>
            <a:xfrm>
              <a:off x="3637098" y="1643561"/>
              <a:ext cx="147939" cy="10848"/>
            </a:xfrm>
            <a:custGeom>
              <a:rect b="b" l="l" r="r" t="t"/>
              <a:pathLst>
                <a:path extrusionOk="0" h="414"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1"/>
            <p:cNvSpPr/>
            <p:nvPr/>
          </p:nvSpPr>
          <p:spPr>
            <a:xfrm>
              <a:off x="3637098" y="1688080"/>
              <a:ext cx="147939" cy="10848"/>
            </a:xfrm>
            <a:custGeom>
              <a:rect b="b" l="l" r="r" t="t"/>
              <a:pathLst>
                <a:path extrusionOk="0" h="414" w="5646">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1"/>
            <p:cNvSpPr/>
            <p:nvPr/>
          </p:nvSpPr>
          <p:spPr>
            <a:xfrm>
              <a:off x="3637098" y="1732624"/>
              <a:ext cx="147939" cy="10822"/>
            </a:xfrm>
            <a:custGeom>
              <a:rect b="b" l="l" r="r" t="t"/>
              <a:pathLst>
                <a:path extrusionOk="0" h="413"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4" name="Google Shape;16544;p81"/>
          <p:cNvGrpSpPr/>
          <p:nvPr/>
        </p:nvGrpSpPr>
        <p:grpSpPr>
          <a:xfrm>
            <a:off x="1302508" y="1316083"/>
            <a:ext cx="364162" cy="365551"/>
            <a:chOff x="1302508" y="1502933"/>
            <a:chExt cx="364162" cy="365551"/>
          </a:xfrm>
        </p:grpSpPr>
        <p:sp>
          <p:nvSpPr>
            <p:cNvPr id="16545" name="Google Shape;16545;p81"/>
            <p:cNvSpPr/>
            <p:nvPr/>
          </p:nvSpPr>
          <p:spPr>
            <a:xfrm>
              <a:off x="1457339" y="1716640"/>
              <a:ext cx="55366" cy="127947"/>
            </a:xfrm>
            <a:custGeom>
              <a:rect b="b" l="l" r="r" t="t"/>
              <a:pathLst>
                <a:path extrusionOk="0" h="4883" w="2113">
                  <a:moveTo>
                    <a:pt x="1" y="0"/>
                  </a:moveTo>
                  <a:lnTo>
                    <a:pt x="1" y="4882"/>
                  </a:lnTo>
                  <a:lnTo>
                    <a:pt x="2113" y="4882"/>
                  </a:lnTo>
                  <a:lnTo>
                    <a:pt x="211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1"/>
            <p:cNvSpPr/>
            <p:nvPr/>
          </p:nvSpPr>
          <p:spPr>
            <a:xfrm>
              <a:off x="1483384" y="1756756"/>
              <a:ext cx="29452" cy="87831"/>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1"/>
            <p:cNvSpPr/>
            <p:nvPr/>
          </p:nvSpPr>
          <p:spPr>
            <a:xfrm>
              <a:off x="1399981" y="1828315"/>
              <a:ext cx="170211" cy="34745"/>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1"/>
            <p:cNvSpPr/>
            <p:nvPr/>
          </p:nvSpPr>
          <p:spPr>
            <a:xfrm>
              <a:off x="1422751" y="1846683"/>
              <a:ext cx="147441" cy="16377"/>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1"/>
            <p:cNvSpPr/>
            <p:nvPr/>
          </p:nvSpPr>
          <p:spPr>
            <a:xfrm>
              <a:off x="1308797" y="1508461"/>
              <a:ext cx="352476" cy="224424"/>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1"/>
            <p:cNvSpPr/>
            <p:nvPr/>
          </p:nvSpPr>
          <p:spPr>
            <a:xfrm>
              <a:off x="1330047" y="1527851"/>
              <a:ext cx="310080" cy="182893"/>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1"/>
            <p:cNvSpPr/>
            <p:nvPr/>
          </p:nvSpPr>
          <p:spPr>
            <a:xfrm>
              <a:off x="1352948" y="1527851"/>
              <a:ext cx="287179" cy="162770"/>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1"/>
            <p:cNvSpPr/>
            <p:nvPr/>
          </p:nvSpPr>
          <p:spPr>
            <a:xfrm>
              <a:off x="1471566" y="1548106"/>
              <a:ext cx="88826" cy="72974"/>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1"/>
            <p:cNvSpPr/>
            <p:nvPr/>
          </p:nvSpPr>
          <p:spPr>
            <a:xfrm>
              <a:off x="1564664" y="1624329"/>
              <a:ext cx="58877" cy="56571"/>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1"/>
            <p:cNvSpPr/>
            <p:nvPr/>
          </p:nvSpPr>
          <p:spPr>
            <a:xfrm>
              <a:off x="1352712" y="1549232"/>
              <a:ext cx="118881" cy="140550"/>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1"/>
            <p:cNvSpPr/>
            <p:nvPr/>
          </p:nvSpPr>
          <p:spPr>
            <a:xfrm>
              <a:off x="1302508" y="1502933"/>
              <a:ext cx="137878" cy="208415"/>
            </a:xfrm>
            <a:custGeom>
              <a:rect b="b" l="l" r="r" t="t"/>
              <a:pathLst>
                <a:path extrusionOk="0" h="7954" w="5262">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1"/>
            <p:cNvSpPr/>
            <p:nvPr/>
          </p:nvSpPr>
          <p:spPr>
            <a:xfrm>
              <a:off x="1447670" y="1502933"/>
              <a:ext cx="219000" cy="126401"/>
            </a:xfrm>
            <a:custGeom>
              <a:rect b="b" l="l" r="r" t="t"/>
              <a:pathLst>
                <a:path extrusionOk="0" h="4824" w="8358">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1"/>
            <p:cNvSpPr/>
            <p:nvPr/>
          </p:nvSpPr>
          <p:spPr>
            <a:xfrm>
              <a:off x="1313539" y="1640155"/>
              <a:ext cx="353131" cy="228329"/>
            </a:xfrm>
            <a:custGeom>
              <a:rect b="b" l="l" r="r" t="t"/>
              <a:pathLst>
                <a:path extrusionOk="0" h="8714" w="13477">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1"/>
            <p:cNvSpPr/>
            <p:nvPr/>
          </p:nvSpPr>
          <p:spPr>
            <a:xfrm>
              <a:off x="1324518" y="1522427"/>
              <a:ext cx="196362" cy="143380"/>
            </a:xfrm>
            <a:custGeom>
              <a:rect b="b" l="l" r="r" t="t"/>
              <a:pathLst>
                <a:path extrusionOk="0" h="5472" w="7494">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1"/>
            <p:cNvSpPr/>
            <p:nvPr/>
          </p:nvSpPr>
          <p:spPr>
            <a:xfrm>
              <a:off x="1324518" y="1522427"/>
              <a:ext cx="321033" cy="193741"/>
            </a:xfrm>
            <a:custGeom>
              <a:rect b="b" l="l" r="r" t="t"/>
              <a:pathLst>
                <a:path extrusionOk="0" h="7394" w="12252">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1"/>
            <p:cNvSpPr/>
            <p:nvPr/>
          </p:nvSpPr>
          <p:spPr>
            <a:xfrm>
              <a:off x="1584263" y="167537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81"/>
            <p:cNvSpPr/>
            <p:nvPr/>
          </p:nvSpPr>
          <p:spPr>
            <a:xfrm>
              <a:off x="1466143" y="1542551"/>
              <a:ext cx="164054" cy="143773"/>
            </a:xfrm>
            <a:custGeom>
              <a:rect b="b" l="l" r="r" t="t"/>
              <a:pathLst>
                <a:path extrusionOk="0" h="5487" w="6261">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1"/>
            <p:cNvSpPr/>
            <p:nvPr/>
          </p:nvSpPr>
          <p:spPr>
            <a:xfrm>
              <a:off x="1348808" y="1543809"/>
              <a:ext cx="125929" cy="151398"/>
            </a:xfrm>
            <a:custGeom>
              <a:rect b="b" l="l" r="r" t="t"/>
              <a:pathLst>
                <a:path extrusionOk="0" h="5778" w="4806">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1"/>
            <p:cNvSpPr/>
            <p:nvPr/>
          </p:nvSpPr>
          <p:spPr>
            <a:xfrm>
              <a:off x="1393457" y="1586335"/>
              <a:ext cx="38518" cy="53217"/>
            </a:xfrm>
            <a:custGeom>
              <a:rect b="b" l="l" r="r" t="t"/>
              <a:pathLst>
                <a:path extrusionOk="0" h="2031" w="147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4" name="Google Shape;16564;p81"/>
          <p:cNvGrpSpPr/>
          <p:nvPr/>
        </p:nvGrpSpPr>
        <p:grpSpPr>
          <a:xfrm>
            <a:off x="2213019" y="1316083"/>
            <a:ext cx="336755" cy="365551"/>
            <a:chOff x="2213019" y="1502933"/>
            <a:chExt cx="336755" cy="365551"/>
          </a:xfrm>
        </p:grpSpPr>
        <p:sp>
          <p:nvSpPr>
            <p:cNvPr id="16565" name="Google Shape;16565;p81"/>
            <p:cNvSpPr/>
            <p:nvPr/>
          </p:nvSpPr>
          <p:spPr>
            <a:xfrm>
              <a:off x="2246872" y="1525336"/>
              <a:ext cx="268942" cy="319408"/>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1"/>
            <p:cNvSpPr/>
            <p:nvPr/>
          </p:nvSpPr>
          <p:spPr>
            <a:xfrm>
              <a:off x="2277791" y="1528349"/>
              <a:ext cx="238024" cy="316395"/>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1"/>
            <p:cNvSpPr/>
            <p:nvPr/>
          </p:nvSpPr>
          <p:spPr>
            <a:xfrm>
              <a:off x="2218574" y="1508488"/>
              <a:ext cx="33985" cy="34089"/>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1"/>
            <p:cNvSpPr/>
            <p:nvPr/>
          </p:nvSpPr>
          <p:spPr>
            <a:xfrm>
              <a:off x="2364705" y="1508488"/>
              <a:ext cx="34116" cy="34089"/>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1"/>
            <p:cNvSpPr/>
            <p:nvPr/>
          </p:nvSpPr>
          <p:spPr>
            <a:xfrm>
              <a:off x="2510234" y="1508488"/>
              <a:ext cx="34116" cy="34089"/>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1"/>
            <p:cNvSpPr/>
            <p:nvPr/>
          </p:nvSpPr>
          <p:spPr>
            <a:xfrm>
              <a:off x="2218574" y="1828944"/>
              <a:ext cx="33985" cy="34116"/>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1"/>
            <p:cNvSpPr/>
            <p:nvPr/>
          </p:nvSpPr>
          <p:spPr>
            <a:xfrm>
              <a:off x="2364705" y="1828944"/>
              <a:ext cx="34116" cy="34116"/>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1"/>
            <p:cNvSpPr/>
            <p:nvPr/>
          </p:nvSpPr>
          <p:spPr>
            <a:xfrm>
              <a:off x="2510234" y="1828944"/>
              <a:ext cx="34116" cy="34116"/>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1"/>
            <p:cNvSpPr/>
            <p:nvPr/>
          </p:nvSpPr>
          <p:spPr>
            <a:xfrm>
              <a:off x="2218574" y="1669083"/>
              <a:ext cx="33985" cy="34116"/>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1"/>
            <p:cNvSpPr/>
            <p:nvPr/>
          </p:nvSpPr>
          <p:spPr>
            <a:xfrm>
              <a:off x="2510234" y="1669083"/>
              <a:ext cx="34116" cy="34116"/>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1"/>
            <p:cNvSpPr/>
            <p:nvPr/>
          </p:nvSpPr>
          <p:spPr>
            <a:xfrm>
              <a:off x="2348879" y="1640889"/>
              <a:ext cx="67812" cy="83560"/>
            </a:xfrm>
            <a:custGeom>
              <a:rect b="b" l="l" r="r" t="t"/>
              <a:pathLst>
                <a:path extrusionOk="0" h="3189" w="2588">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1"/>
            <p:cNvSpPr/>
            <p:nvPr/>
          </p:nvSpPr>
          <p:spPr>
            <a:xfrm>
              <a:off x="2213019" y="1502933"/>
              <a:ext cx="336755" cy="365551"/>
            </a:xfrm>
            <a:custGeom>
              <a:rect b="b" l="l" r="r" t="t"/>
              <a:pathLst>
                <a:path extrusionOk="0" h="13951" w="12852">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7" name="Google Shape;16577;p81"/>
          <p:cNvGrpSpPr/>
          <p:nvPr/>
        </p:nvGrpSpPr>
        <p:grpSpPr>
          <a:xfrm>
            <a:off x="2202380" y="3178347"/>
            <a:ext cx="306255" cy="365499"/>
            <a:chOff x="2202380" y="3365197"/>
            <a:chExt cx="306255" cy="365499"/>
          </a:xfrm>
        </p:grpSpPr>
        <p:sp>
          <p:nvSpPr>
            <p:cNvPr id="16578" name="Google Shape;16578;p81"/>
            <p:cNvSpPr/>
            <p:nvPr/>
          </p:nvSpPr>
          <p:spPr>
            <a:xfrm>
              <a:off x="2230260" y="3427375"/>
              <a:ext cx="216118" cy="213288"/>
            </a:xfrm>
            <a:custGeom>
              <a:rect b="b" l="l" r="r" t="t"/>
              <a:pathLst>
                <a:path extrusionOk="0" h="8140" w="8248">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81"/>
            <p:cNvSpPr/>
            <p:nvPr/>
          </p:nvSpPr>
          <p:spPr>
            <a:xfrm>
              <a:off x="2225727" y="3427375"/>
              <a:ext cx="195366" cy="213184"/>
            </a:xfrm>
            <a:custGeom>
              <a:rect b="b" l="l" r="r" t="t"/>
              <a:pathLst>
                <a:path extrusionOk="0" h="8136" w="7456">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1"/>
            <p:cNvSpPr/>
            <p:nvPr/>
          </p:nvSpPr>
          <p:spPr>
            <a:xfrm>
              <a:off x="2323200" y="3427506"/>
              <a:ext cx="123178" cy="122235"/>
            </a:xfrm>
            <a:custGeom>
              <a:rect b="b" l="l" r="r" t="t"/>
              <a:pathLst>
                <a:path extrusionOk="0" h="4665" w="4701">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1"/>
            <p:cNvSpPr/>
            <p:nvPr/>
          </p:nvSpPr>
          <p:spPr>
            <a:xfrm>
              <a:off x="2209507" y="3652953"/>
              <a:ext cx="51226" cy="72266"/>
            </a:xfrm>
            <a:custGeom>
              <a:rect b="b" l="l" r="r" t="t"/>
              <a:pathLst>
                <a:path extrusionOk="0" h="2758" w="1955">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1"/>
            <p:cNvSpPr/>
            <p:nvPr/>
          </p:nvSpPr>
          <p:spPr>
            <a:xfrm>
              <a:off x="2229133" y="3664193"/>
              <a:ext cx="31600" cy="52955"/>
            </a:xfrm>
            <a:custGeom>
              <a:rect b="b" l="l" r="r" t="t"/>
              <a:pathLst>
                <a:path extrusionOk="0" h="2021" w="1206">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1"/>
            <p:cNvSpPr/>
            <p:nvPr/>
          </p:nvSpPr>
          <p:spPr>
            <a:xfrm>
              <a:off x="2323200" y="3427375"/>
              <a:ext cx="97893" cy="87543"/>
            </a:xfrm>
            <a:custGeom>
              <a:rect b="b" l="l" r="r" t="t"/>
              <a:pathLst>
                <a:path extrusionOk="0" h="3341" w="3736">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1"/>
            <p:cNvSpPr/>
            <p:nvPr/>
          </p:nvSpPr>
          <p:spPr>
            <a:xfrm>
              <a:off x="2379929" y="3369704"/>
              <a:ext cx="127580" cy="122470"/>
            </a:xfrm>
            <a:custGeom>
              <a:rect b="b" l="l" r="r" t="t"/>
              <a:pathLst>
                <a:path extrusionOk="0" h="4674" w="4869">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1"/>
            <p:cNvSpPr/>
            <p:nvPr/>
          </p:nvSpPr>
          <p:spPr>
            <a:xfrm>
              <a:off x="2439303" y="3373372"/>
              <a:ext cx="68205" cy="82931"/>
            </a:xfrm>
            <a:custGeom>
              <a:rect b="b" l="l" r="r" t="t"/>
              <a:pathLst>
                <a:path extrusionOk="0" h="3165" w="2603">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81"/>
            <p:cNvSpPr/>
            <p:nvPr/>
          </p:nvSpPr>
          <p:spPr>
            <a:xfrm>
              <a:off x="2347988" y="3390246"/>
              <a:ext cx="135991" cy="133345"/>
            </a:xfrm>
            <a:custGeom>
              <a:rect b="b" l="l" r="r" t="t"/>
              <a:pathLst>
                <a:path extrusionOk="0" h="5089" w="519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1"/>
            <p:cNvSpPr/>
            <p:nvPr/>
          </p:nvSpPr>
          <p:spPr>
            <a:xfrm>
              <a:off x="2364076" y="3406204"/>
              <a:ext cx="119903" cy="117387"/>
            </a:xfrm>
            <a:custGeom>
              <a:rect b="b" l="l" r="r" t="t"/>
              <a:pathLst>
                <a:path extrusionOk="0" h="4480" w="4576">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1"/>
            <p:cNvSpPr/>
            <p:nvPr/>
          </p:nvSpPr>
          <p:spPr>
            <a:xfrm>
              <a:off x="2277084" y="3365197"/>
              <a:ext cx="231551" cy="215751"/>
            </a:xfrm>
            <a:custGeom>
              <a:rect b="b" l="l" r="r" t="t"/>
              <a:pathLst>
                <a:path extrusionOk="0" h="8234" w="8837">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1"/>
            <p:cNvSpPr/>
            <p:nvPr/>
          </p:nvSpPr>
          <p:spPr>
            <a:xfrm>
              <a:off x="2226749" y="3543426"/>
              <a:ext cx="116968" cy="102740"/>
            </a:xfrm>
            <a:custGeom>
              <a:rect b="b" l="l" r="r" t="t"/>
              <a:pathLst>
                <a:path extrusionOk="0" h="3921" w="4464">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1"/>
            <p:cNvSpPr/>
            <p:nvPr/>
          </p:nvSpPr>
          <p:spPr>
            <a:xfrm>
              <a:off x="2202380" y="3647529"/>
              <a:ext cx="67524" cy="83167"/>
            </a:xfrm>
            <a:custGeom>
              <a:rect b="b" l="l" r="r" t="t"/>
              <a:pathLst>
                <a:path extrusionOk="0" h="3174" w="2577">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1" name="Google Shape;16591;p81"/>
          <p:cNvGrpSpPr/>
          <p:nvPr/>
        </p:nvGrpSpPr>
        <p:grpSpPr>
          <a:xfrm>
            <a:off x="1759349" y="3178294"/>
            <a:ext cx="304525" cy="365394"/>
            <a:chOff x="1759349" y="3365144"/>
            <a:chExt cx="304525" cy="365394"/>
          </a:xfrm>
        </p:grpSpPr>
        <p:sp>
          <p:nvSpPr>
            <p:cNvPr id="16592" name="Google Shape;16592;p81"/>
            <p:cNvSpPr/>
            <p:nvPr/>
          </p:nvSpPr>
          <p:spPr>
            <a:xfrm>
              <a:off x="1884125" y="3689584"/>
              <a:ext cx="57121" cy="35504"/>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1"/>
            <p:cNvSpPr/>
            <p:nvPr/>
          </p:nvSpPr>
          <p:spPr>
            <a:xfrm>
              <a:off x="1912659" y="3689584"/>
              <a:ext cx="28587" cy="31731"/>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1"/>
            <p:cNvSpPr/>
            <p:nvPr/>
          </p:nvSpPr>
          <p:spPr>
            <a:xfrm>
              <a:off x="1814688" y="3423786"/>
              <a:ext cx="194475" cy="268733"/>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1"/>
            <p:cNvSpPr/>
            <p:nvPr/>
          </p:nvSpPr>
          <p:spPr>
            <a:xfrm>
              <a:off x="1843878" y="3424834"/>
              <a:ext cx="165154" cy="267685"/>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1"/>
            <p:cNvSpPr/>
            <p:nvPr/>
          </p:nvSpPr>
          <p:spPr>
            <a:xfrm>
              <a:off x="1869137" y="3623815"/>
              <a:ext cx="87071" cy="34482"/>
            </a:xfrm>
            <a:custGeom>
              <a:rect b="b" l="l" r="r" t="t"/>
              <a:pathLst>
                <a:path extrusionOk="0" h="1316" w="3323">
                  <a:moveTo>
                    <a:pt x="1" y="0"/>
                  </a:moveTo>
                  <a:lnTo>
                    <a:pt x="1" y="1315"/>
                  </a:lnTo>
                  <a:lnTo>
                    <a:pt x="3323" y="1315"/>
                  </a:lnTo>
                  <a:lnTo>
                    <a:pt x="332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1"/>
            <p:cNvSpPr/>
            <p:nvPr/>
          </p:nvSpPr>
          <p:spPr>
            <a:xfrm>
              <a:off x="1869137" y="3658272"/>
              <a:ext cx="87071" cy="34247"/>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1"/>
            <p:cNvSpPr/>
            <p:nvPr/>
          </p:nvSpPr>
          <p:spPr>
            <a:xfrm>
              <a:off x="1896938" y="3623815"/>
              <a:ext cx="59270" cy="34482"/>
            </a:xfrm>
            <a:custGeom>
              <a:rect b="b" l="l" r="r" t="t"/>
              <a:pathLst>
                <a:path extrusionOk="0" h="1316" w="2262">
                  <a:moveTo>
                    <a:pt x="1" y="0"/>
                  </a:moveTo>
                  <a:lnTo>
                    <a:pt x="1" y="1315"/>
                  </a:lnTo>
                  <a:lnTo>
                    <a:pt x="2262" y="1315"/>
                  </a:lnTo>
                  <a:lnTo>
                    <a:pt x="226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81"/>
            <p:cNvSpPr/>
            <p:nvPr/>
          </p:nvSpPr>
          <p:spPr>
            <a:xfrm>
              <a:off x="1896938" y="3658272"/>
              <a:ext cx="59270" cy="34247"/>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1"/>
            <p:cNvSpPr/>
            <p:nvPr/>
          </p:nvSpPr>
          <p:spPr>
            <a:xfrm>
              <a:off x="1777061" y="3569524"/>
              <a:ext cx="37155" cy="2321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1"/>
            <p:cNvSpPr/>
            <p:nvPr/>
          </p:nvSpPr>
          <p:spPr>
            <a:xfrm>
              <a:off x="2007015" y="3571201"/>
              <a:ext cx="36998" cy="23320"/>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1"/>
            <p:cNvSpPr/>
            <p:nvPr/>
          </p:nvSpPr>
          <p:spPr>
            <a:xfrm>
              <a:off x="1822601" y="3479911"/>
              <a:ext cx="155171" cy="250627"/>
            </a:xfrm>
            <a:custGeom>
              <a:rect b="b" l="l" r="r" t="t"/>
              <a:pathLst>
                <a:path extrusionOk="0" h="9565" w="5922">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1"/>
            <p:cNvSpPr/>
            <p:nvPr/>
          </p:nvSpPr>
          <p:spPr>
            <a:xfrm>
              <a:off x="1816837" y="3418152"/>
              <a:ext cx="191829" cy="155721"/>
            </a:xfrm>
            <a:custGeom>
              <a:rect b="b" l="l" r="r" t="t"/>
              <a:pathLst>
                <a:path extrusionOk="0" h="5943" w="7321">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1"/>
            <p:cNvSpPr/>
            <p:nvPr/>
          </p:nvSpPr>
          <p:spPr>
            <a:xfrm>
              <a:off x="1907262" y="3365144"/>
              <a:ext cx="10979" cy="35295"/>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1"/>
            <p:cNvSpPr/>
            <p:nvPr/>
          </p:nvSpPr>
          <p:spPr>
            <a:xfrm>
              <a:off x="1833135" y="3384194"/>
              <a:ext cx="26674" cy="32203"/>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81"/>
            <p:cNvSpPr/>
            <p:nvPr/>
          </p:nvSpPr>
          <p:spPr>
            <a:xfrm>
              <a:off x="1778214" y="3436415"/>
              <a:ext cx="37155" cy="23320"/>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1"/>
            <p:cNvSpPr/>
            <p:nvPr/>
          </p:nvSpPr>
          <p:spPr>
            <a:xfrm>
              <a:off x="1759349" y="3508970"/>
              <a:ext cx="37129" cy="10979"/>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1"/>
            <p:cNvSpPr/>
            <p:nvPr/>
          </p:nvSpPr>
          <p:spPr>
            <a:xfrm>
              <a:off x="2024858" y="3511354"/>
              <a:ext cx="39016" cy="10848"/>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1"/>
            <p:cNvSpPr/>
            <p:nvPr/>
          </p:nvSpPr>
          <p:spPr>
            <a:xfrm>
              <a:off x="2008875" y="3438826"/>
              <a:ext cx="36526" cy="22927"/>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1"/>
            <p:cNvSpPr/>
            <p:nvPr/>
          </p:nvSpPr>
          <p:spPr>
            <a:xfrm>
              <a:off x="1966008" y="3385373"/>
              <a:ext cx="25967" cy="31810"/>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1" name="Google Shape;16611;p81"/>
          <p:cNvGrpSpPr/>
          <p:nvPr/>
        </p:nvGrpSpPr>
        <p:grpSpPr>
          <a:xfrm>
            <a:off x="4110892" y="2234952"/>
            <a:ext cx="95115" cy="365368"/>
            <a:chOff x="4110892" y="2421802"/>
            <a:chExt cx="95115" cy="365368"/>
          </a:xfrm>
        </p:grpSpPr>
        <p:sp>
          <p:nvSpPr>
            <p:cNvPr id="16612" name="Google Shape;16612;p81"/>
            <p:cNvSpPr/>
            <p:nvPr/>
          </p:nvSpPr>
          <p:spPr>
            <a:xfrm>
              <a:off x="4116185" y="2427095"/>
              <a:ext cx="84424" cy="354782"/>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1"/>
            <p:cNvSpPr/>
            <p:nvPr/>
          </p:nvSpPr>
          <p:spPr>
            <a:xfrm>
              <a:off x="4143724" y="2434825"/>
              <a:ext cx="56886" cy="347052"/>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1"/>
            <p:cNvSpPr/>
            <p:nvPr/>
          </p:nvSpPr>
          <p:spPr>
            <a:xfrm>
              <a:off x="4116185" y="2507903"/>
              <a:ext cx="84424" cy="273973"/>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1"/>
            <p:cNvSpPr/>
            <p:nvPr/>
          </p:nvSpPr>
          <p:spPr>
            <a:xfrm>
              <a:off x="4143724" y="2507903"/>
              <a:ext cx="56886" cy="273973"/>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1"/>
            <p:cNvSpPr/>
            <p:nvPr/>
          </p:nvSpPr>
          <p:spPr>
            <a:xfrm>
              <a:off x="4116316" y="2549906"/>
              <a:ext cx="84293" cy="189077"/>
            </a:xfrm>
            <a:custGeom>
              <a:rect b="b" l="l" r="r" t="t"/>
              <a:pathLst>
                <a:path extrusionOk="0" h="7216" w="3217">
                  <a:moveTo>
                    <a:pt x="0" y="1"/>
                  </a:moveTo>
                  <a:lnTo>
                    <a:pt x="0" y="7216"/>
                  </a:lnTo>
                  <a:lnTo>
                    <a:pt x="3217" y="7216"/>
                  </a:lnTo>
                  <a:lnTo>
                    <a:pt x="321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1"/>
            <p:cNvSpPr/>
            <p:nvPr/>
          </p:nvSpPr>
          <p:spPr>
            <a:xfrm>
              <a:off x="4143855" y="2549906"/>
              <a:ext cx="56755" cy="189077"/>
            </a:xfrm>
            <a:custGeom>
              <a:rect b="b" l="l" r="r" t="t"/>
              <a:pathLst>
                <a:path extrusionOk="0" h="7216" w="2166">
                  <a:moveTo>
                    <a:pt x="1" y="1"/>
                  </a:moveTo>
                  <a:lnTo>
                    <a:pt x="1" y="7216"/>
                  </a:lnTo>
                  <a:lnTo>
                    <a:pt x="2166" y="7216"/>
                  </a:lnTo>
                  <a:lnTo>
                    <a:pt x="216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1"/>
            <p:cNvSpPr/>
            <p:nvPr/>
          </p:nvSpPr>
          <p:spPr>
            <a:xfrm>
              <a:off x="4110892" y="2421802"/>
              <a:ext cx="95115" cy="365368"/>
            </a:xfrm>
            <a:custGeom>
              <a:rect b="b" l="l" r="r" t="t"/>
              <a:pathLst>
                <a:path extrusionOk="0" h="13944" w="363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9" name="Google Shape;16619;p81"/>
          <p:cNvGrpSpPr/>
          <p:nvPr/>
        </p:nvGrpSpPr>
        <p:grpSpPr>
          <a:xfrm>
            <a:off x="2769848" y="3618785"/>
            <a:ext cx="91473" cy="365525"/>
            <a:chOff x="2769848" y="3805635"/>
            <a:chExt cx="91473" cy="365525"/>
          </a:xfrm>
        </p:grpSpPr>
        <p:sp>
          <p:nvSpPr>
            <p:cNvPr id="16620" name="Google Shape;16620;p81"/>
            <p:cNvSpPr/>
            <p:nvPr/>
          </p:nvSpPr>
          <p:spPr>
            <a:xfrm>
              <a:off x="2776268" y="3941390"/>
              <a:ext cx="78765" cy="175373"/>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1"/>
            <p:cNvSpPr/>
            <p:nvPr/>
          </p:nvSpPr>
          <p:spPr>
            <a:xfrm>
              <a:off x="2794636" y="3941390"/>
              <a:ext cx="60397" cy="175373"/>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1"/>
            <p:cNvSpPr/>
            <p:nvPr/>
          </p:nvSpPr>
          <p:spPr>
            <a:xfrm>
              <a:off x="2794636" y="3811216"/>
              <a:ext cx="41531" cy="276856"/>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1"/>
            <p:cNvSpPr/>
            <p:nvPr/>
          </p:nvSpPr>
          <p:spPr>
            <a:xfrm>
              <a:off x="2814628" y="3820387"/>
              <a:ext cx="21905" cy="250575"/>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1"/>
            <p:cNvSpPr/>
            <p:nvPr/>
          </p:nvSpPr>
          <p:spPr>
            <a:xfrm>
              <a:off x="2776268" y="4028303"/>
              <a:ext cx="78896" cy="32858"/>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1"/>
            <p:cNvSpPr/>
            <p:nvPr/>
          </p:nvSpPr>
          <p:spPr>
            <a:xfrm>
              <a:off x="2776634" y="4107933"/>
              <a:ext cx="78398" cy="57750"/>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1"/>
            <p:cNvSpPr/>
            <p:nvPr/>
          </p:nvSpPr>
          <p:spPr>
            <a:xfrm>
              <a:off x="2794871" y="4107933"/>
              <a:ext cx="60161" cy="56624"/>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1"/>
            <p:cNvSpPr/>
            <p:nvPr/>
          </p:nvSpPr>
          <p:spPr>
            <a:xfrm>
              <a:off x="2769848" y="3805635"/>
              <a:ext cx="91473" cy="365525"/>
            </a:xfrm>
            <a:custGeom>
              <a:rect b="b" l="l" r="r" t="t"/>
              <a:pathLst>
                <a:path extrusionOk="0" h="13950" w="3491">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8" name="Google Shape;16628;p81"/>
          <p:cNvGrpSpPr/>
          <p:nvPr/>
        </p:nvGrpSpPr>
        <p:grpSpPr>
          <a:xfrm>
            <a:off x="1794067" y="2234900"/>
            <a:ext cx="269807" cy="365525"/>
            <a:chOff x="1794067" y="2421750"/>
            <a:chExt cx="269807" cy="365525"/>
          </a:xfrm>
        </p:grpSpPr>
        <p:sp>
          <p:nvSpPr>
            <p:cNvPr id="16629" name="Google Shape;16629;p81"/>
            <p:cNvSpPr/>
            <p:nvPr/>
          </p:nvSpPr>
          <p:spPr>
            <a:xfrm>
              <a:off x="1812304" y="2427278"/>
              <a:ext cx="235980" cy="15422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1"/>
            <p:cNvSpPr/>
            <p:nvPr/>
          </p:nvSpPr>
          <p:spPr>
            <a:xfrm>
              <a:off x="1799334" y="2581480"/>
              <a:ext cx="258881" cy="45173"/>
            </a:xfrm>
            <a:custGeom>
              <a:rect b="b" l="l" r="r" t="t"/>
              <a:pathLst>
                <a:path extrusionOk="0" h="1724" w="9880">
                  <a:moveTo>
                    <a:pt x="495" y="1"/>
                  </a:moveTo>
                  <a:lnTo>
                    <a:pt x="1" y="1724"/>
                  </a:lnTo>
                  <a:lnTo>
                    <a:pt x="9880" y="1724"/>
                  </a:lnTo>
                  <a:lnTo>
                    <a:pt x="9496"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1"/>
            <p:cNvSpPr/>
            <p:nvPr/>
          </p:nvSpPr>
          <p:spPr>
            <a:xfrm>
              <a:off x="1799334" y="2626653"/>
              <a:ext cx="258881" cy="57750"/>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1"/>
            <p:cNvSpPr/>
            <p:nvPr/>
          </p:nvSpPr>
          <p:spPr>
            <a:xfrm>
              <a:off x="1832663" y="2427278"/>
              <a:ext cx="215620" cy="15422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1"/>
            <p:cNvSpPr/>
            <p:nvPr/>
          </p:nvSpPr>
          <p:spPr>
            <a:xfrm>
              <a:off x="1819588" y="2581480"/>
              <a:ext cx="238626" cy="45173"/>
            </a:xfrm>
            <a:custGeom>
              <a:rect b="b" l="l" r="r" t="t"/>
              <a:pathLst>
                <a:path extrusionOk="0" h="1724" w="9107">
                  <a:moveTo>
                    <a:pt x="500" y="1"/>
                  </a:moveTo>
                  <a:lnTo>
                    <a:pt x="1" y="1724"/>
                  </a:lnTo>
                  <a:lnTo>
                    <a:pt x="9107" y="1724"/>
                  </a:lnTo>
                  <a:lnTo>
                    <a:pt x="8723"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1"/>
            <p:cNvSpPr/>
            <p:nvPr/>
          </p:nvSpPr>
          <p:spPr>
            <a:xfrm>
              <a:off x="1819588" y="2626653"/>
              <a:ext cx="238626" cy="57750"/>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1"/>
            <p:cNvSpPr/>
            <p:nvPr/>
          </p:nvSpPr>
          <p:spPr>
            <a:xfrm>
              <a:off x="1999573" y="2445515"/>
              <a:ext cx="27067" cy="23687"/>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1"/>
            <p:cNvSpPr/>
            <p:nvPr/>
          </p:nvSpPr>
          <p:spPr>
            <a:xfrm>
              <a:off x="2011914" y="2445515"/>
              <a:ext cx="14726" cy="14254"/>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1"/>
            <p:cNvSpPr/>
            <p:nvPr/>
          </p:nvSpPr>
          <p:spPr>
            <a:xfrm>
              <a:off x="1832034" y="2540185"/>
              <a:ext cx="25574" cy="22718"/>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1"/>
            <p:cNvSpPr/>
            <p:nvPr/>
          </p:nvSpPr>
          <p:spPr>
            <a:xfrm>
              <a:off x="1997058" y="2540159"/>
              <a:ext cx="26334" cy="22665"/>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1"/>
            <p:cNvSpPr/>
            <p:nvPr/>
          </p:nvSpPr>
          <p:spPr>
            <a:xfrm>
              <a:off x="1844742" y="2540185"/>
              <a:ext cx="12865" cy="1320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1"/>
            <p:cNvSpPr/>
            <p:nvPr/>
          </p:nvSpPr>
          <p:spPr>
            <a:xfrm>
              <a:off x="2009530" y="2540159"/>
              <a:ext cx="13861" cy="1325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81"/>
            <p:cNvSpPr/>
            <p:nvPr/>
          </p:nvSpPr>
          <p:spPr>
            <a:xfrm>
              <a:off x="1853940" y="2655057"/>
              <a:ext cx="149826" cy="126689"/>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1"/>
            <p:cNvSpPr/>
            <p:nvPr/>
          </p:nvSpPr>
          <p:spPr>
            <a:xfrm>
              <a:off x="1877705" y="2677591"/>
              <a:ext cx="102164" cy="81647"/>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1"/>
            <p:cNvSpPr/>
            <p:nvPr/>
          </p:nvSpPr>
          <p:spPr>
            <a:xfrm>
              <a:off x="1812304" y="2481360"/>
              <a:ext cx="235980" cy="42684"/>
            </a:xfrm>
            <a:custGeom>
              <a:rect b="b" l="l" r="r" t="t"/>
              <a:pathLst>
                <a:path extrusionOk="0" h="1629" w="9006">
                  <a:moveTo>
                    <a:pt x="0" y="1"/>
                  </a:moveTo>
                  <a:lnTo>
                    <a:pt x="0" y="1628"/>
                  </a:lnTo>
                  <a:lnTo>
                    <a:pt x="9005" y="1628"/>
                  </a:lnTo>
                  <a:lnTo>
                    <a:pt x="9005"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1"/>
            <p:cNvSpPr/>
            <p:nvPr/>
          </p:nvSpPr>
          <p:spPr>
            <a:xfrm>
              <a:off x="1832663" y="2481360"/>
              <a:ext cx="215620" cy="42684"/>
            </a:xfrm>
            <a:custGeom>
              <a:rect b="b" l="l" r="r" t="t"/>
              <a:pathLst>
                <a:path extrusionOk="0" h="1629" w="8229">
                  <a:moveTo>
                    <a:pt x="1" y="1"/>
                  </a:moveTo>
                  <a:lnTo>
                    <a:pt x="1" y="1628"/>
                  </a:lnTo>
                  <a:lnTo>
                    <a:pt x="8228" y="1628"/>
                  </a:lnTo>
                  <a:lnTo>
                    <a:pt x="8228"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1"/>
            <p:cNvSpPr/>
            <p:nvPr/>
          </p:nvSpPr>
          <p:spPr>
            <a:xfrm>
              <a:off x="1873172" y="2448293"/>
              <a:ext cx="111203" cy="111334"/>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1"/>
            <p:cNvSpPr/>
            <p:nvPr/>
          </p:nvSpPr>
          <p:spPr>
            <a:xfrm>
              <a:off x="1891042" y="2470198"/>
              <a:ext cx="75358" cy="67288"/>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81"/>
            <p:cNvSpPr/>
            <p:nvPr/>
          </p:nvSpPr>
          <p:spPr>
            <a:xfrm>
              <a:off x="1909279" y="2470408"/>
              <a:ext cx="55602" cy="56152"/>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81"/>
            <p:cNvSpPr/>
            <p:nvPr/>
          </p:nvSpPr>
          <p:spPr>
            <a:xfrm>
              <a:off x="1923979" y="2487911"/>
              <a:ext cx="21303" cy="2114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1"/>
            <p:cNvSpPr/>
            <p:nvPr/>
          </p:nvSpPr>
          <p:spPr>
            <a:xfrm>
              <a:off x="1994044" y="2436973"/>
              <a:ext cx="38020" cy="34614"/>
            </a:xfrm>
            <a:custGeom>
              <a:rect b="b" l="l" r="r" t="t"/>
              <a:pathLst>
                <a:path extrusionOk="0" h="1321" w="1451">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1"/>
            <p:cNvSpPr/>
            <p:nvPr/>
          </p:nvSpPr>
          <p:spPr>
            <a:xfrm>
              <a:off x="1830226" y="2534735"/>
              <a:ext cx="35950" cy="33723"/>
            </a:xfrm>
            <a:custGeom>
              <a:rect b="b" l="l" r="r" t="t"/>
              <a:pathLst>
                <a:path extrusionOk="0" h="1287" w="1372">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1"/>
            <p:cNvSpPr/>
            <p:nvPr/>
          </p:nvSpPr>
          <p:spPr>
            <a:xfrm>
              <a:off x="1994542" y="2534709"/>
              <a:ext cx="33618" cy="32622"/>
            </a:xfrm>
            <a:custGeom>
              <a:rect b="b" l="l" r="r" t="t"/>
              <a:pathLst>
                <a:path extrusionOk="0" h="1245" w="1283">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1"/>
            <p:cNvSpPr/>
            <p:nvPr/>
          </p:nvSpPr>
          <p:spPr>
            <a:xfrm>
              <a:off x="1915804" y="2482435"/>
              <a:ext cx="37208" cy="31050"/>
            </a:xfrm>
            <a:custGeom>
              <a:rect b="b" l="l" r="r" t="t"/>
              <a:pathLst>
                <a:path extrusionOk="0" h="1185" w="142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1"/>
            <p:cNvSpPr/>
            <p:nvPr/>
          </p:nvSpPr>
          <p:spPr>
            <a:xfrm>
              <a:off x="1794067" y="2421750"/>
              <a:ext cx="269807" cy="365525"/>
            </a:xfrm>
            <a:custGeom>
              <a:rect b="b" l="l" r="r" t="t"/>
              <a:pathLst>
                <a:path extrusionOk="0" h="13950" w="10297">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1"/>
            <p:cNvSpPr/>
            <p:nvPr/>
          </p:nvSpPr>
          <p:spPr>
            <a:xfrm>
              <a:off x="1878203" y="2465429"/>
              <a:ext cx="89586" cy="77507"/>
            </a:xfrm>
            <a:custGeom>
              <a:rect b="b" l="l" r="r" t="t"/>
              <a:pathLst>
                <a:path extrusionOk="0" h="2958" w="3419">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1"/>
            <p:cNvSpPr/>
            <p:nvPr/>
          </p:nvSpPr>
          <p:spPr>
            <a:xfrm>
              <a:off x="1872281" y="2672298"/>
              <a:ext cx="112854" cy="92469"/>
            </a:xfrm>
            <a:custGeom>
              <a:rect b="b" l="l" r="r" t="t"/>
              <a:pathLst>
                <a:path extrusionOk="0" h="3529" w="4307">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6" name="Google Shape;16656;p81"/>
          <p:cNvGrpSpPr/>
          <p:nvPr/>
        </p:nvGrpSpPr>
        <p:grpSpPr>
          <a:xfrm>
            <a:off x="3606782" y="2234900"/>
            <a:ext cx="211585" cy="365525"/>
            <a:chOff x="3606782" y="2421750"/>
            <a:chExt cx="211585" cy="365525"/>
          </a:xfrm>
        </p:grpSpPr>
        <p:sp>
          <p:nvSpPr>
            <p:cNvPr id="16657" name="Google Shape;16657;p81"/>
            <p:cNvSpPr/>
            <p:nvPr/>
          </p:nvSpPr>
          <p:spPr>
            <a:xfrm>
              <a:off x="3637229" y="2427278"/>
              <a:ext cx="150586" cy="196493"/>
            </a:xfrm>
            <a:custGeom>
              <a:rect b="b" l="l" r="r" t="t"/>
              <a:pathLst>
                <a:path extrusionOk="0" h="7499" w="5747">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1"/>
            <p:cNvSpPr/>
            <p:nvPr/>
          </p:nvSpPr>
          <p:spPr>
            <a:xfrm>
              <a:off x="3664008" y="2451935"/>
              <a:ext cx="123807" cy="171836"/>
            </a:xfrm>
            <a:custGeom>
              <a:rect b="b" l="l" r="r" t="t"/>
              <a:pathLst>
                <a:path extrusionOk="0" h="6558" w="4725">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1"/>
            <p:cNvSpPr/>
            <p:nvPr/>
          </p:nvSpPr>
          <p:spPr>
            <a:xfrm>
              <a:off x="3612180" y="2553312"/>
              <a:ext cx="200790" cy="228433"/>
            </a:xfrm>
            <a:custGeom>
              <a:rect b="b" l="l" r="r" t="t"/>
              <a:pathLst>
                <a:path extrusionOk="0" h="8718" w="7663">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1"/>
            <p:cNvSpPr/>
            <p:nvPr/>
          </p:nvSpPr>
          <p:spPr>
            <a:xfrm>
              <a:off x="3642391" y="2553312"/>
              <a:ext cx="170578" cy="200135"/>
            </a:xfrm>
            <a:custGeom>
              <a:rect b="b" l="l" r="r" t="t"/>
              <a:pathLst>
                <a:path extrusionOk="0" h="7638" w="651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1"/>
            <p:cNvSpPr/>
            <p:nvPr/>
          </p:nvSpPr>
          <p:spPr>
            <a:xfrm>
              <a:off x="3612180" y="2618347"/>
              <a:ext cx="200790" cy="98495"/>
            </a:xfrm>
            <a:custGeom>
              <a:rect b="b" l="l" r="r" t="t"/>
              <a:pathLst>
                <a:path extrusionOk="0" h="3759" w="7663">
                  <a:moveTo>
                    <a:pt x="1" y="0"/>
                  </a:moveTo>
                  <a:lnTo>
                    <a:pt x="1" y="3759"/>
                  </a:lnTo>
                  <a:lnTo>
                    <a:pt x="7662" y="3759"/>
                  </a:lnTo>
                  <a:lnTo>
                    <a:pt x="766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1"/>
            <p:cNvSpPr/>
            <p:nvPr/>
          </p:nvSpPr>
          <p:spPr>
            <a:xfrm>
              <a:off x="3612180" y="2618347"/>
              <a:ext cx="30238" cy="98495"/>
            </a:xfrm>
            <a:custGeom>
              <a:rect b="b" l="l" r="r" t="t"/>
              <a:pathLst>
                <a:path extrusionOk="0" h="3759" w="1154">
                  <a:moveTo>
                    <a:pt x="1" y="0"/>
                  </a:moveTo>
                  <a:lnTo>
                    <a:pt x="1" y="3759"/>
                  </a:lnTo>
                  <a:lnTo>
                    <a:pt x="1153" y="3759"/>
                  </a:lnTo>
                  <a:lnTo>
                    <a:pt x="1153"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1"/>
            <p:cNvSpPr/>
            <p:nvPr/>
          </p:nvSpPr>
          <p:spPr>
            <a:xfrm>
              <a:off x="3606782" y="2481151"/>
              <a:ext cx="211585" cy="306124"/>
            </a:xfrm>
            <a:custGeom>
              <a:rect b="b" l="l" r="r" t="t"/>
              <a:pathLst>
                <a:path extrusionOk="0" h="11683" w="8075">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1"/>
            <p:cNvSpPr/>
            <p:nvPr/>
          </p:nvSpPr>
          <p:spPr>
            <a:xfrm>
              <a:off x="3631805" y="2421750"/>
              <a:ext cx="161119" cy="95377"/>
            </a:xfrm>
            <a:custGeom>
              <a:rect b="b" l="l" r="r" t="t"/>
              <a:pathLst>
                <a:path extrusionOk="0" h="3640" w="6149">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5" name="Google Shape;16665;p81"/>
          <p:cNvGrpSpPr/>
          <p:nvPr/>
        </p:nvGrpSpPr>
        <p:grpSpPr>
          <a:xfrm>
            <a:off x="3104664" y="1316187"/>
            <a:ext cx="336755" cy="365341"/>
            <a:chOff x="3104664" y="1503037"/>
            <a:chExt cx="336755" cy="365341"/>
          </a:xfrm>
        </p:grpSpPr>
        <p:sp>
          <p:nvSpPr>
            <p:cNvPr id="16666" name="Google Shape;16666;p81"/>
            <p:cNvSpPr/>
            <p:nvPr/>
          </p:nvSpPr>
          <p:spPr>
            <a:xfrm>
              <a:off x="3121407" y="1506208"/>
              <a:ext cx="315347" cy="358136"/>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1"/>
            <p:cNvSpPr/>
            <p:nvPr/>
          </p:nvSpPr>
          <p:spPr>
            <a:xfrm>
              <a:off x="3295601" y="1684935"/>
              <a:ext cx="141415" cy="18001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1"/>
            <p:cNvSpPr/>
            <p:nvPr/>
          </p:nvSpPr>
          <p:spPr>
            <a:xfrm>
              <a:off x="3261407" y="1544568"/>
              <a:ext cx="174587" cy="174220"/>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1"/>
            <p:cNvSpPr/>
            <p:nvPr/>
          </p:nvSpPr>
          <p:spPr>
            <a:xfrm>
              <a:off x="3155234" y="1684935"/>
              <a:ext cx="176369" cy="140393"/>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1"/>
            <p:cNvSpPr/>
            <p:nvPr/>
          </p:nvSpPr>
          <p:spPr>
            <a:xfrm>
              <a:off x="3121407" y="1506339"/>
              <a:ext cx="174351" cy="212581"/>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1"/>
            <p:cNvSpPr/>
            <p:nvPr/>
          </p:nvSpPr>
          <p:spPr>
            <a:xfrm>
              <a:off x="3155234" y="1684935"/>
              <a:ext cx="34116" cy="140262"/>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81"/>
            <p:cNvSpPr/>
            <p:nvPr/>
          </p:nvSpPr>
          <p:spPr>
            <a:xfrm>
              <a:off x="3121407" y="1508278"/>
              <a:ext cx="116627" cy="176683"/>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1"/>
            <p:cNvSpPr/>
            <p:nvPr/>
          </p:nvSpPr>
          <p:spPr>
            <a:xfrm>
              <a:off x="3383956" y="1783902"/>
              <a:ext cx="57331" cy="73341"/>
            </a:xfrm>
            <a:custGeom>
              <a:rect b="b" l="l" r="r" t="t"/>
              <a:pathLst>
                <a:path extrusionOk="0" h="2799" w="2188">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1"/>
            <p:cNvSpPr/>
            <p:nvPr/>
          </p:nvSpPr>
          <p:spPr>
            <a:xfrm>
              <a:off x="3344547" y="1539171"/>
              <a:ext cx="96871" cy="63122"/>
            </a:xfrm>
            <a:custGeom>
              <a:rect b="b" l="l" r="r" t="t"/>
              <a:pathLst>
                <a:path extrusionOk="0" h="2409" w="3697">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1"/>
            <p:cNvSpPr/>
            <p:nvPr/>
          </p:nvSpPr>
          <p:spPr>
            <a:xfrm>
              <a:off x="3104664" y="1585287"/>
              <a:ext cx="336624" cy="283092"/>
            </a:xfrm>
            <a:custGeom>
              <a:rect b="b" l="l" r="r" t="t"/>
              <a:pathLst>
                <a:path extrusionOk="0" h="10804" w="12847">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1"/>
            <p:cNvSpPr/>
            <p:nvPr/>
          </p:nvSpPr>
          <p:spPr>
            <a:xfrm>
              <a:off x="3132805" y="1507177"/>
              <a:ext cx="83638" cy="80127"/>
            </a:xfrm>
            <a:custGeom>
              <a:rect b="b" l="l" r="r" t="t"/>
              <a:pathLst>
                <a:path extrusionOk="0" h="3058" w="3192">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1"/>
            <p:cNvSpPr/>
            <p:nvPr/>
          </p:nvSpPr>
          <p:spPr>
            <a:xfrm>
              <a:off x="3221343" y="1503037"/>
              <a:ext cx="121920" cy="84189"/>
            </a:xfrm>
            <a:custGeom>
              <a:rect b="b" l="l" r="r" t="t"/>
              <a:pathLst>
                <a:path extrusionOk="0" h="3213" w="4653">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1"/>
            <p:cNvSpPr/>
            <p:nvPr/>
          </p:nvSpPr>
          <p:spPr>
            <a:xfrm>
              <a:off x="3174598" y="1782985"/>
              <a:ext cx="90425" cy="47636"/>
            </a:xfrm>
            <a:custGeom>
              <a:rect b="b" l="l" r="r" t="t"/>
              <a:pathLst>
                <a:path extrusionOk="0" h="1818" w="3451">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1"/>
            <p:cNvSpPr/>
            <p:nvPr/>
          </p:nvSpPr>
          <p:spPr>
            <a:xfrm>
              <a:off x="3149837" y="1718972"/>
              <a:ext cx="17713" cy="111649"/>
            </a:xfrm>
            <a:custGeom>
              <a:rect b="b" l="l" r="r" t="t"/>
              <a:pathLst>
                <a:path extrusionOk="0" h="4261" w="676">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0" name="Google Shape;16680;p81"/>
          <p:cNvGrpSpPr/>
          <p:nvPr/>
        </p:nvGrpSpPr>
        <p:grpSpPr>
          <a:xfrm>
            <a:off x="2241946" y="2234900"/>
            <a:ext cx="265562" cy="365525"/>
            <a:chOff x="2241946" y="2421750"/>
            <a:chExt cx="265562" cy="365525"/>
          </a:xfrm>
        </p:grpSpPr>
        <p:sp>
          <p:nvSpPr>
            <p:cNvPr id="16681" name="Google Shape;16681;p81"/>
            <p:cNvSpPr/>
            <p:nvPr/>
          </p:nvSpPr>
          <p:spPr>
            <a:xfrm>
              <a:off x="2279573" y="2518594"/>
              <a:ext cx="190309" cy="263152"/>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1"/>
            <p:cNvSpPr/>
            <p:nvPr/>
          </p:nvSpPr>
          <p:spPr>
            <a:xfrm>
              <a:off x="2308867" y="2518594"/>
              <a:ext cx="161014" cy="237133"/>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1"/>
            <p:cNvSpPr/>
            <p:nvPr/>
          </p:nvSpPr>
          <p:spPr>
            <a:xfrm>
              <a:off x="2279573" y="2518594"/>
              <a:ext cx="190309" cy="161407"/>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1"/>
            <p:cNvSpPr/>
            <p:nvPr/>
          </p:nvSpPr>
          <p:spPr>
            <a:xfrm>
              <a:off x="2328126" y="2427278"/>
              <a:ext cx="93097" cy="38885"/>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1"/>
            <p:cNvSpPr/>
            <p:nvPr/>
          </p:nvSpPr>
          <p:spPr>
            <a:xfrm>
              <a:off x="2352757" y="2427278"/>
              <a:ext cx="68467" cy="18656"/>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1"/>
            <p:cNvSpPr/>
            <p:nvPr/>
          </p:nvSpPr>
          <p:spPr>
            <a:xfrm>
              <a:off x="2317305" y="2587638"/>
              <a:ext cx="68939" cy="92364"/>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1"/>
            <p:cNvSpPr/>
            <p:nvPr/>
          </p:nvSpPr>
          <p:spPr>
            <a:xfrm>
              <a:off x="2420569" y="2587533"/>
              <a:ext cx="34482" cy="42186"/>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1"/>
            <p:cNvSpPr/>
            <p:nvPr/>
          </p:nvSpPr>
          <p:spPr>
            <a:xfrm>
              <a:off x="2241946" y="2421750"/>
              <a:ext cx="265562" cy="365525"/>
            </a:xfrm>
            <a:custGeom>
              <a:rect b="b" l="l" r="r" t="t"/>
              <a:pathLst>
                <a:path extrusionOk="0" h="13950" w="10135">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1"/>
            <p:cNvSpPr/>
            <p:nvPr/>
          </p:nvSpPr>
          <p:spPr>
            <a:xfrm>
              <a:off x="2315811" y="2607080"/>
              <a:ext cx="76092" cy="78293"/>
            </a:xfrm>
            <a:custGeom>
              <a:rect b="b" l="l" r="r" t="t"/>
              <a:pathLst>
                <a:path extrusionOk="0" h="2988" w="2904">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1"/>
            <p:cNvSpPr/>
            <p:nvPr/>
          </p:nvSpPr>
          <p:spPr>
            <a:xfrm>
              <a:off x="2380819" y="2551426"/>
              <a:ext cx="45304" cy="97185"/>
            </a:xfrm>
            <a:custGeom>
              <a:rect b="b" l="l" r="r" t="t"/>
              <a:pathLst>
                <a:path extrusionOk="0" h="3709" w="1729">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1" name="Google Shape;16691;p81"/>
          <p:cNvGrpSpPr/>
          <p:nvPr/>
        </p:nvGrpSpPr>
        <p:grpSpPr>
          <a:xfrm>
            <a:off x="2694018" y="2235031"/>
            <a:ext cx="254583" cy="365394"/>
            <a:chOff x="2694018" y="2421881"/>
            <a:chExt cx="254583" cy="365394"/>
          </a:xfrm>
        </p:grpSpPr>
        <p:sp>
          <p:nvSpPr>
            <p:cNvPr id="16692" name="Google Shape;16692;p81"/>
            <p:cNvSpPr/>
            <p:nvPr/>
          </p:nvSpPr>
          <p:spPr>
            <a:xfrm>
              <a:off x="2721295" y="2427278"/>
              <a:ext cx="220520" cy="83796"/>
            </a:xfrm>
            <a:custGeom>
              <a:rect b="b" l="l" r="r" t="t"/>
              <a:pathLst>
                <a:path extrusionOk="0" h="3198" w="8416">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1"/>
            <p:cNvSpPr/>
            <p:nvPr/>
          </p:nvSpPr>
          <p:spPr>
            <a:xfrm>
              <a:off x="2806715" y="2626260"/>
              <a:ext cx="49811" cy="155486"/>
            </a:xfrm>
            <a:custGeom>
              <a:rect b="b" l="l" r="r" t="t"/>
              <a:pathLst>
                <a:path extrusionOk="0" h="5934" w="1901">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1"/>
            <p:cNvSpPr/>
            <p:nvPr/>
          </p:nvSpPr>
          <p:spPr>
            <a:xfrm>
              <a:off x="2829852" y="2626260"/>
              <a:ext cx="26674" cy="134602"/>
            </a:xfrm>
            <a:custGeom>
              <a:rect b="b" l="l" r="r" t="t"/>
              <a:pathLst>
                <a:path extrusionOk="0" h="5137" w="1018">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1"/>
            <p:cNvSpPr/>
            <p:nvPr/>
          </p:nvSpPr>
          <p:spPr>
            <a:xfrm>
              <a:off x="2721426" y="2437340"/>
              <a:ext cx="220389" cy="67602"/>
            </a:xfrm>
            <a:custGeom>
              <a:rect b="b" l="l" r="r" t="t"/>
              <a:pathLst>
                <a:path extrusionOk="0" h="2580" w="8411">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1"/>
            <p:cNvSpPr/>
            <p:nvPr/>
          </p:nvSpPr>
          <p:spPr>
            <a:xfrm>
              <a:off x="2721295" y="2427278"/>
              <a:ext cx="220520" cy="51095"/>
            </a:xfrm>
            <a:custGeom>
              <a:rect b="b" l="l" r="r" t="t"/>
              <a:pathLst>
                <a:path extrusionOk="0" h="1950" w="8416">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1"/>
            <p:cNvSpPr/>
            <p:nvPr/>
          </p:nvSpPr>
          <p:spPr>
            <a:xfrm>
              <a:off x="2694018" y="2421881"/>
              <a:ext cx="254583" cy="294437"/>
            </a:xfrm>
            <a:custGeom>
              <a:rect b="b" l="l" r="r" t="t"/>
              <a:pathLst>
                <a:path extrusionOk="0" h="11237" w="9716">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1"/>
            <p:cNvSpPr/>
            <p:nvPr/>
          </p:nvSpPr>
          <p:spPr>
            <a:xfrm>
              <a:off x="2801160" y="2663441"/>
              <a:ext cx="60921" cy="123833"/>
            </a:xfrm>
            <a:custGeom>
              <a:rect b="b" l="l" r="r" t="t"/>
              <a:pathLst>
                <a:path extrusionOk="0" h="4726" w="2325">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9" name="Google Shape;16699;p81"/>
          <p:cNvGrpSpPr/>
          <p:nvPr/>
        </p:nvGrpSpPr>
        <p:grpSpPr>
          <a:xfrm>
            <a:off x="3947519" y="4139297"/>
            <a:ext cx="365420" cy="263021"/>
            <a:chOff x="3947519" y="4326147"/>
            <a:chExt cx="365420" cy="263021"/>
          </a:xfrm>
        </p:grpSpPr>
        <p:sp>
          <p:nvSpPr>
            <p:cNvPr id="16700" name="Google Shape;16700;p81"/>
            <p:cNvSpPr/>
            <p:nvPr/>
          </p:nvSpPr>
          <p:spPr>
            <a:xfrm>
              <a:off x="4100725" y="4343755"/>
              <a:ext cx="105046" cy="39147"/>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1"/>
            <p:cNvSpPr/>
            <p:nvPr/>
          </p:nvSpPr>
          <p:spPr>
            <a:xfrm>
              <a:off x="4229773" y="4358219"/>
              <a:ext cx="54973" cy="2997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1"/>
            <p:cNvSpPr/>
            <p:nvPr/>
          </p:nvSpPr>
          <p:spPr>
            <a:xfrm>
              <a:off x="3952917" y="4382876"/>
              <a:ext cx="354598" cy="200895"/>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1"/>
            <p:cNvSpPr/>
            <p:nvPr/>
          </p:nvSpPr>
          <p:spPr>
            <a:xfrm>
              <a:off x="4256945" y="4416572"/>
              <a:ext cx="50571" cy="140157"/>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1"/>
            <p:cNvSpPr/>
            <p:nvPr/>
          </p:nvSpPr>
          <p:spPr>
            <a:xfrm>
              <a:off x="4062601" y="4397470"/>
              <a:ext cx="179775" cy="172805"/>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1"/>
            <p:cNvSpPr/>
            <p:nvPr/>
          </p:nvSpPr>
          <p:spPr>
            <a:xfrm>
              <a:off x="4078453" y="4412170"/>
              <a:ext cx="149197" cy="143328"/>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1"/>
            <p:cNvSpPr/>
            <p:nvPr/>
          </p:nvSpPr>
          <p:spPr>
            <a:xfrm>
              <a:off x="4093913" y="4430983"/>
              <a:ext cx="117125" cy="104286"/>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1"/>
            <p:cNvSpPr/>
            <p:nvPr/>
          </p:nvSpPr>
          <p:spPr>
            <a:xfrm>
              <a:off x="4119591" y="4430983"/>
              <a:ext cx="91447" cy="8733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1"/>
            <p:cNvSpPr/>
            <p:nvPr/>
          </p:nvSpPr>
          <p:spPr>
            <a:xfrm>
              <a:off x="4148257" y="4458208"/>
              <a:ext cx="32989" cy="32989"/>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1"/>
            <p:cNvSpPr/>
            <p:nvPr/>
          </p:nvSpPr>
          <p:spPr>
            <a:xfrm>
              <a:off x="3984622" y="4335711"/>
              <a:ext cx="33985" cy="29714"/>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1"/>
            <p:cNvSpPr/>
            <p:nvPr/>
          </p:nvSpPr>
          <p:spPr>
            <a:xfrm>
              <a:off x="3952917" y="4356830"/>
              <a:ext cx="97526" cy="226940"/>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1"/>
            <p:cNvSpPr/>
            <p:nvPr/>
          </p:nvSpPr>
          <p:spPr>
            <a:xfrm>
              <a:off x="3952917" y="4356830"/>
              <a:ext cx="76511" cy="20152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1"/>
            <p:cNvSpPr/>
            <p:nvPr/>
          </p:nvSpPr>
          <p:spPr>
            <a:xfrm>
              <a:off x="4229380" y="4400746"/>
              <a:ext cx="21800" cy="21774"/>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1"/>
            <p:cNvSpPr/>
            <p:nvPr/>
          </p:nvSpPr>
          <p:spPr>
            <a:xfrm>
              <a:off x="3947519" y="4326147"/>
              <a:ext cx="365420" cy="263021"/>
            </a:xfrm>
            <a:custGeom>
              <a:rect b="b" l="l" r="r" t="t"/>
              <a:pathLst>
                <a:path extrusionOk="0" h="10038" w="13946">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1"/>
            <p:cNvSpPr/>
            <p:nvPr/>
          </p:nvSpPr>
          <p:spPr>
            <a:xfrm>
              <a:off x="4044862" y="4415603"/>
              <a:ext cx="10979" cy="134576"/>
            </a:xfrm>
            <a:custGeom>
              <a:rect b="b" l="l" r="r" t="t"/>
              <a:pathLst>
                <a:path extrusionOk="0" h="5136" w="419">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1"/>
            <p:cNvSpPr/>
            <p:nvPr/>
          </p:nvSpPr>
          <p:spPr>
            <a:xfrm>
              <a:off x="4222357" y="4397313"/>
              <a:ext cx="40273" cy="30605"/>
            </a:xfrm>
            <a:custGeom>
              <a:rect b="b" l="l" r="r" t="t"/>
              <a:pathLst>
                <a:path extrusionOk="0" h="1168" w="1537">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1"/>
            <p:cNvSpPr/>
            <p:nvPr/>
          </p:nvSpPr>
          <p:spPr>
            <a:xfrm>
              <a:off x="4063623" y="4391313"/>
              <a:ext cx="183653" cy="183653"/>
            </a:xfrm>
            <a:custGeom>
              <a:rect b="b" l="l" r="r" t="t"/>
              <a:pathLst>
                <a:path extrusionOk="0" h="7009" w="7009">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1"/>
            <p:cNvSpPr/>
            <p:nvPr/>
          </p:nvSpPr>
          <p:spPr>
            <a:xfrm>
              <a:off x="4092917" y="4425638"/>
              <a:ext cx="138768" cy="114977"/>
            </a:xfrm>
            <a:custGeom>
              <a:rect b="b" l="l" r="r" t="t"/>
              <a:pathLst>
                <a:path extrusionOk="0" h="4388" w="5296">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1"/>
            <p:cNvSpPr/>
            <p:nvPr/>
          </p:nvSpPr>
          <p:spPr>
            <a:xfrm>
              <a:off x="4136177" y="4453072"/>
              <a:ext cx="55759" cy="43653"/>
            </a:xfrm>
            <a:custGeom>
              <a:rect b="b" l="l" r="r" t="t"/>
              <a:pathLst>
                <a:path extrusionOk="0" h="1666" w="2128">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9" name="Google Shape;16719;p81"/>
          <p:cNvGrpSpPr/>
          <p:nvPr/>
        </p:nvGrpSpPr>
        <p:grpSpPr>
          <a:xfrm>
            <a:off x="3430072" y="4105024"/>
            <a:ext cx="368931" cy="331488"/>
            <a:chOff x="3430072" y="4291874"/>
            <a:chExt cx="368931" cy="331488"/>
          </a:xfrm>
        </p:grpSpPr>
        <p:sp>
          <p:nvSpPr>
            <p:cNvPr id="16720" name="Google Shape;16720;p81"/>
            <p:cNvSpPr/>
            <p:nvPr/>
          </p:nvSpPr>
          <p:spPr>
            <a:xfrm>
              <a:off x="3435968" y="4367652"/>
              <a:ext cx="356878" cy="179802"/>
            </a:xfrm>
            <a:custGeom>
              <a:rect b="b" l="l" r="r" t="t"/>
              <a:pathLst>
                <a:path extrusionOk="0" h="6862" w="1362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1"/>
            <p:cNvSpPr/>
            <p:nvPr/>
          </p:nvSpPr>
          <p:spPr>
            <a:xfrm>
              <a:off x="3479490" y="4369670"/>
              <a:ext cx="313356" cy="177129"/>
            </a:xfrm>
            <a:custGeom>
              <a:rect b="b" l="l" r="r" t="t"/>
              <a:pathLst>
                <a:path extrusionOk="0" h="6760" w="11959">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1"/>
            <p:cNvSpPr/>
            <p:nvPr/>
          </p:nvSpPr>
          <p:spPr>
            <a:xfrm>
              <a:off x="3510173" y="4369512"/>
              <a:ext cx="201026" cy="176395"/>
            </a:xfrm>
            <a:custGeom>
              <a:rect b="b" l="l" r="r" t="t"/>
              <a:pathLst>
                <a:path extrusionOk="0" h="6732" w="7672">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1"/>
            <p:cNvSpPr/>
            <p:nvPr/>
          </p:nvSpPr>
          <p:spPr>
            <a:xfrm>
              <a:off x="3545652" y="4369512"/>
              <a:ext cx="165547" cy="159049"/>
            </a:xfrm>
            <a:custGeom>
              <a:rect b="b" l="l" r="r" t="t"/>
              <a:pathLst>
                <a:path extrusionOk="0" h="6070" w="6318">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1"/>
            <p:cNvSpPr/>
            <p:nvPr/>
          </p:nvSpPr>
          <p:spPr>
            <a:xfrm>
              <a:off x="3582518" y="4429228"/>
              <a:ext cx="62519" cy="56597"/>
            </a:xfrm>
            <a:custGeom>
              <a:rect b="b" l="l" r="r" t="t"/>
              <a:pathLst>
                <a:path extrusionOk="0" h="2160" w="2386">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1"/>
            <p:cNvSpPr/>
            <p:nvPr/>
          </p:nvSpPr>
          <p:spPr>
            <a:xfrm>
              <a:off x="3636600" y="4397968"/>
              <a:ext cx="31705" cy="31862"/>
            </a:xfrm>
            <a:custGeom>
              <a:rect b="b" l="l" r="r" t="t"/>
              <a:pathLst>
                <a:path extrusionOk="0" h="1216" w="121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1"/>
            <p:cNvSpPr/>
            <p:nvPr/>
          </p:nvSpPr>
          <p:spPr>
            <a:xfrm>
              <a:off x="3430072" y="4362097"/>
              <a:ext cx="368931" cy="190649"/>
            </a:xfrm>
            <a:custGeom>
              <a:rect b="b" l="l" r="r" t="t"/>
              <a:pathLst>
                <a:path extrusionOk="0" h="7276" w="1408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1"/>
            <p:cNvSpPr/>
            <p:nvPr/>
          </p:nvSpPr>
          <p:spPr>
            <a:xfrm>
              <a:off x="3574343" y="4423752"/>
              <a:ext cx="83403" cy="67288"/>
            </a:xfrm>
            <a:custGeom>
              <a:rect b="b" l="l" r="r" t="t"/>
              <a:pathLst>
                <a:path extrusionOk="0" h="2568" w="3183">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1"/>
            <p:cNvSpPr/>
            <p:nvPr/>
          </p:nvSpPr>
          <p:spPr>
            <a:xfrm>
              <a:off x="3624993" y="4392413"/>
              <a:ext cx="50623" cy="42631"/>
            </a:xfrm>
            <a:custGeom>
              <a:rect b="b" l="l" r="r" t="t"/>
              <a:pathLst>
                <a:path extrusionOk="0" h="1627" w="1932">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1"/>
            <p:cNvSpPr/>
            <p:nvPr/>
          </p:nvSpPr>
          <p:spPr>
            <a:xfrm>
              <a:off x="3608931" y="4291874"/>
              <a:ext cx="10822" cy="46745"/>
            </a:xfrm>
            <a:custGeom>
              <a:rect b="b" l="l" r="r" t="t"/>
              <a:pathLst>
                <a:path extrusionOk="0" h="1784" w="413">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1"/>
            <p:cNvSpPr/>
            <p:nvPr/>
          </p:nvSpPr>
          <p:spPr>
            <a:xfrm>
              <a:off x="3524899" y="4306207"/>
              <a:ext cx="25547" cy="44597"/>
            </a:xfrm>
            <a:custGeom>
              <a:rect b="b" l="l" r="r" t="t"/>
              <a:pathLst>
                <a:path extrusionOk="0" h="1702" w="975">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1"/>
            <p:cNvSpPr/>
            <p:nvPr/>
          </p:nvSpPr>
          <p:spPr>
            <a:xfrm>
              <a:off x="3446737" y="4342236"/>
              <a:ext cx="38229" cy="38413"/>
            </a:xfrm>
            <a:custGeom>
              <a:rect b="b" l="l" r="r" t="t"/>
              <a:pathLst>
                <a:path extrusionOk="0" h="1466" w="1459">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1"/>
            <p:cNvSpPr/>
            <p:nvPr/>
          </p:nvSpPr>
          <p:spPr>
            <a:xfrm>
              <a:off x="3743507" y="4345144"/>
              <a:ext cx="36710" cy="38439"/>
            </a:xfrm>
            <a:custGeom>
              <a:rect b="b" l="l" r="r" t="t"/>
              <a:pathLst>
                <a:path extrusionOk="0" h="1467" w="1401">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1"/>
            <p:cNvSpPr/>
            <p:nvPr/>
          </p:nvSpPr>
          <p:spPr>
            <a:xfrm>
              <a:off x="3678341" y="4306679"/>
              <a:ext cx="25390" cy="44518"/>
            </a:xfrm>
            <a:custGeom>
              <a:rect b="b" l="l" r="r" t="t"/>
              <a:pathLst>
                <a:path extrusionOk="0" h="1699" w="969">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1"/>
            <p:cNvSpPr/>
            <p:nvPr/>
          </p:nvSpPr>
          <p:spPr>
            <a:xfrm>
              <a:off x="3607149" y="4576696"/>
              <a:ext cx="10848" cy="46667"/>
            </a:xfrm>
            <a:custGeom>
              <a:rect b="b" l="l" r="r" t="t"/>
              <a:pathLst>
                <a:path extrusionOk="0" h="1781" w="414">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1"/>
            <p:cNvSpPr/>
            <p:nvPr/>
          </p:nvSpPr>
          <p:spPr>
            <a:xfrm>
              <a:off x="3676507" y="4564433"/>
              <a:ext cx="25574" cy="44597"/>
            </a:xfrm>
            <a:custGeom>
              <a:rect b="b" l="l" r="r" t="t"/>
              <a:pathLst>
                <a:path extrusionOk="0" h="1702" w="976">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1"/>
            <p:cNvSpPr/>
            <p:nvPr/>
          </p:nvSpPr>
          <p:spPr>
            <a:xfrm>
              <a:off x="3742066" y="4534562"/>
              <a:ext cx="38256" cy="38518"/>
            </a:xfrm>
            <a:custGeom>
              <a:rect b="b" l="l" r="r" t="t"/>
              <a:pathLst>
                <a:path extrusionOk="0" h="1470" w="146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1"/>
            <p:cNvSpPr/>
            <p:nvPr/>
          </p:nvSpPr>
          <p:spPr>
            <a:xfrm>
              <a:off x="3446737" y="4531680"/>
              <a:ext cx="36683" cy="38413"/>
            </a:xfrm>
            <a:custGeom>
              <a:rect b="b" l="l" r="r" t="t"/>
              <a:pathLst>
                <a:path extrusionOk="0" h="1466" w="140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1"/>
            <p:cNvSpPr/>
            <p:nvPr/>
          </p:nvSpPr>
          <p:spPr>
            <a:xfrm>
              <a:off x="3523196" y="4564066"/>
              <a:ext cx="25128" cy="44544"/>
            </a:xfrm>
            <a:custGeom>
              <a:rect b="b" l="l" r="r" t="t"/>
              <a:pathLst>
                <a:path extrusionOk="0" h="1700" w="959">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9" name="Google Shape;16739;p81"/>
          <p:cNvGrpSpPr/>
          <p:nvPr/>
        </p:nvGrpSpPr>
        <p:grpSpPr>
          <a:xfrm>
            <a:off x="3153479" y="2235031"/>
            <a:ext cx="225158" cy="364267"/>
            <a:chOff x="3153479" y="2421881"/>
            <a:chExt cx="225158" cy="364267"/>
          </a:xfrm>
        </p:grpSpPr>
        <p:sp>
          <p:nvSpPr>
            <p:cNvPr id="16740" name="Google Shape;16740;p81"/>
            <p:cNvSpPr/>
            <p:nvPr/>
          </p:nvSpPr>
          <p:spPr>
            <a:xfrm>
              <a:off x="3238008" y="2600608"/>
              <a:ext cx="56990" cy="180326"/>
            </a:xfrm>
            <a:custGeom>
              <a:rect b="b" l="l" r="r" t="t"/>
              <a:pathLst>
                <a:path extrusionOk="0" h="6882" w="2175">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1"/>
            <p:cNvSpPr/>
            <p:nvPr/>
          </p:nvSpPr>
          <p:spPr>
            <a:xfrm>
              <a:off x="3260778" y="2600608"/>
              <a:ext cx="34220" cy="160386"/>
            </a:xfrm>
            <a:custGeom>
              <a:rect b="b" l="l" r="r" t="t"/>
              <a:pathLst>
                <a:path extrusionOk="0" h="6121" w="1306">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1"/>
            <p:cNvSpPr/>
            <p:nvPr/>
          </p:nvSpPr>
          <p:spPr>
            <a:xfrm>
              <a:off x="3197237" y="2543879"/>
              <a:ext cx="138637" cy="86180"/>
            </a:xfrm>
            <a:custGeom>
              <a:rect b="b" l="l" r="r" t="t"/>
              <a:pathLst>
                <a:path extrusionOk="0" h="3289" w="5291">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1"/>
            <p:cNvSpPr/>
            <p:nvPr/>
          </p:nvSpPr>
          <p:spPr>
            <a:xfrm>
              <a:off x="3216234" y="2543879"/>
              <a:ext cx="119641" cy="67314"/>
            </a:xfrm>
            <a:custGeom>
              <a:rect b="b" l="l" r="r" t="t"/>
              <a:pathLst>
                <a:path extrusionOk="0" h="2569" w="4566">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81"/>
            <p:cNvSpPr/>
            <p:nvPr/>
          </p:nvSpPr>
          <p:spPr>
            <a:xfrm>
              <a:off x="3183166" y="2426021"/>
              <a:ext cx="166936" cy="115736"/>
            </a:xfrm>
            <a:custGeom>
              <a:rect b="b" l="l" r="r" t="t"/>
              <a:pathLst>
                <a:path extrusionOk="0" h="4417" w="6371">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1"/>
            <p:cNvSpPr/>
            <p:nvPr/>
          </p:nvSpPr>
          <p:spPr>
            <a:xfrm>
              <a:off x="3202032" y="2426152"/>
              <a:ext cx="148070" cy="82905"/>
            </a:xfrm>
            <a:custGeom>
              <a:rect b="b" l="l" r="r" t="t"/>
              <a:pathLst>
                <a:path extrusionOk="0" h="3164" w="5651">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1"/>
            <p:cNvSpPr/>
            <p:nvPr/>
          </p:nvSpPr>
          <p:spPr>
            <a:xfrm>
              <a:off x="3153479" y="2525380"/>
              <a:ext cx="218372" cy="40404"/>
            </a:xfrm>
            <a:custGeom>
              <a:rect b="b" l="l" r="r" t="t"/>
              <a:pathLst>
                <a:path extrusionOk="0" h="1542" w="8334">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1"/>
            <p:cNvSpPr/>
            <p:nvPr/>
          </p:nvSpPr>
          <p:spPr>
            <a:xfrm>
              <a:off x="3178502" y="2525380"/>
              <a:ext cx="193348" cy="19285"/>
            </a:xfrm>
            <a:custGeom>
              <a:rect b="b" l="l" r="r" t="t"/>
              <a:pathLst>
                <a:path extrusionOk="0" h="736" w="7379">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1"/>
            <p:cNvSpPr/>
            <p:nvPr/>
          </p:nvSpPr>
          <p:spPr>
            <a:xfrm>
              <a:off x="3219247" y="2426152"/>
              <a:ext cx="106330" cy="82669"/>
            </a:xfrm>
            <a:custGeom>
              <a:rect b="b" l="l" r="r" t="t"/>
              <a:pathLst>
                <a:path extrusionOk="0" h="3155" w="4058">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1"/>
            <p:cNvSpPr/>
            <p:nvPr/>
          </p:nvSpPr>
          <p:spPr>
            <a:xfrm>
              <a:off x="3219247" y="2426152"/>
              <a:ext cx="26700" cy="30578"/>
            </a:xfrm>
            <a:custGeom>
              <a:rect b="b" l="l" r="r" t="t"/>
              <a:pathLst>
                <a:path extrusionOk="0" h="1167" w="1019">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1"/>
            <p:cNvSpPr/>
            <p:nvPr/>
          </p:nvSpPr>
          <p:spPr>
            <a:xfrm>
              <a:off x="3272333" y="2426152"/>
              <a:ext cx="53243" cy="59270"/>
            </a:xfrm>
            <a:custGeom>
              <a:rect b="b" l="l" r="r" t="t"/>
              <a:pathLst>
                <a:path extrusionOk="0" h="2262" w="2032">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1"/>
            <p:cNvSpPr/>
            <p:nvPr/>
          </p:nvSpPr>
          <p:spPr>
            <a:xfrm>
              <a:off x="3155103" y="2421881"/>
              <a:ext cx="223534" cy="364267"/>
            </a:xfrm>
            <a:custGeom>
              <a:rect b="b" l="l" r="r" t="t"/>
              <a:pathLst>
                <a:path extrusionOk="0" h="13902" w="8531">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1"/>
            <p:cNvSpPr/>
            <p:nvPr/>
          </p:nvSpPr>
          <p:spPr>
            <a:xfrm>
              <a:off x="3249301" y="2733166"/>
              <a:ext cx="38544" cy="33356"/>
            </a:xfrm>
            <a:custGeom>
              <a:rect b="b" l="l" r="r" t="t"/>
              <a:pathLst>
                <a:path extrusionOk="0" h="1273" w="1471">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3" name="Google Shape;16753;p81"/>
          <p:cNvGrpSpPr/>
          <p:nvPr/>
        </p:nvGrpSpPr>
        <p:grpSpPr>
          <a:xfrm>
            <a:off x="3967643" y="3653031"/>
            <a:ext cx="365551" cy="297503"/>
            <a:chOff x="3967643" y="3839881"/>
            <a:chExt cx="365551" cy="297503"/>
          </a:xfrm>
        </p:grpSpPr>
        <p:sp>
          <p:nvSpPr>
            <p:cNvPr id="16754" name="Google Shape;16754;p81"/>
            <p:cNvSpPr/>
            <p:nvPr/>
          </p:nvSpPr>
          <p:spPr>
            <a:xfrm>
              <a:off x="3973172" y="3871219"/>
              <a:ext cx="354598" cy="260767"/>
            </a:xfrm>
            <a:custGeom>
              <a:rect b="b" l="l" r="r" t="t"/>
              <a:pathLst>
                <a:path extrusionOk="0" h="9952" w="13533">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1"/>
            <p:cNvSpPr/>
            <p:nvPr/>
          </p:nvSpPr>
          <p:spPr>
            <a:xfrm>
              <a:off x="3993426" y="3871088"/>
              <a:ext cx="337383" cy="237735"/>
            </a:xfrm>
            <a:custGeom>
              <a:rect b="b" l="l" r="r" t="t"/>
              <a:pathLst>
                <a:path extrusionOk="0" h="9073" w="12876">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1"/>
            <p:cNvSpPr/>
            <p:nvPr/>
          </p:nvSpPr>
          <p:spPr>
            <a:xfrm>
              <a:off x="4043604" y="3844912"/>
              <a:ext cx="20412" cy="51357"/>
            </a:xfrm>
            <a:custGeom>
              <a:rect b="b" l="l" r="r" t="t"/>
              <a:pathLst>
                <a:path extrusionOk="0" h="1960" w="779">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1"/>
            <p:cNvSpPr/>
            <p:nvPr/>
          </p:nvSpPr>
          <p:spPr>
            <a:xfrm>
              <a:off x="4108010" y="3844912"/>
              <a:ext cx="20412" cy="51357"/>
            </a:xfrm>
            <a:custGeom>
              <a:rect b="b" l="l" r="r" t="t"/>
              <a:pathLst>
                <a:path extrusionOk="0" h="1960" w="779">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1"/>
            <p:cNvSpPr/>
            <p:nvPr/>
          </p:nvSpPr>
          <p:spPr>
            <a:xfrm>
              <a:off x="4172546" y="3844912"/>
              <a:ext cx="20255" cy="51357"/>
            </a:xfrm>
            <a:custGeom>
              <a:rect b="b" l="l" r="r" t="t"/>
              <a:pathLst>
                <a:path extrusionOk="0" h="1960" w="773">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1"/>
            <p:cNvSpPr/>
            <p:nvPr/>
          </p:nvSpPr>
          <p:spPr>
            <a:xfrm>
              <a:off x="4236926" y="3844912"/>
              <a:ext cx="20281" cy="51357"/>
            </a:xfrm>
            <a:custGeom>
              <a:rect b="b" l="l" r="r" t="t"/>
              <a:pathLst>
                <a:path extrusionOk="0" h="1960" w="774">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1"/>
            <p:cNvSpPr/>
            <p:nvPr/>
          </p:nvSpPr>
          <p:spPr>
            <a:xfrm>
              <a:off x="4043604" y="3844912"/>
              <a:ext cx="20412" cy="28587"/>
            </a:xfrm>
            <a:custGeom>
              <a:rect b="b" l="l" r="r" t="t"/>
              <a:pathLst>
                <a:path extrusionOk="0" h="1091" w="779">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1"/>
            <p:cNvSpPr/>
            <p:nvPr/>
          </p:nvSpPr>
          <p:spPr>
            <a:xfrm>
              <a:off x="4108010" y="3844912"/>
              <a:ext cx="20412" cy="28587"/>
            </a:xfrm>
            <a:custGeom>
              <a:rect b="b" l="l" r="r" t="t"/>
              <a:pathLst>
                <a:path extrusionOk="0" h="1091" w="779">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1"/>
            <p:cNvSpPr/>
            <p:nvPr/>
          </p:nvSpPr>
          <p:spPr>
            <a:xfrm>
              <a:off x="4172546" y="3844912"/>
              <a:ext cx="20255" cy="28587"/>
            </a:xfrm>
            <a:custGeom>
              <a:rect b="b" l="l" r="r" t="t"/>
              <a:pathLst>
                <a:path extrusionOk="0" h="1091" w="773">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1"/>
            <p:cNvSpPr/>
            <p:nvPr/>
          </p:nvSpPr>
          <p:spPr>
            <a:xfrm>
              <a:off x="4236926" y="3844912"/>
              <a:ext cx="20281" cy="28587"/>
            </a:xfrm>
            <a:custGeom>
              <a:rect b="b" l="l" r="r" t="t"/>
              <a:pathLst>
                <a:path extrusionOk="0" h="1091" w="774">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1"/>
            <p:cNvSpPr/>
            <p:nvPr/>
          </p:nvSpPr>
          <p:spPr>
            <a:xfrm>
              <a:off x="4168590" y="3935651"/>
              <a:ext cx="142070" cy="138952"/>
            </a:xfrm>
            <a:custGeom>
              <a:rect b="b" l="l" r="r" t="t"/>
              <a:pathLst>
                <a:path extrusionOk="0" h="5303" w="5422">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1"/>
            <p:cNvSpPr/>
            <p:nvPr/>
          </p:nvSpPr>
          <p:spPr>
            <a:xfrm>
              <a:off x="4168590" y="4052829"/>
              <a:ext cx="22089" cy="21669"/>
            </a:xfrm>
            <a:custGeom>
              <a:rect b="b" l="l" r="r" t="t"/>
              <a:pathLst>
                <a:path extrusionOk="0" h="827" w="843">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1"/>
            <p:cNvSpPr/>
            <p:nvPr/>
          </p:nvSpPr>
          <p:spPr>
            <a:xfrm>
              <a:off x="4184495" y="3959758"/>
              <a:ext cx="99255" cy="99255"/>
            </a:xfrm>
            <a:custGeom>
              <a:rect b="b" l="l" r="r" t="t"/>
              <a:pathLst>
                <a:path extrusionOk="0" h="3788" w="3788">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1"/>
            <p:cNvSpPr/>
            <p:nvPr/>
          </p:nvSpPr>
          <p:spPr>
            <a:xfrm>
              <a:off x="4263967" y="3935573"/>
              <a:ext cx="46693" cy="43968"/>
            </a:xfrm>
            <a:custGeom>
              <a:rect b="b" l="l" r="r" t="t"/>
              <a:pathLst>
                <a:path extrusionOk="0" h="1678" w="1782">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1"/>
            <p:cNvSpPr/>
            <p:nvPr/>
          </p:nvSpPr>
          <p:spPr>
            <a:xfrm>
              <a:off x="4201579" y="3976868"/>
              <a:ext cx="82171" cy="82145"/>
            </a:xfrm>
            <a:custGeom>
              <a:rect b="b" l="l" r="r" t="t"/>
              <a:pathLst>
                <a:path extrusionOk="0" h="3135" w="3136">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1"/>
            <p:cNvSpPr/>
            <p:nvPr/>
          </p:nvSpPr>
          <p:spPr>
            <a:xfrm>
              <a:off x="4263967" y="3935599"/>
              <a:ext cx="46693" cy="43942"/>
            </a:xfrm>
            <a:custGeom>
              <a:rect b="b" l="l" r="r" t="t"/>
              <a:pathLst>
                <a:path extrusionOk="0" h="1677" w="1782">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1"/>
            <p:cNvSpPr/>
            <p:nvPr/>
          </p:nvSpPr>
          <p:spPr>
            <a:xfrm>
              <a:off x="4281077" y="3952709"/>
              <a:ext cx="28587" cy="26831"/>
            </a:xfrm>
            <a:custGeom>
              <a:rect b="b" l="l" r="r" t="t"/>
              <a:pathLst>
                <a:path extrusionOk="0" h="1024" w="1091">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1"/>
            <p:cNvSpPr/>
            <p:nvPr/>
          </p:nvSpPr>
          <p:spPr>
            <a:xfrm>
              <a:off x="4247250" y="3943040"/>
              <a:ext cx="53217" cy="53217"/>
            </a:xfrm>
            <a:custGeom>
              <a:rect b="b" l="l" r="r" t="t"/>
              <a:pathLst>
                <a:path extrusionOk="0" h="2031" w="2031">
                  <a:moveTo>
                    <a:pt x="639" y="0"/>
                  </a:moveTo>
                  <a:lnTo>
                    <a:pt x="625" y="10"/>
                  </a:lnTo>
                  <a:lnTo>
                    <a:pt x="0" y="639"/>
                  </a:lnTo>
                  <a:lnTo>
                    <a:pt x="1393" y="2031"/>
                  </a:lnTo>
                  <a:lnTo>
                    <a:pt x="2031" y="1392"/>
                  </a:lnTo>
                  <a:lnTo>
                    <a:pt x="63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1"/>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1"/>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1"/>
            <p:cNvSpPr/>
            <p:nvPr/>
          </p:nvSpPr>
          <p:spPr>
            <a:xfrm>
              <a:off x="4176555" y="3871141"/>
              <a:ext cx="156639" cy="266244"/>
            </a:xfrm>
            <a:custGeom>
              <a:rect b="b" l="l" r="r" t="t"/>
              <a:pathLst>
                <a:path extrusionOk="0" h="10161" w="5978">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1"/>
            <p:cNvSpPr/>
            <p:nvPr/>
          </p:nvSpPr>
          <p:spPr>
            <a:xfrm>
              <a:off x="3967774" y="3940839"/>
              <a:ext cx="201523" cy="196545"/>
            </a:xfrm>
            <a:custGeom>
              <a:rect b="b" l="l" r="r" t="t"/>
              <a:pathLst>
                <a:path extrusionOk="0" h="7501" w="7691">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1"/>
            <p:cNvSpPr/>
            <p:nvPr/>
          </p:nvSpPr>
          <p:spPr>
            <a:xfrm>
              <a:off x="3967643" y="3839881"/>
              <a:ext cx="334082" cy="90084"/>
            </a:xfrm>
            <a:custGeom>
              <a:rect b="b" l="l" r="r" t="t"/>
              <a:pathLst>
                <a:path extrusionOk="0" h="3438" w="1275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1"/>
            <p:cNvSpPr/>
            <p:nvPr/>
          </p:nvSpPr>
          <p:spPr>
            <a:xfrm>
              <a:off x="3993059" y="3920271"/>
              <a:ext cx="161381" cy="157503"/>
            </a:xfrm>
            <a:custGeom>
              <a:rect b="b" l="l" r="r" t="t"/>
              <a:pathLst>
                <a:path extrusionOk="0" h="6011" w="6159">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1"/>
            <p:cNvSpPr/>
            <p:nvPr/>
          </p:nvSpPr>
          <p:spPr>
            <a:xfrm>
              <a:off x="4161148" y="3930594"/>
              <a:ext cx="156324" cy="150848"/>
            </a:xfrm>
            <a:custGeom>
              <a:rect b="b" l="l" r="r" t="t"/>
              <a:pathLst>
                <a:path extrusionOk="0" h="5757" w="5966">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9" name="Google Shape;16779;p81"/>
          <p:cNvGrpSpPr/>
          <p:nvPr/>
        </p:nvGrpSpPr>
        <p:grpSpPr>
          <a:xfrm>
            <a:off x="3220505" y="3618837"/>
            <a:ext cx="80153" cy="365472"/>
            <a:chOff x="3220505" y="3805687"/>
            <a:chExt cx="80153" cy="365472"/>
          </a:xfrm>
        </p:grpSpPr>
        <p:sp>
          <p:nvSpPr>
            <p:cNvPr id="16780" name="Google Shape;16780;p81"/>
            <p:cNvSpPr/>
            <p:nvPr/>
          </p:nvSpPr>
          <p:spPr>
            <a:xfrm>
              <a:off x="3225929" y="3814072"/>
              <a:ext cx="69332" cy="351611"/>
            </a:xfrm>
            <a:custGeom>
              <a:rect b="b" l="l" r="r" t="t"/>
              <a:pathLst>
                <a:path extrusionOk="0" h="13419" w="2646">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1"/>
            <p:cNvSpPr/>
            <p:nvPr/>
          </p:nvSpPr>
          <p:spPr>
            <a:xfrm>
              <a:off x="3226060" y="4099365"/>
              <a:ext cx="69201" cy="31731"/>
            </a:xfrm>
            <a:custGeom>
              <a:rect b="b" l="l" r="r" t="t"/>
              <a:pathLst>
                <a:path extrusionOk="0" h="1211" w="2641">
                  <a:moveTo>
                    <a:pt x="0" y="1"/>
                  </a:moveTo>
                  <a:lnTo>
                    <a:pt x="0" y="1210"/>
                  </a:lnTo>
                  <a:lnTo>
                    <a:pt x="2640" y="1210"/>
                  </a:lnTo>
                  <a:lnTo>
                    <a:pt x="2640" y="1191"/>
                  </a:lnTo>
                  <a:lnTo>
                    <a:pt x="264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1"/>
            <p:cNvSpPr/>
            <p:nvPr/>
          </p:nvSpPr>
          <p:spPr>
            <a:xfrm>
              <a:off x="3245423" y="3814072"/>
              <a:ext cx="30342" cy="31391"/>
            </a:xfrm>
            <a:custGeom>
              <a:rect b="b" l="l" r="r" t="t"/>
              <a:pathLst>
                <a:path extrusionOk="0" h="1198" w="1158">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1"/>
            <p:cNvSpPr/>
            <p:nvPr/>
          </p:nvSpPr>
          <p:spPr>
            <a:xfrm>
              <a:off x="3225929" y="4131070"/>
              <a:ext cx="69332" cy="34614"/>
            </a:xfrm>
            <a:custGeom>
              <a:rect b="b" l="l" r="r" t="t"/>
              <a:pathLst>
                <a:path extrusionOk="0" h="1321" w="2646">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1"/>
            <p:cNvSpPr/>
            <p:nvPr/>
          </p:nvSpPr>
          <p:spPr>
            <a:xfrm>
              <a:off x="3254227" y="4099365"/>
              <a:ext cx="41033" cy="31731"/>
            </a:xfrm>
            <a:custGeom>
              <a:rect b="b" l="l" r="r" t="t"/>
              <a:pathLst>
                <a:path extrusionOk="0" h="1211" w="1566">
                  <a:moveTo>
                    <a:pt x="0" y="1"/>
                  </a:moveTo>
                  <a:lnTo>
                    <a:pt x="0" y="1210"/>
                  </a:lnTo>
                  <a:lnTo>
                    <a:pt x="1565" y="1210"/>
                  </a:lnTo>
                  <a:lnTo>
                    <a:pt x="1565" y="1191"/>
                  </a:lnTo>
                  <a:lnTo>
                    <a:pt x="1565"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1"/>
            <p:cNvSpPr/>
            <p:nvPr/>
          </p:nvSpPr>
          <p:spPr>
            <a:xfrm>
              <a:off x="3254227" y="4131070"/>
              <a:ext cx="41033" cy="31600"/>
            </a:xfrm>
            <a:custGeom>
              <a:rect b="b" l="l" r="r" t="t"/>
              <a:pathLst>
                <a:path extrusionOk="0" h="1206" w="1566">
                  <a:moveTo>
                    <a:pt x="0" y="0"/>
                  </a:moveTo>
                  <a:cubicBezTo>
                    <a:pt x="0" y="519"/>
                    <a:pt x="303" y="994"/>
                    <a:pt x="778" y="1205"/>
                  </a:cubicBezTo>
                  <a:cubicBezTo>
                    <a:pt x="1253" y="989"/>
                    <a:pt x="1556" y="519"/>
                    <a:pt x="15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1"/>
            <p:cNvSpPr/>
            <p:nvPr/>
          </p:nvSpPr>
          <p:spPr>
            <a:xfrm>
              <a:off x="3226060" y="3877115"/>
              <a:ext cx="69201" cy="222276"/>
            </a:xfrm>
            <a:custGeom>
              <a:rect b="b" l="l" r="r" t="t"/>
              <a:pathLst>
                <a:path extrusionOk="0" h="8483" w="2641">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1"/>
            <p:cNvSpPr/>
            <p:nvPr/>
          </p:nvSpPr>
          <p:spPr>
            <a:xfrm>
              <a:off x="3258891" y="3877115"/>
              <a:ext cx="36369" cy="222276"/>
            </a:xfrm>
            <a:custGeom>
              <a:rect b="b" l="l" r="r" t="t"/>
              <a:pathLst>
                <a:path extrusionOk="0" h="8483" w="1388">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1"/>
            <p:cNvSpPr/>
            <p:nvPr/>
          </p:nvSpPr>
          <p:spPr>
            <a:xfrm>
              <a:off x="3220505" y="3805687"/>
              <a:ext cx="80153" cy="365472"/>
            </a:xfrm>
            <a:custGeom>
              <a:rect b="b" l="l" r="r" t="t"/>
              <a:pathLst>
                <a:path extrusionOk="0" h="13948" w="3059">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9" name="Google Shape;16789;p81"/>
          <p:cNvGrpSpPr/>
          <p:nvPr/>
        </p:nvGrpSpPr>
        <p:grpSpPr>
          <a:xfrm>
            <a:off x="1347157" y="2234873"/>
            <a:ext cx="280655" cy="365551"/>
            <a:chOff x="1347157" y="2421723"/>
            <a:chExt cx="280655" cy="365551"/>
          </a:xfrm>
        </p:grpSpPr>
        <p:sp>
          <p:nvSpPr>
            <p:cNvPr id="16790" name="Google Shape;16790;p81"/>
            <p:cNvSpPr/>
            <p:nvPr/>
          </p:nvSpPr>
          <p:spPr>
            <a:xfrm>
              <a:off x="1348546" y="2427357"/>
              <a:ext cx="273607" cy="354520"/>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1"/>
            <p:cNvSpPr/>
            <p:nvPr/>
          </p:nvSpPr>
          <p:spPr>
            <a:xfrm>
              <a:off x="1475969" y="2654428"/>
              <a:ext cx="35740" cy="22220"/>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1"/>
            <p:cNvSpPr/>
            <p:nvPr/>
          </p:nvSpPr>
          <p:spPr>
            <a:xfrm>
              <a:off x="1494205" y="2654428"/>
              <a:ext cx="17503" cy="19652"/>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1"/>
            <p:cNvSpPr/>
            <p:nvPr/>
          </p:nvSpPr>
          <p:spPr>
            <a:xfrm>
              <a:off x="1432708" y="2488514"/>
              <a:ext cx="121265" cy="167722"/>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1"/>
            <p:cNvSpPr/>
            <p:nvPr/>
          </p:nvSpPr>
          <p:spPr>
            <a:xfrm>
              <a:off x="1440988" y="2489404"/>
              <a:ext cx="112985" cy="16683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1"/>
            <p:cNvSpPr/>
            <p:nvPr/>
          </p:nvSpPr>
          <p:spPr>
            <a:xfrm>
              <a:off x="1466667" y="2613421"/>
              <a:ext cx="54344" cy="21538"/>
            </a:xfrm>
            <a:custGeom>
              <a:rect b="b" l="l" r="r" t="t"/>
              <a:pathLst>
                <a:path extrusionOk="0" h="822" w="2074">
                  <a:moveTo>
                    <a:pt x="0" y="1"/>
                  </a:moveTo>
                  <a:lnTo>
                    <a:pt x="0" y="822"/>
                  </a:lnTo>
                  <a:lnTo>
                    <a:pt x="2074" y="822"/>
                  </a:lnTo>
                  <a:lnTo>
                    <a:pt x="2074"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1"/>
            <p:cNvSpPr/>
            <p:nvPr/>
          </p:nvSpPr>
          <p:spPr>
            <a:xfrm>
              <a:off x="1466667" y="2634933"/>
              <a:ext cx="54344" cy="21303"/>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1"/>
            <p:cNvSpPr/>
            <p:nvPr/>
          </p:nvSpPr>
          <p:spPr>
            <a:xfrm>
              <a:off x="1486397" y="2613421"/>
              <a:ext cx="34614" cy="21538"/>
            </a:xfrm>
            <a:custGeom>
              <a:rect b="b" l="l" r="r" t="t"/>
              <a:pathLst>
                <a:path extrusionOk="0" h="822" w="1321">
                  <a:moveTo>
                    <a:pt x="1" y="1"/>
                  </a:moveTo>
                  <a:lnTo>
                    <a:pt x="1" y="822"/>
                  </a:lnTo>
                  <a:lnTo>
                    <a:pt x="1321" y="822"/>
                  </a:lnTo>
                  <a:lnTo>
                    <a:pt x="1321"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1"/>
            <p:cNvSpPr/>
            <p:nvPr/>
          </p:nvSpPr>
          <p:spPr>
            <a:xfrm>
              <a:off x="1486397" y="2634933"/>
              <a:ext cx="34614" cy="21303"/>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1"/>
            <p:cNvSpPr/>
            <p:nvPr/>
          </p:nvSpPr>
          <p:spPr>
            <a:xfrm>
              <a:off x="1372076" y="2659852"/>
              <a:ext cx="138009" cy="127423"/>
            </a:xfrm>
            <a:custGeom>
              <a:rect b="b" l="l" r="r" t="t"/>
              <a:pathLst>
                <a:path extrusionOk="0" h="4863" w="5267">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1"/>
            <p:cNvSpPr/>
            <p:nvPr/>
          </p:nvSpPr>
          <p:spPr>
            <a:xfrm>
              <a:off x="1347157" y="2442004"/>
              <a:ext cx="88040" cy="221306"/>
            </a:xfrm>
            <a:custGeom>
              <a:rect b="b" l="l" r="r" t="t"/>
              <a:pathLst>
                <a:path extrusionOk="0" h="8446" w="336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1"/>
            <p:cNvSpPr/>
            <p:nvPr/>
          </p:nvSpPr>
          <p:spPr>
            <a:xfrm>
              <a:off x="1438289" y="2421723"/>
              <a:ext cx="189523" cy="168901"/>
            </a:xfrm>
            <a:custGeom>
              <a:rect b="b" l="l" r="r" t="t"/>
              <a:pathLst>
                <a:path extrusionOk="0" h="6446" w="7233">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1"/>
            <p:cNvSpPr/>
            <p:nvPr/>
          </p:nvSpPr>
          <p:spPr>
            <a:xfrm>
              <a:off x="1517211" y="2599743"/>
              <a:ext cx="87438" cy="187531"/>
            </a:xfrm>
            <a:custGeom>
              <a:rect b="b" l="l" r="r" t="t"/>
              <a:pathLst>
                <a:path extrusionOk="0" h="7157" w="3337">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1"/>
            <p:cNvSpPr/>
            <p:nvPr/>
          </p:nvSpPr>
          <p:spPr>
            <a:xfrm>
              <a:off x="1406899" y="2577392"/>
              <a:ext cx="28744" cy="185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1"/>
            <p:cNvSpPr/>
            <p:nvPr/>
          </p:nvSpPr>
          <p:spPr>
            <a:xfrm>
              <a:off x="1549912" y="2578650"/>
              <a:ext cx="28587" cy="185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1"/>
            <p:cNvSpPr/>
            <p:nvPr/>
          </p:nvSpPr>
          <p:spPr>
            <a:xfrm>
              <a:off x="1427022" y="2483116"/>
              <a:ext cx="133738" cy="199008"/>
            </a:xfrm>
            <a:custGeom>
              <a:rect b="b" l="l" r="r" t="t"/>
              <a:pathLst>
                <a:path extrusionOk="0" h="7595" w="5104">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1"/>
            <p:cNvSpPr/>
            <p:nvPr/>
          </p:nvSpPr>
          <p:spPr>
            <a:xfrm>
              <a:off x="1488415" y="2449996"/>
              <a:ext cx="10848" cy="26071"/>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1"/>
            <p:cNvSpPr/>
            <p:nvPr/>
          </p:nvSpPr>
          <p:spPr>
            <a:xfrm>
              <a:off x="1441276" y="2461708"/>
              <a:ext cx="21014" cy="24080"/>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1"/>
            <p:cNvSpPr/>
            <p:nvPr/>
          </p:nvSpPr>
          <p:spPr>
            <a:xfrm>
              <a:off x="1407135" y="2494514"/>
              <a:ext cx="27355" cy="185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1"/>
            <p:cNvSpPr/>
            <p:nvPr/>
          </p:nvSpPr>
          <p:spPr>
            <a:xfrm>
              <a:off x="1395474" y="2539739"/>
              <a:ext cx="27801" cy="10822"/>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1"/>
            <p:cNvSpPr/>
            <p:nvPr/>
          </p:nvSpPr>
          <p:spPr>
            <a:xfrm>
              <a:off x="1561127" y="2541233"/>
              <a:ext cx="27801" cy="1084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1"/>
            <p:cNvSpPr/>
            <p:nvPr/>
          </p:nvSpPr>
          <p:spPr>
            <a:xfrm>
              <a:off x="1550646" y="2495772"/>
              <a:ext cx="29137" cy="18656"/>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1"/>
            <p:cNvSpPr/>
            <p:nvPr/>
          </p:nvSpPr>
          <p:spPr>
            <a:xfrm>
              <a:off x="1524155" y="2462416"/>
              <a:ext cx="22010" cy="24159"/>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3" name="Google Shape;16813;p81"/>
          <p:cNvGrpSpPr/>
          <p:nvPr/>
        </p:nvGrpSpPr>
        <p:grpSpPr>
          <a:xfrm>
            <a:off x="3507658" y="3645406"/>
            <a:ext cx="395474" cy="312491"/>
            <a:chOff x="3507658" y="3832256"/>
            <a:chExt cx="395474" cy="312491"/>
          </a:xfrm>
        </p:grpSpPr>
        <p:sp>
          <p:nvSpPr>
            <p:cNvPr id="16814" name="Google Shape;16814;p81"/>
            <p:cNvSpPr/>
            <p:nvPr/>
          </p:nvSpPr>
          <p:spPr>
            <a:xfrm>
              <a:off x="3526655" y="3837680"/>
              <a:ext cx="355358" cy="301460"/>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1"/>
            <p:cNvSpPr/>
            <p:nvPr/>
          </p:nvSpPr>
          <p:spPr>
            <a:xfrm>
              <a:off x="3526655" y="3918751"/>
              <a:ext cx="331593" cy="220389"/>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1"/>
            <p:cNvSpPr/>
            <p:nvPr/>
          </p:nvSpPr>
          <p:spPr>
            <a:xfrm>
              <a:off x="3507658" y="3832256"/>
              <a:ext cx="395474" cy="312491"/>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7" name="Google Shape;16817;p81"/>
          <p:cNvGrpSpPr/>
          <p:nvPr/>
        </p:nvGrpSpPr>
        <p:grpSpPr>
          <a:xfrm>
            <a:off x="3962481" y="2714405"/>
            <a:ext cx="365158" cy="365368"/>
            <a:chOff x="3962481" y="2901255"/>
            <a:chExt cx="365158" cy="365368"/>
          </a:xfrm>
        </p:grpSpPr>
        <p:sp>
          <p:nvSpPr>
            <p:cNvPr id="16818" name="Google Shape;16818;p81"/>
            <p:cNvSpPr/>
            <p:nvPr/>
          </p:nvSpPr>
          <p:spPr>
            <a:xfrm>
              <a:off x="4221964" y="3072777"/>
              <a:ext cx="24683" cy="24552"/>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1"/>
            <p:cNvSpPr/>
            <p:nvPr/>
          </p:nvSpPr>
          <p:spPr>
            <a:xfrm>
              <a:off x="3968901" y="2983584"/>
              <a:ext cx="353341" cy="277642"/>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1"/>
            <p:cNvSpPr/>
            <p:nvPr/>
          </p:nvSpPr>
          <p:spPr>
            <a:xfrm>
              <a:off x="3991906" y="2982850"/>
              <a:ext cx="332850" cy="278873"/>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1"/>
            <p:cNvSpPr/>
            <p:nvPr/>
          </p:nvSpPr>
          <p:spPr>
            <a:xfrm>
              <a:off x="3992535"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1"/>
            <p:cNvSpPr/>
            <p:nvPr/>
          </p:nvSpPr>
          <p:spPr>
            <a:xfrm>
              <a:off x="4252778"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1"/>
            <p:cNvSpPr/>
            <p:nvPr/>
          </p:nvSpPr>
          <p:spPr>
            <a:xfrm>
              <a:off x="4014178" y="3007375"/>
              <a:ext cx="23923" cy="27198"/>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1"/>
            <p:cNvSpPr/>
            <p:nvPr/>
          </p:nvSpPr>
          <p:spPr>
            <a:xfrm>
              <a:off x="4274553" y="3007375"/>
              <a:ext cx="23792" cy="27198"/>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1"/>
            <p:cNvSpPr/>
            <p:nvPr/>
          </p:nvSpPr>
          <p:spPr>
            <a:xfrm>
              <a:off x="4117705" y="3067720"/>
              <a:ext cx="135729" cy="132087"/>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1"/>
            <p:cNvSpPr/>
            <p:nvPr/>
          </p:nvSpPr>
          <p:spPr>
            <a:xfrm>
              <a:off x="4122107" y="3067825"/>
              <a:ext cx="125798" cy="114531"/>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1"/>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1"/>
            <p:cNvSpPr/>
            <p:nvPr/>
          </p:nvSpPr>
          <p:spPr>
            <a:xfrm>
              <a:off x="3968901" y="3223205"/>
              <a:ext cx="23661" cy="10848"/>
            </a:xfrm>
            <a:custGeom>
              <a:rect b="b" l="l" r="r" t="t"/>
              <a:pathLst>
                <a:path extrusionOk="0" h="414" w="903">
                  <a:moveTo>
                    <a:pt x="0" y="0"/>
                  </a:moveTo>
                  <a:lnTo>
                    <a:pt x="0" y="413"/>
                  </a:lnTo>
                  <a:lnTo>
                    <a:pt x="903" y="413"/>
                  </a:lnTo>
                  <a:lnTo>
                    <a:pt x="903"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1"/>
            <p:cNvSpPr/>
            <p:nvPr/>
          </p:nvSpPr>
          <p:spPr>
            <a:xfrm>
              <a:off x="3968901" y="3047491"/>
              <a:ext cx="23661" cy="10979"/>
            </a:xfrm>
            <a:custGeom>
              <a:rect b="b" l="l" r="r" t="t"/>
              <a:pathLst>
                <a:path extrusionOk="0" h="419" w="903">
                  <a:moveTo>
                    <a:pt x="0" y="1"/>
                  </a:moveTo>
                  <a:lnTo>
                    <a:pt x="0" y="418"/>
                  </a:lnTo>
                  <a:lnTo>
                    <a:pt x="903" y="418"/>
                  </a:lnTo>
                  <a:lnTo>
                    <a:pt x="90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1"/>
            <p:cNvSpPr/>
            <p:nvPr/>
          </p:nvSpPr>
          <p:spPr>
            <a:xfrm>
              <a:off x="4127373" y="3083965"/>
              <a:ext cx="107954" cy="106828"/>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1"/>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1"/>
            <p:cNvSpPr/>
            <p:nvPr/>
          </p:nvSpPr>
          <p:spPr>
            <a:xfrm>
              <a:off x="3962481" y="3223205"/>
              <a:ext cx="364791" cy="10848"/>
            </a:xfrm>
            <a:custGeom>
              <a:rect b="b" l="l" r="r" t="t"/>
              <a:pathLst>
                <a:path extrusionOk="0" h="414" w="13922">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1"/>
            <p:cNvSpPr/>
            <p:nvPr/>
          </p:nvSpPr>
          <p:spPr>
            <a:xfrm>
              <a:off x="4109713" y="3062322"/>
              <a:ext cx="155040" cy="145162"/>
            </a:xfrm>
            <a:custGeom>
              <a:rect b="b" l="l" r="r" t="t"/>
              <a:pathLst>
                <a:path extrusionOk="0" h="5540" w="5917">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1"/>
            <p:cNvSpPr/>
            <p:nvPr/>
          </p:nvSpPr>
          <p:spPr>
            <a:xfrm>
              <a:off x="3987138" y="3001951"/>
              <a:ext cx="56388" cy="38020"/>
            </a:xfrm>
            <a:custGeom>
              <a:rect b="b" l="l" r="r" t="t"/>
              <a:pathLst>
                <a:path extrusionOk="0" h="1451" w="2152">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1"/>
            <p:cNvSpPr/>
            <p:nvPr/>
          </p:nvSpPr>
          <p:spPr>
            <a:xfrm>
              <a:off x="4247381" y="3001951"/>
              <a:ext cx="56362" cy="38020"/>
            </a:xfrm>
            <a:custGeom>
              <a:rect b="b" l="l" r="r" t="t"/>
              <a:pathLst>
                <a:path extrusionOk="0" h="1451" w="2151">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1"/>
            <p:cNvSpPr/>
            <p:nvPr/>
          </p:nvSpPr>
          <p:spPr>
            <a:xfrm>
              <a:off x="3963372" y="2901255"/>
              <a:ext cx="364267" cy="365368"/>
            </a:xfrm>
            <a:custGeom>
              <a:rect b="b" l="l" r="r" t="t"/>
              <a:pathLst>
                <a:path extrusionOk="0" h="13944" w="13902">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7" name="Google Shape;16837;p81"/>
          <p:cNvGrpSpPr/>
          <p:nvPr/>
        </p:nvGrpSpPr>
        <p:grpSpPr>
          <a:xfrm>
            <a:off x="3520995" y="2738878"/>
            <a:ext cx="365551" cy="316238"/>
            <a:chOff x="3520995" y="2925728"/>
            <a:chExt cx="365551" cy="316238"/>
          </a:xfrm>
        </p:grpSpPr>
        <p:sp>
          <p:nvSpPr>
            <p:cNvPr id="16838" name="Google Shape;16838;p81"/>
            <p:cNvSpPr/>
            <p:nvPr/>
          </p:nvSpPr>
          <p:spPr>
            <a:xfrm>
              <a:off x="3526524" y="2931152"/>
              <a:ext cx="354598" cy="152708"/>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1"/>
            <p:cNvSpPr/>
            <p:nvPr/>
          </p:nvSpPr>
          <p:spPr>
            <a:xfrm>
              <a:off x="3544656" y="2931152"/>
              <a:ext cx="336466" cy="134602"/>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1"/>
            <p:cNvSpPr/>
            <p:nvPr/>
          </p:nvSpPr>
          <p:spPr>
            <a:xfrm>
              <a:off x="3526524" y="3083834"/>
              <a:ext cx="354598" cy="152734"/>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1"/>
            <p:cNvSpPr/>
            <p:nvPr/>
          </p:nvSpPr>
          <p:spPr>
            <a:xfrm>
              <a:off x="3545285" y="3101835"/>
              <a:ext cx="335837" cy="134733"/>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1"/>
            <p:cNvSpPr/>
            <p:nvPr/>
          </p:nvSpPr>
          <p:spPr>
            <a:xfrm>
              <a:off x="3551940" y="3105740"/>
              <a:ext cx="43182" cy="42893"/>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1"/>
            <p:cNvSpPr/>
            <p:nvPr/>
          </p:nvSpPr>
          <p:spPr>
            <a:xfrm>
              <a:off x="3551940" y="3171770"/>
              <a:ext cx="43182" cy="4292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1"/>
            <p:cNvSpPr/>
            <p:nvPr/>
          </p:nvSpPr>
          <p:spPr>
            <a:xfrm>
              <a:off x="3617106"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1"/>
            <p:cNvSpPr/>
            <p:nvPr/>
          </p:nvSpPr>
          <p:spPr>
            <a:xfrm>
              <a:off x="3617106" y="3171770"/>
              <a:ext cx="43156" cy="4292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1"/>
            <p:cNvSpPr/>
            <p:nvPr/>
          </p:nvSpPr>
          <p:spPr>
            <a:xfrm>
              <a:off x="3682245" y="3171770"/>
              <a:ext cx="43051" cy="4292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1"/>
            <p:cNvSpPr/>
            <p:nvPr/>
          </p:nvSpPr>
          <p:spPr>
            <a:xfrm>
              <a:off x="3747280"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1"/>
            <p:cNvSpPr/>
            <p:nvPr/>
          </p:nvSpPr>
          <p:spPr>
            <a:xfrm>
              <a:off x="3747280" y="3171770"/>
              <a:ext cx="43156" cy="4292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1"/>
            <p:cNvSpPr/>
            <p:nvPr/>
          </p:nvSpPr>
          <p:spPr>
            <a:xfrm>
              <a:off x="3812419" y="3105740"/>
              <a:ext cx="43182" cy="42893"/>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1"/>
            <p:cNvSpPr/>
            <p:nvPr/>
          </p:nvSpPr>
          <p:spPr>
            <a:xfrm>
              <a:off x="3812419" y="3171770"/>
              <a:ext cx="43182" cy="4292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1"/>
            <p:cNvSpPr/>
            <p:nvPr/>
          </p:nvSpPr>
          <p:spPr>
            <a:xfrm>
              <a:off x="3559722" y="3113234"/>
              <a:ext cx="40011" cy="35400"/>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1"/>
            <p:cNvSpPr/>
            <p:nvPr/>
          </p:nvSpPr>
          <p:spPr>
            <a:xfrm>
              <a:off x="3559775" y="3179395"/>
              <a:ext cx="39933" cy="35295"/>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1"/>
            <p:cNvSpPr/>
            <p:nvPr/>
          </p:nvSpPr>
          <p:spPr>
            <a:xfrm>
              <a:off x="3624757" y="3113234"/>
              <a:ext cx="40011" cy="35400"/>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1"/>
            <p:cNvSpPr/>
            <p:nvPr/>
          </p:nvSpPr>
          <p:spPr>
            <a:xfrm>
              <a:off x="3624757" y="3179264"/>
              <a:ext cx="40011" cy="35426"/>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1"/>
            <p:cNvSpPr/>
            <p:nvPr/>
          </p:nvSpPr>
          <p:spPr>
            <a:xfrm>
              <a:off x="3689949" y="3179395"/>
              <a:ext cx="39933" cy="35295"/>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1"/>
            <p:cNvSpPr/>
            <p:nvPr/>
          </p:nvSpPr>
          <p:spPr>
            <a:xfrm>
              <a:off x="3754931" y="3113234"/>
              <a:ext cx="40011" cy="35400"/>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1"/>
            <p:cNvSpPr/>
            <p:nvPr/>
          </p:nvSpPr>
          <p:spPr>
            <a:xfrm>
              <a:off x="3754931" y="3179264"/>
              <a:ext cx="40011" cy="35426"/>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1"/>
            <p:cNvSpPr/>
            <p:nvPr/>
          </p:nvSpPr>
          <p:spPr>
            <a:xfrm>
              <a:off x="3820097" y="3113234"/>
              <a:ext cx="39985" cy="35400"/>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1"/>
            <p:cNvSpPr/>
            <p:nvPr/>
          </p:nvSpPr>
          <p:spPr>
            <a:xfrm>
              <a:off x="3820123" y="3179395"/>
              <a:ext cx="39933" cy="35295"/>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1"/>
            <p:cNvSpPr/>
            <p:nvPr/>
          </p:nvSpPr>
          <p:spPr>
            <a:xfrm>
              <a:off x="3548298" y="2952900"/>
              <a:ext cx="98259" cy="6380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1"/>
            <p:cNvSpPr/>
            <p:nvPr/>
          </p:nvSpPr>
          <p:spPr>
            <a:xfrm>
              <a:off x="3565906" y="2952900"/>
              <a:ext cx="80651" cy="6380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1"/>
            <p:cNvSpPr/>
            <p:nvPr/>
          </p:nvSpPr>
          <p:spPr>
            <a:xfrm>
              <a:off x="3632565" y="2998309"/>
              <a:ext cx="84424" cy="6380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1"/>
            <p:cNvSpPr/>
            <p:nvPr/>
          </p:nvSpPr>
          <p:spPr>
            <a:xfrm>
              <a:off x="3655702" y="2998309"/>
              <a:ext cx="61288" cy="61917"/>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81"/>
            <p:cNvSpPr/>
            <p:nvPr/>
          </p:nvSpPr>
          <p:spPr>
            <a:xfrm>
              <a:off x="3715706" y="2963696"/>
              <a:ext cx="121946" cy="138402"/>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1"/>
            <p:cNvSpPr/>
            <p:nvPr/>
          </p:nvSpPr>
          <p:spPr>
            <a:xfrm>
              <a:off x="3734572" y="3035281"/>
              <a:ext cx="45697" cy="43549"/>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1"/>
            <p:cNvSpPr/>
            <p:nvPr/>
          </p:nvSpPr>
          <p:spPr>
            <a:xfrm>
              <a:off x="3635710" y="3073799"/>
              <a:ext cx="114374" cy="79184"/>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1"/>
            <p:cNvSpPr/>
            <p:nvPr/>
          </p:nvSpPr>
          <p:spPr>
            <a:xfrm>
              <a:off x="3656855" y="3073799"/>
              <a:ext cx="89324" cy="5675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1"/>
            <p:cNvSpPr/>
            <p:nvPr/>
          </p:nvSpPr>
          <p:spPr>
            <a:xfrm>
              <a:off x="3520995" y="2925728"/>
              <a:ext cx="365551" cy="316238"/>
            </a:xfrm>
            <a:custGeom>
              <a:rect b="b" l="l" r="r" t="t"/>
              <a:pathLst>
                <a:path extrusionOk="0" h="12069" w="13951">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1"/>
            <p:cNvSpPr/>
            <p:nvPr/>
          </p:nvSpPr>
          <p:spPr>
            <a:xfrm>
              <a:off x="3544892" y="3100316"/>
              <a:ext cx="60161" cy="53872"/>
            </a:xfrm>
            <a:custGeom>
              <a:rect b="b" l="l" r="r" t="t"/>
              <a:pathLst>
                <a:path extrusionOk="0" h="2056" w="2296">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1"/>
            <p:cNvSpPr/>
            <p:nvPr/>
          </p:nvSpPr>
          <p:spPr>
            <a:xfrm>
              <a:off x="3544892" y="3166346"/>
              <a:ext cx="60161" cy="53872"/>
            </a:xfrm>
            <a:custGeom>
              <a:rect b="b" l="l" r="r" t="t"/>
              <a:pathLst>
                <a:path extrusionOk="0" h="2056" w="2296">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1"/>
            <p:cNvSpPr/>
            <p:nvPr/>
          </p:nvSpPr>
          <p:spPr>
            <a:xfrm>
              <a:off x="3610057" y="3166346"/>
              <a:ext cx="60030" cy="53872"/>
            </a:xfrm>
            <a:custGeom>
              <a:rect b="b" l="l" r="r" t="t"/>
              <a:pathLst>
                <a:path extrusionOk="0" h="2056" w="2291">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1"/>
            <p:cNvSpPr/>
            <p:nvPr/>
          </p:nvSpPr>
          <p:spPr>
            <a:xfrm>
              <a:off x="3675092" y="3166346"/>
              <a:ext cx="60135" cy="53872"/>
            </a:xfrm>
            <a:custGeom>
              <a:rect b="b" l="l" r="r" t="t"/>
              <a:pathLst>
                <a:path extrusionOk="0" h="2056" w="2295">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1"/>
            <p:cNvSpPr/>
            <p:nvPr/>
          </p:nvSpPr>
          <p:spPr>
            <a:xfrm>
              <a:off x="3740100" y="3166346"/>
              <a:ext cx="60161" cy="53872"/>
            </a:xfrm>
            <a:custGeom>
              <a:rect b="b" l="l" r="r" t="t"/>
              <a:pathLst>
                <a:path extrusionOk="0" h="2056" w="2296">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1"/>
            <p:cNvSpPr/>
            <p:nvPr/>
          </p:nvSpPr>
          <p:spPr>
            <a:xfrm>
              <a:off x="3805397" y="3100316"/>
              <a:ext cx="60004" cy="53872"/>
            </a:xfrm>
            <a:custGeom>
              <a:rect b="b" l="l" r="r" t="t"/>
              <a:pathLst>
                <a:path extrusionOk="0" h="2056" w="229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1"/>
            <p:cNvSpPr/>
            <p:nvPr/>
          </p:nvSpPr>
          <p:spPr>
            <a:xfrm>
              <a:off x="3805397" y="3166346"/>
              <a:ext cx="60004" cy="53872"/>
            </a:xfrm>
            <a:custGeom>
              <a:rect b="b" l="l" r="r" t="t"/>
              <a:pathLst>
                <a:path extrusionOk="0" h="2056" w="229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1"/>
            <p:cNvSpPr/>
            <p:nvPr/>
          </p:nvSpPr>
          <p:spPr>
            <a:xfrm>
              <a:off x="3542900" y="2947503"/>
              <a:ext cx="108950" cy="74599"/>
            </a:xfrm>
            <a:custGeom>
              <a:rect b="b" l="l" r="r" t="t"/>
              <a:pathLst>
                <a:path extrusionOk="0" h="2847" w="4158">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1"/>
            <p:cNvSpPr/>
            <p:nvPr/>
          </p:nvSpPr>
          <p:spPr>
            <a:xfrm>
              <a:off x="3627037" y="2992781"/>
              <a:ext cx="95325" cy="74730"/>
            </a:xfrm>
            <a:custGeom>
              <a:rect b="b" l="l" r="r" t="t"/>
              <a:pathLst>
                <a:path extrusionOk="0" h="2852" w="3638">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8" name="Google Shape;16878;p81"/>
          <p:cNvGrpSpPr/>
          <p:nvPr/>
        </p:nvGrpSpPr>
        <p:grpSpPr>
          <a:xfrm>
            <a:off x="894378" y="2235188"/>
            <a:ext cx="284926" cy="365237"/>
            <a:chOff x="894378" y="2422038"/>
            <a:chExt cx="284926" cy="365237"/>
          </a:xfrm>
        </p:grpSpPr>
        <p:sp>
          <p:nvSpPr>
            <p:cNvPr id="16879" name="Google Shape;16879;p81"/>
            <p:cNvSpPr/>
            <p:nvPr/>
          </p:nvSpPr>
          <p:spPr>
            <a:xfrm>
              <a:off x="1017739" y="2427278"/>
              <a:ext cx="38282" cy="90844"/>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1"/>
            <p:cNvSpPr/>
            <p:nvPr/>
          </p:nvSpPr>
          <p:spPr>
            <a:xfrm>
              <a:off x="1038885" y="2430423"/>
              <a:ext cx="17136" cy="84424"/>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1"/>
            <p:cNvSpPr/>
            <p:nvPr/>
          </p:nvSpPr>
          <p:spPr>
            <a:xfrm>
              <a:off x="909968" y="2483116"/>
              <a:ext cx="133711" cy="278375"/>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1"/>
            <p:cNvSpPr/>
            <p:nvPr/>
          </p:nvSpPr>
          <p:spPr>
            <a:xfrm>
              <a:off x="924668" y="2686500"/>
              <a:ext cx="38151" cy="38020"/>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1"/>
            <p:cNvSpPr/>
            <p:nvPr/>
          </p:nvSpPr>
          <p:spPr>
            <a:xfrm>
              <a:off x="1029819" y="2483116"/>
              <a:ext cx="133738" cy="278375"/>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1"/>
            <p:cNvSpPr/>
            <p:nvPr/>
          </p:nvSpPr>
          <p:spPr>
            <a:xfrm>
              <a:off x="1110837" y="2686631"/>
              <a:ext cx="37994" cy="38020"/>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1"/>
            <p:cNvSpPr/>
            <p:nvPr/>
          </p:nvSpPr>
          <p:spPr>
            <a:xfrm>
              <a:off x="994236" y="2473264"/>
              <a:ext cx="85918" cy="75437"/>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1"/>
            <p:cNvSpPr/>
            <p:nvPr/>
          </p:nvSpPr>
          <p:spPr>
            <a:xfrm>
              <a:off x="1016377" y="2473054"/>
              <a:ext cx="61261" cy="71349"/>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1"/>
            <p:cNvSpPr/>
            <p:nvPr/>
          </p:nvSpPr>
          <p:spPr>
            <a:xfrm>
              <a:off x="1024919" y="2499099"/>
              <a:ext cx="23792" cy="23687"/>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1"/>
            <p:cNvSpPr/>
            <p:nvPr/>
          </p:nvSpPr>
          <p:spPr>
            <a:xfrm>
              <a:off x="894378" y="2422038"/>
              <a:ext cx="284926" cy="365237"/>
            </a:xfrm>
            <a:custGeom>
              <a:rect b="b" l="l" r="r" t="t"/>
              <a:pathLst>
                <a:path extrusionOk="0" h="13939" w="10874">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1"/>
            <p:cNvSpPr/>
            <p:nvPr/>
          </p:nvSpPr>
          <p:spPr>
            <a:xfrm>
              <a:off x="1014490" y="2493885"/>
              <a:ext cx="39644" cy="34430"/>
            </a:xfrm>
            <a:custGeom>
              <a:rect b="b" l="l" r="r" t="t"/>
              <a:pathLst>
                <a:path extrusionOk="0" h="1314" w="1513">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1"/>
            <p:cNvSpPr/>
            <p:nvPr/>
          </p:nvSpPr>
          <p:spPr>
            <a:xfrm>
              <a:off x="936485" y="2697950"/>
              <a:ext cx="16403" cy="16377"/>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1"/>
            <p:cNvSpPr/>
            <p:nvPr/>
          </p:nvSpPr>
          <p:spPr>
            <a:xfrm>
              <a:off x="1121134" y="2697819"/>
              <a:ext cx="16377" cy="16377"/>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2" name="Google Shape;16892;p81"/>
          <p:cNvGrpSpPr/>
          <p:nvPr/>
        </p:nvGrpSpPr>
        <p:grpSpPr>
          <a:xfrm>
            <a:off x="3077518" y="2741787"/>
            <a:ext cx="376844" cy="310369"/>
            <a:chOff x="3077518" y="2928637"/>
            <a:chExt cx="376844" cy="310369"/>
          </a:xfrm>
        </p:grpSpPr>
        <p:sp>
          <p:nvSpPr>
            <p:cNvPr id="16893" name="Google Shape;16893;p81"/>
            <p:cNvSpPr/>
            <p:nvPr/>
          </p:nvSpPr>
          <p:spPr>
            <a:xfrm>
              <a:off x="3077518" y="3029254"/>
              <a:ext cx="75489" cy="10979"/>
            </a:xfrm>
            <a:custGeom>
              <a:rect b="b" l="l" r="r" t="t"/>
              <a:pathLst>
                <a:path extrusionOk="0" h="419" w="2881">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1"/>
            <p:cNvSpPr/>
            <p:nvPr/>
          </p:nvSpPr>
          <p:spPr>
            <a:xfrm>
              <a:off x="3291461" y="3042199"/>
              <a:ext cx="65166" cy="52353"/>
            </a:xfrm>
            <a:custGeom>
              <a:rect b="b" l="l" r="r" t="t"/>
              <a:pathLst>
                <a:path extrusionOk="0" h="1998" w="2487">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1"/>
            <p:cNvSpPr/>
            <p:nvPr/>
          </p:nvSpPr>
          <p:spPr>
            <a:xfrm>
              <a:off x="3310196" y="3042199"/>
              <a:ext cx="46431" cy="33487"/>
            </a:xfrm>
            <a:custGeom>
              <a:rect b="b" l="l" r="r" t="t"/>
              <a:pathLst>
                <a:path extrusionOk="0" h="1278" w="1772">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1"/>
            <p:cNvSpPr/>
            <p:nvPr/>
          </p:nvSpPr>
          <p:spPr>
            <a:xfrm>
              <a:off x="3167576" y="2934139"/>
              <a:ext cx="94984" cy="99465"/>
            </a:xfrm>
            <a:custGeom>
              <a:rect b="b" l="l" r="r" t="t"/>
              <a:pathLst>
                <a:path extrusionOk="0" h="3796" w="3625">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1"/>
            <p:cNvSpPr/>
            <p:nvPr/>
          </p:nvSpPr>
          <p:spPr>
            <a:xfrm>
              <a:off x="3189691" y="2939694"/>
              <a:ext cx="73000" cy="88957"/>
            </a:xfrm>
            <a:custGeom>
              <a:rect b="b" l="l" r="r" t="t"/>
              <a:pathLst>
                <a:path extrusionOk="0" h="3395" w="2786">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1"/>
            <p:cNvSpPr/>
            <p:nvPr/>
          </p:nvSpPr>
          <p:spPr>
            <a:xfrm>
              <a:off x="3116612" y="3012406"/>
              <a:ext cx="322789" cy="44911"/>
            </a:xfrm>
            <a:custGeom>
              <a:rect b="b" l="l" r="r" t="t"/>
              <a:pathLst>
                <a:path extrusionOk="0" h="1714" w="12319">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1"/>
            <p:cNvSpPr/>
            <p:nvPr/>
          </p:nvSpPr>
          <p:spPr>
            <a:xfrm>
              <a:off x="3116612" y="3022075"/>
              <a:ext cx="322789" cy="35242"/>
            </a:xfrm>
            <a:custGeom>
              <a:rect b="b" l="l" r="r" t="t"/>
              <a:pathLst>
                <a:path extrusionOk="0" h="1345" w="12319">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1"/>
            <p:cNvSpPr/>
            <p:nvPr/>
          </p:nvSpPr>
          <p:spPr>
            <a:xfrm>
              <a:off x="3116612" y="3012275"/>
              <a:ext cx="45828" cy="45042"/>
            </a:xfrm>
            <a:custGeom>
              <a:rect b="b" l="l" r="r" t="t"/>
              <a:pathLst>
                <a:path extrusionOk="0" h="1719" w="1749">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1"/>
            <p:cNvSpPr/>
            <p:nvPr/>
          </p:nvSpPr>
          <p:spPr>
            <a:xfrm>
              <a:off x="3116743" y="3022835"/>
              <a:ext cx="45697" cy="34482"/>
            </a:xfrm>
            <a:custGeom>
              <a:rect b="b" l="l" r="r" t="t"/>
              <a:pathLst>
                <a:path extrusionOk="0" h="1316" w="1744">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1"/>
            <p:cNvSpPr/>
            <p:nvPr/>
          </p:nvSpPr>
          <p:spPr>
            <a:xfrm>
              <a:off x="3398000" y="3012275"/>
              <a:ext cx="41400" cy="45042"/>
            </a:xfrm>
            <a:custGeom>
              <a:rect b="b" l="l" r="r" t="t"/>
              <a:pathLst>
                <a:path extrusionOk="0" h="1719" w="158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1"/>
            <p:cNvSpPr/>
            <p:nvPr/>
          </p:nvSpPr>
          <p:spPr>
            <a:xfrm>
              <a:off x="3398000" y="3022075"/>
              <a:ext cx="41400" cy="35242"/>
            </a:xfrm>
            <a:custGeom>
              <a:rect b="b" l="l" r="r" t="t"/>
              <a:pathLst>
                <a:path extrusionOk="0" h="1345" w="158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1"/>
            <p:cNvSpPr/>
            <p:nvPr/>
          </p:nvSpPr>
          <p:spPr>
            <a:xfrm>
              <a:off x="3077518" y="2928637"/>
              <a:ext cx="226783" cy="134104"/>
            </a:xfrm>
            <a:custGeom>
              <a:rect b="b" l="l" r="r" t="t"/>
              <a:pathLst>
                <a:path extrusionOk="0" h="5118" w="8655">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1"/>
            <p:cNvSpPr/>
            <p:nvPr/>
          </p:nvSpPr>
          <p:spPr>
            <a:xfrm>
              <a:off x="3258996" y="3006878"/>
              <a:ext cx="195366" cy="232128"/>
            </a:xfrm>
            <a:custGeom>
              <a:rect b="b" l="l" r="r" t="t"/>
              <a:pathLst>
                <a:path extrusionOk="0" h="8859" w="7456">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6" name="Google Shape;16906;p81"/>
          <p:cNvGrpSpPr/>
          <p:nvPr/>
        </p:nvGrpSpPr>
        <p:grpSpPr>
          <a:xfrm>
            <a:off x="2637656" y="2714248"/>
            <a:ext cx="365289" cy="365525"/>
            <a:chOff x="2637656" y="2901098"/>
            <a:chExt cx="365289" cy="365525"/>
          </a:xfrm>
        </p:grpSpPr>
        <p:sp>
          <p:nvSpPr>
            <p:cNvPr id="16907" name="Google Shape;16907;p81"/>
            <p:cNvSpPr/>
            <p:nvPr/>
          </p:nvSpPr>
          <p:spPr>
            <a:xfrm>
              <a:off x="2696769" y="2959058"/>
              <a:ext cx="300778" cy="302167"/>
            </a:xfrm>
            <a:custGeom>
              <a:rect b="b" l="l" r="r" t="t"/>
              <a:pathLst>
                <a:path extrusionOk="0" h="11532" w="11479">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1"/>
            <p:cNvSpPr/>
            <p:nvPr/>
          </p:nvSpPr>
          <p:spPr>
            <a:xfrm>
              <a:off x="2696769" y="3126230"/>
              <a:ext cx="58510" cy="55366"/>
            </a:xfrm>
            <a:custGeom>
              <a:rect b="b" l="l" r="r" t="t"/>
              <a:pathLst>
                <a:path extrusionOk="0" h="2113" w="2233">
                  <a:moveTo>
                    <a:pt x="1" y="0"/>
                  </a:moveTo>
                  <a:lnTo>
                    <a:pt x="1" y="2113"/>
                  </a:lnTo>
                  <a:lnTo>
                    <a:pt x="2233" y="2113"/>
                  </a:lnTo>
                  <a:lnTo>
                    <a:pt x="223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1"/>
            <p:cNvSpPr/>
            <p:nvPr/>
          </p:nvSpPr>
          <p:spPr>
            <a:xfrm>
              <a:off x="2859775" y="2959058"/>
              <a:ext cx="25574" cy="58536"/>
            </a:xfrm>
            <a:custGeom>
              <a:rect b="b" l="l" r="r" t="t"/>
              <a:pathLst>
                <a:path extrusionOk="0" h="2234" w="976">
                  <a:moveTo>
                    <a:pt x="1" y="1"/>
                  </a:moveTo>
                  <a:lnTo>
                    <a:pt x="1" y="2233"/>
                  </a:lnTo>
                  <a:lnTo>
                    <a:pt x="975" y="2233"/>
                  </a:lnTo>
                  <a:lnTo>
                    <a:pt x="97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1"/>
            <p:cNvSpPr/>
            <p:nvPr/>
          </p:nvSpPr>
          <p:spPr>
            <a:xfrm>
              <a:off x="2642949" y="2906627"/>
              <a:ext cx="300883" cy="302010"/>
            </a:xfrm>
            <a:custGeom>
              <a:rect b="b" l="l" r="r" t="t"/>
              <a:pathLst>
                <a:path extrusionOk="0" h="11526" w="11483">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1"/>
            <p:cNvSpPr/>
            <p:nvPr/>
          </p:nvSpPr>
          <p:spPr>
            <a:xfrm>
              <a:off x="2749855" y="2901098"/>
              <a:ext cx="253090" cy="313067"/>
            </a:xfrm>
            <a:custGeom>
              <a:rect b="b" l="l" r="r" t="t"/>
              <a:pathLst>
                <a:path extrusionOk="0" h="11948" w="9659">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1"/>
            <p:cNvSpPr/>
            <p:nvPr/>
          </p:nvSpPr>
          <p:spPr>
            <a:xfrm>
              <a:off x="2637656" y="2953529"/>
              <a:ext cx="253221" cy="313094"/>
            </a:xfrm>
            <a:custGeom>
              <a:rect b="b" l="l" r="r" t="t"/>
              <a:pathLst>
                <a:path extrusionOk="0" h="11949" w="9664">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3" name="Google Shape;16913;p81"/>
          <p:cNvGrpSpPr/>
          <p:nvPr/>
        </p:nvGrpSpPr>
        <p:grpSpPr>
          <a:xfrm>
            <a:off x="2195804" y="2759526"/>
            <a:ext cx="365394" cy="274969"/>
            <a:chOff x="2195804" y="2946376"/>
            <a:chExt cx="365394" cy="274969"/>
          </a:xfrm>
        </p:grpSpPr>
        <p:sp>
          <p:nvSpPr>
            <p:cNvPr id="16914" name="Google Shape;16914;p81"/>
            <p:cNvSpPr/>
            <p:nvPr/>
          </p:nvSpPr>
          <p:spPr>
            <a:xfrm>
              <a:off x="2201332" y="2951774"/>
              <a:ext cx="354467" cy="264174"/>
            </a:xfrm>
            <a:custGeom>
              <a:rect b="b" l="l" r="r" t="t"/>
              <a:pathLst>
                <a:path extrusionOk="0" h="10082" w="13528">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1"/>
            <p:cNvSpPr/>
            <p:nvPr/>
          </p:nvSpPr>
          <p:spPr>
            <a:xfrm>
              <a:off x="2221456" y="2951774"/>
              <a:ext cx="334344" cy="264174"/>
            </a:xfrm>
            <a:custGeom>
              <a:rect b="b" l="l" r="r" t="t"/>
              <a:pathLst>
                <a:path extrusionOk="0" h="10082" w="1276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1"/>
            <p:cNvSpPr/>
            <p:nvPr/>
          </p:nvSpPr>
          <p:spPr>
            <a:xfrm>
              <a:off x="2201201" y="2951774"/>
              <a:ext cx="354598" cy="45697"/>
            </a:xfrm>
            <a:custGeom>
              <a:rect b="b" l="l" r="r" t="t"/>
              <a:pathLst>
                <a:path extrusionOk="0" h="1744" w="13533">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1"/>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1"/>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1"/>
            <p:cNvSpPr/>
            <p:nvPr/>
          </p:nvSpPr>
          <p:spPr>
            <a:xfrm>
              <a:off x="2225491" y="3048251"/>
              <a:ext cx="188553" cy="138742"/>
            </a:xfrm>
            <a:custGeom>
              <a:rect b="b" l="l" r="r" t="t"/>
              <a:pathLst>
                <a:path extrusionOk="0" h="5295" w="7196">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1"/>
            <p:cNvSpPr/>
            <p:nvPr/>
          </p:nvSpPr>
          <p:spPr>
            <a:xfrm>
              <a:off x="2229264" y="3099137"/>
              <a:ext cx="108321" cy="87857"/>
            </a:xfrm>
            <a:custGeom>
              <a:rect b="b" l="l" r="r" t="t"/>
              <a:pathLst>
                <a:path extrusionOk="0" h="3353" w="4134">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1"/>
            <p:cNvSpPr/>
            <p:nvPr/>
          </p:nvSpPr>
          <p:spPr>
            <a:xfrm>
              <a:off x="2324720" y="3066226"/>
              <a:ext cx="65925" cy="60371"/>
            </a:xfrm>
            <a:custGeom>
              <a:rect b="b" l="l" r="r" t="t"/>
              <a:pathLst>
                <a:path extrusionOk="0" h="2304" w="2516">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81"/>
            <p:cNvSpPr/>
            <p:nvPr/>
          </p:nvSpPr>
          <p:spPr>
            <a:xfrm>
              <a:off x="2255545" y="3099137"/>
              <a:ext cx="54108" cy="46274"/>
            </a:xfrm>
            <a:custGeom>
              <a:rect b="b" l="l" r="r" t="t"/>
              <a:pathLst>
                <a:path extrusionOk="0" h="1766" w="2065">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1"/>
            <p:cNvSpPr/>
            <p:nvPr/>
          </p:nvSpPr>
          <p:spPr>
            <a:xfrm>
              <a:off x="2195804" y="2946376"/>
              <a:ext cx="365394" cy="274969"/>
            </a:xfrm>
            <a:custGeom>
              <a:rect b="b" l="l" r="r" t="t"/>
              <a:pathLst>
                <a:path extrusionOk="0" h="10494" w="13945">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1"/>
            <p:cNvSpPr/>
            <p:nvPr/>
          </p:nvSpPr>
          <p:spPr>
            <a:xfrm>
              <a:off x="2218678" y="3015158"/>
              <a:ext cx="43418" cy="10848"/>
            </a:xfrm>
            <a:custGeom>
              <a:rect b="b" l="l" r="r" t="t"/>
              <a:pathLst>
                <a:path extrusionOk="0" h="414" w="1657">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1"/>
            <p:cNvSpPr/>
            <p:nvPr/>
          </p:nvSpPr>
          <p:spPr>
            <a:xfrm>
              <a:off x="2272891" y="3015158"/>
              <a:ext cx="43418" cy="10848"/>
            </a:xfrm>
            <a:custGeom>
              <a:rect b="b" l="l" r="r" t="t"/>
              <a:pathLst>
                <a:path extrusionOk="0" h="414" w="1657">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1"/>
            <p:cNvSpPr/>
            <p:nvPr/>
          </p:nvSpPr>
          <p:spPr>
            <a:xfrm>
              <a:off x="2327235" y="3015158"/>
              <a:ext cx="43287" cy="10848"/>
            </a:xfrm>
            <a:custGeom>
              <a:rect b="b" l="l" r="r" t="t"/>
              <a:pathLst>
                <a:path extrusionOk="0" h="414" w="1652">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1"/>
            <p:cNvSpPr/>
            <p:nvPr/>
          </p:nvSpPr>
          <p:spPr>
            <a:xfrm>
              <a:off x="2381448" y="3015158"/>
              <a:ext cx="43418" cy="10848"/>
            </a:xfrm>
            <a:custGeom>
              <a:rect b="b" l="l" r="r" t="t"/>
              <a:pathLst>
                <a:path extrusionOk="0" h="414" w="1657">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1"/>
            <p:cNvSpPr/>
            <p:nvPr/>
          </p:nvSpPr>
          <p:spPr>
            <a:xfrm>
              <a:off x="2435792" y="3015158"/>
              <a:ext cx="43418" cy="10848"/>
            </a:xfrm>
            <a:custGeom>
              <a:rect b="b" l="l" r="r" t="t"/>
              <a:pathLst>
                <a:path extrusionOk="0" h="414" w="1657">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1"/>
            <p:cNvSpPr/>
            <p:nvPr/>
          </p:nvSpPr>
          <p:spPr>
            <a:xfrm>
              <a:off x="2490005" y="3015158"/>
              <a:ext cx="43418" cy="10848"/>
            </a:xfrm>
            <a:custGeom>
              <a:rect b="b" l="l" r="r" t="t"/>
              <a:pathLst>
                <a:path extrusionOk="0" h="414" w="1657">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1"/>
            <p:cNvSpPr/>
            <p:nvPr/>
          </p:nvSpPr>
          <p:spPr>
            <a:xfrm>
              <a:off x="2225229" y="2970640"/>
              <a:ext cx="268445" cy="10848"/>
            </a:xfrm>
            <a:custGeom>
              <a:rect b="b" l="l" r="r" t="t"/>
              <a:pathLst>
                <a:path extrusionOk="0" h="414" w="10245">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1"/>
            <p:cNvSpPr/>
            <p:nvPr/>
          </p:nvSpPr>
          <p:spPr>
            <a:xfrm>
              <a:off x="2511806" y="2962884"/>
              <a:ext cx="32046" cy="25888"/>
            </a:xfrm>
            <a:custGeom>
              <a:rect b="b" l="l" r="r" t="t"/>
              <a:pathLst>
                <a:path extrusionOk="0" h="988" w="1223">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1"/>
            <p:cNvSpPr/>
            <p:nvPr/>
          </p:nvSpPr>
          <p:spPr>
            <a:xfrm>
              <a:off x="2220067" y="3042958"/>
              <a:ext cx="105439" cy="85813"/>
            </a:xfrm>
            <a:custGeom>
              <a:rect b="b" l="l" r="r" t="t"/>
              <a:pathLst>
                <a:path extrusionOk="0" h="3275" w="4024">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1"/>
            <p:cNvSpPr/>
            <p:nvPr/>
          </p:nvSpPr>
          <p:spPr>
            <a:xfrm>
              <a:off x="2220067" y="3093686"/>
              <a:ext cx="138506" cy="98862"/>
            </a:xfrm>
            <a:custGeom>
              <a:rect b="b" l="l" r="r" t="t"/>
              <a:pathLst>
                <a:path extrusionOk="0" h="3773" w="5286">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1"/>
            <p:cNvSpPr/>
            <p:nvPr/>
          </p:nvSpPr>
          <p:spPr>
            <a:xfrm>
              <a:off x="2332764" y="3042827"/>
              <a:ext cx="86809" cy="149459"/>
            </a:xfrm>
            <a:custGeom>
              <a:rect b="b" l="l" r="r" t="t"/>
              <a:pathLst>
                <a:path extrusionOk="0" h="5704" w="3313">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1"/>
            <p:cNvSpPr/>
            <p:nvPr/>
          </p:nvSpPr>
          <p:spPr>
            <a:xfrm>
              <a:off x="2443705" y="3042827"/>
              <a:ext cx="89822" cy="10848"/>
            </a:xfrm>
            <a:custGeom>
              <a:rect b="b" l="l" r="r" t="t"/>
              <a:pathLst>
                <a:path extrusionOk="0" h="414" w="3428">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1"/>
            <p:cNvSpPr/>
            <p:nvPr/>
          </p:nvSpPr>
          <p:spPr>
            <a:xfrm>
              <a:off x="2432884" y="3065990"/>
              <a:ext cx="100644" cy="10953"/>
            </a:xfrm>
            <a:custGeom>
              <a:rect b="b" l="l" r="r" t="t"/>
              <a:pathLst>
                <a:path extrusionOk="0" h="418"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1"/>
            <p:cNvSpPr/>
            <p:nvPr/>
          </p:nvSpPr>
          <p:spPr>
            <a:xfrm>
              <a:off x="2432884" y="3089127"/>
              <a:ext cx="100644" cy="10979"/>
            </a:xfrm>
            <a:custGeom>
              <a:rect b="b" l="l" r="r" t="t"/>
              <a:pathLst>
                <a:path extrusionOk="0" h="419"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1"/>
            <p:cNvSpPr/>
            <p:nvPr/>
          </p:nvSpPr>
          <p:spPr>
            <a:xfrm>
              <a:off x="2432884" y="3112264"/>
              <a:ext cx="100644" cy="10979"/>
            </a:xfrm>
            <a:custGeom>
              <a:rect b="b" l="l" r="r" t="t"/>
              <a:pathLst>
                <a:path extrusionOk="0" h="419" w="3841">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1"/>
            <p:cNvSpPr/>
            <p:nvPr/>
          </p:nvSpPr>
          <p:spPr>
            <a:xfrm>
              <a:off x="2432884" y="3135401"/>
              <a:ext cx="100644" cy="10979"/>
            </a:xfrm>
            <a:custGeom>
              <a:rect b="b" l="l" r="r" t="t"/>
              <a:pathLst>
                <a:path extrusionOk="0" h="419" w="3841">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1"/>
            <p:cNvSpPr/>
            <p:nvPr/>
          </p:nvSpPr>
          <p:spPr>
            <a:xfrm>
              <a:off x="2432884" y="3158669"/>
              <a:ext cx="100644" cy="10848"/>
            </a:xfrm>
            <a:custGeom>
              <a:rect b="b" l="l" r="r" t="t"/>
              <a:pathLst>
                <a:path extrusionOk="0" h="414" w="3841">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1"/>
            <p:cNvSpPr/>
            <p:nvPr/>
          </p:nvSpPr>
          <p:spPr>
            <a:xfrm>
              <a:off x="2432884" y="3181832"/>
              <a:ext cx="74494" cy="10848"/>
            </a:xfrm>
            <a:custGeom>
              <a:rect b="b" l="l" r="r" t="t"/>
              <a:pathLst>
                <a:path extrusionOk="0" h="414" w="2843">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81"/>
            <p:cNvSpPr/>
            <p:nvPr/>
          </p:nvSpPr>
          <p:spPr>
            <a:xfrm>
              <a:off x="2325847" y="3060776"/>
              <a:ext cx="71349" cy="71271"/>
            </a:xfrm>
            <a:custGeom>
              <a:rect b="b" l="l" r="r" t="t"/>
              <a:pathLst>
                <a:path extrusionOk="0" h="2720" w="2723">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3" name="Google Shape;16943;p81"/>
          <p:cNvGrpSpPr/>
          <p:nvPr/>
        </p:nvGrpSpPr>
        <p:grpSpPr>
          <a:xfrm>
            <a:off x="1312334" y="2714248"/>
            <a:ext cx="377342" cy="365525"/>
            <a:chOff x="1312334" y="2901098"/>
            <a:chExt cx="377342" cy="365525"/>
          </a:xfrm>
        </p:grpSpPr>
        <p:sp>
          <p:nvSpPr>
            <p:cNvPr id="16944" name="Google Shape;16944;p81"/>
            <p:cNvSpPr/>
            <p:nvPr/>
          </p:nvSpPr>
          <p:spPr>
            <a:xfrm>
              <a:off x="1317863" y="2906574"/>
              <a:ext cx="371813" cy="354651"/>
            </a:xfrm>
            <a:custGeom>
              <a:rect b="b" l="l" r="r" t="t"/>
              <a:pathLst>
                <a:path extrusionOk="0" h="13535" w="1419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1"/>
            <p:cNvSpPr/>
            <p:nvPr/>
          </p:nvSpPr>
          <p:spPr>
            <a:xfrm>
              <a:off x="1348939" y="2919335"/>
              <a:ext cx="314089" cy="314325"/>
            </a:xfrm>
            <a:custGeom>
              <a:rect b="b" l="l" r="r" t="t"/>
              <a:pathLst>
                <a:path extrusionOk="0" h="11996" w="11987">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1"/>
            <p:cNvSpPr/>
            <p:nvPr/>
          </p:nvSpPr>
          <p:spPr>
            <a:xfrm>
              <a:off x="1312439" y="2984265"/>
              <a:ext cx="290455" cy="282358"/>
            </a:xfrm>
            <a:custGeom>
              <a:rect b="b" l="l" r="r" t="t"/>
              <a:pathLst>
                <a:path extrusionOk="0" h="10776" w="11085">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1"/>
            <p:cNvSpPr/>
            <p:nvPr/>
          </p:nvSpPr>
          <p:spPr>
            <a:xfrm>
              <a:off x="1312334" y="2901098"/>
              <a:ext cx="365394" cy="365525"/>
            </a:xfrm>
            <a:custGeom>
              <a:rect b="b" l="l" r="r" t="t"/>
              <a:pathLst>
                <a:path extrusionOk="0" h="13950" w="13945">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1"/>
            <p:cNvSpPr/>
            <p:nvPr/>
          </p:nvSpPr>
          <p:spPr>
            <a:xfrm>
              <a:off x="1374958" y="3039185"/>
              <a:ext cx="61392" cy="72240"/>
            </a:xfrm>
            <a:custGeom>
              <a:rect b="b" l="l" r="r" t="t"/>
              <a:pathLst>
                <a:path extrusionOk="0" h="2757" w="2343">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1"/>
            <p:cNvSpPr/>
            <p:nvPr/>
          </p:nvSpPr>
          <p:spPr>
            <a:xfrm>
              <a:off x="1436141" y="3102648"/>
              <a:ext cx="106513" cy="102478"/>
            </a:xfrm>
            <a:custGeom>
              <a:rect b="b" l="l" r="r" t="t"/>
              <a:pathLst>
                <a:path extrusionOk="0" h="3911" w="4065">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1"/>
            <p:cNvSpPr/>
            <p:nvPr/>
          </p:nvSpPr>
          <p:spPr>
            <a:xfrm>
              <a:off x="1374958" y="3122142"/>
              <a:ext cx="69961" cy="82983"/>
            </a:xfrm>
            <a:custGeom>
              <a:rect b="b" l="l" r="r" t="t"/>
              <a:pathLst>
                <a:path extrusionOk="0" h="3167" w="267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1" name="Google Shape;16951;p81"/>
          <p:cNvGrpSpPr/>
          <p:nvPr/>
        </p:nvGrpSpPr>
        <p:grpSpPr>
          <a:xfrm>
            <a:off x="859660" y="2714379"/>
            <a:ext cx="377133" cy="365341"/>
            <a:chOff x="859660" y="2901229"/>
            <a:chExt cx="377133" cy="365341"/>
          </a:xfrm>
        </p:grpSpPr>
        <p:sp>
          <p:nvSpPr>
            <p:cNvPr id="16952" name="Google Shape;16952;p81"/>
            <p:cNvSpPr/>
            <p:nvPr/>
          </p:nvSpPr>
          <p:spPr>
            <a:xfrm>
              <a:off x="859660" y="2989007"/>
              <a:ext cx="311810" cy="272087"/>
            </a:xfrm>
            <a:custGeom>
              <a:rect b="b" l="l" r="r" t="t"/>
              <a:pathLst>
                <a:path extrusionOk="0" h="10384" w="1190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1"/>
            <p:cNvSpPr/>
            <p:nvPr/>
          </p:nvSpPr>
          <p:spPr>
            <a:xfrm>
              <a:off x="876744" y="2989007"/>
              <a:ext cx="294726" cy="250496"/>
            </a:xfrm>
            <a:custGeom>
              <a:rect b="b" l="l" r="r" t="t"/>
              <a:pathLst>
                <a:path extrusionOk="0" h="9560" w="11248">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1"/>
            <p:cNvSpPr/>
            <p:nvPr/>
          </p:nvSpPr>
          <p:spPr>
            <a:xfrm>
              <a:off x="954120" y="3029857"/>
              <a:ext cx="79367" cy="48737"/>
            </a:xfrm>
            <a:custGeom>
              <a:rect b="b" l="l" r="r" t="t"/>
              <a:pathLst>
                <a:path extrusionOk="0" h="1860" w="3029">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1"/>
            <p:cNvSpPr/>
            <p:nvPr/>
          </p:nvSpPr>
          <p:spPr>
            <a:xfrm>
              <a:off x="973981" y="3029988"/>
              <a:ext cx="59401" cy="47715"/>
            </a:xfrm>
            <a:custGeom>
              <a:rect b="b" l="l" r="r" t="t"/>
              <a:pathLst>
                <a:path extrusionOk="0" h="1821" w="2267">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1"/>
            <p:cNvSpPr/>
            <p:nvPr/>
          </p:nvSpPr>
          <p:spPr>
            <a:xfrm>
              <a:off x="997616" y="3112762"/>
              <a:ext cx="62938" cy="70721"/>
            </a:xfrm>
            <a:custGeom>
              <a:rect b="b" l="l" r="r" t="t"/>
              <a:pathLst>
                <a:path extrusionOk="0" h="2699" w="2402">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1"/>
            <p:cNvSpPr/>
            <p:nvPr/>
          </p:nvSpPr>
          <p:spPr>
            <a:xfrm>
              <a:off x="1014359" y="3112762"/>
              <a:ext cx="46300" cy="62807"/>
            </a:xfrm>
            <a:custGeom>
              <a:rect b="b" l="l" r="r" t="t"/>
              <a:pathLst>
                <a:path extrusionOk="0" h="2397" w="1767">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1"/>
            <p:cNvSpPr/>
            <p:nvPr/>
          </p:nvSpPr>
          <p:spPr>
            <a:xfrm>
              <a:off x="905933" y="3087555"/>
              <a:ext cx="66947" cy="68126"/>
            </a:xfrm>
            <a:custGeom>
              <a:rect b="b" l="l" r="r" t="t"/>
              <a:pathLst>
                <a:path extrusionOk="0" h="2600" w="2555">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1"/>
            <p:cNvSpPr/>
            <p:nvPr/>
          </p:nvSpPr>
          <p:spPr>
            <a:xfrm>
              <a:off x="913113" y="3103539"/>
              <a:ext cx="59637" cy="52143"/>
            </a:xfrm>
            <a:custGeom>
              <a:rect b="b" l="l" r="r" t="t"/>
              <a:pathLst>
                <a:path extrusionOk="0" h="1990" w="2276">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1"/>
            <p:cNvSpPr/>
            <p:nvPr/>
          </p:nvSpPr>
          <p:spPr>
            <a:xfrm>
              <a:off x="1108950" y="2906574"/>
              <a:ext cx="121868" cy="138297"/>
            </a:xfrm>
            <a:custGeom>
              <a:rect b="b" l="l" r="r" t="t"/>
              <a:pathLst>
                <a:path extrusionOk="0" h="5278" w="4651">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1"/>
            <p:cNvSpPr/>
            <p:nvPr/>
          </p:nvSpPr>
          <p:spPr>
            <a:xfrm>
              <a:off x="1127685" y="2978186"/>
              <a:ext cx="45671" cy="43549"/>
            </a:xfrm>
            <a:custGeom>
              <a:rect b="b" l="l" r="r" t="t"/>
              <a:pathLst>
                <a:path extrusionOk="0" h="1662" w="1743">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1"/>
            <p:cNvSpPr/>
            <p:nvPr/>
          </p:nvSpPr>
          <p:spPr>
            <a:xfrm>
              <a:off x="1028954" y="3016625"/>
              <a:ext cx="115736" cy="79132"/>
            </a:xfrm>
            <a:custGeom>
              <a:rect b="b" l="l" r="r" t="t"/>
              <a:pathLst>
                <a:path extrusionOk="0" h="3020" w="4417">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1"/>
            <p:cNvSpPr/>
            <p:nvPr/>
          </p:nvSpPr>
          <p:spPr>
            <a:xfrm>
              <a:off x="1043287" y="3016625"/>
              <a:ext cx="91709" cy="58903"/>
            </a:xfrm>
            <a:custGeom>
              <a:rect b="b" l="l" r="r" t="t"/>
              <a:pathLst>
                <a:path extrusionOk="0" h="2248" w="350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1"/>
            <p:cNvSpPr/>
            <p:nvPr/>
          </p:nvSpPr>
          <p:spPr>
            <a:xfrm>
              <a:off x="1070721" y="3168521"/>
              <a:ext cx="59113" cy="58956"/>
            </a:xfrm>
            <a:custGeom>
              <a:rect b="b" l="l" r="r" t="t"/>
              <a:pathLst>
                <a:path extrusionOk="0" h="2250" w="2256">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1"/>
            <p:cNvSpPr/>
            <p:nvPr/>
          </p:nvSpPr>
          <p:spPr>
            <a:xfrm>
              <a:off x="878525" y="2983505"/>
              <a:ext cx="199113" cy="84503"/>
            </a:xfrm>
            <a:custGeom>
              <a:rect b="b" l="l" r="r" t="t"/>
              <a:pathLst>
                <a:path extrusionOk="0" h="3225" w="7599">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1"/>
            <p:cNvSpPr/>
            <p:nvPr/>
          </p:nvSpPr>
          <p:spPr>
            <a:xfrm>
              <a:off x="862804" y="3077939"/>
              <a:ext cx="143642" cy="172910"/>
            </a:xfrm>
            <a:custGeom>
              <a:rect b="b" l="l" r="r" t="t"/>
              <a:pathLst>
                <a:path extrusionOk="0" h="6599" w="5482">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1"/>
            <p:cNvSpPr/>
            <p:nvPr/>
          </p:nvSpPr>
          <p:spPr>
            <a:xfrm>
              <a:off x="948565" y="3024564"/>
              <a:ext cx="90713" cy="59427"/>
            </a:xfrm>
            <a:custGeom>
              <a:rect b="b" l="l" r="r" t="t"/>
              <a:pathLst>
                <a:path extrusionOk="0" h="2268" w="3462">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1"/>
            <p:cNvSpPr/>
            <p:nvPr/>
          </p:nvSpPr>
          <p:spPr>
            <a:xfrm>
              <a:off x="991720" y="3107364"/>
              <a:ext cx="80520" cy="81595"/>
            </a:xfrm>
            <a:custGeom>
              <a:rect b="b" l="l" r="r" t="t"/>
              <a:pathLst>
                <a:path extrusionOk="0" h="3114" w="3073">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1"/>
            <p:cNvSpPr/>
            <p:nvPr/>
          </p:nvSpPr>
          <p:spPr>
            <a:xfrm>
              <a:off x="902029" y="3082131"/>
              <a:ext cx="75699" cy="79105"/>
            </a:xfrm>
            <a:custGeom>
              <a:rect b="b" l="l" r="r" t="t"/>
              <a:pathLst>
                <a:path extrusionOk="0" h="3019" w="2889">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1"/>
            <p:cNvSpPr/>
            <p:nvPr/>
          </p:nvSpPr>
          <p:spPr>
            <a:xfrm>
              <a:off x="1011267" y="2901229"/>
              <a:ext cx="225525" cy="365341"/>
            </a:xfrm>
            <a:custGeom>
              <a:rect b="b" l="l" r="r" t="t"/>
              <a:pathLst>
                <a:path extrusionOk="0" h="13943" w="8607">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1" name="Google Shape;16971;p81"/>
          <p:cNvGrpSpPr/>
          <p:nvPr/>
        </p:nvGrpSpPr>
        <p:grpSpPr>
          <a:xfrm>
            <a:off x="3090671" y="3178425"/>
            <a:ext cx="323365" cy="365420"/>
            <a:chOff x="3090671" y="3365275"/>
            <a:chExt cx="323365" cy="365420"/>
          </a:xfrm>
        </p:grpSpPr>
        <p:sp>
          <p:nvSpPr>
            <p:cNvPr id="16972" name="Google Shape;16972;p81"/>
            <p:cNvSpPr/>
            <p:nvPr/>
          </p:nvSpPr>
          <p:spPr>
            <a:xfrm>
              <a:off x="3191577" y="3371066"/>
              <a:ext cx="96635" cy="230503"/>
            </a:xfrm>
            <a:custGeom>
              <a:rect b="b" l="l" r="r" t="t"/>
              <a:pathLst>
                <a:path extrusionOk="0" h="8797" w="3688">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1"/>
            <p:cNvSpPr/>
            <p:nvPr/>
          </p:nvSpPr>
          <p:spPr>
            <a:xfrm>
              <a:off x="3215736" y="3371197"/>
              <a:ext cx="66685" cy="201445"/>
            </a:xfrm>
            <a:custGeom>
              <a:rect b="b" l="l" r="r" t="t"/>
              <a:pathLst>
                <a:path extrusionOk="0" h="7688" w="2545">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1"/>
            <p:cNvSpPr/>
            <p:nvPr/>
          </p:nvSpPr>
          <p:spPr>
            <a:xfrm>
              <a:off x="3216496" y="3371197"/>
              <a:ext cx="95744" cy="230372"/>
            </a:xfrm>
            <a:custGeom>
              <a:rect b="b" l="l" r="r" t="t"/>
              <a:pathLst>
                <a:path extrusionOk="0" h="8792" w="3654">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1"/>
            <p:cNvSpPr/>
            <p:nvPr/>
          </p:nvSpPr>
          <p:spPr>
            <a:xfrm>
              <a:off x="3234104" y="3378403"/>
              <a:ext cx="78136" cy="223167"/>
            </a:xfrm>
            <a:custGeom>
              <a:rect b="b" l="l" r="r" t="t"/>
              <a:pathLst>
                <a:path extrusionOk="0" h="8517" w="2982">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81"/>
            <p:cNvSpPr/>
            <p:nvPr/>
          </p:nvSpPr>
          <p:spPr>
            <a:xfrm>
              <a:off x="3227422" y="3520761"/>
              <a:ext cx="169583" cy="204406"/>
            </a:xfrm>
            <a:custGeom>
              <a:rect b="b" l="l" r="r" t="t"/>
              <a:pathLst>
                <a:path extrusionOk="0" h="7801" w="6472">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1"/>
            <p:cNvSpPr/>
            <p:nvPr/>
          </p:nvSpPr>
          <p:spPr>
            <a:xfrm>
              <a:off x="3108568" y="3520551"/>
              <a:ext cx="168587" cy="204851"/>
            </a:xfrm>
            <a:custGeom>
              <a:rect b="b" l="l" r="r" t="t"/>
              <a:pathLst>
                <a:path extrusionOk="0" h="7818" w="6434">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1"/>
            <p:cNvSpPr/>
            <p:nvPr/>
          </p:nvSpPr>
          <p:spPr>
            <a:xfrm>
              <a:off x="3244663" y="3536640"/>
              <a:ext cx="15381" cy="15381"/>
            </a:xfrm>
            <a:custGeom>
              <a:rect b="b" l="l" r="r" t="t"/>
              <a:pathLst>
                <a:path extrusionOk="0" h="587" w="587">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1"/>
            <p:cNvSpPr/>
            <p:nvPr/>
          </p:nvSpPr>
          <p:spPr>
            <a:xfrm>
              <a:off x="3283024" y="3621143"/>
              <a:ext cx="84555" cy="81149"/>
            </a:xfrm>
            <a:custGeom>
              <a:rect b="b" l="l" r="r" t="t"/>
              <a:pathLst>
                <a:path extrusionOk="0" h="3097" w="3227">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1"/>
            <p:cNvSpPr/>
            <p:nvPr/>
          </p:nvSpPr>
          <p:spPr>
            <a:xfrm>
              <a:off x="3132595" y="3621090"/>
              <a:ext cx="88957" cy="81123"/>
            </a:xfrm>
            <a:custGeom>
              <a:rect b="b" l="l" r="r" t="t"/>
              <a:pathLst>
                <a:path extrusionOk="0" h="3096" w="3395">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1"/>
            <p:cNvSpPr/>
            <p:nvPr/>
          </p:nvSpPr>
          <p:spPr>
            <a:xfrm>
              <a:off x="3279749" y="3505957"/>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1"/>
            <p:cNvSpPr/>
            <p:nvPr/>
          </p:nvSpPr>
          <p:spPr>
            <a:xfrm>
              <a:off x="3279880" y="350569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1"/>
            <p:cNvSpPr/>
            <p:nvPr/>
          </p:nvSpPr>
          <p:spPr>
            <a:xfrm>
              <a:off x="3258001" y="3628322"/>
              <a:ext cx="26" cy="288"/>
            </a:xfrm>
            <a:custGeom>
              <a:rect b="b" l="l" r="r" t="t"/>
              <a:pathLst>
                <a:path extrusionOk="0" h="11" w="1">
                  <a:moveTo>
                    <a:pt x="0" y="6"/>
                  </a:moveTo>
                  <a:lnTo>
                    <a:pt x="0" y="6"/>
                  </a:lnTo>
                  <a:lnTo>
                    <a:pt x="0" y="11"/>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1"/>
            <p:cNvSpPr/>
            <p:nvPr/>
          </p:nvSpPr>
          <p:spPr>
            <a:xfrm>
              <a:off x="3090671" y="3365275"/>
              <a:ext cx="323365" cy="365420"/>
            </a:xfrm>
            <a:custGeom>
              <a:rect b="b" l="l" r="r" t="t"/>
              <a:pathLst>
                <a:path extrusionOk="0" h="13946" w="12341">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1"/>
            <p:cNvSpPr/>
            <p:nvPr/>
          </p:nvSpPr>
          <p:spPr>
            <a:xfrm>
              <a:off x="3279749" y="350608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1"/>
            <p:cNvSpPr/>
            <p:nvPr/>
          </p:nvSpPr>
          <p:spPr>
            <a:xfrm>
              <a:off x="3281137" y="354256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1"/>
            <p:cNvSpPr/>
            <p:nvPr/>
          </p:nvSpPr>
          <p:spPr>
            <a:xfrm>
              <a:off x="3216732"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1"/>
            <p:cNvSpPr/>
            <p:nvPr/>
          </p:nvSpPr>
          <p:spPr>
            <a:xfrm>
              <a:off x="3216863"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1"/>
            <p:cNvSpPr/>
            <p:nvPr/>
          </p:nvSpPr>
          <p:spPr>
            <a:xfrm>
              <a:off x="3216732" y="3609090"/>
              <a:ext cx="26" cy="288"/>
            </a:xfrm>
            <a:custGeom>
              <a:rect b="b" l="l" r="r" t="t"/>
              <a:pathLst>
                <a:path extrusionOk="0" h="11" w="1">
                  <a:moveTo>
                    <a:pt x="1" y="10"/>
                  </a:moveTo>
                  <a:lnTo>
                    <a:pt x="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1"/>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1"/>
            <p:cNvSpPr/>
            <p:nvPr/>
          </p:nvSpPr>
          <p:spPr>
            <a:xfrm>
              <a:off x="3258001" y="3628322"/>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1"/>
            <p:cNvSpPr/>
            <p:nvPr/>
          </p:nvSpPr>
          <p:spPr>
            <a:xfrm>
              <a:off x="3216732" y="3609352"/>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1"/>
            <p:cNvSpPr/>
            <p:nvPr/>
          </p:nvSpPr>
          <p:spPr>
            <a:xfrm>
              <a:off x="3258001" y="3628217"/>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1"/>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1"/>
            <p:cNvSpPr/>
            <p:nvPr/>
          </p:nvSpPr>
          <p:spPr>
            <a:xfrm>
              <a:off x="3258001" y="362858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1"/>
            <p:cNvSpPr/>
            <p:nvPr/>
          </p:nvSpPr>
          <p:spPr>
            <a:xfrm>
              <a:off x="3258001" y="3628217"/>
              <a:ext cx="26" cy="131"/>
            </a:xfrm>
            <a:custGeom>
              <a:rect b="b" l="l" r="r" t="t"/>
              <a:pathLst>
                <a:path extrusionOk="0" h="5" w="1">
                  <a:moveTo>
                    <a:pt x="0" y="0"/>
                  </a:moveTo>
                  <a:lnTo>
                    <a:pt x="0" y="0"/>
                  </a:lnTo>
                  <a:lnTo>
                    <a:pt x="0" y="5"/>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1"/>
            <p:cNvSpPr/>
            <p:nvPr/>
          </p:nvSpPr>
          <p:spPr>
            <a:xfrm>
              <a:off x="3271338" y="3405968"/>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1"/>
            <p:cNvSpPr/>
            <p:nvPr/>
          </p:nvSpPr>
          <p:spPr>
            <a:xfrm>
              <a:off x="3260018" y="3365275"/>
              <a:ext cx="54737" cy="126217"/>
            </a:xfrm>
            <a:custGeom>
              <a:rect b="b" l="l" r="r" t="t"/>
              <a:pathLst>
                <a:path extrusionOk="0" h="4817" w="2089">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9" name="Google Shape;16999;p81"/>
          <p:cNvGrpSpPr/>
          <p:nvPr/>
        </p:nvGrpSpPr>
        <p:grpSpPr>
          <a:xfrm>
            <a:off x="861651" y="4093731"/>
            <a:ext cx="346554" cy="364844"/>
            <a:chOff x="861651" y="4280581"/>
            <a:chExt cx="346554" cy="364844"/>
          </a:xfrm>
        </p:grpSpPr>
        <p:sp>
          <p:nvSpPr>
            <p:cNvPr id="17000" name="Google Shape;17000;p81"/>
            <p:cNvSpPr/>
            <p:nvPr/>
          </p:nvSpPr>
          <p:spPr>
            <a:xfrm>
              <a:off x="1034849" y="4379102"/>
              <a:ext cx="168063" cy="261003"/>
            </a:xfrm>
            <a:custGeom>
              <a:rect b="b" l="l" r="r" t="t"/>
              <a:pathLst>
                <a:path extrusionOk="0" h="9961" w="6414">
                  <a:moveTo>
                    <a:pt x="6414" y="1"/>
                  </a:moveTo>
                  <a:lnTo>
                    <a:pt x="1" y="3548"/>
                  </a:lnTo>
                  <a:lnTo>
                    <a:pt x="1" y="9961"/>
                  </a:lnTo>
                  <a:lnTo>
                    <a:pt x="6414" y="6409"/>
                  </a:lnTo>
                  <a:lnTo>
                    <a:pt x="6414"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1"/>
            <p:cNvSpPr/>
            <p:nvPr/>
          </p:nvSpPr>
          <p:spPr>
            <a:xfrm>
              <a:off x="1034849" y="4519338"/>
              <a:ext cx="168063" cy="120767"/>
            </a:xfrm>
            <a:custGeom>
              <a:rect b="b" l="l" r="r" t="t"/>
              <a:pathLst>
                <a:path extrusionOk="0" h="4609" w="6414">
                  <a:moveTo>
                    <a:pt x="4043" y="1"/>
                  </a:moveTo>
                  <a:lnTo>
                    <a:pt x="1" y="2238"/>
                  </a:lnTo>
                  <a:lnTo>
                    <a:pt x="1" y="4609"/>
                  </a:lnTo>
                  <a:lnTo>
                    <a:pt x="6414" y="1057"/>
                  </a:lnTo>
                  <a:lnTo>
                    <a:pt x="4043"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1"/>
            <p:cNvSpPr/>
            <p:nvPr/>
          </p:nvSpPr>
          <p:spPr>
            <a:xfrm>
              <a:off x="866944" y="4379102"/>
              <a:ext cx="167932" cy="261003"/>
            </a:xfrm>
            <a:custGeom>
              <a:rect b="b" l="l" r="r" t="t"/>
              <a:pathLst>
                <a:path extrusionOk="0" h="9961" w="6409">
                  <a:moveTo>
                    <a:pt x="0" y="1"/>
                  </a:moveTo>
                  <a:lnTo>
                    <a:pt x="0" y="6409"/>
                  </a:lnTo>
                  <a:lnTo>
                    <a:pt x="6409" y="9961"/>
                  </a:lnTo>
                  <a:lnTo>
                    <a:pt x="6409" y="3548"/>
                  </a:lnTo>
                  <a:lnTo>
                    <a:pt x="0"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1"/>
            <p:cNvSpPr/>
            <p:nvPr/>
          </p:nvSpPr>
          <p:spPr>
            <a:xfrm>
              <a:off x="866944" y="4379102"/>
              <a:ext cx="62152" cy="167932"/>
            </a:xfrm>
            <a:custGeom>
              <a:rect b="b" l="l" r="r" t="t"/>
              <a:pathLst>
                <a:path extrusionOk="0" h="6409" w="2372">
                  <a:moveTo>
                    <a:pt x="0" y="1"/>
                  </a:moveTo>
                  <a:lnTo>
                    <a:pt x="0" y="6409"/>
                  </a:lnTo>
                  <a:lnTo>
                    <a:pt x="2372" y="5353"/>
                  </a:lnTo>
                  <a:lnTo>
                    <a:pt x="2372" y="1311"/>
                  </a:lnTo>
                  <a:lnTo>
                    <a:pt x="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1"/>
            <p:cNvSpPr/>
            <p:nvPr/>
          </p:nvSpPr>
          <p:spPr>
            <a:xfrm>
              <a:off x="866944" y="4286031"/>
              <a:ext cx="335968" cy="186038"/>
            </a:xfrm>
            <a:custGeom>
              <a:rect b="b" l="l" r="r" t="t"/>
              <a:pathLst>
                <a:path extrusionOk="0" h="7100" w="12822">
                  <a:moveTo>
                    <a:pt x="6409" y="0"/>
                  </a:moveTo>
                  <a:lnTo>
                    <a:pt x="0" y="3553"/>
                  </a:lnTo>
                  <a:lnTo>
                    <a:pt x="6409" y="7100"/>
                  </a:lnTo>
                  <a:lnTo>
                    <a:pt x="12822" y="3553"/>
                  </a:lnTo>
                  <a:lnTo>
                    <a:pt x="640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1"/>
            <p:cNvSpPr/>
            <p:nvPr/>
          </p:nvSpPr>
          <p:spPr>
            <a:xfrm>
              <a:off x="1034849" y="4286031"/>
              <a:ext cx="168063" cy="127423"/>
            </a:xfrm>
            <a:custGeom>
              <a:rect b="b" l="l" r="r" t="t"/>
              <a:pathLst>
                <a:path extrusionOk="0" h="4863" w="6414">
                  <a:moveTo>
                    <a:pt x="1" y="0"/>
                  </a:moveTo>
                  <a:lnTo>
                    <a:pt x="1" y="2626"/>
                  </a:lnTo>
                  <a:lnTo>
                    <a:pt x="4043" y="4863"/>
                  </a:lnTo>
                  <a:lnTo>
                    <a:pt x="6414" y="3553"/>
                  </a:lnTo>
                  <a:lnTo>
                    <a:pt x="1"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1"/>
            <p:cNvSpPr/>
            <p:nvPr/>
          </p:nvSpPr>
          <p:spPr>
            <a:xfrm>
              <a:off x="1034849" y="4413428"/>
              <a:ext cx="105937" cy="164552"/>
            </a:xfrm>
            <a:custGeom>
              <a:rect b="b" l="l" r="r" t="t"/>
              <a:pathLst>
                <a:path extrusionOk="0" h="6280" w="4043">
                  <a:moveTo>
                    <a:pt x="4043" y="1"/>
                  </a:moveTo>
                  <a:lnTo>
                    <a:pt x="1" y="2238"/>
                  </a:lnTo>
                  <a:lnTo>
                    <a:pt x="1" y="6280"/>
                  </a:lnTo>
                  <a:lnTo>
                    <a:pt x="4043" y="4043"/>
                  </a:lnTo>
                  <a:lnTo>
                    <a:pt x="4043"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1"/>
            <p:cNvSpPr/>
            <p:nvPr/>
          </p:nvSpPr>
          <p:spPr>
            <a:xfrm>
              <a:off x="929070" y="4413428"/>
              <a:ext cx="105806" cy="164552"/>
            </a:xfrm>
            <a:custGeom>
              <a:rect b="b" l="l" r="r" t="t"/>
              <a:pathLst>
                <a:path extrusionOk="0" h="6280" w="4038">
                  <a:moveTo>
                    <a:pt x="1" y="1"/>
                  </a:moveTo>
                  <a:lnTo>
                    <a:pt x="1" y="4043"/>
                  </a:lnTo>
                  <a:lnTo>
                    <a:pt x="4038" y="6280"/>
                  </a:lnTo>
                  <a:lnTo>
                    <a:pt x="4038" y="2238"/>
                  </a:lnTo>
                  <a:lnTo>
                    <a:pt x="1"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1"/>
            <p:cNvSpPr/>
            <p:nvPr/>
          </p:nvSpPr>
          <p:spPr>
            <a:xfrm>
              <a:off x="929070" y="4354839"/>
              <a:ext cx="211716" cy="117230"/>
            </a:xfrm>
            <a:custGeom>
              <a:rect b="b" l="l" r="r" t="t"/>
              <a:pathLst>
                <a:path extrusionOk="0" h="4474" w="8080">
                  <a:moveTo>
                    <a:pt x="4038" y="0"/>
                  </a:moveTo>
                  <a:lnTo>
                    <a:pt x="1" y="2237"/>
                  </a:lnTo>
                  <a:lnTo>
                    <a:pt x="4038" y="4474"/>
                  </a:lnTo>
                  <a:lnTo>
                    <a:pt x="8080" y="2237"/>
                  </a:lnTo>
                  <a:lnTo>
                    <a:pt x="4038"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1"/>
            <p:cNvSpPr/>
            <p:nvPr/>
          </p:nvSpPr>
          <p:spPr>
            <a:xfrm>
              <a:off x="1101011" y="4500368"/>
              <a:ext cx="27879" cy="17687"/>
            </a:xfrm>
            <a:custGeom>
              <a:rect b="b" l="l" r="r" t="t"/>
              <a:pathLst>
                <a:path extrusionOk="0" h="675" w="1064">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1"/>
            <p:cNvSpPr/>
            <p:nvPr/>
          </p:nvSpPr>
          <p:spPr>
            <a:xfrm>
              <a:off x="1101037" y="4484882"/>
              <a:ext cx="28613" cy="17949"/>
            </a:xfrm>
            <a:custGeom>
              <a:rect b="b" l="l" r="r" t="t"/>
              <a:pathLst>
                <a:path extrusionOk="0" h="685" w="1092">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1"/>
            <p:cNvSpPr/>
            <p:nvPr/>
          </p:nvSpPr>
          <p:spPr>
            <a:xfrm>
              <a:off x="861651" y="4280581"/>
              <a:ext cx="346554" cy="364844"/>
            </a:xfrm>
            <a:custGeom>
              <a:rect b="b" l="l" r="r" t="t"/>
              <a:pathLst>
                <a:path extrusionOk="0" h="13924" w="13226">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2" name="Google Shape;17012;p81"/>
          <p:cNvGrpSpPr/>
          <p:nvPr/>
        </p:nvGrpSpPr>
        <p:grpSpPr>
          <a:xfrm>
            <a:off x="1385020" y="4093757"/>
            <a:ext cx="330440" cy="364791"/>
            <a:chOff x="1385020" y="4280607"/>
            <a:chExt cx="330440" cy="364791"/>
          </a:xfrm>
        </p:grpSpPr>
        <p:sp>
          <p:nvSpPr>
            <p:cNvPr id="17013" name="Google Shape;17013;p81"/>
            <p:cNvSpPr/>
            <p:nvPr/>
          </p:nvSpPr>
          <p:spPr>
            <a:xfrm>
              <a:off x="1489934" y="4286031"/>
              <a:ext cx="220127" cy="354074"/>
            </a:xfrm>
            <a:custGeom>
              <a:rect b="b" l="l" r="r" t="t"/>
              <a:pathLst>
                <a:path extrusionOk="0" h="13513" w="8401">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81"/>
            <p:cNvSpPr/>
            <p:nvPr/>
          </p:nvSpPr>
          <p:spPr>
            <a:xfrm>
              <a:off x="1645132" y="4286031"/>
              <a:ext cx="64930" cy="354074"/>
            </a:xfrm>
            <a:custGeom>
              <a:rect b="b" l="l" r="r" t="t"/>
              <a:pathLst>
                <a:path extrusionOk="0" h="13513" w="2478">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1"/>
            <p:cNvSpPr/>
            <p:nvPr/>
          </p:nvSpPr>
          <p:spPr>
            <a:xfrm>
              <a:off x="1398095" y="4577455"/>
              <a:ext cx="264671" cy="62650"/>
            </a:xfrm>
            <a:custGeom>
              <a:rect b="b" l="l" r="r" t="t"/>
              <a:pathLst>
                <a:path extrusionOk="0" h="2391" w="10101">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1"/>
            <p:cNvSpPr/>
            <p:nvPr/>
          </p:nvSpPr>
          <p:spPr>
            <a:xfrm>
              <a:off x="1521115" y="4393304"/>
              <a:ext cx="30342" cy="25888"/>
            </a:xfrm>
            <a:custGeom>
              <a:rect b="b" l="l" r="r" t="t"/>
              <a:pathLst>
                <a:path extrusionOk="0" h="988" w="1158">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1"/>
            <p:cNvSpPr/>
            <p:nvPr/>
          </p:nvSpPr>
          <p:spPr>
            <a:xfrm>
              <a:off x="1521115" y="4449797"/>
              <a:ext cx="30342" cy="25862"/>
            </a:xfrm>
            <a:custGeom>
              <a:rect b="b" l="l" r="r" t="t"/>
              <a:pathLst>
                <a:path extrusionOk="0" h="987" w="1158">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1"/>
            <p:cNvSpPr/>
            <p:nvPr/>
          </p:nvSpPr>
          <p:spPr>
            <a:xfrm>
              <a:off x="1521115" y="4506132"/>
              <a:ext cx="30342" cy="25993"/>
            </a:xfrm>
            <a:custGeom>
              <a:rect b="b" l="l" r="r" t="t"/>
              <a:pathLst>
                <a:path extrusionOk="0" h="992" w="1158">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1"/>
            <p:cNvSpPr/>
            <p:nvPr/>
          </p:nvSpPr>
          <p:spPr>
            <a:xfrm>
              <a:off x="1527797" y="4319728"/>
              <a:ext cx="144271" cy="30971"/>
            </a:xfrm>
            <a:custGeom>
              <a:rect b="b" l="l" r="r" t="t"/>
              <a:pathLst>
                <a:path extrusionOk="0" h="1182" w="5506">
                  <a:moveTo>
                    <a:pt x="0" y="1"/>
                  </a:moveTo>
                  <a:lnTo>
                    <a:pt x="0" y="1182"/>
                  </a:lnTo>
                  <a:lnTo>
                    <a:pt x="5506" y="1182"/>
                  </a:lnTo>
                  <a:lnTo>
                    <a:pt x="5506" y="1"/>
                  </a:ln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1"/>
            <p:cNvSpPr/>
            <p:nvPr/>
          </p:nvSpPr>
          <p:spPr>
            <a:xfrm>
              <a:off x="1489934" y="4468401"/>
              <a:ext cx="28141" cy="28299"/>
            </a:xfrm>
            <a:custGeom>
              <a:rect b="b" l="l" r="r" t="t"/>
              <a:pathLst>
                <a:path extrusionOk="0" h="1080" w="1074">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1"/>
            <p:cNvSpPr/>
            <p:nvPr/>
          </p:nvSpPr>
          <p:spPr>
            <a:xfrm>
              <a:off x="1391072" y="4359031"/>
              <a:ext cx="118383" cy="126191"/>
            </a:xfrm>
            <a:custGeom>
              <a:rect b="b" l="l" r="r" t="t"/>
              <a:pathLst>
                <a:path extrusionOk="0" h="4816" w="4518">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1"/>
            <p:cNvSpPr/>
            <p:nvPr/>
          </p:nvSpPr>
          <p:spPr>
            <a:xfrm>
              <a:off x="1391072" y="4366892"/>
              <a:ext cx="108688" cy="118330"/>
            </a:xfrm>
            <a:custGeom>
              <a:rect b="b" l="l" r="r" t="t"/>
              <a:pathLst>
                <a:path extrusionOk="0" h="4516" w="4148">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1"/>
            <p:cNvSpPr/>
            <p:nvPr/>
          </p:nvSpPr>
          <p:spPr>
            <a:xfrm>
              <a:off x="1391072" y="4359058"/>
              <a:ext cx="34351" cy="33015"/>
            </a:xfrm>
            <a:custGeom>
              <a:rect b="b" l="l" r="r" t="t"/>
              <a:pathLst>
                <a:path extrusionOk="0" h="1260" w="1311">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1"/>
            <p:cNvSpPr/>
            <p:nvPr/>
          </p:nvSpPr>
          <p:spPr>
            <a:xfrm>
              <a:off x="1385020" y="4280607"/>
              <a:ext cx="330440" cy="364791"/>
            </a:xfrm>
            <a:custGeom>
              <a:rect b="b" l="l" r="r" t="t"/>
              <a:pathLst>
                <a:path extrusionOk="0" h="13922" w="12611">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81"/>
            <p:cNvSpPr/>
            <p:nvPr/>
          </p:nvSpPr>
          <p:spPr>
            <a:xfrm>
              <a:off x="1704638" y="4380727"/>
              <a:ext cx="10717" cy="51567"/>
            </a:xfrm>
            <a:custGeom>
              <a:rect b="b" l="l" r="r" t="t"/>
              <a:pathLst>
                <a:path extrusionOk="0" h="1968" w="409">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1"/>
            <p:cNvSpPr/>
            <p:nvPr/>
          </p:nvSpPr>
          <p:spPr>
            <a:xfrm>
              <a:off x="1514067" y="4387907"/>
              <a:ext cx="42789" cy="36683"/>
            </a:xfrm>
            <a:custGeom>
              <a:rect b="b" l="l" r="r" t="t"/>
              <a:pathLst>
                <a:path extrusionOk="0" h="1400" w="1633">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1"/>
            <p:cNvSpPr/>
            <p:nvPr/>
          </p:nvSpPr>
          <p:spPr>
            <a:xfrm>
              <a:off x="1565633" y="4402003"/>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1"/>
            <p:cNvSpPr/>
            <p:nvPr/>
          </p:nvSpPr>
          <p:spPr>
            <a:xfrm>
              <a:off x="1565764" y="4414816"/>
              <a:ext cx="105439" cy="10717"/>
            </a:xfrm>
            <a:custGeom>
              <a:rect b="b" l="l" r="r" t="t"/>
              <a:pathLst>
                <a:path extrusionOk="0" h="409" w="4024">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1"/>
            <p:cNvSpPr/>
            <p:nvPr/>
          </p:nvSpPr>
          <p:spPr>
            <a:xfrm>
              <a:off x="1565633" y="4386911"/>
              <a:ext cx="14385" cy="10717"/>
            </a:xfrm>
            <a:custGeom>
              <a:rect b="b" l="l" r="r" t="t"/>
              <a:pathLst>
                <a:path extrusionOk="0" h="409" w="549">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1"/>
            <p:cNvSpPr/>
            <p:nvPr/>
          </p:nvSpPr>
          <p:spPr>
            <a:xfrm>
              <a:off x="1514067" y="4444373"/>
              <a:ext cx="42789" cy="36657"/>
            </a:xfrm>
            <a:custGeom>
              <a:rect b="b" l="l" r="r" t="t"/>
              <a:pathLst>
                <a:path extrusionOk="0" h="1399" w="1633">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1"/>
            <p:cNvSpPr/>
            <p:nvPr/>
          </p:nvSpPr>
          <p:spPr>
            <a:xfrm>
              <a:off x="1565633" y="4458470"/>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1"/>
            <p:cNvSpPr/>
            <p:nvPr/>
          </p:nvSpPr>
          <p:spPr>
            <a:xfrm>
              <a:off x="1565764" y="4471309"/>
              <a:ext cx="105439" cy="10717"/>
            </a:xfrm>
            <a:custGeom>
              <a:rect b="b" l="l" r="r" t="t"/>
              <a:pathLst>
                <a:path extrusionOk="0" h="409" w="4024">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1"/>
            <p:cNvSpPr/>
            <p:nvPr/>
          </p:nvSpPr>
          <p:spPr>
            <a:xfrm>
              <a:off x="1565633" y="4443377"/>
              <a:ext cx="14385" cy="10717"/>
            </a:xfrm>
            <a:custGeom>
              <a:rect b="b" l="l" r="r" t="t"/>
              <a:pathLst>
                <a:path extrusionOk="0" h="409" w="549">
                  <a:moveTo>
                    <a:pt x="274" y="0"/>
                  </a:moveTo>
                  <a:cubicBezTo>
                    <a:pt x="1" y="0"/>
                    <a:pt x="1"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1"/>
            <p:cNvSpPr/>
            <p:nvPr/>
          </p:nvSpPr>
          <p:spPr>
            <a:xfrm>
              <a:off x="1514067" y="4500866"/>
              <a:ext cx="42789" cy="36552"/>
            </a:xfrm>
            <a:custGeom>
              <a:rect b="b" l="l" r="r" t="t"/>
              <a:pathLst>
                <a:path extrusionOk="0" h="1395" w="1633">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1"/>
            <p:cNvSpPr/>
            <p:nvPr/>
          </p:nvSpPr>
          <p:spPr>
            <a:xfrm>
              <a:off x="1565633" y="4514936"/>
              <a:ext cx="40535" cy="10717"/>
            </a:xfrm>
            <a:custGeom>
              <a:rect b="b" l="l" r="r" t="t"/>
              <a:pathLst>
                <a:path extrusionOk="0" h="409" w="1547">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1"/>
            <p:cNvSpPr/>
            <p:nvPr/>
          </p:nvSpPr>
          <p:spPr>
            <a:xfrm>
              <a:off x="1565633" y="4527775"/>
              <a:ext cx="105570" cy="10717"/>
            </a:xfrm>
            <a:custGeom>
              <a:rect b="b" l="l" r="r" t="t"/>
              <a:pathLst>
                <a:path extrusionOk="0" h="409" w="4029">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1"/>
            <p:cNvSpPr/>
            <p:nvPr/>
          </p:nvSpPr>
          <p:spPr>
            <a:xfrm>
              <a:off x="1565633" y="4499844"/>
              <a:ext cx="14385" cy="10717"/>
            </a:xfrm>
            <a:custGeom>
              <a:rect b="b" l="l" r="r" t="t"/>
              <a:pathLst>
                <a:path extrusionOk="0" h="409" w="549">
                  <a:moveTo>
                    <a:pt x="274" y="1"/>
                  </a:moveTo>
                  <a:cubicBezTo>
                    <a:pt x="1" y="1"/>
                    <a:pt x="1" y="409"/>
                    <a:pt x="274" y="409"/>
                  </a:cubicBezTo>
                  <a:cubicBezTo>
                    <a:pt x="548" y="409"/>
                    <a:pt x="548"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1"/>
            <p:cNvSpPr/>
            <p:nvPr/>
          </p:nvSpPr>
          <p:spPr>
            <a:xfrm>
              <a:off x="1522504" y="4314330"/>
              <a:ext cx="154988" cy="41793"/>
            </a:xfrm>
            <a:custGeom>
              <a:rect b="b" l="l" r="r" t="t"/>
              <a:pathLst>
                <a:path extrusionOk="0" h="1595" w="5915">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9" name="Google Shape;17039;p81"/>
          <p:cNvGrpSpPr/>
          <p:nvPr/>
        </p:nvGrpSpPr>
        <p:grpSpPr>
          <a:xfrm>
            <a:off x="1737836" y="1314091"/>
            <a:ext cx="392016" cy="369560"/>
            <a:chOff x="1737836" y="1500941"/>
            <a:chExt cx="392016" cy="369560"/>
          </a:xfrm>
        </p:grpSpPr>
        <p:sp>
          <p:nvSpPr>
            <p:cNvPr id="17040" name="Google Shape;17040;p81"/>
            <p:cNvSpPr/>
            <p:nvPr/>
          </p:nvSpPr>
          <p:spPr>
            <a:xfrm>
              <a:off x="1755575" y="1596266"/>
              <a:ext cx="148935" cy="264043"/>
            </a:xfrm>
            <a:custGeom>
              <a:rect b="b" l="l" r="r" t="t"/>
              <a:pathLst>
                <a:path extrusionOk="0" h="10077" w="5684">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1"/>
            <p:cNvSpPr/>
            <p:nvPr/>
          </p:nvSpPr>
          <p:spPr>
            <a:xfrm>
              <a:off x="1755575" y="1596266"/>
              <a:ext cx="148935" cy="112723"/>
            </a:xfrm>
            <a:custGeom>
              <a:rect b="b" l="l" r="r" t="t"/>
              <a:pathLst>
                <a:path extrusionOk="0" h="4302" w="5684">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1"/>
            <p:cNvSpPr/>
            <p:nvPr/>
          </p:nvSpPr>
          <p:spPr>
            <a:xfrm>
              <a:off x="1843747" y="1506339"/>
              <a:ext cx="151319" cy="179513"/>
            </a:xfrm>
            <a:custGeom>
              <a:rect b="b" l="l" r="r" t="t"/>
              <a:pathLst>
                <a:path extrusionOk="0" h="6851" w="5775">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1"/>
            <p:cNvSpPr/>
            <p:nvPr/>
          </p:nvSpPr>
          <p:spPr>
            <a:xfrm>
              <a:off x="1737836" y="1506339"/>
              <a:ext cx="205925" cy="179513"/>
            </a:xfrm>
            <a:custGeom>
              <a:rect b="b" l="l" r="r" t="t"/>
              <a:pathLst>
                <a:path extrusionOk="0" h="6851" w="7859">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1"/>
            <p:cNvSpPr/>
            <p:nvPr/>
          </p:nvSpPr>
          <p:spPr>
            <a:xfrm>
              <a:off x="1844376" y="1733986"/>
              <a:ext cx="173356" cy="69489"/>
            </a:xfrm>
            <a:custGeom>
              <a:rect b="b" l="l" r="r" t="t"/>
              <a:pathLst>
                <a:path extrusionOk="0" h="2652" w="6616">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1"/>
            <p:cNvSpPr/>
            <p:nvPr/>
          </p:nvSpPr>
          <p:spPr>
            <a:xfrm>
              <a:off x="1844376" y="1738388"/>
              <a:ext cx="151712" cy="49339"/>
            </a:xfrm>
            <a:custGeom>
              <a:rect b="b" l="l" r="r" t="t"/>
              <a:pathLst>
                <a:path extrusionOk="0" h="1883" w="579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1"/>
            <p:cNvSpPr/>
            <p:nvPr/>
          </p:nvSpPr>
          <p:spPr>
            <a:xfrm>
              <a:off x="1844376" y="1718134"/>
              <a:ext cx="173356" cy="69463"/>
            </a:xfrm>
            <a:custGeom>
              <a:rect b="b" l="l" r="r" t="t"/>
              <a:pathLst>
                <a:path extrusionOk="0" h="2651" w="6616">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1"/>
            <p:cNvSpPr/>
            <p:nvPr/>
          </p:nvSpPr>
          <p:spPr>
            <a:xfrm>
              <a:off x="1850900" y="1718134"/>
              <a:ext cx="166831" cy="56257"/>
            </a:xfrm>
            <a:custGeom>
              <a:rect b="b" l="l" r="r" t="t"/>
              <a:pathLst>
                <a:path extrusionOk="0" h="2147" w="6367">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1"/>
            <p:cNvSpPr/>
            <p:nvPr/>
          </p:nvSpPr>
          <p:spPr>
            <a:xfrm>
              <a:off x="1955422" y="1657789"/>
              <a:ext cx="159652" cy="119824"/>
            </a:xfrm>
            <a:custGeom>
              <a:rect b="b" l="l" r="r" t="t"/>
              <a:pathLst>
                <a:path extrusionOk="0" h="4573" w="6093">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1"/>
            <p:cNvSpPr/>
            <p:nvPr/>
          </p:nvSpPr>
          <p:spPr>
            <a:xfrm>
              <a:off x="1955317" y="1744074"/>
              <a:ext cx="155721" cy="120060"/>
            </a:xfrm>
            <a:custGeom>
              <a:rect b="b" l="l" r="r" t="t"/>
              <a:pathLst>
                <a:path extrusionOk="0" h="4582" w="5943">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1"/>
            <p:cNvSpPr/>
            <p:nvPr/>
          </p:nvSpPr>
          <p:spPr>
            <a:xfrm>
              <a:off x="2025252" y="1673170"/>
              <a:ext cx="74599" cy="62231"/>
            </a:xfrm>
            <a:custGeom>
              <a:rect b="b" l="l" r="r" t="t"/>
              <a:pathLst>
                <a:path extrusionOk="0" h="2375" w="2847">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1"/>
            <p:cNvSpPr/>
            <p:nvPr/>
          </p:nvSpPr>
          <p:spPr>
            <a:xfrm>
              <a:off x="1967632" y="1755656"/>
              <a:ext cx="14071" cy="11634"/>
            </a:xfrm>
            <a:custGeom>
              <a:rect b="b" l="l" r="r" t="t"/>
              <a:pathLst>
                <a:path extrusionOk="0" h="444" w="537">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1"/>
            <p:cNvSpPr/>
            <p:nvPr/>
          </p:nvSpPr>
          <p:spPr>
            <a:xfrm>
              <a:off x="2031147" y="1785422"/>
              <a:ext cx="64668" cy="63724"/>
            </a:xfrm>
            <a:custGeom>
              <a:rect b="b" l="l" r="r" t="t"/>
              <a:pathLst>
                <a:path extrusionOk="0" h="2432" w="2468">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1"/>
            <p:cNvSpPr/>
            <p:nvPr/>
          </p:nvSpPr>
          <p:spPr>
            <a:xfrm>
              <a:off x="1973554"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1"/>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1"/>
            <p:cNvSpPr/>
            <p:nvPr/>
          </p:nvSpPr>
          <p:spPr>
            <a:xfrm>
              <a:off x="1910039" y="1732100"/>
              <a:ext cx="131" cy="26"/>
            </a:xfrm>
            <a:custGeom>
              <a:rect b="b" l="l" r="r" t="t"/>
              <a:pathLst>
                <a:path extrusionOk="0" h="1" w="5">
                  <a:moveTo>
                    <a:pt x="5" y="1"/>
                  </a:move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1"/>
            <p:cNvSpPr/>
            <p:nvPr/>
          </p:nvSpPr>
          <p:spPr>
            <a:xfrm>
              <a:off x="1973790" y="173802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1"/>
            <p:cNvSpPr/>
            <p:nvPr/>
          </p:nvSpPr>
          <p:spPr>
            <a:xfrm>
              <a:off x="1973554" y="1738021"/>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1"/>
            <p:cNvSpPr/>
            <p:nvPr/>
          </p:nvSpPr>
          <p:spPr>
            <a:xfrm>
              <a:off x="1750151" y="1500941"/>
              <a:ext cx="379700" cy="369560"/>
            </a:xfrm>
            <a:custGeom>
              <a:rect b="b" l="l" r="r" t="t"/>
              <a:pathLst>
                <a:path extrusionOk="0" h="14104" w="14491">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1"/>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1"/>
            <p:cNvSpPr/>
            <p:nvPr/>
          </p:nvSpPr>
          <p:spPr>
            <a:xfrm>
              <a:off x="1909908" y="173210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1"/>
            <p:cNvSpPr/>
            <p:nvPr/>
          </p:nvSpPr>
          <p:spPr>
            <a:xfrm>
              <a:off x="2015190" y="1784190"/>
              <a:ext cx="26" cy="26"/>
            </a:xfrm>
            <a:custGeom>
              <a:rect b="b" l="l" r="r" t="t"/>
              <a:pathLst>
                <a:path extrusionOk="0" h="1" w="1">
                  <a:moveTo>
                    <a:pt x="0" y="0"/>
                  </a:move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1"/>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1"/>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1"/>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1"/>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1"/>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1"/>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1"/>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1"/>
            <p:cNvSpPr/>
            <p:nvPr/>
          </p:nvSpPr>
          <p:spPr>
            <a:xfrm>
              <a:off x="2015059"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1"/>
            <p:cNvSpPr/>
            <p:nvPr/>
          </p:nvSpPr>
          <p:spPr>
            <a:xfrm>
              <a:off x="2015190"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1"/>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1"/>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1"/>
            <p:cNvSpPr/>
            <p:nvPr/>
          </p:nvSpPr>
          <p:spPr>
            <a:xfrm>
              <a:off x="1804731" y="1558665"/>
              <a:ext cx="80782" cy="74808"/>
            </a:xfrm>
            <a:custGeom>
              <a:rect b="b" l="l" r="r" t="t"/>
              <a:pathLst>
                <a:path extrusionOk="0" h="2855" w="3083">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1"/>
            <p:cNvSpPr/>
            <p:nvPr/>
          </p:nvSpPr>
          <p:spPr>
            <a:xfrm>
              <a:off x="1750151" y="1702229"/>
              <a:ext cx="104181" cy="163477"/>
            </a:xfrm>
            <a:custGeom>
              <a:rect b="b" l="l" r="r" t="t"/>
              <a:pathLst>
                <a:path extrusionOk="0" h="6239" w="3976">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81"/>
            <p:cNvSpPr/>
            <p:nvPr/>
          </p:nvSpPr>
          <p:spPr>
            <a:xfrm>
              <a:off x="1785132" y="1755761"/>
              <a:ext cx="42920" cy="10953"/>
            </a:xfrm>
            <a:custGeom>
              <a:rect b="b" l="l" r="r" t="t"/>
              <a:pathLst>
                <a:path extrusionOk="0" h="418" w="1638">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81"/>
            <p:cNvSpPr/>
            <p:nvPr/>
          </p:nvSpPr>
          <p:spPr>
            <a:xfrm>
              <a:off x="1830672" y="1755761"/>
              <a:ext cx="42893" cy="10953"/>
            </a:xfrm>
            <a:custGeom>
              <a:rect b="b" l="l" r="r" t="t"/>
              <a:pathLst>
                <a:path extrusionOk="0" h="418" w="1637">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7" name="Google Shape;17077;p81"/>
          <p:cNvGrpSpPr/>
          <p:nvPr/>
        </p:nvGrpSpPr>
        <p:grpSpPr>
          <a:xfrm>
            <a:off x="1879330" y="4111496"/>
            <a:ext cx="379884" cy="329182"/>
            <a:chOff x="1879330" y="4298346"/>
            <a:chExt cx="379884" cy="329182"/>
          </a:xfrm>
        </p:grpSpPr>
        <p:sp>
          <p:nvSpPr>
            <p:cNvPr id="17078" name="Google Shape;17078;p81"/>
            <p:cNvSpPr/>
            <p:nvPr/>
          </p:nvSpPr>
          <p:spPr>
            <a:xfrm>
              <a:off x="1880850" y="4403366"/>
              <a:ext cx="223272" cy="214913"/>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1"/>
            <p:cNvSpPr/>
            <p:nvPr/>
          </p:nvSpPr>
          <p:spPr>
            <a:xfrm>
              <a:off x="2020718" y="4403366"/>
              <a:ext cx="223403" cy="214913"/>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1"/>
            <p:cNvSpPr/>
            <p:nvPr/>
          </p:nvSpPr>
          <p:spPr>
            <a:xfrm>
              <a:off x="2034291" y="4543366"/>
              <a:ext cx="64930" cy="49077"/>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1"/>
            <p:cNvSpPr/>
            <p:nvPr/>
          </p:nvSpPr>
          <p:spPr>
            <a:xfrm>
              <a:off x="1950784" y="4333458"/>
              <a:ext cx="223403" cy="214887"/>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1"/>
            <p:cNvSpPr/>
            <p:nvPr/>
          </p:nvSpPr>
          <p:spPr>
            <a:xfrm>
              <a:off x="2021216" y="4429280"/>
              <a:ext cx="83036" cy="119012"/>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1"/>
            <p:cNvSpPr/>
            <p:nvPr/>
          </p:nvSpPr>
          <p:spPr>
            <a:xfrm>
              <a:off x="1946382" y="4403418"/>
              <a:ext cx="120269" cy="139974"/>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1"/>
            <p:cNvSpPr/>
            <p:nvPr/>
          </p:nvSpPr>
          <p:spPr>
            <a:xfrm>
              <a:off x="2066756" y="4403418"/>
              <a:ext cx="107430" cy="139974"/>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1"/>
            <p:cNvSpPr/>
            <p:nvPr/>
          </p:nvSpPr>
          <p:spPr>
            <a:xfrm>
              <a:off x="2014037" y="4303770"/>
              <a:ext cx="91971" cy="78765"/>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1"/>
            <p:cNvSpPr/>
            <p:nvPr/>
          </p:nvSpPr>
          <p:spPr>
            <a:xfrm>
              <a:off x="2058817" y="4303875"/>
              <a:ext cx="47191" cy="78529"/>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1"/>
            <p:cNvSpPr/>
            <p:nvPr/>
          </p:nvSpPr>
          <p:spPr>
            <a:xfrm>
              <a:off x="2178824" y="4524526"/>
              <a:ext cx="25050" cy="2187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81"/>
            <p:cNvSpPr/>
            <p:nvPr/>
          </p:nvSpPr>
          <p:spPr>
            <a:xfrm>
              <a:off x="2175156" y="4545122"/>
              <a:ext cx="32491" cy="77140"/>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1"/>
            <p:cNvSpPr/>
            <p:nvPr/>
          </p:nvSpPr>
          <p:spPr>
            <a:xfrm>
              <a:off x="2191402" y="4545122"/>
              <a:ext cx="16246" cy="77140"/>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1"/>
            <p:cNvSpPr/>
            <p:nvPr/>
          </p:nvSpPr>
          <p:spPr>
            <a:xfrm>
              <a:off x="2175156" y="4603370"/>
              <a:ext cx="32491" cy="18892"/>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1"/>
            <p:cNvSpPr/>
            <p:nvPr/>
          </p:nvSpPr>
          <p:spPr>
            <a:xfrm>
              <a:off x="1916826" y="4519338"/>
              <a:ext cx="78241" cy="7638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1"/>
            <p:cNvSpPr/>
            <p:nvPr/>
          </p:nvSpPr>
          <p:spPr>
            <a:xfrm>
              <a:off x="1949264" y="4519391"/>
              <a:ext cx="36762" cy="76328"/>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1"/>
            <p:cNvSpPr/>
            <p:nvPr/>
          </p:nvSpPr>
          <p:spPr>
            <a:xfrm>
              <a:off x="1939071" y="4594801"/>
              <a:ext cx="33618" cy="27460"/>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1"/>
            <p:cNvSpPr/>
            <p:nvPr/>
          </p:nvSpPr>
          <p:spPr>
            <a:xfrm>
              <a:off x="1879330" y="4298346"/>
              <a:ext cx="379884" cy="329182"/>
            </a:xfrm>
            <a:custGeom>
              <a:rect b="b" l="l" r="r" t="t"/>
              <a:pathLst>
                <a:path extrusionOk="0" h="12563" w="14498">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1"/>
            <p:cNvSpPr/>
            <p:nvPr/>
          </p:nvSpPr>
          <p:spPr>
            <a:xfrm>
              <a:off x="2061332" y="4315483"/>
              <a:ext cx="22665" cy="33094"/>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1"/>
            <p:cNvSpPr/>
            <p:nvPr/>
          </p:nvSpPr>
          <p:spPr>
            <a:xfrm>
              <a:off x="2046738" y="4465178"/>
              <a:ext cx="39906" cy="59558"/>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1"/>
            <p:cNvSpPr/>
            <p:nvPr/>
          </p:nvSpPr>
          <p:spPr>
            <a:xfrm>
              <a:off x="1912214" y="4493660"/>
              <a:ext cx="19442" cy="14909"/>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1"/>
            <p:cNvSpPr/>
            <p:nvPr/>
          </p:nvSpPr>
          <p:spPr>
            <a:xfrm>
              <a:off x="1903148" y="4507757"/>
              <a:ext cx="20700" cy="1218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1"/>
            <p:cNvSpPr/>
            <p:nvPr/>
          </p:nvSpPr>
          <p:spPr>
            <a:xfrm>
              <a:off x="1927516" y="4484358"/>
              <a:ext cx="13861" cy="16272"/>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0" name="Google Shape;17100;p81"/>
          <p:cNvGrpSpPr/>
          <p:nvPr/>
        </p:nvGrpSpPr>
        <p:grpSpPr>
          <a:xfrm>
            <a:off x="2399816" y="4111365"/>
            <a:ext cx="365394" cy="329706"/>
            <a:chOff x="2399816" y="4298215"/>
            <a:chExt cx="365394" cy="329706"/>
          </a:xfrm>
        </p:grpSpPr>
        <p:sp>
          <p:nvSpPr>
            <p:cNvPr id="17101" name="Google Shape;17101;p81"/>
            <p:cNvSpPr/>
            <p:nvPr/>
          </p:nvSpPr>
          <p:spPr>
            <a:xfrm>
              <a:off x="2502818" y="4311186"/>
              <a:ext cx="138899" cy="52588"/>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1"/>
            <p:cNvSpPr/>
            <p:nvPr/>
          </p:nvSpPr>
          <p:spPr>
            <a:xfrm>
              <a:off x="2419442" y="4303508"/>
              <a:ext cx="138742" cy="52615"/>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1"/>
            <p:cNvSpPr/>
            <p:nvPr/>
          </p:nvSpPr>
          <p:spPr>
            <a:xfrm>
              <a:off x="2405214" y="4333327"/>
              <a:ext cx="354729" cy="243028"/>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1"/>
            <p:cNvSpPr/>
            <p:nvPr/>
          </p:nvSpPr>
          <p:spPr>
            <a:xfrm>
              <a:off x="2416664" y="4398964"/>
              <a:ext cx="329575" cy="17739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1"/>
            <p:cNvSpPr/>
            <p:nvPr/>
          </p:nvSpPr>
          <p:spPr>
            <a:xfrm>
              <a:off x="2726588" y="4333327"/>
              <a:ext cx="33356" cy="243028"/>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1"/>
            <p:cNvSpPr/>
            <p:nvPr/>
          </p:nvSpPr>
          <p:spPr>
            <a:xfrm>
              <a:off x="2517151" y="4407663"/>
              <a:ext cx="220520" cy="214834"/>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1"/>
            <p:cNvSpPr/>
            <p:nvPr/>
          </p:nvSpPr>
          <p:spPr>
            <a:xfrm>
              <a:off x="2679423" y="4407663"/>
              <a:ext cx="58248" cy="214834"/>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1"/>
            <p:cNvSpPr/>
            <p:nvPr/>
          </p:nvSpPr>
          <p:spPr>
            <a:xfrm>
              <a:off x="2425206" y="4559847"/>
              <a:ext cx="265064" cy="62650"/>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81"/>
            <p:cNvSpPr/>
            <p:nvPr/>
          </p:nvSpPr>
          <p:spPr>
            <a:xfrm>
              <a:off x="2649605" y="4449168"/>
              <a:ext cx="58143" cy="19390"/>
            </a:xfrm>
            <a:custGeom>
              <a:rect b="b" l="l" r="r" t="t"/>
              <a:pathLst>
                <a:path extrusionOk="0" h="740" w="2219">
                  <a:moveTo>
                    <a:pt x="1" y="0"/>
                  </a:moveTo>
                  <a:lnTo>
                    <a:pt x="1" y="739"/>
                  </a:lnTo>
                  <a:lnTo>
                    <a:pt x="2218" y="739"/>
                  </a:lnTo>
                  <a:lnTo>
                    <a:pt x="2218" y="0"/>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1"/>
            <p:cNvSpPr/>
            <p:nvPr/>
          </p:nvSpPr>
          <p:spPr>
            <a:xfrm>
              <a:off x="2399816" y="4298215"/>
              <a:ext cx="262890" cy="92862"/>
            </a:xfrm>
            <a:custGeom>
              <a:rect b="b" l="l" r="r" t="t"/>
              <a:pathLst>
                <a:path extrusionOk="0" h="3544" w="10033">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1"/>
            <p:cNvSpPr/>
            <p:nvPr/>
          </p:nvSpPr>
          <p:spPr>
            <a:xfrm>
              <a:off x="2399947" y="4328034"/>
              <a:ext cx="365263" cy="299888"/>
            </a:xfrm>
            <a:custGeom>
              <a:rect b="b" l="l" r="r" t="t"/>
              <a:pathLst>
                <a:path extrusionOk="0" h="11445" w="1394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1"/>
            <p:cNvSpPr/>
            <p:nvPr/>
          </p:nvSpPr>
          <p:spPr>
            <a:xfrm>
              <a:off x="2541939" y="4486638"/>
              <a:ext cx="25050" cy="10717"/>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1"/>
            <p:cNvSpPr/>
            <p:nvPr/>
          </p:nvSpPr>
          <p:spPr>
            <a:xfrm>
              <a:off x="2571626" y="4486638"/>
              <a:ext cx="143170" cy="10717"/>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1"/>
            <p:cNvSpPr/>
            <p:nvPr/>
          </p:nvSpPr>
          <p:spPr>
            <a:xfrm>
              <a:off x="2541939" y="4504508"/>
              <a:ext cx="172858" cy="10717"/>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1"/>
            <p:cNvSpPr/>
            <p:nvPr/>
          </p:nvSpPr>
          <p:spPr>
            <a:xfrm>
              <a:off x="2541939" y="4522352"/>
              <a:ext cx="172858" cy="10717"/>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1"/>
            <p:cNvSpPr/>
            <p:nvPr/>
          </p:nvSpPr>
          <p:spPr>
            <a:xfrm>
              <a:off x="2644312" y="4443744"/>
              <a:ext cx="68703" cy="30211"/>
            </a:xfrm>
            <a:custGeom>
              <a:rect b="b" l="l" r="r" t="t"/>
              <a:pathLst>
                <a:path extrusionOk="0" h="1153" w="2622">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7" name="Google Shape;17117;p81"/>
          <p:cNvGrpSpPr/>
          <p:nvPr/>
        </p:nvGrpSpPr>
        <p:grpSpPr>
          <a:xfrm>
            <a:off x="2915743" y="4108221"/>
            <a:ext cx="366547" cy="335968"/>
            <a:chOff x="2915743" y="4295071"/>
            <a:chExt cx="366547" cy="335968"/>
          </a:xfrm>
        </p:grpSpPr>
        <p:sp>
          <p:nvSpPr>
            <p:cNvPr id="17118" name="Google Shape;17118;p81"/>
            <p:cNvSpPr/>
            <p:nvPr/>
          </p:nvSpPr>
          <p:spPr>
            <a:xfrm>
              <a:off x="2921167" y="4300495"/>
              <a:ext cx="326536" cy="267921"/>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1"/>
            <p:cNvSpPr/>
            <p:nvPr/>
          </p:nvSpPr>
          <p:spPr>
            <a:xfrm>
              <a:off x="2952846" y="4313518"/>
              <a:ext cx="294857" cy="254898"/>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1"/>
            <p:cNvSpPr/>
            <p:nvPr/>
          </p:nvSpPr>
          <p:spPr>
            <a:xfrm>
              <a:off x="3217491" y="4300495"/>
              <a:ext cx="30211" cy="267921"/>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1"/>
            <p:cNvSpPr/>
            <p:nvPr/>
          </p:nvSpPr>
          <p:spPr>
            <a:xfrm>
              <a:off x="2921167" y="4300495"/>
              <a:ext cx="326536" cy="39382"/>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1"/>
            <p:cNvSpPr/>
            <p:nvPr/>
          </p:nvSpPr>
          <p:spPr>
            <a:xfrm>
              <a:off x="3001661" y="4313360"/>
              <a:ext cx="143170" cy="26517"/>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1"/>
            <p:cNvSpPr/>
            <p:nvPr/>
          </p:nvSpPr>
          <p:spPr>
            <a:xfrm>
              <a:off x="3217491" y="4300495"/>
              <a:ext cx="30211" cy="39382"/>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1"/>
            <p:cNvSpPr/>
            <p:nvPr/>
          </p:nvSpPr>
          <p:spPr>
            <a:xfrm>
              <a:off x="3129320" y="4479091"/>
              <a:ext cx="62414" cy="62545"/>
            </a:xfrm>
            <a:custGeom>
              <a:rect b="b" l="l" r="r" t="t"/>
              <a:pathLst>
                <a:path extrusionOk="0" h="2387" w="2382">
                  <a:moveTo>
                    <a:pt x="634" y="1"/>
                  </a:moveTo>
                  <a:lnTo>
                    <a:pt x="1" y="639"/>
                  </a:lnTo>
                  <a:lnTo>
                    <a:pt x="1748" y="2386"/>
                  </a:lnTo>
                  <a:lnTo>
                    <a:pt x="2382" y="1753"/>
                  </a:lnTo>
                  <a:lnTo>
                    <a:pt x="634" y="1"/>
                  </a:ln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1"/>
            <p:cNvSpPr/>
            <p:nvPr/>
          </p:nvSpPr>
          <p:spPr>
            <a:xfrm>
              <a:off x="2964192" y="4322007"/>
              <a:ext cx="210327" cy="202283"/>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1"/>
            <p:cNvSpPr/>
            <p:nvPr/>
          </p:nvSpPr>
          <p:spPr>
            <a:xfrm>
              <a:off x="2983922" y="4340244"/>
              <a:ext cx="172229" cy="165809"/>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1"/>
            <p:cNvSpPr/>
            <p:nvPr/>
          </p:nvSpPr>
          <p:spPr>
            <a:xfrm>
              <a:off x="3160658" y="4511084"/>
              <a:ext cx="115867" cy="114557"/>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1"/>
            <p:cNvSpPr/>
            <p:nvPr/>
          </p:nvSpPr>
          <p:spPr>
            <a:xfrm>
              <a:off x="3177113" y="4511084"/>
              <a:ext cx="99412" cy="9873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1"/>
            <p:cNvSpPr/>
            <p:nvPr/>
          </p:nvSpPr>
          <p:spPr>
            <a:xfrm>
              <a:off x="3027943" y="4375775"/>
              <a:ext cx="70485" cy="68808"/>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1"/>
            <p:cNvSpPr/>
            <p:nvPr/>
          </p:nvSpPr>
          <p:spPr>
            <a:xfrm>
              <a:off x="3056582" y="4403366"/>
              <a:ext cx="70747" cy="68624"/>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1"/>
            <p:cNvSpPr/>
            <p:nvPr/>
          </p:nvSpPr>
          <p:spPr>
            <a:xfrm>
              <a:off x="3056582" y="4403366"/>
              <a:ext cx="35426" cy="41217"/>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1"/>
            <p:cNvSpPr/>
            <p:nvPr/>
          </p:nvSpPr>
          <p:spPr>
            <a:xfrm>
              <a:off x="2985180" y="4335004"/>
              <a:ext cx="184937" cy="176343"/>
            </a:xfrm>
            <a:custGeom>
              <a:rect b="b" l="l" r="r" t="t"/>
              <a:pathLst>
                <a:path extrusionOk="0" h="6730" w="7058">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1"/>
            <p:cNvSpPr/>
            <p:nvPr/>
          </p:nvSpPr>
          <p:spPr>
            <a:xfrm>
              <a:off x="2915743" y="4295071"/>
              <a:ext cx="366547" cy="335968"/>
            </a:xfrm>
            <a:custGeom>
              <a:rect b="b" l="l" r="r" t="t"/>
              <a:pathLst>
                <a:path extrusionOk="0" h="12822" w="13989">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1"/>
            <p:cNvSpPr/>
            <p:nvPr/>
          </p:nvSpPr>
          <p:spPr>
            <a:xfrm>
              <a:off x="2947082" y="4315221"/>
              <a:ext cx="12472" cy="10717"/>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1"/>
            <p:cNvSpPr/>
            <p:nvPr/>
          </p:nvSpPr>
          <p:spPr>
            <a:xfrm>
              <a:off x="2961021" y="4315221"/>
              <a:ext cx="12499" cy="10717"/>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1"/>
            <p:cNvSpPr/>
            <p:nvPr/>
          </p:nvSpPr>
          <p:spPr>
            <a:xfrm>
              <a:off x="2974883" y="4315221"/>
              <a:ext cx="12603" cy="10717"/>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1"/>
            <p:cNvSpPr/>
            <p:nvPr/>
          </p:nvSpPr>
          <p:spPr>
            <a:xfrm>
              <a:off x="3022440" y="4434311"/>
              <a:ext cx="12577" cy="10691"/>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1"/>
            <p:cNvSpPr/>
            <p:nvPr/>
          </p:nvSpPr>
          <p:spPr>
            <a:xfrm>
              <a:off x="3022414" y="4452050"/>
              <a:ext cx="12603" cy="10795"/>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1"/>
            <p:cNvSpPr/>
            <p:nvPr/>
          </p:nvSpPr>
          <p:spPr>
            <a:xfrm>
              <a:off x="3037795" y="4434311"/>
              <a:ext cx="12446" cy="10691"/>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1"/>
            <p:cNvSpPr/>
            <p:nvPr/>
          </p:nvSpPr>
          <p:spPr>
            <a:xfrm>
              <a:off x="3037769" y="4452050"/>
              <a:ext cx="12472" cy="10795"/>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1"/>
            <p:cNvSpPr/>
            <p:nvPr/>
          </p:nvSpPr>
          <p:spPr>
            <a:xfrm>
              <a:off x="3021156" y="4370325"/>
              <a:ext cx="110706" cy="106932"/>
            </a:xfrm>
            <a:custGeom>
              <a:rect b="b" l="l" r="r" t="t"/>
              <a:pathLst>
                <a:path extrusionOk="0" h="4081" w="4225">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1"/>
            <p:cNvSpPr/>
            <p:nvPr/>
          </p:nvSpPr>
          <p:spPr>
            <a:xfrm>
              <a:off x="2946060" y="4507154"/>
              <a:ext cx="17267" cy="10717"/>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1"/>
            <p:cNvSpPr/>
            <p:nvPr/>
          </p:nvSpPr>
          <p:spPr>
            <a:xfrm>
              <a:off x="2961781" y="4507154"/>
              <a:ext cx="32622" cy="10717"/>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1"/>
            <p:cNvSpPr/>
            <p:nvPr/>
          </p:nvSpPr>
          <p:spPr>
            <a:xfrm>
              <a:off x="2946060" y="4521225"/>
              <a:ext cx="48344" cy="10717"/>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1"/>
            <p:cNvSpPr/>
            <p:nvPr/>
          </p:nvSpPr>
          <p:spPr>
            <a:xfrm>
              <a:off x="2946060" y="4535453"/>
              <a:ext cx="48344" cy="10717"/>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1"/>
            <p:cNvSpPr/>
            <p:nvPr/>
          </p:nvSpPr>
          <p:spPr>
            <a:xfrm>
              <a:off x="3213482" y="4357250"/>
              <a:ext cx="10717" cy="121082"/>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7" name="Google Shape;17147;p81"/>
          <p:cNvGrpSpPr/>
          <p:nvPr/>
        </p:nvGrpSpPr>
        <p:grpSpPr>
          <a:xfrm>
            <a:off x="5712834" y="3626121"/>
            <a:ext cx="347550" cy="324046"/>
            <a:chOff x="5712834" y="3812971"/>
            <a:chExt cx="347550" cy="324046"/>
          </a:xfrm>
        </p:grpSpPr>
        <p:sp>
          <p:nvSpPr>
            <p:cNvPr id="17148" name="Google Shape;17148;p81"/>
            <p:cNvSpPr/>
            <p:nvPr/>
          </p:nvSpPr>
          <p:spPr>
            <a:xfrm>
              <a:off x="5928795" y="3936988"/>
              <a:ext cx="75856" cy="75882"/>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1"/>
            <p:cNvSpPr/>
            <p:nvPr/>
          </p:nvSpPr>
          <p:spPr>
            <a:xfrm>
              <a:off x="5924498" y="3966806"/>
              <a:ext cx="84424" cy="46064"/>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1"/>
            <p:cNvSpPr/>
            <p:nvPr/>
          </p:nvSpPr>
          <p:spPr>
            <a:xfrm>
              <a:off x="5717865" y="3931721"/>
              <a:ext cx="81149" cy="86547"/>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1"/>
            <p:cNvSpPr/>
            <p:nvPr/>
          </p:nvSpPr>
          <p:spPr>
            <a:xfrm>
              <a:off x="5717865" y="3932219"/>
              <a:ext cx="81149" cy="86049"/>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1"/>
            <p:cNvSpPr/>
            <p:nvPr/>
          </p:nvSpPr>
          <p:spPr>
            <a:xfrm>
              <a:off x="5798988" y="3839645"/>
              <a:ext cx="135231" cy="270436"/>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1"/>
            <p:cNvSpPr/>
            <p:nvPr/>
          </p:nvSpPr>
          <p:spPr>
            <a:xfrm>
              <a:off x="5798988" y="4002022"/>
              <a:ext cx="135231" cy="108190"/>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1"/>
            <p:cNvSpPr/>
            <p:nvPr/>
          </p:nvSpPr>
          <p:spPr>
            <a:xfrm>
              <a:off x="5934193" y="3818002"/>
              <a:ext cx="32491" cy="313854"/>
            </a:xfrm>
            <a:custGeom>
              <a:rect b="b" l="l" r="r" t="t"/>
              <a:pathLst>
                <a:path extrusionOk="0" h="11978" w="1240">
                  <a:moveTo>
                    <a:pt x="1" y="1"/>
                  </a:moveTo>
                  <a:lnTo>
                    <a:pt x="1" y="11977"/>
                  </a:lnTo>
                  <a:lnTo>
                    <a:pt x="1239" y="11977"/>
                  </a:lnTo>
                  <a:lnTo>
                    <a:pt x="1239"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1"/>
            <p:cNvSpPr/>
            <p:nvPr/>
          </p:nvSpPr>
          <p:spPr>
            <a:xfrm>
              <a:off x="5934193" y="4104789"/>
              <a:ext cx="32491" cy="27067"/>
            </a:xfrm>
            <a:custGeom>
              <a:rect b="b" l="l" r="r" t="t"/>
              <a:pathLst>
                <a:path extrusionOk="0" h="1033" w="1240">
                  <a:moveTo>
                    <a:pt x="1" y="0"/>
                  </a:moveTo>
                  <a:lnTo>
                    <a:pt x="1" y="1032"/>
                  </a:lnTo>
                  <a:lnTo>
                    <a:pt x="1239" y="1032"/>
                  </a:lnTo>
                  <a:lnTo>
                    <a:pt x="1239"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1"/>
            <p:cNvSpPr/>
            <p:nvPr/>
          </p:nvSpPr>
          <p:spPr>
            <a:xfrm>
              <a:off x="5755728" y="3931721"/>
              <a:ext cx="43287" cy="86547"/>
            </a:xfrm>
            <a:custGeom>
              <a:rect b="b" l="l" r="r" t="t"/>
              <a:pathLst>
                <a:path extrusionOk="0" h="3303" w="1652">
                  <a:moveTo>
                    <a:pt x="0" y="0"/>
                  </a:moveTo>
                  <a:lnTo>
                    <a:pt x="0" y="3303"/>
                  </a:lnTo>
                  <a:lnTo>
                    <a:pt x="1651" y="3303"/>
                  </a:lnTo>
                  <a:lnTo>
                    <a:pt x="1651" y="0"/>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81"/>
            <p:cNvSpPr/>
            <p:nvPr/>
          </p:nvSpPr>
          <p:spPr>
            <a:xfrm>
              <a:off x="5755728" y="4002022"/>
              <a:ext cx="43287" cy="16246"/>
            </a:xfrm>
            <a:custGeom>
              <a:rect b="b" l="l" r="r" t="t"/>
              <a:pathLst>
                <a:path extrusionOk="0" h="620" w="1652">
                  <a:moveTo>
                    <a:pt x="0" y="0"/>
                  </a:moveTo>
                  <a:lnTo>
                    <a:pt x="0" y="620"/>
                  </a:lnTo>
                  <a:lnTo>
                    <a:pt x="1651" y="620"/>
                  </a:lnTo>
                  <a:lnTo>
                    <a:pt x="1651"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1"/>
            <p:cNvSpPr/>
            <p:nvPr/>
          </p:nvSpPr>
          <p:spPr>
            <a:xfrm>
              <a:off x="5771947" y="4045283"/>
              <a:ext cx="32465" cy="32491"/>
            </a:xfrm>
            <a:custGeom>
              <a:rect b="b" l="l" r="r" t="t"/>
              <a:pathLst>
                <a:path extrusionOk="0" h="1240" w="1239">
                  <a:moveTo>
                    <a:pt x="0" y="1"/>
                  </a:moveTo>
                  <a:lnTo>
                    <a:pt x="0" y="1239"/>
                  </a:lnTo>
                  <a:lnTo>
                    <a:pt x="1239" y="1239"/>
                  </a:lnTo>
                  <a:lnTo>
                    <a:pt x="123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1"/>
            <p:cNvSpPr/>
            <p:nvPr/>
          </p:nvSpPr>
          <p:spPr>
            <a:xfrm>
              <a:off x="5755728" y="4018242"/>
              <a:ext cx="43287" cy="81149"/>
            </a:xfrm>
            <a:custGeom>
              <a:rect b="b" l="l" r="r" t="t"/>
              <a:pathLst>
                <a:path extrusionOk="0" h="3097" w="1652">
                  <a:moveTo>
                    <a:pt x="0" y="1"/>
                  </a:moveTo>
                  <a:lnTo>
                    <a:pt x="0" y="3097"/>
                  </a:lnTo>
                  <a:lnTo>
                    <a:pt x="826" y="3097"/>
                  </a:lnTo>
                  <a:lnTo>
                    <a:pt x="165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1"/>
            <p:cNvSpPr/>
            <p:nvPr/>
          </p:nvSpPr>
          <p:spPr>
            <a:xfrm>
              <a:off x="5712834" y="3812971"/>
              <a:ext cx="296848" cy="324046"/>
            </a:xfrm>
            <a:custGeom>
              <a:rect b="b" l="l" r="r" t="t"/>
              <a:pathLst>
                <a:path extrusionOk="0" h="12367" w="11329">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1"/>
            <p:cNvSpPr/>
            <p:nvPr/>
          </p:nvSpPr>
          <p:spPr>
            <a:xfrm>
              <a:off x="6030042" y="3969819"/>
              <a:ext cx="30342" cy="10219"/>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1"/>
            <p:cNvSpPr/>
            <p:nvPr/>
          </p:nvSpPr>
          <p:spPr>
            <a:xfrm>
              <a:off x="6009787" y="3908820"/>
              <a:ext cx="24997" cy="21538"/>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1"/>
            <p:cNvSpPr/>
            <p:nvPr/>
          </p:nvSpPr>
          <p:spPr>
            <a:xfrm>
              <a:off x="6009604" y="4019761"/>
              <a:ext cx="25207" cy="21329"/>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4" name="Google Shape;17164;p81"/>
          <p:cNvGrpSpPr/>
          <p:nvPr/>
        </p:nvGrpSpPr>
        <p:grpSpPr>
          <a:xfrm>
            <a:off x="6181466" y="3672290"/>
            <a:ext cx="347943" cy="231709"/>
            <a:chOff x="6181466" y="3859140"/>
            <a:chExt cx="347943" cy="231709"/>
          </a:xfrm>
        </p:grpSpPr>
        <p:sp>
          <p:nvSpPr>
            <p:cNvPr id="17165" name="Google Shape;17165;p81"/>
            <p:cNvSpPr/>
            <p:nvPr/>
          </p:nvSpPr>
          <p:spPr>
            <a:xfrm>
              <a:off x="6186890" y="3864538"/>
              <a:ext cx="337121" cy="220782"/>
            </a:xfrm>
            <a:custGeom>
              <a:rect b="b" l="l" r="r" t="t"/>
              <a:pathLst>
                <a:path extrusionOk="0" h="8426" w="12866">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1"/>
            <p:cNvSpPr/>
            <p:nvPr/>
          </p:nvSpPr>
          <p:spPr>
            <a:xfrm>
              <a:off x="6221713" y="3887806"/>
              <a:ext cx="267449" cy="174351"/>
            </a:xfrm>
            <a:custGeom>
              <a:rect b="b" l="l" r="r" t="t"/>
              <a:pathLst>
                <a:path extrusionOk="0" h="6654" w="10207">
                  <a:moveTo>
                    <a:pt x="1" y="1"/>
                  </a:moveTo>
                  <a:lnTo>
                    <a:pt x="1" y="6654"/>
                  </a:lnTo>
                  <a:lnTo>
                    <a:pt x="10206" y="6654"/>
                  </a:lnTo>
                  <a:lnTo>
                    <a:pt x="10206" y="1"/>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1"/>
            <p:cNvSpPr/>
            <p:nvPr/>
          </p:nvSpPr>
          <p:spPr>
            <a:xfrm>
              <a:off x="6297307" y="3910969"/>
              <a:ext cx="116260" cy="93097"/>
            </a:xfrm>
            <a:custGeom>
              <a:rect b="b" l="l" r="r" t="t"/>
              <a:pathLst>
                <a:path extrusionOk="0" h="3553" w="4437">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1"/>
            <p:cNvSpPr/>
            <p:nvPr/>
          </p:nvSpPr>
          <p:spPr>
            <a:xfrm>
              <a:off x="6279830" y="4021386"/>
              <a:ext cx="23294" cy="23294"/>
            </a:xfrm>
            <a:custGeom>
              <a:rect b="b" l="l" r="r" t="t"/>
              <a:pathLst>
                <a:path extrusionOk="0" h="889" w="889">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1"/>
            <p:cNvSpPr/>
            <p:nvPr/>
          </p:nvSpPr>
          <p:spPr>
            <a:xfrm>
              <a:off x="6181466" y="3859140"/>
              <a:ext cx="347943" cy="231709"/>
            </a:xfrm>
            <a:custGeom>
              <a:rect b="b" l="l" r="r" t="t"/>
              <a:pathLst>
                <a:path extrusionOk="0" h="8843" w="13279">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1"/>
            <p:cNvSpPr/>
            <p:nvPr/>
          </p:nvSpPr>
          <p:spPr>
            <a:xfrm>
              <a:off x="6216315" y="3882277"/>
              <a:ext cx="278244" cy="185304"/>
            </a:xfrm>
            <a:custGeom>
              <a:rect b="b" l="l" r="r" t="t"/>
              <a:pathLst>
                <a:path extrusionOk="0" h="7072" w="10619">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1"/>
            <p:cNvSpPr/>
            <p:nvPr/>
          </p:nvSpPr>
          <p:spPr>
            <a:xfrm>
              <a:off x="6198838" y="3963662"/>
              <a:ext cx="10953" cy="22508"/>
            </a:xfrm>
            <a:custGeom>
              <a:rect b="b" l="l" r="r" t="t"/>
              <a:pathLst>
                <a:path extrusionOk="0" h="859" w="418">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1"/>
            <p:cNvSpPr/>
            <p:nvPr/>
          </p:nvSpPr>
          <p:spPr>
            <a:xfrm>
              <a:off x="6501084" y="3957871"/>
              <a:ext cx="10953" cy="34220"/>
            </a:xfrm>
            <a:custGeom>
              <a:rect b="b" l="l" r="r" t="t"/>
              <a:pathLst>
                <a:path extrusionOk="0" h="1306" w="418">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1"/>
            <p:cNvSpPr/>
            <p:nvPr/>
          </p:nvSpPr>
          <p:spPr>
            <a:xfrm>
              <a:off x="6499328" y="3882277"/>
              <a:ext cx="12708" cy="11031"/>
            </a:xfrm>
            <a:custGeom>
              <a:rect b="b" l="l" r="r" t="t"/>
              <a:pathLst>
                <a:path extrusionOk="0" h="421" w="485">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1"/>
            <p:cNvSpPr/>
            <p:nvPr/>
          </p:nvSpPr>
          <p:spPr>
            <a:xfrm>
              <a:off x="6198838" y="3934603"/>
              <a:ext cx="10953" cy="16717"/>
            </a:xfrm>
            <a:custGeom>
              <a:rect b="b" l="l" r="r" t="t"/>
              <a:pathLst>
                <a:path extrusionOk="0" h="638" w="418">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1"/>
            <p:cNvSpPr/>
            <p:nvPr/>
          </p:nvSpPr>
          <p:spPr>
            <a:xfrm>
              <a:off x="6198838" y="3998511"/>
              <a:ext cx="10953" cy="16717"/>
            </a:xfrm>
            <a:custGeom>
              <a:rect b="b" l="l" r="r" t="t"/>
              <a:pathLst>
                <a:path extrusionOk="0" h="638" w="418">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1"/>
            <p:cNvSpPr/>
            <p:nvPr/>
          </p:nvSpPr>
          <p:spPr>
            <a:xfrm>
              <a:off x="6237827" y="4015962"/>
              <a:ext cx="235220" cy="34168"/>
            </a:xfrm>
            <a:custGeom>
              <a:rect b="b" l="l" r="r" t="t"/>
              <a:pathLst>
                <a:path extrusionOk="0" h="1304" w="8977">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1"/>
            <p:cNvSpPr/>
            <p:nvPr/>
          </p:nvSpPr>
          <p:spPr>
            <a:xfrm>
              <a:off x="6332654" y="3932402"/>
              <a:ext cx="52353" cy="50230"/>
            </a:xfrm>
            <a:custGeom>
              <a:rect b="b" l="l" r="r" t="t"/>
              <a:pathLst>
                <a:path extrusionOk="0" h="1917" w="1998">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1"/>
            <p:cNvSpPr/>
            <p:nvPr/>
          </p:nvSpPr>
          <p:spPr>
            <a:xfrm>
              <a:off x="6291909" y="3905545"/>
              <a:ext cx="127056" cy="103919"/>
            </a:xfrm>
            <a:custGeom>
              <a:rect b="b" l="l" r="r" t="t"/>
              <a:pathLst>
                <a:path extrusionOk="0" h="3966" w="4849">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9" name="Google Shape;17179;p81"/>
          <p:cNvGrpSpPr/>
          <p:nvPr/>
        </p:nvGrpSpPr>
        <p:grpSpPr>
          <a:xfrm>
            <a:off x="2656024" y="3178294"/>
            <a:ext cx="298735" cy="365472"/>
            <a:chOff x="2656024" y="3365144"/>
            <a:chExt cx="298735" cy="365472"/>
          </a:xfrm>
        </p:grpSpPr>
        <p:sp>
          <p:nvSpPr>
            <p:cNvPr id="17180" name="Google Shape;17180;p81"/>
            <p:cNvSpPr/>
            <p:nvPr/>
          </p:nvSpPr>
          <p:spPr>
            <a:xfrm>
              <a:off x="2793509" y="3554379"/>
              <a:ext cx="23792" cy="170840"/>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1"/>
            <p:cNvSpPr/>
            <p:nvPr/>
          </p:nvSpPr>
          <p:spPr>
            <a:xfrm>
              <a:off x="2793509" y="3554379"/>
              <a:ext cx="23661" cy="39147"/>
            </a:xfrm>
            <a:custGeom>
              <a:rect b="b" l="l" r="r" t="t"/>
              <a:pathLst>
                <a:path extrusionOk="0" h="1494" w="903">
                  <a:moveTo>
                    <a:pt x="0" y="0"/>
                  </a:moveTo>
                  <a:lnTo>
                    <a:pt x="0" y="1493"/>
                  </a:lnTo>
                  <a:lnTo>
                    <a:pt x="902" y="1493"/>
                  </a:lnTo>
                  <a:lnTo>
                    <a:pt x="90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1"/>
            <p:cNvSpPr/>
            <p:nvPr/>
          </p:nvSpPr>
          <p:spPr>
            <a:xfrm>
              <a:off x="2720797" y="3431541"/>
              <a:ext cx="169321" cy="15661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1"/>
            <p:cNvSpPr/>
            <p:nvPr/>
          </p:nvSpPr>
          <p:spPr>
            <a:xfrm>
              <a:off x="2720666" y="3482060"/>
              <a:ext cx="58641" cy="106094"/>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1"/>
            <p:cNvSpPr/>
            <p:nvPr/>
          </p:nvSpPr>
          <p:spPr>
            <a:xfrm>
              <a:off x="2800662" y="3365144"/>
              <a:ext cx="10848" cy="38963"/>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1"/>
            <p:cNvSpPr/>
            <p:nvPr/>
          </p:nvSpPr>
          <p:spPr>
            <a:xfrm>
              <a:off x="2843189" y="3376071"/>
              <a:ext cx="24237" cy="36946"/>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1"/>
            <p:cNvSpPr/>
            <p:nvPr/>
          </p:nvSpPr>
          <p:spPr>
            <a:xfrm>
              <a:off x="2879270" y="3407304"/>
              <a:ext cx="34561" cy="30631"/>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1"/>
            <p:cNvSpPr/>
            <p:nvPr/>
          </p:nvSpPr>
          <p:spPr>
            <a:xfrm>
              <a:off x="2903428" y="3453552"/>
              <a:ext cx="41295" cy="21617"/>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1"/>
            <p:cNvSpPr/>
            <p:nvPr/>
          </p:nvSpPr>
          <p:spPr>
            <a:xfrm>
              <a:off x="2912232" y="3507974"/>
              <a:ext cx="42527" cy="10953"/>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1"/>
            <p:cNvSpPr/>
            <p:nvPr/>
          </p:nvSpPr>
          <p:spPr>
            <a:xfrm>
              <a:off x="2902406" y="3551444"/>
              <a:ext cx="41819" cy="21748"/>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1"/>
            <p:cNvSpPr/>
            <p:nvPr/>
          </p:nvSpPr>
          <p:spPr>
            <a:xfrm>
              <a:off x="2877986" y="3588547"/>
              <a:ext cx="34640" cy="30631"/>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81"/>
            <p:cNvSpPr/>
            <p:nvPr/>
          </p:nvSpPr>
          <p:spPr>
            <a:xfrm>
              <a:off x="2841695" y="3613072"/>
              <a:ext cx="24316" cy="36788"/>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1"/>
            <p:cNvSpPr/>
            <p:nvPr/>
          </p:nvSpPr>
          <p:spPr>
            <a:xfrm>
              <a:off x="2743383" y="3612444"/>
              <a:ext cx="23844" cy="3691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1"/>
            <p:cNvSpPr/>
            <p:nvPr/>
          </p:nvSpPr>
          <p:spPr>
            <a:xfrm>
              <a:off x="2696324" y="3587420"/>
              <a:ext cx="35504" cy="30971"/>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1"/>
            <p:cNvSpPr/>
            <p:nvPr/>
          </p:nvSpPr>
          <p:spPr>
            <a:xfrm>
              <a:off x="2665693" y="3550317"/>
              <a:ext cx="40168" cy="21722"/>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1"/>
            <p:cNvSpPr/>
            <p:nvPr/>
          </p:nvSpPr>
          <p:spPr>
            <a:xfrm>
              <a:off x="2656024" y="3506585"/>
              <a:ext cx="40640" cy="10848"/>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1"/>
            <p:cNvSpPr/>
            <p:nvPr/>
          </p:nvSpPr>
          <p:spPr>
            <a:xfrm>
              <a:off x="2666191" y="3452084"/>
              <a:ext cx="42186" cy="21879"/>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1"/>
            <p:cNvSpPr/>
            <p:nvPr/>
          </p:nvSpPr>
          <p:spPr>
            <a:xfrm>
              <a:off x="2697319" y="3405994"/>
              <a:ext cx="35190" cy="30945"/>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1"/>
            <p:cNvSpPr/>
            <p:nvPr/>
          </p:nvSpPr>
          <p:spPr>
            <a:xfrm>
              <a:off x="2744694" y="3375521"/>
              <a:ext cx="24578" cy="36998"/>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1"/>
            <p:cNvSpPr/>
            <p:nvPr/>
          </p:nvSpPr>
          <p:spPr>
            <a:xfrm>
              <a:off x="2745453" y="3551732"/>
              <a:ext cx="121029" cy="123650"/>
            </a:xfrm>
            <a:custGeom>
              <a:rect b="b" l="l" r="r" t="t"/>
              <a:pathLst>
                <a:path extrusionOk="0" h="4719" w="4619">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1"/>
            <p:cNvSpPr/>
            <p:nvPr/>
          </p:nvSpPr>
          <p:spPr>
            <a:xfrm>
              <a:off x="2795631" y="3426170"/>
              <a:ext cx="101535" cy="114872"/>
            </a:xfrm>
            <a:custGeom>
              <a:rect b="b" l="l" r="r" t="t"/>
              <a:pathLst>
                <a:path extrusionOk="0" h="4384" w="3875">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1"/>
            <p:cNvSpPr/>
            <p:nvPr/>
          </p:nvSpPr>
          <p:spPr>
            <a:xfrm>
              <a:off x="2713617" y="3443804"/>
              <a:ext cx="83953" cy="111072"/>
            </a:xfrm>
            <a:custGeom>
              <a:rect b="b" l="l" r="r" t="t"/>
              <a:pathLst>
                <a:path extrusionOk="0" h="4239" w="3204">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1"/>
            <p:cNvSpPr/>
            <p:nvPr/>
          </p:nvSpPr>
          <p:spPr>
            <a:xfrm>
              <a:off x="2788085" y="3617710"/>
              <a:ext cx="34614" cy="112907"/>
            </a:xfrm>
            <a:custGeom>
              <a:rect b="b" l="l" r="r" t="t"/>
              <a:pathLst>
                <a:path extrusionOk="0" h="4309" w="1321">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3" name="Google Shape;17203;p81"/>
          <p:cNvGrpSpPr/>
          <p:nvPr/>
        </p:nvGrpSpPr>
        <p:grpSpPr>
          <a:xfrm>
            <a:off x="7172235" y="3616505"/>
            <a:ext cx="387561" cy="384312"/>
            <a:chOff x="7172235" y="3803355"/>
            <a:chExt cx="387561" cy="384312"/>
          </a:xfrm>
        </p:grpSpPr>
        <p:sp>
          <p:nvSpPr>
            <p:cNvPr id="17204" name="Google Shape;17204;p81"/>
            <p:cNvSpPr/>
            <p:nvPr/>
          </p:nvSpPr>
          <p:spPr>
            <a:xfrm>
              <a:off x="7256004" y="3991594"/>
              <a:ext cx="112854" cy="112959"/>
            </a:xfrm>
            <a:custGeom>
              <a:rect b="b" l="l" r="r" t="t"/>
              <a:pathLst>
                <a:path extrusionOk="0" h="4311" w="4307">
                  <a:moveTo>
                    <a:pt x="1186" y="0"/>
                  </a:moveTo>
                  <a:lnTo>
                    <a:pt x="1" y="1186"/>
                  </a:lnTo>
                  <a:lnTo>
                    <a:pt x="3126" y="4311"/>
                  </a:lnTo>
                  <a:lnTo>
                    <a:pt x="4306" y="3125"/>
                  </a:lnTo>
                  <a:lnTo>
                    <a:pt x="118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1"/>
            <p:cNvSpPr/>
            <p:nvPr/>
          </p:nvSpPr>
          <p:spPr>
            <a:xfrm>
              <a:off x="7262031" y="3994607"/>
              <a:ext cx="55759" cy="55733"/>
            </a:xfrm>
            <a:custGeom>
              <a:rect b="b" l="l" r="r" t="t"/>
              <a:pathLst>
                <a:path extrusionOk="0" h="2127" w="2128">
                  <a:moveTo>
                    <a:pt x="1071" y="0"/>
                  </a:moveTo>
                  <a:lnTo>
                    <a:pt x="1" y="1296"/>
                  </a:lnTo>
                  <a:lnTo>
                    <a:pt x="827" y="2127"/>
                  </a:lnTo>
                  <a:lnTo>
                    <a:pt x="2127" y="1056"/>
                  </a:lnTo>
                  <a:lnTo>
                    <a:pt x="107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1"/>
            <p:cNvSpPr/>
            <p:nvPr/>
          </p:nvSpPr>
          <p:spPr>
            <a:xfrm>
              <a:off x="7310217" y="4042767"/>
              <a:ext cx="55733" cy="55759"/>
            </a:xfrm>
            <a:custGeom>
              <a:rect b="b" l="l" r="r" t="t"/>
              <a:pathLst>
                <a:path extrusionOk="0" h="2128" w="2127">
                  <a:moveTo>
                    <a:pt x="1071" y="1"/>
                  </a:moveTo>
                  <a:lnTo>
                    <a:pt x="0" y="1302"/>
                  </a:lnTo>
                  <a:lnTo>
                    <a:pt x="831" y="2127"/>
                  </a:lnTo>
                  <a:lnTo>
                    <a:pt x="2127" y="1057"/>
                  </a:lnTo>
                  <a:lnTo>
                    <a:pt x="10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1"/>
            <p:cNvSpPr/>
            <p:nvPr/>
          </p:nvSpPr>
          <p:spPr>
            <a:xfrm>
              <a:off x="7338149" y="3862337"/>
              <a:ext cx="73341" cy="65087"/>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1"/>
            <p:cNvSpPr/>
            <p:nvPr/>
          </p:nvSpPr>
          <p:spPr>
            <a:xfrm>
              <a:off x="7323056" y="3861787"/>
              <a:ext cx="84922" cy="85053"/>
            </a:xfrm>
            <a:custGeom>
              <a:rect b="b" l="l" r="r" t="t"/>
              <a:pathLst>
                <a:path extrusionOk="0" h="3246" w="3241">
                  <a:moveTo>
                    <a:pt x="936" y="0"/>
                  </a:moveTo>
                  <a:lnTo>
                    <a:pt x="0" y="941"/>
                  </a:lnTo>
                  <a:lnTo>
                    <a:pt x="2299" y="3245"/>
                  </a:lnTo>
                  <a:lnTo>
                    <a:pt x="3240" y="2304"/>
                  </a:lnTo>
                  <a:lnTo>
                    <a:pt x="936"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1"/>
            <p:cNvSpPr/>
            <p:nvPr/>
          </p:nvSpPr>
          <p:spPr>
            <a:xfrm>
              <a:off x="7322925" y="3871455"/>
              <a:ext cx="75358" cy="75254"/>
            </a:xfrm>
            <a:custGeom>
              <a:rect b="b" l="l" r="r" t="t"/>
              <a:pathLst>
                <a:path extrusionOk="0" h="2872" w="2876">
                  <a:moveTo>
                    <a:pt x="572" y="1"/>
                  </a:moveTo>
                  <a:lnTo>
                    <a:pt x="0" y="572"/>
                  </a:lnTo>
                  <a:lnTo>
                    <a:pt x="2304" y="2871"/>
                  </a:lnTo>
                  <a:lnTo>
                    <a:pt x="2876" y="2305"/>
                  </a:lnTo>
                  <a:lnTo>
                    <a:pt x="5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1"/>
            <p:cNvSpPr/>
            <p:nvPr/>
          </p:nvSpPr>
          <p:spPr>
            <a:xfrm>
              <a:off x="7203442" y="3878635"/>
              <a:ext cx="187689" cy="187689"/>
            </a:xfrm>
            <a:custGeom>
              <a:rect b="b" l="l" r="r" t="t"/>
              <a:pathLst>
                <a:path extrusionOk="0" h="7163" w="7163">
                  <a:moveTo>
                    <a:pt x="4699" y="0"/>
                  </a:moveTo>
                  <a:lnTo>
                    <a:pt x="0" y="5698"/>
                  </a:lnTo>
                  <a:lnTo>
                    <a:pt x="1464" y="7162"/>
                  </a:lnTo>
                  <a:lnTo>
                    <a:pt x="7162" y="2463"/>
                  </a:lnTo>
                  <a:lnTo>
                    <a:pt x="469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1"/>
            <p:cNvSpPr/>
            <p:nvPr/>
          </p:nvSpPr>
          <p:spPr>
            <a:xfrm>
              <a:off x="7203442" y="3933712"/>
              <a:ext cx="187689" cy="132611"/>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1"/>
            <p:cNvSpPr/>
            <p:nvPr/>
          </p:nvSpPr>
          <p:spPr>
            <a:xfrm>
              <a:off x="7178392" y="4012084"/>
              <a:ext cx="79263" cy="79263"/>
            </a:xfrm>
            <a:custGeom>
              <a:rect b="b" l="l" r="r" t="t"/>
              <a:pathLst>
                <a:path extrusionOk="0" h="3025" w="3025">
                  <a:moveTo>
                    <a:pt x="942" y="0"/>
                  </a:moveTo>
                  <a:lnTo>
                    <a:pt x="1" y="941"/>
                  </a:lnTo>
                  <a:lnTo>
                    <a:pt x="2084" y="3025"/>
                  </a:lnTo>
                  <a:lnTo>
                    <a:pt x="3025" y="2084"/>
                  </a:lnTo>
                  <a:lnTo>
                    <a:pt x="942"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1"/>
            <p:cNvSpPr/>
            <p:nvPr/>
          </p:nvSpPr>
          <p:spPr>
            <a:xfrm>
              <a:off x="7178392" y="4024399"/>
              <a:ext cx="66947" cy="66947"/>
            </a:xfrm>
            <a:custGeom>
              <a:rect b="b" l="l" r="r" t="t"/>
              <a:pathLst>
                <a:path extrusionOk="0" h="2555" w="2555">
                  <a:moveTo>
                    <a:pt x="471" y="1"/>
                  </a:moveTo>
                  <a:lnTo>
                    <a:pt x="1" y="471"/>
                  </a:lnTo>
                  <a:lnTo>
                    <a:pt x="2084" y="2555"/>
                  </a:lnTo>
                  <a:lnTo>
                    <a:pt x="2555"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1"/>
            <p:cNvSpPr/>
            <p:nvPr/>
          </p:nvSpPr>
          <p:spPr>
            <a:xfrm>
              <a:off x="7428941" y="3953128"/>
              <a:ext cx="73367" cy="65087"/>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1"/>
            <p:cNvSpPr/>
            <p:nvPr/>
          </p:nvSpPr>
          <p:spPr>
            <a:xfrm>
              <a:off x="7413743" y="3952578"/>
              <a:ext cx="85053" cy="84949"/>
            </a:xfrm>
            <a:custGeom>
              <a:rect b="b" l="l" r="r" t="t"/>
              <a:pathLst>
                <a:path extrusionOk="0" h="3242" w="3246">
                  <a:moveTo>
                    <a:pt x="941" y="1"/>
                  </a:moveTo>
                  <a:lnTo>
                    <a:pt x="0" y="942"/>
                  </a:lnTo>
                  <a:lnTo>
                    <a:pt x="2304" y="3241"/>
                  </a:lnTo>
                  <a:lnTo>
                    <a:pt x="3245" y="2305"/>
                  </a:lnTo>
                  <a:lnTo>
                    <a:pt x="941"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1"/>
            <p:cNvSpPr/>
            <p:nvPr/>
          </p:nvSpPr>
          <p:spPr>
            <a:xfrm>
              <a:off x="7413743" y="3962273"/>
              <a:ext cx="75358" cy="75254"/>
            </a:xfrm>
            <a:custGeom>
              <a:rect b="b" l="l" r="r" t="t"/>
              <a:pathLst>
                <a:path extrusionOk="0" h="2872" w="2876">
                  <a:moveTo>
                    <a:pt x="571" y="1"/>
                  </a:moveTo>
                  <a:lnTo>
                    <a:pt x="0" y="572"/>
                  </a:lnTo>
                  <a:lnTo>
                    <a:pt x="2304" y="2871"/>
                  </a:lnTo>
                  <a:lnTo>
                    <a:pt x="2875" y="2305"/>
                  </a:lnTo>
                  <a:lnTo>
                    <a:pt x="5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1"/>
            <p:cNvSpPr/>
            <p:nvPr/>
          </p:nvSpPr>
          <p:spPr>
            <a:xfrm>
              <a:off x="7294234" y="3969322"/>
              <a:ext cx="187689" cy="187820"/>
            </a:xfrm>
            <a:custGeom>
              <a:rect b="b" l="l" r="r" t="t"/>
              <a:pathLst>
                <a:path extrusionOk="0" h="7168" w="7163">
                  <a:moveTo>
                    <a:pt x="4700" y="0"/>
                  </a:moveTo>
                  <a:lnTo>
                    <a:pt x="1" y="5703"/>
                  </a:lnTo>
                  <a:lnTo>
                    <a:pt x="1465" y="7167"/>
                  </a:lnTo>
                  <a:lnTo>
                    <a:pt x="7163" y="2468"/>
                  </a:lnTo>
                  <a:lnTo>
                    <a:pt x="4700"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1"/>
            <p:cNvSpPr/>
            <p:nvPr/>
          </p:nvSpPr>
          <p:spPr>
            <a:xfrm>
              <a:off x="7294234" y="4024530"/>
              <a:ext cx="187689" cy="132611"/>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81"/>
            <p:cNvSpPr/>
            <p:nvPr/>
          </p:nvSpPr>
          <p:spPr>
            <a:xfrm>
              <a:off x="7269210" y="4102902"/>
              <a:ext cx="79263" cy="79263"/>
            </a:xfrm>
            <a:custGeom>
              <a:rect b="b" l="l" r="r" t="t"/>
              <a:pathLst>
                <a:path extrusionOk="0" h="3025" w="3025">
                  <a:moveTo>
                    <a:pt x="941" y="0"/>
                  </a:moveTo>
                  <a:lnTo>
                    <a:pt x="1" y="941"/>
                  </a:lnTo>
                  <a:lnTo>
                    <a:pt x="2084" y="3024"/>
                  </a:lnTo>
                  <a:lnTo>
                    <a:pt x="3025" y="2084"/>
                  </a:lnTo>
                  <a:lnTo>
                    <a:pt x="941"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1"/>
            <p:cNvSpPr/>
            <p:nvPr/>
          </p:nvSpPr>
          <p:spPr>
            <a:xfrm>
              <a:off x="7269210" y="4115217"/>
              <a:ext cx="66947" cy="66947"/>
            </a:xfrm>
            <a:custGeom>
              <a:rect b="b" l="l" r="r" t="t"/>
              <a:pathLst>
                <a:path extrusionOk="0" h="2555" w="2555">
                  <a:moveTo>
                    <a:pt x="471" y="1"/>
                  </a:moveTo>
                  <a:lnTo>
                    <a:pt x="1" y="471"/>
                  </a:lnTo>
                  <a:lnTo>
                    <a:pt x="2084" y="2554"/>
                  </a:lnTo>
                  <a:lnTo>
                    <a:pt x="2554"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1"/>
            <p:cNvSpPr/>
            <p:nvPr/>
          </p:nvSpPr>
          <p:spPr>
            <a:xfrm>
              <a:off x="7457868" y="3839017"/>
              <a:ext cx="65925" cy="63122"/>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1"/>
            <p:cNvSpPr/>
            <p:nvPr/>
          </p:nvSpPr>
          <p:spPr>
            <a:xfrm>
              <a:off x="7435491" y="3806028"/>
              <a:ext cx="33068" cy="81909"/>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1"/>
            <p:cNvSpPr/>
            <p:nvPr/>
          </p:nvSpPr>
          <p:spPr>
            <a:xfrm>
              <a:off x="7390868" y="3803355"/>
              <a:ext cx="35478" cy="81909"/>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1"/>
            <p:cNvSpPr/>
            <p:nvPr/>
          </p:nvSpPr>
          <p:spPr>
            <a:xfrm>
              <a:off x="7471965" y="3892941"/>
              <a:ext cx="85053" cy="31469"/>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1"/>
            <p:cNvSpPr/>
            <p:nvPr/>
          </p:nvSpPr>
          <p:spPr>
            <a:xfrm>
              <a:off x="7473171" y="3935494"/>
              <a:ext cx="86625" cy="3296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1"/>
            <p:cNvSpPr/>
            <p:nvPr/>
          </p:nvSpPr>
          <p:spPr>
            <a:xfrm>
              <a:off x="7232448" y="3926585"/>
              <a:ext cx="83088" cy="92888"/>
            </a:xfrm>
            <a:custGeom>
              <a:rect b="b" l="l" r="r" t="t"/>
              <a:pathLst>
                <a:path extrusionOk="0" h="3545" w="3171">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1"/>
            <p:cNvSpPr/>
            <p:nvPr/>
          </p:nvSpPr>
          <p:spPr>
            <a:xfrm>
              <a:off x="7172235" y="3856022"/>
              <a:ext cx="335235" cy="331645"/>
            </a:xfrm>
            <a:custGeom>
              <a:rect b="b" l="l" r="r" t="t"/>
              <a:pathLst>
                <a:path extrusionOk="0" h="12657" w="12794">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1"/>
            <p:cNvSpPr/>
            <p:nvPr/>
          </p:nvSpPr>
          <p:spPr>
            <a:xfrm>
              <a:off x="7323240" y="4017377"/>
              <a:ext cx="82983" cy="92862"/>
            </a:xfrm>
            <a:custGeom>
              <a:rect b="b" l="l" r="r" t="t"/>
              <a:pathLst>
                <a:path extrusionOk="0" h="3544" w="3167">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9" name="Google Shape;17229;p81"/>
          <p:cNvGrpSpPr/>
          <p:nvPr/>
        </p:nvGrpSpPr>
        <p:grpSpPr>
          <a:xfrm>
            <a:off x="6655443" y="3612365"/>
            <a:ext cx="428280" cy="351638"/>
            <a:chOff x="6655443" y="3799215"/>
            <a:chExt cx="428280" cy="351638"/>
          </a:xfrm>
        </p:grpSpPr>
        <p:sp>
          <p:nvSpPr>
            <p:cNvPr id="17230" name="Google Shape;17230;p81"/>
            <p:cNvSpPr/>
            <p:nvPr/>
          </p:nvSpPr>
          <p:spPr>
            <a:xfrm>
              <a:off x="6723334" y="3960387"/>
              <a:ext cx="293468" cy="184177"/>
            </a:xfrm>
            <a:custGeom>
              <a:rect b="b" l="l" r="r" t="t"/>
              <a:pathLst>
                <a:path extrusionOk="0" h="7029" w="1120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1"/>
            <p:cNvSpPr/>
            <p:nvPr/>
          </p:nvSpPr>
          <p:spPr>
            <a:xfrm>
              <a:off x="6998905" y="3960387"/>
              <a:ext cx="17896" cy="161774"/>
            </a:xfrm>
            <a:custGeom>
              <a:rect b="b" l="l" r="r" t="t"/>
              <a:pathLst>
                <a:path extrusionOk="0" h="6174" w="683">
                  <a:moveTo>
                    <a:pt x="1" y="1"/>
                  </a:moveTo>
                  <a:lnTo>
                    <a:pt x="1" y="6174"/>
                  </a:lnTo>
                  <a:cubicBezTo>
                    <a:pt x="433" y="5938"/>
                    <a:pt x="682" y="5670"/>
                    <a:pt x="682" y="5382"/>
                  </a:cubicBezTo>
                  <a:lnTo>
                    <a:pt x="682"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1"/>
            <p:cNvSpPr/>
            <p:nvPr/>
          </p:nvSpPr>
          <p:spPr>
            <a:xfrm>
              <a:off x="6723334" y="3949434"/>
              <a:ext cx="293468" cy="70223"/>
            </a:xfrm>
            <a:custGeom>
              <a:rect b="b" l="l" r="r" t="t"/>
              <a:pathLst>
                <a:path extrusionOk="0" h="2680" w="1120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1"/>
            <p:cNvSpPr/>
            <p:nvPr/>
          </p:nvSpPr>
          <p:spPr>
            <a:xfrm>
              <a:off x="6998905" y="3949434"/>
              <a:ext cx="17896" cy="47846"/>
            </a:xfrm>
            <a:custGeom>
              <a:rect b="b" l="l" r="r" t="t"/>
              <a:pathLst>
                <a:path extrusionOk="0" h="1826" w="683">
                  <a:moveTo>
                    <a:pt x="1" y="1"/>
                  </a:moveTo>
                  <a:lnTo>
                    <a:pt x="1" y="1825"/>
                  </a:lnTo>
                  <a:cubicBezTo>
                    <a:pt x="433" y="1590"/>
                    <a:pt x="682" y="1321"/>
                    <a:pt x="682" y="1033"/>
                  </a:cubicBezTo>
                  <a:lnTo>
                    <a:pt x="682" y="1"/>
                  </a:ln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1"/>
            <p:cNvSpPr/>
            <p:nvPr/>
          </p:nvSpPr>
          <p:spPr>
            <a:xfrm>
              <a:off x="6723334" y="3906174"/>
              <a:ext cx="293468" cy="86442"/>
            </a:xfrm>
            <a:custGeom>
              <a:rect b="b" l="l" r="r" t="t"/>
              <a:pathLst>
                <a:path extrusionOk="0" h="3299" w="1120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1"/>
            <p:cNvSpPr/>
            <p:nvPr/>
          </p:nvSpPr>
          <p:spPr>
            <a:xfrm>
              <a:off x="6846852" y="3906305"/>
              <a:ext cx="169949" cy="86311"/>
            </a:xfrm>
            <a:custGeom>
              <a:rect b="b" l="l" r="r" t="t"/>
              <a:pathLst>
                <a:path extrusionOk="0" h="3294" w="6486">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1"/>
            <p:cNvSpPr/>
            <p:nvPr/>
          </p:nvSpPr>
          <p:spPr>
            <a:xfrm>
              <a:off x="6885448" y="3927424"/>
              <a:ext cx="21931" cy="22036"/>
            </a:xfrm>
            <a:custGeom>
              <a:rect b="b" l="l" r="r" t="t"/>
              <a:pathLst>
                <a:path extrusionOk="0" h="841" w="837">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1"/>
            <p:cNvSpPr/>
            <p:nvPr/>
          </p:nvSpPr>
          <p:spPr>
            <a:xfrm>
              <a:off x="6832624" y="3927424"/>
              <a:ext cx="22036" cy="22036"/>
            </a:xfrm>
            <a:custGeom>
              <a:rect b="b" l="l" r="r" t="t"/>
              <a:pathLst>
                <a:path extrusionOk="0" h="841" w="841">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1"/>
            <p:cNvSpPr/>
            <p:nvPr/>
          </p:nvSpPr>
          <p:spPr>
            <a:xfrm>
              <a:off x="6702555" y="3799215"/>
              <a:ext cx="335942" cy="351638"/>
            </a:xfrm>
            <a:custGeom>
              <a:rect b="b" l="l" r="r" t="t"/>
              <a:pathLst>
                <a:path extrusionOk="0" h="13420" w="12821">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1"/>
            <p:cNvSpPr/>
            <p:nvPr/>
          </p:nvSpPr>
          <p:spPr>
            <a:xfrm>
              <a:off x="6695795" y="3846458"/>
              <a:ext cx="49313" cy="65428"/>
            </a:xfrm>
            <a:custGeom>
              <a:rect b="b" l="l" r="r" t="t"/>
              <a:pathLst>
                <a:path extrusionOk="0" h="2497" w="1882">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1"/>
            <p:cNvSpPr/>
            <p:nvPr/>
          </p:nvSpPr>
          <p:spPr>
            <a:xfrm>
              <a:off x="6655443" y="3895142"/>
              <a:ext cx="69803" cy="34902"/>
            </a:xfrm>
            <a:custGeom>
              <a:rect b="b" l="l" r="r" t="t"/>
              <a:pathLst>
                <a:path extrusionOk="0" h="1332" w="2664">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1"/>
            <p:cNvSpPr/>
            <p:nvPr/>
          </p:nvSpPr>
          <p:spPr>
            <a:xfrm>
              <a:off x="6994634" y="3847794"/>
              <a:ext cx="49523" cy="65585"/>
            </a:xfrm>
            <a:custGeom>
              <a:rect b="b" l="l" r="r" t="t"/>
              <a:pathLst>
                <a:path extrusionOk="0" h="2503" w="189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1"/>
            <p:cNvSpPr/>
            <p:nvPr/>
          </p:nvSpPr>
          <p:spPr>
            <a:xfrm>
              <a:off x="7013762" y="3894854"/>
              <a:ext cx="69961" cy="35635"/>
            </a:xfrm>
            <a:custGeom>
              <a:rect b="b" l="l" r="r" t="t"/>
              <a:pathLst>
                <a:path extrusionOk="0" h="1360" w="267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3" name="Google Shape;17243;p81"/>
          <p:cNvGrpSpPr/>
          <p:nvPr/>
        </p:nvGrpSpPr>
        <p:grpSpPr>
          <a:xfrm>
            <a:off x="5224551" y="3606417"/>
            <a:ext cx="366547" cy="363507"/>
            <a:chOff x="5224551" y="3793267"/>
            <a:chExt cx="366547" cy="363507"/>
          </a:xfrm>
        </p:grpSpPr>
        <p:sp>
          <p:nvSpPr>
            <p:cNvPr id="17244" name="Google Shape;17244;p81"/>
            <p:cNvSpPr/>
            <p:nvPr/>
          </p:nvSpPr>
          <p:spPr>
            <a:xfrm>
              <a:off x="5259898" y="3798586"/>
              <a:ext cx="296481" cy="97185"/>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1"/>
            <p:cNvSpPr/>
            <p:nvPr/>
          </p:nvSpPr>
          <p:spPr>
            <a:xfrm>
              <a:off x="5296110" y="3823452"/>
              <a:ext cx="223927" cy="73446"/>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1"/>
            <p:cNvSpPr/>
            <p:nvPr/>
          </p:nvSpPr>
          <p:spPr>
            <a:xfrm>
              <a:off x="5258771" y="4108300"/>
              <a:ext cx="298604" cy="21538"/>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1"/>
            <p:cNvSpPr/>
            <p:nvPr/>
          </p:nvSpPr>
          <p:spPr>
            <a:xfrm>
              <a:off x="5247818" y="4129812"/>
              <a:ext cx="320640" cy="21538"/>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81"/>
            <p:cNvSpPr/>
            <p:nvPr/>
          </p:nvSpPr>
          <p:spPr>
            <a:xfrm>
              <a:off x="5257382" y="3883797"/>
              <a:ext cx="301381" cy="3623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81"/>
            <p:cNvSpPr/>
            <p:nvPr/>
          </p:nvSpPr>
          <p:spPr>
            <a:xfrm>
              <a:off x="5303420" y="3920008"/>
              <a:ext cx="214467" cy="188317"/>
            </a:xfrm>
            <a:custGeom>
              <a:rect b="b" l="l" r="r" t="t"/>
              <a:pathLst>
                <a:path extrusionOk="0" h="7187" w="8185">
                  <a:moveTo>
                    <a:pt x="0" y="1"/>
                  </a:moveTo>
                  <a:lnTo>
                    <a:pt x="0" y="7187"/>
                  </a:lnTo>
                  <a:lnTo>
                    <a:pt x="8185" y="7187"/>
                  </a:lnTo>
                  <a:lnTo>
                    <a:pt x="81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1"/>
            <p:cNvSpPr/>
            <p:nvPr/>
          </p:nvSpPr>
          <p:spPr>
            <a:xfrm>
              <a:off x="5303420" y="3920008"/>
              <a:ext cx="214467" cy="188186"/>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1"/>
            <p:cNvSpPr/>
            <p:nvPr/>
          </p:nvSpPr>
          <p:spPr>
            <a:xfrm>
              <a:off x="5264090" y="3920008"/>
              <a:ext cx="73943" cy="171705"/>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1"/>
            <p:cNvSpPr/>
            <p:nvPr/>
          </p:nvSpPr>
          <p:spPr>
            <a:xfrm>
              <a:off x="5280781" y="4091713"/>
              <a:ext cx="40902" cy="16612"/>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1"/>
            <p:cNvSpPr/>
            <p:nvPr/>
          </p:nvSpPr>
          <p:spPr>
            <a:xfrm>
              <a:off x="5373145" y="3920008"/>
              <a:ext cx="73812" cy="171705"/>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1"/>
            <p:cNvSpPr/>
            <p:nvPr/>
          </p:nvSpPr>
          <p:spPr>
            <a:xfrm>
              <a:off x="5389705" y="4091713"/>
              <a:ext cx="40902" cy="16612"/>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1"/>
            <p:cNvSpPr/>
            <p:nvPr/>
          </p:nvSpPr>
          <p:spPr>
            <a:xfrm>
              <a:off x="5482069" y="3920008"/>
              <a:ext cx="73812" cy="171705"/>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1"/>
            <p:cNvSpPr/>
            <p:nvPr/>
          </p:nvSpPr>
          <p:spPr>
            <a:xfrm>
              <a:off x="5498629" y="4091713"/>
              <a:ext cx="41033" cy="16612"/>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1"/>
            <p:cNvSpPr/>
            <p:nvPr/>
          </p:nvSpPr>
          <p:spPr>
            <a:xfrm>
              <a:off x="5224551" y="3793267"/>
              <a:ext cx="366547" cy="363507"/>
            </a:xfrm>
            <a:custGeom>
              <a:rect b="b" l="l" r="r" t="t"/>
              <a:pathLst>
                <a:path extrusionOk="0" h="13873" w="13989">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8" name="Google Shape;17258;p81"/>
          <p:cNvGrpSpPr/>
          <p:nvPr/>
        </p:nvGrpSpPr>
        <p:grpSpPr>
          <a:xfrm>
            <a:off x="7075390" y="3162704"/>
            <a:ext cx="375429" cy="363822"/>
            <a:chOff x="7075390" y="3349554"/>
            <a:chExt cx="375429" cy="363822"/>
          </a:xfrm>
        </p:grpSpPr>
        <p:sp>
          <p:nvSpPr>
            <p:cNvPr id="17259" name="Google Shape;17259;p81"/>
            <p:cNvSpPr/>
            <p:nvPr/>
          </p:nvSpPr>
          <p:spPr>
            <a:xfrm>
              <a:off x="7075390" y="3437018"/>
              <a:ext cx="309949" cy="270646"/>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1"/>
            <p:cNvSpPr/>
            <p:nvPr/>
          </p:nvSpPr>
          <p:spPr>
            <a:xfrm>
              <a:off x="7092370" y="3437018"/>
              <a:ext cx="293101" cy="249055"/>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1"/>
            <p:cNvSpPr/>
            <p:nvPr/>
          </p:nvSpPr>
          <p:spPr>
            <a:xfrm>
              <a:off x="7169457" y="3477736"/>
              <a:ext cx="78660" cy="48370"/>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1"/>
            <p:cNvSpPr/>
            <p:nvPr/>
          </p:nvSpPr>
          <p:spPr>
            <a:xfrm>
              <a:off x="7189083" y="3477736"/>
              <a:ext cx="59139" cy="47479"/>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1"/>
            <p:cNvSpPr/>
            <p:nvPr/>
          </p:nvSpPr>
          <p:spPr>
            <a:xfrm>
              <a:off x="7212482" y="3559934"/>
              <a:ext cx="62676" cy="70328"/>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1"/>
            <p:cNvSpPr/>
            <p:nvPr/>
          </p:nvSpPr>
          <p:spPr>
            <a:xfrm>
              <a:off x="7229225" y="3560065"/>
              <a:ext cx="46038" cy="62388"/>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1"/>
            <p:cNvSpPr/>
            <p:nvPr/>
          </p:nvSpPr>
          <p:spPr>
            <a:xfrm>
              <a:off x="7121297" y="3534989"/>
              <a:ext cx="66554" cy="67969"/>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1"/>
            <p:cNvSpPr/>
            <p:nvPr/>
          </p:nvSpPr>
          <p:spPr>
            <a:xfrm>
              <a:off x="7128477" y="3550789"/>
              <a:ext cx="59375" cy="52169"/>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81"/>
            <p:cNvSpPr/>
            <p:nvPr/>
          </p:nvSpPr>
          <p:spPr>
            <a:xfrm>
              <a:off x="7323161" y="3355004"/>
              <a:ext cx="121239" cy="137511"/>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1"/>
            <p:cNvSpPr/>
            <p:nvPr/>
          </p:nvSpPr>
          <p:spPr>
            <a:xfrm>
              <a:off x="7341791" y="3426222"/>
              <a:ext cx="45435" cy="43287"/>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1"/>
            <p:cNvSpPr/>
            <p:nvPr/>
          </p:nvSpPr>
          <p:spPr>
            <a:xfrm>
              <a:off x="7243689" y="3464530"/>
              <a:ext cx="115108" cy="78686"/>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1"/>
            <p:cNvSpPr/>
            <p:nvPr/>
          </p:nvSpPr>
          <p:spPr>
            <a:xfrm>
              <a:off x="7257891" y="3464530"/>
              <a:ext cx="91211" cy="58536"/>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1"/>
            <p:cNvSpPr/>
            <p:nvPr/>
          </p:nvSpPr>
          <p:spPr>
            <a:xfrm>
              <a:off x="7285272" y="3615535"/>
              <a:ext cx="58798" cy="58615"/>
            </a:xfrm>
            <a:custGeom>
              <a:rect b="b" l="l" r="r" t="t"/>
              <a:pathLst>
                <a:path extrusionOk="0" h="2237" w="2244">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1"/>
            <p:cNvSpPr/>
            <p:nvPr/>
          </p:nvSpPr>
          <p:spPr>
            <a:xfrm>
              <a:off x="7094125" y="3431541"/>
              <a:ext cx="197986" cy="84005"/>
            </a:xfrm>
            <a:custGeom>
              <a:rect b="b" l="l" r="r" t="t"/>
              <a:pathLst>
                <a:path extrusionOk="0" h="3206" w="7556">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1"/>
            <p:cNvSpPr/>
            <p:nvPr/>
          </p:nvSpPr>
          <p:spPr>
            <a:xfrm>
              <a:off x="7078404" y="3525268"/>
              <a:ext cx="142908" cy="171967"/>
            </a:xfrm>
            <a:custGeom>
              <a:rect b="b" l="l" r="r" t="t"/>
              <a:pathLst>
                <a:path extrusionOk="0" h="6563" w="5454">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1"/>
            <p:cNvSpPr/>
            <p:nvPr/>
          </p:nvSpPr>
          <p:spPr>
            <a:xfrm>
              <a:off x="7163798" y="3472339"/>
              <a:ext cx="90084" cy="59165"/>
            </a:xfrm>
            <a:custGeom>
              <a:rect b="b" l="l" r="r" t="t"/>
              <a:pathLst>
                <a:path extrusionOk="0" h="2258" w="3438">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1"/>
            <p:cNvSpPr/>
            <p:nvPr/>
          </p:nvSpPr>
          <p:spPr>
            <a:xfrm>
              <a:off x="7206586" y="3554510"/>
              <a:ext cx="80258" cy="81097"/>
            </a:xfrm>
            <a:custGeom>
              <a:rect b="b" l="l" r="r" t="t"/>
              <a:pathLst>
                <a:path extrusionOk="0" h="3095" w="3063">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1"/>
            <p:cNvSpPr/>
            <p:nvPr/>
          </p:nvSpPr>
          <p:spPr>
            <a:xfrm>
              <a:off x="7117655" y="3529539"/>
              <a:ext cx="75096" cy="77559"/>
            </a:xfrm>
            <a:custGeom>
              <a:rect b="b" l="l" r="r" t="t"/>
              <a:pathLst>
                <a:path extrusionOk="0" h="2960" w="2866">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1"/>
            <p:cNvSpPr/>
            <p:nvPr/>
          </p:nvSpPr>
          <p:spPr>
            <a:xfrm>
              <a:off x="7226002" y="3349554"/>
              <a:ext cx="224817" cy="363822"/>
            </a:xfrm>
            <a:custGeom>
              <a:rect b="b" l="l" r="r" t="t"/>
              <a:pathLst>
                <a:path extrusionOk="0" h="13885" w="858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8" name="Google Shape;17278;p81"/>
          <p:cNvGrpSpPr/>
          <p:nvPr/>
        </p:nvGrpSpPr>
        <p:grpSpPr>
          <a:xfrm>
            <a:off x="6641451" y="3213694"/>
            <a:ext cx="363402" cy="261527"/>
            <a:chOff x="6641451" y="3400544"/>
            <a:chExt cx="363402" cy="261527"/>
          </a:xfrm>
        </p:grpSpPr>
        <p:sp>
          <p:nvSpPr>
            <p:cNvPr id="17279" name="Google Shape;17279;p81"/>
            <p:cNvSpPr/>
            <p:nvPr/>
          </p:nvSpPr>
          <p:spPr>
            <a:xfrm>
              <a:off x="6793897" y="3418152"/>
              <a:ext cx="104417" cy="38780"/>
            </a:xfrm>
            <a:custGeom>
              <a:rect b="b" l="l" r="r" t="t"/>
              <a:pathLst>
                <a:path extrusionOk="0" h="1480" w="3985">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1"/>
            <p:cNvSpPr/>
            <p:nvPr/>
          </p:nvSpPr>
          <p:spPr>
            <a:xfrm>
              <a:off x="6922184" y="3432380"/>
              <a:ext cx="54737" cy="29818"/>
            </a:xfrm>
            <a:custGeom>
              <a:rect b="b" l="l" r="r" t="t"/>
              <a:pathLst>
                <a:path extrusionOk="0" h="1138" w="2089">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1"/>
            <p:cNvSpPr/>
            <p:nvPr/>
          </p:nvSpPr>
          <p:spPr>
            <a:xfrm>
              <a:off x="6646848" y="3456905"/>
              <a:ext cx="352712" cy="199873"/>
            </a:xfrm>
            <a:custGeom>
              <a:rect b="b" l="l" r="r" t="t"/>
              <a:pathLst>
                <a:path extrusionOk="0" h="7628" w="13461">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1"/>
            <p:cNvSpPr/>
            <p:nvPr/>
          </p:nvSpPr>
          <p:spPr>
            <a:xfrm>
              <a:off x="6949225" y="3490471"/>
              <a:ext cx="50204" cy="139397"/>
            </a:xfrm>
            <a:custGeom>
              <a:rect b="b" l="l" r="r" t="t"/>
              <a:pathLst>
                <a:path extrusionOk="0" h="5320" w="1916">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1"/>
            <p:cNvSpPr/>
            <p:nvPr/>
          </p:nvSpPr>
          <p:spPr>
            <a:xfrm>
              <a:off x="6755903" y="3471500"/>
              <a:ext cx="178884" cy="171862"/>
            </a:xfrm>
            <a:custGeom>
              <a:rect b="b" l="l" r="r" t="t"/>
              <a:pathLst>
                <a:path extrusionOk="0" h="6559" w="6827">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1"/>
            <p:cNvSpPr/>
            <p:nvPr/>
          </p:nvSpPr>
          <p:spPr>
            <a:xfrm>
              <a:off x="6771756" y="3486200"/>
              <a:ext cx="148306" cy="142437"/>
            </a:xfrm>
            <a:custGeom>
              <a:rect b="b" l="l" r="r" t="t"/>
              <a:pathLst>
                <a:path extrusionOk="0" h="5436" w="566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1"/>
            <p:cNvSpPr/>
            <p:nvPr/>
          </p:nvSpPr>
          <p:spPr>
            <a:xfrm>
              <a:off x="6786717" y="3504961"/>
              <a:ext cx="116758" cy="103814"/>
            </a:xfrm>
            <a:custGeom>
              <a:rect b="b" l="l" r="r" t="t"/>
              <a:pathLst>
                <a:path extrusionOk="0" h="3962" w="4456">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1"/>
            <p:cNvSpPr/>
            <p:nvPr/>
          </p:nvSpPr>
          <p:spPr>
            <a:xfrm>
              <a:off x="6812632" y="3504961"/>
              <a:ext cx="90844" cy="86625"/>
            </a:xfrm>
            <a:custGeom>
              <a:rect b="b" l="l" r="r" t="t"/>
              <a:pathLst>
                <a:path extrusionOk="0" h="3306" w="3467">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1"/>
            <p:cNvSpPr/>
            <p:nvPr/>
          </p:nvSpPr>
          <p:spPr>
            <a:xfrm>
              <a:off x="6841061" y="3531871"/>
              <a:ext cx="32858" cy="32858"/>
            </a:xfrm>
            <a:custGeom>
              <a:rect b="b" l="l" r="r" t="t"/>
              <a:pathLst>
                <a:path extrusionOk="0" h="1254" w="1254">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1"/>
            <p:cNvSpPr/>
            <p:nvPr/>
          </p:nvSpPr>
          <p:spPr>
            <a:xfrm>
              <a:off x="6678291" y="3409977"/>
              <a:ext cx="33880" cy="29583"/>
            </a:xfrm>
            <a:custGeom>
              <a:rect b="b" l="l" r="r" t="t"/>
              <a:pathLst>
                <a:path extrusionOk="0" h="1129" w="1293">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1"/>
            <p:cNvSpPr/>
            <p:nvPr/>
          </p:nvSpPr>
          <p:spPr>
            <a:xfrm>
              <a:off x="6646848" y="3431122"/>
              <a:ext cx="97002" cy="225551"/>
            </a:xfrm>
            <a:custGeom>
              <a:rect b="b" l="l" r="r" t="t"/>
              <a:pathLst>
                <a:path extrusionOk="0" h="8608" w="3702">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1"/>
            <p:cNvSpPr/>
            <p:nvPr/>
          </p:nvSpPr>
          <p:spPr>
            <a:xfrm>
              <a:off x="6646848" y="3431122"/>
              <a:ext cx="76144" cy="200502"/>
            </a:xfrm>
            <a:custGeom>
              <a:rect b="b" l="l" r="r" t="t"/>
              <a:pathLst>
                <a:path extrusionOk="0" h="7652" w="2906">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1"/>
            <p:cNvSpPr/>
            <p:nvPr/>
          </p:nvSpPr>
          <p:spPr>
            <a:xfrm>
              <a:off x="6921818" y="3474749"/>
              <a:ext cx="21643" cy="21669"/>
            </a:xfrm>
            <a:custGeom>
              <a:rect b="b" l="l" r="r" t="t"/>
              <a:pathLst>
                <a:path extrusionOk="0" h="827" w="826">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1"/>
            <p:cNvSpPr/>
            <p:nvPr/>
          </p:nvSpPr>
          <p:spPr>
            <a:xfrm>
              <a:off x="6641451" y="3400544"/>
              <a:ext cx="363402" cy="261527"/>
            </a:xfrm>
            <a:custGeom>
              <a:rect b="b" l="l" r="r" t="t"/>
              <a:pathLst>
                <a:path extrusionOk="0" h="9981" w="13869">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81"/>
            <p:cNvSpPr/>
            <p:nvPr/>
          </p:nvSpPr>
          <p:spPr>
            <a:xfrm>
              <a:off x="6738426" y="3489501"/>
              <a:ext cx="10717" cy="133816"/>
            </a:xfrm>
            <a:custGeom>
              <a:rect b="b" l="l" r="r" t="t"/>
              <a:pathLst>
                <a:path extrusionOk="0" h="5107" w="409">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81"/>
            <p:cNvSpPr/>
            <p:nvPr/>
          </p:nvSpPr>
          <p:spPr>
            <a:xfrm>
              <a:off x="6914900" y="3471291"/>
              <a:ext cx="40011" cy="30526"/>
            </a:xfrm>
            <a:custGeom>
              <a:rect b="b" l="l" r="r" t="t"/>
              <a:pathLst>
                <a:path extrusionOk="0" h="1165" w="1527">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1"/>
            <p:cNvSpPr/>
            <p:nvPr/>
          </p:nvSpPr>
          <p:spPr>
            <a:xfrm>
              <a:off x="6757030" y="3465395"/>
              <a:ext cx="182658" cy="181452"/>
            </a:xfrm>
            <a:custGeom>
              <a:rect b="b" l="l" r="r" t="t"/>
              <a:pathLst>
                <a:path extrusionOk="0" h="6925" w="6971">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1"/>
            <p:cNvSpPr/>
            <p:nvPr/>
          </p:nvSpPr>
          <p:spPr>
            <a:xfrm>
              <a:off x="6786220" y="3499406"/>
              <a:ext cx="137878" cy="114505"/>
            </a:xfrm>
            <a:custGeom>
              <a:rect b="b" l="l" r="r" t="t"/>
              <a:pathLst>
                <a:path extrusionOk="0" h="4370" w="5262">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1"/>
            <p:cNvSpPr/>
            <p:nvPr/>
          </p:nvSpPr>
          <p:spPr>
            <a:xfrm>
              <a:off x="6829244" y="3526709"/>
              <a:ext cx="55392" cy="43496"/>
            </a:xfrm>
            <a:custGeom>
              <a:rect b="b" l="l" r="r" t="t"/>
              <a:pathLst>
                <a:path extrusionOk="0" h="1660" w="2114">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8" name="Google Shape;17298;p81"/>
          <p:cNvGrpSpPr/>
          <p:nvPr/>
        </p:nvGrpSpPr>
        <p:grpSpPr>
          <a:xfrm>
            <a:off x="7658737" y="3162756"/>
            <a:ext cx="110208" cy="363219"/>
            <a:chOff x="7658737" y="3349606"/>
            <a:chExt cx="110208" cy="363219"/>
          </a:xfrm>
        </p:grpSpPr>
        <p:sp>
          <p:nvSpPr>
            <p:cNvPr id="17299" name="Google Shape;17299;p81"/>
            <p:cNvSpPr/>
            <p:nvPr/>
          </p:nvSpPr>
          <p:spPr>
            <a:xfrm>
              <a:off x="7664292" y="3354978"/>
              <a:ext cx="96478" cy="304840"/>
            </a:xfrm>
            <a:custGeom>
              <a:rect b="b" l="l" r="r" t="t"/>
              <a:pathLst>
                <a:path extrusionOk="0" h="11634" w="3682">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1"/>
            <p:cNvSpPr/>
            <p:nvPr/>
          </p:nvSpPr>
          <p:spPr>
            <a:xfrm>
              <a:off x="7687926" y="3360690"/>
              <a:ext cx="72843" cy="282777"/>
            </a:xfrm>
            <a:custGeom>
              <a:rect b="b" l="l" r="r" t="t"/>
              <a:pathLst>
                <a:path extrusionOk="0" h="10792" w="278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1"/>
            <p:cNvSpPr/>
            <p:nvPr/>
          </p:nvSpPr>
          <p:spPr>
            <a:xfrm>
              <a:off x="7658737" y="3349606"/>
              <a:ext cx="88067" cy="254452"/>
            </a:xfrm>
            <a:custGeom>
              <a:rect b="b" l="l" r="r" t="t"/>
              <a:pathLst>
                <a:path extrusionOk="0" h="9711" w="3361">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81"/>
            <p:cNvSpPr/>
            <p:nvPr/>
          </p:nvSpPr>
          <p:spPr>
            <a:xfrm>
              <a:off x="7672729" y="3388596"/>
              <a:ext cx="96216" cy="324230"/>
            </a:xfrm>
            <a:custGeom>
              <a:rect b="b" l="l" r="r" t="t"/>
              <a:pathLst>
                <a:path extrusionOk="0" h="12374" w="3672">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3" name="Google Shape;17303;p81"/>
          <p:cNvGrpSpPr/>
          <p:nvPr/>
        </p:nvGrpSpPr>
        <p:grpSpPr>
          <a:xfrm>
            <a:off x="7975263" y="3196846"/>
            <a:ext cx="363717" cy="295355"/>
            <a:chOff x="7975263" y="3383696"/>
            <a:chExt cx="363717" cy="295355"/>
          </a:xfrm>
        </p:grpSpPr>
        <p:sp>
          <p:nvSpPr>
            <p:cNvPr id="17304" name="Google Shape;17304;p81"/>
            <p:cNvSpPr/>
            <p:nvPr/>
          </p:nvSpPr>
          <p:spPr>
            <a:xfrm>
              <a:off x="7980870" y="3406702"/>
              <a:ext cx="352843" cy="255632"/>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1"/>
            <p:cNvSpPr/>
            <p:nvPr/>
          </p:nvSpPr>
          <p:spPr>
            <a:xfrm>
              <a:off x="8302349" y="3406702"/>
              <a:ext cx="31364" cy="255632"/>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1"/>
            <p:cNvSpPr/>
            <p:nvPr/>
          </p:nvSpPr>
          <p:spPr>
            <a:xfrm>
              <a:off x="8001125" y="3388989"/>
              <a:ext cx="156114" cy="229298"/>
            </a:xfrm>
            <a:custGeom>
              <a:rect b="b" l="l" r="r" t="t"/>
              <a:pathLst>
                <a:path extrusionOk="0" h="8751" w="5958">
                  <a:moveTo>
                    <a:pt x="0" y="0"/>
                  </a:moveTo>
                  <a:lnTo>
                    <a:pt x="0" y="8751"/>
                  </a:lnTo>
                  <a:lnTo>
                    <a:pt x="5957" y="8751"/>
                  </a:lnTo>
                  <a:lnTo>
                    <a:pt x="5957"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1"/>
            <p:cNvSpPr/>
            <p:nvPr/>
          </p:nvSpPr>
          <p:spPr>
            <a:xfrm>
              <a:off x="8157213" y="3388989"/>
              <a:ext cx="156246" cy="229298"/>
            </a:xfrm>
            <a:custGeom>
              <a:rect b="b" l="l" r="r" t="t"/>
              <a:pathLst>
                <a:path extrusionOk="0" h="8751" w="5963">
                  <a:moveTo>
                    <a:pt x="0" y="0"/>
                  </a:moveTo>
                  <a:lnTo>
                    <a:pt x="0" y="8751"/>
                  </a:lnTo>
                  <a:lnTo>
                    <a:pt x="5962" y="8751"/>
                  </a:lnTo>
                  <a:lnTo>
                    <a:pt x="59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1"/>
            <p:cNvSpPr/>
            <p:nvPr/>
          </p:nvSpPr>
          <p:spPr>
            <a:xfrm>
              <a:off x="8001125" y="3618260"/>
              <a:ext cx="156114" cy="21303"/>
            </a:xfrm>
            <a:custGeom>
              <a:rect b="b" l="l" r="r" t="t"/>
              <a:pathLst>
                <a:path extrusionOk="0" h="813" w="5958">
                  <a:moveTo>
                    <a:pt x="0" y="1"/>
                  </a:moveTo>
                  <a:lnTo>
                    <a:pt x="0" y="812"/>
                  </a:lnTo>
                  <a:lnTo>
                    <a:pt x="5957" y="812"/>
                  </a:lnTo>
                  <a:lnTo>
                    <a:pt x="5957"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1"/>
            <p:cNvSpPr/>
            <p:nvPr/>
          </p:nvSpPr>
          <p:spPr>
            <a:xfrm>
              <a:off x="8157213" y="3618260"/>
              <a:ext cx="156246" cy="21303"/>
            </a:xfrm>
            <a:custGeom>
              <a:rect b="b" l="l" r="r" t="t"/>
              <a:pathLst>
                <a:path extrusionOk="0" h="813" w="5963">
                  <a:moveTo>
                    <a:pt x="0" y="1"/>
                  </a:moveTo>
                  <a:lnTo>
                    <a:pt x="0" y="812"/>
                  </a:lnTo>
                  <a:lnTo>
                    <a:pt x="5962" y="812"/>
                  </a:lnTo>
                  <a:lnTo>
                    <a:pt x="59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1"/>
            <p:cNvSpPr/>
            <p:nvPr/>
          </p:nvSpPr>
          <p:spPr>
            <a:xfrm>
              <a:off x="8141858" y="3639537"/>
              <a:ext cx="30605" cy="3411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1"/>
            <p:cNvSpPr/>
            <p:nvPr/>
          </p:nvSpPr>
          <p:spPr>
            <a:xfrm>
              <a:off x="8188158" y="3425069"/>
              <a:ext cx="95115" cy="35504"/>
            </a:xfrm>
            <a:custGeom>
              <a:rect b="b" l="l" r="r" t="t"/>
              <a:pathLst>
                <a:path extrusionOk="0" h="1355" w="3630">
                  <a:moveTo>
                    <a:pt x="0" y="1"/>
                  </a:moveTo>
                  <a:lnTo>
                    <a:pt x="0" y="1354"/>
                  </a:lnTo>
                  <a:lnTo>
                    <a:pt x="3629" y="1354"/>
                  </a:lnTo>
                  <a:lnTo>
                    <a:pt x="362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1"/>
            <p:cNvSpPr/>
            <p:nvPr/>
          </p:nvSpPr>
          <p:spPr>
            <a:xfrm>
              <a:off x="7975263" y="3383696"/>
              <a:ext cx="363717" cy="295355"/>
            </a:xfrm>
            <a:custGeom>
              <a:rect b="b" l="l" r="r" t="t"/>
              <a:pathLst>
                <a:path extrusionOk="0" h="11272" w="13881">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1"/>
            <p:cNvSpPr/>
            <p:nvPr/>
          </p:nvSpPr>
          <p:spPr>
            <a:xfrm>
              <a:off x="8054945" y="3419803"/>
              <a:ext cx="79027" cy="10717"/>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1"/>
            <p:cNvSpPr/>
            <p:nvPr/>
          </p:nvSpPr>
          <p:spPr>
            <a:xfrm>
              <a:off x="8025388" y="3441053"/>
              <a:ext cx="109212" cy="10717"/>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1"/>
            <p:cNvSpPr/>
            <p:nvPr/>
          </p:nvSpPr>
          <p:spPr>
            <a:xfrm>
              <a:off x="8025388" y="3462408"/>
              <a:ext cx="109212" cy="1063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1"/>
            <p:cNvSpPr/>
            <p:nvPr/>
          </p:nvSpPr>
          <p:spPr>
            <a:xfrm>
              <a:off x="8024890" y="3483684"/>
              <a:ext cx="87700" cy="107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1"/>
            <p:cNvSpPr/>
            <p:nvPr/>
          </p:nvSpPr>
          <p:spPr>
            <a:xfrm>
              <a:off x="8054945" y="3525949"/>
              <a:ext cx="79656" cy="10717"/>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1"/>
            <p:cNvSpPr/>
            <p:nvPr/>
          </p:nvSpPr>
          <p:spPr>
            <a:xfrm>
              <a:off x="8025388" y="3547330"/>
              <a:ext cx="109212" cy="10612"/>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1"/>
            <p:cNvSpPr/>
            <p:nvPr/>
          </p:nvSpPr>
          <p:spPr>
            <a:xfrm>
              <a:off x="8025388" y="3568581"/>
              <a:ext cx="54370" cy="107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1"/>
            <p:cNvSpPr/>
            <p:nvPr/>
          </p:nvSpPr>
          <p:spPr>
            <a:xfrm>
              <a:off x="8208151" y="3490733"/>
              <a:ext cx="79656" cy="10612"/>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1"/>
            <p:cNvSpPr/>
            <p:nvPr/>
          </p:nvSpPr>
          <p:spPr>
            <a:xfrm>
              <a:off x="8178463" y="3511983"/>
              <a:ext cx="107954" cy="107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1"/>
            <p:cNvSpPr/>
            <p:nvPr/>
          </p:nvSpPr>
          <p:spPr>
            <a:xfrm>
              <a:off x="8179223" y="3533260"/>
              <a:ext cx="53741" cy="10717"/>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81"/>
            <p:cNvSpPr/>
            <p:nvPr/>
          </p:nvSpPr>
          <p:spPr>
            <a:xfrm>
              <a:off x="8182865" y="3419803"/>
              <a:ext cx="105806" cy="46169"/>
            </a:xfrm>
            <a:custGeom>
              <a:rect b="b" l="l" r="r" t="t"/>
              <a:pathLst>
                <a:path extrusionOk="0" h="1762" w="4038">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4" name="Google Shape;17324;p81"/>
          <p:cNvGrpSpPr/>
          <p:nvPr/>
        </p:nvGrpSpPr>
        <p:grpSpPr>
          <a:xfrm>
            <a:off x="4891988" y="2241450"/>
            <a:ext cx="285424" cy="363507"/>
            <a:chOff x="4891988" y="2428300"/>
            <a:chExt cx="285424" cy="363507"/>
          </a:xfrm>
        </p:grpSpPr>
        <p:sp>
          <p:nvSpPr>
            <p:cNvPr id="17325" name="Google Shape;17325;p81"/>
            <p:cNvSpPr/>
            <p:nvPr/>
          </p:nvSpPr>
          <p:spPr>
            <a:xfrm>
              <a:off x="4897412" y="2594188"/>
              <a:ext cx="79001" cy="192222"/>
            </a:xfrm>
            <a:custGeom>
              <a:rect b="b" l="l" r="r" t="t"/>
              <a:pathLst>
                <a:path extrusionOk="0" h="7336" w="3015">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1"/>
            <p:cNvSpPr/>
            <p:nvPr/>
          </p:nvSpPr>
          <p:spPr>
            <a:xfrm>
              <a:off x="4936900" y="2594188"/>
              <a:ext cx="39513" cy="192222"/>
            </a:xfrm>
            <a:custGeom>
              <a:rect b="b" l="l" r="r" t="t"/>
              <a:pathLst>
                <a:path extrusionOk="0" h="7336" w="1508">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1"/>
            <p:cNvSpPr/>
            <p:nvPr/>
          </p:nvSpPr>
          <p:spPr>
            <a:xfrm>
              <a:off x="4904959" y="2433698"/>
              <a:ext cx="192719" cy="212476"/>
            </a:xfrm>
            <a:custGeom>
              <a:rect b="b" l="l" r="r" t="t"/>
              <a:pathLst>
                <a:path extrusionOk="0" h="8109" w="7355">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1"/>
            <p:cNvSpPr/>
            <p:nvPr/>
          </p:nvSpPr>
          <p:spPr>
            <a:xfrm>
              <a:off x="4959407" y="2433698"/>
              <a:ext cx="115239" cy="113614"/>
            </a:xfrm>
            <a:custGeom>
              <a:rect b="b" l="l" r="r" t="t"/>
              <a:pathLst>
                <a:path extrusionOk="0" h="4336" w="4398">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81"/>
            <p:cNvSpPr/>
            <p:nvPr/>
          </p:nvSpPr>
          <p:spPr>
            <a:xfrm>
              <a:off x="4900661" y="2433698"/>
              <a:ext cx="82040" cy="292341"/>
            </a:xfrm>
            <a:custGeom>
              <a:rect b="b" l="l" r="r" t="t"/>
              <a:pathLst>
                <a:path extrusionOk="0" h="11157" w="3131">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81"/>
            <p:cNvSpPr/>
            <p:nvPr/>
          </p:nvSpPr>
          <p:spPr>
            <a:xfrm>
              <a:off x="4918165" y="2433698"/>
              <a:ext cx="64537" cy="292341"/>
            </a:xfrm>
            <a:custGeom>
              <a:rect b="b" l="l" r="r" t="t"/>
              <a:pathLst>
                <a:path extrusionOk="0" h="11157" w="2463">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1"/>
            <p:cNvSpPr/>
            <p:nvPr/>
          </p:nvSpPr>
          <p:spPr>
            <a:xfrm>
              <a:off x="5063300" y="2529154"/>
              <a:ext cx="109317" cy="157005"/>
            </a:xfrm>
            <a:custGeom>
              <a:rect b="b" l="l" r="r" t="t"/>
              <a:pathLst>
                <a:path extrusionOk="0" h="5992" w="4172">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1"/>
            <p:cNvSpPr/>
            <p:nvPr/>
          </p:nvSpPr>
          <p:spPr>
            <a:xfrm>
              <a:off x="5064558" y="2529154"/>
              <a:ext cx="106566" cy="146446"/>
            </a:xfrm>
            <a:custGeom>
              <a:rect b="b" l="l" r="r" t="t"/>
              <a:pathLst>
                <a:path extrusionOk="0" h="5589" w="4067">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1"/>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1"/>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5" name="Google Shape;17335;p81"/>
          <p:cNvGrpSpPr/>
          <p:nvPr/>
        </p:nvGrpSpPr>
        <p:grpSpPr>
          <a:xfrm>
            <a:off x="6632909" y="2260971"/>
            <a:ext cx="368302" cy="324361"/>
            <a:chOff x="6632909" y="2447821"/>
            <a:chExt cx="368302" cy="324361"/>
          </a:xfrm>
        </p:grpSpPr>
        <p:sp>
          <p:nvSpPr>
            <p:cNvPr id="17336" name="Google Shape;17336;p81"/>
            <p:cNvSpPr/>
            <p:nvPr/>
          </p:nvSpPr>
          <p:spPr>
            <a:xfrm>
              <a:off x="6667994" y="2500986"/>
              <a:ext cx="262523" cy="238495"/>
            </a:xfrm>
            <a:custGeom>
              <a:rect b="b" l="l" r="r" t="t"/>
              <a:pathLst>
                <a:path extrusionOk="0" h="9102" w="10019">
                  <a:moveTo>
                    <a:pt x="1215" y="1"/>
                  </a:moveTo>
                  <a:lnTo>
                    <a:pt x="0" y="797"/>
                  </a:lnTo>
                  <a:lnTo>
                    <a:pt x="1354" y="9102"/>
                  </a:lnTo>
                  <a:lnTo>
                    <a:pt x="10018" y="9102"/>
                  </a:lnTo>
                  <a:lnTo>
                    <a:pt x="121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1"/>
            <p:cNvSpPr/>
            <p:nvPr/>
          </p:nvSpPr>
          <p:spPr>
            <a:xfrm>
              <a:off x="6703446" y="2500986"/>
              <a:ext cx="262549" cy="238495"/>
            </a:xfrm>
            <a:custGeom>
              <a:rect b="b" l="l" r="r" t="t"/>
              <a:pathLst>
                <a:path extrusionOk="0" h="9102" w="10020">
                  <a:moveTo>
                    <a:pt x="8805" y="1"/>
                  </a:moveTo>
                  <a:lnTo>
                    <a:pt x="1" y="9102"/>
                  </a:lnTo>
                  <a:lnTo>
                    <a:pt x="8665" y="9102"/>
                  </a:lnTo>
                  <a:lnTo>
                    <a:pt x="10019" y="797"/>
                  </a:lnTo>
                  <a:lnTo>
                    <a:pt x="880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1"/>
            <p:cNvSpPr/>
            <p:nvPr/>
          </p:nvSpPr>
          <p:spPr>
            <a:xfrm>
              <a:off x="6703446" y="2622120"/>
              <a:ext cx="227071" cy="117361"/>
            </a:xfrm>
            <a:custGeom>
              <a:rect b="b" l="l" r="r" t="t"/>
              <a:pathLst>
                <a:path extrusionOk="0" h="4479" w="8666">
                  <a:moveTo>
                    <a:pt x="4331" y="0"/>
                  </a:moveTo>
                  <a:lnTo>
                    <a:pt x="1" y="4479"/>
                  </a:lnTo>
                  <a:lnTo>
                    <a:pt x="8665" y="4479"/>
                  </a:lnTo>
                  <a:lnTo>
                    <a:pt x="4331"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1"/>
            <p:cNvSpPr/>
            <p:nvPr/>
          </p:nvSpPr>
          <p:spPr>
            <a:xfrm>
              <a:off x="6638935" y="2453219"/>
              <a:ext cx="61157" cy="66659"/>
            </a:xfrm>
            <a:custGeom>
              <a:rect b="b" l="l" r="r" t="t"/>
              <a:pathLst>
                <a:path extrusionOk="0" h="2544" w="2334">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1"/>
            <p:cNvSpPr/>
            <p:nvPr/>
          </p:nvSpPr>
          <p:spPr>
            <a:xfrm>
              <a:off x="6653137" y="2453219"/>
              <a:ext cx="46955" cy="56466"/>
            </a:xfrm>
            <a:custGeom>
              <a:rect b="b" l="l" r="r" t="t"/>
              <a:pathLst>
                <a:path extrusionOk="0" h="2155" w="1792">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81"/>
            <p:cNvSpPr/>
            <p:nvPr/>
          </p:nvSpPr>
          <p:spPr>
            <a:xfrm>
              <a:off x="6657670" y="2486024"/>
              <a:ext cx="56388" cy="46012"/>
            </a:xfrm>
            <a:custGeom>
              <a:rect b="b" l="l" r="r" t="t"/>
              <a:pathLst>
                <a:path extrusionOk="0" h="1756" w="2152">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1"/>
            <p:cNvSpPr/>
            <p:nvPr/>
          </p:nvSpPr>
          <p:spPr>
            <a:xfrm>
              <a:off x="6933897" y="2453297"/>
              <a:ext cx="61130" cy="66581"/>
            </a:xfrm>
            <a:custGeom>
              <a:rect b="b" l="l" r="r" t="t"/>
              <a:pathLst>
                <a:path extrusionOk="0" h="2541" w="2333">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1"/>
            <p:cNvSpPr/>
            <p:nvPr/>
          </p:nvSpPr>
          <p:spPr>
            <a:xfrm>
              <a:off x="6950247" y="2456966"/>
              <a:ext cx="44780" cy="62912"/>
            </a:xfrm>
            <a:custGeom>
              <a:rect b="b" l="l" r="r" t="t"/>
              <a:pathLst>
                <a:path extrusionOk="0" h="2401" w="1709">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81"/>
            <p:cNvSpPr/>
            <p:nvPr/>
          </p:nvSpPr>
          <p:spPr>
            <a:xfrm>
              <a:off x="6919931" y="2486024"/>
              <a:ext cx="56362" cy="46012"/>
            </a:xfrm>
            <a:custGeom>
              <a:rect b="b" l="l" r="r" t="t"/>
              <a:pathLst>
                <a:path extrusionOk="0" h="1756" w="2151">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81"/>
            <p:cNvSpPr/>
            <p:nvPr/>
          </p:nvSpPr>
          <p:spPr>
            <a:xfrm>
              <a:off x="6703446" y="2711916"/>
              <a:ext cx="227071" cy="54999"/>
            </a:xfrm>
            <a:custGeom>
              <a:rect b="b" l="l" r="r" t="t"/>
              <a:pathLst>
                <a:path extrusionOk="0" h="2099" w="8666">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1"/>
            <p:cNvSpPr/>
            <p:nvPr/>
          </p:nvSpPr>
          <p:spPr>
            <a:xfrm>
              <a:off x="6677558" y="2486155"/>
              <a:ext cx="36500" cy="29818"/>
            </a:xfrm>
            <a:custGeom>
              <a:rect b="b" l="l" r="r" t="t"/>
              <a:pathLst>
                <a:path extrusionOk="0" h="1138" w="1393">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81"/>
            <p:cNvSpPr/>
            <p:nvPr/>
          </p:nvSpPr>
          <p:spPr>
            <a:xfrm>
              <a:off x="6946212" y="2499466"/>
              <a:ext cx="30080" cy="32648"/>
            </a:xfrm>
            <a:custGeom>
              <a:rect b="b" l="l" r="r" t="t"/>
              <a:pathLst>
                <a:path extrusionOk="0" h="1246" w="1148">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81"/>
            <p:cNvSpPr/>
            <p:nvPr/>
          </p:nvSpPr>
          <p:spPr>
            <a:xfrm>
              <a:off x="6632909" y="2447821"/>
              <a:ext cx="97159" cy="91342"/>
            </a:xfrm>
            <a:custGeom>
              <a:rect b="b" l="l" r="r" t="t"/>
              <a:pathLst>
                <a:path extrusionOk="0" h="3486" w="3708">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1"/>
            <p:cNvSpPr/>
            <p:nvPr/>
          </p:nvSpPr>
          <p:spPr>
            <a:xfrm>
              <a:off x="6903502" y="2447926"/>
              <a:ext cx="97709" cy="91368"/>
            </a:xfrm>
            <a:custGeom>
              <a:rect b="b" l="l" r="r" t="t"/>
              <a:pathLst>
                <a:path extrusionOk="0" h="3487" w="3729">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1"/>
            <p:cNvSpPr/>
            <p:nvPr/>
          </p:nvSpPr>
          <p:spPr>
            <a:xfrm>
              <a:off x="6667548" y="2518463"/>
              <a:ext cx="298682" cy="253719"/>
            </a:xfrm>
            <a:custGeom>
              <a:rect b="b" l="l" r="r" t="t"/>
              <a:pathLst>
                <a:path extrusionOk="0" h="9683" w="11399">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1" name="Google Shape;17351;p81"/>
          <p:cNvGrpSpPr/>
          <p:nvPr/>
        </p:nvGrpSpPr>
        <p:grpSpPr>
          <a:xfrm>
            <a:off x="1754187" y="2714248"/>
            <a:ext cx="365289" cy="365525"/>
            <a:chOff x="1754187" y="2901098"/>
            <a:chExt cx="365289" cy="365525"/>
          </a:xfrm>
        </p:grpSpPr>
        <p:sp>
          <p:nvSpPr>
            <p:cNvPr id="17352" name="Google Shape;17352;p81"/>
            <p:cNvSpPr/>
            <p:nvPr/>
          </p:nvSpPr>
          <p:spPr>
            <a:xfrm>
              <a:off x="1758091" y="3085485"/>
              <a:ext cx="354598" cy="101011"/>
            </a:xfrm>
            <a:custGeom>
              <a:rect b="b" l="l" r="r" t="t"/>
              <a:pathLst>
                <a:path extrusionOk="0" h="3855" w="13533">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81"/>
            <p:cNvSpPr/>
            <p:nvPr/>
          </p:nvSpPr>
          <p:spPr>
            <a:xfrm>
              <a:off x="1779839" y="3085485"/>
              <a:ext cx="332850" cy="101011"/>
            </a:xfrm>
            <a:custGeom>
              <a:rect b="b" l="l" r="r" t="t"/>
              <a:pathLst>
                <a:path extrusionOk="0" h="3855" w="12703">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81"/>
            <p:cNvSpPr/>
            <p:nvPr/>
          </p:nvSpPr>
          <p:spPr>
            <a:xfrm>
              <a:off x="2043017" y="3186522"/>
              <a:ext cx="68258" cy="74599"/>
            </a:xfrm>
            <a:custGeom>
              <a:rect b="b" l="l" r="r" t="t"/>
              <a:pathLst>
                <a:path extrusionOk="0" h="2847" w="2605">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1"/>
            <p:cNvSpPr/>
            <p:nvPr/>
          </p:nvSpPr>
          <p:spPr>
            <a:xfrm>
              <a:off x="2060075" y="3192129"/>
              <a:ext cx="51200" cy="59139"/>
            </a:xfrm>
            <a:custGeom>
              <a:rect b="b" l="l" r="r" t="t"/>
              <a:pathLst>
                <a:path extrusionOk="0" h="2257" w="1954">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1"/>
            <p:cNvSpPr/>
            <p:nvPr/>
          </p:nvSpPr>
          <p:spPr>
            <a:xfrm>
              <a:off x="1913419" y="2907125"/>
              <a:ext cx="200659" cy="155355"/>
            </a:xfrm>
            <a:custGeom>
              <a:rect b="b" l="l" r="r" t="t"/>
              <a:pathLst>
                <a:path extrusionOk="0" h="5929" w="7658">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1"/>
            <p:cNvSpPr/>
            <p:nvPr/>
          </p:nvSpPr>
          <p:spPr>
            <a:xfrm>
              <a:off x="1940224" y="2907125"/>
              <a:ext cx="173854" cy="155355"/>
            </a:xfrm>
            <a:custGeom>
              <a:rect b="b" l="l" r="r" t="t"/>
              <a:pathLst>
                <a:path extrusionOk="0" h="5929" w="6635">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1"/>
            <p:cNvSpPr/>
            <p:nvPr/>
          </p:nvSpPr>
          <p:spPr>
            <a:xfrm>
              <a:off x="1759480" y="2906627"/>
              <a:ext cx="128943" cy="155355"/>
            </a:xfrm>
            <a:custGeom>
              <a:rect b="b" l="l" r="r" t="t"/>
              <a:pathLst>
                <a:path extrusionOk="0" h="5929" w="4921">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1"/>
            <p:cNvSpPr/>
            <p:nvPr/>
          </p:nvSpPr>
          <p:spPr>
            <a:xfrm>
              <a:off x="1781228" y="2906627"/>
              <a:ext cx="107194" cy="155355"/>
            </a:xfrm>
            <a:custGeom>
              <a:rect b="b" l="l" r="r" t="t"/>
              <a:pathLst>
                <a:path extrusionOk="0" h="5929" w="4091">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1"/>
            <p:cNvSpPr/>
            <p:nvPr/>
          </p:nvSpPr>
          <p:spPr>
            <a:xfrm>
              <a:off x="1908022" y="2901596"/>
              <a:ext cx="211454" cy="166307"/>
            </a:xfrm>
            <a:custGeom>
              <a:rect b="b" l="l" r="r" t="t"/>
              <a:pathLst>
                <a:path extrusionOk="0" h="6347" w="807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1"/>
            <p:cNvSpPr/>
            <p:nvPr/>
          </p:nvSpPr>
          <p:spPr>
            <a:xfrm>
              <a:off x="1754318" y="2901098"/>
              <a:ext cx="139502" cy="166281"/>
            </a:xfrm>
            <a:custGeom>
              <a:rect b="b" l="l" r="r" t="t"/>
              <a:pathLst>
                <a:path extrusionOk="0" h="6346" w="5324">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1"/>
            <p:cNvSpPr/>
            <p:nvPr/>
          </p:nvSpPr>
          <p:spPr>
            <a:xfrm>
              <a:off x="1938574" y="2928375"/>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1"/>
            <p:cNvSpPr/>
            <p:nvPr/>
          </p:nvSpPr>
          <p:spPr>
            <a:xfrm>
              <a:off x="2018439" y="2928375"/>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81"/>
            <p:cNvSpPr/>
            <p:nvPr/>
          </p:nvSpPr>
          <p:spPr>
            <a:xfrm>
              <a:off x="1938574" y="2962333"/>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1"/>
            <p:cNvSpPr/>
            <p:nvPr/>
          </p:nvSpPr>
          <p:spPr>
            <a:xfrm>
              <a:off x="2018439" y="2962333"/>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1"/>
            <p:cNvSpPr/>
            <p:nvPr/>
          </p:nvSpPr>
          <p:spPr>
            <a:xfrm>
              <a:off x="1938574" y="2996292"/>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1"/>
            <p:cNvSpPr/>
            <p:nvPr/>
          </p:nvSpPr>
          <p:spPr>
            <a:xfrm>
              <a:off x="2018439" y="2996292"/>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81"/>
            <p:cNvSpPr/>
            <p:nvPr/>
          </p:nvSpPr>
          <p:spPr>
            <a:xfrm>
              <a:off x="1938574" y="3030250"/>
              <a:ext cx="70459" cy="10979"/>
            </a:xfrm>
            <a:custGeom>
              <a:rect b="b" l="l" r="r" t="t"/>
              <a:pathLst>
                <a:path extrusionOk="0" h="419" w="2689">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1"/>
            <p:cNvSpPr/>
            <p:nvPr/>
          </p:nvSpPr>
          <p:spPr>
            <a:xfrm>
              <a:off x="2018439" y="3030250"/>
              <a:ext cx="70590" cy="10979"/>
            </a:xfrm>
            <a:custGeom>
              <a:rect b="b" l="l" r="r" t="t"/>
              <a:pathLst>
                <a:path extrusionOk="0" h="419" w="2694">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1"/>
            <p:cNvSpPr/>
            <p:nvPr/>
          </p:nvSpPr>
          <p:spPr>
            <a:xfrm>
              <a:off x="1754187" y="3080061"/>
              <a:ext cx="365289" cy="186562"/>
            </a:xfrm>
            <a:custGeom>
              <a:rect b="b" l="l" r="r" t="t"/>
              <a:pathLst>
                <a:path extrusionOk="0" h="7120" w="13941">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1" name="Google Shape;17371;p81"/>
          <p:cNvGrpSpPr/>
          <p:nvPr/>
        </p:nvGrpSpPr>
        <p:grpSpPr>
          <a:xfrm>
            <a:off x="5770820" y="1828499"/>
            <a:ext cx="363507" cy="303032"/>
            <a:chOff x="5770820" y="2015349"/>
            <a:chExt cx="363507" cy="303032"/>
          </a:xfrm>
        </p:grpSpPr>
        <p:sp>
          <p:nvSpPr>
            <p:cNvPr id="17372" name="Google Shape;17372;p81"/>
            <p:cNvSpPr/>
            <p:nvPr/>
          </p:nvSpPr>
          <p:spPr>
            <a:xfrm>
              <a:off x="5787040" y="2020615"/>
              <a:ext cx="331069" cy="160595"/>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1"/>
            <p:cNvSpPr/>
            <p:nvPr/>
          </p:nvSpPr>
          <p:spPr>
            <a:xfrm>
              <a:off x="5808421" y="2045639"/>
              <a:ext cx="288437" cy="110653"/>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1"/>
            <p:cNvSpPr/>
            <p:nvPr/>
          </p:nvSpPr>
          <p:spPr>
            <a:xfrm>
              <a:off x="5887919" y="2206051"/>
              <a:ext cx="64930" cy="54475"/>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1"/>
            <p:cNvSpPr/>
            <p:nvPr/>
          </p:nvSpPr>
          <p:spPr>
            <a:xfrm>
              <a:off x="5823120" y="2206051"/>
              <a:ext cx="64825" cy="54475"/>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1"/>
            <p:cNvSpPr/>
            <p:nvPr/>
          </p:nvSpPr>
          <p:spPr>
            <a:xfrm>
              <a:off x="5952692" y="2206051"/>
              <a:ext cx="64799" cy="54475"/>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1"/>
            <p:cNvSpPr/>
            <p:nvPr/>
          </p:nvSpPr>
          <p:spPr>
            <a:xfrm>
              <a:off x="6017333" y="2206051"/>
              <a:ext cx="64799" cy="54475"/>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1"/>
            <p:cNvSpPr/>
            <p:nvPr/>
          </p:nvSpPr>
          <p:spPr>
            <a:xfrm>
              <a:off x="6033553" y="2206051"/>
              <a:ext cx="48710" cy="54475"/>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1"/>
            <p:cNvSpPr/>
            <p:nvPr/>
          </p:nvSpPr>
          <p:spPr>
            <a:xfrm>
              <a:off x="5968911" y="2206051"/>
              <a:ext cx="48710" cy="54475"/>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1"/>
            <p:cNvSpPr/>
            <p:nvPr/>
          </p:nvSpPr>
          <p:spPr>
            <a:xfrm>
              <a:off x="5904008" y="2206051"/>
              <a:ext cx="48710" cy="54475"/>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81"/>
            <p:cNvSpPr/>
            <p:nvPr/>
          </p:nvSpPr>
          <p:spPr>
            <a:xfrm>
              <a:off x="5839602" y="2206051"/>
              <a:ext cx="48579" cy="54475"/>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81"/>
            <p:cNvSpPr/>
            <p:nvPr/>
          </p:nvSpPr>
          <p:spPr>
            <a:xfrm>
              <a:off x="5790813" y="2243887"/>
              <a:ext cx="64799" cy="5450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1"/>
            <p:cNvSpPr/>
            <p:nvPr/>
          </p:nvSpPr>
          <p:spPr>
            <a:xfrm>
              <a:off x="5855585" y="2243887"/>
              <a:ext cx="64668" cy="5450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1"/>
            <p:cNvSpPr/>
            <p:nvPr/>
          </p:nvSpPr>
          <p:spPr>
            <a:xfrm>
              <a:off x="5920227" y="2243887"/>
              <a:ext cx="64799" cy="5450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1"/>
            <p:cNvSpPr/>
            <p:nvPr/>
          </p:nvSpPr>
          <p:spPr>
            <a:xfrm>
              <a:off x="5985000" y="2243887"/>
              <a:ext cx="64825" cy="5450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1"/>
            <p:cNvSpPr/>
            <p:nvPr/>
          </p:nvSpPr>
          <p:spPr>
            <a:xfrm>
              <a:off x="6049798" y="2243887"/>
              <a:ext cx="64799" cy="5450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81"/>
            <p:cNvSpPr/>
            <p:nvPr/>
          </p:nvSpPr>
          <p:spPr>
            <a:xfrm>
              <a:off x="6066018" y="2243887"/>
              <a:ext cx="48579" cy="5450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81"/>
            <p:cNvSpPr/>
            <p:nvPr/>
          </p:nvSpPr>
          <p:spPr>
            <a:xfrm>
              <a:off x="6001245"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1"/>
            <p:cNvSpPr/>
            <p:nvPr/>
          </p:nvSpPr>
          <p:spPr>
            <a:xfrm>
              <a:off x="5936341"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1"/>
            <p:cNvSpPr/>
            <p:nvPr/>
          </p:nvSpPr>
          <p:spPr>
            <a:xfrm>
              <a:off x="5871674" y="2243887"/>
              <a:ext cx="48579" cy="5450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1"/>
            <p:cNvSpPr/>
            <p:nvPr/>
          </p:nvSpPr>
          <p:spPr>
            <a:xfrm>
              <a:off x="5806770" y="2243887"/>
              <a:ext cx="48710" cy="5450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1"/>
            <p:cNvSpPr/>
            <p:nvPr/>
          </p:nvSpPr>
          <p:spPr>
            <a:xfrm>
              <a:off x="5776218" y="2294458"/>
              <a:ext cx="352843" cy="18525"/>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81"/>
            <p:cNvSpPr/>
            <p:nvPr/>
          </p:nvSpPr>
          <p:spPr>
            <a:xfrm>
              <a:off x="5776218" y="2294458"/>
              <a:ext cx="352843" cy="18525"/>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81"/>
            <p:cNvSpPr/>
            <p:nvPr/>
          </p:nvSpPr>
          <p:spPr>
            <a:xfrm>
              <a:off x="5781878" y="2015349"/>
              <a:ext cx="341628" cy="78529"/>
            </a:xfrm>
            <a:custGeom>
              <a:rect b="b" l="l" r="r" t="t"/>
              <a:pathLst>
                <a:path extrusionOk="0" h="2997" w="13038">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1"/>
            <p:cNvSpPr/>
            <p:nvPr/>
          </p:nvSpPr>
          <p:spPr>
            <a:xfrm>
              <a:off x="5781747" y="2108053"/>
              <a:ext cx="341654" cy="78476"/>
            </a:xfrm>
            <a:custGeom>
              <a:rect b="b" l="l" r="r" t="t"/>
              <a:pathLst>
                <a:path extrusionOk="0" h="2995" w="13039">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1"/>
            <p:cNvSpPr/>
            <p:nvPr/>
          </p:nvSpPr>
          <p:spPr>
            <a:xfrm>
              <a:off x="5803128" y="2040294"/>
              <a:ext cx="298997" cy="121318"/>
            </a:xfrm>
            <a:custGeom>
              <a:rect b="b" l="l" r="r" t="t"/>
              <a:pathLst>
                <a:path extrusionOk="0" h="4630" w="11411">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81"/>
            <p:cNvSpPr/>
            <p:nvPr/>
          </p:nvSpPr>
          <p:spPr>
            <a:xfrm>
              <a:off x="5770820" y="2200627"/>
              <a:ext cx="363507" cy="117754"/>
            </a:xfrm>
            <a:custGeom>
              <a:rect b="b" l="l" r="r" t="t"/>
              <a:pathLst>
                <a:path extrusionOk="0" h="4494" w="13873">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8" name="Google Shape;17398;p81"/>
          <p:cNvGrpSpPr/>
          <p:nvPr/>
        </p:nvGrpSpPr>
        <p:grpSpPr>
          <a:xfrm>
            <a:off x="5322417" y="1799886"/>
            <a:ext cx="368931" cy="359944"/>
            <a:chOff x="5322417" y="1986736"/>
            <a:chExt cx="368931" cy="359944"/>
          </a:xfrm>
        </p:grpSpPr>
        <p:sp>
          <p:nvSpPr>
            <p:cNvPr id="17399" name="Google Shape;17399;p81"/>
            <p:cNvSpPr/>
            <p:nvPr/>
          </p:nvSpPr>
          <p:spPr>
            <a:xfrm>
              <a:off x="5650944" y="2058111"/>
              <a:ext cx="21538" cy="194737"/>
            </a:xfrm>
            <a:custGeom>
              <a:rect b="b" l="l" r="r" t="t"/>
              <a:pathLst>
                <a:path extrusionOk="0" h="7432" w="822">
                  <a:moveTo>
                    <a:pt x="0" y="1"/>
                  </a:moveTo>
                  <a:lnTo>
                    <a:pt x="0" y="7432"/>
                  </a:lnTo>
                  <a:lnTo>
                    <a:pt x="821" y="7432"/>
                  </a:lnTo>
                  <a:lnTo>
                    <a:pt x="821"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1"/>
            <p:cNvSpPr/>
            <p:nvPr/>
          </p:nvSpPr>
          <p:spPr>
            <a:xfrm>
              <a:off x="5661765" y="2058111"/>
              <a:ext cx="10717" cy="194737"/>
            </a:xfrm>
            <a:custGeom>
              <a:rect b="b" l="l" r="r" t="t"/>
              <a:pathLst>
                <a:path extrusionOk="0" h="7432" w="409">
                  <a:moveTo>
                    <a:pt x="0" y="1"/>
                  </a:moveTo>
                  <a:lnTo>
                    <a:pt x="0" y="7432"/>
                  </a:lnTo>
                  <a:lnTo>
                    <a:pt x="408" y="7432"/>
                  </a:lnTo>
                  <a:lnTo>
                    <a:pt x="4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81"/>
            <p:cNvSpPr/>
            <p:nvPr/>
          </p:nvSpPr>
          <p:spPr>
            <a:xfrm>
              <a:off x="5644655" y="2220121"/>
              <a:ext cx="34247" cy="121291"/>
            </a:xfrm>
            <a:custGeom>
              <a:rect b="b" l="l" r="r" t="t"/>
              <a:pathLst>
                <a:path extrusionOk="0" h="4629" w="1307">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81"/>
            <p:cNvSpPr/>
            <p:nvPr/>
          </p:nvSpPr>
          <p:spPr>
            <a:xfrm>
              <a:off x="5639860" y="2044538"/>
              <a:ext cx="46326" cy="35373"/>
            </a:xfrm>
            <a:custGeom>
              <a:rect b="b" l="l" r="r" t="t"/>
              <a:pathLst>
                <a:path extrusionOk="0" h="1350" w="1768">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81"/>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1"/>
            <p:cNvSpPr/>
            <p:nvPr/>
          </p:nvSpPr>
          <p:spPr>
            <a:xfrm>
              <a:off x="5484296" y="2005811"/>
              <a:ext cx="26438" cy="26438"/>
            </a:xfrm>
            <a:custGeom>
              <a:rect b="b" l="l" r="r" t="t"/>
              <a:pathLst>
                <a:path extrusionOk="0" h="1009" w="1009">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81"/>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81"/>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81"/>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81"/>
            <p:cNvSpPr/>
            <p:nvPr/>
          </p:nvSpPr>
          <p:spPr>
            <a:xfrm>
              <a:off x="5442031" y="2030808"/>
              <a:ext cx="111203" cy="39540"/>
            </a:xfrm>
            <a:custGeom>
              <a:rect b="b" l="l" r="r" t="t"/>
              <a:pathLst>
                <a:path extrusionOk="0" h="1509" w="4244">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1"/>
            <p:cNvSpPr/>
            <p:nvPr/>
          </p:nvSpPr>
          <p:spPr>
            <a:xfrm>
              <a:off x="5333343" y="1992212"/>
              <a:ext cx="139895" cy="139895"/>
            </a:xfrm>
            <a:custGeom>
              <a:rect b="b" l="l" r="r" t="t"/>
              <a:pathLst>
                <a:path extrusionOk="0" h="5339" w="5339">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1"/>
            <p:cNvSpPr/>
            <p:nvPr/>
          </p:nvSpPr>
          <p:spPr>
            <a:xfrm>
              <a:off x="5353860" y="2012729"/>
              <a:ext cx="126296" cy="119457"/>
            </a:xfrm>
            <a:custGeom>
              <a:rect b="b" l="l" r="r" t="t"/>
              <a:pathLst>
                <a:path extrusionOk="0" h="4559" w="482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81"/>
            <p:cNvSpPr/>
            <p:nvPr/>
          </p:nvSpPr>
          <p:spPr>
            <a:xfrm>
              <a:off x="5344427" y="2018126"/>
              <a:ext cx="106304" cy="88067"/>
            </a:xfrm>
            <a:custGeom>
              <a:rect b="b" l="l" r="r" t="t"/>
              <a:pathLst>
                <a:path extrusionOk="0" h="3361" w="4057">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81"/>
            <p:cNvSpPr/>
            <p:nvPr/>
          </p:nvSpPr>
          <p:spPr>
            <a:xfrm>
              <a:off x="5372228" y="2031070"/>
              <a:ext cx="80258" cy="75778"/>
            </a:xfrm>
            <a:custGeom>
              <a:rect b="b" l="l" r="r" t="t"/>
              <a:pathLst>
                <a:path extrusionOk="0" h="2892" w="3063">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1"/>
            <p:cNvSpPr/>
            <p:nvPr/>
          </p:nvSpPr>
          <p:spPr>
            <a:xfrm>
              <a:off x="5521897" y="1992212"/>
              <a:ext cx="139895" cy="139895"/>
            </a:xfrm>
            <a:custGeom>
              <a:rect b="b" l="l" r="r" t="t"/>
              <a:pathLst>
                <a:path extrusionOk="0" h="5339" w="5339">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1"/>
            <p:cNvSpPr/>
            <p:nvPr/>
          </p:nvSpPr>
          <p:spPr>
            <a:xfrm>
              <a:off x="5542387" y="2012729"/>
              <a:ext cx="126322" cy="119431"/>
            </a:xfrm>
            <a:custGeom>
              <a:rect b="b" l="l" r="r" t="t"/>
              <a:pathLst>
                <a:path extrusionOk="0" h="4558" w="4821">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1"/>
            <p:cNvSpPr/>
            <p:nvPr/>
          </p:nvSpPr>
          <p:spPr>
            <a:xfrm>
              <a:off x="5532954" y="2018126"/>
              <a:ext cx="106304" cy="88067"/>
            </a:xfrm>
            <a:custGeom>
              <a:rect b="b" l="l" r="r" t="t"/>
              <a:pathLst>
                <a:path extrusionOk="0" h="3361" w="4057">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81"/>
            <p:cNvSpPr/>
            <p:nvPr/>
          </p:nvSpPr>
          <p:spPr>
            <a:xfrm>
              <a:off x="5560624" y="2031070"/>
              <a:ext cx="80415" cy="75778"/>
            </a:xfrm>
            <a:custGeom>
              <a:rect b="b" l="l" r="r" t="t"/>
              <a:pathLst>
                <a:path extrusionOk="0" h="2892" w="3069">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1"/>
            <p:cNvSpPr/>
            <p:nvPr/>
          </p:nvSpPr>
          <p:spPr>
            <a:xfrm>
              <a:off x="5661765" y="2220121"/>
              <a:ext cx="17136" cy="121291"/>
            </a:xfrm>
            <a:custGeom>
              <a:rect b="b" l="l" r="r" t="t"/>
              <a:pathLst>
                <a:path extrusionOk="0" h="4629" w="654">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1"/>
            <p:cNvSpPr/>
            <p:nvPr/>
          </p:nvSpPr>
          <p:spPr>
            <a:xfrm>
              <a:off x="5350454" y="2012833"/>
              <a:ext cx="106932" cy="98521"/>
            </a:xfrm>
            <a:custGeom>
              <a:rect b="b" l="l" r="r" t="t"/>
              <a:pathLst>
                <a:path extrusionOk="0" h="3760" w="4081">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1"/>
            <p:cNvSpPr/>
            <p:nvPr/>
          </p:nvSpPr>
          <p:spPr>
            <a:xfrm>
              <a:off x="5539007" y="2012833"/>
              <a:ext cx="106932" cy="98521"/>
            </a:xfrm>
            <a:custGeom>
              <a:rect b="b" l="l" r="r" t="t"/>
              <a:pathLst>
                <a:path extrusionOk="0" h="3760" w="4081">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81"/>
            <p:cNvSpPr/>
            <p:nvPr/>
          </p:nvSpPr>
          <p:spPr>
            <a:xfrm>
              <a:off x="5322417" y="1986736"/>
              <a:ext cx="368931" cy="150769"/>
            </a:xfrm>
            <a:custGeom>
              <a:rect b="b" l="l" r="r" t="t"/>
              <a:pathLst>
                <a:path extrusionOk="0" h="5754" w="1408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81"/>
            <p:cNvSpPr/>
            <p:nvPr/>
          </p:nvSpPr>
          <p:spPr>
            <a:xfrm>
              <a:off x="5639231" y="2099747"/>
              <a:ext cx="45068" cy="246932"/>
            </a:xfrm>
            <a:custGeom>
              <a:rect b="b" l="l" r="r" t="t"/>
              <a:pathLst>
                <a:path extrusionOk="0" h="9424" w="172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2" name="Google Shape;17422;p81"/>
          <p:cNvGrpSpPr/>
          <p:nvPr/>
        </p:nvGrpSpPr>
        <p:grpSpPr>
          <a:xfrm>
            <a:off x="6189641" y="2279418"/>
            <a:ext cx="363298" cy="287572"/>
            <a:chOff x="6189641" y="2466268"/>
            <a:chExt cx="363298" cy="287572"/>
          </a:xfrm>
        </p:grpSpPr>
        <p:sp>
          <p:nvSpPr>
            <p:cNvPr id="17423" name="Google Shape;17423;p81"/>
            <p:cNvSpPr/>
            <p:nvPr/>
          </p:nvSpPr>
          <p:spPr>
            <a:xfrm>
              <a:off x="6285621" y="2471691"/>
              <a:ext cx="250208" cy="31836"/>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81"/>
            <p:cNvSpPr/>
            <p:nvPr/>
          </p:nvSpPr>
          <p:spPr>
            <a:xfrm>
              <a:off x="6255567" y="2471691"/>
              <a:ext cx="250181" cy="276856"/>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1"/>
            <p:cNvSpPr/>
            <p:nvPr/>
          </p:nvSpPr>
          <p:spPr>
            <a:xfrm>
              <a:off x="6409139" y="2471691"/>
              <a:ext cx="96609" cy="276725"/>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1"/>
            <p:cNvSpPr/>
            <p:nvPr/>
          </p:nvSpPr>
          <p:spPr>
            <a:xfrm>
              <a:off x="6194934" y="2716580"/>
              <a:ext cx="250077" cy="31836"/>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1"/>
            <p:cNvSpPr/>
            <p:nvPr/>
          </p:nvSpPr>
          <p:spPr>
            <a:xfrm>
              <a:off x="6394676" y="2564422"/>
              <a:ext cx="152839" cy="95325"/>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81"/>
            <p:cNvSpPr/>
            <p:nvPr/>
          </p:nvSpPr>
          <p:spPr>
            <a:xfrm>
              <a:off x="6394676" y="2564501"/>
              <a:ext cx="152839" cy="95246"/>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81"/>
            <p:cNvSpPr/>
            <p:nvPr/>
          </p:nvSpPr>
          <p:spPr>
            <a:xfrm>
              <a:off x="6324479" y="2520874"/>
              <a:ext cx="125824" cy="10586"/>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81"/>
            <p:cNvSpPr/>
            <p:nvPr/>
          </p:nvSpPr>
          <p:spPr>
            <a:xfrm>
              <a:off x="6281717" y="2520847"/>
              <a:ext cx="32098" cy="10612"/>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1"/>
            <p:cNvSpPr/>
            <p:nvPr/>
          </p:nvSpPr>
          <p:spPr>
            <a:xfrm>
              <a:off x="6281717" y="2684115"/>
              <a:ext cx="69961" cy="1071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81"/>
            <p:cNvSpPr/>
            <p:nvPr/>
          </p:nvSpPr>
          <p:spPr>
            <a:xfrm>
              <a:off x="6281717" y="2629666"/>
              <a:ext cx="90477" cy="1071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1"/>
            <p:cNvSpPr/>
            <p:nvPr/>
          </p:nvSpPr>
          <p:spPr>
            <a:xfrm>
              <a:off x="6281717" y="2575191"/>
              <a:ext cx="128576" cy="1071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1"/>
            <p:cNvSpPr/>
            <p:nvPr/>
          </p:nvSpPr>
          <p:spPr>
            <a:xfrm>
              <a:off x="6189641" y="2466268"/>
              <a:ext cx="351716" cy="287572"/>
            </a:xfrm>
            <a:custGeom>
              <a:rect b="b" l="l" r="r" t="t"/>
              <a:pathLst>
                <a:path extrusionOk="0" h="10975" w="13423">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1"/>
            <p:cNvSpPr/>
            <p:nvPr/>
          </p:nvSpPr>
          <p:spPr>
            <a:xfrm>
              <a:off x="6379478" y="2559365"/>
              <a:ext cx="173461" cy="138061"/>
            </a:xfrm>
            <a:custGeom>
              <a:rect b="b" l="l" r="r" t="t"/>
              <a:pathLst>
                <a:path extrusionOk="0" h="5269" w="662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6" name="Google Shape;17436;p81"/>
          <p:cNvGrpSpPr/>
          <p:nvPr/>
        </p:nvGrpSpPr>
        <p:grpSpPr>
          <a:xfrm>
            <a:off x="7076255" y="2241398"/>
            <a:ext cx="369455" cy="363638"/>
            <a:chOff x="7076255" y="2428248"/>
            <a:chExt cx="369455" cy="363638"/>
          </a:xfrm>
        </p:grpSpPr>
        <p:sp>
          <p:nvSpPr>
            <p:cNvPr id="17437" name="Google Shape;17437;p81"/>
            <p:cNvSpPr/>
            <p:nvPr/>
          </p:nvSpPr>
          <p:spPr>
            <a:xfrm>
              <a:off x="7082544" y="2433567"/>
              <a:ext cx="358136" cy="352974"/>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81"/>
            <p:cNvSpPr/>
            <p:nvPr/>
          </p:nvSpPr>
          <p:spPr>
            <a:xfrm>
              <a:off x="7268319" y="2550168"/>
              <a:ext cx="147441" cy="100749"/>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81"/>
            <p:cNvSpPr/>
            <p:nvPr/>
          </p:nvSpPr>
          <p:spPr>
            <a:xfrm>
              <a:off x="7285194" y="2641353"/>
              <a:ext cx="155355" cy="52981"/>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81"/>
            <p:cNvSpPr/>
            <p:nvPr/>
          </p:nvSpPr>
          <p:spPr>
            <a:xfrm>
              <a:off x="7238763" y="2475831"/>
              <a:ext cx="116889" cy="13929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81"/>
            <p:cNvSpPr/>
            <p:nvPr/>
          </p:nvSpPr>
          <p:spPr>
            <a:xfrm>
              <a:off x="7280032" y="2713672"/>
              <a:ext cx="155852" cy="72869"/>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1"/>
            <p:cNvSpPr/>
            <p:nvPr/>
          </p:nvSpPr>
          <p:spPr>
            <a:xfrm>
              <a:off x="7128974" y="2433567"/>
              <a:ext cx="49575" cy="153861"/>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1"/>
            <p:cNvSpPr/>
            <p:nvPr/>
          </p:nvSpPr>
          <p:spPr>
            <a:xfrm>
              <a:off x="7199276" y="2437340"/>
              <a:ext cx="75123" cy="154804"/>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81"/>
            <p:cNvSpPr/>
            <p:nvPr/>
          </p:nvSpPr>
          <p:spPr>
            <a:xfrm>
              <a:off x="7151849" y="2668892"/>
              <a:ext cx="52353" cy="52353"/>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81"/>
            <p:cNvSpPr/>
            <p:nvPr/>
          </p:nvSpPr>
          <p:spPr>
            <a:xfrm>
              <a:off x="7151849" y="2695068"/>
              <a:ext cx="52484" cy="26176"/>
            </a:xfrm>
            <a:custGeom>
              <a:rect b="b" l="l" r="r" t="t"/>
              <a:pathLst>
                <a:path extrusionOk="0" h="999" w="2003">
                  <a:moveTo>
                    <a:pt x="1" y="0"/>
                  </a:moveTo>
                  <a:cubicBezTo>
                    <a:pt x="1" y="552"/>
                    <a:pt x="447" y="999"/>
                    <a:pt x="999" y="999"/>
                  </a:cubicBezTo>
                  <a:cubicBezTo>
                    <a:pt x="1551" y="999"/>
                    <a:pt x="2003" y="552"/>
                    <a:pt x="200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81"/>
            <p:cNvSpPr/>
            <p:nvPr/>
          </p:nvSpPr>
          <p:spPr>
            <a:xfrm>
              <a:off x="7076255" y="2428248"/>
              <a:ext cx="369455" cy="363638"/>
            </a:xfrm>
            <a:custGeom>
              <a:rect b="b" l="l" r="r" t="t"/>
              <a:pathLst>
                <a:path extrusionOk="0" h="13878" w="1410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7" name="Google Shape;17447;p81"/>
          <p:cNvGrpSpPr/>
          <p:nvPr/>
        </p:nvGrpSpPr>
        <p:grpSpPr>
          <a:xfrm>
            <a:off x="5331090" y="3150179"/>
            <a:ext cx="316238" cy="388688"/>
            <a:chOff x="5331090" y="3337029"/>
            <a:chExt cx="316238" cy="388688"/>
          </a:xfrm>
        </p:grpSpPr>
        <p:sp>
          <p:nvSpPr>
            <p:cNvPr id="17448" name="Google Shape;17448;p81"/>
            <p:cNvSpPr/>
            <p:nvPr/>
          </p:nvSpPr>
          <p:spPr>
            <a:xfrm>
              <a:off x="5475859" y="3342689"/>
              <a:ext cx="26438" cy="33487"/>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81"/>
            <p:cNvSpPr/>
            <p:nvPr/>
          </p:nvSpPr>
          <p:spPr>
            <a:xfrm>
              <a:off x="5489065" y="3342689"/>
              <a:ext cx="13232" cy="33487"/>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81"/>
            <p:cNvSpPr/>
            <p:nvPr/>
          </p:nvSpPr>
          <p:spPr>
            <a:xfrm>
              <a:off x="5477483" y="3471107"/>
              <a:ext cx="23294" cy="21486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1"/>
            <p:cNvSpPr/>
            <p:nvPr/>
          </p:nvSpPr>
          <p:spPr>
            <a:xfrm>
              <a:off x="5483274" y="3471107"/>
              <a:ext cx="17503" cy="214992"/>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1"/>
            <p:cNvSpPr/>
            <p:nvPr/>
          </p:nvSpPr>
          <p:spPr>
            <a:xfrm>
              <a:off x="5499755" y="3455386"/>
              <a:ext cx="101142" cy="26467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1"/>
            <p:cNvSpPr/>
            <p:nvPr/>
          </p:nvSpPr>
          <p:spPr>
            <a:xfrm>
              <a:off x="5512333" y="3455386"/>
              <a:ext cx="88564" cy="26467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81"/>
            <p:cNvSpPr/>
            <p:nvPr/>
          </p:nvSpPr>
          <p:spPr>
            <a:xfrm>
              <a:off x="5377364" y="3455386"/>
              <a:ext cx="101168" cy="26467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1"/>
            <p:cNvSpPr/>
            <p:nvPr/>
          </p:nvSpPr>
          <p:spPr>
            <a:xfrm>
              <a:off x="5383914" y="3455386"/>
              <a:ext cx="94486" cy="264540"/>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81"/>
            <p:cNvSpPr/>
            <p:nvPr/>
          </p:nvSpPr>
          <p:spPr>
            <a:xfrm>
              <a:off x="5487545" y="3561427"/>
              <a:ext cx="3066" cy="2411"/>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81"/>
            <p:cNvSpPr/>
            <p:nvPr/>
          </p:nvSpPr>
          <p:spPr>
            <a:xfrm>
              <a:off x="5351580" y="3376778"/>
              <a:ext cx="275100" cy="18868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81"/>
            <p:cNvSpPr/>
            <p:nvPr/>
          </p:nvSpPr>
          <p:spPr>
            <a:xfrm>
              <a:off x="5580512" y="3376778"/>
              <a:ext cx="46169" cy="18868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1"/>
            <p:cNvSpPr/>
            <p:nvPr/>
          </p:nvSpPr>
          <p:spPr>
            <a:xfrm>
              <a:off x="5455473" y="3365328"/>
              <a:ext cx="67445" cy="22927"/>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1"/>
            <p:cNvSpPr/>
            <p:nvPr/>
          </p:nvSpPr>
          <p:spPr>
            <a:xfrm>
              <a:off x="5378254" y="3418545"/>
              <a:ext cx="225158" cy="113850"/>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1"/>
            <p:cNvSpPr/>
            <p:nvPr/>
          </p:nvSpPr>
          <p:spPr>
            <a:xfrm>
              <a:off x="5426808" y="3469981"/>
              <a:ext cx="44177" cy="62414"/>
            </a:xfrm>
            <a:custGeom>
              <a:rect b="b" l="l" r="r" t="t"/>
              <a:pathLst>
                <a:path extrusionOk="0" h="2382" w="1686">
                  <a:moveTo>
                    <a:pt x="0" y="1"/>
                  </a:moveTo>
                  <a:lnTo>
                    <a:pt x="716" y="2381"/>
                  </a:lnTo>
                  <a:lnTo>
                    <a:pt x="1685" y="2381"/>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81"/>
            <p:cNvSpPr/>
            <p:nvPr/>
          </p:nvSpPr>
          <p:spPr>
            <a:xfrm>
              <a:off x="5522892" y="3418545"/>
              <a:ext cx="80520" cy="113850"/>
            </a:xfrm>
            <a:custGeom>
              <a:rect b="b" l="l" r="r" t="t"/>
              <a:pathLst>
                <a:path extrusionOk="0" h="4345" w="3073">
                  <a:moveTo>
                    <a:pt x="1" y="0"/>
                  </a:moveTo>
                  <a:lnTo>
                    <a:pt x="1402" y="4344"/>
                  </a:lnTo>
                  <a:lnTo>
                    <a:pt x="3073" y="4344"/>
                  </a:lnTo>
                  <a:lnTo>
                    <a:pt x="1"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81"/>
            <p:cNvSpPr/>
            <p:nvPr/>
          </p:nvSpPr>
          <p:spPr>
            <a:xfrm>
              <a:off x="5351580" y="3532369"/>
              <a:ext cx="275100" cy="33094"/>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81"/>
            <p:cNvSpPr/>
            <p:nvPr/>
          </p:nvSpPr>
          <p:spPr>
            <a:xfrm>
              <a:off x="5351580" y="3532369"/>
              <a:ext cx="275100" cy="33094"/>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1"/>
            <p:cNvSpPr/>
            <p:nvPr/>
          </p:nvSpPr>
          <p:spPr>
            <a:xfrm>
              <a:off x="5336750" y="3557156"/>
              <a:ext cx="304787" cy="22901"/>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1"/>
            <p:cNvSpPr/>
            <p:nvPr/>
          </p:nvSpPr>
          <p:spPr>
            <a:xfrm>
              <a:off x="5336750" y="3557156"/>
              <a:ext cx="304787" cy="22901"/>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81"/>
            <p:cNvSpPr/>
            <p:nvPr/>
          </p:nvSpPr>
          <p:spPr>
            <a:xfrm>
              <a:off x="5487309" y="3418545"/>
              <a:ext cx="72345" cy="53977"/>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81"/>
            <p:cNvSpPr/>
            <p:nvPr/>
          </p:nvSpPr>
          <p:spPr>
            <a:xfrm>
              <a:off x="5522892" y="3418545"/>
              <a:ext cx="36762" cy="51960"/>
            </a:xfrm>
            <a:custGeom>
              <a:rect b="b" l="l" r="r" t="t"/>
              <a:pathLst>
                <a:path extrusionOk="0" h="1983" w="1403">
                  <a:moveTo>
                    <a:pt x="1" y="0"/>
                  </a:moveTo>
                  <a:lnTo>
                    <a:pt x="481" y="1498"/>
                  </a:lnTo>
                  <a:lnTo>
                    <a:pt x="1402" y="1983"/>
                  </a:lnTo>
                  <a:lnTo>
                    <a:pt x="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81"/>
            <p:cNvSpPr/>
            <p:nvPr/>
          </p:nvSpPr>
          <p:spPr>
            <a:xfrm>
              <a:off x="5399898" y="3469981"/>
              <a:ext cx="44282" cy="41400"/>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1"/>
            <p:cNvSpPr/>
            <p:nvPr/>
          </p:nvSpPr>
          <p:spPr>
            <a:xfrm>
              <a:off x="5426808" y="3469981"/>
              <a:ext cx="17372" cy="31967"/>
            </a:xfrm>
            <a:custGeom>
              <a:rect b="b" l="l" r="r" t="t"/>
              <a:pathLst>
                <a:path extrusionOk="0" h="1220" w="663">
                  <a:moveTo>
                    <a:pt x="0" y="1"/>
                  </a:moveTo>
                  <a:lnTo>
                    <a:pt x="370" y="1220"/>
                  </a:lnTo>
                  <a:lnTo>
                    <a:pt x="663" y="937"/>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81"/>
            <p:cNvSpPr/>
            <p:nvPr/>
          </p:nvSpPr>
          <p:spPr>
            <a:xfrm>
              <a:off x="5489196" y="3365328"/>
              <a:ext cx="33723" cy="22927"/>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81"/>
            <p:cNvSpPr/>
            <p:nvPr/>
          </p:nvSpPr>
          <p:spPr>
            <a:xfrm>
              <a:off x="5400893" y="3337029"/>
              <a:ext cx="231447" cy="127947"/>
            </a:xfrm>
            <a:custGeom>
              <a:rect b="b" l="l" r="r" t="t"/>
              <a:pathLst>
                <a:path extrusionOk="0" h="4883" w="8833">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81"/>
            <p:cNvSpPr/>
            <p:nvPr/>
          </p:nvSpPr>
          <p:spPr>
            <a:xfrm>
              <a:off x="5331090" y="3371119"/>
              <a:ext cx="316238" cy="354598"/>
            </a:xfrm>
            <a:custGeom>
              <a:rect b="b" l="l" r="r" t="t"/>
              <a:pathLst>
                <a:path extrusionOk="0" h="13533" w="12069">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4" name="Google Shape;17474;p81"/>
          <p:cNvGrpSpPr/>
          <p:nvPr/>
        </p:nvGrpSpPr>
        <p:grpSpPr>
          <a:xfrm>
            <a:off x="7995963" y="1798313"/>
            <a:ext cx="343279" cy="363402"/>
            <a:chOff x="7995963" y="1985163"/>
            <a:chExt cx="343279" cy="363402"/>
          </a:xfrm>
        </p:grpSpPr>
        <p:sp>
          <p:nvSpPr>
            <p:cNvPr id="17475" name="Google Shape;17475;p81"/>
            <p:cNvSpPr/>
            <p:nvPr/>
          </p:nvSpPr>
          <p:spPr>
            <a:xfrm>
              <a:off x="8067155" y="2040110"/>
              <a:ext cx="265798" cy="241666"/>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1"/>
            <p:cNvSpPr/>
            <p:nvPr/>
          </p:nvSpPr>
          <p:spPr>
            <a:xfrm>
              <a:off x="8257333" y="2141776"/>
              <a:ext cx="75620" cy="75358"/>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1"/>
            <p:cNvSpPr/>
            <p:nvPr/>
          </p:nvSpPr>
          <p:spPr>
            <a:xfrm>
              <a:off x="8236449" y="2099380"/>
              <a:ext cx="94486" cy="9071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1"/>
            <p:cNvSpPr/>
            <p:nvPr/>
          </p:nvSpPr>
          <p:spPr>
            <a:xfrm>
              <a:off x="8215330" y="2056618"/>
              <a:ext cx="114217" cy="105675"/>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1"/>
            <p:cNvSpPr/>
            <p:nvPr/>
          </p:nvSpPr>
          <p:spPr>
            <a:xfrm>
              <a:off x="8194185" y="2041263"/>
              <a:ext cx="98128" cy="93360"/>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81"/>
            <p:cNvSpPr/>
            <p:nvPr/>
          </p:nvSpPr>
          <p:spPr>
            <a:xfrm>
              <a:off x="8110677" y="1990456"/>
              <a:ext cx="201523" cy="282280"/>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81"/>
            <p:cNvSpPr/>
            <p:nvPr/>
          </p:nvSpPr>
          <p:spPr>
            <a:xfrm>
              <a:off x="8285998" y="2039376"/>
              <a:ext cx="26071" cy="93228"/>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1"/>
            <p:cNvSpPr/>
            <p:nvPr/>
          </p:nvSpPr>
          <p:spPr>
            <a:xfrm>
              <a:off x="8251044" y="2015349"/>
              <a:ext cx="26307" cy="117256"/>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81"/>
            <p:cNvSpPr/>
            <p:nvPr/>
          </p:nvSpPr>
          <p:spPr>
            <a:xfrm>
              <a:off x="8216195" y="1990456"/>
              <a:ext cx="26307" cy="142280"/>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81"/>
            <p:cNvSpPr/>
            <p:nvPr/>
          </p:nvSpPr>
          <p:spPr>
            <a:xfrm>
              <a:off x="8181372" y="2010816"/>
              <a:ext cx="26307" cy="121920"/>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1"/>
            <p:cNvSpPr/>
            <p:nvPr/>
          </p:nvSpPr>
          <p:spPr>
            <a:xfrm>
              <a:off x="8046141" y="2178590"/>
              <a:ext cx="103788" cy="119903"/>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1"/>
            <p:cNvSpPr/>
            <p:nvPr/>
          </p:nvSpPr>
          <p:spPr>
            <a:xfrm>
              <a:off x="8084894" y="2230445"/>
              <a:ext cx="64930" cy="68048"/>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81"/>
            <p:cNvSpPr/>
            <p:nvPr/>
          </p:nvSpPr>
          <p:spPr>
            <a:xfrm>
              <a:off x="8002513" y="2187945"/>
              <a:ext cx="132585" cy="146524"/>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1"/>
            <p:cNvSpPr/>
            <p:nvPr/>
          </p:nvSpPr>
          <p:spPr>
            <a:xfrm>
              <a:off x="8065137" y="2263513"/>
              <a:ext cx="69961" cy="70956"/>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81"/>
            <p:cNvSpPr/>
            <p:nvPr/>
          </p:nvSpPr>
          <p:spPr>
            <a:xfrm>
              <a:off x="8164261" y="2258980"/>
              <a:ext cx="128445" cy="35766"/>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81"/>
            <p:cNvSpPr/>
            <p:nvPr/>
          </p:nvSpPr>
          <p:spPr>
            <a:xfrm>
              <a:off x="8228536" y="2258980"/>
              <a:ext cx="64170" cy="35766"/>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81"/>
            <p:cNvSpPr/>
            <p:nvPr/>
          </p:nvSpPr>
          <p:spPr>
            <a:xfrm>
              <a:off x="8155588" y="2281619"/>
              <a:ext cx="145791" cy="61681"/>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1"/>
            <p:cNvSpPr/>
            <p:nvPr/>
          </p:nvSpPr>
          <p:spPr>
            <a:xfrm>
              <a:off x="8160095" y="2281619"/>
              <a:ext cx="141284" cy="6155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1"/>
            <p:cNvSpPr/>
            <p:nvPr/>
          </p:nvSpPr>
          <p:spPr>
            <a:xfrm>
              <a:off x="8166148" y="2144658"/>
              <a:ext cx="119510" cy="96006"/>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1"/>
            <p:cNvSpPr/>
            <p:nvPr/>
          </p:nvSpPr>
          <p:spPr>
            <a:xfrm>
              <a:off x="7995963" y="1985163"/>
              <a:ext cx="343279" cy="363402"/>
            </a:xfrm>
            <a:custGeom>
              <a:rect b="b" l="l" r="r" t="t"/>
              <a:pathLst>
                <a:path extrusionOk="0" h="13869" w="13101">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5" name="Google Shape;17495;p81"/>
          <p:cNvGrpSpPr/>
          <p:nvPr/>
        </p:nvGrpSpPr>
        <p:grpSpPr>
          <a:xfrm>
            <a:off x="5743255" y="2246560"/>
            <a:ext cx="364162" cy="353236"/>
            <a:chOff x="5743255" y="2433410"/>
            <a:chExt cx="364162" cy="353236"/>
          </a:xfrm>
        </p:grpSpPr>
        <p:sp>
          <p:nvSpPr>
            <p:cNvPr id="17496" name="Google Shape;17496;p81"/>
            <p:cNvSpPr/>
            <p:nvPr/>
          </p:nvSpPr>
          <p:spPr>
            <a:xfrm>
              <a:off x="6077704" y="2456075"/>
              <a:ext cx="18263" cy="325304"/>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81"/>
            <p:cNvSpPr/>
            <p:nvPr/>
          </p:nvSpPr>
          <p:spPr>
            <a:xfrm>
              <a:off x="6077704" y="2723235"/>
              <a:ext cx="18263" cy="58143"/>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81"/>
            <p:cNvSpPr/>
            <p:nvPr/>
          </p:nvSpPr>
          <p:spPr>
            <a:xfrm>
              <a:off x="5987017" y="2640593"/>
              <a:ext cx="18263" cy="137511"/>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1"/>
            <p:cNvSpPr/>
            <p:nvPr/>
          </p:nvSpPr>
          <p:spPr>
            <a:xfrm>
              <a:off x="5987017" y="2723235"/>
              <a:ext cx="18263" cy="54868"/>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1"/>
            <p:cNvSpPr/>
            <p:nvPr/>
          </p:nvSpPr>
          <p:spPr>
            <a:xfrm>
              <a:off x="5748810" y="2438729"/>
              <a:ext cx="353079" cy="119641"/>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81"/>
            <p:cNvSpPr/>
            <p:nvPr/>
          </p:nvSpPr>
          <p:spPr>
            <a:xfrm>
              <a:off x="5980362" y="2438729"/>
              <a:ext cx="121527" cy="119772"/>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81"/>
            <p:cNvSpPr/>
            <p:nvPr/>
          </p:nvSpPr>
          <p:spPr>
            <a:xfrm>
              <a:off x="5775589" y="2473945"/>
              <a:ext cx="128314" cy="63174"/>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1"/>
            <p:cNvSpPr/>
            <p:nvPr/>
          </p:nvSpPr>
          <p:spPr>
            <a:xfrm>
              <a:off x="5946901" y="2473945"/>
              <a:ext cx="128183" cy="63174"/>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1"/>
            <p:cNvSpPr/>
            <p:nvPr/>
          </p:nvSpPr>
          <p:spPr>
            <a:xfrm>
              <a:off x="6007403" y="2473945"/>
              <a:ext cx="67681" cy="62781"/>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81"/>
            <p:cNvSpPr/>
            <p:nvPr/>
          </p:nvSpPr>
          <p:spPr>
            <a:xfrm>
              <a:off x="5827785" y="2498968"/>
              <a:ext cx="75987" cy="38151"/>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1"/>
            <p:cNvSpPr/>
            <p:nvPr/>
          </p:nvSpPr>
          <p:spPr>
            <a:xfrm>
              <a:off x="5839733" y="2609045"/>
              <a:ext cx="171207" cy="71087"/>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1"/>
            <p:cNvSpPr/>
            <p:nvPr/>
          </p:nvSpPr>
          <p:spPr>
            <a:xfrm>
              <a:off x="5839733" y="2640593"/>
              <a:ext cx="171207" cy="39540"/>
            </a:xfrm>
            <a:custGeom>
              <a:rect b="b" l="l" r="r" t="t"/>
              <a:pathLst>
                <a:path extrusionOk="0" h="1509" w="6534">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81"/>
            <p:cNvSpPr/>
            <p:nvPr/>
          </p:nvSpPr>
          <p:spPr>
            <a:xfrm>
              <a:off x="5883124" y="2652672"/>
              <a:ext cx="84555" cy="16246"/>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81"/>
            <p:cNvSpPr/>
            <p:nvPr/>
          </p:nvSpPr>
          <p:spPr>
            <a:xfrm>
              <a:off x="5929922" y="2621596"/>
              <a:ext cx="49706" cy="16770"/>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81"/>
            <p:cNvSpPr/>
            <p:nvPr/>
          </p:nvSpPr>
          <p:spPr>
            <a:xfrm>
              <a:off x="5871176" y="2621596"/>
              <a:ext cx="49706" cy="16770"/>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81"/>
            <p:cNvSpPr/>
            <p:nvPr/>
          </p:nvSpPr>
          <p:spPr>
            <a:xfrm>
              <a:off x="5834702" y="2609621"/>
              <a:ext cx="183024" cy="75463"/>
            </a:xfrm>
            <a:custGeom>
              <a:rect b="b" l="l" r="r" t="t"/>
              <a:pathLst>
                <a:path extrusionOk="0" h="2880" w="6985">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1"/>
            <p:cNvSpPr/>
            <p:nvPr/>
          </p:nvSpPr>
          <p:spPr>
            <a:xfrm>
              <a:off x="5743255" y="2433410"/>
              <a:ext cx="364162" cy="130357"/>
            </a:xfrm>
            <a:custGeom>
              <a:rect b="b" l="l" r="r" t="t"/>
              <a:pathLst>
                <a:path extrusionOk="0" h="4975" w="13898">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1"/>
            <p:cNvSpPr/>
            <p:nvPr/>
          </p:nvSpPr>
          <p:spPr>
            <a:xfrm>
              <a:off x="5769012" y="2468600"/>
              <a:ext cx="140943" cy="73786"/>
            </a:xfrm>
            <a:custGeom>
              <a:rect b="b" l="l" r="r" t="t"/>
              <a:pathLst>
                <a:path extrusionOk="0" h="2816" w="5379">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1"/>
            <p:cNvSpPr/>
            <p:nvPr/>
          </p:nvSpPr>
          <p:spPr>
            <a:xfrm>
              <a:off x="5940612" y="2468600"/>
              <a:ext cx="141074" cy="73786"/>
            </a:xfrm>
            <a:custGeom>
              <a:rect b="b" l="l" r="r" t="t"/>
              <a:pathLst>
                <a:path extrusionOk="0" h="2816" w="5384">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1"/>
            <p:cNvSpPr/>
            <p:nvPr/>
          </p:nvSpPr>
          <p:spPr>
            <a:xfrm>
              <a:off x="5981750" y="2666638"/>
              <a:ext cx="28954" cy="116758"/>
            </a:xfrm>
            <a:custGeom>
              <a:rect b="b" l="l" r="r" t="t"/>
              <a:pathLst>
                <a:path extrusionOk="0" h="4456" w="1105">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81"/>
            <p:cNvSpPr/>
            <p:nvPr/>
          </p:nvSpPr>
          <p:spPr>
            <a:xfrm>
              <a:off x="6072123" y="2505650"/>
              <a:ext cx="29137" cy="280996"/>
            </a:xfrm>
            <a:custGeom>
              <a:rect b="b" l="l" r="r" t="t"/>
              <a:pathLst>
                <a:path extrusionOk="0" h="10724" w="1112">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7" name="Google Shape;17517;p81"/>
          <p:cNvGrpSpPr/>
          <p:nvPr/>
        </p:nvGrpSpPr>
        <p:grpSpPr>
          <a:xfrm>
            <a:off x="4885202" y="1812410"/>
            <a:ext cx="363271" cy="335104"/>
            <a:chOff x="4885202" y="1999260"/>
            <a:chExt cx="363271" cy="335104"/>
          </a:xfrm>
        </p:grpSpPr>
        <p:sp>
          <p:nvSpPr>
            <p:cNvPr id="17518" name="Google Shape;17518;p81"/>
            <p:cNvSpPr/>
            <p:nvPr/>
          </p:nvSpPr>
          <p:spPr>
            <a:xfrm>
              <a:off x="5222402" y="2021008"/>
              <a:ext cx="17267" cy="308063"/>
            </a:xfrm>
            <a:custGeom>
              <a:rect b="b" l="l" r="r" t="t"/>
              <a:pathLst>
                <a:path extrusionOk="0" h="11757" w="659">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81"/>
            <p:cNvSpPr/>
            <p:nvPr/>
          </p:nvSpPr>
          <p:spPr>
            <a:xfrm>
              <a:off x="5222402" y="2273967"/>
              <a:ext cx="17267" cy="55104"/>
            </a:xfrm>
            <a:custGeom>
              <a:rect b="b" l="l" r="r" t="t"/>
              <a:pathLst>
                <a:path extrusionOk="0" h="2103" w="659">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81"/>
            <p:cNvSpPr/>
            <p:nvPr/>
          </p:nvSpPr>
          <p:spPr>
            <a:xfrm>
              <a:off x="5158258" y="2180765"/>
              <a:ext cx="17267" cy="148306"/>
            </a:xfrm>
            <a:custGeom>
              <a:rect b="b" l="l" r="r" t="t"/>
              <a:pathLst>
                <a:path extrusionOk="0" h="5660" w="659">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81"/>
            <p:cNvSpPr/>
            <p:nvPr/>
          </p:nvSpPr>
          <p:spPr>
            <a:xfrm>
              <a:off x="5158258" y="2273967"/>
              <a:ext cx="17267" cy="55104"/>
            </a:xfrm>
            <a:custGeom>
              <a:rect b="b" l="l" r="r" t="t"/>
              <a:pathLst>
                <a:path extrusionOk="0" h="2103" w="659">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81"/>
            <p:cNvSpPr/>
            <p:nvPr/>
          </p:nvSpPr>
          <p:spPr>
            <a:xfrm>
              <a:off x="4951730" y="2141383"/>
              <a:ext cx="230346" cy="57410"/>
            </a:xfrm>
            <a:custGeom>
              <a:rect b="b" l="l" r="r" t="t"/>
              <a:pathLst>
                <a:path extrusionOk="0" h="2191" w="8791">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1"/>
            <p:cNvSpPr/>
            <p:nvPr/>
          </p:nvSpPr>
          <p:spPr>
            <a:xfrm>
              <a:off x="4890495" y="2004658"/>
              <a:ext cx="352948" cy="116523"/>
            </a:xfrm>
            <a:custGeom>
              <a:rect b="b" l="l" r="r" t="t"/>
              <a:pathLst>
                <a:path extrusionOk="0" h="4447" w="1347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1"/>
            <p:cNvSpPr/>
            <p:nvPr/>
          </p:nvSpPr>
          <p:spPr>
            <a:xfrm>
              <a:off x="5145681" y="2006178"/>
              <a:ext cx="97762" cy="115029"/>
            </a:xfrm>
            <a:custGeom>
              <a:rect b="b" l="l" r="r" t="t"/>
              <a:pathLst>
                <a:path extrusionOk="0" h="4390" w="3731">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1"/>
            <p:cNvSpPr/>
            <p:nvPr/>
          </p:nvSpPr>
          <p:spPr>
            <a:xfrm>
              <a:off x="5098019" y="2022266"/>
              <a:ext cx="124934" cy="81175"/>
            </a:xfrm>
            <a:custGeom>
              <a:rect b="b" l="l" r="r" t="t"/>
              <a:pathLst>
                <a:path extrusionOk="0" h="3098" w="4768">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1"/>
            <p:cNvSpPr/>
            <p:nvPr/>
          </p:nvSpPr>
          <p:spPr>
            <a:xfrm>
              <a:off x="4910854" y="2022397"/>
              <a:ext cx="125065" cy="81044"/>
            </a:xfrm>
            <a:custGeom>
              <a:rect b="b" l="l" r="r" t="t"/>
              <a:pathLst>
                <a:path extrusionOk="0" h="3093" w="4773">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1"/>
            <p:cNvSpPr/>
            <p:nvPr/>
          </p:nvSpPr>
          <p:spPr>
            <a:xfrm>
              <a:off x="4952123" y="2025175"/>
              <a:ext cx="83665" cy="78267"/>
            </a:xfrm>
            <a:custGeom>
              <a:rect b="b" l="l" r="r" t="t"/>
              <a:pathLst>
                <a:path extrusionOk="0" h="2987" w="3193">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1"/>
            <p:cNvSpPr/>
            <p:nvPr/>
          </p:nvSpPr>
          <p:spPr>
            <a:xfrm>
              <a:off x="5146572" y="2022790"/>
              <a:ext cx="75987" cy="80677"/>
            </a:xfrm>
            <a:custGeom>
              <a:rect b="b" l="l" r="r" t="t"/>
              <a:pathLst>
                <a:path extrusionOk="0" h="3079" w="290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81"/>
            <p:cNvSpPr/>
            <p:nvPr/>
          </p:nvSpPr>
          <p:spPr>
            <a:xfrm>
              <a:off x="4980029" y="2152073"/>
              <a:ext cx="173723" cy="36133"/>
            </a:xfrm>
            <a:custGeom>
              <a:rect b="b" l="l" r="r" t="t"/>
              <a:pathLst>
                <a:path extrusionOk="0" h="1379" w="663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81"/>
            <p:cNvSpPr/>
            <p:nvPr/>
          </p:nvSpPr>
          <p:spPr>
            <a:xfrm>
              <a:off x="4885202" y="1999260"/>
              <a:ext cx="363271" cy="127318"/>
            </a:xfrm>
            <a:custGeom>
              <a:rect b="b" l="l" r="r" t="t"/>
              <a:pathLst>
                <a:path extrusionOk="0" h="4859" w="13864">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1"/>
            <p:cNvSpPr/>
            <p:nvPr/>
          </p:nvSpPr>
          <p:spPr>
            <a:xfrm>
              <a:off x="5092490" y="2017000"/>
              <a:ext cx="136489" cy="91840"/>
            </a:xfrm>
            <a:custGeom>
              <a:rect b="b" l="l" r="r" t="t"/>
              <a:pathLst>
                <a:path extrusionOk="0" h="3505" w="5209">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1"/>
            <p:cNvSpPr/>
            <p:nvPr/>
          </p:nvSpPr>
          <p:spPr>
            <a:xfrm>
              <a:off x="4904959" y="2017000"/>
              <a:ext cx="136489" cy="91840"/>
            </a:xfrm>
            <a:custGeom>
              <a:rect b="b" l="l" r="r" t="t"/>
              <a:pathLst>
                <a:path extrusionOk="0" h="3505" w="5209">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81"/>
            <p:cNvSpPr/>
            <p:nvPr/>
          </p:nvSpPr>
          <p:spPr>
            <a:xfrm>
              <a:off x="4946961" y="2135985"/>
              <a:ext cx="239622" cy="68205"/>
            </a:xfrm>
            <a:custGeom>
              <a:rect b="b" l="l" r="r" t="t"/>
              <a:pathLst>
                <a:path extrusionOk="0" h="2603" w="9145">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81"/>
            <p:cNvSpPr/>
            <p:nvPr/>
          </p:nvSpPr>
          <p:spPr>
            <a:xfrm>
              <a:off x="5152677" y="2206051"/>
              <a:ext cx="28141" cy="128314"/>
            </a:xfrm>
            <a:custGeom>
              <a:rect b="b" l="l" r="r" t="t"/>
              <a:pathLst>
                <a:path extrusionOk="0" h="4897" w="1074">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81"/>
            <p:cNvSpPr/>
            <p:nvPr/>
          </p:nvSpPr>
          <p:spPr>
            <a:xfrm>
              <a:off x="5217004" y="2100140"/>
              <a:ext cx="27958" cy="234224"/>
            </a:xfrm>
            <a:custGeom>
              <a:rect b="b" l="l" r="r" t="t"/>
              <a:pathLst>
                <a:path extrusionOk="0" h="8939" w="1067">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6" name="Google Shape;17536;p81"/>
          <p:cNvGrpSpPr/>
          <p:nvPr/>
        </p:nvGrpSpPr>
        <p:grpSpPr>
          <a:xfrm>
            <a:off x="7062315" y="2715113"/>
            <a:ext cx="363507" cy="346423"/>
            <a:chOff x="7062315" y="2901963"/>
            <a:chExt cx="363507" cy="346423"/>
          </a:xfrm>
        </p:grpSpPr>
        <p:sp>
          <p:nvSpPr>
            <p:cNvPr id="17537" name="Google Shape;17537;p81"/>
            <p:cNvSpPr/>
            <p:nvPr/>
          </p:nvSpPr>
          <p:spPr>
            <a:xfrm>
              <a:off x="7067582" y="2907256"/>
              <a:ext cx="215751" cy="265274"/>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81"/>
            <p:cNvSpPr/>
            <p:nvPr/>
          </p:nvSpPr>
          <p:spPr>
            <a:xfrm>
              <a:off x="7091741" y="2999567"/>
              <a:ext cx="42422" cy="172963"/>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1"/>
            <p:cNvSpPr/>
            <p:nvPr/>
          </p:nvSpPr>
          <p:spPr>
            <a:xfrm>
              <a:off x="7240650" y="2907256"/>
              <a:ext cx="42553" cy="226416"/>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1"/>
            <p:cNvSpPr/>
            <p:nvPr/>
          </p:nvSpPr>
          <p:spPr>
            <a:xfrm>
              <a:off x="7269708" y="2965268"/>
              <a:ext cx="150717" cy="277720"/>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1"/>
            <p:cNvSpPr/>
            <p:nvPr/>
          </p:nvSpPr>
          <p:spPr>
            <a:xfrm>
              <a:off x="7270966" y="3029517"/>
              <a:ext cx="149616" cy="213341"/>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81"/>
            <p:cNvSpPr/>
            <p:nvPr/>
          </p:nvSpPr>
          <p:spPr>
            <a:xfrm>
              <a:off x="7114511" y="2907256"/>
              <a:ext cx="168692" cy="96740"/>
            </a:xfrm>
            <a:custGeom>
              <a:rect b="b" l="l" r="r" t="t"/>
              <a:pathLst>
                <a:path extrusionOk="0" h="3692" w="6438">
                  <a:moveTo>
                    <a:pt x="6437" y="0"/>
                  </a:moveTo>
                  <a:lnTo>
                    <a:pt x="0" y="1426"/>
                  </a:lnTo>
                  <a:lnTo>
                    <a:pt x="0" y="3692"/>
                  </a:lnTo>
                  <a:lnTo>
                    <a:pt x="6437" y="2266"/>
                  </a:lnTo>
                  <a:lnTo>
                    <a:pt x="643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81"/>
            <p:cNvSpPr/>
            <p:nvPr/>
          </p:nvSpPr>
          <p:spPr>
            <a:xfrm>
              <a:off x="7062315" y="2901963"/>
              <a:ext cx="226285" cy="275860"/>
            </a:xfrm>
            <a:custGeom>
              <a:rect b="b" l="l" r="r" t="t"/>
              <a:pathLst>
                <a:path extrusionOk="0" h="10528" w="8636">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81"/>
            <p:cNvSpPr/>
            <p:nvPr/>
          </p:nvSpPr>
          <p:spPr>
            <a:xfrm>
              <a:off x="7264310" y="2959975"/>
              <a:ext cx="161512" cy="288411"/>
            </a:xfrm>
            <a:custGeom>
              <a:rect b="b" l="l" r="r" t="t"/>
              <a:pathLst>
                <a:path extrusionOk="0" h="11007" w="6164">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1"/>
            <p:cNvSpPr/>
            <p:nvPr/>
          </p:nvSpPr>
          <p:spPr>
            <a:xfrm>
              <a:off x="7359425" y="3200357"/>
              <a:ext cx="64039" cy="24761"/>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1"/>
            <p:cNvSpPr/>
            <p:nvPr/>
          </p:nvSpPr>
          <p:spPr>
            <a:xfrm>
              <a:off x="7063678" y="3188120"/>
              <a:ext cx="187793" cy="25600"/>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1"/>
            <p:cNvSpPr/>
            <p:nvPr/>
          </p:nvSpPr>
          <p:spPr>
            <a:xfrm>
              <a:off x="7365819" y="3152485"/>
              <a:ext cx="52222" cy="20805"/>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1"/>
            <p:cNvSpPr/>
            <p:nvPr/>
          </p:nvSpPr>
          <p:spPr>
            <a:xfrm>
              <a:off x="7152400" y="3137025"/>
              <a:ext cx="156429" cy="34273"/>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9" name="Google Shape;17549;p81"/>
          <p:cNvGrpSpPr/>
          <p:nvPr/>
        </p:nvGrpSpPr>
        <p:grpSpPr>
          <a:xfrm>
            <a:off x="7541533" y="1798313"/>
            <a:ext cx="359865" cy="363402"/>
            <a:chOff x="7541533" y="1985163"/>
            <a:chExt cx="359865" cy="363402"/>
          </a:xfrm>
        </p:grpSpPr>
        <p:sp>
          <p:nvSpPr>
            <p:cNvPr id="17550" name="Google Shape;17550;p81"/>
            <p:cNvSpPr/>
            <p:nvPr/>
          </p:nvSpPr>
          <p:spPr>
            <a:xfrm>
              <a:off x="7645531" y="2035367"/>
              <a:ext cx="157005" cy="258357"/>
            </a:xfrm>
            <a:custGeom>
              <a:rect b="b" l="l" r="r" t="t"/>
              <a:pathLst>
                <a:path extrusionOk="0" h="9860" w="5992">
                  <a:moveTo>
                    <a:pt x="1" y="0"/>
                  </a:moveTo>
                  <a:lnTo>
                    <a:pt x="1" y="9860"/>
                  </a:lnTo>
                  <a:lnTo>
                    <a:pt x="5992" y="9860"/>
                  </a:lnTo>
                  <a:lnTo>
                    <a:pt x="599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1"/>
            <p:cNvSpPr/>
            <p:nvPr/>
          </p:nvSpPr>
          <p:spPr>
            <a:xfrm>
              <a:off x="7765276" y="2035367"/>
              <a:ext cx="37260" cy="258357"/>
            </a:xfrm>
            <a:custGeom>
              <a:rect b="b" l="l" r="r" t="t"/>
              <a:pathLst>
                <a:path extrusionOk="0" h="9860" w="1422">
                  <a:moveTo>
                    <a:pt x="1" y="0"/>
                  </a:moveTo>
                  <a:lnTo>
                    <a:pt x="1" y="9860"/>
                  </a:lnTo>
                  <a:lnTo>
                    <a:pt x="1422" y="9860"/>
                  </a:lnTo>
                  <a:lnTo>
                    <a:pt x="142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81"/>
            <p:cNvSpPr/>
            <p:nvPr/>
          </p:nvSpPr>
          <p:spPr>
            <a:xfrm>
              <a:off x="7605808" y="2019882"/>
              <a:ext cx="237997" cy="63436"/>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81"/>
            <p:cNvSpPr/>
            <p:nvPr/>
          </p:nvSpPr>
          <p:spPr>
            <a:xfrm>
              <a:off x="7605808" y="2020013"/>
              <a:ext cx="237997" cy="62283"/>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1"/>
            <p:cNvSpPr/>
            <p:nvPr/>
          </p:nvSpPr>
          <p:spPr>
            <a:xfrm>
              <a:off x="7541533" y="1990456"/>
              <a:ext cx="353341" cy="89953"/>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1"/>
            <p:cNvSpPr/>
            <p:nvPr/>
          </p:nvSpPr>
          <p:spPr>
            <a:xfrm>
              <a:off x="7809925" y="1990456"/>
              <a:ext cx="86704" cy="89875"/>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1"/>
            <p:cNvSpPr/>
            <p:nvPr/>
          </p:nvSpPr>
          <p:spPr>
            <a:xfrm>
              <a:off x="7583038" y="2035472"/>
              <a:ext cx="63541" cy="45016"/>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1"/>
            <p:cNvSpPr/>
            <p:nvPr/>
          </p:nvSpPr>
          <p:spPr>
            <a:xfrm>
              <a:off x="7613354" y="2277976"/>
              <a:ext cx="221516" cy="39540"/>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1"/>
            <p:cNvSpPr/>
            <p:nvPr/>
          </p:nvSpPr>
          <p:spPr>
            <a:xfrm>
              <a:off x="7613354" y="2277976"/>
              <a:ext cx="221516" cy="39540"/>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81"/>
            <p:cNvSpPr/>
            <p:nvPr/>
          </p:nvSpPr>
          <p:spPr>
            <a:xfrm>
              <a:off x="7579762" y="2310572"/>
              <a:ext cx="288568" cy="32727"/>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81"/>
            <p:cNvSpPr/>
            <p:nvPr/>
          </p:nvSpPr>
          <p:spPr>
            <a:xfrm>
              <a:off x="7579762" y="2310572"/>
              <a:ext cx="288673" cy="32727"/>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81"/>
            <p:cNvSpPr/>
            <p:nvPr/>
          </p:nvSpPr>
          <p:spPr>
            <a:xfrm>
              <a:off x="7580024" y="2014484"/>
              <a:ext cx="41898" cy="41898"/>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81"/>
            <p:cNvSpPr/>
            <p:nvPr/>
          </p:nvSpPr>
          <p:spPr>
            <a:xfrm>
              <a:off x="7826275" y="2014484"/>
              <a:ext cx="41924" cy="41898"/>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81"/>
            <p:cNvSpPr/>
            <p:nvPr/>
          </p:nvSpPr>
          <p:spPr>
            <a:xfrm>
              <a:off x="7670711" y="2104149"/>
              <a:ext cx="20255" cy="149957"/>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81"/>
            <p:cNvSpPr/>
            <p:nvPr/>
          </p:nvSpPr>
          <p:spPr>
            <a:xfrm>
              <a:off x="7713840" y="2104149"/>
              <a:ext cx="20412" cy="149957"/>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1"/>
            <p:cNvSpPr/>
            <p:nvPr/>
          </p:nvSpPr>
          <p:spPr>
            <a:xfrm>
              <a:off x="7757101" y="2104149"/>
              <a:ext cx="20412" cy="149957"/>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1"/>
            <p:cNvSpPr/>
            <p:nvPr/>
          </p:nvSpPr>
          <p:spPr>
            <a:xfrm>
              <a:off x="7544677" y="1985163"/>
              <a:ext cx="356721" cy="244024"/>
            </a:xfrm>
            <a:custGeom>
              <a:rect b="b" l="l" r="r" t="t"/>
              <a:pathLst>
                <a:path extrusionOk="0" h="9313" w="13614">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1"/>
            <p:cNvSpPr/>
            <p:nvPr/>
          </p:nvSpPr>
          <p:spPr>
            <a:xfrm>
              <a:off x="7565665" y="2009060"/>
              <a:ext cx="61550" cy="52719"/>
            </a:xfrm>
            <a:custGeom>
              <a:rect b="b" l="l" r="r" t="t"/>
              <a:pathLst>
                <a:path extrusionOk="0" h="2012" w="2349">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1"/>
            <p:cNvSpPr/>
            <p:nvPr/>
          </p:nvSpPr>
          <p:spPr>
            <a:xfrm>
              <a:off x="7812074" y="2009060"/>
              <a:ext cx="61419" cy="52719"/>
            </a:xfrm>
            <a:custGeom>
              <a:rect b="b" l="l" r="r" t="t"/>
              <a:pathLst>
                <a:path extrusionOk="0" h="2012" w="2344">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1"/>
            <p:cNvSpPr/>
            <p:nvPr/>
          </p:nvSpPr>
          <p:spPr>
            <a:xfrm>
              <a:off x="7574469" y="2133470"/>
              <a:ext cx="299259" cy="215096"/>
            </a:xfrm>
            <a:custGeom>
              <a:rect b="b" l="l" r="r" t="t"/>
              <a:pathLst>
                <a:path extrusionOk="0" h="8209" w="11421">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1"/>
            <p:cNvSpPr/>
            <p:nvPr/>
          </p:nvSpPr>
          <p:spPr>
            <a:xfrm>
              <a:off x="7665051" y="2098384"/>
              <a:ext cx="31574" cy="160621"/>
            </a:xfrm>
            <a:custGeom>
              <a:rect b="b" l="l" r="r" t="t"/>
              <a:pathLst>
                <a:path extrusionOk="0" h="6130" w="1205">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1"/>
            <p:cNvSpPr/>
            <p:nvPr/>
          </p:nvSpPr>
          <p:spPr>
            <a:xfrm>
              <a:off x="7708312" y="2098384"/>
              <a:ext cx="31600" cy="160621"/>
            </a:xfrm>
            <a:custGeom>
              <a:rect b="b" l="l" r="r" t="t"/>
              <a:pathLst>
                <a:path extrusionOk="0" h="6130" w="1206">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1"/>
            <p:cNvSpPr/>
            <p:nvPr/>
          </p:nvSpPr>
          <p:spPr>
            <a:xfrm>
              <a:off x="7751834" y="2099380"/>
              <a:ext cx="31076" cy="159626"/>
            </a:xfrm>
            <a:custGeom>
              <a:rect b="b" l="l" r="r" t="t"/>
              <a:pathLst>
                <a:path extrusionOk="0" h="6092" w="1186">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3" name="Google Shape;17573;p81"/>
          <p:cNvGrpSpPr/>
          <p:nvPr/>
        </p:nvGrpSpPr>
        <p:grpSpPr>
          <a:xfrm>
            <a:off x="6602959" y="2721663"/>
            <a:ext cx="363402" cy="333322"/>
            <a:chOff x="6602959" y="2908513"/>
            <a:chExt cx="363402" cy="333322"/>
          </a:xfrm>
        </p:grpSpPr>
        <p:sp>
          <p:nvSpPr>
            <p:cNvPr id="17574" name="Google Shape;17574;p81"/>
            <p:cNvSpPr/>
            <p:nvPr/>
          </p:nvSpPr>
          <p:spPr>
            <a:xfrm>
              <a:off x="6613781" y="2913911"/>
              <a:ext cx="341628" cy="322527"/>
            </a:xfrm>
            <a:custGeom>
              <a:rect b="b" l="l" r="r" t="t"/>
              <a:pathLst>
                <a:path extrusionOk="0" h="12309" w="13038">
                  <a:moveTo>
                    <a:pt x="0" y="1"/>
                  </a:moveTo>
                  <a:lnTo>
                    <a:pt x="0" y="12308"/>
                  </a:lnTo>
                  <a:lnTo>
                    <a:pt x="13038" y="12308"/>
                  </a:lnTo>
                  <a:lnTo>
                    <a:pt x="13038"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1"/>
            <p:cNvSpPr/>
            <p:nvPr/>
          </p:nvSpPr>
          <p:spPr>
            <a:xfrm>
              <a:off x="6613781" y="2913911"/>
              <a:ext cx="341628" cy="322527"/>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81"/>
            <p:cNvSpPr/>
            <p:nvPr/>
          </p:nvSpPr>
          <p:spPr>
            <a:xfrm>
              <a:off x="6613781" y="3136292"/>
              <a:ext cx="341628" cy="100146"/>
            </a:xfrm>
            <a:custGeom>
              <a:rect b="b" l="l" r="r" t="t"/>
              <a:pathLst>
                <a:path extrusionOk="0" h="3822" w="13038">
                  <a:moveTo>
                    <a:pt x="0" y="1"/>
                  </a:moveTo>
                  <a:lnTo>
                    <a:pt x="0" y="3821"/>
                  </a:lnTo>
                  <a:lnTo>
                    <a:pt x="13038" y="3821"/>
                  </a:lnTo>
                  <a:lnTo>
                    <a:pt x="13038"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81"/>
            <p:cNvSpPr/>
            <p:nvPr/>
          </p:nvSpPr>
          <p:spPr>
            <a:xfrm>
              <a:off x="6613781" y="3136423"/>
              <a:ext cx="271458" cy="28823"/>
            </a:xfrm>
            <a:custGeom>
              <a:rect b="b" l="l" r="r" t="t"/>
              <a:pathLst>
                <a:path extrusionOk="0" h="1100" w="10360">
                  <a:moveTo>
                    <a:pt x="0" y="0"/>
                  </a:moveTo>
                  <a:lnTo>
                    <a:pt x="0" y="1100"/>
                  </a:lnTo>
                  <a:lnTo>
                    <a:pt x="8746" y="1100"/>
                  </a:lnTo>
                  <a:cubicBezTo>
                    <a:pt x="9457" y="1100"/>
                    <a:pt x="10100" y="663"/>
                    <a:pt x="10359"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1"/>
            <p:cNvSpPr/>
            <p:nvPr/>
          </p:nvSpPr>
          <p:spPr>
            <a:xfrm>
              <a:off x="6613781" y="2913911"/>
              <a:ext cx="147441" cy="322527"/>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1"/>
            <p:cNvSpPr/>
            <p:nvPr/>
          </p:nvSpPr>
          <p:spPr>
            <a:xfrm>
              <a:off x="6613912" y="2913911"/>
              <a:ext cx="53348" cy="322527"/>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1"/>
            <p:cNvSpPr/>
            <p:nvPr/>
          </p:nvSpPr>
          <p:spPr>
            <a:xfrm>
              <a:off x="6623581" y="2913911"/>
              <a:ext cx="137642" cy="322527"/>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81"/>
            <p:cNvSpPr/>
            <p:nvPr/>
          </p:nvSpPr>
          <p:spPr>
            <a:xfrm>
              <a:off x="6608252" y="3072148"/>
              <a:ext cx="45540" cy="21276"/>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81"/>
            <p:cNvSpPr/>
            <p:nvPr/>
          </p:nvSpPr>
          <p:spPr>
            <a:xfrm>
              <a:off x="6807994" y="2913911"/>
              <a:ext cx="147415" cy="322527"/>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81"/>
            <p:cNvSpPr/>
            <p:nvPr/>
          </p:nvSpPr>
          <p:spPr>
            <a:xfrm>
              <a:off x="6901930" y="2913911"/>
              <a:ext cx="53479" cy="322527"/>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81"/>
            <p:cNvSpPr/>
            <p:nvPr/>
          </p:nvSpPr>
          <p:spPr>
            <a:xfrm>
              <a:off x="6808099" y="2913911"/>
              <a:ext cx="137642" cy="322527"/>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81"/>
            <p:cNvSpPr/>
            <p:nvPr/>
          </p:nvSpPr>
          <p:spPr>
            <a:xfrm>
              <a:off x="6915398" y="3072148"/>
              <a:ext cx="45566" cy="21276"/>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81"/>
            <p:cNvSpPr/>
            <p:nvPr/>
          </p:nvSpPr>
          <p:spPr>
            <a:xfrm>
              <a:off x="6915398" y="3077677"/>
              <a:ext cx="45566" cy="15748"/>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1"/>
            <p:cNvSpPr/>
            <p:nvPr/>
          </p:nvSpPr>
          <p:spPr>
            <a:xfrm>
              <a:off x="6884086" y="3093267"/>
              <a:ext cx="56990" cy="143170"/>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1"/>
            <p:cNvSpPr/>
            <p:nvPr/>
          </p:nvSpPr>
          <p:spPr>
            <a:xfrm>
              <a:off x="6608252" y="3077677"/>
              <a:ext cx="45540" cy="15748"/>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1"/>
            <p:cNvSpPr/>
            <p:nvPr/>
          </p:nvSpPr>
          <p:spPr>
            <a:xfrm>
              <a:off x="6628245" y="3093267"/>
              <a:ext cx="56990" cy="143170"/>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81"/>
            <p:cNvSpPr/>
            <p:nvPr/>
          </p:nvSpPr>
          <p:spPr>
            <a:xfrm>
              <a:off x="6613781" y="2913911"/>
              <a:ext cx="341628" cy="52746"/>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81"/>
            <p:cNvSpPr/>
            <p:nvPr/>
          </p:nvSpPr>
          <p:spPr>
            <a:xfrm>
              <a:off x="6723072" y="3184845"/>
              <a:ext cx="61419" cy="51593"/>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81"/>
            <p:cNvSpPr/>
            <p:nvPr/>
          </p:nvSpPr>
          <p:spPr>
            <a:xfrm>
              <a:off x="6661836" y="3184845"/>
              <a:ext cx="61261" cy="51593"/>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81"/>
            <p:cNvSpPr/>
            <p:nvPr/>
          </p:nvSpPr>
          <p:spPr>
            <a:xfrm>
              <a:off x="6677165" y="3184845"/>
              <a:ext cx="46064" cy="51462"/>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81"/>
            <p:cNvSpPr/>
            <p:nvPr/>
          </p:nvSpPr>
          <p:spPr>
            <a:xfrm>
              <a:off x="6738688" y="3184845"/>
              <a:ext cx="45933" cy="51462"/>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81"/>
            <p:cNvSpPr/>
            <p:nvPr/>
          </p:nvSpPr>
          <p:spPr>
            <a:xfrm>
              <a:off x="6784464" y="3184845"/>
              <a:ext cx="61392" cy="51593"/>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1"/>
            <p:cNvSpPr/>
            <p:nvPr/>
          </p:nvSpPr>
          <p:spPr>
            <a:xfrm>
              <a:off x="6845830" y="3184845"/>
              <a:ext cx="61288" cy="51593"/>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1"/>
            <p:cNvSpPr/>
            <p:nvPr/>
          </p:nvSpPr>
          <p:spPr>
            <a:xfrm>
              <a:off x="6799792" y="3184845"/>
              <a:ext cx="46064" cy="51462"/>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1"/>
            <p:cNvSpPr/>
            <p:nvPr/>
          </p:nvSpPr>
          <p:spPr>
            <a:xfrm>
              <a:off x="6861185" y="3184845"/>
              <a:ext cx="45933" cy="51462"/>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1"/>
            <p:cNvSpPr/>
            <p:nvPr/>
          </p:nvSpPr>
          <p:spPr>
            <a:xfrm>
              <a:off x="6602959" y="2908513"/>
              <a:ext cx="363402" cy="333322"/>
            </a:xfrm>
            <a:custGeom>
              <a:rect b="b" l="l" r="r" t="t"/>
              <a:pathLst>
                <a:path extrusionOk="0" h="12721" w="13869">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0" name="Google Shape;17600;p81"/>
          <p:cNvGrpSpPr/>
          <p:nvPr/>
        </p:nvGrpSpPr>
        <p:grpSpPr>
          <a:xfrm>
            <a:off x="5289454" y="2297288"/>
            <a:ext cx="371840" cy="252068"/>
            <a:chOff x="5289454" y="2484138"/>
            <a:chExt cx="371840" cy="252068"/>
          </a:xfrm>
        </p:grpSpPr>
        <p:sp>
          <p:nvSpPr>
            <p:cNvPr id="17601" name="Google Shape;17601;p81"/>
            <p:cNvSpPr/>
            <p:nvPr/>
          </p:nvSpPr>
          <p:spPr>
            <a:xfrm>
              <a:off x="5547418" y="2628409"/>
              <a:ext cx="74861" cy="47820"/>
            </a:xfrm>
            <a:custGeom>
              <a:rect b="b" l="l" r="r" t="t"/>
              <a:pathLst>
                <a:path extrusionOk="0" h="1825" w="2857">
                  <a:moveTo>
                    <a:pt x="1" y="0"/>
                  </a:moveTo>
                  <a:lnTo>
                    <a:pt x="1" y="1824"/>
                  </a:lnTo>
                  <a:lnTo>
                    <a:pt x="2857" y="1824"/>
                  </a:lnTo>
                  <a:lnTo>
                    <a:pt x="2857"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1"/>
            <p:cNvSpPr/>
            <p:nvPr/>
          </p:nvSpPr>
          <p:spPr>
            <a:xfrm>
              <a:off x="5547418" y="2652305"/>
              <a:ext cx="74861" cy="23923"/>
            </a:xfrm>
            <a:custGeom>
              <a:rect b="b" l="l" r="r" t="t"/>
              <a:pathLst>
                <a:path extrusionOk="0" h="913" w="2857">
                  <a:moveTo>
                    <a:pt x="1" y="0"/>
                  </a:moveTo>
                  <a:lnTo>
                    <a:pt x="1" y="912"/>
                  </a:lnTo>
                  <a:lnTo>
                    <a:pt x="2857" y="912"/>
                  </a:lnTo>
                  <a:lnTo>
                    <a:pt x="285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1"/>
            <p:cNvSpPr/>
            <p:nvPr/>
          </p:nvSpPr>
          <p:spPr>
            <a:xfrm>
              <a:off x="5603517" y="2596494"/>
              <a:ext cx="52353" cy="111623"/>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81"/>
            <p:cNvSpPr/>
            <p:nvPr/>
          </p:nvSpPr>
          <p:spPr>
            <a:xfrm>
              <a:off x="5329963" y="2573803"/>
              <a:ext cx="240644" cy="157005"/>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81"/>
            <p:cNvSpPr/>
            <p:nvPr/>
          </p:nvSpPr>
          <p:spPr>
            <a:xfrm>
              <a:off x="5329832" y="2573803"/>
              <a:ext cx="240880" cy="157005"/>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81"/>
            <p:cNvSpPr/>
            <p:nvPr/>
          </p:nvSpPr>
          <p:spPr>
            <a:xfrm>
              <a:off x="5303027" y="2489169"/>
              <a:ext cx="143799" cy="143799"/>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81"/>
            <p:cNvSpPr/>
            <p:nvPr/>
          </p:nvSpPr>
          <p:spPr>
            <a:xfrm>
              <a:off x="5324172" y="2510288"/>
              <a:ext cx="130462" cy="123230"/>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1"/>
            <p:cNvSpPr/>
            <p:nvPr/>
          </p:nvSpPr>
          <p:spPr>
            <a:xfrm>
              <a:off x="5485423" y="2654323"/>
              <a:ext cx="52588" cy="52588"/>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81"/>
            <p:cNvSpPr/>
            <p:nvPr/>
          </p:nvSpPr>
          <p:spPr>
            <a:xfrm>
              <a:off x="5342776" y="2536988"/>
              <a:ext cx="56257" cy="4816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81"/>
            <p:cNvSpPr/>
            <p:nvPr/>
          </p:nvSpPr>
          <p:spPr>
            <a:xfrm>
              <a:off x="5465797" y="2505886"/>
              <a:ext cx="110339" cy="110339"/>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81"/>
            <p:cNvSpPr/>
            <p:nvPr/>
          </p:nvSpPr>
          <p:spPr>
            <a:xfrm>
              <a:off x="5482016" y="2522131"/>
              <a:ext cx="99517" cy="94119"/>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81"/>
            <p:cNvSpPr/>
            <p:nvPr/>
          </p:nvSpPr>
          <p:spPr>
            <a:xfrm>
              <a:off x="5501275" y="2546290"/>
              <a:ext cx="34482" cy="29556"/>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1"/>
            <p:cNvSpPr/>
            <p:nvPr/>
          </p:nvSpPr>
          <p:spPr>
            <a:xfrm>
              <a:off x="5511704" y="2654323"/>
              <a:ext cx="26307" cy="52588"/>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1"/>
            <p:cNvSpPr/>
            <p:nvPr/>
          </p:nvSpPr>
          <p:spPr>
            <a:xfrm>
              <a:off x="5603648" y="2652305"/>
              <a:ext cx="52353" cy="55811"/>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1"/>
            <p:cNvSpPr/>
            <p:nvPr/>
          </p:nvSpPr>
          <p:spPr>
            <a:xfrm>
              <a:off x="5374979" y="2537093"/>
              <a:ext cx="24054" cy="48055"/>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1"/>
            <p:cNvSpPr/>
            <p:nvPr/>
          </p:nvSpPr>
          <p:spPr>
            <a:xfrm>
              <a:off x="5521006" y="2546395"/>
              <a:ext cx="14752" cy="29452"/>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1"/>
            <p:cNvSpPr/>
            <p:nvPr/>
          </p:nvSpPr>
          <p:spPr>
            <a:xfrm>
              <a:off x="5395994" y="2516838"/>
              <a:ext cx="25285" cy="21407"/>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81"/>
            <p:cNvSpPr/>
            <p:nvPr/>
          </p:nvSpPr>
          <p:spPr>
            <a:xfrm>
              <a:off x="5328601" y="2583655"/>
              <a:ext cx="26124" cy="21696"/>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81"/>
            <p:cNvSpPr/>
            <p:nvPr/>
          </p:nvSpPr>
          <p:spPr>
            <a:xfrm>
              <a:off x="5395181" y="2583655"/>
              <a:ext cx="26098" cy="21696"/>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1"/>
            <p:cNvSpPr/>
            <p:nvPr/>
          </p:nvSpPr>
          <p:spPr>
            <a:xfrm>
              <a:off x="5328103" y="2516472"/>
              <a:ext cx="26622" cy="22089"/>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1"/>
            <p:cNvSpPr/>
            <p:nvPr/>
          </p:nvSpPr>
          <p:spPr>
            <a:xfrm>
              <a:off x="5536596" y="2527267"/>
              <a:ext cx="20359" cy="16508"/>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1"/>
            <p:cNvSpPr/>
            <p:nvPr/>
          </p:nvSpPr>
          <p:spPr>
            <a:xfrm>
              <a:off x="5485292" y="2578519"/>
              <a:ext cx="20359" cy="16455"/>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1"/>
            <p:cNvSpPr/>
            <p:nvPr/>
          </p:nvSpPr>
          <p:spPr>
            <a:xfrm>
              <a:off x="5536360" y="2578519"/>
              <a:ext cx="20595" cy="16455"/>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81"/>
            <p:cNvSpPr/>
            <p:nvPr/>
          </p:nvSpPr>
          <p:spPr>
            <a:xfrm>
              <a:off x="5485108" y="2527267"/>
              <a:ext cx="20543" cy="16377"/>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81"/>
            <p:cNvSpPr/>
            <p:nvPr/>
          </p:nvSpPr>
          <p:spPr>
            <a:xfrm>
              <a:off x="5352078" y="2649030"/>
              <a:ext cx="102164" cy="10717"/>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81"/>
            <p:cNvSpPr/>
            <p:nvPr/>
          </p:nvSpPr>
          <p:spPr>
            <a:xfrm>
              <a:off x="5352078" y="2701592"/>
              <a:ext cx="23949" cy="10717"/>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81"/>
            <p:cNvSpPr/>
            <p:nvPr/>
          </p:nvSpPr>
          <p:spPr>
            <a:xfrm>
              <a:off x="5387425" y="2701592"/>
              <a:ext cx="66188" cy="10717"/>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81"/>
            <p:cNvSpPr/>
            <p:nvPr/>
          </p:nvSpPr>
          <p:spPr>
            <a:xfrm>
              <a:off x="5352078" y="2675416"/>
              <a:ext cx="102164" cy="10638"/>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1"/>
            <p:cNvSpPr/>
            <p:nvPr/>
          </p:nvSpPr>
          <p:spPr>
            <a:xfrm>
              <a:off x="5289454" y="2484138"/>
              <a:ext cx="298001" cy="154097"/>
            </a:xfrm>
            <a:custGeom>
              <a:rect b="b" l="l" r="r" t="t"/>
              <a:pathLst>
                <a:path extrusionOk="0" h="5881" w="11373">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1"/>
            <p:cNvSpPr/>
            <p:nvPr/>
          </p:nvSpPr>
          <p:spPr>
            <a:xfrm>
              <a:off x="5335623" y="2531695"/>
              <a:ext cx="68703" cy="58877"/>
            </a:xfrm>
            <a:custGeom>
              <a:rect b="b" l="l" r="r" t="t"/>
              <a:pathLst>
                <a:path extrusionOk="0" h="2247" w="2622">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1"/>
            <p:cNvSpPr/>
            <p:nvPr/>
          </p:nvSpPr>
          <p:spPr>
            <a:xfrm>
              <a:off x="5500882" y="2540971"/>
              <a:ext cx="46955" cy="40168"/>
            </a:xfrm>
            <a:custGeom>
              <a:rect b="b" l="l" r="r" t="t"/>
              <a:pathLst>
                <a:path extrusionOk="0" h="1533" w="1792">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81"/>
            <p:cNvSpPr/>
            <p:nvPr/>
          </p:nvSpPr>
          <p:spPr>
            <a:xfrm>
              <a:off x="5480130" y="2649030"/>
              <a:ext cx="63305" cy="63279"/>
            </a:xfrm>
            <a:custGeom>
              <a:rect b="b" l="l" r="r" t="t"/>
              <a:pathLst>
                <a:path extrusionOk="0" h="2415" w="2416">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1"/>
            <p:cNvSpPr/>
            <p:nvPr/>
          </p:nvSpPr>
          <p:spPr>
            <a:xfrm>
              <a:off x="5324356" y="2591175"/>
              <a:ext cx="336938" cy="145031"/>
            </a:xfrm>
            <a:custGeom>
              <a:rect b="b" l="l" r="r" t="t"/>
              <a:pathLst>
                <a:path extrusionOk="0" h="5535" w="12859">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4" name="Google Shape;17634;p81"/>
          <p:cNvGrpSpPr/>
          <p:nvPr/>
        </p:nvGrpSpPr>
        <p:grpSpPr>
          <a:xfrm>
            <a:off x="6215319" y="1798235"/>
            <a:ext cx="360258" cy="363455"/>
            <a:chOff x="6215319" y="1985085"/>
            <a:chExt cx="360258" cy="363455"/>
          </a:xfrm>
        </p:grpSpPr>
        <p:sp>
          <p:nvSpPr>
            <p:cNvPr id="17635" name="Google Shape;17635;p81"/>
            <p:cNvSpPr/>
            <p:nvPr/>
          </p:nvSpPr>
          <p:spPr>
            <a:xfrm>
              <a:off x="6220848" y="2197482"/>
              <a:ext cx="349437" cy="145686"/>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1"/>
            <p:cNvSpPr/>
            <p:nvPr/>
          </p:nvSpPr>
          <p:spPr>
            <a:xfrm>
              <a:off x="6250274" y="2197482"/>
              <a:ext cx="290455" cy="116129"/>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81"/>
            <p:cNvSpPr/>
            <p:nvPr/>
          </p:nvSpPr>
          <p:spPr>
            <a:xfrm>
              <a:off x="6395435" y="2197482"/>
              <a:ext cx="145293" cy="115998"/>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81"/>
            <p:cNvSpPr/>
            <p:nvPr/>
          </p:nvSpPr>
          <p:spPr>
            <a:xfrm>
              <a:off x="6299194" y="2027035"/>
              <a:ext cx="192615" cy="225446"/>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81"/>
            <p:cNvSpPr/>
            <p:nvPr/>
          </p:nvSpPr>
          <p:spPr>
            <a:xfrm>
              <a:off x="6315806" y="2027140"/>
              <a:ext cx="176002" cy="225342"/>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81"/>
            <p:cNvSpPr/>
            <p:nvPr/>
          </p:nvSpPr>
          <p:spPr>
            <a:xfrm>
              <a:off x="6299194" y="2027035"/>
              <a:ext cx="192615" cy="61052"/>
            </a:xfrm>
            <a:custGeom>
              <a:rect b="b" l="l" r="r" t="t"/>
              <a:pathLst>
                <a:path extrusionOk="0" h="2330" w="7351">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81"/>
            <p:cNvSpPr/>
            <p:nvPr/>
          </p:nvSpPr>
          <p:spPr>
            <a:xfrm>
              <a:off x="6445875" y="2026930"/>
              <a:ext cx="45802" cy="61288"/>
            </a:xfrm>
            <a:custGeom>
              <a:rect b="b" l="l" r="r" t="t"/>
              <a:pathLst>
                <a:path extrusionOk="0" h="2339" w="1748">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81"/>
            <p:cNvSpPr/>
            <p:nvPr/>
          </p:nvSpPr>
          <p:spPr>
            <a:xfrm>
              <a:off x="6293927" y="1985085"/>
              <a:ext cx="203646" cy="272663"/>
            </a:xfrm>
            <a:custGeom>
              <a:rect b="b" l="l" r="r" t="t"/>
              <a:pathLst>
                <a:path extrusionOk="0" h="10406" w="7772">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81"/>
            <p:cNvSpPr/>
            <p:nvPr/>
          </p:nvSpPr>
          <p:spPr>
            <a:xfrm>
              <a:off x="6215319" y="2196460"/>
              <a:ext cx="360258" cy="152079"/>
            </a:xfrm>
            <a:custGeom>
              <a:rect b="b" l="l" r="r" t="t"/>
              <a:pathLst>
                <a:path extrusionOk="0" h="5804" w="13749">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4" name="Google Shape;17644;p81"/>
          <p:cNvGrpSpPr/>
          <p:nvPr/>
        </p:nvGrpSpPr>
        <p:grpSpPr>
          <a:xfrm>
            <a:off x="5354856" y="1315847"/>
            <a:ext cx="251334" cy="363402"/>
            <a:chOff x="5354856" y="1502697"/>
            <a:chExt cx="251334" cy="363402"/>
          </a:xfrm>
        </p:grpSpPr>
        <p:sp>
          <p:nvSpPr>
            <p:cNvPr id="17645" name="Google Shape;17645;p81"/>
            <p:cNvSpPr/>
            <p:nvPr/>
          </p:nvSpPr>
          <p:spPr>
            <a:xfrm>
              <a:off x="5466793" y="1780024"/>
              <a:ext cx="27827" cy="69096"/>
            </a:xfrm>
            <a:custGeom>
              <a:rect b="b" l="l" r="r" t="t"/>
              <a:pathLst>
                <a:path extrusionOk="0" h="2637" w="1062">
                  <a:moveTo>
                    <a:pt x="1" y="1"/>
                  </a:moveTo>
                  <a:lnTo>
                    <a:pt x="1" y="2636"/>
                  </a:lnTo>
                  <a:lnTo>
                    <a:pt x="1062" y="2636"/>
                  </a:lnTo>
                  <a:lnTo>
                    <a:pt x="1062"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1"/>
            <p:cNvSpPr/>
            <p:nvPr/>
          </p:nvSpPr>
          <p:spPr>
            <a:xfrm>
              <a:off x="5480759" y="1780024"/>
              <a:ext cx="13861" cy="69096"/>
            </a:xfrm>
            <a:custGeom>
              <a:rect b="b" l="l" r="r" t="t"/>
              <a:pathLst>
                <a:path extrusionOk="0" h="2637" w="529">
                  <a:moveTo>
                    <a:pt x="1" y="1"/>
                  </a:moveTo>
                  <a:lnTo>
                    <a:pt x="1" y="2636"/>
                  </a:lnTo>
                  <a:lnTo>
                    <a:pt x="529" y="2636"/>
                  </a:lnTo>
                  <a:lnTo>
                    <a:pt x="52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81"/>
            <p:cNvSpPr/>
            <p:nvPr/>
          </p:nvSpPr>
          <p:spPr>
            <a:xfrm>
              <a:off x="5399269" y="1507964"/>
              <a:ext cx="162901" cy="244286"/>
            </a:xfrm>
            <a:custGeom>
              <a:rect b="b" l="l" r="r" t="t"/>
              <a:pathLst>
                <a:path extrusionOk="0" h="9323" w="6217">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1"/>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81"/>
            <p:cNvSpPr/>
            <p:nvPr/>
          </p:nvSpPr>
          <p:spPr>
            <a:xfrm>
              <a:off x="5465928" y="1615263"/>
              <a:ext cx="29583" cy="29583"/>
            </a:xfrm>
            <a:custGeom>
              <a:rect b="b" l="l" r="r" t="t"/>
              <a:pathLst>
                <a:path extrusionOk="0" h="1129" w="1129">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81"/>
            <p:cNvSpPr/>
            <p:nvPr/>
          </p:nvSpPr>
          <p:spPr>
            <a:xfrm>
              <a:off x="5376997" y="1836386"/>
              <a:ext cx="207550" cy="24421"/>
            </a:xfrm>
            <a:custGeom>
              <a:rect b="b" l="l" r="r" t="t"/>
              <a:pathLst>
                <a:path extrusionOk="0" h="932" w="7921">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1"/>
            <p:cNvSpPr/>
            <p:nvPr/>
          </p:nvSpPr>
          <p:spPr>
            <a:xfrm>
              <a:off x="5360515" y="1640915"/>
              <a:ext cx="240382" cy="152106"/>
            </a:xfrm>
            <a:custGeom>
              <a:rect b="b" l="l" r="r" t="t"/>
              <a:pathLst>
                <a:path extrusionOk="0" h="5805" w="9174">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1"/>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1"/>
            <p:cNvSpPr/>
            <p:nvPr/>
          </p:nvSpPr>
          <p:spPr>
            <a:xfrm>
              <a:off x="5480759" y="1641046"/>
              <a:ext cx="120138" cy="152079"/>
            </a:xfrm>
            <a:custGeom>
              <a:rect b="b" l="l" r="r" t="t"/>
              <a:pathLst>
                <a:path extrusionOk="0" h="5804" w="4585">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81"/>
            <p:cNvSpPr/>
            <p:nvPr/>
          </p:nvSpPr>
          <p:spPr>
            <a:xfrm>
              <a:off x="5480759" y="1836386"/>
              <a:ext cx="103788" cy="24421"/>
            </a:xfrm>
            <a:custGeom>
              <a:rect b="b" l="l" r="r" t="t"/>
              <a:pathLst>
                <a:path extrusionOk="0" h="932" w="3961">
                  <a:moveTo>
                    <a:pt x="1" y="0"/>
                  </a:moveTo>
                  <a:lnTo>
                    <a:pt x="1" y="931"/>
                  </a:lnTo>
                  <a:lnTo>
                    <a:pt x="3961" y="931"/>
                  </a:lnTo>
                  <a:cubicBezTo>
                    <a:pt x="3961" y="418"/>
                    <a:pt x="3543" y="0"/>
                    <a:pt x="3030"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81"/>
            <p:cNvSpPr/>
            <p:nvPr/>
          </p:nvSpPr>
          <p:spPr>
            <a:xfrm>
              <a:off x="5441140" y="1570090"/>
              <a:ext cx="29976" cy="10612"/>
            </a:xfrm>
            <a:custGeom>
              <a:rect b="b" l="l" r="r" t="t"/>
              <a:pathLst>
                <a:path extrusionOk="0" h="405" w="1144">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1"/>
            <p:cNvSpPr/>
            <p:nvPr/>
          </p:nvSpPr>
          <p:spPr>
            <a:xfrm>
              <a:off x="5453980" y="1610022"/>
              <a:ext cx="46798" cy="40116"/>
            </a:xfrm>
            <a:custGeom>
              <a:rect b="b" l="l" r="r" t="t"/>
              <a:pathLst>
                <a:path extrusionOk="0" h="1531" w="1786">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81"/>
            <p:cNvSpPr/>
            <p:nvPr/>
          </p:nvSpPr>
          <p:spPr>
            <a:xfrm>
              <a:off x="5354856" y="1502697"/>
              <a:ext cx="251334" cy="363402"/>
            </a:xfrm>
            <a:custGeom>
              <a:rect b="b" l="l" r="r" t="t"/>
              <a:pathLst>
                <a:path extrusionOk="0" h="13869" w="9592">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8" name="Google Shape;17658;p81"/>
          <p:cNvGrpSpPr/>
          <p:nvPr/>
        </p:nvGrpSpPr>
        <p:grpSpPr>
          <a:xfrm>
            <a:off x="7967402" y="2288693"/>
            <a:ext cx="374093" cy="267082"/>
            <a:chOff x="7967402" y="2475543"/>
            <a:chExt cx="374093" cy="267082"/>
          </a:xfrm>
        </p:grpSpPr>
        <p:sp>
          <p:nvSpPr>
            <p:cNvPr id="17659" name="Google Shape;17659;p81"/>
            <p:cNvSpPr/>
            <p:nvPr/>
          </p:nvSpPr>
          <p:spPr>
            <a:xfrm>
              <a:off x="8135439" y="2480836"/>
              <a:ext cx="200266" cy="229481"/>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81"/>
            <p:cNvSpPr/>
            <p:nvPr/>
          </p:nvSpPr>
          <p:spPr>
            <a:xfrm>
              <a:off x="8152549" y="2506777"/>
              <a:ext cx="183155" cy="203489"/>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81"/>
            <p:cNvSpPr/>
            <p:nvPr/>
          </p:nvSpPr>
          <p:spPr>
            <a:xfrm>
              <a:off x="8169161" y="2628671"/>
              <a:ext cx="74730" cy="47793"/>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1"/>
            <p:cNvSpPr/>
            <p:nvPr/>
          </p:nvSpPr>
          <p:spPr>
            <a:xfrm>
              <a:off x="7973324" y="2508165"/>
              <a:ext cx="198746" cy="228984"/>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1"/>
            <p:cNvSpPr/>
            <p:nvPr/>
          </p:nvSpPr>
          <p:spPr>
            <a:xfrm>
              <a:off x="8073077" y="2508165"/>
              <a:ext cx="98993" cy="229115"/>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1"/>
            <p:cNvSpPr/>
            <p:nvPr/>
          </p:nvSpPr>
          <p:spPr>
            <a:xfrm>
              <a:off x="8057224" y="2650419"/>
              <a:ext cx="74861" cy="46562"/>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1"/>
            <p:cNvSpPr/>
            <p:nvPr/>
          </p:nvSpPr>
          <p:spPr>
            <a:xfrm>
              <a:off x="8205137" y="2569820"/>
              <a:ext cx="37836" cy="51147"/>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1"/>
            <p:cNvSpPr/>
            <p:nvPr/>
          </p:nvSpPr>
          <p:spPr>
            <a:xfrm>
              <a:off x="8169974" y="2535992"/>
              <a:ext cx="54920" cy="21591"/>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81"/>
            <p:cNvSpPr/>
            <p:nvPr/>
          </p:nvSpPr>
          <p:spPr>
            <a:xfrm>
              <a:off x="8254319" y="2558369"/>
              <a:ext cx="50309" cy="32019"/>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81"/>
            <p:cNvSpPr/>
            <p:nvPr/>
          </p:nvSpPr>
          <p:spPr>
            <a:xfrm>
              <a:off x="8067417" y="2595105"/>
              <a:ext cx="35714" cy="50440"/>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1"/>
            <p:cNvSpPr/>
            <p:nvPr/>
          </p:nvSpPr>
          <p:spPr>
            <a:xfrm>
              <a:off x="8001361" y="2590284"/>
              <a:ext cx="52981" cy="23766"/>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1"/>
            <p:cNvSpPr/>
            <p:nvPr/>
          </p:nvSpPr>
          <p:spPr>
            <a:xfrm>
              <a:off x="8086388" y="2565365"/>
              <a:ext cx="52353" cy="30395"/>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1"/>
            <p:cNvSpPr/>
            <p:nvPr/>
          </p:nvSpPr>
          <p:spPr>
            <a:xfrm>
              <a:off x="7967402" y="2503003"/>
              <a:ext cx="281520" cy="239622"/>
            </a:xfrm>
            <a:custGeom>
              <a:rect b="b" l="l" r="r" t="t"/>
              <a:pathLst>
                <a:path extrusionOk="0" h="9145" w="10744">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1"/>
            <p:cNvSpPr/>
            <p:nvPr/>
          </p:nvSpPr>
          <p:spPr>
            <a:xfrm>
              <a:off x="8051093" y="2645073"/>
              <a:ext cx="86652" cy="56676"/>
            </a:xfrm>
            <a:custGeom>
              <a:rect b="b" l="l" r="r" t="t"/>
              <a:pathLst>
                <a:path extrusionOk="0" h="2163" w="3307">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1"/>
            <p:cNvSpPr/>
            <p:nvPr/>
          </p:nvSpPr>
          <p:spPr>
            <a:xfrm>
              <a:off x="8154069" y="2475543"/>
              <a:ext cx="187426" cy="240041"/>
            </a:xfrm>
            <a:custGeom>
              <a:rect b="b" l="l" r="r" t="t"/>
              <a:pathLst>
                <a:path extrusionOk="0" h="9161" w="7153">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4" name="Google Shape;17674;p81"/>
          <p:cNvGrpSpPr/>
          <p:nvPr/>
        </p:nvGrpSpPr>
        <p:grpSpPr>
          <a:xfrm>
            <a:off x="7526624" y="2273836"/>
            <a:ext cx="363979" cy="298604"/>
            <a:chOff x="7526624" y="2460686"/>
            <a:chExt cx="363979" cy="298604"/>
          </a:xfrm>
        </p:grpSpPr>
        <p:sp>
          <p:nvSpPr>
            <p:cNvPr id="17675" name="Google Shape;17675;p81"/>
            <p:cNvSpPr/>
            <p:nvPr/>
          </p:nvSpPr>
          <p:spPr>
            <a:xfrm>
              <a:off x="7681507" y="2466032"/>
              <a:ext cx="54239" cy="259745"/>
            </a:xfrm>
            <a:custGeom>
              <a:rect b="b" l="l" r="r" t="t"/>
              <a:pathLst>
                <a:path extrusionOk="0" h="9913" w="207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81"/>
            <p:cNvSpPr/>
            <p:nvPr/>
          </p:nvSpPr>
          <p:spPr>
            <a:xfrm>
              <a:off x="7708548" y="2466032"/>
              <a:ext cx="27198" cy="259745"/>
            </a:xfrm>
            <a:custGeom>
              <a:rect b="b" l="l" r="r" t="t"/>
              <a:pathLst>
                <a:path extrusionOk="0" h="9913" w="1038">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81"/>
            <p:cNvSpPr/>
            <p:nvPr/>
          </p:nvSpPr>
          <p:spPr>
            <a:xfrm>
              <a:off x="7567054" y="2557609"/>
              <a:ext cx="144926" cy="168168"/>
            </a:xfrm>
            <a:custGeom>
              <a:rect b="b" l="l" r="r" t="t"/>
              <a:pathLst>
                <a:path extrusionOk="0" h="6418" w="5531">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1"/>
            <p:cNvSpPr/>
            <p:nvPr/>
          </p:nvSpPr>
          <p:spPr>
            <a:xfrm>
              <a:off x="7567054" y="2559234"/>
              <a:ext cx="144795" cy="166543"/>
            </a:xfrm>
            <a:custGeom>
              <a:rect b="b" l="l" r="r" t="t"/>
              <a:pathLst>
                <a:path extrusionOk="0" h="6356" w="5526">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1"/>
            <p:cNvSpPr/>
            <p:nvPr/>
          </p:nvSpPr>
          <p:spPr>
            <a:xfrm>
              <a:off x="7705298" y="2557609"/>
              <a:ext cx="144900" cy="168168"/>
            </a:xfrm>
            <a:custGeom>
              <a:rect b="b" l="l" r="r" t="t"/>
              <a:pathLst>
                <a:path extrusionOk="0" h="6418" w="553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81"/>
            <p:cNvSpPr/>
            <p:nvPr/>
          </p:nvSpPr>
          <p:spPr>
            <a:xfrm>
              <a:off x="7705298" y="2559234"/>
              <a:ext cx="144900" cy="166543"/>
            </a:xfrm>
            <a:custGeom>
              <a:rect b="b" l="l" r="r" t="t"/>
              <a:pathLst>
                <a:path extrusionOk="0" h="6356" w="553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81"/>
            <p:cNvSpPr/>
            <p:nvPr/>
          </p:nvSpPr>
          <p:spPr>
            <a:xfrm>
              <a:off x="7532336" y="2594188"/>
              <a:ext cx="176238" cy="145424"/>
            </a:xfrm>
            <a:custGeom>
              <a:rect b="b" l="l" r="r" t="t"/>
              <a:pathLst>
                <a:path extrusionOk="0" h="5550" w="6726">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81"/>
            <p:cNvSpPr/>
            <p:nvPr/>
          </p:nvSpPr>
          <p:spPr>
            <a:xfrm>
              <a:off x="7532205" y="2594188"/>
              <a:ext cx="176369" cy="135991"/>
            </a:xfrm>
            <a:custGeom>
              <a:rect b="b" l="l" r="r" t="t"/>
              <a:pathLst>
                <a:path extrusionOk="0" h="5190" w="6731">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1"/>
            <p:cNvSpPr/>
            <p:nvPr/>
          </p:nvSpPr>
          <p:spPr>
            <a:xfrm>
              <a:off x="7708548" y="2594188"/>
              <a:ext cx="176369" cy="145502"/>
            </a:xfrm>
            <a:custGeom>
              <a:rect b="b" l="l" r="r" t="t"/>
              <a:pathLst>
                <a:path extrusionOk="0" h="5553" w="6731">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1"/>
            <p:cNvSpPr/>
            <p:nvPr/>
          </p:nvSpPr>
          <p:spPr>
            <a:xfrm>
              <a:off x="7781260" y="2594188"/>
              <a:ext cx="103788" cy="145555"/>
            </a:xfrm>
            <a:custGeom>
              <a:rect b="b" l="l" r="r" t="t"/>
              <a:pathLst>
                <a:path extrusionOk="0" h="5555" w="3961">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1"/>
            <p:cNvSpPr/>
            <p:nvPr/>
          </p:nvSpPr>
          <p:spPr>
            <a:xfrm>
              <a:off x="7687559" y="2694334"/>
              <a:ext cx="42291" cy="59925"/>
            </a:xfrm>
            <a:custGeom>
              <a:rect b="b" l="l" r="r" t="t"/>
              <a:pathLst>
                <a:path extrusionOk="0" h="2287" w="1614">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1"/>
            <p:cNvSpPr/>
            <p:nvPr/>
          </p:nvSpPr>
          <p:spPr>
            <a:xfrm>
              <a:off x="7708548" y="2694439"/>
              <a:ext cx="21172" cy="59768"/>
            </a:xfrm>
            <a:custGeom>
              <a:rect b="b" l="l" r="r" t="t"/>
              <a:pathLst>
                <a:path extrusionOk="0" h="2281" w="808">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1"/>
            <p:cNvSpPr/>
            <p:nvPr/>
          </p:nvSpPr>
          <p:spPr>
            <a:xfrm>
              <a:off x="7593964" y="2666900"/>
              <a:ext cx="72869" cy="40483"/>
            </a:xfrm>
            <a:custGeom>
              <a:rect b="b" l="l" r="r" t="t"/>
              <a:pathLst>
                <a:path extrusionOk="0" h="1545" w="2781">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81"/>
            <p:cNvSpPr/>
            <p:nvPr/>
          </p:nvSpPr>
          <p:spPr>
            <a:xfrm>
              <a:off x="7750314" y="2666900"/>
              <a:ext cx="72974" cy="40483"/>
            </a:xfrm>
            <a:custGeom>
              <a:rect b="b" l="l" r="r" t="t"/>
              <a:pathLst>
                <a:path extrusionOk="0" h="1545" w="2785">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1"/>
            <p:cNvSpPr/>
            <p:nvPr/>
          </p:nvSpPr>
          <p:spPr>
            <a:xfrm>
              <a:off x="7703281" y="2574851"/>
              <a:ext cx="10717" cy="68493"/>
            </a:xfrm>
            <a:custGeom>
              <a:rect b="b" l="l" r="r" t="t"/>
              <a:pathLst>
                <a:path extrusionOk="0" h="2614" w="409">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1"/>
            <p:cNvSpPr/>
            <p:nvPr/>
          </p:nvSpPr>
          <p:spPr>
            <a:xfrm>
              <a:off x="7526624" y="2552421"/>
              <a:ext cx="363979" cy="206869"/>
            </a:xfrm>
            <a:custGeom>
              <a:rect b="b" l="l" r="r" t="t"/>
              <a:pathLst>
                <a:path extrusionOk="0" h="7895" w="13891">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81"/>
            <p:cNvSpPr/>
            <p:nvPr/>
          </p:nvSpPr>
          <p:spPr>
            <a:xfrm>
              <a:off x="7587937" y="2661529"/>
              <a:ext cx="91054" cy="52091"/>
            </a:xfrm>
            <a:custGeom>
              <a:rect b="b" l="l" r="r" t="t"/>
              <a:pathLst>
                <a:path extrusionOk="0" h="1988" w="3475">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81"/>
            <p:cNvSpPr/>
            <p:nvPr/>
          </p:nvSpPr>
          <p:spPr>
            <a:xfrm>
              <a:off x="7738287" y="2661581"/>
              <a:ext cx="91054" cy="52195"/>
            </a:xfrm>
            <a:custGeom>
              <a:rect b="b" l="l" r="r" t="t"/>
              <a:pathLst>
                <a:path extrusionOk="0" h="1992" w="3475">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81"/>
            <p:cNvSpPr/>
            <p:nvPr/>
          </p:nvSpPr>
          <p:spPr>
            <a:xfrm>
              <a:off x="7676109" y="2460686"/>
              <a:ext cx="64930" cy="125484"/>
            </a:xfrm>
            <a:custGeom>
              <a:rect b="b" l="l" r="r" t="t"/>
              <a:pathLst>
                <a:path extrusionOk="0" h="4789" w="2478">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4" name="Google Shape;17694;p81"/>
          <p:cNvGrpSpPr/>
          <p:nvPr/>
        </p:nvGrpSpPr>
        <p:grpSpPr>
          <a:xfrm>
            <a:off x="7108353" y="1798235"/>
            <a:ext cx="346161" cy="363481"/>
            <a:chOff x="7108353" y="1985085"/>
            <a:chExt cx="346161" cy="363481"/>
          </a:xfrm>
        </p:grpSpPr>
        <p:sp>
          <p:nvSpPr>
            <p:cNvPr id="17695" name="Google Shape;17695;p81"/>
            <p:cNvSpPr/>
            <p:nvPr/>
          </p:nvSpPr>
          <p:spPr>
            <a:xfrm>
              <a:off x="7138014" y="2121390"/>
              <a:ext cx="217245" cy="221909"/>
            </a:xfrm>
            <a:custGeom>
              <a:rect b="b" l="l" r="r" t="t"/>
              <a:pathLst>
                <a:path extrusionOk="0" h="8469" w="8291">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81"/>
            <p:cNvSpPr/>
            <p:nvPr/>
          </p:nvSpPr>
          <p:spPr>
            <a:xfrm>
              <a:off x="7138014" y="2121390"/>
              <a:ext cx="217245" cy="221778"/>
            </a:xfrm>
            <a:custGeom>
              <a:rect b="b" l="l" r="r" t="t"/>
              <a:pathLst>
                <a:path extrusionOk="0" h="8464" w="8291">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1"/>
            <p:cNvSpPr/>
            <p:nvPr/>
          </p:nvSpPr>
          <p:spPr>
            <a:xfrm>
              <a:off x="7166837" y="2121390"/>
              <a:ext cx="159757" cy="71847"/>
            </a:xfrm>
            <a:custGeom>
              <a:rect b="b" l="l" r="r" t="t"/>
              <a:pathLst>
                <a:path extrusionOk="0" h="2742" w="6097">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1"/>
            <p:cNvSpPr/>
            <p:nvPr/>
          </p:nvSpPr>
          <p:spPr>
            <a:xfrm>
              <a:off x="7285194" y="2121259"/>
              <a:ext cx="41400" cy="70459"/>
            </a:xfrm>
            <a:custGeom>
              <a:rect b="b" l="l" r="r" t="t"/>
              <a:pathLst>
                <a:path extrusionOk="0" h="2689" w="158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1"/>
            <p:cNvSpPr/>
            <p:nvPr/>
          </p:nvSpPr>
          <p:spPr>
            <a:xfrm>
              <a:off x="7114013" y="2094716"/>
              <a:ext cx="266034" cy="64196"/>
            </a:xfrm>
            <a:custGeom>
              <a:rect b="b" l="l" r="r" t="t"/>
              <a:pathLst>
                <a:path extrusionOk="0" h="2450" w="10153">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81"/>
            <p:cNvSpPr/>
            <p:nvPr/>
          </p:nvSpPr>
          <p:spPr>
            <a:xfrm>
              <a:off x="7152609" y="2115102"/>
              <a:ext cx="188186" cy="23425"/>
            </a:xfrm>
            <a:custGeom>
              <a:rect b="b" l="l" r="r" t="t"/>
              <a:pathLst>
                <a:path extrusionOk="0" h="894" w="7182">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81"/>
            <p:cNvSpPr/>
            <p:nvPr/>
          </p:nvSpPr>
          <p:spPr>
            <a:xfrm>
              <a:off x="7208211" y="1990823"/>
              <a:ext cx="241404" cy="88879"/>
            </a:xfrm>
            <a:custGeom>
              <a:rect b="b" l="l" r="r" t="t"/>
              <a:pathLst>
                <a:path extrusionOk="0" h="3392" w="9213">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81"/>
            <p:cNvSpPr/>
            <p:nvPr/>
          </p:nvSpPr>
          <p:spPr>
            <a:xfrm>
              <a:off x="7209731" y="2002143"/>
              <a:ext cx="239884" cy="77559"/>
            </a:xfrm>
            <a:custGeom>
              <a:rect b="b" l="l" r="r" t="t"/>
              <a:pathLst>
                <a:path extrusionOk="0" h="2960" w="9155">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81"/>
            <p:cNvSpPr/>
            <p:nvPr/>
          </p:nvSpPr>
          <p:spPr>
            <a:xfrm>
              <a:off x="7208211" y="2050460"/>
              <a:ext cx="50833" cy="29242"/>
            </a:xfrm>
            <a:custGeom>
              <a:rect b="b" l="l" r="r" t="t"/>
              <a:pathLst>
                <a:path extrusionOk="0" h="1116" w="194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1"/>
            <p:cNvSpPr/>
            <p:nvPr/>
          </p:nvSpPr>
          <p:spPr>
            <a:xfrm>
              <a:off x="7209731" y="2059893"/>
              <a:ext cx="49313" cy="19390"/>
            </a:xfrm>
            <a:custGeom>
              <a:rect b="b" l="l" r="r" t="t"/>
              <a:pathLst>
                <a:path extrusionOk="0" h="740" w="1882">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1"/>
            <p:cNvSpPr/>
            <p:nvPr/>
          </p:nvSpPr>
          <p:spPr>
            <a:xfrm>
              <a:off x="7132617" y="2254027"/>
              <a:ext cx="228067" cy="94539"/>
            </a:xfrm>
            <a:custGeom>
              <a:rect b="b" l="l" r="r" t="t"/>
              <a:pathLst>
                <a:path extrusionOk="0" h="3608" w="8704">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1"/>
            <p:cNvSpPr/>
            <p:nvPr/>
          </p:nvSpPr>
          <p:spPr>
            <a:xfrm>
              <a:off x="7108353" y="2089449"/>
              <a:ext cx="276463" cy="150848"/>
            </a:xfrm>
            <a:custGeom>
              <a:rect b="b" l="l" r="r" t="t"/>
              <a:pathLst>
                <a:path extrusionOk="0" h="5757" w="10551">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81"/>
            <p:cNvSpPr/>
            <p:nvPr/>
          </p:nvSpPr>
          <p:spPr>
            <a:xfrm>
              <a:off x="7145823" y="2109704"/>
              <a:ext cx="201654" cy="34089"/>
            </a:xfrm>
            <a:custGeom>
              <a:rect b="b" l="l" r="r" t="t"/>
              <a:pathLst>
                <a:path extrusionOk="0" h="1301" w="7696">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81"/>
            <p:cNvSpPr/>
            <p:nvPr/>
          </p:nvSpPr>
          <p:spPr>
            <a:xfrm>
              <a:off x="7202289" y="1985557"/>
              <a:ext cx="252225" cy="99412"/>
            </a:xfrm>
            <a:custGeom>
              <a:rect b="b" l="l" r="r" t="t"/>
              <a:pathLst>
                <a:path extrusionOk="0" h="3794" w="9626">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1"/>
            <p:cNvSpPr/>
            <p:nvPr/>
          </p:nvSpPr>
          <p:spPr>
            <a:xfrm>
              <a:off x="7147971" y="2033481"/>
              <a:ext cx="37496" cy="33985"/>
            </a:xfrm>
            <a:custGeom>
              <a:rect b="b" l="l" r="r" t="t"/>
              <a:pathLst>
                <a:path extrusionOk="0" h="1297" w="1431">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1"/>
            <p:cNvSpPr/>
            <p:nvPr/>
          </p:nvSpPr>
          <p:spPr>
            <a:xfrm>
              <a:off x="7348080" y="2054600"/>
              <a:ext cx="37627" cy="33985"/>
            </a:xfrm>
            <a:custGeom>
              <a:rect b="b" l="l" r="r" t="t"/>
              <a:pathLst>
                <a:path extrusionOk="0" h="1297" w="1436">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81"/>
            <p:cNvSpPr/>
            <p:nvPr/>
          </p:nvSpPr>
          <p:spPr>
            <a:xfrm>
              <a:off x="7270730" y="1985085"/>
              <a:ext cx="37496" cy="34063"/>
            </a:xfrm>
            <a:custGeom>
              <a:rect b="b" l="l" r="r" t="t"/>
              <a:pathLst>
                <a:path extrusionOk="0" h="1300" w="1431">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2" name="Google Shape;17712;p81"/>
          <p:cNvGrpSpPr/>
          <p:nvPr/>
        </p:nvGrpSpPr>
        <p:grpSpPr>
          <a:xfrm>
            <a:off x="6139594" y="2730598"/>
            <a:ext cx="371578" cy="315347"/>
            <a:chOff x="6139594" y="2917448"/>
            <a:chExt cx="371578" cy="315347"/>
          </a:xfrm>
        </p:grpSpPr>
        <p:sp>
          <p:nvSpPr>
            <p:cNvPr id="17713" name="Google Shape;17713;p81"/>
            <p:cNvSpPr/>
            <p:nvPr/>
          </p:nvSpPr>
          <p:spPr>
            <a:xfrm>
              <a:off x="6144887" y="3147402"/>
              <a:ext cx="360625" cy="80101"/>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1"/>
            <p:cNvSpPr/>
            <p:nvPr/>
          </p:nvSpPr>
          <p:spPr>
            <a:xfrm>
              <a:off x="6195432" y="2948263"/>
              <a:ext cx="259641" cy="243159"/>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81"/>
            <p:cNvSpPr/>
            <p:nvPr/>
          </p:nvSpPr>
          <p:spPr>
            <a:xfrm>
              <a:off x="6306740" y="2948263"/>
              <a:ext cx="148332" cy="243159"/>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1"/>
            <p:cNvSpPr/>
            <p:nvPr/>
          </p:nvSpPr>
          <p:spPr>
            <a:xfrm>
              <a:off x="6195432" y="2922846"/>
              <a:ext cx="259641" cy="51593"/>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1"/>
            <p:cNvSpPr/>
            <p:nvPr/>
          </p:nvSpPr>
          <p:spPr>
            <a:xfrm>
              <a:off x="6228892" y="3133514"/>
              <a:ext cx="192588" cy="58012"/>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1"/>
            <p:cNvSpPr/>
            <p:nvPr/>
          </p:nvSpPr>
          <p:spPr>
            <a:xfrm>
              <a:off x="6229023" y="3133409"/>
              <a:ext cx="393" cy="18368"/>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1"/>
            <p:cNvSpPr/>
            <p:nvPr/>
          </p:nvSpPr>
          <p:spPr>
            <a:xfrm>
              <a:off x="6229154" y="3133409"/>
              <a:ext cx="192326" cy="58012"/>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1"/>
            <p:cNvSpPr/>
            <p:nvPr/>
          </p:nvSpPr>
          <p:spPr>
            <a:xfrm>
              <a:off x="6139594" y="2917448"/>
              <a:ext cx="371578" cy="315347"/>
            </a:xfrm>
            <a:custGeom>
              <a:rect b="b" l="l" r="r" t="t"/>
              <a:pathLst>
                <a:path extrusionOk="0" h="12035" w="14181">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1" name="Google Shape;17721;p81"/>
          <p:cNvGrpSpPr/>
          <p:nvPr/>
        </p:nvGrpSpPr>
        <p:grpSpPr>
          <a:xfrm>
            <a:off x="7539253" y="2706545"/>
            <a:ext cx="328186" cy="363429"/>
            <a:chOff x="7539253" y="2893395"/>
            <a:chExt cx="328186" cy="363429"/>
          </a:xfrm>
        </p:grpSpPr>
        <p:sp>
          <p:nvSpPr>
            <p:cNvPr id="17722" name="Google Shape;17722;p81"/>
            <p:cNvSpPr/>
            <p:nvPr/>
          </p:nvSpPr>
          <p:spPr>
            <a:xfrm>
              <a:off x="7655356" y="3110011"/>
              <a:ext cx="96111" cy="94617"/>
            </a:xfrm>
            <a:custGeom>
              <a:rect b="b" l="l" r="r" t="t"/>
              <a:pathLst>
                <a:path extrusionOk="0" h="3611" w="3668">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1"/>
            <p:cNvSpPr/>
            <p:nvPr/>
          </p:nvSpPr>
          <p:spPr>
            <a:xfrm>
              <a:off x="7703412" y="3110011"/>
              <a:ext cx="48055" cy="94617"/>
            </a:xfrm>
            <a:custGeom>
              <a:rect b="b" l="l" r="r" t="t"/>
              <a:pathLst>
                <a:path extrusionOk="0" h="3611" w="1834">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1"/>
            <p:cNvSpPr/>
            <p:nvPr/>
          </p:nvSpPr>
          <p:spPr>
            <a:xfrm>
              <a:off x="7617494" y="2913046"/>
              <a:ext cx="171967" cy="216616"/>
            </a:xfrm>
            <a:custGeom>
              <a:rect b="b" l="l" r="r" t="t"/>
              <a:pathLst>
                <a:path extrusionOk="0" h="8267" w="6563">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81"/>
            <p:cNvSpPr/>
            <p:nvPr/>
          </p:nvSpPr>
          <p:spPr>
            <a:xfrm>
              <a:off x="7703412" y="2913046"/>
              <a:ext cx="86049" cy="216485"/>
            </a:xfrm>
            <a:custGeom>
              <a:rect b="b" l="l" r="r" t="t"/>
              <a:pathLst>
                <a:path extrusionOk="0" h="8262" w="3284">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81"/>
            <p:cNvSpPr/>
            <p:nvPr/>
          </p:nvSpPr>
          <p:spPr>
            <a:xfrm>
              <a:off x="7602768" y="2898818"/>
              <a:ext cx="201419" cy="24421"/>
            </a:xfrm>
            <a:custGeom>
              <a:rect b="b" l="l" r="r" t="t"/>
              <a:pathLst>
                <a:path extrusionOk="0" h="932" w="7687">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81"/>
            <p:cNvSpPr/>
            <p:nvPr/>
          </p:nvSpPr>
          <p:spPr>
            <a:xfrm>
              <a:off x="7602768" y="2904871"/>
              <a:ext cx="201419" cy="18368"/>
            </a:xfrm>
            <a:custGeom>
              <a:rect b="b" l="l" r="r" t="t"/>
              <a:pathLst>
                <a:path extrusionOk="0" h="701" w="7687">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1"/>
            <p:cNvSpPr/>
            <p:nvPr/>
          </p:nvSpPr>
          <p:spPr>
            <a:xfrm>
              <a:off x="7619511" y="3183954"/>
              <a:ext cx="167932" cy="48710"/>
            </a:xfrm>
            <a:custGeom>
              <a:rect b="b" l="l" r="r" t="t"/>
              <a:pathLst>
                <a:path extrusionOk="0" h="1859" w="6409">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81"/>
            <p:cNvSpPr/>
            <p:nvPr/>
          </p:nvSpPr>
          <p:spPr>
            <a:xfrm>
              <a:off x="7619511" y="3184085"/>
              <a:ext cx="167932" cy="48579"/>
            </a:xfrm>
            <a:custGeom>
              <a:rect b="b" l="l" r="r" t="t"/>
              <a:pathLst>
                <a:path extrusionOk="0" h="1854" w="6409">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1"/>
            <p:cNvSpPr/>
            <p:nvPr/>
          </p:nvSpPr>
          <p:spPr>
            <a:xfrm>
              <a:off x="7603161" y="3228865"/>
              <a:ext cx="200633" cy="22665"/>
            </a:xfrm>
            <a:custGeom>
              <a:rect b="b" l="l" r="r" t="t"/>
              <a:pathLst>
                <a:path extrusionOk="0" h="865" w="7657">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1"/>
            <p:cNvSpPr/>
            <p:nvPr/>
          </p:nvSpPr>
          <p:spPr>
            <a:xfrm>
              <a:off x="7671445" y="3112893"/>
              <a:ext cx="63934" cy="23058"/>
            </a:xfrm>
            <a:custGeom>
              <a:rect b="b" l="l" r="r" t="t"/>
              <a:pathLst>
                <a:path extrusionOk="0" h="880" w="244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1"/>
            <p:cNvSpPr/>
            <p:nvPr/>
          </p:nvSpPr>
          <p:spPr>
            <a:xfrm>
              <a:off x="7671445" y="3118553"/>
              <a:ext cx="63934" cy="17267"/>
            </a:xfrm>
            <a:custGeom>
              <a:rect b="b" l="l" r="r" t="t"/>
              <a:pathLst>
                <a:path extrusionOk="0" h="659" w="244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81"/>
            <p:cNvSpPr/>
            <p:nvPr/>
          </p:nvSpPr>
          <p:spPr>
            <a:xfrm>
              <a:off x="7650954" y="2948734"/>
              <a:ext cx="104915" cy="98705"/>
            </a:xfrm>
            <a:custGeom>
              <a:rect b="b" l="l" r="r" t="t"/>
              <a:pathLst>
                <a:path extrusionOk="0" h="3767" w="4004">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81"/>
            <p:cNvSpPr/>
            <p:nvPr/>
          </p:nvSpPr>
          <p:spPr>
            <a:xfrm>
              <a:off x="7603161" y="3228865"/>
              <a:ext cx="200633" cy="22665"/>
            </a:xfrm>
            <a:custGeom>
              <a:rect b="b" l="l" r="r" t="t"/>
              <a:pathLst>
                <a:path extrusionOk="0" h="865" w="7657">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81"/>
            <p:cNvSpPr/>
            <p:nvPr/>
          </p:nvSpPr>
          <p:spPr>
            <a:xfrm>
              <a:off x="7539253" y="2893395"/>
              <a:ext cx="328186" cy="363429"/>
            </a:xfrm>
            <a:custGeom>
              <a:rect b="b" l="l" r="r" t="t"/>
              <a:pathLst>
                <a:path extrusionOk="0" h="13870" w="12525">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1"/>
            <p:cNvSpPr/>
            <p:nvPr/>
          </p:nvSpPr>
          <p:spPr>
            <a:xfrm>
              <a:off x="7643906" y="2943284"/>
              <a:ext cx="119143" cy="109526"/>
            </a:xfrm>
            <a:custGeom>
              <a:rect b="b" l="l" r="r" t="t"/>
              <a:pathLst>
                <a:path extrusionOk="0" h="4180" w="4547">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7" name="Google Shape;17737;p81"/>
          <p:cNvGrpSpPr/>
          <p:nvPr/>
        </p:nvGrpSpPr>
        <p:grpSpPr>
          <a:xfrm>
            <a:off x="8004138" y="2706571"/>
            <a:ext cx="317365" cy="363402"/>
            <a:chOff x="8004138" y="2893421"/>
            <a:chExt cx="317365" cy="363402"/>
          </a:xfrm>
        </p:grpSpPr>
        <p:sp>
          <p:nvSpPr>
            <p:cNvPr id="17738" name="Google Shape;17738;p81"/>
            <p:cNvSpPr/>
            <p:nvPr/>
          </p:nvSpPr>
          <p:spPr>
            <a:xfrm>
              <a:off x="8069408" y="3163962"/>
              <a:ext cx="27329" cy="87569"/>
            </a:xfrm>
            <a:custGeom>
              <a:rect b="b" l="l" r="r" t="t"/>
              <a:pathLst>
                <a:path extrusionOk="0" h="3342" w="1043">
                  <a:moveTo>
                    <a:pt x="1" y="1"/>
                  </a:moveTo>
                  <a:lnTo>
                    <a:pt x="1" y="3342"/>
                  </a:lnTo>
                  <a:lnTo>
                    <a:pt x="1043" y="3342"/>
                  </a:lnTo>
                  <a:lnTo>
                    <a:pt x="104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1"/>
            <p:cNvSpPr/>
            <p:nvPr/>
          </p:nvSpPr>
          <p:spPr>
            <a:xfrm>
              <a:off x="8083007" y="3163962"/>
              <a:ext cx="13730" cy="87569"/>
            </a:xfrm>
            <a:custGeom>
              <a:rect b="b" l="l" r="r" t="t"/>
              <a:pathLst>
                <a:path extrusionOk="0" h="3342" w="524">
                  <a:moveTo>
                    <a:pt x="0" y="1"/>
                  </a:moveTo>
                  <a:lnTo>
                    <a:pt x="0" y="3342"/>
                  </a:lnTo>
                  <a:lnTo>
                    <a:pt x="524" y="3342"/>
                  </a:lnTo>
                  <a:lnTo>
                    <a:pt x="524"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1"/>
            <p:cNvSpPr/>
            <p:nvPr/>
          </p:nvSpPr>
          <p:spPr>
            <a:xfrm>
              <a:off x="8227514" y="3163962"/>
              <a:ext cx="27460" cy="87569"/>
            </a:xfrm>
            <a:custGeom>
              <a:rect b="b" l="l" r="r" t="t"/>
              <a:pathLst>
                <a:path extrusionOk="0" h="3342" w="1048">
                  <a:moveTo>
                    <a:pt x="1" y="1"/>
                  </a:moveTo>
                  <a:lnTo>
                    <a:pt x="1" y="3342"/>
                  </a:lnTo>
                  <a:lnTo>
                    <a:pt x="1047" y="3342"/>
                  </a:lnTo>
                  <a:lnTo>
                    <a:pt x="104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81"/>
            <p:cNvSpPr/>
            <p:nvPr/>
          </p:nvSpPr>
          <p:spPr>
            <a:xfrm>
              <a:off x="8241244" y="3163962"/>
              <a:ext cx="13599" cy="87569"/>
            </a:xfrm>
            <a:custGeom>
              <a:rect b="b" l="l" r="r" t="t"/>
              <a:pathLst>
                <a:path extrusionOk="0" h="3342" w="519">
                  <a:moveTo>
                    <a:pt x="0" y="1"/>
                  </a:moveTo>
                  <a:lnTo>
                    <a:pt x="0" y="3342"/>
                  </a:lnTo>
                  <a:lnTo>
                    <a:pt x="518" y="3342"/>
                  </a:lnTo>
                  <a:lnTo>
                    <a:pt x="518"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81"/>
            <p:cNvSpPr/>
            <p:nvPr/>
          </p:nvSpPr>
          <p:spPr>
            <a:xfrm>
              <a:off x="8041870" y="3143707"/>
              <a:ext cx="240644" cy="46195"/>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81"/>
            <p:cNvSpPr/>
            <p:nvPr/>
          </p:nvSpPr>
          <p:spPr>
            <a:xfrm>
              <a:off x="8048918" y="2898818"/>
              <a:ext cx="226416" cy="265169"/>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81"/>
            <p:cNvSpPr/>
            <p:nvPr/>
          </p:nvSpPr>
          <p:spPr>
            <a:xfrm>
              <a:off x="8199478" y="2898818"/>
              <a:ext cx="75987" cy="265169"/>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1"/>
            <p:cNvSpPr/>
            <p:nvPr/>
          </p:nvSpPr>
          <p:spPr>
            <a:xfrm>
              <a:off x="8022873" y="3067248"/>
              <a:ext cx="54999" cy="96740"/>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1"/>
            <p:cNvSpPr/>
            <p:nvPr/>
          </p:nvSpPr>
          <p:spPr>
            <a:xfrm>
              <a:off x="8050307" y="3067248"/>
              <a:ext cx="27565" cy="96740"/>
            </a:xfrm>
            <a:custGeom>
              <a:rect b="b" l="l" r="r" t="t"/>
              <a:pathLst>
                <a:path extrusionOk="0" h="3692" w="1052">
                  <a:moveTo>
                    <a:pt x="0" y="0"/>
                  </a:moveTo>
                  <a:lnTo>
                    <a:pt x="0" y="3692"/>
                  </a:lnTo>
                  <a:lnTo>
                    <a:pt x="1051" y="3692"/>
                  </a:lnTo>
                  <a:lnTo>
                    <a:pt x="105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81"/>
            <p:cNvSpPr/>
            <p:nvPr/>
          </p:nvSpPr>
          <p:spPr>
            <a:xfrm>
              <a:off x="8246511" y="3067248"/>
              <a:ext cx="54999" cy="96740"/>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1"/>
            <p:cNvSpPr/>
            <p:nvPr/>
          </p:nvSpPr>
          <p:spPr>
            <a:xfrm>
              <a:off x="8258459" y="3067248"/>
              <a:ext cx="43051" cy="96740"/>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1"/>
            <p:cNvSpPr/>
            <p:nvPr/>
          </p:nvSpPr>
          <p:spPr>
            <a:xfrm>
              <a:off x="8077846" y="3103958"/>
              <a:ext cx="168561" cy="60030"/>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1"/>
            <p:cNvSpPr/>
            <p:nvPr/>
          </p:nvSpPr>
          <p:spPr>
            <a:xfrm>
              <a:off x="8009536" y="3049509"/>
              <a:ext cx="81673" cy="25678"/>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1"/>
            <p:cNvSpPr/>
            <p:nvPr/>
          </p:nvSpPr>
          <p:spPr>
            <a:xfrm>
              <a:off x="8009536" y="3056793"/>
              <a:ext cx="81673" cy="18394"/>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1"/>
            <p:cNvSpPr/>
            <p:nvPr/>
          </p:nvSpPr>
          <p:spPr>
            <a:xfrm>
              <a:off x="8234432" y="3049640"/>
              <a:ext cx="81778" cy="25547"/>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81"/>
            <p:cNvSpPr/>
            <p:nvPr/>
          </p:nvSpPr>
          <p:spPr>
            <a:xfrm>
              <a:off x="8234432" y="3056793"/>
              <a:ext cx="81778" cy="18394"/>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81"/>
            <p:cNvSpPr/>
            <p:nvPr/>
          </p:nvSpPr>
          <p:spPr>
            <a:xfrm>
              <a:off x="8078212" y="3103958"/>
              <a:ext cx="168063" cy="30107"/>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81"/>
            <p:cNvSpPr/>
            <p:nvPr/>
          </p:nvSpPr>
          <p:spPr>
            <a:xfrm>
              <a:off x="8097209" y="2948367"/>
              <a:ext cx="34614" cy="31102"/>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1"/>
            <p:cNvSpPr/>
            <p:nvPr/>
          </p:nvSpPr>
          <p:spPr>
            <a:xfrm>
              <a:off x="8193818" y="2948367"/>
              <a:ext cx="34614" cy="31102"/>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1"/>
            <p:cNvSpPr/>
            <p:nvPr/>
          </p:nvSpPr>
          <p:spPr>
            <a:xfrm>
              <a:off x="8097209" y="3021446"/>
              <a:ext cx="34614" cy="31207"/>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1"/>
            <p:cNvSpPr/>
            <p:nvPr/>
          </p:nvSpPr>
          <p:spPr>
            <a:xfrm>
              <a:off x="8193818" y="3021446"/>
              <a:ext cx="34614" cy="31207"/>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1"/>
            <p:cNvSpPr/>
            <p:nvPr/>
          </p:nvSpPr>
          <p:spPr>
            <a:xfrm>
              <a:off x="8004138" y="3044216"/>
              <a:ext cx="317365" cy="212607"/>
            </a:xfrm>
            <a:custGeom>
              <a:rect b="b" l="l" r="r" t="t"/>
              <a:pathLst>
                <a:path extrusionOk="0" h="8114" w="12112">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1"/>
            <p:cNvSpPr/>
            <p:nvPr/>
          </p:nvSpPr>
          <p:spPr>
            <a:xfrm>
              <a:off x="8043494" y="2893421"/>
              <a:ext cx="237630" cy="136620"/>
            </a:xfrm>
            <a:custGeom>
              <a:rect b="b" l="l" r="r" t="t"/>
              <a:pathLst>
                <a:path extrusionOk="0" h="5214" w="9069">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1" name="Google Shape;17761;p81"/>
          <p:cNvGrpSpPr/>
          <p:nvPr/>
        </p:nvGrpSpPr>
        <p:grpSpPr>
          <a:xfrm>
            <a:off x="5683016" y="2706649"/>
            <a:ext cx="365551" cy="363376"/>
            <a:chOff x="5683016" y="2893499"/>
            <a:chExt cx="365551" cy="363376"/>
          </a:xfrm>
        </p:grpSpPr>
        <p:sp>
          <p:nvSpPr>
            <p:cNvPr id="17762" name="Google Shape;17762;p81"/>
            <p:cNvSpPr/>
            <p:nvPr/>
          </p:nvSpPr>
          <p:spPr>
            <a:xfrm>
              <a:off x="5688806" y="2898845"/>
              <a:ext cx="353839" cy="352502"/>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81"/>
            <p:cNvSpPr/>
            <p:nvPr/>
          </p:nvSpPr>
          <p:spPr>
            <a:xfrm>
              <a:off x="5802997" y="3012537"/>
              <a:ext cx="239779" cy="239045"/>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81"/>
            <p:cNvSpPr/>
            <p:nvPr/>
          </p:nvSpPr>
          <p:spPr>
            <a:xfrm>
              <a:off x="5872067" y="2898766"/>
              <a:ext cx="170709" cy="170133"/>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1"/>
            <p:cNvSpPr/>
            <p:nvPr/>
          </p:nvSpPr>
          <p:spPr>
            <a:xfrm>
              <a:off x="5737858" y="2979470"/>
              <a:ext cx="223796" cy="223481"/>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1"/>
            <p:cNvSpPr/>
            <p:nvPr/>
          </p:nvSpPr>
          <p:spPr>
            <a:xfrm>
              <a:off x="5821863" y="2979470"/>
              <a:ext cx="139659" cy="22345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1"/>
            <p:cNvSpPr/>
            <p:nvPr/>
          </p:nvSpPr>
          <p:spPr>
            <a:xfrm>
              <a:off x="5764951" y="3008502"/>
              <a:ext cx="112409" cy="109762"/>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81"/>
            <p:cNvSpPr/>
            <p:nvPr/>
          </p:nvSpPr>
          <p:spPr>
            <a:xfrm>
              <a:off x="5792988" y="3036539"/>
              <a:ext cx="112435" cy="109788"/>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81"/>
            <p:cNvSpPr/>
            <p:nvPr/>
          </p:nvSpPr>
          <p:spPr>
            <a:xfrm>
              <a:off x="5821050" y="3144048"/>
              <a:ext cx="34745" cy="30316"/>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81"/>
            <p:cNvSpPr/>
            <p:nvPr/>
          </p:nvSpPr>
          <p:spPr>
            <a:xfrm>
              <a:off x="5858232" y="3064602"/>
              <a:ext cx="76695" cy="72843"/>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81"/>
            <p:cNvSpPr/>
            <p:nvPr/>
          </p:nvSpPr>
          <p:spPr>
            <a:xfrm>
              <a:off x="5683016" y="2893499"/>
              <a:ext cx="365551" cy="363376"/>
            </a:xfrm>
            <a:custGeom>
              <a:rect b="b" l="l" r="r" t="t"/>
              <a:pathLst>
                <a:path extrusionOk="0" h="13868" w="13951">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1"/>
            <p:cNvSpPr/>
            <p:nvPr/>
          </p:nvSpPr>
          <p:spPr>
            <a:xfrm>
              <a:off x="5732067" y="2974203"/>
              <a:ext cx="182003" cy="178675"/>
            </a:xfrm>
            <a:custGeom>
              <a:rect b="b" l="l" r="r" t="t"/>
              <a:pathLst>
                <a:path extrusionOk="0" h="6819" w="6946">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1"/>
            <p:cNvSpPr/>
            <p:nvPr/>
          </p:nvSpPr>
          <p:spPr>
            <a:xfrm>
              <a:off x="5785939" y="3029202"/>
              <a:ext cx="181479" cy="179042"/>
            </a:xfrm>
            <a:custGeom>
              <a:rect b="b" l="l" r="r" t="t"/>
              <a:pathLst>
                <a:path extrusionOk="0" h="6833" w="6926">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1"/>
            <p:cNvSpPr/>
            <p:nvPr/>
          </p:nvSpPr>
          <p:spPr>
            <a:xfrm>
              <a:off x="5953845" y="3020267"/>
              <a:ext cx="27015" cy="22403"/>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1"/>
            <p:cNvSpPr/>
            <p:nvPr/>
          </p:nvSpPr>
          <p:spPr>
            <a:xfrm>
              <a:off x="5925703" y="2991916"/>
              <a:ext cx="25574" cy="21460"/>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81"/>
            <p:cNvSpPr/>
            <p:nvPr/>
          </p:nvSpPr>
          <p:spPr>
            <a:xfrm>
              <a:off x="5897143" y="2963224"/>
              <a:ext cx="25836" cy="21722"/>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7" name="Google Shape;17777;p81"/>
          <p:cNvGrpSpPr/>
          <p:nvPr/>
        </p:nvGrpSpPr>
        <p:grpSpPr>
          <a:xfrm>
            <a:off x="4891622" y="1315847"/>
            <a:ext cx="255841" cy="363402"/>
            <a:chOff x="4891622" y="1502697"/>
            <a:chExt cx="255841" cy="363402"/>
          </a:xfrm>
        </p:grpSpPr>
        <p:sp>
          <p:nvSpPr>
            <p:cNvPr id="17778" name="Google Shape;17778;p81"/>
            <p:cNvSpPr/>
            <p:nvPr/>
          </p:nvSpPr>
          <p:spPr>
            <a:xfrm>
              <a:off x="4893010" y="1507964"/>
              <a:ext cx="252959" cy="144166"/>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1"/>
            <p:cNvSpPr/>
            <p:nvPr/>
          </p:nvSpPr>
          <p:spPr>
            <a:xfrm>
              <a:off x="5003192" y="1507964"/>
              <a:ext cx="142777" cy="144166"/>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1"/>
            <p:cNvSpPr/>
            <p:nvPr/>
          </p:nvSpPr>
          <p:spPr>
            <a:xfrm>
              <a:off x="4903570" y="1627342"/>
              <a:ext cx="232076" cy="233464"/>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1"/>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1"/>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1"/>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81"/>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81"/>
            <p:cNvSpPr/>
            <p:nvPr/>
          </p:nvSpPr>
          <p:spPr>
            <a:xfrm>
              <a:off x="5034504" y="1751725"/>
              <a:ext cx="42291" cy="109081"/>
            </a:xfrm>
            <a:custGeom>
              <a:rect b="b" l="l" r="r" t="t"/>
              <a:pathLst>
                <a:path extrusionOk="0" h="4163" w="1614">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1"/>
            <p:cNvSpPr/>
            <p:nvPr/>
          </p:nvSpPr>
          <p:spPr>
            <a:xfrm>
              <a:off x="4949739" y="1627342"/>
              <a:ext cx="54737" cy="233464"/>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81"/>
            <p:cNvSpPr/>
            <p:nvPr/>
          </p:nvSpPr>
          <p:spPr>
            <a:xfrm>
              <a:off x="4972352" y="1842910"/>
              <a:ext cx="32124" cy="17896"/>
            </a:xfrm>
            <a:custGeom>
              <a:rect b="b" l="l" r="r" t="t"/>
              <a:pathLst>
                <a:path extrusionOk="0" h="683" w="1226">
                  <a:moveTo>
                    <a:pt x="1" y="1"/>
                  </a:moveTo>
                  <a:lnTo>
                    <a:pt x="78" y="682"/>
                  </a:lnTo>
                  <a:lnTo>
                    <a:pt x="1225" y="682"/>
                  </a:lnTo>
                  <a:lnTo>
                    <a:pt x="120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81"/>
            <p:cNvSpPr/>
            <p:nvPr/>
          </p:nvSpPr>
          <p:spPr>
            <a:xfrm>
              <a:off x="4949215" y="1699268"/>
              <a:ext cx="140524" cy="96897"/>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81"/>
            <p:cNvSpPr/>
            <p:nvPr/>
          </p:nvSpPr>
          <p:spPr>
            <a:xfrm>
              <a:off x="4947328" y="1572998"/>
              <a:ext cx="33356" cy="31600"/>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81"/>
            <p:cNvSpPr/>
            <p:nvPr/>
          </p:nvSpPr>
          <p:spPr>
            <a:xfrm>
              <a:off x="5057143" y="1593882"/>
              <a:ext cx="33356" cy="31574"/>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1"/>
            <p:cNvSpPr/>
            <p:nvPr/>
          </p:nvSpPr>
          <p:spPr>
            <a:xfrm>
              <a:off x="5006022" y="1532620"/>
              <a:ext cx="38727" cy="26753"/>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1"/>
            <p:cNvSpPr/>
            <p:nvPr/>
          </p:nvSpPr>
          <p:spPr>
            <a:xfrm>
              <a:off x="4943948" y="1694001"/>
              <a:ext cx="151084" cy="107430"/>
            </a:xfrm>
            <a:custGeom>
              <a:rect b="b" l="l" r="r" t="t"/>
              <a:pathLst>
                <a:path extrusionOk="0" h="4100" w="5766">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1"/>
            <p:cNvSpPr/>
            <p:nvPr/>
          </p:nvSpPr>
          <p:spPr>
            <a:xfrm>
              <a:off x="4891622" y="1502697"/>
              <a:ext cx="255841" cy="363402"/>
            </a:xfrm>
            <a:custGeom>
              <a:rect b="b" l="l" r="r" t="t"/>
              <a:pathLst>
                <a:path extrusionOk="0" h="13869" w="9764">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4" name="Google Shape;17794;p81"/>
          <p:cNvGrpSpPr/>
          <p:nvPr/>
        </p:nvGrpSpPr>
        <p:grpSpPr>
          <a:xfrm>
            <a:off x="6281219" y="1315847"/>
            <a:ext cx="243919" cy="363402"/>
            <a:chOff x="6281219" y="1502697"/>
            <a:chExt cx="243919" cy="363402"/>
          </a:xfrm>
        </p:grpSpPr>
        <p:sp>
          <p:nvSpPr>
            <p:cNvPr id="17795" name="Google Shape;17795;p81"/>
            <p:cNvSpPr/>
            <p:nvPr/>
          </p:nvSpPr>
          <p:spPr>
            <a:xfrm>
              <a:off x="6309020" y="1615263"/>
              <a:ext cx="188317" cy="245544"/>
            </a:xfrm>
            <a:custGeom>
              <a:rect b="b" l="l" r="r" t="t"/>
              <a:pathLst>
                <a:path extrusionOk="0" h="9371" w="7187">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81"/>
            <p:cNvSpPr/>
            <p:nvPr/>
          </p:nvSpPr>
          <p:spPr>
            <a:xfrm>
              <a:off x="6334541" y="1615263"/>
              <a:ext cx="162796" cy="245544"/>
            </a:xfrm>
            <a:custGeom>
              <a:rect b="b" l="l" r="r" t="t"/>
              <a:pathLst>
                <a:path extrusionOk="0" h="9371" w="6213">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81"/>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1"/>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1"/>
            <p:cNvSpPr/>
            <p:nvPr/>
          </p:nvSpPr>
          <p:spPr>
            <a:xfrm>
              <a:off x="6362971" y="1848072"/>
              <a:ext cx="27067" cy="12734"/>
            </a:xfrm>
            <a:custGeom>
              <a:rect b="b" l="l" r="r" t="t"/>
              <a:pathLst>
                <a:path extrusionOk="0" h="486" w="1033">
                  <a:moveTo>
                    <a:pt x="1" y="1"/>
                  </a:moveTo>
                  <a:lnTo>
                    <a:pt x="34" y="485"/>
                  </a:lnTo>
                  <a:lnTo>
                    <a:pt x="1033" y="485"/>
                  </a:lnTo>
                  <a:lnTo>
                    <a:pt x="102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1"/>
            <p:cNvSpPr/>
            <p:nvPr/>
          </p:nvSpPr>
          <p:spPr>
            <a:xfrm>
              <a:off x="6416188" y="1615263"/>
              <a:ext cx="43418" cy="245544"/>
            </a:xfrm>
            <a:custGeom>
              <a:rect b="b" l="l" r="r" t="t"/>
              <a:pathLst>
                <a:path extrusionOk="0" h="9371" w="1657">
                  <a:moveTo>
                    <a:pt x="221" y="0"/>
                  </a:moveTo>
                  <a:lnTo>
                    <a:pt x="0" y="9370"/>
                  </a:lnTo>
                  <a:lnTo>
                    <a:pt x="1003" y="9370"/>
                  </a:lnTo>
                  <a:lnTo>
                    <a:pt x="1656"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1"/>
            <p:cNvSpPr/>
            <p:nvPr/>
          </p:nvSpPr>
          <p:spPr>
            <a:xfrm>
              <a:off x="6416293" y="1615263"/>
              <a:ext cx="43313" cy="245544"/>
            </a:xfrm>
            <a:custGeom>
              <a:rect b="b" l="l" r="r" t="t"/>
              <a:pathLst>
                <a:path extrusionOk="0" h="9371" w="1653">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81"/>
            <p:cNvSpPr/>
            <p:nvPr/>
          </p:nvSpPr>
          <p:spPr>
            <a:xfrm>
              <a:off x="6320470" y="1576404"/>
              <a:ext cx="165416" cy="33356"/>
            </a:xfrm>
            <a:custGeom>
              <a:rect b="b" l="l" r="r" t="t"/>
              <a:pathLst>
                <a:path extrusionOk="0" h="1273" w="6313">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81"/>
            <p:cNvSpPr/>
            <p:nvPr/>
          </p:nvSpPr>
          <p:spPr>
            <a:xfrm>
              <a:off x="6320339" y="1576404"/>
              <a:ext cx="165547" cy="33356"/>
            </a:xfrm>
            <a:custGeom>
              <a:rect b="b" l="l" r="r" t="t"/>
              <a:pathLst>
                <a:path extrusionOk="0" h="1273" w="6318">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81"/>
            <p:cNvSpPr/>
            <p:nvPr/>
          </p:nvSpPr>
          <p:spPr>
            <a:xfrm>
              <a:off x="6286512" y="1606328"/>
              <a:ext cx="233202" cy="29216"/>
            </a:xfrm>
            <a:custGeom>
              <a:rect b="b" l="l" r="r" t="t"/>
              <a:pathLst>
                <a:path extrusionOk="0" h="1115" w="890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81"/>
            <p:cNvSpPr/>
            <p:nvPr/>
          </p:nvSpPr>
          <p:spPr>
            <a:xfrm>
              <a:off x="6286512" y="1606328"/>
              <a:ext cx="233202" cy="29347"/>
            </a:xfrm>
            <a:custGeom>
              <a:rect b="b" l="l" r="r" t="t"/>
              <a:pathLst>
                <a:path extrusionOk="0" h="1120" w="890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1"/>
            <p:cNvSpPr/>
            <p:nvPr/>
          </p:nvSpPr>
          <p:spPr>
            <a:xfrm>
              <a:off x="6346253" y="1708832"/>
              <a:ext cx="112854" cy="77900"/>
            </a:xfrm>
            <a:custGeom>
              <a:rect b="b" l="l" r="r" t="t"/>
              <a:pathLst>
                <a:path extrusionOk="0" h="2973" w="4307">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1"/>
            <p:cNvSpPr/>
            <p:nvPr/>
          </p:nvSpPr>
          <p:spPr>
            <a:xfrm>
              <a:off x="6281219" y="1502697"/>
              <a:ext cx="243919" cy="363402"/>
            </a:xfrm>
            <a:custGeom>
              <a:rect b="b" l="l" r="r" t="t"/>
              <a:pathLst>
                <a:path extrusionOk="0" h="13869" w="9309">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81"/>
            <p:cNvSpPr/>
            <p:nvPr/>
          </p:nvSpPr>
          <p:spPr>
            <a:xfrm>
              <a:off x="6340829" y="1703434"/>
              <a:ext cx="123676" cy="88564"/>
            </a:xfrm>
            <a:custGeom>
              <a:rect b="b" l="l" r="r" t="t"/>
              <a:pathLst>
                <a:path extrusionOk="0" h="3380" w="472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9" name="Google Shape;17809;p81"/>
          <p:cNvGrpSpPr/>
          <p:nvPr/>
        </p:nvGrpSpPr>
        <p:grpSpPr>
          <a:xfrm>
            <a:off x="4888713" y="3163018"/>
            <a:ext cx="311469" cy="363167"/>
            <a:chOff x="4888713" y="3349868"/>
            <a:chExt cx="311469" cy="363167"/>
          </a:xfrm>
        </p:grpSpPr>
        <p:sp>
          <p:nvSpPr>
            <p:cNvPr id="17810" name="Google Shape;17810;p81"/>
            <p:cNvSpPr/>
            <p:nvPr/>
          </p:nvSpPr>
          <p:spPr>
            <a:xfrm>
              <a:off x="4891491" y="3514420"/>
              <a:ext cx="305914" cy="74441"/>
            </a:xfrm>
            <a:custGeom>
              <a:rect b="b" l="l" r="r" t="t"/>
              <a:pathLst>
                <a:path extrusionOk="0" h="2841" w="11675">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81"/>
            <p:cNvSpPr/>
            <p:nvPr/>
          </p:nvSpPr>
          <p:spPr>
            <a:xfrm>
              <a:off x="4935013" y="3375887"/>
              <a:ext cx="218738" cy="174744"/>
            </a:xfrm>
            <a:custGeom>
              <a:rect b="b" l="l" r="r" t="t"/>
              <a:pathLst>
                <a:path extrusionOk="0" h="6669" w="8348">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81"/>
            <p:cNvSpPr/>
            <p:nvPr/>
          </p:nvSpPr>
          <p:spPr>
            <a:xfrm>
              <a:off x="5027193" y="3375887"/>
              <a:ext cx="126558" cy="174744"/>
            </a:xfrm>
            <a:custGeom>
              <a:rect b="b" l="l" r="r" t="t"/>
              <a:pathLst>
                <a:path extrusionOk="0" h="6669" w="483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81"/>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1"/>
            <p:cNvSpPr/>
            <p:nvPr/>
          </p:nvSpPr>
          <p:spPr>
            <a:xfrm>
              <a:off x="4963547" y="3510856"/>
              <a:ext cx="157" cy="5948"/>
            </a:xfrm>
            <a:custGeom>
              <a:rect b="b" l="l" r="r" t="t"/>
              <a:pathLst>
                <a:path extrusionOk="0" h="227" w="6">
                  <a:moveTo>
                    <a:pt x="1" y="1"/>
                  </a:moveTo>
                  <a:cubicBezTo>
                    <a:pt x="1" y="73"/>
                    <a:pt x="1" y="149"/>
                    <a:pt x="6" y="226"/>
                  </a:cubicBezTo>
                  <a:cubicBezTo>
                    <a:pt x="6" y="149"/>
                    <a:pt x="6" y="73"/>
                    <a:pt x="6"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1"/>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1"/>
            <p:cNvSpPr/>
            <p:nvPr/>
          </p:nvSpPr>
          <p:spPr>
            <a:xfrm>
              <a:off x="4963547" y="3510725"/>
              <a:ext cx="161669" cy="39906"/>
            </a:xfrm>
            <a:custGeom>
              <a:rect b="b" l="l" r="r" t="t"/>
              <a:pathLst>
                <a:path extrusionOk="0" h="1523" w="617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1"/>
            <p:cNvSpPr/>
            <p:nvPr/>
          </p:nvSpPr>
          <p:spPr>
            <a:xfrm>
              <a:off x="4935144" y="3355030"/>
              <a:ext cx="218607" cy="42396"/>
            </a:xfrm>
            <a:custGeom>
              <a:rect b="b" l="l" r="r" t="t"/>
              <a:pathLst>
                <a:path extrusionOk="0" h="1618" w="8343">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1"/>
            <p:cNvSpPr/>
            <p:nvPr/>
          </p:nvSpPr>
          <p:spPr>
            <a:xfrm>
              <a:off x="4932995" y="3608330"/>
              <a:ext cx="111465" cy="99412"/>
            </a:xfrm>
            <a:custGeom>
              <a:rect b="b" l="l" r="r" t="t"/>
              <a:pathLst>
                <a:path extrusionOk="0" h="3794" w="4254">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1"/>
            <p:cNvSpPr/>
            <p:nvPr/>
          </p:nvSpPr>
          <p:spPr>
            <a:xfrm>
              <a:off x="5044435" y="3608330"/>
              <a:ext cx="111465" cy="99412"/>
            </a:xfrm>
            <a:custGeom>
              <a:rect b="b" l="l" r="r" t="t"/>
              <a:pathLst>
                <a:path extrusionOk="0" h="3794" w="4254">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1"/>
            <p:cNvSpPr/>
            <p:nvPr/>
          </p:nvSpPr>
          <p:spPr>
            <a:xfrm>
              <a:off x="5106456" y="3608356"/>
              <a:ext cx="49444" cy="99360"/>
            </a:xfrm>
            <a:custGeom>
              <a:rect b="b" l="l" r="r" t="t"/>
              <a:pathLst>
                <a:path extrusionOk="0" h="3792" w="1887">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1"/>
            <p:cNvSpPr/>
            <p:nvPr/>
          </p:nvSpPr>
          <p:spPr>
            <a:xfrm>
              <a:off x="5027455" y="3627955"/>
              <a:ext cx="33985" cy="60161"/>
            </a:xfrm>
            <a:custGeom>
              <a:rect b="b" l="l" r="r" t="t"/>
              <a:pathLst>
                <a:path extrusionOk="0" h="2296" w="1297">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1"/>
            <p:cNvSpPr/>
            <p:nvPr/>
          </p:nvSpPr>
          <p:spPr>
            <a:xfrm>
              <a:off x="4888713" y="3456408"/>
              <a:ext cx="311469" cy="137878"/>
            </a:xfrm>
            <a:custGeom>
              <a:rect b="b" l="l" r="r" t="t"/>
              <a:pathLst>
                <a:path extrusionOk="0" h="5262" w="11887">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81"/>
            <p:cNvSpPr/>
            <p:nvPr/>
          </p:nvSpPr>
          <p:spPr>
            <a:xfrm>
              <a:off x="4934751" y="3602984"/>
              <a:ext cx="219525" cy="110050"/>
            </a:xfrm>
            <a:custGeom>
              <a:rect b="b" l="l" r="r" t="t"/>
              <a:pathLst>
                <a:path extrusionOk="0" h="4200" w="8378">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81"/>
            <p:cNvSpPr/>
            <p:nvPr/>
          </p:nvSpPr>
          <p:spPr>
            <a:xfrm>
              <a:off x="4929720" y="3349868"/>
              <a:ext cx="229324" cy="92914"/>
            </a:xfrm>
            <a:custGeom>
              <a:rect b="b" l="l" r="r" t="t"/>
              <a:pathLst>
                <a:path extrusionOk="0" h="3546" w="8752">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5" name="Google Shape;17825;p81"/>
          <p:cNvGrpSpPr/>
          <p:nvPr/>
        </p:nvGrpSpPr>
        <p:grpSpPr>
          <a:xfrm>
            <a:off x="6196821" y="3222446"/>
            <a:ext cx="363402" cy="243971"/>
            <a:chOff x="6196821" y="3409296"/>
            <a:chExt cx="363402" cy="243971"/>
          </a:xfrm>
        </p:grpSpPr>
        <p:sp>
          <p:nvSpPr>
            <p:cNvPr id="17826" name="Google Shape;17826;p81"/>
            <p:cNvSpPr/>
            <p:nvPr/>
          </p:nvSpPr>
          <p:spPr>
            <a:xfrm>
              <a:off x="6420957" y="3414641"/>
              <a:ext cx="133973" cy="142542"/>
            </a:xfrm>
            <a:custGeom>
              <a:rect b="b" l="l" r="r" t="t"/>
              <a:pathLst>
                <a:path extrusionOk="0" h="5440" w="5113">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81"/>
            <p:cNvSpPr/>
            <p:nvPr/>
          </p:nvSpPr>
          <p:spPr>
            <a:xfrm>
              <a:off x="6433088" y="3434293"/>
              <a:ext cx="115815" cy="122890"/>
            </a:xfrm>
            <a:custGeom>
              <a:rect b="b" l="l" r="r" t="t"/>
              <a:pathLst>
                <a:path extrusionOk="0" h="4690" w="442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81"/>
            <p:cNvSpPr/>
            <p:nvPr/>
          </p:nvSpPr>
          <p:spPr>
            <a:xfrm>
              <a:off x="6202113" y="3414641"/>
              <a:ext cx="133842" cy="142542"/>
            </a:xfrm>
            <a:custGeom>
              <a:rect b="b" l="l" r="r" t="t"/>
              <a:pathLst>
                <a:path extrusionOk="0" h="5440" w="5108">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1"/>
            <p:cNvSpPr/>
            <p:nvPr/>
          </p:nvSpPr>
          <p:spPr>
            <a:xfrm>
              <a:off x="6208140" y="3434293"/>
              <a:ext cx="115736" cy="122890"/>
            </a:xfrm>
            <a:custGeom>
              <a:rect b="b" l="l" r="r" t="t"/>
              <a:pathLst>
                <a:path extrusionOk="0" h="4690" w="4417">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1"/>
            <p:cNvSpPr/>
            <p:nvPr/>
          </p:nvSpPr>
          <p:spPr>
            <a:xfrm>
              <a:off x="6202113" y="3532631"/>
              <a:ext cx="352712" cy="115239"/>
            </a:xfrm>
            <a:custGeom>
              <a:rect b="b" l="l" r="r" t="t"/>
              <a:pathLst>
                <a:path extrusionOk="0" h="4398" w="13461">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81"/>
            <p:cNvSpPr/>
            <p:nvPr/>
          </p:nvSpPr>
          <p:spPr>
            <a:xfrm>
              <a:off x="6227399" y="3557890"/>
              <a:ext cx="125798" cy="64799"/>
            </a:xfrm>
            <a:custGeom>
              <a:rect b="b" l="l" r="r" t="t"/>
              <a:pathLst>
                <a:path extrusionOk="0" h="2473" w="4801">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1"/>
            <p:cNvSpPr/>
            <p:nvPr/>
          </p:nvSpPr>
          <p:spPr>
            <a:xfrm>
              <a:off x="6312924" y="3557890"/>
              <a:ext cx="40273" cy="64720"/>
            </a:xfrm>
            <a:custGeom>
              <a:rect b="b" l="l" r="r" t="t"/>
              <a:pathLst>
                <a:path extrusionOk="0" h="2470" w="1537">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1"/>
            <p:cNvSpPr/>
            <p:nvPr/>
          </p:nvSpPr>
          <p:spPr>
            <a:xfrm>
              <a:off x="6398947" y="3532605"/>
              <a:ext cx="155983" cy="115265"/>
            </a:xfrm>
            <a:custGeom>
              <a:rect b="b" l="l" r="r" t="t"/>
              <a:pathLst>
                <a:path extrusionOk="0" h="4399" w="5953">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81"/>
            <p:cNvSpPr/>
            <p:nvPr/>
          </p:nvSpPr>
          <p:spPr>
            <a:xfrm>
              <a:off x="6403846" y="3557890"/>
              <a:ext cx="125693" cy="64799"/>
            </a:xfrm>
            <a:custGeom>
              <a:rect b="b" l="l" r="r" t="t"/>
              <a:pathLst>
                <a:path extrusionOk="0" h="2473" w="4797">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1"/>
            <p:cNvSpPr/>
            <p:nvPr/>
          </p:nvSpPr>
          <p:spPr>
            <a:xfrm>
              <a:off x="6489371" y="3557890"/>
              <a:ext cx="40168" cy="64694"/>
            </a:xfrm>
            <a:custGeom>
              <a:rect b="b" l="l" r="r" t="t"/>
              <a:pathLst>
                <a:path extrusionOk="0" h="2469" w="1533">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1"/>
            <p:cNvSpPr/>
            <p:nvPr/>
          </p:nvSpPr>
          <p:spPr>
            <a:xfrm>
              <a:off x="6202113" y="3635764"/>
              <a:ext cx="155983" cy="12210"/>
            </a:xfrm>
            <a:custGeom>
              <a:rect b="b" l="l" r="r" t="t"/>
              <a:pathLst>
                <a:path extrusionOk="0" h="466" w="5953">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1"/>
            <p:cNvSpPr/>
            <p:nvPr/>
          </p:nvSpPr>
          <p:spPr>
            <a:xfrm>
              <a:off x="6196821" y="3527207"/>
              <a:ext cx="363402" cy="126060"/>
            </a:xfrm>
            <a:custGeom>
              <a:rect b="b" l="l" r="r" t="t"/>
              <a:pathLst>
                <a:path extrusionOk="0" h="4811" w="13869">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81"/>
            <p:cNvSpPr/>
            <p:nvPr/>
          </p:nvSpPr>
          <p:spPr>
            <a:xfrm>
              <a:off x="6222106" y="3552623"/>
              <a:ext cx="136358" cy="75358"/>
            </a:xfrm>
            <a:custGeom>
              <a:rect b="b" l="l" r="r" t="t"/>
              <a:pathLst>
                <a:path extrusionOk="0" h="2876" w="5204">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81"/>
            <p:cNvSpPr/>
            <p:nvPr/>
          </p:nvSpPr>
          <p:spPr>
            <a:xfrm>
              <a:off x="6398449" y="3552623"/>
              <a:ext cx="136489" cy="75358"/>
            </a:xfrm>
            <a:custGeom>
              <a:rect b="b" l="l" r="r" t="t"/>
              <a:pathLst>
                <a:path extrusionOk="0" h="2876" w="5209">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1"/>
            <p:cNvSpPr/>
            <p:nvPr/>
          </p:nvSpPr>
          <p:spPr>
            <a:xfrm>
              <a:off x="6415664" y="3409296"/>
              <a:ext cx="127030" cy="109029"/>
            </a:xfrm>
            <a:custGeom>
              <a:rect b="b" l="l" r="r" t="t"/>
              <a:pathLst>
                <a:path extrusionOk="0" h="4161" w="4848">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81"/>
            <p:cNvSpPr/>
            <p:nvPr/>
          </p:nvSpPr>
          <p:spPr>
            <a:xfrm>
              <a:off x="6214848" y="3409427"/>
              <a:ext cx="126532" cy="108478"/>
            </a:xfrm>
            <a:custGeom>
              <a:rect b="b" l="l" r="r" t="t"/>
              <a:pathLst>
                <a:path extrusionOk="0" h="4140" w="4829">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2" name="Google Shape;17842;p81"/>
          <p:cNvGrpSpPr/>
          <p:nvPr/>
        </p:nvGrpSpPr>
        <p:grpSpPr>
          <a:xfrm>
            <a:off x="5818221" y="1315847"/>
            <a:ext cx="252723" cy="363402"/>
            <a:chOff x="5818221" y="1502697"/>
            <a:chExt cx="252723" cy="363402"/>
          </a:xfrm>
        </p:grpSpPr>
        <p:sp>
          <p:nvSpPr>
            <p:cNvPr id="17843" name="Google Shape;17843;p81"/>
            <p:cNvSpPr/>
            <p:nvPr/>
          </p:nvSpPr>
          <p:spPr>
            <a:xfrm>
              <a:off x="5861114" y="1528559"/>
              <a:ext cx="203043" cy="322448"/>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81"/>
            <p:cNvSpPr/>
            <p:nvPr/>
          </p:nvSpPr>
          <p:spPr>
            <a:xfrm>
              <a:off x="5860983" y="1548263"/>
              <a:ext cx="195497" cy="302744"/>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81"/>
            <p:cNvSpPr/>
            <p:nvPr/>
          </p:nvSpPr>
          <p:spPr>
            <a:xfrm>
              <a:off x="5848039" y="1536393"/>
              <a:ext cx="23661" cy="306805"/>
            </a:xfrm>
            <a:custGeom>
              <a:rect b="b" l="l" r="r" t="t"/>
              <a:pathLst>
                <a:path extrusionOk="0" h="11709" w="903">
                  <a:moveTo>
                    <a:pt x="0" y="1"/>
                  </a:moveTo>
                  <a:lnTo>
                    <a:pt x="0" y="11708"/>
                  </a:lnTo>
                  <a:lnTo>
                    <a:pt x="903" y="11708"/>
                  </a:lnTo>
                  <a:lnTo>
                    <a:pt x="903"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81"/>
            <p:cNvSpPr/>
            <p:nvPr/>
          </p:nvSpPr>
          <p:spPr>
            <a:xfrm>
              <a:off x="5859856" y="1536393"/>
              <a:ext cx="11844" cy="306805"/>
            </a:xfrm>
            <a:custGeom>
              <a:rect b="b" l="l" r="r" t="t"/>
              <a:pathLst>
                <a:path extrusionOk="0" h="11709" w="452">
                  <a:moveTo>
                    <a:pt x="1" y="1"/>
                  </a:moveTo>
                  <a:lnTo>
                    <a:pt x="1" y="11708"/>
                  </a:lnTo>
                  <a:lnTo>
                    <a:pt x="452" y="11708"/>
                  </a:lnTo>
                  <a:lnTo>
                    <a:pt x="45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1"/>
            <p:cNvSpPr/>
            <p:nvPr/>
          </p:nvSpPr>
          <p:spPr>
            <a:xfrm>
              <a:off x="5840624" y="1547477"/>
              <a:ext cx="38518" cy="17110"/>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1"/>
            <p:cNvSpPr/>
            <p:nvPr/>
          </p:nvSpPr>
          <p:spPr>
            <a:xfrm>
              <a:off x="5840991" y="1507964"/>
              <a:ext cx="37889" cy="39540"/>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81"/>
            <p:cNvSpPr/>
            <p:nvPr/>
          </p:nvSpPr>
          <p:spPr>
            <a:xfrm>
              <a:off x="5840624" y="1781544"/>
              <a:ext cx="38622" cy="17005"/>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1"/>
            <p:cNvSpPr/>
            <p:nvPr/>
          </p:nvSpPr>
          <p:spPr>
            <a:xfrm>
              <a:off x="5840991" y="1798523"/>
              <a:ext cx="37889" cy="39513"/>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81"/>
            <p:cNvSpPr/>
            <p:nvPr/>
          </p:nvSpPr>
          <p:spPr>
            <a:xfrm>
              <a:off x="5859856" y="1547477"/>
              <a:ext cx="19285" cy="17110"/>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81"/>
            <p:cNvSpPr/>
            <p:nvPr/>
          </p:nvSpPr>
          <p:spPr>
            <a:xfrm>
              <a:off x="5859856" y="1781544"/>
              <a:ext cx="19390" cy="17005"/>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1"/>
            <p:cNvSpPr/>
            <p:nvPr/>
          </p:nvSpPr>
          <p:spPr>
            <a:xfrm>
              <a:off x="5859856" y="1507964"/>
              <a:ext cx="19023" cy="39540"/>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1"/>
            <p:cNvSpPr/>
            <p:nvPr/>
          </p:nvSpPr>
          <p:spPr>
            <a:xfrm>
              <a:off x="5859856" y="1798523"/>
              <a:ext cx="19023" cy="39513"/>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1"/>
            <p:cNvSpPr/>
            <p:nvPr/>
          </p:nvSpPr>
          <p:spPr>
            <a:xfrm>
              <a:off x="5823645" y="1836753"/>
              <a:ext cx="138244" cy="24054"/>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81"/>
            <p:cNvSpPr/>
            <p:nvPr/>
          </p:nvSpPr>
          <p:spPr>
            <a:xfrm>
              <a:off x="5823645" y="1843041"/>
              <a:ext cx="138244" cy="17765"/>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81"/>
            <p:cNvSpPr/>
            <p:nvPr/>
          </p:nvSpPr>
          <p:spPr>
            <a:xfrm>
              <a:off x="5818221" y="1502697"/>
              <a:ext cx="252723" cy="363402"/>
            </a:xfrm>
            <a:custGeom>
              <a:rect b="b" l="l" r="r" t="t"/>
              <a:pathLst>
                <a:path extrusionOk="0" h="13869" w="9645">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8" name="Google Shape;17858;p81"/>
          <p:cNvGrpSpPr/>
          <p:nvPr/>
        </p:nvGrpSpPr>
        <p:grpSpPr>
          <a:xfrm>
            <a:off x="6660814" y="1798235"/>
            <a:ext cx="355096" cy="363481"/>
            <a:chOff x="6660814" y="1985085"/>
            <a:chExt cx="355096" cy="363481"/>
          </a:xfrm>
        </p:grpSpPr>
        <p:sp>
          <p:nvSpPr>
            <p:cNvPr id="17859" name="Google Shape;17859;p81"/>
            <p:cNvSpPr/>
            <p:nvPr/>
          </p:nvSpPr>
          <p:spPr>
            <a:xfrm>
              <a:off x="6665976" y="1990325"/>
              <a:ext cx="344406" cy="344039"/>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1"/>
            <p:cNvSpPr/>
            <p:nvPr/>
          </p:nvSpPr>
          <p:spPr>
            <a:xfrm>
              <a:off x="6781058" y="1990325"/>
              <a:ext cx="229455" cy="344039"/>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81"/>
            <p:cNvSpPr/>
            <p:nvPr/>
          </p:nvSpPr>
          <p:spPr>
            <a:xfrm>
              <a:off x="6666238" y="2269041"/>
              <a:ext cx="344406" cy="65323"/>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81"/>
            <p:cNvSpPr/>
            <p:nvPr/>
          </p:nvSpPr>
          <p:spPr>
            <a:xfrm>
              <a:off x="6666107" y="2269041"/>
              <a:ext cx="33854" cy="74127"/>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1"/>
            <p:cNvSpPr/>
            <p:nvPr/>
          </p:nvSpPr>
          <p:spPr>
            <a:xfrm>
              <a:off x="6683087" y="2269041"/>
              <a:ext cx="16874" cy="74258"/>
            </a:xfrm>
            <a:custGeom>
              <a:rect b="b" l="l" r="r" t="t"/>
              <a:pathLst>
                <a:path extrusionOk="0" h="2834" w="644">
                  <a:moveTo>
                    <a:pt x="0" y="1"/>
                  </a:moveTo>
                  <a:lnTo>
                    <a:pt x="0" y="2833"/>
                  </a:lnTo>
                  <a:lnTo>
                    <a:pt x="644" y="2833"/>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1"/>
            <p:cNvSpPr/>
            <p:nvPr/>
          </p:nvSpPr>
          <p:spPr>
            <a:xfrm>
              <a:off x="6976764" y="2269041"/>
              <a:ext cx="33880" cy="74258"/>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1"/>
            <p:cNvSpPr/>
            <p:nvPr/>
          </p:nvSpPr>
          <p:spPr>
            <a:xfrm>
              <a:off x="6987586" y="2269041"/>
              <a:ext cx="23058" cy="74127"/>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1"/>
            <p:cNvSpPr/>
            <p:nvPr/>
          </p:nvSpPr>
          <p:spPr>
            <a:xfrm>
              <a:off x="6699935"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81"/>
            <p:cNvSpPr/>
            <p:nvPr/>
          </p:nvSpPr>
          <p:spPr>
            <a:xfrm>
              <a:off x="6727605"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81"/>
            <p:cNvSpPr/>
            <p:nvPr/>
          </p:nvSpPr>
          <p:spPr>
            <a:xfrm>
              <a:off x="675527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1"/>
            <p:cNvSpPr/>
            <p:nvPr/>
          </p:nvSpPr>
          <p:spPr>
            <a:xfrm>
              <a:off x="678294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1"/>
            <p:cNvSpPr/>
            <p:nvPr/>
          </p:nvSpPr>
          <p:spPr>
            <a:xfrm>
              <a:off x="681061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1"/>
            <p:cNvSpPr/>
            <p:nvPr/>
          </p:nvSpPr>
          <p:spPr>
            <a:xfrm>
              <a:off x="683828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81"/>
            <p:cNvSpPr/>
            <p:nvPr/>
          </p:nvSpPr>
          <p:spPr>
            <a:xfrm>
              <a:off x="6865954" y="2262019"/>
              <a:ext cx="27827" cy="72345"/>
            </a:xfrm>
            <a:custGeom>
              <a:rect b="b" l="l" r="r" t="t"/>
              <a:pathLst>
                <a:path extrusionOk="0" h="2761" w="1062">
                  <a:moveTo>
                    <a:pt x="1" y="0"/>
                  </a:moveTo>
                  <a:lnTo>
                    <a:pt x="1" y="2760"/>
                  </a:lnTo>
                  <a:lnTo>
                    <a:pt x="1062" y="2760"/>
                  </a:lnTo>
                  <a:lnTo>
                    <a:pt x="10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1"/>
            <p:cNvSpPr/>
            <p:nvPr/>
          </p:nvSpPr>
          <p:spPr>
            <a:xfrm>
              <a:off x="6893624" y="2262019"/>
              <a:ext cx="27827" cy="72345"/>
            </a:xfrm>
            <a:custGeom>
              <a:rect b="b" l="l" r="r" t="t"/>
              <a:pathLst>
                <a:path extrusionOk="0" h="2761" w="1062">
                  <a:moveTo>
                    <a:pt x="1" y="0"/>
                  </a:moveTo>
                  <a:lnTo>
                    <a:pt x="1" y="2760"/>
                  </a:lnTo>
                  <a:lnTo>
                    <a:pt x="1062" y="2760"/>
                  </a:lnTo>
                  <a:lnTo>
                    <a:pt x="106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1"/>
            <p:cNvSpPr/>
            <p:nvPr/>
          </p:nvSpPr>
          <p:spPr>
            <a:xfrm>
              <a:off x="692142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1"/>
            <p:cNvSpPr/>
            <p:nvPr/>
          </p:nvSpPr>
          <p:spPr>
            <a:xfrm>
              <a:off x="694909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81"/>
            <p:cNvSpPr/>
            <p:nvPr/>
          </p:nvSpPr>
          <p:spPr>
            <a:xfrm>
              <a:off x="6717543" y="2262019"/>
              <a:ext cx="20150" cy="38256"/>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81"/>
            <p:cNvSpPr/>
            <p:nvPr/>
          </p:nvSpPr>
          <p:spPr>
            <a:xfrm>
              <a:off x="6722574" y="2262019"/>
              <a:ext cx="15119" cy="38256"/>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81"/>
            <p:cNvSpPr/>
            <p:nvPr/>
          </p:nvSpPr>
          <p:spPr>
            <a:xfrm>
              <a:off x="6772882" y="2262019"/>
              <a:ext cx="20150" cy="38256"/>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81"/>
            <p:cNvSpPr/>
            <p:nvPr/>
          </p:nvSpPr>
          <p:spPr>
            <a:xfrm>
              <a:off x="6828222" y="2262019"/>
              <a:ext cx="20281" cy="38256"/>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1"/>
            <p:cNvSpPr/>
            <p:nvPr/>
          </p:nvSpPr>
          <p:spPr>
            <a:xfrm>
              <a:off x="6883562" y="2262019"/>
              <a:ext cx="20281" cy="38256"/>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81"/>
            <p:cNvSpPr/>
            <p:nvPr/>
          </p:nvSpPr>
          <p:spPr>
            <a:xfrm>
              <a:off x="6939033" y="2262019"/>
              <a:ext cx="20150" cy="38256"/>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81"/>
            <p:cNvSpPr/>
            <p:nvPr/>
          </p:nvSpPr>
          <p:spPr>
            <a:xfrm>
              <a:off x="6777782"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1"/>
            <p:cNvSpPr/>
            <p:nvPr/>
          </p:nvSpPr>
          <p:spPr>
            <a:xfrm>
              <a:off x="6833253" y="2262019"/>
              <a:ext cx="15119" cy="38256"/>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1"/>
            <p:cNvSpPr/>
            <p:nvPr/>
          </p:nvSpPr>
          <p:spPr>
            <a:xfrm>
              <a:off x="6888593"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1"/>
            <p:cNvSpPr/>
            <p:nvPr/>
          </p:nvSpPr>
          <p:spPr>
            <a:xfrm>
              <a:off x="6944063" y="2262019"/>
              <a:ext cx="15119" cy="38256"/>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1"/>
            <p:cNvSpPr/>
            <p:nvPr/>
          </p:nvSpPr>
          <p:spPr>
            <a:xfrm>
              <a:off x="6666107" y="2243153"/>
              <a:ext cx="344406" cy="25914"/>
            </a:xfrm>
            <a:custGeom>
              <a:rect b="b" l="l" r="r" t="t"/>
              <a:pathLst>
                <a:path extrusionOk="0" h="989" w="13144">
                  <a:moveTo>
                    <a:pt x="0" y="0"/>
                  </a:moveTo>
                  <a:lnTo>
                    <a:pt x="0" y="989"/>
                  </a:lnTo>
                  <a:lnTo>
                    <a:pt x="13143" y="989"/>
                  </a:lnTo>
                  <a:lnTo>
                    <a:pt x="13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1"/>
            <p:cNvSpPr/>
            <p:nvPr/>
          </p:nvSpPr>
          <p:spPr>
            <a:xfrm>
              <a:off x="6660814" y="1985085"/>
              <a:ext cx="355096" cy="363481"/>
            </a:xfrm>
            <a:custGeom>
              <a:rect b="b" l="l" r="r" t="t"/>
              <a:pathLst>
                <a:path extrusionOk="0" h="13872" w="13552">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8" name="Google Shape;17888;p81"/>
          <p:cNvGrpSpPr/>
          <p:nvPr/>
        </p:nvGrpSpPr>
        <p:grpSpPr>
          <a:xfrm>
            <a:off x="7226448" y="1315847"/>
            <a:ext cx="198379" cy="363402"/>
            <a:chOff x="7226448" y="1502697"/>
            <a:chExt cx="198379" cy="363402"/>
          </a:xfrm>
        </p:grpSpPr>
        <p:sp>
          <p:nvSpPr>
            <p:cNvPr id="17889" name="Google Shape;17889;p81"/>
            <p:cNvSpPr/>
            <p:nvPr/>
          </p:nvSpPr>
          <p:spPr>
            <a:xfrm>
              <a:off x="7295491" y="1598912"/>
              <a:ext cx="104679" cy="222407"/>
            </a:xfrm>
            <a:custGeom>
              <a:rect b="b" l="l" r="r" t="t"/>
              <a:pathLst>
                <a:path extrusionOk="0" h="8488" w="3995">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81"/>
            <p:cNvSpPr/>
            <p:nvPr/>
          </p:nvSpPr>
          <p:spPr>
            <a:xfrm>
              <a:off x="7242169" y="1522323"/>
              <a:ext cx="133476" cy="325147"/>
            </a:xfrm>
            <a:custGeom>
              <a:rect b="b" l="l" r="r" t="t"/>
              <a:pathLst>
                <a:path extrusionOk="0" h="12409" w="5094">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81"/>
            <p:cNvSpPr/>
            <p:nvPr/>
          </p:nvSpPr>
          <p:spPr>
            <a:xfrm>
              <a:off x="7308462" y="1522323"/>
              <a:ext cx="67183" cy="325147"/>
            </a:xfrm>
            <a:custGeom>
              <a:rect b="b" l="l" r="r" t="t"/>
              <a:pathLst>
                <a:path extrusionOk="0" h="12409" w="2564">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81"/>
            <p:cNvSpPr/>
            <p:nvPr/>
          </p:nvSpPr>
          <p:spPr>
            <a:xfrm>
              <a:off x="7231741" y="1507964"/>
              <a:ext cx="154228" cy="24683"/>
            </a:xfrm>
            <a:custGeom>
              <a:rect b="b" l="l" r="r" t="t"/>
              <a:pathLst>
                <a:path extrusionOk="0" h="942" w="5886">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1"/>
            <p:cNvSpPr/>
            <p:nvPr/>
          </p:nvSpPr>
          <p:spPr>
            <a:xfrm>
              <a:off x="7228701" y="1514147"/>
              <a:ext cx="160412" cy="18499"/>
            </a:xfrm>
            <a:custGeom>
              <a:rect b="b" l="l" r="r" t="t"/>
              <a:pathLst>
                <a:path extrusionOk="0" h="706" w="6122">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81"/>
            <p:cNvSpPr/>
            <p:nvPr/>
          </p:nvSpPr>
          <p:spPr>
            <a:xfrm>
              <a:off x="7277123" y="1647335"/>
              <a:ext cx="142306" cy="23294"/>
            </a:xfrm>
            <a:custGeom>
              <a:rect b="b" l="l" r="r" t="t"/>
              <a:pathLst>
                <a:path extrusionOk="0" h="889" w="5431">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81"/>
            <p:cNvSpPr/>
            <p:nvPr/>
          </p:nvSpPr>
          <p:spPr>
            <a:xfrm>
              <a:off x="7277123" y="1653125"/>
              <a:ext cx="145188" cy="17503"/>
            </a:xfrm>
            <a:custGeom>
              <a:rect b="b" l="l" r="r" t="t"/>
              <a:pathLst>
                <a:path extrusionOk="0" h="668" w="5541">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81"/>
            <p:cNvSpPr/>
            <p:nvPr/>
          </p:nvSpPr>
          <p:spPr>
            <a:xfrm>
              <a:off x="7277019" y="1697774"/>
              <a:ext cx="142411" cy="23425"/>
            </a:xfrm>
            <a:custGeom>
              <a:rect b="b" l="l" r="r" t="t"/>
              <a:pathLst>
                <a:path extrusionOk="0" h="894" w="5435">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81"/>
            <p:cNvSpPr/>
            <p:nvPr/>
          </p:nvSpPr>
          <p:spPr>
            <a:xfrm>
              <a:off x="7277123" y="1703801"/>
              <a:ext cx="145057" cy="17398"/>
            </a:xfrm>
            <a:custGeom>
              <a:rect b="b" l="l" r="r" t="t"/>
              <a:pathLst>
                <a:path extrusionOk="0" h="664" w="5536">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1"/>
            <p:cNvSpPr/>
            <p:nvPr/>
          </p:nvSpPr>
          <p:spPr>
            <a:xfrm>
              <a:off x="7277019" y="1748345"/>
              <a:ext cx="142411" cy="23294"/>
            </a:xfrm>
            <a:custGeom>
              <a:rect b="b" l="l" r="r" t="t"/>
              <a:pathLst>
                <a:path extrusionOk="0" h="889" w="5435">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81"/>
            <p:cNvSpPr/>
            <p:nvPr/>
          </p:nvSpPr>
          <p:spPr>
            <a:xfrm>
              <a:off x="7277123" y="1754110"/>
              <a:ext cx="145188" cy="17529"/>
            </a:xfrm>
            <a:custGeom>
              <a:rect b="b" l="l" r="r" t="t"/>
              <a:pathLst>
                <a:path extrusionOk="0" h="669" w="5541">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81"/>
            <p:cNvSpPr/>
            <p:nvPr/>
          </p:nvSpPr>
          <p:spPr>
            <a:xfrm>
              <a:off x="7282809" y="1836255"/>
              <a:ext cx="52091" cy="24552"/>
            </a:xfrm>
            <a:custGeom>
              <a:rect b="b" l="l" r="r" t="t"/>
              <a:pathLst>
                <a:path extrusionOk="0" h="937" w="1988">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1"/>
            <p:cNvSpPr/>
            <p:nvPr/>
          </p:nvSpPr>
          <p:spPr>
            <a:xfrm>
              <a:off x="7308828" y="1836255"/>
              <a:ext cx="26071" cy="24552"/>
            </a:xfrm>
            <a:custGeom>
              <a:rect b="b" l="l" r="r" t="t"/>
              <a:pathLst>
                <a:path extrusionOk="0" h="937" w="995">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1"/>
            <p:cNvSpPr/>
            <p:nvPr/>
          </p:nvSpPr>
          <p:spPr>
            <a:xfrm>
              <a:off x="7226448" y="1502697"/>
              <a:ext cx="198379" cy="363402"/>
            </a:xfrm>
            <a:custGeom>
              <a:rect b="b" l="l" r="r" t="t"/>
              <a:pathLst>
                <a:path extrusionOk="0" h="13869" w="7571">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3" name="Google Shape;17903;p81"/>
          <p:cNvGrpSpPr/>
          <p:nvPr/>
        </p:nvGrpSpPr>
        <p:grpSpPr>
          <a:xfrm>
            <a:off x="8169030" y="1315716"/>
            <a:ext cx="158001" cy="363533"/>
            <a:chOff x="8169030" y="1502566"/>
            <a:chExt cx="158001" cy="363533"/>
          </a:xfrm>
        </p:grpSpPr>
        <p:sp>
          <p:nvSpPr>
            <p:cNvPr id="17904" name="Google Shape;17904;p81"/>
            <p:cNvSpPr/>
            <p:nvPr/>
          </p:nvSpPr>
          <p:spPr>
            <a:xfrm>
              <a:off x="8174323" y="1659545"/>
              <a:ext cx="147310" cy="201261"/>
            </a:xfrm>
            <a:custGeom>
              <a:rect b="b" l="l" r="r" t="t"/>
              <a:pathLst>
                <a:path extrusionOk="0" h="7681" w="5622">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81"/>
            <p:cNvSpPr/>
            <p:nvPr/>
          </p:nvSpPr>
          <p:spPr>
            <a:xfrm>
              <a:off x="8229401" y="1659545"/>
              <a:ext cx="92364" cy="201261"/>
            </a:xfrm>
            <a:custGeom>
              <a:rect b="b" l="l" r="r" t="t"/>
              <a:pathLst>
                <a:path extrusionOk="0" h="7681" w="3525">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81"/>
            <p:cNvSpPr/>
            <p:nvPr/>
          </p:nvSpPr>
          <p:spPr>
            <a:xfrm>
              <a:off x="8233043" y="1520174"/>
              <a:ext cx="29976" cy="165181"/>
            </a:xfrm>
            <a:custGeom>
              <a:rect b="b" l="l" r="r" t="t"/>
              <a:pathLst>
                <a:path extrusionOk="0" h="6304" w="1144">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1"/>
            <p:cNvSpPr/>
            <p:nvPr/>
          </p:nvSpPr>
          <p:spPr>
            <a:xfrm>
              <a:off x="8221488" y="1705321"/>
              <a:ext cx="53112" cy="53112"/>
            </a:xfrm>
            <a:custGeom>
              <a:rect b="b" l="l" r="r" t="t"/>
              <a:pathLst>
                <a:path extrusionOk="0" h="2027" w="2027">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1"/>
            <p:cNvSpPr/>
            <p:nvPr/>
          </p:nvSpPr>
          <p:spPr>
            <a:xfrm>
              <a:off x="8212919" y="1809450"/>
              <a:ext cx="70223" cy="20674"/>
            </a:xfrm>
            <a:custGeom>
              <a:rect b="b" l="l" r="r" t="t"/>
              <a:pathLst>
                <a:path extrusionOk="0" h="789" w="268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1"/>
            <p:cNvSpPr/>
            <p:nvPr/>
          </p:nvSpPr>
          <p:spPr>
            <a:xfrm>
              <a:off x="8212919" y="1817127"/>
              <a:ext cx="70223" cy="12996"/>
            </a:xfrm>
            <a:custGeom>
              <a:rect b="b" l="l" r="r" t="t"/>
              <a:pathLst>
                <a:path extrusionOk="0" h="496" w="268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1"/>
            <p:cNvSpPr/>
            <p:nvPr/>
          </p:nvSpPr>
          <p:spPr>
            <a:xfrm>
              <a:off x="8248031" y="1520043"/>
              <a:ext cx="14988" cy="165312"/>
            </a:xfrm>
            <a:custGeom>
              <a:rect b="b" l="l" r="r" t="t"/>
              <a:pathLst>
                <a:path extrusionOk="0" h="6309" w="572">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81"/>
            <p:cNvSpPr/>
            <p:nvPr/>
          </p:nvSpPr>
          <p:spPr>
            <a:xfrm>
              <a:off x="8227514" y="1507964"/>
              <a:ext cx="41164" cy="48841"/>
            </a:xfrm>
            <a:custGeom>
              <a:rect b="b" l="l" r="r" t="t"/>
              <a:pathLst>
                <a:path extrusionOk="0" h="1864" w="1571">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81"/>
            <p:cNvSpPr/>
            <p:nvPr/>
          </p:nvSpPr>
          <p:spPr>
            <a:xfrm>
              <a:off x="8248031" y="1507964"/>
              <a:ext cx="20648" cy="48841"/>
            </a:xfrm>
            <a:custGeom>
              <a:rect b="b" l="l" r="r" t="t"/>
              <a:pathLst>
                <a:path extrusionOk="0" h="1864" w="788">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1"/>
            <p:cNvSpPr/>
            <p:nvPr/>
          </p:nvSpPr>
          <p:spPr>
            <a:xfrm>
              <a:off x="8205373" y="1699923"/>
              <a:ext cx="74494" cy="63777"/>
            </a:xfrm>
            <a:custGeom>
              <a:rect b="b" l="l" r="r" t="t"/>
              <a:pathLst>
                <a:path extrusionOk="0" h="2434" w="2843">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1"/>
            <p:cNvSpPr/>
            <p:nvPr/>
          </p:nvSpPr>
          <p:spPr>
            <a:xfrm>
              <a:off x="8207653" y="1804183"/>
              <a:ext cx="80782" cy="31338"/>
            </a:xfrm>
            <a:custGeom>
              <a:rect b="b" l="l" r="r" t="t"/>
              <a:pathLst>
                <a:path extrusionOk="0" h="1196" w="3083">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81"/>
            <p:cNvSpPr/>
            <p:nvPr/>
          </p:nvSpPr>
          <p:spPr>
            <a:xfrm>
              <a:off x="8169030" y="1663135"/>
              <a:ext cx="158001" cy="202965"/>
            </a:xfrm>
            <a:custGeom>
              <a:rect b="b" l="l" r="r" t="t"/>
              <a:pathLst>
                <a:path extrusionOk="0" h="7746" w="603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81"/>
            <p:cNvSpPr/>
            <p:nvPr/>
          </p:nvSpPr>
          <p:spPr>
            <a:xfrm>
              <a:off x="8208779" y="1502566"/>
              <a:ext cx="78503" cy="188055"/>
            </a:xfrm>
            <a:custGeom>
              <a:rect b="b" l="l" r="r" t="t"/>
              <a:pathLst>
                <a:path extrusionOk="0" h="7177" w="2996">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7" name="Google Shape;17917;p81"/>
          <p:cNvGrpSpPr/>
          <p:nvPr/>
        </p:nvGrpSpPr>
        <p:grpSpPr>
          <a:xfrm>
            <a:off x="7706661" y="1315847"/>
            <a:ext cx="160281" cy="363402"/>
            <a:chOff x="7706661" y="1502697"/>
            <a:chExt cx="160281" cy="363402"/>
          </a:xfrm>
        </p:grpSpPr>
        <p:sp>
          <p:nvSpPr>
            <p:cNvPr id="17918" name="Google Shape;17918;p81"/>
            <p:cNvSpPr/>
            <p:nvPr/>
          </p:nvSpPr>
          <p:spPr>
            <a:xfrm>
              <a:off x="7712085" y="1640915"/>
              <a:ext cx="149564" cy="206423"/>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1"/>
            <p:cNvSpPr/>
            <p:nvPr/>
          </p:nvSpPr>
          <p:spPr>
            <a:xfrm>
              <a:off x="7768184" y="1640915"/>
              <a:ext cx="93333" cy="206423"/>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1"/>
            <p:cNvSpPr/>
            <p:nvPr/>
          </p:nvSpPr>
          <p:spPr>
            <a:xfrm>
              <a:off x="7772324" y="1792601"/>
              <a:ext cx="28954" cy="68205"/>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81"/>
            <p:cNvSpPr/>
            <p:nvPr/>
          </p:nvSpPr>
          <p:spPr>
            <a:xfrm>
              <a:off x="7773975" y="1529974"/>
              <a:ext cx="25678" cy="18229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81"/>
            <p:cNvSpPr/>
            <p:nvPr/>
          </p:nvSpPr>
          <p:spPr>
            <a:xfrm>
              <a:off x="7786788" y="1529974"/>
              <a:ext cx="12865" cy="18229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1"/>
            <p:cNvSpPr/>
            <p:nvPr/>
          </p:nvSpPr>
          <p:spPr>
            <a:xfrm>
              <a:off x="7772089" y="1507964"/>
              <a:ext cx="29583" cy="40666"/>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1"/>
            <p:cNvSpPr/>
            <p:nvPr/>
          </p:nvSpPr>
          <p:spPr>
            <a:xfrm>
              <a:off x="7786788" y="1792601"/>
              <a:ext cx="14490" cy="68205"/>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1"/>
            <p:cNvSpPr/>
            <p:nvPr/>
          </p:nvSpPr>
          <p:spPr>
            <a:xfrm>
              <a:off x="7786788" y="1507964"/>
              <a:ext cx="14883" cy="40666"/>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1"/>
            <p:cNvSpPr/>
            <p:nvPr/>
          </p:nvSpPr>
          <p:spPr>
            <a:xfrm>
              <a:off x="7741772" y="1738781"/>
              <a:ext cx="24421" cy="59218"/>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1"/>
            <p:cNvSpPr/>
            <p:nvPr/>
          </p:nvSpPr>
          <p:spPr>
            <a:xfrm>
              <a:off x="7807410" y="1738781"/>
              <a:ext cx="24447" cy="59191"/>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1"/>
            <p:cNvSpPr/>
            <p:nvPr/>
          </p:nvSpPr>
          <p:spPr>
            <a:xfrm>
              <a:off x="7766927" y="1787335"/>
              <a:ext cx="39775" cy="78765"/>
            </a:xfrm>
            <a:custGeom>
              <a:rect b="b" l="l" r="r" t="t"/>
              <a:pathLst>
                <a:path extrusionOk="0" h="3006" w="1518">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81"/>
            <p:cNvSpPr/>
            <p:nvPr/>
          </p:nvSpPr>
          <p:spPr>
            <a:xfrm>
              <a:off x="7814406" y="1639762"/>
              <a:ext cx="52536" cy="209803"/>
            </a:xfrm>
            <a:custGeom>
              <a:rect b="b" l="l" r="r" t="t"/>
              <a:pathLst>
                <a:path extrusionOk="0" h="8007" w="2005">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1"/>
            <p:cNvSpPr/>
            <p:nvPr/>
          </p:nvSpPr>
          <p:spPr>
            <a:xfrm>
              <a:off x="7706661" y="1639893"/>
              <a:ext cx="52300" cy="209803"/>
            </a:xfrm>
            <a:custGeom>
              <a:rect b="b" l="l" r="r" t="t"/>
              <a:pathLst>
                <a:path extrusionOk="0" h="8007" w="1996">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1"/>
            <p:cNvSpPr/>
            <p:nvPr/>
          </p:nvSpPr>
          <p:spPr>
            <a:xfrm>
              <a:off x="7750681" y="1502697"/>
              <a:ext cx="72240" cy="214834"/>
            </a:xfrm>
            <a:custGeom>
              <a:rect b="b" l="l" r="r" t="t"/>
              <a:pathLst>
                <a:path extrusionOk="0" h="8199" w="2757">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2" name="Google Shape;17932;p81"/>
          <p:cNvGrpSpPr/>
          <p:nvPr/>
        </p:nvGrpSpPr>
        <p:grpSpPr>
          <a:xfrm>
            <a:off x="6753519" y="1315821"/>
            <a:ext cx="225158" cy="365184"/>
            <a:chOff x="6753519" y="1502671"/>
            <a:chExt cx="225158" cy="365184"/>
          </a:xfrm>
        </p:grpSpPr>
        <p:sp>
          <p:nvSpPr>
            <p:cNvPr id="17933" name="Google Shape;17933;p81"/>
            <p:cNvSpPr/>
            <p:nvPr/>
          </p:nvSpPr>
          <p:spPr>
            <a:xfrm>
              <a:off x="6775791" y="1507964"/>
              <a:ext cx="180378" cy="352712"/>
            </a:xfrm>
            <a:custGeom>
              <a:rect b="b" l="l" r="r" t="t"/>
              <a:pathLst>
                <a:path extrusionOk="0" h="13461" w="6884">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81"/>
            <p:cNvSpPr/>
            <p:nvPr/>
          </p:nvSpPr>
          <p:spPr>
            <a:xfrm>
              <a:off x="6800814" y="1507990"/>
              <a:ext cx="37129" cy="303373"/>
            </a:xfrm>
            <a:custGeom>
              <a:rect b="b" l="l" r="r" t="t"/>
              <a:pathLst>
                <a:path extrusionOk="0" h="11578" w="1417">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81"/>
            <p:cNvSpPr/>
            <p:nvPr/>
          </p:nvSpPr>
          <p:spPr>
            <a:xfrm>
              <a:off x="6799688" y="1648854"/>
              <a:ext cx="156246" cy="211952"/>
            </a:xfrm>
            <a:custGeom>
              <a:rect b="b" l="l" r="r" t="t"/>
              <a:pathLst>
                <a:path extrusionOk="0" h="8089" w="5963">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81"/>
            <p:cNvSpPr/>
            <p:nvPr/>
          </p:nvSpPr>
          <p:spPr>
            <a:xfrm>
              <a:off x="6878793" y="1593908"/>
              <a:ext cx="90844" cy="106146"/>
            </a:xfrm>
            <a:custGeom>
              <a:rect b="b" l="l" r="r" t="t"/>
              <a:pathLst>
                <a:path extrusionOk="0" h="4051" w="3467">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81"/>
            <p:cNvSpPr/>
            <p:nvPr/>
          </p:nvSpPr>
          <p:spPr>
            <a:xfrm>
              <a:off x="6881806" y="1593908"/>
              <a:ext cx="89901" cy="106146"/>
            </a:xfrm>
            <a:custGeom>
              <a:rect b="b" l="l" r="r" t="t"/>
              <a:pathLst>
                <a:path extrusionOk="0" h="4051" w="3431">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81"/>
            <p:cNvSpPr/>
            <p:nvPr/>
          </p:nvSpPr>
          <p:spPr>
            <a:xfrm>
              <a:off x="6815540" y="1660410"/>
              <a:ext cx="10324" cy="10350"/>
            </a:xfrm>
            <a:custGeom>
              <a:rect b="b" l="l" r="r" t="t"/>
              <a:pathLst>
                <a:path extrusionOk="0" h="395" w="394">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1"/>
            <p:cNvSpPr/>
            <p:nvPr/>
          </p:nvSpPr>
          <p:spPr>
            <a:xfrm>
              <a:off x="6814387" y="1706814"/>
              <a:ext cx="10350" cy="10350"/>
            </a:xfrm>
            <a:custGeom>
              <a:rect b="b" l="l" r="r" t="t"/>
              <a:pathLst>
                <a:path extrusionOk="0" h="395" w="395">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1"/>
            <p:cNvSpPr/>
            <p:nvPr/>
          </p:nvSpPr>
          <p:spPr>
            <a:xfrm>
              <a:off x="6813261" y="1756389"/>
              <a:ext cx="10350" cy="10324"/>
            </a:xfrm>
            <a:custGeom>
              <a:rect b="b" l="l" r="r" t="t"/>
              <a:pathLst>
                <a:path extrusionOk="0" h="394" w="395">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81"/>
            <p:cNvSpPr/>
            <p:nvPr/>
          </p:nvSpPr>
          <p:spPr>
            <a:xfrm>
              <a:off x="6753519" y="1502671"/>
              <a:ext cx="225158" cy="365184"/>
            </a:xfrm>
            <a:custGeom>
              <a:rect b="b" l="l" r="r" t="t"/>
              <a:pathLst>
                <a:path extrusionOk="0" h="13937" w="8593">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2" name="Google Shape;17942;p81"/>
          <p:cNvGrpSpPr/>
          <p:nvPr/>
        </p:nvGrpSpPr>
        <p:grpSpPr>
          <a:xfrm>
            <a:off x="5751876" y="3250561"/>
            <a:ext cx="363769" cy="187924"/>
            <a:chOff x="5751876" y="3437411"/>
            <a:chExt cx="363769" cy="187924"/>
          </a:xfrm>
        </p:grpSpPr>
        <p:sp>
          <p:nvSpPr>
            <p:cNvPr id="17943" name="Google Shape;17943;p81"/>
            <p:cNvSpPr/>
            <p:nvPr/>
          </p:nvSpPr>
          <p:spPr>
            <a:xfrm>
              <a:off x="5757483" y="3442678"/>
              <a:ext cx="352712" cy="177391"/>
            </a:xfrm>
            <a:custGeom>
              <a:rect b="b" l="l" r="r" t="t"/>
              <a:pathLst>
                <a:path extrusionOk="0" h="6770" w="13461">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1"/>
            <p:cNvSpPr/>
            <p:nvPr/>
          </p:nvSpPr>
          <p:spPr>
            <a:xfrm>
              <a:off x="5757352" y="3442678"/>
              <a:ext cx="352843" cy="94381"/>
            </a:xfrm>
            <a:custGeom>
              <a:rect b="b" l="l" r="r" t="t"/>
              <a:pathLst>
                <a:path extrusionOk="0" h="3602" w="13466">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81"/>
            <p:cNvSpPr/>
            <p:nvPr/>
          </p:nvSpPr>
          <p:spPr>
            <a:xfrm>
              <a:off x="5757483" y="3442678"/>
              <a:ext cx="352712" cy="94381"/>
            </a:xfrm>
            <a:custGeom>
              <a:rect b="b" l="l" r="r" t="t"/>
              <a:pathLst>
                <a:path extrusionOk="0" h="3602" w="13461">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81"/>
            <p:cNvSpPr/>
            <p:nvPr/>
          </p:nvSpPr>
          <p:spPr>
            <a:xfrm>
              <a:off x="5792071" y="3537033"/>
              <a:ext cx="28325" cy="83036"/>
            </a:xfrm>
            <a:custGeom>
              <a:rect b="b" l="l" r="r" t="t"/>
              <a:pathLst>
                <a:path extrusionOk="0" h="3169" w="1081">
                  <a:moveTo>
                    <a:pt x="0" y="0"/>
                  </a:moveTo>
                  <a:lnTo>
                    <a:pt x="0" y="3168"/>
                  </a:lnTo>
                  <a:lnTo>
                    <a:pt x="1080" y="3168"/>
                  </a:lnTo>
                  <a:lnTo>
                    <a:pt x="108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1"/>
            <p:cNvSpPr/>
            <p:nvPr/>
          </p:nvSpPr>
          <p:spPr>
            <a:xfrm>
              <a:off x="5820369" y="3537033"/>
              <a:ext cx="28456" cy="83036"/>
            </a:xfrm>
            <a:custGeom>
              <a:rect b="b" l="l" r="r" t="t"/>
              <a:pathLst>
                <a:path extrusionOk="0" h="3169" w="1086">
                  <a:moveTo>
                    <a:pt x="0" y="0"/>
                  </a:moveTo>
                  <a:lnTo>
                    <a:pt x="0" y="3168"/>
                  </a:lnTo>
                  <a:lnTo>
                    <a:pt x="1085" y="3168"/>
                  </a:lnTo>
                  <a:lnTo>
                    <a:pt x="1085"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1"/>
            <p:cNvSpPr/>
            <p:nvPr/>
          </p:nvSpPr>
          <p:spPr>
            <a:xfrm>
              <a:off x="5848668"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1"/>
            <p:cNvSpPr/>
            <p:nvPr/>
          </p:nvSpPr>
          <p:spPr>
            <a:xfrm>
              <a:off x="5877098"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81"/>
            <p:cNvSpPr/>
            <p:nvPr/>
          </p:nvSpPr>
          <p:spPr>
            <a:xfrm>
              <a:off x="5905396"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81"/>
            <p:cNvSpPr/>
            <p:nvPr/>
          </p:nvSpPr>
          <p:spPr>
            <a:xfrm>
              <a:off x="5933826"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81"/>
            <p:cNvSpPr/>
            <p:nvPr/>
          </p:nvSpPr>
          <p:spPr>
            <a:xfrm>
              <a:off x="5962125"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81"/>
            <p:cNvSpPr/>
            <p:nvPr/>
          </p:nvSpPr>
          <p:spPr>
            <a:xfrm>
              <a:off x="5990554"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1"/>
            <p:cNvSpPr/>
            <p:nvPr/>
          </p:nvSpPr>
          <p:spPr>
            <a:xfrm>
              <a:off x="6018853"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1"/>
            <p:cNvSpPr/>
            <p:nvPr/>
          </p:nvSpPr>
          <p:spPr>
            <a:xfrm>
              <a:off x="6047283"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1"/>
            <p:cNvSpPr/>
            <p:nvPr/>
          </p:nvSpPr>
          <p:spPr>
            <a:xfrm>
              <a:off x="5809810" y="3537033"/>
              <a:ext cx="21145" cy="46798"/>
            </a:xfrm>
            <a:custGeom>
              <a:rect b="b" l="l" r="r" t="t"/>
              <a:pathLst>
                <a:path extrusionOk="0" h="1786" w="807">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81"/>
            <p:cNvSpPr/>
            <p:nvPr/>
          </p:nvSpPr>
          <p:spPr>
            <a:xfrm>
              <a:off x="5866538" y="3537033"/>
              <a:ext cx="21014" cy="46798"/>
            </a:xfrm>
            <a:custGeom>
              <a:rect b="b" l="l" r="r" t="t"/>
              <a:pathLst>
                <a:path extrusionOk="0" h="1786" w="802">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81"/>
            <p:cNvSpPr/>
            <p:nvPr/>
          </p:nvSpPr>
          <p:spPr>
            <a:xfrm>
              <a:off x="5923240" y="3537033"/>
              <a:ext cx="21041" cy="46798"/>
            </a:xfrm>
            <a:custGeom>
              <a:rect b="b" l="l" r="r" t="t"/>
              <a:pathLst>
                <a:path extrusionOk="0" h="1786" w="803">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1"/>
            <p:cNvSpPr/>
            <p:nvPr/>
          </p:nvSpPr>
          <p:spPr>
            <a:xfrm>
              <a:off x="5979969"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1"/>
            <p:cNvSpPr/>
            <p:nvPr/>
          </p:nvSpPr>
          <p:spPr>
            <a:xfrm>
              <a:off x="6036697"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1"/>
            <p:cNvSpPr/>
            <p:nvPr/>
          </p:nvSpPr>
          <p:spPr>
            <a:xfrm>
              <a:off x="5927642" y="3466574"/>
              <a:ext cx="136384" cy="41531"/>
            </a:xfrm>
            <a:custGeom>
              <a:rect b="b" l="l" r="r" t="t"/>
              <a:pathLst>
                <a:path extrusionOk="0" h="1585" w="5205">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81"/>
            <p:cNvSpPr/>
            <p:nvPr/>
          </p:nvSpPr>
          <p:spPr>
            <a:xfrm>
              <a:off x="5927642" y="3482925"/>
              <a:ext cx="136384" cy="25181"/>
            </a:xfrm>
            <a:custGeom>
              <a:rect b="b" l="l" r="r" t="t"/>
              <a:pathLst>
                <a:path extrusionOk="0" h="961" w="5205">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81"/>
            <p:cNvSpPr/>
            <p:nvPr/>
          </p:nvSpPr>
          <p:spPr>
            <a:xfrm>
              <a:off x="6091801" y="3537033"/>
              <a:ext cx="18132" cy="83036"/>
            </a:xfrm>
            <a:custGeom>
              <a:rect b="b" l="l" r="r" t="t"/>
              <a:pathLst>
                <a:path extrusionOk="0" h="3169" w="692">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1"/>
            <p:cNvSpPr/>
            <p:nvPr/>
          </p:nvSpPr>
          <p:spPr>
            <a:xfrm>
              <a:off x="5773834" y="3537033"/>
              <a:ext cx="18263" cy="83036"/>
            </a:xfrm>
            <a:custGeom>
              <a:rect b="b" l="l" r="r" t="t"/>
              <a:pathLst>
                <a:path extrusionOk="0" h="3169" w="697">
                  <a:moveTo>
                    <a:pt x="0" y="0"/>
                  </a:moveTo>
                  <a:lnTo>
                    <a:pt x="0" y="3168"/>
                  </a:lnTo>
                  <a:lnTo>
                    <a:pt x="696" y="3168"/>
                  </a:lnTo>
                  <a:lnTo>
                    <a:pt x="69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1"/>
            <p:cNvSpPr/>
            <p:nvPr/>
          </p:nvSpPr>
          <p:spPr>
            <a:xfrm>
              <a:off x="5862634" y="3461308"/>
              <a:ext cx="30840" cy="52457"/>
            </a:xfrm>
            <a:custGeom>
              <a:rect b="b" l="l" r="r" t="t"/>
              <a:pathLst>
                <a:path extrusionOk="0" h="2002" w="1177">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1"/>
            <p:cNvSpPr/>
            <p:nvPr/>
          </p:nvSpPr>
          <p:spPr>
            <a:xfrm>
              <a:off x="5827391" y="3461308"/>
              <a:ext cx="31495" cy="52457"/>
            </a:xfrm>
            <a:custGeom>
              <a:rect b="b" l="l" r="r" t="t"/>
              <a:pathLst>
                <a:path extrusionOk="0" h="2002" w="1202">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1"/>
            <p:cNvSpPr/>
            <p:nvPr/>
          </p:nvSpPr>
          <p:spPr>
            <a:xfrm>
              <a:off x="5791049" y="3461308"/>
              <a:ext cx="30736" cy="51907"/>
            </a:xfrm>
            <a:custGeom>
              <a:rect b="b" l="l" r="r" t="t"/>
              <a:pathLst>
                <a:path extrusionOk="0" h="1981" w="1173">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81"/>
            <p:cNvSpPr/>
            <p:nvPr/>
          </p:nvSpPr>
          <p:spPr>
            <a:xfrm>
              <a:off x="5922376" y="3461177"/>
              <a:ext cx="147048" cy="52222"/>
            </a:xfrm>
            <a:custGeom>
              <a:rect b="b" l="l" r="r" t="t"/>
              <a:pathLst>
                <a:path extrusionOk="0" h="1993" w="5612">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81"/>
            <p:cNvSpPr/>
            <p:nvPr/>
          </p:nvSpPr>
          <p:spPr>
            <a:xfrm>
              <a:off x="5751876" y="3437411"/>
              <a:ext cx="363769" cy="41400"/>
            </a:xfrm>
            <a:custGeom>
              <a:rect b="b" l="l" r="r" t="t"/>
              <a:pathLst>
                <a:path extrusionOk="0" h="1580" w="13883">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81"/>
            <p:cNvSpPr/>
            <p:nvPr/>
          </p:nvSpPr>
          <p:spPr>
            <a:xfrm>
              <a:off x="5751876" y="3492331"/>
              <a:ext cx="363717" cy="133004"/>
            </a:xfrm>
            <a:custGeom>
              <a:rect b="b" l="l" r="r" t="t"/>
              <a:pathLst>
                <a:path extrusionOk="0" h="5076" w="13881">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1" name="Google Shape;17971;p81"/>
          <p:cNvGrpSpPr/>
          <p:nvPr/>
        </p:nvGrpSpPr>
        <p:grpSpPr>
          <a:xfrm>
            <a:off x="7660518" y="3613439"/>
            <a:ext cx="304263" cy="363664"/>
            <a:chOff x="7660518" y="3800289"/>
            <a:chExt cx="304263" cy="363664"/>
          </a:xfrm>
        </p:grpSpPr>
        <p:sp>
          <p:nvSpPr>
            <p:cNvPr id="17972" name="Google Shape;17972;p81"/>
            <p:cNvSpPr/>
            <p:nvPr/>
          </p:nvSpPr>
          <p:spPr>
            <a:xfrm>
              <a:off x="7672205" y="4031317"/>
              <a:ext cx="54868" cy="54527"/>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81"/>
            <p:cNvSpPr/>
            <p:nvPr/>
          </p:nvSpPr>
          <p:spPr>
            <a:xfrm>
              <a:off x="7678493" y="4041640"/>
              <a:ext cx="48710" cy="44308"/>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81"/>
            <p:cNvSpPr/>
            <p:nvPr/>
          </p:nvSpPr>
          <p:spPr>
            <a:xfrm>
              <a:off x="7691464" y="3858380"/>
              <a:ext cx="208677" cy="2079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81"/>
            <p:cNvSpPr/>
            <p:nvPr/>
          </p:nvSpPr>
          <p:spPr>
            <a:xfrm>
              <a:off x="7702259" y="3887439"/>
              <a:ext cx="197881" cy="178911"/>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81"/>
            <p:cNvSpPr/>
            <p:nvPr/>
          </p:nvSpPr>
          <p:spPr>
            <a:xfrm>
              <a:off x="7795985" y="3805713"/>
              <a:ext cx="163032" cy="13648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81"/>
            <p:cNvSpPr/>
            <p:nvPr/>
          </p:nvSpPr>
          <p:spPr>
            <a:xfrm>
              <a:off x="7829315" y="3812735"/>
              <a:ext cx="129702" cy="129467"/>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81"/>
            <p:cNvSpPr/>
            <p:nvPr/>
          </p:nvSpPr>
          <p:spPr>
            <a:xfrm>
              <a:off x="7800623" y="3929834"/>
              <a:ext cx="28194" cy="28063"/>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1"/>
            <p:cNvSpPr/>
            <p:nvPr/>
          </p:nvSpPr>
          <p:spPr>
            <a:xfrm>
              <a:off x="7803401" y="4127061"/>
              <a:ext cx="29583" cy="28430"/>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1"/>
            <p:cNvSpPr/>
            <p:nvPr/>
          </p:nvSpPr>
          <p:spPr>
            <a:xfrm>
              <a:off x="7793968" y="3924332"/>
              <a:ext cx="42029" cy="38858"/>
            </a:xfrm>
            <a:custGeom>
              <a:rect b="b" l="l" r="r" t="t"/>
              <a:pathLst>
                <a:path extrusionOk="0" h="1483" w="1604">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1"/>
            <p:cNvSpPr/>
            <p:nvPr/>
          </p:nvSpPr>
          <p:spPr>
            <a:xfrm>
              <a:off x="7660518" y="3800289"/>
              <a:ext cx="304263" cy="363664"/>
            </a:xfrm>
            <a:custGeom>
              <a:rect b="b" l="l" r="r" t="t"/>
              <a:pathLst>
                <a:path extrusionOk="0" h="13879" w="11612">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2" name="Google Shape;17982;p81"/>
          <p:cNvGrpSpPr/>
          <p:nvPr/>
        </p:nvGrpSpPr>
        <p:grpSpPr>
          <a:xfrm>
            <a:off x="5223660" y="2706623"/>
            <a:ext cx="365551" cy="363271"/>
            <a:chOff x="5223660" y="2893473"/>
            <a:chExt cx="365551" cy="363271"/>
          </a:xfrm>
        </p:grpSpPr>
        <p:sp>
          <p:nvSpPr>
            <p:cNvPr id="17983" name="Google Shape;17983;p81"/>
            <p:cNvSpPr/>
            <p:nvPr/>
          </p:nvSpPr>
          <p:spPr>
            <a:xfrm>
              <a:off x="5229450" y="2898766"/>
              <a:ext cx="353734" cy="352581"/>
            </a:xfrm>
            <a:custGeom>
              <a:rect b="b" l="l" r="r" t="t"/>
              <a:pathLst>
                <a:path extrusionOk="0" h="13456" w="1350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81"/>
            <p:cNvSpPr/>
            <p:nvPr/>
          </p:nvSpPr>
          <p:spPr>
            <a:xfrm>
              <a:off x="5343667" y="3012537"/>
              <a:ext cx="239622" cy="239045"/>
            </a:xfrm>
            <a:custGeom>
              <a:rect b="b" l="l" r="r" t="t"/>
              <a:pathLst>
                <a:path extrusionOk="0" h="9123" w="9145">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1"/>
            <p:cNvSpPr/>
            <p:nvPr/>
          </p:nvSpPr>
          <p:spPr>
            <a:xfrm>
              <a:off x="5412711" y="2898766"/>
              <a:ext cx="170709" cy="170133"/>
            </a:xfrm>
            <a:custGeom>
              <a:rect b="b" l="l" r="r" t="t"/>
              <a:pathLst>
                <a:path extrusionOk="0" h="6493" w="6515">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81"/>
            <p:cNvSpPr/>
            <p:nvPr/>
          </p:nvSpPr>
          <p:spPr>
            <a:xfrm>
              <a:off x="5278266" y="2979601"/>
              <a:ext cx="223769" cy="223481"/>
            </a:xfrm>
            <a:custGeom>
              <a:rect b="b" l="l" r="r" t="t"/>
              <a:pathLst>
                <a:path extrusionOk="0" h="8529" w="854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1"/>
            <p:cNvSpPr/>
            <p:nvPr/>
          </p:nvSpPr>
          <p:spPr>
            <a:xfrm>
              <a:off x="5357240" y="2979601"/>
              <a:ext cx="144795" cy="223481"/>
            </a:xfrm>
            <a:custGeom>
              <a:rect b="b" l="l" r="r" t="t"/>
              <a:pathLst>
                <a:path extrusionOk="0" h="8529" w="5526">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81"/>
            <p:cNvSpPr/>
            <p:nvPr/>
          </p:nvSpPr>
          <p:spPr>
            <a:xfrm>
              <a:off x="5318880" y="3083887"/>
              <a:ext cx="71847" cy="69987"/>
            </a:xfrm>
            <a:custGeom>
              <a:rect b="b" l="l" r="r" t="t"/>
              <a:pathLst>
                <a:path extrusionOk="0" h="2671" w="2742">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81"/>
            <p:cNvSpPr/>
            <p:nvPr/>
          </p:nvSpPr>
          <p:spPr>
            <a:xfrm>
              <a:off x="5362664" y="3068584"/>
              <a:ext cx="56493" cy="54920"/>
            </a:xfrm>
            <a:custGeom>
              <a:rect b="b" l="l" r="r" t="t"/>
              <a:pathLst>
                <a:path extrusionOk="0" h="2096" w="2156">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1"/>
            <p:cNvSpPr/>
            <p:nvPr/>
          </p:nvSpPr>
          <p:spPr>
            <a:xfrm>
              <a:off x="5381268" y="3032425"/>
              <a:ext cx="57383" cy="72764"/>
            </a:xfrm>
            <a:custGeom>
              <a:rect b="b" l="l" r="r" t="t"/>
              <a:pathLst>
                <a:path extrusionOk="0" h="2777" w="219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81"/>
            <p:cNvSpPr/>
            <p:nvPr/>
          </p:nvSpPr>
          <p:spPr>
            <a:xfrm>
              <a:off x="5223660" y="2893473"/>
              <a:ext cx="365551" cy="363271"/>
            </a:xfrm>
            <a:custGeom>
              <a:rect b="b" l="l" r="r" t="t"/>
              <a:pathLst>
                <a:path extrusionOk="0" h="13864" w="13951">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81"/>
            <p:cNvSpPr/>
            <p:nvPr/>
          </p:nvSpPr>
          <p:spPr>
            <a:xfrm>
              <a:off x="5326478" y="3029857"/>
              <a:ext cx="181348" cy="178491"/>
            </a:xfrm>
            <a:custGeom>
              <a:rect b="b" l="l" r="r" t="t"/>
              <a:pathLst>
                <a:path extrusionOk="0" h="6812" w="6921">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1"/>
            <p:cNvSpPr/>
            <p:nvPr/>
          </p:nvSpPr>
          <p:spPr>
            <a:xfrm>
              <a:off x="5272475" y="2974360"/>
              <a:ext cx="181636" cy="178832"/>
            </a:xfrm>
            <a:custGeom>
              <a:rect b="b" l="l" r="r" t="t"/>
              <a:pathLst>
                <a:path extrusionOk="0" h="6825" w="6932">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81"/>
            <p:cNvSpPr/>
            <p:nvPr/>
          </p:nvSpPr>
          <p:spPr>
            <a:xfrm>
              <a:off x="5495144" y="3020922"/>
              <a:ext cx="26622" cy="22167"/>
            </a:xfrm>
            <a:custGeom>
              <a:rect b="b" l="l" r="r" t="t"/>
              <a:pathLst>
                <a:path extrusionOk="0" h="846" w="1016">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81"/>
            <p:cNvSpPr/>
            <p:nvPr/>
          </p:nvSpPr>
          <p:spPr>
            <a:xfrm>
              <a:off x="5465980" y="2991733"/>
              <a:ext cx="26360" cy="21931"/>
            </a:xfrm>
            <a:custGeom>
              <a:rect b="b" l="l" r="r" t="t"/>
              <a:pathLst>
                <a:path extrusionOk="0" h="837" w="1006">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81"/>
            <p:cNvSpPr/>
            <p:nvPr/>
          </p:nvSpPr>
          <p:spPr>
            <a:xfrm>
              <a:off x="5436791" y="2962543"/>
              <a:ext cx="26596" cy="22115"/>
            </a:xfrm>
            <a:custGeom>
              <a:rect b="b" l="l" r="r" t="t"/>
              <a:pathLst>
                <a:path extrusionOk="0" h="844" w="1015">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7" name="Google Shape;17997;p81"/>
          <p:cNvGrpSpPr/>
          <p:nvPr/>
        </p:nvGrpSpPr>
        <p:grpSpPr>
          <a:xfrm>
            <a:off x="4864057" y="2706571"/>
            <a:ext cx="166700" cy="363271"/>
            <a:chOff x="4864057" y="2893421"/>
            <a:chExt cx="166700" cy="363271"/>
          </a:xfrm>
        </p:grpSpPr>
        <p:sp>
          <p:nvSpPr>
            <p:cNvPr id="17998" name="Google Shape;17998;p81"/>
            <p:cNvSpPr/>
            <p:nvPr/>
          </p:nvSpPr>
          <p:spPr>
            <a:xfrm>
              <a:off x="4864057" y="3055562"/>
              <a:ext cx="166700" cy="195968"/>
            </a:xfrm>
            <a:custGeom>
              <a:rect b="b" l="l" r="r" t="t"/>
              <a:pathLst>
                <a:path extrusionOk="0" h="7479" w="6362">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1"/>
            <p:cNvSpPr/>
            <p:nvPr/>
          </p:nvSpPr>
          <p:spPr>
            <a:xfrm>
              <a:off x="4927964" y="3080585"/>
              <a:ext cx="102792" cy="170945"/>
            </a:xfrm>
            <a:custGeom>
              <a:rect b="b" l="l" r="r" t="t"/>
              <a:pathLst>
                <a:path extrusionOk="0" h="6524" w="3923">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1"/>
            <p:cNvSpPr/>
            <p:nvPr/>
          </p:nvSpPr>
          <p:spPr>
            <a:xfrm>
              <a:off x="4934384" y="2961207"/>
              <a:ext cx="25181" cy="157634"/>
            </a:xfrm>
            <a:custGeom>
              <a:rect b="b" l="l" r="r" t="t"/>
              <a:pathLst>
                <a:path extrusionOk="0" h="6016" w="961">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81"/>
            <p:cNvSpPr/>
            <p:nvPr/>
          </p:nvSpPr>
          <p:spPr>
            <a:xfrm>
              <a:off x="4946961" y="2961207"/>
              <a:ext cx="12472" cy="157634"/>
            </a:xfrm>
            <a:custGeom>
              <a:rect b="b" l="l" r="r" t="t"/>
              <a:pathLst>
                <a:path extrusionOk="0" h="6016" w="476">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81"/>
            <p:cNvSpPr/>
            <p:nvPr/>
          </p:nvSpPr>
          <p:spPr>
            <a:xfrm>
              <a:off x="4933624" y="2898818"/>
              <a:ext cx="32989" cy="69961"/>
            </a:xfrm>
            <a:custGeom>
              <a:rect b="b" l="l" r="r" t="t"/>
              <a:pathLst>
                <a:path extrusionOk="0" h="2670" w="1259">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81"/>
            <p:cNvSpPr/>
            <p:nvPr/>
          </p:nvSpPr>
          <p:spPr>
            <a:xfrm>
              <a:off x="4941930" y="2909745"/>
              <a:ext cx="18001" cy="52484"/>
            </a:xfrm>
            <a:custGeom>
              <a:rect b="b" l="l" r="r" t="t"/>
              <a:pathLst>
                <a:path extrusionOk="0" h="2003" w="687">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81"/>
            <p:cNvSpPr/>
            <p:nvPr/>
          </p:nvSpPr>
          <p:spPr>
            <a:xfrm>
              <a:off x="4983068" y="3166739"/>
              <a:ext cx="10953" cy="11084"/>
            </a:xfrm>
            <a:custGeom>
              <a:rect b="b" l="l" r="r" t="t"/>
              <a:pathLst>
                <a:path extrusionOk="0" h="423" w="418">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1"/>
            <p:cNvSpPr/>
            <p:nvPr/>
          </p:nvSpPr>
          <p:spPr>
            <a:xfrm>
              <a:off x="4983068" y="3194278"/>
              <a:ext cx="10953" cy="10979"/>
            </a:xfrm>
            <a:custGeom>
              <a:rect b="b" l="l" r="r" t="t"/>
              <a:pathLst>
                <a:path extrusionOk="0" h="419" w="418">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1"/>
            <p:cNvSpPr/>
            <p:nvPr/>
          </p:nvSpPr>
          <p:spPr>
            <a:xfrm>
              <a:off x="4922934" y="2893421"/>
              <a:ext cx="49208" cy="230818"/>
            </a:xfrm>
            <a:custGeom>
              <a:rect b="b" l="l" r="r" t="t"/>
              <a:pathLst>
                <a:path extrusionOk="0" h="8809" w="1878">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81"/>
            <p:cNvSpPr/>
            <p:nvPr/>
          </p:nvSpPr>
          <p:spPr>
            <a:xfrm>
              <a:off x="4922567" y="3138807"/>
              <a:ext cx="49313" cy="10586"/>
            </a:xfrm>
            <a:custGeom>
              <a:rect b="b" l="l" r="r" t="t"/>
              <a:pathLst>
                <a:path extrusionOk="0" h="404" w="1882">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81"/>
            <p:cNvSpPr/>
            <p:nvPr/>
          </p:nvSpPr>
          <p:spPr>
            <a:xfrm>
              <a:off x="4922567" y="3166975"/>
              <a:ext cx="49313" cy="10586"/>
            </a:xfrm>
            <a:custGeom>
              <a:rect b="b" l="l" r="r" t="t"/>
              <a:pathLst>
                <a:path extrusionOk="0" h="404" w="1882">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1"/>
            <p:cNvSpPr/>
            <p:nvPr/>
          </p:nvSpPr>
          <p:spPr>
            <a:xfrm>
              <a:off x="4922567" y="3194409"/>
              <a:ext cx="49313" cy="10717"/>
            </a:xfrm>
            <a:custGeom>
              <a:rect b="b" l="l" r="r" t="t"/>
              <a:pathLst>
                <a:path extrusionOk="0" h="409" w="1882">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1"/>
            <p:cNvSpPr/>
            <p:nvPr/>
          </p:nvSpPr>
          <p:spPr>
            <a:xfrm>
              <a:off x="4865943" y="3050164"/>
              <a:ext cx="162298" cy="206528"/>
            </a:xfrm>
            <a:custGeom>
              <a:rect b="b" l="l" r="r" t="t"/>
              <a:pathLst>
                <a:path extrusionOk="0" h="7882" w="6194">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11" name="Google Shape;18011;p81"/>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8012" name="Google Shape;18012;p81"/>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016" name="Shape 18016"/>
        <p:cNvGrpSpPr/>
        <p:nvPr/>
      </p:nvGrpSpPr>
      <p:grpSpPr>
        <a:xfrm>
          <a:off x="0" y="0"/>
          <a:ext cx="0" cy="0"/>
          <a:chOff x="0" y="0"/>
          <a:chExt cx="0" cy="0"/>
        </a:xfrm>
      </p:grpSpPr>
      <p:grpSp>
        <p:nvGrpSpPr>
          <p:cNvPr id="18017" name="Google Shape;18017;p82"/>
          <p:cNvGrpSpPr/>
          <p:nvPr/>
        </p:nvGrpSpPr>
        <p:grpSpPr>
          <a:xfrm>
            <a:off x="4132674" y="3048528"/>
            <a:ext cx="361261" cy="357748"/>
            <a:chOff x="4132674" y="2896128"/>
            <a:chExt cx="361261" cy="357748"/>
          </a:xfrm>
        </p:grpSpPr>
        <p:sp>
          <p:nvSpPr>
            <p:cNvPr id="18018" name="Google Shape;18018;p82"/>
            <p:cNvSpPr/>
            <p:nvPr/>
          </p:nvSpPr>
          <p:spPr>
            <a:xfrm>
              <a:off x="4167799" y="2929391"/>
              <a:ext cx="291195" cy="291221"/>
            </a:xfrm>
            <a:custGeom>
              <a:rect b="b" l="l" r="r" t="t"/>
              <a:pathLst>
                <a:path extrusionOk="0" h="11110" w="11109">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2"/>
            <p:cNvSpPr/>
            <p:nvPr/>
          </p:nvSpPr>
          <p:spPr>
            <a:xfrm>
              <a:off x="4229372" y="2990965"/>
              <a:ext cx="168075" cy="168075"/>
            </a:xfrm>
            <a:custGeom>
              <a:rect b="b" l="l" r="r" t="t"/>
              <a:pathLst>
                <a:path extrusionOk="0" h="6412" w="6412">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2"/>
            <p:cNvSpPr/>
            <p:nvPr/>
          </p:nvSpPr>
          <p:spPr>
            <a:xfrm>
              <a:off x="4132674" y="2896128"/>
              <a:ext cx="361261" cy="357748"/>
            </a:xfrm>
            <a:custGeom>
              <a:rect b="b" l="l" r="r" t="t"/>
              <a:pathLst>
                <a:path extrusionOk="0" h="13648" w="13782">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1" name="Google Shape;18021;p82"/>
          <p:cNvGrpSpPr/>
          <p:nvPr/>
        </p:nvGrpSpPr>
        <p:grpSpPr>
          <a:xfrm>
            <a:off x="8018284" y="3048475"/>
            <a:ext cx="248363" cy="357801"/>
            <a:chOff x="8018284" y="2896075"/>
            <a:chExt cx="248363" cy="357801"/>
          </a:xfrm>
        </p:grpSpPr>
        <p:sp>
          <p:nvSpPr>
            <p:cNvPr id="18022" name="Google Shape;18022;p82"/>
            <p:cNvSpPr/>
            <p:nvPr/>
          </p:nvSpPr>
          <p:spPr>
            <a:xfrm>
              <a:off x="8099517" y="3022682"/>
              <a:ext cx="52477" cy="225952"/>
            </a:xfrm>
            <a:custGeom>
              <a:rect b="b" l="l" r="r" t="t"/>
              <a:pathLst>
                <a:path extrusionOk="0" h="8620" w="2002">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2"/>
            <p:cNvSpPr/>
            <p:nvPr/>
          </p:nvSpPr>
          <p:spPr>
            <a:xfrm>
              <a:off x="8099517" y="2989235"/>
              <a:ext cx="79109" cy="259399"/>
            </a:xfrm>
            <a:custGeom>
              <a:rect b="b" l="l" r="r" t="t"/>
              <a:pathLst>
                <a:path extrusionOk="0" h="9896" w="3018">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2"/>
            <p:cNvSpPr/>
            <p:nvPr/>
          </p:nvSpPr>
          <p:spPr>
            <a:xfrm>
              <a:off x="8123213" y="2902760"/>
              <a:ext cx="57353" cy="99476"/>
            </a:xfrm>
            <a:custGeom>
              <a:rect b="b" l="l" r="r" t="t"/>
              <a:pathLst>
                <a:path extrusionOk="0" h="3795" w="2188">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2"/>
            <p:cNvSpPr/>
            <p:nvPr/>
          </p:nvSpPr>
          <p:spPr>
            <a:xfrm>
              <a:off x="8027092" y="2968343"/>
              <a:ext cx="126475" cy="48021"/>
            </a:xfrm>
            <a:custGeom>
              <a:rect b="b" l="l" r="r" t="t"/>
              <a:pathLst>
                <a:path extrusionOk="0" h="1832" w="4825">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2"/>
            <p:cNvSpPr/>
            <p:nvPr/>
          </p:nvSpPr>
          <p:spPr>
            <a:xfrm>
              <a:off x="8153541" y="2988212"/>
              <a:ext cx="88520" cy="78035"/>
            </a:xfrm>
            <a:custGeom>
              <a:rect b="b" l="l" r="r" t="t"/>
              <a:pathLst>
                <a:path extrusionOk="0" h="2977" w="3377">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2"/>
            <p:cNvSpPr/>
            <p:nvPr/>
          </p:nvSpPr>
          <p:spPr>
            <a:xfrm>
              <a:off x="8054641" y="2913716"/>
              <a:ext cx="197275" cy="88520"/>
            </a:xfrm>
            <a:custGeom>
              <a:rect b="b" l="l" r="r" t="t"/>
              <a:pathLst>
                <a:path extrusionOk="0" h="3377" w="7526">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2"/>
            <p:cNvSpPr/>
            <p:nvPr/>
          </p:nvSpPr>
          <p:spPr>
            <a:xfrm>
              <a:off x="8018284" y="2896075"/>
              <a:ext cx="248363" cy="357801"/>
            </a:xfrm>
            <a:custGeom>
              <a:rect b="b" l="l" r="r" t="t"/>
              <a:pathLst>
                <a:path extrusionOk="0" h="13650" w="9475">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9" name="Google Shape;18029;p82"/>
          <p:cNvGrpSpPr/>
          <p:nvPr/>
        </p:nvGrpSpPr>
        <p:grpSpPr>
          <a:xfrm>
            <a:off x="4680149" y="3048528"/>
            <a:ext cx="360448" cy="357748"/>
            <a:chOff x="4680149" y="2896128"/>
            <a:chExt cx="360448" cy="357748"/>
          </a:xfrm>
        </p:grpSpPr>
        <p:sp>
          <p:nvSpPr>
            <p:cNvPr id="18030" name="Google Shape;18030;p82"/>
            <p:cNvSpPr/>
            <p:nvPr/>
          </p:nvSpPr>
          <p:spPr>
            <a:xfrm>
              <a:off x="4843531" y="3018986"/>
              <a:ext cx="33683" cy="39214"/>
            </a:xfrm>
            <a:custGeom>
              <a:rect b="b" l="l" r="r" t="t"/>
              <a:pathLst>
                <a:path extrusionOk="0" h="1496" w="1285">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82"/>
            <p:cNvSpPr/>
            <p:nvPr/>
          </p:nvSpPr>
          <p:spPr>
            <a:xfrm>
              <a:off x="4832286" y="3046928"/>
              <a:ext cx="56069" cy="56069"/>
            </a:xfrm>
            <a:custGeom>
              <a:rect b="b" l="l" r="r" t="t"/>
              <a:pathLst>
                <a:path extrusionOk="0" h="2139" w="2139">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2"/>
            <p:cNvSpPr/>
            <p:nvPr/>
          </p:nvSpPr>
          <p:spPr>
            <a:xfrm>
              <a:off x="4809979" y="3086195"/>
              <a:ext cx="100787" cy="100866"/>
            </a:xfrm>
            <a:custGeom>
              <a:rect b="b" l="l" r="r" t="t"/>
              <a:pathLst>
                <a:path extrusionOk="0" h="3848" w="3845">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2"/>
            <p:cNvSpPr/>
            <p:nvPr/>
          </p:nvSpPr>
          <p:spPr>
            <a:xfrm>
              <a:off x="4809900" y="3086273"/>
              <a:ext cx="52373" cy="100682"/>
            </a:xfrm>
            <a:custGeom>
              <a:rect b="b" l="l" r="r" t="t"/>
              <a:pathLst>
                <a:path extrusionOk="0" h="3841" w="1998">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2"/>
            <p:cNvSpPr/>
            <p:nvPr/>
          </p:nvSpPr>
          <p:spPr>
            <a:xfrm>
              <a:off x="4680149" y="2896128"/>
              <a:ext cx="360448" cy="357748"/>
            </a:xfrm>
            <a:custGeom>
              <a:rect b="b" l="l" r="r" t="t"/>
              <a:pathLst>
                <a:path extrusionOk="0" h="13648" w="13751">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5" name="Google Shape;18035;p82"/>
          <p:cNvGrpSpPr/>
          <p:nvPr/>
        </p:nvGrpSpPr>
        <p:grpSpPr>
          <a:xfrm>
            <a:off x="7504703" y="3048449"/>
            <a:ext cx="181259" cy="357827"/>
            <a:chOff x="7504703" y="2896049"/>
            <a:chExt cx="181259" cy="357827"/>
          </a:xfrm>
        </p:grpSpPr>
        <p:sp>
          <p:nvSpPr>
            <p:cNvPr id="18036" name="Google Shape;18036;p82"/>
            <p:cNvSpPr/>
            <p:nvPr/>
          </p:nvSpPr>
          <p:spPr>
            <a:xfrm>
              <a:off x="7578543" y="3198174"/>
              <a:ext cx="33578" cy="50459"/>
            </a:xfrm>
            <a:custGeom>
              <a:rect b="b" l="l" r="r" t="t"/>
              <a:pathLst>
                <a:path extrusionOk="0" h="1925" w="1281">
                  <a:moveTo>
                    <a:pt x="1" y="1"/>
                  </a:moveTo>
                  <a:lnTo>
                    <a:pt x="1" y="1924"/>
                  </a:lnTo>
                  <a:lnTo>
                    <a:pt x="1281" y="1924"/>
                  </a:lnTo>
                  <a:lnTo>
                    <a:pt x="1281"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2"/>
            <p:cNvSpPr/>
            <p:nvPr/>
          </p:nvSpPr>
          <p:spPr>
            <a:xfrm>
              <a:off x="7595319" y="3215055"/>
              <a:ext cx="16802" cy="33578"/>
            </a:xfrm>
            <a:custGeom>
              <a:rect b="b" l="l" r="r" t="t"/>
              <a:pathLst>
                <a:path extrusionOk="0" h="1281" w="641">
                  <a:moveTo>
                    <a:pt x="215" y="0"/>
                  </a:moveTo>
                  <a:cubicBezTo>
                    <a:pt x="96" y="0"/>
                    <a:pt x="1" y="95"/>
                    <a:pt x="1" y="211"/>
                  </a:cubicBezTo>
                  <a:lnTo>
                    <a:pt x="1" y="1280"/>
                  </a:lnTo>
                  <a:lnTo>
                    <a:pt x="641" y="1280"/>
                  </a:lnTo>
                  <a:lnTo>
                    <a:pt x="641" y="0"/>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2"/>
            <p:cNvSpPr/>
            <p:nvPr/>
          </p:nvSpPr>
          <p:spPr>
            <a:xfrm>
              <a:off x="7518726" y="3058173"/>
              <a:ext cx="153212" cy="100866"/>
            </a:xfrm>
            <a:custGeom>
              <a:rect b="b" l="l" r="r" t="t"/>
              <a:pathLst>
                <a:path extrusionOk="0" h="3848" w="5845">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2"/>
            <p:cNvSpPr/>
            <p:nvPr/>
          </p:nvSpPr>
          <p:spPr>
            <a:xfrm>
              <a:off x="7514218" y="3159013"/>
              <a:ext cx="162255" cy="44823"/>
            </a:xfrm>
            <a:custGeom>
              <a:rect b="b" l="l" r="r" t="t"/>
              <a:pathLst>
                <a:path extrusionOk="0" h="1710" w="619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82"/>
            <p:cNvSpPr/>
            <p:nvPr/>
          </p:nvSpPr>
          <p:spPr>
            <a:xfrm>
              <a:off x="7514218" y="3159092"/>
              <a:ext cx="144719" cy="44823"/>
            </a:xfrm>
            <a:custGeom>
              <a:rect b="b" l="l" r="r" t="t"/>
              <a:pathLst>
                <a:path extrusionOk="0" h="1710" w="5521">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82"/>
            <p:cNvSpPr/>
            <p:nvPr/>
          </p:nvSpPr>
          <p:spPr>
            <a:xfrm>
              <a:off x="7518726" y="3058173"/>
              <a:ext cx="125191" cy="100866"/>
            </a:xfrm>
            <a:custGeom>
              <a:rect b="b" l="l" r="r" t="t"/>
              <a:pathLst>
                <a:path extrusionOk="0" h="3848" w="4776">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82"/>
            <p:cNvSpPr/>
            <p:nvPr/>
          </p:nvSpPr>
          <p:spPr>
            <a:xfrm>
              <a:off x="7529605" y="2911698"/>
              <a:ext cx="131456" cy="168887"/>
            </a:xfrm>
            <a:custGeom>
              <a:rect b="b" l="l" r="r" t="t"/>
              <a:pathLst>
                <a:path extrusionOk="0" h="6443" w="5015">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2"/>
            <p:cNvSpPr/>
            <p:nvPr/>
          </p:nvSpPr>
          <p:spPr>
            <a:xfrm>
              <a:off x="7529605" y="2911698"/>
              <a:ext cx="65741" cy="168887"/>
            </a:xfrm>
            <a:custGeom>
              <a:rect b="b" l="l" r="r" t="t"/>
              <a:pathLst>
                <a:path extrusionOk="0" h="6443" w="2508">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2"/>
            <p:cNvSpPr/>
            <p:nvPr/>
          </p:nvSpPr>
          <p:spPr>
            <a:xfrm>
              <a:off x="7504703" y="2896049"/>
              <a:ext cx="181259" cy="357827"/>
            </a:xfrm>
            <a:custGeom>
              <a:rect b="b" l="l" r="r" t="t"/>
              <a:pathLst>
                <a:path extrusionOk="0" h="13651" w="6915">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2"/>
            <p:cNvSpPr/>
            <p:nvPr/>
          </p:nvSpPr>
          <p:spPr>
            <a:xfrm>
              <a:off x="7610706" y="3153744"/>
              <a:ext cx="19659" cy="10537"/>
            </a:xfrm>
            <a:custGeom>
              <a:rect b="b" l="l" r="r" t="t"/>
              <a:pathLst>
                <a:path extrusionOk="0" h="402" w="75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82"/>
            <p:cNvSpPr/>
            <p:nvPr/>
          </p:nvSpPr>
          <p:spPr>
            <a:xfrm>
              <a:off x="7593930" y="3075316"/>
              <a:ext cx="19581" cy="10537"/>
            </a:xfrm>
            <a:custGeom>
              <a:rect b="b" l="l" r="r" t="t"/>
              <a:pathLst>
                <a:path extrusionOk="0" h="402" w="747">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7" name="Google Shape;18047;p82"/>
          <p:cNvGrpSpPr/>
          <p:nvPr/>
        </p:nvGrpSpPr>
        <p:grpSpPr>
          <a:xfrm>
            <a:off x="4680751" y="1652371"/>
            <a:ext cx="374341" cy="364590"/>
            <a:chOff x="4680751" y="1499971"/>
            <a:chExt cx="374341" cy="364590"/>
          </a:xfrm>
        </p:grpSpPr>
        <p:sp>
          <p:nvSpPr>
            <p:cNvPr id="18048" name="Google Shape;18048;p82"/>
            <p:cNvSpPr/>
            <p:nvPr/>
          </p:nvSpPr>
          <p:spPr>
            <a:xfrm>
              <a:off x="4924187"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82"/>
            <p:cNvSpPr/>
            <p:nvPr/>
          </p:nvSpPr>
          <p:spPr>
            <a:xfrm>
              <a:off x="4946966"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82"/>
            <p:cNvSpPr/>
            <p:nvPr/>
          </p:nvSpPr>
          <p:spPr>
            <a:xfrm>
              <a:off x="469587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2"/>
            <p:cNvSpPr/>
            <p:nvPr/>
          </p:nvSpPr>
          <p:spPr>
            <a:xfrm>
              <a:off x="4718733"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2"/>
            <p:cNvSpPr/>
            <p:nvPr/>
          </p:nvSpPr>
          <p:spPr>
            <a:xfrm>
              <a:off x="4707305" y="1539500"/>
              <a:ext cx="331011" cy="305952"/>
            </a:xfrm>
            <a:custGeom>
              <a:rect b="b" l="l" r="r" t="t"/>
              <a:pathLst>
                <a:path extrusionOk="0" h="11672" w="12628">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2"/>
            <p:cNvSpPr/>
            <p:nvPr/>
          </p:nvSpPr>
          <p:spPr>
            <a:xfrm>
              <a:off x="4707305" y="1539605"/>
              <a:ext cx="167236" cy="305952"/>
            </a:xfrm>
            <a:custGeom>
              <a:rect b="b" l="l" r="r" t="t"/>
              <a:pathLst>
                <a:path extrusionOk="0" h="11672" w="638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82"/>
            <p:cNvSpPr/>
            <p:nvPr/>
          </p:nvSpPr>
          <p:spPr>
            <a:xfrm>
              <a:off x="4833570" y="1722201"/>
              <a:ext cx="78375" cy="136987"/>
            </a:xfrm>
            <a:custGeom>
              <a:rect b="b" l="l" r="r" t="t"/>
              <a:pathLst>
                <a:path extrusionOk="0" h="5226" w="299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2"/>
            <p:cNvSpPr/>
            <p:nvPr/>
          </p:nvSpPr>
          <p:spPr>
            <a:xfrm>
              <a:off x="4833570" y="1722201"/>
              <a:ext cx="78480" cy="96986"/>
            </a:xfrm>
            <a:custGeom>
              <a:rect b="b" l="l" r="r" t="t"/>
              <a:pathLst>
                <a:path extrusionOk="0" h="3700" w="2994">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2"/>
            <p:cNvSpPr/>
            <p:nvPr/>
          </p:nvSpPr>
          <p:spPr>
            <a:xfrm>
              <a:off x="4775798" y="1670746"/>
              <a:ext cx="39922" cy="51481"/>
            </a:xfrm>
            <a:custGeom>
              <a:rect b="b" l="l" r="r" t="t"/>
              <a:pathLst>
                <a:path extrusionOk="0" h="1964" w="1523">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82"/>
            <p:cNvSpPr/>
            <p:nvPr/>
          </p:nvSpPr>
          <p:spPr>
            <a:xfrm>
              <a:off x="4792653" y="1670851"/>
              <a:ext cx="23250" cy="40210"/>
            </a:xfrm>
            <a:custGeom>
              <a:rect b="b" l="l" r="r" t="t"/>
              <a:pathLst>
                <a:path extrusionOk="0" h="1534" w="887">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82"/>
            <p:cNvSpPr/>
            <p:nvPr/>
          </p:nvSpPr>
          <p:spPr>
            <a:xfrm>
              <a:off x="4787227" y="1676460"/>
              <a:ext cx="17169" cy="17195"/>
            </a:xfrm>
            <a:custGeom>
              <a:rect b="b" l="l" r="r" t="t"/>
              <a:pathLst>
                <a:path extrusionOk="0" h="656" w="655">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82"/>
            <p:cNvSpPr/>
            <p:nvPr/>
          </p:nvSpPr>
          <p:spPr>
            <a:xfrm>
              <a:off x="4929901" y="1670746"/>
              <a:ext cx="39948" cy="51481"/>
            </a:xfrm>
            <a:custGeom>
              <a:rect b="b" l="l" r="r" t="t"/>
              <a:pathLst>
                <a:path extrusionOk="0" h="1964" w="1524">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2"/>
            <p:cNvSpPr/>
            <p:nvPr/>
          </p:nvSpPr>
          <p:spPr>
            <a:xfrm>
              <a:off x="4946966" y="1670851"/>
              <a:ext cx="22884" cy="39476"/>
            </a:xfrm>
            <a:custGeom>
              <a:rect b="b" l="l" r="r" t="t"/>
              <a:pathLst>
                <a:path extrusionOk="0" h="1506" w="873">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2"/>
            <p:cNvSpPr/>
            <p:nvPr/>
          </p:nvSpPr>
          <p:spPr>
            <a:xfrm>
              <a:off x="4941330" y="1676460"/>
              <a:ext cx="17091" cy="17195"/>
            </a:xfrm>
            <a:custGeom>
              <a:rect b="b" l="l" r="r" t="t"/>
              <a:pathLst>
                <a:path extrusionOk="0" h="656" w="652">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2"/>
            <p:cNvSpPr/>
            <p:nvPr/>
          </p:nvSpPr>
          <p:spPr>
            <a:xfrm>
              <a:off x="4833465" y="1722122"/>
              <a:ext cx="49909" cy="97065"/>
            </a:xfrm>
            <a:custGeom>
              <a:rect b="b" l="l" r="r" t="t"/>
              <a:pathLst>
                <a:path extrusionOk="0" h="3703" w="1904">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2"/>
            <p:cNvSpPr/>
            <p:nvPr/>
          </p:nvSpPr>
          <p:spPr>
            <a:xfrm>
              <a:off x="4680751" y="1499971"/>
              <a:ext cx="374341" cy="364590"/>
            </a:xfrm>
            <a:custGeom>
              <a:rect b="b" l="l" r="r" t="t"/>
              <a:pathLst>
                <a:path extrusionOk="0" h="13909" w="14281">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82"/>
            <p:cNvSpPr/>
            <p:nvPr/>
          </p:nvSpPr>
          <p:spPr>
            <a:xfrm>
              <a:off x="4770451" y="1665425"/>
              <a:ext cx="50616" cy="60839"/>
            </a:xfrm>
            <a:custGeom>
              <a:rect b="b" l="l" r="r" t="t"/>
              <a:pathLst>
                <a:path extrusionOk="0" h="2321" w="1931">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82"/>
            <p:cNvSpPr/>
            <p:nvPr/>
          </p:nvSpPr>
          <p:spPr>
            <a:xfrm>
              <a:off x="4924475" y="1665425"/>
              <a:ext cx="50721" cy="60839"/>
            </a:xfrm>
            <a:custGeom>
              <a:rect b="b" l="l" r="r" t="t"/>
              <a:pathLst>
                <a:path extrusionOk="0" h="2321" w="1935">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6" name="Google Shape;18066;p82"/>
          <p:cNvGrpSpPr/>
          <p:nvPr/>
        </p:nvGrpSpPr>
        <p:grpSpPr>
          <a:xfrm>
            <a:off x="853281" y="1652267"/>
            <a:ext cx="374917" cy="364668"/>
            <a:chOff x="853281" y="1499867"/>
            <a:chExt cx="374917" cy="364668"/>
          </a:xfrm>
        </p:grpSpPr>
        <p:sp>
          <p:nvSpPr>
            <p:cNvPr id="18067" name="Google Shape;18067;p82"/>
            <p:cNvSpPr/>
            <p:nvPr/>
          </p:nvSpPr>
          <p:spPr>
            <a:xfrm>
              <a:off x="1097267" y="1505293"/>
              <a:ext cx="125584" cy="125584"/>
            </a:xfrm>
            <a:custGeom>
              <a:rect b="b" l="l" r="r" t="t"/>
              <a:pathLst>
                <a:path extrusionOk="0" h="4791" w="4791">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2"/>
            <p:cNvSpPr/>
            <p:nvPr/>
          </p:nvSpPr>
          <p:spPr>
            <a:xfrm>
              <a:off x="1120045"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2"/>
            <p:cNvSpPr/>
            <p:nvPr/>
          </p:nvSpPr>
          <p:spPr>
            <a:xfrm>
              <a:off x="86895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82"/>
            <p:cNvSpPr/>
            <p:nvPr/>
          </p:nvSpPr>
          <p:spPr>
            <a:xfrm>
              <a:off x="891813"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82"/>
            <p:cNvSpPr/>
            <p:nvPr/>
          </p:nvSpPr>
          <p:spPr>
            <a:xfrm>
              <a:off x="880385" y="1539500"/>
              <a:ext cx="331038" cy="319688"/>
            </a:xfrm>
            <a:custGeom>
              <a:rect b="b" l="l" r="r" t="t"/>
              <a:pathLst>
                <a:path extrusionOk="0" h="12196" w="12629">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2"/>
            <p:cNvSpPr/>
            <p:nvPr/>
          </p:nvSpPr>
          <p:spPr>
            <a:xfrm>
              <a:off x="1067489" y="1647993"/>
              <a:ext cx="115440" cy="110119"/>
            </a:xfrm>
            <a:custGeom>
              <a:rect b="b" l="l" r="r" t="t"/>
              <a:pathLst>
                <a:path extrusionOk="0" h="4201" w="4404">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82"/>
            <p:cNvSpPr/>
            <p:nvPr/>
          </p:nvSpPr>
          <p:spPr>
            <a:xfrm>
              <a:off x="880385" y="1543379"/>
              <a:ext cx="157930" cy="315546"/>
            </a:xfrm>
            <a:custGeom>
              <a:rect b="b" l="l" r="r" t="t"/>
              <a:pathLst>
                <a:path extrusionOk="0" h="12038" w="6025">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82"/>
            <p:cNvSpPr/>
            <p:nvPr/>
          </p:nvSpPr>
          <p:spPr>
            <a:xfrm>
              <a:off x="1097188" y="1676382"/>
              <a:ext cx="34312" cy="40131"/>
            </a:xfrm>
            <a:custGeom>
              <a:rect b="b" l="l" r="r" t="t"/>
              <a:pathLst>
                <a:path extrusionOk="0" h="1531" w="1309">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2"/>
            <p:cNvSpPr/>
            <p:nvPr/>
          </p:nvSpPr>
          <p:spPr>
            <a:xfrm>
              <a:off x="1114331" y="1676460"/>
              <a:ext cx="17169" cy="28624"/>
            </a:xfrm>
            <a:custGeom>
              <a:rect b="b" l="l" r="r" t="t"/>
              <a:pathLst>
                <a:path extrusionOk="0" h="1092" w="655">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2"/>
            <p:cNvSpPr/>
            <p:nvPr/>
          </p:nvSpPr>
          <p:spPr>
            <a:xfrm>
              <a:off x="1108617" y="1682201"/>
              <a:ext cx="11455" cy="11455"/>
            </a:xfrm>
            <a:custGeom>
              <a:rect b="b" l="l" r="r" t="t"/>
              <a:pathLst>
                <a:path extrusionOk="0" h="437" w="437">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2"/>
            <p:cNvSpPr/>
            <p:nvPr/>
          </p:nvSpPr>
          <p:spPr>
            <a:xfrm>
              <a:off x="994488" y="1762096"/>
              <a:ext cx="102805" cy="74234"/>
            </a:xfrm>
            <a:custGeom>
              <a:rect b="b" l="l" r="r" t="t"/>
              <a:pathLst>
                <a:path extrusionOk="0" h="2832" w="3922">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2"/>
            <p:cNvSpPr/>
            <p:nvPr/>
          </p:nvSpPr>
          <p:spPr>
            <a:xfrm>
              <a:off x="1017345" y="1744953"/>
              <a:ext cx="57196" cy="40026"/>
            </a:xfrm>
            <a:custGeom>
              <a:rect b="b" l="l" r="r" t="t"/>
              <a:pathLst>
                <a:path extrusionOk="0" h="1527" w="2182">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82"/>
            <p:cNvSpPr/>
            <p:nvPr/>
          </p:nvSpPr>
          <p:spPr>
            <a:xfrm>
              <a:off x="1017345"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82"/>
            <p:cNvSpPr/>
            <p:nvPr/>
          </p:nvSpPr>
          <p:spPr>
            <a:xfrm>
              <a:off x="908878" y="1647993"/>
              <a:ext cx="115518" cy="110092"/>
            </a:xfrm>
            <a:custGeom>
              <a:rect b="b" l="l" r="r" t="t"/>
              <a:pathLst>
                <a:path extrusionOk="0" h="4200" w="4407">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82"/>
            <p:cNvSpPr/>
            <p:nvPr/>
          </p:nvSpPr>
          <p:spPr>
            <a:xfrm>
              <a:off x="960202" y="1676382"/>
              <a:ext cx="34417" cy="40131"/>
            </a:xfrm>
            <a:custGeom>
              <a:rect b="b" l="l" r="r" t="t"/>
              <a:pathLst>
                <a:path extrusionOk="0" h="1531" w="1313">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2"/>
            <p:cNvSpPr/>
            <p:nvPr/>
          </p:nvSpPr>
          <p:spPr>
            <a:xfrm>
              <a:off x="977449" y="1676460"/>
              <a:ext cx="17064" cy="28624"/>
            </a:xfrm>
            <a:custGeom>
              <a:rect b="b" l="l" r="r" t="t"/>
              <a:pathLst>
                <a:path extrusionOk="0" h="1092" w="651">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2"/>
            <p:cNvSpPr/>
            <p:nvPr/>
          </p:nvSpPr>
          <p:spPr>
            <a:xfrm>
              <a:off x="971735" y="1682201"/>
              <a:ext cx="11455" cy="11455"/>
            </a:xfrm>
            <a:custGeom>
              <a:rect b="b" l="l" r="r" t="t"/>
              <a:pathLst>
                <a:path extrusionOk="0" h="437" w="437">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82"/>
            <p:cNvSpPr/>
            <p:nvPr/>
          </p:nvSpPr>
          <p:spPr>
            <a:xfrm>
              <a:off x="853281" y="1499867"/>
              <a:ext cx="374917" cy="364668"/>
            </a:xfrm>
            <a:custGeom>
              <a:rect b="b" l="l" r="r" t="t"/>
              <a:pathLst>
                <a:path extrusionOk="0" h="13912" w="14303">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2"/>
            <p:cNvSpPr/>
            <p:nvPr/>
          </p:nvSpPr>
          <p:spPr>
            <a:xfrm>
              <a:off x="954959" y="1671139"/>
              <a:ext cx="44902" cy="50721"/>
            </a:xfrm>
            <a:custGeom>
              <a:rect b="b" l="l" r="r" t="t"/>
              <a:pathLst>
                <a:path extrusionOk="0" h="1935" w="1713">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2"/>
            <p:cNvSpPr/>
            <p:nvPr/>
          </p:nvSpPr>
          <p:spPr>
            <a:xfrm>
              <a:off x="1091919" y="1671139"/>
              <a:ext cx="44928" cy="50721"/>
            </a:xfrm>
            <a:custGeom>
              <a:rect b="b" l="l" r="r" t="t"/>
              <a:pathLst>
                <a:path extrusionOk="0" h="1935" w="1714">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2"/>
            <p:cNvSpPr/>
            <p:nvPr/>
          </p:nvSpPr>
          <p:spPr>
            <a:xfrm>
              <a:off x="909507" y="1642620"/>
              <a:ext cx="114968" cy="120813"/>
            </a:xfrm>
            <a:custGeom>
              <a:rect b="b" l="l" r="r" t="t"/>
              <a:pathLst>
                <a:path extrusionOk="0" h="4609" w="4386">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2"/>
            <p:cNvSpPr/>
            <p:nvPr/>
          </p:nvSpPr>
          <p:spPr>
            <a:xfrm>
              <a:off x="1067306" y="1642620"/>
              <a:ext cx="121705" cy="120787"/>
            </a:xfrm>
            <a:custGeom>
              <a:rect b="b" l="l" r="r" t="t"/>
              <a:pathLst>
                <a:path extrusionOk="0" h="4608" w="4643">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82"/>
            <p:cNvSpPr/>
            <p:nvPr/>
          </p:nvSpPr>
          <p:spPr>
            <a:xfrm>
              <a:off x="988144" y="1739711"/>
              <a:ext cx="115230" cy="101967"/>
            </a:xfrm>
            <a:custGeom>
              <a:rect b="b" l="l" r="r" t="t"/>
              <a:pathLst>
                <a:path extrusionOk="0" h="3890" w="4396">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0" name="Google Shape;18090;p82"/>
          <p:cNvGrpSpPr/>
          <p:nvPr/>
        </p:nvGrpSpPr>
        <p:grpSpPr>
          <a:xfrm>
            <a:off x="6330671" y="1703643"/>
            <a:ext cx="365245" cy="261968"/>
            <a:chOff x="6330671" y="1551243"/>
            <a:chExt cx="365245" cy="261968"/>
          </a:xfrm>
        </p:grpSpPr>
        <p:sp>
          <p:nvSpPr>
            <p:cNvPr id="18091" name="Google Shape;18091;p82"/>
            <p:cNvSpPr/>
            <p:nvPr/>
          </p:nvSpPr>
          <p:spPr>
            <a:xfrm>
              <a:off x="6537802" y="1762096"/>
              <a:ext cx="51743" cy="45741"/>
            </a:xfrm>
            <a:custGeom>
              <a:rect b="b" l="l" r="r" t="t"/>
              <a:pathLst>
                <a:path extrusionOk="0" h="1745" w="1974">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82"/>
            <p:cNvSpPr/>
            <p:nvPr/>
          </p:nvSpPr>
          <p:spPr>
            <a:xfrm>
              <a:off x="6412271" y="1768912"/>
              <a:ext cx="46003" cy="38847"/>
            </a:xfrm>
            <a:custGeom>
              <a:rect b="b" l="l" r="r" t="t"/>
              <a:pathLst>
                <a:path extrusionOk="0" h="1482" w="1755">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82"/>
            <p:cNvSpPr/>
            <p:nvPr/>
          </p:nvSpPr>
          <p:spPr>
            <a:xfrm>
              <a:off x="6569703" y="1762096"/>
              <a:ext cx="51717" cy="45741"/>
            </a:xfrm>
            <a:custGeom>
              <a:rect b="b" l="l" r="r" t="t"/>
              <a:pathLst>
                <a:path extrusionOk="0" h="1745" w="1973">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2"/>
            <p:cNvSpPr/>
            <p:nvPr/>
          </p:nvSpPr>
          <p:spPr>
            <a:xfrm>
              <a:off x="6444145" y="1768912"/>
              <a:ext cx="46029" cy="38847"/>
            </a:xfrm>
            <a:custGeom>
              <a:rect b="b" l="l" r="r" t="t"/>
              <a:pathLst>
                <a:path extrusionOk="0" h="1482" w="1756">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2"/>
            <p:cNvSpPr/>
            <p:nvPr/>
          </p:nvSpPr>
          <p:spPr>
            <a:xfrm>
              <a:off x="6336018" y="1670956"/>
              <a:ext cx="345690" cy="107209"/>
            </a:xfrm>
            <a:custGeom>
              <a:rect b="b" l="l" r="r" t="t"/>
              <a:pathLst>
                <a:path extrusionOk="0" h="4090" w="13188">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2"/>
            <p:cNvSpPr/>
            <p:nvPr/>
          </p:nvSpPr>
          <p:spPr>
            <a:xfrm>
              <a:off x="6336018" y="1700156"/>
              <a:ext cx="345795" cy="78008"/>
            </a:xfrm>
            <a:custGeom>
              <a:rect b="b" l="l" r="r" t="t"/>
              <a:pathLst>
                <a:path extrusionOk="0" h="2976" w="13192">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2"/>
            <p:cNvSpPr/>
            <p:nvPr/>
          </p:nvSpPr>
          <p:spPr>
            <a:xfrm>
              <a:off x="6336018" y="1671008"/>
              <a:ext cx="111927" cy="93605"/>
            </a:xfrm>
            <a:custGeom>
              <a:rect b="b" l="l" r="r" t="t"/>
              <a:pathLst>
                <a:path extrusionOk="0" h="3571" w="427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2"/>
            <p:cNvSpPr/>
            <p:nvPr/>
          </p:nvSpPr>
          <p:spPr>
            <a:xfrm>
              <a:off x="6391982" y="1557875"/>
              <a:ext cx="297617" cy="169333"/>
            </a:xfrm>
            <a:custGeom>
              <a:rect b="b" l="l" r="r" t="t"/>
              <a:pathLst>
                <a:path extrusionOk="0" h="6460" w="11354">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2"/>
            <p:cNvSpPr/>
            <p:nvPr/>
          </p:nvSpPr>
          <p:spPr>
            <a:xfrm>
              <a:off x="6391982" y="1557875"/>
              <a:ext cx="262728" cy="120001"/>
            </a:xfrm>
            <a:custGeom>
              <a:rect b="b" l="l" r="r" t="t"/>
              <a:pathLst>
                <a:path extrusionOk="0" h="4578" w="10023">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2"/>
            <p:cNvSpPr/>
            <p:nvPr/>
          </p:nvSpPr>
          <p:spPr>
            <a:xfrm>
              <a:off x="6398797" y="1699344"/>
              <a:ext cx="22805" cy="22884"/>
            </a:xfrm>
            <a:custGeom>
              <a:rect b="b" l="l" r="r" t="t"/>
              <a:pathLst>
                <a:path extrusionOk="0" h="873" w="87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2"/>
            <p:cNvSpPr/>
            <p:nvPr/>
          </p:nvSpPr>
          <p:spPr>
            <a:xfrm>
              <a:off x="6435495" y="1665031"/>
              <a:ext cx="49830" cy="33945"/>
            </a:xfrm>
            <a:custGeom>
              <a:rect b="b" l="l" r="r" t="t"/>
              <a:pathLst>
                <a:path extrusionOk="0" h="1295" w="1901">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2"/>
            <p:cNvSpPr/>
            <p:nvPr/>
          </p:nvSpPr>
          <p:spPr>
            <a:xfrm>
              <a:off x="6336018" y="1700156"/>
              <a:ext cx="99136" cy="64561"/>
            </a:xfrm>
            <a:custGeom>
              <a:rect b="b" l="l" r="r" t="t"/>
              <a:pathLst>
                <a:path extrusionOk="0" h="2463" w="3782">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82"/>
            <p:cNvSpPr/>
            <p:nvPr/>
          </p:nvSpPr>
          <p:spPr>
            <a:xfrm>
              <a:off x="6336018" y="1693053"/>
              <a:ext cx="22988" cy="28703"/>
            </a:xfrm>
            <a:custGeom>
              <a:rect b="b" l="l" r="r" t="t"/>
              <a:pathLst>
                <a:path extrusionOk="0" h="1095" w="877">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82"/>
            <p:cNvSpPr/>
            <p:nvPr/>
          </p:nvSpPr>
          <p:spPr>
            <a:xfrm>
              <a:off x="6387841" y="1693996"/>
              <a:ext cx="39188" cy="33552"/>
            </a:xfrm>
            <a:custGeom>
              <a:rect b="b" l="l" r="r" t="t"/>
              <a:pathLst>
                <a:path extrusionOk="0" h="1280" w="1495">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82"/>
            <p:cNvSpPr/>
            <p:nvPr/>
          </p:nvSpPr>
          <p:spPr>
            <a:xfrm>
              <a:off x="6330671" y="1551243"/>
              <a:ext cx="365245" cy="261968"/>
            </a:xfrm>
            <a:custGeom>
              <a:rect b="b" l="l" r="r" t="t"/>
              <a:pathLst>
                <a:path extrusionOk="0" h="9994" w="13934">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82"/>
            <p:cNvSpPr/>
            <p:nvPr/>
          </p:nvSpPr>
          <p:spPr>
            <a:xfrm>
              <a:off x="6462363" y="1592161"/>
              <a:ext cx="46501" cy="41127"/>
            </a:xfrm>
            <a:custGeom>
              <a:rect b="b" l="l" r="r" t="t"/>
              <a:pathLst>
                <a:path extrusionOk="0" h="1569" w="1774">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82"/>
            <p:cNvSpPr/>
            <p:nvPr/>
          </p:nvSpPr>
          <p:spPr>
            <a:xfrm>
              <a:off x="6519689" y="1595988"/>
              <a:ext cx="45059" cy="24666"/>
            </a:xfrm>
            <a:custGeom>
              <a:rect b="b" l="l" r="r" t="t"/>
              <a:pathLst>
                <a:path extrusionOk="0" h="941" w="1719">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82"/>
            <p:cNvSpPr/>
            <p:nvPr/>
          </p:nvSpPr>
          <p:spPr>
            <a:xfrm>
              <a:off x="6575496" y="1619920"/>
              <a:ext cx="41966" cy="11874"/>
            </a:xfrm>
            <a:custGeom>
              <a:rect b="b" l="l" r="r" t="t"/>
              <a:pathLst>
                <a:path extrusionOk="0" h="453" w="1601">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82"/>
            <p:cNvSpPr/>
            <p:nvPr/>
          </p:nvSpPr>
          <p:spPr>
            <a:xfrm>
              <a:off x="6631826" y="1654520"/>
              <a:ext cx="29751" cy="17956"/>
            </a:xfrm>
            <a:custGeom>
              <a:rect b="b" l="l" r="r" t="t"/>
              <a:pathLst>
                <a:path extrusionOk="0" h="685" w="1135">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0" name="Google Shape;18110;p82"/>
          <p:cNvGrpSpPr/>
          <p:nvPr/>
        </p:nvGrpSpPr>
        <p:grpSpPr>
          <a:xfrm>
            <a:off x="3596131" y="1661048"/>
            <a:ext cx="367630" cy="347289"/>
            <a:chOff x="3596131" y="1508648"/>
            <a:chExt cx="367630" cy="347289"/>
          </a:xfrm>
        </p:grpSpPr>
        <p:sp>
          <p:nvSpPr>
            <p:cNvPr id="18111" name="Google Shape;18111;p82"/>
            <p:cNvSpPr/>
            <p:nvPr/>
          </p:nvSpPr>
          <p:spPr>
            <a:xfrm>
              <a:off x="3741112" y="1521439"/>
              <a:ext cx="215257" cy="203645"/>
            </a:xfrm>
            <a:custGeom>
              <a:rect b="b" l="l" r="r" t="t"/>
              <a:pathLst>
                <a:path extrusionOk="0" h="7769" w="8212">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2"/>
            <p:cNvSpPr/>
            <p:nvPr/>
          </p:nvSpPr>
          <p:spPr>
            <a:xfrm>
              <a:off x="3741112" y="1521466"/>
              <a:ext cx="132504" cy="120918"/>
            </a:xfrm>
            <a:custGeom>
              <a:rect b="b" l="l" r="r" t="t"/>
              <a:pathLst>
                <a:path extrusionOk="0" h="4613" w="5055">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82"/>
            <p:cNvSpPr/>
            <p:nvPr/>
          </p:nvSpPr>
          <p:spPr>
            <a:xfrm>
              <a:off x="3601766" y="1562908"/>
              <a:ext cx="354524" cy="287630"/>
            </a:xfrm>
            <a:custGeom>
              <a:rect b="b" l="l" r="r" t="t"/>
              <a:pathLst>
                <a:path extrusionOk="0" h="10973" w="13525">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82"/>
            <p:cNvSpPr/>
            <p:nvPr/>
          </p:nvSpPr>
          <p:spPr>
            <a:xfrm>
              <a:off x="3601766" y="1671768"/>
              <a:ext cx="138454" cy="104798"/>
            </a:xfrm>
            <a:custGeom>
              <a:rect b="b" l="l" r="r" t="t"/>
              <a:pathLst>
                <a:path extrusionOk="0" h="3998" w="5282">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2"/>
            <p:cNvSpPr/>
            <p:nvPr/>
          </p:nvSpPr>
          <p:spPr>
            <a:xfrm>
              <a:off x="3782318" y="1514886"/>
              <a:ext cx="42884" cy="67497"/>
            </a:xfrm>
            <a:custGeom>
              <a:rect b="b" l="l" r="r" t="t"/>
              <a:pathLst>
                <a:path extrusionOk="0" h="2575" w="1636">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2"/>
            <p:cNvSpPr/>
            <p:nvPr/>
          </p:nvSpPr>
          <p:spPr>
            <a:xfrm>
              <a:off x="3668032" y="1641729"/>
              <a:ext cx="132950" cy="98638"/>
            </a:xfrm>
            <a:custGeom>
              <a:rect b="b" l="l" r="r" t="t"/>
              <a:pathLst>
                <a:path extrusionOk="0" h="3763" w="5072">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82"/>
            <p:cNvSpPr/>
            <p:nvPr/>
          </p:nvSpPr>
          <p:spPr>
            <a:xfrm>
              <a:off x="3750811" y="1613707"/>
              <a:ext cx="34312" cy="40026"/>
            </a:xfrm>
            <a:custGeom>
              <a:rect b="b" l="l" r="r" t="t"/>
              <a:pathLst>
                <a:path extrusionOk="0" h="1527" w="1309">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82"/>
            <p:cNvSpPr/>
            <p:nvPr/>
          </p:nvSpPr>
          <p:spPr>
            <a:xfrm>
              <a:off x="3767954" y="1613707"/>
              <a:ext cx="17169" cy="28598"/>
            </a:xfrm>
            <a:custGeom>
              <a:rect b="b" l="l" r="r" t="t"/>
              <a:pathLst>
                <a:path extrusionOk="0" h="1091" w="655">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2"/>
            <p:cNvSpPr/>
            <p:nvPr/>
          </p:nvSpPr>
          <p:spPr>
            <a:xfrm>
              <a:off x="3762239" y="1619422"/>
              <a:ext cx="11455" cy="11455"/>
            </a:xfrm>
            <a:custGeom>
              <a:rect b="b" l="l" r="r" t="t"/>
              <a:pathLst>
                <a:path extrusionOk="0" h="437" w="437">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2"/>
            <p:cNvSpPr/>
            <p:nvPr/>
          </p:nvSpPr>
          <p:spPr>
            <a:xfrm>
              <a:off x="3799566" y="1639605"/>
              <a:ext cx="30800" cy="89621"/>
            </a:xfrm>
            <a:custGeom>
              <a:rect b="b" l="l" r="r" t="t"/>
              <a:pathLst>
                <a:path extrusionOk="0" h="3419" w="1175">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2"/>
            <p:cNvSpPr/>
            <p:nvPr/>
          </p:nvSpPr>
          <p:spPr>
            <a:xfrm>
              <a:off x="3845569" y="1694730"/>
              <a:ext cx="110800" cy="134496"/>
            </a:xfrm>
            <a:custGeom>
              <a:rect b="b" l="l" r="r" t="t"/>
              <a:pathLst>
                <a:path extrusionOk="0" h="5131" w="4227">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2"/>
            <p:cNvSpPr/>
            <p:nvPr/>
          </p:nvSpPr>
          <p:spPr>
            <a:xfrm>
              <a:off x="3889527" y="1550850"/>
              <a:ext cx="55518" cy="146475"/>
            </a:xfrm>
            <a:custGeom>
              <a:rect b="b" l="l" r="r" t="t"/>
              <a:pathLst>
                <a:path extrusionOk="0" h="5588" w="2118">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82"/>
            <p:cNvSpPr/>
            <p:nvPr/>
          </p:nvSpPr>
          <p:spPr>
            <a:xfrm>
              <a:off x="3822607" y="1613524"/>
              <a:ext cx="113133" cy="161417"/>
            </a:xfrm>
            <a:custGeom>
              <a:rect b="b" l="l" r="r" t="t"/>
              <a:pathLst>
                <a:path extrusionOk="0" h="6158" w="4316">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82"/>
            <p:cNvSpPr/>
            <p:nvPr/>
          </p:nvSpPr>
          <p:spPr>
            <a:xfrm>
              <a:off x="3745542" y="1608439"/>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2"/>
            <p:cNvSpPr/>
            <p:nvPr/>
          </p:nvSpPr>
          <p:spPr>
            <a:xfrm>
              <a:off x="3617599" y="1719580"/>
              <a:ext cx="21075" cy="16671"/>
            </a:xfrm>
            <a:custGeom>
              <a:rect b="b" l="l" r="r" t="t"/>
              <a:pathLst>
                <a:path extrusionOk="0" h="636" w="804">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2"/>
            <p:cNvSpPr/>
            <p:nvPr/>
          </p:nvSpPr>
          <p:spPr>
            <a:xfrm>
              <a:off x="3596131" y="1508648"/>
              <a:ext cx="367630" cy="347289"/>
            </a:xfrm>
            <a:custGeom>
              <a:rect b="b" l="l" r="r" t="t"/>
              <a:pathLst>
                <a:path extrusionOk="0" h="13249" w="14025">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82"/>
            <p:cNvSpPr/>
            <p:nvPr/>
          </p:nvSpPr>
          <p:spPr>
            <a:xfrm>
              <a:off x="3941611" y="1748178"/>
              <a:ext cx="20839" cy="20472"/>
            </a:xfrm>
            <a:custGeom>
              <a:rect b="b" l="l" r="r" t="t"/>
              <a:pathLst>
                <a:path extrusionOk="0" h="781" w="795">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8" name="Google Shape;18128;p82"/>
          <p:cNvGrpSpPr/>
          <p:nvPr/>
        </p:nvGrpSpPr>
        <p:grpSpPr>
          <a:xfrm>
            <a:off x="6322493" y="2574815"/>
            <a:ext cx="375809" cy="349019"/>
            <a:chOff x="6322493" y="2422415"/>
            <a:chExt cx="375809" cy="349019"/>
          </a:xfrm>
        </p:grpSpPr>
        <p:sp>
          <p:nvSpPr>
            <p:cNvPr id="18129" name="Google Shape;18129;p82"/>
            <p:cNvSpPr/>
            <p:nvPr/>
          </p:nvSpPr>
          <p:spPr>
            <a:xfrm>
              <a:off x="6551983" y="2435443"/>
              <a:ext cx="125768" cy="5515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2"/>
            <p:cNvSpPr/>
            <p:nvPr/>
          </p:nvSpPr>
          <p:spPr>
            <a:xfrm>
              <a:off x="6327919" y="2427973"/>
              <a:ext cx="363384" cy="338036"/>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2"/>
            <p:cNvSpPr/>
            <p:nvPr/>
          </p:nvSpPr>
          <p:spPr>
            <a:xfrm>
              <a:off x="6327919" y="2444355"/>
              <a:ext cx="360527" cy="300553"/>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2"/>
            <p:cNvSpPr/>
            <p:nvPr/>
          </p:nvSpPr>
          <p:spPr>
            <a:xfrm>
              <a:off x="6439348" y="2442258"/>
              <a:ext cx="23460" cy="23434"/>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82"/>
            <p:cNvSpPr/>
            <p:nvPr/>
          </p:nvSpPr>
          <p:spPr>
            <a:xfrm>
              <a:off x="6322493" y="2422415"/>
              <a:ext cx="375809" cy="349019"/>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4" name="Google Shape;18134;p82"/>
          <p:cNvGrpSpPr/>
          <p:nvPr/>
        </p:nvGrpSpPr>
        <p:grpSpPr>
          <a:xfrm>
            <a:off x="2493449" y="3068082"/>
            <a:ext cx="357853" cy="318665"/>
            <a:chOff x="2493449" y="2915682"/>
            <a:chExt cx="357853" cy="318665"/>
          </a:xfrm>
        </p:grpSpPr>
        <p:sp>
          <p:nvSpPr>
            <p:cNvPr id="18135" name="Google Shape;18135;p82"/>
            <p:cNvSpPr/>
            <p:nvPr/>
          </p:nvSpPr>
          <p:spPr>
            <a:xfrm>
              <a:off x="2498692" y="2993743"/>
              <a:ext cx="340238" cy="235336"/>
            </a:xfrm>
            <a:custGeom>
              <a:rect b="b" l="l" r="r" t="t"/>
              <a:pathLst>
                <a:path extrusionOk="0" h="8978" w="1298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82"/>
            <p:cNvSpPr/>
            <p:nvPr/>
          </p:nvSpPr>
          <p:spPr>
            <a:xfrm>
              <a:off x="2498692" y="2993743"/>
              <a:ext cx="319321" cy="235257"/>
            </a:xfrm>
            <a:custGeom>
              <a:rect b="b" l="l" r="r" t="t"/>
              <a:pathLst>
                <a:path extrusionOk="0" h="8975" w="12182">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82"/>
            <p:cNvSpPr/>
            <p:nvPr/>
          </p:nvSpPr>
          <p:spPr>
            <a:xfrm>
              <a:off x="2549125" y="2920925"/>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2"/>
            <p:cNvSpPr/>
            <p:nvPr/>
          </p:nvSpPr>
          <p:spPr>
            <a:xfrm>
              <a:off x="2504328" y="2920925"/>
              <a:ext cx="22412" cy="22412"/>
            </a:xfrm>
            <a:custGeom>
              <a:rect b="b" l="l" r="r" t="t"/>
              <a:pathLst>
                <a:path extrusionOk="0" h="855" w="855">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2"/>
            <p:cNvSpPr/>
            <p:nvPr/>
          </p:nvSpPr>
          <p:spPr>
            <a:xfrm>
              <a:off x="2576124" y="2977701"/>
              <a:ext cx="269910" cy="228888"/>
            </a:xfrm>
            <a:custGeom>
              <a:rect b="b" l="l" r="r" t="t"/>
              <a:pathLst>
                <a:path extrusionOk="0" h="8732" w="10297">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82"/>
            <p:cNvSpPr/>
            <p:nvPr/>
          </p:nvSpPr>
          <p:spPr>
            <a:xfrm>
              <a:off x="2576124" y="2977701"/>
              <a:ext cx="213789" cy="198560"/>
            </a:xfrm>
            <a:custGeom>
              <a:rect b="b" l="l" r="r" t="t"/>
              <a:pathLst>
                <a:path extrusionOk="0" h="7575" w="8156">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82"/>
            <p:cNvSpPr/>
            <p:nvPr/>
          </p:nvSpPr>
          <p:spPr>
            <a:xfrm>
              <a:off x="2657618" y="3054844"/>
              <a:ext cx="127760" cy="104273"/>
            </a:xfrm>
            <a:custGeom>
              <a:rect b="b" l="l" r="r" t="t"/>
              <a:pathLst>
                <a:path extrusionOk="0" h="3978" w="4874">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2"/>
            <p:cNvSpPr/>
            <p:nvPr/>
          </p:nvSpPr>
          <p:spPr>
            <a:xfrm>
              <a:off x="2744670" y="3101450"/>
              <a:ext cx="13631" cy="18952"/>
            </a:xfrm>
            <a:custGeom>
              <a:rect b="b" l="l" r="r" t="t"/>
              <a:pathLst>
                <a:path extrusionOk="0" h="723" w="52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2"/>
            <p:cNvSpPr/>
            <p:nvPr/>
          </p:nvSpPr>
          <p:spPr>
            <a:xfrm>
              <a:off x="2493449" y="2915682"/>
              <a:ext cx="357853" cy="318665"/>
            </a:xfrm>
            <a:custGeom>
              <a:rect b="b" l="l" r="r" t="t"/>
              <a:pathLst>
                <a:path extrusionOk="0" h="12157" w="13652">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4" name="Google Shape;18144;p82"/>
          <p:cNvGrpSpPr/>
          <p:nvPr/>
        </p:nvGrpSpPr>
        <p:grpSpPr>
          <a:xfrm>
            <a:off x="1399523" y="3118541"/>
            <a:ext cx="359583" cy="217695"/>
            <a:chOff x="1399523" y="2966141"/>
            <a:chExt cx="359583" cy="217695"/>
          </a:xfrm>
        </p:grpSpPr>
        <p:sp>
          <p:nvSpPr>
            <p:cNvPr id="18145" name="Google Shape;18145;p82"/>
            <p:cNvSpPr/>
            <p:nvPr/>
          </p:nvSpPr>
          <p:spPr>
            <a:xfrm>
              <a:off x="1455644" y="3082499"/>
              <a:ext cx="260710" cy="74312"/>
            </a:xfrm>
            <a:custGeom>
              <a:rect b="b" l="l" r="r" t="t"/>
              <a:pathLst>
                <a:path extrusionOk="0" h="2835" w="9946">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82"/>
            <p:cNvSpPr/>
            <p:nvPr/>
          </p:nvSpPr>
          <p:spPr>
            <a:xfrm>
              <a:off x="1455565" y="3082420"/>
              <a:ext cx="256804" cy="66947"/>
            </a:xfrm>
            <a:custGeom>
              <a:rect b="b" l="l" r="r" t="t"/>
              <a:pathLst>
                <a:path extrusionOk="0" h="2554" w="9797">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82"/>
            <p:cNvSpPr/>
            <p:nvPr/>
          </p:nvSpPr>
          <p:spPr>
            <a:xfrm>
              <a:off x="1443953" y="3047662"/>
              <a:ext cx="300867" cy="61128"/>
            </a:xfrm>
            <a:custGeom>
              <a:rect b="b" l="l" r="r" t="t"/>
              <a:pathLst>
                <a:path extrusionOk="0" h="2332" w="11478">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82"/>
            <p:cNvSpPr/>
            <p:nvPr/>
          </p:nvSpPr>
          <p:spPr>
            <a:xfrm>
              <a:off x="1404766" y="3061031"/>
              <a:ext cx="67235" cy="95151"/>
            </a:xfrm>
            <a:custGeom>
              <a:rect b="b" l="l" r="r" t="t"/>
              <a:pathLst>
                <a:path extrusionOk="0" h="3630" w="2565">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82"/>
            <p:cNvSpPr/>
            <p:nvPr/>
          </p:nvSpPr>
          <p:spPr>
            <a:xfrm>
              <a:off x="1513338" y="3020742"/>
              <a:ext cx="129175" cy="143566"/>
            </a:xfrm>
            <a:custGeom>
              <a:rect b="b" l="l" r="r" t="t"/>
              <a:pathLst>
                <a:path extrusionOk="0" h="5477" w="4928">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82"/>
            <p:cNvSpPr/>
            <p:nvPr/>
          </p:nvSpPr>
          <p:spPr>
            <a:xfrm>
              <a:off x="1427177" y="3083416"/>
              <a:ext cx="27943" cy="33578"/>
            </a:xfrm>
            <a:custGeom>
              <a:rect b="b" l="l" r="r" t="t"/>
              <a:pathLst>
                <a:path extrusionOk="0" h="1281" w="1066">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2"/>
            <p:cNvSpPr/>
            <p:nvPr/>
          </p:nvSpPr>
          <p:spPr>
            <a:xfrm>
              <a:off x="1443953" y="3083704"/>
              <a:ext cx="11167" cy="22150"/>
            </a:xfrm>
            <a:custGeom>
              <a:rect b="b" l="l" r="r" t="t"/>
              <a:pathLst>
                <a:path extrusionOk="0" h="845" w="426">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2"/>
            <p:cNvSpPr/>
            <p:nvPr/>
          </p:nvSpPr>
          <p:spPr>
            <a:xfrm>
              <a:off x="1438318" y="3088947"/>
              <a:ext cx="11193" cy="11271"/>
            </a:xfrm>
            <a:custGeom>
              <a:rect b="b" l="l" r="r" t="t"/>
              <a:pathLst>
                <a:path extrusionOk="0" h="430" w="427">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82"/>
            <p:cNvSpPr/>
            <p:nvPr/>
          </p:nvSpPr>
          <p:spPr>
            <a:xfrm>
              <a:off x="1404766" y="3066011"/>
              <a:ext cx="52294" cy="90250"/>
            </a:xfrm>
            <a:custGeom>
              <a:rect b="b" l="l" r="r" t="t"/>
              <a:pathLst>
                <a:path extrusionOk="0" h="3443" w="1995">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2"/>
            <p:cNvSpPr/>
            <p:nvPr/>
          </p:nvSpPr>
          <p:spPr>
            <a:xfrm>
              <a:off x="1421909" y="3078174"/>
              <a:ext cx="38454" cy="44089"/>
            </a:xfrm>
            <a:custGeom>
              <a:rect b="b" l="l" r="r" t="t"/>
              <a:pathLst>
                <a:path extrusionOk="0" h="1682" w="1467">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2"/>
            <p:cNvSpPr/>
            <p:nvPr/>
          </p:nvSpPr>
          <p:spPr>
            <a:xfrm>
              <a:off x="1399523" y="2966141"/>
              <a:ext cx="359583" cy="217695"/>
            </a:xfrm>
            <a:custGeom>
              <a:rect b="b" l="l" r="r" t="t"/>
              <a:pathLst>
                <a:path extrusionOk="0" h="8305" w="13718">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6" name="Google Shape;18156;p82"/>
          <p:cNvGrpSpPr/>
          <p:nvPr/>
        </p:nvGrpSpPr>
        <p:grpSpPr>
          <a:xfrm>
            <a:off x="872232" y="3041110"/>
            <a:ext cx="328810" cy="369911"/>
            <a:chOff x="872232" y="2888710"/>
            <a:chExt cx="328810" cy="369911"/>
          </a:xfrm>
        </p:grpSpPr>
        <p:sp>
          <p:nvSpPr>
            <p:cNvPr id="18157" name="Google Shape;18157;p82"/>
            <p:cNvSpPr/>
            <p:nvPr/>
          </p:nvSpPr>
          <p:spPr>
            <a:xfrm>
              <a:off x="984553" y="3004149"/>
              <a:ext cx="104273" cy="225952"/>
            </a:xfrm>
            <a:custGeom>
              <a:rect b="b" l="l" r="r" t="t"/>
              <a:pathLst>
                <a:path extrusionOk="0" h="8620" w="3978">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2"/>
            <p:cNvSpPr/>
            <p:nvPr/>
          </p:nvSpPr>
          <p:spPr>
            <a:xfrm>
              <a:off x="1043269" y="3091437"/>
              <a:ext cx="210" cy="26"/>
            </a:xfrm>
            <a:custGeom>
              <a:rect b="b" l="l" r="r" t="t"/>
              <a:pathLst>
                <a:path extrusionOk="0" h="1" w="8">
                  <a:moveTo>
                    <a:pt x="0" y="1"/>
                  </a:moveTo>
                  <a:lnTo>
                    <a:pt x="0" y="1"/>
                  </a:lnTo>
                  <a:cubicBezTo>
                    <a:pt x="7" y="1"/>
                    <a:pt x="4" y="1"/>
                    <a:pt x="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82"/>
            <p:cNvSpPr/>
            <p:nvPr/>
          </p:nvSpPr>
          <p:spPr>
            <a:xfrm>
              <a:off x="984553" y="3004149"/>
              <a:ext cx="70250" cy="225873"/>
            </a:xfrm>
            <a:custGeom>
              <a:rect b="b" l="l" r="r" t="t"/>
              <a:pathLst>
                <a:path extrusionOk="0" h="8617" w="268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82"/>
            <p:cNvSpPr/>
            <p:nvPr/>
          </p:nvSpPr>
          <p:spPr>
            <a:xfrm>
              <a:off x="985837" y="3133561"/>
              <a:ext cx="26" cy="26"/>
            </a:xfrm>
            <a:custGeom>
              <a:rect b="b" l="l" r="r" t="t"/>
              <a:pathLst>
                <a:path extrusionOk="0" h="1" w="1">
                  <a:moveTo>
                    <a:pt x="0" y="1"/>
                  </a:moveTo>
                  <a:lnTo>
                    <a:pt x="0" y="1"/>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82"/>
            <p:cNvSpPr/>
            <p:nvPr/>
          </p:nvSpPr>
          <p:spPr>
            <a:xfrm>
              <a:off x="984920" y="3139930"/>
              <a:ext cx="26" cy="315"/>
            </a:xfrm>
            <a:custGeom>
              <a:rect b="b" l="l" r="r" t="t"/>
              <a:pathLst>
                <a:path extrusionOk="0" h="12" w="1">
                  <a:moveTo>
                    <a:pt x="0" y="0"/>
                  </a:moveTo>
                  <a:lnTo>
                    <a:pt x="0" y="11"/>
                  </a:lnTo>
                  <a:cubicBezTo>
                    <a:pt x="0" y="8"/>
                    <a:pt x="0" y="4"/>
                    <a:pt x="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2"/>
            <p:cNvSpPr/>
            <p:nvPr/>
          </p:nvSpPr>
          <p:spPr>
            <a:xfrm>
              <a:off x="992548" y="3185383"/>
              <a:ext cx="315" cy="760"/>
            </a:xfrm>
            <a:custGeom>
              <a:rect b="b" l="l" r="r" t="t"/>
              <a:pathLst>
                <a:path extrusionOk="0" h="29" w="12">
                  <a:moveTo>
                    <a:pt x="1" y="0"/>
                  </a:moveTo>
                  <a:lnTo>
                    <a:pt x="12" y="28"/>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82"/>
            <p:cNvSpPr/>
            <p:nvPr/>
          </p:nvSpPr>
          <p:spPr>
            <a:xfrm>
              <a:off x="1001880" y="2940453"/>
              <a:ext cx="69516" cy="69542"/>
            </a:xfrm>
            <a:custGeom>
              <a:rect b="b" l="l" r="r" t="t"/>
              <a:pathLst>
                <a:path extrusionOk="0" h="2653" w="2652">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82"/>
            <p:cNvSpPr/>
            <p:nvPr/>
          </p:nvSpPr>
          <p:spPr>
            <a:xfrm>
              <a:off x="1001880" y="2940453"/>
              <a:ext cx="37431" cy="69358"/>
            </a:xfrm>
            <a:custGeom>
              <a:rect b="b" l="l" r="r" t="t"/>
              <a:pathLst>
                <a:path extrusionOk="0" h="2646" w="1428">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2"/>
            <p:cNvSpPr/>
            <p:nvPr/>
          </p:nvSpPr>
          <p:spPr>
            <a:xfrm>
              <a:off x="1001880" y="2969418"/>
              <a:ext cx="23250" cy="23250"/>
            </a:xfrm>
            <a:custGeom>
              <a:rect b="b" l="l" r="r" t="t"/>
              <a:pathLst>
                <a:path extrusionOk="0" h="887" w="887">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2"/>
            <p:cNvSpPr/>
            <p:nvPr/>
          </p:nvSpPr>
          <p:spPr>
            <a:xfrm>
              <a:off x="1048223" y="2969418"/>
              <a:ext cx="23172" cy="23250"/>
            </a:xfrm>
            <a:custGeom>
              <a:rect b="b" l="l" r="r" t="t"/>
              <a:pathLst>
                <a:path extrusionOk="0" h="887" w="884">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2"/>
            <p:cNvSpPr/>
            <p:nvPr/>
          </p:nvSpPr>
          <p:spPr>
            <a:xfrm>
              <a:off x="872232" y="2888710"/>
              <a:ext cx="328810" cy="369911"/>
            </a:xfrm>
            <a:custGeom>
              <a:rect b="b" l="l" r="r" t="t"/>
              <a:pathLst>
                <a:path extrusionOk="0" h="14112" w="12544">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8" name="Google Shape;18168;p82"/>
          <p:cNvGrpSpPr/>
          <p:nvPr/>
        </p:nvGrpSpPr>
        <p:grpSpPr>
          <a:xfrm>
            <a:off x="5815045" y="3048528"/>
            <a:ext cx="281181" cy="357958"/>
            <a:chOff x="5815045" y="2896128"/>
            <a:chExt cx="281181" cy="357958"/>
          </a:xfrm>
        </p:grpSpPr>
        <p:sp>
          <p:nvSpPr>
            <p:cNvPr id="18169" name="Google Shape;18169;p82"/>
            <p:cNvSpPr/>
            <p:nvPr/>
          </p:nvSpPr>
          <p:spPr>
            <a:xfrm>
              <a:off x="5837273" y="2912013"/>
              <a:ext cx="57458" cy="275048"/>
            </a:xfrm>
            <a:custGeom>
              <a:rect b="b" l="l" r="r" t="t"/>
              <a:pathLst>
                <a:path extrusionOk="0" h="10493" w="2192">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82"/>
            <p:cNvSpPr/>
            <p:nvPr/>
          </p:nvSpPr>
          <p:spPr>
            <a:xfrm>
              <a:off x="5877824" y="3079039"/>
              <a:ext cx="175335" cy="163959"/>
            </a:xfrm>
            <a:custGeom>
              <a:rect b="b" l="l" r="r" t="t"/>
              <a:pathLst>
                <a:path extrusionOk="0" h="6255" w="6689">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2"/>
            <p:cNvSpPr/>
            <p:nvPr/>
          </p:nvSpPr>
          <p:spPr>
            <a:xfrm>
              <a:off x="5821598" y="2978409"/>
              <a:ext cx="90354" cy="270225"/>
            </a:xfrm>
            <a:custGeom>
              <a:rect b="b" l="l" r="r" t="t"/>
              <a:pathLst>
                <a:path extrusionOk="0" h="10309" w="3447">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2"/>
            <p:cNvSpPr/>
            <p:nvPr/>
          </p:nvSpPr>
          <p:spPr>
            <a:xfrm>
              <a:off x="5947156" y="2909260"/>
              <a:ext cx="147314" cy="120918"/>
            </a:xfrm>
            <a:custGeom>
              <a:rect b="b" l="l" r="r" t="t"/>
              <a:pathLst>
                <a:path extrusionOk="0" h="4613" w="562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2"/>
            <p:cNvSpPr/>
            <p:nvPr/>
          </p:nvSpPr>
          <p:spPr>
            <a:xfrm>
              <a:off x="5934522" y="2984936"/>
              <a:ext cx="134077" cy="146082"/>
            </a:xfrm>
            <a:custGeom>
              <a:rect b="b" l="l" r="r" t="t"/>
              <a:pathLst>
                <a:path extrusionOk="0" h="5573" w="5115">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2"/>
            <p:cNvSpPr/>
            <p:nvPr/>
          </p:nvSpPr>
          <p:spPr>
            <a:xfrm>
              <a:off x="5815045" y="2896128"/>
              <a:ext cx="281181" cy="357958"/>
            </a:xfrm>
            <a:custGeom>
              <a:rect b="b" l="l" r="r" t="t"/>
              <a:pathLst>
                <a:path extrusionOk="0" h="13656" w="10727">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5" name="Google Shape;18175;p82"/>
          <p:cNvGrpSpPr/>
          <p:nvPr/>
        </p:nvGrpSpPr>
        <p:grpSpPr>
          <a:xfrm>
            <a:off x="5238894" y="3048502"/>
            <a:ext cx="336437" cy="357774"/>
            <a:chOff x="5238894" y="2896102"/>
            <a:chExt cx="336437" cy="357774"/>
          </a:xfrm>
        </p:grpSpPr>
        <p:sp>
          <p:nvSpPr>
            <p:cNvPr id="18176" name="Google Shape;18176;p82"/>
            <p:cNvSpPr/>
            <p:nvPr/>
          </p:nvSpPr>
          <p:spPr>
            <a:xfrm>
              <a:off x="5396117" y="3069419"/>
              <a:ext cx="173684" cy="162439"/>
            </a:xfrm>
            <a:custGeom>
              <a:rect b="b" l="l" r="r" t="t"/>
              <a:pathLst>
                <a:path extrusionOk="0" h="6197" w="6626">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82"/>
            <p:cNvSpPr/>
            <p:nvPr/>
          </p:nvSpPr>
          <p:spPr>
            <a:xfrm>
              <a:off x="5396117" y="3119825"/>
              <a:ext cx="22438" cy="128808"/>
            </a:xfrm>
            <a:custGeom>
              <a:rect b="b" l="l" r="r" t="t"/>
              <a:pathLst>
                <a:path extrusionOk="0" h="4914" w="856">
                  <a:moveTo>
                    <a:pt x="1" y="1"/>
                  </a:moveTo>
                  <a:lnTo>
                    <a:pt x="1" y="4913"/>
                  </a:lnTo>
                  <a:lnTo>
                    <a:pt x="855" y="4913"/>
                  </a:lnTo>
                  <a:lnTo>
                    <a:pt x="855"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82"/>
            <p:cNvSpPr/>
            <p:nvPr/>
          </p:nvSpPr>
          <p:spPr>
            <a:xfrm>
              <a:off x="5373731" y="2904568"/>
              <a:ext cx="67209" cy="80813"/>
            </a:xfrm>
            <a:custGeom>
              <a:rect b="b" l="l" r="r" t="t"/>
              <a:pathLst>
                <a:path extrusionOk="0" h="3083" w="2564">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82"/>
            <p:cNvSpPr/>
            <p:nvPr/>
          </p:nvSpPr>
          <p:spPr>
            <a:xfrm>
              <a:off x="5337873" y="2930466"/>
              <a:ext cx="156358" cy="200552"/>
            </a:xfrm>
            <a:custGeom>
              <a:rect b="b" l="l" r="r" t="t"/>
              <a:pathLst>
                <a:path extrusionOk="0" h="7651" w="5965">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2"/>
            <p:cNvSpPr/>
            <p:nvPr/>
          </p:nvSpPr>
          <p:spPr>
            <a:xfrm>
              <a:off x="5320625" y="2930466"/>
              <a:ext cx="156279" cy="200552"/>
            </a:xfrm>
            <a:custGeom>
              <a:rect b="b" l="l" r="r" t="t"/>
              <a:pathLst>
                <a:path extrusionOk="0" h="7651" w="5962">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2"/>
            <p:cNvSpPr/>
            <p:nvPr/>
          </p:nvSpPr>
          <p:spPr>
            <a:xfrm>
              <a:off x="5244949" y="3069419"/>
              <a:ext cx="173605" cy="162439"/>
            </a:xfrm>
            <a:custGeom>
              <a:rect b="b" l="l" r="r" t="t"/>
              <a:pathLst>
                <a:path extrusionOk="0" h="6197" w="6623">
                  <a:moveTo>
                    <a:pt x="1" y="0"/>
                  </a:moveTo>
                  <a:cubicBezTo>
                    <a:pt x="1" y="1"/>
                    <a:pt x="1035" y="3992"/>
                    <a:pt x="6622" y="6196"/>
                  </a:cubicBezTo>
                  <a:cubicBezTo>
                    <a:pt x="6619" y="6179"/>
                    <a:pt x="5233" y="2402"/>
                    <a:pt x="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2"/>
            <p:cNvSpPr/>
            <p:nvPr/>
          </p:nvSpPr>
          <p:spPr>
            <a:xfrm>
              <a:off x="5238894" y="2896102"/>
              <a:ext cx="336437" cy="357774"/>
            </a:xfrm>
            <a:custGeom>
              <a:rect b="b" l="l" r="r" t="t"/>
              <a:pathLst>
                <a:path extrusionOk="0" h="13649" w="12835">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3" name="Google Shape;18183;p82"/>
          <p:cNvGrpSpPr/>
          <p:nvPr/>
        </p:nvGrpSpPr>
        <p:grpSpPr>
          <a:xfrm>
            <a:off x="5226994" y="1652319"/>
            <a:ext cx="374786" cy="364616"/>
            <a:chOff x="5226994" y="1499919"/>
            <a:chExt cx="374786" cy="364616"/>
          </a:xfrm>
        </p:grpSpPr>
        <p:sp>
          <p:nvSpPr>
            <p:cNvPr id="18184" name="Google Shape;18184;p82"/>
            <p:cNvSpPr/>
            <p:nvPr/>
          </p:nvSpPr>
          <p:spPr>
            <a:xfrm>
              <a:off x="5470875"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82"/>
            <p:cNvSpPr/>
            <p:nvPr/>
          </p:nvSpPr>
          <p:spPr>
            <a:xfrm>
              <a:off x="5493732"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2"/>
            <p:cNvSpPr/>
            <p:nvPr/>
          </p:nvSpPr>
          <p:spPr>
            <a:xfrm>
              <a:off x="5242564" y="1505293"/>
              <a:ext cx="125663" cy="125584"/>
            </a:xfrm>
            <a:custGeom>
              <a:rect b="b" l="l" r="r" t="t"/>
              <a:pathLst>
                <a:path extrusionOk="0" h="4791" w="4794">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2"/>
            <p:cNvSpPr/>
            <p:nvPr/>
          </p:nvSpPr>
          <p:spPr>
            <a:xfrm>
              <a:off x="5265421"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2"/>
            <p:cNvSpPr/>
            <p:nvPr/>
          </p:nvSpPr>
          <p:spPr>
            <a:xfrm>
              <a:off x="5253993" y="1539500"/>
              <a:ext cx="331011" cy="319688"/>
            </a:xfrm>
            <a:custGeom>
              <a:rect b="b" l="l" r="r" t="t"/>
              <a:pathLst>
                <a:path extrusionOk="0" h="12196" w="12628">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82"/>
            <p:cNvSpPr/>
            <p:nvPr/>
          </p:nvSpPr>
          <p:spPr>
            <a:xfrm>
              <a:off x="5376667" y="1767811"/>
              <a:ext cx="85662" cy="68519"/>
            </a:xfrm>
            <a:custGeom>
              <a:rect b="b" l="l" r="r" t="t"/>
              <a:pathLst>
                <a:path extrusionOk="0" h="2614" w="3268">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2"/>
            <p:cNvSpPr/>
            <p:nvPr/>
          </p:nvSpPr>
          <p:spPr>
            <a:xfrm>
              <a:off x="5253993" y="1543379"/>
              <a:ext cx="157930" cy="315546"/>
            </a:xfrm>
            <a:custGeom>
              <a:rect b="b" l="l" r="r" t="t"/>
              <a:pathLst>
                <a:path extrusionOk="0" h="12038" w="6025">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2"/>
            <p:cNvSpPr/>
            <p:nvPr/>
          </p:nvSpPr>
          <p:spPr>
            <a:xfrm>
              <a:off x="5333915" y="1676382"/>
              <a:ext cx="34312" cy="40131"/>
            </a:xfrm>
            <a:custGeom>
              <a:rect b="b" l="l" r="r" t="t"/>
              <a:pathLst>
                <a:path extrusionOk="0" h="1531" w="1309">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2"/>
            <p:cNvSpPr/>
            <p:nvPr/>
          </p:nvSpPr>
          <p:spPr>
            <a:xfrm>
              <a:off x="5351058" y="1676460"/>
              <a:ext cx="17169" cy="28624"/>
            </a:xfrm>
            <a:custGeom>
              <a:rect b="b" l="l" r="r" t="t"/>
              <a:pathLst>
                <a:path extrusionOk="0" h="1092" w="655">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2"/>
            <p:cNvSpPr/>
            <p:nvPr/>
          </p:nvSpPr>
          <p:spPr>
            <a:xfrm>
              <a:off x="5345343" y="1682201"/>
              <a:ext cx="11455" cy="11455"/>
            </a:xfrm>
            <a:custGeom>
              <a:rect b="b" l="l" r="r" t="t"/>
              <a:pathLst>
                <a:path extrusionOk="0" h="437" w="437">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82"/>
            <p:cNvSpPr/>
            <p:nvPr/>
          </p:nvSpPr>
          <p:spPr>
            <a:xfrm>
              <a:off x="5470875" y="1676382"/>
              <a:ext cx="34312" cy="40131"/>
            </a:xfrm>
            <a:custGeom>
              <a:rect b="b" l="l" r="r" t="t"/>
              <a:pathLst>
                <a:path extrusionOk="0" h="1531" w="1309">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82"/>
            <p:cNvSpPr/>
            <p:nvPr/>
          </p:nvSpPr>
          <p:spPr>
            <a:xfrm>
              <a:off x="5488018" y="1676460"/>
              <a:ext cx="17091" cy="28624"/>
            </a:xfrm>
            <a:custGeom>
              <a:rect b="b" l="l" r="r" t="t"/>
              <a:pathLst>
                <a:path extrusionOk="0" h="1092" w="652">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2"/>
            <p:cNvSpPr/>
            <p:nvPr/>
          </p:nvSpPr>
          <p:spPr>
            <a:xfrm>
              <a:off x="5482304" y="1682201"/>
              <a:ext cx="11455" cy="11455"/>
            </a:xfrm>
            <a:custGeom>
              <a:rect b="b" l="l" r="r" t="t"/>
              <a:pathLst>
                <a:path extrusionOk="0" h="437" w="437">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82"/>
            <p:cNvSpPr/>
            <p:nvPr/>
          </p:nvSpPr>
          <p:spPr>
            <a:xfrm>
              <a:off x="5368200" y="1762096"/>
              <a:ext cx="102701" cy="45662"/>
            </a:xfrm>
            <a:custGeom>
              <a:rect b="b" l="l" r="r" t="t"/>
              <a:pathLst>
                <a:path extrusionOk="0" h="1742" w="3918">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82"/>
            <p:cNvSpPr/>
            <p:nvPr/>
          </p:nvSpPr>
          <p:spPr>
            <a:xfrm>
              <a:off x="5390953" y="1744953"/>
              <a:ext cx="57091" cy="40026"/>
            </a:xfrm>
            <a:custGeom>
              <a:rect b="b" l="l" r="r" t="t"/>
              <a:pathLst>
                <a:path extrusionOk="0" h="1527" w="2178">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82"/>
            <p:cNvSpPr/>
            <p:nvPr/>
          </p:nvSpPr>
          <p:spPr>
            <a:xfrm>
              <a:off x="5390953"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82"/>
            <p:cNvSpPr/>
            <p:nvPr/>
          </p:nvSpPr>
          <p:spPr>
            <a:xfrm>
              <a:off x="5226994" y="1499919"/>
              <a:ext cx="374786" cy="364616"/>
            </a:xfrm>
            <a:custGeom>
              <a:rect b="b" l="l" r="r" t="t"/>
              <a:pathLst>
                <a:path extrusionOk="0" h="13910" w="14298">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82"/>
            <p:cNvSpPr/>
            <p:nvPr/>
          </p:nvSpPr>
          <p:spPr>
            <a:xfrm>
              <a:off x="5328567" y="1671034"/>
              <a:ext cx="45007" cy="50721"/>
            </a:xfrm>
            <a:custGeom>
              <a:rect b="b" l="l" r="r" t="t"/>
              <a:pathLst>
                <a:path extrusionOk="0" h="1935" w="1717">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2"/>
            <p:cNvSpPr/>
            <p:nvPr/>
          </p:nvSpPr>
          <p:spPr>
            <a:xfrm>
              <a:off x="5465528" y="1671139"/>
              <a:ext cx="45007" cy="50721"/>
            </a:xfrm>
            <a:custGeom>
              <a:rect b="b" l="l" r="r" t="t"/>
              <a:pathLst>
                <a:path extrusionOk="0" h="1935" w="1717">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82"/>
            <p:cNvSpPr/>
            <p:nvPr/>
          </p:nvSpPr>
          <p:spPr>
            <a:xfrm>
              <a:off x="5361831" y="1739711"/>
              <a:ext cx="115152" cy="101967"/>
            </a:xfrm>
            <a:custGeom>
              <a:rect b="b" l="l" r="r" t="t"/>
              <a:pathLst>
                <a:path extrusionOk="0" h="3890" w="4393">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4" name="Google Shape;18204;p82"/>
          <p:cNvGrpSpPr/>
          <p:nvPr/>
        </p:nvGrpSpPr>
        <p:grpSpPr>
          <a:xfrm>
            <a:off x="5785923" y="2562207"/>
            <a:ext cx="352794" cy="374262"/>
            <a:chOff x="5785923" y="2409807"/>
            <a:chExt cx="352794" cy="374262"/>
          </a:xfrm>
        </p:grpSpPr>
        <p:sp>
          <p:nvSpPr>
            <p:cNvPr id="18205" name="Google Shape;18205;p82"/>
            <p:cNvSpPr/>
            <p:nvPr/>
          </p:nvSpPr>
          <p:spPr>
            <a:xfrm>
              <a:off x="5791637" y="2550018"/>
              <a:ext cx="341365" cy="228730"/>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2"/>
            <p:cNvSpPr/>
            <p:nvPr/>
          </p:nvSpPr>
          <p:spPr>
            <a:xfrm>
              <a:off x="5895150" y="2415259"/>
              <a:ext cx="134234" cy="211561"/>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2"/>
            <p:cNvSpPr/>
            <p:nvPr/>
          </p:nvSpPr>
          <p:spPr>
            <a:xfrm>
              <a:off x="5895517" y="2415626"/>
              <a:ext cx="59843" cy="175440"/>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2"/>
            <p:cNvSpPr/>
            <p:nvPr/>
          </p:nvSpPr>
          <p:spPr>
            <a:xfrm>
              <a:off x="5909541" y="2579323"/>
              <a:ext cx="29332" cy="23539"/>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82"/>
            <p:cNvSpPr/>
            <p:nvPr/>
          </p:nvSpPr>
          <p:spPr>
            <a:xfrm>
              <a:off x="5985767" y="2579323"/>
              <a:ext cx="29332" cy="23539"/>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82"/>
            <p:cNvSpPr/>
            <p:nvPr/>
          </p:nvSpPr>
          <p:spPr>
            <a:xfrm>
              <a:off x="5785923" y="2409807"/>
              <a:ext cx="352794" cy="374262"/>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1" name="Google Shape;18211;p82"/>
          <p:cNvGrpSpPr/>
          <p:nvPr/>
        </p:nvGrpSpPr>
        <p:grpSpPr>
          <a:xfrm>
            <a:off x="3587376" y="3090284"/>
            <a:ext cx="357853" cy="274235"/>
            <a:chOff x="3587376" y="2937884"/>
            <a:chExt cx="357853" cy="274235"/>
          </a:xfrm>
        </p:grpSpPr>
        <p:sp>
          <p:nvSpPr>
            <p:cNvPr id="18212" name="Google Shape;18212;p82"/>
            <p:cNvSpPr/>
            <p:nvPr/>
          </p:nvSpPr>
          <p:spPr>
            <a:xfrm>
              <a:off x="3592540" y="2943127"/>
              <a:ext cx="173763" cy="263776"/>
            </a:xfrm>
            <a:custGeom>
              <a:rect b="b" l="l" r="r" t="t"/>
              <a:pathLst>
                <a:path extrusionOk="0" h="10063" w="6629">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82"/>
            <p:cNvSpPr/>
            <p:nvPr/>
          </p:nvSpPr>
          <p:spPr>
            <a:xfrm>
              <a:off x="3610521" y="3027190"/>
              <a:ext cx="156148" cy="41337"/>
            </a:xfrm>
            <a:custGeom>
              <a:rect b="b" l="l" r="r" t="t"/>
              <a:pathLst>
                <a:path extrusionOk="0" h="1577" w="5957">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82"/>
            <p:cNvSpPr/>
            <p:nvPr/>
          </p:nvSpPr>
          <p:spPr>
            <a:xfrm>
              <a:off x="3592540" y="2943127"/>
              <a:ext cx="162701" cy="117747"/>
            </a:xfrm>
            <a:custGeom>
              <a:rect b="b" l="l" r="r" t="t"/>
              <a:pathLst>
                <a:path extrusionOk="0" h="4492" w="6207">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82"/>
            <p:cNvSpPr/>
            <p:nvPr/>
          </p:nvSpPr>
          <p:spPr>
            <a:xfrm>
              <a:off x="3592540" y="2943127"/>
              <a:ext cx="96069" cy="54339"/>
            </a:xfrm>
            <a:custGeom>
              <a:rect b="b" l="l" r="r" t="t"/>
              <a:pathLst>
                <a:path extrusionOk="0" h="2073" w="3665">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82"/>
            <p:cNvSpPr/>
            <p:nvPr/>
          </p:nvSpPr>
          <p:spPr>
            <a:xfrm>
              <a:off x="3625436" y="3137257"/>
              <a:ext cx="61442" cy="46580"/>
            </a:xfrm>
            <a:custGeom>
              <a:rect b="b" l="l" r="r" t="t"/>
              <a:pathLst>
                <a:path extrusionOk="0" h="1777" w="2344">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82"/>
            <p:cNvSpPr/>
            <p:nvPr/>
          </p:nvSpPr>
          <p:spPr>
            <a:xfrm>
              <a:off x="3766381" y="2943127"/>
              <a:ext cx="173763" cy="263776"/>
            </a:xfrm>
            <a:custGeom>
              <a:rect b="b" l="l" r="r" t="t"/>
              <a:pathLst>
                <a:path extrusionOk="0" h="10063" w="6629">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82"/>
            <p:cNvSpPr/>
            <p:nvPr/>
          </p:nvSpPr>
          <p:spPr>
            <a:xfrm>
              <a:off x="3766014" y="3027190"/>
              <a:ext cx="156253" cy="41337"/>
            </a:xfrm>
            <a:custGeom>
              <a:rect b="b" l="l" r="r" t="t"/>
              <a:pathLst>
                <a:path extrusionOk="0" h="1577" w="5961">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2"/>
            <p:cNvSpPr/>
            <p:nvPr/>
          </p:nvSpPr>
          <p:spPr>
            <a:xfrm>
              <a:off x="3777443" y="2943127"/>
              <a:ext cx="162701" cy="117747"/>
            </a:xfrm>
            <a:custGeom>
              <a:rect b="b" l="l" r="r" t="t"/>
              <a:pathLst>
                <a:path extrusionOk="0" h="4492" w="6207">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2"/>
            <p:cNvSpPr/>
            <p:nvPr/>
          </p:nvSpPr>
          <p:spPr>
            <a:xfrm>
              <a:off x="3844075" y="2943127"/>
              <a:ext cx="96069" cy="54339"/>
            </a:xfrm>
            <a:custGeom>
              <a:rect b="b" l="l" r="r" t="t"/>
              <a:pathLst>
                <a:path extrusionOk="0" h="2073" w="3665">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82"/>
            <p:cNvSpPr/>
            <p:nvPr/>
          </p:nvSpPr>
          <p:spPr>
            <a:xfrm>
              <a:off x="3845805" y="3137257"/>
              <a:ext cx="61442" cy="46580"/>
            </a:xfrm>
            <a:custGeom>
              <a:rect b="b" l="l" r="r" t="t"/>
              <a:pathLst>
                <a:path extrusionOk="0" h="1777" w="2344">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82"/>
            <p:cNvSpPr/>
            <p:nvPr/>
          </p:nvSpPr>
          <p:spPr>
            <a:xfrm>
              <a:off x="3749605" y="3055211"/>
              <a:ext cx="33657" cy="72845"/>
            </a:xfrm>
            <a:custGeom>
              <a:rect b="b" l="l" r="r" t="t"/>
              <a:pathLst>
                <a:path extrusionOk="0" h="2779" w="1284">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82"/>
            <p:cNvSpPr/>
            <p:nvPr/>
          </p:nvSpPr>
          <p:spPr>
            <a:xfrm>
              <a:off x="3755031" y="3032721"/>
              <a:ext cx="22438" cy="22517"/>
            </a:xfrm>
            <a:custGeom>
              <a:rect b="b" l="l" r="r" t="t"/>
              <a:pathLst>
                <a:path extrusionOk="0" h="859" w="856">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82"/>
            <p:cNvSpPr/>
            <p:nvPr/>
          </p:nvSpPr>
          <p:spPr>
            <a:xfrm>
              <a:off x="3587376" y="2937884"/>
              <a:ext cx="357853" cy="274235"/>
            </a:xfrm>
            <a:custGeom>
              <a:rect b="b" l="l" r="r" t="t"/>
              <a:pathLst>
                <a:path extrusionOk="0" h="10462" w="13652">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5" name="Google Shape;18225;p82"/>
          <p:cNvGrpSpPr/>
          <p:nvPr/>
        </p:nvGrpSpPr>
        <p:grpSpPr>
          <a:xfrm>
            <a:off x="1944035" y="3048528"/>
            <a:ext cx="362650" cy="357748"/>
            <a:chOff x="1944035" y="2896128"/>
            <a:chExt cx="362650" cy="357748"/>
          </a:xfrm>
        </p:grpSpPr>
        <p:sp>
          <p:nvSpPr>
            <p:cNvPr id="18226" name="Google Shape;18226;p82"/>
            <p:cNvSpPr/>
            <p:nvPr/>
          </p:nvSpPr>
          <p:spPr>
            <a:xfrm>
              <a:off x="2002149" y="2990965"/>
              <a:ext cx="246502" cy="257669"/>
            </a:xfrm>
            <a:custGeom>
              <a:rect b="b" l="l" r="r" t="t"/>
              <a:pathLst>
                <a:path extrusionOk="0" h="9830" w="9404">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2"/>
            <p:cNvSpPr/>
            <p:nvPr/>
          </p:nvSpPr>
          <p:spPr>
            <a:xfrm>
              <a:off x="2002149" y="2990965"/>
              <a:ext cx="125768" cy="257669"/>
            </a:xfrm>
            <a:custGeom>
              <a:rect b="b" l="l" r="r" t="t"/>
              <a:pathLst>
                <a:path extrusionOk="0" h="9830" w="4798">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2"/>
            <p:cNvSpPr/>
            <p:nvPr/>
          </p:nvSpPr>
          <p:spPr>
            <a:xfrm>
              <a:off x="2041336" y="2923782"/>
              <a:ext cx="168048" cy="89621"/>
            </a:xfrm>
            <a:custGeom>
              <a:rect b="b" l="l" r="r" t="t"/>
              <a:pathLst>
                <a:path extrusionOk="0" h="3419" w="6411">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2"/>
            <p:cNvSpPr/>
            <p:nvPr/>
          </p:nvSpPr>
          <p:spPr>
            <a:xfrm>
              <a:off x="2041231" y="2923782"/>
              <a:ext cx="96803" cy="88887"/>
            </a:xfrm>
            <a:custGeom>
              <a:rect b="b" l="l" r="r" t="t"/>
              <a:pathLst>
                <a:path extrusionOk="0" h="3391" w="3693">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2"/>
            <p:cNvSpPr/>
            <p:nvPr/>
          </p:nvSpPr>
          <p:spPr>
            <a:xfrm>
              <a:off x="2146579" y="2928946"/>
              <a:ext cx="45662" cy="34024"/>
            </a:xfrm>
            <a:custGeom>
              <a:rect b="b" l="l" r="r" t="t"/>
              <a:pathLst>
                <a:path extrusionOk="0" h="1298" w="1742">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82"/>
            <p:cNvSpPr/>
            <p:nvPr/>
          </p:nvSpPr>
          <p:spPr>
            <a:xfrm>
              <a:off x="2058479" y="2928946"/>
              <a:ext cx="45636" cy="34024"/>
            </a:xfrm>
            <a:custGeom>
              <a:rect b="b" l="l" r="r" t="t"/>
              <a:pathLst>
                <a:path extrusionOk="0" h="1298" w="1741">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2"/>
            <p:cNvSpPr/>
            <p:nvPr/>
          </p:nvSpPr>
          <p:spPr>
            <a:xfrm>
              <a:off x="2058112" y="3102971"/>
              <a:ext cx="39293" cy="39293"/>
            </a:xfrm>
            <a:custGeom>
              <a:rect b="b" l="l" r="r" t="t"/>
              <a:pathLst>
                <a:path extrusionOk="0" h="1499" w="1499">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2"/>
            <p:cNvSpPr/>
            <p:nvPr/>
          </p:nvSpPr>
          <p:spPr>
            <a:xfrm>
              <a:off x="2036434" y="3187034"/>
              <a:ext cx="37536" cy="33395"/>
            </a:xfrm>
            <a:custGeom>
              <a:rect b="b" l="l" r="r" t="t"/>
              <a:pathLst>
                <a:path extrusionOk="0" h="1274" w="1432">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2"/>
            <p:cNvSpPr/>
            <p:nvPr/>
          </p:nvSpPr>
          <p:spPr>
            <a:xfrm>
              <a:off x="2007784" y="3047007"/>
              <a:ext cx="27943" cy="27969"/>
            </a:xfrm>
            <a:custGeom>
              <a:rect b="b" l="l" r="r" t="t"/>
              <a:pathLst>
                <a:path extrusionOk="0" h="1067" w="1066">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82"/>
            <p:cNvSpPr/>
            <p:nvPr/>
          </p:nvSpPr>
          <p:spPr>
            <a:xfrm>
              <a:off x="2153316" y="3102971"/>
              <a:ext cx="39293" cy="39293"/>
            </a:xfrm>
            <a:custGeom>
              <a:rect b="b" l="l" r="r" t="t"/>
              <a:pathLst>
                <a:path extrusionOk="0" h="1499" w="1499">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82"/>
            <p:cNvSpPr/>
            <p:nvPr/>
          </p:nvSpPr>
          <p:spPr>
            <a:xfrm>
              <a:off x="2176724" y="3187034"/>
              <a:ext cx="37641" cy="33395"/>
            </a:xfrm>
            <a:custGeom>
              <a:rect b="b" l="l" r="r" t="t"/>
              <a:pathLst>
                <a:path extrusionOk="0" h="1274" w="1436">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82"/>
            <p:cNvSpPr/>
            <p:nvPr/>
          </p:nvSpPr>
          <p:spPr>
            <a:xfrm>
              <a:off x="2214994" y="3047007"/>
              <a:ext cx="28047" cy="27969"/>
            </a:xfrm>
            <a:custGeom>
              <a:rect b="b" l="l" r="r" t="t"/>
              <a:pathLst>
                <a:path extrusionOk="0" h="1067" w="107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82"/>
            <p:cNvSpPr/>
            <p:nvPr/>
          </p:nvSpPr>
          <p:spPr>
            <a:xfrm>
              <a:off x="1944035" y="2896128"/>
              <a:ext cx="362650" cy="357748"/>
            </a:xfrm>
            <a:custGeom>
              <a:rect b="b" l="l" r="r" t="t"/>
              <a:pathLst>
                <a:path extrusionOk="0" h="13648" w="13835">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82"/>
            <p:cNvSpPr/>
            <p:nvPr/>
          </p:nvSpPr>
          <p:spPr>
            <a:xfrm>
              <a:off x="2050904" y="3097702"/>
              <a:ext cx="53683" cy="49699"/>
            </a:xfrm>
            <a:custGeom>
              <a:rect b="b" l="l" r="r" t="t"/>
              <a:pathLst>
                <a:path extrusionOk="0" h="1896" w="2048">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82"/>
            <p:cNvSpPr/>
            <p:nvPr/>
          </p:nvSpPr>
          <p:spPr>
            <a:xfrm>
              <a:off x="2139764" y="3097702"/>
              <a:ext cx="58113" cy="49778"/>
            </a:xfrm>
            <a:custGeom>
              <a:rect b="b" l="l" r="r" t="t"/>
              <a:pathLst>
                <a:path extrusionOk="0" h="1899" w="2217">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1" name="Google Shape;18241;p82"/>
          <p:cNvGrpSpPr/>
          <p:nvPr/>
        </p:nvGrpSpPr>
        <p:grpSpPr>
          <a:xfrm>
            <a:off x="3030832" y="3055448"/>
            <a:ext cx="378115" cy="344118"/>
            <a:chOff x="3030832" y="2903048"/>
            <a:chExt cx="378115" cy="344118"/>
          </a:xfrm>
        </p:grpSpPr>
        <p:sp>
          <p:nvSpPr>
            <p:cNvPr id="18242" name="Google Shape;18242;p82"/>
            <p:cNvSpPr/>
            <p:nvPr/>
          </p:nvSpPr>
          <p:spPr>
            <a:xfrm>
              <a:off x="3164987" y="3164360"/>
              <a:ext cx="32975" cy="30354"/>
            </a:xfrm>
            <a:custGeom>
              <a:rect b="b" l="l" r="r" t="t"/>
              <a:pathLst>
                <a:path extrusionOk="0" h="1158" w="1258">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82"/>
            <p:cNvSpPr/>
            <p:nvPr/>
          </p:nvSpPr>
          <p:spPr>
            <a:xfrm>
              <a:off x="3266692" y="3216445"/>
              <a:ext cx="27864" cy="23277"/>
            </a:xfrm>
            <a:custGeom>
              <a:rect b="b" l="l" r="r" t="t"/>
              <a:pathLst>
                <a:path extrusionOk="0" h="888" w="1063">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82"/>
            <p:cNvSpPr/>
            <p:nvPr/>
          </p:nvSpPr>
          <p:spPr>
            <a:xfrm>
              <a:off x="3351673" y="3182526"/>
              <a:ext cx="26815" cy="24876"/>
            </a:xfrm>
            <a:custGeom>
              <a:rect b="b" l="l" r="r" t="t"/>
              <a:pathLst>
                <a:path extrusionOk="0" h="949" w="1023">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2"/>
            <p:cNvSpPr/>
            <p:nvPr/>
          </p:nvSpPr>
          <p:spPr>
            <a:xfrm>
              <a:off x="3152405" y="3069130"/>
              <a:ext cx="26763" cy="29175"/>
            </a:xfrm>
            <a:custGeom>
              <a:rect b="b" l="l" r="r" t="t"/>
              <a:pathLst>
                <a:path extrusionOk="0" h="1113" w="1021">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82"/>
            <p:cNvSpPr/>
            <p:nvPr/>
          </p:nvSpPr>
          <p:spPr>
            <a:xfrm>
              <a:off x="3097097" y="2930466"/>
              <a:ext cx="311850" cy="291352"/>
            </a:xfrm>
            <a:custGeom>
              <a:rect b="b" l="l" r="r" t="t"/>
              <a:pathLst>
                <a:path extrusionOk="0" h="11115" w="11897">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82"/>
            <p:cNvSpPr/>
            <p:nvPr/>
          </p:nvSpPr>
          <p:spPr>
            <a:xfrm>
              <a:off x="3109024" y="2968107"/>
              <a:ext cx="283252" cy="253711"/>
            </a:xfrm>
            <a:custGeom>
              <a:rect b="b" l="l" r="r" t="t"/>
              <a:pathLst>
                <a:path extrusionOk="0" h="9679" w="10806">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82"/>
            <p:cNvSpPr/>
            <p:nvPr/>
          </p:nvSpPr>
          <p:spPr>
            <a:xfrm>
              <a:off x="3045668" y="2936128"/>
              <a:ext cx="85479" cy="89621"/>
            </a:xfrm>
            <a:custGeom>
              <a:rect b="b" l="l" r="r" t="t"/>
              <a:pathLst>
                <a:path extrusionOk="0" h="3419" w="3261">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82"/>
            <p:cNvSpPr/>
            <p:nvPr/>
          </p:nvSpPr>
          <p:spPr>
            <a:xfrm>
              <a:off x="3045563" y="2941004"/>
              <a:ext cx="80866" cy="84850"/>
            </a:xfrm>
            <a:custGeom>
              <a:rect b="b" l="l" r="r" t="t"/>
              <a:pathLst>
                <a:path extrusionOk="0" h="3237" w="3085">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2"/>
            <p:cNvSpPr/>
            <p:nvPr/>
          </p:nvSpPr>
          <p:spPr>
            <a:xfrm>
              <a:off x="3073689" y="2958540"/>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2"/>
            <p:cNvSpPr/>
            <p:nvPr/>
          </p:nvSpPr>
          <p:spPr>
            <a:xfrm>
              <a:off x="3062890" y="2953271"/>
              <a:ext cx="38480" cy="32975"/>
            </a:xfrm>
            <a:custGeom>
              <a:rect b="b" l="l" r="r" t="t"/>
              <a:pathLst>
                <a:path extrusionOk="0" h="1258" w="1468">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82"/>
            <p:cNvSpPr/>
            <p:nvPr/>
          </p:nvSpPr>
          <p:spPr>
            <a:xfrm>
              <a:off x="3030832" y="2903048"/>
              <a:ext cx="374813" cy="344118"/>
            </a:xfrm>
            <a:custGeom>
              <a:rect b="b" l="l" r="r" t="t"/>
              <a:pathLst>
                <a:path extrusionOk="0" h="13128" w="14299">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3" name="Google Shape;18253;p82"/>
          <p:cNvGrpSpPr/>
          <p:nvPr/>
        </p:nvGrpSpPr>
        <p:grpSpPr>
          <a:xfrm>
            <a:off x="3036546" y="2582522"/>
            <a:ext cx="379400" cy="333528"/>
            <a:chOff x="3036546" y="2430122"/>
            <a:chExt cx="379400" cy="333528"/>
          </a:xfrm>
        </p:grpSpPr>
        <p:sp>
          <p:nvSpPr>
            <p:cNvPr id="18254" name="Google Shape;18254;p82"/>
            <p:cNvSpPr/>
            <p:nvPr/>
          </p:nvSpPr>
          <p:spPr>
            <a:xfrm>
              <a:off x="3269916" y="2470463"/>
              <a:ext cx="65190" cy="73762"/>
            </a:xfrm>
            <a:custGeom>
              <a:rect b="b" l="l" r="r" t="t"/>
              <a:pathLst>
                <a:path extrusionOk="0" h="2814" w="2487">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82"/>
            <p:cNvSpPr/>
            <p:nvPr/>
          </p:nvSpPr>
          <p:spPr>
            <a:xfrm>
              <a:off x="3116835" y="2470463"/>
              <a:ext cx="65269" cy="73762"/>
            </a:xfrm>
            <a:custGeom>
              <a:rect b="b" l="l" r="r" t="t"/>
              <a:pathLst>
                <a:path extrusionOk="0" h="2814" w="249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2"/>
            <p:cNvSpPr/>
            <p:nvPr/>
          </p:nvSpPr>
          <p:spPr>
            <a:xfrm>
              <a:off x="3255263" y="2523753"/>
              <a:ext cx="23434" cy="23434"/>
            </a:xfrm>
            <a:custGeom>
              <a:rect b="b" l="l" r="r" t="t"/>
              <a:pathLst>
                <a:path extrusionOk="0" h="894" w="894">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82"/>
            <p:cNvSpPr/>
            <p:nvPr/>
          </p:nvSpPr>
          <p:spPr>
            <a:xfrm>
              <a:off x="3143913" y="2558852"/>
              <a:ext cx="164116" cy="123094"/>
            </a:xfrm>
            <a:custGeom>
              <a:rect b="b" l="l" r="r" t="t"/>
              <a:pathLst>
                <a:path extrusionOk="0" h="4696" w="6261">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82"/>
            <p:cNvSpPr/>
            <p:nvPr/>
          </p:nvSpPr>
          <p:spPr>
            <a:xfrm>
              <a:off x="3173244" y="2523753"/>
              <a:ext cx="23434" cy="23434"/>
            </a:xfrm>
            <a:custGeom>
              <a:rect b="b" l="l" r="r" t="t"/>
              <a:pathLst>
                <a:path extrusionOk="0" h="894" w="894">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82"/>
            <p:cNvSpPr/>
            <p:nvPr/>
          </p:nvSpPr>
          <p:spPr>
            <a:xfrm>
              <a:off x="3143913" y="2559323"/>
              <a:ext cx="80682" cy="122622"/>
            </a:xfrm>
            <a:custGeom>
              <a:rect b="b" l="l" r="r" t="t"/>
              <a:pathLst>
                <a:path extrusionOk="0" h="4678" w="3078">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82"/>
            <p:cNvSpPr/>
            <p:nvPr/>
          </p:nvSpPr>
          <p:spPr>
            <a:xfrm>
              <a:off x="3036546" y="2430122"/>
              <a:ext cx="379400" cy="333528"/>
            </a:xfrm>
            <a:custGeom>
              <a:rect b="b" l="l" r="r" t="t"/>
              <a:pathLst>
                <a:path extrusionOk="0" h="12724" w="14474">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1" name="Google Shape;18261;p82"/>
          <p:cNvGrpSpPr/>
          <p:nvPr/>
        </p:nvGrpSpPr>
        <p:grpSpPr>
          <a:xfrm>
            <a:off x="1944350" y="2629364"/>
            <a:ext cx="375546" cy="240106"/>
            <a:chOff x="1944350" y="2476964"/>
            <a:chExt cx="375546" cy="240106"/>
          </a:xfrm>
        </p:grpSpPr>
        <p:sp>
          <p:nvSpPr>
            <p:cNvPr id="18262" name="Google Shape;18262;p82"/>
            <p:cNvSpPr/>
            <p:nvPr/>
          </p:nvSpPr>
          <p:spPr>
            <a:xfrm>
              <a:off x="1949802" y="2482442"/>
              <a:ext cx="328259" cy="211482"/>
            </a:xfrm>
            <a:custGeom>
              <a:rect b="b" l="l" r="r" t="t"/>
              <a:pathLst>
                <a:path extrusionOk="0" h="8068" w="12523">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82"/>
            <p:cNvSpPr/>
            <p:nvPr/>
          </p:nvSpPr>
          <p:spPr>
            <a:xfrm>
              <a:off x="1996434" y="2615733"/>
              <a:ext cx="107052" cy="95807"/>
            </a:xfrm>
            <a:custGeom>
              <a:rect b="b" l="l" r="r" t="t"/>
              <a:pathLst>
                <a:path extrusionOk="0" h="3655" w="4084">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82"/>
            <p:cNvSpPr/>
            <p:nvPr/>
          </p:nvSpPr>
          <p:spPr>
            <a:xfrm>
              <a:off x="2184194" y="2652876"/>
              <a:ext cx="58664" cy="58664"/>
            </a:xfrm>
            <a:custGeom>
              <a:rect b="b" l="l" r="r" t="t"/>
              <a:pathLst>
                <a:path extrusionOk="0" h="2238" w="2238">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82"/>
            <p:cNvSpPr/>
            <p:nvPr/>
          </p:nvSpPr>
          <p:spPr>
            <a:xfrm>
              <a:off x="1980680" y="2482442"/>
              <a:ext cx="51167" cy="88415"/>
            </a:xfrm>
            <a:custGeom>
              <a:rect b="b" l="l" r="r" t="t"/>
              <a:pathLst>
                <a:path extrusionOk="0" h="3373" w="1952">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82"/>
            <p:cNvSpPr/>
            <p:nvPr/>
          </p:nvSpPr>
          <p:spPr>
            <a:xfrm>
              <a:off x="2031821" y="2519978"/>
              <a:ext cx="285218" cy="144457"/>
            </a:xfrm>
            <a:custGeom>
              <a:rect b="b" l="l" r="r" t="t"/>
              <a:pathLst>
                <a:path extrusionOk="0" h="5511" w="10881">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82"/>
            <p:cNvSpPr/>
            <p:nvPr/>
          </p:nvSpPr>
          <p:spPr>
            <a:xfrm>
              <a:off x="2031821" y="2556650"/>
              <a:ext cx="284222" cy="107838"/>
            </a:xfrm>
            <a:custGeom>
              <a:rect b="b" l="l" r="r" t="t"/>
              <a:pathLst>
                <a:path extrusionOk="0" h="4114" w="10843">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82"/>
            <p:cNvSpPr/>
            <p:nvPr/>
          </p:nvSpPr>
          <p:spPr>
            <a:xfrm>
              <a:off x="1944350" y="2476964"/>
              <a:ext cx="375546" cy="240106"/>
            </a:xfrm>
            <a:custGeom>
              <a:rect b="b" l="l" r="r" t="t"/>
              <a:pathLst>
                <a:path extrusionOk="0" h="9160" w="14327">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82"/>
            <p:cNvSpPr/>
            <p:nvPr/>
          </p:nvSpPr>
          <p:spPr>
            <a:xfrm>
              <a:off x="1979475" y="2500896"/>
              <a:ext cx="11009" cy="16776"/>
            </a:xfrm>
            <a:custGeom>
              <a:rect b="b" l="l" r="r" t="t"/>
              <a:pathLst>
                <a:path extrusionOk="0" h="640" w="42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0" name="Google Shape;18270;p82"/>
          <p:cNvGrpSpPr/>
          <p:nvPr/>
        </p:nvGrpSpPr>
        <p:grpSpPr>
          <a:xfrm>
            <a:off x="7962635" y="2564095"/>
            <a:ext cx="376752" cy="370540"/>
            <a:chOff x="7962635" y="2411695"/>
            <a:chExt cx="376752" cy="370540"/>
          </a:xfrm>
        </p:grpSpPr>
        <p:sp>
          <p:nvSpPr>
            <p:cNvPr id="18271" name="Google Shape;18271;p82"/>
            <p:cNvSpPr/>
            <p:nvPr/>
          </p:nvSpPr>
          <p:spPr>
            <a:xfrm>
              <a:off x="8148639" y="2617777"/>
              <a:ext cx="116174" cy="158795"/>
            </a:xfrm>
            <a:custGeom>
              <a:rect b="b" l="l" r="r" t="t"/>
              <a:pathLst>
                <a:path extrusionOk="0" h="6058" w="4432">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82"/>
            <p:cNvSpPr/>
            <p:nvPr/>
          </p:nvSpPr>
          <p:spPr>
            <a:xfrm>
              <a:off x="8148744" y="2617777"/>
              <a:ext cx="105741" cy="158795"/>
            </a:xfrm>
            <a:custGeom>
              <a:rect b="b" l="l" r="r" t="t"/>
              <a:pathLst>
                <a:path extrusionOk="0" h="6058" w="4034">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82"/>
            <p:cNvSpPr/>
            <p:nvPr/>
          </p:nvSpPr>
          <p:spPr>
            <a:xfrm>
              <a:off x="8140041" y="2418484"/>
              <a:ext cx="199346" cy="192007"/>
            </a:xfrm>
            <a:custGeom>
              <a:rect b="b" l="l" r="r" t="t"/>
              <a:pathLst>
                <a:path extrusionOk="0" h="7325" w="7605">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2"/>
            <p:cNvSpPr/>
            <p:nvPr/>
          </p:nvSpPr>
          <p:spPr>
            <a:xfrm>
              <a:off x="8140041" y="2418484"/>
              <a:ext cx="192347" cy="192007"/>
            </a:xfrm>
            <a:custGeom>
              <a:rect b="b" l="l" r="r" t="t"/>
              <a:pathLst>
                <a:path extrusionOk="0" h="7325" w="7338">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82"/>
            <p:cNvSpPr/>
            <p:nvPr/>
          </p:nvSpPr>
          <p:spPr>
            <a:xfrm>
              <a:off x="7967144" y="2470201"/>
              <a:ext cx="134156" cy="222439"/>
            </a:xfrm>
            <a:custGeom>
              <a:rect b="b" l="l" r="r" t="t"/>
              <a:pathLst>
                <a:path extrusionOk="0" h="8486" w="5118">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82"/>
            <p:cNvSpPr/>
            <p:nvPr/>
          </p:nvSpPr>
          <p:spPr>
            <a:xfrm>
              <a:off x="7967144" y="2470201"/>
              <a:ext cx="114706" cy="222439"/>
            </a:xfrm>
            <a:custGeom>
              <a:rect b="b" l="l" r="r" t="t"/>
              <a:pathLst>
                <a:path extrusionOk="0" h="8486" w="4376">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82"/>
            <p:cNvSpPr/>
            <p:nvPr/>
          </p:nvSpPr>
          <p:spPr>
            <a:xfrm>
              <a:off x="8130736" y="2411695"/>
              <a:ext cx="207996" cy="205349"/>
            </a:xfrm>
            <a:custGeom>
              <a:rect b="b" l="l" r="r" t="t"/>
              <a:pathLst>
                <a:path extrusionOk="0" h="7834" w="7935">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82"/>
            <p:cNvSpPr/>
            <p:nvPr/>
          </p:nvSpPr>
          <p:spPr>
            <a:xfrm>
              <a:off x="7962635" y="2464277"/>
              <a:ext cx="144457" cy="233894"/>
            </a:xfrm>
            <a:custGeom>
              <a:rect b="b" l="l" r="r" t="t"/>
              <a:pathLst>
                <a:path extrusionOk="0" h="8923" w="5511">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82"/>
            <p:cNvSpPr/>
            <p:nvPr/>
          </p:nvSpPr>
          <p:spPr>
            <a:xfrm>
              <a:off x="8149189" y="2611644"/>
              <a:ext cx="122543" cy="170591"/>
            </a:xfrm>
            <a:custGeom>
              <a:rect b="b" l="l" r="r" t="t"/>
              <a:pathLst>
                <a:path extrusionOk="0" h="6508" w="4675">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0" name="Google Shape;18280;p82"/>
          <p:cNvGrpSpPr/>
          <p:nvPr/>
        </p:nvGrpSpPr>
        <p:grpSpPr>
          <a:xfrm>
            <a:off x="6869626" y="2603597"/>
            <a:ext cx="374341" cy="291535"/>
            <a:chOff x="6869626" y="2451197"/>
            <a:chExt cx="374341" cy="291535"/>
          </a:xfrm>
        </p:grpSpPr>
        <p:sp>
          <p:nvSpPr>
            <p:cNvPr id="18281" name="Google Shape;18281;p82"/>
            <p:cNvSpPr/>
            <p:nvPr/>
          </p:nvSpPr>
          <p:spPr>
            <a:xfrm>
              <a:off x="6875157" y="2491852"/>
              <a:ext cx="363384" cy="236646"/>
            </a:xfrm>
            <a:custGeom>
              <a:rect b="b" l="l" r="r" t="t"/>
              <a:pathLst>
                <a:path extrusionOk="0" h="9028" w="13863">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82"/>
            <p:cNvSpPr/>
            <p:nvPr/>
          </p:nvSpPr>
          <p:spPr>
            <a:xfrm>
              <a:off x="6875157" y="2579795"/>
              <a:ext cx="155335" cy="148599"/>
            </a:xfrm>
            <a:custGeom>
              <a:rect b="b" l="l" r="r" t="t"/>
              <a:pathLst>
                <a:path extrusionOk="0" h="5669" w="5926">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82"/>
            <p:cNvSpPr/>
            <p:nvPr/>
          </p:nvSpPr>
          <p:spPr>
            <a:xfrm>
              <a:off x="6875341" y="2609101"/>
              <a:ext cx="218298" cy="119372"/>
            </a:xfrm>
            <a:custGeom>
              <a:rect b="b" l="l" r="r" t="t"/>
              <a:pathLst>
                <a:path extrusionOk="0" h="4554" w="8328">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82"/>
            <p:cNvSpPr/>
            <p:nvPr/>
          </p:nvSpPr>
          <p:spPr>
            <a:xfrm>
              <a:off x="7039221" y="2597305"/>
              <a:ext cx="23460" cy="23513"/>
            </a:xfrm>
            <a:custGeom>
              <a:rect b="b" l="l" r="r" t="t"/>
              <a:pathLst>
                <a:path extrusionOk="0" h="897" w="895">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82"/>
            <p:cNvSpPr/>
            <p:nvPr/>
          </p:nvSpPr>
          <p:spPr>
            <a:xfrm>
              <a:off x="7067819" y="2675261"/>
              <a:ext cx="56986" cy="61914"/>
            </a:xfrm>
            <a:custGeom>
              <a:rect b="b" l="l" r="r" t="t"/>
              <a:pathLst>
                <a:path extrusionOk="0" h="2362" w="2174">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82"/>
            <p:cNvSpPr/>
            <p:nvPr/>
          </p:nvSpPr>
          <p:spPr>
            <a:xfrm>
              <a:off x="7086246" y="2550464"/>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2"/>
            <p:cNvSpPr/>
            <p:nvPr/>
          </p:nvSpPr>
          <p:spPr>
            <a:xfrm>
              <a:off x="7086246" y="2456728"/>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82"/>
            <p:cNvSpPr/>
            <p:nvPr/>
          </p:nvSpPr>
          <p:spPr>
            <a:xfrm>
              <a:off x="7091279" y="2457173"/>
              <a:ext cx="71586" cy="92871"/>
            </a:xfrm>
            <a:custGeom>
              <a:rect b="b" l="l" r="r" t="t"/>
              <a:pathLst>
                <a:path extrusionOk="0" h="3543" w="2731">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82"/>
            <p:cNvSpPr/>
            <p:nvPr/>
          </p:nvSpPr>
          <p:spPr>
            <a:xfrm>
              <a:off x="7027897" y="2591853"/>
              <a:ext cx="40315" cy="34443"/>
            </a:xfrm>
            <a:custGeom>
              <a:rect b="b" l="l" r="r" t="t"/>
              <a:pathLst>
                <a:path extrusionOk="0" h="1314" w="1538">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82"/>
            <p:cNvSpPr/>
            <p:nvPr/>
          </p:nvSpPr>
          <p:spPr>
            <a:xfrm>
              <a:off x="6869626" y="2451197"/>
              <a:ext cx="374341" cy="291535"/>
            </a:xfrm>
            <a:custGeom>
              <a:rect b="b" l="l" r="r" t="t"/>
              <a:pathLst>
                <a:path extrusionOk="0" h="11122" w="14281">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1" name="Google Shape;18291;p82"/>
          <p:cNvGrpSpPr/>
          <p:nvPr/>
        </p:nvGrpSpPr>
        <p:grpSpPr>
          <a:xfrm>
            <a:off x="6321261" y="3048554"/>
            <a:ext cx="359426" cy="357722"/>
            <a:chOff x="6321261" y="2896154"/>
            <a:chExt cx="359426" cy="357722"/>
          </a:xfrm>
        </p:grpSpPr>
        <p:sp>
          <p:nvSpPr>
            <p:cNvPr id="18292" name="Google Shape;18292;p82"/>
            <p:cNvSpPr/>
            <p:nvPr/>
          </p:nvSpPr>
          <p:spPr>
            <a:xfrm>
              <a:off x="6331851" y="2906613"/>
              <a:ext cx="338980" cy="307709"/>
            </a:xfrm>
            <a:custGeom>
              <a:rect b="b" l="l" r="r" t="t"/>
              <a:pathLst>
                <a:path extrusionOk="0" h="11739" w="12932">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82"/>
            <p:cNvSpPr/>
            <p:nvPr/>
          </p:nvSpPr>
          <p:spPr>
            <a:xfrm>
              <a:off x="6410960" y="2996679"/>
              <a:ext cx="67707" cy="79738"/>
            </a:xfrm>
            <a:custGeom>
              <a:rect b="b" l="l" r="r" t="t"/>
              <a:pathLst>
                <a:path extrusionOk="0" h="3042" w="2583">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82"/>
            <p:cNvSpPr/>
            <p:nvPr/>
          </p:nvSpPr>
          <p:spPr>
            <a:xfrm>
              <a:off x="6356307" y="3080008"/>
              <a:ext cx="96252" cy="80787"/>
            </a:xfrm>
            <a:custGeom>
              <a:rect b="b" l="l" r="r" t="t"/>
              <a:pathLst>
                <a:path extrusionOk="0" h="3082" w="3672">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82"/>
            <p:cNvSpPr/>
            <p:nvPr/>
          </p:nvSpPr>
          <p:spPr>
            <a:xfrm>
              <a:off x="6550148" y="3080008"/>
              <a:ext cx="96174" cy="80787"/>
            </a:xfrm>
            <a:custGeom>
              <a:rect b="b" l="l" r="r" t="t"/>
              <a:pathLst>
                <a:path extrusionOk="0" h="3082" w="3669">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82"/>
            <p:cNvSpPr/>
            <p:nvPr/>
          </p:nvSpPr>
          <p:spPr>
            <a:xfrm>
              <a:off x="6524067" y="2996417"/>
              <a:ext cx="67969" cy="79948"/>
            </a:xfrm>
            <a:custGeom>
              <a:rect b="b" l="l" r="r" t="t"/>
              <a:pathLst>
                <a:path extrusionOk="0" h="3050" w="2593">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82"/>
            <p:cNvSpPr/>
            <p:nvPr/>
          </p:nvSpPr>
          <p:spPr>
            <a:xfrm>
              <a:off x="6496046" y="2946456"/>
              <a:ext cx="10537" cy="16147"/>
            </a:xfrm>
            <a:custGeom>
              <a:rect b="b" l="l" r="r" t="t"/>
              <a:pathLst>
                <a:path extrusionOk="0" h="616" w="402">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82"/>
            <p:cNvSpPr/>
            <p:nvPr/>
          </p:nvSpPr>
          <p:spPr>
            <a:xfrm>
              <a:off x="6617619" y="3016417"/>
              <a:ext cx="20184" cy="16697"/>
            </a:xfrm>
            <a:custGeom>
              <a:rect b="b" l="l" r="r" t="t"/>
              <a:pathLst>
                <a:path extrusionOk="0" h="637" w="77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82"/>
            <p:cNvSpPr/>
            <p:nvPr/>
          </p:nvSpPr>
          <p:spPr>
            <a:xfrm>
              <a:off x="6607475" y="3168476"/>
              <a:ext cx="17641" cy="11402"/>
            </a:xfrm>
            <a:custGeom>
              <a:rect b="b" l="l" r="r" t="t"/>
              <a:pathLst>
                <a:path extrusionOk="0" h="435" w="673">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82"/>
            <p:cNvSpPr/>
            <p:nvPr/>
          </p:nvSpPr>
          <p:spPr>
            <a:xfrm>
              <a:off x="6364905" y="3016417"/>
              <a:ext cx="20813" cy="16855"/>
            </a:xfrm>
            <a:custGeom>
              <a:rect b="b" l="l" r="r" t="t"/>
              <a:pathLst>
                <a:path extrusionOk="0" h="643" w="794">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82"/>
            <p:cNvSpPr/>
            <p:nvPr/>
          </p:nvSpPr>
          <p:spPr>
            <a:xfrm>
              <a:off x="6377591" y="3168476"/>
              <a:ext cx="17641" cy="11402"/>
            </a:xfrm>
            <a:custGeom>
              <a:rect b="b" l="l" r="r" t="t"/>
              <a:pathLst>
                <a:path extrusionOk="0" h="435" w="673">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82"/>
            <p:cNvSpPr/>
            <p:nvPr/>
          </p:nvSpPr>
          <p:spPr>
            <a:xfrm>
              <a:off x="6321261" y="2896154"/>
              <a:ext cx="359426" cy="357722"/>
            </a:xfrm>
            <a:custGeom>
              <a:rect b="b" l="l" r="r" t="t"/>
              <a:pathLst>
                <a:path extrusionOk="0" h="13647" w="13712">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3" name="Google Shape;18303;p82"/>
          <p:cNvGrpSpPr/>
          <p:nvPr/>
        </p:nvGrpSpPr>
        <p:grpSpPr>
          <a:xfrm>
            <a:off x="5245867" y="2562181"/>
            <a:ext cx="347447" cy="374341"/>
            <a:chOff x="5245867" y="2409781"/>
            <a:chExt cx="347447" cy="374341"/>
          </a:xfrm>
        </p:grpSpPr>
        <p:sp>
          <p:nvSpPr>
            <p:cNvPr id="18304" name="Google Shape;18304;p82"/>
            <p:cNvSpPr/>
            <p:nvPr/>
          </p:nvSpPr>
          <p:spPr>
            <a:xfrm>
              <a:off x="5270035" y="2512324"/>
              <a:ext cx="127498" cy="66816"/>
            </a:xfrm>
            <a:custGeom>
              <a:rect b="b" l="l" r="r" t="t"/>
              <a:pathLst>
                <a:path extrusionOk="0" h="2549" w="4864">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82"/>
            <p:cNvSpPr/>
            <p:nvPr/>
          </p:nvSpPr>
          <p:spPr>
            <a:xfrm>
              <a:off x="5471976" y="2421262"/>
              <a:ext cx="94234" cy="65820"/>
            </a:xfrm>
            <a:custGeom>
              <a:rect b="b" l="l" r="r" t="t"/>
              <a:pathLst>
                <a:path extrusionOk="0" h="2511" w="3595">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82"/>
            <p:cNvSpPr/>
            <p:nvPr/>
          </p:nvSpPr>
          <p:spPr>
            <a:xfrm>
              <a:off x="5251293" y="2415312"/>
              <a:ext cx="333528" cy="359662"/>
            </a:xfrm>
            <a:custGeom>
              <a:rect b="b" l="l" r="r" t="t"/>
              <a:pathLst>
                <a:path extrusionOk="0" h="13721" w="12724">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82"/>
            <p:cNvSpPr/>
            <p:nvPr/>
          </p:nvSpPr>
          <p:spPr>
            <a:xfrm>
              <a:off x="5251293" y="2465089"/>
              <a:ext cx="342021" cy="309884"/>
            </a:xfrm>
            <a:custGeom>
              <a:rect b="b" l="l" r="r" t="t"/>
              <a:pathLst>
                <a:path extrusionOk="0" h="11822" w="13048">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82"/>
            <p:cNvSpPr/>
            <p:nvPr/>
          </p:nvSpPr>
          <p:spPr>
            <a:xfrm>
              <a:off x="5367729" y="2495575"/>
              <a:ext cx="186450" cy="227891"/>
            </a:xfrm>
            <a:custGeom>
              <a:rect b="b" l="l" r="r" t="t"/>
              <a:pathLst>
                <a:path extrusionOk="0" h="8694" w="7113">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82"/>
            <p:cNvSpPr/>
            <p:nvPr/>
          </p:nvSpPr>
          <p:spPr>
            <a:xfrm>
              <a:off x="5351320" y="2473792"/>
              <a:ext cx="23434" cy="29332"/>
            </a:xfrm>
            <a:custGeom>
              <a:rect b="b" l="l" r="r" t="t"/>
              <a:pathLst>
                <a:path extrusionOk="0" h="1119" w="894">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2"/>
            <p:cNvSpPr/>
            <p:nvPr/>
          </p:nvSpPr>
          <p:spPr>
            <a:xfrm>
              <a:off x="5357139" y="2479690"/>
              <a:ext cx="11822" cy="11717"/>
            </a:xfrm>
            <a:custGeom>
              <a:rect b="b" l="l" r="r" t="t"/>
              <a:pathLst>
                <a:path extrusionOk="0" h="447" w="451">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82"/>
            <p:cNvSpPr/>
            <p:nvPr/>
          </p:nvSpPr>
          <p:spPr>
            <a:xfrm>
              <a:off x="5245867" y="2409781"/>
              <a:ext cx="344852" cy="374341"/>
            </a:xfrm>
            <a:custGeom>
              <a:rect b="b" l="l" r="r" t="t"/>
              <a:pathLst>
                <a:path extrusionOk="0" h="14281" w="13156">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82"/>
            <p:cNvSpPr/>
            <p:nvPr/>
          </p:nvSpPr>
          <p:spPr>
            <a:xfrm>
              <a:off x="5345789" y="2468340"/>
              <a:ext cx="34496" cy="40315"/>
            </a:xfrm>
            <a:custGeom>
              <a:rect b="b" l="l" r="r" t="t"/>
              <a:pathLst>
                <a:path extrusionOk="0" h="1538" w="1316">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3" name="Google Shape;18313;p82"/>
          <p:cNvGrpSpPr/>
          <p:nvPr/>
        </p:nvGrpSpPr>
        <p:grpSpPr>
          <a:xfrm>
            <a:off x="5782699" y="1652450"/>
            <a:ext cx="367158" cy="364301"/>
            <a:chOff x="5782699" y="1500050"/>
            <a:chExt cx="367158" cy="364301"/>
          </a:xfrm>
        </p:grpSpPr>
        <p:sp>
          <p:nvSpPr>
            <p:cNvPr id="18314" name="Google Shape;18314;p82"/>
            <p:cNvSpPr/>
            <p:nvPr/>
          </p:nvSpPr>
          <p:spPr>
            <a:xfrm>
              <a:off x="5824062" y="1620182"/>
              <a:ext cx="96645" cy="62019"/>
            </a:xfrm>
            <a:custGeom>
              <a:rect b="b" l="l" r="r" t="t"/>
              <a:pathLst>
                <a:path extrusionOk="0" h="2366" w="3687">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82"/>
            <p:cNvSpPr/>
            <p:nvPr/>
          </p:nvSpPr>
          <p:spPr>
            <a:xfrm>
              <a:off x="5827234" y="1620182"/>
              <a:ext cx="93395" cy="52346"/>
            </a:xfrm>
            <a:custGeom>
              <a:rect b="b" l="l" r="r" t="t"/>
              <a:pathLst>
                <a:path extrusionOk="0" h="1997" w="3563">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82"/>
            <p:cNvSpPr/>
            <p:nvPr/>
          </p:nvSpPr>
          <p:spPr>
            <a:xfrm>
              <a:off x="6011953" y="1620182"/>
              <a:ext cx="96567" cy="62019"/>
            </a:xfrm>
            <a:custGeom>
              <a:rect b="b" l="l" r="r" t="t"/>
              <a:pathLst>
                <a:path extrusionOk="0" h="2366" w="3684">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2"/>
            <p:cNvSpPr/>
            <p:nvPr/>
          </p:nvSpPr>
          <p:spPr>
            <a:xfrm>
              <a:off x="6011953" y="1620182"/>
              <a:ext cx="93395" cy="52346"/>
            </a:xfrm>
            <a:custGeom>
              <a:rect b="b" l="l" r="r" t="t"/>
              <a:pathLst>
                <a:path extrusionOk="0" h="1997" w="3563">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82"/>
            <p:cNvSpPr/>
            <p:nvPr/>
          </p:nvSpPr>
          <p:spPr>
            <a:xfrm>
              <a:off x="5932110" y="1824875"/>
              <a:ext cx="68441" cy="34234"/>
            </a:xfrm>
            <a:custGeom>
              <a:rect b="b" l="l" r="r" t="t"/>
              <a:pathLst>
                <a:path extrusionOk="0" h="1306" w="2611">
                  <a:moveTo>
                    <a:pt x="1" y="0"/>
                  </a:moveTo>
                  <a:cubicBezTo>
                    <a:pt x="1" y="721"/>
                    <a:pt x="314" y="1305"/>
                    <a:pt x="1305" y="1305"/>
                  </a:cubicBezTo>
                  <a:cubicBezTo>
                    <a:pt x="2297" y="1305"/>
                    <a:pt x="2610" y="721"/>
                    <a:pt x="261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82"/>
            <p:cNvSpPr/>
            <p:nvPr/>
          </p:nvSpPr>
          <p:spPr>
            <a:xfrm>
              <a:off x="5880681" y="1636565"/>
              <a:ext cx="171299" cy="165480"/>
            </a:xfrm>
            <a:custGeom>
              <a:rect b="b" l="l" r="r" t="t"/>
              <a:pathLst>
                <a:path extrusionOk="0" h="6313" w="6535">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82"/>
            <p:cNvSpPr/>
            <p:nvPr/>
          </p:nvSpPr>
          <p:spPr>
            <a:xfrm>
              <a:off x="5880681" y="1636643"/>
              <a:ext cx="87130" cy="165480"/>
            </a:xfrm>
            <a:custGeom>
              <a:rect b="b" l="l" r="r" t="t"/>
              <a:pathLst>
                <a:path extrusionOk="0" h="6313" w="3324">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82"/>
            <p:cNvSpPr/>
            <p:nvPr/>
          </p:nvSpPr>
          <p:spPr>
            <a:xfrm>
              <a:off x="5903538" y="1710667"/>
              <a:ext cx="22805" cy="28598"/>
            </a:xfrm>
            <a:custGeom>
              <a:rect b="b" l="l" r="r" t="t"/>
              <a:pathLst>
                <a:path extrusionOk="0" h="1091" w="87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82"/>
            <p:cNvSpPr/>
            <p:nvPr/>
          </p:nvSpPr>
          <p:spPr>
            <a:xfrm>
              <a:off x="6006239" y="1710667"/>
              <a:ext cx="22779" cy="28598"/>
            </a:xfrm>
            <a:custGeom>
              <a:rect b="b" l="l" r="r" t="t"/>
              <a:pathLst>
                <a:path extrusionOk="0" h="1091" w="869">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82"/>
            <p:cNvSpPr/>
            <p:nvPr/>
          </p:nvSpPr>
          <p:spPr>
            <a:xfrm>
              <a:off x="5918480" y="1762096"/>
              <a:ext cx="95597" cy="74129"/>
            </a:xfrm>
            <a:custGeom>
              <a:rect b="b" l="l" r="r" t="t"/>
              <a:pathLst>
                <a:path extrusionOk="0" h="2828" w="3647">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82"/>
            <p:cNvSpPr/>
            <p:nvPr/>
          </p:nvSpPr>
          <p:spPr>
            <a:xfrm>
              <a:off x="5908886" y="1716120"/>
              <a:ext cx="12110" cy="12084"/>
            </a:xfrm>
            <a:custGeom>
              <a:rect b="b" l="l" r="r" t="t"/>
              <a:pathLst>
                <a:path extrusionOk="0" h="461" w="462">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82"/>
            <p:cNvSpPr/>
            <p:nvPr/>
          </p:nvSpPr>
          <p:spPr>
            <a:xfrm>
              <a:off x="6011586" y="1716120"/>
              <a:ext cx="12084" cy="12084"/>
            </a:xfrm>
            <a:custGeom>
              <a:rect b="b" l="l" r="r" t="t"/>
              <a:pathLst>
                <a:path extrusionOk="0" h="461" w="461">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82"/>
            <p:cNvSpPr/>
            <p:nvPr/>
          </p:nvSpPr>
          <p:spPr>
            <a:xfrm>
              <a:off x="5918480" y="1766238"/>
              <a:ext cx="79214" cy="69987"/>
            </a:xfrm>
            <a:custGeom>
              <a:rect b="b" l="l" r="r" t="t"/>
              <a:pathLst>
                <a:path extrusionOk="0" h="2670" w="3022">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82"/>
            <p:cNvSpPr/>
            <p:nvPr/>
          </p:nvSpPr>
          <p:spPr>
            <a:xfrm>
              <a:off x="5943460" y="1790589"/>
              <a:ext cx="45662" cy="28598"/>
            </a:xfrm>
            <a:custGeom>
              <a:rect b="b" l="l" r="r" t="t"/>
              <a:pathLst>
                <a:path extrusionOk="0" h="1091" w="1742">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82"/>
            <p:cNvSpPr/>
            <p:nvPr/>
          </p:nvSpPr>
          <p:spPr>
            <a:xfrm>
              <a:off x="5943460" y="1791507"/>
              <a:ext cx="24640" cy="27680"/>
            </a:xfrm>
            <a:custGeom>
              <a:rect b="b" l="l" r="r" t="t"/>
              <a:pathLst>
                <a:path extrusionOk="0" h="1056" w="94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82"/>
            <p:cNvSpPr/>
            <p:nvPr/>
          </p:nvSpPr>
          <p:spPr>
            <a:xfrm>
              <a:off x="5885190" y="1545581"/>
              <a:ext cx="16147" cy="16514"/>
            </a:xfrm>
            <a:custGeom>
              <a:rect b="b" l="l" r="r" t="t"/>
              <a:pathLst>
                <a:path extrusionOk="0" h="630" w="616">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82"/>
            <p:cNvSpPr/>
            <p:nvPr/>
          </p:nvSpPr>
          <p:spPr>
            <a:xfrm>
              <a:off x="5897929" y="1705425"/>
              <a:ext cx="34024" cy="39738"/>
            </a:xfrm>
            <a:custGeom>
              <a:rect b="b" l="l" r="r" t="t"/>
              <a:pathLst>
                <a:path extrusionOk="0" h="1516" w="1298">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2"/>
            <p:cNvSpPr/>
            <p:nvPr/>
          </p:nvSpPr>
          <p:spPr>
            <a:xfrm>
              <a:off x="6000603" y="1705425"/>
              <a:ext cx="34050" cy="39738"/>
            </a:xfrm>
            <a:custGeom>
              <a:rect b="b" l="l" r="r" t="t"/>
              <a:pathLst>
                <a:path extrusionOk="0" h="1516" w="1299">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82"/>
            <p:cNvSpPr/>
            <p:nvPr/>
          </p:nvSpPr>
          <p:spPr>
            <a:xfrm>
              <a:off x="5782699" y="1500050"/>
              <a:ext cx="367158" cy="364301"/>
            </a:xfrm>
            <a:custGeom>
              <a:rect b="b" l="l" r="r" t="t"/>
              <a:pathLst>
                <a:path extrusionOk="0" h="13898" w="14007">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3" name="Google Shape;18333;p82"/>
          <p:cNvGrpSpPr/>
          <p:nvPr/>
        </p:nvGrpSpPr>
        <p:grpSpPr>
          <a:xfrm>
            <a:off x="3048709" y="1675727"/>
            <a:ext cx="366241" cy="317800"/>
            <a:chOff x="3048709" y="1523327"/>
            <a:chExt cx="366241" cy="317800"/>
          </a:xfrm>
        </p:grpSpPr>
        <p:sp>
          <p:nvSpPr>
            <p:cNvPr id="18334" name="Google Shape;18334;p82"/>
            <p:cNvSpPr/>
            <p:nvPr/>
          </p:nvSpPr>
          <p:spPr>
            <a:xfrm>
              <a:off x="3175341" y="1668911"/>
              <a:ext cx="237669" cy="164195"/>
            </a:xfrm>
            <a:custGeom>
              <a:rect b="b" l="l" r="r" t="t"/>
              <a:pathLst>
                <a:path extrusionOk="0" h="6264" w="9067">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82"/>
            <p:cNvSpPr/>
            <p:nvPr/>
          </p:nvSpPr>
          <p:spPr>
            <a:xfrm>
              <a:off x="3200138" y="1684953"/>
              <a:ext cx="192138" cy="100499"/>
            </a:xfrm>
            <a:custGeom>
              <a:rect b="b" l="l" r="r" t="t"/>
              <a:pathLst>
                <a:path extrusionOk="0" h="3834" w="733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82"/>
            <p:cNvSpPr/>
            <p:nvPr/>
          </p:nvSpPr>
          <p:spPr>
            <a:xfrm>
              <a:off x="3086586" y="1528700"/>
              <a:ext cx="148992" cy="292427"/>
            </a:xfrm>
            <a:custGeom>
              <a:rect b="b" l="l" r="r" t="t"/>
              <a:pathLst>
                <a:path extrusionOk="0" h="11156" w="5684">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82"/>
            <p:cNvSpPr/>
            <p:nvPr/>
          </p:nvSpPr>
          <p:spPr>
            <a:xfrm>
              <a:off x="3058748" y="1644848"/>
              <a:ext cx="276018" cy="190879"/>
            </a:xfrm>
            <a:custGeom>
              <a:rect b="b" l="l" r="r" t="t"/>
              <a:pathLst>
                <a:path extrusionOk="0" h="7282" w="1053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82"/>
            <p:cNvSpPr/>
            <p:nvPr/>
          </p:nvSpPr>
          <p:spPr>
            <a:xfrm>
              <a:off x="3067425" y="1649016"/>
              <a:ext cx="265218" cy="186712"/>
            </a:xfrm>
            <a:custGeom>
              <a:rect b="b" l="l" r="r" t="t"/>
              <a:pathLst>
                <a:path extrusionOk="0" h="7123" w="10118">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82"/>
            <p:cNvSpPr/>
            <p:nvPr/>
          </p:nvSpPr>
          <p:spPr>
            <a:xfrm>
              <a:off x="3115524" y="1590850"/>
              <a:ext cx="82910" cy="213160"/>
            </a:xfrm>
            <a:custGeom>
              <a:rect b="b" l="l" r="r" t="t"/>
              <a:pathLst>
                <a:path extrusionOk="0" h="8132" w="3163">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82"/>
            <p:cNvSpPr/>
            <p:nvPr/>
          </p:nvSpPr>
          <p:spPr>
            <a:xfrm>
              <a:off x="3101606" y="1573707"/>
              <a:ext cx="91613" cy="31324"/>
            </a:xfrm>
            <a:custGeom>
              <a:rect b="b" l="l" r="r" t="t"/>
              <a:pathLst>
                <a:path extrusionOk="0" h="1195" w="3495">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82"/>
            <p:cNvSpPr/>
            <p:nvPr/>
          </p:nvSpPr>
          <p:spPr>
            <a:xfrm>
              <a:off x="3048709" y="1523327"/>
              <a:ext cx="366241" cy="317800"/>
            </a:xfrm>
            <a:custGeom>
              <a:rect b="b" l="l" r="r" t="t"/>
              <a:pathLst>
                <a:path extrusionOk="0" h="12124" w="13972">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82"/>
            <p:cNvSpPr/>
            <p:nvPr/>
          </p:nvSpPr>
          <p:spPr>
            <a:xfrm>
              <a:off x="3144568" y="1550273"/>
              <a:ext cx="10721" cy="13945"/>
            </a:xfrm>
            <a:custGeom>
              <a:rect b="b" l="l" r="r" t="t"/>
              <a:pathLst>
                <a:path extrusionOk="0" h="532" w="409">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82"/>
            <p:cNvSpPr/>
            <p:nvPr/>
          </p:nvSpPr>
          <p:spPr>
            <a:xfrm>
              <a:off x="3146036" y="1626054"/>
              <a:ext cx="51114" cy="144457"/>
            </a:xfrm>
            <a:custGeom>
              <a:rect b="b" l="l" r="r" t="t"/>
              <a:pathLst>
                <a:path extrusionOk="0" h="5511" w="195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4" name="Google Shape;18344;p82"/>
          <p:cNvGrpSpPr/>
          <p:nvPr/>
        </p:nvGrpSpPr>
        <p:grpSpPr>
          <a:xfrm>
            <a:off x="7423706" y="1659160"/>
            <a:ext cx="365297" cy="351038"/>
            <a:chOff x="7423706" y="1506760"/>
            <a:chExt cx="365297" cy="351038"/>
          </a:xfrm>
        </p:grpSpPr>
        <p:sp>
          <p:nvSpPr>
            <p:cNvPr id="18345" name="Google Shape;18345;p82"/>
            <p:cNvSpPr/>
            <p:nvPr/>
          </p:nvSpPr>
          <p:spPr>
            <a:xfrm>
              <a:off x="7657731" y="1512160"/>
              <a:ext cx="121233" cy="129044"/>
            </a:xfrm>
            <a:custGeom>
              <a:rect b="b" l="l" r="r" t="t"/>
              <a:pathLst>
                <a:path extrusionOk="0" h="4923" w="4625">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82"/>
            <p:cNvSpPr/>
            <p:nvPr/>
          </p:nvSpPr>
          <p:spPr>
            <a:xfrm>
              <a:off x="7688688" y="1514519"/>
              <a:ext cx="89254" cy="126685"/>
            </a:xfrm>
            <a:custGeom>
              <a:rect b="b" l="l" r="r" t="t"/>
              <a:pathLst>
                <a:path extrusionOk="0" h="4833" w="3405">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82"/>
            <p:cNvSpPr/>
            <p:nvPr/>
          </p:nvSpPr>
          <p:spPr>
            <a:xfrm>
              <a:off x="7433745" y="1512160"/>
              <a:ext cx="121233" cy="129044"/>
            </a:xfrm>
            <a:custGeom>
              <a:rect b="b" l="l" r="r" t="t"/>
              <a:pathLst>
                <a:path extrusionOk="0" h="4923" w="4625">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82"/>
            <p:cNvSpPr/>
            <p:nvPr/>
          </p:nvSpPr>
          <p:spPr>
            <a:xfrm>
              <a:off x="7434742" y="1514519"/>
              <a:ext cx="89254" cy="126685"/>
            </a:xfrm>
            <a:custGeom>
              <a:rect b="b" l="l" r="r" t="t"/>
              <a:pathLst>
                <a:path extrusionOk="0" h="4833" w="3405">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82"/>
            <p:cNvSpPr/>
            <p:nvPr/>
          </p:nvSpPr>
          <p:spPr>
            <a:xfrm>
              <a:off x="7460849" y="1544113"/>
              <a:ext cx="291011" cy="308259"/>
            </a:xfrm>
            <a:custGeom>
              <a:rect b="b" l="l" r="r" t="t"/>
              <a:pathLst>
                <a:path extrusionOk="0" h="11760" w="11102">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82"/>
            <p:cNvSpPr/>
            <p:nvPr/>
          </p:nvSpPr>
          <p:spPr>
            <a:xfrm>
              <a:off x="7460849" y="1546603"/>
              <a:ext cx="124273" cy="300238"/>
            </a:xfrm>
            <a:custGeom>
              <a:rect b="b" l="l" r="r" t="t"/>
              <a:pathLst>
                <a:path extrusionOk="0" h="11454" w="4741">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82"/>
            <p:cNvSpPr/>
            <p:nvPr/>
          </p:nvSpPr>
          <p:spPr>
            <a:xfrm>
              <a:off x="7526459" y="1652502"/>
              <a:ext cx="34234" cy="40026"/>
            </a:xfrm>
            <a:custGeom>
              <a:rect b="b" l="l" r="r" t="t"/>
              <a:pathLst>
                <a:path extrusionOk="0" h="1527" w="1306">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82"/>
            <p:cNvSpPr/>
            <p:nvPr/>
          </p:nvSpPr>
          <p:spPr>
            <a:xfrm>
              <a:off x="7543523" y="1652607"/>
              <a:ext cx="17169" cy="28493"/>
            </a:xfrm>
            <a:custGeom>
              <a:rect b="b" l="l" r="r" t="t"/>
              <a:pathLst>
                <a:path extrusionOk="0" h="1087" w="655">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82"/>
            <p:cNvSpPr/>
            <p:nvPr/>
          </p:nvSpPr>
          <p:spPr>
            <a:xfrm>
              <a:off x="7537888" y="1658321"/>
              <a:ext cx="11376" cy="11350"/>
            </a:xfrm>
            <a:custGeom>
              <a:rect b="b" l="l" r="r" t="t"/>
              <a:pathLst>
                <a:path extrusionOk="0" h="433" w="434">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82"/>
            <p:cNvSpPr/>
            <p:nvPr/>
          </p:nvSpPr>
          <p:spPr>
            <a:xfrm>
              <a:off x="7652017" y="1652502"/>
              <a:ext cx="34207" cy="40026"/>
            </a:xfrm>
            <a:custGeom>
              <a:rect b="b" l="l" r="r" t="t"/>
              <a:pathLst>
                <a:path extrusionOk="0" h="1527"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82"/>
            <p:cNvSpPr/>
            <p:nvPr/>
          </p:nvSpPr>
          <p:spPr>
            <a:xfrm>
              <a:off x="7669055" y="1652607"/>
              <a:ext cx="17169" cy="28493"/>
            </a:xfrm>
            <a:custGeom>
              <a:rect b="b" l="l" r="r" t="t"/>
              <a:pathLst>
                <a:path extrusionOk="0" h="1087" w="655">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82"/>
            <p:cNvSpPr/>
            <p:nvPr/>
          </p:nvSpPr>
          <p:spPr>
            <a:xfrm>
              <a:off x="7663446" y="1658321"/>
              <a:ext cx="11350" cy="11350"/>
            </a:xfrm>
            <a:custGeom>
              <a:rect b="b" l="l" r="r" t="t"/>
              <a:pathLst>
                <a:path extrusionOk="0" h="433" w="433">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82"/>
            <p:cNvSpPr/>
            <p:nvPr/>
          </p:nvSpPr>
          <p:spPr>
            <a:xfrm>
              <a:off x="7447245" y="1705923"/>
              <a:ext cx="102019" cy="91508"/>
            </a:xfrm>
            <a:custGeom>
              <a:rect b="b" l="l" r="r" t="t"/>
              <a:pathLst>
                <a:path extrusionOk="0" h="3491" w="3892">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82"/>
            <p:cNvSpPr/>
            <p:nvPr/>
          </p:nvSpPr>
          <p:spPr>
            <a:xfrm>
              <a:off x="7447297" y="1706238"/>
              <a:ext cx="94968" cy="91193"/>
            </a:xfrm>
            <a:custGeom>
              <a:rect b="b" l="l" r="r" t="t"/>
              <a:pathLst>
                <a:path extrusionOk="0" h="3479" w="3623">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82"/>
            <p:cNvSpPr/>
            <p:nvPr/>
          </p:nvSpPr>
          <p:spPr>
            <a:xfrm>
              <a:off x="7663446" y="1705923"/>
              <a:ext cx="101993" cy="91508"/>
            </a:xfrm>
            <a:custGeom>
              <a:rect b="b" l="l" r="r" t="t"/>
              <a:pathLst>
                <a:path extrusionOk="0" h="3491" w="3891">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82"/>
            <p:cNvSpPr/>
            <p:nvPr/>
          </p:nvSpPr>
          <p:spPr>
            <a:xfrm>
              <a:off x="7670444" y="1706238"/>
              <a:ext cx="94863" cy="91193"/>
            </a:xfrm>
            <a:custGeom>
              <a:rect b="b" l="l" r="r" t="t"/>
              <a:pathLst>
                <a:path extrusionOk="0" h="3479" w="3619">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82"/>
            <p:cNvSpPr/>
            <p:nvPr/>
          </p:nvSpPr>
          <p:spPr>
            <a:xfrm>
              <a:off x="7535031" y="1722017"/>
              <a:ext cx="142727" cy="97065"/>
            </a:xfrm>
            <a:custGeom>
              <a:rect b="b" l="l" r="r" t="t"/>
              <a:pathLst>
                <a:path extrusionOk="0" h="3703" w="5445">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82"/>
            <p:cNvSpPr/>
            <p:nvPr/>
          </p:nvSpPr>
          <p:spPr>
            <a:xfrm>
              <a:off x="7566459" y="1766710"/>
              <a:ext cx="29541" cy="30721"/>
            </a:xfrm>
            <a:custGeom>
              <a:rect b="b" l="l" r="r" t="t"/>
              <a:pathLst>
                <a:path extrusionOk="0" h="1172" w="1127">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82"/>
            <p:cNvSpPr/>
            <p:nvPr/>
          </p:nvSpPr>
          <p:spPr>
            <a:xfrm>
              <a:off x="7616709" y="1766710"/>
              <a:ext cx="29515" cy="30721"/>
            </a:xfrm>
            <a:custGeom>
              <a:rect b="b" l="l" r="r" t="t"/>
              <a:pathLst>
                <a:path extrusionOk="0" h="1172" w="1126">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82"/>
            <p:cNvSpPr/>
            <p:nvPr/>
          </p:nvSpPr>
          <p:spPr>
            <a:xfrm>
              <a:off x="7560378" y="1761389"/>
              <a:ext cx="41783" cy="41390"/>
            </a:xfrm>
            <a:custGeom>
              <a:rect b="b" l="l" r="r" t="t"/>
              <a:pathLst>
                <a:path extrusionOk="0" h="1579" w="1594">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82"/>
            <p:cNvSpPr/>
            <p:nvPr/>
          </p:nvSpPr>
          <p:spPr>
            <a:xfrm>
              <a:off x="7610523" y="1761389"/>
              <a:ext cx="41888" cy="41390"/>
            </a:xfrm>
            <a:custGeom>
              <a:rect b="b" l="l" r="r" t="t"/>
              <a:pathLst>
                <a:path extrusionOk="0" h="1579" w="1598">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82"/>
            <p:cNvSpPr/>
            <p:nvPr/>
          </p:nvSpPr>
          <p:spPr>
            <a:xfrm>
              <a:off x="7521112" y="1647259"/>
              <a:ext cx="44928" cy="50616"/>
            </a:xfrm>
            <a:custGeom>
              <a:rect b="b" l="l" r="r" t="t"/>
              <a:pathLst>
                <a:path extrusionOk="0" h="1931" w="1714">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82"/>
            <p:cNvSpPr/>
            <p:nvPr/>
          </p:nvSpPr>
          <p:spPr>
            <a:xfrm>
              <a:off x="7646670" y="1647259"/>
              <a:ext cx="45007" cy="50616"/>
            </a:xfrm>
            <a:custGeom>
              <a:rect b="b" l="l" r="r" t="t"/>
              <a:pathLst>
                <a:path extrusionOk="0" h="1931" w="1717">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82"/>
            <p:cNvSpPr/>
            <p:nvPr/>
          </p:nvSpPr>
          <p:spPr>
            <a:xfrm>
              <a:off x="7423706" y="1506760"/>
              <a:ext cx="365297" cy="351038"/>
            </a:xfrm>
            <a:custGeom>
              <a:rect b="b" l="l" r="r" t="t"/>
              <a:pathLst>
                <a:path extrusionOk="0" h="13392" w="13936">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9" name="Google Shape;18369;p82"/>
          <p:cNvGrpSpPr/>
          <p:nvPr/>
        </p:nvGrpSpPr>
        <p:grpSpPr>
          <a:xfrm>
            <a:off x="4680096" y="2562207"/>
            <a:ext cx="375782" cy="374262"/>
            <a:chOff x="4680096" y="2409807"/>
            <a:chExt cx="375782" cy="374262"/>
          </a:xfrm>
        </p:grpSpPr>
        <p:sp>
          <p:nvSpPr>
            <p:cNvPr id="18370" name="Google Shape;18370;p82"/>
            <p:cNvSpPr/>
            <p:nvPr/>
          </p:nvSpPr>
          <p:spPr>
            <a:xfrm>
              <a:off x="4795038" y="2415259"/>
              <a:ext cx="178219" cy="75780"/>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82"/>
            <p:cNvSpPr/>
            <p:nvPr/>
          </p:nvSpPr>
          <p:spPr>
            <a:xfrm>
              <a:off x="4795038" y="2702942"/>
              <a:ext cx="178219" cy="75702"/>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82"/>
            <p:cNvSpPr/>
            <p:nvPr/>
          </p:nvSpPr>
          <p:spPr>
            <a:xfrm>
              <a:off x="4686099" y="2468078"/>
              <a:ext cx="362781" cy="257826"/>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82"/>
            <p:cNvSpPr/>
            <p:nvPr/>
          </p:nvSpPr>
          <p:spPr>
            <a:xfrm>
              <a:off x="4686099" y="2499585"/>
              <a:ext cx="235441" cy="226319"/>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82"/>
            <p:cNvSpPr/>
            <p:nvPr/>
          </p:nvSpPr>
          <p:spPr>
            <a:xfrm>
              <a:off x="4727121" y="2573504"/>
              <a:ext cx="29332" cy="29358"/>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82"/>
            <p:cNvSpPr/>
            <p:nvPr/>
          </p:nvSpPr>
          <p:spPr>
            <a:xfrm>
              <a:off x="4738812" y="2579323"/>
              <a:ext cx="11848" cy="11743"/>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82"/>
            <p:cNvSpPr/>
            <p:nvPr/>
          </p:nvSpPr>
          <p:spPr>
            <a:xfrm>
              <a:off x="4773308" y="2470751"/>
              <a:ext cx="49961" cy="252479"/>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82"/>
            <p:cNvSpPr/>
            <p:nvPr/>
          </p:nvSpPr>
          <p:spPr>
            <a:xfrm>
              <a:off x="4773308" y="2586139"/>
              <a:ext cx="49961" cy="137091"/>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82"/>
            <p:cNvSpPr/>
            <p:nvPr/>
          </p:nvSpPr>
          <p:spPr>
            <a:xfrm>
              <a:off x="4845759" y="2468261"/>
              <a:ext cx="46370" cy="257459"/>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82"/>
            <p:cNvSpPr/>
            <p:nvPr/>
          </p:nvSpPr>
          <p:spPr>
            <a:xfrm>
              <a:off x="4851736" y="2681080"/>
              <a:ext cx="40393" cy="44640"/>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82"/>
            <p:cNvSpPr/>
            <p:nvPr/>
          </p:nvSpPr>
          <p:spPr>
            <a:xfrm>
              <a:off x="4917188" y="2492691"/>
              <a:ext cx="40577" cy="20852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82"/>
            <p:cNvSpPr/>
            <p:nvPr/>
          </p:nvSpPr>
          <p:spPr>
            <a:xfrm>
              <a:off x="4680096" y="2409807"/>
              <a:ext cx="375782" cy="374262"/>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82"/>
            <p:cNvSpPr/>
            <p:nvPr/>
          </p:nvSpPr>
          <p:spPr>
            <a:xfrm>
              <a:off x="4714880" y="2568078"/>
              <a:ext cx="47025" cy="4026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3" name="Google Shape;18383;p82"/>
          <p:cNvGrpSpPr/>
          <p:nvPr/>
        </p:nvGrpSpPr>
        <p:grpSpPr>
          <a:xfrm>
            <a:off x="4133330" y="2612063"/>
            <a:ext cx="374944" cy="274550"/>
            <a:chOff x="4133330" y="2459663"/>
            <a:chExt cx="374944" cy="274550"/>
          </a:xfrm>
        </p:grpSpPr>
        <p:sp>
          <p:nvSpPr>
            <p:cNvPr id="18384" name="Google Shape;18384;p82"/>
            <p:cNvSpPr/>
            <p:nvPr/>
          </p:nvSpPr>
          <p:spPr>
            <a:xfrm>
              <a:off x="4261902" y="2678590"/>
              <a:ext cx="104929" cy="49935"/>
            </a:xfrm>
            <a:custGeom>
              <a:rect b="b" l="l" r="r" t="t"/>
              <a:pathLst>
                <a:path extrusionOk="0" h="1905" w="4003">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82"/>
            <p:cNvSpPr/>
            <p:nvPr/>
          </p:nvSpPr>
          <p:spPr>
            <a:xfrm>
              <a:off x="4238494" y="2466033"/>
              <a:ext cx="175807" cy="101233"/>
            </a:xfrm>
            <a:custGeom>
              <a:rect b="b" l="l" r="r" t="t"/>
              <a:pathLst>
                <a:path extrusionOk="0" h="3862" w="6707">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82"/>
            <p:cNvSpPr/>
            <p:nvPr/>
          </p:nvSpPr>
          <p:spPr>
            <a:xfrm>
              <a:off x="4408377" y="2526767"/>
              <a:ext cx="89070" cy="162858"/>
            </a:xfrm>
            <a:custGeom>
              <a:rect b="b" l="l" r="r" t="t"/>
              <a:pathLst>
                <a:path extrusionOk="0" h="6213" w="3398">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82"/>
            <p:cNvSpPr/>
            <p:nvPr/>
          </p:nvSpPr>
          <p:spPr>
            <a:xfrm>
              <a:off x="4138860" y="2502731"/>
              <a:ext cx="304747" cy="211011"/>
            </a:xfrm>
            <a:custGeom>
              <a:rect b="b" l="l" r="r" t="t"/>
              <a:pathLst>
                <a:path extrusionOk="0" h="8050" w="11626">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82"/>
            <p:cNvSpPr/>
            <p:nvPr/>
          </p:nvSpPr>
          <p:spPr>
            <a:xfrm>
              <a:off x="4150368" y="2597384"/>
              <a:ext cx="293239" cy="116357"/>
            </a:xfrm>
            <a:custGeom>
              <a:rect b="b" l="l" r="r" t="t"/>
              <a:pathLst>
                <a:path extrusionOk="0" h="4439" w="11187">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82"/>
            <p:cNvSpPr/>
            <p:nvPr/>
          </p:nvSpPr>
          <p:spPr>
            <a:xfrm>
              <a:off x="4138860" y="2503543"/>
              <a:ext cx="146502" cy="209464"/>
            </a:xfrm>
            <a:custGeom>
              <a:rect b="b" l="l" r="r" t="t"/>
              <a:pathLst>
                <a:path extrusionOk="0" h="7991" w="5589">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82"/>
            <p:cNvSpPr/>
            <p:nvPr/>
          </p:nvSpPr>
          <p:spPr>
            <a:xfrm>
              <a:off x="4150368" y="2627895"/>
              <a:ext cx="126790" cy="85112"/>
            </a:xfrm>
            <a:custGeom>
              <a:rect b="b" l="l" r="r" t="t"/>
              <a:pathLst>
                <a:path extrusionOk="0" h="3247" w="4837">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82"/>
            <p:cNvSpPr/>
            <p:nvPr/>
          </p:nvSpPr>
          <p:spPr>
            <a:xfrm>
              <a:off x="4311312" y="2594999"/>
              <a:ext cx="74863" cy="53316"/>
            </a:xfrm>
            <a:custGeom>
              <a:rect b="b" l="l" r="r" t="t"/>
              <a:pathLst>
                <a:path extrusionOk="0" h="2034" w="2856">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82"/>
            <p:cNvSpPr/>
            <p:nvPr/>
          </p:nvSpPr>
          <p:spPr>
            <a:xfrm>
              <a:off x="4173985" y="2561342"/>
              <a:ext cx="23513" cy="29358"/>
            </a:xfrm>
            <a:custGeom>
              <a:rect b="b" l="l" r="r" t="t"/>
              <a:pathLst>
                <a:path extrusionOk="0" h="1120" w="897">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82"/>
            <p:cNvSpPr/>
            <p:nvPr/>
          </p:nvSpPr>
          <p:spPr>
            <a:xfrm>
              <a:off x="4179516" y="2566873"/>
              <a:ext cx="12451" cy="12477"/>
            </a:xfrm>
            <a:custGeom>
              <a:rect b="b" l="l" r="r" t="t"/>
              <a:pathLst>
                <a:path extrusionOk="0" h="476" w="475">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82"/>
            <p:cNvSpPr/>
            <p:nvPr/>
          </p:nvSpPr>
          <p:spPr>
            <a:xfrm>
              <a:off x="4133330" y="2459663"/>
              <a:ext cx="374944" cy="274550"/>
            </a:xfrm>
            <a:custGeom>
              <a:rect b="b" l="l" r="r" t="t"/>
              <a:pathLst>
                <a:path extrusionOk="0" h="10474" w="14304">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82"/>
            <p:cNvSpPr/>
            <p:nvPr/>
          </p:nvSpPr>
          <p:spPr>
            <a:xfrm>
              <a:off x="4258940" y="2535182"/>
              <a:ext cx="19764" cy="20839"/>
            </a:xfrm>
            <a:custGeom>
              <a:rect b="b" l="l" r="r" t="t"/>
              <a:pathLst>
                <a:path extrusionOk="0" h="795" w="754">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82"/>
            <p:cNvSpPr/>
            <p:nvPr/>
          </p:nvSpPr>
          <p:spPr>
            <a:xfrm>
              <a:off x="4168533" y="2555916"/>
              <a:ext cx="34417" cy="40210"/>
            </a:xfrm>
            <a:custGeom>
              <a:rect b="b" l="l" r="r" t="t"/>
              <a:pathLst>
                <a:path extrusionOk="0" h="1534" w="1313">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82"/>
            <p:cNvSpPr/>
            <p:nvPr/>
          </p:nvSpPr>
          <p:spPr>
            <a:xfrm>
              <a:off x="4301352" y="2589546"/>
              <a:ext cx="88336" cy="64194"/>
            </a:xfrm>
            <a:custGeom>
              <a:rect b="b" l="l" r="r" t="t"/>
              <a:pathLst>
                <a:path extrusionOk="0" h="2449" w="337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8" name="Google Shape;18398;p82"/>
          <p:cNvGrpSpPr/>
          <p:nvPr/>
        </p:nvGrpSpPr>
        <p:grpSpPr>
          <a:xfrm>
            <a:off x="7415266" y="2592325"/>
            <a:ext cx="376228" cy="313816"/>
            <a:chOff x="7415266" y="2439925"/>
            <a:chExt cx="376228" cy="313816"/>
          </a:xfrm>
        </p:grpSpPr>
        <p:sp>
          <p:nvSpPr>
            <p:cNvPr id="18399" name="Google Shape;18399;p82"/>
            <p:cNvSpPr/>
            <p:nvPr/>
          </p:nvSpPr>
          <p:spPr>
            <a:xfrm>
              <a:off x="7433012" y="2444932"/>
              <a:ext cx="203828" cy="103723"/>
            </a:xfrm>
            <a:custGeom>
              <a:rect b="b" l="l" r="r" t="t"/>
              <a:pathLst>
                <a:path extrusionOk="0" h="3957" w="7776">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82"/>
            <p:cNvSpPr/>
            <p:nvPr/>
          </p:nvSpPr>
          <p:spPr>
            <a:xfrm>
              <a:off x="7424283" y="2489729"/>
              <a:ext cx="366949" cy="258114"/>
            </a:xfrm>
            <a:custGeom>
              <a:rect b="b" l="l" r="r" t="t"/>
              <a:pathLst>
                <a:path extrusionOk="0" h="9847" w="13999">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82"/>
            <p:cNvSpPr/>
            <p:nvPr/>
          </p:nvSpPr>
          <p:spPr>
            <a:xfrm>
              <a:off x="7424257" y="2484985"/>
              <a:ext cx="310539" cy="227551"/>
            </a:xfrm>
            <a:custGeom>
              <a:rect b="b" l="l" r="r" t="t"/>
              <a:pathLst>
                <a:path extrusionOk="0" h="8681" w="11847">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82"/>
            <p:cNvSpPr/>
            <p:nvPr/>
          </p:nvSpPr>
          <p:spPr>
            <a:xfrm>
              <a:off x="7547482" y="2472219"/>
              <a:ext cx="116515" cy="56593"/>
            </a:xfrm>
            <a:custGeom>
              <a:rect b="b" l="l" r="r" t="t"/>
              <a:pathLst>
                <a:path extrusionOk="0" h="2159" w="4445">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82"/>
            <p:cNvSpPr/>
            <p:nvPr/>
          </p:nvSpPr>
          <p:spPr>
            <a:xfrm>
              <a:off x="7445069" y="2642286"/>
              <a:ext cx="346057" cy="111456"/>
            </a:xfrm>
            <a:custGeom>
              <a:rect b="b" l="l" r="r" t="t"/>
              <a:pathLst>
                <a:path extrusionOk="0" h="4252" w="13202">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82"/>
            <p:cNvSpPr/>
            <p:nvPr/>
          </p:nvSpPr>
          <p:spPr>
            <a:xfrm>
              <a:off x="7445253" y="2642286"/>
              <a:ext cx="346162" cy="111456"/>
            </a:xfrm>
            <a:custGeom>
              <a:rect b="b" l="l" r="r" t="t"/>
              <a:pathLst>
                <a:path extrusionOk="0" h="4252" w="13206">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82"/>
            <p:cNvSpPr/>
            <p:nvPr/>
          </p:nvSpPr>
          <p:spPr>
            <a:xfrm>
              <a:off x="7741900" y="2707607"/>
              <a:ext cx="26658" cy="14155"/>
            </a:xfrm>
            <a:custGeom>
              <a:rect b="b" l="l" r="r" t="t"/>
              <a:pathLst>
                <a:path extrusionOk="0" h="540" w="1017">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82"/>
            <p:cNvSpPr/>
            <p:nvPr/>
          </p:nvSpPr>
          <p:spPr>
            <a:xfrm>
              <a:off x="7595005" y="2667686"/>
              <a:ext cx="24273" cy="15911"/>
            </a:xfrm>
            <a:custGeom>
              <a:rect b="b" l="l" r="r" t="t"/>
              <a:pathLst>
                <a:path extrusionOk="0" h="607" w="926">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82"/>
            <p:cNvSpPr/>
            <p:nvPr/>
          </p:nvSpPr>
          <p:spPr>
            <a:xfrm>
              <a:off x="7424283" y="2562914"/>
              <a:ext cx="87917" cy="93500"/>
            </a:xfrm>
            <a:custGeom>
              <a:rect b="b" l="l" r="r" t="t"/>
              <a:pathLst>
                <a:path extrusionOk="0" h="3567" w="3354">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82"/>
            <p:cNvSpPr/>
            <p:nvPr/>
          </p:nvSpPr>
          <p:spPr>
            <a:xfrm>
              <a:off x="7462579" y="2483910"/>
              <a:ext cx="106501" cy="56645"/>
            </a:xfrm>
            <a:custGeom>
              <a:rect b="b" l="l" r="r" t="t"/>
              <a:pathLst>
                <a:path extrusionOk="0" h="2161" w="4063">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82"/>
            <p:cNvSpPr/>
            <p:nvPr/>
          </p:nvSpPr>
          <p:spPr>
            <a:xfrm>
              <a:off x="7432645" y="2606191"/>
              <a:ext cx="117904" cy="106528"/>
            </a:xfrm>
            <a:custGeom>
              <a:rect b="b" l="l" r="r" t="t"/>
              <a:pathLst>
                <a:path extrusionOk="0" h="4064" w="4498">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82"/>
            <p:cNvSpPr/>
            <p:nvPr/>
          </p:nvSpPr>
          <p:spPr>
            <a:xfrm>
              <a:off x="7438805" y="2624147"/>
              <a:ext cx="98795" cy="88572"/>
            </a:xfrm>
            <a:custGeom>
              <a:rect b="b" l="l" r="r" t="t"/>
              <a:pathLst>
                <a:path extrusionOk="0" h="3379" w="3769">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82"/>
            <p:cNvSpPr/>
            <p:nvPr/>
          </p:nvSpPr>
          <p:spPr>
            <a:xfrm>
              <a:off x="7702161" y="2729233"/>
              <a:ext cx="25190" cy="12897"/>
            </a:xfrm>
            <a:custGeom>
              <a:rect b="b" l="l" r="r" t="t"/>
              <a:pathLst>
                <a:path extrusionOk="0" h="492" w="961">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82"/>
            <p:cNvSpPr/>
            <p:nvPr/>
          </p:nvSpPr>
          <p:spPr>
            <a:xfrm>
              <a:off x="7415266" y="2439925"/>
              <a:ext cx="376228" cy="295729"/>
            </a:xfrm>
            <a:custGeom>
              <a:rect b="b" l="l" r="r" t="t"/>
              <a:pathLst>
                <a:path extrusionOk="0" h="11282" w="14353">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82"/>
            <p:cNvSpPr/>
            <p:nvPr/>
          </p:nvSpPr>
          <p:spPr>
            <a:xfrm>
              <a:off x="7542239" y="2577253"/>
              <a:ext cx="15518" cy="17903"/>
            </a:xfrm>
            <a:custGeom>
              <a:rect b="b" l="l" r="r" t="t"/>
              <a:pathLst>
                <a:path extrusionOk="0" h="683" w="592">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82"/>
            <p:cNvSpPr/>
            <p:nvPr/>
          </p:nvSpPr>
          <p:spPr>
            <a:xfrm>
              <a:off x="7536236" y="2501001"/>
              <a:ext cx="40656" cy="66265"/>
            </a:xfrm>
            <a:custGeom>
              <a:rect b="b" l="l" r="r" t="t"/>
              <a:pathLst>
                <a:path extrusionOk="0" h="2528" w="1551">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82"/>
            <p:cNvSpPr/>
            <p:nvPr/>
          </p:nvSpPr>
          <p:spPr>
            <a:xfrm>
              <a:off x="7522239" y="2716179"/>
              <a:ext cx="26265" cy="16383"/>
            </a:xfrm>
            <a:custGeom>
              <a:rect b="b" l="l" r="r" t="t"/>
              <a:pathLst>
                <a:path extrusionOk="0" h="625" w="1002">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82"/>
            <p:cNvSpPr/>
            <p:nvPr/>
          </p:nvSpPr>
          <p:spPr>
            <a:xfrm>
              <a:off x="7475843" y="2672588"/>
              <a:ext cx="42884" cy="41783"/>
            </a:xfrm>
            <a:custGeom>
              <a:rect b="b" l="l" r="r" t="t"/>
              <a:pathLst>
                <a:path extrusionOk="0" h="1594" w="1636">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7" name="Google Shape;18417;p82"/>
          <p:cNvGrpSpPr/>
          <p:nvPr/>
        </p:nvGrpSpPr>
        <p:grpSpPr>
          <a:xfrm>
            <a:off x="6903388" y="3048502"/>
            <a:ext cx="289255" cy="357774"/>
            <a:chOff x="6903388" y="2896102"/>
            <a:chExt cx="289255" cy="357774"/>
          </a:xfrm>
        </p:grpSpPr>
        <p:sp>
          <p:nvSpPr>
            <p:cNvPr id="18418" name="Google Shape;18418;p82"/>
            <p:cNvSpPr/>
            <p:nvPr/>
          </p:nvSpPr>
          <p:spPr>
            <a:xfrm>
              <a:off x="6993507" y="2912799"/>
              <a:ext cx="42517" cy="60865"/>
            </a:xfrm>
            <a:custGeom>
              <a:rect b="b" l="l" r="r" t="t"/>
              <a:pathLst>
                <a:path extrusionOk="0" h="2322" w="1622">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82"/>
            <p:cNvSpPr/>
            <p:nvPr/>
          </p:nvSpPr>
          <p:spPr>
            <a:xfrm>
              <a:off x="7060611" y="3086745"/>
              <a:ext cx="42622" cy="60813"/>
            </a:xfrm>
            <a:custGeom>
              <a:rect b="b" l="l" r="r" t="t"/>
              <a:pathLst>
                <a:path extrusionOk="0" h="2320" w="1626">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82"/>
            <p:cNvSpPr/>
            <p:nvPr/>
          </p:nvSpPr>
          <p:spPr>
            <a:xfrm>
              <a:off x="7104857" y="2978645"/>
              <a:ext cx="61599" cy="39266"/>
            </a:xfrm>
            <a:custGeom>
              <a:rect b="b" l="l" r="r" t="t"/>
              <a:pathLst>
                <a:path extrusionOk="0" h="1498" w="235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82"/>
            <p:cNvSpPr/>
            <p:nvPr/>
          </p:nvSpPr>
          <p:spPr>
            <a:xfrm>
              <a:off x="6930282" y="3042498"/>
              <a:ext cx="61599" cy="39240"/>
            </a:xfrm>
            <a:custGeom>
              <a:rect b="b" l="l" r="r" t="t"/>
              <a:pathLst>
                <a:path extrusionOk="0" h="1497" w="235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82"/>
            <p:cNvSpPr/>
            <p:nvPr/>
          </p:nvSpPr>
          <p:spPr>
            <a:xfrm>
              <a:off x="7060611" y="2912799"/>
              <a:ext cx="42622" cy="60865"/>
            </a:xfrm>
            <a:custGeom>
              <a:rect b="b" l="l" r="r" t="t"/>
              <a:pathLst>
                <a:path extrusionOk="0" h="2322" w="1626">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82"/>
            <p:cNvSpPr/>
            <p:nvPr/>
          </p:nvSpPr>
          <p:spPr>
            <a:xfrm>
              <a:off x="6993507" y="3086745"/>
              <a:ext cx="42517" cy="60813"/>
            </a:xfrm>
            <a:custGeom>
              <a:rect b="b" l="l" r="r" t="t"/>
              <a:pathLst>
                <a:path extrusionOk="0" h="2320" w="1622">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82"/>
            <p:cNvSpPr/>
            <p:nvPr/>
          </p:nvSpPr>
          <p:spPr>
            <a:xfrm>
              <a:off x="7104857" y="3042498"/>
              <a:ext cx="61599" cy="39240"/>
            </a:xfrm>
            <a:custGeom>
              <a:rect b="b" l="l" r="r" t="t"/>
              <a:pathLst>
                <a:path extrusionOk="0" h="1497" w="235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82"/>
            <p:cNvSpPr/>
            <p:nvPr/>
          </p:nvSpPr>
          <p:spPr>
            <a:xfrm>
              <a:off x="6930282" y="2978645"/>
              <a:ext cx="61495" cy="39266"/>
            </a:xfrm>
            <a:custGeom>
              <a:rect b="b" l="l" r="r" t="t"/>
              <a:pathLst>
                <a:path extrusionOk="0" h="1498" w="2346">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82"/>
            <p:cNvSpPr/>
            <p:nvPr/>
          </p:nvSpPr>
          <p:spPr>
            <a:xfrm>
              <a:off x="6911121" y="3132931"/>
              <a:ext cx="115047" cy="78978"/>
            </a:xfrm>
            <a:custGeom>
              <a:rect b="b" l="l" r="r" t="t"/>
              <a:pathLst>
                <a:path extrusionOk="0" h="3013" w="4389">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82"/>
            <p:cNvSpPr/>
            <p:nvPr/>
          </p:nvSpPr>
          <p:spPr>
            <a:xfrm>
              <a:off x="7070571" y="3132931"/>
              <a:ext cx="115047" cy="78978"/>
            </a:xfrm>
            <a:custGeom>
              <a:rect b="b" l="l" r="r" t="t"/>
              <a:pathLst>
                <a:path extrusionOk="0" h="3013" w="4389">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82"/>
            <p:cNvSpPr/>
            <p:nvPr/>
          </p:nvSpPr>
          <p:spPr>
            <a:xfrm>
              <a:off x="7026062" y="2903310"/>
              <a:ext cx="44640" cy="59660"/>
            </a:xfrm>
            <a:custGeom>
              <a:rect b="b" l="l" r="r" t="t"/>
              <a:pathLst>
                <a:path extrusionOk="0" h="2276" w="1703">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82"/>
            <p:cNvSpPr/>
            <p:nvPr/>
          </p:nvSpPr>
          <p:spPr>
            <a:xfrm>
              <a:off x="7026062" y="3097440"/>
              <a:ext cx="44640" cy="59581"/>
            </a:xfrm>
            <a:custGeom>
              <a:rect b="b" l="l" r="r" t="t"/>
              <a:pathLst>
                <a:path extrusionOk="0" h="2273" w="1703">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82"/>
            <p:cNvSpPr/>
            <p:nvPr/>
          </p:nvSpPr>
          <p:spPr>
            <a:xfrm>
              <a:off x="7115552" y="3013376"/>
              <a:ext cx="60131" cy="33657"/>
            </a:xfrm>
            <a:custGeom>
              <a:rect b="b" l="l" r="r" t="t"/>
              <a:pathLst>
                <a:path extrusionOk="0" h="1284" w="2294">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82"/>
            <p:cNvSpPr/>
            <p:nvPr/>
          </p:nvSpPr>
          <p:spPr>
            <a:xfrm>
              <a:off x="6921055" y="3013376"/>
              <a:ext cx="60131" cy="33657"/>
            </a:xfrm>
            <a:custGeom>
              <a:rect b="b" l="l" r="r" t="t"/>
              <a:pathLst>
                <a:path extrusionOk="0" h="1284" w="2294">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82"/>
            <p:cNvSpPr/>
            <p:nvPr/>
          </p:nvSpPr>
          <p:spPr>
            <a:xfrm>
              <a:off x="7085591" y="2939719"/>
              <a:ext cx="53605" cy="53211"/>
            </a:xfrm>
            <a:custGeom>
              <a:rect b="b" l="l" r="r" t="t"/>
              <a:pathLst>
                <a:path extrusionOk="0" h="2030" w="2045">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82"/>
            <p:cNvSpPr/>
            <p:nvPr/>
          </p:nvSpPr>
          <p:spPr>
            <a:xfrm>
              <a:off x="6957464" y="3067479"/>
              <a:ext cx="53683" cy="53211"/>
            </a:xfrm>
            <a:custGeom>
              <a:rect b="b" l="l" r="r" t="t"/>
              <a:pathLst>
                <a:path extrusionOk="0" h="2030" w="2048">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82"/>
            <p:cNvSpPr/>
            <p:nvPr/>
          </p:nvSpPr>
          <p:spPr>
            <a:xfrm>
              <a:off x="7085591" y="3067479"/>
              <a:ext cx="53605" cy="53159"/>
            </a:xfrm>
            <a:custGeom>
              <a:rect b="b" l="l" r="r" t="t"/>
              <a:pathLst>
                <a:path extrusionOk="0" h="2028" w="2045">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82"/>
            <p:cNvSpPr/>
            <p:nvPr/>
          </p:nvSpPr>
          <p:spPr>
            <a:xfrm>
              <a:off x="6957464" y="2939719"/>
              <a:ext cx="53578" cy="53211"/>
            </a:xfrm>
            <a:custGeom>
              <a:rect b="b" l="l" r="r" t="t"/>
              <a:pathLst>
                <a:path extrusionOk="0" h="2030" w="2044">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82"/>
            <p:cNvSpPr/>
            <p:nvPr/>
          </p:nvSpPr>
          <p:spPr>
            <a:xfrm>
              <a:off x="6969915" y="2951698"/>
              <a:ext cx="156829" cy="156908"/>
            </a:xfrm>
            <a:custGeom>
              <a:rect b="b" l="l" r="r" t="t"/>
              <a:pathLst>
                <a:path extrusionOk="0" h="5986" w="5983">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82"/>
            <p:cNvSpPr/>
            <p:nvPr/>
          </p:nvSpPr>
          <p:spPr>
            <a:xfrm>
              <a:off x="6992327" y="2974189"/>
              <a:ext cx="112006" cy="112032"/>
            </a:xfrm>
            <a:custGeom>
              <a:rect b="b" l="l" r="r" t="t"/>
              <a:pathLst>
                <a:path extrusionOk="0" h="4274" w="4273">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82"/>
            <p:cNvSpPr/>
            <p:nvPr/>
          </p:nvSpPr>
          <p:spPr>
            <a:xfrm>
              <a:off x="6981160" y="2968920"/>
              <a:ext cx="105374" cy="97694"/>
            </a:xfrm>
            <a:custGeom>
              <a:rect b="b" l="l" r="r" t="t"/>
              <a:pathLst>
                <a:path extrusionOk="0" h="3727" w="402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82"/>
            <p:cNvSpPr/>
            <p:nvPr/>
          </p:nvSpPr>
          <p:spPr>
            <a:xfrm>
              <a:off x="7009286" y="2993638"/>
              <a:ext cx="106292" cy="97799"/>
            </a:xfrm>
            <a:custGeom>
              <a:rect b="b" l="l" r="r" t="t"/>
              <a:pathLst>
                <a:path extrusionOk="0" h="3731" w="4055">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82"/>
            <p:cNvSpPr/>
            <p:nvPr/>
          </p:nvSpPr>
          <p:spPr>
            <a:xfrm>
              <a:off x="6903388" y="2896102"/>
              <a:ext cx="289255" cy="357774"/>
            </a:xfrm>
            <a:custGeom>
              <a:rect b="b" l="l" r="r" t="t"/>
              <a:pathLst>
                <a:path extrusionOk="0" h="13649" w="11035">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1" name="Google Shape;18441;p82"/>
          <p:cNvGrpSpPr/>
          <p:nvPr/>
        </p:nvGrpSpPr>
        <p:grpSpPr>
          <a:xfrm>
            <a:off x="3579459" y="2562286"/>
            <a:ext cx="385717" cy="374288"/>
            <a:chOff x="3579459" y="2409886"/>
            <a:chExt cx="385717" cy="374288"/>
          </a:xfrm>
        </p:grpSpPr>
        <p:sp>
          <p:nvSpPr>
            <p:cNvPr id="18442" name="Google Shape;18442;p82"/>
            <p:cNvSpPr/>
            <p:nvPr/>
          </p:nvSpPr>
          <p:spPr>
            <a:xfrm>
              <a:off x="3800667" y="2551486"/>
              <a:ext cx="164510" cy="218507"/>
            </a:xfrm>
            <a:custGeom>
              <a:rect b="b" l="l" r="r" t="t"/>
              <a:pathLst>
                <a:path extrusionOk="0" h="8336" w="6276">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82"/>
            <p:cNvSpPr/>
            <p:nvPr/>
          </p:nvSpPr>
          <p:spPr>
            <a:xfrm>
              <a:off x="3802869" y="2570149"/>
              <a:ext cx="142963" cy="176961"/>
            </a:xfrm>
            <a:custGeom>
              <a:rect b="b" l="l" r="r" t="t"/>
              <a:pathLst>
                <a:path extrusionOk="0" h="6751" w="5454">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82"/>
            <p:cNvSpPr/>
            <p:nvPr/>
          </p:nvSpPr>
          <p:spPr>
            <a:xfrm>
              <a:off x="3806565" y="2583046"/>
              <a:ext cx="115414" cy="132504"/>
            </a:xfrm>
            <a:custGeom>
              <a:rect b="b" l="l" r="r" t="t"/>
              <a:pathLst>
                <a:path extrusionOk="0" h="5055" w="4403">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82"/>
            <p:cNvSpPr/>
            <p:nvPr/>
          </p:nvSpPr>
          <p:spPr>
            <a:xfrm>
              <a:off x="3585541" y="2415862"/>
              <a:ext cx="61311" cy="47995"/>
            </a:xfrm>
            <a:custGeom>
              <a:rect b="b" l="l" r="r" t="t"/>
              <a:pathLst>
                <a:path extrusionOk="0" h="1831" w="2339">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82"/>
            <p:cNvSpPr/>
            <p:nvPr/>
          </p:nvSpPr>
          <p:spPr>
            <a:xfrm>
              <a:off x="3579459" y="2424670"/>
              <a:ext cx="114785" cy="103435"/>
            </a:xfrm>
            <a:custGeom>
              <a:rect b="b" l="l" r="r" t="t"/>
              <a:pathLst>
                <a:path extrusionOk="0" h="3946" w="4379">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82"/>
            <p:cNvSpPr/>
            <p:nvPr/>
          </p:nvSpPr>
          <p:spPr>
            <a:xfrm>
              <a:off x="3581478" y="2439873"/>
              <a:ext cx="64273" cy="88126"/>
            </a:xfrm>
            <a:custGeom>
              <a:rect b="b" l="l" r="r" t="t"/>
              <a:pathLst>
                <a:path extrusionOk="0" h="3362" w="2452">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82"/>
            <p:cNvSpPr/>
            <p:nvPr/>
          </p:nvSpPr>
          <p:spPr>
            <a:xfrm>
              <a:off x="3582867" y="2442887"/>
              <a:ext cx="169700" cy="170932"/>
            </a:xfrm>
            <a:custGeom>
              <a:rect b="b" l="l" r="r" t="t"/>
              <a:pathLst>
                <a:path extrusionOk="0" h="6521" w="6474">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82"/>
            <p:cNvSpPr/>
            <p:nvPr/>
          </p:nvSpPr>
          <p:spPr>
            <a:xfrm>
              <a:off x="3591622" y="2487239"/>
              <a:ext cx="93395" cy="126580"/>
            </a:xfrm>
            <a:custGeom>
              <a:rect b="b" l="l" r="r" t="t"/>
              <a:pathLst>
                <a:path extrusionOk="0" h="4829" w="3563">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82"/>
            <p:cNvSpPr/>
            <p:nvPr/>
          </p:nvSpPr>
          <p:spPr>
            <a:xfrm>
              <a:off x="3618359" y="2468523"/>
              <a:ext cx="248573" cy="310068"/>
            </a:xfrm>
            <a:custGeom>
              <a:rect b="b" l="l" r="r" t="t"/>
              <a:pathLst>
                <a:path extrusionOk="0" h="11829" w="9483">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82"/>
            <p:cNvSpPr/>
            <p:nvPr/>
          </p:nvSpPr>
          <p:spPr>
            <a:xfrm>
              <a:off x="3628215" y="2547056"/>
              <a:ext cx="231299" cy="231535"/>
            </a:xfrm>
            <a:custGeom>
              <a:rect b="b" l="l" r="r" t="t"/>
              <a:pathLst>
                <a:path extrusionOk="0" h="8833" w="8824">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82"/>
            <p:cNvSpPr/>
            <p:nvPr/>
          </p:nvSpPr>
          <p:spPr>
            <a:xfrm>
              <a:off x="3589132" y="2409886"/>
              <a:ext cx="368364" cy="374288"/>
            </a:xfrm>
            <a:custGeom>
              <a:rect b="b" l="l" r="r" t="t"/>
              <a:pathLst>
                <a:path extrusionOk="0" h="14279" w="14053">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3" name="Google Shape;18453;p82"/>
          <p:cNvGrpSpPr/>
          <p:nvPr/>
        </p:nvGrpSpPr>
        <p:grpSpPr>
          <a:xfrm>
            <a:off x="6877101" y="1659831"/>
            <a:ext cx="365402" cy="360343"/>
            <a:chOff x="6876913" y="1502068"/>
            <a:chExt cx="365402" cy="360343"/>
          </a:xfrm>
        </p:grpSpPr>
        <p:sp>
          <p:nvSpPr>
            <p:cNvPr id="18454" name="Google Shape;18454;p82"/>
            <p:cNvSpPr/>
            <p:nvPr/>
          </p:nvSpPr>
          <p:spPr>
            <a:xfrm>
              <a:off x="7099615" y="1507390"/>
              <a:ext cx="114365" cy="132793"/>
            </a:xfrm>
            <a:custGeom>
              <a:rect b="b" l="l" r="r" t="t"/>
              <a:pathLst>
                <a:path extrusionOk="0" h="5066" w="4363">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82"/>
            <p:cNvSpPr/>
            <p:nvPr/>
          </p:nvSpPr>
          <p:spPr>
            <a:xfrm>
              <a:off x="7140244" y="1512213"/>
              <a:ext cx="73605" cy="127969"/>
            </a:xfrm>
            <a:custGeom>
              <a:rect b="b" l="l" r="r" t="t"/>
              <a:pathLst>
                <a:path extrusionOk="0" h="4882" w="2808">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82"/>
            <p:cNvSpPr/>
            <p:nvPr/>
          </p:nvSpPr>
          <p:spPr>
            <a:xfrm>
              <a:off x="6905275" y="1507390"/>
              <a:ext cx="114444" cy="132793"/>
            </a:xfrm>
            <a:custGeom>
              <a:rect b="b" l="l" r="r" t="t"/>
              <a:pathLst>
                <a:path extrusionOk="0" h="5066" w="4366">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82"/>
            <p:cNvSpPr/>
            <p:nvPr/>
          </p:nvSpPr>
          <p:spPr>
            <a:xfrm>
              <a:off x="6905485" y="1512213"/>
              <a:ext cx="73578" cy="127969"/>
            </a:xfrm>
            <a:custGeom>
              <a:rect b="b" l="l" r="r" t="t"/>
              <a:pathLst>
                <a:path extrusionOk="0" h="4882" w="2807">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82"/>
            <p:cNvSpPr/>
            <p:nvPr/>
          </p:nvSpPr>
          <p:spPr>
            <a:xfrm>
              <a:off x="7025407" y="1811323"/>
              <a:ext cx="68519" cy="45741"/>
            </a:xfrm>
            <a:custGeom>
              <a:rect b="b" l="l" r="r" t="t"/>
              <a:pathLst>
                <a:path extrusionOk="0" h="1745" w="2614">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82"/>
            <p:cNvSpPr/>
            <p:nvPr/>
          </p:nvSpPr>
          <p:spPr>
            <a:xfrm>
              <a:off x="6882706" y="1571663"/>
              <a:ext cx="353895" cy="245768"/>
            </a:xfrm>
            <a:custGeom>
              <a:rect b="b" l="l" r="r" t="t"/>
              <a:pathLst>
                <a:path extrusionOk="0" h="9376" w="13501">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82"/>
            <p:cNvSpPr/>
            <p:nvPr/>
          </p:nvSpPr>
          <p:spPr>
            <a:xfrm>
              <a:off x="7002550" y="1725792"/>
              <a:ext cx="114129" cy="111298"/>
            </a:xfrm>
            <a:custGeom>
              <a:rect b="b" l="l" r="r" t="t"/>
              <a:pathLst>
                <a:path extrusionOk="0" h="4246" w="4354">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82"/>
            <p:cNvSpPr/>
            <p:nvPr/>
          </p:nvSpPr>
          <p:spPr>
            <a:xfrm>
              <a:off x="6882706" y="1656670"/>
              <a:ext cx="148441" cy="160761"/>
            </a:xfrm>
            <a:custGeom>
              <a:rect b="b" l="l" r="r" t="t"/>
              <a:pathLst>
                <a:path extrusionOk="0" h="6133" w="5663">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82"/>
            <p:cNvSpPr/>
            <p:nvPr/>
          </p:nvSpPr>
          <p:spPr>
            <a:xfrm>
              <a:off x="7088081" y="1656670"/>
              <a:ext cx="148441" cy="160761"/>
            </a:xfrm>
            <a:custGeom>
              <a:rect b="b" l="l" r="r" t="t"/>
              <a:pathLst>
                <a:path extrusionOk="0" h="6133" w="5663">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82"/>
            <p:cNvSpPr/>
            <p:nvPr/>
          </p:nvSpPr>
          <p:spPr>
            <a:xfrm>
              <a:off x="6968343" y="1680077"/>
              <a:ext cx="39948" cy="51455"/>
            </a:xfrm>
            <a:custGeom>
              <a:rect b="b" l="l" r="r" t="t"/>
              <a:pathLst>
                <a:path extrusionOk="0" h="1963" w="1524">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82"/>
            <p:cNvSpPr/>
            <p:nvPr/>
          </p:nvSpPr>
          <p:spPr>
            <a:xfrm>
              <a:off x="6985223" y="1680077"/>
              <a:ext cx="23250" cy="40393"/>
            </a:xfrm>
            <a:custGeom>
              <a:rect b="b" l="l" r="r" t="t"/>
              <a:pathLst>
                <a:path extrusionOk="0" h="1541" w="887">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82"/>
            <p:cNvSpPr/>
            <p:nvPr/>
          </p:nvSpPr>
          <p:spPr>
            <a:xfrm>
              <a:off x="6979693" y="1685792"/>
              <a:ext cx="17169" cy="17169"/>
            </a:xfrm>
            <a:custGeom>
              <a:rect b="b" l="l" r="r" t="t"/>
              <a:pathLst>
                <a:path extrusionOk="0" h="655" w="655">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82"/>
            <p:cNvSpPr/>
            <p:nvPr/>
          </p:nvSpPr>
          <p:spPr>
            <a:xfrm>
              <a:off x="7110939" y="1680077"/>
              <a:ext cx="40026" cy="51455"/>
            </a:xfrm>
            <a:custGeom>
              <a:rect b="b" l="l" r="r" t="t"/>
              <a:pathLst>
                <a:path extrusionOk="0" h="1963" w="1527">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82"/>
            <p:cNvSpPr/>
            <p:nvPr/>
          </p:nvSpPr>
          <p:spPr>
            <a:xfrm>
              <a:off x="7127898" y="1680077"/>
              <a:ext cx="23250" cy="40393"/>
            </a:xfrm>
            <a:custGeom>
              <a:rect b="b" l="l" r="r" t="t"/>
              <a:pathLst>
                <a:path extrusionOk="0" h="1541" w="887">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82"/>
            <p:cNvSpPr/>
            <p:nvPr/>
          </p:nvSpPr>
          <p:spPr>
            <a:xfrm>
              <a:off x="7122367" y="1685792"/>
              <a:ext cx="17169" cy="17169"/>
            </a:xfrm>
            <a:custGeom>
              <a:rect b="b" l="l" r="r" t="t"/>
              <a:pathLst>
                <a:path extrusionOk="0" h="655" w="655">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82"/>
            <p:cNvSpPr/>
            <p:nvPr/>
          </p:nvSpPr>
          <p:spPr>
            <a:xfrm>
              <a:off x="6882706" y="1571663"/>
              <a:ext cx="176934" cy="222439"/>
            </a:xfrm>
            <a:custGeom>
              <a:rect b="b" l="l" r="r" t="t"/>
              <a:pathLst>
                <a:path extrusionOk="0" h="8486" w="675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82"/>
            <p:cNvSpPr/>
            <p:nvPr/>
          </p:nvSpPr>
          <p:spPr>
            <a:xfrm>
              <a:off x="6882706" y="1661257"/>
              <a:ext cx="80970" cy="132845"/>
            </a:xfrm>
            <a:custGeom>
              <a:rect b="b" l="l" r="r" t="t"/>
              <a:pathLst>
                <a:path extrusionOk="0" h="5068" w="3089">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82"/>
            <p:cNvSpPr/>
            <p:nvPr/>
          </p:nvSpPr>
          <p:spPr>
            <a:xfrm>
              <a:off x="7030388" y="1777116"/>
              <a:ext cx="57825" cy="40026"/>
            </a:xfrm>
            <a:custGeom>
              <a:rect b="b" l="l" r="r" t="t"/>
              <a:pathLst>
                <a:path extrusionOk="0" h="1527" w="2206">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82"/>
            <p:cNvSpPr/>
            <p:nvPr/>
          </p:nvSpPr>
          <p:spPr>
            <a:xfrm>
              <a:off x="6876913" y="1502068"/>
              <a:ext cx="365402" cy="360343"/>
            </a:xfrm>
            <a:custGeom>
              <a:rect b="b" l="l" r="r" t="t"/>
              <a:pathLst>
                <a:path extrusionOk="0" h="13747" w="1394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82"/>
            <p:cNvSpPr/>
            <p:nvPr/>
          </p:nvSpPr>
          <p:spPr>
            <a:xfrm>
              <a:off x="6962183" y="1674809"/>
              <a:ext cx="52189" cy="63434"/>
            </a:xfrm>
            <a:custGeom>
              <a:rect b="b" l="l" r="r" t="t"/>
              <a:pathLst>
                <a:path extrusionOk="0" h="2420" w="1991">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82"/>
            <p:cNvSpPr/>
            <p:nvPr/>
          </p:nvSpPr>
          <p:spPr>
            <a:xfrm>
              <a:off x="7105591" y="1674730"/>
              <a:ext cx="50643" cy="60865"/>
            </a:xfrm>
            <a:custGeom>
              <a:rect b="b" l="l" r="r" t="t"/>
              <a:pathLst>
                <a:path extrusionOk="0" h="2322" w="1932">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5" name="Google Shape;18475;p82"/>
          <p:cNvGrpSpPr/>
          <p:nvPr/>
        </p:nvGrpSpPr>
        <p:grpSpPr>
          <a:xfrm>
            <a:off x="1426889" y="1652267"/>
            <a:ext cx="331405" cy="364563"/>
            <a:chOff x="1426889" y="1499867"/>
            <a:chExt cx="331405" cy="364563"/>
          </a:xfrm>
        </p:grpSpPr>
        <p:sp>
          <p:nvSpPr>
            <p:cNvPr id="18476" name="Google Shape;18476;p82"/>
            <p:cNvSpPr/>
            <p:nvPr/>
          </p:nvSpPr>
          <p:spPr>
            <a:xfrm>
              <a:off x="1432787" y="1625136"/>
              <a:ext cx="102701" cy="137852"/>
            </a:xfrm>
            <a:custGeom>
              <a:rect b="b" l="l" r="r" t="t"/>
              <a:pathLst>
                <a:path extrusionOk="0" h="5259" w="3918">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82"/>
            <p:cNvSpPr/>
            <p:nvPr/>
          </p:nvSpPr>
          <p:spPr>
            <a:xfrm>
              <a:off x="1649669" y="1625136"/>
              <a:ext cx="102727" cy="137852"/>
            </a:xfrm>
            <a:custGeom>
              <a:rect b="b" l="l" r="r" t="t"/>
              <a:pathLst>
                <a:path extrusionOk="0" h="5259" w="3919">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82"/>
            <p:cNvSpPr/>
            <p:nvPr/>
          </p:nvSpPr>
          <p:spPr>
            <a:xfrm>
              <a:off x="1478423" y="1630746"/>
              <a:ext cx="228337" cy="228442"/>
            </a:xfrm>
            <a:custGeom>
              <a:rect b="b" l="l" r="r" t="t"/>
              <a:pathLst>
                <a:path extrusionOk="0" h="8715" w="8711">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82"/>
            <p:cNvSpPr/>
            <p:nvPr/>
          </p:nvSpPr>
          <p:spPr>
            <a:xfrm>
              <a:off x="1512709" y="1630850"/>
              <a:ext cx="159765" cy="188337"/>
            </a:xfrm>
            <a:custGeom>
              <a:rect b="b" l="l" r="r" t="t"/>
              <a:pathLst>
                <a:path extrusionOk="0" h="7185" w="6095">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82"/>
            <p:cNvSpPr/>
            <p:nvPr/>
          </p:nvSpPr>
          <p:spPr>
            <a:xfrm>
              <a:off x="1506994" y="1836199"/>
              <a:ext cx="68493" cy="22910"/>
            </a:xfrm>
            <a:custGeom>
              <a:rect b="b" l="l" r="r" t="t"/>
              <a:pathLst>
                <a:path extrusionOk="0" h="874" w="2613">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82"/>
            <p:cNvSpPr/>
            <p:nvPr/>
          </p:nvSpPr>
          <p:spPr>
            <a:xfrm>
              <a:off x="1506994" y="1836199"/>
              <a:ext cx="45636" cy="22910"/>
            </a:xfrm>
            <a:custGeom>
              <a:rect b="b" l="l" r="r" t="t"/>
              <a:pathLst>
                <a:path extrusionOk="0" h="874" w="1741">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82"/>
            <p:cNvSpPr/>
            <p:nvPr/>
          </p:nvSpPr>
          <p:spPr>
            <a:xfrm>
              <a:off x="1609669" y="1836199"/>
              <a:ext cx="68598" cy="22910"/>
            </a:xfrm>
            <a:custGeom>
              <a:rect b="b" l="l" r="r" t="t"/>
              <a:pathLst>
                <a:path extrusionOk="0" h="874" w="2617">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82"/>
            <p:cNvSpPr/>
            <p:nvPr/>
          </p:nvSpPr>
          <p:spPr>
            <a:xfrm>
              <a:off x="1609669" y="1836199"/>
              <a:ext cx="45741" cy="22910"/>
            </a:xfrm>
            <a:custGeom>
              <a:rect b="b" l="l" r="r" t="t"/>
              <a:pathLst>
                <a:path extrusionOk="0" h="874" w="1745">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82"/>
            <p:cNvSpPr/>
            <p:nvPr/>
          </p:nvSpPr>
          <p:spPr>
            <a:xfrm>
              <a:off x="1512709" y="1505293"/>
              <a:ext cx="159765" cy="159765"/>
            </a:xfrm>
            <a:custGeom>
              <a:rect b="b" l="l" r="r" t="t"/>
              <a:pathLst>
                <a:path extrusionOk="0" h="6095" w="6095">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82"/>
            <p:cNvSpPr/>
            <p:nvPr/>
          </p:nvSpPr>
          <p:spPr>
            <a:xfrm>
              <a:off x="1575461" y="1607993"/>
              <a:ext cx="34234" cy="34312"/>
            </a:xfrm>
            <a:custGeom>
              <a:rect b="b" l="l" r="r" t="t"/>
              <a:pathLst>
                <a:path extrusionOk="0" h="1309" w="1306">
                  <a:moveTo>
                    <a:pt x="655" y="0"/>
                  </a:moveTo>
                  <a:lnTo>
                    <a:pt x="1" y="436"/>
                  </a:lnTo>
                  <a:lnTo>
                    <a:pt x="655" y="1308"/>
                  </a:lnTo>
                  <a:lnTo>
                    <a:pt x="1306" y="436"/>
                  </a:lnTo>
                  <a:lnTo>
                    <a:pt x="655"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82"/>
            <p:cNvSpPr/>
            <p:nvPr/>
          </p:nvSpPr>
          <p:spPr>
            <a:xfrm>
              <a:off x="1512420" y="1505319"/>
              <a:ext cx="94417" cy="159818"/>
            </a:xfrm>
            <a:custGeom>
              <a:rect b="b" l="l" r="r" t="t"/>
              <a:pathLst>
                <a:path extrusionOk="0" h="6097" w="3602">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82"/>
            <p:cNvSpPr/>
            <p:nvPr/>
          </p:nvSpPr>
          <p:spPr>
            <a:xfrm>
              <a:off x="1512709" y="1505293"/>
              <a:ext cx="159765" cy="82805"/>
            </a:xfrm>
            <a:custGeom>
              <a:rect b="b" l="l" r="r" t="t"/>
              <a:pathLst>
                <a:path extrusionOk="0" h="3159" w="6095">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82"/>
            <p:cNvSpPr/>
            <p:nvPr/>
          </p:nvSpPr>
          <p:spPr>
            <a:xfrm>
              <a:off x="1512709" y="1505293"/>
              <a:ext cx="94129" cy="82805"/>
            </a:xfrm>
            <a:custGeom>
              <a:rect b="b" l="l" r="r" t="t"/>
              <a:pathLst>
                <a:path extrusionOk="0" h="3159" w="3591">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82"/>
            <p:cNvSpPr/>
            <p:nvPr/>
          </p:nvSpPr>
          <p:spPr>
            <a:xfrm>
              <a:off x="1546995" y="1573786"/>
              <a:ext cx="22779" cy="28519"/>
            </a:xfrm>
            <a:custGeom>
              <a:rect b="b" l="l" r="r" t="t"/>
              <a:pathLst>
                <a:path extrusionOk="0" h="1088" w="869">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82"/>
            <p:cNvSpPr/>
            <p:nvPr/>
          </p:nvSpPr>
          <p:spPr>
            <a:xfrm>
              <a:off x="1615383" y="1573786"/>
              <a:ext cx="22884" cy="28519"/>
            </a:xfrm>
            <a:custGeom>
              <a:rect b="b" l="l" r="r" t="t"/>
              <a:pathLst>
                <a:path extrusionOk="0" h="1088" w="873">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82"/>
            <p:cNvSpPr/>
            <p:nvPr/>
          </p:nvSpPr>
          <p:spPr>
            <a:xfrm>
              <a:off x="1620730" y="1579133"/>
              <a:ext cx="12189" cy="12110"/>
            </a:xfrm>
            <a:custGeom>
              <a:rect b="b" l="l" r="r" t="t"/>
              <a:pathLst>
                <a:path extrusionOk="0" h="462" w="465">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82"/>
            <p:cNvSpPr/>
            <p:nvPr/>
          </p:nvSpPr>
          <p:spPr>
            <a:xfrm>
              <a:off x="1552237" y="1579133"/>
              <a:ext cx="12215" cy="12110"/>
            </a:xfrm>
            <a:custGeom>
              <a:rect b="b" l="l" r="r" t="t"/>
              <a:pathLst>
                <a:path extrusionOk="0" h="462" w="466">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82"/>
            <p:cNvSpPr/>
            <p:nvPr/>
          </p:nvSpPr>
          <p:spPr>
            <a:xfrm>
              <a:off x="1426889" y="1499867"/>
              <a:ext cx="331405" cy="364563"/>
            </a:xfrm>
            <a:custGeom>
              <a:rect b="b" l="l" r="r" t="t"/>
              <a:pathLst>
                <a:path extrusionOk="0" h="13908" w="12643">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82"/>
            <p:cNvSpPr/>
            <p:nvPr/>
          </p:nvSpPr>
          <p:spPr>
            <a:xfrm>
              <a:off x="1541542" y="1568438"/>
              <a:ext cx="33578" cy="39293"/>
            </a:xfrm>
            <a:custGeom>
              <a:rect b="b" l="l" r="r" t="t"/>
              <a:pathLst>
                <a:path extrusionOk="0" h="1499" w="1281">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82"/>
            <p:cNvSpPr/>
            <p:nvPr/>
          </p:nvSpPr>
          <p:spPr>
            <a:xfrm>
              <a:off x="1610036" y="1568438"/>
              <a:ext cx="33578" cy="39293"/>
            </a:xfrm>
            <a:custGeom>
              <a:rect b="b" l="l" r="r" t="t"/>
              <a:pathLst>
                <a:path extrusionOk="0" h="1499" w="1281">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82"/>
            <p:cNvSpPr/>
            <p:nvPr/>
          </p:nvSpPr>
          <p:spPr>
            <a:xfrm>
              <a:off x="1569302" y="1602672"/>
              <a:ext cx="46580" cy="45007"/>
            </a:xfrm>
            <a:custGeom>
              <a:rect b="b" l="l" r="r" t="t"/>
              <a:pathLst>
                <a:path extrusionOk="0" h="1717" w="1777">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7" name="Google Shape;18497;p82"/>
          <p:cNvGrpSpPr/>
          <p:nvPr/>
        </p:nvGrpSpPr>
        <p:grpSpPr>
          <a:xfrm>
            <a:off x="4137838" y="1658059"/>
            <a:ext cx="370566" cy="353056"/>
            <a:chOff x="4137838" y="1505659"/>
            <a:chExt cx="370566" cy="353056"/>
          </a:xfrm>
        </p:grpSpPr>
        <p:sp>
          <p:nvSpPr>
            <p:cNvPr id="18498" name="Google Shape;18498;p82"/>
            <p:cNvSpPr/>
            <p:nvPr/>
          </p:nvSpPr>
          <p:spPr>
            <a:xfrm>
              <a:off x="4149188" y="1613707"/>
              <a:ext cx="91377" cy="91377"/>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82"/>
            <p:cNvSpPr/>
            <p:nvPr/>
          </p:nvSpPr>
          <p:spPr>
            <a:xfrm>
              <a:off x="4166331" y="1630850"/>
              <a:ext cx="57065" cy="57091"/>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82"/>
            <p:cNvSpPr/>
            <p:nvPr/>
          </p:nvSpPr>
          <p:spPr>
            <a:xfrm>
              <a:off x="4411706" y="1613707"/>
              <a:ext cx="91351" cy="91377"/>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82"/>
            <p:cNvSpPr/>
            <p:nvPr/>
          </p:nvSpPr>
          <p:spPr>
            <a:xfrm>
              <a:off x="4428849" y="1630850"/>
              <a:ext cx="57065" cy="57091"/>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82"/>
            <p:cNvSpPr/>
            <p:nvPr/>
          </p:nvSpPr>
          <p:spPr>
            <a:xfrm>
              <a:off x="4183369" y="1511007"/>
              <a:ext cx="285507" cy="342466"/>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82"/>
            <p:cNvSpPr/>
            <p:nvPr/>
          </p:nvSpPr>
          <p:spPr>
            <a:xfrm>
              <a:off x="4183474" y="1511007"/>
              <a:ext cx="159215" cy="336857"/>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82"/>
            <p:cNvSpPr/>
            <p:nvPr/>
          </p:nvSpPr>
          <p:spPr>
            <a:xfrm>
              <a:off x="4223658" y="1625136"/>
              <a:ext cx="204929" cy="205558"/>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82"/>
            <p:cNvSpPr/>
            <p:nvPr/>
          </p:nvSpPr>
          <p:spPr>
            <a:xfrm>
              <a:off x="4215453" y="1625765"/>
              <a:ext cx="57353" cy="171377"/>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82"/>
            <p:cNvSpPr/>
            <p:nvPr/>
          </p:nvSpPr>
          <p:spPr>
            <a:xfrm>
              <a:off x="4269006" y="1756382"/>
              <a:ext cx="114234" cy="51376"/>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82"/>
            <p:cNvSpPr/>
            <p:nvPr/>
          </p:nvSpPr>
          <p:spPr>
            <a:xfrm>
              <a:off x="4293252" y="1773525"/>
              <a:ext cx="65741" cy="34312"/>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82"/>
            <p:cNvSpPr/>
            <p:nvPr/>
          </p:nvSpPr>
          <p:spPr>
            <a:xfrm>
              <a:off x="4257577" y="1653603"/>
              <a:ext cx="34312" cy="40053"/>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82"/>
            <p:cNvSpPr/>
            <p:nvPr/>
          </p:nvSpPr>
          <p:spPr>
            <a:xfrm>
              <a:off x="4274720" y="1653708"/>
              <a:ext cx="17169" cy="28493"/>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82"/>
            <p:cNvSpPr/>
            <p:nvPr/>
          </p:nvSpPr>
          <p:spPr>
            <a:xfrm>
              <a:off x="4269006" y="1659422"/>
              <a:ext cx="11455" cy="11455"/>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82"/>
            <p:cNvSpPr/>
            <p:nvPr/>
          </p:nvSpPr>
          <p:spPr>
            <a:xfrm>
              <a:off x="4360356" y="1653603"/>
              <a:ext cx="34207" cy="40053"/>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82"/>
            <p:cNvSpPr/>
            <p:nvPr/>
          </p:nvSpPr>
          <p:spPr>
            <a:xfrm>
              <a:off x="4377499" y="1653708"/>
              <a:ext cx="17064" cy="28493"/>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82"/>
            <p:cNvSpPr/>
            <p:nvPr/>
          </p:nvSpPr>
          <p:spPr>
            <a:xfrm>
              <a:off x="4371785" y="1659422"/>
              <a:ext cx="11455" cy="11455"/>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82"/>
            <p:cNvSpPr/>
            <p:nvPr/>
          </p:nvSpPr>
          <p:spPr>
            <a:xfrm>
              <a:off x="4295428" y="1716749"/>
              <a:ext cx="27182" cy="16619"/>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82"/>
            <p:cNvSpPr/>
            <p:nvPr/>
          </p:nvSpPr>
          <p:spPr>
            <a:xfrm>
              <a:off x="4330028" y="1716670"/>
              <a:ext cx="26789" cy="16619"/>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82"/>
            <p:cNvSpPr/>
            <p:nvPr/>
          </p:nvSpPr>
          <p:spPr>
            <a:xfrm>
              <a:off x="4137838" y="1505659"/>
              <a:ext cx="370566" cy="353056"/>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82"/>
            <p:cNvSpPr/>
            <p:nvPr/>
          </p:nvSpPr>
          <p:spPr>
            <a:xfrm>
              <a:off x="4252334" y="1648360"/>
              <a:ext cx="44902" cy="50721"/>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82"/>
            <p:cNvSpPr/>
            <p:nvPr/>
          </p:nvSpPr>
          <p:spPr>
            <a:xfrm>
              <a:off x="4355009" y="1648255"/>
              <a:ext cx="45007" cy="50721"/>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82"/>
            <p:cNvSpPr/>
            <p:nvPr/>
          </p:nvSpPr>
          <p:spPr>
            <a:xfrm>
              <a:off x="4263763" y="1751035"/>
              <a:ext cx="124824" cy="62071"/>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82"/>
            <p:cNvSpPr/>
            <p:nvPr/>
          </p:nvSpPr>
          <p:spPr>
            <a:xfrm>
              <a:off x="4217760" y="1619841"/>
              <a:ext cx="212662" cy="216201"/>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1" name="Google Shape;18521;p82"/>
          <p:cNvGrpSpPr/>
          <p:nvPr/>
        </p:nvGrpSpPr>
        <p:grpSpPr>
          <a:xfrm>
            <a:off x="7970761" y="1659239"/>
            <a:ext cx="364668" cy="350776"/>
            <a:chOff x="7970761" y="1506839"/>
            <a:chExt cx="364668" cy="350776"/>
          </a:xfrm>
        </p:grpSpPr>
        <p:sp>
          <p:nvSpPr>
            <p:cNvPr id="18522" name="Google Shape;18522;p82"/>
            <p:cNvSpPr/>
            <p:nvPr/>
          </p:nvSpPr>
          <p:spPr>
            <a:xfrm>
              <a:off x="8204314" y="1512501"/>
              <a:ext cx="125296" cy="117353"/>
            </a:xfrm>
            <a:custGeom>
              <a:rect b="b" l="l" r="r" t="t"/>
              <a:pathLst>
                <a:path extrusionOk="0" h="4477" w="478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82"/>
            <p:cNvSpPr/>
            <p:nvPr/>
          </p:nvSpPr>
          <p:spPr>
            <a:xfrm>
              <a:off x="8226726" y="1512684"/>
              <a:ext cx="102989" cy="113395"/>
            </a:xfrm>
            <a:custGeom>
              <a:rect b="b" l="l" r="r" t="t"/>
              <a:pathLst>
                <a:path extrusionOk="0" h="4326" w="3929">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82"/>
            <p:cNvSpPr/>
            <p:nvPr/>
          </p:nvSpPr>
          <p:spPr>
            <a:xfrm>
              <a:off x="7976475" y="1512501"/>
              <a:ext cx="125270" cy="117353"/>
            </a:xfrm>
            <a:custGeom>
              <a:rect b="b" l="l" r="r" t="t"/>
              <a:pathLst>
                <a:path extrusionOk="0" h="4477" w="4779">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82"/>
            <p:cNvSpPr/>
            <p:nvPr/>
          </p:nvSpPr>
          <p:spPr>
            <a:xfrm>
              <a:off x="7976475" y="1512684"/>
              <a:ext cx="102884" cy="113395"/>
            </a:xfrm>
            <a:custGeom>
              <a:rect b="b" l="l" r="r" t="t"/>
              <a:pathLst>
                <a:path extrusionOk="0" h="4326" w="3925">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82"/>
            <p:cNvSpPr/>
            <p:nvPr/>
          </p:nvSpPr>
          <p:spPr>
            <a:xfrm>
              <a:off x="8010656" y="1555725"/>
              <a:ext cx="284773" cy="296280"/>
            </a:xfrm>
            <a:custGeom>
              <a:rect b="b" l="l" r="r" t="t"/>
              <a:pathLst>
                <a:path extrusionOk="0" h="11303" w="10864">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82"/>
            <p:cNvSpPr/>
            <p:nvPr/>
          </p:nvSpPr>
          <p:spPr>
            <a:xfrm>
              <a:off x="8104209" y="1783591"/>
              <a:ext cx="97825" cy="34207"/>
            </a:xfrm>
            <a:custGeom>
              <a:rect b="b" l="l" r="r" t="t"/>
              <a:pathLst>
                <a:path extrusionOk="0" h="1305" w="3732">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82"/>
            <p:cNvSpPr/>
            <p:nvPr/>
          </p:nvSpPr>
          <p:spPr>
            <a:xfrm>
              <a:off x="8089110" y="1699055"/>
              <a:ext cx="127969" cy="90250"/>
            </a:xfrm>
            <a:custGeom>
              <a:rect b="b" l="l" r="r" t="t"/>
              <a:pathLst>
                <a:path extrusionOk="0" h="3443" w="4882">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82"/>
            <p:cNvSpPr/>
            <p:nvPr/>
          </p:nvSpPr>
          <p:spPr>
            <a:xfrm>
              <a:off x="8010656" y="1555804"/>
              <a:ext cx="142439" cy="295651"/>
            </a:xfrm>
            <a:custGeom>
              <a:rect b="b" l="l" r="r" t="t"/>
              <a:pathLst>
                <a:path extrusionOk="0" h="11279" w="5434">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82"/>
            <p:cNvSpPr/>
            <p:nvPr/>
          </p:nvSpPr>
          <p:spPr>
            <a:xfrm>
              <a:off x="8115559" y="1737981"/>
              <a:ext cx="27759" cy="27209"/>
            </a:xfrm>
            <a:custGeom>
              <a:rect b="b" l="l" r="r" t="t"/>
              <a:pathLst>
                <a:path extrusionOk="0" h="1038" w="1059">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82"/>
            <p:cNvSpPr/>
            <p:nvPr/>
          </p:nvSpPr>
          <p:spPr>
            <a:xfrm>
              <a:off x="8162741" y="1738086"/>
              <a:ext cx="27680" cy="27235"/>
            </a:xfrm>
            <a:custGeom>
              <a:rect b="b" l="l" r="r" t="t"/>
              <a:pathLst>
                <a:path extrusionOk="0" h="1039" w="1056">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82"/>
            <p:cNvSpPr/>
            <p:nvPr/>
          </p:nvSpPr>
          <p:spPr>
            <a:xfrm>
              <a:off x="8073252" y="1652607"/>
              <a:ext cx="34207" cy="39843"/>
            </a:xfrm>
            <a:custGeom>
              <a:rect b="b" l="l" r="r" t="t"/>
              <a:pathLst>
                <a:path extrusionOk="0" h="1520" w="1305">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82"/>
            <p:cNvSpPr/>
            <p:nvPr/>
          </p:nvSpPr>
          <p:spPr>
            <a:xfrm>
              <a:off x="8090395" y="1652607"/>
              <a:ext cx="17064" cy="28493"/>
            </a:xfrm>
            <a:custGeom>
              <a:rect b="b" l="l" r="r" t="t"/>
              <a:pathLst>
                <a:path extrusionOk="0" h="1087" w="651">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82"/>
            <p:cNvSpPr/>
            <p:nvPr/>
          </p:nvSpPr>
          <p:spPr>
            <a:xfrm>
              <a:off x="8084681"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82"/>
            <p:cNvSpPr/>
            <p:nvPr/>
          </p:nvSpPr>
          <p:spPr>
            <a:xfrm>
              <a:off x="8198600" y="1652607"/>
              <a:ext cx="34234" cy="39843"/>
            </a:xfrm>
            <a:custGeom>
              <a:rect b="b" l="l" r="r" t="t"/>
              <a:pathLst>
                <a:path extrusionOk="0" h="1520" w="1306">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82"/>
            <p:cNvSpPr/>
            <p:nvPr/>
          </p:nvSpPr>
          <p:spPr>
            <a:xfrm>
              <a:off x="8215743" y="1652607"/>
              <a:ext cx="17091" cy="28493"/>
            </a:xfrm>
            <a:custGeom>
              <a:rect b="b" l="l" r="r" t="t"/>
              <a:pathLst>
                <a:path extrusionOk="0" h="1087" w="652">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82"/>
            <p:cNvSpPr/>
            <p:nvPr/>
          </p:nvSpPr>
          <p:spPr>
            <a:xfrm>
              <a:off x="8209950"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82"/>
            <p:cNvSpPr/>
            <p:nvPr/>
          </p:nvSpPr>
          <p:spPr>
            <a:xfrm>
              <a:off x="8110683" y="1732738"/>
              <a:ext cx="36802" cy="37956"/>
            </a:xfrm>
            <a:custGeom>
              <a:rect b="b" l="l" r="r" t="t"/>
              <a:pathLst>
                <a:path extrusionOk="0" h="1448" w="1404">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82"/>
            <p:cNvSpPr/>
            <p:nvPr/>
          </p:nvSpPr>
          <p:spPr>
            <a:xfrm>
              <a:off x="8156581" y="1732765"/>
              <a:ext cx="38087" cy="37929"/>
            </a:xfrm>
            <a:custGeom>
              <a:rect b="b" l="l" r="r" t="t"/>
              <a:pathLst>
                <a:path extrusionOk="0" h="1447" w="1453">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82"/>
            <p:cNvSpPr/>
            <p:nvPr/>
          </p:nvSpPr>
          <p:spPr>
            <a:xfrm>
              <a:off x="7970761" y="1506839"/>
              <a:ext cx="364668" cy="350776"/>
            </a:xfrm>
            <a:custGeom>
              <a:rect b="b" l="l" r="r" t="t"/>
              <a:pathLst>
                <a:path extrusionOk="0" h="13382" w="13912">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82"/>
            <p:cNvSpPr/>
            <p:nvPr/>
          </p:nvSpPr>
          <p:spPr>
            <a:xfrm>
              <a:off x="8083658" y="1693708"/>
              <a:ext cx="138952" cy="129621"/>
            </a:xfrm>
            <a:custGeom>
              <a:rect b="b" l="l" r="r" t="t"/>
              <a:pathLst>
                <a:path extrusionOk="0" h="4945" w="5301">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82"/>
            <p:cNvSpPr/>
            <p:nvPr/>
          </p:nvSpPr>
          <p:spPr>
            <a:xfrm>
              <a:off x="8067800" y="1647155"/>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82"/>
            <p:cNvSpPr/>
            <p:nvPr/>
          </p:nvSpPr>
          <p:spPr>
            <a:xfrm>
              <a:off x="8193358" y="1647155"/>
              <a:ext cx="44902" cy="50643"/>
            </a:xfrm>
            <a:custGeom>
              <a:rect b="b" l="l" r="r" t="t"/>
              <a:pathLst>
                <a:path extrusionOk="0" h="1932" w="1713">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4" name="Google Shape;18544;p82"/>
          <p:cNvGrpSpPr/>
          <p:nvPr/>
        </p:nvGrpSpPr>
        <p:grpSpPr>
          <a:xfrm>
            <a:off x="1397033" y="2562181"/>
            <a:ext cx="374341" cy="374839"/>
            <a:chOff x="1397033" y="2409781"/>
            <a:chExt cx="374341" cy="374839"/>
          </a:xfrm>
        </p:grpSpPr>
        <p:sp>
          <p:nvSpPr>
            <p:cNvPr id="18545" name="Google Shape;18545;p82"/>
            <p:cNvSpPr/>
            <p:nvPr/>
          </p:nvSpPr>
          <p:spPr>
            <a:xfrm>
              <a:off x="1443560" y="2473871"/>
              <a:ext cx="281260" cy="287237"/>
            </a:xfrm>
            <a:custGeom>
              <a:rect b="b" l="l" r="r" t="t"/>
              <a:pathLst>
                <a:path extrusionOk="0" h="10958" w="1073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82"/>
            <p:cNvSpPr/>
            <p:nvPr/>
          </p:nvSpPr>
          <p:spPr>
            <a:xfrm>
              <a:off x="1490402" y="2497278"/>
              <a:ext cx="187603" cy="263750"/>
            </a:xfrm>
            <a:custGeom>
              <a:rect b="b" l="l" r="r" t="t"/>
              <a:pathLst>
                <a:path extrusionOk="0" h="10062" w="7157">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82"/>
            <p:cNvSpPr/>
            <p:nvPr/>
          </p:nvSpPr>
          <p:spPr>
            <a:xfrm>
              <a:off x="1402564" y="2415259"/>
              <a:ext cx="363358" cy="211954"/>
            </a:xfrm>
            <a:custGeom>
              <a:rect b="b" l="l" r="r" t="t"/>
              <a:pathLst>
                <a:path extrusionOk="0" h="8086" w="13862">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82"/>
            <p:cNvSpPr/>
            <p:nvPr/>
          </p:nvSpPr>
          <p:spPr>
            <a:xfrm>
              <a:off x="1408357" y="2411485"/>
              <a:ext cx="351588" cy="208966"/>
            </a:xfrm>
            <a:custGeom>
              <a:rect b="b" l="l" r="r" t="t"/>
              <a:pathLst>
                <a:path extrusionOk="0" h="7972" w="13413">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82"/>
            <p:cNvSpPr/>
            <p:nvPr/>
          </p:nvSpPr>
          <p:spPr>
            <a:xfrm>
              <a:off x="1449379" y="2473871"/>
              <a:ext cx="117275" cy="117275"/>
            </a:xfrm>
            <a:custGeom>
              <a:rect b="b" l="l" r="r" t="t"/>
              <a:pathLst>
                <a:path extrusionOk="0" h="4474" w="4474">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82"/>
            <p:cNvSpPr/>
            <p:nvPr/>
          </p:nvSpPr>
          <p:spPr>
            <a:xfrm>
              <a:off x="1566628" y="2572534"/>
              <a:ext cx="35151" cy="59633"/>
            </a:xfrm>
            <a:custGeom>
              <a:rect b="b" l="l" r="r" t="t"/>
              <a:pathLst>
                <a:path extrusionOk="0" h="2275" w="1341">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82"/>
            <p:cNvSpPr/>
            <p:nvPr/>
          </p:nvSpPr>
          <p:spPr>
            <a:xfrm>
              <a:off x="1484583" y="2503176"/>
              <a:ext cx="46868" cy="58664"/>
            </a:xfrm>
            <a:custGeom>
              <a:rect b="b" l="l" r="r" t="t"/>
              <a:pathLst>
                <a:path extrusionOk="0" h="2238" w="1788">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82"/>
            <p:cNvSpPr/>
            <p:nvPr/>
          </p:nvSpPr>
          <p:spPr>
            <a:xfrm>
              <a:off x="1601753" y="2473871"/>
              <a:ext cx="117275" cy="117275"/>
            </a:xfrm>
            <a:custGeom>
              <a:rect b="b" l="l" r="r" t="t"/>
              <a:pathLst>
                <a:path extrusionOk="0" h="4474" w="4474">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82"/>
            <p:cNvSpPr/>
            <p:nvPr/>
          </p:nvSpPr>
          <p:spPr>
            <a:xfrm>
              <a:off x="1636956" y="2503176"/>
              <a:ext cx="46842" cy="58664"/>
            </a:xfrm>
            <a:custGeom>
              <a:rect b="b" l="l" r="r" t="t"/>
              <a:pathLst>
                <a:path extrusionOk="0" h="2238" w="1787">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82"/>
            <p:cNvSpPr/>
            <p:nvPr/>
          </p:nvSpPr>
          <p:spPr>
            <a:xfrm>
              <a:off x="1397033" y="2409781"/>
              <a:ext cx="374341" cy="374839"/>
            </a:xfrm>
            <a:custGeom>
              <a:rect b="b" l="l" r="r" t="t"/>
              <a:pathLst>
                <a:path extrusionOk="0" h="14300" w="14281">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82"/>
            <p:cNvSpPr/>
            <p:nvPr/>
          </p:nvSpPr>
          <p:spPr>
            <a:xfrm>
              <a:off x="1479052" y="2497645"/>
              <a:ext cx="57930" cy="69620"/>
            </a:xfrm>
            <a:custGeom>
              <a:rect b="b" l="l" r="r" t="t"/>
              <a:pathLst>
                <a:path extrusionOk="0" h="2656" w="221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82"/>
            <p:cNvSpPr/>
            <p:nvPr/>
          </p:nvSpPr>
          <p:spPr>
            <a:xfrm>
              <a:off x="1631425" y="2497750"/>
              <a:ext cx="57903" cy="69620"/>
            </a:xfrm>
            <a:custGeom>
              <a:rect b="b" l="l" r="r" t="t"/>
              <a:pathLst>
                <a:path extrusionOk="0" h="2656" w="2209">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82"/>
            <p:cNvSpPr/>
            <p:nvPr/>
          </p:nvSpPr>
          <p:spPr>
            <a:xfrm>
              <a:off x="1502564" y="2521132"/>
              <a:ext cx="10983" cy="22726"/>
            </a:xfrm>
            <a:custGeom>
              <a:rect b="b" l="l" r="r" t="t"/>
              <a:pathLst>
                <a:path extrusionOk="0" h="867" w="419">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82"/>
            <p:cNvSpPr/>
            <p:nvPr/>
          </p:nvSpPr>
          <p:spPr>
            <a:xfrm>
              <a:off x="1654938" y="2521158"/>
              <a:ext cx="10983" cy="22700"/>
            </a:xfrm>
            <a:custGeom>
              <a:rect b="b" l="l" r="r" t="t"/>
              <a:pathLst>
                <a:path extrusionOk="0" h="866" w="419">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9" name="Google Shape;18559;p82"/>
          <p:cNvGrpSpPr/>
          <p:nvPr/>
        </p:nvGrpSpPr>
        <p:grpSpPr>
          <a:xfrm>
            <a:off x="849795" y="2564095"/>
            <a:ext cx="374524" cy="370540"/>
            <a:chOff x="849795" y="2411695"/>
            <a:chExt cx="374524" cy="370540"/>
          </a:xfrm>
        </p:grpSpPr>
        <p:sp>
          <p:nvSpPr>
            <p:cNvPr id="18560" name="Google Shape;18560;p82"/>
            <p:cNvSpPr/>
            <p:nvPr/>
          </p:nvSpPr>
          <p:spPr>
            <a:xfrm>
              <a:off x="873412" y="2659796"/>
              <a:ext cx="99162" cy="93500"/>
            </a:xfrm>
            <a:custGeom>
              <a:rect b="b" l="l" r="r" t="t"/>
              <a:pathLst>
                <a:path extrusionOk="0" h="3567" w="3783">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82"/>
            <p:cNvSpPr/>
            <p:nvPr/>
          </p:nvSpPr>
          <p:spPr>
            <a:xfrm>
              <a:off x="884526" y="2659796"/>
              <a:ext cx="88048" cy="93500"/>
            </a:xfrm>
            <a:custGeom>
              <a:rect b="b" l="l" r="r" t="t"/>
              <a:pathLst>
                <a:path extrusionOk="0" h="3567" w="3359">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82"/>
            <p:cNvSpPr/>
            <p:nvPr/>
          </p:nvSpPr>
          <p:spPr>
            <a:xfrm>
              <a:off x="959284" y="2417252"/>
              <a:ext cx="253789" cy="142648"/>
            </a:xfrm>
            <a:custGeom>
              <a:rect b="b" l="l" r="r" t="t"/>
              <a:pathLst>
                <a:path extrusionOk="0" h="5442" w="9682">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82"/>
            <p:cNvSpPr/>
            <p:nvPr/>
          </p:nvSpPr>
          <p:spPr>
            <a:xfrm>
              <a:off x="1078472" y="2436649"/>
              <a:ext cx="393" cy="210"/>
            </a:xfrm>
            <a:custGeom>
              <a:rect b="b" l="l" r="r" t="t"/>
              <a:pathLst>
                <a:path extrusionOk="0" h="8" w="15">
                  <a:moveTo>
                    <a:pt x="0" y="7"/>
                  </a:moveTo>
                  <a:lnTo>
                    <a:pt x="14"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82"/>
            <p:cNvSpPr/>
            <p:nvPr/>
          </p:nvSpPr>
          <p:spPr>
            <a:xfrm>
              <a:off x="959284" y="2417225"/>
              <a:ext cx="119110" cy="142675"/>
            </a:xfrm>
            <a:custGeom>
              <a:rect b="b" l="l" r="r" t="t"/>
              <a:pathLst>
                <a:path extrusionOk="0" h="5443" w="4544">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82"/>
            <p:cNvSpPr/>
            <p:nvPr/>
          </p:nvSpPr>
          <p:spPr>
            <a:xfrm>
              <a:off x="949061" y="2471931"/>
              <a:ext cx="269543" cy="304773"/>
            </a:xfrm>
            <a:custGeom>
              <a:rect b="b" l="l" r="r" t="t"/>
              <a:pathLst>
                <a:path extrusionOk="0" h="11627" w="10283">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82"/>
            <p:cNvSpPr/>
            <p:nvPr/>
          </p:nvSpPr>
          <p:spPr>
            <a:xfrm>
              <a:off x="949061" y="2471983"/>
              <a:ext cx="169988" cy="304720"/>
            </a:xfrm>
            <a:custGeom>
              <a:rect b="b" l="l" r="r" t="t"/>
              <a:pathLst>
                <a:path extrusionOk="0" h="11625" w="6485">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82"/>
            <p:cNvSpPr/>
            <p:nvPr/>
          </p:nvSpPr>
          <p:spPr>
            <a:xfrm>
              <a:off x="855588" y="2577829"/>
              <a:ext cx="153212" cy="98769"/>
            </a:xfrm>
            <a:custGeom>
              <a:rect b="b" l="l" r="r" t="t"/>
              <a:pathLst>
                <a:path extrusionOk="0" h="3768" w="5845">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82"/>
            <p:cNvSpPr/>
            <p:nvPr/>
          </p:nvSpPr>
          <p:spPr>
            <a:xfrm>
              <a:off x="860384" y="2642286"/>
              <a:ext cx="128887" cy="34312"/>
            </a:xfrm>
            <a:custGeom>
              <a:rect b="b" l="l" r="r" t="t"/>
              <a:pathLst>
                <a:path extrusionOk="0" h="1309" w="4917">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82"/>
            <p:cNvSpPr/>
            <p:nvPr/>
          </p:nvSpPr>
          <p:spPr>
            <a:xfrm>
              <a:off x="1013492" y="2554055"/>
              <a:ext cx="41049" cy="52766"/>
            </a:xfrm>
            <a:custGeom>
              <a:rect b="b" l="l" r="r" t="t"/>
              <a:pathLst>
                <a:path extrusionOk="0" h="2013" w="1566">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82"/>
            <p:cNvSpPr/>
            <p:nvPr/>
          </p:nvSpPr>
          <p:spPr>
            <a:xfrm>
              <a:off x="1031080" y="2554055"/>
              <a:ext cx="23460" cy="40970"/>
            </a:xfrm>
            <a:custGeom>
              <a:rect b="b" l="l" r="r" t="t"/>
              <a:pathLst>
                <a:path extrusionOk="0" h="1563" w="895">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82"/>
            <p:cNvSpPr/>
            <p:nvPr/>
          </p:nvSpPr>
          <p:spPr>
            <a:xfrm>
              <a:off x="1025182" y="2559874"/>
              <a:ext cx="17641" cy="17641"/>
            </a:xfrm>
            <a:custGeom>
              <a:rect b="b" l="l" r="r" t="t"/>
              <a:pathLst>
                <a:path extrusionOk="0" h="673" w="673">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82"/>
            <p:cNvSpPr/>
            <p:nvPr/>
          </p:nvSpPr>
          <p:spPr>
            <a:xfrm>
              <a:off x="849795" y="2411695"/>
              <a:ext cx="374524" cy="370540"/>
            </a:xfrm>
            <a:custGeom>
              <a:rect b="b" l="l" r="r" t="t"/>
              <a:pathLst>
                <a:path extrusionOk="0" h="14136" w="14288">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82"/>
            <p:cNvSpPr/>
            <p:nvPr/>
          </p:nvSpPr>
          <p:spPr>
            <a:xfrm>
              <a:off x="1007961" y="2548629"/>
              <a:ext cx="52006" cy="63723"/>
            </a:xfrm>
            <a:custGeom>
              <a:rect b="b" l="l" r="r" t="t"/>
              <a:pathLst>
                <a:path extrusionOk="0" h="2431" w="1984">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4" name="Google Shape;18574;p82"/>
          <p:cNvGrpSpPr/>
          <p:nvPr/>
        </p:nvGrpSpPr>
        <p:grpSpPr>
          <a:xfrm>
            <a:off x="2503672" y="1652371"/>
            <a:ext cx="364668" cy="364459"/>
            <a:chOff x="2503672" y="1499971"/>
            <a:chExt cx="364668" cy="364459"/>
          </a:xfrm>
        </p:grpSpPr>
        <p:sp>
          <p:nvSpPr>
            <p:cNvPr id="18575" name="Google Shape;18575;p82"/>
            <p:cNvSpPr/>
            <p:nvPr/>
          </p:nvSpPr>
          <p:spPr>
            <a:xfrm>
              <a:off x="2509020" y="1505293"/>
              <a:ext cx="353895" cy="353816"/>
            </a:xfrm>
            <a:custGeom>
              <a:rect b="b" l="l" r="r" t="t"/>
              <a:pathLst>
                <a:path extrusionOk="0" h="13498" w="13501">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82"/>
            <p:cNvSpPr/>
            <p:nvPr/>
          </p:nvSpPr>
          <p:spPr>
            <a:xfrm>
              <a:off x="2730882" y="1539526"/>
              <a:ext cx="87366" cy="87104"/>
            </a:xfrm>
            <a:custGeom>
              <a:rect b="b" l="l" r="r" t="t"/>
              <a:pathLst>
                <a:path extrusionOk="0" h="3323" w="3333">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82"/>
            <p:cNvSpPr/>
            <p:nvPr/>
          </p:nvSpPr>
          <p:spPr>
            <a:xfrm>
              <a:off x="2755207" y="1553052"/>
              <a:ext cx="61704" cy="73578"/>
            </a:xfrm>
            <a:custGeom>
              <a:rect b="b" l="l" r="r" t="t"/>
              <a:pathLst>
                <a:path extrusionOk="0" h="2807" w="2354">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82"/>
            <p:cNvSpPr/>
            <p:nvPr/>
          </p:nvSpPr>
          <p:spPr>
            <a:xfrm>
              <a:off x="2509124" y="1505293"/>
              <a:ext cx="176908" cy="353816"/>
            </a:xfrm>
            <a:custGeom>
              <a:rect b="b" l="l" r="r" t="t"/>
              <a:pathLst>
                <a:path extrusionOk="0" h="13498" w="6749">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82"/>
            <p:cNvSpPr/>
            <p:nvPr/>
          </p:nvSpPr>
          <p:spPr>
            <a:xfrm>
              <a:off x="2553764" y="1539526"/>
              <a:ext cx="87288" cy="87104"/>
            </a:xfrm>
            <a:custGeom>
              <a:rect b="b" l="l" r="r" t="t"/>
              <a:pathLst>
                <a:path extrusionOk="0" h="3323" w="333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82"/>
            <p:cNvSpPr/>
            <p:nvPr/>
          </p:nvSpPr>
          <p:spPr>
            <a:xfrm>
              <a:off x="2555101" y="1553052"/>
              <a:ext cx="61704" cy="73578"/>
            </a:xfrm>
            <a:custGeom>
              <a:rect b="b" l="l" r="r" t="t"/>
              <a:pathLst>
                <a:path extrusionOk="0" h="2807" w="2354">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82"/>
            <p:cNvSpPr/>
            <p:nvPr/>
          </p:nvSpPr>
          <p:spPr>
            <a:xfrm>
              <a:off x="2554734" y="1568150"/>
              <a:ext cx="262544" cy="239608"/>
            </a:xfrm>
            <a:custGeom>
              <a:rect b="b" l="l" r="r" t="t"/>
              <a:pathLst>
                <a:path extrusionOk="0" h="9141" w="10016">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82"/>
            <p:cNvSpPr/>
            <p:nvPr/>
          </p:nvSpPr>
          <p:spPr>
            <a:xfrm>
              <a:off x="2554734" y="1568203"/>
              <a:ext cx="83723" cy="219451"/>
            </a:xfrm>
            <a:custGeom>
              <a:rect b="b" l="l" r="r" t="t"/>
              <a:pathLst>
                <a:path extrusionOk="0" h="8372" w="3194">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82"/>
            <p:cNvSpPr/>
            <p:nvPr/>
          </p:nvSpPr>
          <p:spPr>
            <a:xfrm>
              <a:off x="2558614" y="1718322"/>
              <a:ext cx="254707" cy="89437"/>
            </a:xfrm>
            <a:custGeom>
              <a:rect b="b" l="l" r="r" t="t"/>
              <a:pathLst>
                <a:path extrusionOk="0" h="3412" w="9717">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82"/>
            <p:cNvSpPr/>
            <p:nvPr/>
          </p:nvSpPr>
          <p:spPr>
            <a:xfrm>
              <a:off x="2638614" y="1790668"/>
              <a:ext cx="94784" cy="39948"/>
            </a:xfrm>
            <a:custGeom>
              <a:rect b="b" l="l" r="r" t="t"/>
              <a:pathLst>
                <a:path extrusionOk="0" h="1524" w="3616">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82"/>
            <p:cNvSpPr/>
            <p:nvPr/>
          </p:nvSpPr>
          <p:spPr>
            <a:xfrm>
              <a:off x="2617513" y="1744953"/>
              <a:ext cx="136987" cy="57169"/>
            </a:xfrm>
            <a:custGeom>
              <a:rect b="b" l="l" r="r" t="t"/>
              <a:pathLst>
                <a:path extrusionOk="0" h="2181" w="5226">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82"/>
            <p:cNvSpPr/>
            <p:nvPr/>
          </p:nvSpPr>
          <p:spPr>
            <a:xfrm>
              <a:off x="2649859" y="1741729"/>
              <a:ext cx="72294" cy="30118"/>
            </a:xfrm>
            <a:custGeom>
              <a:rect b="b" l="l" r="r" t="t"/>
              <a:pathLst>
                <a:path extrusionOk="0" h="1149" w="2758">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82"/>
            <p:cNvSpPr/>
            <p:nvPr/>
          </p:nvSpPr>
          <p:spPr>
            <a:xfrm>
              <a:off x="2611799" y="1670746"/>
              <a:ext cx="34312" cy="40053"/>
            </a:xfrm>
            <a:custGeom>
              <a:rect b="b" l="l" r="r" t="t"/>
              <a:pathLst>
                <a:path extrusionOk="0" h="1528" w="1309">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82"/>
            <p:cNvSpPr/>
            <p:nvPr/>
          </p:nvSpPr>
          <p:spPr>
            <a:xfrm>
              <a:off x="2628942" y="1670851"/>
              <a:ext cx="17169" cy="28519"/>
            </a:xfrm>
            <a:custGeom>
              <a:rect b="b" l="l" r="r" t="t"/>
              <a:pathLst>
                <a:path extrusionOk="0" h="1088" w="655">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82"/>
            <p:cNvSpPr/>
            <p:nvPr/>
          </p:nvSpPr>
          <p:spPr>
            <a:xfrm>
              <a:off x="2623227" y="1676460"/>
              <a:ext cx="11455" cy="11481"/>
            </a:xfrm>
            <a:custGeom>
              <a:rect b="b" l="l" r="r" t="t"/>
              <a:pathLst>
                <a:path extrusionOk="0" h="438" w="437">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82"/>
            <p:cNvSpPr/>
            <p:nvPr/>
          </p:nvSpPr>
          <p:spPr>
            <a:xfrm>
              <a:off x="2725902" y="1670746"/>
              <a:ext cx="34312" cy="40053"/>
            </a:xfrm>
            <a:custGeom>
              <a:rect b="b" l="l" r="r" t="t"/>
              <a:pathLst>
                <a:path extrusionOk="0" h="1528" w="1309">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82"/>
            <p:cNvSpPr/>
            <p:nvPr/>
          </p:nvSpPr>
          <p:spPr>
            <a:xfrm>
              <a:off x="2743045" y="1670851"/>
              <a:ext cx="17169" cy="28519"/>
            </a:xfrm>
            <a:custGeom>
              <a:rect b="b" l="l" r="r" t="t"/>
              <a:pathLst>
                <a:path extrusionOk="0" h="1088" w="655">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82"/>
            <p:cNvSpPr/>
            <p:nvPr/>
          </p:nvSpPr>
          <p:spPr>
            <a:xfrm>
              <a:off x="2737331" y="1676460"/>
              <a:ext cx="11455" cy="11481"/>
            </a:xfrm>
            <a:custGeom>
              <a:rect b="b" l="l" r="r" t="t"/>
              <a:pathLst>
                <a:path extrusionOk="0" h="438" w="437">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82"/>
            <p:cNvSpPr/>
            <p:nvPr/>
          </p:nvSpPr>
          <p:spPr>
            <a:xfrm>
              <a:off x="2649781" y="1741729"/>
              <a:ext cx="46475" cy="30092"/>
            </a:xfrm>
            <a:custGeom>
              <a:rect b="b" l="l" r="r" t="t"/>
              <a:pathLst>
                <a:path extrusionOk="0" h="1148" w="1773">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82"/>
            <p:cNvSpPr/>
            <p:nvPr/>
          </p:nvSpPr>
          <p:spPr>
            <a:xfrm>
              <a:off x="2558614" y="1718400"/>
              <a:ext cx="37825" cy="69253"/>
            </a:xfrm>
            <a:custGeom>
              <a:rect b="b" l="l" r="r" t="t"/>
              <a:pathLst>
                <a:path extrusionOk="0" h="2642" w="1443">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82"/>
            <p:cNvSpPr/>
            <p:nvPr/>
          </p:nvSpPr>
          <p:spPr>
            <a:xfrm>
              <a:off x="2642572" y="1736382"/>
              <a:ext cx="86868" cy="40787"/>
            </a:xfrm>
            <a:custGeom>
              <a:rect b="b" l="l" r="r" t="t"/>
              <a:pathLst>
                <a:path extrusionOk="0" h="1556" w="3314">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82"/>
            <p:cNvSpPr/>
            <p:nvPr/>
          </p:nvSpPr>
          <p:spPr>
            <a:xfrm>
              <a:off x="2606451" y="1665425"/>
              <a:ext cx="45007" cy="50721"/>
            </a:xfrm>
            <a:custGeom>
              <a:rect b="b" l="l" r="r" t="t"/>
              <a:pathLst>
                <a:path extrusionOk="0" h="1935" w="1717">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82"/>
            <p:cNvSpPr/>
            <p:nvPr/>
          </p:nvSpPr>
          <p:spPr>
            <a:xfrm>
              <a:off x="2720659" y="1665425"/>
              <a:ext cx="44902" cy="50721"/>
            </a:xfrm>
            <a:custGeom>
              <a:rect b="b" l="l" r="r" t="t"/>
              <a:pathLst>
                <a:path extrusionOk="0" h="1935" w="1713">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82"/>
            <p:cNvSpPr/>
            <p:nvPr/>
          </p:nvSpPr>
          <p:spPr>
            <a:xfrm>
              <a:off x="2503672" y="1499971"/>
              <a:ext cx="364668" cy="364459"/>
            </a:xfrm>
            <a:custGeom>
              <a:rect b="b" l="l" r="r" t="t"/>
              <a:pathLst>
                <a:path extrusionOk="0" h="13904" w="13912">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82"/>
            <p:cNvSpPr/>
            <p:nvPr/>
          </p:nvSpPr>
          <p:spPr>
            <a:xfrm>
              <a:off x="2680659" y="1614101"/>
              <a:ext cx="10721" cy="39266"/>
            </a:xfrm>
            <a:custGeom>
              <a:rect b="b" l="l" r="r" t="t"/>
              <a:pathLst>
                <a:path extrusionOk="0" h="1498" w="409">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0" name="Google Shape;18600;p82"/>
          <p:cNvGrpSpPr/>
          <p:nvPr/>
        </p:nvGrpSpPr>
        <p:grpSpPr>
          <a:xfrm>
            <a:off x="1950982" y="1652371"/>
            <a:ext cx="376674" cy="364563"/>
            <a:chOff x="1950982" y="1499971"/>
            <a:chExt cx="376674" cy="364563"/>
          </a:xfrm>
        </p:grpSpPr>
        <p:sp>
          <p:nvSpPr>
            <p:cNvPr id="18601" name="Google Shape;18601;p82"/>
            <p:cNvSpPr/>
            <p:nvPr/>
          </p:nvSpPr>
          <p:spPr>
            <a:xfrm>
              <a:off x="2190931" y="1505293"/>
              <a:ext cx="108992" cy="108441"/>
            </a:xfrm>
            <a:custGeom>
              <a:rect b="b" l="l" r="r" t="t"/>
              <a:pathLst>
                <a:path extrusionOk="0" h="4137" w="4158">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82"/>
            <p:cNvSpPr/>
            <p:nvPr/>
          </p:nvSpPr>
          <p:spPr>
            <a:xfrm>
              <a:off x="2216908" y="1522435"/>
              <a:ext cx="81809" cy="80682"/>
            </a:xfrm>
            <a:custGeom>
              <a:rect b="b" l="l" r="r" t="t"/>
              <a:pathLst>
                <a:path extrusionOk="0" h="3078" w="3121">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82"/>
            <p:cNvSpPr/>
            <p:nvPr/>
          </p:nvSpPr>
          <p:spPr>
            <a:xfrm>
              <a:off x="1979003" y="1505293"/>
              <a:ext cx="108992" cy="108441"/>
            </a:xfrm>
            <a:custGeom>
              <a:rect b="b" l="l" r="r" t="t"/>
              <a:pathLst>
                <a:path extrusionOk="0" h="4137" w="4158">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82"/>
            <p:cNvSpPr/>
            <p:nvPr/>
          </p:nvSpPr>
          <p:spPr>
            <a:xfrm>
              <a:off x="1980209" y="1522435"/>
              <a:ext cx="81783" cy="80682"/>
            </a:xfrm>
            <a:custGeom>
              <a:rect b="b" l="l" r="r" t="t"/>
              <a:pathLst>
                <a:path extrusionOk="0" h="3078" w="312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82"/>
            <p:cNvSpPr/>
            <p:nvPr/>
          </p:nvSpPr>
          <p:spPr>
            <a:xfrm>
              <a:off x="1950982" y="1533890"/>
              <a:ext cx="376674" cy="313868"/>
            </a:xfrm>
            <a:custGeom>
              <a:rect b="b" l="l" r="r" t="t"/>
              <a:pathLst>
                <a:path extrusionOk="0" h="11974" w="1437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82"/>
            <p:cNvSpPr/>
            <p:nvPr/>
          </p:nvSpPr>
          <p:spPr>
            <a:xfrm>
              <a:off x="1956329" y="1543274"/>
              <a:ext cx="182256" cy="304484"/>
            </a:xfrm>
            <a:custGeom>
              <a:rect b="b" l="l" r="r" t="t"/>
              <a:pathLst>
                <a:path extrusionOk="0" h="11616" w="6953">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82"/>
            <p:cNvSpPr/>
            <p:nvPr/>
          </p:nvSpPr>
          <p:spPr>
            <a:xfrm>
              <a:off x="2204850" y="1834653"/>
              <a:ext cx="22228" cy="13106"/>
            </a:xfrm>
            <a:custGeom>
              <a:rect b="b" l="l" r="r" t="t"/>
              <a:pathLst>
                <a:path extrusionOk="0" h="500" w="848">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82"/>
            <p:cNvSpPr/>
            <p:nvPr/>
          </p:nvSpPr>
          <p:spPr>
            <a:xfrm>
              <a:off x="1967129" y="1637954"/>
              <a:ext cx="115152" cy="209805"/>
            </a:xfrm>
            <a:custGeom>
              <a:rect b="b" l="l" r="r" t="t"/>
              <a:pathLst>
                <a:path extrusionOk="0" h="8004" w="4393">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82"/>
            <p:cNvSpPr/>
            <p:nvPr/>
          </p:nvSpPr>
          <p:spPr>
            <a:xfrm>
              <a:off x="2196357" y="1637954"/>
              <a:ext cx="115152" cy="209805"/>
            </a:xfrm>
            <a:custGeom>
              <a:rect b="b" l="l" r="r" t="t"/>
              <a:pathLst>
                <a:path extrusionOk="0" h="8004" w="4393">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82"/>
            <p:cNvSpPr/>
            <p:nvPr/>
          </p:nvSpPr>
          <p:spPr>
            <a:xfrm>
              <a:off x="2082804" y="1807732"/>
              <a:ext cx="112950" cy="51455"/>
            </a:xfrm>
            <a:custGeom>
              <a:rect b="b" l="l" r="r" t="t"/>
              <a:pathLst>
                <a:path extrusionOk="0" h="1963" w="4309">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82"/>
            <p:cNvSpPr/>
            <p:nvPr/>
          </p:nvSpPr>
          <p:spPr>
            <a:xfrm>
              <a:off x="2047968" y="1665136"/>
              <a:ext cx="40026" cy="51376"/>
            </a:xfrm>
            <a:custGeom>
              <a:rect b="b" l="l" r="r" t="t"/>
              <a:pathLst>
                <a:path extrusionOk="0" h="1960" w="1527">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82"/>
            <p:cNvSpPr/>
            <p:nvPr/>
          </p:nvSpPr>
          <p:spPr>
            <a:xfrm>
              <a:off x="2064927" y="1665136"/>
              <a:ext cx="23250" cy="40315"/>
            </a:xfrm>
            <a:custGeom>
              <a:rect b="b" l="l" r="r" t="t"/>
              <a:pathLst>
                <a:path extrusionOk="0" h="1538" w="887">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82"/>
            <p:cNvSpPr/>
            <p:nvPr/>
          </p:nvSpPr>
          <p:spPr>
            <a:xfrm>
              <a:off x="2059397" y="1670851"/>
              <a:ext cx="17169" cy="17091"/>
            </a:xfrm>
            <a:custGeom>
              <a:rect b="b" l="l" r="r" t="t"/>
              <a:pathLst>
                <a:path extrusionOk="0" h="652" w="655">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82"/>
            <p:cNvSpPr/>
            <p:nvPr/>
          </p:nvSpPr>
          <p:spPr>
            <a:xfrm>
              <a:off x="2190643" y="1665136"/>
              <a:ext cx="39948" cy="51376"/>
            </a:xfrm>
            <a:custGeom>
              <a:rect b="b" l="l" r="r" t="t"/>
              <a:pathLst>
                <a:path extrusionOk="0" h="1960" w="1524">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82"/>
            <p:cNvSpPr/>
            <p:nvPr/>
          </p:nvSpPr>
          <p:spPr>
            <a:xfrm>
              <a:off x="2207523" y="1665136"/>
              <a:ext cx="23250" cy="40315"/>
            </a:xfrm>
            <a:custGeom>
              <a:rect b="b" l="l" r="r" t="t"/>
              <a:pathLst>
                <a:path extrusionOk="0" h="1538" w="887">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82"/>
            <p:cNvSpPr/>
            <p:nvPr/>
          </p:nvSpPr>
          <p:spPr>
            <a:xfrm>
              <a:off x="2202071" y="1670851"/>
              <a:ext cx="17169" cy="17091"/>
            </a:xfrm>
            <a:custGeom>
              <a:rect b="b" l="l" r="r" t="t"/>
              <a:pathLst>
                <a:path extrusionOk="0" h="652" w="655">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82"/>
            <p:cNvSpPr/>
            <p:nvPr/>
          </p:nvSpPr>
          <p:spPr>
            <a:xfrm>
              <a:off x="2059397" y="1756382"/>
              <a:ext cx="159844" cy="68519"/>
            </a:xfrm>
            <a:custGeom>
              <a:rect b="b" l="l" r="r" t="t"/>
              <a:pathLst>
                <a:path extrusionOk="0" h="2614" w="6098">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82"/>
            <p:cNvSpPr/>
            <p:nvPr/>
          </p:nvSpPr>
          <p:spPr>
            <a:xfrm>
              <a:off x="2096173" y="1753158"/>
              <a:ext cx="86213" cy="35964"/>
            </a:xfrm>
            <a:custGeom>
              <a:rect b="b" l="l" r="r" t="t"/>
              <a:pathLst>
                <a:path extrusionOk="0" h="1372" w="3289">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82"/>
            <p:cNvSpPr/>
            <p:nvPr/>
          </p:nvSpPr>
          <p:spPr>
            <a:xfrm>
              <a:off x="2096173" y="1753158"/>
              <a:ext cx="46763" cy="35806"/>
            </a:xfrm>
            <a:custGeom>
              <a:rect b="b" l="l" r="r" t="t"/>
              <a:pathLst>
                <a:path extrusionOk="0" h="1366" w="1784">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82"/>
            <p:cNvSpPr/>
            <p:nvPr/>
          </p:nvSpPr>
          <p:spPr>
            <a:xfrm>
              <a:off x="2088886" y="1747811"/>
              <a:ext cx="100787" cy="46632"/>
            </a:xfrm>
            <a:custGeom>
              <a:rect b="b" l="l" r="r" t="t"/>
              <a:pathLst>
                <a:path extrusionOk="0" h="1779" w="3845">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82"/>
            <p:cNvSpPr/>
            <p:nvPr/>
          </p:nvSpPr>
          <p:spPr>
            <a:xfrm>
              <a:off x="1965661" y="1499971"/>
              <a:ext cx="347237" cy="364563"/>
            </a:xfrm>
            <a:custGeom>
              <a:rect b="b" l="l" r="r" t="t"/>
              <a:pathLst>
                <a:path extrusionOk="0" h="13908" w="13247">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82"/>
            <p:cNvSpPr/>
            <p:nvPr/>
          </p:nvSpPr>
          <p:spPr>
            <a:xfrm>
              <a:off x="2042621" y="1659684"/>
              <a:ext cx="50616" cy="60865"/>
            </a:xfrm>
            <a:custGeom>
              <a:rect b="b" l="l" r="r" t="t"/>
              <a:pathLst>
                <a:path extrusionOk="0" h="2322" w="1931">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82"/>
            <p:cNvSpPr/>
            <p:nvPr/>
          </p:nvSpPr>
          <p:spPr>
            <a:xfrm>
              <a:off x="2185295" y="1659789"/>
              <a:ext cx="50643" cy="60761"/>
            </a:xfrm>
            <a:custGeom>
              <a:rect b="b" l="l" r="r" t="t"/>
              <a:pathLst>
                <a:path extrusionOk="0" h="2318" w="1932">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82"/>
            <p:cNvSpPr/>
            <p:nvPr/>
          </p:nvSpPr>
          <p:spPr>
            <a:xfrm>
              <a:off x="2030406" y="1739580"/>
              <a:ext cx="25452" cy="16566"/>
            </a:xfrm>
            <a:custGeom>
              <a:rect b="b" l="l" r="r" t="t"/>
              <a:pathLst>
                <a:path extrusionOk="0" h="632" w="971">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82"/>
            <p:cNvSpPr/>
            <p:nvPr/>
          </p:nvSpPr>
          <p:spPr>
            <a:xfrm>
              <a:off x="1995831" y="1693944"/>
              <a:ext cx="31167" cy="39607"/>
            </a:xfrm>
            <a:custGeom>
              <a:rect b="b" l="l" r="r" t="t"/>
              <a:pathLst>
                <a:path extrusionOk="0" h="1511" w="1189">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82"/>
            <p:cNvSpPr/>
            <p:nvPr/>
          </p:nvSpPr>
          <p:spPr>
            <a:xfrm>
              <a:off x="2217065" y="1739580"/>
              <a:ext cx="25452" cy="16566"/>
            </a:xfrm>
            <a:custGeom>
              <a:rect b="b" l="l" r="r" t="t"/>
              <a:pathLst>
                <a:path extrusionOk="0" h="632" w="971">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82"/>
            <p:cNvSpPr/>
            <p:nvPr/>
          </p:nvSpPr>
          <p:spPr>
            <a:xfrm>
              <a:off x="2245951" y="1693996"/>
              <a:ext cx="30642" cy="39502"/>
            </a:xfrm>
            <a:custGeom>
              <a:rect b="b" l="l" r="r" t="t"/>
              <a:pathLst>
                <a:path extrusionOk="0" h="1507" w="1169">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82"/>
            <p:cNvSpPr/>
            <p:nvPr/>
          </p:nvSpPr>
          <p:spPr>
            <a:xfrm>
              <a:off x="2057745" y="1577036"/>
              <a:ext cx="26684" cy="17248"/>
            </a:xfrm>
            <a:custGeom>
              <a:rect b="b" l="l" r="r" t="t"/>
              <a:pathLst>
                <a:path extrusionOk="0" h="658" w="1018">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82"/>
            <p:cNvSpPr/>
            <p:nvPr/>
          </p:nvSpPr>
          <p:spPr>
            <a:xfrm>
              <a:off x="2091428" y="1591243"/>
              <a:ext cx="95597" cy="18716"/>
            </a:xfrm>
            <a:custGeom>
              <a:rect b="b" l="l" r="r" t="t"/>
              <a:pathLst>
                <a:path extrusionOk="0" h="714" w="3647">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82"/>
            <p:cNvSpPr/>
            <p:nvPr/>
          </p:nvSpPr>
          <p:spPr>
            <a:xfrm>
              <a:off x="2194208" y="1577036"/>
              <a:ext cx="27156" cy="17326"/>
            </a:xfrm>
            <a:custGeom>
              <a:rect b="b" l="l" r="r" t="t"/>
              <a:pathLst>
                <a:path extrusionOk="0" h="661" w="1036">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82"/>
            <p:cNvSpPr/>
            <p:nvPr/>
          </p:nvSpPr>
          <p:spPr>
            <a:xfrm>
              <a:off x="2090956" y="1562750"/>
              <a:ext cx="96724" cy="16461"/>
            </a:xfrm>
            <a:custGeom>
              <a:rect b="b" l="l" r="r" t="t"/>
              <a:pathLst>
                <a:path extrusionOk="0" h="628" w="369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2" name="Google Shape;18632;p82"/>
          <p:cNvGrpSpPr/>
          <p:nvPr/>
        </p:nvGrpSpPr>
        <p:grpSpPr>
          <a:xfrm>
            <a:off x="2491588" y="2616520"/>
            <a:ext cx="374367" cy="265742"/>
            <a:chOff x="2491588" y="2464120"/>
            <a:chExt cx="374367" cy="265742"/>
          </a:xfrm>
        </p:grpSpPr>
        <p:sp>
          <p:nvSpPr>
            <p:cNvPr id="18633" name="Google Shape;18633;p82"/>
            <p:cNvSpPr/>
            <p:nvPr/>
          </p:nvSpPr>
          <p:spPr>
            <a:xfrm>
              <a:off x="2497041" y="2577856"/>
              <a:ext cx="363384" cy="146475"/>
            </a:xfrm>
            <a:custGeom>
              <a:rect b="b" l="l" r="r" t="t"/>
              <a:pathLst>
                <a:path extrusionOk="0" h="5588" w="13863">
                  <a:moveTo>
                    <a:pt x="0" y="0"/>
                  </a:moveTo>
                  <a:cubicBezTo>
                    <a:pt x="0" y="1917"/>
                    <a:pt x="3802" y="5588"/>
                    <a:pt x="6931" y="5588"/>
                  </a:cubicBezTo>
                  <a:cubicBezTo>
                    <a:pt x="10061" y="5588"/>
                    <a:pt x="13862" y="1917"/>
                    <a:pt x="13862" y="0"/>
                  </a:cubicBezTo>
                  <a:close/>
                </a:path>
              </a:pathLst>
            </a:custGeom>
            <a:solidFill>
              <a:srgbClr val="EE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82"/>
            <p:cNvSpPr/>
            <p:nvPr/>
          </p:nvSpPr>
          <p:spPr>
            <a:xfrm>
              <a:off x="2497041" y="2577856"/>
              <a:ext cx="137091" cy="138192"/>
            </a:xfrm>
            <a:custGeom>
              <a:rect b="b" l="l" r="r" t="t"/>
              <a:pathLst>
                <a:path extrusionOk="0" h="5272" w="523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82"/>
            <p:cNvSpPr/>
            <p:nvPr/>
          </p:nvSpPr>
          <p:spPr>
            <a:xfrm>
              <a:off x="2497041" y="2577856"/>
              <a:ext cx="363384" cy="99660"/>
            </a:xfrm>
            <a:custGeom>
              <a:rect b="b" l="l" r="r" t="t"/>
              <a:pathLst>
                <a:path extrusionOk="0" h="3802" w="13863">
                  <a:moveTo>
                    <a:pt x="0" y="0"/>
                  </a:moveTo>
                  <a:cubicBezTo>
                    <a:pt x="0" y="1013"/>
                    <a:pt x="4695" y="3802"/>
                    <a:pt x="6931" y="3802"/>
                  </a:cubicBezTo>
                  <a:cubicBezTo>
                    <a:pt x="9168" y="3802"/>
                    <a:pt x="13862" y="1013"/>
                    <a:pt x="1386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82"/>
            <p:cNvSpPr/>
            <p:nvPr/>
          </p:nvSpPr>
          <p:spPr>
            <a:xfrm>
              <a:off x="2497041" y="2469650"/>
              <a:ext cx="363384" cy="149254"/>
            </a:xfrm>
            <a:custGeom>
              <a:rect b="b" l="l" r="r" t="t"/>
              <a:pathLst>
                <a:path extrusionOk="0" h="5694" w="13863">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82"/>
            <p:cNvSpPr/>
            <p:nvPr/>
          </p:nvSpPr>
          <p:spPr>
            <a:xfrm>
              <a:off x="2497041" y="2469624"/>
              <a:ext cx="155886" cy="138402"/>
            </a:xfrm>
            <a:custGeom>
              <a:rect b="b" l="l" r="r" t="t"/>
              <a:pathLst>
                <a:path extrusionOk="0" h="5280" w="5947">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82"/>
            <p:cNvSpPr/>
            <p:nvPr/>
          </p:nvSpPr>
          <p:spPr>
            <a:xfrm>
              <a:off x="2508758" y="2478196"/>
              <a:ext cx="93841" cy="93788"/>
            </a:xfrm>
            <a:custGeom>
              <a:rect b="b" l="l" r="r" t="t"/>
              <a:pathLst>
                <a:path extrusionOk="0" h="3578" w="358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82"/>
            <p:cNvSpPr/>
            <p:nvPr/>
          </p:nvSpPr>
          <p:spPr>
            <a:xfrm>
              <a:off x="2500632" y="2484303"/>
              <a:ext cx="95807" cy="87628"/>
            </a:xfrm>
            <a:custGeom>
              <a:rect b="b" l="l" r="r" t="t"/>
              <a:pathLst>
                <a:path extrusionOk="0" h="3343" w="3655">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82"/>
            <p:cNvSpPr/>
            <p:nvPr/>
          </p:nvSpPr>
          <p:spPr>
            <a:xfrm>
              <a:off x="2754945" y="2478196"/>
              <a:ext cx="93762" cy="93788"/>
            </a:xfrm>
            <a:custGeom>
              <a:rect b="b" l="l" r="r" t="t"/>
              <a:pathLst>
                <a:path extrusionOk="0" h="3578" w="3577">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82"/>
            <p:cNvSpPr/>
            <p:nvPr/>
          </p:nvSpPr>
          <p:spPr>
            <a:xfrm>
              <a:off x="2746741" y="2484303"/>
              <a:ext cx="95807" cy="87628"/>
            </a:xfrm>
            <a:custGeom>
              <a:rect b="b" l="l" r="r" t="t"/>
              <a:pathLst>
                <a:path extrusionOk="0" h="3343" w="3655">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82"/>
            <p:cNvSpPr/>
            <p:nvPr/>
          </p:nvSpPr>
          <p:spPr>
            <a:xfrm>
              <a:off x="2610514" y="2642286"/>
              <a:ext cx="136436" cy="35230"/>
            </a:xfrm>
            <a:custGeom>
              <a:rect b="b" l="l" r="r" t="t"/>
              <a:pathLst>
                <a:path extrusionOk="0" h="1344" w="5205">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82"/>
            <p:cNvSpPr/>
            <p:nvPr/>
          </p:nvSpPr>
          <p:spPr>
            <a:xfrm>
              <a:off x="2656858" y="2643937"/>
              <a:ext cx="90197" cy="33473"/>
            </a:xfrm>
            <a:custGeom>
              <a:rect b="b" l="l" r="r" t="t"/>
              <a:pathLst>
                <a:path extrusionOk="0" h="1277" w="3441">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82"/>
            <p:cNvSpPr/>
            <p:nvPr/>
          </p:nvSpPr>
          <p:spPr>
            <a:xfrm>
              <a:off x="2532244" y="2501630"/>
              <a:ext cx="23434" cy="41127"/>
            </a:xfrm>
            <a:custGeom>
              <a:rect b="b" l="l" r="r" t="t"/>
              <a:pathLst>
                <a:path extrusionOk="0" h="1569" w="894">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82"/>
            <p:cNvSpPr/>
            <p:nvPr/>
          </p:nvSpPr>
          <p:spPr>
            <a:xfrm>
              <a:off x="2532244" y="2501630"/>
              <a:ext cx="23434" cy="23434"/>
            </a:xfrm>
            <a:custGeom>
              <a:rect b="b" l="l" r="r" t="t"/>
              <a:pathLst>
                <a:path extrusionOk="0" h="894" w="894">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82"/>
            <p:cNvSpPr/>
            <p:nvPr/>
          </p:nvSpPr>
          <p:spPr>
            <a:xfrm>
              <a:off x="2801761" y="2501630"/>
              <a:ext cx="23539" cy="41127"/>
            </a:xfrm>
            <a:custGeom>
              <a:rect b="b" l="l" r="r" t="t"/>
              <a:pathLst>
                <a:path extrusionOk="0" h="1569" w="898">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82"/>
            <p:cNvSpPr/>
            <p:nvPr/>
          </p:nvSpPr>
          <p:spPr>
            <a:xfrm>
              <a:off x="2801761" y="2501630"/>
              <a:ext cx="23539" cy="23434"/>
            </a:xfrm>
            <a:custGeom>
              <a:rect b="b" l="l" r="r" t="t"/>
              <a:pathLst>
                <a:path extrusionOk="0" h="894" w="898">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82"/>
            <p:cNvSpPr/>
            <p:nvPr/>
          </p:nvSpPr>
          <p:spPr>
            <a:xfrm>
              <a:off x="2491588" y="2464120"/>
              <a:ext cx="374367" cy="265742"/>
            </a:xfrm>
            <a:custGeom>
              <a:rect b="b" l="l" r="r" t="t"/>
              <a:pathLst>
                <a:path extrusionOk="0" h="10138" w="14282">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82"/>
            <p:cNvSpPr/>
            <p:nvPr/>
          </p:nvSpPr>
          <p:spPr>
            <a:xfrm>
              <a:off x="2647920" y="2566270"/>
              <a:ext cx="21232" cy="17038"/>
            </a:xfrm>
            <a:custGeom>
              <a:rect b="b" l="l" r="r" t="t"/>
              <a:pathLst>
                <a:path extrusionOk="0" h="650" w="81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82"/>
            <p:cNvSpPr/>
            <p:nvPr/>
          </p:nvSpPr>
          <p:spPr>
            <a:xfrm>
              <a:off x="2688628" y="2566453"/>
              <a:ext cx="21232" cy="16881"/>
            </a:xfrm>
            <a:custGeom>
              <a:rect b="b" l="l" r="r" t="t"/>
              <a:pathLst>
                <a:path extrusionOk="0" h="644" w="81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82"/>
            <p:cNvSpPr/>
            <p:nvPr/>
          </p:nvSpPr>
          <p:spPr>
            <a:xfrm>
              <a:off x="2526713" y="2496177"/>
              <a:ext cx="34417" cy="52006"/>
            </a:xfrm>
            <a:custGeom>
              <a:rect b="b" l="l" r="r" t="t"/>
              <a:pathLst>
                <a:path extrusionOk="0" h="1984" w="1313">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82"/>
            <p:cNvSpPr/>
            <p:nvPr/>
          </p:nvSpPr>
          <p:spPr>
            <a:xfrm>
              <a:off x="2796335" y="2496177"/>
              <a:ext cx="34391" cy="52006"/>
            </a:xfrm>
            <a:custGeom>
              <a:rect b="b" l="l" r="r" t="t"/>
              <a:pathLst>
                <a:path extrusionOk="0" h="1984" w="1312">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3" name="Google Shape;18653;p82"/>
          <p:cNvGrpSpPr/>
          <p:nvPr/>
        </p:nvGrpSpPr>
        <p:grpSpPr>
          <a:xfrm>
            <a:off x="3897260" y="3500536"/>
            <a:ext cx="271850" cy="360999"/>
            <a:chOff x="3897260" y="3348136"/>
            <a:chExt cx="271850" cy="360999"/>
          </a:xfrm>
        </p:grpSpPr>
        <p:sp>
          <p:nvSpPr>
            <p:cNvPr id="18654" name="Google Shape;18654;p82"/>
            <p:cNvSpPr/>
            <p:nvPr/>
          </p:nvSpPr>
          <p:spPr>
            <a:xfrm>
              <a:off x="3904468" y="3353405"/>
              <a:ext cx="259949" cy="271299"/>
            </a:xfrm>
            <a:custGeom>
              <a:rect b="b" l="l" r="r" t="t"/>
              <a:pathLst>
                <a:path extrusionOk="0" h="10350" w="9917">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82"/>
            <p:cNvSpPr/>
            <p:nvPr/>
          </p:nvSpPr>
          <p:spPr>
            <a:xfrm>
              <a:off x="3904468" y="3353379"/>
              <a:ext cx="143618" cy="271221"/>
            </a:xfrm>
            <a:custGeom>
              <a:rect b="b" l="l" r="r" t="t"/>
              <a:pathLst>
                <a:path extrusionOk="0" h="10347" w="5479">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82"/>
            <p:cNvSpPr/>
            <p:nvPr/>
          </p:nvSpPr>
          <p:spPr>
            <a:xfrm>
              <a:off x="4022713" y="3593275"/>
              <a:ext cx="33945" cy="110617"/>
            </a:xfrm>
            <a:custGeom>
              <a:rect b="b" l="l" r="r" t="t"/>
              <a:pathLst>
                <a:path extrusionOk="0" h="4220" w="1295">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82"/>
            <p:cNvSpPr/>
            <p:nvPr/>
          </p:nvSpPr>
          <p:spPr>
            <a:xfrm>
              <a:off x="4022713" y="3593275"/>
              <a:ext cx="29148" cy="110617"/>
            </a:xfrm>
            <a:custGeom>
              <a:rect b="b" l="l" r="r" t="t"/>
              <a:pathLst>
                <a:path extrusionOk="0" h="4220" w="1112">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82"/>
            <p:cNvSpPr/>
            <p:nvPr/>
          </p:nvSpPr>
          <p:spPr>
            <a:xfrm>
              <a:off x="3897260" y="3348136"/>
              <a:ext cx="271850" cy="360999"/>
            </a:xfrm>
            <a:custGeom>
              <a:rect b="b" l="l" r="r" t="t"/>
              <a:pathLst>
                <a:path extrusionOk="0" h="13772" w="10371">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82"/>
            <p:cNvSpPr/>
            <p:nvPr/>
          </p:nvSpPr>
          <p:spPr>
            <a:xfrm>
              <a:off x="3955242" y="3495083"/>
              <a:ext cx="61416" cy="61416"/>
            </a:xfrm>
            <a:custGeom>
              <a:rect b="b" l="l" r="r" t="t"/>
              <a:pathLst>
                <a:path extrusionOk="0" h="2343" w="2343">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82"/>
            <p:cNvSpPr/>
            <p:nvPr/>
          </p:nvSpPr>
          <p:spPr>
            <a:xfrm>
              <a:off x="4077838" y="3404650"/>
              <a:ext cx="46213" cy="44456"/>
            </a:xfrm>
            <a:custGeom>
              <a:rect b="b" l="l" r="r" t="t"/>
              <a:pathLst>
                <a:path extrusionOk="0" h="1696" w="1763">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1" name="Google Shape;18661;p82"/>
          <p:cNvGrpSpPr/>
          <p:nvPr/>
        </p:nvGrpSpPr>
        <p:grpSpPr>
          <a:xfrm>
            <a:off x="3584414" y="2111719"/>
            <a:ext cx="384328" cy="378430"/>
            <a:chOff x="3584414" y="1959319"/>
            <a:chExt cx="384328" cy="378430"/>
          </a:xfrm>
        </p:grpSpPr>
        <p:sp>
          <p:nvSpPr>
            <p:cNvPr id="18662" name="Google Shape;18662;p82"/>
            <p:cNvSpPr/>
            <p:nvPr/>
          </p:nvSpPr>
          <p:spPr>
            <a:xfrm>
              <a:off x="3786931" y="1964876"/>
              <a:ext cx="164457" cy="367263"/>
            </a:xfrm>
            <a:custGeom>
              <a:rect b="b" l="l" r="r" t="t"/>
              <a:pathLst>
                <a:path extrusionOk="0" h="14011" w="6274">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82"/>
            <p:cNvSpPr/>
            <p:nvPr/>
          </p:nvSpPr>
          <p:spPr>
            <a:xfrm>
              <a:off x="3590049" y="2148495"/>
              <a:ext cx="29620" cy="35623"/>
            </a:xfrm>
            <a:custGeom>
              <a:rect b="b" l="l" r="r" t="t"/>
              <a:pathLst>
                <a:path extrusionOk="0" h="1359" w="113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82"/>
            <p:cNvSpPr/>
            <p:nvPr/>
          </p:nvSpPr>
          <p:spPr>
            <a:xfrm>
              <a:off x="3718622" y="2173659"/>
              <a:ext cx="60970" cy="79398"/>
            </a:xfrm>
            <a:custGeom>
              <a:rect b="b" l="l" r="r" t="t"/>
              <a:pathLst>
                <a:path extrusionOk="0" h="3029" w="2326">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82"/>
            <p:cNvSpPr/>
            <p:nvPr/>
          </p:nvSpPr>
          <p:spPr>
            <a:xfrm>
              <a:off x="3608398" y="2049228"/>
              <a:ext cx="317197" cy="282990"/>
            </a:xfrm>
            <a:custGeom>
              <a:rect b="b" l="l" r="r" t="t"/>
              <a:pathLst>
                <a:path extrusionOk="0" h="10796" w="12101">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82"/>
            <p:cNvSpPr/>
            <p:nvPr/>
          </p:nvSpPr>
          <p:spPr>
            <a:xfrm>
              <a:off x="3682396" y="2019896"/>
              <a:ext cx="34234" cy="50590"/>
            </a:xfrm>
            <a:custGeom>
              <a:rect b="b" l="l" r="r" t="t"/>
              <a:pathLst>
                <a:path extrusionOk="0" h="1930" w="1306">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82"/>
            <p:cNvSpPr/>
            <p:nvPr/>
          </p:nvSpPr>
          <p:spPr>
            <a:xfrm>
              <a:off x="3655214" y="2083331"/>
              <a:ext cx="17825" cy="17824"/>
            </a:xfrm>
            <a:custGeom>
              <a:rect b="b" l="l" r="r" t="t"/>
              <a:pathLst>
                <a:path extrusionOk="0" h="680" w="68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82"/>
            <p:cNvSpPr/>
            <p:nvPr/>
          </p:nvSpPr>
          <p:spPr>
            <a:xfrm>
              <a:off x="3642134" y="2116804"/>
              <a:ext cx="88782" cy="35308"/>
            </a:xfrm>
            <a:custGeom>
              <a:rect b="b" l="l" r="r" t="t"/>
              <a:pathLst>
                <a:path extrusionOk="0" h="1347" w="3387">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82"/>
            <p:cNvSpPr/>
            <p:nvPr/>
          </p:nvSpPr>
          <p:spPr>
            <a:xfrm>
              <a:off x="3741295" y="2220396"/>
              <a:ext cx="85662" cy="88048"/>
            </a:xfrm>
            <a:custGeom>
              <a:rect b="b" l="l" r="r" t="t"/>
              <a:pathLst>
                <a:path extrusionOk="0" h="3359" w="3268">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82"/>
            <p:cNvSpPr/>
            <p:nvPr/>
          </p:nvSpPr>
          <p:spPr>
            <a:xfrm>
              <a:off x="3824913" y="1983173"/>
              <a:ext cx="143828" cy="330723"/>
            </a:xfrm>
            <a:custGeom>
              <a:rect b="b" l="l" r="r" t="t"/>
              <a:pathLst>
                <a:path extrusionOk="0" h="12617" w="5487">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82"/>
            <p:cNvSpPr/>
            <p:nvPr/>
          </p:nvSpPr>
          <p:spPr>
            <a:xfrm>
              <a:off x="3584414" y="1959319"/>
              <a:ext cx="372506" cy="378430"/>
            </a:xfrm>
            <a:custGeom>
              <a:rect b="b" l="l" r="r" t="t"/>
              <a:pathLst>
                <a:path extrusionOk="0" h="14437" w="14211">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82"/>
            <p:cNvSpPr/>
            <p:nvPr/>
          </p:nvSpPr>
          <p:spPr>
            <a:xfrm>
              <a:off x="3819645" y="2302886"/>
              <a:ext cx="18847" cy="11088"/>
            </a:xfrm>
            <a:custGeom>
              <a:rect b="b" l="l" r="r" t="t"/>
              <a:pathLst>
                <a:path extrusionOk="0" h="423" w="719">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82"/>
            <p:cNvSpPr/>
            <p:nvPr/>
          </p:nvSpPr>
          <p:spPr>
            <a:xfrm>
              <a:off x="3644807" y="2077800"/>
              <a:ext cx="33762" cy="28912"/>
            </a:xfrm>
            <a:custGeom>
              <a:rect b="b" l="l" r="r" t="t"/>
              <a:pathLst>
                <a:path extrusionOk="0" h="1103" w="1288">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4" name="Google Shape;18674;p82"/>
          <p:cNvGrpSpPr/>
          <p:nvPr/>
        </p:nvGrpSpPr>
        <p:grpSpPr>
          <a:xfrm>
            <a:off x="6041259" y="3500484"/>
            <a:ext cx="362729" cy="361051"/>
            <a:chOff x="6041259" y="3348084"/>
            <a:chExt cx="362729" cy="361051"/>
          </a:xfrm>
        </p:grpSpPr>
        <p:sp>
          <p:nvSpPr>
            <p:cNvPr id="18675" name="Google Shape;18675;p82"/>
            <p:cNvSpPr/>
            <p:nvPr/>
          </p:nvSpPr>
          <p:spPr>
            <a:xfrm>
              <a:off x="6121731" y="3426878"/>
              <a:ext cx="203435" cy="203435"/>
            </a:xfrm>
            <a:custGeom>
              <a:rect b="b" l="l" r="r" t="t"/>
              <a:pathLst>
                <a:path extrusionOk="0" h="7761" w="7761">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82"/>
            <p:cNvSpPr/>
            <p:nvPr/>
          </p:nvSpPr>
          <p:spPr>
            <a:xfrm>
              <a:off x="6144300" y="3449447"/>
              <a:ext cx="158297" cy="158297"/>
            </a:xfrm>
            <a:custGeom>
              <a:rect b="b" l="l" r="r" t="t"/>
              <a:pathLst>
                <a:path extrusionOk="0" h="6039" w="6039">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82"/>
            <p:cNvSpPr/>
            <p:nvPr/>
          </p:nvSpPr>
          <p:spPr>
            <a:xfrm>
              <a:off x="6041259" y="3348084"/>
              <a:ext cx="362729" cy="361051"/>
            </a:xfrm>
            <a:custGeom>
              <a:rect b="b" l="l" r="r" t="t"/>
              <a:pathLst>
                <a:path extrusionOk="0" h="13774" w="13838">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82"/>
            <p:cNvSpPr/>
            <p:nvPr/>
          </p:nvSpPr>
          <p:spPr>
            <a:xfrm>
              <a:off x="6298063" y="3387429"/>
              <a:ext cx="10616" cy="22150"/>
            </a:xfrm>
            <a:custGeom>
              <a:rect b="b" l="l" r="r" t="t"/>
              <a:pathLst>
                <a:path extrusionOk="0" h="845" w="405">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82"/>
            <p:cNvSpPr/>
            <p:nvPr/>
          </p:nvSpPr>
          <p:spPr>
            <a:xfrm>
              <a:off x="6138219" y="3647640"/>
              <a:ext cx="10642" cy="22123"/>
            </a:xfrm>
            <a:custGeom>
              <a:rect b="b" l="l" r="r" t="t"/>
              <a:pathLst>
                <a:path extrusionOk="0" h="844" w="406">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0" name="Google Shape;18680;p82"/>
          <p:cNvGrpSpPr/>
          <p:nvPr/>
        </p:nvGrpSpPr>
        <p:grpSpPr>
          <a:xfrm>
            <a:off x="5222013" y="2120815"/>
            <a:ext cx="378849" cy="360317"/>
            <a:chOff x="5222013" y="1968415"/>
            <a:chExt cx="378849" cy="360317"/>
          </a:xfrm>
        </p:grpSpPr>
        <p:sp>
          <p:nvSpPr>
            <p:cNvPr id="18681" name="Google Shape;18681;p82"/>
            <p:cNvSpPr/>
            <p:nvPr/>
          </p:nvSpPr>
          <p:spPr>
            <a:xfrm>
              <a:off x="5228357" y="2005637"/>
              <a:ext cx="366529" cy="317460"/>
            </a:xfrm>
            <a:custGeom>
              <a:rect b="b" l="l" r="r" t="t"/>
              <a:pathLst>
                <a:path extrusionOk="0" h="12111" w="13983">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82"/>
            <p:cNvSpPr/>
            <p:nvPr/>
          </p:nvSpPr>
          <p:spPr>
            <a:xfrm>
              <a:off x="5282459" y="1973972"/>
              <a:ext cx="104273" cy="70695"/>
            </a:xfrm>
            <a:custGeom>
              <a:rect b="b" l="l" r="r" t="t"/>
              <a:pathLst>
                <a:path extrusionOk="0" h="2697" w="3978">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82"/>
            <p:cNvSpPr/>
            <p:nvPr/>
          </p:nvSpPr>
          <p:spPr>
            <a:xfrm>
              <a:off x="5365343" y="2298928"/>
              <a:ext cx="29410" cy="24273"/>
            </a:xfrm>
            <a:custGeom>
              <a:rect b="b" l="l" r="r" t="t"/>
              <a:pathLst>
                <a:path extrusionOk="0" h="926" w="1122">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82"/>
            <p:cNvSpPr/>
            <p:nvPr/>
          </p:nvSpPr>
          <p:spPr>
            <a:xfrm>
              <a:off x="5553366" y="2298824"/>
              <a:ext cx="30905" cy="24273"/>
            </a:xfrm>
            <a:custGeom>
              <a:rect b="b" l="l" r="r" t="t"/>
              <a:pathLst>
                <a:path extrusionOk="0" h="926" w="1179">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82"/>
            <p:cNvSpPr/>
            <p:nvPr/>
          </p:nvSpPr>
          <p:spPr>
            <a:xfrm>
              <a:off x="5228357" y="2042308"/>
              <a:ext cx="46317" cy="46082"/>
            </a:xfrm>
            <a:custGeom>
              <a:rect b="b" l="l" r="r" t="t"/>
              <a:pathLst>
                <a:path extrusionOk="0" h="1758" w="1767">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82"/>
            <p:cNvSpPr/>
            <p:nvPr/>
          </p:nvSpPr>
          <p:spPr>
            <a:xfrm>
              <a:off x="5301175" y="2064562"/>
              <a:ext cx="64928" cy="131246"/>
            </a:xfrm>
            <a:custGeom>
              <a:rect b="b" l="l" r="r" t="t"/>
              <a:pathLst>
                <a:path extrusionOk="0" h="5007" w="2477">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82"/>
            <p:cNvSpPr/>
            <p:nvPr/>
          </p:nvSpPr>
          <p:spPr>
            <a:xfrm>
              <a:off x="5400730" y="2171300"/>
              <a:ext cx="119477" cy="37405"/>
            </a:xfrm>
            <a:custGeom>
              <a:rect b="b" l="l" r="r" t="t"/>
              <a:pathLst>
                <a:path extrusionOk="0" h="1427" w="4558">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82"/>
            <p:cNvSpPr/>
            <p:nvPr/>
          </p:nvSpPr>
          <p:spPr>
            <a:xfrm>
              <a:off x="5297768" y="1993317"/>
              <a:ext cx="72871" cy="47497"/>
            </a:xfrm>
            <a:custGeom>
              <a:rect b="b" l="l" r="r" t="t"/>
              <a:pathLst>
                <a:path extrusionOk="0" h="1812" w="278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82"/>
            <p:cNvSpPr/>
            <p:nvPr/>
          </p:nvSpPr>
          <p:spPr>
            <a:xfrm>
              <a:off x="5222013" y="1968415"/>
              <a:ext cx="378849" cy="360317"/>
            </a:xfrm>
            <a:custGeom>
              <a:rect b="b" l="l" r="r" t="t"/>
              <a:pathLst>
                <a:path extrusionOk="0" h="13746" w="14453">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82"/>
            <p:cNvSpPr/>
            <p:nvPr/>
          </p:nvSpPr>
          <p:spPr>
            <a:xfrm>
              <a:off x="5270952" y="2035676"/>
              <a:ext cx="14312" cy="11193"/>
            </a:xfrm>
            <a:custGeom>
              <a:rect b="b" l="l" r="r" t="t"/>
              <a:pathLst>
                <a:path extrusionOk="0" h="427" w="546">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1" name="Google Shape;18691;p82"/>
          <p:cNvGrpSpPr/>
          <p:nvPr/>
        </p:nvGrpSpPr>
        <p:grpSpPr>
          <a:xfrm>
            <a:off x="4127982" y="2185455"/>
            <a:ext cx="381444" cy="231063"/>
            <a:chOff x="4127982" y="2033055"/>
            <a:chExt cx="381444" cy="231063"/>
          </a:xfrm>
        </p:grpSpPr>
        <p:sp>
          <p:nvSpPr>
            <p:cNvPr id="18692" name="Google Shape;18692;p82"/>
            <p:cNvSpPr/>
            <p:nvPr/>
          </p:nvSpPr>
          <p:spPr>
            <a:xfrm>
              <a:off x="4134535" y="2050408"/>
              <a:ext cx="369727" cy="208180"/>
            </a:xfrm>
            <a:custGeom>
              <a:rect b="b" l="l" r="r" t="t"/>
              <a:pathLst>
                <a:path extrusionOk="0" h="7942" w="14105">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82"/>
            <p:cNvSpPr/>
            <p:nvPr/>
          </p:nvSpPr>
          <p:spPr>
            <a:xfrm>
              <a:off x="4190106" y="2058219"/>
              <a:ext cx="33945" cy="39214"/>
            </a:xfrm>
            <a:custGeom>
              <a:rect b="b" l="l" r="r" t="t"/>
              <a:pathLst>
                <a:path extrusionOk="0" h="1496" w="1295">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82"/>
            <p:cNvSpPr/>
            <p:nvPr/>
          </p:nvSpPr>
          <p:spPr>
            <a:xfrm>
              <a:off x="4267774" y="2172741"/>
              <a:ext cx="170486" cy="27707"/>
            </a:xfrm>
            <a:custGeom>
              <a:rect b="b" l="l" r="r" t="t"/>
              <a:pathLst>
                <a:path extrusionOk="0" h="1057" w="6504">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82"/>
            <p:cNvSpPr/>
            <p:nvPr/>
          </p:nvSpPr>
          <p:spPr>
            <a:xfrm>
              <a:off x="4127982" y="2033055"/>
              <a:ext cx="381444" cy="231063"/>
            </a:xfrm>
            <a:custGeom>
              <a:rect b="b" l="l" r="r" t="t"/>
              <a:pathLst>
                <a:path extrusionOk="0" h="8815" w="14552">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82"/>
            <p:cNvSpPr/>
            <p:nvPr/>
          </p:nvSpPr>
          <p:spPr>
            <a:xfrm>
              <a:off x="4175270" y="2113737"/>
              <a:ext cx="14312" cy="11193"/>
            </a:xfrm>
            <a:custGeom>
              <a:rect b="b" l="l" r="r" t="t"/>
              <a:pathLst>
                <a:path extrusionOk="0" h="427" w="546">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7" name="Google Shape;18697;p82"/>
          <p:cNvGrpSpPr/>
          <p:nvPr/>
        </p:nvGrpSpPr>
        <p:grpSpPr>
          <a:xfrm>
            <a:off x="5768046" y="2131457"/>
            <a:ext cx="381549" cy="339059"/>
            <a:chOff x="5768046" y="1979057"/>
            <a:chExt cx="381549" cy="339059"/>
          </a:xfrm>
        </p:grpSpPr>
        <p:sp>
          <p:nvSpPr>
            <p:cNvPr id="18698" name="Google Shape;18698;p82"/>
            <p:cNvSpPr/>
            <p:nvPr/>
          </p:nvSpPr>
          <p:spPr>
            <a:xfrm>
              <a:off x="5791559" y="1984955"/>
              <a:ext cx="154418" cy="88991"/>
            </a:xfrm>
            <a:custGeom>
              <a:rect b="b" l="l" r="r" t="t"/>
              <a:pathLst>
                <a:path extrusionOk="0" h="3395" w="5891">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82"/>
            <p:cNvSpPr/>
            <p:nvPr/>
          </p:nvSpPr>
          <p:spPr>
            <a:xfrm>
              <a:off x="5774232" y="2008939"/>
              <a:ext cx="326215" cy="303462"/>
            </a:xfrm>
            <a:custGeom>
              <a:rect b="b" l="l" r="r" t="t"/>
              <a:pathLst>
                <a:path extrusionOk="0" h="11577" w="12445">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82"/>
            <p:cNvSpPr/>
            <p:nvPr/>
          </p:nvSpPr>
          <p:spPr>
            <a:xfrm>
              <a:off x="5812214" y="1991665"/>
              <a:ext cx="35046" cy="27916"/>
            </a:xfrm>
            <a:custGeom>
              <a:rect b="b" l="l" r="r" t="t"/>
              <a:pathLst>
                <a:path extrusionOk="0" h="1065" w="1337">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82"/>
            <p:cNvSpPr/>
            <p:nvPr/>
          </p:nvSpPr>
          <p:spPr>
            <a:xfrm>
              <a:off x="5838007" y="2043278"/>
              <a:ext cx="48231" cy="109018"/>
            </a:xfrm>
            <a:custGeom>
              <a:rect b="b" l="l" r="r" t="t"/>
              <a:pathLst>
                <a:path extrusionOk="0" h="4159" w="184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82"/>
            <p:cNvSpPr/>
            <p:nvPr/>
          </p:nvSpPr>
          <p:spPr>
            <a:xfrm>
              <a:off x="5919580" y="2144301"/>
              <a:ext cx="104090" cy="34679"/>
            </a:xfrm>
            <a:custGeom>
              <a:rect b="b" l="l" r="r" t="t"/>
              <a:pathLst>
                <a:path extrusionOk="0" h="1323" w="3971">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82"/>
            <p:cNvSpPr/>
            <p:nvPr/>
          </p:nvSpPr>
          <p:spPr>
            <a:xfrm>
              <a:off x="5774232" y="2048389"/>
              <a:ext cx="42228" cy="34312"/>
            </a:xfrm>
            <a:custGeom>
              <a:rect b="b" l="l" r="r" t="t"/>
              <a:pathLst>
                <a:path extrusionOk="0" h="1309" w="1611">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82"/>
            <p:cNvSpPr/>
            <p:nvPr/>
          </p:nvSpPr>
          <p:spPr>
            <a:xfrm>
              <a:off x="6088625" y="2085768"/>
              <a:ext cx="53500" cy="131692"/>
            </a:xfrm>
            <a:custGeom>
              <a:rect b="b" l="l" r="r" t="t"/>
              <a:pathLst>
                <a:path extrusionOk="0" h="5024" w="2041">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82"/>
            <p:cNvSpPr/>
            <p:nvPr/>
          </p:nvSpPr>
          <p:spPr>
            <a:xfrm>
              <a:off x="5814416" y="2031718"/>
              <a:ext cx="14312" cy="11167"/>
            </a:xfrm>
            <a:custGeom>
              <a:rect b="b" l="l" r="r" t="t"/>
              <a:pathLst>
                <a:path extrusionOk="0" h="426" w="546">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82"/>
            <p:cNvSpPr/>
            <p:nvPr/>
          </p:nvSpPr>
          <p:spPr>
            <a:xfrm>
              <a:off x="5768046" y="1979057"/>
              <a:ext cx="381549" cy="339059"/>
            </a:xfrm>
            <a:custGeom>
              <a:rect b="b" l="l" r="r" t="t"/>
              <a:pathLst>
                <a:path extrusionOk="0" h="12935" w="14556">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7" name="Google Shape;18707;p82"/>
          <p:cNvGrpSpPr/>
          <p:nvPr/>
        </p:nvGrpSpPr>
        <p:grpSpPr>
          <a:xfrm>
            <a:off x="7665936" y="3502397"/>
            <a:ext cx="386058" cy="360972"/>
            <a:chOff x="7665936" y="3349997"/>
            <a:chExt cx="386058" cy="360972"/>
          </a:xfrm>
        </p:grpSpPr>
        <p:sp>
          <p:nvSpPr>
            <p:cNvPr id="18708" name="Google Shape;18708;p82"/>
            <p:cNvSpPr/>
            <p:nvPr/>
          </p:nvSpPr>
          <p:spPr>
            <a:xfrm>
              <a:off x="7690366" y="3355240"/>
              <a:ext cx="350382" cy="350487"/>
            </a:xfrm>
            <a:custGeom>
              <a:rect b="b" l="l" r="r" t="t"/>
              <a:pathLst>
                <a:path extrusionOk="0" h="13371" w="13367">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82"/>
            <p:cNvSpPr/>
            <p:nvPr/>
          </p:nvSpPr>
          <p:spPr>
            <a:xfrm>
              <a:off x="7685281" y="3381243"/>
              <a:ext cx="329544" cy="324485"/>
            </a:xfrm>
            <a:custGeom>
              <a:rect b="b" l="l" r="r" t="t"/>
              <a:pathLst>
                <a:path extrusionOk="0" h="12379" w="12572">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82"/>
            <p:cNvSpPr/>
            <p:nvPr/>
          </p:nvSpPr>
          <p:spPr>
            <a:xfrm>
              <a:off x="7865570" y="3531126"/>
              <a:ext cx="117825" cy="152740"/>
            </a:xfrm>
            <a:custGeom>
              <a:rect b="b" l="l" r="r" t="t"/>
              <a:pathLst>
                <a:path extrusionOk="0" h="5827" w="4495">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82"/>
            <p:cNvSpPr/>
            <p:nvPr/>
          </p:nvSpPr>
          <p:spPr>
            <a:xfrm>
              <a:off x="7882084" y="3644678"/>
              <a:ext cx="44719" cy="39266"/>
            </a:xfrm>
            <a:custGeom>
              <a:rect b="b" l="l" r="r" t="t"/>
              <a:pathLst>
                <a:path extrusionOk="0" h="1498" w="1706">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82"/>
            <p:cNvSpPr/>
            <p:nvPr/>
          </p:nvSpPr>
          <p:spPr>
            <a:xfrm>
              <a:off x="7756815" y="3371282"/>
              <a:ext cx="168048" cy="147236"/>
            </a:xfrm>
            <a:custGeom>
              <a:rect b="b" l="l" r="r" t="t"/>
              <a:pathLst>
                <a:path extrusionOk="0" h="5617" w="6411">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82"/>
            <p:cNvSpPr/>
            <p:nvPr/>
          </p:nvSpPr>
          <p:spPr>
            <a:xfrm>
              <a:off x="7665936" y="3349997"/>
              <a:ext cx="386058" cy="360972"/>
            </a:xfrm>
            <a:custGeom>
              <a:rect b="b" l="l" r="r" t="t"/>
              <a:pathLst>
                <a:path extrusionOk="0" h="13771" w="14728">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4" name="Google Shape;18714;p82"/>
          <p:cNvGrpSpPr/>
          <p:nvPr/>
        </p:nvGrpSpPr>
        <p:grpSpPr>
          <a:xfrm>
            <a:off x="6316123" y="2147054"/>
            <a:ext cx="380579" cy="307709"/>
            <a:chOff x="6316123" y="1994654"/>
            <a:chExt cx="380579" cy="307709"/>
          </a:xfrm>
        </p:grpSpPr>
        <p:sp>
          <p:nvSpPr>
            <p:cNvPr id="18715" name="Google Shape;18715;p82"/>
            <p:cNvSpPr/>
            <p:nvPr/>
          </p:nvSpPr>
          <p:spPr>
            <a:xfrm>
              <a:off x="6577252" y="2124982"/>
              <a:ext cx="58454" cy="171771"/>
            </a:xfrm>
            <a:custGeom>
              <a:rect b="b" l="l" r="r" t="t"/>
              <a:pathLst>
                <a:path extrusionOk="0" h="6553" w="223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82"/>
            <p:cNvSpPr/>
            <p:nvPr/>
          </p:nvSpPr>
          <p:spPr>
            <a:xfrm>
              <a:off x="6483149" y="2154576"/>
              <a:ext cx="51639" cy="142177"/>
            </a:xfrm>
            <a:custGeom>
              <a:rect b="b" l="l" r="r" t="t"/>
              <a:pathLst>
                <a:path extrusionOk="0" h="5424" w="197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82"/>
            <p:cNvSpPr/>
            <p:nvPr/>
          </p:nvSpPr>
          <p:spPr>
            <a:xfrm>
              <a:off x="6321654" y="2000551"/>
              <a:ext cx="355442" cy="296280"/>
            </a:xfrm>
            <a:custGeom>
              <a:rect b="b" l="l" r="r" t="t"/>
              <a:pathLst>
                <a:path extrusionOk="0" h="11303" w="1356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82"/>
            <p:cNvSpPr/>
            <p:nvPr/>
          </p:nvSpPr>
          <p:spPr>
            <a:xfrm>
              <a:off x="6390042" y="2000289"/>
              <a:ext cx="25557" cy="18952"/>
            </a:xfrm>
            <a:custGeom>
              <a:rect b="b" l="l" r="r" t="t"/>
              <a:pathLst>
                <a:path extrusionOk="0" h="723" w="975">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82"/>
            <p:cNvSpPr/>
            <p:nvPr/>
          </p:nvSpPr>
          <p:spPr>
            <a:xfrm>
              <a:off x="6374551" y="2042046"/>
              <a:ext cx="89358" cy="118638"/>
            </a:xfrm>
            <a:custGeom>
              <a:rect b="b" l="l" r="r" t="t"/>
              <a:pathLst>
                <a:path extrusionOk="0" h="4526" w="3409">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82"/>
            <p:cNvSpPr/>
            <p:nvPr/>
          </p:nvSpPr>
          <p:spPr>
            <a:xfrm>
              <a:off x="6321654" y="2014759"/>
              <a:ext cx="23722" cy="27313"/>
            </a:xfrm>
            <a:custGeom>
              <a:rect b="b" l="l" r="r" t="t"/>
              <a:pathLst>
                <a:path extrusionOk="0" h="1042" w="905">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82"/>
            <p:cNvSpPr/>
            <p:nvPr/>
          </p:nvSpPr>
          <p:spPr>
            <a:xfrm>
              <a:off x="6490882" y="2125428"/>
              <a:ext cx="121416" cy="42359"/>
            </a:xfrm>
            <a:custGeom>
              <a:rect b="b" l="l" r="r" t="t"/>
              <a:pathLst>
                <a:path extrusionOk="0" h="1616" w="4632">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82"/>
            <p:cNvSpPr/>
            <p:nvPr/>
          </p:nvSpPr>
          <p:spPr>
            <a:xfrm>
              <a:off x="6365979" y="2013369"/>
              <a:ext cx="15334" cy="11088"/>
            </a:xfrm>
            <a:custGeom>
              <a:rect b="b" l="l" r="r" t="t"/>
              <a:pathLst>
                <a:path extrusionOk="0" h="423" w="585">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82"/>
            <p:cNvSpPr/>
            <p:nvPr/>
          </p:nvSpPr>
          <p:spPr>
            <a:xfrm>
              <a:off x="6316123" y="1994654"/>
              <a:ext cx="380579" cy="307709"/>
            </a:xfrm>
            <a:custGeom>
              <a:rect b="b" l="l" r="r" t="t"/>
              <a:pathLst>
                <a:path extrusionOk="0" h="11739" w="14519">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4" name="Google Shape;18724;p82"/>
          <p:cNvGrpSpPr/>
          <p:nvPr/>
        </p:nvGrpSpPr>
        <p:grpSpPr>
          <a:xfrm>
            <a:off x="7118514" y="3500536"/>
            <a:ext cx="380317" cy="360972"/>
            <a:chOff x="7118514" y="3348136"/>
            <a:chExt cx="380317" cy="360972"/>
          </a:xfrm>
        </p:grpSpPr>
        <p:sp>
          <p:nvSpPr>
            <p:cNvPr id="18725" name="Google Shape;18725;p82"/>
            <p:cNvSpPr/>
            <p:nvPr/>
          </p:nvSpPr>
          <p:spPr>
            <a:xfrm>
              <a:off x="7143023" y="3353405"/>
              <a:ext cx="350382" cy="350382"/>
            </a:xfrm>
            <a:custGeom>
              <a:rect b="b" l="l" r="r" t="t"/>
              <a:pathLst>
                <a:path extrusionOk="0" h="13367" w="13367">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82"/>
            <p:cNvSpPr/>
            <p:nvPr/>
          </p:nvSpPr>
          <p:spPr>
            <a:xfrm>
              <a:off x="7137964" y="3379408"/>
              <a:ext cx="329439" cy="324380"/>
            </a:xfrm>
            <a:custGeom>
              <a:rect b="b" l="l" r="r" t="t"/>
              <a:pathLst>
                <a:path extrusionOk="0" h="12375" w="12568">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82"/>
            <p:cNvSpPr/>
            <p:nvPr/>
          </p:nvSpPr>
          <p:spPr>
            <a:xfrm>
              <a:off x="7143678" y="3543655"/>
              <a:ext cx="33945" cy="82071"/>
            </a:xfrm>
            <a:custGeom>
              <a:rect b="b" l="l" r="r" t="t"/>
              <a:pathLst>
                <a:path extrusionOk="0" h="3131" w="1295">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82"/>
            <p:cNvSpPr/>
            <p:nvPr/>
          </p:nvSpPr>
          <p:spPr>
            <a:xfrm>
              <a:off x="7214190" y="3353405"/>
              <a:ext cx="279294" cy="288862"/>
            </a:xfrm>
            <a:custGeom>
              <a:rect b="b" l="l" r="r" t="t"/>
              <a:pathLst>
                <a:path extrusionOk="0" h="11020" w="10655">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82"/>
            <p:cNvSpPr/>
            <p:nvPr/>
          </p:nvSpPr>
          <p:spPr>
            <a:xfrm>
              <a:off x="7118514" y="3348136"/>
              <a:ext cx="380317" cy="360972"/>
            </a:xfrm>
            <a:custGeom>
              <a:rect b="b" l="l" r="r" t="t"/>
              <a:pathLst>
                <a:path extrusionOk="0" h="13771" w="14509">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82"/>
            <p:cNvSpPr/>
            <p:nvPr/>
          </p:nvSpPr>
          <p:spPr>
            <a:xfrm>
              <a:off x="7387507" y="3592541"/>
              <a:ext cx="27733" cy="28021"/>
            </a:xfrm>
            <a:custGeom>
              <a:rect b="b" l="l" r="r" t="t"/>
              <a:pathLst>
                <a:path extrusionOk="0" h="1069" w="1058">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82"/>
            <p:cNvSpPr/>
            <p:nvPr/>
          </p:nvSpPr>
          <p:spPr>
            <a:xfrm>
              <a:off x="7208659" y="3464939"/>
              <a:ext cx="258010" cy="182596"/>
            </a:xfrm>
            <a:custGeom>
              <a:rect b="b" l="l" r="r" t="t"/>
              <a:pathLst>
                <a:path extrusionOk="0" h="6966" w="9843">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82"/>
            <p:cNvSpPr/>
            <p:nvPr/>
          </p:nvSpPr>
          <p:spPr>
            <a:xfrm>
              <a:off x="7389656" y="3423864"/>
              <a:ext cx="26186" cy="28178"/>
            </a:xfrm>
            <a:custGeom>
              <a:rect b="b" l="l" r="r" t="t"/>
              <a:pathLst>
                <a:path extrusionOk="0" h="1075" w="999">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3" name="Google Shape;18733;p82"/>
          <p:cNvGrpSpPr/>
          <p:nvPr/>
        </p:nvGrpSpPr>
        <p:grpSpPr>
          <a:xfrm>
            <a:off x="4674382" y="2150147"/>
            <a:ext cx="381706" cy="301391"/>
            <a:chOff x="4674382" y="1997747"/>
            <a:chExt cx="381706" cy="301391"/>
          </a:xfrm>
        </p:grpSpPr>
        <p:sp>
          <p:nvSpPr>
            <p:cNvPr id="18734" name="Google Shape;18734;p82"/>
            <p:cNvSpPr/>
            <p:nvPr/>
          </p:nvSpPr>
          <p:spPr>
            <a:xfrm>
              <a:off x="4680280" y="2043750"/>
              <a:ext cx="345690" cy="249962"/>
            </a:xfrm>
            <a:custGeom>
              <a:rect b="b" l="l" r="r" t="t"/>
              <a:pathLst>
                <a:path extrusionOk="0" h="9536" w="13188">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82"/>
            <p:cNvSpPr/>
            <p:nvPr/>
          </p:nvSpPr>
          <p:spPr>
            <a:xfrm>
              <a:off x="4712652" y="2012400"/>
              <a:ext cx="49253" cy="52530"/>
            </a:xfrm>
            <a:custGeom>
              <a:rect b="b" l="l" r="r" t="t"/>
              <a:pathLst>
                <a:path extrusionOk="0" h="2004" w="1879">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82"/>
            <p:cNvSpPr/>
            <p:nvPr/>
          </p:nvSpPr>
          <p:spPr>
            <a:xfrm>
              <a:off x="4775326" y="2269990"/>
              <a:ext cx="43801" cy="23722"/>
            </a:xfrm>
            <a:custGeom>
              <a:rect b="b" l="l" r="r" t="t"/>
              <a:pathLst>
                <a:path extrusionOk="0" h="905" w="1671">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82"/>
            <p:cNvSpPr/>
            <p:nvPr/>
          </p:nvSpPr>
          <p:spPr>
            <a:xfrm>
              <a:off x="4978211" y="2268705"/>
              <a:ext cx="40656" cy="25007"/>
            </a:xfrm>
            <a:custGeom>
              <a:rect b="b" l="l" r="r" t="t"/>
              <a:pathLst>
                <a:path extrusionOk="0" h="954" w="1551">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82"/>
            <p:cNvSpPr/>
            <p:nvPr/>
          </p:nvSpPr>
          <p:spPr>
            <a:xfrm>
              <a:off x="4738000" y="2117066"/>
              <a:ext cx="65086" cy="75151"/>
            </a:xfrm>
            <a:custGeom>
              <a:rect b="b" l="l" r="r" t="t"/>
              <a:pathLst>
                <a:path extrusionOk="0" h="2867" w="2483">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82"/>
            <p:cNvSpPr/>
            <p:nvPr/>
          </p:nvSpPr>
          <p:spPr>
            <a:xfrm>
              <a:off x="4834304" y="2170802"/>
              <a:ext cx="145034" cy="40000"/>
            </a:xfrm>
            <a:custGeom>
              <a:rect b="b" l="l" r="r" t="t"/>
              <a:pathLst>
                <a:path extrusionOk="0" h="1526" w="5533">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82"/>
            <p:cNvSpPr/>
            <p:nvPr/>
          </p:nvSpPr>
          <p:spPr>
            <a:xfrm>
              <a:off x="4680280" y="2086738"/>
              <a:ext cx="47785" cy="48414"/>
            </a:xfrm>
            <a:custGeom>
              <a:rect b="b" l="l" r="r" t="t"/>
              <a:pathLst>
                <a:path extrusionOk="0" h="1847" w="1823">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82"/>
            <p:cNvSpPr/>
            <p:nvPr/>
          </p:nvSpPr>
          <p:spPr>
            <a:xfrm>
              <a:off x="4760673" y="2043225"/>
              <a:ext cx="44535" cy="28808"/>
            </a:xfrm>
            <a:custGeom>
              <a:rect b="b" l="l" r="r" t="t"/>
              <a:pathLst>
                <a:path extrusionOk="0" h="1099" w="1699">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82"/>
            <p:cNvSpPr/>
            <p:nvPr/>
          </p:nvSpPr>
          <p:spPr>
            <a:xfrm>
              <a:off x="4674382" y="1997747"/>
              <a:ext cx="381706" cy="301391"/>
            </a:xfrm>
            <a:custGeom>
              <a:rect b="b" l="l" r="r" t="t"/>
              <a:pathLst>
                <a:path extrusionOk="0" h="11498" w="14562">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82"/>
            <p:cNvSpPr/>
            <p:nvPr/>
          </p:nvSpPr>
          <p:spPr>
            <a:xfrm>
              <a:off x="4728694" y="2080657"/>
              <a:ext cx="11088" cy="11088"/>
            </a:xfrm>
            <a:custGeom>
              <a:rect b="b" l="l" r="r" t="t"/>
              <a:pathLst>
                <a:path extrusionOk="0" h="423" w="423">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4" name="Google Shape;18744;p82"/>
          <p:cNvGrpSpPr/>
          <p:nvPr/>
        </p:nvGrpSpPr>
        <p:grpSpPr>
          <a:xfrm>
            <a:off x="1936145" y="2111719"/>
            <a:ext cx="387526" cy="378351"/>
            <a:chOff x="1936145" y="1959319"/>
            <a:chExt cx="387526" cy="378351"/>
          </a:xfrm>
        </p:grpSpPr>
        <p:sp>
          <p:nvSpPr>
            <p:cNvPr id="18745" name="Google Shape;18745;p82"/>
            <p:cNvSpPr/>
            <p:nvPr/>
          </p:nvSpPr>
          <p:spPr>
            <a:xfrm>
              <a:off x="2161258" y="1964824"/>
              <a:ext cx="162413" cy="162753"/>
            </a:xfrm>
            <a:custGeom>
              <a:rect b="b" l="l" r="r" t="t"/>
              <a:pathLst>
                <a:path extrusionOk="0" h="6209" w="6196">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82"/>
            <p:cNvSpPr/>
            <p:nvPr/>
          </p:nvSpPr>
          <p:spPr>
            <a:xfrm>
              <a:off x="2191114" y="1967733"/>
              <a:ext cx="132557" cy="159765"/>
            </a:xfrm>
            <a:custGeom>
              <a:rect b="b" l="l" r="r" t="t"/>
              <a:pathLst>
                <a:path extrusionOk="0" h="6095" w="5057">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82"/>
            <p:cNvSpPr/>
            <p:nvPr/>
          </p:nvSpPr>
          <p:spPr>
            <a:xfrm>
              <a:off x="1936145" y="1965007"/>
              <a:ext cx="162439" cy="162753"/>
            </a:xfrm>
            <a:custGeom>
              <a:rect b="b" l="l" r="r" t="t"/>
              <a:pathLst>
                <a:path extrusionOk="0" h="6209" w="6197">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82"/>
            <p:cNvSpPr/>
            <p:nvPr/>
          </p:nvSpPr>
          <p:spPr>
            <a:xfrm>
              <a:off x="1936145" y="1967733"/>
              <a:ext cx="132688" cy="159765"/>
            </a:xfrm>
            <a:custGeom>
              <a:rect b="b" l="l" r="r" t="t"/>
              <a:pathLst>
                <a:path extrusionOk="0" h="6095" w="5062">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82"/>
            <p:cNvSpPr/>
            <p:nvPr/>
          </p:nvSpPr>
          <p:spPr>
            <a:xfrm>
              <a:off x="1981886" y="2024143"/>
              <a:ext cx="296175" cy="308023"/>
            </a:xfrm>
            <a:custGeom>
              <a:rect b="b" l="l" r="r" t="t"/>
              <a:pathLst>
                <a:path extrusionOk="0" h="11751" w="11299">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82"/>
            <p:cNvSpPr/>
            <p:nvPr/>
          </p:nvSpPr>
          <p:spPr>
            <a:xfrm>
              <a:off x="1981886" y="2027577"/>
              <a:ext cx="122045" cy="287499"/>
            </a:xfrm>
            <a:custGeom>
              <a:rect b="b" l="l" r="r" t="t"/>
              <a:pathLst>
                <a:path extrusionOk="0" h="10968" w="4656">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82"/>
            <p:cNvSpPr/>
            <p:nvPr/>
          </p:nvSpPr>
          <p:spPr>
            <a:xfrm>
              <a:off x="2088230" y="2303909"/>
              <a:ext cx="83172" cy="28283"/>
            </a:xfrm>
            <a:custGeom>
              <a:rect b="b" l="l" r="r" t="t"/>
              <a:pathLst>
                <a:path extrusionOk="0" h="1079" w="3173">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82"/>
            <p:cNvSpPr/>
            <p:nvPr/>
          </p:nvSpPr>
          <p:spPr>
            <a:xfrm>
              <a:off x="2100314" y="2243253"/>
              <a:ext cx="59214" cy="50092"/>
            </a:xfrm>
            <a:custGeom>
              <a:rect b="b" l="l" r="r" t="t"/>
              <a:pathLst>
                <a:path extrusionOk="0" h="1911" w="2259">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82"/>
            <p:cNvSpPr/>
            <p:nvPr/>
          </p:nvSpPr>
          <p:spPr>
            <a:xfrm>
              <a:off x="2047051" y="2166293"/>
              <a:ext cx="41494" cy="53290"/>
            </a:xfrm>
            <a:custGeom>
              <a:rect b="b" l="l" r="r" t="t"/>
              <a:pathLst>
                <a:path extrusionOk="0" h="2033" w="1583">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82"/>
            <p:cNvSpPr/>
            <p:nvPr/>
          </p:nvSpPr>
          <p:spPr>
            <a:xfrm>
              <a:off x="2064744" y="2166293"/>
              <a:ext cx="23722" cy="41416"/>
            </a:xfrm>
            <a:custGeom>
              <a:rect b="b" l="l" r="r" t="t"/>
              <a:pathLst>
                <a:path extrusionOk="0" h="1580" w="905">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82"/>
            <p:cNvSpPr/>
            <p:nvPr/>
          </p:nvSpPr>
          <p:spPr>
            <a:xfrm>
              <a:off x="2058846" y="2172191"/>
              <a:ext cx="17798" cy="17824"/>
            </a:xfrm>
            <a:custGeom>
              <a:rect b="b" l="l" r="r" t="t"/>
              <a:pathLst>
                <a:path extrusionOk="0" h="680" w="679">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82"/>
            <p:cNvSpPr/>
            <p:nvPr/>
          </p:nvSpPr>
          <p:spPr>
            <a:xfrm>
              <a:off x="2171376" y="2166293"/>
              <a:ext cx="41521" cy="53290"/>
            </a:xfrm>
            <a:custGeom>
              <a:rect b="b" l="l" r="r" t="t"/>
              <a:pathLst>
                <a:path extrusionOk="0" h="2033" w="1584">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82"/>
            <p:cNvSpPr/>
            <p:nvPr/>
          </p:nvSpPr>
          <p:spPr>
            <a:xfrm>
              <a:off x="2189070" y="2166293"/>
              <a:ext cx="23722" cy="41416"/>
            </a:xfrm>
            <a:custGeom>
              <a:rect b="b" l="l" r="r" t="t"/>
              <a:pathLst>
                <a:path extrusionOk="0" h="1580" w="905">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82"/>
            <p:cNvSpPr/>
            <p:nvPr/>
          </p:nvSpPr>
          <p:spPr>
            <a:xfrm>
              <a:off x="2183277" y="2172191"/>
              <a:ext cx="17720" cy="17824"/>
            </a:xfrm>
            <a:custGeom>
              <a:rect b="b" l="l" r="r" t="t"/>
              <a:pathLst>
                <a:path extrusionOk="0" h="680" w="676">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82"/>
            <p:cNvSpPr/>
            <p:nvPr/>
          </p:nvSpPr>
          <p:spPr>
            <a:xfrm>
              <a:off x="2100314" y="2243908"/>
              <a:ext cx="38926" cy="49437"/>
            </a:xfrm>
            <a:custGeom>
              <a:rect b="b" l="l" r="r" t="t"/>
              <a:pathLst>
                <a:path extrusionOk="0" h="1886" w="1485">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82"/>
            <p:cNvSpPr/>
            <p:nvPr/>
          </p:nvSpPr>
          <p:spPr>
            <a:xfrm>
              <a:off x="2041520" y="2160762"/>
              <a:ext cx="52556" cy="64352"/>
            </a:xfrm>
            <a:custGeom>
              <a:rect b="b" l="l" r="r" t="t"/>
              <a:pathLst>
                <a:path extrusionOk="0" h="2455" w="2005">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82"/>
            <p:cNvSpPr/>
            <p:nvPr/>
          </p:nvSpPr>
          <p:spPr>
            <a:xfrm>
              <a:off x="2165846" y="2160762"/>
              <a:ext cx="52582" cy="64352"/>
            </a:xfrm>
            <a:custGeom>
              <a:rect b="b" l="l" r="r" t="t"/>
              <a:pathLst>
                <a:path extrusionOk="0" h="2455" w="2006">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82"/>
            <p:cNvSpPr/>
            <p:nvPr/>
          </p:nvSpPr>
          <p:spPr>
            <a:xfrm>
              <a:off x="2094783" y="2237722"/>
              <a:ext cx="70354" cy="61128"/>
            </a:xfrm>
            <a:custGeom>
              <a:rect b="b" l="l" r="r" t="t"/>
              <a:pathLst>
                <a:path extrusionOk="0" h="2332" w="2684">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82"/>
            <p:cNvSpPr/>
            <p:nvPr/>
          </p:nvSpPr>
          <p:spPr>
            <a:xfrm>
              <a:off x="1938636" y="1959319"/>
              <a:ext cx="382676" cy="378351"/>
            </a:xfrm>
            <a:custGeom>
              <a:rect b="b" l="l" r="r" t="t"/>
              <a:pathLst>
                <a:path extrusionOk="0" h="14434" w="14599">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4" name="Google Shape;18764;p82"/>
          <p:cNvGrpSpPr/>
          <p:nvPr/>
        </p:nvGrpSpPr>
        <p:grpSpPr>
          <a:xfrm>
            <a:off x="6865118" y="2111745"/>
            <a:ext cx="374262" cy="378404"/>
            <a:chOff x="6865118" y="1959345"/>
            <a:chExt cx="374262" cy="378404"/>
          </a:xfrm>
        </p:grpSpPr>
        <p:sp>
          <p:nvSpPr>
            <p:cNvPr id="18765" name="Google Shape;18765;p82"/>
            <p:cNvSpPr/>
            <p:nvPr/>
          </p:nvSpPr>
          <p:spPr>
            <a:xfrm>
              <a:off x="6871016" y="1997799"/>
              <a:ext cx="64640" cy="32294"/>
            </a:xfrm>
            <a:custGeom>
              <a:rect b="b" l="l" r="r" t="t"/>
              <a:pathLst>
                <a:path extrusionOk="0" h="1232" w="2466">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82"/>
            <p:cNvSpPr/>
            <p:nvPr/>
          </p:nvSpPr>
          <p:spPr>
            <a:xfrm>
              <a:off x="6871566" y="2018166"/>
              <a:ext cx="64090" cy="11927"/>
            </a:xfrm>
            <a:custGeom>
              <a:rect b="b" l="l" r="r" t="t"/>
              <a:pathLst>
                <a:path extrusionOk="0" h="455" w="2445">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82"/>
            <p:cNvSpPr/>
            <p:nvPr/>
          </p:nvSpPr>
          <p:spPr>
            <a:xfrm>
              <a:off x="6913034" y="1964876"/>
              <a:ext cx="319976" cy="319976"/>
            </a:xfrm>
            <a:custGeom>
              <a:rect b="b" l="l" r="r" t="t"/>
              <a:pathLst>
                <a:path extrusionOk="0" h="12207" w="12207">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82"/>
            <p:cNvSpPr/>
            <p:nvPr/>
          </p:nvSpPr>
          <p:spPr>
            <a:xfrm>
              <a:off x="6912956" y="1971718"/>
              <a:ext cx="308154" cy="313030"/>
            </a:xfrm>
            <a:custGeom>
              <a:rect b="b" l="l" r="r" t="t"/>
              <a:pathLst>
                <a:path extrusionOk="0" h="11942" w="11756">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82"/>
            <p:cNvSpPr/>
            <p:nvPr/>
          </p:nvSpPr>
          <p:spPr>
            <a:xfrm>
              <a:off x="6913034" y="2073108"/>
              <a:ext cx="319976" cy="211640"/>
            </a:xfrm>
            <a:custGeom>
              <a:rect b="b" l="l" r="r" t="t"/>
              <a:pathLst>
                <a:path extrusionOk="0" h="8074" w="12207">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82"/>
            <p:cNvSpPr/>
            <p:nvPr/>
          </p:nvSpPr>
          <p:spPr>
            <a:xfrm>
              <a:off x="6913139" y="2073003"/>
              <a:ext cx="308076" cy="211745"/>
            </a:xfrm>
            <a:custGeom>
              <a:rect b="b" l="l" r="r" t="t"/>
              <a:pathLst>
                <a:path extrusionOk="0" h="8078" w="11753">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82"/>
            <p:cNvSpPr/>
            <p:nvPr/>
          </p:nvSpPr>
          <p:spPr>
            <a:xfrm>
              <a:off x="6940505" y="2107105"/>
              <a:ext cx="292505" cy="177668"/>
            </a:xfrm>
            <a:custGeom>
              <a:rect b="b" l="l" r="r" t="t"/>
              <a:pathLst>
                <a:path extrusionOk="0" h="6778" w="11159">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82"/>
            <p:cNvSpPr/>
            <p:nvPr/>
          </p:nvSpPr>
          <p:spPr>
            <a:xfrm>
              <a:off x="6942628" y="2107000"/>
              <a:ext cx="290277" cy="154077"/>
            </a:xfrm>
            <a:custGeom>
              <a:rect b="b" l="l" r="r" t="t"/>
              <a:pathLst>
                <a:path extrusionOk="0" h="5878" w="11074">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82"/>
            <p:cNvSpPr/>
            <p:nvPr/>
          </p:nvSpPr>
          <p:spPr>
            <a:xfrm>
              <a:off x="6942628" y="1988572"/>
              <a:ext cx="23722" cy="23722"/>
            </a:xfrm>
            <a:custGeom>
              <a:rect b="b" l="l" r="r" t="t"/>
              <a:pathLst>
                <a:path extrusionOk="0" h="905" w="905">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82"/>
            <p:cNvSpPr/>
            <p:nvPr/>
          </p:nvSpPr>
          <p:spPr>
            <a:xfrm>
              <a:off x="6957569" y="2107000"/>
              <a:ext cx="224458" cy="96147"/>
            </a:xfrm>
            <a:custGeom>
              <a:rect b="b" l="l" r="r" t="t"/>
              <a:pathLst>
                <a:path extrusionOk="0" h="3668" w="8563">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82"/>
            <p:cNvSpPr/>
            <p:nvPr/>
          </p:nvSpPr>
          <p:spPr>
            <a:xfrm>
              <a:off x="6865118" y="1959345"/>
              <a:ext cx="374262" cy="378404"/>
            </a:xfrm>
            <a:custGeom>
              <a:rect b="b" l="l" r="r" t="t"/>
              <a:pathLst>
                <a:path extrusionOk="0" h="14436" w="14278">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82"/>
            <p:cNvSpPr/>
            <p:nvPr/>
          </p:nvSpPr>
          <p:spPr>
            <a:xfrm>
              <a:off x="7142131" y="2189596"/>
              <a:ext cx="21468" cy="12923"/>
            </a:xfrm>
            <a:custGeom>
              <a:rect b="b" l="l" r="r" t="t"/>
              <a:pathLst>
                <a:path extrusionOk="0" h="493" w="819">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82"/>
            <p:cNvSpPr/>
            <p:nvPr/>
          </p:nvSpPr>
          <p:spPr>
            <a:xfrm>
              <a:off x="6931304" y="1982963"/>
              <a:ext cx="40577" cy="34863"/>
            </a:xfrm>
            <a:custGeom>
              <a:rect b="b" l="l" r="r" t="t"/>
              <a:pathLst>
                <a:path extrusionOk="0" h="1330" w="1548">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8" name="Google Shape;18778;p82"/>
          <p:cNvGrpSpPr/>
          <p:nvPr/>
        </p:nvGrpSpPr>
        <p:grpSpPr>
          <a:xfrm>
            <a:off x="1710141" y="3500562"/>
            <a:ext cx="269019" cy="360972"/>
            <a:chOff x="1710141" y="3348162"/>
            <a:chExt cx="269019" cy="360972"/>
          </a:xfrm>
        </p:grpSpPr>
        <p:sp>
          <p:nvSpPr>
            <p:cNvPr id="18779" name="Google Shape;18779;p82"/>
            <p:cNvSpPr/>
            <p:nvPr/>
          </p:nvSpPr>
          <p:spPr>
            <a:xfrm>
              <a:off x="1723038" y="3353405"/>
              <a:ext cx="45190" cy="350199"/>
            </a:xfrm>
            <a:custGeom>
              <a:rect b="b" l="l" r="r" t="t"/>
              <a:pathLst>
                <a:path extrusionOk="0" h="13360" w="1724">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82"/>
            <p:cNvSpPr/>
            <p:nvPr/>
          </p:nvSpPr>
          <p:spPr>
            <a:xfrm>
              <a:off x="1723038" y="3353405"/>
              <a:ext cx="24273" cy="350199"/>
            </a:xfrm>
            <a:custGeom>
              <a:rect b="b" l="l" r="r" t="t"/>
              <a:pathLst>
                <a:path extrusionOk="0" h="13360" w="926">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82"/>
            <p:cNvSpPr/>
            <p:nvPr/>
          </p:nvSpPr>
          <p:spPr>
            <a:xfrm>
              <a:off x="1812737" y="3513432"/>
              <a:ext cx="119031" cy="127209"/>
            </a:xfrm>
            <a:custGeom>
              <a:rect b="b" l="l" r="r" t="t"/>
              <a:pathLst>
                <a:path extrusionOk="0" h="4853" w="4541">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82"/>
            <p:cNvSpPr/>
            <p:nvPr/>
          </p:nvSpPr>
          <p:spPr>
            <a:xfrm>
              <a:off x="1717428" y="3455162"/>
              <a:ext cx="56514" cy="22621"/>
            </a:xfrm>
            <a:custGeom>
              <a:rect b="b" l="l" r="r" t="t"/>
              <a:pathLst>
                <a:path extrusionOk="0" h="863" w="2156">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82"/>
            <p:cNvSpPr/>
            <p:nvPr/>
          </p:nvSpPr>
          <p:spPr>
            <a:xfrm>
              <a:off x="1717428" y="3455162"/>
              <a:ext cx="28231" cy="22621"/>
            </a:xfrm>
            <a:custGeom>
              <a:rect b="b" l="l" r="r" t="t"/>
              <a:pathLst>
                <a:path extrusionOk="0" h="863" w="1077">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82"/>
            <p:cNvSpPr/>
            <p:nvPr/>
          </p:nvSpPr>
          <p:spPr>
            <a:xfrm>
              <a:off x="1717428" y="3579514"/>
              <a:ext cx="56514" cy="22595"/>
            </a:xfrm>
            <a:custGeom>
              <a:rect b="b" l="l" r="r" t="t"/>
              <a:pathLst>
                <a:path extrusionOk="0" h="862" w="2156">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82"/>
            <p:cNvSpPr/>
            <p:nvPr/>
          </p:nvSpPr>
          <p:spPr>
            <a:xfrm>
              <a:off x="1717428" y="3579514"/>
              <a:ext cx="28231" cy="22595"/>
            </a:xfrm>
            <a:custGeom>
              <a:rect b="b" l="l" r="r" t="t"/>
              <a:pathLst>
                <a:path extrusionOk="0" h="862" w="1077">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82"/>
            <p:cNvSpPr/>
            <p:nvPr/>
          </p:nvSpPr>
          <p:spPr>
            <a:xfrm>
              <a:off x="1812737" y="3513432"/>
              <a:ext cx="94129" cy="127209"/>
            </a:xfrm>
            <a:custGeom>
              <a:rect b="b" l="l" r="r" t="t"/>
              <a:pathLst>
                <a:path extrusionOk="0" h="4853" w="3591">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82"/>
            <p:cNvSpPr/>
            <p:nvPr/>
          </p:nvSpPr>
          <p:spPr>
            <a:xfrm>
              <a:off x="1832737" y="3458936"/>
              <a:ext cx="126659" cy="91927"/>
            </a:xfrm>
            <a:custGeom>
              <a:rect b="b" l="l" r="r" t="t"/>
              <a:pathLst>
                <a:path extrusionOk="0" h="3507" w="4832">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82"/>
            <p:cNvSpPr/>
            <p:nvPr/>
          </p:nvSpPr>
          <p:spPr>
            <a:xfrm>
              <a:off x="1814860" y="3385620"/>
              <a:ext cx="156908" cy="50407"/>
            </a:xfrm>
            <a:custGeom>
              <a:rect b="b" l="l" r="r" t="t"/>
              <a:pathLst>
                <a:path extrusionOk="0" h="1923" w="5986">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82"/>
            <p:cNvSpPr/>
            <p:nvPr/>
          </p:nvSpPr>
          <p:spPr>
            <a:xfrm>
              <a:off x="1710141" y="3348162"/>
              <a:ext cx="269019" cy="360972"/>
            </a:xfrm>
            <a:custGeom>
              <a:rect b="b" l="l" r="r" t="t"/>
              <a:pathLst>
                <a:path extrusionOk="0" h="13771" w="10263">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0" name="Google Shape;18790;p82"/>
          <p:cNvGrpSpPr/>
          <p:nvPr/>
        </p:nvGrpSpPr>
        <p:grpSpPr>
          <a:xfrm>
            <a:off x="4948250" y="3517522"/>
            <a:ext cx="360972" cy="327053"/>
            <a:chOff x="4948250" y="3365122"/>
            <a:chExt cx="360972" cy="327053"/>
          </a:xfrm>
        </p:grpSpPr>
        <p:sp>
          <p:nvSpPr>
            <p:cNvPr id="18791" name="Google Shape;18791;p82"/>
            <p:cNvSpPr/>
            <p:nvPr/>
          </p:nvSpPr>
          <p:spPr>
            <a:xfrm>
              <a:off x="4953493" y="3370364"/>
              <a:ext cx="350487" cy="169542"/>
            </a:xfrm>
            <a:custGeom>
              <a:rect b="b" l="l" r="r" t="t"/>
              <a:pathLst>
                <a:path extrusionOk="0" h="6468" w="13371">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82"/>
            <p:cNvSpPr/>
            <p:nvPr/>
          </p:nvSpPr>
          <p:spPr>
            <a:xfrm>
              <a:off x="4953493" y="3370364"/>
              <a:ext cx="190198" cy="169621"/>
            </a:xfrm>
            <a:custGeom>
              <a:rect b="b" l="l" r="r" t="t"/>
              <a:pathLst>
                <a:path extrusionOk="0" h="6471" w="7256">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82"/>
            <p:cNvSpPr/>
            <p:nvPr/>
          </p:nvSpPr>
          <p:spPr>
            <a:xfrm>
              <a:off x="5063821" y="3539881"/>
              <a:ext cx="129831" cy="146947"/>
            </a:xfrm>
            <a:custGeom>
              <a:rect b="b" l="l" r="r" t="t"/>
              <a:pathLst>
                <a:path extrusionOk="0" h="5606" w="4953">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82"/>
            <p:cNvSpPr/>
            <p:nvPr/>
          </p:nvSpPr>
          <p:spPr>
            <a:xfrm>
              <a:off x="5063926" y="3539881"/>
              <a:ext cx="115518" cy="146947"/>
            </a:xfrm>
            <a:custGeom>
              <a:rect b="b" l="l" r="r" t="t"/>
              <a:pathLst>
                <a:path extrusionOk="0" h="5606" w="4407">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82"/>
            <p:cNvSpPr/>
            <p:nvPr/>
          </p:nvSpPr>
          <p:spPr>
            <a:xfrm>
              <a:off x="5049640" y="3409919"/>
              <a:ext cx="90459" cy="79188"/>
            </a:xfrm>
            <a:custGeom>
              <a:rect b="b" l="l" r="r" t="t"/>
              <a:pathLst>
                <a:path extrusionOk="0" h="3021" w="3451">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82"/>
            <p:cNvSpPr/>
            <p:nvPr/>
          </p:nvSpPr>
          <p:spPr>
            <a:xfrm>
              <a:off x="5190952" y="3383077"/>
              <a:ext cx="78008" cy="60787"/>
            </a:xfrm>
            <a:custGeom>
              <a:rect b="b" l="l" r="r" t="t"/>
              <a:pathLst>
                <a:path extrusionOk="0" h="2319" w="2976">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82"/>
            <p:cNvSpPr/>
            <p:nvPr/>
          </p:nvSpPr>
          <p:spPr>
            <a:xfrm>
              <a:off x="5152970" y="3477757"/>
              <a:ext cx="109804" cy="62150"/>
            </a:xfrm>
            <a:custGeom>
              <a:rect b="b" l="l" r="r" t="t"/>
              <a:pathLst>
                <a:path extrusionOk="0" h="2371" w="4189">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82"/>
            <p:cNvSpPr/>
            <p:nvPr/>
          </p:nvSpPr>
          <p:spPr>
            <a:xfrm>
              <a:off x="4954043" y="3439120"/>
              <a:ext cx="55623" cy="66947"/>
            </a:xfrm>
            <a:custGeom>
              <a:rect b="b" l="l" r="r" t="t"/>
              <a:pathLst>
                <a:path extrusionOk="0" h="2554" w="2122">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82"/>
            <p:cNvSpPr/>
            <p:nvPr/>
          </p:nvSpPr>
          <p:spPr>
            <a:xfrm>
              <a:off x="5049640" y="3410365"/>
              <a:ext cx="38821" cy="67681"/>
            </a:xfrm>
            <a:custGeom>
              <a:rect b="b" l="l" r="r" t="t"/>
              <a:pathLst>
                <a:path extrusionOk="0" h="2582" w="1481">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82"/>
            <p:cNvSpPr/>
            <p:nvPr/>
          </p:nvSpPr>
          <p:spPr>
            <a:xfrm>
              <a:off x="4948250" y="3365122"/>
              <a:ext cx="360972" cy="327053"/>
            </a:xfrm>
            <a:custGeom>
              <a:rect b="b" l="l" r="r" t="t"/>
              <a:pathLst>
                <a:path extrusionOk="0" h="12477" w="13771">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82"/>
            <p:cNvSpPr/>
            <p:nvPr/>
          </p:nvSpPr>
          <p:spPr>
            <a:xfrm>
              <a:off x="5044293" y="3404650"/>
              <a:ext cx="101049" cy="89725"/>
            </a:xfrm>
            <a:custGeom>
              <a:rect b="b" l="l" r="r" t="t"/>
              <a:pathLst>
                <a:path extrusionOk="0" h="3423" w="3855">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2" name="Google Shape;18802;p82"/>
          <p:cNvGrpSpPr/>
          <p:nvPr/>
        </p:nvGrpSpPr>
        <p:grpSpPr>
          <a:xfrm>
            <a:off x="3312144" y="3500641"/>
            <a:ext cx="348154" cy="360789"/>
            <a:chOff x="3312144" y="3348241"/>
            <a:chExt cx="348154" cy="360789"/>
          </a:xfrm>
        </p:grpSpPr>
        <p:sp>
          <p:nvSpPr>
            <p:cNvPr id="18803" name="Google Shape;18803;p82"/>
            <p:cNvSpPr/>
            <p:nvPr/>
          </p:nvSpPr>
          <p:spPr>
            <a:xfrm>
              <a:off x="3531517" y="3467324"/>
              <a:ext cx="122334" cy="67419"/>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82"/>
            <p:cNvSpPr/>
            <p:nvPr/>
          </p:nvSpPr>
          <p:spPr>
            <a:xfrm>
              <a:off x="3541923" y="3498124"/>
              <a:ext cx="111665" cy="36619"/>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82"/>
            <p:cNvSpPr/>
            <p:nvPr/>
          </p:nvSpPr>
          <p:spPr>
            <a:xfrm>
              <a:off x="3362551" y="3605412"/>
              <a:ext cx="91744" cy="98297"/>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82"/>
            <p:cNvSpPr/>
            <p:nvPr/>
          </p:nvSpPr>
          <p:spPr>
            <a:xfrm>
              <a:off x="3362551" y="3605412"/>
              <a:ext cx="56724" cy="97091"/>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82"/>
            <p:cNvSpPr/>
            <p:nvPr/>
          </p:nvSpPr>
          <p:spPr>
            <a:xfrm>
              <a:off x="3479066" y="3540798"/>
              <a:ext cx="95807" cy="15255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82"/>
            <p:cNvSpPr/>
            <p:nvPr/>
          </p:nvSpPr>
          <p:spPr>
            <a:xfrm>
              <a:off x="3479066" y="3550654"/>
              <a:ext cx="64378" cy="142177"/>
            </a:xfrm>
            <a:custGeom>
              <a:rect b="b" l="l" r="r" t="t"/>
              <a:pathLst>
                <a:path extrusionOk="0" h="5424" w="2456">
                  <a:moveTo>
                    <a:pt x="584" y="1"/>
                  </a:moveTo>
                  <a:lnTo>
                    <a:pt x="1" y="4052"/>
                  </a:lnTo>
                  <a:cubicBezTo>
                    <a:pt x="613" y="4632"/>
                    <a:pt x="1495" y="5223"/>
                    <a:pt x="2455" y="5423"/>
                  </a:cubicBezTo>
                  <a:lnTo>
                    <a:pt x="584"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82"/>
            <p:cNvSpPr/>
            <p:nvPr/>
          </p:nvSpPr>
          <p:spPr>
            <a:xfrm>
              <a:off x="3316286" y="3353431"/>
              <a:ext cx="326791" cy="317512"/>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82"/>
            <p:cNvSpPr/>
            <p:nvPr/>
          </p:nvSpPr>
          <p:spPr>
            <a:xfrm>
              <a:off x="3375002" y="3447246"/>
              <a:ext cx="28336" cy="28231"/>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82"/>
            <p:cNvSpPr/>
            <p:nvPr/>
          </p:nvSpPr>
          <p:spPr>
            <a:xfrm>
              <a:off x="3391516" y="3430470"/>
              <a:ext cx="28310" cy="2831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82"/>
            <p:cNvSpPr/>
            <p:nvPr/>
          </p:nvSpPr>
          <p:spPr>
            <a:xfrm>
              <a:off x="3394740" y="3453510"/>
              <a:ext cx="28310" cy="28231"/>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82"/>
            <p:cNvSpPr/>
            <p:nvPr/>
          </p:nvSpPr>
          <p:spPr>
            <a:xfrm>
              <a:off x="3542133" y="3554350"/>
              <a:ext cx="23617" cy="16593"/>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82"/>
            <p:cNvSpPr/>
            <p:nvPr/>
          </p:nvSpPr>
          <p:spPr>
            <a:xfrm>
              <a:off x="3446379" y="3419644"/>
              <a:ext cx="15439" cy="18270"/>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82"/>
            <p:cNvSpPr/>
            <p:nvPr/>
          </p:nvSpPr>
          <p:spPr>
            <a:xfrm>
              <a:off x="3312144" y="3348241"/>
              <a:ext cx="348154" cy="360789"/>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6" name="Google Shape;18816;p82"/>
          <p:cNvGrpSpPr/>
          <p:nvPr/>
        </p:nvGrpSpPr>
        <p:grpSpPr>
          <a:xfrm>
            <a:off x="1137555" y="3500562"/>
            <a:ext cx="317564" cy="360972"/>
            <a:chOff x="1137555" y="3348162"/>
            <a:chExt cx="317564" cy="360972"/>
          </a:xfrm>
        </p:grpSpPr>
        <p:sp>
          <p:nvSpPr>
            <p:cNvPr id="18817" name="Google Shape;18817;p82"/>
            <p:cNvSpPr/>
            <p:nvPr/>
          </p:nvSpPr>
          <p:spPr>
            <a:xfrm>
              <a:off x="1240597" y="3370338"/>
              <a:ext cx="197852" cy="333449"/>
            </a:xfrm>
            <a:custGeom>
              <a:rect b="b" l="l" r="r" t="t"/>
              <a:pathLst>
                <a:path extrusionOk="0" h="12721" w="7548">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82"/>
            <p:cNvSpPr/>
            <p:nvPr/>
          </p:nvSpPr>
          <p:spPr>
            <a:xfrm>
              <a:off x="1155904" y="3370391"/>
              <a:ext cx="158376" cy="333397"/>
            </a:xfrm>
            <a:custGeom>
              <a:rect b="b" l="l" r="r" t="t"/>
              <a:pathLst>
                <a:path extrusionOk="0" h="12719" w="6042">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82"/>
            <p:cNvSpPr/>
            <p:nvPr/>
          </p:nvSpPr>
          <p:spPr>
            <a:xfrm>
              <a:off x="1184187" y="3472855"/>
              <a:ext cx="28231" cy="134890"/>
            </a:xfrm>
            <a:custGeom>
              <a:rect b="b" l="l" r="r" t="t"/>
              <a:pathLst>
                <a:path extrusionOk="0" h="5146" w="1077">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82"/>
            <p:cNvSpPr/>
            <p:nvPr/>
          </p:nvSpPr>
          <p:spPr>
            <a:xfrm>
              <a:off x="1381908" y="3427691"/>
              <a:ext cx="28309" cy="89542"/>
            </a:xfrm>
            <a:custGeom>
              <a:rect b="b" l="l" r="r" t="t"/>
              <a:pathLst>
                <a:path extrusionOk="0" h="3416" w="108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82"/>
            <p:cNvSpPr/>
            <p:nvPr/>
          </p:nvSpPr>
          <p:spPr>
            <a:xfrm>
              <a:off x="1137555" y="3348162"/>
              <a:ext cx="317564" cy="360972"/>
            </a:xfrm>
            <a:custGeom>
              <a:rect b="b" l="l" r="r" t="t"/>
              <a:pathLst>
                <a:path extrusionOk="0" h="13771" w="12115">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82"/>
            <p:cNvSpPr/>
            <p:nvPr/>
          </p:nvSpPr>
          <p:spPr>
            <a:xfrm>
              <a:off x="1291842" y="3410286"/>
              <a:ext cx="10642" cy="27576"/>
            </a:xfrm>
            <a:custGeom>
              <a:rect b="b" l="l" r="r" t="t"/>
              <a:pathLst>
                <a:path extrusionOk="0" h="1052" w="406">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82"/>
            <p:cNvSpPr/>
            <p:nvPr/>
          </p:nvSpPr>
          <p:spPr>
            <a:xfrm>
              <a:off x="1291842" y="3455529"/>
              <a:ext cx="10642" cy="27497"/>
            </a:xfrm>
            <a:custGeom>
              <a:rect b="b" l="l" r="r" t="t"/>
              <a:pathLst>
                <a:path extrusionOk="0" h="1049" w="406">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82"/>
            <p:cNvSpPr/>
            <p:nvPr/>
          </p:nvSpPr>
          <p:spPr>
            <a:xfrm>
              <a:off x="1291842" y="3500693"/>
              <a:ext cx="10642" cy="27602"/>
            </a:xfrm>
            <a:custGeom>
              <a:rect b="b" l="l" r="r" t="t"/>
              <a:pathLst>
                <a:path extrusionOk="0" h="1053" w="406">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82"/>
            <p:cNvSpPr/>
            <p:nvPr/>
          </p:nvSpPr>
          <p:spPr>
            <a:xfrm>
              <a:off x="1173231" y="3495083"/>
              <a:ext cx="10616" cy="16252"/>
            </a:xfrm>
            <a:custGeom>
              <a:rect b="b" l="l" r="r" t="t"/>
              <a:pathLst>
                <a:path extrusionOk="0" h="620" w="405">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82"/>
            <p:cNvSpPr/>
            <p:nvPr/>
          </p:nvSpPr>
          <p:spPr>
            <a:xfrm>
              <a:off x="1173231" y="3534612"/>
              <a:ext cx="10616" cy="16252"/>
            </a:xfrm>
            <a:custGeom>
              <a:rect b="b" l="l" r="r" t="t"/>
              <a:pathLst>
                <a:path extrusionOk="0" h="620" w="405">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82"/>
            <p:cNvSpPr/>
            <p:nvPr/>
          </p:nvSpPr>
          <p:spPr>
            <a:xfrm>
              <a:off x="1173231" y="3574193"/>
              <a:ext cx="10616" cy="16226"/>
            </a:xfrm>
            <a:custGeom>
              <a:rect b="b" l="l" r="r" t="t"/>
              <a:pathLst>
                <a:path extrusionOk="0" h="619" w="405">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82"/>
            <p:cNvSpPr/>
            <p:nvPr/>
          </p:nvSpPr>
          <p:spPr>
            <a:xfrm>
              <a:off x="1410585" y="3489448"/>
              <a:ext cx="10616" cy="16252"/>
            </a:xfrm>
            <a:custGeom>
              <a:rect b="b" l="l" r="r" t="t"/>
              <a:pathLst>
                <a:path extrusionOk="0" h="620" w="405">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82"/>
            <p:cNvSpPr/>
            <p:nvPr/>
          </p:nvSpPr>
          <p:spPr>
            <a:xfrm>
              <a:off x="1399156" y="3523734"/>
              <a:ext cx="19109" cy="14758"/>
            </a:xfrm>
            <a:custGeom>
              <a:rect b="b" l="l" r="r" t="t"/>
              <a:pathLst>
                <a:path extrusionOk="0" h="563" w="729">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82"/>
            <p:cNvSpPr/>
            <p:nvPr/>
          </p:nvSpPr>
          <p:spPr>
            <a:xfrm>
              <a:off x="1410585" y="3449841"/>
              <a:ext cx="10616" cy="16226"/>
            </a:xfrm>
            <a:custGeom>
              <a:rect b="b" l="l" r="r" t="t"/>
              <a:pathLst>
                <a:path extrusionOk="0" h="619" w="405">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82"/>
            <p:cNvSpPr/>
            <p:nvPr/>
          </p:nvSpPr>
          <p:spPr>
            <a:xfrm>
              <a:off x="1174856" y="3609789"/>
              <a:ext cx="19371" cy="15518"/>
            </a:xfrm>
            <a:custGeom>
              <a:rect b="b" l="l" r="r" t="t"/>
              <a:pathLst>
                <a:path extrusionOk="0" h="592" w="739">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82"/>
            <p:cNvSpPr/>
            <p:nvPr/>
          </p:nvSpPr>
          <p:spPr>
            <a:xfrm>
              <a:off x="1291842" y="3545962"/>
              <a:ext cx="10642" cy="27497"/>
            </a:xfrm>
            <a:custGeom>
              <a:rect b="b" l="l" r="r" t="t"/>
              <a:pathLst>
                <a:path extrusionOk="0" h="1049" w="406">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82"/>
            <p:cNvSpPr/>
            <p:nvPr/>
          </p:nvSpPr>
          <p:spPr>
            <a:xfrm>
              <a:off x="1291842" y="3591205"/>
              <a:ext cx="10642" cy="27497"/>
            </a:xfrm>
            <a:custGeom>
              <a:rect b="b" l="l" r="r" t="t"/>
              <a:pathLst>
                <a:path extrusionOk="0" h="1049" w="406">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82"/>
            <p:cNvSpPr/>
            <p:nvPr/>
          </p:nvSpPr>
          <p:spPr>
            <a:xfrm>
              <a:off x="1291842" y="3636395"/>
              <a:ext cx="10642" cy="27471"/>
            </a:xfrm>
            <a:custGeom>
              <a:rect b="b" l="l" r="r" t="t"/>
              <a:pathLst>
                <a:path extrusionOk="0" h="1048" w="406">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82"/>
            <p:cNvSpPr/>
            <p:nvPr/>
          </p:nvSpPr>
          <p:spPr>
            <a:xfrm>
              <a:off x="1205393" y="3625045"/>
              <a:ext cx="18008" cy="10616"/>
            </a:xfrm>
            <a:custGeom>
              <a:rect b="b" l="l" r="r" t="t"/>
              <a:pathLst>
                <a:path extrusionOk="0" h="405" w="687">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82"/>
            <p:cNvSpPr/>
            <p:nvPr/>
          </p:nvSpPr>
          <p:spPr>
            <a:xfrm>
              <a:off x="1369274" y="3534612"/>
              <a:ext cx="18008" cy="10642"/>
            </a:xfrm>
            <a:custGeom>
              <a:rect b="b" l="l" r="r" t="t"/>
              <a:pathLst>
                <a:path extrusionOk="0" h="406" w="687">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7" name="Google Shape;18837;p82"/>
          <p:cNvGrpSpPr/>
          <p:nvPr/>
        </p:nvGrpSpPr>
        <p:grpSpPr>
          <a:xfrm>
            <a:off x="7397808" y="2111745"/>
            <a:ext cx="403463" cy="378325"/>
            <a:chOff x="7397808" y="1959345"/>
            <a:chExt cx="403463" cy="378325"/>
          </a:xfrm>
        </p:grpSpPr>
        <p:sp>
          <p:nvSpPr>
            <p:cNvPr id="18838" name="Google Shape;18838;p82"/>
            <p:cNvSpPr/>
            <p:nvPr/>
          </p:nvSpPr>
          <p:spPr>
            <a:xfrm>
              <a:off x="7397808" y="2035965"/>
              <a:ext cx="106659" cy="94758"/>
            </a:xfrm>
            <a:custGeom>
              <a:rect b="b" l="l" r="r" t="t"/>
              <a:pathLst>
                <a:path extrusionOk="0" h="3615" w="4069">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82"/>
            <p:cNvSpPr/>
            <p:nvPr/>
          </p:nvSpPr>
          <p:spPr>
            <a:xfrm>
              <a:off x="7694586" y="2035965"/>
              <a:ext cx="106685" cy="94758"/>
            </a:xfrm>
            <a:custGeom>
              <a:rect b="b" l="l" r="r" t="t"/>
              <a:pathLst>
                <a:path extrusionOk="0" h="3615" w="407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82"/>
            <p:cNvSpPr/>
            <p:nvPr/>
          </p:nvSpPr>
          <p:spPr>
            <a:xfrm>
              <a:off x="7466459" y="1964876"/>
              <a:ext cx="271299" cy="349570"/>
            </a:xfrm>
            <a:custGeom>
              <a:rect b="b" l="l" r="r" t="t"/>
              <a:pathLst>
                <a:path extrusionOk="0" h="13336" w="1035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82"/>
            <p:cNvSpPr/>
            <p:nvPr/>
          </p:nvSpPr>
          <p:spPr>
            <a:xfrm>
              <a:off x="7466459" y="1964850"/>
              <a:ext cx="156462" cy="349439"/>
            </a:xfrm>
            <a:custGeom>
              <a:rect b="b" l="l" r="r" t="t"/>
              <a:pathLst>
                <a:path extrusionOk="0" h="13331" w="5969">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82"/>
            <p:cNvSpPr/>
            <p:nvPr/>
          </p:nvSpPr>
          <p:spPr>
            <a:xfrm>
              <a:off x="7447559" y="2165166"/>
              <a:ext cx="299792" cy="167026"/>
            </a:xfrm>
            <a:custGeom>
              <a:rect b="b" l="l" r="r" t="t"/>
              <a:pathLst>
                <a:path extrusionOk="0" h="6372" w="11437">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82"/>
            <p:cNvSpPr/>
            <p:nvPr/>
          </p:nvSpPr>
          <p:spPr>
            <a:xfrm>
              <a:off x="7747037" y="2172191"/>
              <a:ext cx="210" cy="105"/>
            </a:xfrm>
            <a:custGeom>
              <a:rect b="b" l="l" r="r" t="t"/>
              <a:pathLst>
                <a:path extrusionOk="0" h="4" w="8">
                  <a:moveTo>
                    <a:pt x="1" y="0"/>
                  </a:moveTo>
                  <a:lnTo>
                    <a:pt x="1" y="4"/>
                  </a:lnTo>
                  <a:lnTo>
                    <a:pt x="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82"/>
            <p:cNvSpPr/>
            <p:nvPr/>
          </p:nvSpPr>
          <p:spPr>
            <a:xfrm>
              <a:off x="7569605" y="2060840"/>
              <a:ext cx="59214" cy="56907"/>
            </a:xfrm>
            <a:custGeom>
              <a:rect b="b" l="l" r="r" t="t"/>
              <a:pathLst>
                <a:path extrusionOk="0" h="2171" w="2259">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82"/>
            <p:cNvSpPr/>
            <p:nvPr/>
          </p:nvSpPr>
          <p:spPr>
            <a:xfrm>
              <a:off x="7534035" y="2035965"/>
              <a:ext cx="23696" cy="29594"/>
            </a:xfrm>
            <a:custGeom>
              <a:rect b="b" l="l" r="r" t="t"/>
              <a:pathLst>
                <a:path extrusionOk="0" h="1129" w="904">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82"/>
            <p:cNvSpPr/>
            <p:nvPr/>
          </p:nvSpPr>
          <p:spPr>
            <a:xfrm>
              <a:off x="7640667" y="2035965"/>
              <a:ext cx="23722" cy="29594"/>
            </a:xfrm>
            <a:custGeom>
              <a:rect b="b" l="l" r="r" t="t"/>
              <a:pathLst>
                <a:path extrusionOk="0" h="1129" w="905">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82"/>
            <p:cNvSpPr/>
            <p:nvPr/>
          </p:nvSpPr>
          <p:spPr>
            <a:xfrm>
              <a:off x="7447559" y="2165140"/>
              <a:ext cx="193317" cy="166974"/>
            </a:xfrm>
            <a:custGeom>
              <a:rect b="b" l="l" r="r" t="t"/>
              <a:pathLst>
                <a:path extrusionOk="0" h="6370" w="7375">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82"/>
            <p:cNvSpPr/>
            <p:nvPr/>
          </p:nvSpPr>
          <p:spPr>
            <a:xfrm>
              <a:off x="7570889" y="2084536"/>
              <a:ext cx="56619" cy="33106"/>
            </a:xfrm>
            <a:custGeom>
              <a:rect b="b" l="l" r="r" t="t"/>
              <a:pathLst>
                <a:path extrusionOk="0" h="1263" w="216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82"/>
            <p:cNvSpPr/>
            <p:nvPr/>
          </p:nvSpPr>
          <p:spPr>
            <a:xfrm>
              <a:off x="7646198" y="2041495"/>
              <a:ext cx="12556" cy="12634"/>
            </a:xfrm>
            <a:custGeom>
              <a:rect b="b" l="l" r="r" t="t"/>
              <a:pathLst>
                <a:path extrusionOk="0" h="482" w="479">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82"/>
            <p:cNvSpPr/>
            <p:nvPr/>
          </p:nvSpPr>
          <p:spPr>
            <a:xfrm>
              <a:off x="7539565" y="2041495"/>
              <a:ext cx="12556" cy="12634"/>
            </a:xfrm>
            <a:custGeom>
              <a:rect b="b" l="l" r="r" t="t"/>
              <a:pathLst>
                <a:path extrusionOk="0" h="482" w="479">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82"/>
            <p:cNvSpPr/>
            <p:nvPr/>
          </p:nvSpPr>
          <p:spPr>
            <a:xfrm>
              <a:off x="7563995" y="2055309"/>
              <a:ext cx="70354" cy="68048"/>
            </a:xfrm>
            <a:custGeom>
              <a:rect b="b" l="l" r="r" t="t"/>
              <a:pathLst>
                <a:path extrusionOk="0" h="2596" w="2684">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82"/>
            <p:cNvSpPr/>
            <p:nvPr/>
          </p:nvSpPr>
          <p:spPr>
            <a:xfrm>
              <a:off x="7528504" y="2030434"/>
              <a:ext cx="34758" cy="40656"/>
            </a:xfrm>
            <a:custGeom>
              <a:rect b="b" l="l" r="r" t="t"/>
              <a:pathLst>
                <a:path extrusionOk="0" h="1551" w="1326">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82"/>
            <p:cNvSpPr/>
            <p:nvPr/>
          </p:nvSpPr>
          <p:spPr>
            <a:xfrm>
              <a:off x="7635057" y="2030434"/>
              <a:ext cx="34863" cy="40656"/>
            </a:xfrm>
            <a:custGeom>
              <a:rect b="b" l="l" r="r" t="t"/>
              <a:pathLst>
                <a:path extrusionOk="0" h="1551" w="133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82"/>
            <p:cNvSpPr/>
            <p:nvPr/>
          </p:nvSpPr>
          <p:spPr>
            <a:xfrm>
              <a:off x="7401661" y="1959345"/>
              <a:ext cx="394996" cy="378325"/>
            </a:xfrm>
            <a:custGeom>
              <a:rect b="b" l="l" r="r" t="t"/>
              <a:pathLst>
                <a:path extrusionOk="0" h="14433" w="15069">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5" name="Google Shape;18855;p82"/>
          <p:cNvGrpSpPr/>
          <p:nvPr/>
        </p:nvGrpSpPr>
        <p:grpSpPr>
          <a:xfrm>
            <a:off x="6569336" y="3500536"/>
            <a:ext cx="387893" cy="360972"/>
            <a:chOff x="6569336" y="3348136"/>
            <a:chExt cx="387893" cy="360972"/>
          </a:xfrm>
        </p:grpSpPr>
        <p:sp>
          <p:nvSpPr>
            <p:cNvPr id="18856" name="Google Shape;18856;p82"/>
            <p:cNvSpPr/>
            <p:nvPr/>
          </p:nvSpPr>
          <p:spPr>
            <a:xfrm>
              <a:off x="6595601" y="3353405"/>
              <a:ext cx="350461" cy="350382"/>
            </a:xfrm>
            <a:custGeom>
              <a:rect b="b" l="l" r="r" t="t"/>
              <a:pathLst>
                <a:path extrusionOk="0" h="13367" w="1337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82"/>
            <p:cNvSpPr/>
            <p:nvPr/>
          </p:nvSpPr>
          <p:spPr>
            <a:xfrm>
              <a:off x="6590516" y="3379408"/>
              <a:ext cx="329570" cy="324380"/>
            </a:xfrm>
            <a:custGeom>
              <a:rect b="b" l="l" r="r" t="t"/>
              <a:pathLst>
                <a:path extrusionOk="0" h="12375" w="12573">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82"/>
            <p:cNvSpPr/>
            <p:nvPr/>
          </p:nvSpPr>
          <p:spPr>
            <a:xfrm>
              <a:off x="6780504" y="3544337"/>
              <a:ext cx="32477" cy="24142"/>
            </a:xfrm>
            <a:custGeom>
              <a:rect b="b" l="l" r="r" t="t"/>
              <a:pathLst>
                <a:path extrusionOk="0" h="921" w="1239">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82"/>
            <p:cNvSpPr/>
            <p:nvPr/>
          </p:nvSpPr>
          <p:spPr>
            <a:xfrm>
              <a:off x="6834135" y="3547325"/>
              <a:ext cx="38113" cy="22333"/>
            </a:xfrm>
            <a:custGeom>
              <a:rect b="b" l="l" r="r" t="t"/>
              <a:pathLst>
                <a:path extrusionOk="0" h="852" w="1454">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82"/>
            <p:cNvSpPr/>
            <p:nvPr/>
          </p:nvSpPr>
          <p:spPr>
            <a:xfrm>
              <a:off x="6782548" y="3585517"/>
              <a:ext cx="92085" cy="65269"/>
            </a:xfrm>
            <a:custGeom>
              <a:rect b="b" l="l" r="r" t="t"/>
              <a:pathLst>
                <a:path extrusionOk="0" h="2490" w="3513">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82"/>
            <p:cNvSpPr/>
            <p:nvPr/>
          </p:nvSpPr>
          <p:spPr>
            <a:xfrm>
              <a:off x="6841789" y="3644023"/>
              <a:ext cx="14312" cy="6684"/>
            </a:xfrm>
            <a:custGeom>
              <a:rect b="b" l="l" r="r" t="t"/>
              <a:pathLst>
                <a:path extrusionOk="0" h="255" w="546">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82"/>
            <p:cNvSpPr/>
            <p:nvPr/>
          </p:nvSpPr>
          <p:spPr>
            <a:xfrm>
              <a:off x="6578825" y="3353300"/>
              <a:ext cx="290566" cy="276935"/>
            </a:xfrm>
            <a:custGeom>
              <a:rect b="b" l="l" r="r" t="t"/>
              <a:pathLst>
                <a:path extrusionOk="0" h="10565" w="11085">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82"/>
            <p:cNvSpPr/>
            <p:nvPr/>
          </p:nvSpPr>
          <p:spPr>
            <a:xfrm>
              <a:off x="6569336" y="3379408"/>
              <a:ext cx="109699" cy="250827"/>
            </a:xfrm>
            <a:custGeom>
              <a:rect b="b" l="l" r="r" t="t"/>
              <a:pathLst>
                <a:path extrusionOk="0" h="9569" w="4185">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82"/>
            <p:cNvSpPr/>
            <p:nvPr/>
          </p:nvSpPr>
          <p:spPr>
            <a:xfrm>
              <a:off x="6571171" y="3348136"/>
              <a:ext cx="386058" cy="360972"/>
            </a:xfrm>
            <a:custGeom>
              <a:rect b="b" l="l" r="r" t="t"/>
              <a:pathLst>
                <a:path extrusionOk="0" h="13771" w="14728">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82"/>
            <p:cNvSpPr/>
            <p:nvPr/>
          </p:nvSpPr>
          <p:spPr>
            <a:xfrm>
              <a:off x="6752089" y="3562790"/>
              <a:ext cx="48048" cy="28545"/>
            </a:xfrm>
            <a:custGeom>
              <a:rect b="b" l="l" r="r" t="t"/>
              <a:pathLst>
                <a:path extrusionOk="0" h="1089" w="1833">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82"/>
            <p:cNvSpPr/>
            <p:nvPr/>
          </p:nvSpPr>
          <p:spPr>
            <a:xfrm>
              <a:off x="6844279" y="3432907"/>
              <a:ext cx="24797" cy="32477"/>
            </a:xfrm>
            <a:custGeom>
              <a:rect b="b" l="l" r="r" t="t"/>
              <a:pathLst>
                <a:path extrusionOk="0" h="1239" w="946">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82"/>
            <p:cNvSpPr/>
            <p:nvPr/>
          </p:nvSpPr>
          <p:spPr>
            <a:xfrm>
              <a:off x="6808079" y="3505673"/>
              <a:ext cx="18244" cy="28860"/>
            </a:xfrm>
            <a:custGeom>
              <a:rect b="b" l="l" r="r" t="t"/>
              <a:pathLst>
                <a:path extrusionOk="0" h="1101" w="696">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82"/>
            <p:cNvSpPr/>
            <p:nvPr/>
          </p:nvSpPr>
          <p:spPr>
            <a:xfrm>
              <a:off x="6773689" y="3539068"/>
              <a:ext cx="45924" cy="34758"/>
            </a:xfrm>
            <a:custGeom>
              <a:rect b="b" l="l" r="r" t="t"/>
              <a:pathLst>
                <a:path extrusionOk="0" h="1326" w="1752">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82"/>
            <p:cNvSpPr/>
            <p:nvPr/>
          </p:nvSpPr>
          <p:spPr>
            <a:xfrm>
              <a:off x="6823361" y="3542056"/>
              <a:ext cx="56802" cy="32870"/>
            </a:xfrm>
            <a:custGeom>
              <a:rect b="b" l="l" r="r" t="t"/>
              <a:pathLst>
                <a:path extrusionOk="0" h="1254" w="2167">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82"/>
            <p:cNvSpPr/>
            <p:nvPr/>
          </p:nvSpPr>
          <p:spPr>
            <a:xfrm>
              <a:off x="6776834" y="3580222"/>
              <a:ext cx="103435" cy="75728"/>
            </a:xfrm>
            <a:custGeom>
              <a:rect b="b" l="l" r="r" t="t"/>
              <a:pathLst>
                <a:path extrusionOk="0" h="2889" w="3946">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1" name="Google Shape;18871;p82"/>
          <p:cNvGrpSpPr/>
          <p:nvPr/>
        </p:nvGrpSpPr>
        <p:grpSpPr>
          <a:xfrm>
            <a:off x="7955715" y="2138404"/>
            <a:ext cx="380081" cy="325114"/>
            <a:chOff x="7955715" y="1986004"/>
            <a:chExt cx="380081" cy="325114"/>
          </a:xfrm>
        </p:grpSpPr>
        <p:sp>
          <p:nvSpPr>
            <p:cNvPr id="18872" name="Google Shape;18872;p82"/>
            <p:cNvSpPr/>
            <p:nvPr/>
          </p:nvSpPr>
          <p:spPr>
            <a:xfrm>
              <a:off x="7962452" y="2079451"/>
              <a:ext cx="41521" cy="46868"/>
            </a:xfrm>
            <a:custGeom>
              <a:rect b="b" l="l" r="r" t="t"/>
              <a:pathLst>
                <a:path extrusionOk="0" h="1788" w="1584">
                  <a:moveTo>
                    <a:pt x="1583" y="1"/>
                  </a:moveTo>
                  <a:lnTo>
                    <a:pt x="1" y="665"/>
                  </a:lnTo>
                  <a:lnTo>
                    <a:pt x="1421" y="1787"/>
                  </a:lnTo>
                  <a:lnTo>
                    <a:pt x="1583"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82"/>
            <p:cNvSpPr/>
            <p:nvPr/>
          </p:nvSpPr>
          <p:spPr>
            <a:xfrm>
              <a:off x="7981456" y="1991534"/>
              <a:ext cx="348338" cy="278482"/>
            </a:xfrm>
            <a:custGeom>
              <a:rect b="b" l="l" r="r" t="t"/>
              <a:pathLst>
                <a:path extrusionOk="0" h="10624" w="13289">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82"/>
            <p:cNvSpPr/>
            <p:nvPr/>
          </p:nvSpPr>
          <p:spPr>
            <a:xfrm>
              <a:off x="7981456" y="1991534"/>
              <a:ext cx="235808" cy="278482"/>
            </a:xfrm>
            <a:custGeom>
              <a:rect b="b" l="l" r="r" t="t"/>
              <a:pathLst>
                <a:path extrusionOk="0" h="10624" w="8996">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82"/>
            <p:cNvSpPr/>
            <p:nvPr/>
          </p:nvSpPr>
          <p:spPr>
            <a:xfrm>
              <a:off x="8076764" y="2068468"/>
              <a:ext cx="213763" cy="125217"/>
            </a:xfrm>
            <a:custGeom>
              <a:rect b="b" l="l" r="r" t="t"/>
              <a:pathLst>
                <a:path extrusionOk="0" h="4777" w="8155">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82"/>
            <p:cNvSpPr/>
            <p:nvPr/>
          </p:nvSpPr>
          <p:spPr>
            <a:xfrm>
              <a:off x="8100539" y="2115965"/>
              <a:ext cx="189988" cy="77746"/>
            </a:xfrm>
            <a:custGeom>
              <a:rect b="b" l="l" r="r" t="t"/>
              <a:pathLst>
                <a:path extrusionOk="0" h="2966" w="7248">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82"/>
            <p:cNvSpPr/>
            <p:nvPr/>
          </p:nvSpPr>
          <p:spPr>
            <a:xfrm>
              <a:off x="8027616" y="2062596"/>
              <a:ext cx="35518" cy="41494"/>
            </a:xfrm>
            <a:custGeom>
              <a:rect b="b" l="l" r="r" t="t"/>
              <a:pathLst>
                <a:path extrusionOk="0" h="1583" w="1355">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82"/>
            <p:cNvSpPr/>
            <p:nvPr/>
          </p:nvSpPr>
          <p:spPr>
            <a:xfrm>
              <a:off x="8045414" y="2062596"/>
              <a:ext cx="17720" cy="29620"/>
            </a:xfrm>
            <a:custGeom>
              <a:rect b="b" l="l" r="r" t="t"/>
              <a:pathLst>
                <a:path extrusionOk="0" h="1130" w="676">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82"/>
            <p:cNvSpPr/>
            <p:nvPr/>
          </p:nvSpPr>
          <p:spPr>
            <a:xfrm>
              <a:off x="8039149" y="2068127"/>
              <a:ext cx="12556" cy="12661"/>
            </a:xfrm>
            <a:custGeom>
              <a:rect b="b" l="l" r="r" t="t"/>
              <a:pathLst>
                <a:path extrusionOk="0" h="483" w="479">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82"/>
            <p:cNvSpPr/>
            <p:nvPr/>
          </p:nvSpPr>
          <p:spPr>
            <a:xfrm>
              <a:off x="8022085" y="2057066"/>
              <a:ext cx="46684" cy="52110"/>
            </a:xfrm>
            <a:custGeom>
              <a:rect b="b" l="l" r="r" t="t"/>
              <a:pathLst>
                <a:path extrusionOk="0" h="1988" w="1781">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82"/>
            <p:cNvSpPr/>
            <p:nvPr/>
          </p:nvSpPr>
          <p:spPr>
            <a:xfrm>
              <a:off x="7955715" y="1986004"/>
              <a:ext cx="380081" cy="325114"/>
            </a:xfrm>
            <a:custGeom>
              <a:rect b="b" l="l" r="r" t="t"/>
              <a:pathLst>
                <a:path extrusionOk="0" h="12403" w="1450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82"/>
            <p:cNvSpPr/>
            <p:nvPr/>
          </p:nvSpPr>
          <p:spPr>
            <a:xfrm>
              <a:off x="8210212" y="2148023"/>
              <a:ext cx="24666" cy="17091"/>
            </a:xfrm>
            <a:custGeom>
              <a:rect b="b" l="l" r="r" t="t"/>
              <a:pathLst>
                <a:path extrusionOk="0" h="652" w="941">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3" name="Google Shape;18883;p82"/>
          <p:cNvGrpSpPr/>
          <p:nvPr/>
        </p:nvGrpSpPr>
        <p:grpSpPr>
          <a:xfrm>
            <a:off x="2238218" y="3500562"/>
            <a:ext cx="306765" cy="360999"/>
            <a:chOff x="2238218" y="3348162"/>
            <a:chExt cx="306765" cy="360999"/>
          </a:xfrm>
        </p:grpSpPr>
        <p:sp>
          <p:nvSpPr>
            <p:cNvPr id="18884" name="Google Shape;18884;p82"/>
            <p:cNvSpPr/>
            <p:nvPr/>
          </p:nvSpPr>
          <p:spPr>
            <a:xfrm>
              <a:off x="2415362" y="3568793"/>
              <a:ext cx="122910" cy="84142"/>
            </a:xfrm>
            <a:custGeom>
              <a:rect b="b" l="l" r="r" t="t"/>
              <a:pathLst>
                <a:path extrusionOk="0" h="3210" w="4689">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82"/>
            <p:cNvSpPr/>
            <p:nvPr/>
          </p:nvSpPr>
          <p:spPr>
            <a:xfrm>
              <a:off x="2415362" y="3568793"/>
              <a:ext cx="121993" cy="64745"/>
            </a:xfrm>
            <a:custGeom>
              <a:rect b="b" l="l" r="r" t="t"/>
              <a:pathLst>
                <a:path extrusionOk="0" h="2470" w="4654">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82"/>
            <p:cNvSpPr/>
            <p:nvPr/>
          </p:nvSpPr>
          <p:spPr>
            <a:xfrm>
              <a:off x="2354995" y="3356157"/>
              <a:ext cx="61888" cy="82753"/>
            </a:xfrm>
            <a:custGeom>
              <a:rect b="b" l="l" r="r" t="t"/>
              <a:pathLst>
                <a:path extrusionOk="0" h="3157" w="2361">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82"/>
            <p:cNvSpPr/>
            <p:nvPr/>
          </p:nvSpPr>
          <p:spPr>
            <a:xfrm>
              <a:off x="2372138" y="3356183"/>
              <a:ext cx="44745" cy="82412"/>
            </a:xfrm>
            <a:custGeom>
              <a:rect b="b" l="l" r="r" t="t"/>
              <a:pathLst>
                <a:path extrusionOk="0" h="3144" w="1707">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82"/>
            <p:cNvSpPr/>
            <p:nvPr/>
          </p:nvSpPr>
          <p:spPr>
            <a:xfrm>
              <a:off x="2245951" y="3524966"/>
              <a:ext cx="138376" cy="88441"/>
            </a:xfrm>
            <a:custGeom>
              <a:rect b="b" l="l" r="r" t="t"/>
              <a:pathLst>
                <a:path extrusionOk="0" h="3374" w="5279">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82"/>
            <p:cNvSpPr/>
            <p:nvPr/>
          </p:nvSpPr>
          <p:spPr>
            <a:xfrm>
              <a:off x="2246423" y="3524966"/>
              <a:ext cx="137904" cy="60656"/>
            </a:xfrm>
            <a:custGeom>
              <a:rect b="b" l="l" r="r" t="t"/>
              <a:pathLst>
                <a:path extrusionOk="0" h="2314" w="5261">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82"/>
            <p:cNvSpPr/>
            <p:nvPr/>
          </p:nvSpPr>
          <p:spPr>
            <a:xfrm>
              <a:off x="2305506" y="3443838"/>
              <a:ext cx="78008" cy="58952"/>
            </a:xfrm>
            <a:custGeom>
              <a:rect b="b" l="l" r="r" t="t"/>
              <a:pathLst>
                <a:path extrusionOk="0" h="2249" w="2976">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82"/>
            <p:cNvSpPr/>
            <p:nvPr/>
          </p:nvSpPr>
          <p:spPr>
            <a:xfrm>
              <a:off x="2306502" y="3443838"/>
              <a:ext cx="77012" cy="49227"/>
            </a:xfrm>
            <a:custGeom>
              <a:rect b="b" l="l" r="r" t="t"/>
              <a:pathLst>
                <a:path extrusionOk="0" h="1878" w="2938">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82"/>
            <p:cNvSpPr/>
            <p:nvPr/>
          </p:nvSpPr>
          <p:spPr>
            <a:xfrm>
              <a:off x="2422282" y="3466407"/>
              <a:ext cx="82071" cy="56488"/>
            </a:xfrm>
            <a:custGeom>
              <a:rect b="b" l="l" r="r" t="t"/>
              <a:pathLst>
                <a:path extrusionOk="0" h="2155" w="3131">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82"/>
            <p:cNvSpPr/>
            <p:nvPr/>
          </p:nvSpPr>
          <p:spPr>
            <a:xfrm>
              <a:off x="2422282" y="3466407"/>
              <a:ext cx="81416" cy="45295"/>
            </a:xfrm>
            <a:custGeom>
              <a:rect b="b" l="l" r="r" t="t"/>
              <a:pathLst>
                <a:path extrusionOk="0" h="1728" w="3106">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82"/>
            <p:cNvSpPr/>
            <p:nvPr/>
          </p:nvSpPr>
          <p:spPr>
            <a:xfrm>
              <a:off x="2238218" y="3348162"/>
              <a:ext cx="306765" cy="360999"/>
            </a:xfrm>
            <a:custGeom>
              <a:rect b="b" l="l" r="r" t="t"/>
              <a:pathLst>
                <a:path extrusionOk="0" h="13772" w="11703">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82"/>
            <p:cNvSpPr/>
            <p:nvPr/>
          </p:nvSpPr>
          <p:spPr>
            <a:xfrm>
              <a:off x="2282517" y="3550208"/>
              <a:ext cx="20053" cy="11088"/>
            </a:xfrm>
            <a:custGeom>
              <a:rect b="b" l="l" r="r" t="t"/>
              <a:pathLst>
                <a:path extrusionOk="0" h="423" w="765">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82"/>
            <p:cNvSpPr/>
            <p:nvPr/>
          </p:nvSpPr>
          <p:spPr>
            <a:xfrm>
              <a:off x="2450120" y="3485359"/>
              <a:ext cx="21127" cy="12503"/>
            </a:xfrm>
            <a:custGeom>
              <a:rect b="b" l="l" r="r" t="t"/>
              <a:pathLst>
                <a:path extrusionOk="0" h="477" w="806">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7" name="Google Shape;18897;p82"/>
          <p:cNvGrpSpPr/>
          <p:nvPr/>
        </p:nvGrpSpPr>
        <p:grpSpPr>
          <a:xfrm>
            <a:off x="2794028" y="3500510"/>
            <a:ext cx="290461" cy="360658"/>
            <a:chOff x="2794028" y="3348110"/>
            <a:chExt cx="290461" cy="360658"/>
          </a:xfrm>
        </p:grpSpPr>
        <p:sp>
          <p:nvSpPr>
            <p:cNvPr id="18898" name="Google Shape;18898;p82"/>
            <p:cNvSpPr/>
            <p:nvPr/>
          </p:nvSpPr>
          <p:spPr>
            <a:xfrm>
              <a:off x="2799559" y="3353379"/>
              <a:ext cx="279399" cy="276883"/>
            </a:xfrm>
            <a:custGeom>
              <a:rect b="b" l="l" r="r" t="t"/>
              <a:pathLst>
                <a:path extrusionOk="0" h="10563" w="10659">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82"/>
            <p:cNvSpPr/>
            <p:nvPr/>
          </p:nvSpPr>
          <p:spPr>
            <a:xfrm>
              <a:off x="2799559" y="3484992"/>
              <a:ext cx="139765" cy="85689"/>
            </a:xfrm>
            <a:custGeom>
              <a:rect b="b" l="l" r="r" t="t"/>
              <a:pathLst>
                <a:path extrusionOk="0" h="3269" w="5332">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82"/>
            <p:cNvSpPr/>
            <p:nvPr/>
          </p:nvSpPr>
          <p:spPr>
            <a:xfrm>
              <a:off x="2939298" y="3413222"/>
              <a:ext cx="139660" cy="85531"/>
            </a:xfrm>
            <a:custGeom>
              <a:rect b="b" l="l" r="r" t="t"/>
              <a:pathLst>
                <a:path extrusionOk="0" h="3263" w="5328">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82"/>
            <p:cNvSpPr/>
            <p:nvPr/>
          </p:nvSpPr>
          <p:spPr>
            <a:xfrm>
              <a:off x="2860582" y="3353379"/>
              <a:ext cx="104273" cy="138507"/>
            </a:xfrm>
            <a:custGeom>
              <a:rect b="b" l="l" r="r" t="t"/>
              <a:pathLst>
                <a:path extrusionOk="0" h="5284" w="3978">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82"/>
            <p:cNvSpPr/>
            <p:nvPr/>
          </p:nvSpPr>
          <p:spPr>
            <a:xfrm>
              <a:off x="2913767" y="3491859"/>
              <a:ext cx="104168" cy="138481"/>
            </a:xfrm>
            <a:custGeom>
              <a:rect b="b" l="l" r="r" t="t"/>
              <a:pathLst>
                <a:path extrusionOk="0" h="5283" w="3974">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82"/>
            <p:cNvSpPr/>
            <p:nvPr/>
          </p:nvSpPr>
          <p:spPr>
            <a:xfrm>
              <a:off x="2835785" y="3547351"/>
              <a:ext cx="24194" cy="16881"/>
            </a:xfrm>
            <a:custGeom>
              <a:rect b="b" l="l" r="r" t="t"/>
              <a:pathLst>
                <a:path extrusionOk="0" h="644" w="923">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82"/>
            <p:cNvSpPr/>
            <p:nvPr/>
          </p:nvSpPr>
          <p:spPr>
            <a:xfrm>
              <a:off x="2861866" y="3507849"/>
              <a:ext cx="54627" cy="38139"/>
            </a:xfrm>
            <a:custGeom>
              <a:rect b="b" l="l" r="r" t="t"/>
              <a:pathLst>
                <a:path extrusionOk="0" h="1455" w="2084">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82"/>
            <p:cNvSpPr/>
            <p:nvPr/>
          </p:nvSpPr>
          <p:spPr>
            <a:xfrm>
              <a:off x="2794028" y="3348110"/>
              <a:ext cx="290461" cy="360658"/>
            </a:xfrm>
            <a:custGeom>
              <a:rect b="b" l="l" r="r" t="t"/>
              <a:pathLst>
                <a:path extrusionOk="0" h="13759" w="11081">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82"/>
            <p:cNvSpPr/>
            <p:nvPr/>
          </p:nvSpPr>
          <p:spPr>
            <a:xfrm>
              <a:off x="3018197" y="3419539"/>
              <a:ext cx="24614" cy="17038"/>
            </a:xfrm>
            <a:custGeom>
              <a:rect b="b" l="l" r="r" t="t"/>
              <a:pathLst>
                <a:path extrusionOk="0" h="650" w="939">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82"/>
            <p:cNvSpPr/>
            <p:nvPr/>
          </p:nvSpPr>
          <p:spPr>
            <a:xfrm>
              <a:off x="2961710" y="3437888"/>
              <a:ext cx="54627" cy="38192"/>
            </a:xfrm>
            <a:custGeom>
              <a:rect b="b" l="l" r="r" t="t"/>
              <a:pathLst>
                <a:path extrusionOk="0" h="1457" w="2084">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82"/>
            <p:cNvSpPr/>
            <p:nvPr/>
          </p:nvSpPr>
          <p:spPr>
            <a:xfrm>
              <a:off x="2865326" y="3391020"/>
              <a:ext cx="20288" cy="19188"/>
            </a:xfrm>
            <a:custGeom>
              <a:rect b="b" l="l" r="r" t="t"/>
              <a:pathLst>
                <a:path extrusionOk="0" h="732" w="774">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82"/>
            <p:cNvSpPr/>
            <p:nvPr/>
          </p:nvSpPr>
          <p:spPr>
            <a:xfrm>
              <a:off x="2883518" y="3417101"/>
              <a:ext cx="41835" cy="49830"/>
            </a:xfrm>
            <a:custGeom>
              <a:rect b="b" l="l" r="r" t="t"/>
              <a:pathLst>
                <a:path extrusionOk="0" h="1901" w="1596">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82"/>
            <p:cNvSpPr/>
            <p:nvPr/>
          </p:nvSpPr>
          <p:spPr>
            <a:xfrm>
              <a:off x="2992981" y="3573433"/>
              <a:ext cx="20210" cy="19214"/>
            </a:xfrm>
            <a:custGeom>
              <a:rect b="b" l="l" r="r" t="t"/>
              <a:pathLst>
                <a:path extrusionOk="0" h="733" w="771">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82"/>
            <p:cNvSpPr/>
            <p:nvPr/>
          </p:nvSpPr>
          <p:spPr>
            <a:xfrm>
              <a:off x="2953479" y="3516997"/>
              <a:ext cx="41861" cy="49856"/>
            </a:xfrm>
            <a:custGeom>
              <a:rect b="b" l="l" r="r" t="t"/>
              <a:pathLst>
                <a:path extrusionOk="0" h="1902" w="1597">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2" name="Google Shape;18912;p82"/>
          <p:cNvGrpSpPr/>
          <p:nvPr/>
        </p:nvGrpSpPr>
        <p:grpSpPr>
          <a:xfrm>
            <a:off x="2496516" y="2111719"/>
            <a:ext cx="358823" cy="378430"/>
            <a:chOff x="2496516" y="1959319"/>
            <a:chExt cx="358823" cy="378430"/>
          </a:xfrm>
        </p:grpSpPr>
        <p:sp>
          <p:nvSpPr>
            <p:cNvPr id="18913" name="Google Shape;18913;p82"/>
            <p:cNvSpPr/>
            <p:nvPr/>
          </p:nvSpPr>
          <p:spPr>
            <a:xfrm>
              <a:off x="2522388" y="1964850"/>
              <a:ext cx="130722" cy="171220"/>
            </a:xfrm>
            <a:custGeom>
              <a:rect b="b" l="l" r="r" t="t"/>
              <a:pathLst>
                <a:path extrusionOk="0" h="6532" w="4987">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82"/>
            <p:cNvSpPr/>
            <p:nvPr/>
          </p:nvSpPr>
          <p:spPr>
            <a:xfrm>
              <a:off x="2522388" y="1983225"/>
              <a:ext cx="71272" cy="138297"/>
            </a:xfrm>
            <a:custGeom>
              <a:rect b="b" l="l" r="r" t="t"/>
              <a:pathLst>
                <a:path extrusionOk="0" h="5276" w="2719">
                  <a:moveTo>
                    <a:pt x="0" y="1"/>
                  </a:moveTo>
                  <a:lnTo>
                    <a:pt x="0" y="5275"/>
                  </a:lnTo>
                  <a:lnTo>
                    <a:pt x="2719" y="3064"/>
                  </a:lnTo>
                  <a:lnTo>
                    <a:pt x="0"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82"/>
            <p:cNvSpPr/>
            <p:nvPr/>
          </p:nvSpPr>
          <p:spPr>
            <a:xfrm>
              <a:off x="2700659" y="1964850"/>
              <a:ext cx="130722" cy="171220"/>
            </a:xfrm>
            <a:custGeom>
              <a:rect b="b" l="l" r="r" t="t"/>
              <a:pathLst>
                <a:path extrusionOk="0" h="6532" w="4987">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82"/>
            <p:cNvSpPr/>
            <p:nvPr/>
          </p:nvSpPr>
          <p:spPr>
            <a:xfrm>
              <a:off x="2760109" y="1983225"/>
              <a:ext cx="71272" cy="138297"/>
            </a:xfrm>
            <a:custGeom>
              <a:rect b="b" l="l" r="r" t="t"/>
              <a:pathLst>
                <a:path extrusionOk="0" h="5276" w="2719">
                  <a:moveTo>
                    <a:pt x="2719" y="1"/>
                  </a:moveTo>
                  <a:lnTo>
                    <a:pt x="0" y="3064"/>
                  </a:lnTo>
                  <a:lnTo>
                    <a:pt x="2719" y="5275"/>
                  </a:lnTo>
                  <a:lnTo>
                    <a:pt x="2719"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82"/>
            <p:cNvSpPr/>
            <p:nvPr/>
          </p:nvSpPr>
          <p:spPr>
            <a:xfrm>
              <a:off x="2510488" y="2017144"/>
              <a:ext cx="332794" cy="314996"/>
            </a:xfrm>
            <a:custGeom>
              <a:rect b="b" l="l" r="r" t="t"/>
              <a:pathLst>
                <a:path extrusionOk="0" h="12017" w="12696">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82"/>
            <p:cNvSpPr/>
            <p:nvPr/>
          </p:nvSpPr>
          <p:spPr>
            <a:xfrm>
              <a:off x="2653084" y="2260868"/>
              <a:ext cx="47602" cy="47497"/>
            </a:xfrm>
            <a:custGeom>
              <a:rect b="b" l="l" r="r" t="t"/>
              <a:pathLst>
                <a:path extrusionOk="0" h="1812" w="1816">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82"/>
            <p:cNvSpPr/>
            <p:nvPr/>
          </p:nvSpPr>
          <p:spPr>
            <a:xfrm>
              <a:off x="2654945" y="2211536"/>
              <a:ext cx="43880" cy="29725"/>
            </a:xfrm>
            <a:custGeom>
              <a:rect b="b" l="l" r="r" t="t"/>
              <a:pathLst>
                <a:path extrusionOk="0" h="1134" w="1674">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82"/>
            <p:cNvSpPr/>
            <p:nvPr/>
          </p:nvSpPr>
          <p:spPr>
            <a:xfrm>
              <a:off x="2510488" y="2019267"/>
              <a:ext cx="234890" cy="312951"/>
            </a:xfrm>
            <a:custGeom>
              <a:rect b="b" l="l" r="r" t="t"/>
              <a:pathLst>
                <a:path extrusionOk="0" h="11939" w="8961">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82"/>
            <p:cNvSpPr/>
            <p:nvPr/>
          </p:nvSpPr>
          <p:spPr>
            <a:xfrm>
              <a:off x="2587736"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82"/>
            <p:cNvSpPr/>
            <p:nvPr/>
          </p:nvSpPr>
          <p:spPr>
            <a:xfrm>
              <a:off x="2605351" y="2141942"/>
              <a:ext cx="24168" cy="42071"/>
            </a:xfrm>
            <a:custGeom>
              <a:rect b="b" l="l" r="r" t="t"/>
              <a:pathLst>
                <a:path extrusionOk="0" h="1605" w="922">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82"/>
            <p:cNvSpPr/>
            <p:nvPr/>
          </p:nvSpPr>
          <p:spPr>
            <a:xfrm>
              <a:off x="2599636"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82"/>
            <p:cNvSpPr/>
            <p:nvPr/>
          </p:nvSpPr>
          <p:spPr>
            <a:xfrm>
              <a:off x="2724434"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82"/>
            <p:cNvSpPr/>
            <p:nvPr/>
          </p:nvSpPr>
          <p:spPr>
            <a:xfrm>
              <a:off x="2742232" y="2141942"/>
              <a:ext cx="23801" cy="41232"/>
            </a:xfrm>
            <a:custGeom>
              <a:rect b="b" l="l" r="r" t="t"/>
              <a:pathLst>
                <a:path extrusionOk="0" h="1573" w="908">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82"/>
            <p:cNvSpPr/>
            <p:nvPr/>
          </p:nvSpPr>
          <p:spPr>
            <a:xfrm>
              <a:off x="2736334"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82"/>
            <p:cNvSpPr/>
            <p:nvPr/>
          </p:nvSpPr>
          <p:spPr>
            <a:xfrm>
              <a:off x="2654945" y="2211536"/>
              <a:ext cx="26658" cy="29673"/>
            </a:xfrm>
            <a:custGeom>
              <a:rect b="b" l="l" r="r" t="t"/>
              <a:pathLst>
                <a:path extrusionOk="0" h="1132" w="1017">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82"/>
            <p:cNvSpPr/>
            <p:nvPr/>
          </p:nvSpPr>
          <p:spPr>
            <a:xfrm>
              <a:off x="2653084" y="2260868"/>
              <a:ext cx="47497" cy="29227"/>
            </a:xfrm>
            <a:custGeom>
              <a:rect b="b" l="l" r="r" t="t"/>
              <a:pathLst>
                <a:path extrusionOk="0" h="1115" w="1812">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82"/>
            <p:cNvSpPr/>
            <p:nvPr/>
          </p:nvSpPr>
          <p:spPr>
            <a:xfrm>
              <a:off x="2582205"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82"/>
            <p:cNvSpPr/>
            <p:nvPr/>
          </p:nvSpPr>
          <p:spPr>
            <a:xfrm>
              <a:off x="2718903"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82"/>
            <p:cNvSpPr/>
            <p:nvPr/>
          </p:nvSpPr>
          <p:spPr>
            <a:xfrm>
              <a:off x="2615206" y="2257827"/>
              <a:ext cx="123068" cy="56147"/>
            </a:xfrm>
            <a:custGeom>
              <a:rect b="b" l="l" r="r" t="t"/>
              <a:pathLst>
                <a:path extrusionOk="0" h="2142" w="4695">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82"/>
            <p:cNvSpPr/>
            <p:nvPr/>
          </p:nvSpPr>
          <p:spPr>
            <a:xfrm>
              <a:off x="2647658" y="2206005"/>
              <a:ext cx="58375" cy="40813"/>
            </a:xfrm>
            <a:custGeom>
              <a:rect b="b" l="l" r="r" t="t"/>
              <a:pathLst>
                <a:path extrusionOk="0" h="1557" w="2227">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82"/>
            <p:cNvSpPr/>
            <p:nvPr/>
          </p:nvSpPr>
          <p:spPr>
            <a:xfrm>
              <a:off x="2496516" y="1959319"/>
              <a:ext cx="358823" cy="378430"/>
            </a:xfrm>
            <a:custGeom>
              <a:rect b="b" l="l" r="r" t="t"/>
              <a:pathLst>
                <a:path extrusionOk="0" h="14437" w="13689">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4" name="Google Shape;18934;p82"/>
          <p:cNvGrpSpPr/>
          <p:nvPr/>
        </p:nvGrpSpPr>
        <p:grpSpPr>
          <a:xfrm>
            <a:off x="4413174" y="3500641"/>
            <a:ext cx="336726" cy="360972"/>
            <a:chOff x="4413174" y="3348241"/>
            <a:chExt cx="336726" cy="360972"/>
          </a:xfrm>
        </p:grpSpPr>
        <p:sp>
          <p:nvSpPr>
            <p:cNvPr id="18935" name="Google Shape;18935;p82"/>
            <p:cNvSpPr/>
            <p:nvPr/>
          </p:nvSpPr>
          <p:spPr>
            <a:xfrm>
              <a:off x="4466255" y="3534245"/>
              <a:ext cx="233789" cy="169542"/>
            </a:xfrm>
            <a:custGeom>
              <a:rect b="b" l="l" r="r" t="t"/>
              <a:pathLst>
                <a:path extrusionOk="0" h="6468" w="8919">
                  <a:moveTo>
                    <a:pt x="1" y="1"/>
                  </a:moveTo>
                  <a:lnTo>
                    <a:pt x="4175" y="3450"/>
                  </a:lnTo>
                  <a:lnTo>
                    <a:pt x="3746" y="6468"/>
                  </a:lnTo>
                  <a:lnTo>
                    <a:pt x="5040" y="6468"/>
                  </a:lnTo>
                  <a:lnTo>
                    <a:pt x="4607" y="3450"/>
                  </a:lnTo>
                  <a:lnTo>
                    <a:pt x="8919"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82"/>
            <p:cNvSpPr/>
            <p:nvPr/>
          </p:nvSpPr>
          <p:spPr>
            <a:xfrm>
              <a:off x="4570869" y="3630287"/>
              <a:ext cx="21049" cy="28336"/>
            </a:xfrm>
            <a:custGeom>
              <a:rect b="b" l="l" r="r" t="t"/>
              <a:pathLst>
                <a:path extrusionOk="0" h="1081" w="803">
                  <a:moveTo>
                    <a:pt x="156" y="1"/>
                  </a:moveTo>
                  <a:lnTo>
                    <a:pt x="1" y="1080"/>
                  </a:lnTo>
                  <a:lnTo>
                    <a:pt x="803" y="1080"/>
                  </a:lnTo>
                  <a:lnTo>
                    <a:pt x="648" y="1"/>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82"/>
            <p:cNvSpPr/>
            <p:nvPr/>
          </p:nvSpPr>
          <p:spPr>
            <a:xfrm>
              <a:off x="4581380" y="3595818"/>
              <a:ext cx="137642" cy="40184"/>
            </a:xfrm>
            <a:custGeom>
              <a:rect b="b" l="l" r="r" t="t"/>
              <a:pathLst>
                <a:path extrusionOk="0" h="1533" w="5251">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82"/>
            <p:cNvSpPr/>
            <p:nvPr/>
          </p:nvSpPr>
          <p:spPr>
            <a:xfrm>
              <a:off x="4581301" y="3536080"/>
              <a:ext cx="155152" cy="88624"/>
            </a:xfrm>
            <a:custGeom>
              <a:rect b="b" l="l" r="r" t="t"/>
              <a:pathLst>
                <a:path extrusionOk="0" h="3381" w="5919">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82"/>
            <p:cNvSpPr/>
            <p:nvPr/>
          </p:nvSpPr>
          <p:spPr>
            <a:xfrm>
              <a:off x="4443764" y="3595818"/>
              <a:ext cx="137563" cy="40184"/>
            </a:xfrm>
            <a:custGeom>
              <a:rect b="b" l="l" r="r" t="t"/>
              <a:pathLst>
                <a:path extrusionOk="0" h="1533" w="5248">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82"/>
            <p:cNvSpPr/>
            <p:nvPr/>
          </p:nvSpPr>
          <p:spPr>
            <a:xfrm>
              <a:off x="4427906" y="3432278"/>
              <a:ext cx="43093" cy="42464"/>
            </a:xfrm>
            <a:custGeom>
              <a:rect b="b" l="l" r="r" t="t"/>
              <a:pathLst>
                <a:path extrusionOk="0" h="1620" w="1644">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82"/>
            <p:cNvSpPr/>
            <p:nvPr/>
          </p:nvSpPr>
          <p:spPr>
            <a:xfrm>
              <a:off x="4458994" y="3424650"/>
              <a:ext cx="86108" cy="110774"/>
            </a:xfrm>
            <a:custGeom>
              <a:rect b="b" l="l" r="r" t="t"/>
              <a:pathLst>
                <a:path extrusionOk="0" h="4226" w="3285">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82"/>
            <p:cNvSpPr/>
            <p:nvPr/>
          </p:nvSpPr>
          <p:spPr>
            <a:xfrm>
              <a:off x="4420016" y="3462816"/>
              <a:ext cx="113474" cy="82805"/>
            </a:xfrm>
            <a:custGeom>
              <a:rect b="b" l="l" r="r" t="t"/>
              <a:pathLst>
                <a:path extrusionOk="0" h="3159" w="4329">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82"/>
            <p:cNvSpPr/>
            <p:nvPr/>
          </p:nvSpPr>
          <p:spPr>
            <a:xfrm>
              <a:off x="4691813" y="3432278"/>
              <a:ext cx="42989" cy="42464"/>
            </a:xfrm>
            <a:custGeom>
              <a:rect b="b" l="l" r="r" t="t"/>
              <a:pathLst>
                <a:path extrusionOk="0" h="1620" w="164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82"/>
            <p:cNvSpPr/>
            <p:nvPr/>
          </p:nvSpPr>
          <p:spPr>
            <a:xfrm>
              <a:off x="4617710" y="3424650"/>
              <a:ext cx="86108" cy="110774"/>
            </a:xfrm>
            <a:custGeom>
              <a:rect b="b" l="l" r="r" t="t"/>
              <a:pathLst>
                <a:path extrusionOk="0" h="4226" w="3285">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82"/>
            <p:cNvSpPr/>
            <p:nvPr/>
          </p:nvSpPr>
          <p:spPr>
            <a:xfrm>
              <a:off x="4629218" y="3462816"/>
              <a:ext cx="113474" cy="82805"/>
            </a:xfrm>
            <a:custGeom>
              <a:rect b="b" l="l" r="r" t="t"/>
              <a:pathLst>
                <a:path extrusionOk="0" h="3159" w="4329">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82"/>
            <p:cNvSpPr/>
            <p:nvPr/>
          </p:nvSpPr>
          <p:spPr>
            <a:xfrm>
              <a:off x="4560200" y="3358909"/>
              <a:ext cx="42412" cy="58218"/>
            </a:xfrm>
            <a:custGeom>
              <a:rect b="b" l="l" r="r" t="t"/>
              <a:pathLst>
                <a:path extrusionOk="0" h="2221" w="1618">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82"/>
            <p:cNvSpPr/>
            <p:nvPr/>
          </p:nvSpPr>
          <p:spPr>
            <a:xfrm>
              <a:off x="4551524" y="3375135"/>
              <a:ext cx="80682" cy="119634"/>
            </a:xfrm>
            <a:custGeom>
              <a:rect b="b" l="l" r="r" t="t"/>
              <a:pathLst>
                <a:path extrusionOk="0" h="4564" w="3078">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82"/>
            <p:cNvSpPr/>
            <p:nvPr/>
          </p:nvSpPr>
          <p:spPr>
            <a:xfrm>
              <a:off x="4530501" y="3375135"/>
              <a:ext cx="80787" cy="119634"/>
            </a:xfrm>
            <a:custGeom>
              <a:rect b="b" l="l" r="r" t="t"/>
              <a:pathLst>
                <a:path extrusionOk="0" h="4564" w="3082">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82"/>
            <p:cNvSpPr/>
            <p:nvPr/>
          </p:nvSpPr>
          <p:spPr>
            <a:xfrm>
              <a:off x="4426281" y="3536080"/>
              <a:ext cx="155126" cy="88624"/>
            </a:xfrm>
            <a:custGeom>
              <a:rect b="b" l="l" r="r" t="t"/>
              <a:pathLst>
                <a:path extrusionOk="0" h="3381" w="5918">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82"/>
            <p:cNvSpPr/>
            <p:nvPr/>
          </p:nvSpPr>
          <p:spPr>
            <a:xfrm>
              <a:off x="4560200" y="3464834"/>
              <a:ext cx="42412" cy="58192"/>
            </a:xfrm>
            <a:custGeom>
              <a:rect b="b" l="l" r="r" t="t"/>
              <a:pathLst>
                <a:path extrusionOk="0" h="2220" w="1618">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82"/>
            <p:cNvSpPr/>
            <p:nvPr/>
          </p:nvSpPr>
          <p:spPr>
            <a:xfrm>
              <a:off x="4551524" y="3481060"/>
              <a:ext cx="80682" cy="119608"/>
            </a:xfrm>
            <a:custGeom>
              <a:rect b="b" l="l" r="r" t="t"/>
              <a:pathLst>
                <a:path extrusionOk="0" h="4563" w="3078">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82"/>
            <p:cNvSpPr/>
            <p:nvPr/>
          </p:nvSpPr>
          <p:spPr>
            <a:xfrm>
              <a:off x="4530501" y="3481060"/>
              <a:ext cx="80787" cy="119608"/>
            </a:xfrm>
            <a:custGeom>
              <a:rect b="b" l="l" r="r" t="t"/>
              <a:pathLst>
                <a:path extrusionOk="0" h="4563" w="3082">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82"/>
            <p:cNvSpPr/>
            <p:nvPr/>
          </p:nvSpPr>
          <p:spPr>
            <a:xfrm>
              <a:off x="4413174" y="3348241"/>
              <a:ext cx="336726" cy="360972"/>
            </a:xfrm>
            <a:custGeom>
              <a:rect b="b" l="l" r="r" t="t"/>
              <a:pathLst>
                <a:path extrusionOk="0" h="13771" w="12846">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4" name="Google Shape;18954;p82"/>
          <p:cNvGrpSpPr/>
          <p:nvPr/>
        </p:nvGrpSpPr>
        <p:grpSpPr>
          <a:xfrm>
            <a:off x="1387256" y="2120579"/>
            <a:ext cx="391484" cy="360553"/>
            <a:chOff x="1387256" y="1968179"/>
            <a:chExt cx="391484" cy="360553"/>
          </a:xfrm>
        </p:grpSpPr>
        <p:sp>
          <p:nvSpPr>
            <p:cNvPr id="18955" name="Google Shape;18955;p82"/>
            <p:cNvSpPr/>
            <p:nvPr/>
          </p:nvSpPr>
          <p:spPr>
            <a:xfrm>
              <a:off x="1671897" y="2050801"/>
              <a:ext cx="102884" cy="73552"/>
            </a:xfrm>
            <a:custGeom>
              <a:rect b="b" l="l" r="r" t="t"/>
              <a:pathLst>
                <a:path extrusionOk="0" h="2806" w="3925">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82"/>
            <p:cNvSpPr/>
            <p:nvPr/>
          </p:nvSpPr>
          <p:spPr>
            <a:xfrm>
              <a:off x="1689669" y="2059267"/>
              <a:ext cx="76409" cy="65086"/>
            </a:xfrm>
            <a:custGeom>
              <a:rect b="b" l="l" r="r" t="t"/>
              <a:pathLst>
                <a:path extrusionOk="0" h="2483" w="2915">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82"/>
            <p:cNvSpPr/>
            <p:nvPr/>
          </p:nvSpPr>
          <p:spPr>
            <a:xfrm>
              <a:off x="1391292" y="2050801"/>
              <a:ext cx="102910" cy="73552"/>
            </a:xfrm>
            <a:custGeom>
              <a:rect b="b" l="l" r="r" t="t"/>
              <a:pathLst>
                <a:path extrusionOk="0" h="2806" w="3926">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82"/>
            <p:cNvSpPr/>
            <p:nvPr/>
          </p:nvSpPr>
          <p:spPr>
            <a:xfrm>
              <a:off x="1399916" y="2059267"/>
              <a:ext cx="76488" cy="65086"/>
            </a:xfrm>
            <a:custGeom>
              <a:rect b="b" l="l" r="r" t="t"/>
              <a:pathLst>
                <a:path extrusionOk="0" h="2483" w="2918">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82"/>
            <p:cNvSpPr/>
            <p:nvPr/>
          </p:nvSpPr>
          <p:spPr>
            <a:xfrm>
              <a:off x="1654099" y="1973736"/>
              <a:ext cx="88887" cy="100761"/>
            </a:xfrm>
            <a:custGeom>
              <a:rect b="b" l="l" r="r" t="t"/>
              <a:pathLst>
                <a:path extrusionOk="0" h="3844" w="3391">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82"/>
            <p:cNvSpPr/>
            <p:nvPr/>
          </p:nvSpPr>
          <p:spPr>
            <a:xfrm>
              <a:off x="1668568" y="1973841"/>
              <a:ext cx="74417" cy="100656"/>
            </a:xfrm>
            <a:custGeom>
              <a:rect b="b" l="l" r="r" t="t"/>
              <a:pathLst>
                <a:path extrusionOk="0" h="3840" w="2839">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82"/>
            <p:cNvSpPr/>
            <p:nvPr/>
          </p:nvSpPr>
          <p:spPr>
            <a:xfrm>
              <a:off x="1423114" y="1973736"/>
              <a:ext cx="88887" cy="100761"/>
            </a:xfrm>
            <a:custGeom>
              <a:rect b="b" l="l" r="r" t="t"/>
              <a:pathLst>
                <a:path extrusionOk="0" h="3844" w="3391">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82"/>
            <p:cNvSpPr/>
            <p:nvPr/>
          </p:nvSpPr>
          <p:spPr>
            <a:xfrm>
              <a:off x="1423114" y="1973841"/>
              <a:ext cx="74417" cy="100656"/>
            </a:xfrm>
            <a:custGeom>
              <a:rect b="b" l="l" r="r" t="t"/>
              <a:pathLst>
                <a:path extrusionOk="0" h="3840" w="2839">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82"/>
            <p:cNvSpPr/>
            <p:nvPr/>
          </p:nvSpPr>
          <p:spPr>
            <a:xfrm>
              <a:off x="1462092" y="1997432"/>
              <a:ext cx="241889" cy="291745"/>
            </a:xfrm>
            <a:custGeom>
              <a:rect b="b" l="l" r="r" t="t"/>
              <a:pathLst>
                <a:path extrusionOk="0" h="11130" w="9228">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82"/>
            <p:cNvSpPr/>
            <p:nvPr/>
          </p:nvSpPr>
          <p:spPr>
            <a:xfrm>
              <a:off x="1462748" y="1997983"/>
              <a:ext cx="110092" cy="291195"/>
            </a:xfrm>
            <a:custGeom>
              <a:rect b="b" l="l" r="r" t="t"/>
              <a:pathLst>
                <a:path extrusionOk="0" h="11109" w="420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82"/>
            <p:cNvSpPr/>
            <p:nvPr/>
          </p:nvSpPr>
          <p:spPr>
            <a:xfrm>
              <a:off x="1526523" y="2252191"/>
              <a:ext cx="113028" cy="71088"/>
            </a:xfrm>
            <a:custGeom>
              <a:rect b="b" l="l" r="r" t="t"/>
              <a:pathLst>
                <a:path extrusionOk="0" h="2712" w="4312">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82"/>
            <p:cNvSpPr/>
            <p:nvPr/>
          </p:nvSpPr>
          <p:spPr>
            <a:xfrm>
              <a:off x="1526523" y="2252191"/>
              <a:ext cx="74417" cy="71088"/>
            </a:xfrm>
            <a:custGeom>
              <a:rect b="b" l="l" r="r" t="t"/>
              <a:pathLst>
                <a:path extrusionOk="0" h="2712" w="2839">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82"/>
            <p:cNvSpPr/>
            <p:nvPr/>
          </p:nvSpPr>
          <p:spPr>
            <a:xfrm>
              <a:off x="1500074" y="2109962"/>
              <a:ext cx="35597" cy="41521"/>
            </a:xfrm>
            <a:custGeom>
              <a:rect b="b" l="l" r="r" t="t"/>
              <a:pathLst>
                <a:path extrusionOk="0" h="1584" w="1358">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82"/>
            <p:cNvSpPr/>
            <p:nvPr/>
          </p:nvSpPr>
          <p:spPr>
            <a:xfrm>
              <a:off x="1517873" y="2109962"/>
              <a:ext cx="17798" cy="29725"/>
            </a:xfrm>
            <a:custGeom>
              <a:rect b="b" l="l" r="r" t="t"/>
              <a:pathLst>
                <a:path extrusionOk="0" h="1134" w="679">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82"/>
            <p:cNvSpPr/>
            <p:nvPr/>
          </p:nvSpPr>
          <p:spPr>
            <a:xfrm>
              <a:off x="1511975" y="2115965"/>
              <a:ext cx="11822" cy="11822"/>
            </a:xfrm>
            <a:custGeom>
              <a:rect b="b" l="l" r="r" t="t"/>
              <a:pathLst>
                <a:path extrusionOk="0" h="451" w="451">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82"/>
            <p:cNvSpPr/>
            <p:nvPr/>
          </p:nvSpPr>
          <p:spPr>
            <a:xfrm>
              <a:off x="1630403" y="2109962"/>
              <a:ext cx="35623" cy="41521"/>
            </a:xfrm>
            <a:custGeom>
              <a:rect b="b" l="l" r="r" t="t"/>
              <a:pathLst>
                <a:path extrusionOk="0" h="1584" w="1359">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82"/>
            <p:cNvSpPr/>
            <p:nvPr/>
          </p:nvSpPr>
          <p:spPr>
            <a:xfrm>
              <a:off x="1648201" y="2109962"/>
              <a:ext cx="17720" cy="29725"/>
            </a:xfrm>
            <a:custGeom>
              <a:rect b="b" l="l" r="r" t="t"/>
              <a:pathLst>
                <a:path extrusionOk="0" h="1134" w="676">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82"/>
            <p:cNvSpPr/>
            <p:nvPr/>
          </p:nvSpPr>
          <p:spPr>
            <a:xfrm>
              <a:off x="1642198" y="2115965"/>
              <a:ext cx="11927" cy="11822"/>
            </a:xfrm>
            <a:custGeom>
              <a:rect b="b" l="l" r="r" t="t"/>
              <a:pathLst>
                <a:path extrusionOk="0" h="451" w="455">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82"/>
            <p:cNvSpPr/>
            <p:nvPr/>
          </p:nvSpPr>
          <p:spPr>
            <a:xfrm>
              <a:off x="1484137" y="1997458"/>
              <a:ext cx="188520" cy="72163"/>
            </a:xfrm>
            <a:custGeom>
              <a:rect b="b" l="l" r="r" t="t"/>
              <a:pathLst>
                <a:path extrusionOk="0" h="2753" w="7192">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82"/>
            <p:cNvSpPr/>
            <p:nvPr/>
          </p:nvSpPr>
          <p:spPr>
            <a:xfrm>
              <a:off x="1484032" y="1997983"/>
              <a:ext cx="88808" cy="59712"/>
            </a:xfrm>
            <a:custGeom>
              <a:rect b="b" l="l" r="r" t="t"/>
              <a:pathLst>
                <a:path extrusionOk="0" h="2278" w="3388">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82"/>
            <p:cNvSpPr/>
            <p:nvPr/>
          </p:nvSpPr>
          <p:spPr>
            <a:xfrm>
              <a:off x="1387256" y="1968179"/>
              <a:ext cx="391484" cy="360553"/>
            </a:xfrm>
            <a:custGeom>
              <a:rect b="b" l="l" r="r" t="t"/>
              <a:pathLst>
                <a:path extrusionOk="0" h="13755" w="14935">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82"/>
            <p:cNvSpPr/>
            <p:nvPr/>
          </p:nvSpPr>
          <p:spPr>
            <a:xfrm>
              <a:off x="1494543" y="2104432"/>
              <a:ext cx="46658" cy="52582"/>
            </a:xfrm>
            <a:custGeom>
              <a:rect b="b" l="l" r="r" t="t"/>
              <a:pathLst>
                <a:path extrusionOk="0" h="2006" w="178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82"/>
            <p:cNvSpPr/>
            <p:nvPr/>
          </p:nvSpPr>
          <p:spPr>
            <a:xfrm>
              <a:off x="1624872" y="2104432"/>
              <a:ext cx="46684" cy="52582"/>
            </a:xfrm>
            <a:custGeom>
              <a:rect b="b" l="l" r="r" t="t"/>
              <a:pathLst>
                <a:path extrusionOk="0" h="2006" w="1781">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82"/>
            <p:cNvSpPr/>
            <p:nvPr/>
          </p:nvSpPr>
          <p:spPr>
            <a:xfrm>
              <a:off x="1547833" y="2270278"/>
              <a:ext cx="16330" cy="22962"/>
            </a:xfrm>
            <a:custGeom>
              <a:rect b="b" l="l" r="r" t="t"/>
              <a:pathLst>
                <a:path extrusionOk="0" h="876" w="623">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82"/>
            <p:cNvSpPr/>
            <p:nvPr/>
          </p:nvSpPr>
          <p:spPr>
            <a:xfrm>
              <a:off x="1601831" y="2270278"/>
              <a:ext cx="16357" cy="22962"/>
            </a:xfrm>
            <a:custGeom>
              <a:rect b="b" l="l" r="r" t="t"/>
              <a:pathLst>
                <a:path extrusionOk="0" h="876" w="624">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82"/>
            <p:cNvSpPr/>
            <p:nvPr/>
          </p:nvSpPr>
          <p:spPr>
            <a:xfrm>
              <a:off x="1634833" y="2054602"/>
              <a:ext cx="26973" cy="25426"/>
            </a:xfrm>
            <a:custGeom>
              <a:rect b="b" l="l" r="r" t="t"/>
              <a:pathLst>
                <a:path extrusionOk="0" h="970" w="1029">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1" name="Google Shape;18981;p82"/>
          <p:cNvGrpSpPr/>
          <p:nvPr/>
        </p:nvGrpSpPr>
        <p:grpSpPr>
          <a:xfrm>
            <a:off x="3034239" y="2132506"/>
            <a:ext cx="379033" cy="336752"/>
            <a:chOff x="3034239" y="1980106"/>
            <a:chExt cx="379033" cy="336752"/>
          </a:xfrm>
        </p:grpSpPr>
        <p:sp>
          <p:nvSpPr>
            <p:cNvPr id="18982" name="Google Shape;18982;p82"/>
            <p:cNvSpPr/>
            <p:nvPr/>
          </p:nvSpPr>
          <p:spPr>
            <a:xfrm>
              <a:off x="3085564" y="1991613"/>
              <a:ext cx="276463" cy="256647"/>
            </a:xfrm>
            <a:custGeom>
              <a:rect b="b" l="l" r="r" t="t"/>
              <a:pathLst>
                <a:path extrusionOk="0" h="9791" w="10547">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82"/>
            <p:cNvSpPr/>
            <p:nvPr/>
          </p:nvSpPr>
          <p:spPr>
            <a:xfrm>
              <a:off x="3294818" y="1985637"/>
              <a:ext cx="112556" cy="182727"/>
            </a:xfrm>
            <a:custGeom>
              <a:rect b="b" l="l" r="r" t="t"/>
              <a:pathLst>
                <a:path extrusionOk="0" h="6971" w="4294">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82"/>
            <p:cNvSpPr/>
            <p:nvPr/>
          </p:nvSpPr>
          <p:spPr>
            <a:xfrm>
              <a:off x="3140872" y="2098167"/>
              <a:ext cx="41521" cy="53316"/>
            </a:xfrm>
            <a:custGeom>
              <a:rect b="b" l="l" r="r" t="t"/>
              <a:pathLst>
                <a:path extrusionOk="0" h="2034" w="1584">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82"/>
            <p:cNvSpPr/>
            <p:nvPr/>
          </p:nvSpPr>
          <p:spPr>
            <a:xfrm>
              <a:off x="3158670" y="2098167"/>
              <a:ext cx="23722" cy="41521"/>
            </a:xfrm>
            <a:custGeom>
              <a:rect b="b" l="l" r="r" t="t"/>
              <a:pathLst>
                <a:path extrusionOk="0" h="1584" w="905">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82"/>
            <p:cNvSpPr/>
            <p:nvPr/>
          </p:nvSpPr>
          <p:spPr>
            <a:xfrm>
              <a:off x="3152668" y="2104065"/>
              <a:ext cx="17824" cy="17824"/>
            </a:xfrm>
            <a:custGeom>
              <a:rect b="b" l="l" r="r" t="t"/>
              <a:pathLst>
                <a:path extrusionOk="0" h="680" w="68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82"/>
            <p:cNvSpPr/>
            <p:nvPr/>
          </p:nvSpPr>
          <p:spPr>
            <a:xfrm>
              <a:off x="3265224" y="2098167"/>
              <a:ext cx="41494" cy="53316"/>
            </a:xfrm>
            <a:custGeom>
              <a:rect b="b" l="l" r="r" t="t"/>
              <a:pathLst>
                <a:path extrusionOk="0" h="2034" w="1583">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82"/>
            <p:cNvSpPr/>
            <p:nvPr/>
          </p:nvSpPr>
          <p:spPr>
            <a:xfrm>
              <a:off x="3283022" y="2098167"/>
              <a:ext cx="23696" cy="41521"/>
            </a:xfrm>
            <a:custGeom>
              <a:rect b="b" l="l" r="r" t="t"/>
              <a:pathLst>
                <a:path extrusionOk="0" h="1584" w="904">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82"/>
            <p:cNvSpPr/>
            <p:nvPr/>
          </p:nvSpPr>
          <p:spPr>
            <a:xfrm>
              <a:off x="3277125" y="2104065"/>
              <a:ext cx="17720" cy="17824"/>
            </a:xfrm>
            <a:custGeom>
              <a:rect b="b" l="l" r="r" t="t"/>
              <a:pathLst>
                <a:path extrusionOk="0" h="680" w="676">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82"/>
            <p:cNvSpPr/>
            <p:nvPr/>
          </p:nvSpPr>
          <p:spPr>
            <a:xfrm>
              <a:off x="3294897" y="1996253"/>
              <a:ext cx="97930" cy="172137"/>
            </a:xfrm>
            <a:custGeom>
              <a:rect b="b" l="l" r="r" t="t"/>
              <a:pathLst>
                <a:path extrusionOk="0" h="6567" w="3736">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82"/>
            <p:cNvSpPr/>
            <p:nvPr/>
          </p:nvSpPr>
          <p:spPr>
            <a:xfrm>
              <a:off x="3085564" y="1997511"/>
              <a:ext cx="97930" cy="250749"/>
            </a:xfrm>
            <a:custGeom>
              <a:rect b="b" l="l" r="r" t="t"/>
              <a:pathLst>
                <a:path extrusionOk="0" h="9566" w="3736">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82"/>
            <p:cNvSpPr/>
            <p:nvPr/>
          </p:nvSpPr>
          <p:spPr>
            <a:xfrm>
              <a:off x="3040216" y="1985637"/>
              <a:ext cx="112583" cy="182727"/>
            </a:xfrm>
            <a:custGeom>
              <a:rect b="b" l="l" r="r" t="t"/>
              <a:pathLst>
                <a:path extrusionOk="0" h="6971" w="4295">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82"/>
            <p:cNvSpPr/>
            <p:nvPr/>
          </p:nvSpPr>
          <p:spPr>
            <a:xfrm>
              <a:off x="3040137" y="1985637"/>
              <a:ext cx="110643" cy="121311"/>
            </a:xfrm>
            <a:custGeom>
              <a:rect b="b" l="l" r="r" t="t"/>
              <a:pathLst>
                <a:path extrusionOk="0" h="4628" w="4221">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82"/>
            <p:cNvSpPr/>
            <p:nvPr/>
          </p:nvSpPr>
          <p:spPr>
            <a:xfrm>
              <a:off x="3158670" y="2204721"/>
              <a:ext cx="130276" cy="94784"/>
            </a:xfrm>
            <a:custGeom>
              <a:rect b="b" l="l" r="r" t="t"/>
              <a:pathLst>
                <a:path extrusionOk="0" h="3616" w="497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82"/>
            <p:cNvSpPr/>
            <p:nvPr/>
          </p:nvSpPr>
          <p:spPr>
            <a:xfrm>
              <a:off x="3194162" y="2252113"/>
              <a:ext cx="59293" cy="59293"/>
            </a:xfrm>
            <a:custGeom>
              <a:rect b="b" l="l" r="r" t="t"/>
              <a:pathLst>
                <a:path extrusionOk="0" h="2262" w="2262">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82"/>
            <p:cNvSpPr/>
            <p:nvPr/>
          </p:nvSpPr>
          <p:spPr>
            <a:xfrm>
              <a:off x="3194162" y="2252113"/>
              <a:ext cx="59293" cy="29148"/>
            </a:xfrm>
            <a:custGeom>
              <a:rect b="b" l="l" r="r" t="t"/>
              <a:pathLst>
                <a:path extrusionOk="0" h="1112" w="2262">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82"/>
            <p:cNvSpPr/>
            <p:nvPr/>
          </p:nvSpPr>
          <p:spPr>
            <a:xfrm>
              <a:off x="3140872" y="2198823"/>
              <a:ext cx="165846" cy="65190"/>
            </a:xfrm>
            <a:custGeom>
              <a:rect b="b" l="l" r="r" t="t"/>
              <a:pathLst>
                <a:path extrusionOk="0" h="2487" w="6327">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82"/>
            <p:cNvSpPr/>
            <p:nvPr/>
          </p:nvSpPr>
          <p:spPr>
            <a:xfrm>
              <a:off x="3188264" y="2175127"/>
              <a:ext cx="71088" cy="50013"/>
            </a:xfrm>
            <a:custGeom>
              <a:rect b="b" l="l" r="r" t="t"/>
              <a:pathLst>
                <a:path extrusionOk="0" h="1908" w="2712">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82"/>
            <p:cNvSpPr/>
            <p:nvPr/>
          </p:nvSpPr>
          <p:spPr>
            <a:xfrm>
              <a:off x="3188264" y="2176988"/>
              <a:ext cx="52661" cy="48179"/>
            </a:xfrm>
            <a:custGeom>
              <a:rect b="b" l="l" r="r" t="t"/>
              <a:pathLst>
                <a:path extrusionOk="0" h="1838" w="2009">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82"/>
            <p:cNvSpPr/>
            <p:nvPr/>
          </p:nvSpPr>
          <p:spPr>
            <a:xfrm>
              <a:off x="3259693" y="2092636"/>
              <a:ext cx="52556" cy="64378"/>
            </a:xfrm>
            <a:custGeom>
              <a:rect b="b" l="l" r="r" t="t"/>
              <a:pathLst>
                <a:path extrusionOk="0" h="2456" w="2005">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82"/>
            <p:cNvSpPr/>
            <p:nvPr/>
          </p:nvSpPr>
          <p:spPr>
            <a:xfrm>
              <a:off x="3135341" y="2092636"/>
              <a:ext cx="52582" cy="64378"/>
            </a:xfrm>
            <a:custGeom>
              <a:rect b="b" l="l" r="r" t="t"/>
              <a:pathLst>
                <a:path extrusionOk="0" h="2456" w="2006">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82"/>
            <p:cNvSpPr/>
            <p:nvPr/>
          </p:nvSpPr>
          <p:spPr>
            <a:xfrm>
              <a:off x="3034239" y="1980106"/>
              <a:ext cx="379033" cy="336752"/>
            </a:xfrm>
            <a:custGeom>
              <a:rect b="b" l="l" r="r" t="t"/>
              <a:pathLst>
                <a:path extrusionOk="0" h="12847" w="1446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3" name="Google Shape;19003;p82"/>
          <p:cNvGrpSpPr/>
          <p:nvPr/>
        </p:nvGrpSpPr>
        <p:grpSpPr>
          <a:xfrm>
            <a:off x="874854" y="2117722"/>
            <a:ext cx="322361" cy="368653"/>
            <a:chOff x="874854" y="1965322"/>
            <a:chExt cx="322361" cy="368653"/>
          </a:xfrm>
        </p:grpSpPr>
        <p:sp>
          <p:nvSpPr>
            <p:cNvPr id="19004" name="Google Shape;19004;p82"/>
            <p:cNvSpPr/>
            <p:nvPr/>
          </p:nvSpPr>
          <p:spPr>
            <a:xfrm>
              <a:off x="1066755" y="1970774"/>
              <a:ext cx="125217" cy="187157"/>
            </a:xfrm>
            <a:custGeom>
              <a:rect b="b" l="l" r="r" t="t"/>
              <a:pathLst>
                <a:path extrusionOk="0" h="7140" w="4777">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82"/>
            <p:cNvSpPr/>
            <p:nvPr/>
          </p:nvSpPr>
          <p:spPr>
            <a:xfrm>
              <a:off x="1093781" y="1970774"/>
              <a:ext cx="98192" cy="187157"/>
            </a:xfrm>
            <a:custGeom>
              <a:rect b="b" l="l" r="r" t="t"/>
              <a:pathLst>
                <a:path extrusionOk="0" h="7140" w="3746">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82"/>
            <p:cNvSpPr/>
            <p:nvPr/>
          </p:nvSpPr>
          <p:spPr>
            <a:xfrm>
              <a:off x="880280" y="1970774"/>
              <a:ext cx="125217" cy="187157"/>
            </a:xfrm>
            <a:custGeom>
              <a:rect b="b" l="l" r="r" t="t"/>
              <a:pathLst>
                <a:path extrusionOk="0" h="7140" w="4777">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82"/>
            <p:cNvSpPr/>
            <p:nvPr/>
          </p:nvSpPr>
          <p:spPr>
            <a:xfrm>
              <a:off x="880280" y="1970774"/>
              <a:ext cx="98192" cy="187157"/>
            </a:xfrm>
            <a:custGeom>
              <a:rect b="b" l="l" r="r" t="t"/>
              <a:pathLst>
                <a:path extrusionOk="0" h="7140" w="3746">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82"/>
            <p:cNvSpPr/>
            <p:nvPr/>
          </p:nvSpPr>
          <p:spPr>
            <a:xfrm>
              <a:off x="926283" y="2109229"/>
              <a:ext cx="219320" cy="219320"/>
            </a:xfrm>
            <a:custGeom>
              <a:rect b="b" l="l" r="r" t="t"/>
              <a:pathLst>
                <a:path extrusionOk="0" h="8367" w="8367">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82"/>
            <p:cNvSpPr/>
            <p:nvPr/>
          </p:nvSpPr>
          <p:spPr>
            <a:xfrm>
              <a:off x="926466" y="2109517"/>
              <a:ext cx="102805" cy="215336"/>
            </a:xfrm>
            <a:custGeom>
              <a:rect b="b" l="l" r="r" t="t"/>
              <a:pathLst>
                <a:path extrusionOk="0" h="8215" w="3922">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82"/>
            <p:cNvSpPr/>
            <p:nvPr/>
          </p:nvSpPr>
          <p:spPr>
            <a:xfrm>
              <a:off x="966833"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82"/>
            <p:cNvSpPr/>
            <p:nvPr/>
          </p:nvSpPr>
          <p:spPr>
            <a:xfrm>
              <a:off x="984160" y="2201601"/>
              <a:ext cx="17379" cy="28414"/>
            </a:xfrm>
            <a:custGeom>
              <a:rect b="b" l="l" r="r" t="t"/>
              <a:pathLst>
                <a:path extrusionOk="0" h="1084" w="663">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82"/>
            <p:cNvSpPr/>
            <p:nvPr/>
          </p:nvSpPr>
          <p:spPr>
            <a:xfrm>
              <a:off x="978367" y="2207316"/>
              <a:ext cx="11533" cy="11638"/>
            </a:xfrm>
            <a:custGeom>
              <a:rect b="b" l="l" r="r" t="t"/>
              <a:pathLst>
                <a:path extrusionOk="0" h="444" w="44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82"/>
            <p:cNvSpPr/>
            <p:nvPr/>
          </p:nvSpPr>
          <p:spPr>
            <a:xfrm>
              <a:off x="1070714"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82"/>
            <p:cNvSpPr/>
            <p:nvPr/>
          </p:nvSpPr>
          <p:spPr>
            <a:xfrm>
              <a:off x="1088066" y="2201601"/>
              <a:ext cx="17353" cy="28414"/>
            </a:xfrm>
            <a:custGeom>
              <a:rect b="b" l="l" r="r" t="t"/>
              <a:pathLst>
                <a:path extrusionOk="0" h="1084" w="662">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82"/>
            <p:cNvSpPr/>
            <p:nvPr/>
          </p:nvSpPr>
          <p:spPr>
            <a:xfrm>
              <a:off x="1082247" y="2207316"/>
              <a:ext cx="11560" cy="11638"/>
            </a:xfrm>
            <a:custGeom>
              <a:rect b="b" l="l" r="r" t="t"/>
              <a:pathLst>
                <a:path extrusionOk="0" h="444" w="441">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82"/>
            <p:cNvSpPr/>
            <p:nvPr/>
          </p:nvSpPr>
          <p:spPr>
            <a:xfrm>
              <a:off x="952731" y="2201601"/>
              <a:ext cx="166790" cy="126947"/>
            </a:xfrm>
            <a:custGeom>
              <a:rect b="b" l="l" r="r" t="t"/>
              <a:pathLst>
                <a:path extrusionOk="0" h="4843" w="6363">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82"/>
            <p:cNvSpPr/>
            <p:nvPr/>
          </p:nvSpPr>
          <p:spPr>
            <a:xfrm>
              <a:off x="1009796" y="2259295"/>
              <a:ext cx="52661" cy="40472"/>
            </a:xfrm>
            <a:custGeom>
              <a:rect b="b" l="l" r="r" t="t"/>
              <a:pathLst>
                <a:path extrusionOk="0" h="1544" w="2009">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82"/>
            <p:cNvSpPr/>
            <p:nvPr/>
          </p:nvSpPr>
          <p:spPr>
            <a:xfrm>
              <a:off x="1009796" y="2260501"/>
              <a:ext cx="35597" cy="39266"/>
            </a:xfrm>
            <a:custGeom>
              <a:rect b="b" l="l" r="r" t="t"/>
              <a:pathLst>
                <a:path extrusionOk="0" h="1498" w="1358">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82"/>
            <p:cNvSpPr/>
            <p:nvPr/>
          </p:nvSpPr>
          <p:spPr>
            <a:xfrm>
              <a:off x="953098" y="2266766"/>
              <a:ext cx="49358" cy="58087"/>
            </a:xfrm>
            <a:custGeom>
              <a:rect b="b" l="l" r="r" t="t"/>
              <a:pathLst>
                <a:path extrusionOk="0" h="2216" w="1883">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82"/>
            <p:cNvSpPr/>
            <p:nvPr/>
          </p:nvSpPr>
          <p:spPr>
            <a:xfrm>
              <a:off x="874854" y="1965322"/>
              <a:ext cx="322361" cy="368653"/>
            </a:xfrm>
            <a:custGeom>
              <a:rect b="b" l="l" r="r" t="t"/>
              <a:pathLst>
                <a:path extrusionOk="0" h="14064" w="12298">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82"/>
            <p:cNvSpPr/>
            <p:nvPr/>
          </p:nvSpPr>
          <p:spPr>
            <a:xfrm>
              <a:off x="961407" y="2196254"/>
              <a:ext cx="45479" cy="51167"/>
            </a:xfrm>
            <a:custGeom>
              <a:rect b="b" l="l" r="r" t="t"/>
              <a:pathLst>
                <a:path extrusionOk="0" h="1952" w="1735">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82"/>
            <p:cNvSpPr/>
            <p:nvPr/>
          </p:nvSpPr>
          <p:spPr>
            <a:xfrm>
              <a:off x="1065288" y="2196149"/>
              <a:ext cx="45479" cy="51272"/>
            </a:xfrm>
            <a:custGeom>
              <a:rect b="b" l="l" r="r" t="t"/>
              <a:pathLst>
                <a:path extrusionOk="0" h="1956" w="1735">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3" name="Google Shape;19023;p82"/>
          <p:cNvGrpSpPr/>
          <p:nvPr/>
        </p:nvGrpSpPr>
        <p:grpSpPr>
          <a:xfrm>
            <a:off x="5494938" y="3519226"/>
            <a:ext cx="362545" cy="323593"/>
            <a:chOff x="5494938" y="3366826"/>
            <a:chExt cx="362545" cy="323593"/>
          </a:xfrm>
        </p:grpSpPr>
        <p:sp>
          <p:nvSpPr>
            <p:cNvPr id="19024" name="Google Shape;19024;p82"/>
            <p:cNvSpPr/>
            <p:nvPr/>
          </p:nvSpPr>
          <p:spPr>
            <a:xfrm>
              <a:off x="5535305" y="3385253"/>
              <a:ext cx="50826" cy="50590"/>
            </a:xfrm>
            <a:custGeom>
              <a:rect b="b" l="l" r="r" t="t"/>
              <a:pathLst>
                <a:path extrusionOk="0" h="1930" w="1939">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82"/>
            <p:cNvSpPr/>
            <p:nvPr/>
          </p:nvSpPr>
          <p:spPr>
            <a:xfrm>
              <a:off x="5498529" y="3430129"/>
              <a:ext cx="47969" cy="40131"/>
            </a:xfrm>
            <a:custGeom>
              <a:rect b="b" l="l" r="r" t="t"/>
              <a:pathLst>
                <a:path extrusionOk="0" h="1531" w="183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82"/>
            <p:cNvSpPr/>
            <p:nvPr/>
          </p:nvSpPr>
          <p:spPr>
            <a:xfrm>
              <a:off x="5651453" y="3397756"/>
              <a:ext cx="41049" cy="45164"/>
            </a:xfrm>
            <a:custGeom>
              <a:rect b="b" l="l" r="r" t="t"/>
              <a:pathLst>
                <a:path extrusionOk="0" h="1723" w="1566">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82"/>
            <p:cNvSpPr/>
            <p:nvPr/>
          </p:nvSpPr>
          <p:spPr>
            <a:xfrm>
              <a:off x="5544899" y="3447088"/>
              <a:ext cx="128232" cy="84430"/>
            </a:xfrm>
            <a:custGeom>
              <a:rect b="b" l="l" r="r" t="t"/>
              <a:pathLst>
                <a:path extrusionOk="0" h="3221" w="4892">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82"/>
            <p:cNvSpPr/>
            <p:nvPr/>
          </p:nvSpPr>
          <p:spPr>
            <a:xfrm>
              <a:off x="5596983" y="3372461"/>
              <a:ext cx="43880" cy="54496"/>
            </a:xfrm>
            <a:custGeom>
              <a:rect b="b" l="l" r="r" t="t"/>
              <a:pathLst>
                <a:path extrusionOk="0" h="2079" w="1674">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82"/>
            <p:cNvSpPr/>
            <p:nvPr/>
          </p:nvSpPr>
          <p:spPr>
            <a:xfrm>
              <a:off x="5545161" y="3449998"/>
              <a:ext cx="47785" cy="81547"/>
            </a:xfrm>
            <a:custGeom>
              <a:rect b="b" l="l" r="r" t="t"/>
              <a:pathLst>
                <a:path extrusionOk="0" h="3111" w="1823">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82"/>
            <p:cNvSpPr/>
            <p:nvPr/>
          </p:nvSpPr>
          <p:spPr>
            <a:xfrm>
              <a:off x="5498634" y="3433772"/>
              <a:ext cx="44063" cy="36488"/>
            </a:xfrm>
            <a:custGeom>
              <a:rect b="b" l="l" r="r" t="t"/>
              <a:pathLst>
                <a:path extrusionOk="0" h="1392" w="1681">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82"/>
            <p:cNvSpPr/>
            <p:nvPr/>
          </p:nvSpPr>
          <p:spPr>
            <a:xfrm>
              <a:off x="5535305" y="3385751"/>
              <a:ext cx="42150" cy="50092"/>
            </a:xfrm>
            <a:custGeom>
              <a:rect b="b" l="l" r="r" t="t"/>
              <a:pathLst>
                <a:path extrusionOk="0" h="1911" w="1608">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82"/>
            <p:cNvSpPr/>
            <p:nvPr/>
          </p:nvSpPr>
          <p:spPr>
            <a:xfrm>
              <a:off x="5597350" y="3372540"/>
              <a:ext cx="33002" cy="52687"/>
            </a:xfrm>
            <a:custGeom>
              <a:rect b="b" l="l" r="r" t="t"/>
              <a:pathLst>
                <a:path extrusionOk="0" h="2010" w="1259">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82"/>
            <p:cNvSpPr/>
            <p:nvPr/>
          </p:nvSpPr>
          <p:spPr>
            <a:xfrm>
              <a:off x="5652003" y="3397756"/>
              <a:ext cx="35964" cy="40577"/>
            </a:xfrm>
            <a:custGeom>
              <a:rect b="b" l="l" r="r" t="t"/>
              <a:pathLst>
                <a:path extrusionOk="0" h="1548" w="1372">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82"/>
            <p:cNvSpPr/>
            <p:nvPr/>
          </p:nvSpPr>
          <p:spPr>
            <a:xfrm>
              <a:off x="5723721" y="3520483"/>
              <a:ext cx="40656" cy="54653"/>
            </a:xfrm>
            <a:custGeom>
              <a:rect b="b" l="l" r="r" t="t"/>
              <a:pathLst>
                <a:path extrusionOk="0" h="2085" w="1551">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82"/>
            <p:cNvSpPr/>
            <p:nvPr/>
          </p:nvSpPr>
          <p:spPr>
            <a:xfrm>
              <a:off x="5668596" y="3535660"/>
              <a:ext cx="38926" cy="46580"/>
            </a:xfrm>
            <a:custGeom>
              <a:rect b="b" l="l" r="r" t="t"/>
              <a:pathLst>
                <a:path extrusionOk="0" h="1777" w="1485">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82"/>
            <p:cNvSpPr/>
            <p:nvPr/>
          </p:nvSpPr>
          <p:spPr>
            <a:xfrm>
              <a:off x="5803616" y="3596316"/>
              <a:ext cx="50276" cy="37589"/>
            </a:xfrm>
            <a:custGeom>
              <a:rect b="b" l="l" r="r" t="t"/>
              <a:pathLst>
                <a:path extrusionOk="0" h="1434" w="1918">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82"/>
            <p:cNvSpPr/>
            <p:nvPr/>
          </p:nvSpPr>
          <p:spPr>
            <a:xfrm>
              <a:off x="5669225" y="3594586"/>
              <a:ext cx="129070" cy="89935"/>
            </a:xfrm>
            <a:custGeom>
              <a:rect b="b" l="l" r="r" t="t"/>
              <a:pathLst>
                <a:path extrusionOk="0" h="3431" w="4924">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82"/>
            <p:cNvSpPr/>
            <p:nvPr/>
          </p:nvSpPr>
          <p:spPr>
            <a:xfrm>
              <a:off x="5770458" y="3544494"/>
              <a:ext cx="53185" cy="48624"/>
            </a:xfrm>
            <a:custGeom>
              <a:rect b="b" l="l" r="r" t="t"/>
              <a:pathLst>
                <a:path extrusionOk="0" h="1855" w="2029">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82"/>
            <p:cNvSpPr/>
            <p:nvPr/>
          </p:nvSpPr>
          <p:spPr>
            <a:xfrm>
              <a:off x="5672370" y="3594586"/>
              <a:ext cx="75597" cy="66606"/>
            </a:xfrm>
            <a:custGeom>
              <a:rect b="b" l="l" r="r" t="t"/>
              <a:pathLst>
                <a:path extrusionOk="0" h="2541" w="2884">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82"/>
            <p:cNvSpPr/>
            <p:nvPr/>
          </p:nvSpPr>
          <p:spPr>
            <a:xfrm>
              <a:off x="5668596" y="3535818"/>
              <a:ext cx="31455" cy="46422"/>
            </a:xfrm>
            <a:custGeom>
              <a:rect b="b" l="l" r="r" t="t"/>
              <a:pathLst>
                <a:path extrusionOk="0" h="1771" w="120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82"/>
            <p:cNvSpPr/>
            <p:nvPr/>
          </p:nvSpPr>
          <p:spPr>
            <a:xfrm>
              <a:off x="5723721" y="3520483"/>
              <a:ext cx="26920" cy="54627"/>
            </a:xfrm>
            <a:custGeom>
              <a:rect b="b" l="l" r="r" t="t"/>
              <a:pathLst>
                <a:path extrusionOk="0" h="2084" w="1027">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82"/>
            <p:cNvSpPr/>
            <p:nvPr/>
          </p:nvSpPr>
          <p:spPr>
            <a:xfrm>
              <a:off x="5771821" y="3544573"/>
              <a:ext cx="48336" cy="41704"/>
            </a:xfrm>
            <a:custGeom>
              <a:rect b="b" l="l" r="r" t="t"/>
              <a:pathLst>
                <a:path extrusionOk="0" h="1591" w="1844">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82"/>
            <p:cNvSpPr/>
            <p:nvPr/>
          </p:nvSpPr>
          <p:spPr>
            <a:xfrm>
              <a:off x="5807129" y="3596342"/>
              <a:ext cx="44456" cy="26527"/>
            </a:xfrm>
            <a:custGeom>
              <a:rect b="b" l="l" r="r" t="t"/>
              <a:pathLst>
                <a:path extrusionOk="0" h="1012" w="1696">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82"/>
            <p:cNvSpPr/>
            <p:nvPr/>
          </p:nvSpPr>
          <p:spPr>
            <a:xfrm>
              <a:off x="5532160" y="3379775"/>
              <a:ext cx="57930" cy="61232"/>
            </a:xfrm>
            <a:custGeom>
              <a:rect b="b" l="l" r="r" t="t"/>
              <a:pathLst>
                <a:path extrusionOk="0" h="2336" w="221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82"/>
            <p:cNvSpPr/>
            <p:nvPr/>
          </p:nvSpPr>
          <p:spPr>
            <a:xfrm>
              <a:off x="5494938" y="3424703"/>
              <a:ext cx="54417" cy="50774"/>
            </a:xfrm>
            <a:custGeom>
              <a:rect b="b" l="l" r="r" t="t"/>
              <a:pathLst>
                <a:path extrusionOk="0" h="1937" w="2076">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82"/>
            <p:cNvSpPr/>
            <p:nvPr/>
          </p:nvSpPr>
          <p:spPr>
            <a:xfrm>
              <a:off x="5593392" y="3366826"/>
              <a:ext cx="52189" cy="64850"/>
            </a:xfrm>
            <a:custGeom>
              <a:rect b="b" l="l" r="r" t="t"/>
              <a:pathLst>
                <a:path extrusionOk="0" h="2474" w="1991">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82"/>
            <p:cNvSpPr/>
            <p:nvPr/>
          </p:nvSpPr>
          <p:spPr>
            <a:xfrm>
              <a:off x="5647757" y="3392278"/>
              <a:ext cx="48231" cy="55911"/>
            </a:xfrm>
            <a:custGeom>
              <a:rect b="b" l="l" r="r" t="t"/>
              <a:pathLst>
                <a:path extrusionOk="0" h="2133" w="184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82"/>
            <p:cNvSpPr/>
            <p:nvPr/>
          </p:nvSpPr>
          <p:spPr>
            <a:xfrm>
              <a:off x="5541937" y="3441662"/>
              <a:ext cx="134890" cy="95204"/>
            </a:xfrm>
            <a:custGeom>
              <a:rect b="b" l="l" r="r" t="t"/>
              <a:pathLst>
                <a:path extrusionOk="0" h="3632" w="5146">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82"/>
            <p:cNvSpPr/>
            <p:nvPr/>
          </p:nvSpPr>
          <p:spPr>
            <a:xfrm>
              <a:off x="5718635" y="3514952"/>
              <a:ext cx="51088" cy="65322"/>
            </a:xfrm>
            <a:custGeom>
              <a:rect b="b" l="l" r="r" t="t"/>
              <a:pathLst>
                <a:path extrusionOk="0" h="2492" w="1949">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82"/>
            <p:cNvSpPr/>
            <p:nvPr/>
          </p:nvSpPr>
          <p:spPr>
            <a:xfrm>
              <a:off x="5662698" y="3530051"/>
              <a:ext cx="50171" cy="57222"/>
            </a:xfrm>
            <a:custGeom>
              <a:rect b="b" l="l" r="r" t="t"/>
              <a:pathLst>
                <a:path extrusionOk="0" h="2183" w="1914">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82"/>
            <p:cNvSpPr/>
            <p:nvPr/>
          </p:nvSpPr>
          <p:spPr>
            <a:xfrm>
              <a:off x="5766395" y="3539278"/>
              <a:ext cx="61232" cy="58611"/>
            </a:xfrm>
            <a:custGeom>
              <a:rect b="b" l="l" r="r" t="t"/>
              <a:pathLst>
                <a:path extrusionOk="0" h="2236" w="2336">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82"/>
            <p:cNvSpPr/>
            <p:nvPr/>
          </p:nvSpPr>
          <p:spPr>
            <a:xfrm>
              <a:off x="5800497" y="3590995"/>
              <a:ext cx="56986" cy="48179"/>
            </a:xfrm>
            <a:custGeom>
              <a:rect b="b" l="l" r="r" t="t"/>
              <a:pathLst>
                <a:path extrusionOk="0" h="1838" w="2174">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82"/>
            <p:cNvSpPr/>
            <p:nvPr/>
          </p:nvSpPr>
          <p:spPr>
            <a:xfrm>
              <a:off x="5668491" y="3589055"/>
              <a:ext cx="131744" cy="101364"/>
            </a:xfrm>
            <a:custGeom>
              <a:rect b="b" l="l" r="r" t="t"/>
              <a:pathLst>
                <a:path extrusionOk="0" h="3867" w="5026">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54" name="Google Shape;19054;p82"/>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058" name="Shape 19058"/>
        <p:cNvGrpSpPr/>
        <p:nvPr/>
      </p:nvGrpSpPr>
      <p:grpSpPr>
        <a:xfrm>
          <a:off x="0" y="0"/>
          <a:ext cx="0" cy="0"/>
          <a:chOff x="0" y="0"/>
          <a:chExt cx="0" cy="0"/>
        </a:xfrm>
      </p:grpSpPr>
      <p:grpSp>
        <p:nvGrpSpPr>
          <p:cNvPr id="19059" name="Google Shape;19059;p83"/>
          <p:cNvGrpSpPr/>
          <p:nvPr/>
        </p:nvGrpSpPr>
        <p:grpSpPr>
          <a:xfrm>
            <a:off x="1807567" y="3398339"/>
            <a:ext cx="363604" cy="278156"/>
            <a:chOff x="1807567" y="3398339"/>
            <a:chExt cx="363604" cy="278156"/>
          </a:xfrm>
        </p:grpSpPr>
        <p:sp>
          <p:nvSpPr>
            <p:cNvPr id="19060" name="Google Shape;19060;p83"/>
            <p:cNvSpPr/>
            <p:nvPr/>
          </p:nvSpPr>
          <p:spPr>
            <a:xfrm>
              <a:off x="1826984" y="3508878"/>
              <a:ext cx="22826" cy="57078"/>
            </a:xfrm>
            <a:custGeom>
              <a:rect b="b" l="l" r="r" t="t"/>
              <a:pathLst>
                <a:path extrusionOk="0" h="2193" w="877">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83"/>
            <p:cNvSpPr/>
            <p:nvPr/>
          </p:nvSpPr>
          <p:spPr>
            <a:xfrm>
              <a:off x="2091840" y="3477645"/>
              <a:ext cx="45522" cy="39874"/>
            </a:xfrm>
            <a:custGeom>
              <a:rect b="b" l="l" r="r" t="t"/>
              <a:pathLst>
                <a:path extrusionOk="0" h="1532" w="1749">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83"/>
            <p:cNvSpPr/>
            <p:nvPr/>
          </p:nvSpPr>
          <p:spPr>
            <a:xfrm>
              <a:off x="2091736" y="3477645"/>
              <a:ext cx="31337" cy="39874"/>
            </a:xfrm>
            <a:custGeom>
              <a:rect b="b" l="l" r="r" t="t"/>
              <a:pathLst>
                <a:path extrusionOk="0" h="1532" w="1204">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83"/>
            <p:cNvSpPr/>
            <p:nvPr/>
          </p:nvSpPr>
          <p:spPr>
            <a:xfrm>
              <a:off x="2063262" y="3580115"/>
              <a:ext cx="102496" cy="91070"/>
            </a:xfrm>
            <a:custGeom>
              <a:rect b="b" l="l" r="r" t="t"/>
              <a:pathLst>
                <a:path extrusionOk="0" h="3499" w="3938">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83"/>
            <p:cNvSpPr/>
            <p:nvPr/>
          </p:nvSpPr>
          <p:spPr>
            <a:xfrm>
              <a:off x="2063340" y="3605310"/>
              <a:ext cx="102418" cy="65771"/>
            </a:xfrm>
            <a:custGeom>
              <a:rect b="b" l="l" r="r" t="t"/>
              <a:pathLst>
                <a:path extrusionOk="0" h="2527" w="3935">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83"/>
            <p:cNvSpPr/>
            <p:nvPr/>
          </p:nvSpPr>
          <p:spPr>
            <a:xfrm>
              <a:off x="2074714" y="3500367"/>
              <a:ext cx="79696" cy="79696"/>
            </a:xfrm>
            <a:custGeom>
              <a:rect b="b" l="l" r="r" t="t"/>
              <a:pathLst>
                <a:path extrusionOk="0" h="3062" w="3062">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83"/>
            <p:cNvSpPr/>
            <p:nvPr/>
          </p:nvSpPr>
          <p:spPr>
            <a:xfrm>
              <a:off x="2089393" y="3500367"/>
              <a:ext cx="66656" cy="71732"/>
            </a:xfrm>
            <a:custGeom>
              <a:rect b="b" l="l" r="r" t="t"/>
              <a:pathLst>
                <a:path extrusionOk="0" h="2756" w="2561">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83"/>
            <p:cNvSpPr/>
            <p:nvPr/>
          </p:nvSpPr>
          <p:spPr>
            <a:xfrm>
              <a:off x="2080648" y="3535452"/>
              <a:ext cx="68088" cy="56063"/>
            </a:xfrm>
            <a:custGeom>
              <a:rect b="b" l="l" r="r" t="t"/>
              <a:pathLst>
                <a:path extrusionOk="0" h="2154" w="2616">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83"/>
            <p:cNvSpPr/>
            <p:nvPr/>
          </p:nvSpPr>
          <p:spPr>
            <a:xfrm>
              <a:off x="2080752" y="3535452"/>
              <a:ext cx="67984" cy="55491"/>
            </a:xfrm>
            <a:custGeom>
              <a:rect b="b" l="l" r="r" t="t"/>
              <a:pathLst>
                <a:path extrusionOk="0" h="2132" w="2612">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83"/>
            <p:cNvSpPr/>
            <p:nvPr/>
          </p:nvSpPr>
          <p:spPr>
            <a:xfrm>
              <a:off x="2142932" y="3621525"/>
              <a:ext cx="22826" cy="49660"/>
            </a:xfrm>
            <a:custGeom>
              <a:rect b="b" l="l" r="r" t="t"/>
              <a:pathLst>
                <a:path extrusionOk="0" h="1908" w="877">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83"/>
            <p:cNvSpPr/>
            <p:nvPr/>
          </p:nvSpPr>
          <p:spPr>
            <a:xfrm>
              <a:off x="1830003" y="3506119"/>
              <a:ext cx="28422" cy="62570"/>
            </a:xfrm>
            <a:custGeom>
              <a:rect b="b" l="l" r="r" t="t"/>
              <a:pathLst>
                <a:path extrusionOk="0" h="2404" w="1092">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83"/>
            <p:cNvSpPr/>
            <p:nvPr/>
          </p:nvSpPr>
          <p:spPr>
            <a:xfrm>
              <a:off x="1841455" y="3500367"/>
              <a:ext cx="68244" cy="68322"/>
            </a:xfrm>
            <a:custGeom>
              <a:rect b="b" l="l" r="r" t="t"/>
              <a:pathLst>
                <a:path extrusionOk="0" h="2625" w="2622">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83"/>
            <p:cNvSpPr/>
            <p:nvPr/>
          </p:nvSpPr>
          <p:spPr>
            <a:xfrm>
              <a:off x="1852725" y="3585711"/>
              <a:ext cx="34174" cy="34174"/>
            </a:xfrm>
            <a:custGeom>
              <a:rect b="b" l="l" r="r" t="t"/>
              <a:pathLst>
                <a:path extrusionOk="0" h="1313" w="1313">
                  <a:moveTo>
                    <a:pt x="0" y="0"/>
                  </a:moveTo>
                  <a:lnTo>
                    <a:pt x="0" y="1313"/>
                  </a:lnTo>
                  <a:lnTo>
                    <a:pt x="1313" y="1313"/>
                  </a:lnTo>
                  <a:lnTo>
                    <a:pt x="131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83"/>
            <p:cNvSpPr/>
            <p:nvPr/>
          </p:nvSpPr>
          <p:spPr>
            <a:xfrm>
              <a:off x="1812981" y="3599532"/>
              <a:ext cx="113844" cy="71550"/>
            </a:xfrm>
            <a:custGeom>
              <a:rect b="b" l="l" r="r" t="t"/>
              <a:pathLst>
                <a:path extrusionOk="0" h="2749" w="4374">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83"/>
            <p:cNvSpPr/>
            <p:nvPr/>
          </p:nvSpPr>
          <p:spPr>
            <a:xfrm>
              <a:off x="1835599" y="3528841"/>
              <a:ext cx="68348" cy="62674"/>
            </a:xfrm>
            <a:custGeom>
              <a:rect b="b" l="l" r="r" t="t"/>
              <a:pathLst>
                <a:path extrusionOk="0" h="2408" w="2626">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83"/>
            <p:cNvSpPr/>
            <p:nvPr/>
          </p:nvSpPr>
          <p:spPr>
            <a:xfrm>
              <a:off x="1835781" y="3528919"/>
              <a:ext cx="68062" cy="61217"/>
            </a:xfrm>
            <a:custGeom>
              <a:rect b="b" l="l" r="r" t="t"/>
              <a:pathLst>
                <a:path extrusionOk="0" h="2352" w="2615">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83"/>
            <p:cNvSpPr/>
            <p:nvPr/>
          </p:nvSpPr>
          <p:spPr>
            <a:xfrm>
              <a:off x="1904286" y="3403571"/>
              <a:ext cx="170168" cy="199293"/>
            </a:xfrm>
            <a:custGeom>
              <a:rect b="b" l="l" r="r" t="t"/>
              <a:pathLst>
                <a:path extrusionOk="0" h="7657" w="6538">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83"/>
            <p:cNvSpPr/>
            <p:nvPr/>
          </p:nvSpPr>
          <p:spPr>
            <a:xfrm>
              <a:off x="1944290" y="3403571"/>
              <a:ext cx="130164" cy="199319"/>
            </a:xfrm>
            <a:custGeom>
              <a:rect b="b" l="l" r="r" t="t"/>
              <a:pathLst>
                <a:path extrusionOk="0" h="7658" w="5001">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83"/>
            <p:cNvSpPr/>
            <p:nvPr/>
          </p:nvSpPr>
          <p:spPr>
            <a:xfrm>
              <a:off x="1892547" y="3557315"/>
              <a:ext cx="193540" cy="113870"/>
            </a:xfrm>
            <a:custGeom>
              <a:rect b="b" l="l" r="r" t="t"/>
              <a:pathLst>
                <a:path extrusionOk="0" h="4375" w="7436">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83"/>
            <p:cNvSpPr/>
            <p:nvPr/>
          </p:nvSpPr>
          <p:spPr>
            <a:xfrm>
              <a:off x="1960869" y="3557315"/>
              <a:ext cx="57000" cy="28448"/>
            </a:xfrm>
            <a:custGeom>
              <a:rect b="b" l="l" r="r" t="t"/>
              <a:pathLst>
                <a:path extrusionOk="0" h="1093" w="219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83"/>
            <p:cNvSpPr/>
            <p:nvPr/>
          </p:nvSpPr>
          <p:spPr>
            <a:xfrm>
              <a:off x="1892547" y="3598257"/>
              <a:ext cx="193540" cy="72929"/>
            </a:xfrm>
            <a:custGeom>
              <a:rect b="b" l="l" r="r" t="t"/>
              <a:pathLst>
                <a:path extrusionOk="0" h="2802" w="7436">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83"/>
            <p:cNvSpPr/>
            <p:nvPr/>
          </p:nvSpPr>
          <p:spPr>
            <a:xfrm>
              <a:off x="1932395" y="3461560"/>
              <a:ext cx="113948" cy="107077"/>
            </a:xfrm>
            <a:custGeom>
              <a:rect b="b" l="l" r="r" t="t"/>
              <a:pathLst>
                <a:path extrusionOk="0" h="4114" w="4378">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83"/>
            <p:cNvSpPr/>
            <p:nvPr/>
          </p:nvSpPr>
          <p:spPr>
            <a:xfrm>
              <a:off x="1932473" y="3461560"/>
              <a:ext cx="113870" cy="106687"/>
            </a:xfrm>
            <a:custGeom>
              <a:rect b="b" l="l" r="r" t="t"/>
              <a:pathLst>
                <a:path extrusionOk="0" h="4099" w="4375">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83"/>
            <p:cNvSpPr/>
            <p:nvPr/>
          </p:nvSpPr>
          <p:spPr>
            <a:xfrm>
              <a:off x="1892547" y="3617022"/>
              <a:ext cx="39874" cy="54163"/>
            </a:xfrm>
            <a:custGeom>
              <a:rect b="b" l="l" r="r" t="t"/>
              <a:pathLst>
                <a:path extrusionOk="0" h="2081" w="1532">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83"/>
            <p:cNvSpPr/>
            <p:nvPr/>
          </p:nvSpPr>
          <p:spPr>
            <a:xfrm>
              <a:off x="2046214" y="3617022"/>
              <a:ext cx="39874" cy="54163"/>
            </a:xfrm>
            <a:custGeom>
              <a:rect b="b" l="l" r="r" t="t"/>
              <a:pathLst>
                <a:path extrusionOk="0" h="2081" w="1532">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83"/>
            <p:cNvSpPr/>
            <p:nvPr/>
          </p:nvSpPr>
          <p:spPr>
            <a:xfrm>
              <a:off x="1927086" y="3643024"/>
              <a:ext cx="10749" cy="33367"/>
            </a:xfrm>
            <a:custGeom>
              <a:rect b="b" l="l" r="r" t="t"/>
              <a:pathLst>
                <a:path extrusionOk="0" h="1282" w="413">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83"/>
            <p:cNvSpPr/>
            <p:nvPr/>
          </p:nvSpPr>
          <p:spPr>
            <a:xfrm>
              <a:off x="2040904" y="3643024"/>
              <a:ext cx="10749" cy="33367"/>
            </a:xfrm>
            <a:custGeom>
              <a:rect b="b" l="l" r="r" t="t"/>
              <a:pathLst>
                <a:path extrusionOk="0" h="1282" w="413">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83"/>
            <p:cNvSpPr/>
            <p:nvPr/>
          </p:nvSpPr>
          <p:spPr>
            <a:xfrm>
              <a:off x="1845672" y="3523532"/>
              <a:ext cx="49114" cy="16423"/>
            </a:xfrm>
            <a:custGeom>
              <a:rect b="b" l="l" r="r" t="t"/>
              <a:pathLst>
                <a:path extrusionOk="0" h="631" w="1887">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83"/>
            <p:cNvSpPr/>
            <p:nvPr/>
          </p:nvSpPr>
          <p:spPr>
            <a:xfrm>
              <a:off x="1830289" y="3631676"/>
              <a:ext cx="10723" cy="44819"/>
            </a:xfrm>
            <a:custGeom>
              <a:rect b="b" l="l" r="r" t="t"/>
              <a:pathLst>
                <a:path extrusionOk="0" h="1722" w="412">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83"/>
            <p:cNvSpPr/>
            <p:nvPr/>
          </p:nvSpPr>
          <p:spPr>
            <a:xfrm>
              <a:off x="1807567" y="3398339"/>
              <a:ext cx="363604" cy="278156"/>
            </a:xfrm>
            <a:custGeom>
              <a:rect b="b" l="l" r="r" t="t"/>
              <a:pathLst>
                <a:path extrusionOk="0" h="10687" w="1397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83"/>
            <p:cNvSpPr/>
            <p:nvPr/>
          </p:nvSpPr>
          <p:spPr>
            <a:xfrm>
              <a:off x="2137622" y="3638651"/>
              <a:ext cx="10749" cy="37740"/>
            </a:xfrm>
            <a:custGeom>
              <a:rect b="b" l="l" r="r" t="t"/>
              <a:pathLst>
                <a:path extrusionOk="0" h="1450" w="413">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1" name="Google Shape;19091;p83"/>
          <p:cNvGrpSpPr/>
          <p:nvPr/>
        </p:nvGrpSpPr>
        <p:grpSpPr>
          <a:xfrm>
            <a:off x="2273251" y="3385065"/>
            <a:ext cx="363760" cy="304600"/>
            <a:chOff x="2273251" y="3385065"/>
            <a:chExt cx="363760" cy="304600"/>
          </a:xfrm>
        </p:grpSpPr>
        <p:sp>
          <p:nvSpPr>
            <p:cNvPr id="19092" name="Google Shape;19092;p83"/>
            <p:cNvSpPr/>
            <p:nvPr/>
          </p:nvSpPr>
          <p:spPr>
            <a:xfrm>
              <a:off x="2513641" y="3437459"/>
              <a:ext cx="70535" cy="117592"/>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83"/>
            <p:cNvSpPr/>
            <p:nvPr/>
          </p:nvSpPr>
          <p:spPr>
            <a:xfrm>
              <a:off x="2525354" y="3555025"/>
              <a:ext cx="47110" cy="76495"/>
            </a:xfrm>
            <a:custGeom>
              <a:rect b="b" l="l" r="r" t="t"/>
              <a:pathLst>
                <a:path extrusionOk="0" h="2939" w="1810">
                  <a:moveTo>
                    <a:pt x="1" y="1"/>
                  </a:moveTo>
                  <a:lnTo>
                    <a:pt x="1" y="2939"/>
                  </a:lnTo>
                  <a:lnTo>
                    <a:pt x="1809" y="2939"/>
                  </a:lnTo>
                  <a:lnTo>
                    <a:pt x="180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83"/>
            <p:cNvSpPr/>
            <p:nvPr/>
          </p:nvSpPr>
          <p:spPr>
            <a:xfrm>
              <a:off x="2545968" y="3466844"/>
              <a:ext cx="5882" cy="88207"/>
            </a:xfrm>
            <a:custGeom>
              <a:rect b="b" l="l" r="r" t="t"/>
              <a:pathLst>
                <a:path extrusionOk="0" h="3389" w="226">
                  <a:moveTo>
                    <a:pt x="0" y="0"/>
                  </a:moveTo>
                  <a:lnTo>
                    <a:pt x="0" y="3389"/>
                  </a:lnTo>
                  <a:lnTo>
                    <a:pt x="225" y="3389"/>
                  </a:lnTo>
                  <a:lnTo>
                    <a:pt x="22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83"/>
            <p:cNvSpPr/>
            <p:nvPr/>
          </p:nvSpPr>
          <p:spPr>
            <a:xfrm>
              <a:off x="2537170" y="3437459"/>
              <a:ext cx="23477" cy="29411"/>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83"/>
            <p:cNvSpPr/>
            <p:nvPr/>
          </p:nvSpPr>
          <p:spPr>
            <a:xfrm>
              <a:off x="2525354" y="3390375"/>
              <a:ext cx="47110" cy="52966"/>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83"/>
            <p:cNvSpPr/>
            <p:nvPr/>
          </p:nvSpPr>
          <p:spPr>
            <a:xfrm>
              <a:off x="2525354" y="3390375"/>
              <a:ext cx="32352" cy="52888"/>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83"/>
            <p:cNvSpPr/>
            <p:nvPr/>
          </p:nvSpPr>
          <p:spPr>
            <a:xfrm>
              <a:off x="2525354" y="3390375"/>
              <a:ext cx="47110" cy="23555"/>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83"/>
            <p:cNvSpPr/>
            <p:nvPr/>
          </p:nvSpPr>
          <p:spPr>
            <a:xfrm>
              <a:off x="2525354" y="3390375"/>
              <a:ext cx="32352" cy="21447"/>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83"/>
            <p:cNvSpPr/>
            <p:nvPr/>
          </p:nvSpPr>
          <p:spPr>
            <a:xfrm>
              <a:off x="2513641" y="3467104"/>
              <a:ext cx="17595" cy="87947"/>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83"/>
            <p:cNvSpPr/>
            <p:nvPr/>
          </p:nvSpPr>
          <p:spPr>
            <a:xfrm>
              <a:off x="2566477" y="3467104"/>
              <a:ext cx="17699" cy="87947"/>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83"/>
            <p:cNvSpPr/>
            <p:nvPr/>
          </p:nvSpPr>
          <p:spPr>
            <a:xfrm>
              <a:off x="2325437" y="3437459"/>
              <a:ext cx="70535" cy="117592"/>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83"/>
            <p:cNvSpPr/>
            <p:nvPr/>
          </p:nvSpPr>
          <p:spPr>
            <a:xfrm>
              <a:off x="2337175" y="3555025"/>
              <a:ext cx="47084" cy="76495"/>
            </a:xfrm>
            <a:custGeom>
              <a:rect b="b" l="l" r="r" t="t"/>
              <a:pathLst>
                <a:path extrusionOk="0" h="2939" w="1809">
                  <a:moveTo>
                    <a:pt x="0" y="1"/>
                  </a:moveTo>
                  <a:lnTo>
                    <a:pt x="0" y="2939"/>
                  </a:lnTo>
                  <a:lnTo>
                    <a:pt x="1809" y="2939"/>
                  </a:lnTo>
                  <a:lnTo>
                    <a:pt x="1809"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83"/>
            <p:cNvSpPr/>
            <p:nvPr/>
          </p:nvSpPr>
          <p:spPr>
            <a:xfrm>
              <a:off x="2357763" y="3466844"/>
              <a:ext cx="5882" cy="88207"/>
            </a:xfrm>
            <a:custGeom>
              <a:rect b="b" l="l" r="r" t="t"/>
              <a:pathLst>
                <a:path extrusionOk="0" h="3389" w="226">
                  <a:moveTo>
                    <a:pt x="1" y="0"/>
                  </a:moveTo>
                  <a:lnTo>
                    <a:pt x="1" y="3389"/>
                  </a:lnTo>
                  <a:lnTo>
                    <a:pt x="226" y="3389"/>
                  </a:lnTo>
                  <a:lnTo>
                    <a:pt x="226"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83"/>
            <p:cNvSpPr/>
            <p:nvPr/>
          </p:nvSpPr>
          <p:spPr>
            <a:xfrm>
              <a:off x="2348991" y="3437459"/>
              <a:ext cx="23555" cy="29411"/>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83"/>
            <p:cNvSpPr/>
            <p:nvPr/>
          </p:nvSpPr>
          <p:spPr>
            <a:xfrm>
              <a:off x="2337175" y="3390375"/>
              <a:ext cx="47084" cy="52966"/>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83"/>
            <p:cNvSpPr/>
            <p:nvPr/>
          </p:nvSpPr>
          <p:spPr>
            <a:xfrm>
              <a:off x="2337175" y="3390375"/>
              <a:ext cx="32352" cy="52888"/>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83"/>
            <p:cNvSpPr/>
            <p:nvPr/>
          </p:nvSpPr>
          <p:spPr>
            <a:xfrm>
              <a:off x="2337175" y="3390375"/>
              <a:ext cx="47084" cy="23555"/>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83"/>
            <p:cNvSpPr/>
            <p:nvPr/>
          </p:nvSpPr>
          <p:spPr>
            <a:xfrm>
              <a:off x="2337175" y="3390375"/>
              <a:ext cx="32352" cy="21447"/>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83"/>
            <p:cNvSpPr/>
            <p:nvPr/>
          </p:nvSpPr>
          <p:spPr>
            <a:xfrm>
              <a:off x="2325437" y="3467104"/>
              <a:ext cx="17621" cy="87947"/>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83"/>
            <p:cNvSpPr/>
            <p:nvPr/>
          </p:nvSpPr>
          <p:spPr>
            <a:xfrm>
              <a:off x="2378376" y="3467104"/>
              <a:ext cx="17595" cy="87947"/>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83"/>
            <p:cNvSpPr/>
            <p:nvPr/>
          </p:nvSpPr>
          <p:spPr>
            <a:xfrm>
              <a:off x="2419500" y="3437459"/>
              <a:ext cx="70613" cy="117592"/>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83"/>
            <p:cNvSpPr/>
            <p:nvPr/>
          </p:nvSpPr>
          <p:spPr>
            <a:xfrm>
              <a:off x="2431316" y="3555025"/>
              <a:ext cx="47006" cy="76495"/>
            </a:xfrm>
            <a:custGeom>
              <a:rect b="b" l="l" r="r" t="t"/>
              <a:pathLst>
                <a:path extrusionOk="0" h="2939" w="1806">
                  <a:moveTo>
                    <a:pt x="0" y="1"/>
                  </a:moveTo>
                  <a:lnTo>
                    <a:pt x="0" y="2939"/>
                  </a:lnTo>
                  <a:lnTo>
                    <a:pt x="1805" y="2939"/>
                  </a:lnTo>
                  <a:lnTo>
                    <a:pt x="180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83"/>
            <p:cNvSpPr/>
            <p:nvPr/>
          </p:nvSpPr>
          <p:spPr>
            <a:xfrm>
              <a:off x="2451826" y="3466844"/>
              <a:ext cx="5960" cy="88207"/>
            </a:xfrm>
            <a:custGeom>
              <a:rect b="b" l="l" r="r" t="t"/>
              <a:pathLst>
                <a:path extrusionOk="0" h="3389" w="229">
                  <a:moveTo>
                    <a:pt x="0" y="0"/>
                  </a:moveTo>
                  <a:lnTo>
                    <a:pt x="0" y="3389"/>
                  </a:lnTo>
                  <a:lnTo>
                    <a:pt x="229" y="3389"/>
                  </a:lnTo>
                  <a:lnTo>
                    <a:pt x="229"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83"/>
            <p:cNvSpPr/>
            <p:nvPr/>
          </p:nvSpPr>
          <p:spPr>
            <a:xfrm>
              <a:off x="2443029" y="3437459"/>
              <a:ext cx="23555" cy="29411"/>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83"/>
            <p:cNvSpPr/>
            <p:nvPr/>
          </p:nvSpPr>
          <p:spPr>
            <a:xfrm>
              <a:off x="2431316" y="3390375"/>
              <a:ext cx="47006" cy="52966"/>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83"/>
            <p:cNvSpPr/>
            <p:nvPr/>
          </p:nvSpPr>
          <p:spPr>
            <a:xfrm>
              <a:off x="2431238" y="3390375"/>
              <a:ext cx="32430" cy="52888"/>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83"/>
            <p:cNvSpPr/>
            <p:nvPr/>
          </p:nvSpPr>
          <p:spPr>
            <a:xfrm>
              <a:off x="2431316" y="3390375"/>
              <a:ext cx="47006" cy="23555"/>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83"/>
            <p:cNvSpPr/>
            <p:nvPr/>
          </p:nvSpPr>
          <p:spPr>
            <a:xfrm>
              <a:off x="2431316" y="3390375"/>
              <a:ext cx="32352" cy="21447"/>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83"/>
            <p:cNvSpPr/>
            <p:nvPr/>
          </p:nvSpPr>
          <p:spPr>
            <a:xfrm>
              <a:off x="2419500" y="3467104"/>
              <a:ext cx="17699" cy="87947"/>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83"/>
            <p:cNvSpPr/>
            <p:nvPr/>
          </p:nvSpPr>
          <p:spPr>
            <a:xfrm>
              <a:off x="2472414" y="3467104"/>
              <a:ext cx="17699" cy="87947"/>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83"/>
            <p:cNvSpPr/>
            <p:nvPr/>
          </p:nvSpPr>
          <p:spPr>
            <a:xfrm>
              <a:off x="2278457" y="3537352"/>
              <a:ext cx="70561" cy="147003"/>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83"/>
            <p:cNvSpPr/>
            <p:nvPr/>
          </p:nvSpPr>
          <p:spPr>
            <a:xfrm>
              <a:off x="2278379" y="3567128"/>
              <a:ext cx="17699" cy="93803"/>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83"/>
            <p:cNvSpPr/>
            <p:nvPr/>
          </p:nvSpPr>
          <p:spPr>
            <a:xfrm>
              <a:off x="2331293" y="3567128"/>
              <a:ext cx="17725" cy="93803"/>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83"/>
            <p:cNvSpPr/>
            <p:nvPr/>
          </p:nvSpPr>
          <p:spPr>
            <a:xfrm>
              <a:off x="2290195"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83"/>
            <p:cNvSpPr/>
            <p:nvPr/>
          </p:nvSpPr>
          <p:spPr>
            <a:xfrm>
              <a:off x="2310705" y="3660905"/>
              <a:ext cx="5960" cy="23555"/>
            </a:xfrm>
            <a:custGeom>
              <a:rect b="b" l="l" r="r" t="t"/>
              <a:pathLst>
                <a:path extrusionOk="0" h="905" w="229">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83"/>
            <p:cNvSpPr/>
            <p:nvPr/>
          </p:nvSpPr>
          <p:spPr>
            <a:xfrm>
              <a:off x="2310705" y="3566763"/>
              <a:ext cx="5960" cy="82351"/>
            </a:xfrm>
            <a:custGeom>
              <a:rect b="b" l="l" r="r" t="t"/>
              <a:pathLst>
                <a:path extrusionOk="0" h="3164" w="229">
                  <a:moveTo>
                    <a:pt x="0" y="0"/>
                  </a:moveTo>
                  <a:lnTo>
                    <a:pt x="0" y="3163"/>
                  </a:lnTo>
                  <a:lnTo>
                    <a:pt x="229" y="3163"/>
                  </a:lnTo>
                  <a:lnTo>
                    <a:pt x="22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83"/>
            <p:cNvSpPr/>
            <p:nvPr/>
          </p:nvSpPr>
          <p:spPr>
            <a:xfrm>
              <a:off x="2301908" y="3537352"/>
              <a:ext cx="23555" cy="29437"/>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83"/>
            <p:cNvSpPr/>
            <p:nvPr/>
          </p:nvSpPr>
          <p:spPr>
            <a:xfrm>
              <a:off x="2290195" y="3490373"/>
              <a:ext cx="47006" cy="52966"/>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83"/>
            <p:cNvSpPr/>
            <p:nvPr/>
          </p:nvSpPr>
          <p:spPr>
            <a:xfrm>
              <a:off x="2290117" y="3490373"/>
              <a:ext cx="32430" cy="52914"/>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83"/>
            <p:cNvSpPr/>
            <p:nvPr/>
          </p:nvSpPr>
          <p:spPr>
            <a:xfrm>
              <a:off x="2290091"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83"/>
            <p:cNvSpPr/>
            <p:nvPr/>
          </p:nvSpPr>
          <p:spPr>
            <a:xfrm>
              <a:off x="2290195" y="3490373"/>
              <a:ext cx="32352" cy="21369"/>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83"/>
            <p:cNvSpPr/>
            <p:nvPr/>
          </p:nvSpPr>
          <p:spPr>
            <a:xfrm>
              <a:off x="2372520" y="3537352"/>
              <a:ext cx="70639" cy="147003"/>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83"/>
            <p:cNvSpPr/>
            <p:nvPr/>
          </p:nvSpPr>
          <p:spPr>
            <a:xfrm>
              <a:off x="2372520" y="3567128"/>
              <a:ext cx="17595" cy="93803"/>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83"/>
            <p:cNvSpPr/>
            <p:nvPr/>
          </p:nvSpPr>
          <p:spPr>
            <a:xfrm>
              <a:off x="2425356" y="3567128"/>
              <a:ext cx="17699" cy="93803"/>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83"/>
            <p:cNvSpPr/>
            <p:nvPr/>
          </p:nvSpPr>
          <p:spPr>
            <a:xfrm>
              <a:off x="2384233" y="3649088"/>
              <a:ext cx="47110" cy="35267"/>
            </a:xfrm>
            <a:custGeom>
              <a:rect b="b" l="l" r="r" t="t"/>
              <a:pathLst>
                <a:path extrusionOk="0" h="1355" w="1810">
                  <a:moveTo>
                    <a:pt x="1" y="0"/>
                  </a:moveTo>
                  <a:lnTo>
                    <a:pt x="1" y="1355"/>
                  </a:lnTo>
                  <a:lnTo>
                    <a:pt x="1809" y="1355"/>
                  </a:lnTo>
                  <a:lnTo>
                    <a:pt x="1809"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83"/>
            <p:cNvSpPr/>
            <p:nvPr/>
          </p:nvSpPr>
          <p:spPr>
            <a:xfrm>
              <a:off x="2404846" y="3660905"/>
              <a:ext cx="5882" cy="23555"/>
            </a:xfrm>
            <a:custGeom>
              <a:rect b="b" l="l" r="r" t="t"/>
              <a:pathLst>
                <a:path extrusionOk="0" h="905" w="226">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83"/>
            <p:cNvSpPr/>
            <p:nvPr/>
          </p:nvSpPr>
          <p:spPr>
            <a:xfrm>
              <a:off x="2404846" y="3566763"/>
              <a:ext cx="5882" cy="82351"/>
            </a:xfrm>
            <a:custGeom>
              <a:rect b="b" l="l" r="r" t="t"/>
              <a:pathLst>
                <a:path extrusionOk="0" h="3164" w="226">
                  <a:moveTo>
                    <a:pt x="0" y="0"/>
                  </a:moveTo>
                  <a:lnTo>
                    <a:pt x="0" y="3163"/>
                  </a:lnTo>
                  <a:lnTo>
                    <a:pt x="225" y="3163"/>
                  </a:lnTo>
                  <a:lnTo>
                    <a:pt x="22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83"/>
            <p:cNvSpPr/>
            <p:nvPr/>
          </p:nvSpPr>
          <p:spPr>
            <a:xfrm>
              <a:off x="2395945" y="3537352"/>
              <a:ext cx="23581" cy="29437"/>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83"/>
            <p:cNvSpPr/>
            <p:nvPr/>
          </p:nvSpPr>
          <p:spPr>
            <a:xfrm>
              <a:off x="2384233" y="3490373"/>
              <a:ext cx="47110" cy="52966"/>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83"/>
            <p:cNvSpPr/>
            <p:nvPr/>
          </p:nvSpPr>
          <p:spPr>
            <a:xfrm>
              <a:off x="2384233" y="3490373"/>
              <a:ext cx="32352" cy="52914"/>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83"/>
            <p:cNvSpPr/>
            <p:nvPr/>
          </p:nvSpPr>
          <p:spPr>
            <a:xfrm>
              <a:off x="2384233"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83"/>
            <p:cNvSpPr/>
            <p:nvPr/>
          </p:nvSpPr>
          <p:spPr>
            <a:xfrm>
              <a:off x="2384233" y="3490373"/>
              <a:ext cx="32352" cy="21369"/>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83"/>
            <p:cNvSpPr/>
            <p:nvPr/>
          </p:nvSpPr>
          <p:spPr>
            <a:xfrm>
              <a:off x="2466558" y="3537352"/>
              <a:ext cx="70639" cy="147003"/>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83"/>
            <p:cNvSpPr/>
            <p:nvPr/>
          </p:nvSpPr>
          <p:spPr>
            <a:xfrm>
              <a:off x="2466558" y="3567128"/>
              <a:ext cx="17699" cy="93803"/>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83"/>
            <p:cNvSpPr/>
            <p:nvPr/>
          </p:nvSpPr>
          <p:spPr>
            <a:xfrm>
              <a:off x="2519498" y="3567128"/>
              <a:ext cx="17595" cy="93803"/>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83"/>
            <p:cNvSpPr/>
            <p:nvPr/>
          </p:nvSpPr>
          <p:spPr>
            <a:xfrm>
              <a:off x="2478296" y="3649088"/>
              <a:ext cx="47084" cy="35267"/>
            </a:xfrm>
            <a:custGeom>
              <a:rect b="b" l="l" r="r" t="t"/>
              <a:pathLst>
                <a:path extrusionOk="0" h="1355" w="1809">
                  <a:moveTo>
                    <a:pt x="0" y="0"/>
                  </a:moveTo>
                  <a:lnTo>
                    <a:pt x="0" y="1355"/>
                  </a:lnTo>
                  <a:lnTo>
                    <a:pt x="1809" y="1355"/>
                  </a:lnTo>
                  <a:lnTo>
                    <a:pt x="1809"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83"/>
            <p:cNvSpPr/>
            <p:nvPr/>
          </p:nvSpPr>
          <p:spPr>
            <a:xfrm>
              <a:off x="2498884" y="3660905"/>
              <a:ext cx="5986" cy="23555"/>
            </a:xfrm>
            <a:custGeom>
              <a:rect b="b" l="l" r="r" t="t"/>
              <a:pathLst>
                <a:path extrusionOk="0" h="905" w="23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83"/>
            <p:cNvSpPr/>
            <p:nvPr/>
          </p:nvSpPr>
          <p:spPr>
            <a:xfrm>
              <a:off x="2498884" y="3566763"/>
              <a:ext cx="5882" cy="82351"/>
            </a:xfrm>
            <a:custGeom>
              <a:rect b="b" l="l" r="r" t="t"/>
              <a:pathLst>
                <a:path extrusionOk="0" h="3164" w="226">
                  <a:moveTo>
                    <a:pt x="1" y="0"/>
                  </a:moveTo>
                  <a:lnTo>
                    <a:pt x="1" y="3163"/>
                  </a:lnTo>
                  <a:lnTo>
                    <a:pt x="226" y="3163"/>
                  </a:lnTo>
                  <a:lnTo>
                    <a:pt x="22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83"/>
            <p:cNvSpPr/>
            <p:nvPr/>
          </p:nvSpPr>
          <p:spPr>
            <a:xfrm>
              <a:off x="2490086" y="3537352"/>
              <a:ext cx="23581" cy="29437"/>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83"/>
            <p:cNvSpPr/>
            <p:nvPr/>
          </p:nvSpPr>
          <p:spPr>
            <a:xfrm>
              <a:off x="2478374" y="3490373"/>
              <a:ext cx="47006" cy="52966"/>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83"/>
            <p:cNvSpPr/>
            <p:nvPr/>
          </p:nvSpPr>
          <p:spPr>
            <a:xfrm>
              <a:off x="2478296" y="3490373"/>
              <a:ext cx="32352" cy="52914"/>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83"/>
            <p:cNvSpPr/>
            <p:nvPr/>
          </p:nvSpPr>
          <p:spPr>
            <a:xfrm>
              <a:off x="2478296" y="3490373"/>
              <a:ext cx="47084" cy="23477"/>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83"/>
            <p:cNvSpPr/>
            <p:nvPr/>
          </p:nvSpPr>
          <p:spPr>
            <a:xfrm>
              <a:off x="2478296" y="3490373"/>
              <a:ext cx="32352" cy="21369"/>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83"/>
            <p:cNvSpPr/>
            <p:nvPr/>
          </p:nvSpPr>
          <p:spPr>
            <a:xfrm>
              <a:off x="2560699" y="3537352"/>
              <a:ext cx="70639" cy="147003"/>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83"/>
            <p:cNvSpPr/>
            <p:nvPr/>
          </p:nvSpPr>
          <p:spPr>
            <a:xfrm>
              <a:off x="2560621" y="3567128"/>
              <a:ext cx="17699" cy="93803"/>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83"/>
            <p:cNvSpPr/>
            <p:nvPr/>
          </p:nvSpPr>
          <p:spPr>
            <a:xfrm>
              <a:off x="2613535" y="3567128"/>
              <a:ext cx="17699" cy="93803"/>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83"/>
            <p:cNvSpPr/>
            <p:nvPr/>
          </p:nvSpPr>
          <p:spPr>
            <a:xfrm>
              <a:off x="2572437"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83"/>
            <p:cNvSpPr/>
            <p:nvPr/>
          </p:nvSpPr>
          <p:spPr>
            <a:xfrm>
              <a:off x="2592947" y="3660905"/>
              <a:ext cx="5960" cy="23555"/>
            </a:xfrm>
            <a:custGeom>
              <a:rect b="b" l="l" r="r" t="t"/>
              <a:pathLst>
                <a:path extrusionOk="0" h="905" w="229">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83"/>
            <p:cNvSpPr/>
            <p:nvPr/>
          </p:nvSpPr>
          <p:spPr>
            <a:xfrm>
              <a:off x="2592947" y="3566763"/>
              <a:ext cx="5960" cy="82351"/>
            </a:xfrm>
            <a:custGeom>
              <a:rect b="b" l="l" r="r" t="t"/>
              <a:pathLst>
                <a:path extrusionOk="0" h="3164" w="229">
                  <a:moveTo>
                    <a:pt x="0" y="0"/>
                  </a:moveTo>
                  <a:lnTo>
                    <a:pt x="0" y="3163"/>
                  </a:lnTo>
                  <a:lnTo>
                    <a:pt x="229" y="3163"/>
                  </a:lnTo>
                  <a:lnTo>
                    <a:pt x="229"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83"/>
            <p:cNvSpPr/>
            <p:nvPr/>
          </p:nvSpPr>
          <p:spPr>
            <a:xfrm>
              <a:off x="2584150" y="3537352"/>
              <a:ext cx="23555" cy="29437"/>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83"/>
            <p:cNvSpPr/>
            <p:nvPr/>
          </p:nvSpPr>
          <p:spPr>
            <a:xfrm>
              <a:off x="2572437" y="3490373"/>
              <a:ext cx="47006" cy="52966"/>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83"/>
            <p:cNvSpPr/>
            <p:nvPr/>
          </p:nvSpPr>
          <p:spPr>
            <a:xfrm>
              <a:off x="2572333" y="3490373"/>
              <a:ext cx="32456" cy="52914"/>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83"/>
            <p:cNvSpPr/>
            <p:nvPr/>
          </p:nvSpPr>
          <p:spPr>
            <a:xfrm>
              <a:off x="2572333" y="3490373"/>
              <a:ext cx="47110" cy="23477"/>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83"/>
            <p:cNvSpPr/>
            <p:nvPr/>
          </p:nvSpPr>
          <p:spPr>
            <a:xfrm>
              <a:off x="2572333" y="3490373"/>
              <a:ext cx="32456" cy="21369"/>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83"/>
            <p:cNvSpPr/>
            <p:nvPr/>
          </p:nvSpPr>
          <p:spPr>
            <a:xfrm>
              <a:off x="2273251" y="3385065"/>
              <a:ext cx="363760" cy="304600"/>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7" name="Google Shape;19167;p83"/>
          <p:cNvGrpSpPr/>
          <p:nvPr/>
        </p:nvGrpSpPr>
        <p:grpSpPr>
          <a:xfrm>
            <a:off x="2738545" y="3367028"/>
            <a:ext cx="363500" cy="340674"/>
            <a:chOff x="2738545" y="3367028"/>
            <a:chExt cx="363500" cy="340674"/>
          </a:xfrm>
        </p:grpSpPr>
        <p:sp>
          <p:nvSpPr>
            <p:cNvPr id="19168" name="Google Shape;19168;p83"/>
            <p:cNvSpPr/>
            <p:nvPr/>
          </p:nvSpPr>
          <p:spPr>
            <a:xfrm>
              <a:off x="2965739" y="3497530"/>
              <a:ext cx="79722" cy="79696"/>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83"/>
            <p:cNvSpPr/>
            <p:nvPr/>
          </p:nvSpPr>
          <p:spPr>
            <a:xfrm>
              <a:off x="2961262" y="3528841"/>
              <a:ext cx="88676" cy="48385"/>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83"/>
            <p:cNvSpPr/>
            <p:nvPr/>
          </p:nvSpPr>
          <p:spPr>
            <a:xfrm>
              <a:off x="2743855" y="3491934"/>
              <a:ext cx="85474" cy="90966"/>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83"/>
            <p:cNvSpPr/>
            <p:nvPr/>
          </p:nvSpPr>
          <p:spPr>
            <a:xfrm>
              <a:off x="2743855" y="3492481"/>
              <a:ext cx="85474" cy="90420"/>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83"/>
            <p:cNvSpPr/>
            <p:nvPr/>
          </p:nvSpPr>
          <p:spPr>
            <a:xfrm>
              <a:off x="2829303" y="3395138"/>
              <a:ext cx="142240" cy="284559"/>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83"/>
            <p:cNvSpPr/>
            <p:nvPr/>
          </p:nvSpPr>
          <p:spPr>
            <a:xfrm>
              <a:off x="2829303" y="3565826"/>
              <a:ext cx="142240" cy="113870"/>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83"/>
            <p:cNvSpPr/>
            <p:nvPr/>
          </p:nvSpPr>
          <p:spPr>
            <a:xfrm>
              <a:off x="2971439" y="3372338"/>
              <a:ext cx="34174" cy="330055"/>
            </a:xfrm>
            <a:custGeom>
              <a:rect b="b" l="l" r="r" t="t"/>
              <a:pathLst>
                <a:path extrusionOk="0" h="12681" w="1313">
                  <a:moveTo>
                    <a:pt x="0" y="0"/>
                  </a:moveTo>
                  <a:lnTo>
                    <a:pt x="0" y="12681"/>
                  </a:lnTo>
                  <a:lnTo>
                    <a:pt x="1313" y="12681"/>
                  </a:lnTo>
                  <a:lnTo>
                    <a:pt x="131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83"/>
            <p:cNvSpPr/>
            <p:nvPr/>
          </p:nvSpPr>
          <p:spPr>
            <a:xfrm>
              <a:off x="2971439" y="3673997"/>
              <a:ext cx="34174" cy="28396"/>
            </a:xfrm>
            <a:custGeom>
              <a:rect b="b" l="l" r="r" t="t"/>
              <a:pathLst>
                <a:path extrusionOk="0" h="1091" w="1313">
                  <a:moveTo>
                    <a:pt x="0" y="0"/>
                  </a:moveTo>
                  <a:lnTo>
                    <a:pt x="0" y="1091"/>
                  </a:lnTo>
                  <a:lnTo>
                    <a:pt x="1313" y="1091"/>
                  </a:lnTo>
                  <a:lnTo>
                    <a:pt x="13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83"/>
            <p:cNvSpPr/>
            <p:nvPr/>
          </p:nvSpPr>
          <p:spPr>
            <a:xfrm>
              <a:off x="2783703" y="3491830"/>
              <a:ext cx="45522" cy="91070"/>
            </a:xfrm>
            <a:custGeom>
              <a:rect b="b" l="l" r="r" t="t"/>
              <a:pathLst>
                <a:path extrusionOk="0" h="3499" w="1749">
                  <a:moveTo>
                    <a:pt x="0" y="1"/>
                  </a:moveTo>
                  <a:lnTo>
                    <a:pt x="0" y="3498"/>
                  </a:lnTo>
                  <a:lnTo>
                    <a:pt x="1749" y="3498"/>
                  </a:lnTo>
                  <a:lnTo>
                    <a:pt x="1749"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83"/>
            <p:cNvSpPr/>
            <p:nvPr/>
          </p:nvSpPr>
          <p:spPr>
            <a:xfrm>
              <a:off x="2783703" y="3565826"/>
              <a:ext cx="45522" cy="17074"/>
            </a:xfrm>
            <a:custGeom>
              <a:rect b="b" l="l" r="r" t="t"/>
              <a:pathLst>
                <a:path extrusionOk="0" h="656" w="1749">
                  <a:moveTo>
                    <a:pt x="0" y="1"/>
                  </a:moveTo>
                  <a:lnTo>
                    <a:pt x="0" y="655"/>
                  </a:lnTo>
                  <a:lnTo>
                    <a:pt x="1749" y="655"/>
                  </a:lnTo>
                  <a:lnTo>
                    <a:pt x="17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83"/>
            <p:cNvSpPr/>
            <p:nvPr/>
          </p:nvSpPr>
          <p:spPr>
            <a:xfrm>
              <a:off x="2800725" y="3611348"/>
              <a:ext cx="34200" cy="34174"/>
            </a:xfrm>
            <a:custGeom>
              <a:rect b="b" l="l" r="r" t="t"/>
              <a:pathLst>
                <a:path extrusionOk="0" h="1313" w="1314">
                  <a:moveTo>
                    <a:pt x="1" y="1"/>
                  </a:moveTo>
                  <a:lnTo>
                    <a:pt x="1" y="1313"/>
                  </a:lnTo>
                  <a:lnTo>
                    <a:pt x="1313" y="1313"/>
                  </a:lnTo>
                  <a:lnTo>
                    <a:pt x="131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83"/>
            <p:cNvSpPr/>
            <p:nvPr/>
          </p:nvSpPr>
          <p:spPr>
            <a:xfrm>
              <a:off x="2783703" y="3582874"/>
              <a:ext cx="45522" cy="85370"/>
            </a:xfrm>
            <a:custGeom>
              <a:rect b="b" l="l" r="r" t="t"/>
              <a:pathLst>
                <a:path extrusionOk="0" h="3280" w="1749">
                  <a:moveTo>
                    <a:pt x="0" y="0"/>
                  </a:moveTo>
                  <a:lnTo>
                    <a:pt x="0" y="3280"/>
                  </a:lnTo>
                  <a:lnTo>
                    <a:pt x="873" y="3280"/>
                  </a:lnTo>
                  <a:lnTo>
                    <a:pt x="1749"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83"/>
            <p:cNvSpPr/>
            <p:nvPr/>
          </p:nvSpPr>
          <p:spPr>
            <a:xfrm>
              <a:off x="2738545" y="3367028"/>
              <a:ext cx="312304" cy="340674"/>
            </a:xfrm>
            <a:custGeom>
              <a:rect b="b" l="l" r="r" t="t"/>
              <a:pathLst>
                <a:path extrusionOk="0" h="13089" w="11999">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83"/>
            <p:cNvSpPr/>
            <p:nvPr/>
          </p:nvSpPr>
          <p:spPr>
            <a:xfrm>
              <a:off x="3072452" y="3532043"/>
              <a:ext cx="29593" cy="10645"/>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83"/>
            <p:cNvSpPr/>
            <p:nvPr/>
          </p:nvSpPr>
          <p:spPr>
            <a:xfrm>
              <a:off x="3050927" y="3467598"/>
              <a:ext cx="26626" cy="22800"/>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83"/>
            <p:cNvSpPr/>
            <p:nvPr/>
          </p:nvSpPr>
          <p:spPr>
            <a:xfrm>
              <a:off x="3050198" y="3584202"/>
              <a:ext cx="27355" cy="22930"/>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4" name="Google Shape;19184;p83"/>
          <p:cNvGrpSpPr/>
          <p:nvPr/>
        </p:nvGrpSpPr>
        <p:grpSpPr>
          <a:xfrm>
            <a:off x="3669445" y="3378376"/>
            <a:ext cx="363474" cy="317978"/>
            <a:chOff x="3669445" y="3378376"/>
            <a:chExt cx="363474" cy="317978"/>
          </a:xfrm>
        </p:grpSpPr>
        <p:sp>
          <p:nvSpPr>
            <p:cNvPr id="19185" name="Google Shape;19185;p83"/>
            <p:cNvSpPr/>
            <p:nvPr/>
          </p:nvSpPr>
          <p:spPr>
            <a:xfrm>
              <a:off x="3674754" y="3463356"/>
              <a:ext cx="352855" cy="227689"/>
            </a:xfrm>
            <a:custGeom>
              <a:rect b="b" l="l" r="r" t="t"/>
              <a:pathLst>
                <a:path extrusionOk="0" h="8748" w="13557">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83"/>
            <p:cNvSpPr/>
            <p:nvPr/>
          </p:nvSpPr>
          <p:spPr>
            <a:xfrm>
              <a:off x="3674754" y="3463356"/>
              <a:ext cx="352855" cy="17152"/>
            </a:xfrm>
            <a:custGeom>
              <a:rect b="b" l="l" r="r" t="t"/>
              <a:pathLst>
                <a:path extrusionOk="0" h="659" w="13557">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83"/>
            <p:cNvSpPr/>
            <p:nvPr/>
          </p:nvSpPr>
          <p:spPr>
            <a:xfrm>
              <a:off x="3708902" y="3508956"/>
              <a:ext cx="113844" cy="147940"/>
            </a:xfrm>
            <a:custGeom>
              <a:rect b="b" l="l" r="r" t="t"/>
              <a:pathLst>
                <a:path extrusionOk="0" h="5684" w="4374">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83"/>
            <p:cNvSpPr/>
            <p:nvPr/>
          </p:nvSpPr>
          <p:spPr>
            <a:xfrm>
              <a:off x="3856791" y="3508956"/>
              <a:ext cx="136670" cy="22748"/>
            </a:xfrm>
            <a:custGeom>
              <a:rect b="b" l="l" r="r" t="t"/>
              <a:pathLst>
                <a:path extrusionOk="0" h="874" w="5251">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83"/>
            <p:cNvSpPr/>
            <p:nvPr/>
          </p:nvSpPr>
          <p:spPr>
            <a:xfrm>
              <a:off x="3856791" y="3554400"/>
              <a:ext cx="102496" cy="22826"/>
            </a:xfrm>
            <a:custGeom>
              <a:rect b="b" l="l" r="r" t="t"/>
              <a:pathLst>
                <a:path extrusionOk="0" h="877" w="3938">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83"/>
            <p:cNvSpPr/>
            <p:nvPr/>
          </p:nvSpPr>
          <p:spPr>
            <a:xfrm>
              <a:off x="3822721" y="3383686"/>
              <a:ext cx="56896" cy="102496"/>
            </a:xfrm>
            <a:custGeom>
              <a:rect b="b" l="l" r="r" t="t"/>
              <a:pathLst>
                <a:path extrusionOk="0" h="3938" w="2186">
                  <a:moveTo>
                    <a:pt x="1" y="1"/>
                  </a:moveTo>
                  <a:lnTo>
                    <a:pt x="437" y="3938"/>
                  </a:lnTo>
                  <a:lnTo>
                    <a:pt x="1750" y="3938"/>
                  </a:lnTo>
                  <a:lnTo>
                    <a:pt x="2186"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83"/>
            <p:cNvSpPr/>
            <p:nvPr/>
          </p:nvSpPr>
          <p:spPr>
            <a:xfrm>
              <a:off x="3731624" y="3582874"/>
              <a:ext cx="68426" cy="74022"/>
            </a:xfrm>
            <a:custGeom>
              <a:rect b="b" l="l" r="r" t="t"/>
              <a:pathLst>
                <a:path extrusionOk="0" h="2844" w="2629">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83"/>
            <p:cNvSpPr/>
            <p:nvPr/>
          </p:nvSpPr>
          <p:spPr>
            <a:xfrm>
              <a:off x="3731624" y="3600807"/>
              <a:ext cx="68426" cy="56089"/>
            </a:xfrm>
            <a:custGeom>
              <a:rect b="b" l="l" r="r" t="t"/>
              <a:pathLst>
                <a:path extrusionOk="0" h="2155" w="2629">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83"/>
            <p:cNvSpPr/>
            <p:nvPr/>
          </p:nvSpPr>
          <p:spPr>
            <a:xfrm>
              <a:off x="3731624" y="3610880"/>
              <a:ext cx="17152" cy="46017"/>
            </a:xfrm>
            <a:custGeom>
              <a:rect b="b" l="l" r="r" t="t"/>
              <a:pathLst>
                <a:path extrusionOk="0" h="1768" w="659">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83"/>
            <p:cNvSpPr/>
            <p:nvPr/>
          </p:nvSpPr>
          <p:spPr>
            <a:xfrm>
              <a:off x="3782898" y="3610880"/>
              <a:ext cx="17048" cy="46017"/>
            </a:xfrm>
            <a:custGeom>
              <a:rect b="b" l="l" r="r" t="t"/>
              <a:pathLst>
                <a:path extrusionOk="0" h="1768" w="655">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83"/>
            <p:cNvSpPr/>
            <p:nvPr/>
          </p:nvSpPr>
          <p:spPr>
            <a:xfrm>
              <a:off x="3743050" y="3537352"/>
              <a:ext cx="45548" cy="51300"/>
            </a:xfrm>
            <a:custGeom>
              <a:rect b="b" l="l" r="r" t="t"/>
              <a:pathLst>
                <a:path extrusionOk="0" h="1971" w="175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83"/>
            <p:cNvSpPr/>
            <p:nvPr/>
          </p:nvSpPr>
          <p:spPr>
            <a:xfrm>
              <a:off x="3742998" y="3537352"/>
              <a:ext cx="31415" cy="51300"/>
            </a:xfrm>
            <a:custGeom>
              <a:rect b="b" l="l" r="r" t="t"/>
              <a:pathLst>
                <a:path extrusionOk="0" h="1971" w="1207">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83"/>
            <p:cNvSpPr/>
            <p:nvPr/>
          </p:nvSpPr>
          <p:spPr>
            <a:xfrm>
              <a:off x="3743050" y="3537352"/>
              <a:ext cx="45548" cy="22826"/>
            </a:xfrm>
            <a:custGeom>
              <a:rect b="b" l="l" r="r" t="t"/>
              <a:pathLst>
                <a:path extrusionOk="0" h="877" w="175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83"/>
            <p:cNvSpPr/>
            <p:nvPr/>
          </p:nvSpPr>
          <p:spPr>
            <a:xfrm>
              <a:off x="3743050" y="3537352"/>
              <a:ext cx="31363" cy="20822"/>
            </a:xfrm>
            <a:custGeom>
              <a:rect b="b" l="l" r="r" t="t"/>
              <a:pathLst>
                <a:path extrusionOk="0" h="800" w="1205">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83"/>
            <p:cNvSpPr/>
            <p:nvPr/>
          </p:nvSpPr>
          <p:spPr>
            <a:xfrm>
              <a:off x="3669445" y="3378376"/>
              <a:ext cx="363474" cy="317978"/>
            </a:xfrm>
            <a:custGeom>
              <a:rect b="b" l="l" r="r" t="t"/>
              <a:pathLst>
                <a:path extrusionOk="0" h="12217" w="13965">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83"/>
            <p:cNvSpPr/>
            <p:nvPr/>
          </p:nvSpPr>
          <p:spPr>
            <a:xfrm>
              <a:off x="3703593" y="3503568"/>
              <a:ext cx="124490" cy="158638"/>
            </a:xfrm>
            <a:custGeom>
              <a:rect b="b" l="l" r="r" t="t"/>
              <a:pathLst>
                <a:path extrusionOk="0" h="6095" w="4783">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83"/>
            <p:cNvSpPr/>
            <p:nvPr/>
          </p:nvSpPr>
          <p:spPr>
            <a:xfrm>
              <a:off x="3851481" y="3503568"/>
              <a:ext cx="147290" cy="33549"/>
            </a:xfrm>
            <a:custGeom>
              <a:rect b="b" l="l" r="r" t="t"/>
              <a:pathLst>
                <a:path extrusionOk="0" h="1289" w="5659">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83"/>
            <p:cNvSpPr/>
            <p:nvPr/>
          </p:nvSpPr>
          <p:spPr>
            <a:xfrm>
              <a:off x="3851481" y="3549169"/>
              <a:ext cx="113142" cy="33367"/>
            </a:xfrm>
            <a:custGeom>
              <a:rect b="b" l="l" r="r" t="t"/>
              <a:pathLst>
                <a:path extrusionOk="0" h="1282" w="4347">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83"/>
            <p:cNvSpPr/>
            <p:nvPr/>
          </p:nvSpPr>
          <p:spPr>
            <a:xfrm>
              <a:off x="3849737" y="3594691"/>
              <a:ext cx="69363" cy="10645"/>
            </a:xfrm>
            <a:custGeom>
              <a:rect b="b" l="l" r="r" t="t"/>
              <a:pathLst>
                <a:path extrusionOk="0" h="409" w="2665">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83"/>
            <p:cNvSpPr/>
            <p:nvPr/>
          </p:nvSpPr>
          <p:spPr>
            <a:xfrm>
              <a:off x="3929407" y="3594691"/>
              <a:ext cx="35215" cy="10645"/>
            </a:xfrm>
            <a:custGeom>
              <a:rect b="b" l="l" r="r" t="t"/>
              <a:pathLst>
                <a:path extrusionOk="0" h="409" w="1353">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83"/>
            <p:cNvSpPr/>
            <p:nvPr/>
          </p:nvSpPr>
          <p:spPr>
            <a:xfrm>
              <a:off x="3849737" y="3628761"/>
              <a:ext cx="23841" cy="10723"/>
            </a:xfrm>
            <a:custGeom>
              <a:rect b="b" l="l" r="r" t="t"/>
              <a:pathLst>
                <a:path extrusionOk="0" h="412" w="916">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83"/>
            <p:cNvSpPr/>
            <p:nvPr/>
          </p:nvSpPr>
          <p:spPr>
            <a:xfrm>
              <a:off x="3883911" y="3628761"/>
              <a:ext cx="57989" cy="10723"/>
            </a:xfrm>
            <a:custGeom>
              <a:rect b="b" l="l" r="r" t="t"/>
              <a:pathLst>
                <a:path extrusionOk="0" h="412" w="2228">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83"/>
            <p:cNvSpPr/>
            <p:nvPr/>
          </p:nvSpPr>
          <p:spPr>
            <a:xfrm>
              <a:off x="3849737" y="3651561"/>
              <a:ext cx="23841" cy="10645"/>
            </a:xfrm>
            <a:custGeom>
              <a:rect b="b" l="l" r="r" t="t"/>
              <a:pathLst>
                <a:path extrusionOk="0" h="409" w="916">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83"/>
            <p:cNvSpPr/>
            <p:nvPr/>
          </p:nvSpPr>
          <p:spPr>
            <a:xfrm>
              <a:off x="3883911" y="3651561"/>
              <a:ext cx="57989" cy="10645"/>
            </a:xfrm>
            <a:custGeom>
              <a:rect b="b" l="l" r="r" t="t"/>
              <a:pathLst>
                <a:path extrusionOk="0" h="409" w="2228">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83"/>
            <p:cNvSpPr/>
            <p:nvPr/>
          </p:nvSpPr>
          <p:spPr>
            <a:xfrm>
              <a:off x="3844063" y="3458046"/>
              <a:ext cx="12493" cy="10749"/>
            </a:xfrm>
            <a:custGeom>
              <a:rect b="b" l="l" r="r" t="t"/>
              <a:pathLst>
                <a:path extrusionOk="0" h="413" w="48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0" name="Google Shape;19210;p83"/>
          <p:cNvGrpSpPr/>
          <p:nvPr/>
        </p:nvGrpSpPr>
        <p:grpSpPr>
          <a:xfrm>
            <a:off x="1835495" y="1506921"/>
            <a:ext cx="356629" cy="356525"/>
            <a:chOff x="1835495" y="1506921"/>
            <a:chExt cx="356629" cy="356525"/>
          </a:xfrm>
        </p:grpSpPr>
        <p:sp>
          <p:nvSpPr>
            <p:cNvPr id="19211" name="Google Shape;19211;p83"/>
            <p:cNvSpPr/>
            <p:nvPr/>
          </p:nvSpPr>
          <p:spPr>
            <a:xfrm>
              <a:off x="1974690" y="1618188"/>
              <a:ext cx="27980" cy="6147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83"/>
            <p:cNvSpPr/>
            <p:nvPr/>
          </p:nvSpPr>
          <p:spPr>
            <a:xfrm>
              <a:off x="1985882" y="1612593"/>
              <a:ext cx="67047" cy="6696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83"/>
            <p:cNvSpPr/>
            <p:nvPr/>
          </p:nvSpPr>
          <p:spPr>
            <a:xfrm>
              <a:off x="1997048" y="1696297"/>
              <a:ext cx="33445" cy="33549"/>
            </a:xfrm>
            <a:custGeom>
              <a:rect b="b" l="l" r="r" t="t"/>
              <a:pathLst>
                <a:path extrusionOk="0" h="1289" w="1285">
                  <a:moveTo>
                    <a:pt x="0" y="1"/>
                  </a:moveTo>
                  <a:lnTo>
                    <a:pt x="0" y="1288"/>
                  </a:lnTo>
                  <a:lnTo>
                    <a:pt x="1285" y="1288"/>
                  </a:lnTo>
                  <a:lnTo>
                    <a:pt x="128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83"/>
            <p:cNvSpPr/>
            <p:nvPr/>
          </p:nvSpPr>
          <p:spPr>
            <a:xfrm>
              <a:off x="1957954" y="1709857"/>
              <a:ext cx="111658" cy="87010"/>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83"/>
            <p:cNvSpPr/>
            <p:nvPr/>
          </p:nvSpPr>
          <p:spPr>
            <a:xfrm>
              <a:off x="1980286" y="1640624"/>
              <a:ext cx="67073" cy="61295"/>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83"/>
            <p:cNvSpPr/>
            <p:nvPr/>
          </p:nvSpPr>
          <p:spPr>
            <a:xfrm>
              <a:off x="1980286" y="1640520"/>
              <a:ext cx="66891" cy="60019"/>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83"/>
            <p:cNvSpPr/>
            <p:nvPr/>
          </p:nvSpPr>
          <p:spPr>
            <a:xfrm>
              <a:off x="1957954" y="1724146"/>
              <a:ext cx="22358" cy="72721"/>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83"/>
            <p:cNvSpPr/>
            <p:nvPr/>
          </p:nvSpPr>
          <p:spPr>
            <a:xfrm>
              <a:off x="2047229" y="1724146"/>
              <a:ext cx="22384" cy="72721"/>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83"/>
            <p:cNvSpPr/>
            <p:nvPr/>
          </p:nvSpPr>
          <p:spPr>
            <a:xfrm>
              <a:off x="1840622" y="1512048"/>
              <a:ext cx="346296" cy="346270"/>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83"/>
            <p:cNvSpPr/>
            <p:nvPr/>
          </p:nvSpPr>
          <p:spPr>
            <a:xfrm>
              <a:off x="1881303" y="1562412"/>
              <a:ext cx="255330" cy="245569"/>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83"/>
            <p:cNvSpPr/>
            <p:nvPr/>
          </p:nvSpPr>
          <p:spPr>
            <a:xfrm>
              <a:off x="1835495" y="1506921"/>
              <a:ext cx="356629" cy="356525"/>
            </a:xfrm>
            <a:custGeom>
              <a:rect b="b" l="l" r="r" t="t"/>
              <a:pathLst>
                <a:path extrusionOk="0" h="13698" w="13702">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83"/>
            <p:cNvSpPr/>
            <p:nvPr/>
          </p:nvSpPr>
          <p:spPr>
            <a:xfrm>
              <a:off x="1891376" y="1573838"/>
              <a:ext cx="196716" cy="183390"/>
            </a:xfrm>
            <a:custGeom>
              <a:rect b="b" l="l" r="r" t="t"/>
              <a:pathLst>
                <a:path extrusionOk="0" h="7046" w="7558">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83"/>
            <p:cNvSpPr/>
            <p:nvPr/>
          </p:nvSpPr>
          <p:spPr>
            <a:xfrm>
              <a:off x="1939423" y="1607387"/>
              <a:ext cx="192994" cy="189116"/>
            </a:xfrm>
            <a:custGeom>
              <a:rect b="b" l="l" r="r" t="t"/>
              <a:pathLst>
                <a:path extrusionOk="0" h="7266" w="7415">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83"/>
            <p:cNvSpPr/>
            <p:nvPr/>
          </p:nvSpPr>
          <p:spPr>
            <a:xfrm>
              <a:off x="1990098" y="1635315"/>
              <a:ext cx="48151" cy="16111"/>
            </a:xfrm>
            <a:custGeom>
              <a:rect b="b" l="l" r="r" t="t"/>
              <a:pathLst>
                <a:path extrusionOk="0" h="619" w="185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5" name="Google Shape;19225;p83"/>
          <p:cNvGrpSpPr/>
          <p:nvPr/>
        </p:nvGrpSpPr>
        <p:grpSpPr>
          <a:xfrm>
            <a:off x="4187027" y="1499946"/>
            <a:ext cx="375941" cy="363500"/>
            <a:chOff x="4187027" y="1499946"/>
            <a:chExt cx="375941" cy="363500"/>
          </a:xfrm>
        </p:grpSpPr>
        <p:sp>
          <p:nvSpPr>
            <p:cNvPr id="19226" name="Google Shape;19226;p83"/>
            <p:cNvSpPr/>
            <p:nvPr/>
          </p:nvSpPr>
          <p:spPr>
            <a:xfrm>
              <a:off x="4187027" y="1505281"/>
              <a:ext cx="375941" cy="352855"/>
            </a:xfrm>
            <a:custGeom>
              <a:rect b="b" l="l" r="r" t="t"/>
              <a:pathLst>
                <a:path extrusionOk="0" h="13557" w="14444">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83"/>
            <p:cNvSpPr/>
            <p:nvPr/>
          </p:nvSpPr>
          <p:spPr>
            <a:xfrm>
              <a:off x="4367893" y="1555644"/>
              <a:ext cx="195076" cy="302492"/>
            </a:xfrm>
            <a:custGeom>
              <a:rect b="b" l="l" r="r" t="t"/>
              <a:pathLst>
                <a:path extrusionOk="0" h="11622" w="7495">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83"/>
            <p:cNvSpPr/>
            <p:nvPr/>
          </p:nvSpPr>
          <p:spPr>
            <a:xfrm>
              <a:off x="4224845" y="1540080"/>
              <a:ext cx="300305" cy="281800"/>
            </a:xfrm>
            <a:custGeom>
              <a:rect b="b" l="l" r="r" t="t"/>
              <a:pathLst>
                <a:path extrusionOk="0" h="10827" w="11538">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83"/>
            <p:cNvSpPr/>
            <p:nvPr/>
          </p:nvSpPr>
          <p:spPr>
            <a:xfrm>
              <a:off x="4367893" y="1579902"/>
              <a:ext cx="157258" cy="241978"/>
            </a:xfrm>
            <a:custGeom>
              <a:rect b="b" l="l" r="r" t="t"/>
              <a:pathLst>
                <a:path extrusionOk="0" h="9297" w="6042">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83"/>
            <p:cNvSpPr/>
            <p:nvPr/>
          </p:nvSpPr>
          <p:spPr>
            <a:xfrm>
              <a:off x="4346836" y="1591614"/>
              <a:ext cx="56350" cy="80529"/>
            </a:xfrm>
            <a:custGeom>
              <a:rect b="b" l="l" r="r" t="t"/>
              <a:pathLst>
                <a:path extrusionOk="0" h="3094" w="2165">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83"/>
            <p:cNvSpPr/>
            <p:nvPr/>
          </p:nvSpPr>
          <p:spPr>
            <a:xfrm>
              <a:off x="4367893" y="1591614"/>
              <a:ext cx="35293" cy="80529"/>
            </a:xfrm>
            <a:custGeom>
              <a:rect b="b" l="l" r="r" t="t"/>
              <a:pathLst>
                <a:path extrusionOk="0" h="3094" w="1356">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83"/>
            <p:cNvSpPr/>
            <p:nvPr/>
          </p:nvSpPr>
          <p:spPr>
            <a:xfrm>
              <a:off x="4316072" y="1672117"/>
              <a:ext cx="117774" cy="75844"/>
            </a:xfrm>
            <a:custGeom>
              <a:rect b="b" l="l" r="r" t="t"/>
              <a:pathLst>
                <a:path extrusionOk="0" h="2914" w="4525">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83"/>
            <p:cNvSpPr/>
            <p:nvPr/>
          </p:nvSpPr>
          <p:spPr>
            <a:xfrm>
              <a:off x="4367893" y="1672117"/>
              <a:ext cx="65954" cy="75844"/>
            </a:xfrm>
            <a:custGeom>
              <a:rect b="b" l="l" r="r" t="t"/>
              <a:pathLst>
                <a:path extrusionOk="0" h="2914" w="2534">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83"/>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83"/>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83"/>
            <p:cNvSpPr/>
            <p:nvPr/>
          </p:nvSpPr>
          <p:spPr>
            <a:xfrm>
              <a:off x="4371016" y="1672300"/>
              <a:ext cx="18245" cy="16527"/>
            </a:xfrm>
            <a:custGeom>
              <a:rect b="b" l="l" r="r" t="t"/>
              <a:pathLst>
                <a:path extrusionOk="0" h="635" w="701">
                  <a:moveTo>
                    <a:pt x="317" y="1"/>
                  </a:moveTo>
                  <a:lnTo>
                    <a:pt x="0" y="634"/>
                  </a:lnTo>
                  <a:lnTo>
                    <a:pt x="408" y="634"/>
                  </a:lnTo>
                  <a:lnTo>
                    <a:pt x="700" y="68"/>
                  </a:lnTo>
                  <a:cubicBezTo>
                    <a:pt x="574" y="36"/>
                    <a:pt x="443" y="11"/>
                    <a:pt x="31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83"/>
            <p:cNvSpPr/>
            <p:nvPr/>
          </p:nvSpPr>
          <p:spPr>
            <a:xfrm>
              <a:off x="4360371" y="1688801"/>
              <a:ext cx="29255" cy="47370"/>
            </a:xfrm>
            <a:custGeom>
              <a:rect b="b" l="l" r="r" t="t"/>
              <a:pathLst>
                <a:path extrusionOk="0" h="1820" w="1124">
                  <a:moveTo>
                    <a:pt x="300" y="0"/>
                  </a:moveTo>
                  <a:lnTo>
                    <a:pt x="1" y="1305"/>
                  </a:lnTo>
                  <a:lnTo>
                    <a:pt x="560" y="1819"/>
                  </a:lnTo>
                  <a:lnTo>
                    <a:pt x="1123" y="1305"/>
                  </a:lnTo>
                  <a:lnTo>
                    <a:pt x="821"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83"/>
            <p:cNvSpPr/>
            <p:nvPr/>
          </p:nvSpPr>
          <p:spPr>
            <a:xfrm>
              <a:off x="4369636" y="1688801"/>
              <a:ext cx="19989" cy="47370"/>
            </a:xfrm>
            <a:custGeom>
              <a:rect b="b" l="l" r="r" t="t"/>
              <a:pathLst>
                <a:path extrusionOk="0" h="1820" w="768">
                  <a:moveTo>
                    <a:pt x="57" y="0"/>
                  </a:moveTo>
                  <a:lnTo>
                    <a:pt x="356" y="1305"/>
                  </a:lnTo>
                  <a:lnTo>
                    <a:pt x="0" y="1633"/>
                  </a:lnTo>
                  <a:lnTo>
                    <a:pt x="204" y="1819"/>
                  </a:lnTo>
                  <a:lnTo>
                    <a:pt x="767" y="1305"/>
                  </a:lnTo>
                  <a:lnTo>
                    <a:pt x="465"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83"/>
            <p:cNvSpPr/>
            <p:nvPr/>
          </p:nvSpPr>
          <p:spPr>
            <a:xfrm>
              <a:off x="4310736" y="1586955"/>
              <a:ext cx="128524" cy="166342"/>
            </a:xfrm>
            <a:custGeom>
              <a:rect b="b" l="l" r="r" t="t"/>
              <a:pathLst>
                <a:path extrusionOk="0" h="6391" w="4938">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83"/>
            <p:cNvSpPr/>
            <p:nvPr/>
          </p:nvSpPr>
          <p:spPr>
            <a:xfrm>
              <a:off x="4246917" y="1534666"/>
              <a:ext cx="261290" cy="157024"/>
            </a:xfrm>
            <a:custGeom>
              <a:rect b="b" l="l" r="r" t="t"/>
              <a:pathLst>
                <a:path extrusionOk="0" h="6033" w="10039">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83"/>
            <p:cNvSpPr/>
            <p:nvPr/>
          </p:nvSpPr>
          <p:spPr>
            <a:xfrm>
              <a:off x="4247593" y="1635445"/>
              <a:ext cx="244398" cy="191745"/>
            </a:xfrm>
            <a:custGeom>
              <a:rect b="b" l="l" r="r" t="t"/>
              <a:pathLst>
                <a:path extrusionOk="0" h="7367" w="939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83"/>
            <p:cNvSpPr/>
            <p:nvPr/>
          </p:nvSpPr>
          <p:spPr>
            <a:xfrm>
              <a:off x="4209932" y="1499946"/>
              <a:ext cx="330159" cy="363500"/>
            </a:xfrm>
            <a:custGeom>
              <a:rect b="b" l="l" r="r" t="t"/>
              <a:pathLst>
                <a:path extrusionOk="0" h="13966" w="12685">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3" name="Google Shape;19243;p83"/>
          <p:cNvGrpSpPr/>
          <p:nvPr/>
        </p:nvGrpSpPr>
        <p:grpSpPr>
          <a:xfrm>
            <a:off x="2300528" y="1508404"/>
            <a:ext cx="362771" cy="355223"/>
            <a:chOff x="2300528" y="1508404"/>
            <a:chExt cx="362771" cy="355223"/>
          </a:xfrm>
        </p:grpSpPr>
        <p:sp>
          <p:nvSpPr>
            <p:cNvPr id="19244" name="Google Shape;19244;p83"/>
            <p:cNvSpPr/>
            <p:nvPr/>
          </p:nvSpPr>
          <p:spPr>
            <a:xfrm>
              <a:off x="2313906" y="1514052"/>
              <a:ext cx="344162" cy="344188"/>
            </a:xfrm>
            <a:custGeom>
              <a:rect b="b" l="l" r="r" t="t"/>
              <a:pathLst>
                <a:path extrusionOk="0" h="13224" w="13223">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83"/>
            <p:cNvSpPr/>
            <p:nvPr/>
          </p:nvSpPr>
          <p:spPr>
            <a:xfrm>
              <a:off x="2339726" y="1539898"/>
              <a:ext cx="292523" cy="292497"/>
            </a:xfrm>
            <a:custGeom>
              <a:rect b="b" l="l" r="r" t="t"/>
              <a:pathLst>
                <a:path extrusionOk="0" h="11238" w="11239">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83"/>
            <p:cNvSpPr/>
            <p:nvPr/>
          </p:nvSpPr>
          <p:spPr>
            <a:xfrm>
              <a:off x="2375800" y="1575972"/>
              <a:ext cx="273575" cy="256527"/>
            </a:xfrm>
            <a:custGeom>
              <a:rect b="b" l="l" r="r" t="t"/>
              <a:pathLst>
                <a:path extrusionOk="0" h="9856" w="10511">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83"/>
            <p:cNvSpPr/>
            <p:nvPr/>
          </p:nvSpPr>
          <p:spPr>
            <a:xfrm>
              <a:off x="2300528" y="1508404"/>
              <a:ext cx="362771" cy="355223"/>
            </a:xfrm>
            <a:custGeom>
              <a:rect b="b" l="l" r="r" t="t"/>
              <a:pathLst>
                <a:path extrusionOk="0" h="13648" w="13938">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83"/>
            <p:cNvSpPr/>
            <p:nvPr/>
          </p:nvSpPr>
          <p:spPr>
            <a:xfrm>
              <a:off x="2314557" y="1534536"/>
              <a:ext cx="341793" cy="304209"/>
            </a:xfrm>
            <a:custGeom>
              <a:rect b="b" l="l" r="r" t="t"/>
              <a:pathLst>
                <a:path extrusionOk="0" h="11688" w="13132">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83"/>
            <p:cNvSpPr/>
            <p:nvPr/>
          </p:nvSpPr>
          <p:spPr>
            <a:xfrm>
              <a:off x="2359975" y="1680993"/>
              <a:ext cx="19156" cy="10385"/>
            </a:xfrm>
            <a:custGeom>
              <a:rect b="b" l="l" r="r" t="t"/>
              <a:pathLst>
                <a:path extrusionOk="0" h="399" w="736">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83"/>
            <p:cNvSpPr/>
            <p:nvPr/>
          </p:nvSpPr>
          <p:spPr>
            <a:xfrm>
              <a:off x="2480847" y="1560251"/>
              <a:ext cx="132714" cy="131127"/>
            </a:xfrm>
            <a:custGeom>
              <a:rect b="b" l="l" r="r" t="t"/>
              <a:pathLst>
                <a:path extrusionOk="0" h="5038" w="5099">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83"/>
            <p:cNvSpPr/>
            <p:nvPr/>
          </p:nvSpPr>
          <p:spPr>
            <a:xfrm>
              <a:off x="2480847" y="1794655"/>
              <a:ext cx="10385" cy="17412"/>
            </a:xfrm>
            <a:custGeom>
              <a:rect b="b" l="l" r="r" t="t"/>
              <a:pathLst>
                <a:path extrusionOk="0" h="669" w="399">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83"/>
            <p:cNvSpPr/>
            <p:nvPr/>
          </p:nvSpPr>
          <p:spPr>
            <a:xfrm>
              <a:off x="2393030" y="1595336"/>
              <a:ext cx="20301" cy="15981"/>
            </a:xfrm>
            <a:custGeom>
              <a:rect b="b" l="l" r="r" t="t"/>
              <a:pathLst>
                <a:path extrusionOk="0" h="614" w="78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83"/>
            <p:cNvSpPr/>
            <p:nvPr/>
          </p:nvSpPr>
          <p:spPr>
            <a:xfrm>
              <a:off x="2560517" y="1761184"/>
              <a:ext cx="18532" cy="15851"/>
            </a:xfrm>
            <a:custGeom>
              <a:rect b="b" l="l" r="r" t="t"/>
              <a:pathLst>
                <a:path extrusionOk="0" h="609" w="712">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83"/>
            <p:cNvSpPr/>
            <p:nvPr/>
          </p:nvSpPr>
          <p:spPr>
            <a:xfrm>
              <a:off x="2558669" y="1595414"/>
              <a:ext cx="20171" cy="15903"/>
            </a:xfrm>
            <a:custGeom>
              <a:rect b="b" l="l" r="r" t="t"/>
              <a:pathLst>
                <a:path extrusionOk="0" h="611" w="775">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83"/>
            <p:cNvSpPr/>
            <p:nvPr/>
          </p:nvSpPr>
          <p:spPr>
            <a:xfrm>
              <a:off x="2394774" y="1761131"/>
              <a:ext cx="18427" cy="15747"/>
            </a:xfrm>
            <a:custGeom>
              <a:rect b="b" l="l" r="r" t="t"/>
              <a:pathLst>
                <a:path extrusionOk="0" h="605" w="708">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83"/>
            <p:cNvSpPr/>
            <p:nvPr/>
          </p:nvSpPr>
          <p:spPr>
            <a:xfrm>
              <a:off x="2366898" y="1633519"/>
              <a:ext cx="20848" cy="13586"/>
            </a:xfrm>
            <a:custGeom>
              <a:rect b="b" l="l" r="r" t="t"/>
              <a:pathLst>
                <a:path extrusionOk="0" h="522" w="801">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83"/>
            <p:cNvSpPr/>
            <p:nvPr/>
          </p:nvSpPr>
          <p:spPr>
            <a:xfrm>
              <a:off x="2583005" y="1725396"/>
              <a:ext cx="20406" cy="13378"/>
            </a:xfrm>
            <a:custGeom>
              <a:rect b="b" l="l" r="r" t="t"/>
              <a:pathLst>
                <a:path extrusionOk="0" h="514" w="784">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83"/>
            <p:cNvSpPr/>
            <p:nvPr/>
          </p:nvSpPr>
          <p:spPr>
            <a:xfrm>
              <a:off x="2524156" y="1569465"/>
              <a:ext cx="15903" cy="17517"/>
            </a:xfrm>
            <a:custGeom>
              <a:rect b="b" l="l" r="r" t="t"/>
              <a:pathLst>
                <a:path extrusionOk="0" h="673" w="611">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83"/>
            <p:cNvSpPr/>
            <p:nvPr/>
          </p:nvSpPr>
          <p:spPr>
            <a:xfrm>
              <a:off x="2432774" y="1785493"/>
              <a:ext cx="15200" cy="17152"/>
            </a:xfrm>
            <a:custGeom>
              <a:rect b="b" l="l" r="r" t="t"/>
              <a:pathLst>
                <a:path extrusionOk="0" h="659" w="584">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83"/>
            <p:cNvSpPr/>
            <p:nvPr/>
          </p:nvSpPr>
          <p:spPr>
            <a:xfrm>
              <a:off x="2434570" y="1569101"/>
              <a:ext cx="15174" cy="17048"/>
            </a:xfrm>
            <a:custGeom>
              <a:rect b="b" l="l" r="r" t="t"/>
              <a:pathLst>
                <a:path extrusionOk="0" h="655" w="583">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83"/>
            <p:cNvSpPr/>
            <p:nvPr/>
          </p:nvSpPr>
          <p:spPr>
            <a:xfrm>
              <a:off x="2522517" y="1786196"/>
              <a:ext cx="14940" cy="17022"/>
            </a:xfrm>
            <a:custGeom>
              <a:rect b="b" l="l" r="r" t="t"/>
              <a:pathLst>
                <a:path extrusionOk="0" h="654" w="574">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83"/>
            <p:cNvSpPr/>
            <p:nvPr/>
          </p:nvSpPr>
          <p:spPr>
            <a:xfrm>
              <a:off x="2583968" y="1635783"/>
              <a:ext cx="21369" cy="13196"/>
            </a:xfrm>
            <a:custGeom>
              <a:rect b="b" l="l" r="r" t="t"/>
              <a:pathLst>
                <a:path extrusionOk="0" h="507" w="821">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83"/>
            <p:cNvSpPr/>
            <p:nvPr/>
          </p:nvSpPr>
          <p:spPr>
            <a:xfrm>
              <a:off x="2366039" y="1723340"/>
              <a:ext cx="20978" cy="13456"/>
            </a:xfrm>
            <a:custGeom>
              <a:rect b="b" l="l" r="r" t="t"/>
              <a:pathLst>
                <a:path extrusionOk="0" h="517" w="806">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4" name="Google Shape;19264;p83"/>
          <p:cNvGrpSpPr/>
          <p:nvPr/>
        </p:nvGrpSpPr>
        <p:grpSpPr>
          <a:xfrm>
            <a:off x="880806" y="1528081"/>
            <a:ext cx="376956" cy="335651"/>
            <a:chOff x="880806" y="1528081"/>
            <a:chExt cx="376956" cy="335651"/>
          </a:xfrm>
        </p:grpSpPr>
        <p:sp>
          <p:nvSpPr>
            <p:cNvPr id="19265" name="Google Shape;19265;p83"/>
            <p:cNvSpPr/>
            <p:nvPr/>
          </p:nvSpPr>
          <p:spPr>
            <a:xfrm>
              <a:off x="951237" y="1551246"/>
              <a:ext cx="70821" cy="59082"/>
            </a:xfrm>
            <a:custGeom>
              <a:rect b="b" l="l" r="r" t="t"/>
              <a:pathLst>
                <a:path extrusionOk="0" h="2270" w="2721">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83"/>
            <p:cNvSpPr/>
            <p:nvPr/>
          </p:nvSpPr>
          <p:spPr>
            <a:xfrm>
              <a:off x="951237" y="1551246"/>
              <a:ext cx="47266" cy="59004"/>
            </a:xfrm>
            <a:custGeom>
              <a:rect b="b" l="l" r="r" t="t"/>
              <a:pathLst>
                <a:path extrusionOk="0" h="2267" w="1816">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83"/>
            <p:cNvSpPr/>
            <p:nvPr/>
          </p:nvSpPr>
          <p:spPr>
            <a:xfrm>
              <a:off x="909931" y="1580735"/>
              <a:ext cx="153510" cy="153510"/>
            </a:xfrm>
            <a:custGeom>
              <a:rect b="b" l="l" r="r" t="t"/>
              <a:pathLst>
                <a:path extrusionOk="0" h="5898" w="5898">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83"/>
            <p:cNvSpPr/>
            <p:nvPr/>
          </p:nvSpPr>
          <p:spPr>
            <a:xfrm>
              <a:off x="940982" y="1580761"/>
              <a:ext cx="122381" cy="153484"/>
            </a:xfrm>
            <a:custGeom>
              <a:rect b="b" l="l" r="r" t="t"/>
              <a:pathLst>
                <a:path extrusionOk="0" h="5897" w="4702">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83"/>
            <p:cNvSpPr/>
            <p:nvPr/>
          </p:nvSpPr>
          <p:spPr>
            <a:xfrm>
              <a:off x="1086944" y="1551246"/>
              <a:ext cx="165327" cy="172823"/>
            </a:xfrm>
            <a:custGeom>
              <a:rect b="b" l="l" r="r" t="t"/>
              <a:pathLst>
                <a:path extrusionOk="0" h="6640" w="6352">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83"/>
            <p:cNvSpPr/>
            <p:nvPr/>
          </p:nvSpPr>
          <p:spPr>
            <a:xfrm>
              <a:off x="1092722" y="1551246"/>
              <a:ext cx="141798" cy="94428"/>
            </a:xfrm>
            <a:custGeom>
              <a:rect b="b" l="l" r="r" t="t"/>
              <a:pathLst>
                <a:path extrusionOk="0" h="3628" w="5448">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83"/>
            <p:cNvSpPr/>
            <p:nvPr/>
          </p:nvSpPr>
          <p:spPr>
            <a:xfrm>
              <a:off x="1122393" y="1533573"/>
              <a:ext cx="94454" cy="94428"/>
            </a:xfrm>
            <a:custGeom>
              <a:rect b="b" l="l" r="r" t="t"/>
              <a:pathLst>
                <a:path extrusionOk="0" h="3628" w="3629">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83"/>
            <p:cNvSpPr/>
            <p:nvPr/>
          </p:nvSpPr>
          <p:spPr>
            <a:xfrm>
              <a:off x="1140066" y="1551246"/>
              <a:ext cx="59082" cy="59082"/>
            </a:xfrm>
            <a:custGeom>
              <a:rect b="b" l="l" r="r" t="t"/>
              <a:pathLst>
                <a:path extrusionOk="0" h="2270" w="227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83"/>
            <p:cNvSpPr/>
            <p:nvPr/>
          </p:nvSpPr>
          <p:spPr>
            <a:xfrm>
              <a:off x="1151883" y="1624513"/>
              <a:ext cx="35475" cy="27121"/>
            </a:xfrm>
            <a:custGeom>
              <a:rect b="b" l="l" r="r" t="t"/>
              <a:pathLst>
                <a:path extrusionOk="0" h="1042" w="1363">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83"/>
            <p:cNvSpPr/>
            <p:nvPr/>
          </p:nvSpPr>
          <p:spPr>
            <a:xfrm>
              <a:off x="1151883" y="1624513"/>
              <a:ext cx="17777" cy="27121"/>
            </a:xfrm>
            <a:custGeom>
              <a:rect b="b" l="l" r="r" t="t"/>
              <a:pathLst>
                <a:path extrusionOk="0" h="1042" w="683">
                  <a:moveTo>
                    <a:pt x="0" y="0"/>
                  </a:moveTo>
                  <a:lnTo>
                    <a:pt x="0" y="813"/>
                  </a:lnTo>
                  <a:cubicBezTo>
                    <a:pt x="0" y="940"/>
                    <a:pt x="102" y="1042"/>
                    <a:pt x="229" y="1042"/>
                  </a:cubicBezTo>
                  <a:lnTo>
                    <a:pt x="683" y="1042"/>
                  </a:lnTo>
                  <a:lnTo>
                    <a:pt x="683"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83"/>
            <p:cNvSpPr/>
            <p:nvPr/>
          </p:nvSpPr>
          <p:spPr>
            <a:xfrm>
              <a:off x="886298" y="1740075"/>
              <a:ext cx="200776" cy="118061"/>
            </a:xfrm>
            <a:custGeom>
              <a:rect b="b" l="l" r="r" t="t"/>
              <a:pathLst>
                <a:path extrusionOk="0" h="4536" w="7714">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83"/>
            <p:cNvSpPr/>
            <p:nvPr/>
          </p:nvSpPr>
          <p:spPr>
            <a:xfrm>
              <a:off x="957197" y="1740075"/>
              <a:ext cx="59004" cy="29567"/>
            </a:xfrm>
            <a:custGeom>
              <a:rect b="b" l="l" r="r" t="t"/>
              <a:pathLst>
                <a:path extrusionOk="0" h="1136" w="2267">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83"/>
            <p:cNvSpPr/>
            <p:nvPr/>
          </p:nvSpPr>
          <p:spPr>
            <a:xfrm>
              <a:off x="886298" y="1782552"/>
              <a:ext cx="200776" cy="75584"/>
            </a:xfrm>
            <a:custGeom>
              <a:rect b="b" l="l" r="r" t="t"/>
              <a:pathLst>
                <a:path extrusionOk="0" h="2904" w="7714">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83"/>
            <p:cNvSpPr/>
            <p:nvPr/>
          </p:nvSpPr>
          <p:spPr>
            <a:xfrm>
              <a:off x="927708" y="1640780"/>
              <a:ext cx="118061" cy="111163"/>
            </a:xfrm>
            <a:custGeom>
              <a:rect b="b" l="l" r="r" t="t"/>
              <a:pathLst>
                <a:path extrusionOk="0" h="4271" w="4536">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83"/>
            <p:cNvSpPr/>
            <p:nvPr/>
          </p:nvSpPr>
          <p:spPr>
            <a:xfrm>
              <a:off x="927604" y="1640780"/>
              <a:ext cx="118061" cy="110669"/>
            </a:xfrm>
            <a:custGeom>
              <a:rect b="b" l="l" r="r" t="t"/>
              <a:pathLst>
                <a:path extrusionOk="0" h="4252" w="4536">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83"/>
            <p:cNvSpPr/>
            <p:nvPr/>
          </p:nvSpPr>
          <p:spPr>
            <a:xfrm>
              <a:off x="886298" y="1801969"/>
              <a:ext cx="41436" cy="56167"/>
            </a:xfrm>
            <a:custGeom>
              <a:rect b="b" l="l" r="r" t="t"/>
              <a:pathLst>
                <a:path extrusionOk="0" h="2158" w="1592">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83"/>
            <p:cNvSpPr/>
            <p:nvPr/>
          </p:nvSpPr>
          <p:spPr>
            <a:xfrm>
              <a:off x="1045638" y="1801969"/>
              <a:ext cx="41332" cy="56167"/>
            </a:xfrm>
            <a:custGeom>
              <a:rect b="b" l="l" r="r" t="t"/>
              <a:pathLst>
                <a:path extrusionOk="0" h="2158" w="1588">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83"/>
            <p:cNvSpPr/>
            <p:nvPr/>
          </p:nvSpPr>
          <p:spPr>
            <a:xfrm>
              <a:off x="1112789" y="1528081"/>
              <a:ext cx="113844" cy="134901"/>
            </a:xfrm>
            <a:custGeom>
              <a:rect b="b" l="l" r="r" t="t"/>
              <a:pathLst>
                <a:path extrusionOk="0" h="5183" w="4374">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83"/>
            <p:cNvSpPr/>
            <p:nvPr/>
          </p:nvSpPr>
          <p:spPr>
            <a:xfrm>
              <a:off x="880806" y="1545754"/>
              <a:ext cx="211760" cy="317978"/>
            </a:xfrm>
            <a:custGeom>
              <a:rect b="b" l="l" r="r" t="t"/>
              <a:pathLst>
                <a:path extrusionOk="0" h="12217" w="8136">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83"/>
            <p:cNvSpPr/>
            <p:nvPr/>
          </p:nvSpPr>
          <p:spPr>
            <a:xfrm>
              <a:off x="922112" y="1828985"/>
              <a:ext cx="11114" cy="34643"/>
            </a:xfrm>
            <a:custGeom>
              <a:rect b="b" l="l" r="r" t="t"/>
              <a:pathLst>
                <a:path extrusionOk="0" h="1331" w="427">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83"/>
            <p:cNvSpPr/>
            <p:nvPr/>
          </p:nvSpPr>
          <p:spPr>
            <a:xfrm>
              <a:off x="1040147" y="1828985"/>
              <a:ext cx="11114" cy="34643"/>
            </a:xfrm>
            <a:custGeom>
              <a:rect b="b" l="l" r="r" t="t"/>
              <a:pathLst>
                <a:path extrusionOk="0" h="1331" w="427">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83"/>
            <p:cNvSpPr/>
            <p:nvPr/>
          </p:nvSpPr>
          <p:spPr>
            <a:xfrm>
              <a:off x="1081452" y="1545754"/>
              <a:ext cx="176310" cy="183858"/>
            </a:xfrm>
            <a:custGeom>
              <a:rect b="b" l="l" r="r" t="t"/>
              <a:pathLst>
                <a:path extrusionOk="0" h="7064" w="6774">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7" name="Google Shape;19287;p83"/>
          <p:cNvGrpSpPr/>
          <p:nvPr/>
        </p:nvGrpSpPr>
        <p:grpSpPr>
          <a:xfrm>
            <a:off x="1410960" y="1509341"/>
            <a:ext cx="261108" cy="363552"/>
            <a:chOff x="1410960" y="1509341"/>
            <a:chExt cx="261108" cy="363552"/>
          </a:xfrm>
        </p:grpSpPr>
        <p:sp>
          <p:nvSpPr>
            <p:cNvPr id="19288" name="Google Shape;19288;p83"/>
            <p:cNvSpPr/>
            <p:nvPr/>
          </p:nvSpPr>
          <p:spPr>
            <a:xfrm>
              <a:off x="1416348" y="1537425"/>
              <a:ext cx="250411" cy="330159"/>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83"/>
            <p:cNvSpPr/>
            <p:nvPr/>
          </p:nvSpPr>
          <p:spPr>
            <a:xfrm>
              <a:off x="1439070" y="1560225"/>
              <a:ext cx="204888" cy="273185"/>
            </a:xfrm>
            <a:custGeom>
              <a:rect b="b" l="l" r="r" t="t"/>
              <a:pathLst>
                <a:path extrusionOk="0" h="10496" w="7872">
                  <a:moveTo>
                    <a:pt x="0" y="0"/>
                  </a:moveTo>
                  <a:lnTo>
                    <a:pt x="0" y="10496"/>
                  </a:lnTo>
                  <a:lnTo>
                    <a:pt x="7871" y="10496"/>
                  </a:lnTo>
                  <a:lnTo>
                    <a:pt x="7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83"/>
            <p:cNvSpPr/>
            <p:nvPr/>
          </p:nvSpPr>
          <p:spPr>
            <a:xfrm>
              <a:off x="1490266" y="1514651"/>
              <a:ext cx="102496" cy="45600"/>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83"/>
            <p:cNvSpPr/>
            <p:nvPr/>
          </p:nvSpPr>
          <p:spPr>
            <a:xfrm>
              <a:off x="1470381" y="1671206"/>
              <a:ext cx="28500" cy="28422"/>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83"/>
            <p:cNvSpPr/>
            <p:nvPr/>
          </p:nvSpPr>
          <p:spPr>
            <a:xfrm>
              <a:off x="1470381" y="1722403"/>
              <a:ext cx="28500" cy="28500"/>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83"/>
            <p:cNvSpPr/>
            <p:nvPr/>
          </p:nvSpPr>
          <p:spPr>
            <a:xfrm>
              <a:off x="1470381" y="1773599"/>
              <a:ext cx="28500" cy="28500"/>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83"/>
            <p:cNvSpPr/>
            <p:nvPr/>
          </p:nvSpPr>
          <p:spPr>
            <a:xfrm>
              <a:off x="1467544" y="1582921"/>
              <a:ext cx="34200" cy="34200"/>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83"/>
            <p:cNvSpPr/>
            <p:nvPr/>
          </p:nvSpPr>
          <p:spPr>
            <a:xfrm>
              <a:off x="1410960" y="1509341"/>
              <a:ext cx="261108" cy="363552"/>
            </a:xfrm>
            <a:custGeom>
              <a:rect b="b" l="l" r="r" t="t"/>
              <a:pathLst>
                <a:path extrusionOk="0" h="13968" w="10032">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83"/>
            <p:cNvSpPr/>
            <p:nvPr/>
          </p:nvSpPr>
          <p:spPr>
            <a:xfrm>
              <a:off x="1534487" y="1532089"/>
              <a:ext cx="12389" cy="10749"/>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83"/>
            <p:cNvSpPr/>
            <p:nvPr/>
          </p:nvSpPr>
          <p:spPr>
            <a:xfrm>
              <a:off x="1433760" y="1554916"/>
              <a:ext cx="215586" cy="283804"/>
            </a:xfrm>
            <a:custGeom>
              <a:rect b="b" l="l" r="r" t="t"/>
              <a:pathLst>
                <a:path extrusionOk="0" h="10904" w="8283">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83"/>
            <p:cNvSpPr/>
            <p:nvPr/>
          </p:nvSpPr>
          <p:spPr>
            <a:xfrm>
              <a:off x="1462339" y="1668734"/>
              <a:ext cx="39015" cy="33419"/>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83"/>
            <p:cNvSpPr/>
            <p:nvPr/>
          </p:nvSpPr>
          <p:spPr>
            <a:xfrm>
              <a:off x="1462339" y="1719930"/>
              <a:ext cx="39015" cy="33445"/>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83"/>
            <p:cNvSpPr/>
            <p:nvPr/>
          </p:nvSpPr>
          <p:spPr>
            <a:xfrm>
              <a:off x="1462339" y="1771126"/>
              <a:ext cx="39015" cy="33445"/>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83"/>
            <p:cNvSpPr/>
            <p:nvPr/>
          </p:nvSpPr>
          <p:spPr>
            <a:xfrm>
              <a:off x="1511687" y="1668734"/>
              <a:ext cx="63663" cy="10645"/>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83"/>
            <p:cNvSpPr/>
            <p:nvPr/>
          </p:nvSpPr>
          <p:spPr>
            <a:xfrm>
              <a:off x="1511687" y="169145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83"/>
            <p:cNvSpPr/>
            <p:nvPr/>
          </p:nvSpPr>
          <p:spPr>
            <a:xfrm>
              <a:off x="1511687" y="1719930"/>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83"/>
            <p:cNvSpPr/>
            <p:nvPr/>
          </p:nvSpPr>
          <p:spPr>
            <a:xfrm>
              <a:off x="1511687" y="1742626"/>
              <a:ext cx="103511" cy="1067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83"/>
            <p:cNvSpPr/>
            <p:nvPr/>
          </p:nvSpPr>
          <p:spPr>
            <a:xfrm>
              <a:off x="1511687" y="1771126"/>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83"/>
            <p:cNvSpPr/>
            <p:nvPr/>
          </p:nvSpPr>
          <p:spPr>
            <a:xfrm>
              <a:off x="1511687" y="179392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83"/>
            <p:cNvSpPr/>
            <p:nvPr/>
          </p:nvSpPr>
          <p:spPr>
            <a:xfrm>
              <a:off x="1511687" y="1583390"/>
              <a:ext cx="103511" cy="10645"/>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83"/>
            <p:cNvSpPr/>
            <p:nvPr/>
          </p:nvSpPr>
          <p:spPr>
            <a:xfrm>
              <a:off x="1466165" y="1634586"/>
              <a:ext cx="149033" cy="10645"/>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83"/>
            <p:cNvSpPr/>
            <p:nvPr/>
          </p:nvSpPr>
          <p:spPr>
            <a:xfrm>
              <a:off x="1511687" y="1606086"/>
              <a:ext cx="29515" cy="1067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83"/>
            <p:cNvSpPr/>
            <p:nvPr/>
          </p:nvSpPr>
          <p:spPr>
            <a:xfrm>
              <a:off x="1551535" y="1606086"/>
              <a:ext cx="29515" cy="1067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83"/>
            <p:cNvSpPr/>
            <p:nvPr/>
          </p:nvSpPr>
          <p:spPr>
            <a:xfrm>
              <a:off x="1467908" y="1583286"/>
              <a:ext cx="33445" cy="33471"/>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2" name="Google Shape;19312;p83"/>
          <p:cNvGrpSpPr/>
          <p:nvPr/>
        </p:nvGrpSpPr>
        <p:grpSpPr>
          <a:xfrm>
            <a:off x="2269399" y="1990746"/>
            <a:ext cx="392260" cy="356160"/>
            <a:chOff x="2269399" y="1990746"/>
            <a:chExt cx="392260" cy="356160"/>
          </a:xfrm>
        </p:grpSpPr>
        <p:sp>
          <p:nvSpPr>
            <p:cNvPr id="19313" name="Google Shape;19313;p83"/>
            <p:cNvSpPr/>
            <p:nvPr/>
          </p:nvSpPr>
          <p:spPr>
            <a:xfrm>
              <a:off x="2340376" y="2040823"/>
              <a:ext cx="255798" cy="255876"/>
            </a:xfrm>
            <a:custGeom>
              <a:rect b="b" l="l" r="r" t="t"/>
              <a:pathLst>
                <a:path extrusionOk="0" h="9831" w="9828">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83"/>
            <p:cNvSpPr/>
            <p:nvPr/>
          </p:nvSpPr>
          <p:spPr>
            <a:xfrm>
              <a:off x="2393212" y="2042176"/>
              <a:ext cx="202598" cy="252519"/>
            </a:xfrm>
            <a:custGeom>
              <a:rect b="b" l="l" r="r" t="t"/>
              <a:pathLst>
                <a:path extrusionOk="0" h="9702" w="7784">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83"/>
            <p:cNvSpPr/>
            <p:nvPr/>
          </p:nvSpPr>
          <p:spPr>
            <a:xfrm>
              <a:off x="2314999" y="2043478"/>
              <a:ext cx="243357" cy="253248"/>
            </a:xfrm>
            <a:custGeom>
              <a:rect b="b" l="l" r="r" t="t"/>
              <a:pathLst>
                <a:path extrusionOk="0" h="9730" w="935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83"/>
            <p:cNvSpPr/>
            <p:nvPr/>
          </p:nvSpPr>
          <p:spPr>
            <a:xfrm>
              <a:off x="2393212" y="2174969"/>
              <a:ext cx="146925" cy="119726"/>
            </a:xfrm>
            <a:custGeom>
              <a:rect b="b" l="l" r="r" t="t"/>
              <a:pathLst>
                <a:path extrusionOk="0" h="4600" w="5645">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83"/>
            <p:cNvSpPr/>
            <p:nvPr/>
          </p:nvSpPr>
          <p:spPr>
            <a:xfrm>
              <a:off x="2320700" y="2089651"/>
              <a:ext cx="340960" cy="257256"/>
            </a:xfrm>
            <a:custGeom>
              <a:rect b="b" l="l" r="r" t="t"/>
              <a:pathLst>
                <a:path extrusionOk="0" h="9884" w="1310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83"/>
            <p:cNvSpPr/>
            <p:nvPr/>
          </p:nvSpPr>
          <p:spPr>
            <a:xfrm>
              <a:off x="2269399" y="1990746"/>
              <a:ext cx="346452" cy="257386"/>
            </a:xfrm>
            <a:custGeom>
              <a:rect b="b" l="l" r="r" t="t"/>
              <a:pathLst>
                <a:path extrusionOk="0" h="9889" w="13311">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83"/>
            <p:cNvSpPr/>
            <p:nvPr/>
          </p:nvSpPr>
          <p:spPr>
            <a:xfrm>
              <a:off x="2423534" y="2085044"/>
              <a:ext cx="16580" cy="27641"/>
            </a:xfrm>
            <a:custGeom>
              <a:rect b="b" l="l" r="r" t="t"/>
              <a:pathLst>
                <a:path extrusionOk="0" h="1062" w="637">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83"/>
            <p:cNvSpPr/>
            <p:nvPr/>
          </p:nvSpPr>
          <p:spPr>
            <a:xfrm>
              <a:off x="2321584" y="2035279"/>
              <a:ext cx="289244" cy="266912"/>
            </a:xfrm>
            <a:custGeom>
              <a:rect b="b" l="l" r="r" t="t"/>
              <a:pathLst>
                <a:path extrusionOk="0" h="10255" w="11113">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1" name="Google Shape;19321;p83"/>
          <p:cNvGrpSpPr/>
          <p:nvPr/>
        </p:nvGrpSpPr>
        <p:grpSpPr>
          <a:xfrm>
            <a:off x="5605734" y="1525687"/>
            <a:ext cx="371829" cy="355978"/>
            <a:chOff x="5605734" y="1525687"/>
            <a:chExt cx="371829" cy="355978"/>
          </a:xfrm>
        </p:grpSpPr>
        <p:sp>
          <p:nvSpPr>
            <p:cNvPr id="19322" name="Google Shape;19322;p83"/>
            <p:cNvSpPr/>
            <p:nvPr/>
          </p:nvSpPr>
          <p:spPr>
            <a:xfrm>
              <a:off x="5727621" y="1738045"/>
              <a:ext cx="9552" cy="20015"/>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83"/>
            <p:cNvSpPr/>
            <p:nvPr/>
          </p:nvSpPr>
          <p:spPr>
            <a:xfrm>
              <a:off x="5737147" y="1553796"/>
              <a:ext cx="234300" cy="246376"/>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83"/>
            <p:cNvSpPr/>
            <p:nvPr/>
          </p:nvSpPr>
          <p:spPr>
            <a:xfrm>
              <a:off x="5715544" y="1531283"/>
              <a:ext cx="247001" cy="238932"/>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83"/>
            <p:cNvSpPr/>
            <p:nvPr/>
          </p:nvSpPr>
          <p:spPr>
            <a:xfrm>
              <a:off x="5842012" y="1649239"/>
              <a:ext cx="23841" cy="5744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83"/>
            <p:cNvSpPr/>
            <p:nvPr/>
          </p:nvSpPr>
          <p:spPr>
            <a:xfrm>
              <a:off x="5642017" y="1798949"/>
              <a:ext cx="159627" cy="77041"/>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83"/>
            <p:cNvSpPr/>
            <p:nvPr/>
          </p:nvSpPr>
          <p:spPr>
            <a:xfrm>
              <a:off x="5762524" y="1754364"/>
              <a:ext cx="87218" cy="48958"/>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83"/>
            <p:cNvSpPr/>
            <p:nvPr/>
          </p:nvSpPr>
          <p:spPr>
            <a:xfrm>
              <a:off x="5611981" y="1626699"/>
              <a:ext cx="248198" cy="238932"/>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83"/>
            <p:cNvSpPr/>
            <p:nvPr/>
          </p:nvSpPr>
          <p:spPr>
            <a:xfrm>
              <a:off x="5753284" y="1777815"/>
              <a:ext cx="38391" cy="23373"/>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83"/>
            <p:cNvSpPr/>
            <p:nvPr/>
          </p:nvSpPr>
          <p:spPr>
            <a:xfrm>
              <a:off x="5605734" y="1565613"/>
              <a:ext cx="328155" cy="316052"/>
            </a:xfrm>
            <a:custGeom>
              <a:rect b="b" l="l" r="r" t="t"/>
              <a:pathLst>
                <a:path extrusionOk="0" h="12143" w="12608">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83"/>
            <p:cNvSpPr/>
            <p:nvPr/>
          </p:nvSpPr>
          <p:spPr>
            <a:xfrm>
              <a:off x="5647587" y="1525687"/>
              <a:ext cx="329977" cy="317640"/>
            </a:xfrm>
            <a:custGeom>
              <a:rect b="b" l="l" r="r" t="t"/>
              <a:pathLst>
                <a:path extrusionOk="0" h="12204" w="12678">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2" name="Google Shape;19332;p83"/>
          <p:cNvGrpSpPr/>
          <p:nvPr/>
        </p:nvGrpSpPr>
        <p:grpSpPr>
          <a:xfrm>
            <a:off x="5186041" y="1525609"/>
            <a:ext cx="266964" cy="356056"/>
            <a:chOff x="5186041" y="1525609"/>
            <a:chExt cx="266964" cy="356056"/>
          </a:xfrm>
        </p:grpSpPr>
        <p:sp>
          <p:nvSpPr>
            <p:cNvPr id="19333" name="Google Shape;19333;p83"/>
            <p:cNvSpPr/>
            <p:nvPr/>
          </p:nvSpPr>
          <p:spPr>
            <a:xfrm>
              <a:off x="5275524" y="1603977"/>
              <a:ext cx="31337" cy="68999"/>
            </a:xfrm>
            <a:custGeom>
              <a:rect b="b" l="l" r="r" t="t"/>
              <a:pathLst>
                <a:path extrusionOk="0" h="2651" w="1204">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83"/>
            <p:cNvSpPr/>
            <p:nvPr/>
          </p:nvSpPr>
          <p:spPr>
            <a:xfrm>
              <a:off x="5287965" y="1597679"/>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83"/>
            <p:cNvSpPr/>
            <p:nvPr/>
          </p:nvSpPr>
          <p:spPr>
            <a:xfrm>
              <a:off x="5299417" y="1692445"/>
              <a:ext cx="40134" cy="35189"/>
            </a:xfrm>
            <a:custGeom>
              <a:rect b="b" l="l" r="r" t="t"/>
              <a:pathLst>
                <a:path extrusionOk="0" h="1352" w="1542">
                  <a:moveTo>
                    <a:pt x="0" y="1"/>
                  </a:moveTo>
                  <a:lnTo>
                    <a:pt x="0" y="1352"/>
                  </a:lnTo>
                  <a:lnTo>
                    <a:pt x="1542" y="1352"/>
                  </a:lnTo>
                  <a:lnTo>
                    <a:pt x="1542"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83"/>
            <p:cNvSpPr/>
            <p:nvPr/>
          </p:nvSpPr>
          <p:spPr>
            <a:xfrm>
              <a:off x="5299417" y="1692445"/>
              <a:ext cx="40134" cy="21863"/>
            </a:xfrm>
            <a:custGeom>
              <a:rect b="b" l="l" r="r" t="t"/>
              <a:pathLst>
                <a:path extrusionOk="0" h="840" w="1542">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83"/>
            <p:cNvSpPr/>
            <p:nvPr/>
          </p:nvSpPr>
          <p:spPr>
            <a:xfrm>
              <a:off x="5252619" y="1714256"/>
              <a:ext cx="133729" cy="67411"/>
            </a:xfrm>
            <a:custGeom>
              <a:rect b="b" l="l" r="r" t="t"/>
              <a:pathLst>
                <a:path extrusionOk="0" h="2590" w="5138">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83"/>
            <p:cNvSpPr/>
            <p:nvPr/>
          </p:nvSpPr>
          <p:spPr>
            <a:xfrm>
              <a:off x="5281822" y="1629068"/>
              <a:ext cx="75402" cy="68999"/>
            </a:xfrm>
            <a:custGeom>
              <a:rect b="b" l="l" r="r" t="t"/>
              <a:pathLst>
                <a:path extrusionOk="0" h="2651" w="2897">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83"/>
            <p:cNvSpPr/>
            <p:nvPr/>
          </p:nvSpPr>
          <p:spPr>
            <a:xfrm>
              <a:off x="5281744" y="1629172"/>
              <a:ext cx="75219" cy="67437"/>
            </a:xfrm>
            <a:custGeom>
              <a:rect b="b" l="l" r="r" t="t"/>
              <a:pathLst>
                <a:path extrusionOk="0" h="2591" w="289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83"/>
            <p:cNvSpPr/>
            <p:nvPr/>
          </p:nvSpPr>
          <p:spPr>
            <a:xfrm>
              <a:off x="5191272" y="1530918"/>
              <a:ext cx="256423" cy="345541"/>
            </a:xfrm>
            <a:custGeom>
              <a:rect b="b" l="l" r="r" t="t"/>
              <a:pathLst>
                <a:path extrusionOk="0" h="13276" w="9852">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83"/>
            <p:cNvSpPr/>
            <p:nvPr/>
          </p:nvSpPr>
          <p:spPr>
            <a:xfrm>
              <a:off x="5191272" y="1530918"/>
              <a:ext cx="243071" cy="345541"/>
            </a:xfrm>
            <a:custGeom>
              <a:rect b="b" l="l" r="r" t="t"/>
              <a:pathLst>
                <a:path extrusionOk="0" h="13276" w="9339">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83"/>
            <p:cNvSpPr/>
            <p:nvPr/>
          </p:nvSpPr>
          <p:spPr>
            <a:xfrm>
              <a:off x="5209674" y="1559132"/>
              <a:ext cx="176050" cy="164025"/>
            </a:xfrm>
            <a:custGeom>
              <a:rect b="b" l="l" r="r" t="t"/>
              <a:pathLst>
                <a:path extrusionOk="0" h="6302" w="6764">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83"/>
            <p:cNvSpPr/>
            <p:nvPr/>
          </p:nvSpPr>
          <p:spPr>
            <a:xfrm>
              <a:off x="5186041" y="1525609"/>
              <a:ext cx="266964" cy="356056"/>
            </a:xfrm>
            <a:custGeom>
              <a:rect b="b" l="l" r="r" t="t"/>
              <a:pathLst>
                <a:path extrusionOk="0" h="13680" w="10257">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83"/>
            <p:cNvSpPr/>
            <p:nvPr/>
          </p:nvSpPr>
          <p:spPr>
            <a:xfrm>
              <a:off x="5291713" y="1624435"/>
              <a:ext cx="57130" cy="17855"/>
            </a:xfrm>
            <a:custGeom>
              <a:rect b="b" l="l" r="r" t="t"/>
              <a:pathLst>
                <a:path extrusionOk="0" h="686" w="2195">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83"/>
            <p:cNvSpPr/>
            <p:nvPr/>
          </p:nvSpPr>
          <p:spPr>
            <a:xfrm>
              <a:off x="5255092" y="1592551"/>
              <a:ext cx="174306" cy="166524"/>
            </a:xfrm>
            <a:custGeom>
              <a:rect b="b" l="l" r="r" t="t"/>
              <a:pathLst>
                <a:path extrusionOk="0" h="6398" w="6697">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6" name="Google Shape;19346;p83"/>
          <p:cNvGrpSpPr/>
          <p:nvPr/>
        </p:nvGrpSpPr>
        <p:grpSpPr>
          <a:xfrm>
            <a:off x="1356198" y="2907591"/>
            <a:ext cx="379143" cy="337655"/>
            <a:chOff x="1356198" y="2907591"/>
            <a:chExt cx="379143" cy="337655"/>
          </a:xfrm>
        </p:grpSpPr>
        <p:sp>
          <p:nvSpPr>
            <p:cNvPr id="19347" name="Google Shape;19347;p83"/>
            <p:cNvSpPr/>
            <p:nvPr/>
          </p:nvSpPr>
          <p:spPr>
            <a:xfrm>
              <a:off x="1361768" y="3061517"/>
              <a:ext cx="207101" cy="178158"/>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83"/>
            <p:cNvSpPr/>
            <p:nvPr/>
          </p:nvSpPr>
          <p:spPr>
            <a:xfrm>
              <a:off x="1516085" y="2913161"/>
              <a:ext cx="213686" cy="178054"/>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83"/>
            <p:cNvSpPr/>
            <p:nvPr/>
          </p:nvSpPr>
          <p:spPr>
            <a:xfrm>
              <a:off x="1379545" y="3061517"/>
              <a:ext cx="29697" cy="65329"/>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83"/>
            <p:cNvSpPr/>
            <p:nvPr/>
          </p:nvSpPr>
          <p:spPr>
            <a:xfrm>
              <a:off x="1391440" y="3055661"/>
              <a:ext cx="71289" cy="71185"/>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83"/>
            <p:cNvSpPr/>
            <p:nvPr/>
          </p:nvSpPr>
          <p:spPr>
            <a:xfrm>
              <a:off x="1403360" y="3144571"/>
              <a:ext cx="35554" cy="2969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83"/>
            <p:cNvSpPr/>
            <p:nvPr/>
          </p:nvSpPr>
          <p:spPr>
            <a:xfrm>
              <a:off x="1385505" y="3085411"/>
              <a:ext cx="71263" cy="65147"/>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83"/>
            <p:cNvSpPr/>
            <p:nvPr/>
          </p:nvSpPr>
          <p:spPr>
            <a:xfrm>
              <a:off x="1385505" y="3085333"/>
              <a:ext cx="71081" cy="6376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83"/>
            <p:cNvSpPr/>
            <p:nvPr/>
          </p:nvSpPr>
          <p:spPr>
            <a:xfrm>
              <a:off x="1361768" y="3175622"/>
              <a:ext cx="23763" cy="63950"/>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83"/>
            <p:cNvSpPr/>
            <p:nvPr/>
          </p:nvSpPr>
          <p:spPr>
            <a:xfrm>
              <a:off x="1456743" y="3061517"/>
              <a:ext cx="112126" cy="146379"/>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83"/>
            <p:cNvSpPr/>
            <p:nvPr/>
          </p:nvSpPr>
          <p:spPr>
            <a:xfrm>
              <a:off x="1542191" y="3061517"/>
              <a:ext cx="26678" cy="35658"/>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83"/>
            <p:cNvSpPr/>
            <p:nvPr/>
          </p:nvSpPr>
          <p:spPr>
            <a:xfrm>
              <a:off x="1395942" y="3079659"/>
              <a:ext cx="51196" cy="17178"/>
            </a:xfrm>
            <a:custGeom>
              <a:rect b="b" l="l" r="r" t="t"/>
              <a:pathLst>
                <a:path extrusionOk="0" h="660" w="1967">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83"/>
            <p:cNvSpPr/>
            <p:nvPr/>
          </p:nvSpPr>
          <p:spPr>
            <a:xfrm>
              <a:off x="1379910" y="3192488"/>
              <a:ext cx="11192" cy="52680"/>
            </a:xfrm>
            <a:custGeom>
              <a:rect b="b" l="l" r="r" t="t"/>
              <a:pathLst>
                <a:path extrusionOk="0" h="2024" w="43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83"/>
            <p:cNvSpPr/>
            <p:nvPr/>
          </p:nvSpPr>
          <p:spPr>
            <a:xfrm>
              <a:off x="1356198" y="3050013"/>
              <a:ext cx="219438" cy="195232"/>
            </a:xfrm>
            <a:custGeom>
              <a:rect b="b" l="l" r="r" t="t"/>
              <a:pathLst>
                <a:path extrusionOk="0" h="7501" w="8431">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83"/>
            <p:cNvSpPr/>
            <p:nvPr/>
          </p:nvSpPr>
          <p:spPr>
            <a:xfrm>
              <a:off x="1510594" y="2907591"/>
              <a:ext cx="224747" cy="189220"/>
            </a:xfrm>
            <a:custGeom>
              <a:rect b="b" l="l" r="r" t="t"/>
              <a:pathLst>
                <a:path extrusionOk="0" h="7270" w="8635">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83"/>
            <p:cNvSpPr/>
            <p:nvPr/>
          </p:nvSpPr>
          <p:spPr>
            <a:xfrm>
              <a:off x="1537818" y="2943196"/>
              <a:ext cx="167851" cy="106192"/>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2" name="Google Shape;19362;p83"/>
          <p:cNvGrpSpPr/>
          <p:nvPr/>
        </p:nvGrpSpPr>
        <p:grpSpPr>
          <a:xfrm>
            <a:off x="1860689" y="2886795"/>
            <a:ext cx="307905" cy="379143"/>
            <a:chOff x="1860689" y="2886795"/>
            <a:chExt cx="307905" cy="379143"/>
          </a:xfrm>
        </p:grpSpPr>
        <p:sp>
          <p:nvSpPr>
            <p:cNvPr id="19363" name="Google Shape;19363;p83"/>
            <p:cNvSpPr/>
            <p:nvPr/>
          </p:nvSpPr>
          <p:spPr>
            <a:xfrm>
              <a:off x="1979010" y="2939813"/>
              <a:ext cx="71185" cy="53513"/>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83"/>
            <p:cNvSpPr/>
            <p:nvPr/>
          </p:nvSpPr>
          <p:spPr>
            <a:xfrm>
              <a:off x="1979010" y="2958579"/>
              <a:ext cx="71185" cy="34747"/>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83"/>
            <p:cNvSpPr/>
            <p:nvPr/>
          </p:nvSpPr>
          <p:spPr>
            <a:xfrm>
              <a:off x="1979011" y="2969120"/>
              <a:ext cx="17777" cy="24206"/>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83"/>
            <p:cNvSpPr/>
            <p:nvPr/>
          </p:nvSpPr>
          <p:spPr>
            <a:xfrm>
              <a:off x="2032393" y="2969120"/>
              <a:ext cx="17803" cy="24206"/>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83"/>
            <p:cNvSpPr/>
            <p:nvPr/>
          </p:nvSpPr>
          <p:spPr>
            <a:xfrm>
              <a:off x="1990827" y="2892287"/>
              <a:ext cx="47552" cy="53513"/>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83"/>
            <p:cNvSpPr/>
            <p:nvPr/>
          </p:nvSpPr>
          <p:spPr>
            <a:xfrm>
              <a:off x="1990827" y="2892391"/>
              <a:ext cx="32717" cy="5346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83"/>
            <p:cNvSpPr/>
            <p:nvPr/>
          </p:nvSpPr>
          <p:spPr>
            <a:xfrm>
              <a:off x="1990827" y="2892391"/>
              <a:ext cx="47552" cy="23737"/>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83"/>
            <p:cNvSpPr/>
            <p:nvPr/>
          </p:nvSpPr>
          <p:spPr>
            <a:xfrm>
              <a:off x="1990827" y="2892391"/>
              <a:ext cx="32717" cy="21629"/>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83"/>
            <p:cNvSpPr/>
            <p:nvPr/>
          </p:nvSpPr>
          <p:spPr>
            <a:xfrm>
              <a:off x="1979010" y="3011076"/>
              <a:ext cx="71185" cy="142422"/>
            </a:xfrm>
            <a:custGeom>
              <a:rect b="b" l="l" r="r" t="t"/>
              <a:pathLst>
                <a:path extrusionOk="0" h="5472" w="2735">
                  <a:moveTo>
                    <a:pt x="0" y="0"/>
                  </a:moveTo>
                  <a:lnTo>
                    <a:pt x="0" y="5471"/>
                  </a:lnTo>
                  <a:lnTo>
                    <a:pt x="2734" y="5471"/>
                  </a:lnTo>
                  <a:lnTo>
                    <a:pt x="27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83"/>
            <p:cNvSpPr/>
            <p:nvPr/>
          </p:nvSpPr>
          <p:spPr>
            <a:xfrm>
              <a:off x="1979010" y="3094130"/>
              <a:ext cx="71185" cy="59447"/>
            </a:xfrm>
            <a:custGeom>
              <a:rect b="b" l="l" r="r" t="t"/>
              <a:pathLst>
                <a:path extrusionOk="0" h="2284" w="2735">
                  <a:moveTo>
                    <a:pt x="0" y="0"/>
                  </a:moveTo>
                  <a:lnTo>
                    <a:pt x="0" y="2284"/>
                  </a:lnTo>
                  <a:lnTo>
                    <a:pt x="2734" y="2284"/>
                  </a:lnTo>
                  <a:lnTo>
                    <a:pt x="2734"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83"/>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83"/>
            <p:cNvSpPr/>
            <p:nvPr/>
          </p:nvSpPr>
          <p:spPr>
            <a:xfrm>
              <a:off x="1937419" y="3076353"/>
              <a:ext cx="26782" cy="71185"/>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83"/>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83"/>
            <p:cNvSpPr/>
            <p:nvPr/>
          </p:nvSpPr>
          <p:spPr>
            <a:xfrm>
              <a:off x="1937419" y="3076353"/>
              <a:ext cx="26782" cy="53148"/>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83"/>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83"/>
            <p:cNvSpPr/>
            <p:nvPr/>
          </p:nvSpPr>
          <p:spPr>
            <a:xfrm>
              <a:off x="1919668" y="3155034"/>
              <a:ext cx="17777" cy="81622"/>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83"/>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83"/>
            <p:cNvSpPr/>
            <p:nvPr/>
          </p:nvSpPr>
          <p:spPr>
            <a:xfrm>
              <a:off x="1955195" y="2993299"/>
              <a:ext cx="118816" cy="23737"/>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83"/>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83"/>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83"/>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83"/>
            <p:cNvSpPr/>
            <p:nvPr/>
          </p:nvSpPr>
          <p:spPr>
            <a:xfrm>
              <a:off x="1937419" y="3076353"/>
              <a:ext cx="26782" cy="52419"/>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83"/>
            <p:cNvSpPr/>
            <p:nvPr/>
          </p:nvSpPr>
          <p:spPr>
            <a:xfrm>
              <a:off x="1919668" y="3155034"/>
              <a:ext cx="17777" cy="81622"/>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83"/>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83"/>
            <p:cNvSpPr/>
            <p:nvPr/>
          </p:nvSpPr>
          <p:spPr>
            <a:xfrm>
              <a:off x="2044209" y="3076353"/>
              <a:ext cx="47552" cy="71185"/>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83"/>
            <p:cNvSpPr/>
            <p:nvPr/>
          </p:nvSpPr>
          <p:spPr>
            <a:xfrm>
              <a:off x="2026433" y="3141656"/>
              <a:ext cx="83184" cy="95000"/>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83"/>
            <p:cNvSpPr/>
            <p:nvPr/>
          </p:nvSpPr>
          <p:spPr>
            <a:xfrm>
              <a:off x="2044313" y="3076353"/>
              <a:ext cx="47448" cy="53408"/>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83"/>
            <p:cNvSpPr/>
            <p:nvPr/>
          </p:nvSpPr>
          <p:spPr>
            <a:xfrm>
              <a:off x="2044209" y="3076353"/>
              <a:ext cx="26756" cy="52419"/>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83"/>
            <p:cNvSpPr/>
            <p:nvPr/>
          </p:nvSpPr>
          <p:spPr>
            <a:xfrm>
              <a:off x="2026537" y="3155034"/>
              <a:ext cx="17803" cy="81622"/>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83"/>
            <p:cNvSpPr/>
            <p:nvPr/>
          </p:nvSpPr>
          <p:spPr>
            <a:xfrm>
              <a:off x="2091736" y="3155034"/>
              <a:ext cx="17803" cy="81622"/>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83"/>
            <p:cNvSpPr/>
            <p:nvPr/>
          </p:nvSpPr>
          <p:spPr>
            <a:xfrm>
              <a:off x="1884036" y="3135800"/>
              <a:ext cx="47474" cy="71081"/>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83"/>
            <p:cNvSpPr/>
            <p:nvPr/>
          </p:nvSpPr>
          <p:spPr>
            <a:xfrm>
              <a:off x="1866181" y="3200999"/>
              <a:ext cx="83184" cy="59369"/>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83"/>
            <p:cNvSpPr/>
            <p:nvPr/>
          </p:nvSpPr>
          <p:spPr>
            <a:xfrm>
              <a:off x="1884036" y="3135800"/>
              <a:ext cx="47474" cy="53304"/>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83"/>
            <p:cNvSpPr/>
            <p:nvPr/>
          </p:nvSpPr>
          <p:spPr>
            <a:xfrm>
              <a:off x="1884036" y="3135800"/>
              <a:ext cx="26678" cy="52393"/>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83"/>
            <p:cNvSpPr/>
            <p:nvPr/>
          </p:nvSpPr>
          <p:spPr>
            <a:xfrm>
              <a:off x="1866285" y="3214377"/>
              <a:ext cx="17777" cy="45991"/>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83"/>
            <p:cNvSpPr/>
            <p:nvPr/>
          </p:nvSpPr>
          <p:spPr>
            <a:xfrm>
              <a:off x="1931484" y="3214377"/>
              <a:ext cx="17777" cy="45991"/>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83"/>
            <p:cNvSpPr/>
            <p:nvPr/>
          </p:nvSpPr>
          <p:spPr>
            <a:xfrm>
              <a:off x="1990827" y="3135800"/>
              <a:ext cx="47552" cy="71081"/>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83"/>
            <p:cNvSpPr/>
            <p:nvPr/>
          </p:nvSpPr>
          <p:spPr>
            <a:xfrm>
              <a:off x="1973050" y="3200999"/>
              <a:ext cx="83080" cy="59369"/>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83"/>
            <p:cNvSpPr/>
            <p:nvPr/>
          </p:nvSpPr>
          <p:spPr>
            <a:xfrm>
              <a:off x="1990827" y="3135800"/>
              <a:ext cx="47552" cy="53304"/>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83"/>
            <p:cNvSpPr/>
            <p:nvPr/>
          </p:nvSpPr>
          <p:spPr>
            <a:xfrm>
              <a:off x="1990827" y="3135800"/>
              <a:ext cx="26756" cy="52393"/>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83"/>
            <p:cNvSpPr/>
            <p:nvPr/>
          </p:nvSpPr>
          <p:spPr>
            <a:xfrm>
              <a:off x="1973050" y="3214377"/>
              <a:ext cx="17803" cy="45991"/>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83"/>
            <p:cNvSpPr/>
            <p:nvPr/>
          </p:nvSpPr>
          <p:spPr>
            <a:xfrm>
              <a:off x="2038353" y="3214377"/>
              <a:ext cx="17777" cy="45991"/>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83"/>
            <p:cNvSpPr/>
            <p:nvPr/>
          </p:nvSpPr>
          <p:spPr>
            <a:xfrm>
              <a:off x="2097696" y="3135696"/>
              <a:ext cx="47448" cy="71185"/>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83"/>
            <p:cNvSpPr/>
            <p:nvPr/>
          </p:nvSpPr>
          <p:spPr>
            <a:xfrm>
              <a:off x="2079841" y="3200999"/>
              <a:ext cx="83158" cy="59369"/>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83"/>
            <p:cNvSpPr/>
            <p:nvPr/>
          </p:nvSpPr>
          <p:spPr>
            <a:xfrm>
              <a:off x="2097696" y="3135696"/>
              <a:ext cx="47448" cy="53408"/>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83"/>
            <p:cNvSpPr/>
            <p:nvPr/>
          </p:nvSpPr>
          <p:spPr>
            <a:xfrm>
              <a:off x="2097696" y="3135800"/>
              <a:ext cx="26678" cy="52393"/>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83"/>
            <p:cNvSpPr/>
            <p:nvPr/>
          </p:nvSpPr>
          <p:spPr>
            <a:xfrm>
              <a:off x="2079919" y="3214377"/>
              <a:ext cx="17803" cy="45991"/>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83"/>
            <p:cNvSpPr/>
            <p:nvPr/>
          </p:nvSpPr>
          <p:spPr>
            <a:xfrm>
              <a:off x="2145118" y="3214377"/>
              <a:ext cx="17803" cy="45991"/>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83"/>
            <p:cNvSpPr/>
            <p:nvPr/>
          </p:nvSpPr>
          <p:spPr>
            <a:xfrm>
              <a:off x="1860689" y="3070679"/>
              <a:ext cx="307905" cy="195258"/>
            </a:xfrm>
            <a:custGeom>
              <a:rect b="b" l="l" r="r" t="t"/>
              <a:pathLst>
                <a:path extrusionOk="0" h="7502" w="1183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83"/>
            <p:cNvSpPr/>
            <p:nvPr/>
          </p:nvSpPr>
          <p:spPr>
            <a:xfrm>
              <a:off x="1948428" y="2886795"/>
              <a:ext cx="132350" cy="177325"/>
            </a:xfrm>
            <a:custGeom>
              <a:rect b="b" l="l" r="r" t="t"/>
              <a:pathLst>
                <a:path extrusionOk="0" h="6813" w="5085">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83"/>
            <p:cNvSpPr/>
            <p:nvPr/>
          </p:nvSpPr>
          <p:spPr>
            <a:xfrm>
              <a:off x="1995304" y="3035152"/>
              <a:ext cx="36751" cy="11192"/>
            </a:xfrm>
            <a:custGeom>
              <a:rect b="b" l="l" r="r" t="t"/>
              <a:pathLst>
                <a:path extrusionOk="0" h="430" w="1412">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4" name="Google Shape;19414;p83"/>
          <p:cNvGrpSpPr/>
          <p:nvPr/>
        </p:nvGrpSpPr>
        <p:grpSpPr>
          <a:xfrm>
            <a:off x="1817093" y="1990798"/>
            <a:ext cx="356004" cy="355900"/>
            <a:chOff x="1817093" y="1990798"/>
            <a:chExt cx="356004" cy="355900"/>
          </a:xfrm>
        </p:grpSpPr>
        <p:sp>
          <p:nvSpPr>
            <p:cNvPr id="19415" name="Google Shape;19415;p83"/>
            <p:cNvSpPr/>
            <p:nvPr/>
          </p:nvSpPr>
          <p:spPr>
            <a:xfrm>
              <a:off x="1822325" y="1996030"/>
              <a:ext cx="262019" cy="172745"/>
            </a:xfrm>
            <a:custGeom>
              <a:rect b="b" l="l" r="r" t="t"/>
              <a:pathLst>
                <a:path extrusionOk="0" h="6637" w="10067">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83"/>
            <p:cNvSpPr/>
            <p:nvPr/>
          </p:nvSpPr>
          <p:spPr>
            <a:xfrm>
              <a:off x="1995043" y="1995926"/>
              <a:ext cx="172823" cy="262045"/>
            </a:xfrm>
            <a:custGeom>
              <a:rect b="b" l="l" r="r" t="t"/>
              <a:pathLst>
                <a:path extrusionOk="0" h="10068" w="664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83"/>
            <p:cNvSpPr/>
            <p:nvPr/>
          </p:nvSpPr>
          <p:spPr>
            <a:xfrm>
              <a:off x="1905743" y="2168748"/>
              <a:ext cx="262123" cy="172823"/>
            </a:xfrm>
            <a:custGeom>
              <a:rect b="b" l="l" r="r" t="t"/>
              <a:pathLst>
                <a:path extrusionOk="0" h="6640" w="10071">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83"/>
            <p:cNvSpPr/>
            <p:nvPr/>
          </p:nvSpPr>
          <p:spPr>
            <a:xfrm>
              <a:off x="1822325" y="2079552"/>
              <a:ext cx="172823" cy="261941"/>
            </a:xfrm>
            <a:custGeom>
              <a:rect b="b" l="l" r="r" t="t"/>
              <a:pathLst>
                <a:path extrusionOk="0" h="10064" w="664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83"/>
            <p:cNvSpPr/>
            <p:nvPr/>
          </p:nvSpPr>
          <p:spPr>
            <a:xfrm>
              <a:off x="1822325" y="2168748"/>
              <a:ext cx="39041" cy="172745"/>
            </a:xfrm>
            <a:custGeom>
              <a:rect b="b" l="l" r="r" t="t"/>
              <a:pathLst>
                <a:path extrusionOk="0" h="6637" w="150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83"/>
            <p:cNvSpPr/>
            <p:nvPr/>
          </p:nvSpPr>
          <p:spPr>
            <a:xfrm>
              <a:off x="1874979" y="2079578"/>
              <a:ext cx="39406" cy="89196"/>
            </a:xfrm>
            <a:custGeom>
              <a:rect b="b" l="l" r="r" t="t"/>
              <a:pathLst>
                <a:path extrusionOk="0" h="3427" w="1514">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83"/>
            <p:cNvSpPr/>
            <p:nvPr/>
          </p:nvSpPr>
          <p:spPr>
            <a:xfrm>
              <a:off x="1822325" y="1996030"/>
              <a:ext cx="39041" cy="172745"/>
            </a:xfrm>
            <a:custGeom>
              <a:rect b="b" l="l" r="r" t="t"/>
              <a:pathLst>
                <a:path extrusionOk="0" h="6637" w="150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83"/>
            <p:cNvSpPr/>
            <p:nvPr/>
          </p:nvSpPr>
          <p:spPr>
            <a:xfrm>
              <a:off x="2059149" y="2051598"/>
              <a:ext cx="39562" cy="61399"/>
            </a:xfrm>
            <a:custGeom>
              <a:rect b="b" l="l" r="r" t="t"/>
              <a:pathLst>
                <a:path extrusionOk="0" h="2359" w="152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83"/>
            <p:cNvSpPr/>
            <p:nvPr/>
          </p:nvSpPr>
          <p:spPr>
            <a:xfrm>
              <a:off x="1995043" y="1995926"/>
              <a:ext cx="22358" cy="72565"/>
            </a:xfrm>
            <a:custGeom>
              <a:rect b="b" l="l" r="r" t="t"/>
              <a:pathLst>
                <a:path extrusionOk="0" h="2788" w="859">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83"/>
            <p:cNvSpPr/>
            <p:nvPr/>
          </p:nvSpPr>
          <p:spPr>
            <a:xfrm>
              <a:off x="1995043" y="2096314"/>
              <a:ext cx="22358" cy="72461"/>
            </a:xfrm>
            <a:custGeom>
              <a:rect b="b" l="l" r="r" t="t"/>
              <a:pathLst>
                <a:path extrusionOk="0" h="2784" w="859">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83"/>
            <p:cNvSpPr/>
            <p:nvPr/>
          </p:nvSpPr>
          <p:spPr>
            <a:xfrm>
              <a:off x="2042283" y="2168748"/>
              <a:ext cx="44715" cy="89170"/>
            </a:xfrm>
            <a:custGeom>
              <a:rect b="b" l="l" r="r" t="t"/>
              <a:pathLst>
                <a:path extrusionOk="0" h="3426" w="1718">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83"/>
            <p:cNvSpPr/>
            <p:nvPr/>
          </p:nvSpPr>
          <p:spPr>
            <a:xfrm>
              <a:off x="1983956" y="2168748"/>
              <a:ext cx="22280" cy="72461"/>
            </a:xfrm>
            <a:custGeom>
              <a:rect b="b" l="l" r="r" t="t"/>
              <a:pathLst>
                <a:path extrusionOk="0" h="2784" w="856">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83"/>
            <p:cNvSpPr/>
            <p:nvPr/>
          </p:nvSpPr>
          <p:spPr>
            <a:xfrm>
              <a:off x="1903088" y="2224525"/>
              <a:ext cx="39041" cy="61295"/>
            </a:xfrm>
            <a:custGeom>
              <a:rect b="b" l="l" r="r" t="t"/>
              <a:pathLst>
                <a:path extrusionOk="0" h="2355" w="150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83"/>
            <p:cNvSpPr/>
            <p:nvPr/>
          </p:nvSpPr>
          <p:spPr>
            <a:xfrm>
              <a:off x="1983956" y="2269032"/>
              <a:ext cx="27849" cy="72539"/>
            </a:xfrm>
            <a:custGeom>
              <a:rect b="b" l="l" r="r" t="t"/>
              <a:pathLst>
                <a:path extrusionOk="0" h="2787" w="107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83"/>
            <p:cNvSpPr/>
            <p:nvPr/>
          </p:nvSpPr>
          <p:spPr>
            <a:xfrm>
              <a:off x="1817093" y="1990798"/>
              <a:ext cx="356004" cy="355900"/>
            </a:xfrm>
            <a:custGeom>
              <a:rect b="b" l="l" r="r" t="t"/>
              <a:pathLst>
                <a:path extrusionOk="0" h="13674" w="13678">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0" name="Google Shape;19430;p83"/>
          <p:cNvGrpSpPr/>
          <p:nvPr/>
        </p:nvGrpSpPr>
        <p:grpSpPr>
          <a:xfrm>
            <a:off x="6558237" y="1550777"/>
            <a:ext cx="355978" cy="305797"/>
            <a:chOff x="6558237" y="1550777"/>
            <a:chExt cx="355978" cy="305797"/>
          </a:xfrm>
        </p:grpSpPr>
        <p:sp>
          <p:nvSpPr>
            <p:cNvPr id="19431" name="Google Shape;19431;p83"/>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83"/>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83"/>
            <p:cNvSpPr/>
            <p:nvPr/>
          </p:nvSpPr>
          <p:spPr>
            <a:xfrm>
              <a:off x="6563364" y="1606008"/>
              <a:ext cx="345645" cy="144999"/>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83"/>
            <p:cNvSpPr/>
            <p:nvPr/>
          </p:nvSpPr>
          <p:spPr>
            <a:xfrm>
              <a:off x="6591292" y="1606086"/>
              <a:ext cx="289790" cy="16710"/>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83"/>
            <p:cNvSpPr/>
            <p:nvPr/>
          </p:nvSpPr>
          <p:spPr>
            <a:xfrm>
              <a:off x="6624711"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83"/>
            <p:cNvSpPr/>
            <p:nvPr/>
          </p:nvSpPr>
          <p:spPr>
            <a:xfrm>
              <a:off x="6624711"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83"/>
            <p:cNvSpPr/>
            <p:nvPr/>
          </p:nvSpPr>
          <p:spPr>
            <a:xfrm>
              <a:off x="6624711"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83"/>
            <p:cNvSpPr/>
            <p:nvPr/>
          </p:nvSpPr>
          <p:spPr>
            <a:xfrm>
              <a:off x="6624711"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83"/>
            <p:cNvSpPr/>
            <p:nvPr/>
          </p:nvSpPr>
          <p:spPr>
            <a:xfrm>
              <a:off x="6825357"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83"/>
            <p:cNvSpPr/>
            <p:nvPr/>
          </p:nvSpPr>
          <p:spPr>
            <a:xfrm>
              <a:off x="6825357"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83"/>
            <p:cNvSpPr/>
            <p:nvPr/>
          </p:nvSpPr>
          <p:spPr>
            <a:xfrm>
              <a:off x="6825357"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83"/>
            <p:cNvSpPr/>
            <p:nvPr/>
          </p:nvSpPr>
          <p:spPr>
            <a:xfrm>
              <a:off x="6825357"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83"/>
            <p:cNvSpPr/>
            <p:nvPr/>
          </p:nvSpPr>
          <p:spPr>
            <a:xfrm>
              <a:off x="6708337" y="1706370"/>
              <a:ext cx="55699" cy="22280"/>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83"/>
            <p:cNvSpPr/>
            <p:nvPr/>
          </p:nvSpPr>
          <p:spPr>
            <a:xfrm>
              <a:off x="6613649" y="1728623"/>
              <a:ext cx="44533" cy="39041"/>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83"/>
            <p:cNvSpPr/>
            <p:nvPr/>
          </p:nvSpPr>
          <p:spPr>
            <a:xfrm>
              <a:off x="6613545"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83"/>
            <p:cNvSpPr/>
            <p:nvPr/>
          </p:nvSpPr>
          <p:spPr>
            <a:xfrm>
              <a:off x="6814191" y="1728623"/>
              <a:ext cx="44637" cy="39041"/>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83"/>
            <p:cNvSpPr/>
            <p:nvPr/>
          </p:nvSpPr>
          <p:spPr>
            <a:xfrm>
              <a:off x="6814191"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83"/>
            <p:cNvSpPr/>
            <p:nvPr/>
          </p:nvSpPr>
          <p:spPr>
            <a:xfrm>
              <a:off x="6558237" y="1550777"/>
              <a:ext cx="355978" cy="305797"/>
            </a:xfrm>
            <a:custGeom>
              <a:rect b="b" l="l" r="r" t="t"/>
              <a:pathLst>
                <a:path extrusionOk="0" h="11749" w="13677">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83"/>
            <p:cNvSpPr/>
            <p:nvPr/>
          </p:nvSpPr>
          <p:spPr>
            <a:xfrm>
              <a:off x="6703106" y="1701242"/>
              <a:ext cx="66162" cy="32717"/>
            </a:xfrm>
            <a:custGeom>
              <a:rect b="b" l="l" r="r" t="t"/>
              <a:pathLst>
                <a:path extrusionOk="0" h="1257" w="2542">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0" name="Google Shape;19450;p83"/>
          <p:cNvGrpSpPr/>
          <p:nvPr/>
        </p:nvGrpSpPr>
        <p:grpSpPr>
          <a:xfrm>
            <a:off x="1809858" y="2454296"/>
            <a:ext cx="417065" cy="312018"/>
            <a:chOff x="1809858" y="2454296"/>
            <a:chExt cx="417065" cy="312018"/>
          </a:xfrm>
        </p:grpSpPr>
        <p:sp>
          <p:nvSpPr>
            <p:cNvPr id="19451" name="Google Shape;19451;p83"/>
            <p:cNvSpPr/>
            <p:nvPr/>
          </p:nvSpPr>
          <p:spPr>
            <a:xfrm>
              <a:off x="1816833" y="2460438"/>
              <a:ext cx="404780" cy="215117"/>
            </a:xfrm>
            <a:custGeom>
              <a:rect b="b" l="l" r="r" t="t"/>
              <a:pathLst>
                <a:path extrusionOk="0" h="8265" w="15552">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83"/>
            <p:cNvSpPr/>
            <p:nvPr/>
          </p:nvSpPr>
          <p:spPr>
            <a:xfrm>
              <a:off x="1815454" y="2525793"/>
              <a:ext cx="368706" cy="149762"/>
            </a:xfrm>
            <a:custGeom>
              <a:rect b="b" l="l" r="r" t="t"/>
              <a:pathLst>
                <a:path extrusionOk="0" h="5754" w="14166">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83"/>
            <p:cNvSpPr/>
            <p:nvPr/>
          </p:nvSpPr>
          <p:spPr>
            <a:xfrm>
              <a:off x="1947127" y="2564731"/>
              <a:ext cx="143359" cy="195440"/>
            </a:xfrm>
            <a:custGeom>
              <a:rect b="b" l="l" r="r" t="t"/>
              <a:pathLst>
                <a:path extrusionOk="0" h="7509" w="5508">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83"/>
            <p:cNvSpPr/>
            <p:nvPr/>
          </p:nvSpPr>
          <p:spPr>
            <a:xfrm>
              <a:off x="2044860" y="2610331"/>
              <a:ext cx="45626" cy="13014"/>
            </a:xfrm>
            <a:custGeom>
              <a:rect b="b" l="l" r="r" t="t"/>
              <a:pathLst>
                <a:path extrusionOk="0" h="500" w="1753">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83"/>
            <p:cNvSpPr/>
            <p:nvPr/>
          </p:nvSpPr>
          <p:spPr>
            <a:xfrm>
              <a:off x="1809858" y="2454296"/>
              <a:ext cx="417065" cy="227298"/>
            </a:xfrm>
            <a:custGeom>
              <a:rect b="b" l="l" r="r" t="t"/>
              <a:pathLst>
                <a:path extrusionOk="0" h="8733" w="16024">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83"/>
            <p:cNvSpPr/>
            <p:nvPr/>
          </p:nvSpPr>
          <p:spPr>
            <a:xfrm>
              <a:off x="1941010" y="2558588"/>
              <a:ext cx="155514" cy="207725"/>
            </a:xfrm>
            <a:custGeom>
              <a:rect b="b" l="l" r="r" t="t"/>
              <a:pathLst>
                <a:path extrusionOk="0" h="7981" w="5975">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83"/>
            <p:cNvSpPr/>
            <p:nvPr/>
          </p:nvSpPr>
          <p:spPr>
            <a:xfrm>
              <a:off x="1984528" y="2643308"/>
              <a:ext cx="68687" cy="84173"/>
            </a:xfrm>
            <a:custGeom>
              <a:rect b="b" l="l" r="r" t="t"/>
              <a:pathLst>
                <a:path extrusionOk="0" h="3234" w="2639">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83"/>
            <p:cNvSpPr/>
            <p:nvPr/>
          </p:nvSpPr>
          <p:spPr>
            <a:xfrm>
              <a:off x="1984268" y="2481755"/>
              <a:ext cx="54554" cy="37089"/>
            </a:xfrm>
            <a:custGeom>
              <a:rect b="b" l="l" r="r" t="t"/>
              <a:pathLst>
                <a:path extrusionOk="0" h="1425" w="2096">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83"/>
            <p:cNvSpPr/>
            <p:nvPr/>
          </p:nvSpPr>
          <p:spPr>
            <a:xfrm>
              <a:off x="2088794" y="2522384"/>
              <a:ext cx="42165" cy="35371"/>
            </a:xfrm>
            <a:custGeom>
              <a:rect b="b" l="l" r="r" t="t"/>
              <a:pathLst>
                <a:path extrusionOk="0" h="1359" w="162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0" name="Google Shape;19460;p83"/>
          <p:cNvGrpSpPr/>
          <p:nvPr/>
        </p:nvGrpSpPr>
        <p:grpSpPr>
          <a:xfrm>
            <a:off x="877266" y="1990798"/>
            <a:ext cx="340934" cy="355952"/>
            <a:chOff x="877266" y="1990798"/>
            <a:chExt cx="340934" cy="355952"/>
          </a:xfrm>
        </p:grpSpPr>
        <p:sp>
          <p:nvSpPr>
            <p:cNvPr id="19461" name="Google Shape;19461;p83"/>
            <p:cNvSpPr/>
            <p:nvPr/>
          </p:nvSpPr>
          <p:spPr>
            <a:xfrm>
              <a:off x="999231" y="1996030"/>
              <a:ext cx="214310" cy="164494"/>
            </a:xfrm>
            <a:custGeom>
              <a:rect b="b" l="l" r="r" t="t"/>
              <a:pathLst>
                <a:path extrusionOk="0" h="6320" w="8234">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83"/>
            <p:cNvSpPr/>
            <p:nvPr/>
          </p:nvSpPr>
          <p:spPr>
            <a:xfrm>
              <a:off x="1033379" y="1995926"/>
              <a:ext cx="151688" cy="164520"/>
            </a:xfrm>
            <a:custGeom>
              <a:rect b="b" l="l" r="r" t="t"/>
              <a:pathLst>
                <a:path extrusionOk="0" h="6321" w="5828">
                  <a:moveTo>
                    <a:pt x="4522" y="1"/>
                  </a:moveTo>
                  <a:lnTo>
                    <a:pt x="0" y="6320"/>
                  </a:lnTo>
                  <a:lnTo>
                    <a:pt x="1306" y="6320"/>
                  </a:lnTo>
                  <a:lnTo>
                    <a:pt x="5827"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83"/>
            <p:cNvSpPr/>
            <p:nvPr/>
          </p:nvSpPr>
          <p:spPr>
            <a:xfrm>
              <a:off x="1067345" y="1995926"/>
              <a:ext cx="146196" cy="164598"/>
            </a:xfrm>
            <a:custGeom>
              <a:rect b="b" l="l" r="r" t="t"/>
              <a:pathLst>
                <a:path extrusionOk="0" h="6324" w="5617">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83"/>
            <p:cNvSpPr/>
            <p:nvPr/>
          </p:nvSpPr>
          <p:spPr>
            <a:xfrm>
              <a:off x="884008" y="1996030"/>
              <a:ext cx="214232" cy="164494"/>
            </a:xfrm>
            <a:custGeom>
              <a:rect b="b" l="l" r="r" t="t"/>
              <a:pathLst>
                <a:path extrusionOk="0" h="6320" w="8231">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83"/>
            <p:cNvSpPr/>
            <p:nvPr/>
          </p:nvSpPr>
          <p:spPr>
            <a:xfrm>
              <a:off x="914225" y="1995926"/>
              <a:ext cx="151688" cy="164520"/>
            </a:xfrm>
            <a:custGeom>
              <a:rect b="b" l="l" r="r" t="t"/>
              <a:pathLst>
                <a:path extrusionOk="0" h="6321" w="5828">
                  <a:moveTo>
                    <a:pt x="1" y="1"/>
                  </a:moveTo>
                  <a:lnTo>
                    <a:pt x="4522" y="6320"/>
                  </a:lnTo>
                  <a:lnTo>
                    <a:pt x="5828" y="6320"/>
                  </a:lnTo>
                  <a:lnTo>
                    <a:pt x="130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83"/>
            <p:cNvSpPr/>
            <p:nvPr/>
          </p:nvSpPr>
          <p:spPr>
            <a:xfrm>
              <a:off x="884008" y="1995926"/>
              <a:ext cx="147940" cy="164598"/>
            </a:xfrm>
            <a:custGeom>
              <a:rect b="b" l="l" r="r" t="t"/>
              <a:pathLst>
                <a:path extrusionOk="0" h="6324" w="5684">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83"/>
            <p:cNvSpPr/>
            <p:nvPr/>
          </p:nvSpPr>
          <p:spPr>
            <a:xfrm>
              <a:off x="1082832" y="2112971"/>
              <a:ext cx="33914" cy="47474"/>
            </a:xfrm>
            <a:custGeom>
              <a:rect b="b" l="l" r="r" t="t"/>
              <a:pathLst>
                <a:path extrusionOk="0" h="1824" w="1303">
                  <a:moveTo>
                    <a:pt x="711" y="1"/>
                  </a:moveTo>
                  <a:lnTo>
                    <a:pt x="0" y="996"/>
                  </a:lnTo>
                  <a:lnTo>
                    <a:pt x="592" y="1823"/>
                  </a:lnTo>
                  <a:lnTo>
                    <a:pt x="1081" y="1141"/>
                  </a:lnTo>
                  <a:lnTo>
                    <a:pt x="1302" y="831"/>
                  </a:lnTo>
                  <a:lnTo>
                    <a:pt x="7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83"/>
            <p:cNvSpPr/>
            <p:nvPr/>
          </p:nvSpPr>
          <p:spPr>
            <a:xfrm>
              <a:off x="1065810" y="2089260"/>
              <a:ext cx="35554" cy="49660"/>
            </a:xfrm>
            <a:custGeom>
              <a:rect b="b" l="l" r="r" t="t"/>
              <a:pathLst>
                <a:path extrusionOk="0" h="1908" w="1366">
                  <a:moveTo>
                    <a:pt x="711" y="0"/>
                  </a:moveTo>
                  <a:lnTo>
                    <a:pt x="0" y="992"/>
                  </a:lnTo>
                  <a:lnTo>
                    <a:pt x="654" y="1907"/>
                  </a:lnTo>
                  <a:lnTo>
                    <a:pt x="1365" y="912"/>
                  </a:lnTo>
                  <a:lnTo>
                    <a:pt x="711"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83"/>
            <p:cNvSpPr/>
            <p:nvPr/>
          </p:nvSpPr>
          <p:spPr>
            <a:xfrm>
              <a:off x="1048762" y="2065341"/>
              <a:ext cx="35554" cy="49765"/>
            </a:xfrm>
            <a:custGeom>
              <a:rect b="b" l="l" r="r" t="t"/>
              <a:pathLst>
                <a:path extrusionOk="0" h="1912" w="1366">
                  <a:moveTo>
                    <a:pt x="708" y="1"/>
                  </a:moveTo>
                  <a:lnTo>
                    <a:pt x="1" y="993"/>
                  </a:lnTo>
                  <a:lnTo>
                    <a:pt x="655" y="1911"/>
                  </a:lnTo>
                  <a:lnTo>
                    <a:pt x="1366" y="919"/>
                  </a:lnTo>
                  <a:lnTo>
                    <a:pt x="70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83"/>
            <p:cNvSpPr/>
            <p:nvPr/>
          </p:nvSpPr>
          <p:spPr>
            <a:xfrm>
              <a:off x="941711" y="2132752"/>
              <a:ext cx="214050" cy="208767"/>
            </a:xfrm>
            <a:custGeom>
              <a:rect b="b" l="l" r="r" t="t"/>
              <a:pathLst>
                <a:path extrusionOk="0" h="8021" w="8224">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83"/>
            <p:cNvSpPr/>
            <p:nvPr/>
          </p:nvSpPr>
          <p:spPr>
            <a:xfrm>
              <a:off x="1033093" y="2132752"/>
              <a:ext cx="122668" cy="208767"/>
            </a:xfrm>
            <a:custGeom>
              <a:rect b="b" l="l" r="r" t="t"/>
              <a:pathLst>
                <a:path extrusionOk="0" h="8021" w="4713">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83"/>
            <p:cNvSpPr/>
            <p:nvPr/>
          </p:nvSpPr>
          <p:spPr>
            <a:xfrm>
              <a:off x="969820" y="2158207"/>
              <a:ext cx="157831" cy="157727"/>
            </a:xfrm>
            <a:custGeom>
              <a:rect b="b" l="l" r="r" t="t"/>
              <a:pathLst>
                <a:path extrusionOk="0" h="6060" w="6064">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83"/>
            <p:cNvSpPr/>
            <p:nvPr/>
          </p:nvSpPr>
          <p:spPr>
            <a:xfrm>
              <a:off x="1033093" y="2158207"/>
              <a:ext cx="98748" cy="157753"/>
            </a:xfrm>
            <a:custGeom>
              <a:rect b="b" l="l" r="r" t="t"/>
              <a:pathLst>
                <a:path extrusionOk="0" h="6061" w="3794">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83"/>
            <p:cNvSpPr/>
            <p:nvPr/>
          </p:nvSpPr>
          <p:spPr>
            <a:xfrm>
              <a:off x="877266" y="1990798"/>
              <a:ext cx="340934" cy="355952"/>
            </a:xfrm>
            <a:custGeom>
              <a:rect b="b" l="l" r="r" t="t"/>
              <a:pathLst>
                <a:path extrusionOk="0" h="13676" w="13099">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83"/>
            <p:cNvSpPr/>
            <p:nvPr/>
          </p:nvSpPr>
          <p:spPr>
            <a:xfrm>
              <a:off x="965057" y="2152923"/>
              <a:ext cx="167149" cy="77640"/>
            </a:xfrm>
            <a:custGeom>
              <a:rect b="b" l="l" r="r" t="t"/>
              <a:pathLst>
                <a:path extrusionOk="0" h="2983" w="6422">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83"/>
            <p:cNvSpPr/>
            <p:nvPr/>
          </p:nvSpPr>
          <p:spPr>
            <a:xfrm>
              <a:off x="964849" y="2243785"/>
              <a:ext cx="167461" cy="77380"/>
            </a:xfrm>
            <a:custGeom>
              <a:rect b="b" l="l" r="r" t="t"/>
              <a:pathLst>
                <a:path extrusionOk="0" h="2973" w="6434">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83"/>
            <p:cNvSpPr/>
            <p:nvPr/>
          </p:nvSpPr>
          <p:spPr>
            <a:xfrm>
              <a:off x="1033093" y="2201595"/>
              <a:ext cx="19364" cy="71029"/>
            </a:xfrm>
            <a:custGeom>
              <a:rect b="b" l="l" r="r" t="t"/>
              <a:pathLst>
                <a:path extrusionOk="0" h="2729" w="744">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8" name="Google Shape;19478;p83"/>
          <p:cNvGrpSpPr/>
          <p:nvPr/>
        </p:nvGrpSpPr>
        <p:grpSpPr>
          <a:xfrm>
            <a:off x="6523907" y="2422490"/>
            <a:ext cx="400928" cy="375603"/>
            <a:chOff x="6523907" y="2422490"/>
            <a:chExt cx="400928" cy="375603"/>
          </a:xfrm>
        </p:grpSpPr>
        <p:sp>
          <p:nvSpPr>
            <p:cNvPr id="19479" name="Google Shape;19479;p83"/>
            <p:cNvSpPr/>
            <p:nvPr/>
          </p:nvSpPr>
          <p:spPr>
            <a:xfrm>
              <a:off x="6529841" y="2504373"/>
              <a:ext cx="389137" cy="28783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83"/>
            <p:cNvSpPr/>
            <p:nvPr/>
          </p:nvSpPr>
          <p:spPr>
            <a:xfrm>
              <a:off x="6529763" y="2504373"/>
              <a:ext cx="194634" cy="28783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83"/>
            <p:cNvSpPr/>
            <p:nvPr/>
          </p:nvSpPr>
          <p:spPr>
            <a:xfrm>
              <a:off x="6563546" y="2538156"/>
              <a:ext cx="321648" cy="220271"/>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83"/>
            <p:cNvSpPr/>
            <p:nvPr/>
          </p:nvSpPr>
          <p:spPr>
            <a:xfrm>
              <a:off x="6563546" y="2538156"/>
              <a:ext cx="160850" cy="220271"/>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83"/>
            <p:cNvSpPr/>
            <p:nvPr/>
          </p:nvSpPr>
          <p:spPr>
            <a:xfrm>
              <a:off x="6647980" y="2428451"/>
              <a:ext cx="152781" cy="127509"/>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83"/>
            <p:cNvSpPr/>
            <p:nvPr/>
          </p:nvSpPr>
          <p:spPr>
            <a:xfrm>
              <a:off x="6637829" y="2671495"/>
              <a:ext cx="44429" cy="38052"/>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83"/>
            <p:cNvSpPr/>
            <p:nvPr/>
          </p:nvSpPr>
          <p:spPr>
            <a:xfrm>
              <a:off x="6706932" y="2599685"/>
              <a:ext cx="43284" cy="38156"/>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83"/>
            <p:cNvSpPr/>
            <p:nvPr/>
          </p:nvSpPr>
          <p:spPr>
            <a:xfrm>
              <a:off x="6647980" y="2428451"/>
              <a:ext cx="76417" cy="127509"/>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83"/>
            <p:cNvSpPr/>
            <p:nvPr/>
          </p:nvSpPr>
          <p:spPr>
            <a:xfrm>
              <a:off x="6701180" y="2495888"/>
              <a:ext cx="40525" cy="34695"/>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83"/>
            <p:cNvSpPr/>
            <p:nvPr/>
          </p:nvSpPr>
          <p:spPr>
            <a:xfrm>
              <a:off x="6624529" y="2591461"/>
              <a:ext cx="208272" cy="130632"/>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83"/>
            <p:cNvSpPr/>
            <p:nvPr/>
          </p:nvSpPr>
          <p:spPr>
            <a:xfrm>
              <a:off x="6597226" y="2582846"/>
              <a:ext cx="43492" cy="38234"/>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83"/>
            <p:cNvSpPr/>
            <p:nvPr/>
          </p:nvSpPr>
          <p:spPr>
            <a:xfrm>
              <a:off x="6816638" y="2684093"/>
              <a:ext cx="43310" cy="38130"/>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83"/>
            <p:cNvSpPr/>
            <p:nvPr/>
          </p:nvSpPr>
          <p:spPr>
            <a:xfrm>
              <a:off x="6523907" y="2422490"/>
              <a:ext cx="400928" cy="375603"/>
            </a:xfrm>
            <a:custGeom>
              <a:rect b="b" l="l" r="r" t="t"/>
              <a:pathLst>
                <a:path extrusionOk="0" h="14431" w="15404">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83"/>
            <p:cNvSpPr/>
            <p:nvPr/>
          </p:nvSpPr>
          <p:spPr>
            <a:xfrm>
              <a:off x="6701102" y="2490006"/>
              <a:ext cx="54319" cy="46433"/>
            </a:xfrm>
            <a:custGeom>
              <a:rect b="b" l="l" r="r" t="t"/>
              <a:pathLst>
                <a:path extrusionOk="0" h="1784" w="2087">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3" name="Google Shape;19493;p83"/>
          <p:cNvGrpSpPr/>
          <p:nvPr/>
        </p:nvGrpSpPr>
        <p:grpSpPr>
          <a:xfrm>
            <a:off x="5191637" y="1972006"/>
            <a:ext cx="231332" cy="370580"/>
            <a:chOff x="5191637" y="1972006"/>
            <a:chExt cx="231332" cy="370580"/>
          </a:xfrm>
        </p:grpSpPr>
        <p:sp>
          <p:nvSpPr>
            <p:cNvPr id="19494" name="Google Shape;19494;p83"/>
            <p:cNvSpPr/>
            <p:nvPr/>
          </p:nvSpPr>
          <p:spPr>
            <a:xfrm>
              <a:off x="5208841" y="2012505"/>
              <a:ext cx="196924" cy="208454"/>
            </a:xfrm>
            <a:custGeom>
              <a:rect b="b" l="l" r="r" t="t"/>
              <a:pathLst>
                <a:path extrusionOk="0" h="8009" w="7566">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83"/>
            <p:cNvSpPr/>
            <p:nvPr/>
          </p:nvSpPr>
          <p:spPr>
            <a:xfrm>
              <a:off x="5208841" y="2012505"/>
              <a:ext cx="196924" cy="23191"/>
            </a:xfrm>
            <a:custGeom>
              <a:rect b="b" l="l" r="r" t="t"/>
              <a:pathLst>
                <a:path extrusionOk="0" h="891" w="7566">
                  <a:moveTo>
                    <a:pt x="1" y="1"/>
                  </a:moveTo>
                  <a:lnTo>
                    <a:pt x="1" y="891"/>
                  </a:lnTo>
                  <a:lnTo>
                    <a:pt x="7565" y="891"/>
                  </a:lnTo>
                  <a:lnTo>
                    <a:pt x="7565"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83"/>
            <p:cNvSpPr/>
            <p:nvPr/>
          </p:nvSpPr>
          <p:spPr>
            <a:xfrm>
              <a:off x="5197311" y="1995119"/>
              <a:ext cx="219984" cy="23191"/>
            </a:xfrm>
            <a:custGeom>
              <a:rect b="b" l="l" r="r" t="t"/>
              <a:pathLst>
                <a:path extrusionOk="0" h="891" w="8452">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83"/>
            <p:cNvSpPr/>
            <p:nvPr/>
          </p:nvSpPr>
          <p:spPr>
            <a:xfrm>
              <a:off x="5191637" y="1972006"/>
              <a:ext cx="231332" cy="370580"/>
            </a:xfrm>
            <a:custGeom>
              <a:rect b="b" l="l" r="r" t="t"/>
              <a:pathLst>
                <a:path extrusionOk="0" h="14238" w="8888">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83"/>
            <p:cNvSpPr/>
            <p:nvPr/>
          </p:nvSpPr>
          <p:spPr>
            <a:xfrm>
              <a:off x="5229923" y="2064794"/>
              <a:ext cx="152391" cy="109602"/>
            </a:xfrm>
            <a:custGeom>
              <a:rect b="b" l="l" r="r" t="t"/>
              <a:pathLst>
                <a:path extrusionOk="0" h="4211" w="5855">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9" name="Google Shape;19499;p83"/>
          <p:cNvGrpSpPr/>
          <p:nvPr/>
        </p:nvGrpSpPr>
        <p:grpSpPr>
          <a:xfrm>
            <a:off x="4667521" y="1540132"/>
            <a:ext cx="363786" cy="326983"/>
            <a:chOff x="4667521" y="1540132"/>
            <a:chExt cx="363786" cy="326983"/>
          </a:xfrm>
        </p:grpSpPr>
        <p:sp>
          <p:nvSpPr>
            <p:cNvPr id="19500" name="Google Shape;19500;p83"/>
            <p:cNvSpPr/>
            <p:nvPr/>
          </p:nvSpPr>
          <p:spPr>
            <a:xfrm>
              <a:off x="4817908" y="1606372"/>
              <a:ext cx="28786" cy="50207"/>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83"/>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83"/>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83"/>
            <p:cNvSpPr/>
            <p:nvPr/>
          </p:nvSpPr>
          <p:spPr>
            <a:xfrm>
              <a:off x="4778528" y="1577169"/>
              <a:ext cx="107806" cy="107806"/>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83"/>
            <p:cNvSpPr/>
            <p:nvPr/>
          </p:nvSpPr>
          <p:spPr>
            <a:xfrm>
              <a:off x="4778528" y="1577143"/>
              <a:ext cx="60930" cy="107832"/>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83"/>
            <p:cNvSpPr/>
            <p:nvPr/>
          </p:nvSpPr>
          <p:spPr>
            <a:xfrm>
              <a:off x="4795733" y="1594373"/>
              <a:ext cx="73398" cy="73372"/>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83"/>
            <p:cNvSpPr/>
            <p:nvPr/>
          </p:nvSpPr>
          <p:spPr>
            <a:xfrm>
              <a:off x="4796019" y="1594347"/>
              <a:ext cx="43518" cy="73345"/>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83"/>
            <p:cNvSpPr/>
            <p:nvPr/>
          </p:nvSpPr>
          <p:spPr>
            <a:xfrm>
              <a:off x="4862051" y="1545650"/>
              <a:ext cx="107806" cy="107806"/>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83"/>
            <p:cNvSpPr/>
            <p:nvPr/>
          </p:nvSpPr>
          <p:spPr>
            <a:xfrm>
              <a:off x="4862051" y="1545650"/>
              <a:ext cx="60904" cy="107832"/>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83"/>
            <p:cNvSpPr/>
            <p:nvPr/>
          </p:nvSpPr>
          <p:spPr>
            <a:xfrm>
              <a:off x="4879255" y="1562880"/>
              <a:ext cx="73372" cy="73372"/>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83"/>
            <p:cNvSpPr/>
            <p:nvPr/>
          </p:nvSpPr>
          <p:spPr>
            <a:xfrm>
              <a:off x="4879541" y="1562906"/>
              <a:ext cx="43622" cy="73293"/>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83"/>
            <p:cNvSpPr/>
            <p:nvPr/>
          </p:nvSpPr>
          <p:spPr>
            <a:xfrm>
              <a:off x="4673299" y="1725604"/>
              <a:ext cx="121470" cy="136696"/>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83"/>
            <p:cNvSpPr/>
            <p:nvPr/>
          </p:nvSpPr>
          <p:spPr>
            <a:xfrm>
              <a:off x="4706901" y="1817819"/>
              <a:ext cx="87765" cy="44481"/>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83"/>
            <p:cNvSpPr/>
            <p:nvPr/>
          </p:nvSpPr>
          <p:spPr>
            <a:xfrm>
              <a:off x="4790787" y="1663424"/>
              <a:ext cx="236017" cy="146092"/>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83"/>
            <p:cNvSpPr/>
            <p:nvPr/>
          </p:nvSpPr>
          <p:spPr>
            <a:xfrm>
              <a:off x="4790787" y="1719201"/>
              <a:ext cx="47917" cy="90315"/>
            </a:xfrm>
            <a:custGeom>
              <a:rect b="b" l="l" r="r" t="t"/>
              <a:pathLst>
                <a:path extrusionOk="0" h="3470" w="1841">
                  <a:moveTo>
                    <a:pt x="634" y="0"/>
                  </a:moveTo>
                  <a:lnTo>
                    <a:pt x="1" y="264"/>
                  </a:lnTo>
                  <a:lnTo>
                    <a:pt x="1208" y="3469"/>
                  </a:lnTo>
                  <a:lnTo>
                    <a:pt x="1841" y="3206"/>
                  </a:lnTo>
                  <a:lnTo>
                    <a:pt x="634"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83"/>
            <p:cNvSpPr/>
            <p:nvPr/>
          </p:nvSpPr>
          <p:spPr>
            <a:xfrm>
              <a:off x="4752709" y="1715115"/>
              <a:ext cx="73840" cy="118946"/>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83"/>
            <p:cNvSpPr/>
            <p:nvPr/>
          </p:nvSpPr>
          <p:spPr>
            <a:xfrm>
              <a:off x="4787508" y="1804545"/>
              <a:ext cx="39119" cy="29515"/>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83"/>
            <p:cNvSpPr/>
            <p:nvPr/>
          </p:nvSpPr>
          <p:spPr>
            <a:xfrm>
              <a:off x="4817726" y="1606008"/>
              <a:ext cx="29151" cy="50311"/>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83"/>
            <p:cNvSpPr/>
            <p:nvPr/>
          </p:nvSpPr>
          <p:spPr>
            <a:xfrm>
              <a:off x="4870926" y="1557284"/>
              <a:ext cx="87036" cy="83809"/>
            </a:xfrm>
            <a:custGeom>
              <a:rect b="b" l="l" r="r" t="t"/>
              <a:pathLst>
                <a:path extrusionOk="0" h="3220" w="3344">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83"/>
            <p:cNvSpPr/>
            <p:nvPr/>
          </p:nvSpPr>
          <p:spPr>
            <a:xfrm>
              <a:off x="4765723" y="1540132"/>
              <a:ext cx="208819" cy="149684"/>
            </a:xfrm>
            <a:custGeom>
              <a:rect b="b" l="l" r="r" t="t"/>
              <a:pathLst>
                <a:path extrusionOk="0" h="5751" w="8023">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83"/>
            <p:cNvSpPr/>
            <p:nvPr/>
          </p:nvSpPr>
          <p:spPr>
            <a:xfrm>
              <a:off x="4901612" y="1574514"/>
              <a:ext cx="28760" cy="50285"/>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83"/>
            <p:cNvSpPr/>
            <p:nvPr/>
          </p:nvSpPr>
          <p:spPr>
            <a:xfrm>
              <a:off x="4667521" y="1657932"/>
              <a:ext cx="363786" cy="209183"/>
            </a:xfrm>
            <a:custGeom>
              <a:rect b="b" l="l" r="r" t="t"/>
              <a:pathLst>
                <a:path extrusionOk="0" h="8037" w="13977">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2" name="Google Shape;19522;p83"/>
          <p:cNvGrpSpPr/>
          <p:nvPr/>
        </p:nvGrpSpPr>
        <p:grpSpPr>
          <a:xfrm>
            <a:off x="2293943" y="2937262"/>
            <a:ext cx="379065" cy="278130"/>
            <a:chOff x="2293943" y="2937262"/>
            <a:chExt cx="379065" cy="278130"/>
          </a:xfrm>
        </p:grpSpPr>
        <p:sp>
          <p:nvSpPr>
            <p:cNvPr id="19523" name="Google Shape;19523;p83"/>
            <p:cNvSpPr/>
            <p:nvPr/>
          </p:nvSpPr>
          <p:spPr>
            <a:xfrm>
              <a:off x="2317212" y="2942832"/>
              <a:ext cx="332345" cy="243357"/>
            </a:xfrm>
            <a:custGeom>
              <a:rect b="b" l="l" r="r" t="t"/>
              <a:pathLst>
                <a:path extrusionOk="0" h="9350" w="12769">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83"/>
            <p:cNvSpPr/>
            <p:nvPr/>
          </p:nvSpPr>
          <p:spPr>
            <a:xfrm>
              <a:off x="2340923" y="2966569"/>
              <a:ext cx="284923" cy="189949"/>
            </a:xfrm>
            <a:custGeom>
              <a:rect b="b" l="l" r="r" t="t"/>
              <a:pathLst>
                <a:path extrusionOk="0" h="7298" w="10947">
                  <a:moveTo>
                    <a:pt x="0" y="0"/>
                  </a:moveTo>
                  <a:lnTo>
                    <a:pt x="0" y="7297"/>
                  </a:lnTo>
                  <a:lnTo>
                    <a:pt x="10946" y="7297"/>
                  </a:lnTo>
                  <a:lnTo>
                    <a:pt x="10946"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83"/>
            <p:cNvSpPr/>
            <p:nvPr/>
          </p:nvSpPr>
          <p:spPr>
            <a:xfrm>
              <a:off x="2340923" y="3120860"/>
              <a:ext cx="166238" cy="35658"/>
            </a:xfrm>
            <a:custGeom>
              <a:rect b="b" l="l" r="r" t="t"/>
              <a:pathLst>
                <a:path extrusionOk="0" h="1370" w="6387">
                  <a:moveTo>
                    <a:pt x="0" y="1"/>
                  </a:moveTo>
                  <a:lnTo>
                    <a:pt x="0" y="1369"/>
                  </a:lnTo>
                  <a:lnTo>
                    <a:pt x="6386" y="1369"/>
                  </a:lnTo>
                  <a:lnTo>
                    <a:pt x="638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83"/>
            <p:cNvSpPr/>
            <p:nvPr/>
          </p:nvSpPr>
          <p:spPr>
            <a:xfrm>
              <a:off x="2382489" y="3049623"/>
              <a:ext cx="83106" cy="83184"/>
            </a:xfrm>
            <a:custGeom>
              <a:rect b="b" l="l" r="r" t="t"/>
              <a:pathLst>
                <a:path extrusionOk="0" h="3196" w="3193">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83"/>
            <p:cNvSpPr/>
            <p:nvPr/>
          </p:nvSpPr>
          <p:spPr>
            <a:xfrm>
              <a:off x="2507135" y="2966569"/>
              <a:ext cx="118711" cy="94974"/>
            </a:xfrm>
            <a:custGeom>
              <a:rect b="b" l="l" r="r" t="t"/>
              <a:pathLst>
                <a:path extrusionOk="0" h="3649" w="4561">
                  <a:moveTo>
                    <a:pt x="0" y="0"/>
                  </a:moveTo>
                  <a:lnTo>
                    <a:pt x="0" y="3649"/>
                  </a:lnTo>
                  <a:lnTo>
                    <a:pt x="4560" y="3649"/>
                  </a:lnTo>
                  <a:lnTo>
                    <a:pt x="456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83"/>
            <p:cNvSpPr/>
            <p:nvPr/>
          </p:nvSpPr>
          <p:spPr>
            <a:xfrm>
              <a:off x="2507135" y="3061517"/>
              <a:ext cx="118711" cy="95000"/>
            </a:xfrm>
            <a:custGeom>
              <a:rect b="b" l="l" r="r" t="t"/>
              <a:pathLst>
                <a:path extrusionOk="0" h="3650" w="4561">
                  <a:moveTo>
                    <a:pt x="0" y="1"/>
                  </a:moveTo>
                  <a:lnTo>
                    <a:pt x="0" y="3649"/>
                  </a:lnTo>
                  <a:lnTo>
                    <a:pt x="4560" y="3649"/>
                  </a:lnTo>
                  <a:lnTo>
                    <a:pt x="456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83"/>
            <p:cNvSpPr/>
            <p:nvPr/>
          </p:nvSpPr>
          <p:spPr>
            <a:xfrm>
              <a:off x="2299435" y="3180203"/>
              <a:ext cx="367977" cy="29697"/>
            </a:xfrm>
            <a:custGeom>
              <a:rect b="b" l="l" r="r" t="t"/>
              <a:pathLst>
                <a:path extrusionOk="0" h="1141" w="14138">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83"/>
            <p:cNvSpPr/>
            <p:nvPr/>
          </p:nvSpPr>
          <p:spPr>
            <a:xfrm>
              <a:off x="2447792" y="3180203"/>
              <a:ext cx="71263" cy="17881"/>
            </a:xfrm>
            <a:custGeom>
              <a:rect b="b" l="l" r="r" t="t"/>
              <a:pathLst>
                <a:path extrusionOk="0" h="687" w="2738">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83"/>
            <p:cNvSpPr/>
            <p:nvPr/>
          </p:nvSpPr>
          <p:spPr>
            <a:xfrm>
              <a:off x="2530846" y="3037806"/>
              <a:ext cx="71289" cy="23737"/>
            </a:xfrm>
            <a:custGeom>
              <a:rect b="b" l="l" r="r" t="t"/>
              <a:pathLst>
                <a:path extrusionOk="0" h="912" w="2739">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83"/>
            <p:cNvSpPr/>
            <p:nvPr/>
          </p:nvSpPr>
          <p:spPr>
            <a:xfrm>
              <a:off x="2554661" y="3019952"/>
              <a:ext cx="23737" cy="29697"/>
            </a:xfrm>
            <a:custGeom>
              <a:rect b="b" l="l" r="r" t="t"/>
              <a:pathLst>
                <a:path extrusionOk="0" h="1141" w="912">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83"/>
            <p:cNvSpPr/>
            <p:nvPr/>
          </p:nvSpPr>
          <p:spPr>
            <a:xfrm>
              <a:off x="2548700" y="2990280"/>
              <a:ext cx="35658" cy="41592"/>
            </a:xfrm>
            <a:custGeom>
              <a:rect b="b" l="l" r="r" t="t"/>
              <a:pathLst>
                <a:path extrusionOk="0" h="1598" w="137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83"/>
            <p:cNvSpPr/>
            <p:nvPr/>
          </p:nvSpPr>
          <p:spPr>
            <a:xfrm>
              <a:off x="2548570" y="2990280"/>
              <a:ext cx="23893" cy="41618"/>
            </a:xfrm>
            <a:custGeom>
              <a:rect b="b" l="l" r="r" t="t"/>
              <a:pathLst>
                <a:path extrusionOk="0" h="1599" w="918">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83"/>
            <p:cNvSpPr/>
            <p:nvPr/>
          </p:nvSpPr>
          <p:spPr>
            <a:xfrm>
              <a:off x="2548700" y="2990280"/>
              <a:ext cx="35658" cy="17699"/>
            </a:xfrm>
            <a:custGeom>
              <a:rect b="b" l="l" r="r" t="t"/>
              <a:pathLst>
                <a:path extrusionOk="0" h="680" w="137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83"/>
            <p:cNvSpPr/>
            <p:nvPr/>
          </p:nvSpPr>
          <p:spPr>
            <a:xfrm>
              <a:off x="2548700" y="2990280"/>
              <a:ext cx="23763" cy="14862"/>
            </a:xfrm>
            <a:custGeom>
              <a:rect b="b" l="l" r="r" t="t"/>
              <a:pathLst>
                <a:path extrusionOk="0" h="571" w="913">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83"/>
            <p:cNvSpPr/>
            <p:nvPr/>
          </p:nvSpPr>
          <p:spPr>
            <a:xfrm>
              <a:off x="2530846" y="3132677"/>
              <a:ext cx="71289" cy="23841"/>
            </a:xfrm>
            <a:custGeom>
              <a:rect b="b" l="l" r="r" t="t"/>
              <a:pathLst>
                <a:path extrusionOk="0" h="916" w="2739">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83"/>
            <p:cNvSpPr/>
            <p:nvPr/>
          </p:nvSpPr>
          <p:spPr>
            <a:xfrm>
              <a:off x="2554661" y="3114900"/>
              <a:ext cx="23737" cy="29697"/>
            </a:xfrm>
            <a:custGeom>
              <a:rect b="b" l="l" r="r" t="t"/>
              <a:pathLst>
                <a:path extrusionOk="0" h="1141" w="912">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83"/>
            <p:cNvSpPr/>
            <p:nvPr/>
          </p:nvSpPr>
          <p:spPr>
            <a:xfrm>
              <a:off x="2548700" y="3085255"/>
              <a:ext cx="35658" cy="41592"/>
            </a:xfrm>
            <a:custGeom>
              <a:rect b="b" l="l" r="r" t="t"/>
              <a:pathLst>
                <a:path extrusionOk="0" h="1598" w="137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83"/>
            <p:cNvSpPr/>
            <p:nvPr/>
          </p:nvSpPr>
          <p:spPr>
            <a:xfrm>
              <a:off x="2548570" y="3085255"/>
              <a:ext cx="23893" cy="41618"/>
            </a:xfrm>
            <a:custGeom>
              <a:rect b="b" l="l" r="r" t="t"/>
              <a:pathLst>
                <a:path extrusionOk="0" h="1599" w="918">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83"/>
            <p:cNvSpPr/>
            <p:nvPr/>
          </p:nvSpPr>
          <p:spPr>
            <a:xfrm>
              <a:off x="2548700" y="3085255"/>
              <a:ext cx="35658" cy="17699"/>
            </a:xfrm>
            <a:custGeom>
              <a:rect b="b" l="l" r="r" t="t"/>
              <a:pathLst>
                <a:path extrusionOk="0" h="680" w="137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83"/>
            <p:cNvSpPr/>
            <p:nvPr/>
          </p:nvSpPr>
          <p:spPr>
            <a:xfrm>
              <a:off x="2548700" y="3085255"/>
              <a:ext cx="23763" cy="14836"/>
            </a:xfrm>
            <a:custGeom>
              <a:rect b="b" l="l" r="r" t="t"/>
              <a:pathLst>
                <a:path extrusionOk="0" h="570" w="913">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83"/>
            <p:cNvSpPr/>
            <p:nvPr/>
          </p:nvSpPr>
          <p:spPr>
            <a:xfrm>
              <a:off x="2412160" y="3043767"/>
              <a:ext cx="23763" cy="35554"/>
            </a:xfrm>
            <a:custGeom>
              <a:rect b="b" l="l" r="r" t="t"/>
              <a:pathLst>
                <a:path extrusionOk="0" h="1366" w="913">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83"/>
            <p:cNvSpPr/>
            <p:nvPr/>
          </p:nvSpPr>
          <p:spPr>
            <a:xfrm>
              <a:off x="2400266" y="2996240"/>
              <a:ext cx="47552" cy="53408"/>
            </a:xfrm>
            <a:custGeom>
              <a:rect b="b" l="l" r="r" t="t"/>
              <a:pathLst>
                <a:path extrusionOk="0" h="2052" w="1827">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83"/>
            <p:cNvSpPr/>
            <p:nvPr/>
          </p:nvSpPr>
          <p:spPr>
            <a:xfrm>
              <a:off x="2400344" y="2996240"/>
              <a:ext cx="32717" cy="53434"/>
            </a:xfrm>
            <a:custGeom>
              <a:rect b="b" l="l" r="r" t="t"/>
              <a:pathLst>
                <a:path extrusionOk="0" h="2053" w="1257">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83"/>
            <p:cNvSpPr/>
            <p:nvPr/>
          </p:nvSpPr>
          <p:spPr>
            <a:xfrm>
              <a:off x="2400344" y="2996240"/>
              <a:ext cx="47474" cy="23737"/>
            </a:xfrm>
            <a:custGeom>
              <a:rect b="b" l="l" r="r" t="t"/>
              <a:pathLst>
                <a:path extrusionOk="0" h="912" w="1824">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83"/>
            <p:cNvSpPr/>
            <p:nvPr/>
          </p:nvSpPr>
          <p:spPr>
            <a:xfrm>
              <a:off x="2400344" y="2996240"/>
              <a:ext cx="32717" cy="21629"/>
            </a:xfrm>
            <a:custGeom>
              <a:rect b="b" l="l" r="r" t="t"/>
              <a:pathLst>
                <a:path extrusionOk="0" h="831" w="1257">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83"/>
            <p:cNvSpPr/>
            <p:nvPr/>
          </p:nvSpPr>
          <p:spPr>
            <a:xfrm>
              <a:off x="2382489" y="3074974"/>
              <a:ext cx="83184" cy="57833"/>
            </a:xfrm>
            <a:custGeom>
              <a:rect b="b" l="l" r="r" t="t"/>
              <a:pathLst>
                <a:path extrusionOk="0" h="2222" w="3196">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83"/>
            <p:cNvSpPr/>
            <p:nvPr/>
          </p:nvSpPr>
          <p:spPr>
            <a:xfrm>
              <a:off x="2335431" y="2960973"/>
              <a:ext cx="296011" cy="201036"/>
            </a:xfrm>
            <a:custGeom>
              <a:rect b="b" l="l" r="r" t="t"/>
              <a:pathLst>
                <a:path extrusionOk="0" h="7724" w="11373">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83"/>
            <p:cNvSpPr/>
            <p:nvPr/>
          </p:nvSpPr>
          <p:spPr>
            <a:xfrm>
              <a:off x="2293943" y="2937262"/>
              <a:ext cx="379065" cy="278130"/>
            </a:xfrm>
            <a:custGeom>
              <a:rect b="b" l="l" r="r" t="t"/>
              <a:pathLst>
                <a:path extrusionOk="0" h="10686" w="14564">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1" name="Google Shape;19551;p83"/>
          <p:cNvGrpSpPr/>
          <p:nvPr/>
        </p:nvGrpSpPr>
        <p:grpSpPr>
          <a:xfrm>
            <a:off x="2762829" y="2898611"/>
            <a:ext cx="378960" cy="355536"/>
            <a:chOff x="2762829" y="2898611"/>
            <a:chExt cx="378960" cy="355536"/>
          </a:xfrm>
        </p:grpSpPr>
        <p:sp>
          <p:nvSpPr>
            <p:cNvPr id="19552" name="Google Shape;19552;p83"/>
            <p:cNvSpPr/>
            <p:nvPr/>
          </p:nvSpPr>
          <p:spPr>
            <a:xfrm>
              <a:off x="2970060" y="2939813"/>
              <a:ext cx="166134" cy="173916"/>
            </a:xfrm>
            <a:custGeom>
              <a:rect b="b" l="l" r="r" t="t"/>
              <a:pathLst>
                <a:path extrusionOk="0" h="6682" w="6383">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83"/>
            <p:cNvSpPr/>
            <p:nvPr/>
          </p:nvSpPr>
          <p:spPr>
            <a:xfrm>
              <a:off x="3023442" y="2939813"/>
              <a:ext cx="59369" cy="118816"/>
            </a:xfrm>
            <a:custGeom>
              <a:rect b="b" l="l" r="r" t="t"/>
              <a:pathLst>
                <a:path extrusionOk="0" h="4565" w="2281">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83"/>
            <p:cNvSpPr/>
            <p:nvPr/>
          </p:nvSpPr>
          <p:spPr>
            <a:xfrm>
              <a:off x="3041297" y="2904285"/>
              <a:ext cx="23763" cy="94896"/>
            </a:xfrm>
            <a:custGeom>
              <a:rect b="b" l="l" r="r" t="t"/>
              <a:pathLst>
                <a:path extrusionOk="0" h="3646" w="913">
                  <a:moveTo>
                    <a:pt x="1" y="1"/>
                  </a:moveTo>
                  <a:lnTo>
                    <a:pt x="226" y="3646"/>
                  </a:lnTo>
                  <a:lnTo>
                    <a:pt x="683" y="3646"/>
                  </a:lnTo>
                  <a:lnTo>
                    <a:pt x="912"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83"/>
            <p:cNvSpPr/>
            <p:nvPr/>
          </p:nvSpPr>
          <p:spPr>
            <a:xfrm>
              <a:off x="3041219" y="3017010"/>
              <a:ext cx="23841" cy="23763"/>
            </a:xfrm>
            <a:custGeom>
              <a:rect b="b" l="l" r="r" t="t"/>
              <a:pathLst>
                <a:path extrusionOk="0" h="913" w="916">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83"/>
            <p:cNvSpPr/>
            <p:nvPr/>
          </p:nvSpPr>
          <p:spPr>
            <a:xfrm>
              <a:off x="2768320" y="3165367"/>
              <a:ext cx="201765" cy="83080"/>
            </a:xfrm>
            <a:custGeom>
              <a:rect b="b" l="l" r="r" t="t"/>
              <a:pathLst>
                <a:path extrusionOk="0" h="3192" w="7752">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83"/>
            <p:cNvSpPr/>
            <p:nvPr/>
          </p:nvSpPr>
          <p:spPr>
            <a:xfrm>
              <a:off x="2934428" y="3189547"/>
              <a:ext cx="35658" cy="58900"/>
            </a:xfrm>
            <a:custGeom>
              <a:rect b="b" l="l" r="r" t="t"/>
              <a:pathLst>
                <a:path extrusionOk="0" h="2263" w="137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83"/>
            <p:cNvSpPr/>
            <p:nvPr/>
          </p:nvSpPr>
          <p:spPr>
            <a:xfrm>
              <a:off x="2803848" y="2981483"/>
              <a:ext cx="130606" cy="95000"/>
            </a:xfrm>
            <a:custGeom>
              <a:rect b="b" l="l" r="r" t="t"/>
              <a:pathLst>
                <a:path extrusionOk="0" h="3650" w="5018">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83"/>
            <p:cNvSpPr/>
            <p:nvPr/>
          </p:nvSpPr>
          <p:spPr>
            <a:xfrm>
              <a:off x="2833519" y="2981405"/>
              <a:ext cx="100935" cy="94974"/>
            </a:xfrm>
            <a:custGeom>
              <a:rect b="b" l="l" r="r" t="t"/>
              <a:pathLst>
                <a:path extrusionOk="0" h="3649" w="3878">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83"/>
            <p:cNvSpPr/>
            <p:nvPr/>
          </p:nvSpPr>
          <p:spPr>
            <a:xfrm>
              <a:off x="2833519" y="3123801"/>
              <a:ext cx="71263" cy="53513"/>
            </a:xfrm>
            <a:custGeom>
              <a:rect b="b" l="l" r="r" t="t"/>
              <a:pathLst>
                <a:path extrusionOk="0" h="2056" w="2738">
                  <a:moveTo>
                    <a:pt x="0" y="0"/>
                  </a:moveTo>
                  <a:lnTo>
                    <a:pt x="0" y="2055"/>
                  </a:lnTo>
                  <a:lnTo>
                    <a:pt x="2738" y="2055"/>
                  </a:lnTo>
                  <a:lnTo>
                    <a:pt x="2738"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83"/>
            <p:cNvSpPr/>
            <p:nvPr/>
          </p:nvSpPr>
          <p:spPr>
            <a:xfrm>
              <a:off x="2833519" y="3123879"/>
              <a:ext cx="71263" cy="35580"/>
            </a:xfrm>
            <a:custGeom>
              <a:rect b="b" l="l" r="r" t="t"/>
              <a:pathLst>
                <a:path extrusionOk="0" h="1367" w="2738">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83"/>
            <p:cNvSpPr/>
            <p:nvPr/>
          </p:nvSpPr>
          <p:spPr>
            <a:xfrm>
              <a:off x="2821599" y="3155503"/>
              <a:ext cx="47552" cy="42425"/>
            </a:xfrm>
            <a:custGeom>
              <a:rect b="b" l="l" r="r" t="t"/>
              <a:pathLst>
                <a:path extrusionOk="0" h="1630" w="1827">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83"/>
            <p:cNvSpPr/>
            <p:nvPr/>
          </p:nvSpPr>
          <p:spPr>
            <a:xfrm>
              <a:off x="2869125" y="3155503"/>
              <a:ext cx="47578" cy="42425"/>
            </a:xfrm>
            <a:custGeom>
              <a:rect b="b" l="l" r="r" t="t"/>
              <a:pathLst>
                <a:path extrusionOk="0" h="1630" w="1828">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83"/>
            <p:cNvSpPr/>
            <p:nvPr/>
          </p:nvSpPr>
          <p:spPr>
            <a:xfrm>
              <a:off x="2809808" y="3029504"/>
              <a:ext cx="118685" cy="112179"/>
            </a:xfrm>
            <a:custGeom>
              <a:rect b="b" l="l" r="r" t="t"/>
              <a:pathLst>
                <a:path extrusionOk="0" h="4310" w="456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83"/>
            <p:cNvSpPr/>
            <p:nvPr/>
          </p:nvSpPr>
          <p:spPr>
            <a:xfrm>
              <a:off x="2768216" y="3189547"/>
              <a:ext cx="35658" cy="58900"/>
            </a:xfrm>
            <a:custGeom>
              <a:rect b="b" l="l" r="r" t="t"/>
              <a:pathLst>
                <a:path extrusionOk="0" h="2263" w="137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83"/>
            <p:cNvSpPr/>
            <p:nvPr/>
          </p:nvSpPr>
          <p:spPr>
            <a:xfrm>
              <a:off x="2809808" y="3029504"/>
              <a:ext cx="100935" cy="111632"/>
            </a:xfrm>
            <a:custGeom>
              <a:rect b="b" l="l" r="r" t="t"/>
              <a:pathLst>
                <a:path extrusionOk="0" h="4289" w="3878">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83"/>
            <p:cNvSpPr/>
            <p:nvPr/>
          </p:nvSpPr>
          <p:spPr>
            <a:xfrm>
              <a:off x="2822067" y="3026250"/>
              <a:ext cx="96614" cy="31910"/>
            </a:xfrm>
            <a:custGeom>
              <a:rect b="b" l="l" r="r" t="t"/>
              <a:pathLst>
                <a:path extrusionOk="0" h="1226" w="3712">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83"/>
            <p:cNvSpPr/>
            <p:nvPr/>
          </p:nvSpPr>
          <p:spPr>
            <a:xfrm>
              <a:off x="2762829" y="2975809"/>
              <a:ext cx="212827" cy="278338"/>
            </a:xfrm>
            <a:custGeom>
              <a:rect b="b" l="l" r="r" t="t"/>
              <a:pathLst>
                <a:path extrusionOk="0" h="10694" w="8177">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83"/>
            <p:cNvSpPr/>
            <p:nvPr/>
          </p:nvSpPr>
          <p:spPr>
            <a:xfrm>
              <a:off x="2798356" y="3219218"/>
              <a:ext cx="11088" cy="34929"/>
            </a:xfrm>
            <a:custGeom>
              <a:rect b="b" l="l" r="r" t="t"/>
              <a:pathLst>
                <a:path extrusionOk="0" h="1342" w="426">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83"/>
            <p:cNvSpPr/>
            <p:nvPr/>
          </p:nvSpPr>
          <p:spPr>
            <a:xfrm>
              <a:off x="2928936" y="3219218"/>
              <a:ext cx="11114" cy="34929"/>
            </a:xfrm>
            <a:custGeom>
              <a:rect b="b" l="l" r="r" t="t"/>
              <a:pathLst>
                <a:path extrusionOk="0" h="1342" w="427">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83"/>
            <p:cNvSpPr/>
            <p:nvPr/>
          </p:nvSpPr>
          <p:spPr>
            <a:xfrm>
              <a:off x="2964464" y="2934321"/>
              <a:ext cx="177325" cy="185056"/>
            </a:xfrm>
            <a:custGeom>
              <a:rect b="b" l="l" r="r" t="t"/>
              <a:pathLst>
                <a:path extrusionOk="0" h="7110" w="6813">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83"/>
            <p:cNvSpPr/>
            <p:nvPr/>
          </p:nvSpPr>
          <p:spPr>
            <a:xfrm>
              <a:off x="3035441" y="2898611"/>
              <a:ext cx="35293" cy="106166"/>
            </a:xfrm>
            <a:custGeom>
              <a:rect b="b" l="l" r="r" t="t"/>
              <a:pathLst>
                <a:path extrusionOk="0" h="4079" w="1356">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83"/>
            <p:cNvSpPr/>
            <p:nvPr/>
          </p:nvSpPr>
          <p:spPr>
            <a:xfrm>
              <a:off x="3035727" y="3011414"/>
              <a:ext cx="40681" cy="34929"/>
            </a:xfrm>
            <a:custGeom>
              <a:rect b="b" l="l" r="r" t="t"/>
              <a:pathLst>
                <a:path extrusionOk="0" h="1342" w="1563">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4" name="Google Shape;19574;p83"/>
          <p:cNvGrpSpPr/>
          <p:nvPr/>
        </p:nvGrpSpPr>
        <p:grpSpPr>
          <a:xfrm>
            <a:off x="4181432" y="1990720"/>
            <a:ext cx="357436" cy="356056"/>
            <a:chOff x="4181432" y="1990720"/>
            <a:chExt cx="357436" cy="356056"/>
          </a:xfrm>
        </p:grpSpPr>
        <p:sp>
          <p:nvSpPr>
            <p:cNvPr id="19575" name="Google Shape;19575;p83"/>
            <p:cNvSpPr/>
            <p:nvPr/>
          </p:nvSpPr>
          <p:spPr>
            <a:xfrm>
              <a:off x="4286947" y="2187982"/>
              <a:ext cx="55230" cy="55334"/>
            </a:xfrm>
            <a:custGeom>
              <a:rect b="b" l="l" r="r" t="t"/>
              <a:pathLst>
                <a:path extrusionOk="0" h="2126" w="2122">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83"/>
            <p:cNvSpPr/>
            <p:nvPr/>
          </p:nvSpPr>
          <p:spPr>
            <a:xfrm>
              <a:off x="4286947" y="2187982"/>
              <a:ext cx="44611" cy="55334"/>
            </a:xfrm>
            <a:custGeom>
              <a:rect b="b" l="l" r="r" t="t"/>
              <a:pathLst>
                <a:path extrusionOk="0" h="2126" w="1714">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83"/>
            <p:cNvSpPr/>
            <p:nvPr/>
          </p:nvSpPr>
          <p:spPr>
            <a:xfrm>
              <a:off x="4282262" y="1995847"/>
              <a:ext cx="252154" cy="240416"/>
            </a:xfrm>
            <a:custGeom>
              <a:rect b="b" l="l" r="r" t="t"/>
              <a:pathLst>
                <a:path extrusionOk="0" h="9237" w="9688">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83"/>
            <p:cNvSpPr/>
            <p:nvPr/>
          </p:nvSpPr>
          <p:spPr>
            <a:xfrm>
              <a:off x="4293610" y="1996004"/>
              <a:ext cx="130814" cy="240182"/>
            </a:xfrm>
            <a:custGeom>
              <a:rect b="b" l="l" r="r" t="t"/>
              <a:pathLst>
                <a:path extrusionOk="0" h="9228" w="5026">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83"/>
            <p:cNvSpPr/>
            <p:nvPr/>
          </p:nvSpPr>
          <p:spPr>
            <a:xfrm>
              <a:off x="4316879" y="2018882"/>
              <a:ext cx="203873" cy="194504"/>
            </a:xfrm>
            <a:custGeom>
              <a:rect b="b" l="l" r="r" t="t"/>
              <a:pathLst>
                <a:path extrusionOk="0" h="7473" w="7833">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83"/>
            <p:cNvSpPr/>
            <p:nvPr/>
          </p:nvSpPr>
          <p:spPr>
            <a:xfrm>
              <a:off x="4316983" y="2018908"/>
              <a:ext cx="107624" cy="194477"/>
            </a:xfrm>
            <a:custGeom>
              <a:rect b="b" l="l" r="r" t="t"/>
              <a:pathLst>
                <a:path extrusionOk="0" h="7472" w="4135">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83"/>
            <p:cNvSpPr/>
            <p:nvPr/>
          </p:nvSpPr>
          <p:spPr>
            <a:xfrm>
              <a:off x="4378512" y="2057298"/>
              <a:ext cx="62128" cy="53200"/>
            </a:xfrm>
            <a:custGeom>
              <a:rect b="b" l="l" r="r" t="t"/>
              <a:pathLst>
                <a:path extrusionOk="0" h="2044" w="2387">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83"/>
            <p:cNvSpPr/>
            <p:nvPr/>
          </p:nvSpPr>
          <p:spPr>
            <a:xfrm>
              <a:off x="4387491" y="2057272"/>
              <a:ext cx="37011" cy="53226"/>
            </a:xfrm>
            <a:custGeom>
              <a:rect b="b" l="l" r="r" t="t"/>
              <a:pathLst>
                <a:path extrusionOk="0" h="2045" w="1422">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83"/>
            <p:cNvSpPr/>
            <p:nvPr/>
          </p:nvSpPr>
          <p:spPr>
            <a:xfrm>
              <a:off x="4370547" y="2110421"/>
              <a:ext cx="87036" cy="55595"/>
            </a:xfrm>
            <a:custGeom>
              <a:rect b="b" l="l" r="r" t="t"/>
              <a:pathLst>
                <a:path extrusionOk="0" h="2136" w="3344">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83"/>
            <p:cNvSpPr/>
            <p:nvPr/>
          </p:nvSpPr>
          <p:spPr>
            <a:xfrm>
              <a:off x="4370547" y="2110421"/>
              <a:ext cx="49374" cy="55595"/>
            </a:xfrm>
            <a:custGeom>
              <a:rect b="b" l="l" r="r" t="t"/>
              <a:pathLst>
                <a:path extrusionOk="0" h="2136" w="1897">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83"/>
            <p:cNvSpPr/>
            <p:nvPr/>
          </p:nvSpPr>
          <p:spPr>
            <a:xfrm>
              <a:off x="4187314" y="2218200"/>
              <a:ext cx="126025" cy="123396"/>
            </a:xfrm>
            <a:custGeom>
              <a:rect b="b" l="l" r="r" t="t"/>
              <a:pathLst>
                <a:path extrusionOk="0" h="4741" w="4842">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83"/>
            <p:cNvSpPr/>
            <p:nvPr/>
          </p:nvSpPr>
          <p:spPr>
            <a:xfrm>
              <a:off x="4187210" y="2218252"/>
              <a:ext cx="110461" cy="123266"/>
            </a:xfrm>
            <a:custGeom>
              <a:rect b="b" l="l" r="r" t="t"/>
              <a:pathLst>
                <a:path extrusionOk="0" h="4736" w="4244">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83"/>
            <p:cNvSpPr/>
            <p:nvPr/>
          </p:nvSpPr>
          <p:spPr>
            <a:xfrm>
              <a:off x="4267426" y="2218252"/>
              <a:ext cx="45991" cy="44663"/>
            </a:xfrm>
            <a:custGeom>
              <a:rect b="b" l="l" r="r" t="t"/>
              <a:pathLst>
                <a:path extrusionOk="0" h="1716" w="1767">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83"/>
            <p:cNvSpPr/>
            <p:nvPr/>
          </p:nvSpPr>
          <p:spPr>
            <a:xfrm>
              <a:off x="4267348" y="2218278"/>
              <a:ext cx="30322" cy="24492"/>
            </a:xfrm>
            <a:custGeom>
              <a:rect b="b" l="l" r="r" t="t"/>
              <a:pathLst>
                <a:path extrusionOk="0" h="941" w="1165">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83"/>
            <p:cNvSpPr/>
            <p:nvPr/>
          </p:nvSpPr>
          <p:spPr>
            <a:xfrm>
              <a:off x="4181432" y="1990720"/>
              <a:ext cx="357436" cy="356056"/>
            </a:xfrm>
            <a:custGeom>
              <a:rect b="b" l="l" r="r" t="t"/>
              <a:pathLst>
                <a:path extrusionOk="0" h="13680" w="13733">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83"/>
            <p:cNvSpPr/>
            <p:nvPr/>
          </p:nvSpPr>
          <p:spPr>
            <a:xfrm>
              <a:off x="4303318" y="2013546"/>
              <a:ext cx="213399" cy="204941"/>
            </a:xfrm>
            <a:custGeom>
              <a:rect b="b" l="l" r="r" t="t"/>
              <a:pathLst>
                <a:path extrusionOk="0" h="7874" w="8199">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83"/>
            <p:cNvSpPr/>
            <p:nvPr/>
          </p:nvSpPr>
          <p:spPr>
            <a:xfrm>
              <a:off x="4365238" y="2051989"/>
              <a:ext cx="97473" cy="119258"/>
            </a:xfrm>
            <a:custGeom>
              <a:rect b="b" l="l" r="r" t="t"/>
              <a:pathLst>
                <a:path extrusionOk="0" h="4582" w="3745">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83"/>
            <p:cNvSpPr/>
            <p:nvPr/>
          </p:nvSpPr>
          <p:spPr>
            <a:xfrm>
              <a:off x="4419089" y="2123174"/>
              <a:ext cx="119779" cy="117566"/>
            </a:xfrm>
            <a:custGeom>
              <a:rect b="b" l="l" r="r" t="t"/>
              <a:pathLst>
                <a:path extrusionOk="0" h="4517" w="4602">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3" name="Google Shape;19593;p83"/>
          <p:cNvGrpSpPr/>
          <p:nvPr/>
        </p:nvGrpSpPr>
        <p:grpSpPr>
          <a:xfrm>
            <a:off x="3227107" y="2886821"/>
            <a:ext cx="383932" cy="379117"/>
            <a:chOff x="3227107" y="2886821"/>
            <a:chExt cx="383932" cy="379117"/>
          </a:xfrm>
        </p:grpSpPr>
        <p:sp>
          <p:nvSpPr>
            <p:cNvPr id="19594" name="Google Shape;19594;p83"/>
            <p:cNvSpPr/>
            <p:nvPr/>
          </p:nvSpPr>
          <p:spPr>
            <a:xfrm>
              <a:off x="3237102" y="2963524"/>
              <a:ext cx="296740" cy="296844"/>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83"/>
            <p:cNvSpPr/>
            <p:nvPr/>
          </p:nvSpPr>
          <p:spPr>
            <a:xfrm>
              <a:off x="3385459" y="3106024"/>
              <a:ext cx="148383" cy="11947"/>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83"/>
            <p:cNvSpPr/>
            <p:nvPr/>
          </p:nvSpPr>
          <p:spPr>
            <a:xfrm>
              <a:off x="3510078" y="2892391"/>
              <a:ext cx="95000" cy="94974"/>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83"/>
            <p:cNvSpPr/>
            <p:nvPr/>
          </p:nvSpPr>
          <p:spPr>
            <a:xfrm>
              <a:off x="3510078" y="2892391"/>
              <a:ext cx="59369" cy="94974"/>
            </a:xfrm>
            <a:custGeom>
              <a:rect b="b" l="l" r="r" t="t"/>
              <a:pathLst>
                <a:path extrusionOk="0" h="3649" w="2281">
                  <a:moveTo>
                    <a:pt x="2281" y="0"/>
                  </a:moveTo>
                  <a:lnTo>
                    <a:pt x="1" y="2280"/>
                  </a:lnTo>
                  <a:lnTo>
                    <a:pt x="1" y="3649"/>
                  </a:lnTo>
                  <a:lnTo>
                    <a:pt x="2281" y="1369"/>
                  </a:lnTo>
                  <a:lnTo>
                    <a:pt x="2281"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83"/>
            <p:cNvSpPr/>
            <p:nvPr/>
          </p:nvSpPr>
          <p:spPr>
            <a:xfrm>
              <a:off x="3272707" y="2999156"/>
              <a:ext cx="225502" cy="225580"/>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83"/>
            <p:cNvSpPr/>
            <p:nvPr/>
          </p:nvSpPr>
          <p:spPr>
            <a:xfrm>
              <a:off x="3385459" y="3106024"/>
              <a:ext cx="112751" cy="11947"/>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83"/>
            <p:cNvSpPr/>
            <p:nvPr/>
          </p:nvSpPr>
          <p:spPr>
            <a:xfrm>
              <a:off x="3308443" y="3034969"/>
              <a:ext cx="154057" cy="154057"/>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83"/>
            <p:cNvSpPr/>
            <p:nvPr/>
          </p:nvSpPr>
          <p:spPr>
            <a:xfrm>
              <a:off x="3385459" y="3106024"/>
              <a:ext cx="77041" cy="11947"/>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83"/>
            <p:cNvSpPr/>
            <p:nvPr/>
          </p:nvSpPr>
          <p:spPr>
            <a:xfrm>
              <a:off x="3343502" y="3070028"/>
              <a:ext cx="83913" cy="83835"/>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83"/>
            <p:cNvSpPr/>
            <p:nvPr/>
          </p:nvSpPr>
          <p:spPr>
            <a:xfrm>
              <a:off x="3385459" y="3106024"/>
              <a:ext cx="42060" cy="11947"/>
            </a:xfrm>
            <a:custGeom>
              <a:rect b="b" l="l" r="r" t="t"/>
              <a:pathLst>
                <a:path extrusionOk="0" h="459" w="1616">
                  <a:moveTo>
                    <a:pt x="0" y="1"/>
                  </a:moveTo>
                  <a:lnTo>
                    <a:pt x="0" y="458"/>
                  </a:lnTo>
                  <a:lnTo>
                    <a:pt x="1594" y="458"/>
                  </a:lnTo>
                  <a:cubicBezTo>
                    <a:pt x="1615" y="307"/>
                    <a:pt x="1615" y="152"/>
                    <a:pt x="159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83"/>
            <p:cNvSpPr/>
            <p:nvPr/>
          </p:nvSpPr>
          <p:spPr>
            <a:xfrm>
              <a:off x="3367604" y="3094130"/>
              <a:ext cx="35632" cy="35632"/>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83"/>
            <p:cNvSpPr/>
            <p:nvPr/>
          </p:nvSpPr>
          <p:spPr>
            <a:xfrm>
              <a:off x="3385459" y="3106024"/>
              <a:ext cx="18141" cy="11947"/>
            </a:xfrm>
            <a:custGeom>
              <a:rect b="b" l="l" r="r" t="t"/>
              <a:pathLst>
                <a:path extrusionOk="0" h="459" w="697">
                  <a:moveTo>
                    <a:pt x="0" y="1"/>
                  </a:moveTo>
                  <a:lnTo>
                    <a:pt x="0" y="458"/>
                  </a:lnTo>
                  <a:lnTo>
                    <a:pt x="644" y="458"/>
                  </a:lnTo>
                  <a:cubicBezTo>
                    <a:pt x="697" y="310"/>
                    <a:pt x="697" y="148"/>
                    <a:pt x="64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83"/>
            <p:cNvSpPr/>
            <p:nvPr/>
          </p:nvSpPr>
          <p:spPr>
            <a:xfrm>
              <a:off x="3227107" y="2886821"/>
              <a:ext cx="383932" cy="379117"/>
            </a:xfrm>
            <a:custGeom>
              <a:rect b="b" l="l" r="r" t="t"/>
              <a:pathLst>
                <a:path extrusionOk="0" h="14566" w="14751">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7" name="Google Shape;19607;p83"/>
          <p:cNvGrpSpPr/>
          <p:nvPr/>
        </p:nvGrpSpPr>
        <p:grpSpPr>
          <a:xfrm>
            <a:off x="3702395" y="1990746"/>
            <a:ext cx="363396" cy="356030"/>
            <a:chOff x="3702395" y="1990746"/>
            <a:chExt cx="363396" cy="356030"/>
          </a:xfrm>
        </p:grpSpPr>
        <p:sp>
          <p:nvSpPr>
            <p:cNvPr id="19608" name="Google Shape;19608;p83"/>
            <p:cNvSpPr/>
            <p:nvPr/>
          </p:nvSpPr>
          <p:spPr>
            <a:xfrm>
              <a:off x="3854318" y="1995926"/>
              <a:ext cx="66891" cy="66969"/>
            </a:xfrm>
            <a:custGeom>
              <a:rect b="b" l="l" r="r" t="t"/>
              <a:pathLst>
                <a:path extrusionOk="0" h="2573" w="257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83"/>
            <p:cNvSpPr/>
            <p:nvPr/>
          </p:nvSpPr>
          <p:spPr>
            <a:xfrm>
              <a:off x="3847447" y="1997305"/>
              <a:ext cx="66422" cy="65563"/>
            </a:xfrm>
            <a:custGeom>
              <a:rect b="b" l="l" r="r" t="t"/>
              <a:pathLst>
                <a:path extrusionOk="0" h="2519" w="2552">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83"/>
            <p:cNvSpPr/>
            <p:nvPr/>
          </p:nvSpPr>
          <p:spPr>
            <a:xfrm>
              <a:off x="3787479" y="2146495"/>
              <a:ext cx="44611" cy="44533"/>
            </a:xfrm>
            <a:custGeom>
              <a:rect b="b" l="l" r="r" t="t"/>
              <a:pathLst>
                <a:path extrusionOk="0" h="1711" w="1714">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83"/>
            <p:cNvSpPr/>
            <p:nvPr/>
          </p:nvSpPr>
          <p:spPr>
            <a:xfrm>
              <a:off x="3782794" y="2147301"/>
              <a:ext cx="44351" cy="43778"/>
            </a:xfrm>
            <a:custGeom>
              <a:rect b="b" l="l" r="r" t="t"/>
              <a:pathLst>
                <a:path extrusionOk="0" h="1682" w="1704">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83"/>
            <p:cNvSpPr/>
            <p:nvPr/>
          </p:nvSpPr>
          <p:spPr>
            <a:xfrm>
              <a:off x="3943514" y="2146495"/>
              <a:ext cx="44637" cy="44533"/>
            </a:xfrm>
            <a:custGeom>
              <a:rect b="b" l="l" r="r" t="t"/>
              <a:pathLst>
                <a:path extrusionOk="0" h="1711" w="1715">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83"/>
            <p:cNvSpPr/>
            <p:nvPr/>
          </p:nvSpPr>
          <p:spPr>
            <a:xfrm>
              <a:off x="3938855" y="2147301"/>
              <a:ext cx="44351" cy="43778"/>
            </a:xfrm>
            <a:custGeom>
              <a:rect b="b" l="l" r="r" t="t"/>
              <a:pathLst>
                <a:path extrusionOk="0" h="1682" w="1704">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83"/>
            <p:cNvSpPr/>
            <p:nvPr/>
          </p:nvSpPr>
          <p:spPr>
            <a:xfrm>
              <a:off x="3715045" y="2308021"/>
              <a:ext cx="33445" cy="33471"/>
            </a:xfrm>
            <a:custGeom>
              <a:rect b="b" l="l" r="r" t="t"/>
              <a:pathLst>
                <a:path extrusionOk="0" h="1286" w="1285">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83"/>
            <p:cNvSpPr/>
            <p:nvPr/>
          </p:nvSpPr>
          <p:spPr>
            <a:xfrm>
              <a:off x="3711557" y="2308776"/>
              <a:ext cx="33185" cy="32743"/>
            </a:xfrm>
            <a:custGeom>
              <a:rect b="b" l="l" r="r" t="t"/>
              <a:pathLst>
                <a:path extrusionOk="0" h="1258" w="1275">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83"/>
            <p:cNvSpPr/>
            <p:nvPr/>
          </p:nvSpPr>
          <p:spPr>
            <a:xfrm>
              <a:off x="3871002" y="2308021"/>
              <a:ext cx="33523" cy="33471"/>
            </a:xfrm>
            <a:custGeom>
              <a:rect b="b" l="l" r="r" t="t"/>
              <a:pathLst>
                <a:path extrusionOk="0" h="1286" w="1288">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83"/>
            <p:cNvSpPr/>
            <p:nvPr/>
          </p:nvSpPr>
          <p:spPr>
            <a:xfrm>
              <a:off x="3867592" y="2308776"/>
              <a:ext cx="33185" cy="32743"/>
            </a:xfrm>
            <a:custGeom>
              <a:rect b="b" l="l" r="r" t="t"/>
              <a:pathLst>
                <a:path extrusionOk="0" h="1258" w="1275">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83"/>
            <p:cNvSpPr/>
            <p:nvPr/>
          </p:nvSpPr>
          <p:spPr>
            <a:xfrm>
              <a:off x="4027036" y="2308021"/>
              <a:ext cx="33549" cy="33471"/>
            </a:xfrm>
            <a:custGeom>
              <a:rect b="b" l="l" r="r" t="t"/>
              <a:pathLst>
                <a:path extrusionOk="0" h="1286" w="1289">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83"/>
            <p:cNvSpPr/>
            <p:nvPr/>
          </p:nvSpPr>
          <p:spPr>
            <a:xfrm>
              <a:off x="4023653" y="2308776"/>
              <a:ext cx="33185" cy="32743"/>
            </a:xfrm>
            <a:custGeom>
              <a:rect b="b" l="l" r="r" t="t"/>
              <a:pathLst>
                <a:path extrusionOk="0" h="1258" w="1275">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83"/>
            <p:cNvSpPr/>
            <p:nvPr/>
          </p:nvSpPr>
          <p:spPr>
            <a:xfrm>
              <a:off x="3858456" y="2302816"/>
              <a:ext cx="51300" cy="43960"/>
            </a:xfrm>
            <a:custGeom>
              <a:rect b="b" l="l" r="r" t="t"/>
              <a:pathLst>
                <a:path extrusionOk="0" h="1689" w="1971">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83"/>
            <p:cNvSpPr/>
            <p:nvPr/>
          </p:nvSpPr>
          <p:spPr>
            <a:xfrm>
              <a:off x="3938309" y="2141237"/>
              <a:ext cx="64210" cy="54996"/>
            </a:xfrm>
            <a:custGeom>
              <a:rect b="b" l="l" r="r" t="t"/>
              <a:pathLst>
                <a:path extrusionOk="0" h="2113" w="2467">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83"/>
            <p:cNvSpPr/>
            <p:nvPr/>
          </p:nvSpPr>
          <p:spPr>
            <a:xfrm>
              <a:off x="3782248" y="2141237"/>
              <a:ext cx="64236" cy="54996"/>
            </a:xfrm>
            <a:custGeom>
              <a:rect b="b" l="l" r="r" t="t"/>
              <a:pathLst>
                <a:path extrusionOk="0" h="2113" w="2468">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83"/>
            <p:cNvSpPr/>
            <p:nvPr/>
          </p:nvSpPr>
          <p:spPr>
            <a:xfrm>
              <a:off x="3702395"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83"/>
            <p:cNvSpPr/>
            <p:nvPr/>
          </p:nvSpPr>
          <p:spPr>
            <a:xfrm>
              <a:off x="4014491"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83"/>
            <p:cNvSpPr/>
            <p:nvPr/>
          </p:nvSpPr>
          <p:spPr>
            <a:xfrm>
              <a:off x="3849112" y="1990746"/>
              <a:ext cx="80321" cy="77380"/>
            </a:xfrm>
            <a:custGeom>
              <a:rect b="b" l="l" r="r" t="t"/>
              <a:pathLst>
                <a:path extrusionOk="0" h="2973" w="3086">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83"/>
            <p:cNvSpPr/>
            <p:nvPr/>
          </p:nvSpPr>
          <p:spPr>
            <a:xfrm>
              <a:off x="3742374" y="2208336"/>
              <a:ext cx="133677" cy="88415"/>
            </a:xfrm>
            <a:custGeom>
              <a:rect b="b" l="l" r="r" t="t"/>
              <a:pathLst>
                <a:path extrusionOk="0" h="3397" w="5136">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83"/>
            <p:cNvSpPr/>
            <p:nvPr/>
          </p:nvSpPr>
          <p:spPr>
            <a:xfrm>
              <a:off x="3828785" y="2080177"/>
              <a:ext cx="118295" cy="54788"/>
            </a:xfrm>
            <a:custGeom>
              <a:rect b="b" l="l" r="r" t="t"/>
              <a:pathLst>
                <a:path extrusionOk="0" h="2105" w="4545">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83"/>
            <p:cNvSpPr/>
            <p:nvPr/>
          </p:nvSpPr>
          <p:spPr>
            <a:xfrm>
              <a:off x="3898799" y="2208336"/>
              <a:ext cx="133755" cy="88285"/>
            </a:xfrm>
            <a:custGeom>
              <a:rect b="b" l="l" r="r" t="t"/>
              <a:pathLst>
                <a:path extrusionOk="0" h="3392" w="5139">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9" name="Google Shape;19629;p83"/>
          <p:cNvGrpSpPr/>
          <p:nvPr/>
        </p:nvGrpSpPr>
        <p:grpSpPr>
          <a:xfrm>
            <a:off x="1319656" y="2442662"/>
            <a:ext cx="457173" cy="335364"/>
            <a:chOff x="1319656" y="2442662"/>
            <a:chExt cx="457173" cy="335364"/>
          </a:xfrm>
        </p:grpSpPr>
        <p:sp>
          <p:nvSpPr>
            <p:cNvPr id="19630" name="Google Shape;19630;p83"/>
            <p:cNvSpPr/>
            <p:nvPr/>
          </p:nvSpPr>
          <p:spPr>
            <a:xfrm>
              <a:off x="1605360" y="2463900"/>
              <a:ext cx="35762" cy="78603"/>
            </a:xfrm>
            <a:custGeom>
              <a:rect b="b" l="l" r="r" t="t"/>
              <a:pathLst>
                <a:path extrusionOk="0" h="3020" w="1374">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83"/>
            <p:cNvSpPr/>
            <p:nvPr/>
          </p:nvSpPr>
          <p:spPr>
            <a:xfrm>
              <a:off x="1619649" y="2456742"/>
              <a:ext cx="85761" cy="85761"/>
            </a:xfrm>
            <a:custGeom>
              <a:rect b="b" l="l" r="r" t="t"/>
              <a:pathLst>
                <a:path extrusionOk="0" h="3295" w="3295">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83"/>
            <p:cNvSpPr/>
            <p:nvPr/>
          </p:nvSpPr>
          <p:spPr>
            <a:xfrm>
              <a:off x="1633938" y="2563898"/>
              <a:ext cx="42893" cy="42893"/>
            </a:xfrm>
            <a:custGeom>
              <a:rect b="b" l="l" r="r" t="t"/>
              <a:pathLst>
                <a:path extrusionOk="0" h="1648" w="1648">
                  <a:moveTo>
                    <a:pt x="1" y="0"/>
                  </a:moveTo>
                  <a:lnTo>
                    <a:pt x="1" y="1647"/>
                  </a:lnTo>
                  <a:lnTo>
                    <a:pt x="1647" y="1647"/>
                  </a:lnTo>
                  <a:lnTo>
                    <a:pt x="1647"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83"/>
            <p:cNvSpPr/>
            <p:nvPr/>
          </p:nvSpPr>
          <p:spPr>
            <a:xfrm>
              <a:off x="1583939" y="2581206"/>
              <a:ext cx="142969" cy="125583"/>
            </a:xfrm>
            <a:custGeom>
              <a:rect b="b" l="l" r="r" t="t"/>
              <a:pathLst>
                <a:path extrusionOk="0" h="4825" w="5493">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83"/>
            <p:cNvSpPr/>
            <p:nvPr/>
          </p:nvSpPr>
          <p:spPr>
            <a:xfrm>
              <a:off x="1612517" y="2492556"/>
              <a:ext cx="85839" cy="78499"/>
            </a:xfrm>
            <a:custGeom>
              <a:rect b="b" l="l" r="r" t="t"/>
              <a:pathLst>
                <a:path extrusionOk="0" h="3016" w="3298">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83"/>
            <p:cNvSpPr/>
            <p:nvPr/>
          </p:nvSpPr>
          <p:spPr>
            <a:xfrm>
              <a:off x="1612517" y="2492556"/>
              <a:ext cx="85552" cy="76859"/>
            </a:xfrm>
            <a:custGeom>
              <a:rect b="b" l="l" r="r" t="t"/>
              <a:pathLst>
                <a:path extrusionOk="0" h="2953" w="3287">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83"/>
            <p:cNvSpPr/>
            <p:nvPr/>
          </p:nvSpPr>
          <p:spPr>
            <a:xfrm>
              <a:off x="1633938" y="2599425"/>
              <a:ext cx="92970" cy="107363"/>
            </a:xfrm>
            <a:custGeom>
              <a:rect b="b" l="l" r="r" t="t"/>
              <a:pathLst>
                <a:path extrusionOk="0" h="4125" w="3572">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83"/>
            <p:cNvSpPr/>
            <p:nvPr/>
          </p:nvSpPr>
          <p:spPr>
            <a:xfrm>
              <a:off x="1569650" y="2628186"/>
              <a:ext cx="100024" cy="71445"/>
            </a:xfrm>
            <a:custGeom>
              <a:rect b="b" l="l" r="r" t="t"/>
              <a:pathLst>
                <a:path extrusionOk="0" h="2745" w="3843">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83"/>
            <p:cNvSpPr/>
            <p:nvPr/>
          </p:nvSpPr>
          <p:spPr>
            <a:xfrm>
              <a:off x="1383944" y="2571029"/>
              <a:ext cx="142891" cy="128602"/>
            </a:xfrm>
            <a:custGeom>
              <a:rect b="b" l="l" r="r" t="t"/>
              <a:pathLst>
                <a:path extrusionOk="0" h="4941" w="549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83"/>
            <p:cNvSpPr/>
            <p:nvPr/>
          </p:nvSpPr>
          <p:spPr>
            <a:xfrm>
              <a:off x="1383944" y="2603459"/>
              <a:ext cx="28604" cy="96172"/>
            </a:xfrm>
            <a:custGeom>
              <a:rect b="b" l="l" r="r" t="t"/>
              <a:pathLst>
                <a:path extrusionOk="0" h="3695" w="1099">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83"/>
            <p:cNvSpPr/>
            <p:nvPr/>
          </p:nvSpPr>
          <p:spPr>
            <a:xfrm>
              <a:off x="1498231" y="2603459"/>
              <a:ext cx="28604" cy="96172"/>
            </a:xfrm>
            <a:custGeom>
              <a:rect b="b" l="l" r="r" t="t"/>
              <a:pathLst>
                <a:path extrusionOk="0" h="3695" w="1099">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83"/>
            <p:cNvSpPr/>
            <p:nvPr/>
          </p:nvSpPr>
          <p:spPr>
            <a:xfrm>
              <a:off x="1421033" y="2571029"/>
              <a:ext cx="68713" cy="21473"/>
            </a:xfrm>
            <a:custGeom>
              <a:rect b="b" l="l" r="r" t="t"/>
              <a:pathLst>
                <a:path extrusionOk="0" h="825" w="264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83"/>
            <p:cNvSpPr/>
            <p:nvPr/>
          </p:nvSpPr>
          <p:spPr>
            <a:xfrm>
              <a:off x="1392455" y="2449611"/>
              <a:ext cx="125843" cy="128602"/>
            </a:xfrm>
            <a:custGeom>
              <a:rect b="b" l="l" r="r" t="t"/>
              <a:pathLst>
                <a:path extrusionOk="0" h="4941" w="4835">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83"/>
            <p:cNvSpPr/>
            <p:nvPr/>
          </p:nvSpPr>
          <p:spPr>
            <a:xfrm>
              <a:off x="1392455" y="2449611"/>
              <a:ext cx="76677" cy="126025"/>
            </a:xfrm>
            <a:custGeom>
              <a:rect b="b" l="l" r="r" t="t"/>
              <a:pathLst>
                <a:path extrusionOk="0" h="4842" w="2946">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83"/>
            <p:cNvSpPr/>
            <p:nvPr/>
          </p:nvSpPr>
          <p:spPr>
            <a:xfrm>
              <a:off x="1341076" y="2699605"/>
              <a:ext cx="414332" cy="28604"/>
            </a:xfrm>
            <a:custGeom>
              <a:rect b="b" l="l" r="r" t="t"/>
              <a:pathLst>
                <a:path extrusionOk="0" h="1099" w="15919">
                  <a:moveTo>
                    <a:pt x="1" y="1"/>
                  </a:moveTo>
                  <a:lnTo>
                    <a:pt x="1" y="1099"/>
                  </a:lnTo>
                  <a:lnTo>
                    <a:pt x="15918" y="1099"/>
                  </a:lnTo>
                  <a:lnTo>
                    <a:pt x="1591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83"/>
            <p:cNvSpPr/>
            <p:nvPr/>
          </p:nvSpPr>
          <p:spPr>
            <a:xfrm>
              <a:off x="1412522" y="2628186"/>
              <a:ext cx="85735" cy="114313"/>
            </a:xfrm>
            <a:custGeom>
              <a:rect b="b" l="l" r="r" t="t"/>
              <a:pathLst>
                <a:path extrusionOk="0" h="4392" w="3294">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83"/>
            <p:cNvSpPr/>
            <p:nvPr/>
          </p:nvSpPr>
          <p:spPr>
            <a:xfrm>
              <a:off x="1627431" y="2485607"/>
              <a:ext cx="57078" cy="20380"/>
            </a:xfrm>
            <a:custGeom>
              <a:rect b="b" l="l" r="r" t="t"/>
              <a:pathLst>
                <a:path extrusionOk="0" h="783" w="2193">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83"/>
            <p:cNvSpPr/>
            <p:nvPr/>
          </p:nvSpPr>
          <p:spPr>
            <a:xfrm>
              <a:off x="1319656" y="2442662"/>
              <a:ext cx="457173" cy="335364"/>
            </a:xfrm>
            <a:custGeom>
              <a:rect b="b" l="l" r="r" t="t"/>
              <a:pathLst>
                <a:path extrusionOk="0" h="12885" w="17565">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83"/>
            <p:cNvSpPr/>
            <p:nvPr/>
          </p:nvSpPr>
          <p:spPr>
            <a:xfrm>
              <a:off x="1612960" y="2657206"/>
              <a:ext cx="13404" cy="13404"/>
            </a:xfrm>
            <a:custGeom>
              <a:rect b="b" l="l" r="r" t="t"/>
              <a:pathLst>
                <a:path extrusionOk="0" h="515" w="515">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9" name="Google Shape;19649;p83"/>
          <p:cNvGrpSpPr/>
          <p:nvPr/>
        </p:nvGrpSpPr>
        <p:grpSpPr>
          <a:xfrm>
            <a:off x="4214512" y="2453905"/>
            <a:ext cx="314126" cy="312955"/>
            <a:chOff x="4214512" y="2453905"/>
            <a:chExt cx="314126" cy="312955"/>
          </a:xfrm>
        </p:grpSpPr>
        <p:sp>
          <p:nvSpPr>
            <p:cNvPr id="19650" name="Google Shape;19650;p83"/>
            <p:cNvSpPr/>
            <p:nvPr/>
          </p:nvSpPr>
          <p:spPr>
            <a:xfrm>
              <a:off x="4219067" y="2637347"/>
              <a:ext cx="55178" cy="124828"/>
            </a:xfrm>
            <a:custGeom>
              <a:rect b="b" l="l" r="r" t="t"/>
              <a:pathLst>
                <a:path extrusionOk="0" h="4796" w="212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83"/>
            <p:cNvSpPr/>
            <p:nvPr/>
          </p:nvSpPr>
          <p:spPr>
            <a:xfrm>
              <a:off x="4219067" y="2637347"/>
              <a:ext cx="26314" cy="124828"/>
            </a:xfrm>
            <a:custGeom>
              <a:rect b="b" l="l" r="r" t="t"/>
              <a:pathLst>
                <a:path extrusionOk="0" h="4796" w="1011">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83"/>
            <p:cNvSpPr/>
            <p:nvPr/>
          </p:nvSpPr>
          <p:spPr>
            <a:xfrm>
              <a:off x="4302329" y="2606479"/>
              <a:ext cx="55152" cy="155697"/>
            </a:xfrm>
            <a:custGeom>
              <a:rect b="b" l="l" r="r" t="t"/>
              <a:pathLst>
                <a:path extrusionOk="0" h="5982" w="2119">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83"/>
            <p:cNvSpPr/>
            <p:nvPr/>
          </p:nvSpPr>
          <p:spPr>
            <a:xfrm>
              <a:off x="4302329" y="2606479"/>
              <a:ext cx="26392" cy="155697"/>
            </a:xfrm>
            <a:custGeom>
              <a:rect b="b" l="l" r="r" t="t"/>
              <a:pathLst>
                <a:path extrusionOk="0" h="5982" w="1014">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83"/>
            <p:cNvSpPr/>
            <p:nvPr/>
          </p:nvSpPr>
          <p:spPr>
            <a:xfrm>
              <a:off x="4385669" y="2575610"/>
              <a:ext cx="55152" cy="186565"/>
            </a:xfrm>
            <a:custGeom>
              <a:rect b="b" l="l" r="r" t="t"/>
              <a:pathLst>
                <a:path extrusionOk="0" h="7168" w="2119">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83"/>
            <p:cNvSpPr/>
            <p:nvPr/>
          </p:nvSpPr>
          <p:spPr>
            <a:xfrm>
              <a:off x="4385669" y="2575610"/>
              <a:ext cx="26288" cy="186565"/>
            </a:xfrm>
            <a:custGeom>
              <a:rect b="b" l="l" r="r" t="t"/>
              <a:pathLst>
                <a:path extrusionOk="0" h="7168" w="101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83"/>
            <p:cNvSpPr/>
            <p:nvPr/>
          </p:nvSpPr>
          <p:spPr>
            <a:xfrm>
              <a:off x="4468983" y="2544767"/>
              <a:ext cx="55152" cy="217408"/>
            </a:xfrm>
            <a:custGeom>
              <a:rect b="b" l="l" r="r" t="t"/>
              <a:pathLst>
                <a:path extrusionOk="0" h="8353" w="2119">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83"/>
            <p:cNvSpPr/>
            <p:nvPr/>
          </p:nvSpPr>
          <p:spPr>
            <a:xfrm>
              <a:off x="4468983" y="2544767"/>
              <a:ext cx="26314" cy="217408"/>
            </a:xfrm>
            <a:custGeom>
              <a:rect b="b" l="l" r="r" t="t"/>
              <a:pathLst>
                <a:path extrusionOk="0" h="8353" w="1011">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83"/>
            <p:cNvSpPr/>
            <p:nvPr/>
          </p:nvSpPr>
          <p:spPr>
            <a:xfrm>
              <a:off x="4232367" y="2458408"/>
              <a:ext cx="283179" cy="114313"/>
            </a:xfrm>
            <a:custGeom>
              <a:rect b="b" l="l" r="r" t="t"/>
              <a:pathLst>
                <a:path extrusionOk="0" h="4392" w="1088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83"/>
            <p:cNvSpPr/>
            <p:nvPr/>
          </p:nvSpPr>
          <p:spPr>
            <a:xfrm>
              <a:off x="4214512" y="2632766"/>
              <a:ext cx="64288" cy="134094"/>
            </a:xfrm>
            <a:custGeom>
              <a:rect b="b" l="l" r="r" t="t"/>
              <a:pathLst>
                <a:path extrusionOk="0" h="5152" w="247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83"/>
            <p:cNvSpPr/>
            <p:nvPr/>
          </p:nvSpPr>
          <p:spPr>
            <a:xfrm>
              <a:off x="4297748" y="2601820"/>
              <a:ext cx="64314" cy="164936"/>
            </a:xfrm>
            <a:custGeom>
              <a:rect b="b" l="l" r="r" t="t"/>
              <a:pathLst>
                <a:path extrusionOk="0" h="6337" w="2471">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83"/>
            <p:cNvSpPr/>
            <p:nvPr/>
          </p:nvSpPr>
          <p:spPr>
            <a:xfrm>
              <a:off x="4381088" y="2570951"/>
              <a:ext cx="64314" cy="195805"/>
            </a:xfrm>
            <a:custGeom>
              <a:rect b="b" l="l" r="r" t="t"/>
              <a:pathLst>
                <a:path extrusionOk="0" h="7523" w="2471">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83"/>
            <p:cNvSpPr/>
            <p:nvPr/>
          </p:nvSpPr>
          <p:spPr>
            <a:xfrm>
              <a:off x="4464324" y="2540082"/>
              <a:ext cx="64314" cy="226778"/>
            </a:xfrm>
            <a:custGeom>
              <a:rect b="b" l="l" r="r" t="t"/>
              <a:pathLst>
                <a:path extrusionOk="0" h="8713" w="2471">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83"/>
            <p:cNvSpPr/>
            <p:nvPr/>
          </p:nvSpPr>
          <p:spPr>
            <a:xfrm>
              <a:off x="4274506" y="2453905"/>
              <a:ext cx="246350" cy="87765"/>
            </a:xfrm>
            <a:custGeom>
              <a:rect b="b" l="l" r="r" t="t"/>
              <a:pathLst>
                <a:path extrusionOk="0" h="3372" w="9465">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83"/>
            <p:cNvSpPr/>
            <p:nvPr/>
          </p:nvSpPr>
          <p:spPr>
            <a:xfrm>
              <a:off x="4227786" y="2534018"/>
              <a:ext cx="189428" cy="43284"/>
            </a:xfrm>
            <a:custGeom>
              <a:rect b="b" l="l" r="r" t="t"/>
              <a:pathLst>
                <a:path extrusionOk="0" h="1663" w="7278">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5" name="Google Shape;19665;p83"/>
          <p:cNvGrpSpPr/>
          <p:nvPr/>
        </p:nvGrpSpPr>
        <p:grpSpPr>
          <a:xfrm>
            <a:off x="895824" y="2452812"/>
            <a:ext cx="361938" cy="315063"/>
            <a:chOff x="895824" y="2452812"/>
            <a:chExt cx="361938" cy="315063"/>
          </a:xfrm>
        </p:grpSpPr>
        <p:sp>
          <p:nvSpPr>
            <p:cNvPr id="19666" name="Google Shape;19666;p83"/>
            <p:cNvSpPr/>
            <p:nvPr/>
          </p:nvSpPr>
          <p:spPr>
            <a:xfrm>
              <a:off x="976405" y="2492088"/>
              <a:ext cx="45002" cy="39510"/>
            </a:xfrm>
            <a:custGeom>
              <a:rect b="b" l="l" r="r" t="t"/>
              <a:pathLst>
                <a:path extrusionOk="0" h="1518" w="1729">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83"/>
            <p:cNvSpPr/>
            <p:nvPr/>
          </p:nvSpPr>
          <p:spPr>
            <a:xfrm>
              <a:off x="976405" y="2492192"/>
              <a:ext cx="30999" cy="39406"/>
            </a:xfrm>
            <a:custGeom>
              <a:rect b="b" l="l" r="r" t="t"/>
              <a:pathLst>
                <a:path extrusionOk="0" h="1514" w="1191">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83"/>
            <p:cNvSpPr/>
            <p:nvPr/>
          </p:nvSpPr>
          <p:spPr>
            <a:xfrm>
              <a:off x="959487" y="2514628"/>
              <a:ext cx="78759" cy="78863"/>
            </a:xfrm>
            <a:custGeom>
              <a:rect b="b" l="l" r="r" t="t"/>
              <a:pathLst>
                <a:path extrusionOk="0" h="3030" w="3026">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83"/>
            <p:cNvSpPr/>
            <p:nvPr/>
          </p:nvSpPr>
          <p:spPr>
            <a:xfrm>
              <a:off x="973985" y="2514628"/>
              <a:ext cx="65928" cy="70899"/>
            </a:xfrm>
            <a:custGeom>
              <a:rect b="b" l="l" r="r" t="t"/>
              <a:pathLst>
                <a:path extrusionOk="0" h="2724" w="2533">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83"/>
            <p:cNvSpPr/>
            <p:nvPr/>
          </p:nvSpPr>
          <p:spPr>
            <a:xfrm>
              <a:off x="1072030" y="2458408"/>
              <a:ext cx="168892" cy="164780"/>
            </a:xfrm>
            <a:custGeom>
              <a:rect b="b" l="l" r="r" t="t"/>
              <a:pathLst>
                <a:path extrusionOk="0" h="6331" w="6489">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83"/>
            <p:cNvSpPr/>
            <p:nvPr/>
          </p:nvSpPr>
          <p:spPr>
            <a:xfrm>
              <a:off x="948217" y="2591174"/>
              <a:ext cx="101299" cy="78889"/>
            </a:xfrm>
            <a:custGeom>
              <a:rect b="b" l="l" r="r" t="t"/>
              <a:pathLst>
                <a:path extrusionOk="0" h="3031" w="3892">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83"/>
            <p:cNvSpPr/>
            <p:nvPr/>
          </p:nvSpPr>
          <p:spPr>
            <a:xfrm>
              <a:off x="948217" y="2620768"/>
              <a:ext cx="101403" cy="85292"/>
            </a:xfrm>
            <a:custGeom>
              <a:rect b="b" l="l" r="r" t="t"/>
              <a:pathLst>
                <a:path extrusionOk="0" h="3277" w="3896">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83"/>
            <p:cNvSpPr/>
            <p:nvPr/>
          </p:nvSpPr>
          <p:spPr>
            <a:xfrm>
              <a:off x="948217" y="2632220"/>
              <a:ext cx="50676" cy="73840"/>
            </a:xfrm>
            <a:custGeom>
              <a:rect b="b" l="l" r="r" t="t"/>
              <a:pathLst>
                <a:path extrusionOk="0" h="2837" w="1947">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83"/>
            <p:cNvSpPr/>
            <p:nvPr/>
          </p:nvSpPr>
          <p:spPr>
            <a:xfrm>
              <a:off x="965343" y="2549348"/>
              <a:ext cx="67333" cy="55334"/>
            </a:xfrm>
            <a:custGeom>
              <a:rect b="b" l="l" r="r" t="t"/>
              <a:pathLst>
                <a:path extrusionOk="0" h="2126" w="2587">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83"/>
            <p:cNvSpPr/>
            <p:nvPr/>
          </p:nvSpPr>
          <p:spPr>
            <a:xfrm>
              <a:off x="965422" y="2549348"/>
              <a:ext cx="67255" cy="54866"/>
            </a:xfrm>
            <a:custGeom>
              <a:rect b="b" l="l" r="r" t="t"/>
              <a:pathLst>
                <a:path extrusionOk="0" h="2108" w="2584">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83"/>
            <p:cNvSpPr/>
            <p:nvPr/>
          </p:nvSpPr>
          <p:spPr>
            <a:xfrm>
              <a:off x="993271" y="2649710"/>
              <a:ext cx="78785" cy="56350"/>
            </a:xfrm>
            <a:custGeom>
              <a:rect b="b" l="l" r="r" t="t"/>
              <a:pathLst>
                <a:path extrusionOk="0" h="2165" w="3027">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83"/>
            <p:cNvSpPr/>
            <p:nvPr/>
          </p:nvSpPr>
          <p:spPr>
            <a:xfrm>
              <a:off x="914512" y="2705930"/>
              <a:ext cx="326411" cy="22566"/>
            </a:xfrm>
            <a:custGeom>
              <a:rect b="b" l="l" r="r" t="t"/>
              <a:pathLst>
                <a:path extrusionOk="0" h="867" w="12541">
                  <a:moveTo>
                    <a:pt x="1" y="1"/>
                  </a:moveTo>
                  <a:lnTo>
                    <a:pt x="1" y="866"/>
                  </a:lnTo>
                  <a:lnTo>
                    <a:pt x="12540" y="866"/>
                  </a:lnTo>
                  <a:lnTo>
                    <a:pt x="1254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83"/>
            <p:cNvSpPr/>
            <p:nvPr/>
          </p:nvSpPr>
          <p:spPr>
            <a:xfrm>
              <a:off x="895824" y="2486596"/>
              <a:ext cx="361938" cy="281279"/>
            </a:xfrm>
            <a:custGeom>
              <a:rect b="b" l="l" r="r" t="t"/>
              <a:pathLst>
                <a:path extrusionOk="0" h="10807" w="13906">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83"/>
            <p:cNvSpPr/>
            <p:nvPr/>
          </p:nvSpPr>
          <p:spPr>
            <a:xfrm>
              <a:off x="1019923" y="2672693"/>
              <a:ext cx="23555" cy="10541"/>
            </a:xfrm>
            <a:custGeom>
              <a:rect b="b" l="l" r="r" t="t"/>
              <a:pathLst>
                <a:path extrusionOk="0" h="405" w="905">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83"/>
            <p:cNvSpPr/>
            <p:nvPr/>
          </p:nvSpPr>
          <p:spPr>
            <a:xfrm>
              <a:off x="1066721" y="2452812"/>
              <a:ext cx="179798" cy="175764"/>
            </a:xfrm>
            <a:custGeom>
              <a:rect b="b" l="l" r="r" t="t"/>
              <a:pathLst>
                <a:path extrusionOk="0" h="6753" w="6908">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83"/>
            <p:cNvSpPr/>
            <p:nvPr/>
          </p:nvSpPr>
          <p:spPr>
            <a:xfrm>
              <a:off x="1098865" y="2486596"/>
              <a:ext cx="29229" cy="10645"/>
            </a:xfrm>
            <a:custGeom>
              <a:rect b="b" l="l" r="r" t="t"/>
              <a:pathLst>
                <a:path extrusionOk="0" h="409" w="1123">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83"/>
            <p:cNvSpPr/>
            <p:nvPr/>
          </p:nvSpPr>
          <p:spPr>
            <a:xfrm>
              <a:off x="1138322" y="2486596"/>
              <a:ext cx="74387" cy="10645"/>
            </a:xfrm>
            <a:custGeom>
              <a:rect b="b" l="l" r="r" t="t"/>
              <a:pathLst>
                <a:path extrusionOk="0" h="409" w="2858">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83"/>
            <p:cNvSpPr/>
            <p:nvPr/>
          </p:nvSpPr>
          <p:spPr>
            <a:xfrm>
              <a:off x="1098865" y="2514810"/>
              <a:ext cx="113766" cy="10567"/>
            </a:xfrm>
            <a:custGeom>
              <a:rect b="b" l="l" r="r" t="t"/>
              <a:pathLst>
                <a:path extrusionOk="0" h="406" w="4371">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83"/>
            <p:cNvSpPr/>
            <p:nvPr/>
          </p:nvSpPr>
          <p:spPr>
            <a:xfrm>
              <a:off x="1098865" y="2543024"/>
              <a:ext cx="74282" cy="10541"/>
            </a:xfrm>
            <a:custGeom>
              <a:rect b="b" l="l" r="r" t="t"/>
              <a:pathLst>
                <a:path extrusionOk="0" h="405" w="2854">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83"/>
            <p:cNvSpPr/>
            <p:nvPr/>
          </p:nvSpPr>
          <p:spPr>
            <a:xfrm>
              <a:off x="1183376" y="2543024"/>
              <a:ext cx="29255" cy="10541"/>
            </a:xfrm>
            <a:custGeom>
              <a:rect b="b" l="l" r="r" t="t"/>
              <a:pathLst>
                <a:path extrusionOk="0" h="405" w="1124">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6" name="Google Shape;19686;p83"/>
          <p:cNvGrpSpPr/>
          <p:nvPr/>
        </p:nvGrpSpPr>
        <p:grpSpPr>
          <a:xfrm>
            <a:off x="3768323" y="2886769"/>
            <a:ext cx="242811" cy="379091"/>
            <a:chOff x="3768323" y="2886769"/>
            <a:chExt cx="242811" cy="379091"/>
          </a:xfrm>
        </p:grpSpPr>
        <p:sp>
          <p:nvSpPr>
            <p:cNvPr id="19687" name="Google Shape;19687;p83"/>
            <p:cNvSpPr/>
            <p:nvPr/>
          </p:nvSpPr>
          <p:spPr>
            <a:xfrm>
              <a:off x="3886930" y="2892391"/>
              <a:ext cx="29880" cy="35267"/>
            </a:xfrm>
            <a:custGeom>
              <a:rect b="b" l="l" r="r" t="t"/>
              <a:pathLst>
                <a:path extrusionOk="0" h="1355" w="1148">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83"/>
            <p:cNvSpPr/>
            <p:nvPr/>
          </p:nvSpPr>
          <p:spPr>
            <a:xfrm>
              <a:off x="3863219" y="2915633"/>
              <a:ext cx="136644" cy="261576"/>
            </a:xfrm>
            <a:custGeom>
              <a:rect b="b" l="l" r="r" t="t"/>
              <a:pathLst>
                <a:path extrusionOk="0" h="10050" w="525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83"/>
            <p:cNvSpPr/>
            <p:nvPr/>
          </p:nvSpPr>
          <p:spPr>
            <a:xfrm>
              <a:off x="3774466" y="2937392"/>
              <a:ext cx="219828" cy="251712"/>
            </a:xfrm>
            <a:custGeom>
              <a:rect b="b" l="l" r="r" t="t"/>
              <a:pathLst>
                <a:path extrusionOk="0" h="9671" w="8446">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83"/>
            <p:cNvSpPr/>
            <p:nvPr/>
          </p:nvSpPr>
          <p:spPr>
            <a:xfrm>
              <a:off x="3776209" y="2999754"/>
              <a:ext cx="152964" cy="183416"/>
            </a:xfrm>
            <a:custGeom>
              <a:rect b="b" l="l" r="r" t="t"/>
              <a:pathLst>
                <a:path extrusionOk="0" h="7047" w="5877">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83"/>
            <p:cNvSpPr/>
            <p:nvPr/>
          </p:nvSpPr>
          <p:spPr>
            <a:xfrm>
              <a:off x="3815589" y="3177184"/>
              <a:ext cx="178314" cy="29697"/>
            </a:xfrm>
            <a:custGeom>
              <a:rect b="b" l="l" r="r" t="t"/>
              <a:pathLst>
                <a:path extrusionOk="0" h="1141" w="6851">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83"/>
            <p:cNvSpPr/>
            <p:nvPr/>
          </p:nvSpPr>
          <p:spPr>
            <a:xfrm>
              <a:off x="3815589" y="3177184"/>
              <a:ext cx="59447" cy="29697"/>
            </a:xfrm>
            <a:custGeom>
              <a:rect b="b" l="l" r="r" t="t"/>
              <a:pathLst>
                <a:path extrusionOk="0" h="1141" w="2284">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83"/>
            <p:cNvSpPr/>
            <p:nvPr/>
          </p:nvSpPr>
          <p:spPr>
            <a:xfrm>
              <a:off x="3803772" y="3200895"/>
              <a:ext cx="202051" cy="59473"/>
            </a:xfrm>
            <a:custGeom>
              <a:rect b="b" l="l" r="r" t="t"/>
              <a:pathLst>
                <a:path extrusionOk="0" h="2285" w="7763">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83"/>
            <p:cNvSpPr/>
            <p:nvPr/>
          </p:nvSpPr>
          <p:spPr>
            <a:xfrm>
              <a:off x="3803772" y="3200895"/>
              <a:ext cx="77224" cy="59473"/>
            </a:xfrm>
            <a:custGeom>
              <a:rect b="b" l="l" r="r" t="t"/>
              <a:pathLst>
                <a:path extrusionOk="0" h="2285" w="2967">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83"/>
            <p:cNvSpPr/>
            <p:nvPr/>
          </p:nvSpPr>
          <p:spPr>
            <a:xfrm>
              <a:off x="3768323" y="2886769"/>
              <a:ext cx="242811" cy="379091"/>
            </a:xfrm>
            <a:custGeom>
              <a:rect b="b" l="l" r="r" t="t"/>
              <a:pathLst>
                <a:path extrusionOk="0" h="14565" w="9329">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83"/>
            <p:cNvSpPr/>
            <p:nvPr/>
          </p:nvSpPr>
          <p:spPr>
            <a:xfrm>
              <a:off x="3929043" y="2948662"/>
              <a:ext cx="25949" cy="16970"/>
            </a:xfrm>
            <a:custGeom>
              <a:rect b="b" l="l" r="r" t="t"/>
              <a:pathLst>
                <a:path extrusionOk="0" h="652" w="997">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83"/>
            <p:cNvSpPr/>
            <p:nvPr/>
          </p:nvSpPr>
          <p:spPr>
            <a:xfrm>
              <a:off x="3851663" y="2958032"/>
              <a:ext cx="11114" cy="17074"/>
            </a:xfrm>
            <a:custGeom>
              <a:rect b="b" l="l" r="r" t="t"/>
              <a:pathLst>
                <a:path extrusionOk="0" h="656" w="427">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8" name="Google Shape;19698;p83"/>
          <p:cNvGrpSpPr/>
          <p:nvPr/>
        </p:nvGrpSpPr>
        <p:grpSpPr>
          <a:xfrm>
            <a:off x="3727590" y="2438549"/>
            <a:ext cx="346921" cy="343953"/>
            <a:chOff x="3727590" y="2438549"/>
            <a:chExt cx="346921" cy="343953"/>
          </a:xfrm>
        </p:grpSpPr>
        <p:sp>
          <p:nvSpPr>
            <p:cNvPr id="19699" name="Google Shape;19699;p83"/>
            <p:cNvSpPr/>
            <p:nvPr/>
          </p:nvSpPr>
          <p:spPr>
            <a:xfrm>
              <a:off x="3975294" y="2622147"/>
              <a:ext cx="40421" cy="39770"/>
            </a:xfrm>
            <a:custGeom>
              <a:rect b="b" l="l" r="r" t="t"/>
              <a:pathLst>
                <a:path extrusionOk="0" h="1528" w="1553">
                  <a:moveTo>
                    <a:pt x="1" y="0"/>
                  </a:moveTo>
                  <a:lnTo>
                    <a:pt x="989" y="1527"/>
                  </a:lnTo>
                  <a:lnTo>
                    <a:pt x="1552" y="1527"/>
                  </a:lnTo>
                  <a:cubicBezTo>
                    <a:pt x="1552" y="683"/>
                    <a:pt x="849" y="0"/>
                    <a:pt x="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83"/>
            <p:cNvSpPr/>
            <p:nvPr/>
          </p:nvSpPr>
          <p:spPr>
            <a:xfrm>
              <a:off x="3935003" y="2622147"/>
              <a:ext cx="66058" cy="39848"/>
            </a:xfrm>
            <a:custGeom>
              <a:rect b="b" l="l" r="r" t="t"/>
              <a:pathLst>
                <a:path extrusionOk="0" h="1531" w="2538">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83"/>
            <p:cNvSpPr/>
            <p:nvPr/>
          </p:nvSpPr>
          <p:spPr>
            <a:xfrm>
              <a:off x="3974851" y="2556194"/>
              <a:ext cx="21993" cy="43986"/>
            </a:xfrm>
            <a:custGeom>
              <a:rect b="b" l="l" r="r" t="t"/>
              <a:pathLst>
                <a:path extrusionOk="0" h="1690" w="845">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83"/>
            <p:cNvSpPr/>
            <p:nvPr/>
          </p:nvSpPr>
          <p:spPr>
            <a:xfrm>
              <a:off x="3826677" y="2622147"/>
              <a:ext cx="40317" cy="39770"/>
            </a:xfrm>
            <a:custGeom>
              <a:rect b="b" l="l" r="r" t="t"/>
              <a:pathLst>
                <a:path extrusionOk="0" h="1528" w="1549">
                  <a:moveTo>
                    <a:pt x="0" y="0"/>
                  </a:moveTo>
                  <a:lnTo>
                    <a:pt x="985" y="1527"/>
                  </a:lnTo>
                  <a:lnTo>
                    <a:pt x="1548" y="1527"/>
                  </a:lnTo>
                  <a:cubicBezTo>
                    <a:pt x="1548" y="683"/>
                    <a:pt x="845" y="0"/>
                    <a:pt x="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83"/>
            <p:cNvSpPr/>
            <p:nvPr/>
          </p:nvSpPr>
          <p:spPr>
            <a:xfrm>
              <a:off x="3786386" y="2622147"/>
              <a:ext cx="66032" cy="39848"/>
            </a:xfrm>
            <a:custGeom>
              <a:rect b="b" l="l" r="r" t="t"/>
              <a:pathLst>
                <a:path extrusionOk="0" h="1531" w="2537">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83"/>
            <p:cNvSpPr/>
            <p:nvPr/>
          </p:nvSpPr>
          <p:spPr>
            <a:xfrm>
              <a:off x="3826208" y="2556194"/>
              <a:ext cx="22019" cy="43986"/>
            </a:xfrm>
            <a:custGeom>
              <a:rect b="b" l="l" r="r" t="t"/>
              <a:pathLst>
                <a:path extrusionOk="0" h="1690" w="846">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83"/>
            <p:cNvSpPr/>
            <p:nvPr/>
          </p:nvSpPr>
          <p:spPr>
            <a:xfrm>
              <a:off x="3901037" y="2624073"/>
              <a:ext cx="54137" cy="54137"/>
            </a:xfrm>
            <a:custGeom>
              <a:rect b="b" l="l" r="r" t="t"/>
              <a:pathLst>
                <a:path extrusionOk="0" h="2080" w="2080">
                  <a:moveTo>
                    <a:pt x="0" y="0"/>
                  </a:moveTo>
                  <a:lnTo>
                    <a:pt x="1235" y="2079"/>
                  </a:lnTo>
                  <a:lnTo>
                    <a:pt x="2080" y="2079"/>
                  </a:lnTo>
                  <a:cubicBezTo>
                    <a:pt x="2080" y="932"/>
                    <a:pt x="1147" y="0"/>
                    <a:pt x="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83"/>
            <p:cNvSpPr/>
            <p:nvPr/>
          </p:nvSpPr>
          <p:spPr>
            <a:xfrm>
              <a:off x="3846900" y="2624073"/>
              <a:ext cx="86307" cy="54137"/>
            </a:xfrm>
            <a:custGeom>
              <a:rect b="b" l="l" r="r" t="t"/>
              <a:pathLst>
                <a:path extrusionOk="0" h="2080" w="3316">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83"/>
            <p:cNvSpPr/>
            <p:nvPr/>
          </p:nvSpPr>
          <p:spPr>
            <a:xfrm>
              <a:off x="3901402" y="2542373"/>
              <a:ext cx="29333" cy="59733"/>
            </a:xfrm>
            <a:custGeom>
              <a:rect b="b" l="l" r="r" t="t"/>
              <a:pathLst>
                <a:path extrusionOk="0" h="2295" w="1127">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83"/>
            <p:cNvSpPr/>
            <p:nvPr/>
          </p:nvSpPr>
          <p:spPr>
            <a:xfrm>
              <a:off x="3871366" y="2542373"/>
              <a:ext cx="44976" cy="59733"/>
            </a:xfrm>
            <a:custGeom>
              <a:rect b="b" l="l" r="r" t="t"/>
              <a:pathLst>
                <a:path extrusionOk="0" h="2295" w="1728">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83"/>
            <p:cNvSpPr/>
            <p:nvPr/>
          </p:nvSpPr>
          <p:spPr>
            <a:xfrm>
              <a:off x="3804241" y="2556194"/>
              <a:ext cx="29333" cy="43986"/>
            </a:xfrm>
            <a:custGeom>
              <a:rect b="b" l="l" r="r" t="t"/>
              <a:pathLst>
                <a:path extrusionOk="0" h="1690" w="1127">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83"/>
            <p:cNvSpPr/>
            <p:nvPr/>
          </p:nvSpPr>
          <p:spPr>
            <a:xfrm>
              <a:off x="3952858" y="2556194"/>
              <a:ext cx="29333" cy="43986"/>
            </a:xfrm>
            <a:custGeom>
              <a:rect b="b" l="l" r="r" t="t"/>
              <a:pathLst>
                <a:path extrusionOk="0" h="1690" w="1127">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83"/>
            <p:cNvSpPr/>
            <p:nvPr/>
          </p:nvSpPr>
          <p:spPr>
            <a:xfrm>
              <a:off x="3948381" y="2550650"/>
              <a:ext cx="64210" cy="55022"/>
            </a:xfrm>
            <a:custGeom>
              <a:rect b="b" l="l" r="r" t="t"/>
              <a:pathLst>
                <a:path extrusionOk="0" h="2114" w="2467">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83"/>
            <p:cNvSpPr/>
            <p:nvPr/>
          </p:nvSpPr>
          <p:spPr>
            <a:xfrm>
              <a:off x="3948954" y="2616655"/>
              <a:ext cx="72148" cy="50754"/>
            </a:xfrm>
            <a:custGeom>
              <a:rect b="b" l="l" r="r" t="t"/>
              <a:pathLst>
                <a:path extrusionOk="0" h="1950" w="2772">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83"/>
            <p:cNvSpPr/>
            <p:nvPr/>
          </p:nvSpPr>
          <p:spPr>
            <a:xfrm>
              <a:off x="3780790" y="2616551"/>
              <a:ext cx="71940" cy="50858"/>
            </a:xfrm>
            <a:custGeom>
              <a:rect b="b" l="l" r="r" t="t"/>
              <a:pathLst>
                <a:path extrusionOk="0" h="1954" w="2764">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83"/>
            <p:cNvSpPr/>
            <p:nvPr/>
          </p:nvSpPr>
          <p:spPr>
            <a:xfrm>
              <a:off x="3798749" y="2550650"/>
              <a:ext cx="64210" cy="55022"/>
            </a:xfrm>
            <a:custGeom>
              <a:rect b="b" l="l" r="r" t="t"/>
              <a:pathLst>
                <a:path extrusionOk="0" h="2114" w="2467">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83"/>
            <p:cNvSpPr/>
            <p:nvPr/>
          </p:nvSpPr>
          <p:spPr>
            <a:xfrm>
              <a:off x="3865692" y="2536933"/>
              <a:ext cx="73450" cy="70769"/>
            </a:xfrm>
            <a:custGeom>
              <a:rect b="b" l="l" r="r" t="t"/>
              <a:pathLst>
                <a:path extrusionOk="0" h="2719" w="2822">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83"/>
            <p:cNvSpPr/>
            <p:nvPr/>
          </p:nvSpPr>
          <p:spPr>
            <a:xfrm>
              <a:off x="3841408" y="2618555"/>
              <a:ext cx="119258" cy="65147"/>
            </a:xfrm>
            <a:custGeom>
              <a:rect b="b" l="l" r="r" t="t"/>
              <a:pathLst>
                <a:path extrusionOk="0" h="2503" w="4582">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83"/>
            <p:cNvSpPr/>
            <p:nvPr/>
          </p:nvSpPr>
          <p:spPr>
            <a:xfrm>
              <a:off x="3727590" y="2438549"/>
              <a:ext cx="346921" cy="343953"/>
            </a:xfrm>
            <a:custGeom>
              <a:rect b="b" l="l" r="r" t="t"/>
              <a:pathLst>
                <a:path extrusionOk="0" h="13215" w="13329">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8" name="Google Shape;19718;p83"/>
          <p:cNvGrpSpPr/>
          <p:nvPr/>
        </p:nvGrpSpPr>
        <p:grpSpPr>
          <a:xfrm>
            <a:off x="6085968" y="1559106"/>
            <a:ext cx="356004" cy="289061"/>
            <a:chOff x="6085968" y="1559106"/>
            <a:chExt cx="356004" cy="289061"/>
          </a:xfrm>
        </p:grpSpPr>
        <p:sp>
          <p:nvSpPr>
            <p:cNvPr id="19719" name="Google Shape;19719;p83"/>
            <p:cNvSpPr/>
            <p:nvPr/>
          </p:nvSpPr>
          <p:spPr>
            <a:xfrm>
              <a:off x="6091095" y="1586591"/>
              <a:ext cx="345645" cy="256345"/>
            </a:xfrm>
            <a:custGeom>
              <a:rect b="b" l="l" r="r" t="t"/>
              <a:pathLst>
                <a:path extrusionOk="0" h="9849" w="1328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83"/>
            <p:cNvSpPr/>
            <p:nvPr/>
          </p:nvSpPr>
          <p:spPr>
            <a:xfrm>
              <a:off x="6091199" y="1586591"/>
              <a:ext cx="345541" cy="33445"/>
            </a:xfrm>
            <a:custGeom>
              <a:rect b="b" l="l" r="r" t="t"/>
              <a:pathLst>
                <a:path extrusionOk="0" h="1285" w="13276">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83"/>
            <p:cNvSpPr/>
            <p:nvPr/>
          </p:nvSpPr>
          <p:spPr>
            <a:xfrm>
              <a:off x="6107857" y="1586591"/>
              <a:ext cx="55803" cy="27875"/>
            </a:xfrm>
            <a:custGeom>
              <a:rect b="b" l="l" r="r" t="t"/>
              <a:pathLst>
                <a:path extrusionOk="0" h="1071" w="2144">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83"/>
            <p:cNvSpPr/>
            <p:nvPr/>
          </p:nvSpPr>
          <p:spPr>
            <a:xfrm>
              <a:off x="6364280" y="1586591"/>
              <a:ext cx="55699" cy="27875"/>
            </a:xfrm>
            <a:custGeom>
              <a:rect b="b" l="l" r="r" t="t"/>
              <a:pathLst>
                <a:path extrusionOk="0" h="1071" w="214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83"/>
            <p:cNvSpPr/>
            <p:nvPr/>
          </p:nvSpPr>
          <p:spPr>
            <a:xfrm>
              <a:off x="6124619" y="1564338"/>
              <a:ext cx="22280" cy="33445"/>
            </a:xfrm>
            <a:custGeom>
              <a:rect b="b" l="l" r="r" t="t"/>
              <a:pathLst>
                <a:path extrusionOk="0" h="1285" w="856">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83"/>
            <p:cNvSpPr/>
            <p:nvPr/>
          </p:nvSpPr>
          <p:spPr>
            <a:xfrm>
              <a:off x="6124619" y="1564338"/>
              <a:ext cx="22280" cy="16684"/>
            </a:xfrm>
            <a:custGeom>
              <a:rect b="b" l="l" r="r" t="t"/>
              <a:pathLst>
                <a:path extrusionOk="0" h="641" w="856">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83"/>
            <p:cNvSpPr/>
            <p:nvPr/>
          </p:nvSpPr>
          <p:spPr>
            <a:xfrm>
              <a:off x="6380937" y="1564338"/>
              <a:ext cx="22384" cy="33445"/>
            </a:xfrm>
            <a:custGeom>
              <a:rect b="b" l="l" r="r" t="t"/>
              <a:pathLst>
                <a:path extrusionOk="0" h="1285" w="86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83"/>
            <p:cNvSpPr/>
            <p:nvPr/>
          </p:nvSpPr>
          <p:spPr>
            <a:xfrm>
              <a:off x="6380937" y="1564338"/>
              <a:ext cx="22384" cy="16684"/>
            </a:xfrm>
            <a:custGeom>
              <a:rect b="b" l="l" r="r" t="t"/>
              <a:pathLst>
                <a:path extrusionOk="0" h="641" w="86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83"/>
            <p:cNvSpPr/>
            <p:nvPr/>
          </p:nvSpPr>
          <p:spPr>
            <a:xfrm>
              <a:off x="6091199" y="1620010"/>
              <a:ext cx="345541" cy="16788"/>
            </a:xfrm>
            <a:custGeom>
              <a:rect b="b" l="l" r="r" t="t"/>
              <a:pathLst>
                <a:path extrusionOk="0" h="645" w="13276">
                  <a:moveTo>
                    <a:pt x="0" y="1"/>
                  </a:moveTo>
                  <a:lnTo>
                    <a:pt x="0" y="645"/>
                  </a:lnTo>
                  <a:lnTo>
                    <a:pt x="13275" y="645"/>
                  </a:lnTo>
                  <a:lnTo>
                    <a:pt x="1327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83"/>
            <p:cNvSpPr/>
            <p:nvPr/>
          </p:nvSpPr>
          <p:spPr>
            <a:xfrm>
              <a:off x="6085968" y="1559106"/>
              <a:ext cx="356004" cy="289061"/>
            </a:xfrm>
            <a:custGeom>
              <a:rect b="b" l="l" r="r" t="t"/>
              <a:pathLst>
                <a:path extrusionOk="0" h="11106" w="13678">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83"/>
            <p:cNvSpPr/>
            <p:nvPr/>
          </p:nvSpPr>
          <p:spPr>
            <a:xfrm>
              <a:off x="6106243" y="1614779"/>
              <a:ext cx="314829" cy="10489"/>
            </a:xfrm>
            <a:custGeom>
              <a:rect b="b" l="l" r="r" t="t"/>
              <a:pathLst>
                <a:path extrusionOk="0" h="403" w="12096">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83"/>
            <p:cNvSpPr/>
            <p:nvPr/>
          </p:nvSpPr>
          <p:spPr>
            <a:xfrm>
              <a:off x="6123525" y="1659390"/>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83"/>
            <p:cNvSpPr/>
            <p:nvPr/>
          </p:nvSpPr>
          <p:spPr>
            <a:xfrm>
              <a:off x="6201009" y="1659390"/>
              <a:ext cx="47266" cy="10489"/>
            </a:xfrm>
            <a:custGeom>
              <a:rect b="b" l="l" r="r" t="t"/>
              <a:pathLst>
                <a:path extrusionOk="0" h="403" w="1816">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83"/>
            <p:cNvSpPr/>
            <p:nvPr/>
          </p:nvSpPr>
          <p:spPr>
            <a:xfrm>
              <a:off x="6357070" y="1659390"/>
              <a:ext cx="46069" cy="10489"/>
            </a:xfrm>
            <a:custGeom>
              <a:rect b="b" l="l" r="r" t="t"/>
              <a:pathLst>
                <a:path extrusionOk="0" h="403" w="177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83"/>
            <p:cNvSpPr/>
            <p:nvPr/>
          </p:nvSpPr>
          <p:spPr>
            <a:xfrm>
              <a:off x="6123525" y="1704001"/>
              <a:ext cx="46719" cy="10463"/>
            </a:xfrm>
            <a:custGeom>
              <a:rect b="b" l="l" r="r" t="t"/>
              <a:pathLst>
                <a:path extrusionOk="0" h="402" w="1795">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83"/>
            <p:cNvSpPr/>
            <p:nvPr/>
          </p:nvSpPr>
          <p:spPr>
            <a:xfrm>
              <a:off x="6279014" y="1703975"/>
              <a:ext cx="46095" cy="10489"/>
            </a:xfrm>
            <a:custGeom>
              <a:rect b="b" l="l" r="r" t="t"/>
              <a:pathLst>
                <a:path extrusionOk="0" h="403" w="1771">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83"/>
            <p:cNvSpPr/>
            <p:nvPr/>
          </p:nvSpPr>
          <p:spPr>
            <a:xfrm>
              <a:off x="6123525" y="1748586"/>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83"/>
            <p:cNvSpPr/>
            <p:nvPr/>
          </p:nvSpPr>
          <p:spPr>
            <a:xfrm>
              <a:off x="6200983" y="1748586"/>
              <a:ext cx="47292" cy="10463"/>
            </a:xfrm>
            <a:custGeom>
              <a:rect b="b" l="l" r="r" t="t"/>
              <a:pathLst>
                <a:path extrusionOk="0" h="402" w="1817">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83"/>
            <p:cNvSpPr/>
            <p:nvPr/>
          </p:nvSpPr>
          <p:spPr>
            <a:xfrm>
              <a:off x="6357044" y="1748586"/>
              <a:ext cx="46095" cy="10463"/>
            </a:xfrm>
            <a:custGeom>
              <a:rect b="b" l="l" r="r" t="t"/>
              <a:pathLst>
                <a:path extrusionOk="0" h="402" w="1771">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83"/>
            <p:cNvSpPr/>
            <p:nvPr/>
          </p:nvSpPr>
          <p:spPr>
            <a:xfrm>
              <a:off x="6201009" y="1793171"/>
              <a:ext cx="47266" cy="10411"/>
            </a:xfrm>
            <a:custGeom>
              <a:rect b="b" l="l" r="r" t="t"/>
              <a:pathLst>
                <a:path extrusionOk="0" h="400" w="1816">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83"/>
            <p:cNvSpPr/>
            <p:nvPr/>
          </p:nvSpPr>
          <p:spPr>
            <a:xfrm>
              <a:off x="6279040" y="1793171"/>
              <a:ext cx="46069" cy="10411"/>
            </a:xfrm>
            <a:custGeom>
              <a:rect b="b" l="l" r="r" t="t"/>
              <a:pathLst>
                <a:path extrusionOk="0" h="400" w="177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83"/>
            <p:cNvSpPr/>
            <p:nvPr/>
          </p:nvSpPr>
          <p:spPr>
            <a:xfrm>
              <a:off x="6357070" y="1793171"/>
              <a:ext cx="46069" cy="10411"/>
            </a:xfrm>
            <a:custGeom>
              <a:rect b="b" l="l" r="r" t="t"/>
              <a:pathLst>
                <a:path extrusionOk="0" h="400" w="177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83"/>
            <p:cNvSpPr/>
            <p:nvPr/>
          </p:nvSpPr>
          <p:spPr>
            <a:xfrm>
              <a:off x="6200749" y="1692939"/>
              <a:ext cx="47995" cy="32638"/>
            </a:xfrm>
            <a:custGeom>
              <a:rect b="b" l="l" r="r" t="t"/>
              <a:pathLst>
                <a:path extrusionOk="0" h="1254" w="1844">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83"/>
            <p:cNvSpPr/>
            <p:nvPr/>
          </p:nvSpPr>
          <p:spPr>
            <a:xfrm>
              <a:off x="6356784" y="1692939"/>
              <a:ext cx="48021" cy="32638"/>
            </a:xfrm>
            <a:custGeom>
              <a:rect b="b" l="l" r="r" t="t"/>
              <a:pathLst>
                <a:path extrusionOk="0" h="1254" w="1845">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83"/>
            <p:cNvSpPr/>
            <p:nvPr/>
          </p:nvSpPr>
          <p:spPr>
            <a:xfrm>
              <a:off x="6278780" y="1737472"/>
              <a:ext cx="47995" cy="32612"/>
            </a:xfrm>
            <a:custGeom>
              <a:rect b="b" l="l" r="r" t="t"/>
              <a:pathLst>
                <a:path extrusionOk="0" h="1253" w="1844">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83"/>
            <p:cNvSpPr/>
            <p:nvPr/>
          </p:nvSpPr>
          <p:spPr>
            <a:xfrm>
              <a:off x="6122745" y="1782110"/>
              <a:ext cx="47969" cy="32665"/>
            </a:xfrm>
            <a:custGeom>
              <a:rect b="b" l="l" r="r" t="t"/>
              <a:pathLst>
                <a:path extrusionOk="0" h="1255" w="1843">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83"/>
            <p:cNvSpPr/>
            <p:nvPr/>
          </p:nvSpPr>
          <p:spPr>
            <a:xfrm>
              <a:off x="6278780" y="1648380"/>
              <a:ext cx="47995" cy="32612"/>
            </a:xfrm>
            <a:custGeom>
              <a:rect b="b" l="l" r="r" t="t"/>
              <a:pathLst>
                <a:path extrusionOk="0" h="1253" w="1844">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6" name="Google Shape;19746;p83"/>
          <p:cNvGrpSpPr/>
          <p:nvPr/>
        </p:nvGrpSpPr>
        <p:grpSpPr>
          <a:xfrm>
            <a:off x="7026393" y="1998398"/>
            <a:ext cx="347363" cy="317223"/>
            <a:chOff x="7026393" y="1998398"/>
            <a:chExt cx="347363" cy="317223"/>
          </a:xfrm>
        </p:grpSpPr>
        <p:sp>
          <p:nvSpPr>
            <p:cNvPr id="19747" name="Google Shape;19747;p83"/>
            <p:cNvSpPr/>
            <p:nvPr/>
          </p:nvSpPr>
          <p:spPr>
            <a:xfrm>
              <a:off x="7060359" y="2032104"/>
              <a:ext cx="279327" cy="279353"/>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83"/>
            <p:cNvSpPr/>
            <p:nvPr/>
          </p:nvSpPr>
          <p:spPr>
            <a:xfrm>
              <a:off x="7199268" y="2112607"/>
              <a:ext cx="74491" cy="97551"/>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83"/>
            <p:cNvSpPr/>
            <p:nvPr/>
          </p:nvSpPr>
          <p:spPr>
            <a:xfrm>
              <a:off x="7199008" y="2054279"/>
              <a:ext cx="125218" cy="193436"/>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83"/>
            <p:cNvSpPr/>
            <p:nvPr/>
          </p:nvSpPr>
          <p:spPr>
            <a:xfrm>
              <a:off x="7198904" y="2003526"/>
              <a:ext cx="169725" cy="272560"/>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83"/>
            <p:cNvSpPr/>
            <p:nvPr/>
          </p:nvSpPr>
          <p:spPr>
            <a:xfrm>
              <a:off x="7063561" y="2032104"/>
              <a:ext cx="136748" cy="140418"/>
            </a:xfrm>
            <a:custGeom>
              <a:rect b="b" l="l" r="r" t="t"/>
              <a:pathLst>
                <a:path extrusionOk="0" h="5395" w="5254">
                  <a:moveTo>
                    <a:pt x="5232" y="1"/>
                  </a:moveTo>
                  <a:cubicBezTo>
                    <a:pt x="2713" y="4"/>
                    <a:pt x="539" y="1760"/>
                    <a:pt x="1" y="4219"/>
                  </a:cubicBezTo>
                  <a:lnTo>
                    <a:pt x="5254" y="5395"/>
                  </a:lnTo>
                  <a:lnTo>
                    <a:pt x="5232"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83"/>
            <p:cNvSpPr/>
            <p:nvPr/>
          </p:nvSpPr>
          <p:spPr>
            <a:xfrm>
              <a:off x="7060255" y="2141549"/>
              <a:ext cx="140054" cy="164858"/>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83"/>
            <p:cNvSpPr/>
            <p:nvPr/>
          </p:nvSpPr>
          <p:spPr>
            <a:xfrm>
              <a:off x="7146901" y="2286132"/>
              <a:ext cx="74100" cy="25325"/>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83"/>
            <p:cNvSpPr/>
            <p:nvPr/>
          </p:nvSpPr>
          <p:spPr>
            <a:xfrm>
              <a:off x="7063561" y="2032104"/>
              <a:ext cx="136202" cy="118816"/>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83"/>
            <p:cNvSpPr/>
            <p:nvPr/>
          </p:nvSpPr>
          <p:spPr>
            <a:xfrm>
              <a:off x="7136099" y="2105527"/>
              <a:ext cx="35007" cy="30088"/>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83"/>
            <p:cNvSpPr/>
            <p:nvPr/>
          </p:nvSpPr>
          <p:spPr>
            <a:xfrm>
              <a:off x="7047528" y="2141445"/>
              <a:ext cx="119909" cy="164962"/>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83"/>
            <p:cNvSpPr/>
            <p:nvPr/>
          </p:nvSpPr>
          <p:spPr>
            <a:xfrm>
              <a:off x="7026393" y="1998398"/>
              <a:ext cx="347363" cy="317223"/>
            </a:xfrm>
            <a:custGeom>
              <a:rect b="b" l="l" r="r" t="t"/>
              <a:pathLst>
                <a:path extrusionOk="0" h="12188" w="13346">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8" name="Google Shape;19758;p83"/>
          <p:cNvGrpSpPr/>
          <p:nvPr/>
        </p:nvGrpSpPr>
        <p:grpSpPr>
          <a:xfrm>
            <a:off x="2761007" y="2017372"/>
            <a:ext cx="360845" cy="302674"/>
            <a:chOff x="2761007" y="2017372"/>
            <a:chExt cx="360845" cy="302674"/>
          </a:xfrm>
        </p:grpSpPr>
        <p:sp>
          <p:nvSpPr>
            <p:cNvPr id="19759" name="Google Shape;19759;p83"/>
            <p:cNvSpPr/>
            <p:nvPr/>
          </p:nvSpPr>
          <p:spPr>
            <a:xfrm>
              <a:off x="2929587" y="2089078"/>
              <a:ext cx="183546" cy="166966"/>
            </a:xfrm>
            <a:custGeom>
              <a:rect b="b" l="l" r="r" t="t"/>
              <a:pathLst>
                <a:path extrusionOk="0" h="6415" w="7052">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83"/>
            <p:cNvSpPr/>
            <p:nvPr/>
          </p:nvSpPr>
          <p:spPr>
            <a:xfrm>
              <a:off x="3010246" y="2022682"/>
              <a:ext cx="103980" cy="184275"/>
            </a:xfrm>
            <a:custGeom>
              <a:rect b="b" l="l" r="r" t="t"/>
              <a:pathLst>
                <a:path extrusionOk="0" h="7080" w="3995">
                  <a:moveTo>
                    <a:pt x="3994" y="0"/>
                  </a:moveTo>
                  <a:lnTo>
                    <a:pt x="1" y="2565"/>
                  </a:lnTo>
                  <a:lnTo>
                    <a:pt x="3439" y="7079"/>
                  </a:lnTo>
                  <a:lnTo>
                    <a:pt x="3994" y="6640"/>
                  </a:lnTo>
                  <a:lnTo>
                    <a:pt x="399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83"/>
            <p:cNvSpPr/>
            <p:nvPr/>
          </p:nvSpPr>
          <p:spPr>
            <a:xfrm>
              <a:off x="3080234" y="2158858"/>
              <a:ext cx="33992" cy="48099"/>
            </a:xfrm>
            <a:custGeom>
              <a:rect b="b" l="l" r="r" t="t"/>
              <a:pathLst>
                <a:path extrusionOk="0" h="1848" w="1306">
                  <a:moveTo>
                    <a:pt x="1305" y="0"/>
                  </a:moveTo>
                  <a:lnTo>
                    <a:pt x="0" y="862"/>
                  </a:lnTo>
                  <a:lnTo>
                    <a:pt x="750" y="1847"/>
                  </a:lnTo>
                  <a:lnTo>
                    <a:pt x="1305" y="1408"/>
                  </a:lnTo>
                  <a:lnTo>
                    <a:pt x="1305"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83"/>
            <p:cNvSpPr/>
            <p:nvPr/>
          </p:nvSpPr>
          <p:spPr>
            <a:xfrm>
              <a:off x="2941586" y="2144282"/>
              <a:ext cx="139664" cy="92736"/>
            </a:xfrm>
            <a:custGeom>
              <a:rect b="b" l="l" r="r" t="t"/>
              <a:pathLst>
                <a:path extrusionOk="0" h="3563" w="5366">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83"/>
            <p:cNvSpPr/>
            <p:nvPr/>
          </p:nvSpPr>
          <p:spPr>
            <a:xfrm>
              <a:off x="2996165" y="2191002"/>
              <a:ext cx="81804" cy="46043"/>
            </a:xfrm>
            <a:custGeom>
              <a:rect b="b" l="l" r="r" t="t"/>
              <a:pathLst>
                <a:path extrusionOk="0" h="1769" w="3143">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83"/>
            <p:cNvSpPr/>
            <p:nvPr/>
          </p:nvSpPr>
          <p:spPr>
            <a:xfrm>
              <a:off x="2915740" y="2168280"/>
              <a:ext cx="139690" cy="92762"/>
            </a:xfrm>
            <a:custGeom>
              <a:rect b="b" l="l" r="r" t="t"/>
              <a:pathLst>
                <a:path extrusionOk="0" h="3564" w="5367">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83"/>
            <p:cNvSpPr/>
            <p:nvPr/>
          </p:nvSpPr>
          <p:spPr>
            <a:xfrm>
              <a:off x="2979299" y="2221115"/>
              <a:ext cx="72825" cy="39978"/>
            </a:xfrm>
            <a:custGeom>
              <a:rect b="b" l="l" r="r" t="t"/>
              <a:pathLst>
                <a:path extrusionOk="0" h="1536" w="2798">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83"/>
            <p:cNvSpPr/>
            <p:nvPr/>
          </p:nvSpPr>
          <p:spPr>
            <a:xfrm>
              <a:off x="2889921" y="2192277"/>
              <a:ext cx="139690" cy="92788"/>
            </a:xfrm>
            <a:custGeom>
              <a:rect b="b" l="l" r="r" t="t"/>
              <a:pathLst>
                <a:path extrusionOk="0" h="3565" w="5367">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83"/>
            <p:cNvSpPr/>
            <p:nvPr/>
          </p:nvSpPr>
          <p:spPr>
            <a:xfrm>
              <a:off x="2962538" y="2250422"/>
              <a:ext cx="63507" cy="34591"/>
            </a:xfrm>
            <a:custGeom>
              <a:rect b="b" l="l" r="r" t="t"/>
              <a:pathLst>
                <a:path extrusionOk="0" h="1329" w="244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83"/>
            <p:cNvSpPr/>
            <p:nvPr/>
          </p:nvSpPr>
          <p:spPr>
            <a:xfrm>
              <a:off x="2864180" y="2216274"/>
              <a:ext cx="139690" cy="92788"/>
            </a:xfrm>
            <a:custGeom>
              <a:rect b="b" l="l" r="r" t="t"/>
              <a:pathLst>
                <a:path extrusionOk="0" h="3565" w="5367">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83"/>
            <p:cNvSpPr/>
            <p:nvPr/>
          </p:nvSpPr>
          <p:spPr>
            <a:xfrm>
              <a:off x="2945698" y="2278350"/>
              <a:ext cx="54788" cy="30712"/>
            </a:xfrm>
            <a:custGeom>
              <a:rect b="b" l="l" r="r" t="t"/>
              <a:pathLst>
                <a:path extrusionOk="0" h="1180" w="2105">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83"/>
            <p:cNvSpPr/>
            <p:nvPr/>
          </p:nvSpPr>
          <p:spPr>
            <a:xfrm>
              <a:off x="2779851" y="2100712"/>
              <a:ext cx="177690" cy="161006"/>
            </a:xfrm>
            <a:custGeom>
              <a:rect b="b" l="l" r="r" t="t"/>
              <a:pathLst>
                <a:path extrusionOk="0" h="6186" w="6827">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83"/>
            <p:cNvSpPr/>
            <p:nvPr/>
          </p:nvSpPr>
          <p:spPr>
            <a:xfrm>
              <a:off x="2774619" y="2074685"/>
              <a:ext cx="98124" cy="142527"/>
            </a:xfrm>
            <a:custGeom>
              <a:rect b="b" l="l" r="r" t="t"/>
              <a:pathLst>
                <a:path extrusionOk="0" h="5476" w="3770">
                  <a:moveTo>
                    <a:pt x="2840" y="1"/>
                  </a:moveTo>
                  <a:lnTo>
                    <a:pt x="1" y="4937"/>
                  </a:lnTo>
                  <a:lnTo>
                    <a:pt x="933" y="5476"/>
                  </a:lnTo>
                  <a:lnTo>
                    <a:pt x="3769" y="536"/>
                  </a:lnTo>
                  <a:lnTo>
                    <a:pt x="284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83"/>
            <p:cNvSpPr/>
            <p:nvPr/>
          </p:nvSpPr>
          <p:spPr>
            <a:xfrm>
              <a:off x="2768685" y="2038064"/>
              <a:ext cx="84095" cy="176492"/>
            </a:xfrm>
            <a:custGeom>
              <a:rect b="b" l="l" r="r" t="t"/>
              <a:pathLst>
                <a:path extrusionOk="0" h="6781" w="3231">
                  <a:moveTo>
                    <a:pt x="0" y="0"/>
                  </a:moveTo>
                  <a:lnTo>
                    <a:pt x="0" y="6555"/>
                  </a:lnTo>
                  <a:lnTo>
                    <a:pt x="391" y="6781"/>
                  </a:lnTo>
                  <a:lnTo>
                    <a:pt x="3230" y="1865"/>
                  </a:lnTo>
                  <a:lnTo>
                    <a:pt x="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83"/>
            <p:cNvSpPr/>
            <p:nvPr/>
          </p:nvSpPr>
          <p:spPr>
            <a:xfrm>
              <a:off x="2772147" y="2179836"/>
              <a:ext cx="42060" cy="44793"/>
            </a:xfrm>
            <a:custGeom>
              <a:rect b="b" l="l" r="r" t="t"/>
              <a:pathLst>
                <a:path extrusionOk="0" h="1721" w="1616">
                  <a:moveTo>
                    <a:pt x="684" y="0"/>
                  </a:moveTo>
                  <a:lnTo>
                    <a:pt x="1" y="1186"/>
                  </a:lnTo>
                  <a:lnTo>
                    <a:pt x="926" y="1721"/>
                  </a:lnTo>
                  <a:lnTo>
                    <a:pt x="1616" y="528"/>
                  </a:lnTo>
                  <a:lnTo>
                    <a:pt x="6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83"/>
            <p:cNvSpPr/>
            <p:nvPr/>
          </p:nvSpPr>
          <p:spPr>
            <a:xfrm>
              <a:off x="2768685" y="2167733"/>
              <a:ext cx="28032" cy="46823"/>
            </a:xfrm>
            <a:custGeom>
              <a:rect b="b" l="l" r="r" t="t"/>
              <a:pathLst>
                <a:path extrusionOk="0" h="1799" w="1077">
                  <a:moveTo>
                    <a:pt x="0" y="1"/>
                  </a:moveTo>
                  <a:lnTo>
                    <a:pt x="0" y="1573"/>
                  </a:lnTo>
                  <a:lnTo>
                    <a:pt x="391" y="1799"/>
                  </a:lnTo>
                  <a:lnTo>
                    <a:pt x="1077" y="609"/>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83"/>
            <p:cNvSpPr/>
            <p:nvPr/>
          </p:nvSpPr>
          <p:spPr>
            <a:xfrm>
              <a:off x="2816575" y="2192928"/>
              <a:ext cx="74933" cy="60150"/>
            </a:xfrm>
            <a:custGeom>
              <a:rect b="b" l="l" r="r" t="t"/>
              <a:pathLst>
                <a:path extrusionOk="0" h="2311" w="2879">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83"/>
            <p:cNvSpPr/>
            <p:nvPr/>
          </p:nvSpPr>
          <p:spPr>
            <a:xfrm>
              <a:off x="2819959" y="2194099"/>
              <a:ext cx="71550" cy="59004"/>
            </a:xfrm>
            <a:custGeom>
              <a:rect b="b" l="l" r="r" t="t"/>
              <a:pathLst>
                <a:path extrusionOk="0" h="2267" w="2749">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83"/>
            <p:cNvSpPr/>
            <p:nvPr/>
          </p:nvSpPr>
          <p:spPr>
            <a:xfrm>
              <a:off x="2845232" y="2219476"/>
              <a:ext cx="66604" cy="54163"/>
            </a:xfrm>
            <a:custGeom>
              <a:rect b="b" l="l" r="r" t="t"/>
              <a:pathLst>
                <a:path extrusionOk="0" h="2081" w="2559">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83"/>
            <p:cNvSpPr/>
            <p:nvPr/>
          </p:nvSpPr>
          <p:spPr>
            <a:xfrm>
              <a:off x="2848719" y="2220673"/>
              <a:ext cx="63221" cy="52940"/>
            </a:xfrm>
            <a:custGeom>
              <a:rect b="b" l="l" r="r" t="t"/>
              <a:pathLst>
                <a:path extrusionOk="0" h="2034" w="2429">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83"/>
            <p:cNvSpPr/>
            <p:nvPr/>
          </p:nvSpPr>
          <p:spPr>
            <a:xfrm>
              <a:off x="2873810" y="2245972"/>
              <a:ext cx="58458" cy="48229"/>
            </a:xfrm>
            <a:custGeom>
              <a:rect b="b" l="l" r="r" t="t"/>
              <a:pathLst>
                <a:path extrusionOk="0" h="1853" w="2246">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83"/>
            <p:cNvSpPr/>
            <p:nvPr/>
          </p:nvSpPr>
          <p:spPr>
            <a:xfrm>
              <a:off x="2877011" y="2246961"/>
              <a:ext cx="55256" cy="47240"/>
            </a:xfrm>
            <a:custGeom>
              <a:rect b="b" l="l" r="r" t="t"/>
              <a:pathLst>
                <a:path extrusionOk="0" h="1815" w="2123">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83"/>
            <p:cNvSpPr/>
            <p:nvPr/>
          </p:nvSpPr>
          <p:spPr>
            <a:xfrm>
              <a:off x="2902570" y="2272520"/>
              <a:ext cx="50103" cy="42295"/>
            </a:xfrm>
            <a:custGeom>
              <a:rect b="b" l="l" r="r" t="t"/>
              <a:pathLst>
                <a:path extrusionOk="0" h="1625" w="1925">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83"/>
            <p:cNvSpPr/>
            <p:nvPr/>
          </p:nvSpPr>
          <p:spPr>
            <a:xfrm>
              <a:off x="2905850" y="2273691"/>
              <a:ext cx="46823" cy="41097"/>
            </a:xfrm>
            <a:custGeom>
              <a:rect b="b" l="l" r="r" t="t"/>
              <a:pathLst>
                <a:path extrusionOk="0" h="1579" w="1799">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83"/>
            <p:cNvSpPr/>
            <p:nvPr/>
          </p:nvSpPr>
          <p:spPr>
            <a:xfrm>
              <a:off x="2907958" y="2106282"/>
              <a:ext cx="72461" cy="111476"/>
            </a:xfrm>
            <a:custGeom>
              <a:rect b="b" l="l" r="r" t="t"/>
              <a:pathLst>
                <a:path extrusionOk="0" h="4283" w="2784">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83"/>
            <p:cNvSpPr/>
            <p:nvPr/>
          </p:nvSpPr>
          <p:spPr>
            <a:xfrm>
              <a:off x="2907958" y="2106282"/>
              <a:ext cx="30712" cy="111476"/>
            </a:xfrm>
            <a:custGeom>
              <a:rect b="b" l="l" r="r" t="t"/>
              <a:pathLst>
                <a:path extrusionOk="0" h="4283" w="118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83"/>
            <p:cNvSpPr/>
            <p:nvPr/>
          </p:nvSpPr>
          <p:spPr>
            <a:xfrm>
              <a:off x="2761007" y="2032807"/>
              <a:ext cx="360429" cy="287239"/>
            </a:xfrm>
            <a:custGeom>
              <a:rect b="b" l="l" r="r" t="t"/>
              <a:pathLst>
                <a:path extrusionOk="0" h="11036" w="13848">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83"/>
            <p:cNvSpPr/>
            <p:nvPr/>
          </p:nvSpPr>
          <p:spPr>
            <a:xfrm>
              <a:off x="3077657" y="2017372"/>
              <a:ext cx="44195" cy="29411"/>
            </a:xfrm>
            <a:custGeom>
              <a:rect b="b" l="l" r="r" t="t"/>
              <a:pathLst>
                <a:path extrusionOk="0" h="1130" w="1698">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7" name="Google Shape;19787;p83"/>
          <p:cNvGrpSpPr/>
          <p:nvPr/>
        </p:nvGrpSpPr>
        <p:grpSpPr>
          <a:xfrm>
            <a:off x="5575621" y="2902906"/>
            <a:ext cx="379143" cy="337499"/>
            <a:chOff x="5575621" y="2902906"/>
            <a:chExt cx="379143" cy="337499"/>
          </a:xfrm>
        </p:grpSpPr>
        <p:sp>
          <p:nvSpPr>
            <p:cNvPr id="19788" name="Google Shape;19788;p83"/>
            <p:cNvSpPr/>
            <p:nvPr/>
          </p:nvSpPr>
          <p:spPr>
            <a:xfrm>
              <a:off x="5735508" y="2908398"/>
              <a:ext cx="213764" cy="178158"/>
            </a:xfrm>
            <a:custGeom>
              <a:rect b="b" l="l" r="r" t="t"/>
              <a:pathLst>
                <a:path extrusionOk="0" h="6845" w="8213">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83"/>
            <p:cNvSpPr/>
            <p:nvPr/>
          </p:nvSpPr>
          <p:spPr>
            <a:xfrm>
              <a:off x="5788994" y="2944029"/>
              <a:ext cx="106791" cy="106895"/>
            </a:xfrm>
            <a:custGeom>
              <a:rect b="b" l="l" r="r" t="t"/>
              <a:pathLst>
                <a:path extrusionOk="0" h="4107" w="4103">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83"/>
            <p:cNvSpPr/>
            <p:nvPr/>
          </p:nvSpPr>
          <p:spPr>
            <a:xfrm>
              <a:off x="5812705" y="2967740"/>
              <a:ext cx="59369" cy="59369"/>
            </a:xfrm>
            <a:custGeom>
              <a:rect b="b" l="l" r="r" t="t"/>
              <a:pathLst>
                <a:path extrusionOk="0" h="2281" w="2281">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83"/>
            <p:cNvSpPr/>
            <p:nvPr/>
          </p:nvSpPr>
          <p:spPr>
            <a:xfrm>
              <a:off x="5581295" y="3065734"/>
              <a:ext cx="192239" cy="169179"/>
            </a:xfrm>
            <a:custGeom>
              <a:rect b="b" l="l" r="r" t="t"/>
              <a:pathLst>
                <a:path extrusionOk="0" h="6500" w="7386">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83"/>
            <p:cNvSpPr/>
            <p:nvPr/>
          </p:nvSpPr>
          <p:spPr>
            <a:xfrm>
              <a:off x="5582127" y="3050898"/>
              <a:ext cx="106713" cy="106817"/>
            </a:xfrm>
            <a:custGeom>
              <a:rect b="b" l="l" r="r" t="t"/>
              <a:pathLst>
                <a:path extrusionOk="0" h="4104" w="410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83"/>
            <p:cNvSpPr/>
            <p:nvPr/>
          </p:nvSpPr>
          <p:spPr>
            <a:xfrm>
              <a:off x="5611148" y="3050898"/>
              <a:ext cx="77692" cy="106817"/>
            </a:xfrm>
            <a:custGeom>
              <a:rect b="b" l="l" r="r" t="t"/>
              <a:pathLst>
                <a:path extrusionOk="0" h="4104" w="2985">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83"/>
            <p:cNvSpPr/>
            <p:nvPr/>
          </p:nvSpPr>
          <p:spPr>
            <a:xfrm>
              <a:off x="5581190" y="3177184"/>
              <a:ext cx="23841" cy="57729"/>
            </a:xfrm>
            <a:custGeom>
              <a:rect b="b" l="l" r="r" t="t"/>
              <a:pathLst>
                <a:path extrusionOk="0" h="2218" w="916">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83"/>
            <p:cNvSpPr/>
            <p:nvPr/>
          </p:nvSpPr>
          <p:spPr>
            <a:xfrm>
              <a:off x="5616822" y="3133952"/>
              <a:ext cx="35658" cy="41618"/>
            </a:xfrm>
            <a:custGeom>
              <a:rect b="b" l="l" r="r" t="t"/>
              <a:pathLst>
                <a:path extrusionOk="0" h="1599" w="137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83"/>
            <p:cNvSpPr/>
            <p:nvPr/>
          </p:nvSpPr>
          <p:spPr>
            <a:xfrm>
              <a:off x="5599149" y="3087467"/>
              <a:ext cx="71185" cy="58432"/>
            </a:xfrm>
            <a:custGeom>
              <a:rect b="b" l="l" r="r" t="t"/>
              <a:pathLst>
                <a:path extrusionOk="0" h="2245" w="2735">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83"/>
            <p:cNvSpPr/>
            <p:nvPr/>
          </p:nvSpPr>
          <p:spPr>
            <a:xfrm>
              <a:off x="5599436" y="3087467"/>
              <a:ext cx="70795" cy="57885"/>
            </a:xfrm>
            <a:custGeom>
              <a:rect b="b" l="l" r="r" t="t"/>
              <a:pathLst>
                <a:path extrusionOk="0" h="2224" w="272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83"/>
            <p:cNvSpPr/>
            <p:nvPr/>
          </p:nvSpPr>
          <p:spPr>
            <a:xfrm>
              <a:off x="5746777" y="3065734"/>
              <a:ext cx="26756" cy="35658"/>
            </a:xfrm>
            <a:custGeom>
              <a:rect b="b" l="l" r="r" t="t"/>
              <a:pathLst>
                <a:path extrusionOk="0" h="1370" w="1028">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83"/>
            <p:cNvSpPr/>
            <p:nvPr/>
          </p:nvSpPr>
          <p:spPr>
            <a:xfrm>
              <a:off x="5599436" y="3195143"/>
              <a:ext cx="11088" cy="45262"/>
            </a:xfrm>
            <a:custGeom>
              <a:rect b="b" l="l" r="r" t="t"/>
              <a:pathLst>
                <a:path extrusionOk="0" h="1739" w="426">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83"/>
            <p:cNvSpPr/>
            <p:nvPr/>
          </p:nvSpPr>
          <p:spPr>
            <a:xfrm>
              <a:off x="5575621" y="3045302"/>
              <a:ext cx="204706" cy="195102"/>
            </a:xfrm>
            <a:custGeom>
              <a:rect b="b" l="l" r="r" t="t"/>
              <a:pathLst>
                <a:path extrusionOk="0" h="7496" w="7865">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83"/>
            <p:cNvSpPr/>
            <p:nvPr/>
          </p:nvSpPr>
          <p:spPr>
            <a:xfrm>
              <a:off x="5730016" y="2902906"/>
              <a:ext cx="224747" cy="189142"/>
            </a:xfrm>
            <a:custGeom>
              <a:rect b="b" l="l" r="r" t="t"/>
              <a:pathLst>
                <a:path extrusionOk="0" h="7267" w="8635">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83"/>
            <p:cNvSpPr/>
            <p:nvPr/>
          </p:nvSpPr>
          <p:spPr>
            <a:xfrm>
              <a:off x="5777438" y="2926539"/>
              <a:ext cx="138206" cy="130007"/>
            </a:xfrm>
            <a:custGeom>
              <a:rect b="b" l="l" r="r" t="t"/>
              <a:pathLst>
                <a:path extrusionOk="0" h="4995" w="531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3" name="Google Shape;19803;p83"/>
          <p:cNvGrpSpPr/>
          <p:nvPr/>
        </p:nvGrpSpPr>
        <p:grpSpPr>
          <a:xfrm>
            <a:off x="7540306" y="1997409"/>
            <a:ext cx="265611" cy="319800"/>
            <a:chOff x="7540306" y="1997409"/>
            <a:chExt cx="265611" cy="319800"/>
          </a:xfrm>
        </p:grpSpPr>
        <p:sp>
          <p:nvSpPr>
            <p:cNvPr id="19804" name="Google Shape;19804;p83"/>
            <p:cNvSpPr/>
            <p:nvPr/>
          </p:nvSpPr>
          <p:spPr>
            <a:xfrm>
              <a:off x="7663026" y="2178717"/>
              <a:ext cx="20354" cy="92424"/>
            </a:xfrm>
            <a:custGeom>
              <a:rect b="b" l="l" r="r" t="t"/>
              <a:pathLst>
                <a:path extrusionOk="0" h="3551" w="782">
                  <a:moveTo>
                    <a:pt x="0" y="1"/>
                  </a:moveTo>
                  <a:lnTo>
                    <a:pt x="0" y="3551"/>
                  </a:lnTo>
                  <a:lnTo>
                    <a:pt x="782" y="3551"/>
                  </a:lnTo>
                  <a:lnTo>
                    <a:pt x="78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83"/>
            <p:cNvSpPr/>
            <p:nvPr/>
          </p:nvSpPr>
          <p:spPr>
            <a:xfrm>
              <a:off x="7598374" y="2012323"/>
              <a:ext cx="149580" cy="182739"/>
            </a:xfrm>
            <a:custGeom>
              <a:rect b="b" l="l" r="r" t="t"/>
              <a:pathLst>
                <a:path extrusionOk="0" h="7021" w="5747">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83"/>
            <p:cNvSpPr/>
            <p:nvPr/>
          </p:nvSpPr>
          <p:spPr>
            <a:xfrm>
              <a:off x="7658992" y="2012323"/>
              <a:ext cx="88962" cy="182817"/>
            </a:xfrm>
            <a:custGeom>
              <a:rect b="b" l="l" r="r" t="t"/>
              <a:pathLst>
                <a:path extrusionOk="0" h="7024" w="3418">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83"/>
            <p:cNvSpPr/>
            <p:nvPr/>
          </p:nvSpPr>
          <p:spPr>
            <a:xfrm>
              <a:off x="7588666" y="2002068"/>
              <a:ext cx="168997" cy="20640"/>
            </a:xfrm>
            <a:custGeom>
              <a:rect b="b" l="l" r="r" t="t"/>
              <a:pathLst>
                <a:path extrusionOk="0" h="793" w="6493">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83"/>
            <p:cNvSpPr/>
            <p:nvPr/>
          </p:nvSpPr>
          <p:spPr>
            <a:xfrm>
              <a:off x="7729500" y="2002068"/>
              <a:ext cx="28162" cy="20640"/>
            </a:xfrm>
            <a:custGeom>
              <a:rect b="b" l="l" r="r" t="t"/>
              <a:pathLst>
                <a:path extrusionOk="0" h="793" w="1082">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83"/>
            <p:cNvSpPr/>
            <p:nvPr/>
          </p:nvSpPr>
          <p:spPr>
            <a:xfrm>
              <a:off x="7636192" y="2057455"/>
              <a:ext cx="73918" cy="69936"/>
            </a:xfrm>
            <a:custGeom>
              <a:rect b="b" l="l" r="r" t="t"/>
              <a:pathLst>
                <a:path extrusionOk="0" h="2687" w="284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83"/>
            <p:cNvSpPr/>
            <p:nvPr/>
          </p:nvSpPr>
          <p:spPr>
            <a:xfrm>
              <a:off x="7653786" y="2183219"/>
              <a:ext cx="38755" cy="19078"/>
            </a:xfrm>
            <a:custGeom>
              <a:rect b="b" l="l" r="r" t="t"/>
              <a:pathLst>
                <a:path extrusionOk="0" h="733" w="1489">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83"/>
            <p:cNvSpPr/>
            <p:nvPr/>
          </p:nvSpPr>
          <p:spPr>
            <a:xfrm>
              <a:off x="7633459" y="2257398"/>
              <a:ext cx="79410" cy="27407"/>
            </a:xfrm>
            <a:custGeom>
              <a:rect b="b" l="l" r="r" t="t"/>
              <a:pathLst>
                <a:path extrusionOk="0" h="1053" w="3051">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83"/>
            <p:cNvSpPr/>
            <p:nvPr/>
          </p:nvSpPr>
          <p:spPr>
            <a:xfrm>
              <a:off x="7684811" y="2257398"/>
              <a:ext cx="28058" cy="27407"/>
            </a:xfrm>
            <a:custGeom>
              <a:rect b="b" l="l" r="r" t="t"/>
              <a:pathLst>
                <a:path extrusionOk="0" h="1053" w="1078">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83"/>
            <p:cNvSpPr/>
            <p:nvPr/>
          </p:nvSpPr>
          <p:spPr>
            <a:xfrm>
              <a:off x="7604881" y="2277986"/>
              <a:ext cx="136566" cy="34460"/>
            </a:xfrm>
            <a:custGeom>
              <a:rect b="b" l="l" r="r" t="t"/>
              <a:pathLst>
                <a:path extrusionOk="0" h="1324" w="5247">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83"/>
            <p:cNvSpPr/>
            <p:nvPr/>
          </p:nvSpPr>
          <p:spPr>
            <a:xfrm>
              <a:off x="7706882" y="2277986"/>
              <a:ext cx="34565" cy="34460"/>
            </a:xfrm>
            <a:custGeom>
              <a:rect b="b" l="l" r="r" t="t"/>
              <a:pathLst>
                <a:path extrusionOk="0" h="1324" w="1328">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83"/>
            <p:cNvSpPr/>
            <p:nvPr/>
          </p:nvSpPr>
          <p:spPr>
            <a:xfrm>
              <a:off x="7540306" y="1997409"/>
              <a:ext cx="265611" cy="319800"/>
            </a:xfrm>
            <a:custGeom>
              <a:rect b="b" l="l" r="r" t="t"/>
              <a:pathLst>
                <a:path extrusionOk="0" h="12287" w="10205">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83"/>
            <p:cNvSpPr/>
            <p:nvPr/>
          </p:nvSpPr>
          <p:spPr>
            <a:xfrm>
              <a:off x="7630153" y="2052744"/>
              <a:ext cx="86099" cy="79384"/>
            </a:xfrm>
            <a:custGeom>
              <a:rect b="b" l="l" r="r" t="t"/>
              <a:pathLst>
                <a:path extrusionOk="0" h="3050" w="3308">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7" name="Google Shape;19817;p83"/>
          <p:cNvGrpSpPr/>
          <p:nvPr/>
        </p:nvGrpSpPr>
        <p:grpSpPr>
          <a:xfrm>
            <a:off x="917088" y="2925706"/>
            <a:ext cx="319722" cy="301320"/>
            <a:chOff x="917088" y="2925706"/>
            <a:chExt cx="319722" cy="301320"/>
          </a:xfrm>
        </p:grpSpPr>
        <p:sp>
          <p:nvSpPr>
            <p:cNvPr id="19818" name="Google Shape;19818;p83"/>
            <p:cNvSpPr/>
            <p:nvPr/>
          </p:nvSpPr>
          <p:spPr>
            <a:xfrm>
              <a:off x="952069" y="2999884"/>
              <a:ext cx="249734" cy="154707"/>
            </a:xfrm>
            <a:custGeom>
              <a:rect b="b" l="l" r="r" t="t"/>
              <a:pathLst>
                <a:path extrusionOk="0" h="5944" w="9595">
                  <a:moveTo>
                    <a:pt x="0" y="1"/>
                  </a:moveTo>
                  <a:lnTo>
                    <a:pt x="0" y="5943"/>
                  </a:lnTo>
                  <a:lnTo>
                    <a:pt x="9595" y="5943"/>
                  </a:lnTo>
                  <a:lnTo>
                    <a:pt x="959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83"/>
            <p:cNvSpPr/>
            <p:nvPr/>
          </p:nvSpPr>
          <p:spPr>
            <a:xfrm>
              <a:off x="921747" y="2930391"/>
              <a:ext cx="310378" cy="81804"/>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83"/>
            <p:cNvSpPr/>
            <p:nvPr/>
          </p:nvSpPr>
          <p:spPr>
            <a:xfrm>
              <a:off x="1214531" y="2930391"/>
              <a:ext cx="17595" cy="81804"/>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83"/>
            <p:cNvSpPr/>
            <p:nvPr/>
          </p:nvSpPr>
          <p:spPr>
            <a:xfrm>
              <a:off x="921747" y="2930391"/>
              <a:ext cx="17621" cy="81804"/>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83"/>
            <p:cNvSpPr/>
            <p:nvPr/>
          </p:nvSpPr>
          <p:spPr>
            <a:xfrm>
              <a:off x="1179732" y="2957303"/>
              <a:ext cx="29697" cy="29619"/>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83"/>
            <p:cNvSpPr/>
            <p:nvPr/>
          </p:nvSpPr>
          <p:spPr>
            <a:xfrm>
              <a:off x="1129343" y="2957303"/>
              <a:ext cx="29697" cy="29619"/>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83"/>
            <p:cNvSpPr/>
            <p:nvPr/>
          </p:nvSpPr>
          <p:spPr>
            <a:xfrm>
              <a:off x="921747" y="3035516"/>
              <a:ext cx="310378" cy="81700"/>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83"/>
            <p:cNvSpPr/>
            <p:nvPr/>
          </p:nvSpPr>
          <p:spPr>
            <a:xfrm>
              <a:off x="1214531" y="3035516"/>
              <a:ext cx="17595" cy="81700"/>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83"/>
            <p:cNvSpPr/>
            <p:nvPr/>
          </p:nvSpPr>
          <p:spPr>
            <a:xfrm>
              <a:off x="921747" y="3035516"/>
              <a:ext cx="17621" cy="81700"/>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83"/>
            <p:cNvSpPr/>
            <p:nvPr/>
          </p:nvSpPr>
          <p:spPr>
            <a:xfrm>
              <a:off x="1179732" y="3062350"/>
              <a:ext cx="29697" cy="29697"/>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83"/>
            <p:cNvSpPr/>
            <p:nvPr/>
          </p:nvSpPr>
          <p:spPr>
            <a:xfrm>
              <a:off x="1129343" y="3062350"/>
              <a:ext cx="29697" cy="29697"/>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83"/>
            <p:cNvSpPr/>
            <p:nvPr/>
          </p:nvSpPr>
          <p:spPr>
            <a:xfrm>
              <a:off x="921747" y="3140563"/>
              <a:ext cx="310378" cy="81804"/>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83"/>
            <p:cNvSpPr/>
            <p:nvPr/>
          </p:nvSpPr>
          <p:spPr>
            <a:xfrm>
              <a:off x="1214531" y="3140563"/>
              <a:ext cx="17595" cy="81804"/>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83"/>
            <p:cNvSpPr/>
            <p:nvPr/>
          </p:nvSpPr>
          <p:spPr>
            <a:xfrm>
              <a:off x="921747" y="3140563"/>
              <a:ext cx="17621" cy="81804"/>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83"/>
            <p:cNvSpPr/>
            <p:nvPr/>
          </p:nvSpPr>
          <p:spPr>
            <a:xfrm>
              <a:off x="1179732" y="3167397"/>
              <a:ext cx="29697" cy="29697"/>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83"/>
            <p:cNvSpPr/>
            <p:nvPr/>
          </p:nvSpPr>
          <p:spPr>
            <a:xfrm>
              <a:off x="1129343" y="3167397"/>
              <a:ext cx="29697" cy="29697"/>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83"/>
            <p:cNvSpPr/>
            <p:nvPr/>
          </p:nvSpPr>
          <p:spPr>
            <a:xfrm>
              <a:off x="917088" y="2925706"/>
              <a:ext cx="319722" cy="301320"/>
            </a:xfrm>
            <a:custGeom>
              <a:rect b="b" l="l" r="r" t="t"/>
              <a:pathLst>
                <a:path extrusionOk="0" h="11577" w="12284">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83"/>
            <p:cNvSpPr/>
            <p:nvPr/>
          </p:nvSpPr>
          <p:spPr>
            <a:xfrm>
              <a:off x="1175151" y="2952670"/>
              <a:ext cx="45522" cy="39015"/>
            </a:xfrm>
            <a:custGeom>
              <a:rect b="b" l="l" r="r" t="t"/>
              <a:pathLst>
                <a:path extrusionOk="0" h="1499" w="1749">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83"/>
            <p:cNvSpPr/>
            <p:nvPr/>
          </p:nvSpPr>
          <p:spPr>
            <a:xfrm>
              <a:off x="1124684" y="2952644"/>
              <a:ext cx="45548" cy="38911"/>
            </a:xfrm>
            <a:custGeom>
              <a:rect b="b" l="l" r="r" t="t"/>
              <a:pathLst>
                <a:path extrusionOk="0" h="1495" w="175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83"/>
            <p:cNvSpPr/>
            <p:nvPr/>
          </p:nvSpPr>
          <p:spPr>
            <a:xfrm>
              <a:off x="942621" y="2967376"/>
              <a:ext cx="171651" cy="947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83"/>
            <p:cNvSpPr/>
            <p:nvPr/>
          </p:nvSpPr>
          <p:spPr>
            <a:xfrm>
              <a:off x="1175151" y="3057691"/>
              <a:ext cx="45522" cy="39015"/>
            </a:xfrm>
            <a:custGeom>
              <a:rect b="b" l="l" r="r" t="t"/>
              <a:pathLst>
                <a:path extrusionOk="0" h="1499" w="1749">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83"/>
            <p:cNvSpPr/>
            <p:nvPr/>
          </p:nvSpPr>
          <p:spPr>
            <a:xfrm>
              <a:off x="1124762" y="3057691"/>
              <a:ext cx="45548" cy="39015"/>
            </a:xfrm>
            <a:custGeom>
              <a:rect b="b" l="l" r="r" t="t"/>
              <a:pathLst>
                <a:path extrusionOk="0" h="1499" w="175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83"/>
            <p:cNvSpPr/>
            <p:nvPr/>
          </p:nvSpPr>
          <p:spPr>
            <a:xfrm>
              <a:off x="944183" y="3072501"/>
              <a:ext cx="170090" cy="9370"/>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83"/>
            <p:cNvSpPr/>
            <p:nvPr/>
          </p:nvSpPr>
          <p:spPr>
            <a:xfrm>
              <a:off x="1168540"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83"/>
            <p:cNvSpPr/>
            <p:nvPr/>
          </p:nvSpPr>
          <p:spPr>
            <a:xfrm>
              <a:off x="1118177"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83"/>
            <p:cNvSpPr/>
            <p:nvPr/>
          </p:nvSpPr>
          <p:spPr>
            <a:xfrm>
              <a:off x="942543" y="3177548"/>
              <a:ext cx="170064" cy="9370"/>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83"/>
            <p:cNvSpPr/>
            <p:nvPr/>
          </p:nvSpPr>
          <p:spPr>
            <a:xfrm>
              <a:off x="942621" y="3087337"/>
              <a:ext cx="26314" cy="9370"/>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5" name="Google Shape;19845;p83"/>
          <p:cNvGrpSpPr/>
          <p:nvPr/>
        </p:nvGrpSpPr>
        <p:grpSpPr>
          <a:xfrm>
            <a:off x="4599121" y="3415570"/>
            <a:ext cx="365973" cy="243695"/>
            <a:chOff x="4599121" y="3415570"/>
            <a:chExt cx="365973" cy="243695"/>
          </a:xfrm>
        </p:grpSpPr>
        <p:sp>
          <p:nvSpPr>
            <p:cNvPr id="19846" name="Google Shape;19846;p83"/>
            <p:cNvSpPr/>
            <p:nvPr/>
          </p:nvSpPr>
          <p:spPr>
            <a:xfrm>
              <a:off x="4604795" y="3421243"/>
              <a:ext cx="354521" cy="232269"/>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83"/>
            <p:cNvSpPr/>
            <p:nvPr/>
          </p:nvSpPr>
          <p:spPr>
            <a:xfrm>
              <a:off x="4641520" y="3445683"/>
              <a:ext cx="281175" cy="183364"/>
            </a:xfrm>
            <a:custGeom>
              <a:rect b="b" l="l" r="r" t="t"/>
              <a:pathLst>
                <a:path extrusionOk="0" h="7045" w="10803">
                  <a:moveTo>
                    <a:pt x="1" y="1"/>
                  </a:moveTo>
                  <a:lnTo>
                    <a:pt x="1" y="7045"/>
                  </a:lnTo>
                  <a:lnTo>
                    <a:pt x="10802" y="7045"/>
                  </a:lnTo>
                  <a:lnTo>
                    <a:pt x="10802"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83"/>
            <p:cNvSpPr/>
            <p:nvPr/>
          </p:nvSpPr>
          <p:spPr>
            <a:xfrm>
              <a:off x="4721008" y="3470149"/>
              <a:ext cx="122277" cy="97811"/>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83"/>
            <p:cNvSpPr/>
            <p:nvPr/>
          </p:nvSpPr>
          <p:spPr>
            <a:xfrm>
              <a:off x="4702606" y="3586258"/>
              <a:ext cx="24466" cy="24466"/>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83"/>
            <p:cNvSpPr/>
            <p:nvPr/>
          </p:nvSpPr>
          <p:spPr>
            <a:xfrm>
              <a:off x="4599121" y="3415570"/>
              <a:ext cx="365973" cy="243695"/>
            </a:xfrm>
            <a:custGeom>
              <a:rect b="b" l="l" r="r" t="t"/>
              <a:pathLst>
                <a:path extrusionOk="0" h="9363" w="14061">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83"/>
            <p:cNvSpPr/>
            <p:nvPr/>
          </p:nvSpPr>
          <p:spPr>
            <a:xfrm>
              <a:off x="4635768" y="3440009"/>
              <a:ext cx="292601" cy="194816"/>
            </a:xfrm>
            <a:custGeom>
              <a:rect b="b" l="l" r="r" t="t"/>
              <a:pathLst>
                <a:path extrusionOk="0" h="7485" w="11242">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83"/>
            <p:cNvSpPr/>
            <p:nvPr/>
          </p:nvSpPr>
          <p:spPr>
            <a:xfrm>
              <a:off x="4617444" y="3525536"/>
              <a:ext cx="11478" cy="23659"/>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83"/>
            <p:cNvSpPr/>
            <p:nvPr/>
          </p:nvSpPr>
          <p:spPr>
            <a:xfrm>
              <a:off x="4935292" y="3519419"/>
              <a:ext cx="11478" cy="35918"/>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83"/>
            <p:cNvSpPr/>
            <p:nvPr/>
          </p:nvSpPr>
          <p:spPr>
            <a:xfrm>
              <a:off x="4932013" y="3440009"/>
              <a:ext cx="14758" cy="1137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83"/>
            <p:cNvSpPr/>
            <p:nvPr/>
          </p:nvSpPr>
          <p:spPr>
            <a:xfrm>
              <a:off x="4617444" y="3494953"/>
              <a:ext cx="11478" cy="17621"/>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83"/>
            <p:cNvSpPr/>
            <p:nvPr/>
          </p:nvSpPr>
          <p:spPr>
            <a:xfrm>
              <a:off x="4617444" y="3562182"/>
              <a:ext cx="11478" cy="17595"/>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83"/>
            <p:cNvSpPr/>
            <p:nvPr/>
          </p:nvSpPr>
          <p:spPr>
            <a:xfrm>
              <a:off x="4658281" y="3580532"/>
              <a:ext cx="245648" cy="35918"/>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83"/>
            <p:cNvSpPr/>
            <p:nvPr/>
          </p:nvSpPr>
          <p:spPr>
            <a:xfrm>
              <a:off x="4757915" y="3492585"/>
              <a:ext cx="55074" cy="52914"/>
            </a:xfrm>
            <a:custGeom>
              <a:rect b="b" l="l" r="r" t="t"/>
              <a:pathLst>
                <a:path extrusionOk="0" h="2033" w="2116">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83"/>
            <p:cNvSpPr/>
            <p:nvPr/>
          </p:nvSpPr>
          <p:spPr>
            <a:xfrm>
              <a:off x="4715256" y="3464449"/>
              <a:ext cx="133729" cy="109289"/>
            </a:xfrm>
            <a:custGeom>
              <a:rect b="b" l="l" r="r" t="t"/>
              <a:pathLst>
                <a:path extrusionOk="0" h="4199" w="5138">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0" name="Google Shape;19860;p83"/>
          <p:cNvGrpSpPr/>
          <p:nvPr/>
        </p:nvGrpSpPr>
        <p:grpSpPr>
          <a:xfrm>
            <a:off x="3236451" y="1990798"/>
            <a:ext cx="356160" cy="356186"/>
            <a:chOff x="3236451" y="1990798"/>
            <a:chExt cx="356160" cy="356186"/>
          </a:xfrm>
        </p:grpSpPr>
        <p:sp>
          <p:nvSpPr>
            <p:cNvPr id="19861" name="Google Shape;19861;p83"/>
            <p:cNvSpPr/>
            <p:nvPr/>
          </p:nvSpPr>
          <p:spPr>
            <a:xfrm>
              <a:off x="3342123" y="2018283"/>
              <a:ext cx="167253" cy="152990"/>
            </a:xfrm>
            <a:custGeom>
              <a:rect b="b" l="l" r="r" t="t"/>
              <a:pathLst>
                <a:path extrusionOk="0" h="5878" w="6426">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83"/>
            <p:cNvSpPr/>
            <p:nvPr/>
          </p:nvSpPr>
          <p:spPr>
            <a:xfrm>
              <a:off x="3242594" y="2152065"/>
              <a:ext cx="122459" cy="122668"/>
            </a:xfrm>
            <a:custGeom>
              <a:rect b="b" l="l" r="r" t="t"/>
              <a:pathLst>
                <a:path extrusionOk="0" h="4713" w="4705">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83"/>
            <p:cNvSpPr/>
            <p:nvPr/>
          </p:nvSpPr>
          <p:spPr>
            <a:xfrm>
              <a:off x="3275831" y="2152065"/>
              <a:ext cx="89326" cy="122563"/>
            </a:xfrm>
            <a:custGeom>
              <a:rect b="b" l="l" r="r" t="t"/>
              <a:pathLst>
                <a:path extrusionOk="0" h="4709" w="3432">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83"/>
            <p:cNvSpPr/>
            <p:nvPr/>
          </p:nvSpPr>
          <p:spPr>
            <a:xfrm>
              <a:off x="3241761" y="2244670"/>
              <a:ext cx="122642" cy="96900"/>
            </a:xfrm>
            <a:custGeom>
              <a:rect b="b" l="l" r="r" t="t"/>
              <a:pathLst>
                <a:path extrusionOk="0" h="3723" w="4712">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83"/>
            <p:cNvSpPr/>
            <p:nvPr/>
          </p:nvSpPr>
          <p:spPr>
            <a:xfrm>
              <a:off x="3282338" y="2244670"/>
              <a:ext cx="41696" cy="27303"/>
            </a:xfrm>
            <a:custGeom>
              <a:rect b="b" l="l" r="r" t="t"/>
              <a:pathLst>
                <a:path extrusionOk="0" h="1049" w="1602">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83"/>
            <p:cNvSpPr/>
            <p:nvPr/>
          </p:nvSpPr>
          <p:spPr>
            <a:xfrm>
              <a:off x="3241761" y="2280458"/>
              <a:ext cx="122746" cy="61113"/>
            </a:xfrm>
            <a:custGeom>
              <a:rect b="b" l="l" r="r" t="t"/>
              <a:pathLst>
                <a:path extrusionOk="0" h="2348" w="4716">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83"/>
            <p:cNvSpPr/>
            <p:nvPr/>
          </p:nvSpPr>
          <p:spPr>
            <a:xfrm>
              <a:off x="3262192" y="2191262"/>
              <a:ext cx="81804" cy="67073"/>
            </a:xfrm>
            <a:custGeom>
              <a:rect b="b" l="l" r="r" t="t"/>
              <a:pathLst>
                <a:path extrusionOk="0" h="2577" w="3143">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83"/>
            <p:cNvSpPr/>
            <p:nvPr/>
          </p:nvSpPr>
          <p:spPr>
            <a:xfrm>
              <a:off x="3262192" y="2191262"/>
              <a:ext cx="81883" cy="66422"/>
            </a:xfrm>
            <a:custGeom>
              <a:rect b="b" l="l" r="r" t="t"/>
              <a:pathLst>
                <a:path extrusionOk="0" h="2552" w="3146">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83"/>
            <p:cNvSpPr/>
            <p:nvPr/>
          </p:nvSpPr>
          <p:spPr>
            <a:xfrm>
              <a:off x="3342045" y="2294305"/>
              <a:ext cx="22462" cy="47266"/>
            </a:xfrm>
            <a:custGeom>
              <a:rect b="b" l="l" r="r" t="t"/>
              <a:pathLst>
                <a:path extrusionOk="0" h="1816" w="863">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83"/>
            <p:cNvSpPr/>
            <p:nvPr/>
          </p:nvSpPr>
          <p:spPr>
            <a:xfrm>
              <a:off x="3241761" y="2294305"/>
              <a:ext cx="22384" cy="47266"/>
            </a:xfrm>
            <a:custGeom>
              <a:rect b="b" l="l" r="r" t="t"/>
              <a:pathLst>
                <a:path extrusionOk="0" h="1816" w="86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83"/>
            <p:cNvSpPr/>
            <p:nvPr/>
          </p:nvSpPr>
          <p:spPr>
            <a:xfrm>
              <a:off x="3476581" y="2163881"/>
              <a:ext cx="31415" cy="68999"/>
            </a:xfrm>
            <a:custGeom>
              <a:rect b="b" l="l" r="r" t="t"/>
              <a:pathLst>
                <a:path extrusionOk="0" h="2651" w="1207">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83"/>
            <p:cNvSpPr/>
            <p:nvPr/>
          </p:nvSpPr>
          <p:spPr>
            <a:xfrm>
              <a:off x="3489022" y="2157582"/>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83"/>
            <p:cNvSpPr/>
            <p:nvPr/>
          </p:nvSpPr>
          <p:spPr>
            <a:xfrm>
              <a:off x="3500370" y="2252348"/>
              <a:ext cx="40239" cy="35189"/>
            </a:xfrm>
            <a:custGeom>
              <a:rect b="b" l="l" r="r" t="t"/>
              <a:pathLst>
                <a:path extrusionOk="0" h="1352" w="1546">
                  <a:moveTo>
                    <a:pt x="1" y="1"/>
                  </a:moveTo>
                  <a:lnTo>
                    <a:pt x="1" y="1352"/>
                  </a:lnTo>
                  <a:lnTo>
                    <a:pt x="1545" y="1352"/>
                  </a:lnTo>
                  <a:lnTo>
                    <a:pt x="154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83"/>
            <p:cNvSpPr/>
            <p:nvPr/>
          </p:nvSpPr>
          <p:spPr>
            <a:xfrm>
              <a:off x="3500370" y="2252348"/>
              <a:ext cx="40239" cy="21811"/>
            </a:xfrm>
            <a:custGeom>
              <a:rect b="b" l="l" r="r" t="t"/>
              <a:pathLst>
                <a:path extrusionOk="0" h="838" w="1546">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83"/>
            <p:cNvSpPr/>
            <p:nvPr/>
          </p:nvSpPr>
          <p:spPr>
            <a:xfrm>
              <a:off x="3453572" y="2274160"/>
              <a:ext cx="133833" cy="67411"/>
            </a:xfrm>
            <a:custGeom>
              <a:rect b="b" l="l" r="r" t="t"/>
              <a:pathLst>
                <a:path extrusionOk="0" h="2590" w="5142">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83"/>
            <p:cNvSpPr/>
            <p:nvPr/>
          </p:nvSpPr>
          <p:spPr>
            <a:xfrm>
              <a:off x="3482879" y="2188972"/>
              <a:ext cx="75402" cy="68999"/>
            </a:xfrm>
            <a:custGeom>
              <a:rect b="b" l="l" r="r" t="t"/>
              <a:pathLst>
                <a:path extrusionOk="0" h="2651" w="2897">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83"/>
            <p:cNvSpPr/>
            <p:nvPr/>
          </p:nvSpPr>
          <p:spPr>
            <a:xfrm>
              <a:off x="3482879" y="2188972"/>
              <a:ext cx="75037" cy="67515"/>
            </a:xfrm>
            <a:custGeom>
              <a:rect b="b" l="l" r="r" t="t"/>
              <a:pathLst>
                <a:path extrusionOk="0" h="2594" w="2883">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83"/>
            <p:cNvSpPr/>
            <p:nvPr/>
          </p:nvSpPr>
          <p:spPr>
            <a:xfrm>
              <a:off x="3453677" y="2291182"/>
              <a:ext cx="26756" cy="50389"/>
            </a:xfrm>
            <a:custGeom>
              <a:rect b="b" l="l" r="r" t="t"/>
              <a:pathLst>
                <a:path extrusionOk="0" h="1936" w="1028">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83"/>
            <p:cNvSpPr/>
            <p:nvPr/>
          </p:nvSpPr>
          <p:spPr>
            <a:xfrm>
              <a:off x="3560546" y="2291182"/>
              <a:ext cx="26756" cy="50389"/>
            </a:xfrm>
            <a:custGeom>
              <a:rect b="b" l="l" r="r" t="t"/>
              <a:pathLst>
                <a:path extrusionOk="0" h="1936" w="1028">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83"/>
            <p:cNvSpPr/>
            <p:nvPr/>
          </p:nvSpPr>
          <p:spPr>
            <a:xfrm>
              <a:off x="3297538" y="1995926"/>
              <a:ext cx="189506" cy="163323"/>
            </a:xfrm>
            <a:custGeom>
              <a:rect b="b" l="l" r="r" t="t"/>
              <a:pathLst>
                <a:path extrusionOk="0" h="6275" w="7281">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83"/>
            <p:cNvSpPr/>
            <p:nvPr/>
          </p:nvSpPr>
          <p:spPr>
            <a:xfrm>
              <a:off x="3236451" y="2146755"/>
              <a:ext cx="133365" cy="200230"/>
            </a:xfrm>
            <a:custGeom>
              <a:rect b="b" l="l" r="r" t="t"/>
              <a:pathLst>
                <a:path extrusionOk="0" h="7693" w="5124">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83"/>
            <p:cNvSpPr/>
            <p:nvPr/>
          </p:nvSpPr>
          <p:spPr>
            <a:xfrm>
              <a:off x="3258705" y="2313982"/>
              <a:ext cx="10749" cy="33003"/>
            </a:xfrm>
            <a:custGeom>
              <a:rect b="b" l="l" r="r" t="t"/>
              <a:pathLst>
                <a:path extrusionOk="0" h="1268" w="413">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83"/>
            <p:cNvSpPr/>
            <p:nvPr/>
          </p:nvSpPr>
          <p:spPr>
            <a:xfrm>
              <a:off x="3336735" y="2313982"/>
              <a:ext cx="10749" cy="33003"/>
            </a:xfrm>
            <a:custGeom>
              <a:rect b="b" l="l" r="r" t="t"/>
              <a:pathLst>
                <a:path extrusionOk="0" h="1268" w="413">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83"/>
            <p:cNvSpPr/>
            <p:nvPr/>
          </p:nvSpPr>
          <p:spPr>
            <a:xfrm>
              <a:off x="3492952" y="2184287"/>
              <a:ext cx="56922" cy="17438"/>
            </a:xfrm>
            <a:custGeom>
              <a:rect b="b" l="l" r="r" t="t"/>
              <a:pathLst>
                <a:path extrusionOk="0" h="670" w="2187">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83"/>
            <p:cNvSpPr/>
            <p:nvPr/>
          </p:nvSpPr>
          <p:spPr>
            <a:xfrm>
              <a:off x="3448263" y="2152351"/>
              <a:ext cx="144349" cy="194634"/>
            </a:xfrm>
            <a:custGeom>
              <a:rect b="b" l="l" r="r" t="t"/>
              <a:pathLst>
                <a:path extrusionOk="0" h="7478" w="5546">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83"/>
            <p:cNvSpPr/>
            <p:nvPr/>
          </p:nvSpPr>
          <p:spPr>
            <a:xfrm>
              <a:off x="3476216" y="2308386"/>
              <a:ext cx="10463" cy="38130"/>
            </a:xfrm>
            <a:custGeom>
              <a:rect b="b" l="l" r="r" t="t"/>
              <a:pathLst>
                <a:path extrusionOk="0" h="1465" w="402">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83"/>
            <p:cNvSpPr/>
            <p:nvPr/>
          </p:nvSpPr>
          <p:spPr>
            <a:xfrm>
              <a:off x="3554221" y="2308386"/>
              <a:ext cx="10463" cy="38130"/>
            </a:xfrm>
            <a:custGeom>
              <a:rect b="b" l="l" r="r" t="t"/>
              <a:pathLst>
                <a:path extrusionOk="0" h="1465" w="402">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83"/>
            <p:cNvSpPr/>
            <p:nvPr/>
          </p:nvSpPr>
          <p:spPr>
            <a:xfrm>
              <a:off x="3292306" y="1990798"/>
              <a:ext cx="222301" cy="185680"/>
            </a:xfrm>
            <a:custGeom>
              <a:rect b="b" l="l" r="r" t="t"/>
              <a:pathLst>
                <a:path extrusionOk="0" h="7134" w="8541">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83"/>
            <p:cNvSpPr/>
            <p:nvPr/>
          </p:nvSpPr>
          <p:spPr>
            <a:xfrm>
              <a:off x="3329395" y="2024217"/>
              <a:ext cx="30530" cy="10489"/>
            </a:xfrm>
            <a:custGeom>
              <a:rect b="b" l="l" r="r" t="t"/>
              <a:pathLst>
                <a:path extrusionOk="0" h="403" w="1173">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83"/>
            <p:cNvSpPr/>
            <p:nvPr/>
          </p:nvSpPr>
          <p:spPr>
            <a:xfrm>
              <a:off x="3368957" y="2024243"/>
              <a:ext cx="85761" cy="10463"/>
            </a:xfrm>
            <a:custGeom>
              <a:rect b="b" l="l" r="r" t="t"/>
              <a:pathLst>
                <a:path extrusionOk="0" h="402" w="3295">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83"/>
            <p:cNvSpPr/>
            <p:nvPr/>
          </p:nvSpPr>
          <p:spPr>
            <a:xfrm>
              <a:off x="3329395" y="2052067"/>
              <a:ext cx="125322" cy="10489"/>
            </a:xfrm>
            <a:custGeom>
              <a:rect b="b" l="l" r="r" t="t"/>
              <a:pathLst>
                <a:path extrusionOk="0" h="403" w="4815">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83"/>
            <p:cNvSpPr/>
            <p:nvPr/>
          </p:nvSpPr>
          <p:spPr>
            <a:xfrm>
              <a:off x="3329421" y="2079916"/>
              <a:ext cx="86281" cy="10463"/>
            </a:xfrm>
            <a:custGeom>
              <a:rect b="b" l="l" r="r" t="t"/>
              <a:pathLst>
                <a:path extrusionOk="0" h="402" w="3315">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83"/>
            <p:cNvSpPr/>
            <p:nvPr/>
          </p:nvSpPr>
          <p:spPr>
            <a:xfrm>
              <a:off x="3424656" y="2079916"/>
              <a:ext cx="30062" cy="10463"/>
            </a:xfrm>
            <a:custGeom>
              <a:rect b="b" l="l" r="r" t="t"/>
              <a:pathLst>
                <a:path extrusionOk="0" h="402" w="1155">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4" name="Google Shape;19894;p83"/>
          <p:cNvGrpSpPr/>
          <p:nvPr/>
        </p:nvGrpSpPr>
        <p:grpSpPr>
          <a:xfrm>
            <a:off x="4198844" y="2918392"/>
            <a:ext cx="319982" cy="315974"/>
            <a:chOff x="4198844" y="2918392"/>
            <a:chExt cx="319982" cy="315974"/>
          </a:xfrm>
        </p:grpSpPr>
        <p:sp>
          <p:nvSpPr>
            <p:cNvPr id="19895" name="Google Shape;19895;p83"/>
            <p:cNvSpPr/>
            <p:nvPr/>
          </p:nvSpPr>
          <p:spPr>
            <a:xfrm>
              <a:off x="4398110" y="2971046"/>
              <a:ext cx="115770" cy="258635"/>
            </a:xfrm>
            <a:custGeom>
              <a:rect b="b" l="l" r="r" t="t"/>
              <a:pathLst>
                <a:path extrusionOk="0" h="9937" w="4448">
                  <a:moveTo>
                    <a:pt x="1" y="0"/>
                  </a:moveTo>
                  <a:lnTo>
                    <a:pt x="1" y="9937"/>
                  </a:lnTo>
                  <a:lnTo>
                    <a:pt x="1366" y="9937"/>
                  </a:lnTo>
                  <a:lnTo>
                    <a:pt x="2618" y="5897"/>
                  </a:lnTo>
                  <a:lnTo>
                    <a:pt x="4448"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83"/>
            <p:cNvSpPr/>
            <p:nvPr/>
          </p:nvSpPr>
          <p:spPr>
            <a:xfrm>
              <a:off x="4398110" y="2971046"/>
              <a:ext cx="93517" cy="258635"/>
            </a:xfrm>
            <a:custGeom>
              <a:rect b="b" l="l" r="r" t="t"/>
              <a:pathLst>
                <a:path extrusionOk="0" h="9937" w="3593">
                  <a:moveTo>
                    <a:pt x="1" y="0"/>
                  </a:moveTo>
                  <a:lnTo>
                    <a:pt x="1" y="9937"/>
                  </a:lnTo>
                  <a:lnTo>
                    <a:pt x="1366" y="9937"/>
                  </a:lnTo>
                  <a:lnTo>
                    <a:pt x="2618" y="5897"/>
                  </a:lnTo>
                  <a:lnTo>
                    <a:pt x="3593"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83"/>
            <p:cNvSpPr/>
            <p:nvPr/>
          </p:nvSpPr>
          <p:spPr>
            <a:xfrm>
              <a:off x="4377497" y="2956939"/>
              <a:ext cx="101143" cy="272742"/>
            </a:xfrm>
            <a:custGeom>
              <a:rect b="b" l="l" r="r" t="t"/>
              <a:pathLst>
                <a:path extrusionOk="0" h="10479" w="3886">
                  <a:moveTo>
                    <a:pt x="1" y="1"/>
                  </a:moveTo>
                  <a:lnTo>
                    <a:pt x="1" y="10479"/>
                  </a:lnTo>
                  <a:lnTo>
                    <a:pt x="2158" y="10479"/>
                  </a:lnTo>
                  <a:lnTo>
                    <a:pt x="2759" y="6823"/>
                  </a:lnTo>
                  <a:lnTo>
                    <a:pt x="388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83"/>
            <p:cNvSpPr/>
            <p:nvPr/>
          </p:nvSpPr>
          <p:spPr>
            <a:xfrm>
              <a:off x="4377497" y="2956939"/>
              <a:ext cx="71836" cy="272742"/>
            </a:xfrm>
            <a:custGeom>
              <a:rect b="b" l="l" r="r" t="t"/>
              <a:pathLst>
                <a:path extrusionOk="0" h="10479" w="2760">
                  <a:moveTo>
                    <a:pt x="1" y="1"/>
                  </a:moveTo>
                  <a:lnTo>
                    <a:pt x="1" y="10479"/>
                  </a:lnTo>
                  <a:lnTo>
                    <a:pt x="2158" y="10479"/>
                  </a:lnTo>
                  <a:lnTo>
                    <a:pt x="2759" y="6823"/>
                  </a:lnTo>
                  <a:lnTo>
                    <a:pt x="2759"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83"/>
            <p:cNvSpPr/>
            <p:nvPr/>
          </p:nvSpPr>
          <p:spPr>
            <a:xfrm>
              <a:off x="4203607" y="2923051"/>
              <a:ext cx="230057" cy="306630"/>
            </a:xfrm>
            <a:custGeom>
              <a:rect b="b" l="l" r="r" t="t"/>
              <a:pathLst>
                <a:path extrusionOk="0" h="11781" w="8839">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83"/>
            <p:cNvSpPr/>
            <p:nvPr/>
          </p:nvSpPr>
          <p:spPr>
            <a:xfrm>
              <a:off x="4416616" y="2944758"/>
              <a:ext cx="17048" cy="284923"/>
            </a:xfrm>
            <a:custGeom>
              <a:rect b="b" l="l" r="r" t="t"/>
              <a:pathLst>
                <a:path extrusionOk="0" h="10947" w="655">
                  <a:moveTo>
                    <a:pt x="0" y="1"/>
                  </a:moveTo>
                  <a:lnTo>
                    <a:pt x="0" y="10947"/>
                  </a:lnTo>
                  <a:lnTo>
                    <a:pt x="655" y="10947"/>
                  </a:lnTo>
                  <a:lnTo>
                    <a:pt x="655"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83"/>
            <p:cNvSpPr/>
            <p:nvPr/>
          </p:nvSpPr>
          <p:spPr>
            <a:xfrm>
              <a:off x="4243533" y="3002825"/>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83"/>
            <p:cNvSpPr/>
            <p:nvPr/>
          </p:nvSpPr>
          <p:spPr>
            <a:xfrm>
              <a:off x="4243533" y="3076353"/>
              <a:ext cx="22462" cy="22462"/>
            </a:xfrm>
            <a:custGeom>
              <a:rect b="b" l="l" r="r" t="t"/>
              <a:pathLst>
                <a:path extrusionOk="0" h="863" w="863">
                  <a:moveTo>
                    <a:pt x="0" y="1"/>
                  </a:moveTo>
                  <a:lnTo>
                    <a:pt x="0" y="863"/>
                  </a:lnTo>
                  <a:lnTo>
                    <a:pt x="862" y="863"/>
                  </a:lnTo>
                  <a:lnTo>
                    <a:pt x="8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83"/>
            <p:cNvSpPr/>
            <p:nvPr/>
          </p:nvSpPr>
          <p:spPr>
            <a:xfrm>
              <a:off x="4243533" y="3149907"/>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83"/>
            <p:cNvSpPr/>
            <p:nvPr/>
          </p:nvSpPr>
          <p:spPr>
            <a:xfrm>
              <a:off x="4198844" y="2940099"/>
              <a:ext cx="319982" cy="294267"/>
            </a:xfrm>
            <a:custGeom>
              <a:rect b="b" l="l" r="r" t="t"/>
              <a:pathLst>
                <a:path extrusionOk="0" h="11306" w="12294">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83"/>
            <p:cNvSpPr/>
            <p:nvPr/>
          </p:nvSpPr>
          <p:spPr>
            <a:xfrm>
              <a:off x="4198844" y="2918392"/>
              <a:ext cx="167435" cy="268630"/>
            </a:xfrm>
            <a:custGeom>
              <a:rect b="b" l="l" r="r" t="t"/>
              <a:pathLst>
                <a:path extrusionOk="0" h="10321" w="6433">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83"/>
            <p:cNvSpPr/>
            <p:nvPr/>
          </p:nvSpPr>
          <p:spPr>
            <a:xfrm>
              <a:off x="4238848" y="2998140"/>
              <a:ext cx="31910" cy="31806"/>
            </a:xfrm>
            <a:custGeom>
              <a:rect b="b" l="l" r="r" t="t"/>
              <a:pathLst>
                <a:path extrusionOk="0" h="1222" w="1226">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83"/>
            <p:cNvSpPr/>
            <p:nvPr/>
          </p:nvSpPr>
          <p:spPr>
            <a:xfrm>
              <a:off x="4282626" y="3020576"/>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83"/>
            <p:cNvSpPr/>
            <p:nvPr/>
          </p:nvSpPr>
          <p:spPr>
            <a:xfrm>
              <a:off x="4282626" y="3004934"/>
              <a:ext cx="37402" cy="9370"/>
            </a:xfrm>
            <a:custGeom>
              <a:rect b="b" l="l" r="r" t="t"/>
              <a:pathLst>
                <a:path extrusionOk="0" h="360" w="1437">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83"/>
            <p:cNvSpPr/>
            <p:nvPr/>
          </p:nvSpPr>
          <p:spPr>
            <a:xfrm>
              <a:off x="4238848" y="3071694"/>
              <a:ext cx="31910" cy="31806"/>
            </a:xfrm>
            <a:custGeom>
              <a:rect b="b" l="l" r="r" t="t"/>
              <a:pathLst>
                <a:path extrusionOk="0" h="1222" w="1226">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83"/>
            <p:cNvSpPr/>
            <p:nvPr/>
          </p:nvSpPr>
          <p:spPr>
            <a:xfrm>
              <a:off x="4282626" y="3094130"/>
              <a:ext cx="114963" cy="9370"/>
            </a:xfrm>
            <a:custGeom>
              <a:rect b="b" l="l" r="r" t="t"/>
              <a:pathLst>
                <a:path extrusionOk="0" h="360" w="4417">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83"/>
            <p:cNvSpPr/>
            <p:nvPr/>
          </p:nvSpPr>
          <p:spPr>
            <a:xfrm>
              <a:off x="4282626" y="3078461"/>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83"/>
            <p:cNvSpPr/>
            <p:nvPr/>
          </p:nvSpPr>
          <p:spPr>
            <a:xfrm>
              <a:off x="4238848" y="3145222"/>
              <a:ext cx="31910" cy="31910"/>
            </a:xfrm>
            <a:custGeom>
              <a:rect b="b" l="l" r="r" t="t"/>
              <a:pathLst>
                <a:path extrusionOk="0" h="1226" w="1226">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83"/>
            <p:cNvSpPr/>
            <p:nvPr/>
          </p:nvSpPr>
          <p:spPr>
            <a:xfrm>
              <a:off x="4282626" y="3167658"/>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83"/>
            <p:cNvSpPr/>
            <p:nvPr/>
          </p:nvSpPr>
          <p:spPr>
            <a:xfrm>
              <a:off x="4282626" y="3151989"/>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5" name="Google Shape;19915;p83"/>
          <p:cNvGrpSpPr/>
          <p:nvPr/>
        </p:nvGrpSpPr>
        <p:grpSpPr>
          <a:xfrm>
            <a:off x="4657084" y="2911911"/>
            <a:ext cx="332007" cy="319592"/>
            <a:chOff x="4657084" y="2911911"/>
            <a:chExt cx="332007" cy="319592"/>
          </a:xfrm>
        </p:grpSpPr>
        <p:sp>
          <p:nvSpPr>
            <p:cNvPr id="19916" name="Google Shape;19916;p83"/>
            <p:cNvSpPr/>
            <p:nvPr/>
          </p:nvSpPr>
          <p:spPr>
            <a:xfrm>
              <a:off x="4825690" y="3069768"/>
              <a:ext cx="48750" cy="48645"/>
            </a:xfrm>
            <a:custGeom>
              <a:rect b="b" l="l" r="r" t="t"/>
              <a:pathLst>
                <a:path extrusionOk="0" h="1869" w="1873">
                  <a:moveTo>
                    <a:pt x="482" y="0"/>
                  </a:moveTo>
                  <a:lnTo>
                    <a:pt x="0" y="482"/>
                  </a:lnTo>
                  <a:lnTo>
                    <a:pt x="1387" y="1869"/>
                  </a:lnTo>
                  <a:lnTo>
                    <a:pt x="1872" y="1387"/>
                  </a:lnTo>
                  <a:lnTo>
                    <a:pt x="482"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83"/>
            <p:cNvSpPr/>
            <p:nvPr/>
          </p:nvSpPr>
          <p:spPr>
            <a:xfrm>
              <a:off x="4672388" y="2916466"/>
              <a:ext cx="200125" cy="200125"/>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83"/>
            <p:cNvSpPr/>
            <p:nvPr/>
          </p:nvSpPr>
          <p:spPr>
            <a:xfrm>
              <a:off x="4695475" y="2939448"/>
              <a:ext cx="154057" cy="154161"/>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83"/>
            <p:cNvSpPr/>
            <p:nvPr/>
          </p:nvSpPr>
          <p:spPr>
            <a:xfrm>
              <a:off x="4847840" y="3093115"/>
              <a:ext cx="136124" cy="133729"/>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83"/>
            <p:cNvSpPr/>
            <p:nvPr/>
          </p:nvSpPr>
          <p:spPr>
            <a:xfrm>
              <a:off x="4857184" y="3093141"/>
              <a:ext cx="126780" cy="12555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83"/>
            <p:cNvSpPr/>
            <p:nvPr/>
          </p:nvSpPr>
          <p:spPr>
            <a:xfrm>
              <a:off x="4914965" y="3159042"/>
              <a:ext cx="43726" cy="43726"/>
            </a:xfrm>
            <a:custGeom>
              <a:rect b="b" l="l" r="r" t="t"/>
              <a:pathLst>
                <a:path extrusionOk="0" h="1680" w="1680">
                  <a:moveTo>
                    <a:pt x="1194" y="1"/>
                  </a:moveTo>
                  <a:lnTo>
                    <a:pt x="1" y="1194"/>
                  </a:lnTo>
                  <a:lnTo>
                    <a:pt x="486" y="1679"/>
                  </a:lnTo>
                  <a:lnTo>
                    <a:pt x="1679" y="486"/>
                  </a:lnTo>
                  <a:lnTo>
                    <a:pt x="119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83"/>
            <p:cNvSpPr/>
            <p:nvPr/>
          </p:nvSpPr>
          <p:spPr>
            <a:xfrm>
              <a:off x="4739878" y="2961780"/>
              <a:ext cx="70899" cy="77614"/>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83"/>
            <p:cNvSpPr/>
            <p:nvPr/>
          </p:nvSpPr>
          <p:spPr>
            <a:xfrm>
              <a:off x="4761298" y="3049623"/>
              <a:ext cx="22280" cy="22904"/>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83"/>
            <p:cNvSpPr/>
            <p:nvPr/>
          </p:nvSpPr>
          <p:spPr>
            <a:xfrm>
              <a:off x="4685584" y="2934946"/>
              <a:ext cx="176206" cy="162776"/>
            </a:xfrm>
            <a:custGeom>
              <a:rect b="b" l="l" r="r" t="t"/>
              <a:pathLst>
                <a:path extrusionOk="0" h="6254" w="677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83"/>
            <p:cNvSpPr/>
            <p:nvPr/>
          </p:nvSpPr>
          <p:spPr>
            <a:xfrm>
              <a:off x="4657084" y="2911911"/>
              <a:ext cx="332007" cy="319592"/>
            </a:xfrm>
            <a:custGeom>
              <a:rect b="b" l="l" r="r" t="t"/>
              <a:pathLst>
                <a:path extrusionOk="0" h="12279" w="12756">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83"/>
            <p:cNvSpPr/>
            <p:nvPr/>
          </p:nvSpPr>
          <p:spPr>
            <a:xfrm>
              <a:off x="4735219" y="2957069"/>
              <a:ext cx="82169" cy="87452"/>
            </a:xfrm>
            <a:custGeom>
              <a:rect b="b" l="l" r="r" t="t"/>
              <a:pathLst>
                <a:path extrusionOk="0" h="3360" w="3157">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83"/>
            <p:cNvSpPr/>
            <p:nvPr/>
          </p:nvSpPr>
          <p:spPr>
            <a:xfrm>
              <a:off x="4756639" y="3045302"/>
              <a:ext cx="31701" cy="32352"/>
            </a:xfrm>
            <a:custGeom>
              <a:rect b="b" l="l" r="r" t="t"/>
              <a:pathLst>
                <a:path extrusionOk="0" h="1243" w="1218">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8" name="Google Shape;19928;p83"/>
          <p:cNvGrpSpPr/>
          <p:nvPr/>
        </p:nvGrpSpPr>
        <p:grpSpPr>
          <a:xfrm>
            <a:off x="7003021" y="2476992"/>
            <a:ext cx="383749" cy="266600"/>
            <a:chOff x="7003021" y="2476992"/>
            <a:chExt cx="383749" cy="266600"/>
          </a:xfrm>
        </p:grpSpPr>
        <p:sp>
          <p:nvSpPr>
            <p:cNvPr id="19929" name="Google Shape;19929;p83"/>
            <p:cNvSpPr/>
            <p:nvPr/>
          </p:nvSpPr>
          <p:spPr>
            <a:xfrm>
              <a:off x="7009345" y="2514445"/>
              <a:ext cx="371178" cy="223654"/>
            </a:xfrm>
            <a:custGeom>
              <a:rect b="b" l="l" r="r" t="t"/>
              <a:pathLst>
                <a:path extrusionOk="0" h="8593" w="14261">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83"/>
            <p:cNvSpPr/>
            <p:nvPr/>
          </p:nvSpPr>
          <p:spPr>
            <a:xfrm>
              <a:off x="7009267" y="2514445"/>
              <a:ext cx="204134" cy="223654"/>
            </a:xfrm>
            <a:custGeom>
              <a:rect b="b" l="l" r="r" t="t"/>
              <a:pathLst>
                <a:path extrusionOk="0" h="8593" w="7843">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83"/>
            <p:cNvSpPr/>
            <p:nvPr/>
          </p:nvSpPr>
          <p:spPr>
            <a:xfrm>
              <a:off x="7108614" y="2546251"/>
              <a:ext cx="166342" cy="159991"/>
            </a:xfrm>
            <a:custGeom>
              <a:rect b="b" l="l" r="r" t="t"/>
              <a:pathLst>
                <a:path extrusionOk="0" h="6147" w="6391">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83"/>
            <p:cNvSpPr/>
            <p:nvPr/>
          </p:nvSpPr>
          <p:spPr>
            <a:xfrm>
              <a:off x="7114939" y="2546225"/>
              <a:ext cx="95183" cy="160017"/>
            </a:xfrm>
            <a:custGeom>
              <a:rect b="b" l="l" r="r" t="t"/>
              <a:pathLst>
                <a:path extrusionOk="0" h="6148" w="3657">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83"/>
            <p:cNvSpPr/>
            <p:nvPr/>
          </p:nvSpPr>
          <p:spPr>
            <a:xfrm>
              <a:off x="7151377" y="2585865"/>
              <a:ext cx="83913" cy="80711"/>
            </a:xfrm>
            <a:custGeom>
              <a:rect b="b" l="l" r="r" t="t"/>
              <a:pathLst>
                <a:path extrusionOk="0" h="3101" w="3224">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83"/>
            <p:cNvSpPr/>
            <p:nvPr/>
          </p:nvSpPr>
          <p:spPr>
            <a:xfrm>
              <a:off x="7154501" y="2585839"/>
              <a:ext cx="56167" cy="80815"/>
            </a:xfrm>
            <a:custGeom>
              <a:rect b="b" l="l" r="r" t="t"/>
              <a:pathLst>
                <a:path extrusionOk="0" h="3105" w="2158">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83"/>
            <p:cNvSpPr/>
            <p:nvPr/>
          </p:nvSpPr>
          <p:spPr>
            <a:xfrm>
              <a:off x="7204864" y="2588390"/>
              <a:ext cx="32534" cy="27901"/>
            </a:xfrm>
            <a:custGeom>
              <a:rect b="b" l="l" r="r" t="t"/>
              <a:pathLst>
                <a:path extrusionOk="0" h="1072" w="125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83"/>
            <p:cNvSpPr/>
            <p:nvPr/>
          </p:nvSpPr>
          <p:spPr>
            <a:xfrm>
              <a:off x="7309521" y="2529255"/>
              <a:ext cx="37063" cy="25663"/>
            </a:xfrm>
            <a:custGeom>
              <a:rect b="b" l="l" r="r" t="t"/>
              <a:pathLst>
                <a:path extrusionOk="0" h="986" w="1424">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83"/>
            <p:cNvSpPr/>
            <p:nvPr/>
          </p:nvSpPr>
          <p:spPr>
            <a:xfrm>
              <a:off x="7073998" y="2476992"/>
              <a:ext cx="225216" cy="57260"/>
            </a:xfrm>
            <a:custGeom>
              <a:rect b="b" l="l" r="r" t="t"/>
              <a:pathLst>
                <a:path extrusionOk="0" h="2200" w="8653">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83"/>
            <p:cNvSpPr/>
            <p:nvPr/>
          </p:nvSpPr>
          <p:spPr>
            <a:xfrm>
              <a:off x="7003021" y="2508849"/>
              <a:ext cx="383749" cy="234742"/>
            </a:xfrm>
            <a:custGeom>
              <a:rect b="b" l="l" r="r" t="t"/>
              <a:pathLst>
                <a:path extrusionOk="0" h="9019" w="14744">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83"/>
            <p:cNvSpPr/>
            <p:nvPr/>
          </p:nvSpPr>
          <p:spPr>
            <a:xfrm>
              <a:off x="7103305" y="2540733"/>
              <a:ext cx="187528" cy="171131"/>
            </a:xfrm>
            <a:custGeom>
              <a:rect b="b" l="l" r="r" t="t"/>
              <a:pathLst>
                <a:path extrusionOk="0" h="6575" w="7205">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83"/>
            <p:cNvSpPr/>
            <p:nvPr/>
          </p:nvSpPr>
          <p:spPr>
            <a:xfrm>
              <a:off x="7145521" y="2580477"/>
              <a:ext cx="95183" cy="91591"/>
            </a:xfrm>
            <a:custGeom>
              <a:rect b="b" l="l" r="r" t="t"/>
              <a:pathLst>
                <a:path extrusionOk="0" h="3519" w="3657">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1" name="Google Shape;19941;p83"/>
          <p:cNvGrpSpPr/>
          <p:nvPr/>
        </p:nvGrpSpPr>
        <p:grpSpPr>
          <a:xfrm>
            <a:off x="5597041" y="2013989"/>
            <a:ext cx="366884" cy="286563"/>
            <a:chOff x="5597041" y="2013989"/>
            <a:chExt cx="366884" cy="286563"/>
          </a:xfrm>
        </p:grpSpPr>
        <p:sp>
          <p:nvSpPr>
            <p:cNvPr id="19942" name="Google Shape;19942;p83"/>
            <p:cNvSpPr/>
            <p:nvPr/>
          </p:nvSpPr>
          <p:spPr>
            <a:xfrm>
              <a:off x="5659950" y="2025519"/>
              <a:ext cx="292341" cy="17985"/>
            </a:xfrm>
            <a:custGeom>
              <a:rect b="b" l="l" r="r" t="t"/>
              <a:pathLst>
                <a:path extrusionOk="0" h="691" w="11232">
                  <a:moveTo>
                    <a:pt x="1" y="0"/>
                  </a:moveTo>
                  <a:lnTo>
                    <a:pt x="1" y="690"/>
                  </a:lnTo>
                  <a:lnTo>
                    <a:pt x="11232" y="690"/>
                  </a:lnTo>
                  <a:lnTo>
                    <a:pt x="11232"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83"/>
            <p:cNvSpPr/>
            <p:nvPr/>
          </p:nvSpPr>
          <p:spPr>
            <a:xfrm>
              <a:off x="5744019" y="2227544"/>
              <a:ext cx="208376" cy="17517"/>
            </a:xfrm>
            <a:custGeom>
              <a:rect b="b" l="l" r="r" t="t"/>
              <a:pathLst>
                <a:path extrusionOk="0" h="673" w="8006">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83"/>
            <p:cNvSpPr/>
            <p:nvPr/>
          </p:nvSpPr>
          <p:spPr>
            <a:xfrm>
              <a:off x="5767834" y="2139519"/>
              <a:ext cx="23295" cy="54424"/>
            </a:xfrm>
            <a:custGeom>
              <a:rect b="b" l="l" r="r" t="t"/>
              <a:pathLst>
                <a:path extrusionOk="0" h="2091" w="895">
                  <a:moveTo>
                    <a:pt x="1" y="1"/>
                  </a:moveTo>
                  <a:lnTo>
                    <a:pt x="1" y="2091"/>
                  </a:lnTo>
                  <a:lnTo>
                    <a:pt x="894" y="2091"/>
                  </a:lnTo>
                  <a:lnTo>
                    <a:pt x="89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83"/>
            <p:cNvSpPr/>
            <p:nvPr/>
          </p:nvSpPr>
          <p:spPr>
            <a:xfrm>
              <a:off x="5809400" y="2113258"/>
              <a:ext cx="23295" cy="78759"/>
            </a:xfrm>
            <a:custGeom>
              <a:rect b="b" l="l" r="r" t="t"/>
              <a:pathLst>
                <a:path extrusionOk="0" h="3026" w="895">
                  <a:moveTo>
                    <a:pt x="1" y="0"/>
                  </a:moveTo>
                  <a:lnTo>
                    <a:pt x="1" y="3026"/>
                  </a:lnTo>
                  <a:lnTo>
                    <a:pt x="895" y="3026"/>
                  </a:lnTo>
                  <a:lnTo>
                    <a:pt x="895"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83"/>
            <p:cNvSpPr/>
            <p:nvPr/>
          </p:nvSpPr>
          <p:spPr>
            <a:xfrm>
              <a:off x="5851070" y="2127989"/>
              <a:ext cx="22019" cy="64028"/>
            </a:xfrm>
            <a:custGeom>
              <a:rect b="b" l="l" r="r" t="t"/>
              <a:pathLst>
                <a:path extrusionOk="0" h="2460" w="846">
                  <a:moveTo>
                    <a:pt x="1" y="1"/>
                  </a:moveTo>
                  <a:lnTo>
                    <a:pt x="1" y="2460"/>
                  </a:lnTo>
                  <a:lnTo>
                    <a:pt x="845" y="2460"/>
                  </a:lnTo>
                  <a:lnTo>
                    <a:pt x="84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83"/>
            <p:cNvSpPr/>
            <p:nvPr/>
          </p:nvSpPr>
          <p:spPr>
            <a:xfrm>
              <a:off x="5892662" y="2080098"/>
              <a:ext cx="23269" cy="111918"/>
            </a:xfrm>
            <a:custGeom>
              <a:rect b="b" l="l" r="r" t="t"/>
              <a:pathLst>
                <a:path extrusionOk="0" h="4300" w="894">
                  <a:moveTo>
                    <a:pt x="0" y="0"/>
                  </a:moveTo>
                  <a:lnTo>
                    <a:pt x="0" y="4300"/>
                  </a:lnTo>
                  <a:lnTo>
                    <a:pt x="894" y="4300"/>
                  </a:lnTo>
                  <a:lnTo>
                    <a:pt x="89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83"/>
            <p:cNvSpPr/>
            <p:nvPr/>
          </p:nvSpPr>
          <p:spPr>
            <a:xfrm>
              <a:off x="5669476" y="2048865"/>
              <a:ext cx="273289" cy="170532"/>
            </a:xfrm>
            <a:custGeom>
              <a:rect b="b" l="l" r="r" t="t"/>
              <a:pathLst>
                <a:path extrusionOk="0" h="6552" w="1050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83"/>
            <p:cNvSpPr/>
            <p:nvPr/>
          </p:nvSpPr>
          <p:spPr>
            <a:xfrm>
              <a:off x="5669476" y="2043478"/>
              <a:ext cx="273289" cy="108613"/>
            </a:xfrm>
            <a:custGeom>
              <a:rect b="b" l="l" r="r" t="t"/>
              <a:pathLst>
                <a:path extrusionOk="0" h="4173" w="10500">
                  <a:moveTo>
                    <a:pt x="1" y="0"/>
                  </a:moveTo>
                  <a:lnTo>
                    <a:pt x="1" y="4173"/>
                  </a:lnTo>
                  <a:lnTo>
                    <a:pt x="328" y="4173"/>
                  </a:lnTo>
                  <a:lnTo>
                    <a:pt x="328" y="503"/>
                  </a:lnTo>
                  <a:lnTo>
                    <a:pt x="10500" y="503"/>
                  </a:lnTo>
                  <a:lnTo>
                    <a:pt x="10500"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83"/>
            <p:cNvSpPr/>
            <p:nvPr/>
          </p:nvSpPr>
          <p:spPr>
            <a:xfrm>
              <a:off x="5659950" y="2025519"/>
              <a:ext cx="9292" cy="11738"/>
            </a:xfrm>
            <a:custGeom>
              <a:rect b="b" l="l" r="r" t="t"/>
              <a:pathLst>
                <a:path extrusionOk="0" h="451" w="357">
                  <a:moveTo>
                    <a:pt x="1" y="0"/>
                  </a:moveTo>
                  <a:lnTo>
                    <a:pt x="1" y="451"/>
                  </a:lnTo>
                  <a:lnTo>
                    <a:pt x="356" y="451"/>
                  </a:lnTo>
                  <a:lnTo>
                    <a:pt x="35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83"/>
            <p:cNvSpPr/>
            <p:nvPr/>
          </p:nvSpPr>
          <p:spPr>
            <a:xfrm>
              <a:off x="5744019" y="2232125"/>
              <a:ext cx="10827" cy="10645"/>
            </a:xfrm>
            <a:custGeom>
              <a:rect b="b" l="l" r="r" t="t"/>
              <a:pathLst>
                <a:path extrusionOk="0" h="409" w="416">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83"/>
            <p:cNvSpPr/>
            <p:nvPr/>
          </p:nvSpPr>
          <p:spPr>
            <a:xfrm>
              <a:off x="5608676" y="2163621"/>
              <a:ext cx="125296" cy="125400"/>
            </a:xfrm>
            <a:custGeom>
              <a:rect b="b" l="l" r="r" t="t"/>
              <a:pathLst>
                <a:path extrusionOk="0" h="4818" w="4814">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83"/>
            <p:cNvSpPr/>
            <p:nvPr/>
          </p:nvSpPr>
          <p:spPr>
            <a:xfrm>
              <a:off x="5597041" y="2013989"/>
              <a:ext cx="366884" cy="286563"/>
            </a:xfrm>
            <a:custGeom>
              <a:rect b="b" l="l" r="r" t="t"/>
              <a:pathLst>
                <a:path extrusionOk="0" h="11010" w="14096">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83"/>
            <p:cNvSpPr/>
            <p:nvPr/>
          </p:nvSpPr>
          <p:spPr>
            <a:xfrm>
              <a:off x="5761977" y="2129915"/>
              <a:ext cx="34903" cy="73736"/>
            </a:xfrm>
            <a:custGeom>
              <a:rect b="b" l="l" r="r" t="t"/>
              <a:pathLst>
                <a:path extrusionOk="0" h="2833" w="1341">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83"/>
            <p:cNvSpPr/>
            <p:nvPr/>
          </p:nvSpPr>
          <p:spPr>
            <a:xfrm>
              <a:off x="5803648" y="2101701"/>
              <a:ext cx="34903" cy="101950"/>
            </a:xfrm>
            <a:custGeom>
              <a:rect b="b" l="l" r="r" t="t"/>
              <a:pathLst>
                <a:path extrusionOk="0" h="3917" w="1341">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83"/>
            <p:cNvSpPr/>
            <p:nvPr/>
          </p:nvSpPr>
          <p:spPr>
            <a:xfrm>
              <a:off x="5845213" y="2116355"/>
              <a:ext cx="34929" cy="87296"/>
            </a:xfrm>
            <a:custGeom>
              <a:rect b="b" l="l" r="r" t="t"/>
              <a:pathLst>
                <a:path extrusionOk="0" h="3354" w="1342">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83"/>
            <p:cNvSpPr/>
            <p:nvPr/>
          </p:nvSpPr>
          <p:spPr>
            <a:xfrm>
              <a:off x="5886883" y="2068464"/>
              <a:ext cx="34929" cy="135187"/>
            </a:xfrm>
            <a:custGeom>
              <a:rect b="b" l="l" r="r" t="t"/>
              <a:pathLst>
                <a:path extrusionOk="0" h="5194" w="1342">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83"/>
            <p:cNvSpPr/>
            <p:nvPr/>
          </p:nvSpPr>
          <p:spPr>
            <a:xfrm>
              <a:off x="5685873" y="2083040"/>
              <a:ext cx="44429" cy="11634"/>
            </a:xfrm>
            <a:custGeom>
              <a:rect b="b" l="l" r="r" t="t"/>
              <a:pathLst>
                <a:path extrusionOk="0" h="447" w="1707">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83"/>
            <p:cNvSpPr/>
            <p:nvPr/>
          </p:nvSpPr>
          <p:spPr>
            <a:xfrm>
              <a:off x="5685873" y="2101337"/>
              <a:ext cx="61295" cy="11582"/>
            </a:xfrm>
            <a:custGeom>
              <a:rect b="b" l="l" r="r" t="t"/>
              <a:pathLst>
                <a:path extrusionOk="0" h="445" w="2355">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83"/>
            <p:cNvSpPr/>
            <p:nvPr/>
          </p:nvSpPr>
          <p:spPr>
            <a:xfrm>
              <a:off x="5685873" y="2119556"/>
              <a:ext cx="61295" cy="11660"/>
            </a:xfrm>
            <a:custGeom>
              <a:rect b="b" l="l" r="r" t="t"/>
              <a:pathLst>
                <a:path extrusionOk="0" h="448" w="2355">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83"/>
            <p:cNvSpPr/>
            <p:nvPr/>
          </p:nvSpPr>
          <p:spPr>
            <a:xfrm>
              <a:off x="5685873" y="2137880"/>
              <a:ext cx="61295" cy="11556"/>
            </a:xfrm>
            <a:custGeom>
              <a:rect b="b" l="l" r="r" t="t"/>
              <a:pathLst>
                <a:path extrusionOk="0" h="444" w="2355">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83"/>
            <p:cNvSpPr/>
            <p:nvPr/>
          </p:nvSpPr>
          <p:spPr>
            <a:xfrm>
              <a:off x="5628092" y="2190091"/>
              <a:ext cx="39770" cy="72278"/>
            </a:xfrm>
            <a:custGeom>
              <a:rect b="b" l="l" r="r" t="t"/>
              <a:pathLst>
                <a:path extrusionOk="0" h="2777" w="1528">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83"/>
            <p:cNvSpPr/>
            <p:nvPr/>
          </p:nvSpPr>
          <p:spPr>
            <a:xfrm>
              <a:off x="5634859" y="2190143"/>
              <a:ext cx="79332" cy="72487"/>
            </a:xfrm>
            <a:custGeom>
              <a:rect b="b" l="l" r="r" t="t"/>
              <a:pathLst>
                <a:path extrusionOk="0" h="2785" w="3048">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4" name="Google Shape;19964;p83"/>
          <p:cNvGrpSpPr/>
          <p:nvPr/>
        </p:nvGrpSpPr>
        <p:grpSpPr>
          <a:xfrm>
            <a:off x="5147755" y="2911807"/>
            <a:ext cx="297286" cy="319696"/>
            <a:chOff x="5147755" y="2911807"/>
            <a:chExt cx="297286" cy="319696"/>
          </a:xfrm>
        </p:grpSpPr>
        <p:sp>
          <p:nvSpPr>
            <p:cNvPr id="19965" name="Google Shape;19965;p83"/>
            <p:cNvSpPr/>
            <p:nvPr/>
          </p:nvSpPr>
          <p:spPr>
            <a:xfrm>
              <a:off x="5152439" y="3048243"/>
              <a:ext cx="287838" cy="42607"/>
            </a:xfrm>
            <a:custGeom>
              <a:rect b="b" l="l" r="r" t="t"/>
              <a:pathLst>
                <a:path extrusionOk="0" h="1637" w="11059">
                  <a:moveTo>
                    <a:pt x="0" y="1"/>
                  </a:moveTo>
                  <a:lnTo>
                    <a:pt x="0" y="1637"/>
                  </a:lnTo>
                  <a:lnTo>
                    <a:pt x="11059" y="1637"/>
                  </a:lnTo>
                  <a:lnTo>
                    <a:pt x="1105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83"/>
            <p:cNvSpPr/>
            <p:nvPr/>
          </p:nvSpPr>
          <p:spPr>
            <a:xfrm>
              <a:off x="5242364" y="2916466"/>
              <a:ext cx="114131" cy="57078"/>
            </a:xfrm>
            <a:custGeom>
              <a:rect b="b" l="l" r="r" t="t"/>
              <a:pathLst>
                <a:path extrusionOk="0" h="2193" w="4385">
                  <a:moveTo>
                    <a:pt x="2192" y="0"/>
                  </a:moveTo>
                  <a:lnTo>
                    <a:pt x="894" y="1302"/>
                  </a:lnTo>
                  <a:lnTo>
                    <a:pt x="0" y="2192"/>
                  </a:lnTo>
                  <a:lnTo>
                    <a:pt x="4384" y="2192"/>
                  </a:lnTo>
                  <a:lnTo>
                    <a:pt x="219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83"/>
            <p:cNvSpPr/>
            <p:nvPr/>
          </p:nvSpPr>
          <p:spPr>
            <a:xfrm>
              <a:off x="5242364" y="2950354"/>
              <a:ext cx="114131" cy="23191"/>
            </a:xfrm>
            <a:custGeom>
              <a:rect b="b" l="l" r="r" t="t"/>
              <a:pathLst>
                <a:path extrusionOk="0" h="891" w="4385">
                  <a:moveTo>
                    <a:pt x="894" y="0"/>
                  </a:moveTo>
                  <a:lnTo>
                    <a:pt x="0" y="890"/>
                  </a:lnTo>
                  <a:lnTo>
                    <a:pt x="4384" y="890"/>
                  </a:lnTo>
                  <a:lnTo>
                    <a:pt x="349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83"/>
            <p:cNvSpPr/>
            <p:nvPr/>
          </p:nvSpPr>
          <p:spPr>
            <a:xfrm>
              <a:off x="5173027" y="2965554"/>
              <a:ext cx="246741" cy="230968"/>
            </a:xfrm>
            <a:custGeom>
              <a:rect b="b" l="l" r="r" t="t"/>
              <a:pathLst>
                <a:path extrusionOk="0" h="8874" w="9480">
                  <a:moveTo>
                    <a:pt x="1" y="0"/>
                  </a:moveTo>
                  <a:lnTo>
                    <a:pt x="1" y="8874"/>
                  </a:lnTo>
                  <a:lnTo>
                    <a:pt x="9480" y="8874"/>
                  </a:lnTo>
                  <a:lnTo>
                    <a:pt x="948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83"/>
            <p:cNvSpPr/>
            <p:nvPr/>
          </p:nvSpPr>
          <p:spPr>
            <a:xfrm>
              <a:off x="5402538" y="2965554"/>
              <a:ext cx="17230" cy="230968"/>
            </a:xfrm>
            <a:custGeom>
              <a:rect b="b" l="l" r="r" t="t"/>
              <a:pathLst>
                <a:path extrusionOk="0" h="8874" w="662">
                  <a:moveTo>
                    <a:pt x="0" y="0"/>
                  </a:moveTo>
                  <a:lnTo>
                    <a:pt x="0" y="8874"/>
                  </a:lnTo>
                  <a:lnTo>
                    <a:pt x="662" y="8874"/>
                  </a:lnTo>
                  <a:lnTo>
                    <a:pt x="66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83"/>
            <p:cNvSpPr/>
            <p:nvPr/>
          </p:nvSpPr>
          <p:spPr>
            <a:xfrm>
              <a:off x="5173027" y="3043038"/>
              <a:ext cx="246741" cy="153484"/>
            </a:xfrm>
            <a:custGeom>
              <a:rect b="b" l="l" r="r" t="t"/>
              <a:pathLst>
                <a:path extrusionOk="0" h="5897" w="9480">
                  <a:moveTo>
                    <a:pt x="1" y="0"/>
                  </a:moveTo>
                  <a:lnTo>
                    <a:pt x="1" y="5897"/>
                  </a:lnTo>
                  <a:lnTo>
                    <a:pt x="9480" y="5897"/>
                  </a:lnTo>
                  <a:lnTo>
                    <a:pt x="9480" y="0"/>
                  </a:lnTo>
                  <a:lnTo>
                    <a:pt x="4740" y="3395"/>
                  </a:lnTo>
                  <a:lnTo>
                    <a:pt x="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83"/>
            <p:cNvSpPr/>
            <p:nvPr/>
          </p:nvSpPr>
          <p:spPr>
            <a:xfrm>
              <a:off x="5152439" y="3048243"/>
              <a:ext cx="287942" cy="178601"/>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83"/>
            <p:cNvSpPr/>
            <p:nvPr/>
          </p:nvSpPr>
          <p:spPr>
            <a:xfrm>
              <a:off x="5424973" y="3048243"/>
              <a:ext cx="15408" cy="178601"/>
            </a:xfrm>
            <a:custGeom>
              <a:rect b="b" l="l" r="r" t="t"/>
              <a:pathLst>
                <a:path extrusionOk="0" h="6862" w="592">
                  <a:moveTo>
                    <a:pt x="591" y="1"/>
                  </a:moveTo>
                  <a:lnTo>
                    <a:pt x="0" y="423"/>
                  </a:lnTo>
                  <a:lnTo>
                    <a:pt x="0" y="6862"/>
                  </a:lnTo>
                  <a:lnTo>
                    <a:pt x="591" y="6862"/>
                  </a:lnTo>
                  <a:lnTo>
                    <a:pt x="591"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83"/>
            <p:cNvSpPr/>
            <p:nvPr/>
          </p:nvSpPr>
          <p:spPr>
            <a:xfrm>
              <a:off x="5206108" y="2999520"/>
              <a:ext cx="28943" cy="28969"/>
            </a:xfrm>
            <a:custGeom>
              <a:rect b="b" l="l" r="r" t="t"/>
              <a:pathLst>
                <a:path extrusionOk="0" h="1113" w="1112">
                  <a:moveTo>
                    <a:pt x="0" y="1"/>
                  </a:moveTo>
                  <a:lnTo>
                    <a:pt x="0" y="1113"/>
                  </a:lnTo>
                  <a:lnTo>
                    <a:pt x="1112" y="1113"/>
                  </a:lnTo>
                  <a:lnTo>
                    <a:pt x="1112"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83"/>
            <p:cNvSpPr/>
            <p:nvPr/>
          </p:nvSpPr>
          <p:spPr>
            <a:xfrm>
              <a:off x="5147755" y="2911807"/>
              <a:ext cx="276698" cy="319696"/>
            </a:xfrm>
            <a:custGeom>
              <a:rect b="b" l="l" r="r" t="t"/>
              <a:pathLst>
                <a:path extrusionOk="0" h="12283" w="10631">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83"/>
            <p:cNvSpPr/>
            <p:nvPr/>
          </p:nvSpPr>
          <p:spPr>
            <a:xfrm>
              <a:off x="5201345" y="2994861"/>
              <a:ext cx="38391" cy="38312"/>
            </a:xfrm>
            <a:custGeom>
              <a:rect b="b" l="l" r="r" t="t"/>
              <a:pathLst>
                <a:path extrusionOk="0" h="1472" w="1475">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83"/>
            <p:cNvSpPr/>
            <p:nvPr/>
          </p:nvSpPr>
          <p:spPr>
            <a:xfrm>
              <a:off x="5253634" y="2994861"/>
              <a:ext cx="32430" cy="9370"/>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83"/>
            <p:cNvSpPr/>
            <p:nvPr/>
          </p:nvSpPr>
          <p:spPr>
            <a:xfrm>
              <a:off x="5253634" y="3019665"/>
              <a:ext cx="98931" cy="9370"/>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83"/>
            <p:cNvSpPr/>
            <p:nvPr/>
          </p:nvSpPr>
          <p:spPr>
            <a:xfrm>
              <a:off x="5211053" y="3058680"/>
              <a:ext cx="61841" cy="9474"/>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83"/>
            <p:cNvSpPr/>
            <p:nvPr/>
          </p:nvSpPr>
          <p:spPr>
            <a:xfrm>
              <a:off x="5177712" y="3195038"/>
              <a:ext cx="49114" cy="9370"/>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83"/>
            <p:cNvSpPr/>
            <p:nvPr/>
          </p:nvSpPr>
          <p:spPr>
            <a:xfrm>
              <a:off x="5191377" y="3002461"/>
              <a:ext cx="253664" cy="229042"/>
            </a:xfrm>
            <a:custGeom>
              <a:rect b="b" l="l" r="r" t="t"/>
              <a:pathLst>
                <a:path extrusionOk="0" h="8800" w="9746">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1" name="Google Shape;19981;p83"/>
          <p:cNvGrpSpPr/>
          <p:nvPr/>
        </p:nvGrpSpPr>
        <p:grpSpPr>
          <a:xfrm>
            <a:off x="6138804" y="1997409"/>
            <a:ext cx="224669" cy="319748"/>
            <a:chOff x="6138804" y="1997409"/>
            <a:chExt cx="224669" cy="319748"/>
          </a:xfrm>
        </p:grpSpPr>
        <p:sp>
          <p:nvSpPr>
            <p:cNvPr id="19982" name="Google Shape;19982;p83"/>
            <p:cNvSpPr/>
            <p:nvPr/>
          </p:nvSpPr>
          <p:spPr>
            <a:xfrm>
              <a:off x="6231123" y="2097225"/>
              <a:ext cx="45080" cy="45080"/>
            </a:xfrm>
            <a:custGeom>
              <a:rect b="b" l="l" r="r" t="t"/>
              <a:pathLst>
                <a:path extrusionOk="0" h="1732" w="1732">
                  <a:moveTo>
                    <a:pt x="1" y="0"/>
                  </a:moveTo>
                  <a:lnTo>
                    <a:pt x="1" y="1731"/>
                  </a:lnTo>
                  <a:lnTo>
                    <a:pt x="1732" y="1731"/>
                  </a:lnTo>
                  <a:lnTo>
                    <a:pt x="173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83"/>
            <p:cNvSpPr/>
            <p:nvPr/>
          </p:nvSpPr>
          <p:spPr>
            <a:xfrm>
              <a:off x="6231123" y="2097225"/>
              <a:ext cx="45080" cy="30010"/>
            </a:xfrm>
            <a:custGeom>
              <a:rect b="b" l="l" r="r" t="t"/>
              <a:pathLst>
                <a:path extrusionOk="0" h="1153" w="1732">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83"/>
            <p:cNvSpPr/>
            <p:nvPr/>
          </p:nvSpPr>
          <p:spPr>
            <a:xfrm>
              <a:off x="6183597" y="2127260"/>
              <a:ext cx="140132" cy="65147"/>
            </a:xfrm>
            <a:custGeom>
              <a:rect b="b" l="l" r="r" t="t"/>
              <a:pathLst>
                <a:path extrusionOk="0" h="2503" w="5384">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83"/>
            <p:cNvSpPr/>
            <p:nvPr/>
          </p:nvSpPr>
          <p:spPr>
            <a:xfrm>
              <a:off x="6183597" y="2145844"/>
              <a:ext cx="25012" cy="46459"/>
            </a:xfrm>
            <a:custGeom>
              <a:rect b="b" l="l" r="r" t="t"/>
              <a:pathLst>
                <a:path extrusionOk="0" h="1785" w="961">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83"/>
            <p:cNvSpPr/>
            <p:nvPr/>
          </p:nvSpPr>
          <p:spPr>
            <a:xfrm>
              <a:off x="6298717" y="2145844"/>
              <a:ext cx="25012" cy="46459"/>
            </a:xfrm>
            <a:custGeom>
              <a:rect b="b" l="l" r="r" t="t"/>
              <a:pathLst>
                <a:path extrusionOk="0" h="1785" w="961">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83"/>
            <p:cNvSpPr/>
            <p:nvPr/>
          </p:nvSpPr>
          <p:spPr>
            <a:xfrm>
              <a:off x="6213529" y="2037153"/>
              <a:ext cx="80165" cy="75115"/>
            </a:xfrm>
            <a:custGeom>
              <a:rect b="b" l="l" r="r" t="t"/>
              <a:pathLst>
                <a:path extrusionOk="0" h="2886" w="308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83"/>
            <p:cNvSpPr/>
            <p:nvPr/>
          </p:nvSpPr>
          <p:spPr>
            <a:xfrm>
              <a:off x="6213633" y="2037153"/>
              <a:ext cx="38573" cy="75011"/>
            </a:xfrm>
            <a:custGeom>
              <a:rect b="b" l="l" r="r" t="t"/>
              <a:pathLst>
                <a:path extrusionOk="0" h="2882" w="1482">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83"/>
            <p:cNvSpPr/>
            <p:nvPr/>
          </p:nvSpPr>
          <p:spPr>
            <a:xfrm>
              <a:off x="6208583" y="2002068"/>
              <a:ext cx="90159" cy="65147"/>
            </a:xfrm>
            <a:custGeom>
              <a:rect b="b" l="l" r="r" t="t"/>
              <a:pathLst>
                <a:path extrusionOk="0" h="2503" w="3464">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83"/>
            <p:cNvSpPr/>
            <p:nvPr/>
          </p:nvSpPr>
          <p:spPr>
            <a:xfrm>
              <a:off x="6208583" y="2002068"/>
              <a:ext cx="38052" cy="65147"/>
            </a:xfrm>
            <a:custGeom>
              <a:rect b="b" l="l" r="r" t="t"/>
              <a:pathLst>
                <a:path extrusionOk="0" h="2503" w="1462">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83"/>
            <p:cNvSpPr/>
            <p:nvPr/>
          </p:nvSpPr>
          <p:spPr>
            <a:xfrm>
              <a:off x="624359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83"/>
            <p:cNvSpPr/>
            <p:nvPr/>
          </p:nvSpPr>
          <p:spPr>
            <a:xfrm>
              <a:off x="6148512" y="2292457"/>
              <a:ext cx="19989" cy="19989"/>
            </a:xfrm>
            <a:custGeom>
              <a:rect b="b" l="l" r="r" t="t"/>
              <a:pathLst>
                <a:path extrusionOk="0" h="768" w="768">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83"/>
            <p:cNvSpPr/>
            <p:nvPr/>
          </p:nvSpPr>
          <p:spPr>
            <a:xfrm>
              <a:off x="6338721" y="2292457"/>
              <a:ext cx="20093" cy="19989"/>
            </a:xfrm>
            <a:custGeom>
              <a:rect b="b" l="l" r="r" t="t"/>
              <a:pathLst>
                <a:path extrusionOk="0" h="768" w="772">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83"/>
            <p:cNvSpPr/>
            <p:nvPr/>
          </p:nvSpPr>
          <p:spPr>
            <a:xfrm>
              <a:off x="6178834" y="1997409"/>
              <a:ext cx="149580" cy="199553"/>
            </a:xfrm>
            <a:custGeom>
              <a:rect b="b" l="l" r="r" t="t"/>
              <a:pathLst>
                <a:path extrusionOk="0" h="7667" w="5747">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83"/>
            <p:cNvSpPr/>
            <p:nvPr/>
          </p:nvSpPr>
          <p:spPr>
            <a:xfrm>
              <a:off x="6248978" y="2152637"/>
              <a:ext cx="9370" cy="44403"/>
            </a:xfrm>
            <a:custGeom>
              <a:rect b="b" l="l" r="r" t="t"/>
              <a:pathLst>
                <a:path extrusionOk="0" h="1706" w="36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83"/>
            <p:cNvSpPr/>
            <p:nvPr/>
          </p:nvSpPr>
          <p:spPr>
            <a:xfrm>
              <a:off x="6203924"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83"/>
            <p:cNvSpPr/>
            <p:nvPr/>
          </p:nvSpPr>
          <p:spPr>
            <a:xfrm>
              <a:off x="6294032"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83"/>
            <p:cNvSpPr/>
            <p:nvPr/>
          </p:nvSpPr>
          <p:spPr>
            <a:xfrm>
              <a:off x="623396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83"/>
            <p:cNvSpPr/>
            <p:nvPr/>
          </p:nvSpPr>
          <p:spPr>
            <a:xfrm>
              <a:off x="6138804" y="2287694"/>
              <a:ext cx="34460" cy="29463"/>
            </a:xfrm>
            <a:custGeom>
              <a:rect b="b" l="l" r="r" t="t"/>
              <a:pathLst>
                <a:path extrusionOk="0" h="1132" w="1324">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83"/>
            <p:cNvSpPr/>
            <p:nvPr/>
          </p:nvSpPr>
          <p:spPr>
            <a:xfrm>
              <a:off x="6329013" y="2287694"/>
              <a:ext cx="34460" cy="29463"/>
            </a:xfrm>
            <a:custGeom>
              <a:rect b="b" l="l" r="r" t="t"/>
              <a:pathLst>
                <a:path extrusionOk="0" h="1132" w="1324">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83"/>
            <p:cNvSpPr/>
            <p:nvPr/>
          </p:nvSpPr>
          <p:spPr>
            <a:xfrm>
              <a:off x="6169985" y="2207659"/>
              <a:ext cx="167357" cy="74517"/>
            </a:xfrm>
            <a:custGeom>
              <a:rect b="b" l="l" r="r" t="t"/>
              <a:pathLst>
                <a:path extrusionOk="0" h="2863" w="643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83"/>
            <p:cNvSpPr/>
            <p:nvPr/>
          </p:nvSpPr>
          <p:spPr>
            <a:xfrm>
              <a:off x="6223888" y="2034160"/>
              <a:ext cx="61633" cy="22696"/>
            </a:xfrm>
            <a:custGeom>
              <a:rect b="b" l="l" r="r" t="t"/>
              <a:pathLst>
                <a:path extrusionOk="0" h="872" w="2368">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3" name="Google Shape;20003;p83"/>
          <p:cNvGrpSpPr/>
          <p:nvPr/>
        </p:nvGrpSpPr>
        <p:grpSpPr>
          <a:xfrm>
            <a:off x="6612088" y="1997409"/>
            <a:ext cx="224565" cy="319748"/>
            <a:chOff x="6612088" y="1997409"/>
            <a:chExt cx="224565" cy="319748"/>
          </a:xfrm>
        </p:grpSpPr>
        <p:sp>
          <p:nvSpPr>
            <p:cNvPr id="20004" name="Google Shape;20004;p83"/>
            <p:cNvSpPr/>
            <p:nvPr/>
          </p:nvSpPr>
          <p:spPr>
            <a:xfrm>
              <a:off x="671677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83"/>
            <p:cNvSpPr/>
            <p:nvPr/>
          </p:nvSpPr>
          <p:spPr>
            <a:xfrm>
              <a:off x="6621692"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83"/>
            <p:cNvSpPr/>
            <p:nvPr/>
          </p:nvSpPr>
          <p:spPr>
            <a:xfrm>
              <a:off x="6811901"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83"/>
            <p:cNvSpPr/>
            <p:nvPr/>
          </p:nvSpPr>
          <p:spPr>
            <a:xfrm>
              <a:off x="6706776" y="2122211"/>
              <a:ext cx="40056" cy="40056"/>
            </a:xfrm>
            <a:custGeom>
              <a:rect b="b" l="l" r="r" t="t"/>
              <a:pathLst>
                <a:path extrusionOk="0" h="1539" w="1539">
                  <a:moveTo>
                    <a:pt x="1" y="1"/>
                  </a:moveTo>
                  <a:lnTo>
                    <a:pt x="1" y="1538"/>
                  </a:lnTo>
                  <a:lnTo>
                    <a:pt x="1538" y="1538"/>
                  </a:lnTo>
                  <a:lnTo>
                    <a:pt x="153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83"/>
            <p:cNvSpPr/>
            <p:nvPr/>
          </p:nvSpPr>
          <p:spPr>
            <a:xfrm>
              <a:off x="6706776" y="2122211"/>
              <a:ext cx="40134" cy="25064"/>
            </a:xfrm>
            <a:custGeom>
              <a:rect b="b" l="l" r="r" t="t"/>
              <a:pathLst>
                <a:path extrusionOk="0" h="963" w="1542">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83"/>
            <p:cNvSpPr/>
            <p:nvPr/>
          </p:nvSpPr>
          <p:spPr>
            <a:xfrm>
              <a:off x="6701726" y="2002068"/>
              <a:ext cx="50129" cy="40134"/>
            </a:xfrm>
            <a:custGeom>
              <a:rect b="b" l="l" r="r" t="t"/>
              <a:pathLst>
                <a:path extrusionOk="0" h="1542" w="1926">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83"/>
            <p:cNvSpPr/>
            <p:nvPr/>
          </p:nvSpPr>
          <p:spPr>
            <a:xfrm>
              <a:off x="6701726" y="2002068"/>
              <a:ext cx="33914" cy="40134"/>
            </a:xfrm>
            <a:custGeom>
              <a:rect b="b" l="l" r="r" t="t"/>
              <a:pathLst>
                <a:path extrusionOk="0" h="1542" w="1303">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83"/>
            <p:cNvSpPr/>
            <p:nvPr/>
          </p:nvSpPr>
          <p:spPr>
            <a:xfrm>
              <a:off x="6676740" y="2022135"/>
              <a:ext cx="100128" cy="100102"/>
            </a:xfrm>
            <a:custGeom>
              <a:rect b="b" l="l" r="r" t="t"/>
              <a:pathLst>
                <a:path extrusionOk="0" h="3846" w="3847">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83"/>
            <p:cNvSpPr/>
            <p:nvPr/>
          </p:nvSpPr>
          <p:spPr>
            <a:xfrm>
              <a:off x="6700347" y="2022109"/>
              <a:ext cx="79800" cy="99139"/>
            </a:xfrm>
            <a:custGeom>
              <a:rect b="b" l="l" r="r" t="t"/>
              <a:pathLst>
                <a:path extrusionOk="0" h="3809" w="3066">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83"/>
            <p:cNvSpPr/>
            <p:nvPr/>
          </p:nvSpPr>
          <p:spPr>
            <a:xfrm>
              <a:off x="6686709" y="2057715"/>
              <a:ext cx="80165" cy="74517"/>
            </a:xfrm>
            <a:custGeom>
              <a:rect b="b" l="l" r="r" t="t"/>
              <a:pathLst>
                <a:path extrusionOk="0" h="2863" w="308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83"/>
            <p:cNvSpPr/>
            <p:nvPr/>
          </p:nvSpPr>
          <p:spPr>
            <a:xfrm>
              <a:off x="6661722" y="2149592"/>
              <a:ext cx="130242" cy="52784"/>
            </a:xfrm>
            <a:custGeom>
              <a:rect b="b" l="l" r="r" t="t"/>
              <a:pathLst>
                <a:path extrusionOk="0" h="2028" w="5004">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83"/>
            <p:cNvSpPr/>
            <p:nvPr/>
          </p:nvSpPr>
          <p:spPr>
            <a:xfrm>
              <a:off x="6661722" y="2166536"/>
              <a:ext cx="25012" cy="35840"/>
            </a:xfrm>
            <a:custGeom>
              <a:rect b="b" l="l" r="r" t="t"/>
              <a:pathLst>
                <a:path extrusionOk="0" h="1377" w="961">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83"/>
            <p:cNvSpPr/>
            <p:nvPr/>
          </p:nvSpPr>
          <p:spPr>
            <a:xfrm>
              <a:off x="6766847" y="2166536"/>
              <a:ext cx="25038" cy="35840"/>
            </a:xfrm>
            <a:custGeom>
              <a:rect b="b" l="l" r="r" t="t"/>
              <a:pathLst>
                <a:path extrusionOk="0" h="1377" w="962">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83"/>
            <p:cNvSpPr/>
            <p:nvPr/>
          </p:nvSpPr>
          <p:spPr>
            <a:xfrm>
              <a:off x="6686709" y="2057715"/>
              <a:ext cx="80165" cy="73866"/>
            </a:xfrm>
            <a:custGeom>
              <a:rect b="b" l="l" r="r" t="t"/>
              <a:pathLst>
                <a:path extrusionOk="0" h="2838" w="308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83"/>
            <p:cNvSpPr/>
            <p:nvPr/>
          </p:nvSpPr>
          <p:spPr>
            <a:xfrm>
              <a:off x="6656959" y="1997409"/>
              <a:ext cx="139690" cy="209652"/>
            </a:xfrm>
            <a:custGeom>
              <a:rect b="b" l="l" r="r" t="t"/>
              <a:pathLst>
                <a:path extrusionOk="0" h="8055" w="5367">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83"/>
            <p:cNvSpPr/>
            <p:nvPr/>
          </p:nvSpPr>
          <p:spPr>
            <a:xfrm>
              <a:off x="6722158" y="2172600"/>
              <a:ext cx="9370" cy="34460"/>
            </a:xfrm>
            <a:custGeom>
              <a:rect b="b" l="l" r="r" t="t"/>
              <a:pathLst>
                <a:path extrusionOk="0" h="1324" w="36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83"/>
            <p:cNvSpPr/>
            <p:nvPr/>
          </p:nvSpPr>
          <p:spPr>
            <a:xfrm>
              <a:off x="6682050" y="2182595"/>
              <a:ext cx="9448" cy="24466"/>
            </a:xfrm>
            <a:custGeom>
              <a:rect b="b" l="l" r="r" t="t"/>
              <a:pathLst>
                <a:path extrusionOk="0" h="940" w="363">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83"/>
            <p:cNvSpPr/>
            <p:nvPr/>
          </p:nvSpPr>
          <p:spPr>
            <a:xfrm>
              <a:off x="6762188" y="2182595"/>
              <a:ext cx="9370" cy="24466"/>
            </a:xfrm>
            <a:custGeom>
              <a:rect b="b" l="l" r="r" t="t"/>
              <a:pathLst>
                <a:path extrusionOk="0" h="940" w="36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83"/>
            <p:cNvSpPr/>
            <p:nvPr/>
          </p:nvSpPr>
          <p:spPr>
            <a:xfrm>
              <a:off x="670714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83"/>
            <p:cNvSpPr/>
            <p:nvPr/>
          </p:nvSpPr>
          <p:spPr>
            <a:xfrm>
              <a:off x="6612088"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83"/>
            <p:cNvSpPr/>
            <p:nvPr/>
          </p:nvSpPr>
          <p:spPr>
            <a:xfrm>
              <a:off x="6802297"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83"/>
            <p:cNvSpPr/>
            <p:nvPr/>
          </p:nvSpPr>
          <p:spPr>
            <a:xfrm>
              <a:off x="6643165" y="2217654"/>
              <a:ext cx="167305" cy="64522"/>
            </a:xfrm>
            <a:custGeom>
              <a:rect b="b" l="l" r="r" t="t"/>
              <a:pathLst>
                <a:path extrusionOk="0" h="2479" w="6428">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6" name="Google Shape;20026;p83"/>
          <p:cNvGrpSpPr/>
          <p:nvPr/>
        </p:nvGrpSpPr>
        <p:grpSpPr>
          <a:xfrm>
            <a:off x="6060617" y="2898247"/>
            <a:ext cx="346738" cy="346816"/>
            <a:chOff x="6060617" y="2898247"/>
            <a:chExt cx="346738" cy="346816"/>
          </a:xfrm>
        </p:grpSpPr>
        <p:sp>
          <p:nvSpPr>
            <p:cNvPr id="20027" name="Google Shape;20027;p83"/>
            <p:cNvSpPr/>
            <p:nvPr/>
          </p:nvSpPr>
          <p:spPr>
            <a:xfrm>
              <a:off x="6066109" y="2903739"/>
              <a:ext cx="255512" cy="255512"/>
            </a:xfrm>
            <a:custGeom>
              <a:rect b="b" l="l" r="r" t="t"/>
              <a:pathLst>
                <a:path extrusionOk="0" h="9817" w="9817">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83"/>
            <p:cNvSpPr/>
            <p:nvPr/>
          </p:nvSpPr>
          <p:spPr>
            <a:xfrm>
              <a:off x="6133312" y="2975444"/>
              <a:ext cx="116707" cy="112179"/>
            </a:xfrm>
            <a:custGeom>
              <a:rect b="b" l="l" r="r" t="t"/>
              <a:pathLst>
                <a:path extrusionOk="0" h="4310" w="4484">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83"/>
            <p:cNvSpPr/>
            <p:nvPr/>
          </p:nvSpPr>
          <p:spPr>
            <a:xfrm>
              <a:off x="6156580" y="3003658"/>
              <a:ext cx="65225" cy="55829"/>
            </a:xfrm>
            <a:custGeom>
              <a:rect b="b" l="l" r="r" t="t"/>
              <a:pathLst>
                <a:path extrusionOk="0" h="2145" w="2506">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83"/>
            <p:cNvSpPr/>
            <p:nvPr/>
          </p:nvSpPr>
          <p:spPr>
            <a:xfrm>
              <a:off x="6159131" y="3004934"/>
              <a:ext cx="45730" cy="40811"/>
            </a:xfrm>
            <a:custGeom>
              <a:rect b="b" l="l" r="r" t="t"/>
              <a:pathLst>
                <a:path extrusionOk="0" h="1568" w="1757">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83"/>
            <p:cNvSpPr/>
            <p:nvPr/>
          </p:nvSpPr>
          <p:spPr>
            <a:xfrm>
              <a:off x="6234064" y="3071694"/>
              <a:ext cx="167877" cy="167877"/>
            </a:xfrm>
            <a:custGeom>
              <a:rect b="b" l="l" r="r" t="t"/>
              <a:pathLst>
                <a:path extrusionOk="0" h="6450" w="645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83"/>
            <p:cNvSpPr/>
            <p:nvPr/>
          </p:nvSpPr>
          <p:spPr>
            <a:xfrm>
              <a:off x="6272689" y="3113624"/>
              <a:ext cx="87296" cy="83991"/>
            </a:xfrm>
            <a:custGeom>
              <a:rect b="b" l="l" r="r" t="t"/>
              <a:pathLst>
                <a:path extrusionOk="0" h="3227" w="3354">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83"/>
            <p:cNvSpPr/>
            <p:nvPr/>
          </p:nvSpPr>
          <p:spPr>
            <a:xfrm>
              <a:off x="6284323" y="3130386"/>
              <a:ext cx="58926" cy="50467"/>
            </a:xfrm>
            <a:custGeom>
              <a:rect b="b" l="l" r="r" t="t"/>
              <a:pathLst>
                <a:path extrusionOk="0" h="1939" w="2264">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83"/>
            <p:cNvSpPr/>
            <p:nvPr/>
          </p:nvSpPr>
          <p:spPr>
            <a:xfrm>
              <a:off x="6286718" y="3131844"/>
              <a:ext cx="39666" cy="35684"/>
            </a:xfrm>
            <a:custGeom>
              <a:rect b="b" l="l" r="r" t="t"/>
              <a:pathLst>
                <a:path extrusionOk="0" h="1371" w="1524">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83"/>
            <p:cNvSpPr/>
            <p:nvPr/>
          </p:nvSpPr>
          <p:spPr>
            <a:xfrm>
              <a:off x="6060617" y="2898247"/>
              <a:ext cx="346738" cy="346816"/>
            </a:xfrm>
            <a:custGeom>
              <a:rect b="b" l="l" r="r" t="t"/>
              <a:pathLst>
                <a:path extrusionOk="0" h="13325" w="13322">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6" name="Google Shape;20036;p83"/>
          <p:cNvGrpSpPr/>
          <p:nvPr/>
        </p:nvGrpSpPr>
        <p:grpSpPr>
          <a:xfrm>
            <a:off x="1342820" y="1992178"/>
            <a:ext cx="358737" cy="353245"/>
            <a:chOff x="1342820" y="1992178"/>
            <a:chExt cx="358737" cy="353245"/>
          </a:xfrm>
        </p:grpSpPr>
        <p:sp>
          <p:nvSpPr>
            <p:cNvPr id="20037" name="Google Shape;20037;p83"/>
            <p:cNvSpPr/>
            <p:nvPr/>
          </p:nvSpPr>
          <p:spPr>
            <a:xfrm>
              <a:off x="1353440" y="2147301"/>
              <a:ext cx="92346" cy="103069"/>
            </a:xfrm>
            <a:custGeom>
              <a:rect b="b" l="l" r="r" t="t"/>
              <a:pathLst>
                <a:path extrusionOk="0" h="3960" w="3548">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83"/>
            <p:cNvSpPr/>
            <p:nvPr/>
          </p:nvSpPr>
          <p:spPr>
            <a:xfrm>
              <a:off x="1484670" y="2006024"/>
              <a:ext cx="99477" cy="117957"/>
            </a:xfrm>
            <a:custGeom>
              <a:rect b="b" l="l" r="r" t="t"/>
              <a:pathLst>
                <a:path extrusionOk="0" h="4532" w="3822">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83"/>
            <p:cNvSpPr/>
            <p:nvPr/>
          </p:nvSpPr>
          <p:spPr>
            <a:xfrm>
              <a:off x="1597864" y="2116459"/>
              <a:ext cx="92346" cy="102939"/>
            </a:xfrm>
            <a:custGeom>
              <a:rect b="b" l="l" r="r" t="t"/>
              <a:pathLst>
                <a:path extrusionOk="0" h="3955" w="3548">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83"/>
            <p:cNvSpPr/>
            <p:nvPr/>
          </p:nvSpPr>
          <p:spPr>
            <a:xfrm>
              <a:off x="1353179" y="2177259"/>
              <a:ext cx="29489" cy="73189"/>
            </a:xfrm>
            <a:custGeom>
              <a:rect b="b" l="l" r="r" t="t"/>
              <a:pathLst>
                <a:path extrusionOk="0" h="2812" w="1133">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83"/>
            <p:cNvSpPr/>
            <p:nvPr/>
          </p:nvSpPr>
          <p:spPr>
            <a:xfrm>
              <a:off x="1432303" y="2160680"/>
              <a:ext cx="9812" cy="20744"/>
            </a:xfrm>
            <a:custGeom>
              <a:rect b="b" l="l" r="r" t="t"/>
              <a:pathLst>
                <a:path extrusionOk="0" h="797" w="377">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83"/>
            <p:cNvSpPr/>
            <p:nvPr/>
          </p:nvSpPr>
          <p:spPr>
            <a:xfrm>
              <a:off x="1412964" y="2156645"/>
              <a:ext cx="9266" cy="22019"/>
            </a:xfrm>
            <a:custGeom>
              <a:rect b="b" l="l" r="r" t="t"/>
              <a:pathLst>
                <a:path extrusionOk="0" h="846" w="356">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83"/>
            <p:cNvSpPr/>
            <p:nvPr/>
          </p:nvSpPr>
          <p:spPr>
            <a:xfrm>
              <a:off x="1393470" y="2153002"/>
              <a:ext cx="9370" cy="25663"/>
            </a:xfrm>
            <a:custGeom>
              <a:rect b="b" l="l" r="r" t="t"/>
              <a:pathLst>
                <a:path extrusionOk="0" h="986" w="36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83"/>
            <p:cNvSpPr/>
            <p:nvPr/>
          </p:nvSpPr>
          <p:spPr>
            <a:xfrm>
              <a:off x="1373767" y="2147301"/>
              <a:ext cx="9838" cy="43336"/>
            </a:xfrm>
            <a:custGeom>
              <a:rect b="b" l="l" r="r" t="t"/>
              <a:pathLst>
                <a:path extrusionOk="0" h="1665" w="378">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83"/>
            <p:cNvSpPr/>
            <p:nvPr/>
          </p:nvSpPr>
          <p:spPr>
            <a:xfrm>
              <a:off x="1566995" y="2032442"/>
              <a:ext cx="14419" cy="22852"/>
            </a:xfrm>
            <a:custGeom>
              <a:rect b="b" l="l" r="r" t="t"/>
              <a:pathLst>
                <a:path extrusionOk="0" h="878" w="554">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83"/>
            <p:cNvSpPr/>
            <p:nvPr/>
          </p:nvSpPr>
          <p:spPr>
            <a:xfrm>
              <a:off x="1548672" y="2024113"/>
              <a:ext cx="14315" cy="24049"/>
            </a:xfrm>
            <a:custGeom>
              <a:rect b="b" l="l" r="r" t="t"/>
              <a:pathLst>
                <a:path extrusionOk="0" h="924" w="55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83"/>
            <p:cNvSpPr/>
            <p:nvPr/>
          </p:nvSpPr>
          <p:spPr>
            <a:xfrm>
              <a:off x="1529828" y="2015993"/>
              <a:ext cx="15122" cy="27693"/>
            </a:xfrm>
            <a:custGeom>
              <a:rect b="b" l="l" r="r" t="t"/>
              <a:pathLst>
                <a:path extrusionOk="0" h="1064" w="581">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83"/>
            <p:cNvSpPr/>
            <p:nvPr/>
          </p:nvSpPr>
          <p:spPr>
            <a:xfrm>
              <a:off x="1507757" y="2006076"/>
              <a:ext cx="19625" cy="44689"/>
            </a:xfrm>
            <a:custGeom>
              <a:rect b="b" l="l" r="r" t="t"/>
              <a:pathLst>
                <a:path extrusionOk="0" h="1717" w="754">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83"/>
            <p:cNvSpPr/>
            <p:nvPr/>
          </p:nvSpPr>
          <p:spPr>
            <a:xfrm>
              <a:off x="1484670" y="2042281"/>
              <a:ext cx="20275" cy="81622"/>
            </a:xfrm>
            <a:custGeom>
              <a:rect b="b" l="l" r="r" t="t"/>
              <a:pathLst>
                <a:path extrusionOk="0" h="3136" w="779">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83"/>
            <p:cNvSpPr/>
            <p:nvPr/>
          </p:nvSpPr>
          <p:spPr>
            <a:xfrm>
              <a:off x="1657571" y="2125699"/>
              <a:ext cx="9370" cy="22019"/>
            </a:xfrm>
            <a:custGeom>
              <a:rect b="b" l="l" r="r" t="t"/>
              <a:pathLst>
                <a:path extrusionOk="0" h="846" w="36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83"/>
            <p:cNvSpPr/>
            <p:nvPr/>
          </p:nvSpPr>
          <p:spPr>
            <a:xfrm>
              <a:off x="1677065" y="2129577"/>
              <a:ext cx="9838" cy="20874"/>
            </a:xfrm>
            <a:custGeom>
              <a:rect b="b" l="l" r="r" t="t"/>
              <a:pathLst>
                <a:path extrusionOk="0" h="802" w="378">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83"/>
            <p:cNvSpPr/>
            <p:nvPr/>
          </p:nvSpPr>
          <p:spPr>
            <a:xfrm>
              <a:off x="1618478" y="2116459"/>
              <a:ext cx="9812" cy="43206"/>
            </a:xfrm>
            <a:custGeom>
              <a:rect b="b" l="l" r="r" t="t"/>
              <a:pathLst>
                <a:path extrusionOk="0" h="1660" w="377">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83"/>
            <p:cNvSpPr/>
            <p:nvPr/>
          </p:nvSpPr>
          <p:spPr>
            <a:xfrm>
              <a:off x="1638337" y="2122029"/>
              <a:ext cx="9188" cy="25689"/>
            </a:xfrm>
            <a:custGeom>
              <a:rect b="b" l="l" r="r" t="t"/>
              <a:pathLst>
                <a:path extrusionOk="0" h="987" w="353">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83"/>
            <p:cNvSpPr/>
            <p:nvPr/>
          </p:nvSpPr>
          <p:spPr>
            <a:xfrm>
              <a:off x="1597864" y="2146312"/>
              <a:ext cx="29515" cy="73085"/>
            </a:xfrm>
            <a:custGeom>
              <a:rect b="b" l="l" r="r" t="t"/>
              <a:pathLst>
                <a:path extrusionOk="0" h="2808" w="1134">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83"/>
            <p:cNvSpPr/>
            <p:nvPr/>
          </p:nvSpPr>
          <p:spPr>
            <a:xfrm>
              <a:off x="1440814" y="2002719"/>
              <a:ext cx="18896" cy="13014"/>
            </a:xfrm>
            <a:custGeom>
              <a:rect b="b" l="l" r="r" t="t"/>
              <a:pathLst>
                <a:path extrusionOk="0" h="500" w="726">
                  <a:moveTo>
                    <a:pt x="0" y="0"/>
                  </a:moveTo>
                  <a:lnTo>
                    <a:pt x="510" y="500"/>
                  </a:lnTo>
                  <a:lnTo>
                    <a:pt x="725" y="46"/>
                  </a:lnTo>
                  <a:lnTo>
                    <a:pt x="0"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83"/>
            <p:cNvSpPr/>
            <p:nvPr/>
          </p:nvSpPr>
          <p:spPr>
            <a:xfrm>
              <a:off x="1585136" y="2057376"/>
              <a:ext cx="17881" cy="20536"/>
            </a:xfrm>
            <a:custGeom>
              <a:rect b="b" l="l" r="r" t="t"/>
              <a:pathLst>
                <a:path extrusionOk="0" h="789" w="687">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83"/>
            <p:cNvSpPr/>
            <p:nvPr/>
          </p:nvSpPr>
          <p:spPr>
            <a:xfrm>
              <a:off x="1462963" y="2007117"/>
              <a:ext cx="43622" cy="30608"/>
            </a:xfrm>
            <a:custGeom>
              <a:rect b="b" l="l" r="r" t="t"/>
              <a:pathLst>
                <a:path extrusionOk="0" h="1176" w="1676">
                  <a:moveTo>
                    <a:pt x="254" y="0"/>
                  </a:moveTo>
                  <a:lnTo>
                    <a:pt x="1" y="532"/>
                  </a:lnTo>
                  <a:lnTo>
                    <a:pt x="1524" y="1175"/>
                  </a:lnTo>
                  <a:lnTo>
                    <a:pt x="1675" y="598"/>
                  </a:lnTo>
                  <a:lnTo>
                    <a:pt x="254"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83"/>
            <p:cNvSpPr/>
            <p:nvPr/>
          </p:nvSpPr>
          <p:spPr>
            <a:xfrm>
              <a:off x="1605828" y="2067085"/>
              <a:ext cx="16059" cy="17829"/>
            </a:xfrm>
            <a:custGeom>
              <a:rect b="b" l="l" r="r" t="t"/>
              <a:pathLst>
                <a:path extrusionOk="0" h="685" w="617">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83"/>
            <p:cNvSpPr/>
            <p:nvPr/>
          </p:nvSpPr>
          <p:spPr>
            <a:xfrm>
              <a:off x="1369186" y="2260495"/>
              <a:ext cx="71550" cy="17621"/>
            </a:xfrm>
            <a:custGeom>
              <a:rect b="b" l="l" r="r" t="t"/>
              <a:pathLst>
                <a:path extrusionOk="0" h="677" w="2749">
                  <a:moveTo>
                    <a:pt x="1" y="1"/>
                  </a:moveTo>
                  <a:lnTo>
                    <a:pt x="1" y="676"/>
                  </a:lnTo>
                  <a:lnTo>
                    <a:pt x="2749" y="676"/>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83"/>
            <p:cNvSpPr/>
            <p:nvPr/>
          </p:nvSpPr>
          <p:spPr>
            <a:xfrm>
              <a:off x="1369186" y="2289360"/>
              <a:ext cx="71550" cy="44429"/>
            </a:xfrm>
            <a:custGeom>
              <a:rect b="b" l="l" r="r" t="t"/>
              <a:pathLst>
                <a:path extrusionOk="0" h="1707" w="2749">
                  <a:moveTo>
                    <a:pt x="1" y="0"/>
                  </a:moveTo>
                  <a:lnTo>
                    <a:pt x="1" y="1707"/>
                  </a:lnTo>
                  <a:lnTo>
                    <a:pt x="2749" y="1707"/>
                  </a:lnTo>
                  <a:lnTo>
                    <a:pt x="27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83"/>
            <p:cNvSpPr/>
            <p:nvPr/>
          </p:nvSpPr>
          <p:spPr>
            <a:xfrm>
              <a:off x="1381289" y="2260495"/>
              <a:ext cx="59447" cy="17621"/>
            </a:xfrm>
            <a:custGeom>
              <a:rect b="b" l="l" r="r" t="t"/>
              <a:pathLst>
                <a:path extrusionOk="0" h="677" w="2284">
                  <a:moveTo>
                    <a:pt x="0" y="1"/>
                  </a:moveTo>
                  <a:lnTo>
                    <a:pt x="0" y="676"/>
                  </a:lnTo>
                  <a:lnTo>
                    <a:pt x="2284" y="676"/>
                  </a:lnTo>
                  <a:lnTo>
                    <a:pt x="2284"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83"/>
            <p:cNvSpPr/>
            <p:nvPr/>
          </p:nvSpPr>
          <p:spPr>
            <a:xfrm>
              <a:off x="1381289" y="2289360"/>
              <a:ext cx="59447" cy="44429"/>
            </a:xfrm>
            <a:custGeom>
              <a:rect b="b" l="l" r="r" t="t"/>
              <a:pathLst>
                <a:path extrusionOk="0" h="1707" w="2284">
                  <a:moveTo>
                    <a:pt x="0" y="0"/>
                  </a:moveTo>
                  <a:lnTo>
                    <a:pt x="0" y="1707"/>
                  </a:lnTo>
                  <a:lnTo>
                    <a:pt x="2284" y="1707"/>
                  </a:lnTo>
                  <a:lnTo>
                    <a:pt x="228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83"/>
            <p:cNvSpPr/>
            <p:nvPr/>
          </p:nvSpPr>
          <p:spPr>
            <a:xfrm>
              <a:off x="1613897" y="2258387"/>
              <a:ext cx="71550" cy="75402"/>
            </a:xfrm>
            <a:custGeom>
              <a:rect b="b" l="l" r="r" t="t"/>
              <a:pathLst>
                <a:path extrusionOk="0" h="2897" w="2749">
                  <a:moveTo>
                    <a:pt x="0" y="1"/>
                  </a:moveTo>
                  <a:lnTo>
                    <a:pt x="0" y="2897"/>
                  </a:lnTo>
                  <a:lnTo>
                    <a:pt x="2748" y="2897"/>
                  </a:lnTo>
                  <a:lnTo>
                    <a:pt x="2748"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83"/>
            <p:cNvSpPr/>
            <p:nvPr/>
          </p:nvSpPr>
          <p:spPr>
            <a:xfrm>
              <a:off x="1613897" y="2229470"/>
              <a:ext cx="71550" cy="17699"/>
            </a:xfrm>
            <a:custGeom>
              <a:rect b="b" l="l" r="r" t="t"/>
              <a:pathLst>
                <a:path extrusionOk="0" h="680" w="2749">
                  <a:moveTo>
                    <a:pt x="0" y="0"/>
                  </a:moveTo>
                  <a:lnTo>
                    <a:pt x="0" y="679"/>
                  </a:lnTo>
                  <a:lnTo>
                    <a:pt x="2748" y="679"/>
                  </a:lnTo>
                  <a:lnTo>
                    <a:pt x="274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83"/>
            <p:cNvSpPr/>
            <p:nvPr/>
          </p:nvSpPr>
          <p:spPr>
            <a:xfrm>
              <a:off x="1629357" y="2258387"/>
              <a:ext cx="56089" cy="75402"/>
            </a:xfrm>
            <a:custGeom>
              <a:rect b="b" l="l" r="r" t="t"/>
              <a:pathLst>
                <a:path extrusionOk="0" h="2897" w="2155">
                  <a:moveTo>
                    <a:pt x="1" y="1"/>
                  </a:moveTo>
                  <a:lnTo>
                    <a:pt x="1" y="2897"/>
                  </a:lnTo>
                  <a:lnTo>
                    <a:pt x="2154" y="2897"/>
                  </a:lnTo>
                  <a:lnTo>
                    <a:pt x="21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83"/>
            <p:cNvSpPr/>
            <p:nvPr/>
          </p:nvSpPr>
          <p:spPr>
            <a:xfrm>
              <a:off x="1629357" y="2229470"/>
              <a:ext cx="56089" cy="17699"/>
            </a:xfrm>
            <a:custGeom>
              <a:rect b="b" l="l" r="r" t="t"/>
              <a:pathLst>
                <a:path extrusionOk="0" h="680" w="2155">
                  <a:moveTo>
                    <a:pt x="1" y="0"/>
                  </a:moveTo>
                  <a:lnTo>
                    <a:pt x="1" y="679"/>
                  </a:lnTo>
                  <a:lnTo>
                    <a:pt x="2154" y="679"/>
                  </a:lnTo>
                  <a:lnTo>
                    <a:pt x="2154"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83"/>
            <p:cNvSpPr/>
            <p:nvPr/>
          </p:nvSpPr>
          <p:spPr>
            <a:xfrm>
              <a:off x="1489798" y="2134574"/>
              <a:ext cx="71550" cy="17699"/>
            </a:xfrm>
            <a:custGeom>
              <a:rect b="b" l="l" r="r" t="t"/>
              <a:pathLst>
                <a:path extrusionOk="0" h="680" w="2749">
                  <a:moveTo>
                    <a:pt x="1" y="1"/>
                  </a:moveTo>
                  <a:lnTo>
                    <a:pt x="1" y="680"/>
                  </a:lnTo>
                  <a:lnTo>
                    <a:pt x="2749" y="680"/>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83"/>
            <p:cNvSpPr/>
            <p:nvPr/>
          </p:nvSpPr>
          <p:spPr>
            <a:xfrm>
              <a:off x="1489798" y="2163517"/>
              <a:ext cx="71550" cy="170272"/>
            </a:xfrm>
            <a:custGeom>
              <a:rect b="b" l="l" r="r" t="t"/>
              <a:pathLst>
                <a:path extrusionOk="0" h="6542" w="2749">
                  <a:moveTo>
                    <a:pt x="1" y="1"/>
                  </a:moveTo>
                  <a:lnTo>
                    <a:pt x="1" y="6542"/>
                  </a:lnTo>
                  <a:lnTo>
                    <a:pt x="2749" y="6542"/>
                  </a:lnTo>
                  <a:lnTo>
                    <a:pt x="2749"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83"/>
            <p:cNvSpPr/>
            <p:nvPr/>
          </p:nvSpPr>
          <p:spPr>
            <a:xfrm>
              <a:off x="1501068" y="2134574"/>
              <a:ext cx="60280" cy="17699"/>
            </a:xfrm>
            <a:custGeom>
              <a:rect b="b" l="l" r="r" t="t"/>
              <a:pathLst>
                <a:path extrusionOk="0" h="680" w="2316">
                  <a:moveTo>
                    <a:pt x="0" y="1"/>
                  </a:moveTo>
                  <a:lnTo>
                    <a:pt x="0" y="680"/>
                  </a:lnTo>
                  <a:lnTo>
                    <a:pt x="2316" y="680"/>
                  </a:lnTo>
                  <a:lnTo>
                    <a:pt x="2316"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83"/>
            <p:cNvSpPr/>
            <p:nvPr/>
          </p:nvSpPr>
          <p:spPr>
            <a:xfrm>
              <a:off x="1501068" y="2163517"/>
              <a:ext cx="65511" cy="170272"/>
            </a:xfrm>
            <a:custGeom>
              <a:rect b="b" l="l" r="r" t="t"/>
              <a:pathLst>
                <a:path extrusionOk="0" h="6542" w="2517">
                  <a:moveTo>
                    <a:pt x="0" y="1"/>
                  </a:moveTo>
                  <a:lnTo>
                    <a:pt x="0" y="6542"/>
                  </a:lnTo>
                  <a:lnTo>
                    <a:pt x="2516" y="6542"/>
                  </a:lnTo>
                  <a:lnTo>
                    <a:pt x="25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83"/>
            <p:cNvSpPr/>
            <p:nvPr/>
          </p:nvSpPr>
          <p:spPr>
            <a:xfrm>
              <a:off x="1461948" y="2013806"/>
              <a:ext cx="43804" cy="24934"/>
            </a:xfrm>
            <a:custGeom>
              <a:rect b="b" l="l" r="r" t="t"/>
              <a:pathLst>
                <a:path extrusionOk="0" h="958" w="1683">
                  <a:moveTo>
                    <a:pt x="135" y="0"/>
                  </a:moveTo>
                  <a:lnTo>
                    <a:pt x="1" y="282"/>
                  </a:lnTo>
                  <a:lnTo>
                    <a:pt x="1605" y="957"/>
                  </a:lnTo>
                  <a:lnTo>
                    <a:pt x="1683" y="658"/>
                  </a:lnTo>
                  <a:lnTo>
                    <a:pt x="135"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83"/>
            <p:cNvSpPr/>
            <p:nvPr/>
          </p:nvSpPr>
          <p:spPr>
            <a:xfrm>
              <a:off x="1584225" y="2065159"/>
              <a:ext cx="15044" cy="12962"/>
            </a:xfrm>
            <a:custGeom>
              <a:rect b="b" l="l" r="r" t="t"/>
              <a:pathLst>
                <a:path extrusionOk="0" h="498" w="578">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83"/>
            <p:cNvSpPr/>
            <p:nvPr/>
          </p:nvSpPr>
          <p:spPr>
            <a:xfrm>
              <a:off x="1629643" y="2118567"/>
              <a:ext cx="11556" cy="30608"/>
            </a:xfrm>
            <a:custGeom>
              <a:rect b="b" l="l" r="r" t="t"/>
              <a:pathLst>
                <a:path extrusionOk="0" h="1176" w="444">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83"/>
            <p:cNvSpPr/>
            <p:nvPr/>
          </p:nvSpPr>
          <p:spPr>
            <a:xfrm>
              <a:off x="1649060" y="2121664"/>
              <a:ext cx="11478" cy="27511"/>
            </a:xfrm>
            <a:custGeom>
              <a:rect b="b" l="l" r="r" t="t"/>
              <a:pathLst>
                <a:path extrusionOk="0" h="1057" w="441">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83"/>
            <p:cNvSpPr/>
            <p:nvPr/>
          </p:nvSpPr>
          <p:spPr>
            <a:xfrm>
              <a:off x="1668476" y="2129186"/>
              <a:ext cx="11556" cy="22722"/>
            </a:xfrm>
            <a:custGeom>
              <a:rect b="b" l="l" r="r" t="t"/>
              <a:pathLst>
                <a:path extrusionOk="0" h="873" w="444">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83"/>
            <p:cNvSpPr/>
            <p:nvPr/>
          </p:nvSpPr>
          <p:spPr>
            <a:xfrm>
              <a:off x="1587505" y="2106647"/>
              <a:ext cx="114053" cy="238672"/>
            </a:xfrm>
            <a:custGeom>
              <a:rect b="b" l="l" r="r" t="t"/>
              <a:pathLst>
                <a:path extrusionOk="0" h="9170" w="4382">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83"/>
            <p:cNvSpPr/>
            <p:nvPr/>
          </p:nvSpPr>
          <p:spPr>
            <a:xfrm>
              <a:off x="1385037" y="2150112"/>
              <a:ext cx="11296" cy="30010"/>
            </a:xfrm>
            <a:custGeom>
              <a:rect b="b" l="l" r="r" t="t"/>
              <a:pathLst>
                <a:path extrusionOk="0" h="1153" w="434">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83"/>
            <p:cNvSpPr/>
            <p:nvPr/>
          </p:nvSpPr>
          <p:spPr>
            <a:xfrm>
              <a:off x="1404271" y="2152637"/>
              <a:ext cx="11556" cy="27485"/>
            </a:xfrm>
            <a:custGeom>
              <a:rect b="b" l="l" r="r" t="t"/>
              <a:pathLst>
                <a:path extrusionOk="0" h="1056" w="444">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83"/>
            <p:cNvSpPr/>
            <p:nvPr/>
          </p:nvSpPr>
          <p:spPr>
            <a:xfrm>
              <a:off x="1423766" y="2160133"/>
              <a:ext cx="11478" cy="22748"/>
            </a:xfrm>
            <a:custGeom>
              <a:rect b="b" l="l" r="r" t="t"/>
              <a:pathLst>
                <a:path extrusionOk="0" h="874" w="441">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83"/>
            <p:cNvSpPr/>
            <p:nvPr/>
          </p:nvSpPr>
          <p:spPr>
            <a:xfrm>
              <a:off x="1342820" y="2137593"/>
              <a:ext cx="114026" cy="207830"/>
            </a:xfrm>
            <a:custGeom>
              <a:rect b="b" l="l" r="r" t="t"/>
              <a:pathLst>
                <a:path extrusionOk="0" h="7985" w="4381">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83"/>
            <p:cNvSpPr/>
            <p:nvPr/>
          </p:nvSpPr>
          <p:spPr>
            <a:xfrm>
              <a:off x="1449325" y="1994624"/>
              <a:ext cx="182895" cy="350695"/>
            </a:xfrm>
            <a:custGeom>
              <a:rect b="b" l="l" r="r" t="t"/>
              <a:pathLst>
                <a:path extrusionOk="0" h="13474" w="7027">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83"/>
            <p:cNvSpPr/>
            <p:nvPr/>
          </p:nvSpPr>
          <p:spPr>
            <a:xfrm>
              <a:off x="1421580" y="1992178"/>
              <a:ext cx="51222" cy="37115"/>
            </a:xfrm>
            <a:custGeom>
              <a:rect b="b" l="l" r="r" t="t"/>
              <a:pathLst>
                <a:path extrusionOk="0" h="1426" w="1968">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3" name="Google Shape;20083;p83"/>
          <p:cNvGrpSpPr/>
          <p:nvPr/>
        </p:nvGrpSpPr>
        <p:grpSpPr>
          <a:xfrm>
            <a:off x="7959662" y="2436857"/>
            <a:ext cx="352829" cy="347467"/>
            <a:chOff x="7959662" y="2436857"/>
            <a:chExt cx="352829" cy="347467"/>
          </a:xfrm>
        </p:grpSpPr>
        <p:sp>
          <p:nvSpPr>
            <p:cNvPr id="20084" name="Google Shape;20084;p83"/>
            <p:cNvSpPr/>
            <p:nvPr/>
          </p:nvSpPr>
          <p:spPr>
            <a:xfrm>
              <a:off x="8032643" y="2534122"/>
              <a:ext cx="115666" cy="189064"/>
            </a:xfrm>
            <a:custGeom>
              <a:rect b="b" l="l" r="r" t="t"/>
              <a:pathLst>
                <a:path extrusionOk="0" h="7264" w="4444">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83"/>
            <p:cNvSpPr/>
            <p:nvPr/>
          </p:nvSpPr>
          <p:spPr>
            <a:xfrm>
              <a:off x="8136024" y="2452526"/>
              <a:ext cx="81622" cy="43544"/>
            </a:xfrm>
            <a:custGeom>
              <a:rect b="b" l="l" r="r" t="t"/>
              <a:pathLst>
                <a:path extrusionOk="0" h="1673" w="3136">
                  <a:moveTo>
                    <a:pt x="0" y="1"/>
                  </a:moveTo>
                  <a:lnTo>
                    <a:pt x="0" y="1672"/>
                  </a:lnTo>
                  <a:lnTo>
                    <a:pt x="3135" y="1672"/>
                  </a:lnTo>
                  <a:lnTo>
                    <a:pt x="2717" y="838"/>
                  </a:lnTo>
                  <a:lnTo>
                    <a:pt x="313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83"/>
            <p:cNvSpPr/>
            <p:nvPr/>
          </p:nvSpPr>
          <p:spPr>
            <a:xfrm>
              <a:off x="8136024" y="2452526"/>
              <a:ext cx="16319" cy="43544"/>
            </a:xfrm>
            <a:custGeom>
              <a:rect b="b" l="l" r="r" t="t"/>
              <a:pathLst>
                <a:path extrusionOk="0" h="1673" w="627">
                  <a:moveTo>
                    <a:pt x="0" y="1"/>
                  </a:moveTo>
                  <a:lnTo>
                    <a:pt x="0" y="1672"/>
                  </a:lnTo>
                  <a:lnTo>
                    <a:pt x="627" y="1672"/>
                  </a:lnTo>
                  <a:lnTo>
                    <a:pt x="627"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83"/>
            <p:cNvSpPr/>
            <p:nvPr/>
          </p:nvSpPr>
          <p:spPr>
            <a:xfrm>
              <a:off x="8032643" y="2554372"/>
              <a:ext cx="16319" cy="88572"/>
            </a:xfrm>
            <a:custGeom>
              <a:rect b="b" l="l" r="r" t="t"/>
              <a:pathLst>
                <a:path extrusionOk="0" h="3403" w="627">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83"/>
            <p:cNvSpPr/>
            <p:nvPr/>
          </p:nvSpPr>
          <p:spPr>
            <a:xfrm>
              <a:off x="8043522" y="2632038"/>
              <a:ext cx="49036" cy="97994"/>
            </a:xfrm>
            <a:custGeom>
              <a:rect b="b" l="l" r="r" t="t"/>
              <a:pathLst>
                <a:path extrusionOk="0" h="3765" w="1884">
                  <a:moveTo>
                    <a:pt x="1" y="0"/>
                  </a:moveTo>
                  <a:lnTo>
                    <a:pt x="1" y="3765"/>
                  </a:lnTo>
                  <a:lnTo>
                    <a:pt x="1883" y="3765"/>
                  </a:lnTo>
                  <a:lnTo>
                    <a:pt x="188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83"/>
            <p:cNvSpPr/>
            <p:nvPr/>
          </p:nvSpPr>
          <p:spPr>
            <a:xfrm>
              <a:off x="7967340" y="2659236"/>
              <a:ext cx="337290" cy="119700"/>
            </a:xfrm>
            <a:custGeom>
              <a:rect b="b" l="l" r="r" t="t"/>
              <a:pathLst>
                <a:path extrusionOk="0" h="4599" w="12959">
                  <a:moveTo>
                    <a:pt x="6481" y="0"/>
                  </a:moveTo>
                  <a:lnTo>
                    <a:pt x="0" y="4599"/>
                  </a:lnTo>
                  <a:lnTo>
                    <a:pt x="12959" y="4599"/>
                  </a:lnTo>
                  <a:lnTo>
                    <a:pt x="6481"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83"/>
            <p:cNvSpPr/>
            <p:nvPr/>
          </p:nvSpPr>
          <p:spPr>
            <a:xfrm>
              <a:off x="7967340" y="2659236"/>
              <a:ext cx="174931" cy="119700"/>
            </a:xfrm>
            <a:custGeom>
              <a:rect b="b" l="l" r="r" t="t"/>
              <a:pathLst>
                <a:path extrusionOk="0" h="4599" w="6721">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83"/>
            <p:cNvSpPr/>
            <p:nvPr/>
          </p:nvSpPr>
          <p:spPr>
            <a:xfrm>
              <a:off x="8054428" y="2528734"/>
              <a:ext cx="21733" cy="27225"/>
            </a:xfrm>
            <a:custGeom>
              <a:rect b="b" l="l" r="r" t="t"/>
              <a:pathLst>
                <a:path extrusionOk="0" h="1046" w="835">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83"/>
            <p:cNvSpPr/>
            <p:nvPr/>
          </p:nvSpPr>
          <p:spPr>
            <a:xfrm>
              <a:off x="8043522" y="2485138"/>
              <a:ext cx="43544" cy="49010"/>
            </a:xfrm>
            <a:custGeom>
              <a:rect b="b" l="l" r="r" t="t"/>
              <a:pathLst>
                <a:path extrusionOk="0" h="1883" w="1673">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83"/>
            <p:cNvSpPr/>
            <p:nvPr/>
          </p:nvSpPr>
          <p:spPr>
            <a:xfrm>
              <a:off x="8043522" y="2485243"/>
              <a:ext cx="29984" cy="48958"/>
            </a:xfrm>
            <a:custGeom>
              <a:rect b="b" l="l" r="r" t="t"/>
              <a:pathLst>
                <a:path extrusionOk="0" h="1881" w="1152">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83"/>
            <p:cNvSpPr/>
            <p:nvPr/>
          </p:nvSpPr>
          <p:spPr>
            <a:xfrm>
              <a:off x="8043522" y="2485138"/>
              <a:ext cx="43544" cy="21811"/>
            </a:xfrm>
            <a:custGeom>
              <a:rect b="b" l="l" r="r" t="t"/>
              <a:pathLst>
                <a:path extrusionOk="0" h="838" w="1673">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83"/>
            <p:cNvSpPr/>
            <p:nvPr/>
          </p:nvSpPr>
          <p:spPr>
            <a:xfrm>
              <a:off x="8043522" y="2485243"/>
              <a:ext cx="29984" cy="19807"/>
            </a:xfrm>
            <a:custGeom>
              <a:rect b="b" l="l" r="r" t="t"/>
              <a:pathLst>
                <a:path extrusionOk="0" h="761" w="1152">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83"/>
            <p:cNvSpPr/>
            <p:nvPr/>
          </p:nvSpPr>
          <p:spPr>
            <a:xfrm>
              <a:off x="8092532" y="2552003"/>
              <a:ext cx="55777" cy="45236"/>
            </a:xfrm>
            <a:custGeom>
              <a:rect b="b" l="l" r="r" t="t"/>
              <a:pathLst>
                <a:path extrusionOk="0" h="1738" w="2143">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83"/>
            <p:cNvSpPr/>
            <p:nvPr/>
          </p:nvSpPr>
          <p:spPr>
            <a:xfrm>
              <a:off x="7959662" y="2436857"/>
              <a:ext cx="352829" cy="347467"/>
            </a:xfrm>
            <a:custGeom>
              <a:rect b="b" l="l" r="r" t="t"/>
              <a:pathLst>
                <a:path extrusionOk="0" h="13350" w="13556">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83"/>
            <p:cNvSpPr/>
            <p:nvPr/>
          </p:nvSpPr>
          <p:spPr>
            <a:xfrm>
              <a:off x="8155466" y="2700464"/>
              <a:ext cx="64991" cy="45756"/>
            </a:xfrm>
            <a:custGeom>
              <a:rect b="b" l="l" r="r" t="t"/>
              <a:pathLst>
                <a:path extrusionOk="0" h="1758" w="2497">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83"/>
            <p:cNvSpPr/>
            <p:nvPr/>
          </p:nvSpPr>
          <p:spPr>
            <a:xfrm>
              <a:off x="8128268" y="2681152"/>
              <a:ext cx="25819" cy="18115"/>
            </a:xfrm>
            <a:custGeom>
              <a:rect b="b" l="l" r="r" t="t"/>
              <a:pathLst>
                <a:path extrusionOk="0" h="696" w="992">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0" name="Google Shape;20100;p83"/>
          <p:cNvGrpSpPr/>
          <p:nvPr/>
        </p:nvGrpSpPr>
        <p:grpSpPr>
          <a:xfrm>
            <a:off x="7009528" y="2897961"/>
            <a:ext cx="325578" cy="347207"/>
            <a:chOff x="7009528" y="2897961"/>
            <a:chExt cx="325578" cy="347207"/>
          </a:xfrm>
        </p:grpSpPr>
        <p:sp>
          <p:nvSpPr>
            <p:cNvPr id="20101" name="Google Shape;20101;p83"/>
            <p:cNvSpPr/>
            <p:nvPr/>
          </p:nvSpPr>
          <p:spPr>
            <a:xfrm>
              <a:off x="7068506" y="2961520"/>
              <a:ext cx="211109" cy="254965"/>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83"/>
            <p:cNvSpPr/>
            <p:nvPr/>
          </p:nvSpPr>
          <p:spPr>
            <a:xfrm>
              <a:off x="7090577" y="2978932"/>
              <a:ext cx="162307" cy="162281"/>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83"/>
            <p:cNvSpPr/>
            <p:nvPr/>
          </p:nvSpPr>
          <p:spPr>
            <a:xfrm>
              <a:off x="7107964" y="2996319"/>
              <a:ext cx="127509" cy="127509"/>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83"/>
            <p:cNvSpPr/>
            <p:nvPr/>
          </p:nvSpPr>
          <p:spPr>
            <a:xfrm>
              <a:off x="7154319" y="3216563"/>
              <a:ext cx="34825" cy="23112"/>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83"/>
            <p:cNvSpPr/>
            <p:nvPr/>
          </p:nvSpPr>
          <p:spPr>
            <a:xfrm>
              <a:off x="7142762" y="3181764"/>
              <a:ext cx="57911" cy="34825"/>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83"/>
            <p:cNvSpPr/>
            <p:nvPr/>
          </p:nvSpPr>
          <p:spPr>
            <a:xfrm>
              <a:off x="7160357" y="3002175"/>
              <a:ext cx="22748" cy="9271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83"/>
            <p:cNvSpPr/>
            <p:nvPr/>
          </p:nvSpPr>
          <p:spPr>
            <a:xfrm>
              <a:off x="7163012" y="3118023"/>
              <a:ext cx="17438" cy="17438"/>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83"/>
            <p:cNvSpPr/>
            <p:nvPr/>
          </p:nvSpPr>
          <p:spPr>
            <a:xfrm>
              <a:off x="7062832" y="2956054"/>
              <a:ext cx="216783" cy="289113"/>
            </a:xfrm>
            <a:custGeom>
              <a:rect b="b" l="l" r="r" t="t"/>
              <a:pathLst>
                <a:path extrusionOk="0" h="11108" w="8329">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83"/>
            <p:cNvSpPr/>
            <p:nvPr/>
          </p:nvSpPr>
          <p:spPr>
            <a:xfrm>
              <a:off x="7286460" y="3054646"/>
              <a:ext cx="48645" cy="10853"/>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83"/>
            <p:cNvSpPr/>
            <p:nvPr/>
          </p:nvSpPr>
          <p:spPr>
            <a:xfrm>
              <a:off x="7009528" y="3054646"/>
              <a:ext cx="45913" cy="10853"/>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83"/>
            <p:cNvSpPr/>
            <p:nvPr/>
          </p:nvSpPr>
          <p:spPr>
            <a:xfrm>
              <a:off x="7166135" y="2897961"/>
              <a:ext cx="11192" cy="45913"/>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83"/>
            <p:cNvSpPr/>
            <p:nvPr/>
          </p:nvSpPr>
          <p:spPr>
            <a:xfrm>
              <a:off x="7154761" y="2996683"/>
              <a:ext cx="33914" cy="103615"/>
            </a:xfrm>
            <a:custGeom>
              <a:rect b="b" l="l" r="r" t="t"/>
              <a:pathLst>
                <a:path extrusionOk="0" h="3981" w="1303">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83"/>
            <p:cNvSpPr/>
            <p:nvPr/>
          </p:nvSpPr>
          <p:spPr>
            <a:xfrm>
              <a:off x="7152861" y="3112635"/>
              <a:ext cx="32977" cy="28240"/>
            </a:xfrm>
            <a:custGeom>
              <a:rect b="b" l="l" r="r" t="t"/>
              <a:pathLst>
                <a:path extrusionOk="0" h="1085" w="1267">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83"/>
            <p:cNvSpPr/>
            <p:nvPr/>
          </p:nvSpPr>
          <p:spPr>
            <a:xfrm>
              <a:off x="7226285" y="2933957"/>
              <a:ext cx="22410" cy="26184"/>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83"/>
            <p:cNvSpPr/>
            <p:nvPr/>
          </p:nvSpPr>
          <p:spPr>
            <a:xfrm>
              <a:off x="7095809" y="3160005"/>
              <a:ext cx="21264" cy="26106"/>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83"/>
            <p:cNvSpPr/>
            <p:nvPr/>
          </p:nvSpPr>
          <p:spPr>
            <a:xfrm>
              <a:off x="7095158" y="2934321"/>
              <a:ext cx="22722" cy="25715"/>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83"/>
            <p:cNvSpPr/>
            <p:nvPr/>
          </p:nvSpPr>
          <p:spPr>
            <a:xfrm>
              <a:off x="7225087" y="3159771"/>
              <a:ext cx="23138" cy="26106"/>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83"/>
            <p:cNvSpPr/>
            <p:nvPr/>
          </p:nvSpPr>
          <p:spPr>
            <a:xfrm>
              <a:off x="7268788" y="3115238"/>
              <a:ext cx="29775" cy="19937"/>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83"/>
            <p:cNvSpPr/>
            <p:nvPr/>
          </p:nvSpPr>
          <p:spPr>
            <a:xfrm>
              <a:off x="7043467" y="2985101"/>
              <a:ext cx="30582" cy="19573"/>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83"/>
            <p:cNvSpPr/>
            <p:nvPr/>
          </p:nvSpPr>
          <p:spPr>
            <a:xfrm>
              <a:off x="7269516" y="2985101"/>
              <a:ext cx="30400" cy="19573"/>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83"/>
            <p:cNvSpPr/>
            <p:nvPr/>
          </p:nvSpPr>
          <p:spPr>
            <a:xfrm>
              <a:off x="7042947" y="3115368"/>
              <a:ext cx="29801" cy="19885"/>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2" name="Google Shape;20122;p83"/>
          <p:cNvGrpSpPr/>
          <p:nvPr/>
        </p:nvGrpSpPr>
        <p:grpSpPr>
          <a:xfrm>
            <a:off x="6980143" y="1563869"/>
            <a:ext cx="456522" cy="279535"/>
            <a:chOff x="6980143" y="1563869"/>
            <a:chExt cx="456522" cy="279535"/>
          </a:xfrm>
        </p:grpSpPr>
        <p:sp>
          <p:nvSpPr>
            <p:cNvPr id="20123" name="Google Shape;20123;p83"/>
            <p:cNvSpPr/>
            <p:nvPr/>
          </p:nvSpPr>
          <p:spPr>
            <a:xfrm>
              <a:off x="6986832" y="1800329"/>
              <a:ext cx="443248" cy="36386"/>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83"/>
            <p:cNvSpPr/>
            <p:nvPr/>
          </p:nvSpPr>
          <p:spPr>
            <a:xfrm>
              <a:off x="6986832" y="1778622"/>
              <a:ext cx="443144" cy="21733"/>
            </a:xfrm>
            <a:custGeom>
              <a:rect b="b" l="l" r="r" t="t"/>
              <a:pathLst>
                <a:path extrusionOk="0" h="835" w="17026">
                  <a:moveTo>
                    <a:pt x="2160" y="1"/>
                  </a:moveTo>
                  <a:lnTo>
                    <a:pt x="0" y="835"/>
                  </a:lnTo>
                  <a:lnTo>
                    <a:pt x="17026" y="835"/>
                  </a:lnTo>
                  <a:lnTo>
                    <a:pt x="1486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83"/>
            <p:cNvSpPr/>
            <p:nvPr/>
          </p:nvSpPr>
          <p:spPr>
            <a:xfrm>
              <a:off x="7043233" y="1570558"/>
              <a:ext cx="330627" cy="208090"/>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83"/>
            <p:cNvSpPr/>
            <p:nvPr/>
          </p:nvSpPr>
          <p:spPr>
            <a:xfrm>
              <a:off x="7043233" y="1591172"/>
              <a:ext cx="330523" cy="166888"/>
            </a:xfrm>
            <a:custGeom>
              <a:rect b="b" l="l" r="r" t="t"/>
              <a:pathLst>
                <a:path extrusionOk="0" h="6412" w="12699">
                  <a:moveTo>
                    <a:pt x="0" y="0"/>
                  </a:moveTo>
                  <a:lnTo>
                    <a:pt x="0" y="6411"/>
                  </a:lnTo>
                  <a:lnTo>
                    <a:pt x="12699" y="6411"/>
                  </a:lnTo>
                  <a:lnTo>
                    <a:pt x="1269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83"/>
            <p:cNvSpPr/>
            <p:nvPr/>
          </p:nvSpPr>
          <p:spPr>
            <a:xfrm>
              <a:off x="7043233" y="1591172"/>
              <a:ext cx="124203" cy="166888"/>
            </a:xfrm>
            <a:custGeom>
              <a:rect b="b" l="l" r="r" t="t"/>
              <a:pathLst>
                <a:path extrusionOk="0" h="6412" w="4772">
                  <a:moveTo>
                    <a:pt x="0" y="0"/>
                  </a:moveTo>
                  <a:lnTo>
                    <a:pt x="0" y="6411"/>
                  </a:lnTo>
                  <a:lnTo>
                    <a:pt x="4771" y="6411"/>
                  </a:lnTo>
                  <a:lnTo>
                    <a:pt x="4771"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83"/>
            <p:cNvSpPr/>
            <p:nvPr/>
          </p:nvSpPr>
          <p:spPr>
            <a:xfrm>
              <a:off x="7074102" y="1625606"/>
              <a:ext cx="39848" cy="23008"/>
            </a:xfrm>
            <a:custGeom>
              <a:rect b="b" l="l" r="r" t="t"/>
              <a:pathLst>
                <a:path extrusionOk="0" h="884" w="1531">
                  <a:moveTo>
                    <a:pt x="0" y="0"/>
                  </a:moveTo>
                  <a:lnTo>
                    <a:pt x="0" y="883"/>
                  </a:lnTo>
                  <a:lnTo>
                    <a:pt x="1531" y="883"/>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83"/>
            <p:cNvSpPr/>
            <p:nvPr/>
          </p:nvSpPr>
          <p:spPr>
            <a:xfrm>
              <a:off x="7105309" y="1687968"/>
              <a:ext cx="39874" cy="23008"/>
            </a:xfrm>
            <a:custGeom>
              <a:rect b="b" l="l" r="r" t="t"/>
              <a:pathLst>
                <a:path extrusionOk="0" h="884" w="1532">
                  <a:moveTo>
                    <a:pt x="1" y="0"/>
                  </a:moveTo>
                  <a:lnTo>
                    <a:pt x="1" y="884"/>
                  </a:lnTo>
                  <a:lnTo>
                    <a:pt x="1531" y="884"/>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83"/>
            <p:cNvSpPr/>
            <p:nvPr/>
          </p:nvSpPr>
          <p:spPr>
            <a:xfrm>
              <a:off x="6980143" y="1563869"/>
              <a:ext cx="456522" cy="279535"/>
            </a:xfrm>
            <a:custGeom>
              <a:rect b="b" l="l" r="r" t="t"/>
              <a:pathLst>
                <a:path extrusionOk="0" h="10740" w="1754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83"/>
            <p:cNvSpPr/>
            <p:nvPr/>
          </p:nvSpPr>
          <p:spPr>
            <a:xfrm>
              <a:off x="7067413" y="1618917"/>
              <a:ext cx="53226" cy="36386"/>
            </a:xfrm>
            <a:custGeom>
              <a:rect b="b" l="l" r="r" t="t"/>
              <a:pathLst>
                <a:path extrusionOk="0" h="1398" w="2045">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83"/>
            <p:cNvSpPr/>
            <p:nvPr/>
          </p:nvSpPr>
          <p:spPr>
            <a:xfrm>
              <a:off x="7067413" y="1662409"/>
              <a:ext cx="84355" cy="13404"/>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83"/>
            <p:cNvSpPr/>
            <p:nvPr/>
          </p:nvSpPr>
          <p:spPr>
            <a:xfrm>
              <a:off x="7098646" y="1681279"/>
              <a:ext cx="53226" cy="36386"/>
            </a:xfrm>
            <a:custGeom>
              <a:rect b="b" l="l" r="r" t="t"/>
              <a:pathLst>
                <a:path extrusionOk="0" h="1398" w="2045">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83"/>
            <p:cNvSpPr/>
            <p:nvPr/>
          </p:nvSpPr>
          <p:spPr>
            <a:xfrm>
              <a:off x="7067413" y="1724771"/>
              <a:ext cx="84355" cy="13404"/>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83"/>
            <p:cNvSpPr/>
            <p:nvPr/>
          </p:nvSpPr>
          <p:spPr>
            <a:xfrm>
              <a:off x="7199372" y="1646194"/>
              <a:ext cx="45366" cy="70352"/>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83"/>
            <p:cNvSpPr/>
            <p:nvPr/>
          </p:nvSpPr>
          <p:spPr>
            <a:xfrm>
              <a:off x="7300203" y="1646064"/>
              <a:ext cx="45340" cy="70378"/>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83"/>
            <p:cNvSpPr/>
            <p:nvPr/>
          </p:nvSpPr>
          <p:spPr>
            <a:xfrm>
              <a:off x="7251740" y="1637813"/>
              <a:ext cx="42243" cy="8693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8" name="Google Shape;20138;p83"/>
          <p:cNvGrpSpPr/>
          <p:nvPr/>
        </p:nvGrpSpPr>
        <p:grpSpPr>
          <a:xfrm>
            <a:off x="2827559" y="2428451"/>
            <a:ext cx="264778" cy="363864"/>
            <a:chOff x="2827559" y="2428451"/>
            <a:chExt cx="264778" cy="363864"/>
          </a:xfrm>
        </p:grpSpPr>
        <p:sp>
          <p:nvSpPr>
            <p:cNvPr id="20139" name="Google Shape;20139;p83"/>
            <p:cNvSpPr/>
            <p:nvPr/>
          </p:nvSpPr>
          <p:spPr>
            <a:xfrm>
              <a:off x="2833051" y="2433864"/>
              <a:ext cx="200490" cy="352959"/>
            </a:xfrm>
            <a:custGeom>
              <a:rect b="b" l="l" r="r" t="t"/>
              <a:pathLst>
                <a:path extrusionOk="0" h="13561" w="7703">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83"/>
            <p:cNvSpPr/>
            <p:nvPr/>
          </p:nvSpPr>
          <p:spPr>
            <a:xfrm>
              <a:off x="2833051" y="2468481"/>
              <a:ext cx="200490" cy="279978"/>
            </a:xfrm>
            <a:custGeom>
              <a:rect b="b" l="l" r="r" t="t"/>
              <a:pathLst>
                <a:path extrusionOk="0" h="10757" w="7703">
                  <a:moveTo>
                    <a:pt x="1" y="0"/>
                  </a:moveTo>
                  <a:lnTo>
                    <a:pt x="1" y="10756"/>
                  </a:lnTo>
                  <a:lnTo>
                    <a:pt x="7703" y="10756"/>
                  </a:lnTo>
                  <a:lnTo>
                    <a:pt x="77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83"/>
            <p:cNvSpPr/>
            <p:nvPr/>
          </p:nvSpPr>
          <p:spPr>
            <a:xfrm>
              <a:off x="3016310" y="2468481"/>
              <a:ext cx="17230" cy="279978"/>
            </a:xfrm>
            <a:custGeom>
              <a:rect b="b" l="l" r="r" t="t"/>
              <a:pathLst>
                <a:path extrusionOk="0" h="10757" w="662">
                  <a:moveTo>
                    <a:pt x="0" y="0"/>
                  </a:moveTo>
                  <a:lnTo>
                    <a:pt x="0" y="10756"/>
                  </a:lnTo>
                  <a:lnTo>
                    <a:pt x="662" y="10756"/>
                  </a:lnTo>
                  <a:lnTo>
                    <a:pt x="66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83"/>
            <p:cNvSpPr/>
            <p:nvPr/>
          </p:nvSpPr>
          <p:spPr>
            <a:xfrm>
              <a:off x="2939295" y="2542555"/>
              <a:ext cx="147446" cy="144895"/>
            </a:xfrm>
            <a:custGeom>
              <a:rect b="b" l="l" r="r" t="t"/>
              <a:pathLst>
                <a:path extrusionOk="0" h="5567" w="5665">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83"/>
            <p:cNvSpPr/>
            <p:nvPr/>
          </p:nvSpPr>
          <p:spPr>
            <a:xfrm>
              <a:off x="2962824" y="2565641"/>
              <a:ext cx="100492" cy="98748"/>
            </a:xfrm>
            <a:custGeom>
              <a:rect b="b" l="l" r="r" t="t"/>
              <a:pathLst>
                <a:path extrusionOk="0" h="3794" w="3861">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83"/>
            <p:cNvSpPr/>
            <p:nvPr/>
          </p:nvSpPr>
          <p:spPr>
            <a:xfrm>
              <a:off x="2827559" y="2428451"/>
              <a:ext cx="264778" cy="363864"/>
            </a:xfrm>
            <a:custGeom>
              <a:rect b="b" l="l" r="r" t="t"/>
              <a:pathLst>
                <a:path extrusionOk="0" h="13980" w="10173">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83"/>
            <p:cNvSpPr/>
            <p:nvPr/>
          </p:nvSpPr>
          <p:spPr>
            <a:xfrm>
              <a:off x="2957228" y="2600805"/>
              <a:ext cx="12311" cy="19703"/>
            </a:xfrm>
            <a:custGeom>
              <a:rect b="b" l="l" r="r" t="t"/>
              <a:pathLst>
                <a:path extrusionOk="0" h="757" w="473">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83"/>
            <p:cNvSpPr/>
            <p:nvPr/>
          </p:nvSpPr>
          <p:spPr>
            <a:xfrm>
              <a:off x="2982865" y="2653016"/>
              <a:ext cx="20822" cy="14393"/>
            </a:xfrm>
            <a:custGeom>
              <a:rect b="b" l="l" r="r" t="t"/>
              <a:pathLst>
                <a:path extrusionOk="0" h="553" w="80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83"/>
            <p:cNvSpPr/>
            <p:nvPr/>
          </p:nvSpPr>
          <p:spPr>
            <a:xfrm>
              <a:off x="2966129" y="2573970"/>
              <a:ext cx="18245" cy="17517"/>
            </a:xfrm>
            <a:custGeom>
              <a:rect b="b" l="l" r="r" t="t"/>
              <a:pathLst>
                <a:path extrusionOk="0" h="673" w="701">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83"/>
            <p:cNvSpPr/>
            <p:nvPr/>
          </p:nvSpPr>
          <p:spPr>
            <a:xfrm>
              <a:off x="2961445" y="2630944"/>
              <a:ext cx="17256" cy="18506"/>
            </a:xfrm>
            <a:custGeom>
              <a:rect b="b" l="l" r="r" t="t"/>
              <a:pathLst>
                <a:path extrusionOk="0" h="711" w="663">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83"/>
            <p:cNvSpPr/>
            <p:nvPr/>
          </p:nvSpPr>
          <p:spPr>
            <a:xfrm>
              <a:off x="3041661" y="2638545"/>
              <a:ext cx="18245" cy="17490"/>
            </a:xfrm>
            <a:custGeom>
              <a:rect b="b" l="l" r="r" t="t"/>
              <a:pathLst>
                <a:path extrusionOk="0" h="672" w="701">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83"/>
            <p:cNvSpPr/>
            <p:nvPr/>
          </p:nvSpPr>
          <p:spPr>
            <a:xfrm>
              <a:off x="3056497" y="2609628"/>
              <a:ext cx="12311" cy="19599"/>
            </a:xfrm>
            <a:custGeom>
              <a:rect b="b" l="l" r="r" t="t"/>
              <a:pathLst>
                <a:path extrusionOk="0" h="753" w="473">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83"/>
            <p:cNvSpPr/>
            <p:nvPr/>
          </p:nvSpPr>
          <p:spPr>
            <a:xfrm>
              <a:off x="3047335" y="2580477"/>
              <a:ext cx="17152" cy="18427"/>
            </a:xfrm>
            <a:custGeom>
              <a:rect b="b" l="l" r="r" t="t"/>
              <a:pathLst>
                <a:path extrusionOk="0" h="708" w="659">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83"/>
            <p:cNvSpPr/>
            <p:nvPr/>
          </p:nvSpPr>
          <p:spPr>
            <a:xfrm>
              <a:off x="3012276" y="2656530"/>
              <a:ext cx="22540" cy="12884"/>
            </a:xfrm>
            <a:custGeom>
              <a:rect b="b" l="l" r="r" t="t"/>
              <a:pathLst>
                <a:path extrusionOk="0" h="495" w="866">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83"/>
            <p:cNvSpPr/>
            <p:nvPr/>
          </p:nvSpPr>
          <p:spPr>
            <a:xfrm>
              <a:off x="3022245" y="2562622"/>
              <a:ext cx="20822" cy="14315"/>
            </a:xfrm>
            <a:custGeom>
              <a:rect b="b" l="l" r="r" t="t"/>
              <a:pathLst>
                <a:path extrusionOk="0" h="550" w="80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83"/>
            <p:cNvSpPr/>
            <p:nvPr/>
          </p:nvSpPr>
          <p:spPr>
            <a:xfrm>
              <a:off x="2991220" y="2560748"/>
              <a:ext cx="20796" cy="12780"/>
            </a:xfrm>
            <a:custGeom>
              <a:rect b="b" l="l" r="r" t="t"/>
              <a:pathLst>
                <a:path extrusionOk="0" h="491" w="799">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83"/>
            <p:cNvSpPr/>
            <p:nvPr/>
          </p:nvSpPr>
          <p:spPr>
            <a:xfrm>
              <a:off x="2995410" y="2583783"/>
              <a:ext cx="35840" cy="64106"/>
            </a:xfrm>
            <a:custGeom>
              <a:rect b="b" l="l" r="r" t="t"/>
              <a:pathLst>
                <a:path extrusionOk="0" h="2463" w="1377">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6" name="Google Shape;20156;p83"/>
          <p:cNvGrpSpPr/>
          <p:nvPr/>
        </p:nvGrpSpPr>
        <p:grpSpPr>
          <a:xfrm>
            <a:off x="7488303" y="2436571"/>
            <a:ext cx="352490" cy="347493"/>
            <a:chOff x="7488303" y="2436571"/>
            <a:chExt cx="352490" cy="347493"/>
          </a:xfrm>
        </p:grpSpPr>
        <p:sp>
          <p:nvSpPr>
            <p:cNvPr id="20157" name="Google Shape;20157;p83"/>
            <p:cNvSpPr/>
            <p:nvPr/>
          </p:nvSpPr>
          <p:spPr>
            <a:xfrm>
              <a:off x="7494810" y="2545939"/>
              <a:ext cx="154057" cy="73840"/>
            </a:xfrm>
            <a:custGeom>
              <a:rect b="b" l="l" r="r" t="t"/>
              <a:pathLst>
                <a:path extrusionOk="0" h="2837" w="5919">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83"/>
            <p:cNvSpPr/>
            <p:nvPr/>
          </p:nvSpPr>
          <p:spPr>
            <a:xfrm>
              <a:off x="7656259" y="2627092"/>
              <a:ext cx="73736" cy="152183"/>
            </a:xfrm>
            <a:custGeom>
              <a:rect b="b" l="l" r="r" t="t"/>
              <a:pathLst>
                <a:path extrusionOk="0" h="5847" w="2833">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83"/>
            <p:cNvSpPr/>
            <p:nvPr/>
          </p:nvSpPr>
          <p:spPr>
            <a:xfrm>
              <a:off x="7494706" y="2549791"/>
              <a:ext cx="111007" cy="64496"/>
            </a:xfrm>
            <a:custGeom>
              <a:rect b="b" l="l" r="r" t="t"/>
              <a:pathLst>
                <a:path extrusionOk="0" h="2478" w="4265">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83"/>
            <p:cNvSpPr/>
            <p:nvPr/>
          </p:nvSpPr>
          <p:spPr>
            <a:xfrm>
              <a:off x="7656155" y="2687242"/>
              <a:ext cx="21629" cy="92033"/>
            </a:xfrm>
            <a:custGeom>
              <a:rect b="b" l="l" r="r" t="t"/>
              <a:pathLst>
                <a:path extrusionOk="0" h="3536" w="831">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83"/>
            <p:cNvSpPr/>
            <p:nvPr/>
          </p:nvSpPr>
          <p:spPr>
            <a:xfrm>
              <a:off x="7558812" y="2442011"/>
              <a:ext cx="275735" cy="274382"/>
            </a:xfrm>
            <a:custGeom>
              <a:rect b="b" l="l" r="r" t="t"/>
              <a:pathLst>
                <a:path extrusionOk="0" h="10542" w="10594">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83"/>
            <p:cNvSpPr/>
            <p:nvPr/>
          </p:nvSpPr>
          <p:spPr>
            <a:xfrm>
              <a:off x="7558890" y="2442011"/>
              <a:ext cx="275761" cy="205253"/>
            </a:xfrm>
            <a:custGeom>
              <a:rect b="b" l="l" r="r" t="t"/>
              <a:pathLst>
                <a:path extrusionOk="0" h="7886" w="10595">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83"/>
            <p:cNvSpPr/>
            <p:nvPr/>
          </p:nvSpPr>
          <p:spPr>
            <a:xfrm>
              <a:off x="7697929" y="2520406"/>
              <a:ext cx="57703" cy="57625"/>
            </a:xfrm>
            <a:custGeom>
              <a:rect b="b" l="l" r="r" t="t"/>
              <a:pathLst>
                <a:path extrusionOk="0" h="2214" w="2217">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83"/>
            <p:cNvSpPr/>
            <p:nvPr/>
          </p:nvSpPr>
          <p:spPr>
            <a:xfrm>
              <a:off x="7698007" y="2520328"/>
              <a:ext cx="35554" cy="57755"/>
            </a:xfrm>
            <a:custGeom>
              <a:rect b="b" l="l" r="r" t="t"/>
              <a:pathLst>
                <a:path extrusionOk="0" h="2219" w="1366">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83"/>
            <p:cNvSpPr/>
            <p:nvPr/>
          </p:nvSpPr>
          <p:spPr>
            <a:xfrm>
              <a:off x="7551576" y="2649788"/>
              <a:ext cx="74569" cy="73918"/>
            </a:xfrm>
            <a:custGeom>
              <a:rect b="b" l="l" r="r" t="t"/>
              <a:pathLst>
                <a:path extrusionOk="0" h="2840" w="2865">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83"/>
            <p:cNvSpPr/>
            <p:nvPr/>
          </p:nvSpPr>
          <p:spPr>
            <a:xfrm>
              <a:off x="7551576" y="2649788"/>
              <a:ext cx="28969" cy="32274"/>
            </a:xfrm>
            <a:custGeom>
              <a:rect b="b" l="l" r="r" t="t"/>
              <a:pathLst>
                <a:path extrusionOk="0" h="1240" w="1113">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83"/>
            <p:cNvSpPr/>
            <p:nvPr/>
          </p:nvSpPr>
          <p:spPr>
            <a:xfrm>
              <a:off x="7558890" y="2619675"/>
              <a:ext cx="97395" cy="96744"/>
            </a:xfrm>
            <a:custGeom>
              <a:rect b="b" l="l" r="r" t="t"/>
              <a:pathLst>
                <a:path extrusionOk="0" h="3717" w="3742">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83"/>
            <p:cNvSpPr/>
            <p:nvPr/>
          </p:nvSpPr>
          <p:spPr>
            <a:xfrm>
              <a:off x="7558812" y="2619675"/>
              <a:ext cx="25949" cy="27485"/>
            </a:xfrm>
            <a:custGeom>
              <a:rect b="b" l="l" r="r" t="t"/>
              <a:pathLst>
                <a:path extrusionOk="0" h="1056" w="997">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83"/>
            <p:cNvSpPr/>
            <p:nvPr/>
          </p:nvSpPr>
          <p:spPr>
            <a:xfrm>
              <a:off x="7769635" y="2441985"/>
              <a:ext cx="65095" cy="64418"/>
            </a:xfrm>
            <a:custGeom>
              <a:rect b="b" l="l" r="r" t="t"/>
              <a:pathLst>
                <a:path extrusionOk="0" h="2475" w="2501">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83"/>
            <p:cNvSpPr/>
            <p:nvPr/>
          </p:nvSpPr>
          <p:spPr>
            <a:xfrm>
              <a:off x="7769635" y="2442011"/>
              <a:ext cx="65095" cy="28318"/>
            </a:xfrm>
            <a:custGeom>
              <a:rect b="b" l="l" r="r" t="t"/>
              <a:pathLst>
                <a:path extrusionOk="0" h="1088" w="2501">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83"/>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83"/>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83"/>
            <p:cNvSpPr/>
            <p:nvPr/>
          </p:nvSpPr>
          <p:spPr>
            <a:xfrm>
              <a:off x="7573101" y="2583965"/>
              <a:ext cx="117696" cy="118061"/>
            </a:xfrm>
            <a:custGeom>
              <a:rect b="b" l="l" r="r" t="t"/>
              <a:pathLst>
                <a:path extrusionOk="0" h="4536" w="4522">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83"/>
            <p:cNvSpPr/>
            <p:nvPr/>
          </p:nvSpPr>
          <p:spPr>
            <a:xfrm>
              <a:off x="7514799" y="2685082"/>
              <a:ext cx="30036" cy="27459"/>
            </a:xfrm>
            <a:custGeom>
              <a:rect b="b" l="l" r="r" t="t"/>
              <a:pathLst>
                <a:path extrusionOk="0" h="1055" w="1154">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83"/>
            <p:cNvSpPr/>
            <p:nvPr/>
          </p:nvSpPr>
          <p:spPr>
            <a:xfrm>
              <a:off x="7531717" y="2701843"/>
              <a:ext cx="29958" cy="27537"/>
            </a:xfrm>
            <a:custGeom>
              <a:rect b="b" l="l" r="r" t="t"/>
              <a:pathLst>
                <a:path extrusionOk="0" h="1058" w="1151">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83"/>
            <p:cNvSpPr/>
            <p:nvPr/>
          </p:nvSpPr>
          <p:spPr>
            <a:xfrm>
              <a:off x="7564876" y="2735601"/>
              <a:ext cx="31936" cy="27667"/>
            </a:xfrm>
            <a:custGeom>
              <a:rect b="b" l="l" r="r" t="t"/>
              <a:pathLst>
                <a:path extrusionOk="0" h="1063" w="1227">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83"/>
            <p:cNvSpPr/>
            <p:nvPr/>
          </p:nvSpPr>
          <p:spPr>
            <a:xfrm>
              <a:off x="7548479" y="2718709"/>
              <a:ext cx="30036" cy="27511"/>
            </a:xfrm>
            <a:custGeom>
              <a:rect b="b" l="l" r="r" t="t"/>
              <a:pathLst>
                <a:path extrusionOk="0" h="1057" w="1154">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83"/>
            <p:cNvSpPr/>
            <p:nvPr/>
          </p:nvSpPr>
          <p:spPr>
            <a:xfrm>
              <a:off x="7488303" y="2436571"/>
              <a:ext cx="352490" cy="347493"/>
            </a:xfrm>
            <a:custGeom>
              <a:rect b="b" l="l" r="r" t="t"/>
              <a:pathLst>
                <a:path extrusionOk="0" h="13351" w="13543">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83"/>
            <p:cNvSpPr/>
            <p:nvPr/>
          </p:nvSpPr>
          <p:spPr>
            <a:xfrm>
              <a:off x="7690407" y="2517517"/>
              <a:ext cx="81909" cy="65277"/>
            </a:xfrm>
            <a:custGeom>
              <a:rect b="b" l="l" r="r" t="t"/>
              <a:pathLst>
                <a:path extrusionOk="0" h="2508" w="3147">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0" name="Google Shape;20180;p83"/>
          <p:cNvGrpSpPr/>
          <p:nvPr/>
        </p:nvGrpSpPr>
        <p:grpSpPr>
          <a:xfrm>
            <a:off x="4146190" y="3339908"/>
            <a:ext cx="341975" cy="394915"/>
            <a:chOff x="4146190" y="3339908"/>
            <a:chExt cx="341975" cy="394915"/>
          </a:xfrm>
        </p:grpSpPr>
        <p:sp>
          <p:nvSpPr>
            <p:cNvPr id="20181" name="Google Shape;20181;p83"/>
            <p:cNvSpPr/>
            <p:nvPr/>
          </p:nvSpPr>
          <p:spPr>
            <a:xfrm>
              <a:off x="4152046" y="3360704"/>
              <a:ext cx="278520" cy="368341"/>
            </a:xfrm>
            <a:custGeom>
              <a:rect b="b" l="l" r="r" t="t"/>
              <a:pathLst>
                <a:path extrusionOk="0" h="14152" w="10701">
                  <a:moveTo>
                    <a:pt x="0" y="1"/>
                  </a:moveTo>
                  <a:lnTo>
                    <a:pt x="0" y="14152"/>
                  </a:lnTo>
                  <a:lnTo>
                    <a:pt x="10700" y="14152"/>
                  </a:lnTo>
                  <a:lnTo>
                    <a:pt x="10700" y="2478"/>
                  </a:lnTo>
                  <a:lnTo>
                    <a:pt x="822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83"/>
            <p:cNvSpPr/>
            <p:nvPr/>
          </p:nvSpPr>
          <p:spPr>
            <a:xfrm>
              <a:off x="4405528" y="3400083"/>
              <a:ext cx="25038" cy="328962"/>
            </a:xfrm>
            <a:custGeom>
              <a:rect b="b" l="l" r="r" t="t"/>
              <a:pathLst>
                <a:path extrusionOk="0" h="12639" w="962">
                  <a:moveTo>
                    <a:pt x="1" y="0"/>
                  </a:moveTo>
                  <a:lnTo>
                    <a:pt x="1" y="12639"/>
                  </a:lnTo>
                  <a:lnTo>
                    <a:pt x="961" y="12639"/>
                  </a:lnTo>
                  <a:lnTo>
                    <a:pt x="961" y="965"/>
                  </a:lnTo>
                  <a:lnTo>
                    <a:pt x="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83"/>
            <p:cNvSpPr/>
            <p:nvPr/>
          </p:nvSpPr>
          <p:spPr>
            <a:xfrm>
              <a:off x="4366071" y="3360704"/>
              <a:ext cx="64496" cy="64496"/>
            </a:xfrm>
            <a:custGeom>
              <a:rect b="b" l="l" r="r" t="t"/>
              <a:pathLst>
                <a:path extrusionOk="0" h="2478" w="2478">
                  <a:moveTo>
                    <a:pt x="0" y="1"/>
                  </a:moveTo>
                  <a:lnTo>
                    <a:pt x="21" y="2460"/>
                  </a:lnTo>
                  <a:lnTo>
                    <a:pt x="2477" y="2478"/>
                  </a:lnTo>
                  <a:lnTo>
                    <a:pt x="2477" y="2478"/>
                  </a:lnTo>
                  <a:lnTo>
                    <a:pt x="0"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83"/>
            <p:cNvSpPr/>
            <p:nvPr/>
          </p:nvSpPr>
          <p:spPr>
            <a:xfrm>
              <a:off x="4187210" y="3451722"/>
              <a:ext cx="33914" cy="33836"/>
            </a:xfrm>
            <a:custGeom>
              <a:rect b="b" l="l" r="r" t="t"/>
              <a:pathLst>
                <a:path extrusionOk="0" h="1300" w="1303">
                  <a:moveTo>
                    <a:pt x="1" y="1"/>
                  </a:moveTo>
                  <a:lnTo>
                    <a:pt x="1" y="1299"/>
                  </a:lnTo>
                  <a:lnTo>
                    <a:pt x="1302" y="1299"/>
                  </a:lnTo>
                  <a:lnTo>
                    <a:pt x="130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83"/>
            <p:cNvSpPr/>
            <p:nvPr/>
          </p:nvSpPr>
          <p:spPr>
            <a:xfrm>
              <a:off x="4187210" y="3547607"/>
              <a:ext cx="33914" cy="33914"/>
            </a:xfrm>
            <a:custGeom>
              <a:rect b="b" l="l" r="r" t="t"/>
              <a:pathLst>
                <a:path extrusionOk="0" h="1303" w="1303">
                  <a:moveTo>
                    <a:pt x="1" y="1"/>
                  </a:moveTo>
                  <a:lnTo>
                    <a:pt x="1" y="1303"/>
                  </a:lnTo>
                  <a:lnTo>
                    <a:pt x="1302" y="1303"/>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83"/>
            <p:cNvSpPr/>
            <p:nvPr/>
          </p:nvSpPr>
          <p:spPr>
            <a:xfrm>
              <a:off x="4187210" y="3643492"/>
              <a:ext cx="33914" cy="33914"/>
            </a:xfrm>
            <a:custGeom>
              <a:rect b="b" l="l" r="r" t="t"/>
              <a:pathLst>
                <a:path extrusionOk="0" h="1303" w="1303">
                  <a:moveTo>
                    <a:pt x="1" y="1"/>
                  </a:moveTo>
                  <a:lnTo>
                    <a:pt x="1" y="1302"/>
                  </a:lnTo>
                  <a:lnTo>
                    <a:pt x="1302" y="1302"/>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83"/>
            <p:cNvSpPr/>
            <p:nvPr/>
          </p:nvSpPr>
          <p:spPr>
            <a:xfrm>
              <a:off x="4274220" y="3345790"/>
              <a:ext cx="42971" cy="39484"/>
            </a:xfrm>
            <a:custGeom>
              <a:rect b="b" l="l" r="r" t="t"/>
              <a:pathLst>
                <a:path extrusionOk="0" h="1517" w="1651">
                  <a:moveTo>
                    <a:pt x="0" y="0"/>
                  </a:moveTo>
                  <a:lnTo>
                    <a:pt x="172" y="1516"/>
                  </a:lnTo>
                  <a:lnTo>
                    <a:pt x="1478" y="1516"/>
                  </a:lnTo>
                  <a:lnTo>
                    <a:pt x="165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83"/>
            <p:cNvSpPr/>
            <p:nvPr/>
          </p:nvSpPr>
          <p:spPr>
            <a:xfrm>
              <a:off x="4368595" y="3604737"/>
              <a:ext cx="113246" cy="111450"/>
            </a:xfrm>
            <a:custGeom>
              <a:rect b="b" l="l" r="r" t="t"/>
              <a:pathLst>
                <a:path extrusionOk="0" h="4282" w="4351">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83"/>
            <p:cNvSpPr/>
            <p:nvPr/>
          </p:nvSpPr>
          <p:spPr>
            <a:xfrm>
              <a:off x="4146268" y="3339908"/>
              <a:ext cx="290050" cy="178236"/>
            </a:xfrm>
            <a:custGeom>
              <a:rect b="b" l="l" r="r" t="t"/>
              <a:pathLst>
                <a:path extrusionOk="0" h="6848" w="11144">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83"/>
            <p:cNvSpPr/>
            <p:nvPr/>
          </p:nvSpPr>
          <p:spPr>
            <a:xfrm>
              <a:off x="4146190" y="3405106"/>
              <a:ext cx="11660" cy="52706"/>
            </a:xfrm>
            <a:custGeom>
              <a:rect b="b" l="l" r="r" t="t"/>
              <a:pathLst>
                <a:path extrusionOk="0" h="2025" w="448">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83"/>
            <p:cNvSpPr/>
            <p:nvPr/>
          </p:nvSpPr>
          <p:spPr>
            <a:xfrm>
              <a:off x="4240696" y="3451540"/>
              <a:ext cx="153224" cy="11660"/>
            </a:xfrm>
            <a:custGeom>
              <a:rect b="b" l="l" r="r" t="t"/>
              <a:pathLst>
                <a:path extrusionOk="0" h="448" w="5887">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83"/>
            <p:cNvSpPr/>
            <p:nvPr/>
          </p:nvSpPr>
          <p:spPr>
            <a:xfrm>
              <a:off x="4240696" y="3474157"/>
              <a:ext cx="153224" cy="11582"/>
            </a:xfrm>
            <a:custGeom>
              <a:rect b="b" l="l" r="r" t="t"/>
              <a:pathLst>
                <a:path extrusionOk="0" h="445" w="5887">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83"/>
            <p:cNvSpPr/>
            <p:nvPr/>
          </p:nvSpPr>
          <p:spPr>
            <a:xfrm>
              <a:off x="4181432" y="3445866"/>
              <a:ext cx="45444" cy="45444"/>
            </a:xfrm>
            <a:custGeom>
              <a:rect b="b" l="l" r="r" t="t"/>
              <a:pathLst>
                <a:path extrusionOk="0" h="1746" w="1746">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83"/>
            <p:cNvSpPr/>
            <p:nvPr/>
          </p:nvSpPr>
          <p:spPr>
            <a:xfrm>
              <a:off x="4240696" y="3547529"/>
              <a:ext cx="153224" cy="11556"/>
            </a:xfrm>
            <a:custGeom>
              <a:rect b="b" l="l" r="r" t="t"/>
              <a:pathLst>
                <a:path extrusionOk="0" h="444" w="5887">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83"/>
            <p:cNvSpPr/>
            <p:nvPr/>
          </p:nvSpPr>
          <p:spPr>
            <a:xfrm>
              <a:off x="4240696" y="3570043"/>
              <a:ext cx="153224" cy="11582"/>
            </a:xfrm>
            <a:custGeom>
              <a:rect b="b" l="l" r="r" t="t"/>
              <a:pathLst>
                <a:path extrusionOk="0" h="445" w="5887">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83"/>
            <p:cNvSpPr/>
            <p:nvPr/>
          </p:nvSpPr>
          <p:spPr>
            <a:xfrm>
              <a:off x="4181432" y="3541855"/>
              <a:ext cx="45444" cy="45444"/>
            </a:xfrm>
            <a:custGeom>
              <a:rect b="b" l="l" r="r" t="t"/>
              <a:pathLst>
                <a:path extrusionOk="0" h="1746" w="1746">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83"/>
            <p:cNvSpPr/>
            <p:nvPr/>
          </p:nvSpPr>
          <p:spPr>
            <a:xfrm>
              <a:off x="4181432" y="3637714"/>
              <a:ext cx="45444" cy="45470"/>
            </a:xfrm>
            <a:custGeom>
              <a:rect b="b" l="l" r="r" t="t"/>
              <a:pathLst>
                <a:path extrusionOk="0" h="1747" w="1746">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83"/>
            <p:cNvSpPr/>
            <p:nvPr/>
          </p:nvSpPr>
          <p:spPr>
            <a:xfrm>
              <a:off x="4146268" y="3470357"/>
              <a:ext cx="341897" cy="264465"/>
            </a:xfrm>
            <a:custGeom>
              <a:rect b="b" l="l" r="r" t="t"/>
              <a:pathLst>
                <a:path extrusionOk="0" h="10161" w="13136">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9" name="Google Shape;20199;p83"/>
          <p:cNvGrpSpPr/>
          <p:nvPr/>
        </p:nvGrpSpPr>
        <p:grpSpPr>
          <a:xfrm>
            <a:off x="6529398" y="2898143"/>
            <a:ext cx="346999" cy="347025"/>
            <a:chOff x="6529398" y="2898143"/>
            <a:chExt cx="346999" cy="347025"/>
          </a:xfrm>
        </p:grpSpPr>
        <p:sp>
          <p:nvSpPr>
            <p:cNvPr id="20200" name="Google Shape;20200;p83"/>
            <p:cNvSpPr/>
            <p:nvPr/>
          </p:nvSpPr>
          <p:spPr>
            <a:xfrm>
              <a:off x="6606674" y="2903270"/>
              <a:ext cx="192447" cy="336770"/>
            </a:xfrm>
            <a:custGeom>
              <a:rect b="b" l="l" r="r" t="t"/>
              <a:pathLst>
                <a:path extrusionOk="0" h="12939" w="7394">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83"/>
            <p:cNvSpPr/>
            <p:nvPr/>
          </p:nvSpPr>
          <p:spPr>
            <a:xfrm>
              <a:off x="6758414" y="2903270"/>
              <a:ext cx="40707" cy="336848"/>
            </a:xfrm>
            <a:custGeom>
              <a:rect b="b" l="l" r="r" t="t"/>
              <a:pathLst>
                <a:path extrusionOk="0" h="12942" w="1564">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83"/>
            <p:cNvSpPr/>
            <p:nvPr/>
          </p:nvSpPr>
          <p:spPr>
            <a:xfrm>
              <a:off x="6606674" y="3188532"/>
              <a:ext cx="192525" cy="20354"/>
            </a:xfrm>
            <a:custGeom>
              <a:rect b="b" l="l" r="r" t="t"/>
              <a:pathLst>
                <a:path extrusionOk="0" h="782" w="7397">
                  <a:moveTo>
                    <a:pt x="1" y="1"/>
                  </a:moveTo>
                  <a:lnTo>
                    <a:pt x="1" y="782"/>
                  </a:lnTo>
                  <a:lnTo>
                    <a:pt x="7397" y="782"/>
                  </a:lnTo>
                  <a:lnTo>
                    <a:pt x="739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83"/>
            <p:cNvSpPr/>
            <p:nvPr/>
          </p:nvSpPr>
          <p:spPr>
            <a:xfrm>
              <a:off x="6778768" y="3188532"/>
              <a:ext cx="20432" cy="20354"/>
            </a:xfrm>
            <a:custGeom>
              <a:rect b="b" l="l" r="r" t="t"/>
              <a:pathLst>
                <a:path extrusionOk="0" h="782" w="785">
                  <a:moveTo>
                    <a:pt x="0" y="1"/>
                  </a:moveTo>
                  <a:lnTo>
                    <a:pt x="4" y="782"/>
                  </a:lnTo>
                  <a:lnTo>
                    <a:pt x="785" y="782"/>
                  </a:lnTo>
                  <a:lnTo>
                    <a:pt x="785"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83"/>
            <p:cNvSpPr/>
            <p:nvPr/>
          </p:nvSpPr>
          <p:spPr>
            <a:xfrm>
              <a:off x="6606674" y="3208859"/>
              <a:ext cx="192525" cy="31181"/>
            </a:xfrm>
            <a:custGeom>
              <a:rect b="b" l="l" r="r" t="t"/>
              <a:pathLst>
                <a:path extrusionOk="0" h="1198" w="7397">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83"/>
            <p:cNvSpPr/>
            <p:nvPr/>
          </p:nvSpPr>
          <p:spPr>
            <a:xfrm>
              <a:off x="6758414" y="3208859"/>
              <a:ext cx="40707" cy="31181"/>
            </a:xfrm>
            <a:custGeom>
              <a:rect b="b" l="l" r="r" t="t"/>
              <a:pathLst>
                <a:path extrusionOk="0" h="1198" w="1564">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83"/>
            <p:cNvSpPr/>
            <p:nvPr/>
          </p:nvSpPr>
          <p:spPr>
            <a:xfrm>
              <a:off x="6606674" y="2903270"/>
              <a:ext cx="192447" cy="31181"/>
            </a:xfrm>
            <a:custGeom>
              <a:rect b="b" l="l" r="r" t="t"/>
              <a:pathLst>
                <a:path extrusionOk="0" h="1198" w="7394">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83"/>
            <p:cNvSpPr/>
            <p:nvPr/>
          </p:nvSpPr>
          <p:spPr>
            <a:xfrm>
              <a:off x="6758414" y="2903270"/>
              <a:ext cx="40785" cy="31181"/>
            </a:xfrm>
            <a:custGeom>
              <a:rect b="b" l="l" r="r" t="t"/>
              <a:pathLst>
                <a:path extrusionOk="0" h="1198" w="1567">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83"/>
            <p:cNvSpPr/>
            <p:nvPr/>
          </p:nvSpPr>
          <p:spPr>
            <a:xfrm>
              <a:off x="6534526" y="2952722"/>
              <a:ext cx="132818" cy="146066"/>
            </a:xfrm>
            <a:custGeom>
              <a:rect b="b" l="l" r="r" t="t"/>
              <a:pathLst>
                <a:path extrusionOk="0" h="5612" w="5103">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83"/>
            <p:cNvSpPr/>
            <p:nvPr/>
          </p:nvSpPr>
          <p:spPr>
            <a:xfrm>
              <a:off x="6620885" y="2952722"/>
              <a:ext cx="46459" cy="115250"/>
            </a:xfrm>
            <a:custGeom>
              <a:rect b="b" l="l" r="r" t="t"/>
              <a:pathLst>
                <a:path extrusionOk="0" h="4428" w="1785">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83"/>
            <p:cNvSpPr/>
            <p:nvPr/>
          </p:nvSpPr>
          <p:spPr>
            <a:xfrm>
              <a:off x="6573072" y="2985517"/>
              <a:ext cx="56350" cy="47526"/>
            </a:xfrm>
            <a:custGeom>
              <a:rect b="b" l="l" r="r" t="t"/>
              <a:pathLst>
                <a:path extrusionOk="0" h="1826" w="2165">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83"/>
            <p:cNvSpPr/>
            <p:nvPr/>
          </p:nvSpPr>
          <p:spPr>
            <a:xfrm>
              <a:off x="6738373" y="3035412"/>
              <a:ext cx="132896" cy="146092"/>
            </a:xfrm>
            <a:custGeom>
              <a:rect b="b" l="l" r="r" t="t"/>
              <a:pathLst>
                <a:path extrusionOk="0" h="5613" w="5106">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83"/>
            <p:cNvSpPr/>
            <p:nvPr/>
          </p:nvSpPr>
          <p:spPr>
            <a:xfrm>
              <a:off x="6824810" y="3035412"/>
              <a:ext cx="46459" cy="115250"/>
            </a:xfrm>
            <a:custGeom>
              <a:rect b="b" l="l" r="r" t="t"/>
              <a:pathLst>
                <a:path extrusionOk="0" h="4428" w="1785">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83"/>
            <p:cNvSpPr/>
            <p:nvPr/>
          </p:nvSpPr>
          <p:spPr>
            <a:xfrm>
              <a:off x="6785795" y="3058134"/>
              <a:ext cx="33289" cy="28500"/>
            </a:xfrm>
            <a:custGeom>
              <a:rect b="b" l="l" r="r" t="t"/>
              <a:pathLst>
                <a:path extrusionOk="0" h="1095" w="1279">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83"/>
            <p:cNvSpPr/>
            <p:nvPr/>
          </p:nvSpPr>
          <p:spPr>
            <a:xfrm>
              <a:off x="6781136" y="3086608"/>
              <a:ext cx="47474" cy="28526"/>
            </a:xfrm>
            <a:custGeom>
              <a:rect b="b" l="l" r="r" t="t"/>
              <a:pathLst>
                <a:path extrusionOk="0" h="1096" w="1824">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83"/>
            <p:cNvSpPr/>
            <p:nvPr/>
          </p:nvSpPr>
          <p:spPr>
            <a:xfrm>
              <a:off x="6638193" y="3109512"/>
              <a:ext cx="71914" cy="20354"/>
            </a:xfrm>
            <a:custGeom>
              <a:rect b="b" l="l" r="r" t="t"/>
              <a:pathLst>
                <a:path extrusionOk="0" h="782" w="2763">
                  <a:moveTo>
                    <a:pt x="0" y="0"/>
                  </a:moveTo>
                  <a:lnTo>
                    <a:pt x="0" y="782"/>
                  </a:lnTo>
                  <a:lnTo>
                    <a:pt x="2762" y="782"/>
                  </a:lnTo>
                  <a:lnTo>
                    <a:pt x="276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83"/>
            <p:cNvSpPr/>
            <p:nvPr/>
          </p:nvSpPr>
          <p:spPr>
            <a:xfrm>
              <a:off x="6529398" y="2898143"/>
              <a:ext cx="274850" cy="265090"/>
            </a:xfrm>
            <a:custGeom>
              <a:rect b="b" l="l" r="r" t="t"/>
              <a:pathLst>
                <a:path extrusionOk="0" h="10185" w="1056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83"/>
            <p:cNvSpPr/>
            <p:nvPr/>
          </p:nvSpPr>
          <p:spPr>
            <a:xfrm>
              <a:off x="6682518" y="3219400"/>
              <a:ext cx="40681" cy="10203"/>
            </a:xfrm>
            <a:custGeom>
              <a:rect b="b" l="l" r="r" t="t"/>
              <a:pathLst>
                <a:path extrusionOk="0" h="392" w="1563">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83"/>
            <p:cNvSpPr/>
            <p:nvPr/>
          </p:nvSpPr>
          <p:spPr>
            <a:xfrm>
              <a:off x="6568049" y="2980468"/>
              <a:ext cx="66396" cy="57677"/>
            </a:xfrm>
            <a:custGeom>
              <a:rect b="b" l="l" r="r" t="t"/>
              <a:pathLst>
                <a:path extrusionOk="0" h="2216" w="2551">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83"/>
            <p:cNvSpPr/>
            <p:nvPr/>
          </p:nvSpPr>
          <p:spPr>
            <a:xfrm>
              <a:off x="6601547" y="2979609"/>
              <a:ext cx="274850" cy="265559"/>
            </a:xfrm>
            <a:custGeom>
              <a:rect b="b" l="l" r="r" t="t"/>
              <a:pathLst>
                <a:path extrusionOk="0" h="10203" w="1056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83"/>
            <p:cNvSpPr/>
            <p:nvPr/>
          </p:nvSpPr>
          <p:spPr>
            <a:xfrm>
              <a:off x="6776087" y="3053006"/>
              <a:ext cx="57651" cy="67151"/>
            </a:xfrm>
            <a:custGeom>
              <a:rect b="b" l="l" r="r" t="t"/>
              <a:pathLst>
                <a:path extrusionOk="0" h="2580" w="2215">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83"/>
            <p:cNvSpPr/>
            <p:nvPr/>
          </p:nvSpPr>
          <p:spPr>
            <a:xfrm>
              <a:off x="6686709" y="2960973"/>
              <a:ext cx="85396" cy="10203"/>
            </a:xfrm>
            <a:custGeom>
              <a:rect b="b" l="l" r="r" t="t"/>
              <a:pathLst>
                <a:path extrusionOk="0" h="392" w="3281">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83"/>
            <p:cNvSpPr/>
            <p:nvPr/>
          </p:nvSpPr>
          <p:spPr>
            <a:xfrm>
              <a:off x="6686709" y="2981301"/>
              <a:ext cx="85396" cy="10203"/>
            </a:xfrm>
            <a:custGeom>
              <a:rect b="b" l="l" r="r" t="t"/>
              <a:pathLst>
                <a:path extrusionOk="0" h="392" w="3281">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83"/>
            <p:cNvSpPr/>
            <p:nvPr/>
          </p:nvSpPr>
          <p:spPr>
            <a:xfrm>
              <a:off x="6686709" y="3001628"/>
              <a:ext cx="83652" cy="10203"/>
            </a:xfrm>
            <a:custGeom>
              <a:rect b="b" l="l" r="r" t="t"/>
              <a:pathLst>
                <a:path extrusionOk="0" h="392" w="3214">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83"/>
            <p:cNvSpPr/>
            <p:nvPr/>
          </p:nvSpPr>
          <p:spPr>
            <a:xfrm>
              <a:off x="6633144" y="3104385"/>
              <a:ext cx="81987" cy="30530"/>
            </a:xfrm>
            <a:custGeom>
              <a:rect b="b" l="l" r="r" t="t"/>
              <a:pathLst>
                <a:path extrusionOk="0" h="1173" w="315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83"/>
            <p:cNvSpPr/>
            <p:nvPr/>
          </p:nvSpPr>
          <p:spPr>
            <a:xfrm>
              <a:off x="6631400" y="3145040"/>
              <a:ext cx="85474" cy="10203"/>
            </a:xfrm>
            <a:custGeom>
              <a:rect b="b" l="l" r="r" t="t"/>
              <a:pathLst>
                <a:path extrusionOk="0" h="392" w="3284">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6" name="Google Shape;20226;p83"/>
          <p:cNvGrpSpPr/>
          <p:nvPr/>
        </p:nvGrpSpPr>
        <p:grpSpPr>
          <a:xfrm>
            <a:off x="6011529" y="3354899"/>
            <a:ext cx="403582" cy="382344"/>
            <a:chOff x="6011529" y="3354899"/>
            <a:chExt cx="403582" cy="382344"/>
          </a:xfrm>
        </p:grpSpPr>
        <p:sp>
          <p:nvSpPr>
            <p:cNvPr id="20227" name="Google Shape;20227;p83"/>
            <p:cNvSpPr/>
            <p:nvPr/>
          </p:nvSpPr>
          <p:spPr>
            <a:xfrm>
              <a:off x="6037895"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83"/>
            <p:cNvSpPr/>
            <p:nvPr/>
          </p:nvSpPr>
          <p:spPr>
            <a:xfrm>
              <a:off x="6198875" y="3360990"/>
              <a:ext cx="216236" cy="370267"/>
            </a:xfrm>
            <a:custGeom>
              <a:rect b="b" l="l" r="r" t="t"/>
              <a:pathLst>
                <a:path extrusionOk="0" h="14226" w="8308">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83"/>
            <p:cNvSpPr/>
            <p:nvPr/>
          </p:nvSpPr>
          <p:spPr>
            <a:xfrm>
              <a:off x="6094219" y="3417287"/>
              <a:ext cx="257620" cy="257542"/>
            </a:xfrm>
            <a:custGeom>
              <a:rect b="b" l="l" r="r" t="t"/>
              <a:pathLst>
                <a:path extrusionOk="0" h="9895" w="9898">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83"/>
            <p:cNvSpPr/>
            <p:nvPr/>
          </p:nvSpPr>
          <p:spPr>
            <a:xfrm>
              <a:off x="6202909" y="3417287"/>
              <a:ext cx="154343" cy="257594"/>
            </a:xfrm>
            <a:custGeom>
              <a:rect b="b" l="l" r="r" t="t"/>
              <a:pathLst>
                <a:path extrusionOk="0" h="9897" w="593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83"/>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83"/>
            <p:cNvSpPr/>
            <p:nvPr/>
          </p:nvSpPr>
          <p:spPr>
            <a:xfrm>
              <a:off x="6011529"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83"/>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4" name="Google Shape;20234;p83"/>
          <p:cNvGrpSpPr/>
          <p:nvPr/>
        </p:nvGrpSpPr>
        <p:grpSpPr>
          <a:xfrm>
            <a:off x="5588348" y="2418482"/>
            <a:ext cx="386847" cy="383723"/>
            <a:chOff x="5588348" y="2418482"/>
            <a:chExt cx="386847" cy="383723"/>
          </a:xfrm>
        </p:grpSpPr>
        <p:sp>
          <p:nvSpPr>
            <p:cNvPr id="20235" name="Google Shape;20235;p83"/>
            <p:cNvSpPr/>
            <p:nvPr/>
          </p:nvSpPr>
          <p:spPr>
            <a:xfrm>
              <a:off x="5733217" y="2424598"/>
              <a:ext cx="235757" cy="23638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83"/>
            <p:cNvSpPr/>
            <p:nvPr/>
          </p:nvSpPr>
          <p:spPr>
            <a:xfrm>
              <a:off x="5594673" y="2509214"/>
              <a:ext cx="289582" cy="28677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83"/>
            <p:cNvSpPr/>
            <p:nvPr/>
          </p:nvSpPr>
          <p:spPr>
            <a:xfrm>
              <a:off x="5727075" y="2418482"/>
              <a:ext cx="248120" cy="248641"/>
            </a:xfrm>
            <a:custGeom>
              <a:rect b="b" l="l" r="r" t="t"/>
              <a:pathLst>
                <a:path extrusionOk="0" h="9553" w="9533">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83"/>
            <p:cNvSpPr/>
            <p:nvPr/>
          </p:nvSpPr>
          <p:spPr>
            <a:xfrm>
              <a:off x="5800706" y="2511608"/>
              <a:ext cx="15512" cy="13274"/>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83"/>
            <p:cNvSpPr/>
            <p:nvPr/>
          </p:nvSpPr>
          <p:spPr>
            <a:xfrm>
              <a:off x="5883760" y="2511608"/>
              <a:ext cx="15512" cy="13274"/>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83"/>
            <p:cNvSpPr/>
            <p:nvPr/>
          </p:nvSpPr>
          <p:spPr>
            <a:xfrm>
              <a:off x="5842194" y="2511608"/>
              <a:ext cx="15512" cy="13274"/>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83"/>
            <p:cNvSpPr/>
            <p:nvPr/>
          </p:nvSpPr>
          <p:spPr>
            <a:xfrm>
              <a:off x="5588348" y="2503097"/>
              <a:ext cx="302674" cy="299108"/>
            </a:xfrm>
            <a:custGeom>
              <a:rect b="b" l="l" r="r" t="t"/>
              <a:pathLst>
                <a:path extrusionOk="0" h="11492" w="11629">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2" name="Google Shape;20242;p83"/>
          <p:cNvGrpSpPr/>
          <p:nvPr/>
        </p:nvGrpSpPr>
        <p:grpSpPr>
          <a:xfrm>
            <a:off x="6065458" y="2434229"/>
            <a:ext cx="378154" cy="352230"/>
            <a:chOff x="6065458" y="2434229"/>
            <a:chExt cx="378154" cy="352230"/>
          </a:xfrm>
        </p:grpSpPr>
        <p:sp>
          <p:nvSpPr>
            <p:cNvPr id="20243" name="Google Shape;20243;p83"/>
            <p:cNvSpPr/>
            <p:nvPr/>
          </p:nvSpPr>
          <p:spPr>
            <a:xfrm>
              <a:off x="6071054" y="2493936"/>
              <a:ext cx="285001" cy="235653"/>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83"/>
            <p:cNvSpPr/>
            <p:nvPr/>
          </p:nvSpPr>
          <p:spPr>
            <a:xfrm>
              <a:off x="6212071" y="2555387"/>
              <a:ext cx="143984" cy="174020"/>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83"/>
            <p:cNvSpPr/>
            <p:nvPr/>
          </p:nvSpPr>
          <p:spPr>
            <a:xfrm>
              <a:off x="6071054" y="2493936"/>
              <a:ext cx="285001" cy="65511"/>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83"/>
            <p:cNvSpPr/>
            <p:nvPr/>
          </p:nvSpPr>
          <p:spPr>
            <a:xfrm>
              <a:off x="6071054" y="2590914"/>
              <a:ext cx="285001" cy="13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83"/>
            <p:cNvSpPr/>
            <p:nvPr/>
          </p:nvSpPr>
          <p:spPr>
            <a:xfrm>
              <a:off x="6212071" y="2590914"/>
              <a:ext cx="143984" cy="138388"/>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83"/>
            <p:cNvSpPr/>
            <p:nvPr/>
          </p:nvSpPr>
          <p:spPr>
            <a:xfrm>
              <a:off x="6071054" y="2590914"/>
              <a:ext cx="285001" cy="66682"/>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83"/>
            <p:cNvSpPr/>
            <p:nvPr/>
          </p:nvSpPr>
          <p:spPr>
            <a:xfrm>
              <a:off x="6071054" y="2439616"/>
              <a:ext cx="285001" cy="108639"/>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83"/>
            <p:cNvSpPr/>
            <p:nvPr/>
          </p:nvSpPr>
          <p:spPr>
            <a:xfrm>
              <a:off x="6224720" y="2566448"/>
              <a:ext cx="212567" cy="214519"/>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83"/>
            <p:cNvSpPr/>
            <p:nvPr/>
          </p:nvSpPr>
          <p:spPr>
            <a:xfrm>
              <a:off x="6288175" y="2633964"/>
              <a:ext cx="82637" cy="79514"/>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83"/>
            <p:cNvSpPr/>
            <p:nvPr/>
          </p:nvSpPr>
          <p:spPr>
            <a:xfrm>
              <a:off x="6303011" y="2645676"/>
              <a:ext cx="56063" cy="56063"/>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83"/>
            <p:cNvSpPr/>
            <p:nvPr/>
          </p:nvSpPr>
          <p:spPr>
            <a:xfrm>
              <a:off x="6065458" y="2434229"/>
              <a:ext cx="378154" cy="352230"/>
            </a:xfrm>
            <a:custGeom>
              <a:rect b="b" l="l" r="r" t="t"/>
              <a:pathLst>
                <a:path extrusionOk="0" h="13533" w="14529">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83"/>
            <p:cNvSpPr/>
            <p:nvPr/>
          </p:nvSpPr>
          <p:spPr>
            <a:xfrm>
              <a:off x="6286171" y="2640184"/>
              <a:ext cx="78395" cy="67099"/>
            </a:xfrm>
            <a:custGeom>
              <a:rect b="b" l="l" r="r" t="t"/>
              <a:pathLst>
                <a:path extrusionOk="0" h="2578" w="3012">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5" name="Google Shape;20255;p83"/>
          <p:cNvGrpSpPr/>
          <p:nvPr/>
        </p:nvGrpSpPr>
        <p:grpSpPr>
          <a:xfrm>
            <a:off x="2634708" y="3844133"/>
            <a:ext cx="375421" cy="353610"/>
            <a:chOff x="2870687" y="3796508"/>
            <a:chExt cx="375421" cy="353610"/>
          </a:xfrm>
        </p:grpSpPr>
        <p:sp>
          <p:nvSpPr>
            <p:cNvPr id="20256" name="Google Shape;20256;p83"/>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83"/>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83"/>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83"/>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0" name="Google Shape;20260;p83"/>
          <p:cNvGrpSpPr/>
          <p:nvPr/>
        </p:nvGrpSpPr>
        <p:grpSpPr>
          <a:xfrm>
            <a:off x="8020722" y="1543724"/>
            <a:ext cx="264309" cy="319826"/>
            <a:chOff x="8020722" y="1543724"/>
            <a:chExt cx="264309" cy="319826"/>
          </a:xfrm>
        </p:grpSpPr>
        <p:sp>
          <p:nvSpPr>
            <p:cNvPr id="20261" name="Google Shape;20261;p83"/>
            <p:cNvSpPr/>
            <p:nvPr/>
          </p:nvSpPr>
          <p:spPr>
            <a:xfrm>
              <a:off x="8056250" y="1617642"/>
              <a:ext cx="193254" cy="241145"/>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83"/>
            <p:cNvSpPr/>
            <p:nvPr/>
          </p:nvSpPr>
          <p:spPr>
            <a:xfrm>
              <a:off x="8068613" y="1617642"/>
              <a:ext cx="180891" cy="241223"/>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83"/>
            <p:cNvSpPr/>
            <p:nvPr/>
          </p:nvSpPr>
          <p:spPr>
            <a:xfrm>
              <a:off x="8056250" y="1574592"/>
              <a:ext cx="192890" cy="39952"/>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83"/>
            <p:cNvSpPr/>
            <p:nvPr/>
          </p:nvSpPr>
          <p:spPr>
            <a:xfrm>
              <a:off x="8168636" y="1574592"/>
              <a:ext cx="80503" cy="39952"/>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83"/>
            <p:cNvSpPr/>
            <p:nvPr/>
          </p:nvSpPr>
          <p:spPr>
            <a:xfrm>
              <a:off x="8025771" y="1598303"/>
              <a:ext cx="254315" cy="28604"/>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83"/>
            <p:cNvSpPr/>
            <p:nvPr/>
          </p:nvSpPr>
          <p:spPr>
            <a:xfrm>
              <a:off x="8024860" y="1598303"/>
              <a:ext cx="255226" cy="28786"/>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83"/>
            <p:cNvSpPr/>
            <p:nvPr/>
          </p:nvSpPr>
          <p:spPr>
            <a:xfrm>
              <a:off x="8143988" y="1655902"/>
              <a:ext cx="17803" cy="154265"/>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83"/>
            <p:cNvSpPr/>
            <p:nvPr/>
          </p:nvSpPr>
          <p:spPr>
            <a:xfrm>
              <a:off x="8194351" y="1655902"/>
              <a:ext cx="21655" cy="154083"/>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83"/>
            <p:cNvSpPr/>
            <p:nvPr/>
          </p:nvSpPr>
          <p:spPr>
            <a:xfrm>
              <a:off x="8089773" y="1655902"/>
              <a:ext cx="21629" cy="154083"/>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83"/>
            <p:cNvSpPr/>
            <p:nvPr/>
          </p:nvSpPr>
          <p:spPr>
            <a:xfrm>
              <a:off x="8144821" y="1655902"/>
              <a:ext cx="16970" cy="154265"/>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83"/>
            <p:cNvSpPr/>
            <p:nvPr/>
          </p:nvSpPr>
          <p:spPr>
            <a:xfrm>
              <a:off x="8195080" y="1655902"/>
              <a:ext cx="20926" cy="154265"/>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83"/>
            <p:cNvSpPr/>
            <p:nvPr/>
          </p:nvSpPr>
          <p:spPr>
            <a:xfrm>
              <a:off x="8094458" y="1655902"/>
              <a:ext cx="17126" cy="154265"/>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83"/>
            <p:cNvSpPr/>
            <p:nvPr/>
          </p:nvSpPr>
          <p:spPr>
            <a:xfrm>
              <a:off x="8020722" y="1543724"/>
              <a:ext cx="264309" cy="319826"/>
            </a:xfrm>
            <a:custGeom>
              <a:rect b="b" l="l" r="r" t="t"/>
              <a:pathLst>
                <a:path extrusionOk="0" h="12288" w="10155">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83"/>
            <p:cNvSpPr/>
            <p:nvPr/>
          </p:nvSpPr>
          <p:spPr>
            <a:xfrm>
              <a:off x="8139329" y="1651243"/>
              <a:ext cx="27121" cy="163583"/>
            </a:xfrm>
            <a:custGeom>
              <a:rect b="b" l="l" r="r" t="t"/>
              <a:pathLst>
                <a:path extrusionOk="0" h="6285" w="1042">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83"/>
            <p:cNvSpPr/>
            <p:nvPr/>
          </p:nvSpPr>
          <p:spPr>
            <a:xfrm>
              <a:off x="8189510" y="1651321"/>
              <a:ext cx="31259" cy="163427"/>
            </a:xfrm>
            <a:custGeom>
              <a:rect b="b" l="l" r="r" t="t"/>
              <a:pathLst>
                <a:path extrusionOk="0" h="6279" w="1201">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83"/>
            <p:cNvSpPr/>
            <p:nvPr/>
          </p:nvSpPr>
          <p:spPr>
            <a:xfrm>
              <a:off x="8085010" y="1651243"/>
              <a:ext cx="31259" cy="163505"/>
            </a:xfrm>
            <a:custGeom>
              <a:rect b="b" l="l" r="r" t="t"/>
              <a:pathLst>
                <a:path extrusionOk="0" h="6282" w="1201">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7" name="Google Shape;20277;p83"/>
          <p:cNvGrpSpPr/>
          <p:nvPr/>
        </p:nvGrpSpPr>
        <p:grpSpPr>
          <a:xfrm>
            <a:off x="2319216" y="2452526"/>
            <a:ext cx="343875" cy="315609"/>
            <a:chOff x="2319216" y="2452526"/>
            <a:chExt cx="343875" cy="315609"/>
          </a:xfrm>
        </p:grpSpPr>
        <p:sp>
          <p:nvSpPr>
            <p:cNvPr id="20278" name="Google Shape;20278;p83"/>
            <p:cNvSpPr/>
            <p:nvPr/>
          </p:nvSpPr>
          <p:spPr>
            <a:xfrm>
              <a:off x="2411535" y="2701895"/>
              <a:ext cx="71550" cy="61269"/>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83"/>
            <p:cNvSpPr/>
            <p:nvPr/>
          </p:nvSpPr>
          <p:spPr>
            <a:xfrm>
              <a:off x="2433867" y="2718579"/>
              <a:ext cx="32534" cy="27875"/>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83"/>
            <p:cNvSpPr/>
            <p:nvPr/>
          </p:nvSpPr>
          <p:spPr>
            <a:xfrm>
              <a:off x="2533058" y="2701895"/>
              <a:ext cx="71628" cy="61269"/>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83"/>
            <p:cNvSpPr/>
            <p:nvPr/>
          </p:nvSpPr>
          <p:spPr>
            <a:xfrm>
              <a:off x="2555389" y="2718579"/>
              <a:ext cx="32534" cy="27875"/>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83"/>
            <p:cNvSpPr/>
            <p:nvPr/>
          </p:nvSpPr>
          <p:spPr>
            <a:xfrm>
              <a:off x="2390011" y="2479725"/>
              <a:ext cx="265585" cy="139690"/>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83"/>
            <p:cNvSpPr/>
            <p:nvPr/>
          </p:nvSpPr>
          <p:spPr>
            <a:xfrm>
              <a:off x="2614003" y="2479725"/>
              <a:ext cx="41592" cy="139690"/>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83"/>
            <p:cNvSpPr/>
            <p:nvPr/>
          </p:nvSpPr>
          <p:spPr>
            <a:xfrm>
              <a:off x="2324161" y="2457471"/>
              <a:ext cx="329794" cy="188491"/>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83"/>
            <p:cNvSpPr/>
            <p:nvPr/>
          </p:nvSpPr>
          <p:spPr>
            <a:xfrm>
              <a:off x="2415830" y="2619570"/>
              <a:ext cx="239037" cy="26418"/>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83"/>
            <p:cNvSpPr/>
            <p:nvPr/>
          </p:nvSpPr>
          <p:spPr>
            <a:xfrm>
              <a:off x="2389282" y="2628003"/>
              <a:ext cx="229224" cy="73918"/>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83"/>
            <p:cNvSpPr/>
            <p:nvPr/>
          </p:nvSpPr>
          <p:spPr>
            <a:xfrm>
              <a:off x="2397793" y="2664728"/>
              <a:ext cx="220713" cy="37193"/>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83"/>
            <p:cNvSpPr/>
            <p:nvPr/>
          </p:nvSpPr>
          <p:spPr>
            <a:xfrm>
              <a:off x="2409974" y="2628081"/>
              <a:ext cx="30895" cy="2623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83"/>
            <p:cNvSpPr/>
            <p:nvPr/>
          </p:nvSpPr>
          <p:spPr>
            <a:xfrm>
              <a:off x="2433607" y="2713582"/>
              <a:ext cx="44065" cy="37792"/>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83"/>
            <p:cNvSpPr/>
            <p:nvPr/>
          </p:nvSpPr>
          <p:spPr>
            <a:xfrm>
              <a:off x="2555129" y="2713582"/>
              <a:ext cx="44169" cy="37792"/>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83"/>
            <p:cNvSpPr/>
            <p:nvPr/>
          </p:nvSpPr>
          <p:spPr>
            <a:xfrm>
              <a:off x="2319216" y="2452526"/>
              <a:ext cx="343875" cy="315609"/>
            </a:xfrm>
            <a:custGeom>
              <a:rect b="b" l="l" r="r" t="t"/>
              <a:pathLst>
                <a:path extrusionOk="0" h="12126" w="13212">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2" name="Google Shape;20292;p83"/>
          <p:cNvGrpSpPr/>
          <p:nvPr/>
        </p:nvGrpSpPr>
        <p:grpSpPr>
          <a:xfrm>
            <a:off x="7990504" y="1997539"/>
            <a:ext cx="301320" cy="319592"/>
            <a:chOff x="7990504" y="1997539"/>
            <a:chExt cx="301320" cy="319592"/>
          </a:xfrm>
        </p:grpSpPr>
        <p:sp>
          <p:nvSpPr>
            <p:cNvPr id="20293" name="Google Shape;20293;p83"/>
            <p:cNvSpPr/>
            <p:nvPr/>
          </p:nvSpPr>
          <p:spPr>
            <a:xfrm>
              <a:off x="8016141" y="2002068"/>
              <a:ext cx="260379" cy="260301"/>
            </a:xfrm>
            <a:custGeom>
              <a:rect b="b" l="l" r="r" t="t"/>
              <a:pathLst>
                <a:path extrusionOk="0" h="10001" w="10004">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83"/>
            <p:cNvSpPr/>
            <p:nvPr/>
          </p:nvSpPr>
          <p:spPr>
            <a:xfrm>
              <a:off x="7990504" y="2004827"/>
              <a:ext cx="247469" cy="257490"/>
            </a:xfrm>
            <a:custGeom>
              <a:rect b="b" l="l" r="r" t="t"/>
              <a:pathLst>
                <a:path extrusionOk="0" h="9893" w="9508">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83"/>
            <p:cNvSpPr/>
            <p:nvPr/>
          </p:nvSpPr>
          <p:spPr>
            <a:xfrm>
              <a:off x="8116243" y="2202350"/>
              <a:ext cx="60202" cy="11009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83"/>
            <p:cNvSpPr/>
            <p:nvPr/>
          </p:nvSpPr>
          <p:spPr>
            <a:xfrm>
              <a:off x="8116243" y="2227622"/>
              <a:ext cx="15044" cy="74855"/>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83"/>
            <p:cNvSpPr/>
            <p:nvPr/>
          </p:nvSpPr>
          <p:spPr>
            <a:xfrm>
              <a:off x="8161401" y="2227622"/>
              <a:ext cx="15044" cy="74855"/>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83"/>
            <p:cNvSpPr/>
            <p:nvPr/>
          </p:nvSpPr>
          <p:spPr>
            <a:xfrm>
              <a:off x="8126316" y="2297402"/>
              <a:ext cx="40056" cy="15044"/>
            </a:xfrm>
            <a:custGeom>
              <a:rect b="b" l="l" r="r" t="t"/>
              <a:pathLst>
                <a:path extrusionOk="0" h="578" w="1539">
                  <a:moveTo>
                    <a:pt x="0" y="1"/>
                  </a:moveTo>
                  <a:lnTo>
                    <a:pt x="0"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83"/>
            <p:cNvSpPr/>
            <p:nvPr/>
          </p:nvSpPr>
          <p:spPr>
            <a:xfrm>
              <a:off x="8143806" y="2227362"/>
              <a:ext cx="5075" cy="70066"/>
            </a:xfrm>
            <a:custGeom>
              <a:rect b="b" l="l" r="r" t="t"/>
              <a:pathLst>
                <a:path extrusionOk="0" h="2692" w="195">
                  <a:moveTo>
                    <a:pt x="1" y="0"/>
                  </a:moveTo>
                  <a:lnTo>
                    <a:pt x="1" y="2692"/>
                  </a:lnTo>
                  <a:lnTo>
                    <a:pt x="194" y="2692"/>
                  </a:lnTo>
                  <a:lnTo>
                    <a:pt x="19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83"/>
            <p:cNvSpPr/>
            <p:nvPr/>
          </p:nvSpPr>
          <p:spPr>
            <a:xfrm>
              <a:off x="8136310" y="2202350"/>
              <a:ext cx="20067" cy="25038"/>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83"/>
            <p:cNvSpPr/>
            <p:nvPr/>
          </p:nvSpPr>
          <p:spPr>
            <a:xfrm>
              <a:off x="8126316" y="2162241"/>
              <a:ext cx="40056" cy="45080"/>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83"/>
            <p:cNvSpPr/>
            <p:nvPr/>
          </p:nvSpPr>
          <p:spPr>
            <a:xfrm>
              <a:off x="8126238" y="2162241"/>
              <a:ext cx="27589" cy="45080"/>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83"/>
            <p:cNvSpPr/>
            <p:nvPr/>
          </p:nvSpPr>
          <p:spPr>
            <a:xfrm>
              <a:off x="8126316" y="2162241"/>
              <a:ext cx="40056" cy="20093"/>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83"/>
            <p:cNvSpPr/>
            <p:nvPr/>
          </p:nvSpPr>
          <p:spPr>
            <a:xfrm>
              <a:off x="8126316" y="2162241"/>
              <a:ext cx="27511" cy="1834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83"/>
            <p:cNvSpPr/>
            <p:nvPr/>
          </p:nvSpPr>
          <p:spPr>
            <a:xfrm>
              <a:off x="8196382" y="2202350"/>
              <a:ext cx="60097" cy="11009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83"/>
            <p:cNvSpPr/>
            <p:nvPr/>
          </p:nvSpPr>
          <p:spPr>
            <a:xfrm>
              <a:off x="8196382"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83"/>
            <p:cNvSpPr/>
            <p:nvPr/>
          </p:nvSpPr>
          <p:spPr>
            <a:xfrm>
              <a:off x="8241513" y="2227622"/>
              <a:ext cx="15044" cy="74855"/>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83"/>
            <p:cNvSpPr/>
            <p:nvPr/>
          </p:nvSpPr>
          <p:spPr>
            <a:xfrm>
              <a:off x="8206350"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83"/>
            <p:cNvSpPr/>
            <p:nvPr/>
          </p:nvSpPr>
          <p:spPr>
            <a:xfrm>
              <a:off x="8223945"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83"/>
            <p:cNvSpPr/>
            <p:nvPr/>
          </p:nvSpPr>
          <p:spPr>
            <a:xfrm>
              <a:off x="8216423" y="2202350"/>
              <a:ext cx="19989" cy="25038"/>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83"/>
            <p:cNvSpPr/>
            <p:nvPr/>
          </p:nvSpPr>
          <p:spPr>
            <a:xfrm>
              <a:off x="8206350" y="2162241"/>
              <a:ext cx="40134" cy="45080"/>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83"/>
            <p:cNvSpPr/>
            <p:nvPr/>
          </p:nvSpPr>
          <p:spPr>
            <a:xfrm>
              <a:off x="8206350"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83"/>
            <p:cNvSpPr/>
            <p:nvPr/>
          </p:nvSpPr>
          <p:spPr>
            <a:xfrm>
              <a:off x="8206350" y="2162241"/>
              <a:ext cx="40134" cy="20093"/>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83"/>
            <p:cNvSpPr/>
            <p:nvPr/>
          </p:nvSpPr>
          <p:spPr>
            <a:xfrm>
              <a:off x="8206350"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83"/>
            <p:cNvSpPr/>
            <p:nvPr/>
          </p:nvSpPr>
          <p:spPr>
            <a:xfrm>
              <a:off x="8036208" y="2202350"/>
              <a:ext cx="60097" cy="11009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83"/>
            <p:cNvSpPr/>
            <p:nvPr/>
          </p:nvSpPr>
          <p:spPr>
            <a:xfrm>
              <a:off x="8036208"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83"/>
            <p:cNvSpPr/>
            <p:nvPr/>
          </p:nvSpPr>
          <p:spPr>
            <a:xfrm>
              <a:off x="8081262" y="2227622"/>
              <a:ext cx="15044" cy="74855"/>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83"/>
            <p:cNvSpPr/>
            <p:nvPr/>
          </p:nvSpPr>
          <p:spPr>
            <a:xfrm>
              <a:off x="8046177"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83"/>
            <p:cNvSpPr/>
            <p:nvPr/>
          </p:nvSpPr>
          <p:spPr>
            <a:xfrm>
              <a:off x="8063772"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83"/>
            <p:cNvSpPr/>
            <p:nvPr/>
          </p:nvSpPr>
          <p:spPr>
            <a:xfrm>
              <a:off x="8056250" y="2202350"/>
              <a:ext cx="19989" cy="25038"/>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83"/>
            <p:cNvSpPr/>
            <p:nvPr/>
          </p:nvSpPr>
          <p:spPr>
            <a:xfrm>
              <a:off x="8046177" y="2162241"/>
              <a:ext cx="40134" cy="45080"/>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83"/>
            <p:cNvSpPr/>
            <p:nvPr/>
          </p:nvSpPr>
          <p:spPr>
            <a:xfrm>
              <a:off x="8046177"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83"/>
            <p:cNvSpPr/>
            <p:nvPr/>
          </p:nvSpPr>
          <p:spPr>
            <a:xfrm>
              <a:off x="8046177" y="2162241"/>
              <a:ext cx="40134" cy="20093"/>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83"/>
            <p:cNvSpPr/>
            <p:nvPr/>
          </p:nvSpPr>
          <p:spPr>
            <a:xfrm>
              <a:off x="8046177"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83"/>
            <p:cNvSpPr/>
            <p:nvPr/>
          </p:nvSpPr>
          <p:spPr>
            <a:xfrm>
              <a:off x="8031445" y="2157582"/>
              <a:ext cx="69519" cy="159549"/>
            </a:xfrm>
            <a:custGeom>
              <a:rect b="b" l="l" r="r" t="t"/>
              <a:pathLst>
                <a:path extrusionOk="0" h="6130" w="2671">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83"/>
            <p:cNvSpPr/>
            <p:nvPr/>
          </p:nvSpPr>
          <p:spPr>
            <a:xfrm>
              <a:off x="8111584" y="2157582"/>
              <a:ext cx="69519" cy="159549"/>
            </a:xfrm>
            <a:custGeom>
              <a:rect b="b" l="l" r="r" t="t"/>
              <a:pathLst>
                <a:path extrusionOk="0" h="6130" w="2671">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83"/>
            <p:cNvSpPr/>
            <p:nvPr/>
          </p:nvSpPr>
          <p:spPr>
            <a:xfrm>
              <a:off x="8191697" y="2157582"/>
              <a:ext cx="69441" cy="159549"/>
            </a:xfrm>
            <a:custGeom>
              <a:rect b="b" l="l" r="r" t="t"/>
              <a:pathLst>
                <a:path extrusionOk="0" h="6130" w="2668">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83"/>
            <p:cNvSpPr/>
            <p:nvPr/>
          </p:nvSpPr>
          <p:spPr>
            <a:xfrm>
              <a:off x="7997193" y="1997539"/>
              <a:ext cx="294631" cy="189532"/>
            </a:xfrm>
            <a:custGeom>
              <a:rect b="b" l="l" r="r" t="t"/>
              <a:pathLst>
                <a:path extrusionOk="0" h="7282" w="1132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9" name="Google Shape;20329;p83"/>
          <p:cNvGrpSpPr/>
          <p:nvPr/>
        </p:nvGrpSpPr>
        <p:grpSpPr>
          <a:xfrm>
            <a:off x="3066140" y="3844159"/>
            <a:ext cx="372844" cy="353610"/>
            <a:chOff x="3302118" y="3796534"/>
            <a:chExt cx="372844" cy="353610"/>
          </a:xfrm>
        </p:grpSpPr>
        <p:sp>
          <p:nvSpPr>
            <p:cNvPr id="20330" name="Google Shape;20330;p83"/>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83"/>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83"/>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83"/>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83"/>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83"/>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83"/>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83"/>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8" name="Google Shape;20338;p83"/>
          <p:cNvGrpSpPr/>
          <p:nvPr/>
        </p:nvGrpSpPr>
        <p:grpSpPr>
          <a:xfrm>
            <a:off x="6962652" y="3354899"/>
            <a:ext cx="404051" cy="382344"/>
            <a:chOff x="6962652" y="3354899"/>
            <a:chExt cx="404051" cy="382344"/>
          </a:xfrm>
        </p:grpSpPr>
        <p:sp>
          <p:nvSpPr>
            <p:cNvPr id="20339" name="Google Shape;20339;p83"/>
            <p:cNvSpPr/>
            <p:nvPr/>
          </p:nvSpPr>
          <p:spPr>
            <a:xfrm>
              <a:off x="6989565" y="3360990"/>
              <a:ext cx="370267" cy="370163"/>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83"/>
            <p:cNvSpPr/>
            <p:nvPr/>
          </p:nvSpPr>
          <p:spPr>
            <a:xfrm>
              <a:off x="7150571" y="3360990"/>
              <a:ext cx="216132" cy="370267"/>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83"/>
            <p:cNvSpPr/>
            <p:nvPr/>
          </p:nvSpPr>
          <p:spPr>
            <a:xfrm>
              <a:off x="7044795" y="3472882"/>
              <a:ext cx="76026" cy="121913"/>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83"/>
            <p:cNvSpPr/>
            <p:nvPr/>
          </p:nvSpPr>
          <p:spPr>
            <a:xfrm>
              <a:off x="7197628" y="3472882"/>
              <a:ext cx="76130" cy="121913"/>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83"/>
            <p:cNvSpPr/>
            <p:nvPr/>
          </p:nvSpPr>
          <p:spPr>
            <a:xfrm>
              <a:off x="7141487" y="3497790"/>
              <a:ext cx="25038" cy="97004"/>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83"/>
            <p:cNvSpPr/>
            <p:nvPr/>
          </p:nvSpPr>
          <p:spPr>
            <a:xfrm>
              <a:off x="7288933" y="3529518"/>
              <a:ext cx="38573" cy="33055"/>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83"/>
            <p:cNvSpPr/>
            <p:nvPr/>
          </p:nvSpPr>
          <p:spPr>
            <a:xfrm>
              <a:off x="6962652" y="3354899"/>
              <a:ext cx="402776" cy="382344"/>
            </a:xfrm>
            <a:custGeom>
              <a:rect b="b" l="l" r="r" t="t"/>
              <a:pathLst>
                <a:path extrusionOk="0" h="14690" w="15475">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83"/>
            <p:cNvSpPr/>
            <p:nvPr/>
          </p:nvSpPr>
          <p:spPr>
            <a:xfrm>
              <a:off x="7039121" y="3467104"/>
              <a:ext cx="86177" cy="133729"/>
            </a:xfrm>
            <a:custGeom>
              <a:rect b="b" l="l" r="r" t="t"/>
              <a:pathLst>
                <a:path extrusionOk="0" h="5138" w="3311">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83"/>
            <p:cNvSpPr/>
            <p:nvPr/>
          </p:nvSpPr>
          <p:spPr>
            <a:xfrm>
              <a:off x="7191954" y="3467104"/>
              <a:ext cx="86203" cy="133729"/>
            </a:xfrm>
            <a:custGeom>
              <a:rect b="b" l="l" r="r" t="t"/>
              <a:pathLst>
                <a:path extrusionOk="0" h="5138" w="3312">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83"/>
            <p:cNvSpPr/>
            <p:nvPr/>
          </p:nvSpPr>
          <p:spPr>
            <a:xfrm>
              <a:off x="7135813" y="3491726"/>
              <a:ext cx="36386" cy="108665"/>
            </a:xfrm>
            <a:custGeom>
              <a:rect b="b" l="l" r="r" t="t"/>
              <a:pathLst>
                <a:path extrusionOk="0" h="4175" w="1398">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83"/>
            <p:cNvSpPr/>
            <p:nvPr/>
          </p:nvSpPr>
          <p:spPr>
            <a:xfrm>
              <a:off x="7281333" y="3523896"/>
              <a:ext cx="51769" cy="44351"/>
            </a:xfrm>
            <a:custGeom>
              <a:rect b="b" l="l" r="r" t="t"/>
              <a:pathLst>
                <a:path extrusionOk="0" h="1704" w="1989">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0" name="Google Shape;20350;p83"/>
          <p:cNvGrpSpPr/>
          <p:nvPr/>
        </p:nvGrpSpPr>
        <p:grpSpPr>
          <a:xfrm>
            <a:off x="3508451" y="3844159"/>
            <a:ext cx="372740" cy="353610"/>
            <a:chOff x="3744430" y="3796534"/>
            <a:chExt cx="372740" cy="353610"/>
          </a:xfrm>
        </p:grpSpPr>
        <p:sp>
          <p:nvSpPr>
            <p:cNvPr id="20351" name="Google Shape;20351;p83"/>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83"/>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83"/>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83"/>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83"/>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83"/>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83"/>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83"/>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83"/>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0" name="Google Shape;20360;p83"/>
          <p:cNvGrpSpPr/>
          <p:nvPr/>
        </p:nvGrpSpPr>
        <p:grpSpPr>
          <a:xfrm>
            <a:off x="4835125" y="3844159"/>
            <a:ext cx="372844" cy="353610"/>
            <a:chOff x="5071104" y="3796534"/>
            <a:chExt cx="372844" cy="353610"/>
          </a:xfrm>
        </p:grpSpPr>
        <p:sp>
          <p:nvSpPr>
            <p:cNvPr id="20361" name="Google Shape;20361;p83"/>
            <p:cNvSpPr/>
            <p:nvPr/>
          </p:nvSpPr>
          <p:spPr>
            <a:xfrm>
              <a:off x="5095465" y="3802104"/>
              <a:ext cx="342522" cy="342418"/>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83"/>
            <p:cNvSpPr/>
            <p:nvPr/>
          </p:nvSpPr>
          <p:spPr>
            <a:xfrm>
              <a:off x="5244369" y="3802104"/>
              <a:ext cx="199579" cy="342522"/>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83"/>
            <p:cNvSpPr/>
            <p:nvPr/>
          </p:nvSpPr>
          <p:spPr>
            <a:xfrm>
              <a:off x="5141898" y="3854211"/>
              <a:ext cx="249864" cy="238074"/>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83"/>
            <p:cNvSpPr/>
            <p:nvPr/>
          </p:nvSpPr>
          <p:spPr>
            <a:xfrm>
              <a:off x="5199679" y="3928676"/>
              <a:ext cx="126598" cy="81883"/>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83"/>
            <p:cNvSpPr/>
            <p:nvPr/>
          </p:nvSpPr>
          <p:spPr>
            <a:xfrm>
              <a:off x="5071104" y="3796534"/>
              <a:ext cx="372584" cy="353610"/>
            </a:xfrm>
            <a:custGeom>
              <a:rect b="b" l="l" r="r" t="t"/>
              <a:pathLst>
                <a:path extrusionOk="0" h="13586" w="14315">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83"/>
            <p:cNvSpPr/>
            <p:nvPr/>
          </p:nvSpPr>
          <p:spPr>
            <a:xfrm>
              <a:off x="5133465" y="3848745"/>
              <a:ext cx="277792" cy="249187"/>
            </a:xfrm>
            <a:custGeom>
              <a:rect b="b" l="l" r="r" t="t"/>
              <a:pathLst>
                <a:path extrusionOk="0" h="9574" w="10673">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83"/>
            <p:cNvSpPr/>
            <p:nvPr/>
          </p:nvSpPr>
          <p:spPr>
            <a:xfrm>
              <a:off x="5192886" y="3923106"/>
              <a:ext cx="139716" cy="93100"/>
            </a:xfrm>
            <a:custGeom>
              <a:rect b="b" l="l" r="r" t="t"/>
              <a:pathLst>
                <a:path extrusionOk="0" h="3577" w="5368">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8" name="Google Shape;20368;p83"/>
          <p:cNvGrpSpPr/>
          <p:nvPr/>
        </p:nvGrpSpPr>
        <p:grpSpPr>
          <a:xfrm>
            <a:off x="7438201" y="3354899"/>
            <a:ext cx="403504" cy="382318"/>
            <a:chOff x="7438201" y="3354899"/>
            <a:chExt cx="403504" cy="382318"/>
          </a:xfrm>
        </p:grpSpPr>
        <p:sp>
          <p:nvSpPr>
            <p:cNvPr id="20369" name="Google Shape;20369;p83"/>
            <p:cNvSpPr/>
            <p:nvPr/>
          </p:nvSpPr>
          <p:spPr>
            <a:xfrm>
              <a:off x="7464566" y="3360990"/>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83"/>
            <p:cNvSpPr/>
            <p:nvPr/>
          </p:nvSpPr>
          <p:spPr>
            <a:xfrm>
              <a:off x="7625468" y="3360990"/>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83"/>
            <p:cNvSpPr/>
            <p:nvPr/>
          </p:nvSpPr>
          <p:spPr>
            <a:xfrm>
              <a:off x="7665134" y="3400708"/>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83"/>
            <p:cNvSpPr/>
            <p:nvPr/>
          </p:nvSpPr>
          <p:spPr>
            <a:xfrm>
              <a:off x="7523727" y="3481211"/>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83"/>
            <p:cNvSpPr/>
            <p:nvPr/>
          </p:nvSpPr>
          <p:spPr>
            <a:xfrm>
              <a:off x="7729058" y="3489331"/>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83"/>
            <p:cNvSpPr/>
            <p:nvPr/>
          </p:nvSpPr>
          <p:spPr>
            <a:xfrm>
              <a:off x="7493145" y="3489279"/>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83"/>
            <p:cNvSpPr/>
            <p:nvPr/>
          </p:nvSpPr>
          <p:spPr>
            <a:xfrm>
              <a:off x="7560556" y="3537534"/>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83"/>
            <p:cNvSpPr/>
            <p:nvPr/>
          </p:nvSpPr>
          <p:spPr>
            <a:xfrm>
              <a:off x="7673203" y="3537534"/>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83"/>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83"/>
            <p:cNvSpPr/>
            <p:nvPr/>
          </p:nvSpPr>
          <p:spPr>
            <a:xfrm>
              <a:off x="7643610" y="3395112"/>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83"/>
            <p:cNvSpPr/>
            <p:nvPr/>
          </p:nvSpPr>
          <p:spPr>
            <a:xfrm>
              <a:off x="7438201" y="3354899"/>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83"/>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83"/>
            <p:cNvSpPr/>
            <p:nvPr/>
          </p:nvSpPr>
          <p:spPr>
            <a:xfrm>
              <a:off x="7482265" y="3395112"/>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83"/>
            <p:cNvSpPr/>
            <p:nvPr/>
          </p:nvSpPr>
          <p:spPr>
            <a:xfrm>
              <a:off x="7553034" y="3531912"/>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83"/>
            <p:cNvSpPr/>
            <p:nvPr/>
          </p:nvSpPr>
          <p:spPr>
            <a:xfrm>
              <a:off x="7665681" y="3531964"/>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4" name="Google Shape;20384;p83"/>
          <p:cNvGrpSpPr/>
          <p:nvPr/>
        </p:nvGrpSpPr>
        <p:grpSpPr>
          <a:xfrm>
            <a:off x="5160300" y="2435035"/>
            <a:ext cx="288515" cy="350512"/>
            <a:chOff x="5160300" y="2435035"/>
            <a:chExt cx="288515" cy="350512"/>
          </a:xfrm>
        </p:grpSpPr>
        <p:sp>
          <p:nvSpPr>
            <p:cNvPr id="20385" name="Google Shape;20385;p83"/>
            <p:cNvSpPr/>
            <p:nvPr/>
          </p:nvSpPr>
          <p:spPr>
            <a:xfrm>
              <a:off x="5255821" y="2440189"/>
              <a:ext cx="113766" cy="29125"/>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83"/>
            <p:cNvSpPr/>
            <p:nvPr/>
          </p:nvSpPr>
          <p:spPr>
            <a:xfrm>
              <a:off x="5337339" y="2440189"/>
              <a:ext cx="32066" cy="29125"/>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83"/>
            <p:cNvSpPr/>
            <p:nvPr/>
          </p:nvSpPr>
          <p:spPr>
            <a:xfrm>
              <a:off x="5186223" y="2469288"/>
              <a:ext cx="247834" cy="311133"/>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83"/>
            <p:cNvSpPr/>
            <p:nvPr/>
          </p:nvSpPr>
          <p:spPr>
            <a:xfrm>
              <a:off x="5276695" y="2469288"/>
              <a:ext cx="157362" cy="30920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83"/>
            <p:cNvSpPr/>
            <p:nvPr/>
          </p:nvSpPr>
          <p:spPr>
            <a:xfrm>
              <a:off x="5192001" y="2637009"/>
              <a:ext cx="242056" cy="143307"/>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83"/>
            <p:cNvSpPr/>
            <p:nvPr/>
          </p:nvSpPr>
          <p:spPr>
            <a:xfrm>
              <a:off x="5383668" y="2644661"/>
              <a:ext cx="50311" cy="133729"/>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83"/>
            <p:cNvSpPr/>
            <p:nvPr/>
          </p:nvSpPr>
          <p:spPr>
            <a:xfrm>
              <a:off x="5385308" y="2681854"/>
              <a:ext cx="18167" cy="15564"/>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83"/>
            <p:cNvSpPr/>
            <p:nvPr/>
          </p:nvSpPr>
          <p:spPr>
            <a:xfrm>
              <a:off x="5347594" y="2739089"/>
              <a:ext cx="15773" cy="13482"/>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83"/>
            <p:cNvSpPr/>
            <p:nvPr/>
          </p:nvSpPr>
          <p:spPr>
            <a:xfrm>
              <a:off x="5244291" y="2672406"/>
              <a:ext cx="15773" cy="13560"/>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83"/>
            <p:cNvSpPr/>
            <p:nvPr/>
          </p:nvSpPr>
          <p:spPr>
            <a:xfrm>
              <a:off x="5266622" y="2739089"/>
              <a:ext cx="15799" cy="13482"/>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83"/>
            <p:cNvSpPr/>
            <p:nvPr/>
          </p:nvSpPr>
          <p:spPr>
            <a:xfrm>
              <a:off x="5305820" y="2686695"/>
              <a:ext cx="19078" cy="16371"/>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83"/>
            <p:cNvSpPr/>
            <p:nvPr/>
          </p:nvSpPr>
          <p:spPr>
            <a:xfrm>
              <a:off x="5160300" y="2435035"/>
              <a:ext cx="288515" cy="350512"/>
            </a:xfrm>
            <a:custGeom>
              <a:rect b="b" l="l" r="r" t="t"/>
              <a:pathLst>
                <a:path extrusionOk="0" h="13467" w="11085">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7" name="Google Shape;20397;p83"/>
          <p:cNvGrpSpPr/>
          <p:nvPr/>
        </p:nvGrpSpPr>
        <p:grpSpPr>
          <a:xfrm>
            <a:off x="5719670" y="3844159"/>
            <a:ext cx="372766" cy="353610"/>
            <a:chOff x="5955648" y="3796534"/>
            <a:chExt cx="372766" cy="353610"/>
          </a:xfrm>
        </p:grpSpPr>
        <p:sp>
          <p:nvSpPr>
            <p:cNvPr id="20398" name="Google Shape;20398;p83"/>
            <p:cNvSpPr/>
            <p:nvPr/>
          </p:nvSpPr>
          <p:spPr>
            <a:xfrm>
              <a:off x="5980010" y="3802104"/>
              <a:ext cx="342444" cy="342418"/>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83"/>
            <p:cNvSpPr/>
            <p:nvPr/>
          </p:nvSpPr>
          <p:spPr>
            <a:xfrm>
              <a:off x="6128913" y="3802104"/>
              <a:ext cx="199501" cy="342522"/>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83"/>
            <p:cNvSpPr/>
            <p:nvPr/>
          </p:nvSpPr>
          <p:spPr>
            <a:xfrm>
              <a:off x="6034407" y="3860978"/>
              <a:ext cx="233831" cy="225867"/>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83"/>
            <p:cNvSpPr/>
            <p:nvPr/>
          </p:nvSpPr>
          <p:spPr>
            <a:xfrm>
              <a:off x="6100621" y="3915298"/>
              <a:ext cx="101221" cy="116135"/>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83"/>
            <p:cNvSpPr/>
            <p:nvPr/>
          </p:nvSpPr>
          <p:spPr>
            <a:xfrm>
              <a:off x="5955648" y="3796534"/>
              <a:ext cx="372584" cy="353610"/>
            </a:xfrm>
            <a:custGeom>
              <a:rect b="b" l="l" r="r" t="t"/>
              <a:pathLst>
                <a:path extrusionOk="0" h="13586" w="14315">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83"/>
            <p:cNvSpPr/>
            <p:nvPr/>
          </p:nvSpPr>
          <p:spPr>
            <a:xfrm>
              <a:off x="6027822" y="3854732"/>
              <a:ext cx="247001" cy="237137"/>
            </a:xfrm>
            <a:custGeom>
              <a:rect b="b" l="l" r="r" t="t"/>
              <a:pathLst>
                <a:path extrusionOk="0" h="9111" w="949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83"/>
            <p:cNvSpPr/>
            <p:nvPr/>
          </p:nvSpPr>
          <p:spPr>
            <a:xfrm>
              <a:off x="6095312" y="3910066"/>
              <a:ext cx="111944" cy="126598"/>
            </a:xfrm>
            <a:custGeom>
              <a:rect b="b" l="l" r="r" t="t"/>
              <a:pathLst>
                <a:path extrusionOk="0" h="4864" w="4301">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5" name="Google Shape;20405;p83"/>
          <p:cNvGrpSpPr/>
          <p:nvPr/>
        </p:nvGrpSpPr>
        <p:grpSpPr>
          <a:xfrm>
            <a:off x="4655731" y="2446592"/>
            <a:ext cx="372818" cy="327504"/>
            <a:chOff x="4655731" y="2446592"/>
            <a:chExt cx="372818" cy="327504"/>
          </a:xfrm>
        </p:grpSpPr>
        <p:sp>
          <p:nvSpPr>
            <p:cNvPr id="20406" name="Google Shape;20406;p83"/>
            <p:cNvSpPr/>
            <p:nvPr/>
          </p:nvSpPr>
          <p:spPr>
            <a:xfrm>
              <a:off x="4676865" y="2526887"/>
              <a:ext cx="330627" cy="224956"/>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83"/>
            <p:cNvSpPr/>
            <p:nvPr/>
          </p:nvSpPr>
          <p:spPr>
            <a:xfrm>
              <a:off x="4962230" y="2526887"/>
              <a:ext cx="45262" cy="224956"/>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83"/>
            <p:cNvSpPr/>
            <p:nvPr/>
          </p:nvSpPr>
          <p:spPr>
            <a:xfrm>
              <a:off x="4699951" y="2550077"/>
              <a:ext cx="284376" cy="201765"/>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83"/>
            <p:cNvSpPr/>
            <p:nvPr/>
          </p:nvSpPr>
          <p:spPr>
            <a:xfrm>
              <a:off x="4962230" y="2550077"/>
              <a:ext cx="22097" cy="201765"/>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83"/>
            <p:cNvSpPr/>
            <p:nvPr/>
          </p:nvSpPr>
          <p:spPr>
            <a:xfrm>
              <a:off x="4821656" y="2587062"/>
              <a:ext cx="41149" cy="21004"/>
            </a:xfrm>
            <a:custGeom>
              <a:rect b="b" l="l" r="r" t="t"/>
              <a:pathLst>
                <a:path extrusionOk="0" h="807" w="1581">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83"/>
            <p:cNvSpPr/>
            <p:nvPr/>
          </p:nvSpPr>
          <p:spPr>
            <a:xfrm>
              <a:off x="4808460" y="2608301"/>
              <a:ext cx="67724" cy="77614"/>
            </a:xfrm>
            <a:custGeom>
              <a:rect b="b" l="l" r="r" t="t"/>
              <a:pathLst>
                <a:path extrusionOk="0" h="2982" w="2602">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83"/>
            <p:cNvSpPr/>
            <p:nvPr/>
          </p:nvSpPr>
          <p:spPr>
            <a:xfrm>
              <a:off x="4833551" y="2608301"/>
              <a:ext cx="42633" cy="77614"/>
            </a:xfrm>
            <a:custGeom>
              <a:rect b="b" l="l" r="r" t="t"/>
              <a:pathLst>
                <a:path extrusionOk="0" h="2982" w="1638">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83"/>
            <p:cNvSpPr/>
            <p:nvPr/>
          </p:nvSpPr>
          <p:spPr>
            <a:xfrm>
              <a:off x="4794822" y="2446592"/>
              <a:ext cx="95078" cy="52940"/>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83"/>
            <p:cNvSpPr/>
            <p:nvPr/>
          </p:nvSpPr>
          <p:spPr>
            <a:xfrm>
              <a:off x="4816060" y="2465540"/>
              <a:ext cx="52602" cy="31259"/>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83"/>
            <p:cNvSpPr/>
            <p:nvPr/>
          </p:nvSpPr>
          <p:spPr>
            <a:xfrm>
              <a:off x="4661222" y="2730942"/>
              <a:ext cx="361938" cy="37740"/>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83"/>
            <p:cNvSpPr/>
            <p:nvPr/>
          </p:nvSpPr>
          <p:spPr>
            <a:xfrm>
              <a:off x="4781365" y="2730942"/>
              <a:ext cx="25663" cy="5336"/>
            </a:xfrm>
            <a:custGeom>
              <a:rect b="b" l="l" r="r" t="t"/>
              <a:pathLst>
                <a:path extrusionOk="0" h="205" w="986">
                  <a:moveTo>
                    <a:pt x="0" y="0"/>
                  </a:moveTo>
                  <a:lnTo>
                    <a:pt x="285" y="204"/>
                  </a:lnTo>
                  <a:lnTo>
                    <a:pt x="986" y="204"/>
                  </a:lnTo>
                  <a:lnTo>
                    <a:pt x="70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83"/>
            <p:cNvSpPr/>
            <p:nvPr/>
          </p:nvSpPr>
          <p:spPr>
            <a:xfrm>
              <a:off x="4978992" y="2730942"/>
              <a:ext cx="44065" cy="37740"/>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83"/>
            <p:cNvSpPr/>
            <p:nvPr/>
          </p:nvSpPr>
          <p:spPr>
            <a:xfrm>
              <a:off x="4769132" y="2582117"/>
              <a:ext cx="145936" cy="109315"/>
            </a:xfrm>
            <a:custGeom>
              <a:rect b="b" l="l" r="r" t="t"/>
              <a:pathLst>
                <a:path extrusionOk="0" h="4200" w="5607">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83"/>
            <p:cNvSpPr/>
            <p:nvPr/>
          </p:nvSpPr>
          <p:spPr>
            <a:xfrm>
              <a:off x="4655731" y="2521499"/>
              <a:ext cx="372818" cy="252597"/>
            </a:xfrm>
            <a:custGeom>
              <a:rect b="b" l="l" r="r" t="t"/>
              <a:pathLst>
                <a:path extrusionOk="0" h="9705" w="14324">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0" name="Google Shape;20420;p83"/>
          <p:cNvGrpSpPr/>
          <p:nvPr/>
        </p:nvGrpSpPr>
        <p:grpSpPr>
          <a:xfrm>
            <a:off x="7459075" y="2926643"/>
            <a:ext cx="365062" cy="290024"/>
            <a:chOff x="7459075" y="2926643"/>
            <a:chExt cx="365062" cy="290024"/>
          </a:xfrm>
        </p:grpSpPr>
        <p:sp>
          <p:nvSpPr>
            <p:cNvPr id="20421" name="Google Shape;20421;p83"/>
            <p:cNvSpPr/>
            <p:nvPr/>
          </p:nvSpPr>
          <p:spPr>
            <a:xfrm>
              <a:off x="7464202" y="2979192"/>
              <a:ext cx="299498" cy="232530"/>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83"/>
            <p:cNvSpPr/>
            <p:nvPr/>
          </p:nvSpPr>
          <p:spPr>
            <a:xfrm>
              <a:off x="7464202" y="2979192"/>
              <a:ext cx="21473" cy="232530"/>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83"/>
            <p:cNvSpPr/>
            <p:nvPr/>
          </p:nvSpPr>
          <p:spPr>
            <a:xfrm>
              <a:off x="7507538" y="2932317"/>
              <a:ext cx="256059" cy="51769"/>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83"/>
            <p:cNvSpPr/>
            <p:nvPr/>
          </p:nvSpPr>
          <p:spPr>
            <a:xfrm>
              <a:off x="7464202" y="2932317"/>
              <a:ext cx="49660" cy="51769"/>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83"/>
            <p:cNvSpPr/>
            <p:nvPr/>
          </p:nvSpPr>
          <p:spPr>
            <a:xfrm>
              <a:off x="7464202" y="2932317"/>
              <a:ext cx="21655" cy="51769"/>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83"/>
            <p:cNvSpPr/>
            <p:nvPr/>
          </p:nvSpPr>
          <p:spPr>
            <a:xfrm>
              <a:off x="7602772" y="3132416"/>
              <a:ext cx="29151" cy="29125"/>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83"/>
            <p:cNvSpPr/>
            <p:nvPr/>
          </p:nvSpPr>
          <p:spPr>
            <a:xfrm>
              <a:off x="7716044" y="3124894"/>
              <a:ext cx="29151" cy="29151"/>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83"/>
            <p:cNvSpPr/>
            <p:nvPr/>
          </p:nvSpPr>
          <p:spPr>
            <a:xfrm>
              <a:off x="7787385" y="3035802"/>
              <a:ext cx="29151" cy="29125"/>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83"/>
            <p:cNvSpPr/>
            <p:nvPr/>
          </p:nvSpPr>
          <p:spPr>
            <a:xfrm>
              <a:off x="7659460" y="3079659"/>
              <a:ext cx="29151" cy="29151"/>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83"/>
            <p:cNvSpPr/>
            <p:nvPr/>
          </p:nvSpPr>
          <p:spPr>
            <a:xfrm>
              <a:off x="7602772" y="3132364"/>
              <a:ext cx="21733" cy="29203"/>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83"/>
            <p:cNvSpPr/>
            <p:nvPr/>
          </p:nvSpPr>
          <p:spPr>
            <a:xfrm>
              <a:off x="7716044" y="3124868"/>
              <a:ext cx="21655" cy="29203"/>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83"/>
            <p:cNvSpPr/>
            <p:nvPr/>
          </p:nvSpPr>
          <p:spPr>
            <a:xfrm>
              <a:off x="7787385" y="3035776"/>
              <a:ext cx="21629" cy="29177"/>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83"/>
            <p:cNvSpPr/>
            <p:nvPr/>
          </p:nvSpPr>
          <p:spPr>
            <a:xfrm>
              <a:off x="7659460" y="3079633"/>
              <a:ext cx="21629" cy="29203"/>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83"/>
            <p:cNvSpPr/>
            <p:nvPr/>
          </p:nvSpPr>
          <p:spPr>
            <a:xfrm>
              <a:off x="7505247" y="3011987"/>
              <a:ext cx="217330" cy="38755"/>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83"/>
            <p:cNvSpPr/>
            <p:nvPr/>
          </p:nvSpPr>
          <p:spPr>
            <a:xfrm>
              <a:off x="7505247" y="3027994"/>
              <a:ext cx="217330" cy="22748"/>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83"/>
            <p:cNvSpPr/>
            <p:nvPr/>
          </p:nvSpPr>
          <p:spPr>
            <a:xfrm>
              <a:off x="7531795" y="2952644"/>
              <a:ext cx="199579" cy="10645"/>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83"/>
            <p:cNvSpPr/>
            <p:nvPr/>
          </p:nvSpPr>
          <p:spPr>
            <a:xfrm>
              <a:off x="7459075" y="2926643"/>
              <a:ext cx="365062" cy="290024"/>
            </a:xfrm>
            <a:custGeom>
              <a:rect b="b" l="l" r="r" t="t"/>
              <a:pathLst>
                <a:path extrusionOk="0" h="11143" w="14026">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83"/>
            <p:cNvSpPr/>
            <p:nvPr/>
          </p:nvSpPr>
          <p:spPr>
            <a:xfrm>
              <a:off x="7498376" y="3071512"/>
              <a:ext cx="87296" cy="10645"/>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83"/>
            <p:cNvSpPr/>
            <p:nvPr/>
          </p:nvSpPr>
          <p:spPr>
            <a:xfrm>
              <a:off x="7498376" y="3097409"/>
              <a:ext cx="87296" cy="10749"/>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83"/>
            <p:cNvSpPr/>
            <p:nvPr/>
          </p:nvSpPr>
          <p:spPr>
            <a:xfrm>
              <a:off x="7498376" y="3123333"/>
              <a:ext cx="87296" cy="10749"/>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83"/>
            <p:cNvSpPr/>
            <p:nvPr/>
          </p:nvSpPr>
          <p:spPr>
            <a:xfrm>
              <a:off x="7498376" y="3149256"/>
              <a:ext cx="87296" cy="10749"/>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83"/>
            <p:cNvSpPr/>
            <p:nvPr/>
          </p:nvSpPr>
          <p:spPr>
            <a:xfrm>
              <a:off x="7498376" y="3175258"/>
              <a:ext cx="87296" cy="10645"/>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83"/>
            <p:cNvSpPr/>
            <p:nvPr/>
          </p:nvSpPr>
          <p:spPr>
            <a:xfrm>
              <a:off x="7500120" y="3006313"/>
              <a:ext cx="227949" cy="49478"/>
            </a:xfrm>
            <a:custGeom>
              <a:rect b="b" l="l" r="r" t="t"/>
              <a:pathLst>
                <a:path extrusionOk="0" h="1901" w="8758">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4" name="Google Shape;20444;p83"/>
          <p:cNvGrpSpPr/>
          <p:nvPr/>
        </p:nvGrpSpPr>
        <p:grpSpPr>
          <a:xfrm>
            <a:off x="5060406" y="3354899"/>
            <a:ext cx="403582" cy="382344"/>
            <a:chOff x="5060406" y="3354899"/>
            <a:chExt cx="403582" cy="382344"/>
          </a:xfrm>
        </p:grpSpPr>
        <p:sp>
          <p:nvSpPr>
            <p:cNvPr id="20445" name="Google Shape;20445;p83"/>
            <p:cNvSpPr/>
            <p:nvPr/>
          </p:nvSpPr>
          <p:spPr>
            <a:xfrm>
              <a:off x="5086772"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83"/>
            <p:cNvSpPr/>
            <p:nvPr/>
          </p:nvSpPr>
          <p:spPr>
            <a:xfrm>
              <a:off x="5247778" y="3360990"/>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83"/>
            <p:cNvSpPr/>
            <p:nvPr/>
          </p:nvSpPr>
          <p:spPr>
            <a:xfrm>
              <a:off x="5143278" y="3411249"/>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83"/>
            <p:cNvSpPr/>
            <p:nvPr/>
          </p:nvSpPr>
          <p:spPr>
            <a:xfrm>
              <a:off x="5060406" y="3354899"/>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83"/>
            <p:cNvSpPr/>
            <p:nvPr/>
          </p:nvSpPr>
          <p:spPr>
            <a:xfrm>
              <a:off x="5143356" y="3411249"/>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0" name="Google Shape;20450;p83"/>
          <p:cNvGrpSpPr/>
          <p:nvPr/>
        </p:nvGrpSpPr>
        <p:grpSpPr>
          <a:xfrm>
            <a:off x="5535955" y="3354899"/>
            <a:ext cx="403608" cy="382344"/>
            <a:chOff x="5535955" y="3354899"/>
            <a:chExt cx="403608" cy="382344"/>
          </a:xfrm>
        </p:grpSpPr>
        <p:sp>
          <p:nvSpPr>
            <p:cNvPr id="20451" name="Google Shape;20451;p83"/>
            <p:cNvSpPr/>
            <p:nvPr/>
          </p:nvSpPr>
          <p:spPr>
            <a:xfrm>
              <a:off x="5562347" y="3360990"/>
              <a:ext cx="370267" cy="370163"/>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83"/>
            <p:cNvSpPr/>
            <p:nvPr/>
          </p:nvSpPr>
          <p:spPr>
            <a:xfrm>
              <a:off x="5723327" y="3360990"/>
              <a:ext cx="216236" cy="370267"/>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83"/>
            <p:cNvSpPr/>
            <p:nvPr/>
          </p:nvSpPr>
          <p:spPr>
            <a:xfrm>
              <a:off x="5642459" y="3416923"/>
              <a:ext cx="171651" cy="250228"/>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83"/>
            <p:cNvSpPr/>
            <p:nvPr/>
          </p:nvSpPr>
          <p:spPr>
            <a:xfrm>
              <a:off x="5535955"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83"/>
            <p:cNvSpPr/>
            <p:nvPr/>
          </p:nvSpPr>
          <p:spPr>
            <a:xfrm>
              <a:off x="5636785" y="3411249"/>
              <a:ext cx="183546" cy="261472"/>
            </a:xfrm>
            <a:custGeom>
              <a:rect b="b" l="l" r="r" t="t"/>
              <a:pathLst>
                <a:path extrusionOk="0" h="10046" w="7052">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6" name="Google Shape;20456;p83"/>
          <p:cNvGrpSpPr/>
          <p:nvPr/>
        </p:nvGrpSpPr>
        <p:grpSpPr>
          <a:xfrm>
            <a:off x="7913775" y="3354795"/>
            <a:ext cx="423285" cy="382422"/>
            <a:chOff x="7913775" y="3354795"/>
            <a:chExt cx="423285" cy="382422"/>
          </a:xfrm>
        </p:grpSpPr>
        <p:sp>
          <p:nvSpPr>
            <p:cNvPr id="20457" name="Google Shape;20457;p83"/>
            <p:cNvSpPr/>
            <p:nvPr/>
          </p:nvSpPr>
          <p:spPr>
            <a:xfrm>
              <a:off x="7940141" y="3360990"/>
              <a:ext cx="370267" cy="370163"/>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83"/>
            <p:cNvSpPr/>
            <p:nvPr/>
          </p:nvSpPr>
          <p:spPr>
            <a:xfrm>
              <a:off x="8101121" y="3360808"/>
              <a:ext cx="209287" cy="370267"/>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83"/>
            <p:cNvSpPr/>
            <p:nvPr/>
          </p:nvSpPr>
          <p:spPr>
            <a:xfrm>
              <a:off x="8101121" y="3456849"/>
              <a:ext cx="230526" cy="246194"/>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83"/>
            <p:cNvSpPr/>
            <p:nvPr/>
          </p:nvSpPr>
          <p:spPr>
            <a:xfrm>
              <a:off x="8206715" y="3457682"/>
              <a:ext cx="103694" cy="245465"/>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83"/>
            <p:cNvSpPr/>
            <p:nvPr/>
          </p:nvSpPr>
          <p:spPr>
            <a:xfrm>
              <a:off x="7965882" y="3554114"/>
              <a:ext cx="221728" cy="177508"/>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83"/>
            <p:cNvSpPr/>
            <p:nvPr/>
          </p:nvSpPr>
          <p:spPr>
            <a:xfrm>
              <a:off x="8100939" y="3702549"/>
              <a:ext cx="87400" cy="28630"/>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83"/>
            <p:cNvSpPr/>
            <p:nvPr/>
          </p:nvSpPr>
          <p:spPr>
            <a:xfrm>
              <a:off x="8068899" y="3529934"/>
              <a:ext cx="155983" cy="190964"/>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83"/>
            <p:cNvSpPr/>
            <p:nvPr/>
          </p:nvSpPr>
          <p:spPr>
            <a:xfrm>
              <a:off x="8175039" y="3677745"/>
              <a:ext cx="49843" cy="43154"/>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83"/>
            <p:cNvSpPr/>
            <p:nvPr/>
          </p:nvSpPr>
          <p:spPr>
            <a:xfrm>
              <a:off x="7948287" y="3449535"/>
              <a:ext cx="249396" cy="191510"/>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83"/>
            <p:cNvSpPr/>
            <p:nvPr/>
          </p:nvSpPr>
          <p:spPr>
            <a:xfrm>
              <a:off x="8149038" y="3361432"/>
              <a:ext cx="145624" cy="185290"/>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83"/>
            <p:cNvSpPr/>
            <p:nvPr/>
          </p:nvSpPr>
          <p:spPr>
            <a:xfrm>
              <a:off x="8178240" y="3392691"/>
              <a:ext cx="76209" cy="65303"/>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83"/>
            <p:cNvSpPr/>
            <p:nvPr/>
          </p:nvSpPr>
          <p:spPr>
            <a:xfrm>
              <a:off x="7999562" y="3419291"/>
              <a:ext cx="83470" cy="7652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83"/>
            <p:cNvSpPr/>
            <p:nvPr/>
          </p:nvSpPr>
          <p:spPr>
            <a:xfrm>
              <a:off x="8183654" y="3387069"/>
              <a:ext cx="79410" cy="76495"/>
            </a:xfrm>
            <a:custGeom>
              <a:rect b="b" l="l" r="r" t="t"/>
              <a:pathLst>
                <a:path extrusionOk="0" h="2939" w="3051">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83"/>
            <p:cNvSpPr/>
            <p:nvPr/>
          </p:nvSpPr>
          <p:spPr>
            <a:xfrm>
              <a:off x="7913775" y="3354795"/>
              <a:ext cx="423285" cy="382422"/>
            </a:xfrm>
            <a:custGeom>
              <a:rect b="b" l="l" r="r" t="t"/>
              <a:pathLst>
                <a:path extrusionOk="0" h="14693" w="16263">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1" name="Google Shape;20471;p83"/>
          <p:cNvGrpSpPr/>
          <p:nvPr/>
        </p:nvGrpSpPr>
        <p:grpSpPr>
          <a:xfrm>
            <a:off x="7499365" y="1534536"/>
            <a:ext cx="354807" cy="338357"/>
            <a:chOff x="7499365" y="1534536"/>
            <a:chExt cx="354807" cy="338357"/>
          </a:xfrm>
        </p:grpSpPr>
        <p:sp>
          <p:nvSpPr>
            <p:cNvPr id="20472" name="Google Shape;20472;p83"/>
            <p:cNvSpPr/>
            <p:nvPr/>
          </p:nvSpPr>
          <p:spPr>
            <a:xfrm>
              <a:off x="7560191" y="1548044"/>
              <a:ext cx="180891" cy="319722"/>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83"/>
            <p:cNvSpPr/>
            <p:nvPr/>
          </p:nvSpPr>
          <p:spPr>
            <a:xfrm>
              <a:off x="7706440" y="1548044"/>
              <a:ext cx="34643" cy="319722"/>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83"/>
            <p:cNvSpPr/>
            <p:nvPr/>
          </p:nvSpPr>
          <p:spPr>
            <a:xfrm>
              <a:off x="7560191" y="1822869"/>
              <a:ext cx="180891" cy="44897"/>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83"/>
            <p:cNvSpPr/>
            <p:nvPr/>
          </p:nvSpPr>
          <p:spPr>
            <a:xfrm>
              <a:off x="7706440" y="1822869"/>
              <a:ext cx="34643" cy="44897"/>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83"/>
            <p:cNvSpPr/>
            <p:nvPr/>
          </p:nvSpPr>
          <p:spPr>
            <a:xfrm>
              <a:off x="7560191" y="1548044"/>
              <a:ext cx="180891" cy="44793"/>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83"/>
            <p:cNvSpPr/>
            <p:nvPr/>
          </p:nvSpPr>
          <p:spPr>
            <a:xfrm>
              <a:off x="7706440" y="1548044"/>
              <a:ext cx="34643" cy="44793"/>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83"/>
            <p:cNvSpPr/>
            <p:nvPr/>
          </p:nvSpPr>
          <p:spPr>
            <a:xfrm>
              <a:off x="7649830" y="1644008"/>
              <a:ext cx="199214" cy="127222"/>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83"/>
            <p:cNvSpPr/>
            <p:nvPr/>
          </p:nvSpPr>
          <p:spPr>
            <a:xfrm>
              <a:off x="7826583" y="1644008"/>
              <a:ext cx="22462" cy="127222"/>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83"/>
            <p:cNvSpPr/>
            <p:nvPr/>
          </p:nvSpPr>
          <p:spPr>
            <a:xfrm>
              <a:off x="7758183" y="1666912"/>
              <a:ext cx="44429" cy="3813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83"/>
            <p:cNvSpPr/>
            <p:nvPr/>
          </p:nvSpPr>
          <p:spPr>
            <a:xfrm>
              <a:off x="7783273" y="1666912"/>
              <a:ext cx="44429" cy="38104"/>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83"/>
            <p:cNvSpPr/>
            <p:nvPr/>
          </p:nvSpPr>
          <p:spPr>
            <a:xfrm>
              <a:off x="7673567" y="1668265"/>
              <a:ext cx="56896" cy="35397"/>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83"/>
            <p:cNvSpPr/>
            <p:nvPr/>
          </p:nvSpPr>
          <p:spPr>
            <a:xfrm>
              <a:off x="7670262" y="1724042"/>
              <a:ext cx="160277" cy="19911"/>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83"/>
            <p:cNvSpPr/>
            <p:nvPr/>
          </p:nvSpPr>
          <p:spPr>
            <a:xfrm>
              <a:off x="7508709" y="1539507"/>
              <a:ext cx="93178" cy="89665"/>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83"/>
            <p:cNvSpPr/>
            <p:nvPr/>
          </p:nvSpPr>
          <p:spPr>
            <a:xfrm>
              <a:off x="7548557" y="1539507"/>
              <a:ext cx="55621" cy="89665"/>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83"/>
            <p:cNvSpPr/>
            <p:nvPr/>
          </p:nvSpPr>
          <p:spPr>
            <a:xfrm>
              <a:off x="7499365" y="1534536"/>
              <a:ext cx="354807" cy="338357"/>
            </a:xfrm>
            <a:custGeom>
              <a:rect b="b" l="l" r="r" t="t"/>
              <a:pathLst>
                <a:path extrusionOk="0" h="13000" w="13632">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83"/>
            <p:cNvSpPr/>
            <p:nvPr/>
          </p:nvSpPr>
          <p:spPr>
            <a:xfrm>
              <a:off x="7758000" y="1661863"/>
              <a:ext cx="64678" cy="48281"/>
            </a:xfrm>
            <a:custGeom>
              <a:rect b="b" l="l" r="r" t="t"/>
              <a:pathLst>
                <a:path extrusionOk="0" h="1855" w="2485">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83"/>
            <p:cNvSpPr/>
            <p:nvPr/>
          </p:nvSpPr>
          <p:spPr>
            <a:xfrm>
              <a:off x="7668518" y="1663138"/>
              <a:ext cx="67073" cy="45548"/>
            </a:xfrm>
            <a:custGeom>
              <a:rect b="b" l="l" r="r" t="t"/>
              <a:pathLst>
                <a:path extrusionOk="0" h="1750" w="2577">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83"/>
            <p:cNvSpPr/>
            <p:nvPr/>
          </p:nvSpPr>
          <p:spPr>
            <a:xfrm>
              <a:off x="7665134" y="1718915"/>
              <a:ext cx="170454" cy="30062"/>
            </a:xfrm>
            <a:custGeom>
              <a:rect b="b" l="l" r="r" t="t"/>
              <a:pathLst>
                <a:path extrusionOk="0" h="1155" w="6549">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83"/>
            <p:cNvSpPr/>
            <p:nvPr/>
          </p:nvSpPr>
          <p:spPr>
            <a:xfrm>
              <a:off x="7534867" y="1569205"/>
              <a:ext cx="43622" cy="30608"/>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1" name="Google Shape;20491;p83"/>
          <p:cNvGrpSpPr/>
          <p:nvPr/>
        </p:nvGrpSpPr>
        <p:grpSpPr>
          <a:xfrm>
            <a:off x="3950685" y="3844159"/>
            <a:ext cx="372844" cy="353610"/>
            <a:chOff x="4186663" y="3796534"/>
            <a:chExt cx="372844" cy="353610"/>
          </a:xfrm>
        </p:grpSpPr>
        <p:sp>
          <p:nvSpPr>
            <p:cNvPr id="20492" name="Google Shape;20492;p83"/>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83"/>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83"/>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83"/>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83"/>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7" name="Google Shape;20497;p83"/>
          <p:cNvGrpSpPr/>
          <p:nvPr/>
        </p:nvGrpSpPr>
        <p:grpSpPr>
          <a:xfrm>
            <a:off x="4392918" y="3844159"/>
            <a:ext cx="372740" cy="353610"/>
            <a:chOff x="4628896" y="3796534"/>
            <a:chExt cx="372740" cy="353610"/>
          </a:xfrm>
        </p:grpSpPr>
        <p:sp>
          <p:nvSpPr>
            <p:cNvPr id="20498" name="Google Shape;20498;p83"/>
            <p:cNvSpPr/>
            <p:nvPr/>
          </p:nvSpPr>
          <p:spPr>
            <a:xfrm>
              <a:off x="4653258"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83"/>
            <p:cNvSpPr/>
            <p:nvPr/>
          </p:nvSpPr>
          <p:spPr>
            <a:xfrm>
              <a:off x="4802161" y="3802104"/>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83"/>
            <p:cNvSpPr/>
            <p:nvPr/>
          </p:nvSpPr>
          <p:spPr>
            <a:xfrm>
              <a:off x="4693731" y="3853847"/>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83"/>
            <p:cNvSpPr/>
            <p:nvPr/>
          </p:nvSpPr>
          <p:spPr>
            <a:xfrm>
              <a:off x="4718275" y="3876126"/>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83"/>
            <p:cNvSpPr/>
            <p:nvPr/>
          </p:nvSpPr>
          <p:spPr>
            <a:xfrm>
              <a:off x="4754349" y="3903377"/>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83"/>
            <p:cNvSpPr/>
            <p:nvPr/>
          </p:nvSpPr>
          <p:spPr>
            <a:xfrm>
              <a:off x="4628896" y="3796534"/>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83"/>
            <p:cNvSpPr/>
            <p:nvPr/>
          </p:nvSpPr>
          <p:spPr>
            <a:xfrm>
              <a:off x="4685766" y="3848745"/>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83"/>
            <p:cNvSpPr/>
            <p:nvPr/>
          </p:nvSpPr>
          <p:spPr>
            <a:xfrm>
              <a:off x="4748571" y="3893304"/>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6" name="Google Shape;20506;p83"/>
          <p:cNvGrpSpPr/>
          <p:nvPr/>
        </p:nvGrpSpPr>
        <p:grpSpPr>
          <a:xfrm>
            <a:off x="5277462" y="3844159"/>
            <a:ext cx="372818" cy="353610"/>
            <a:chOff x="5513441" y="3796534"/>
            <a:chExt cx="372818" cy="353610"/>
          </a:xfrm>
        </p:grpSpPr>
        <p:sp>
          <p:nvSpPr>
            <p:cNvPr id="20507" name="Google Shape;20507;p83"/>
            <p:cNvSpPr/>
            <p:nvPr/>
          </p:nvSpPr>
          <p:spPr>
            <a:xfrm>
              <a:off x="5537803"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83"/>
            <p:cNvSpPr/>
            <p:nvPr/>
          </p:nvSpPr>
          <p:spPr>
            <a:xfrm>
              <a:off x="5686602" y="3802104"/>
              <a:ext cx="199657" cy="342522"/>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83"/>
            <p:cNvSpPr/>
            <p:nvPr/>
          </p:nvSpPr>
          <p:spPr>
            <a:xfrm>
              <a:off x="5580201" y="3876204"/>
              <a:ext cx="257620" cy="194243"/>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83"/>
            <p:cNvSpPr/>
            <p:nvPr/>
          </p:nvSpPr>
          <p:spPr>
            <a:xfrm>
              <a:off x="5671402" y="3924095"/>
              <a:ext cx="94636" cy="9835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83"/>
            <p:cNvSpPr/>
            <p:nvPr/>
          </p:nvSpPr>
          <p:spPr>
            <a:xfrm>
              <a:off x="5513441" y="3796534"/>
              <a:ext cx="372454" cy="353610"/>
            </a:xfrm>
            <a:custGeom>
              <a:rect b="b" l="l" r="r" t="t"/>
              <a:pathLst>
                <a:path extrusionOk="0" h="13586" w="1431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83"/>
            <p:cNvSpPr/>
            <p:nvPr/>
          </p:nvSpPr>
          <p:spPr>
            <a:xfrm>
              <a:off x="5574892" y="3870999"/>
              <a:ext cx="268057" cy="204680"/>
            </a:xfrm>
            <a:custGeom>
              <a:rect b="b" l="l" r="r" t="t"/>
              <a:pathLst>
                <a:path extrusionOk="0" h="7864" w="10299">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83"/>
            <p:cNvSpPr/>
            <p:nvPr/>
          </p:nvSpPr>
          <p:spPr>
            <a:xfrm>
              <a:off x="5666274" y="3916937"/>
              <a:ext cx="108899" cy="112855"/>
            </a:xfrm>
            <a:custGeom>
              <a:rect b="b" l="l" r="r" t="t"/>
              <a:pathLst>
                <a:path extrusionOk="0" h="4336" w="4184">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4" name="Google Shape;20514;p83"/>
          <p:cNvGrpSpPr/>
          <p:nvPr/>
        </p:nvGrpSpPr>
        <p:grpSpPr>
          <a:xfrm>
            <a:off x="6487078" y="3354899"/>
            <a:ext cx="403608" cy="382344"/>
            <a:chOff x="6487078" y="3354899"/>
            <a:chExt cx="403608" cy="382344"/>
          </a:xfrm>
        </p:grpSpPr>
        <p:sp>
          <p:nvSpPr>
            <p:cNvPr id="20515" name="Google Shape;20515;p83"/>
            <p:cNvSpPr/>
            <p:nvPr/>
          </p:nvSpPr>
          <p:spPr>
            <a:xfrm>
              <a:off x="6513443" y="3360990"/>
              <a:ext cx="370293" cy="370163"/>
            </a:xfrm>
            <a:custGeom>
              <a:rect b="b" l="l" r="r" t="t"/>
              <a:pathLst>
                <a:path extrusionOk="0" h="14222" w="14227">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83"/>
            <p:cNvSpPr/>
            <p:nvPr/>
          </p:nvSpPr>
          <p:spPr>
            <a:xfrm>
              <a:off x="6674450" y="3360990"/>
              <a:ext cx="216236" cy="370267"/>
            </a:xfrm>
            <a:custGeom>
              <a:rect b="b" l="l" r="r" t="t"/>
              <a:pathLst>
                <a:path extrusionOk="0" h="14226" w="8308">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83"/>
            <p:cNvSpPr/>
            <p:nvPr/>
          </p:nvSpPr>
          <p:spPr>
            <a:xfrm>
              <a:off x="6553838" y="3401280"/>
              <a:ext cx="289504" cy="289504"/>
            </a:xfrm>
            <a:custGeom>
              <a:rect b="b" l="l" r="r" t="t"/>
              <a:pathLst>
                <a:path extrusionOk="0" h="11123" w="11123">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83"/>
            <p:cNvSpPr/>
            <p:nvPr/>
          </p:nvSpPr>
          <p:spPr>
            <a:xfrm>
              <a:off x="6659796" y="3510101"/>
              <a:ext cx="74751" cy="71888"/>
            </a:xfrm>
            <a:custGeom>
              <a:rect b="b" l="l" r="r" t="t"/>
              <a:pathLst>
                <a:path extrusionOk="0" h="2762" w="2872">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83"/>
            <p:cNvSpPr/>
            <p:nvPr/>
          </p:nvSpPr>
          <p:spPr>
            <a:xfrm>
              <a:off x="6553838" y="3455860"/>
              <a:ext cx="182271" cy="234169"/>
            </a:xfrm>
            <a:custGeom>
              <a:rect b="b" l="l" r="r" t="t"/>
              <a:pathLst>
                <a:path extrusionOk="0" h="8997" w="7003">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83"/>
            <p:cNvSpPr/>
            <p:nvPr/>
          </p:nvSpPr>
          <p:spPr>
            <a:xfrm>
              <a:off x="6584889" y="3401306"/>
              <a:ext cx="247183" cy="148981"/>
            </a:xfrm>
            <a:custGeom>
              <a:rect b="b" l="l" r="r" t="t"/>
              <a:pathLst>
                <a:path extrusionOk="0" h="5724" w="9497">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83"/>
            <p:cNvSpPr/>
            <p:nvPr/>
          </p:nvSpPr>
          <p:spPr>
            <a:xfrm>
              <a:off x="6682596" y="3489279"/>
              <a:ext cx="160746" cy="201505"/>
            </a:xfrm>
            <a:custGeom>
              <a:rect b="b" l="l" r="r" t="t"/>
              <a:pathLst>
                <a:path extrusionOk="0" h="7742" w="6176">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83"/>
            <p:cNvSpPr/>
            <p:nvPr/>
          </p:nvSpPr>
          <p:spPr>
            <a:xfrm>
              <a:off x="6487078" y="3354899"/>
              <a:ext cx="402776" cy="382344"/>
            </a:xfrm>
            <a:custGeom>
              <a:rect b="b" l="l" r="r" t="t"/>
              <a:pathLst>
                <a:path extrusionOk="0" h="14690" w="15475">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83"/>
            <p:cNvSpPr/>
            <p:nvPr/>
          </p:nvSpPr>
          <p:spPr>
            <a:xfrm>
              <a:off x="6547696" y="3395138"/>
              <a:ext cx="301867" cy="301763"/>
            </a:xfrm>
            <a:custGeom>
              <a:rect b="b" l="l" r="r" t="t"/>
              <a:pathLst>
                <a:path extrusionOk="0" h="11594" w="11598">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83"/>
            <p:cNvSpPr/>
            <p:nvPr/>
          </p:nvSpPr>
          <p:spPr>
            <a:xfrm>
              <a:off x="6660343" y="3507811"/>
              <a:ext cx="79514" cy="76469"/>
            </a:xfrm>
            <a:custGeom>
              <a:rect b="b" l="l" r="r" t="t"/>
              <a:pathLst>
                <a:path extrusionOk="0" h="2938" w="3055">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5" name="Google Shape;20525;p83"/>
          <p:cNvGrpSpPr/>
          <p:nvPr/>
        </p:nvGrpSpPr>
        <p:grpSpPr>
          <a:xfrm>
            <a:off x="3190851" y="3342484"/>
            <a:ext cx="389684" cy="389684"/>
            <a:chOff x="3190851" y="3342484"/>
            <a:chExt cx="389684" cy="389684"/>
          </a:xfrm>
        </p:grpSpPr>
        <p:sp>
          <p:nvSpPr>
            <p:cNvPr id="20526" name="Google Shape;20526;p83"/>
            <p:cNvSpPr/>
            <p:nvPr/>
          </p:nvSpPr>
          <p:spPr>
            <a:xfrm>
              <a:off x="3201939" y="3577096"/>
              <a:ext cx="267146" cy="78135"/>
            </a:xfrm>
            <a:custGeom>
              <a:rect b="b" l="l" r="r" t="t"/>
              <a:pathLst>
                <a:path extrusionOk="0" h="3002" w="10264">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83"/>
            <p:cNvSpPr/>
            <p:nvPr/>
          </p:nvSpPr>
          <p:spPr>
            <a:xfrm>
              <a:off x="3201939" y="3460441"/>
              <a:ext cx="263294" cy="82976"/>
            </a:xfrm>
            <a:custGeom>
              <a:rect b="b" l="l" r="r" t="t"/>
              <a:pathLst>
                <a:path extrusionOk="0" h="3188" w="10116">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83"/>
            <p:cNvSpPr/>
            <p:nvPr/>
          </p:nvSpPr>
          <p:spPr>
            <a:xfrm>
              <a:off x="3202017" y="3348705"/>
              <a:ext cx="263320" cy="82898"/>
            </a:xfrm>
            <a:custGeom>
              <a:rect b="b" l="l" r="r" t="t"/>
              <a:pathLst>
                <a:path extrusionOk="0" h="3185" w="10117">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83"/>
            <p:cNvSpPr/>
            <p:nvPr/>
          </p:nvSpPr>
          <p:spPr>
            <a:xfrm>
              <a:off x="3444697" y="3502371"/>
              <a:ext cx="93907" cy="62310"/>
            </a:xfrm>
            <a:custGeom>
              <a:rect b="b" l="l" r="r" t="t"/>
              <a:pathLst>
                <a:path extrusionOk="0" h="2394" w="3608">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83"/>
            <p:cNvSpPr/>
            <p:nvPr/>
          </p:nvSpPr>
          <p:spPr>
            <a:xfrm>
              <a:off x="3456045" y="3544041"/>
              <a:ext cx="71367" cy="79228"/>
            </a:xfrm>
            <a:custGeom>
              <a:rect b="b" l="l" r="r" t="t"/>
              <a:pathLst>
                <a:path extrusionOk="0" h="3044" w="2742">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83"/>
            <p:cNvSpPr/>
            <p:nvPr/>
          </p:nvSpPr>
          <p:spPr>
            <a:xfrm>
              <a:off x="3435718" y="3569418"/>
              <a:ext cx="12129" cy="23451"/>
            </a:xfrm>
            <a:custGeom>
              <a:rect b="b" l="l" r="r" t="t"/>
              <a:pathLst>
                <a:path extrusionOk="0" h="901" w="466">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83"/>
            <p:cNvSpPr/>
            <p:nvPr/>
          </p:nvSpPr>
          <p:spPr>
            <a:xfrm>
              <a:off x="3478038" y="3630296"/>
              <a:ext cx="27407" cy="26236"/>
            </a:xfrm>
            <a:custGeom>
              <a:rect b="b" l="l" r="r" t="t"/>
              <a:pathLst>
                <a:path extrusionOk="0" h="1008" w="1053">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83"/>
            <p:cNvSpPr/>
            <p:nvPr/>
          </p:nvSpPr>
          <p:spPr>
            <a:xfrm>
              <a:off x="3535533" y="3569418"/>
              <a:ext cx="12207" cy="23555"/>
            </a:xfrm>
            <a:custGeom>
              <a:rect b="b" l="l" r="r" t="t"/>
              <a:pathLst>
                <a:path extrusionOk="0" h="905" w="469">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83"/>
            <p:cNvSpPr/>
            <p:nvPr/>
          </p:nvSpPr>
          <p:spPr>
            <a:xfrm>
              <a:off x="3412189" y="3646251"/>
              <a:ext cx="158091" cy="80685"/>
            </a:xfrm>
            <a:custGeom>
              <a:rect b="b" l="l" r="r" t="t"/>
              <a:pathLst>
                <a:path extrusionOk="0" h="3100" w="6074">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83"/>
            <p:cNvSpPr/>
            <p:nvPr/>
          </p:nvSpPr>
          <p:spPr>
            <a:xfrm>
              <a:off x="3444697" y="3502371"/>
              <a:ext cx="51873" cy="62310"/>
            </a:xfrm>
            <a:custGeom>
              <a:rect b="b" l="l" r="r" t="t"/>
              <a:pathLst>
                <a:path extrusionOk="0" h="2394" w="1993">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83"/>
            <p:cNvSpPr/>
            <p:nvPr/>
          </p:nvSpPr>
          <p:spPr>
            <a:xfrm>
              <a:off x="3456045" y="3544041"/>
              <a:ext cx="54788" cy="79228"/>
            </a:xfrm>
            <a:custGeom>
              <a:rect b="b" l="l" r="r" t="t"/>
              <a:pathLst>
                <a:path extrusionOk="0" h="3044" w="2105">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83"/>
            <p:cNvSpPr/>
            <p:nvPr/>
          </p:nvSpPr>
          <p:spPr>
            <a:xfrm>
              <a:off x="3478038" y="3630296"/>
              <a:ext cx="18245" cy="26236"/>
            </a:xfrm>
            <a:custGeom>
              <a:rect b="b" l="l" r="r" t="t"/>
              <a:pathLst>
                <a:path extrusionOk="0" h="1008" w="701">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83"/>
            <p:cNvSpPr/>
            <p:nvPr/>
          </p:nvSpPr>
          <p:spPr>
            <a:xfrm>
              <a:off x="3496622" y="3630296"/>
              <a:ext cx="8719" cy="1223"/>
            </a:xfrm>
            <a:custGeom>
              <a:rect b="b" l="l" r="r" t="t"/>
              <a:pathLst>
                <a:path extrusionOk="0" h="47" w="335">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83"/>
            <p:cNvSpPr/>
            <p:nvPr/>
          </p:nvSpPr>
          <p:spPr>
            <a:xfrm>
              <a:off x="3412189" y="3646512"/>
              <a:ext cx="60280" cy="75480"/>
            </a:xfrm>
            <a:custGeom>
              <a:rect b="b" l="l" r="r" t="t"/>
              <a:pathLst>
                <a:path extrusionOk="0" h="2900" w="2316">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83"/>
            <p:cNvSpPr/>
            <p:nvPr/>
          </p:nvSpPr>
          <p:spPr>
            <a:xfrm>
              <a:off x="3286450" y="3372884"/>
              <a:ext cx="82273" cy="12389"/>
            </a:xfrm>
            <a:custGeom>
              <a:rect b="b" l="l" r="r" t="t"/>
              <a:pathLst>
                <a:path extrusionOk="0" h="476" w="3161">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83"/>
            <p:cNvSpPr/>
            <p:nvPr/>
          </p:nvSpPr>
          <p:spPr>
            <a:xfrm>
              <a:off x="3286450" y="3400083"/>
              <a:ext cx="150127" cy="12285"/>
            </a:xfrm>
            <a:custGeom>
              <a:rect b="b" l="l" r="r" t="t"/>
              <a:pathLst>
                <a:path extrusionOk="0" h="472" w="5768">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83"/>
            <p:cNvSpPr/>
            <p:nvPr/>
          </p:nvSpPr>
          <p:spPr>
            <a:xfrm>
              <a:off x="3286450" y="3484620"/>
              <a:ext cx="82273" cy="12363"/>
            </a:xfrm>
            <a:custGeom>
              <a:rect b="b" l="l" r="r" t="t"/>
              <a:pathLst>
                <a:path extrusionOk="0" h="475" w="3161">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83"/>
            <p:cNvSpPr/>
            <p:nvPr/>
          </p:nvSpPr>
          <p:spPr>
            <a:xfrm>
              <a:off x="3286450" y="3511793"/>
              <a:ext cx="148565" cy="12311"/>
            </a:xfrm>
            <a:custGeom>
              <a:rect b="b" l="l" r="r" t="t"/>
              <a:pathLst>
                <a:path extrusionOk="0" h="473" w="5708">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83"/>
            <p:cNvSpPr/>
            <p:nvPr/>
          </p:nvSpPr>
          <p:spPr>
            <a:xfrm>
              <a:off x="3286450" y="3596409"/>
              <a:ext cx="82273" cy="12311"/>
            </a:xfrm>
            <a:custGeom>
              <a:rect b="b" l="l" r="r" t="t"/>
              <a:pathLst>
                <a:path extrusionOk="0" h="473" w="3161">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83"/>
            <p:cNvSpPr/>
            <p:nvPr/>
          </p:nvSpPr>
          <p:spPr>
            <a:xfrm>
              <a:off x="3286450" y="3623529"/>
              <a:ext cx="147654" cy="12285"/>
            </a:xfrm>
            <a:custGeom>
              <a:rect b="b" l="l" r="r" t="t"/>
              <a:pathLst>
                <a:path extrusionOk="0" h="472" w="5673">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83"/>
            <p:cNvSpPr/>
            <p:nvPr/>
          </p:nvSpPr>
          <p:spPr>
            <a:xfrm>
              <a:off x="3190851" y="3454298"/>
              <a:ext cx="389684" cy="277870"/>
            </a:xfrm>
            <a:custGeom>
              <a:rect b="b" l="l" r="r" t="t"/>
              <a:pathLst>
                <a:path extrusionOk="0" h="10676" w="14972">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83"/>
            <p:cNvSpPr/>
            <p:nvPr/>
          </p:nvSpPr>
          <p:spPr>
            <a:xfrm>
              <a:off x="3216592" y="3366117"/>
              <a:ext cx="55048" cy="53122"/>
            </a:xfrm>
            <a:custGeom>
              <a:rect b="b" l="l" r="r" t="t"/>
              <a:pathLst>
                <a:path extrusionOk="0" h="2041" w="2115">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83"/>
            <p:cNvSpPr/>
            <p:nvPr/>
          </p:nvSpPr>
          <p:spPr>
            <a:xfrm>
              <a:off x="3228851" y="3365987"/>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83"/>
            <p:cNvSpPr/>
            <p:nvPr/>
          </p:nvSpPr>
          <p:spPr>
            <a:xfrm>
              <a:off x="3216592" y="3477827"/>
              <a:ext cx="55048" cy="53148"/>
            </a:xfrm>
            <a:custGeom>
              <a:rect b="b" l="l" r="r" t="t"/>
              <a:pathLst>
                <a:path extrusionOk="0" h="2042" w="2115">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83"/>
            <p:cNvSpPr/>
            <p:nvPr/>
          </p:nvSpPr>
          <p:spPr>
            <a:xfrm>
              <a:off x="3228851" y="3477723"/>
              <a:ext cx="53252" cy="38963"/>
            </a:xfrm>
            <a:custGeom>
              <a:rect b="b" l="l" r="r" t="t"/>
              <a:pathLst>
                <a:path extrusionOk="0" h="1497" w="2046">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83"/>
            <p:cNvSpPr/>
            <p:nvPr/>
          </p:nvSpPr>
          <p:spPr>
            <a:xfrm>
              <a:off x="3216592" y="3589563"/>
              <a:ext cx="55048" cy="53122"/>
            </a:xfrm>
            <a:custGeom>
              <a:rect b="b" l="l" r="r" t="t"/>
              <a:pathLst>
                <a:path extrusionOk="0" h="2041" w="2115">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83"/>
            <p:cNvSpPr/>
            <p:nvPr/>
          </p:nvSpPr>
          <p:spPr>
            <a:xfrm>
              <a:off x="3228851" y="3589433"/>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83"/>
            <p:cNvSpPr/>
            <p:nvPr/>
          </p:nvSpPr>
          <p:spPr>
            <a:xfrm>
              <a:off x="3190929" y="3342484"/>
              <a:ext cx="285496" cy="100310"/>
            </a:xfrm>
            <a:custGeom>
              <a:rect b="b" l="l" r="r" t="t"/>
              <a:pathLst>
                <a:path extrusionOk="0" h="3854" w="10969">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4" name="Google Shape;20554;p83"/>
          <p:cNvGrpSpPr/>
          <p:nvPr/>
        </p:nvGrpSpPr>
        <p:grpSpPr>
          <a:xfrm>
            <a:off x="7927127" y="2879845"/>
            <a:ext cx="364515" cy="383619"/>
            <a:chOff x="7927127" y="2879845"/>
            <a:chExt cx="364515" cy="383619"/>
          </a:xfrm>
        </p:grpSpPr>
        <p:sp>
          <p:nvSpPr>
            <p:cNvPr id="20555" name="Google Shape;20555;p83"/>
            <p:cNvSpPr/>
            <p:nvPr/>
          </p:nvSpPr>
          <p:spPr>
            <a:xfrm>
              <a:off x="7932723" y="2885598"/>
              <a:ext cx="353245" cy="241795"/>
            </a:xfrm>
            <a:custGeom>
              <a:rect b="b" l="l" r="r" t="t"/>
              <a:pathLst>
                <a:path extrusionOk="0" h="9290" w="13572">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83"/>
            <p:cNvSpPr/>
            <p:nvPr/>
          </p:nvSpPr>
          <p:spPr>
            <a:xfrm>
              <a:off x="7932801" y="2885598"/>
              <a:ext cx="27589" cy="241795"/>
            </a:xfrm>
            <a:custGeom>
              <a:rect b="b" l="l" r="r" t="t"/>
              <a:pathLst>
                <a:path extrusionOk="0" h="9290" w="106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83"/>
            <p:cNvSpPr/>
            <p:nvPr/>
          </p:nvSpPr>
          <p:spPr>
            <a:xfrm>
              <a:off x="7958907" y="2914176"/>
              <a:ext cx="300956" cy="210927"/>
            </a:xfrm>
            <a:custGeom>
              <a:rect b="b" l="l" r="r" t="t"/>
              <a:pathLst>
                <a:path extrusionOk="0" h="8104" w="11563">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83"/>
            <p:cNvSpPr/>
            <p:nvPr/>
          </p:nvSpPr>
          <p:spPr>
            <a:xfrm>
              <a:off x="7958907" y="2914176"/>
              <a:ext cx="22566" cy="210927"/>
            </a:xfrm>
            <a:custGeom>
              <a:rect b="b" l="l" r="r" t="t"/>
              <a:pathLst>
                <a:path extrusionOk="0" h="8104" w="867">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83"/>
            <p:cNvSpPr/>
            <p:nvPr/>
          </p:nvSpPr>
          <p:spPr>
            <a:xfrm>
              <a:off x="8079622" y="3032497"/>
              <a:ext cx="28032" cy="92970"/>
            </a:xfrm>
            <a:custGeom>
              <a:rect b="b" l="l" r="r" t="t"/>
              <a:pathLst>
                <a:path extrusionOk="0" h="3572" w="1077">
                  <a:moveTo>
                    <a:pt x="0" y="0"/>
                  </a:moveTo>
                  <a:lnTo>
                    <a:pt x="0" y="3572"/>
                  </a:lnTo>
                  <a:lnTo>
                    <a:pt x="1077" y="3572"/>
                  </a:lnTo>
                  <a:lnTo>
                    <a:pt x="10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83"/>
            <p:cNvSpPr/>
            <p:nvPr/>
          </p:nvSpPr>
          <p:spPr>
            <a:xfrm>
              <a:off x="8079622" y="3032497"/>
              <a:ext cx="14940" cy="92970"/>
            </a:xfrm>
            <a:custGeom>
              <a:rect b="b" l="l" r="r" t="t"/>
              <a:pathLst>
                <a:path extrusionOk="0" h="3572" w="574">
                  <a:moveTo>
                    <a:pt x="0" y="0"/>
                  </a:moveTo>
                  <a:lnTo>
                    <a:pt x="0" y="3572"/>
                  </a:lnTo>
                  <a:lnTo>
                    <a:pt x="574" y="3572"/>
                  </a:lnTo>
                  <a:lnTo>
                    <a:pt x="574"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83"/>
            <p:cNvSpPr/>
            <p:nvPr/>
          </p:nvSpPr>
          <p:spPr>
            <a:xfrm>
              <a:off x="8159292" y="2940724"/>
              <a:ext cx="55152" cy="185472"/>
            </a:xfrm>
            <a:custGeom>
              <a:rect b="b" l="l" r="r" t="t"/>
              <a:pathLst>
                <a:path extrusionOk="0" h="7126" w="2119">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83"/>
            <p:cNvSpPr/>
            <p:nvPr/>
          </p:nvSpPr>
          <p:spPr>
            <a:xfrm>
              <a:off x="8159292" y="2940724"/>
              <a:ext cx="18245" cy="185472"/>
            </a:xfrm>
            <a:custGeom>
              <a:rect b="b" l="l" r="r" t="t"/>
              <a:pathLst>
                <a:path extrusionOk="0" h="7126" w="701">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83"/>
            <p:cNvSpPr/>
            <p:nvPr/>
          </p:nvSpPr>
          <p:spPr>
            <a:xfrm>
              <a:off x="8079622" y="2978203"/>
              <a:ext cx="54970" cy="54319"/>
            </a:xfrm>
            <a:custGeom>
              <a:rect b="b" l="l" r="r" t="t"/>
              <a:pathLst>
                <a:path extrusionOk="0" h="2087" w="2112">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83"/>
            <p:cNvSpPr/>
            <p:nvPr/>
          </p:nvSpPr>
          <p:spPr>
            <a:xfrm>
              <a:off x="8079622" y="2978203"/>
              <a:ext cx="34903" cy="54319"/>
            </a:xfrm>
            <a:custGeom>
              <a:rect b="b" l="l" r="r" t="t"/>
              <a:pathLst>
                <a:path extrusionOk="0" h="2087" w="1341">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83"/>
            <p:cNvSpPr/>
            <p:nvPr/>
          </p:nvSpPr>
          <p:spPr>
            <a:xfrm>
              <a:off x="8089773" y="2978255"/>
              <a:ext cx="34643" cy="32743"/>
            </a:xfrm>
            <a:custGeom>
              <a:rect b="b" l="l" r="r" t="t"/>
              <a:pathLst>
                <a:path extrusionOk="0" h="1258" w="1331">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83"/>
            <p:cNvSpPr/>
            <p:nvPr/>
          </p:nvSpPr>
          <p:spPr>
            <a:xfrm>
              <a:off x="8089773" y="2978255"/>
              <a:ext cx="24752" cy="32743"/>
            </a:xfrm>
            <a:custGeom>
              <a:rect b="b" l="l" r="r" t="t"/>
              <a:pathLst>
                <a:path extrusionOk="0" h="1258" w="951">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83"/>
            <p:cNvSpPr/>
            <p:nvPr/>
          </p:nvSpPr>
          <p:spPr>
            <a:xfrm>
              <a:off x="8017234" y="3052460"/>
              <a:ext cx="29984" cy="30062"/>
            </a:xfrm>
            <a:custGeom>
              <a:rect b="b" l="l" r="r" t="t"/>
              <a:pathLst>
                <a:path extrusionOk="0" h="1155" w="1152">
                  <a:moveTo>
                    <a:pt x="1" y="0"/>
                  </a:moveTo>
                  <a:lnTo>
                    <a:pt x="1" y="1154"/>
                  </a:lnTo>
                  <a:lnTo>
                    <a:pt x="1152" y="1154"/>
                  </a:lnTo>
                  <a:lnTo>
                    <a:pt x="115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83"/>
            <p:cNvSpPr/>
            <p:nvPr/>
          </p:nvSpPr>
          <p:spPr>
            <a:xfrm>
              <a:off x="8017234" y="3052460"/>
              <a:ext cx="14966" cy="30062"/>
            </a:xfrm>
            <a:custGeom>
              <a:rect b="b" l="l" r="r" t="t"/>
              <a:pathLst>
                <a:path extrusionOk="0" h="1155" w="575">
                  <a:moveTo>
                    <a:pt x="1" y="0"/>
                  </a:moveTo>
                  <a:lnTo>
                    <a:pt x="1" y="1154"/>
                  </a:lnTo>
                  <a:lnTo>
                    <a:pt x="574" y="1154"/>
                  </a:lnTo>
                  <a:lnTo>
                    <a:pt x="57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83"/>
            <p:cNvSpPr/>
            <p:nvPr/>
          </p:nvSpPr>
          <p:spPr>
            <a:xfrm>
              <a:off x="8009556" y="3080101"/>
              <a:ext cx="45444" cy="45366"/>
            </a:xfrm>
            <a:custGeom>
              <a:rect b="b" l="l" r="r" t="t"/>
              <a:pathLst>
                <a:path extrusionOk="0" h="1743" w="1746">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83"/>
            <p:cNvSpPr/>
            <p:nvPr/>
          </p:nvSpPr>
          <p:spPr>
            <a:xfrm>
              <a:off x="8009556" y="3080101"/>
              <a:ext cx="23191" cy="45288"/>
            </a:xfrm>
            <a:custGeom>
              <a:rect b="b" l="l" r="r" t="t"/>
              <a:pathLst>
                <a:path extrusionOk="0" h="1740" w="891">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83"/>
            <p:cNvSpPr/>
            <p:nvPr/>
          </p:nvSpPr>
          <p:spPr>
            <a:xfrm>
              <a:off x="7999848" y="2961051"/>
              <a:ext cx="64392" cy="75584"/>
            </a:xfrm>
            <a:custGeom>
              <a:rect b="b" l="l" r="r" t="t"/>
              <a:pathLst>
                <a:path extrusionOk="0" h="2904" w="2474">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83"/>
            <p:cNvSpPr/>
            <p:nvPr/>
          </p:nvSpPr>
          <p:spPr>
            <a:xfrm>
              <a:off x="7999848" y="2961051"/>
              <a:ext cx="39770" cy="75688"/>
            </a:xfrm>
            <a:custGeom>
              <a:rect b="b" l="l" r="r" t="t"/>
              <a:pathLst>
                <a:path extrusionOk="0" h="2908" w="1528">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83"/>
            <p:cNvSpPr/>
            <p:nvPr/>
          </p:nvSpPr>
          <p:spPr>
            <a:xfrm>
              <a:off x="8006173" y="3036531"/>
              <a:ext cx="51847" cy="17595"/>
            </a:xfrm>
            <a:custGeom>
              <a:rect b="b" l="l" r="r" t="t"/>
              <a:pathLst>
                <a:path extrusionOk="0" h="676" w="1992">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83"/>
            <p:cNvSpPr/>
            <p:nvPr/>
          </p:nvSpPr>
          <p:spPr>
            <a:xfrm>
              <a:off x="8006173" y="3039368"/>
              <a:ext cx="51847" cy="14758"/>
            </a:xfrm>
            <a:custGeom>
              <a:rect b="b" l="l" r="r" t="t"/>
              <a:pathLst>
                <a:path extrusionOk="0" h="567" w="1992">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83"/>
            <p:cNvSpPr/>
            <p:nvPr/>
          </p:nvSpPr>
          <p:spPr>
            <a:xfrm>
              <a:off x="8107081" y="3032497"/>
              <a:ext cx="27511" cy="92970"/>
            </a:xfrm>
            <a:custGeom>
              <a:rect b="b" l="l" r="r" t="t"/>
              <a:pathLst>
                <a:path extrusionOk="0" h="3572" w="1057">
                  <a:moveTo>
                    <a:pt x="1" y="0"/>
                  </a:moveTo>
                  <a:lnTo>
                    <a:pt x="1" y="3572"/>
                  </a:lnTo>
                  <a:lnTo>
                    <a:pt x="1056" y="3572"/>
                  </a:lnTo>
                  <a:lnTo>
                    <a:pt x="105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83"/>
            <p:cNvSpPr/>
            <p:nvPr/>
          </p:nvSpPr>
          <p:spPr>
            <a:xfrm>
              <a:off x="8072829" y="3182493"/>
              <a:ext cx="69728" cy="48463"/>
            </a:xfrm>
            <a:custGeom>
              <a:rect b="b" l="l" r="r" t="t"/>
              <a:pathLst>
                <a:path extrusionOk="0" h="1862" w="2679">
                  <a:moveTo>
                    <a:pt x="1" y="1"/>
                  </a:moveTo>
                  <a:lnTo>
                    <a:pt x="1" y="1862"/>
                  </a:lnTo>
                  <a:lnTo>
                    <a:pt x="2678" y="1862"/>
                  </a:lnTo>
                  <a:lnTo>
                    <a:pt x="267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83"/>
            <p:cNvSpPr/>
            <p:nvPr/>
          </p:nvSpPr>
          <p:spPr>
            <a:xfrm>
              <a:off x="8072829" y="3182493"/>
              <a:ext cx="14966" cy="48463"/>
            </a:xfrm>
            <a:custGeom>
              <a:rect b="b" l="l" r="r" t="t"/>
              <a:pathLst>
                <a:path extrusionOk="0" h="1862" w="575">
                  <a:moveTo>
                    <a:pt x="1" y="1"/>
                  </a:moveTo>
                  <a:lnTo>
                    <a:pt x="1" y="1862"/>
                  </a:lnTo>
                  <a:lnTo>
                    <a:pt x="574" y="1862"/>
                  </a:lnTo>
                  <a:lnTo>
                    <a:pt x="574"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83"/>
            <p:cNvSpPr/>
            <p:nvPr/>
          </p:nvSpPr>
          <p:spPr>
            <a:xfrm>
              <a:off x="8038134" y="3229291"/>
              <a:ext cx="139117" cy="28786"/>
            </a:xfrm>
            <a:custGeom>
              <a:rect b="b" l="l" r="r" t="t"/>
              <a:pathLst>
                <a:path extrusionOk="0" h="1106" w="5345">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83"/>
            <p:cNvSpPr/>
            <p:nvPr/>
          </p:nvSpPr>
          <p:spPr>
            <a:xfrm>
              <a:off x="8038134" y="3236162"/>
              <a:ext cx="139117" cy="21915"/>
            </a:xfrm>
            <a:custGeom>
              <a:rect b="b" l="l" r="r" t="t"/>
              <a:pathLst>
                <a:path extrusionOk="0" h="842" w="5345">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83"/>
            <p:cNvSpPr/>
            <p:nvPr/>
          </p:nvSpPr>
          <p:spPr>
            <a:xfrm>
              <a:off x="7932723" y="3125077"/>
              <a:ext cx="353245" cy="60826"/>
            </a:xfrm>
            <a:custGeom>
              <a:rect b="b" l="l" r="r" t="t"/>
              <a:pathLst>
                <a:path extrusionOk="0" h="2337" w="13572">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83"/>
            <p:cNvSpPr/>
            <p:nvPr/>
          </p:nvSpPr>
          <p:spPr>
            <a:xfrm>
              <a:off x="7932801" y="3124998"/>
              <a:ext cx="27589" cy="60826"/>
            </a:xfrm>
            <a:custGeom>
              <a:rect b="b" l="l" r="r" t="t"/>
              <a:pathLst>
                <a:path extrusionOk="0" h="2337" w="106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83"/>
            <p:cNvSpPr/>
            <p:nvPr/>
          </p:nvSpPr>
          <p:spPr>
            <a:xfrm>
              <a:off x="8100132" y="3149725"/>
              <a:ext cx="16501" cy="11270"/>
            </a:xfrm>
            <a:custGeom>
              <a:rect b="b" l="l" r="r" t="t"/>
              <a:pathLst>
                <a:path extrusionOk="0" h="433" w="634">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83"/>
            <p:cNvSpPr/>
            <p:nvPr/>
          </p:nvSpPr>
          <p:spPr>
            <a:xfrm>
              <a:off x="7927127" y="2879845"/>
              <a:ext cx="364515" cy="383619"/>
            </a:xfrm>
            <a:custGeom>
              <a:rect b="b" l="l" r="r" t="t"/>
              <a:pathLst>
                <a:path extrusionOk="0" h="14739" w="14005">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4" name="Google Shape;20584;p83"/>
          <p:cNvGrpSpPr/>
          <p:nvPr/>
        </p:nvGrpSpPr>
        <p:grpSpPr>
          <a:xfrm>
            <a:off x="859281" y="3352531"/>
            <a:ext cx="327426" cy="357826"/>
            <a:chOff x="859281" y="3352531"/>
            <a:chExt cx="327426" cy="357826"/>
          </a:xfrm>
        </p:grpSpPr>
        <p:sp>
          <p:nvSpPr>
            <p:cNvPr id="20585" name="Google Shape;20585;p83"/>
            <p:cNvSpPr/>
            <p:nvPr/>
          </p:nvSpPr>
          <p:spPr>
            <a:xfrm>
              <a:off x="889968" y="3357684"/>
              <a:ext cx="291430" cy="291430"/>
            </a:xfrm>
            <a:custGeom>
              <a:rect b="b" l="l" r="r" t="t"/>
              <a:pathLst>
                <a:path extrusionOk="0" h="11197" w="11197">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83"/>
            <p:cNvSpPr/>
            <p:nvPr/>
          </p:nvSpPr>
          <p:spPr>
            <a:xfrm>
              <a:off x="884190" y="3360808"/>
              <a:ext cx="254080" cy="288281"/>
            </a:xfrm>
            <a:custGeom>
              <a:rect b="b" l="l" r="r" t="t"/>
              <a:pathLst>
                <a:path extrusionOk="0" h="11076" w="9762">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83"/>
            <p:cNvSpPr/>
            <p:nvPr/>
          </p:nvSpPr>
          <p:spPr>
            <a:xfrm>
              <a:off x="940253" y="3637896"/>
              <a:ext cx="190677" cy="67255"/>
            </a:xfrm>
            <a:custGeom>
              <a:rect b="b" l="l" r="r" t="t"/>
              <a:pathLst>
                <a:path extrusionOk="0" h="2584" w="7326">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83"/>
            <p:cNvSpPr/>
            <p:nvPr/>
          </p:nvSpPr>
          <p:spPr>
            <a:xfrm>
              <a:off x="1097303" y="3660723"/>
              <a:ext cx="33628" cy="44429"/>
            </a:xfrm>
            <a:custGeom>
              <a:rect b="b" l="l" r="r" t="t"/>
              <a:pathLst>
                <a:path extrusionOk="0" h="1707" w="1292">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83"/>
            <p:cNvSpPr/>
            <p:nvPr/>
          </p:nvSpPr>
          <p:spPr>
            <a:xfrm>
              <a:off x="974037" y="3464189"/>
              <a:ext cx="123292" cy="89665"/>
            </a:xfrm>
            <a:custGeom>
              <a:rect b="b" l="l" r="r" t="t"/>
              <a:pathLst>
                <a:path extrusionOk="0" h="3445" w="4737">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83"/>
            <p:cNvSpPr/>
            <p:nvPr/>
          </p:nvSpPr>
          <p:spPr>
            <a:xfrm>
              <a:off x="1001964" y="3464189"/>
              <a:ext cx="95365" cy="89665"/>
            </a:xfrm>
            <a:custGeom>
              <a:rect b="b" l="l" r="r" t="t"/>
              <a:pathLst>
                <a:path extrusionOk="0" h="3445" w="3664">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83"/>
            <p:cNvSpPr/>
            <p:nvPr/>
          </p:nvSpPr>
          <p:spPr>
            <a:xfrm>
              <a:off x="1002068" y="3598621"/>
              <a:ext cx="67229" cy="50493"/>
            </a:xfrm>
            <a:custGeom>
              <a:rect b="b" l="l" r="r" t="t"/>
              <a:pathLst>
                <a:path extrusionOk="0" h="1940" w="2583">
                  <a:moveTo>
                    <a:pt x="0" y="0"/>
                  </a:moveTo>
                  <a:lnTo>
                    <a:pt x="0" y="1939"/>
                  </a:lnTo>
                  <a:lnTo>
                    <a:pt x="2583" y="1939"/>
                  </a:lnTo>
                  <a:lnTo>
                    <a:pt x="2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83"/>
            <p:cNvSpPr/>
            <p:nvPr/>
          </p:nvSpPr>
          <p:spPr>
            <a:xfrm>
              <a:off x="1002068" y="3598621"/>
              <a:ext cx="67229" cy="33706"/>
            </a:xfrm>
            <a:custGeom>
              <a:rect b="b" l="l" r="r" t="t"/>
              <a:pathLst>
                <a:path extrusionOk="0" h="1295" w="2583">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83"/>
            <p:cNvSpPr/>
            <p:nvPr/>
          </p:nvSpPr>
          <p:spPr>
            <a:xfrm>
              <a:off x="990876" y="3628553"/>
              <a:ext cx="44819" cy="40030"/>
            </a:xfrm>
            <a:custGeom>
              <a:rect b="b" l="l" r="r" t="t"/>
              <a:pathLst>
                <a:path extrusionOk="0" h="1538" w="1722">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83"/>
            <p:cNvSpPr/>
            <p:nvPr/>
          </p:nvSpPr>
          <p:spPr>
            <a:xfrm>
              <a:off x="1035670" y="3628553"/>
              <a:ext cx="44793" cy="40030"/>
            </a:xfrm>
            <a:custGeom>
              <a:rect b="b" l="l" r="r" t="t"/>
              <a:pathLst>
                <a:path extrusionOk="0" h="1538" w="1721">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83"/>
            <p:cNvSpPr/>
            <p:nvPr/>
          </p:nvSpPr>
          <p:spPr>
            <a:xfrm>
              <a:off x="979528" y="3509633"/>
              <a:ext cx="112126" cy="105854"/>
            </a:xfrm>
            <a:custGeom>
              <a:rect b="b" l="l" r="r" t="t"/>
              <a:pathLst>
                <a:path extrusionOk="0" h="4067" w="4308">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83"/>
            <p:cNvSpPr/>
            <p:nvPr/>
          </p:nvSpPr>
          <p:spPr>
            <a:xfrm>
              <a:off x="940331" y="3660723"/>
              <a:ext cx="33732" cy="44429"/>
            </a:xfrm>
            <a:custGeom>
              <a:rect b="b" l="l" r="r" t="t"/>
              <a:pathLst>
                <a:path extrusionOk="0" h="1707" w="1296">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83"/>
            <p:cNvSpPr/>
            <p:nvPr/>
          </p:nvSpPr>
          <p:spPr>
            <a:xfrm>
              <a:off x="979633" y="3509633"/>
              <a:ext cx="95261" cy="105411"/>
            </a:xfrm>
            <a:custGeom>
              <a:rect b="b" l="l" r="r" t="t"/>
              <a:pathLst>
                <a:path extrusionOk="0" h="4050" w="366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83"/>
            <p:cNvSpPr/>
            <p:nvPr/>
          </p:nvSpPr>
          <p:spPr>
            <a:xfrm>
              <a:off x="991163" y="3506510"/>
              <a:ext cx="91174" cy="30140"/>
            </a:xfrm>
            <a:custGeom>
              <a:rect b="b" l="l" r="r" t="t"/>
              <a:pathLst>
                <a:path extrusionOk="0" h="1158" w="3503">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83"/>
            <p:cNvSpPr/>
            <p:nvPr/>
          </p:nvSpPr>
          <p:spPr>
            <a:xfrm>
              <a:off x="935126" y="3458879"/>
              <a:ext cx="201036" cy="251478"/>
            </a:xfrm>
            <a:custGeom>
              <a:rect b="b" l="l" r="r" t="t"/>
              <a:pathLst>
                <a:path extrusionOk="0" h="9662" w="7724">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83"/>
            <p:cNvSpPr/>
            <p:nvPr/>
          </p:nvSpPr>
          <p:spPr>
            <a:xfrm>
              <a:off x="968727" y="3688650"/>
              <a:ext cx="10567" cy="21707"/>
            </a:xfrm>
            <a:custGeom>
              <a:rect b="b" l="l" r="r" t="t"/>
              <a:pathLst>
                <a:path extrusionOk="0" h="834" w="406">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83"/>
            <p:cNvSpPr/>
            <p:nvPr/>
          </p:nvSpPr>
          <p:spPr>
            <a:xfrm>
              <a:off x="1092071" y="3688650"/>
              <a:ext cx="10463" cy="21707"/>
            </a:xfrm>
            <a:custGeom>
              <a:rect b="b" l="l" r="r" t="t"/>
              <a:pathLst>
                <a:path extrusionOk="0" h="834" w="402">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83"/>
            <p:cNvSpPr/>
            <p:nvPr/>
          </p:nvSpPr>
          <p:spPr>
            <a:xfrm>
              <a:off x="859281" y="3352531"/>
              <a:ext cx="327426" cy="285444"/>
            </a:xfrm>
            <a:custGeom>
              <a:rect b="b" l="l" r="r" t="t"/>
              <a:pathLst>
                <a:path extrusionOk="0" h="10967" w="1258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3" name="Google Shape;20603;p83"/>
          <p:cNvGrpSpPr/>
          <p:nvPr/>
        </p:nvGrpSpPr>
        <p:grpSpPr>
          <a:xfrm>
            <a:off x="1317912" y="3388371"/>
            <a:ext cx="372115" cy="273185"/>
            <a:chOff x="1317912" y="3388371"/>
            <a:chExt cx="372115" cy="273185"/>
          </a:xfrm>
        </p:grpSpPr>
        <p:sp>
          <p:nvSpPr>
            <p:cNvPr id="20604" name="Google Shape;20604;p83"/>
            <p:cNvSpPr/>
            <p:nvPr/>
          </p:nvSpPr>
          <p:spPr>
            <a:xfrm>
              <a:off x="1333841" y="3505677"/>
              <a:ext cx="10932" cy="38677"/>
            </a:xfrm>
            <a:custGeom>
              <a:rect b="b" l="l" r="r" t="t"/>
              <a:pathLst>
                <a:path extrusionOk="0" h="1486" w="42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83"/>
            <p:cNvSpPr/>
            <p:nvPr/>
          </p:nvSpPr>
          <p:spPr>
            <a:xfrm>
              <a:off x="1329260" y="3481315"/>
              <a:ext cx="93178" cy="104865"/>
            </a:xfrm>
            <a:custGeom>
              <a:rect b="b" l="l" r="r" t="t"/>
              <a:pathLst>
                <a:path extrusionOk="0" h="4029" w="358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83"/>
            <p:cNvSpPr/>
            <p:nvPr/>
          </p:nvSpPr>
          <p:spPr>
            <a:xfrm>
              <a:off x="1329260" y="3481940"/>
              <a:ext cx="45730" cy="104240"/>
            </a:xfrm>
            <a:custGeom>
              <a:rect b="b" l="l" r="r" t="t"/>
              <a:pathLst>
                <a:path extrusionOk="0" h="4005" w="1757">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83"/>
            <p:cNvSpPr/>
            <p:nvPr/>
          </p:nvSpPr>
          <p:spPr>
            <a:xfrm>
              <a:off x="1323508" y="3562807"/>
              <a:ext cx="104787" cy="93257"/>
            </a:xfrm>
            <a:custGeom>
              <a:rect b="b" l="l" r="r" t="t"/>
              <a:pathLst>
                <a:path extrusionOk="0" h="3583" w="4026">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83"/>
            <p:cNvSpPr/>
            <p:nvPr/>
          </p:nvSpPr>
          <p:spPr>
            <a:xfrm>
              <a:off x="1323508" y="3588626"/>
              <a:ext cx="104787" cy="67437"/>
            </a:xfrm>
            <a:custGeom>
              <a:rect b="b" l="l" r="r" t="t"/>
              <a:pathLst>
                <a:path extrusionOk="0" h="2591" w="4026">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83"/>
            <p:cNvSpPr/>
            <p:nvPr/>
          </p:nvSpPr>
          <p:spPr>
            <a:xfrm>
              <a:off x="1340998" y="3517155"/>
              <a:ext cx="69806" cy="57313"/>
            </a:xfrm>
            <a:custGeom>
              <a:rect b="b" l="l" r="r" t="t"/>
              <a:pathLst>
                <a:path extrusionOk="0" h="2202" w="2682">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83"/>
            <p:cNvSpPr/>
            <p:nvPr/>
          </p:nvSpPr>
          <p:spPr>
            <a:xfrm>
              <a:off x="1341259" y="3517207"/>
              <a:ext cx="69545" cy="56818"/>
            </a:xfrm>
            <a:custGeom>
              <a:rect b="b" l="l" r="r" t="t"/>
              <a:pathLst>
                <a:path extrusionOk="0" h="2183" w="2672">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83"/>
            <p:cNvSpPr/>
            <p:nvPr/>
          </p:nvSpPr>
          <p:spPr>
            <a:xfrm>
              <a:off x="1323404" y="3605310"/>
              <a:ext cx="23373" cy="50754"/>
            </a:xfrm>
            <a:custGeom>
              <a:rect b="b" l="l" r="r" t="t"/>
              <a:pathLst>
                <a:path extrusionOk="0" h="1950" w="898">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83"/>
            <p:cNvSpPr/>
            <p:nvPr/>
          </p:nvSpPr>
          <p:spPr>
            <a:xfrm>
              <a:off x="1405000" y="3605310"/>
              <a:ext cx="23295" cy="50754"/>
            </a:xfrm>
            <a:custGeom>
              <a:rect b="b" l="l" r="r" t="t"/>
              <a:pathLst>
                <a:path extrusionOk="0" h="1950" w="895">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83"/>
            <p:cNvSpPr/>
            <p:nvPr/>
          </p:nvSpPr>
          <p:spPr>
            <a:xfrm>
              <a:off x="1585501" y="3487093"/>
              <a:ext cx="29151" cy="64106"/>
            </a:xfrm>
            <a:custGeom>
              <a:rect b="b" l="l" r="r" t="t"/>
              <a:pathLst>
                <a:path extrusionOk="0" h="2463" w="112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83"/>
            <p:cNvSpPr/>
            <p:nvPr/>
          </p:nvSpPr>
          <p:spPr>
            <a:xfrm>
              <a:off x="1597135" y="3481315"/>
              <a:ext cx="69988" cy="69884"/>
            </a:xfrm>
            <a:custGeom>
              <a:rect b="b" l="l" r="r" t="t"/>
              <a:pathLst>
                <a:path extrusionOk="0" h="2685" w="2689">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83"/>
            <p:cNvSpPr/>
            <p:nvPr/>
          </p:nvSpPr>
          <p:spPr>
            <a:xfrm>
              <a:off x="1608847" y="3568663"/>
              <a:ext cx="34929" cy="34929"/>
            </a:xfrm>
            <a:custGeom>
              <a:rect b="b" l="l" r="r" t="t"/>
              <a:pathLst>
                <a:path extrusionOk="0" h="1342" w="1342">
                  <a:moveTo>
                    <a:pt x="1" y="1"/>
                  </a:moveTo>
                  <a:lnTo>
                    <a:pt x="1" y="1341"/>
                  </a:lnTo>
                  <a:lnTo>
                    <a:pt x="1341" y="1341"/>
                  </a:lnTo>
                  <a:lnTo>
                    <a:pt x="134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83"/>
            <p:cNvSpPr/>
            <p:nvPr/>
          </p:nvSpPr>
          <p:spPr>
            <a:xfrm>
              <a:off x="1568010" y="3582770"/>
              <a:ext cx="116603" cy="73293"/>
            </a:xfrm>
            <a:custGeom>
              <a:rect b="b" l="l" r="r" t="t"/>
              <a:pathLst>
                <a:path extrusionOk="0" h="2816" w="448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83"/>
            <p:cNvSpPr/>
            <p:nvPr/>
          </p:nvSpPr>
          <p:spPr>
            <a:xfrm>
              <a:off x="1591357" y="3510518"/>
              <a:ext cx="69910" cy="63950"/>
            </a:xfrm>
            <a:custGeom>
              <a:rect b="b" l="l" r="r" t="t"/>
              <a:pathLst>
                <a:path extrusionOk="0" h="2457" w="2686">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83"/>
            <p:cNvSpPr/>
            <p:nvPr/>
          </p:nvSpPr>
          <p:spPr>
            <a:xfrm>
              <a:off x="1591357" y="3510440"/>
              <a:ext cx="69728" cy="62648"/>
            </a:xfrm>
            <a:custGeom>
              <a:rect b="b" l="l" r="r" t="t"/>
              <a:pathLst>
                <a:path extrusionOk="0" h="2407" w="2679">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83"/>
            <p:cNvSpPr/>
            <p:nvPr/>
          </p:nvSpPr>
          <p:spPr>
            <a:xfrm>
              <a:off x="1661241" y="3597606"/>
              <a:ext cx="23269" cy="58458"/>
            </a:xfrm>
            <a:custGeom>
              <a:rect b="b" l="l" r="r" t="t"/>
              <a:pathLst>
                <a:path extrusionOk="0" h="2246" w="894">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83"/>
            <p:cNvSpPr/>
            <p:nvPr/>
          </p:nvSpPr>
          <p:spPr>
            <a:xfrm>
              <a:off x="1404896" y="3574441"/>
              <a:ext cx="198121" cy="81622"/>
            </a:xfrm>
            <a:custGeom>
              <a:rect b="b" l="l" r="r" t="t"/>
              <a:pathLst>
                <a:path extrusionOk="0" h="3136" w="7612">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83"/>
            <p:cNvSpPr/>
            <p:nvPr/>
          </p:nvSpPr>
          <p:spPr>
            <a:xfrm>
              <a:off x="1568010" y="3598257"/>
              <a:ext cx="35007" cy="57807"/>
            </a:xfrm>
            <a:custGeom>
              <a:rect b="b" l="l" r="r" t="t"/>
              <a:pathLst>
                <a:path extrusionOk="0" h="2221" w="1345">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83"/>
            <p:cNvSpPr/>
            <p:nvPr/>
          </p:nvSpPr>
          <p:spPr>
            <a:xfrm>
              <a:off x="1439903" y="3393941"/>
              <a:ext cx="128133" cy="93152"/>
            </a:xfrm>
            <a:custGeom>
              <a:rect b="b" l="l" r="r" t="t"/>
              <a:pathLst>
                <a:path extrusionOk="0" h="3579" w="4923">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83"/>
            <p:cNvSpPr/>
            <p:nvPr/>
          </p:nvSpPr>
          <p:spPr>
            <a:xfrm>
              <a:off x="1469002" y="3393941"/>
              <a:ext cx="99035" cy="93152"/>
            </a:xfrm>
            <a:custGeom>
              <a:rect b="b" l="l" r="r" t="t"/>
              <a:pathLst>
                <a:path extrusionOk="0" h="3579" w="3805">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83"/>
            <p:cNvSpPr/>
            <p:nvPr/>
          </p:nvSpPr>
          <p:spPr>
            <a:xfrm>
              <a:off x="1469002" y="3533682"/>
              <a:ext cx="69910" cy="52419"/>
            </a:xfrm>
            <a:custGeom>
              <a:rect b="b" l="l" r="r" t="t"/>
              <a:pathLst>
                <a:path extrusionOk="0" h="2014" w="2686">
                  <a:moveTo>
                    <a:pt x="1" y="1"/>
                  </a:moveTo>
                  <a:lnTo>
                    <a:pt x="1" y="2013"/>
                  </a:lnTo>
                  <a:lnTo>
                    <a:pt x="2686" y="2013"/>
                  </a:lnTo>
                  <a:lnTo>
                    <a:pt x="2686"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83"/>
            <p:cNvSpPr/>
            <p:nvPr/>
          </p:nvSpPr>
          <p:spPr>
            <a:xfrm>
              <a:off x="1469002" y="3533682"/>
              <a:ext cx="69910" cy="35007"/>
            </a:xfrm>
            <a:custGeom>
              <a:rect b="b" l="l" r="r" t="t"/>
              <a:pathLst>
                <a:path extrusionOk="0" h="1345" w="2686">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83"/>
            <p:cNvSpPr/>
            <p:nvPr/>
          </p:nvSpPr>
          <p:spPr>
            <a:xfrm>
              <a:off x="1457393" y="3564785"/>
              <a:ext cx="46615" cy="41592"/>
            </a:xfrm>
            <a:custGeom>
              <a:rect b="b" l="l" r="r" t="t"/>
              <a:pathLst>
                <a:path extrusionOk="0" h="1598" w="1791">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83"/>
            <p:cNvSpPr/>
            <p:nvPr/>
          </p:nvSpPr>
          <p:spPr>
            <a:xfrm>
              <a:off x="1503983" y="3564785"/>
              <a:ext cx="46641" cy="41592"/>
            </a:xfrm>
            <a:custGeom>
              <a:rect b="b" l="l" r="r" t="t"/>
              <a:pathLst>
                <a:path extrusionOk="0" h="1598" w="1792">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83"/>
            <p:cNvSpPr/>
            <p:nvPr/>
          </p:nvSpPr>
          <p:spPr>
            <a:xfrm>
              <a:off x="1445759" y="3441129"/>
              <a:ext cx="116499" cy="110070"/>
            </a:xfrm>
            <a:custGeom>
              <a:rect b="b" l="l" r="r" t="t"/>
              <a:pathLst>
                <a:path extrusionOk="0" h="4229" w="4476">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83"/>
            <p:cNvSpPr/>
            <p:nvPr/>
          </p:nvSpPr>
          <p:spPr>
            <a:xfrm>
              <a:off x="1405000" y="3598257"/>
              <a:ext cx="34929" cy="57807"/>
            </a:xfrm>
            <a:custGeom>
              <a:rect b="b" l="l" r="r" t="t"/>
              <a:pathLst>
                <a:path extrusionOk="0" h="2221" w="1342">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83"/>
            <p:cNvSpPr/>
            <p:nvPr/>
          </p:nvSpPr>
          <p:spPr>
            <a:xfrm>
              <a:off x="1445655" y="3441129"/>
              <a:ext cx="99113" cy="109524"/>
            </a:xfrm>
            <a:custGeom>
              <a:rect b="b" l="l" r="r" t="t"/>
              <a:pathLst>
                <a:path extrusionOk="0" h="4208" w="3808">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83"/>
            <p:cNvSpPr/>
            <p:nvPr/>
          </p:nvSpPr>
          <p:spPr>
            <a:xfrm>
              <a:off x="1601534" y="3504948"/>
              <a:ext cx="50285" cy="16814"/>
            </a:xfrm>
            <a:custGeom>
              <a:rect b="b" l="l" r="r" t="t"/>
              <a:pathLst>
                <a:path extrusionOk="0" h="646" w="1932">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83"/>
            <p:cNvSpPr/>
            <p:nvPr/>
          </p:nvSpPr>
          <p:spPr>
            <a:xfrm>
              <a:off x="1317912" y="3388371"/>
              <a:ext cx="372115" cy="273185"/>
            </a:xfrm>
            <a:custGeom>
              <a:rect b="b" l="l" r="r" t="t"/>
              <a:pathLst>
                <a:path extrusionOk="0" h="10496" w="14297">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83"/>
            <p:cNvSpPr/>
            <p:nvPr/>
          </p:nvSpPr>
          <p:spPr>
            <a:xfrm>
              <a:off x="1655749" y="3615643"/>
              <a:ext cx="10906" cy="45913"/>
            </a:xfrm>
            <a:custGeom>
              <a:rect b="b" l="l" r="r" t="t"/>
              <a:pathLst>
                <a:path extrusionOk="0" h="1764" w="419">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83"/>
            <p:cNvSpPr/>
            <p:nvPr/>
          </p:nvSpPr>
          <p:spPr>
            <a:xfrm>
              <a:off x="1457836" y="3437927"/>
              <a:ext cx="94714" cy="31415"/>
            </a:xfrm>
            <a:custGeom>
              <a:rect b="b" l="l" r="r" t="t"/>
              <a:pathLst>
                <a:path extrusionOk="0" h="1207" w="3639">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83"/>
            <p:cNvSpPr/>
            <p:nvPr/>
          </p:nvSpPr>
          <p:spPr>
            <a:xfrm>
              <a:off x="1434489" y="3627277"/>
              <a:ext cx="10932" cy="34278"/>
            </a:xfrm>
            <a:custGeom>
              <a:rect b="b" l="l" r="r" t="t"/>
              <a:pathLst>
                <a:path extrusionOk="0" h="1317" w="42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83"/>
            <p:cNvSpPr/>
            <p:nvPr/>
          </p:nvSpPr>
          <p:spPr>
            <a:xfrm>
              <a:off x="1562701" y="3627277"/>
              <a:ext cx="10932" cy="34278"/>
            </a:xfrm>
            <a:custGeom>
              <a:rect b="b" l="l" r="r" t="t"/>
              <a:pathLst>
                <a:path extrusionOk="0" h="1317" w="42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7" name="Google Shape;20637;p83"/>
          <p:cNvGrpSpPr/>
          <p:nvPr/>
        </p:nvGrpSpPr>
        <p:grpSpPr>
          <a:xfrm>
            <a:off x="2779747" y="1525426"/>
            <a:ext cx="356993" cy="344214"/>
            <a:chOff x="2779747" y="1525426"/>
            <a:chExt cx="356993" cy="344214"/>
          </a:xfrm>
        </p:grpSpPr>
        <p:sp>
          <p:nvSpPr>
            <p:cNvPr id="20638" name="Google Shape;20638;p83"/>
            <p:cNvSpPr/>
            <p:nvPr/>
          </p:nvSpPr>
          <p:spPr>
            <a:xfrm>
              <a:off x="2952647" y="1530632"/>
              <a:ext cx="178887" cy="93387"/>
            </a:xfrm>
            <a:custGeom>
              <a:rect b="b" l="l" r="r" t="t"/>
              <a:pathLst>
                <a:path extrusionOk="0" h="3588" w="6873">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83"/>
            <p:cNvSpPr/>
            <p:nvPr/>
          </p:nvSpPr>
          <p:spPr>
            <a:xfrm>
              <a:off x="2975005" y="1720659"/>
              <a:ext cx="156529" cy="71029"/>
            </a:xfrm>
            <a:custGeom>
              <a:rect b="b" l="l" r="r" t="t"/>
              <a:pathLst>
                <a:path extrusionOk="0" h="2729" w="6014">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83"/>
            <p:cNvSpPr/>
            <p:nvPr/>
          </p:nvSpPr>
          <p:spPr>
            <a:xfrm>
              <a:off x="2784978" y="1770944"/>
              <a:ext cx="167695" cy="93387"/>
            </a:xfrm>
            <a:custGeom>
              <a:rect b="b" l="l" r="r" t="t"/>
              <a:pathLst>
                <a:path extrusionOk="0" h="3588" w="6443">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83"/>
            <p:cNvSpPr/>
            <p:nvPr/>
          </p:nvSpPr>
          <p:spPr>
            <a:xfrm>
              <a:off x="2784978" y="1620010"/>
              <a:ext cx="178887" cy="115822"/>
            </a:xfrm>
            <a:custGeom>
              <a:rect b="b" l="l" r="r" t="t"/>
              <a:pathLst>
                <a:path extrusionOk="0" h="4450" w="6873">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83"/>
            <p:cNvSpPr/>
            <p:nvPr/>
          </p:nvSpPr>
          <p:spPr>
            <a:xfrm>
              <a:off x="3023911" y="1547758"/>
              <a:ext cx="81076" cy="10463"/>
            </a:xfrm>
            <a:custGeom>
              <a:rect b="b" l="l" r="r" t="t"/>
              <a:pathLst>
                <a:path extrusionOk="0" h="402" w="3115">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83"/>
            <p:cNvSpPr/>
            <p:nvPr/>
          </p:nvSpPr>
          <p:spPr>
            <a:xfrm>
              <a:off x="2979221" y="1547758"/>
              <a:ext cx="36282" cy="10463"/>
            </a:xfrm>
            <a:custGeom>
              <a:rect b="b" l="l" r="r" t="t"/>
              <a:pathLst>
                <a:path extrusionOk="0" h="402" w="1394">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83"/>
            <p:cNvSpPr/>
            <p:nvPr/>
          </p:nvSpPr>
          <p:spPr>
            <a:xfrm>
              <a:off x="3079870" y="1570116"/>
              <a:ext cx="25117" cy="10463"/>
            </a:xfrm>
            <a:custGeom>
              <a:rect b="b" l="l" r="r" t="t"/>
              <a:pathLst>
                <a:path extrusionOk="0" h="402" w="965">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83"/>
            <p:cNvSpPr/>
            <p:nvPr/>
          </p:nvSpPr>
          <p:spPr>
            <a:xfrm>
              <a:off x="2979221" y="1570116"/>
              <a:ext cx="92241" cy="10463"/>
            </a:xfrm>
            <a:custGeom>
              <a:rect b="b" l="l" r="r" t="t"/>
              <a:pathLst>
                <a:path extrusionOk="0" h="402" w="3544">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83"/>
            <p:cNvSpPr/>
            <p:nvPr/>
          </p:nvSpPr>
          <p:spPr>
            <a:xfrm>
              <a:off x="2947442" y="1525426"/>
              <a:ext cx="189298" cy="103850"/>
            </a:xfrm>
            <a:custGeom>
              <a:rect b="b" l="l" r="r" t="t"/>
              <a:pathLst>
                <a:path extrusionOk="0" h="3990" w="7273">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83"/>
            <p:cNvSpPr/>
            <p:nvPr/>
          </p:nvSpPr>
          <p:spPr>
            <a:xfrm>
              <a:off x="2811526" y="1788070"/>
              <a:ext cx="81076" cy="10463"/>
            </a:xfrm>
            <a:custGeom>
              <a:rect b="b" l="l" r="r" t="t"/>
              <a:pathLst>
                <a:path extrusionOk="0" h="402" w="3115">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83"/>
            <p:cNvSpPr/>
            <p:nvPr/>
          </p:nvSpPr>
          <p:spPr>
            <a:xfrm>
              <a:off x="2901009" y="1788070"/>
              <a:ext cx="25117" cy="10463"/>
            </a:xfrm>
            <a:custGeom>
              <a:rect b="b" l="l" r="r" t="t"/>
              <a:pathLst>
                <a:path extrusionOk="0" h="402" w="965">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83"/>
            <p:cNvSpPr/>
            <p:nvPr/>
          </p:nvSpPr>
          <p:spPr>
            <a:xfrm>
              <a:off x="2811526" y="1810402"/>
              <a:ext cx="25221" cy="10463"/>
            </a:xfrm>
            <a:custGeom>
              <a:rect b="b" l="l" r="r" t="t"/>
              <a:pathLst>
                <a:path extrusionOk="0" h="402" w="969">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83"/>
            <p:cNvSpPr/>
            <p:nvPr/>
          </p:nvSpPr>
          <p:spPr>
            <a:xfrm>
              <a:off x="2845050" y="1810402"/>
              <a:ext cx="81076" cy="10463"/>
            </a:xfrm>
            <a:custGeom>
              <a:rect b="b" l="l" r="r" t="t"/>
              <a:pathLst>
                <a:path extrusionOk="0" h="402" w="3115">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83"/>
            <p:cNvSpPr/>
            <p:nvPr/>
          </p:nvSpPr>
          <p:spPr>
            <a:xfrm>
              <a:off x="2779747" y="1765712"/>
              <a:ext cx="178158" cy="103928"/>
            </a:xfrm>
            <a:custGeom>
              <a:rect b="b" l="l" r="r" t="t"/>
              <a:pathLst>
                <a:path extrusionOk="0" h="3993" w="6845">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83"/>
            <p:cNvSpPr/>
            <p:nvPr/>
          </p:nvSpPr>
          <p:spPr>
            <a:xfrm>
              <a:off x="3035076" y="1737785"/>
              <a:ext cx="69910" cy="10463"/>
            </a:xfrm>
            <a:custGeom>
              <a:rect b="b" l="l" r="r" t="t"/>
              <a:pathLst>
                <a:path extrusionOk="0" h="402" w="2686">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83"/>
            <p:cNvSpPr/>
            <p:nvPr/>
          </p:nvSpPr>
          <p:spPr>
            <a:xfrm>
              <a:off x="3001553" y="1737785"/>
              <a:ext cx="25117" cy="10463"/>
            </a:xfrm>
            <a:custGeom>
              <a:rect b="b" l="l" r="r" t="t"/>
              <a:pathLst>
                <a:path extrusionOk="0" h="402" w="965">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83"/>
            <p:cNvSpPr/>
            <p:nvPr/>
          </p:nvSpPr>
          <p:spPr>
            <a:xfrm>
              <a:off x="2969773" y="1715427"/>
              <a:ext cx="166888" cy="81466"/>
            </a:xfrm>
            <a:custGeom>
              <a:rect b="b" l="l" r="r" t="t"/>
              <a:pathLst>
                <a:path extrusionOk="0" h="3130" w="6412">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83"/>
            <p:cNvSpPr/>
            <p:nvPr/>
          </p:nvSpPr>
          <p:spPr>
            <a:xfrm>
              <a:off x="2811526" y="1637136"/>
              <a:ext cx="81076" cy="10567"/>
            </a:xfrm>
            <a:custGeom>
              <a:rect b="b" l="l" r="r" t="t"/>
              <a:pathLst>
                <a:path extrusionOk="0" h="406" w="3115">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83"/>
            <p:cNvSpPr/>
            <p:nvPr/>
          </p:nvSpPr>
          <p:spPr>
            <a:xfrm>
              <a:off x="2901009" y="1637136"/>
              <a:ext cx="36282" cy="10567"/>
            </a:xfrm>
            <a:custGeom>
              <a:rect b="b" l="l" r="r" t="t"/>
              <a:pathLst>
                <a:path extrusionOk="0" h="406" w="1394">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83"/>
            <p:cNvSpPr/>
            <p:nvPr/>
          </p:nvSpPr>
          <p:spPr>
            <a:xfrm>
              <a:off x="2811526" y="1681826"/>
              <a:ext cx="81076" cy="10567"/>
            </a:xfrm>
            <a:custGeom>
              <a:rect b="b" l="l" r="r" t="t"/>
              <a:pathLst>
                <a:path extrusionOk="0" h="406" w="3115">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83"/>
            <p:cNvSpPr/>
            <p:nvPr/>
          </p:nvSpPr>
          <p:spPr>
            <a:xfrm>
              <a:off x="2901009" y="1681826"/>
              <a:ext cx="36282" cy="10567"/>
            </a:xfrm>
            <a:custGeom>
              <a:rect b="b" l="l" r="r" t="t"/>
              <a:pathLst>
                <a:path extrusionOk="0" h="406" w="1394">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83"/>
            <p:cNvSpPr/>
            <p:nvPr/>
          </p:nvSpPr>
          <p:spPr>
            <a:xfrm>
              <a:off x="2811526" y="1659494"/>
              <a:ext cx="25221" cy="10541"/>
            </a:xfrm>
            <a:custGeom>
              <a:rect b="b" l="l" r="r" t="t"/>
              <a:pathLst>
                <a:path extrusionOk="0" h="405" w="969">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83"/>
            <p:cNvSpPr/>
            <p:nvPr/>
          </p:nvSpPr>
          <p:spPr>
            <a:xfrm>
              <a:off x="2845050" y="1659494"/>
              <a:ext cx="92241" cy="10463"/>
            </a:xfrm>
            <a:custGeom>
              <a:rect b="b" l="l" r="r" t="t"/>
              <a:pathLst>
                <a:path extrusionOk="0" h="402" w="3544">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83"/>
            <p:cNvSpPr/>
            <p:nvPr/>
          </p:nvSpPr>
          <p:spPr>
            <a:xfrm>
              <a:off x="2779747" y="1614805"/>
              <a:ext cx="189324" cy="126311"/>
            </a:xfrm>
            <a:custGeom>
              <a:rect b="b" l="l" r="r" t="t"/>
              <a:pathLst>
                <a:path extrusionOk="0" h="4853" w="7274">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2" name="Google Shape;20662;p83"/>
          <p:cNvGrpSpPr/>
          <p:nvPr/>
        </p:nvGrpSpPr>
        <p:grpSpPr>
          <a:xfrm>
            <a:off x="3317969" y="1515432"/>
            <a:ext cx="225112" cy="360663"/>
            <a:chOff x="3317969" y="1515432"/>
            <a:chExt cx="225112" cy="360663"/>
          </a:xfrm>
        </p:grpSpPr>
        <p:sp>
          <p:nvSpPr>
            <p:cNvPr id="20663" name="Google Shape;20663;p83"/>
            <p:cNvSpPr/>
            <p:nvPr/>
          </p:nvSpPr>
          <p:spPr>
            <a:xfrm>
              <a:off x="3323357" y="1566159"/>
              <a:ext cx="169179" cy="304340"/>
            </a:xfrm>
            <a:custGeom>
              <a:rect b="b" l="l" r="r" t="t"/>
              <a:pathLst>
                <a:path extrusionOk="0" h="11693" w="650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83"/>
            <p:cNvSpPr/>
            <p:nvPr/>
          </p:nvSpPr>
          <p:spPr>
            <a:xfrm>
              <a:off x="3323357" y="1566159"/>
              <a:ext cx="39510" cy="304340"/>
            </a:xfrm>
            <a:custGeom>
              <a:rect b="b" l="l" r="r" t="t"/>
              <a:pathLst>
                <a:path extrusionOk="0" h="11693" w="1518">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83"/>
            <p:cNvSpPr/>
            <p:nvPr/>
          </p:nvSpPr>
          <p:spPr>
            <a:xfrm>
              <a:off x="3323357" y="1588699"/>
              <a:ext cx="169179" cy="236746"/>
            </a:xfrm>
            <a:custGeom>
              <a:rect b="b" l="l" r="r" t="t"/>
              <a:pathLst>
                <a:path extrusionOk="0" h="9096" w="6500">
                  <a:moveTo>
                    <a:pt x="1" y="0"/>
                  </a:moveTo>
                  <a:lnTo>
                    <a:pt x="1" y="9096"/>
                  </a:lnTo>
                  <a:lnTo>
                    <a:pt x="6499" y="9096"/>
                  </a:lnTo>
                  <a:lnTo>
                    <a:pt x="64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83"/>
            <p:cNvSpPr/>
            <p:nvPr/>
          </p:nvSpPr>
          <p:spPr>
            <a:xfrm>
              <a:off x="3329031" y="1605539"/>
              <a:ext cx="157831" cy="157831"/>
            </a:xfrm>
            <a:custGeom>
              <a:rect b="b" l="l" r="r" t="t"/>
              <a:pathLst>
                <a:path extrusionOk="0" h="6064" w="6064">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83"/>
            <p:cNvSpPr/>
            <p:nvPr/>
          </p:nvSpPr>
          <p:spPr>
            <a:xfrm>
              <a:off x="3430512" y="1769018"/>
              <a:ext cx="33810" cy="33810"/>
            </a:xfrm>
            <a:custGeom>
              <a:rect b="b" l="l" r="r" t="t"/>
              <a:pathLst>
                <a:path extrusionOk="0" h="1299" w="1299">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83"/>
            <p:cNvSpPr/>
            <p:nvPr/>
          </p:nvSpPr>
          <p:spPr>
            <a:xfrm>
              <a:off x="3351571" y="1769018"/>
              <a:ext cx="33810" cy="33810"/>
            </a:xfrm>
            <a:custGeom>
              <a:rect b="b" l="l" r="r" t="t"/>
              <a:pathLst>
                <a:path extrusionOk="0" h="1299" w="1299">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83"/>
            <p:cNvSpPr/>
            <p:nvPr/>
          </p:nvSpPr>
          <p:spPr>
            <a:xfrm>
              <a:off x="3345975" y="1622483"/>
              <a:ext cx="124021" cy="124021"/>
            </a:xfrm>
            <a:custGeom>
              <a:rect b="b" l="l" r="r" t="t"/>
              <a:pathLst>
                <a:path extrusionOk="0" h="4765" w="4765">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83"/>
            <p:cNvSpPr/>
            <p:nvPr/>
          </p:nvSpPr>
          <p:spPr>
            <a:xfrm>
              <a:off x="3374085" y="1690154"/>
              <a:ext cx="67724" cy="50754"/>
            </a:xfrm>
            <a:custGeom>
              <a:rect b="b" l="l" r="r" t="t"/>
              <a:pathLst>
                <a:path extrusionOk="0" h="1950" w="2602">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83"/>
            <p:cNvSpPr/>
            <p:nvPr/>
          </p:nvSpPr>
          <p:spPr>
            <a:xfrm>
              <a:off x="3374085" y="1707931"/>
              <a:ext cx="67619" cy="38599"/>
            </a:xfrm>
            <a:custGeom>
              <a:rect b="b" l="l" r="r" t="t"/>
              <a:pathLst>
                <a:path extrusionOk="0" h="1483" w="2598">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83"/>
            <p:cNvSpPr/>
            <p:nvPr/>
          </p:nvSpPr>
          <p:spPr>
            <a:xfrm>
              <a:off x="3385459" y="1645023"/>
              <a:ext cx="45080" cy="50754"/>
            </a:xfrm>
            <a:custGeom>
              <a:rect b="b" l="l" r="r" t="t"/>
              <a:pathLst>
                <a:path extrusionOk="0" h="1950" w="1732">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83"/>
            <p:cNvSpPr/>
            <p:nvPr/>
          </p:nvSpPr>
          <p:spPr>
            <a:xfrm>
              <a:off x="3385354" y="1645023"/>
              <a:ext cx="31077" cy="50806"/>
            </a:xfrm>
            <a:custGeom>
              <a:rect b="b" l="l" r="r" t="t"/>
              <a:pathLst>
                <a:path extrusionOk="0" h="1952" w="1194">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83"/>
            <p:cNvSpPr/>
            <p:nvPr/>
          </p:nvSpPr>
          <p:spPr>
            <a:xfrm>
              <a:off x="3385354" y="1645023"/>
              <a:ext cx="45184" cy="22540"/>
            </a:xfrm>
            <a:custGeom>
              <a:rect b="b" l="l" r="r" t="t"/>
              <a:pathLst>
                <a:path extrusionOk="0" h="866" w="1736">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83"/>
            <p:cNvSpPr/>
            <p:nvPr/>
          </p:nvSpPr>
          <p:spPr>
            <a:xfrm>
              <a:off x="3385354" y="1645023"/>
              <a:ext cx="31077" cy="20614"/>
            </a:xfrm>
            <a:custGeom>
              <a:rect b="b" l="l" r="r" t="t"/>
              <a:pathLst>
                <a:path extrusionOk="0" h="792" w="1194">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83"/>
            <p:cNvSpPr/>
            <p:nvPr/>
          </p:nvSpPr>
          <p:spPr>
            <a:xfrm>
              <a:off x="3374085" y="1717900"/>
              <a:ext cx="16970" cy="26236"/>
            </a:xfrm>
            <a:custGeom>
              <a:rect b="b" l="l" r="r" t="t"/>
              <a:pathLst>
                <a:path extrusionOk="0" h="1008" w="652">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83"/>
            <p:cNvSpPr/>
            <p:nvPr/>
          </p:nvSpPr>
          <p:spPr>
            <a:xfrm>
              <a:off x="3424838" y="1717900"/>
              <a:ext cx="16970" cy="26236"/>
            </a:xfrm>
            <a:custGeom>
              <a:rect b="b" l="l" r="r" t="t"/>
              <a:pathLst>
                <a:path extrusionOk="0" h="1008" w="652">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83"/>
            <p:cNvSpPr/>
            <p:nvPr/>
          </p:nvSpPr>
          <p:spPr>
            <a:xfrm>
              <a:off x="3317969" y="1560668"/>
              <a:ext cx="179954" cy="315427"/>
            </a:xfrm>
            <a:custGeom>
              <a:rect b="b" l="l" r="r" t="t"/>
              <a:pathLst>
                <a:path extrusionOk="0" h="12119" w="6914">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83"/>
            <p:cNvSpPr/>
            <p:nvPr/>
          </p:nvSpPr>
          <p:spPr>
            <a:xfrm>
              <a:off x="3361721" y="1842910"/>
              <a:ext cx="17907" cy="10645"/>
            </a:xfrm>
            <a:custGeom>
              <a:rect b="b" l="l" r="r" t="t"/>
              <a:pathLst>
                <a:path extrusionOk="0" h="409" w="688">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83"/>
            <p:cNvSpPr/>
            <p:nvPr/>
          </p:nvSpPr>
          <p:spPr>
            <a:xfrm>
              <a:off x="3434442" y="1842910"/>
              <a:ext cx="19729" cy="10645"/>
            </a:xfrm>
            <a:custGeom>
              <a:rect b="b" l="l" r="r" t="t"/>
              <a:pathLst>
                <a:path extrusionOk="0" h="409" w="758">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83"/>
            <p:cNvSpPr/>
            <p:nvPr/>
          </p:nvSpPr>
          <p:spPr>
            <a:xfrm>
              <a:off x="3389285" y="1842910"/>
              <a:ext cx="36673" cy="10645"/>
            </a:xfrm>
            <a:custGeom>
              <a:rect b="b" l="l" r="r" t="t"/>
              <a:pathLst>
                <a:path extrusionOk="0" h="409" w="1409">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83"/>
            <p:cNvSpPr/>
            <p:nvPr/>
          </p:nvSpPr>
          <p:spPr>
            <a:xfrm>
              <a:off x="3333898" y="1617121"/>
              <a:ext cx="149372" cy="134822"/>
            </a:xfrm>
            <a:custGeom>
              <a:rect b="b" l="l" r="r" t="t"/>
              <a:pathLst>
                <a:path extrusionOk="0" h="5180" w="5739">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83"/>
            <p:cNvSpPr/>
            <p:nvPr/>
          </p:nvSpPr>
          <p:spPr>
            <a:xfrm>
              <a:off x="3338661" y="1763864"/>
              <a:ext cx="51951" cy="44533"/>
            </a:xfrm>
            <a:custGeom>
              <a:rect b="b" l="l" r="r" t="t"/>
              <a:pathLst>
                <a:path extrusionOk="0" h="1711" w="1996">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83"/>
            <p:cNvSpPr/>
            <p:nvPr/>
          </p:nvSpPr>
          <p:spPr>
            <a:xfrm>
              <a:off x="3417681" y="1763890"/>
              <a:ext cx="52055" cy="44507"/>
            </a:xfrm>
            <a:custGeom>
              <a:rect b="b" l="l" r="r" t="t"/>
              <a:pathLst>
                <a:path extrusionOk="0" h="1710" w="200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83"/>
            <p:cNvSpPr/>
            <p:nvPr/>
          </p:nvSpPr>
          <p:spPr>
            <a:xfrm>
              <a:off x="3474551" y="1538050"/>
              <a:ext cx="46095" cy="44715"/>
            </a:xfrm>
            <a:custGeom>
              <a:rect b="b" l="l" r="r" t="t"/>
              <a:pathLst>
                <a:path extrusionOk="0" h="1718" w="1771">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83"/>
            <p:cNvSpPr/>
            <p:nvPr/>
          </p:nvSpPr>
          <p:spPr>
            <a:xfrm>
              <a:off x="3474551" y="1515432"/>
              <a:ext cx="68530" cy="66839"/>
            </a:xfrm>
            <a:custGeom>
              <a:rect b="b" l="l" r="r" t="t"/>
              <a:pathLst>
                <a:path extrusionOk="0" h="2568" w="2633">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7" name="Google Shape;20687;p83"/>
          <p:cNvGrpSpPr/>
          <p:nvPr/>
        </p:nvGrpSpPr>
        <p:grpSpPr>
          <a:xfrm>
            <a:off x="3707887" y="1526233"/>
            <a:ext cx="389684" cy="339164"/>
            <a:chOff x="3707887" y="1526233"/>
            <a:chExt cx="389684" cy="339164"/>
          </a:xfrm>
        </p:grpSpPr>
        <p:sp>
          <p:nvSpPr>
            <p:cNvPr id="20688" name="Google Shape;20688;p83"/>
            <p:cNvSpPr/>
            <p:nvPr/>
          </p:nvSpPr>
          <p:spPr>
            <a:xfrm>
              <a:off x="3750208" y="1568554"/>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83"/>
            <p:cNvSpPr/>
            <p:nvPr/>
          </p:nvSpPr>
          <p:spPr>
            <a:xfrm>
              <a:off x="3750208" y="1568554"/>
              <a:ext cx="323392" cy="201297"/>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83"/>
            <p:cNvSpPr/>
            <p:nvPr/>
          </p:nvSpPr>
          <p:spPr>
            <a:xfrm>
              <a:off x="3713561" y="1531907"/>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83"/>
            <p:cNvSpPr/>
            <p:nvPr/>
          </p:nvSpPr>
          <p:spPr>
            <a:xfrm>
              <a:off x="3760905" y="1635939"/>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83"/>
            <p:cNvSpPr/>
            <p:nvPr/>
          </p:nvSpPr>
          <p:spPr>
            <a:xfrm>
              <a:off x="3760905" y="1605461"/>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83"/>
            <p:cNvSpPr/>
            <p:nvPr/>
          </p:nvSpPr>
          <p:spPr>
            <a:xfrm>
              <a:off x="3937762" y="1605539"/>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83"/>
            <p:cNvSpPr/>
            <p:nvPr/>
          </p:nvSpPr>
          <p:spPr>
            <a:xfrm>
              <a:off x="3760905" y="1666443"/>
              <a:ext cx="92632" cy="11478"/>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83"/>
            <p:cNvSpPr/>
            <p:nvPr/>
          </p:nvSpPr>
          <p:spPr>
            <a:xfrm>
              <a:off x="3876754" y="1666443"/>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83"/>
            <p:cNvSpPr/>
            <p:nvPr/>
          </p:nvSpPr>
          <p:spPr>
            <a:xfrm>
              <a:off x="3760905" y="1574957"/>
              <a:ext cx="43908" cy="11478"/>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83"/>
            <p:cNvSpPr/>
            <p:nvPr/>
          </p:nvSpPr>
          <p:spPr>
            <a:xfrm>
              <a:off x="3815771" y="1574957"/>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83"/>
            <p:cNvSpPr/>
            <p:nvPr/>
          </p:nvSpPr>
          <p:spPr>
            <a:xfrm>
              <a:off x="3760905" y="1697026"/>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83"/>
            <p:cNvSpPr/>
            <p:nvPr/>
          </p:nvSpPr>
          <p:spPr>
            <a:xfrm>
              <a:off x="3962202" y="1697026"/>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83"/>
            <p:cNvSpPr/>
            <p:nvPr/>
          </p:nvSpPr>
          <p:spPr>
            <a:xfrm>
              <a:off x="3707887" y="1526233"/>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1" name="Google Shape;20701;p83"/>
          <p:cNvGrpSpPr/>
          <p:nvPr/>
        </p:nvGrpSpPr>
        <p:grpSpPr>
          <a:xfrm>
            <a:off x="4660676" y="1985853"/>
            <a:ext cx="346921" cy="346921"/>
            <a:chOff x="4660676" y="1985853"/>
            <a:chExt cx="346921" cy="346921"/>
          </a:xfrm>
        </p:grpSpPr>
        <p:sp>
          <p:nvSpPr>
            <p:cNvPr id="20702" name="Google Shape;20702;p83"/>
            <p:cNvSpPr/>
            <p:nvPr/>
          </p:nvSpPr>
          <p:spPr>
            <a:xfrm>
              <a:off x="4665699" y="1990902"/>
              <a:ext cx="336848" cy="336848"/>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83"/>
            <p:cNvSpPr/>
            <p:nvPr/>
          </p:nvSpPr>
          <p:spPr>
            <a:xfrm>
              <a:off x="4967436" y="1990902"/>
              <a:ext cx="35111" cy="336848"/>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83"/>
            <p:cNvSpPr/>
            <p:nvPr/>
          </p:nvSpPr>
          <p:spPr>
            <a:xfrm>
              <a:off x="4875767" y="2079370"/>
              <a:ext cx="98202" cy="90029"/>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83"/>
            <p:cNvSpPr/>
            <p:nvPr/>
          </p:nvSpPr>
          <p:spPr>
            <a:xfrm>
              <a:off x="4875767" y="2205915"/>
              <a:ext cx="98202" cy="899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83"/>
            <p:cNvSpPr/>
            <p:nvPr/>
          </p:nvSpPr>
          <p:spPr>
            <a:xfrm>
              <a:off x="4938337" y="2079370"/>
              <a:ext cx="35632" cy="90029"/>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83"/>
            <p:cNvSpPr/>
            <p:nvPr/>
          </p:nvSpPr>
          <p:spPr>
            <a:xfrm>
              <a:off x="4938337" y="2205915"/>
              <a:ext cx="35632" cy="899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83"/>
            <p:cNvSpPr/>
            <p:nvPr/>
          </p:nvSpPr>
          <p:spPr>
            <a:xfrm>
              <a:off x="4665699" y="1990902"/>
              <a:ext cx="336848" cy="59082"/>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83"/>
            <p:cNvSpPr/>
            <p:nvPr/>
          </p:nvSpPr>
          <p:spPr>
            <a:xfrm>
              <a:off x="4967436" y="1990902"/>
              <a:ext cx="35111" cy="59004"/>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83"/>
            <p:cNvSpPr/>
            <p:nvPr/>
          </p:nvSpPr>
          <p:spPr>
            <a:xfrm>
              <a:off x="4684569" y="2010501"/>
              <a:ext cx="23008" cy="19703"/>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83"/>
            <p:cNvSpPr/>
            <p:nvPr/>
          </p:nvSpPr>
          <p:spPr>
            <a:xfrm>
              <a:off x="4722569" y="2010501"/>
              <a:ext cx="23008" cy="19703"/>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83"/>
            <p:cNvSpPr/>
            <p:nvPr/>
          </p:nvSpPr>
          <p:spPr>
            <a:xfrm>
              <a:off x="4760569" y="2010501"/>
              <a:ext cx="23008" cy="19703"/>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83"/>
            <p:cNvSpPr/>
            <p:nvPr/>
          </p:nvSpPr>
          <p:spPr>
            <a:xfrm>
              <a:off x="4690972" y="2010501"/>
              <a:ext cx="16606" cy="19677"/>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83"/>
            <p:cNvSpPr/>
            <p:nvPr/>
          </p:nvSpPr>
          <p:spPr>
            <a:xfrm>
              <a:off x="4728894" y="2010501"/>
              <a:ext cx="16684" cy="19677"/>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83"/>
            <p:cNvSpPr/>
            <p:nvPr/>
          </p:nvSpPr>
          <p:spPr>
            <a:xfrm>
              <a:off x="4766894" y="2010501"/>
              <a:ext cx="16684" cy="19677"/>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83"/>
            <p:cNvSpPr/>
            <p:nvPr/>
          </p:nvSpPr>
          <p:spPr>
            <a:xfrm>
              <a:off x="4660676" y="1985853"/>
              <a:ext cx="136384" cy="69181"/>
            </a:xfrm>
            <a:custGeom>
              <a:rect b="b" l="l" r="r" t="t"/>
              <a:pathLst>
                <a:path extrusionOk="0" h="2658" w="524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83"/>
            <p:cNvSpPr/>
            <p:nvPr/>
          </p:nvSpPr>
          <p:spPr>
            <a:xfrm>
              <a:off x="4687953" y="2079370"/>
              <a:ext cx="159731" cy="216497"/>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83"/>
            <p:cNvSpPr/>
            <p:nvPr/>
          </p:nvSpPr>
          <p:spPr>
            <a:xfrm>
              <a:off x="4811037" y="2079370"/>
              <a:ext cx="36647" cy="216497"/>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83"/>
            <p:cNvSpPr/>
            <p:nvPr/>
          </p:nvSpPr>
          <p:spPr>
            <a:xfrm>
              <a:off x="4682825" y="2005452"/>
              <a:ext cx="34825" cy="29775"/>
            </a:xfrm>
            <a:custGeom>
              <a:rect b="b" l="l" r="r" t="t"/>
              <a:pathLst>
                <a:path extrusionOk="0" h="1144" w="1338">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83"/>
            <p:cNvSpPr/>
            <p:nvPr/>
          </p:nvSpPr>
          <p:spPr>
            <a:xfrm>
              <a:off x="4720825" y="2005452"/>
              <a:ext cx="34825" cy="29775"/>
            </a:xfrm>
            <a:custGeom>
              <a:rect b="b" l="l" r="r" t="t"/>
              <a:pathLst>
                <a:path extrusionOk="0" h="1144" w="1338">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83"/>
            <p:cNvSpPr/>
            <p:nvPr/>
          </p:nvSpPr>
          <p:spPr>
            <a:xfrm>
              <a:off x="4758826" y="2005452"/>
              <a:ext cx="34747" cy="29775"/>
            </a:xfrm>
            <a:custGeom>
              <a:rect b="b" l="l" r="r" t="t"/>
              <a:pathLst>
                <a:path extrusionOk="0" h="1144" w="1335">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83"/>
            <p:cNvSpPr/>
            <p:nvPr/>
          </p:nvSpPr>
          <p:spPr>
            <a:xfrm>
              <a:off x="4660676" y="1985853"/>
              <a:ext cx="346921" cy="346921"/>
            </a:xfrm>
            <a:custGeom>
              <a:rect b="b" l="l" r="r" t="t"/>
              <a:pathLst>
                <a:path extrusionOk="0" h="13329" w="13329">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83"/>
            <p:cNvSpPr/>
            <p:nvPr/>
          </p:nvSpPr>
          <p:spPr>
            <a:xfrm>
              <a:off x="4682825" y="2082389"/>
              <a:ext cx="14966" cy="27771"/>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83"/>
            <p:cNvSpPr/>
            <p:nvPr/>
          </p:nvSpPr>
          <p:spPr>
            <a:xfrm>
              <a:off x="4696073" y="2290557"/>
              <a:ext cx="31936" cy="10437"/>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83"/>
            <p:cNvSpPr/>
            <p:nvPr/>
          </p:nvSpPr>
          <p:spPr>
            <a:xfrm>
              <a:off x="4699301" y="2074242"/>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83"/>
            <p:cNvSpPr/>
            <p:nvPr/>
          </p:nvSpPr>
          <p:spPr>
            <a:xfrm>
              <a:off x="4732460" y="2290817"/>
              <a:ext cx="31623" cy="10177"/>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83"/>
            <p:cNvSpPr/>
            <p:nvPr/>
          </p:nvSpPr>
          <p:spPr>
            <a:xfrm>
              <a:off x="4735401" y="2074242"/>
              <a:ext cx="31597" cy="10177"/>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83"/>
            <p:cNvSpPr/>
            <p:nvPr/>
          </p:nvSpPr>
          <p:spPr>
            <a:xfrm>
              <a:off x="4682825" y="2117968"/>
              <a:ext cx="10203" cy="28266"/>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83"/>
            <p:cNvSpPr/>
            <p:nvPr/>
          </p:nvSpPr>
          <p:spPr>
            <a:xfrm>
              <a:off x="4682747" y="2262291"/>
              <a:ext cx="12832" cy="2790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83"/>
            <p:cNvSpPr/>
            <p:nvPr/>
          </p:nvSpPr>
          <p:spPr>
            <a:xfrm>
              <a:off x="4768534" y="2290817"/>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83"/>
            <p:cNvSpPr/>
            <p:nvPr/>
          </p:nvSpPr>
          <p:spPr>
            <a:xfrm>
              <a:off x="4682825" y="2154043"/>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83"/>
            <p:cNvSpPr/>
            <p:nvPr/>
          </p:nvSpPr>
          <p:spPr>
            <a:xfrm>
              <a:off x="4682825" y="2226217"/>
              <a:ext cx="10203" cy="28188"/>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83"/>
            <p:cNvSpPr/>
            <p:nvPr/>
          </p:nvSpPr>
          <p:spPr>
            <a:xfrm>
              <a:off x="4682825" y="2190117"/>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83"/>
            <p:cNvSpPr/>
            <p:nvPr/>
          </p:nvSpPr>
          <p:spPr>
            <a:xfrm>
              <a:off x="4842530" y="2156932"/>
              <a:ext cx="10203" cy="28188"/>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83"/>
            <p:cNvSpPr/>
            <p:nvPr/>
          </p:nvSpPr>
          <p:spPr>
            <a:xfrm>
              <a:off x="4842530" y="2120858"/>
              <a:ext cx="10203" cy="28188"/>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83"/>
            <p:cNvSpPr/>
            <p:nvPr/>
          </p:nvSpPr>
          <p:spPr>
            <a:xfrm>
              <a:off x="4842530" y="2193006"/>
              <a:ext cx="10203" cy="28188"/>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83"/>
            <p:cNvSpPr/>
            <p:nvPr/>
          </p:nvSpPr>
          <p:spPr>
            <a:xfrm>
              <a:off x="4839407" y="2084809"/>
              <a:ext cx="13326" cy="28162"/>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83"/>
            <p:cNvSpPr/>
            <p:nvPr/>
          </p:nvSpPr>
          <p:spPr>
            <a:xfrm>
              <a:off x="4842530" y="2229002"/>
              <a:ext cx="10203" cy="28266"/>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83"/>
            <p:cNvSpPr/>
            <p:nvPr/>
          </p:nvSpPr>
          <p:spPr>
            <a:xfrm>
              <a:off x="4807471" y="2074242"/>
              <a:ext cx="31884" cy="10463"/>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83"/>
            <p:cNvSpPr/>
            <p:nvPr/>
          </p:nvSpPr>
          <p:spPr>
            <a:xfrm>
              <a:off x="4771475" y="2074242"/>
              <a:ext cx="31623" cy="10177"/>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83"/>
            <p:cNvSpPr/>
            <p:nvPr/>
          </p:nvSpPr>
          <p:spPr>
            <a:xfrm>
              <a:off x="4804634" y="2290817"/>
              <a:ext cx="31701" cy="10177"/>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83"/>
            <p:cNvSpPr/>
            <p:nvPr/>
          </p:nvSpPr>
          <p:spPr>
            <a:xfrm>
              <a:off x="4838886" y="2265128"/>
              <a:ext cx="13925" cy="27589"/>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83"/>
            <p:cNvSpPr/>
            <p:nvPr/>
          </p:nvSpPr>
          <p:spPr>
            <a:xfrm>
              <a:off x="4870640" y="2074242"/>
              <a:ext cx="108457" cy="100206"/>
            </a:xfrm>
            <a:custGeom>
              <a:rect b="b" l="l" r="r" t="t"/>
              <a:pathLst>
                <a:path extrusionOk="0" h="3850" w="4167">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83"/>
            <p:cNvSpPr/>
            <p:nvPr/>
          </p:nvSpPr>
          <p:spPr>
            <a:xfrm>
              <a:off x="4870640" y="2200788"/>
              <a:ext cx="108457" cy="100206"/>
            </a:xfrm>
            <a:custGeom>
              <a:rect b="b" l="l" r="r" t="t"/>
              <a:pathLst>
                <a:path extrusionOk="0" h="3850" w="4167">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5" name="Google Shape;20745;p83"/>
          <p:cNvGrpSpPr/>
          <p:nvPr/>
        </p:nvGrpSpPr>
        <p:grpSpPr>
          <a:xfrm>
            <a:off x="3238846" y="2464342"/>
            <a:ext cx="383177" cy="291976"/>
            <a:chOff x="3238846" y="2464342"/>
            <a:chExt cx="383177" cy="291976"/>
          </a:xfrm>
        </p:grpSpPr>
        <p:sp>
          <p:nvSpPr>
            <p:cNvPr id="20746" name="Google Shape;20746;p83"/>
            <p:cNvSpPr/>
            <p:nvPr/>
          </p:nvSpPr>
          <p:spPr>
            <a:xfrm>
              <a:off x="3537745" y="2516007"/>
              <a:ext cx="78135" cy="234195"/>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83"/>
            <p:cNvSpPr/>
            <p:nvPr/>
          </p:nvSpPr>
          <p:spPr>
            <a:xfrm>
              <a:off x="3446727" y="2516007"/>
              <a:ext cx="143151" cy="143151"/>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83"/>
            <p:cNvSpPr/>
            <p:nvPr/>
          </p:nvSpPr>
          <p:spPr>
            <a:xfrm>
              <a:off x="3245066" y="2470485"/>
              <a:ext cx="331720" cy="279692"/>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83"/>
            <p:cNvSpPr/>
            <p:nvPr/>
          </p:nvSpPr>
          <p:spPr>
            <a:xfrm>
              <a:off x="3245066" y="2470485"/>
              <a:ext cx="292705" cy="97551"/>
            </a:xfrm>
            <a:custGeom>
              <a:rect b="b" l="l" r="r" t="t"/>
              <a:pathLst>
                <a:path extrusionOk="0" h="3748" w="11246">
                  <a:moveTo>
                    <a:pt x="0" y="1"/>
                  </a:moveTo>
                  <a:lnTo>
                    <a:pt x="0" y="3748"/>
                  </a:lnTo>
                  <a:lnTo>
                    <a:pt x="11245" y="3748"/>
                  </a:lnTo>
                  <a:lnTo>
                    <a:pt x="11245"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83"/>
            <p:cNvSpPr/>
            <p:nvPr/>
          </p:nvSpPr>
          <p:spPr>
            <a:xfrm>
              <a:off x="3284081" y="2594037"/>
              <a:ext cx="78135" cy="65121"/>
            </a:xfrm>
            <a:custGeom>
              <a:rect b="b" l="l" r="r" t="t"/>
              <a:pathLst>
                <a:path extrusionOk="0" h="2502" w="3002">
                  <a:moveTo>
                    <a:pt x="0" y="0"/>
                  </a:moveTo>
                  <a:lnTo>
                    <a:pt x="0" y="2502"/>
                  </a:lnTo>
                  <a:lnTo>
                    <a:pt x="3001" y="2502"/>
                  </a:lnTo>
                  <a:lnTo>
                    <a:pt x="300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83"/>
            <p:cNvSpPr/>
            <p:nvPr/>
          </p:nvSpPr>
          <p:spPr>
            <a:xfrm>
              <a:off x="3238846" y="2464342"/>
              <a:ext cx="383177" cy="291976"/>
            </a:xfrm>
            <a:custGeom>
              <a:rect b="b" l="l" r="r" t="t"/>
              <a:pathLst>
                <a:path extrusionOk="0" h="11218" w="14722">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83"/>
            <p:cNvSpPr/>
            <p:nvPr/>
          </p:nvSpPr>
          <p:spPr>
            <a:xfrm>
              <a:off x="3277835" y="2490370"/>
              <a:ext cx="51404" cy="58067"/>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83"/>
            <p:cNvSpPr/>
            <p:nvPr/>
          </p:nvSpPr>
          <p:spPr>
            <a:xfrm>
              <a:off x="3336553" y="2490370"/>
              <a:ext cx="44976" cy="5780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83"/>
            <p:cNvSpPr/>
            <p:nvPr/>
          </p:nvSpPr>
          <p:spPr>
            <a:xfrm>
              <a:off x="3387723" y="2490396"/>
              <a:ext cx="65798" cy="57781"/>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83"/>
            <p:cNvSpPr/>
            <p:nvPr/>
          </p:nvSpPr>
          <p:spPr>
            <a:xfrm>
              <a:off x="3459819" y="2490370"/>
              <a:ext cx="45340" cy="5780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83"/>
            <p:cNvSpPr/>
            <p:nvPr/>
          </p:nvSpPr>
          <p:spPr>
            <a:xfrm>
              <a:off x="3278043" y="2587973"/>
              <a:ext cx="90211" cy="77224"/>
            </a:xfrm>
            <a:custGeom>
              <a:rect b="b" l="l" r="r" t="t"/>
              <a:pathLst>
                <a:path extrusionOk="0" h="2967" w="3466">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83"/>
            <p:cNvSpPr/>
            <p:nvPr/>
          </p:nvSpPr>
          <p:spPr>
            <a:xfrm>
              <a:off x="3401283" y="2620481"/>
              <a:ext cx="103876" cy="12233"/>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83"/>
            <p:cNvSpPr/>
            <p:nvPr/>
          </p:nvSpPr>
          <p:spPr>
            <a:xfrm>
              <a:off x="3401283" y="2587973"/>
              <a:ext cx="103876" cy="12233"/>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83"/>
            <p:cNvSpPr/>
            <p:nvPr/>
          </p:nvSpPr>
          <p:spPr>
            <a:xfrm>
              <a:off x="3401283" y="2652990"/>
              <a:ext cx="103876" cy="12233"/>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83"/>
            <p:cNvSpPr/>
            <p:nvPr/>
          </p:nvSpPr>
          <p:spPr>
            <a:xfrm>
              <a:off x="3401283" y="2685498"/>
              <a:ext cx="103876" cy="12233"/>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83"/>
            <p:cNvSpPr/>
            <p:nvPr/>
          </p:nvSpPr>
          <p:spPr>
            <a:xfrm>
              <a:off x="3271536" y="2685498"/>
              <a:ext cx="104969" cy="12207"/>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83"/>
            <p:cNvSpPr/>
            <p:nvPr/>
          </p:nvSpPr>
          <p:spPr>
            <a:xfrm>
              <a:off x="3269792" y="2718006"/>
              <a:ext cx="105255" cy="12233"/>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83"/>
            <p:cNvSpPr/>
            <p:nvPr/>
          </p:nvSpPr>
          <p:spPr>
            <a:xfrm>
              <a:off x="3401283" y="2718006"/>
              <a:ext cx="103876" cy="12233"/>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4" name="Google Shape;20764;p83"/>
          <p:cNvGrpSpPr/>
          <p:nvPr/>
        </p:nvGrpSpPr>
        <p:grpSpPr>
          <a:xfrm>
            <a:off x="6161858" y="3847218"/>
            <a:ext cx="347434" cy="347434"/>
            <a:chOff x="2775123" y="1408261"/>
            <a:chExt cx="3847554" cy="3847554"/>
          </a:xfrm>
        </p:grpSpPr>
        <p:sp>
          <p:nvSpPr>
            <p:cNvPr id="20765" name="Google Shape;20765;p83"/>
            <p:cNvSpPr/>
            <p:nvPr/>
          </p:nvSpPr>
          <p:spPr>
            <a:xfrm>
              <a:off x="2775123" y="1408261"/>
              <a:ext cx="3847554" cy="3847554"/>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83"/>
            <p:cNvSpPr/>
            <p:nvPr/>
          </p:nvSpPr>
          <p:spPr>
            <a:xfrm>
              <a:off x="2887575" y="1520575"/>
              <a:ext cx="3622913" cy="3622913"/>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67" name="Google Shape;20767;p83"/>
            <p:cNvGrpSpPr/>
            <p:nvPr/>
          </p:nvGrpSpPr>
          <p:grpSpPr>
            <a:xfrm>
              <a:off x="3503656" y="1972170"/>
              <a:ext cx="2391038" cy="2719924"/>
              <a:chOff x="1512725" y="258500"/>
              <a:chExt cx="4570900" cy="5199625"/>
            </a:xfrm>
          </p:grpSpPr>
          <p:sp>
            <p:nvSpPr>
              <p:cNvPr id="20768" name="Google Shape;20768;p83"/>
              <p:cNvSpPr/>
              <p:nvPr/>
            </p:nvSpPr>
            <p:spPr>
              <a:xfrm>
                <a:off x="1616300" y="358975"/>
                <a:ext cx="4365375" cy="4995600"/>
              </a:xfrm>
              <a:custGeom>
                <a:rect b="b" l="l" r="r" t="t"/>
                <a:pathLst>
                  <a:path extrusionOk="0" h="199824" w="174615">
                    <a:moveTo>
                      <a:pt x="119585" y="1"/>
                    </a:moveTo>
                    <a:cubicBezTo>
                      <a:pt x="114366" y="1"/>
                      <a:pt x="106537" y="59"/>
                      <a:pt x="106537" y="59"/>
                    </a:cubicBezTo>
                    <a:lnTo>
                      <a:pt x="91858" y="59"/>
                    </a:lnTo>
                    <a:lnTo>
                      <a:pt x="91858" y="89209"/>
                    </a:lnTo>
                    <a:lnTo>
                      <a:pt x="91793" y="138041"/>
                    </a:lnTo>
                    <a:cubicBezTo>
                      <a:pt x="91793" y="151089"/>
                      <a:pt x="83279" y="162180"/>
                      <a:pt x="71438" y="166061"/>
                    </a:cubicBezTo>
                    <a:cubicBezTo>
                      <a:pt x="68466" y="167014"/>
                      <a:pt x="65290" y="167557"/>
                      <a:pt x="61932" y="167557"/>
                    </a:cubicBezTo>
                    <a:cubicBezTo>
                      <a:pt x="61494" y="167557"/>
                      <a:pt x="61053" y="167548"/>
                      <a:pt x="60608" y="167529"/>
                    </a:cubicBezTo>
                    <a:cubicBezTo>
                      <a:pt x="45114" y="166746"/>
                      <a:pt x="32620" y="154025"/>
                      <a:pt x="32425" y="138498"/>
                    </a:cubicBezTo>
                    <a:cubicBezTo>
                      <a:pt x="32196" y="121992"/>
                      <a:pt x="45571" y="108520"/>
                      <a:pt x="62109" y="108520"/>
                    </a:cubicBezTo>
                    <a:cubicBezTo>
                      <a:pt x="65371" y="108520"/>
                      <a:pt x="68502" y="109042"/>
                      <a:pt x="71438" y="110021"/>
                    </a:cubicBezTo>
                    <a:lnTo>
                      <a:pt x="71438" y="77009"/>
                    </a:lnTo>
                    <a:cubicBezTo>
                      <a:pt x="68404" y="76553"/>
                      <a:pt x="65273" y="76324"/>
                      <a:pt x="62109" y="76324"/>
                    </a:cubicBezTo>
                    <a:cubicBezTo>
                      <a:pt x="47952" y="76324"/>
                      <a:pt x="34545" y="80956"/>
                      <a:pt x="23650" y="89568"/>
                    </a:cubicBezTo>
                    <a:cubicBezTo>
                      <a:pt x="21758" y="91068"/>
                      <a:pt x="19899" y="92667"/>
                      <a:pt x="18202" y="94428"/>
                    </a:cubicBezTo>
                    <a:cubicBezTo>
                      <a:pt x="6590" y="105943"/>
                      <a:pt x="1" y="121731"/>
                      <a:pt x="66" y="138074"/>
                    </a:cubicBezTo>
                    <a:cubicBezTo>
                      <a:pt x="66" y="154547"/>
                      <a:pt x="6525" y="170041"/>
                      <a:pt x="18235" y="181719"/>
                    </a:cubicBezTo>
                    <a:cubicBezTo>
                      <a:pt x="29978" y="193364"/>
                      <a:pt x="45571" y="199823"/>
                      <a:pt x="62174" y="199823"/>
                    </a:cubicBezTo>
                    <a:cubicBezTo>
                      <a:pt x="65306" y="199823"/>
                      <a:pt x="68437" y="199562"/>
                      <a:pt x="71503" y="199138"/>
                    </a:cubicBezTo>
                    <a:cubicBezTo>
                      <a:pt x="84551" y="197181"/>
                      <a:pt x="96588" y="191179"/>
                      <a:pt x="106080" y="181719"/>
                    </a:cubicBezTo>
                    <a:cubicBezTo>
                      <a:pt x="117726" y="170106"/>
                      <a:pt x="124184" y="154710"/>
                      <a:pt x="124250" y="138335"/>
                    </a:cubicBezTo>
                    <a:lnTo>
                      <a:pt x="124054" y="65233"/>
                    </a:lnTo>
                    <a:lnTo>
                      <a:pt x="124054" y="65233"/>
                    </a:lnTo>
                    <a:cubicBezTo>
                      <a:pt x="129697" y="69539"/>
                      <a:pt x="135797" y="73127"/>
                      <a:pt x="142354" y="75900"/>
                    </a:cubicBezTo>
                    <a:cubicBezTo>
                      <a:pt x="152596" y="80239"/>
                      <a:pt x="161762" y="82424"/>
                      <a:pt x="172951" y="82424"/>
                    </a:cubicBezTo>
                    <a:lnTo>
                      <a:pt x="174615" y="81576"/>
                    </a:lnTo>
                    <a:cubicBezTo>
                      <a:pt x="174615" y="81576"/>
                      <a:pt x="174549" y="50000"/>
                      <a:pt x="174484" y="50000"/>
                    </a:cubicBezTo>
                    <a:cubicBezTo>
                      <a:pt x="146790" y="50000"/>
                      <a:pt x="124380" y="27721"/>
                      <a:pt x="124152" y="59"/>
                    </a:cubicBezTo>
                    <a:cubicBezTo>
                      <a:pt x="124152" y="15"/>
                      <a:pt x="122195" y="1"/>
                      <a:pt x="1195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83"/>
              <p:cNvSpPr/>
              <p:nvPr/>
            </p:nvSpPr>
            <p:spPr>
              <a:xfrm>
                <a:off x="2197750" y="2419075"/>
                <a:ext cx="229175" cy="204450"/>
              </a:xfrm>
              <a:custGeom>
                <a:rect b="b" l="l" r="r" t="t"/>
                <a:pathLst>
                  <a:path extrusionOk="0" h="8178" w="9167">
                    <a:moveTo>
                      <a:pt x="4579" y="0"/>
                    </a:moveTo>
                    <a:cubicBezTo>
                      <a:pt x="3823" y="0"/>
                      <a:pt x="3059" y="217"/>
                      <a:pt x="2382" y="673"/>
                    </a:cubicBezTo>
                    <a:cubicBezTo>
                      <a:pt x="2317" y="673"/>
                      <a:pt x="2317" y="705"/>
                      <a:pt x="2284" y="705"/>
                    </a:cubicBezTo>
                    <a:cubicBezTo>
                      <a:pt x="490" y="1912"/>
                      <a:pt x="1" y="4293"/>
                      <a:pt x="1142" y="6087"/>
                    </a:cubicBezTo>
                    <a:cubicBezTo>
                      <a:pt x="1175" y="6153"/>
                      <a:pt x="1240" y="6218"/>
                      <a:pt x="1273" y="6316"/>
                    </a:cubicBezTo>
                    <a:cubicBezTo>
                      <a:pt x="2026" y="7508"/>
                      <a:pt x="3315" y="8177"/>
                      <a:pt x="4642" y="8177"/>
                    </a:cubicBezTo>
                    <a:cubicBezTo>
                      <a:pt x="5385" y="8177"/>
                      <a:pt x="6139" y="7967"/>
                      <a:pt x="6818" y="7523"/>
                    </a:cubicBezTo>
                    <a:cubicBezTo>
                      <a:pt x="6851" y="7523"/>
                      <a:pt x="6851" y="7490"/>
                      <a:pt x="6883" y="7490"/>
                    </a:cubicBezTo>
                    <a:cubicBezTo>
                      <a:pt x="8612" y="6348"/>
                      <a:pt x="9167" y="4032"/>
                      <a:pt x="8123" y="2173"/>
                    </a:cubicBezTo>
                    <a:cubicBezTo>
                      <a:pt x="8090" y="2108"/>
                      <a:pt x="8025" y="2075"/>
                      <a:pt x="7992" y="1977"/>
                    </a:cubicBezTo>
                    <a:cubicBezTo>
                      <a:pt x="7259" y="700"/>
                      <a:pt x="5934" y="0"/>
                      <a:pt x="4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83"/>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83"/>
              <p:cNvSpPr/>
              <p:nvPr/>
            </p:nvSpPr>
            <p:spPr>
              <a:xfrm>
                <a:off x="4254425" y="4678500"/>
                <a:ext cx="238150" cy="212225"/>
              </a:xfrm>
              <a:custGeom>
                <a:rect b="b" l="l" r="r" t="t"/>
                <a:pathLst>
                  <a:path extrusionOk="0" h="8489" w="9526">
                    <a:moveTo>
                      <a:pt x="4871" y="1"/>
                    </a:moveTo>
                    <a:cubicBezTo>
                      <a:pt x="3710" y="1"/>
                      <a:pt x="2556" y="505"/>
                      <a:pt x="1762" y="1468"/>
                    </a:cubicBezTo>
                    <a:cubicBezTo>
                      <a:pt x="1632" y="1599"/>
                      <a:pt x="1567" y="1729"/>
                      <a:pt x="1436" y="1892"/>
                    </a:cubicBezTo>
                    <a:cubicBezTo>
                      <a:pt x="1" y="3588"/>
                      <a:pt x="294" y="6165"/>
                      <a:pt x="2056" y="7535"/>
                    </a:cubicBezTo>
                    <a:cubicBezTo>
                      <a:pt x="2089" y="7601"/>
                      <a:pt x="2121" y="7633"/>
                      <a:pt x="2186" y="7633"/>
                    </a:cubicBezTo>
                    <a:cubicBezTo>
                      <a:pt x="2903" y="8212"/>
                      <a:pt x="3766" y="8488"/>
                      <a:pt x="4627" y="8488"/>
                    </a:cubicBezTo>
                    <a:cubicBezTo>
                      <a:pt x="5802" y="8488"/>
                      <a:pt x="6974" y="7974"/>
                      <a:pt x="7764" y="7013"/>
                    </a:cubicBezTo>
                    <a:cubicBezTo>
                      <a:pt x="7895" y="6883"/>
                      <a:pt x="7960" y="6752"/>
                      <a:pt x="8091" y="6589"/>
                    </a:cubicBezTo>
                    <a:cubicBezTo>
                      <a:pt x="9526" y="4828"/>
                      <a:pt x="9200" y="2186"/>
                      <a:pt x="7340" y="848"/>
                    </a:cubicBezTo>
                    <a:cubicBezTo>
                      <a:pt x="7340" y="848"/>
                      <a:pt x="7308" y="816"/>
                      <a:pt x="7275" y="816"/>
                    </a:cubicBezTo>
                    <a:cubicBezTo>
                      <a:pt x="6561" y="267"/>
                      <a:pt x="5715" y="1"/>
                      <a:pt x="4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83"/>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73" name="Google Shape;20773;p83"/>
            <p:cNvSpPr/>
            <p:nvPr/>
          </p:nvSpPr>
          <p:spPr>
            <a:xfrm>
              <a:off x="4465397" y="1520575"/>
              <a:ext cx="2111987" cy="3622915"/>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74" name="Google Shape;20774;p83"/>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778" name="Shape 20778"/>
        <p:cNvGrpSpPr/>
        <p:nvPr/>
      </p:nvGrpSpPr>
      <p:grpSpPr>
        <a:xfrm>
          <a:off x="0" y="0"/>
          <a:ext cx="0" cy="0"/>
          <a:chOff x="0" y="0"/>
          <a:chExt cx="0" cy="0"/>
        </a:xfrm>
      </p:grpSpPr>
      <p:pic>
        <p:nvPicPr>
          <p:cNvPr id="20779" name="Google Shape;20779;p8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0" name="Shape 1030"/>
        <p:cNvGrpSpPr/>
        <p:nvPr/>
      </p:nvGrpSpPr>
      <p:grpSpPr>
        <a:xfrm>
          <a:off x="0" y="0"/>
          <a:ext cx="0" cy="0"/>
          <a:chOff x="0" y="0"/>
          <a:chExt cx="0" cy="0"/>
        </a:xfrm>
      </p:grpSpPr>
      <p:sp>
        <p:nvSpPr>
          <p:cNvPr id="1031" name="Google Shape;1031;p40"/>
          <p:cNvSpPr txBox="1"/>
          <p:nvPr>
            <p:ph type="title"/>
          </p:nvPr>
        </p:nvSpPr>
        <p:spPr>
          <a:xfrm>
            <a:off x="889150" y="1653675"/>
            <a:ext cx="4020300" cy="62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a:t>
            </a:r>
            <a:r>
              <a:rPr lang="en">
                <a:solidFill>
                  <a:schemeClr val="accent3"/>
                </a:solidFill>
              </a:rPr>
              <a:t>ME</a:t>
            </a:r>
            <a:endParaRPr>
              <a:solidFill>
                <a:schemeClr val="accent3"/>
              </a:solidFill>
            </a:endParaRPr>
          </a:p>
        </p:txBody>
      </p:sp>
      <p:sp>
        <p:nvSpPr>
          <p:cNvPr id="1032" name="Google Shape;1032;p40"/>
          <p:cNvSpPr txBox="1"/>
          <p:nvPr>
            <p:ph idx="1" type="subTitle"/>
          </p:nvPr>
        </p:nvSpPr>
        <p:spPr>
          <a:xfrm>
            <a:off x="889150" y="2297638"/>
            <a:ext cx="3428100" cy="92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hot and has a poisonous atmosphere</a:t>
            </a:r>
            <a:endParaRPr/>
          </a:p>
        </p:txBody>
      </p:sp>
      <p:grpSp>
        <p:nvGrpSpPr>
          <p:cNvPr id="1033" name="Google Shape;1033;p40"/>
          <p:cNvGrpSpPr/>
          <p:nvPr/>
        </p:nvGrpSpPr>
        <p:grpSpPr>
          <a:xfrm>
            <a:off x="6386612" y="2064385"/>
            <a:ext cx="1438118" cy="2914045"/>
            <a:chOff x="5961262" y="1336793"/>
            <a:chExt cx="1438118" cy="2914045"/>
          </a:xfrm>
        </p:grpSpPr>
        <p:sp>
          <p:nvSpPr>
            <p:cNvPr id="1034" name="Google Shape;1034;p40"/>
            <p:cNvSpPr/>
            <p:nvPr/>
          </p:nvSpPr>
          <p:spPr>
            <a:xfrm>
              <a:off x="6007493" y="2523679"/>
              <a:ext cx="457963" cy="1719890"/>
            </a:xfrm>
            <a:custGeom>
              <a:rect b="b" l="l" r="r" t="t"/>
              <a:pathLst>
                <a:path extrusionOk="0" h="5915" w="1575">
                  <a:moveTo>
                    <a:pt x="1201" y="1"/>
                  </a:moveTo>
                  <a:cubicBezTo>
                    <a:pt x="1124" y="1"/>
                    <a:pt x="1068" y="27"/>
                    <a:pt x="1045" y="62"/>
                  </a:cubicBezTo>
                  <a:cubicBezTo>
                    <a:pt x="1045" y="62"/>
                    <a:pt x="824" y="291"/>
                    <a:pt x="763" y="734"/>
                  </a:cubicBezTo>
                  <a:cubicBezTo>
                    <a:pt x="703" y="1175"/>
                    <a:pt x="593" y="2037"/>
                    <a:pt x="573" y="2179"/>
                  </a:cubicBezTo>
                  <a:cubicBezTo>
                    <a:pt x="552" y="2318"/>
                    <a:pt x="472" y="2509"/>
                    <a:pt x="422" y="3022"/>
                  </a:cubicBezTo>
                  <a:cubicBezTo>
                    <a:pt x="371" y="3532"/>
                    <a:pt x="212" y="4466"/>
                    <a:pt x="171" y="4606"/>
                  </a:cubicBezTo>
                  <a:cubicBezTo>
                    <a:pt x="142" y="4745"/>
                    <a:pt x="0" y="5157"/>
                    <a:pt x="0" y="5188"/>
                  </a:cubicBezTo>
                  <a:cubicBezTo>
                    <a:pt x="0" y="5217"/>
                    <a:pt x="60" y="5528"/>
                    <a:pt x="82" y="5579"/>
                  </a:cubicBezTo>
                  <a:cubicBezTo>
                    <a:pt x="101" y="5629"/>
                    <a:pt x="121" y="5648"/>
                    <a:pt x="181" y="5709"/>
                  </a:cubicBezTo>
                  <a:cubicBezTo>
                    <a:pt x="241" y="5769"/>
                    <a:pt x="311" y="5860"/>
                    <a:pt x="342" y="5901"/>
                  </a:cubicBezTo>
                  <a:cubicBezTo>
                    <a:pt x="349" y="5910"/>
                    <a:pt x="356" y="5914"/>
                    <a:pt x="362" y="5914"/>
                  </a:cubicBezTo>
                  <a:cubicBezTo>
                    <a:pt x="383" y="5914"/>
                    <a:pt x="398" y="5869"/>
                    <a:pt x="383" y="5800"/>
                  </a:cubicBezTo>
                  <a:cubicBezTo>
                    <a:pt x="371" y="5709"/>
                    <a:pt x="272" y="5600"/>
                    <a:pt x="263" y="5569"/>
                  </a:cubicBezTo>
                  <a:cubicBezTo>
                    <a:pt x="251" y="5540"/>
                    <a:pt x="231" y="5369"/>
                    <a:pt x="231" y="5347"/>
                  </a:cubicBezTo>
                  <a:cubicBezTo>
                    <a:pt x="231" y="5338"/>
                    <a:pt x="241" y="5268"/>
                    <a:pt x="241" y="5268"/>
                  </a:cubicBezTo>
                  <a:cubicBezTo>
                    <a:pt x="241" y="5268"/>
                    <a:pt x="292" y="5319"/>
                    <a:pt x="311" y="5359"/>
                  </a:cubicBezTo>
                  <a:cubicBezTo>
                    <a:pt x="323" y="5429"/>
                    <a:pt x="323" y="5468"/>
                    <a:pt x="342" y="5518"/>
                  </a:cubicBezTo>
                  <a:cubicBezTo>
                    <a:pt x="352" y="5579"/>
                    <a:pt x="412" y="5588"/>
                    <a:pt x="431" y="5588"/>
                  </a:cubicBezTo>
                  <a:cubicBezTo>
                    <a:pt x="453" y="5579"/>
                    <a:pt x="453" y="5518"/>
                    <a:pt x="462" y="5458"/>
                  </a:cubicBezTo>
                  <a:cubicBezTo>
                    <a:pt x="472" y="5398"/>
                    <a:pt x="503" y="5347"/>
                    <a:pt x="491" y="5299"/>
                  </a:cubicBezTo>
                  <a:cubicBezTo>
                    <a:pt x="491" y="5258"/>
                    <a:pt x="542" y="5107"/>
                    <a:pt x="523" y="4998"/>
                  </a:cubicBezTo>
                  <a:cubicBezTo>
                    <a:pt x="503" y="4888"/>
                    <a:pt x="453" y="4777"/>
                    <a:pt x="482" y="4637"/>
                  </a:cubicBezTo>
                  <a:cubicBezTo>
                    <a:pt x="713" y="3713"/>
                    <a:pt x="1004" y="3082"/>
                    <a:pt x="1084" y="2740"/>
                  </a:cubicBezTo>
                  <a:cubicBezTo>
                    <a:pt x="1166" y="2398"/>
                    <a:pt x="1144" y="2208"/>
                    <a:pt x="1166" y="2119"/>
                  </a:cubicBezTo>
                  <a:cubicBezTo>
                    <a:pt x="1185" y="2037"/>
                    <a:pt x="1495" y="893"/>
                    <a:pt x="1536" y="614"/>
                  </a:cubicBezTo>
                  <a:cubicBezTo>
                    <a:pt x="1575" y="322"/>
                    <a:pt x="1556" y="123"/>
                    <a:pt x="1385" y="41"/>
                  </a:cubicBezTo>
                  <a:cubicBezTo>
                    <a:pt x="1316" y="13"/>
                    <a:pt x="1253" y="1"/>
                    <a:pt x="1201" y="1"/>
                  </a:cubicBez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0"/>
            <p:cNvSpPr/>
            <p:nvPr/>
          </p:nvSpPr>
          <p:spPr>
            <a:xfrm>
              <a:off x="6007493" y="2514956"/>
              <a:ext cx="457963" cy="1735882"/>
            </a:xfrm>
            <a:custGeom>
              <a:rect b="b" l="l" r="r" t="t"/>
              <a:pathLst>
                <a:path extrusionOk="0" fill="none" h="5970" w="1575">
                  <a:moveTo>
                    <a:pt x="1045" y="92"/>
                  </a:moveTo>
                  <a:cubicBezTo>
                    <a:pt x="1045" y="92"/>
                    <a:pt x="824" y="321"/>
                    <a:pt x="763" y="764"/>
                  </a:cubicBezTo>
                  <a:cubicBezTo>
                    <a:pt x="703" y="1205"/>
                    <a:pt x="593" y="2067"/>
                    <a:pt x="573" y="2209"/>
                  </a:cubicBezTo>
                  <a:cubicBezTo>
                    <a:pt x="552" y="2348"/>
                    <a:pt x="472" y="2539"/>
                    <a:pt x="422" y="3052"/>
                  </a:cubicBezTo>
                  <a:cubicBezTo>
                    <a:pt x="371" y="3562"/>
                    <a:pt x="212" y="4496"/>
                    <a:pt x="171" y="4636"/>
                  </a:cubicBezTo>
                  <a:cubicBezTo>
                    <a:pt x="142" y="4775"/>
                    <a:pt x="0" y="5187"/>
                    <a:pt x="0" y="5218"/>
                  </a:cubicBezTo>
                  <a:cubicBezTo>
                    <a:pt x="0" y="5247"/>
                    <a:pt x="60" y="5558"/>
                    <a:pt x="82" y="5609"/>
                  </a:cubicBezTo>
                  <a:cubicBezTo>
                    <a:pt x="101" y="5659"/>
                    <a:pt x="121" y="5678"/>
                    <a:pt x="181" y="5739"/>
                  </a:cubicBezTo>
                  <a:cubicBezTo>
                    <a:pt x="241" y="5799"/>
                    <a:pt x="311" y="5890"/>
                    <a:pt x="342" y="5931"/>
                  </a:cubicBezTo>
                  <a:cubicBezTo>
                    <a:pt x="371" y="5970"/>
                    <a:pt x="402" y="5919"/>
                    <a:pt x="383" y="5830"/>
                  </a:cubicBezTo>
                  <a:cubicBezTo>
                    <a:pt x="371" y="5739"/>
                    <a:pt x="272" y="5630"/>
                    <a:pt x="263" y="5599"/>
                  </a:cubicBezTo>
                  <a:cubicBezTo>
                    <a:pt x="251" y="5570"/>
                    <a:pt x="231" y="5399"/>
                    <a:pt x="231" y="5377"/>
                  </a:cubicBezTo>
                  <a:cubicBezTo>
                    <a:pt x="231" y="5368"/>
                    <a:pt x="241" y="5298"/>
                    <a:pt x="241" y="5298"/>
                  </a:cubicBezTo>
                  <a:cubicBezTo>
                    <a:pt x="241" y="5298"/>
                    <a:pt x="292" y="5349"/>
                    <a:pt x="311" y="5389"/>
                  </a:cubicBezTo>
                  <a:cubicBezTo>
                    <a:pt x="323" y="5459"/>
                    <a:pt x="323" y="5498"/>
                    <a:pt x="342" y="5548"/>
                  </a:cubicBezTo>
                  <a:cubicBezTo>
                    <a:pt x="352" y="5609"/>
                    <a:pt x="412" y="5618"/>
                    <a:pt x="431" y="5618"/>
                  </a:cubicBezTo>
                  <a:cubicBezTo>
                    <a:pt x="453" y="5609"/>
                    <a:pt x="453" y="5548"/>
                    <a:pt x="462" y="5488"/>
                  </a:cubicBezTo>
                  <a:cubicBezTo>
                    <a:pt x="472" y="5428"/>
                    <a:pt x="503" y="5377"/>
                    <a:pt x="491" y="5329"/>
                  </a:cubicBezTo>
                  <a:cubicBezTo>
                    <a:pt x="491" y="5288"/>
                    <a:pt x="542" y="5137"/>
                    <a:pt x="523" y="5028"/>
                  </a:cubicBezTo>
                  <a:cubicBezTo>
                    <a:pt x="503" y="4918"/>
                    <a:pt x="453" y="4807"/>
                    <a:pt x="482" y="4667"/>
                  </a:cubicBezTo>
                  <a:cubicBezTo>
                    <a:pt x="713" y="3743"/>
                    <a:pt x="1004" y="3112"/>
                    <a:pt x="1084" y="2770"/>
                  </a:cubicBezTo>
                  <a:cubicBezTo>
                    <a:pt x="1166" y="2428"/>
                    <a:pt x="1144" y="2238"/>
                    <a:pt x="1166" y="2149"/>
                  </a:cubicBezTo>
                  <a:cubicBezTo>
                    <a:pt x="1185" y="2067"/>
                    <a:pt x="1495" y="923"/>
                    <a:pt x="1536" y="644"/>
                  </a:cubicBezTo>
                  <a:cubicBezTo>
                    <a:pt x="1575" y="352"/>
                    <a:pt x="1556" y="153"/>
                    <a:pt x="1385" y="71"/>
                  </a:cubicBezTo>
                  <a:cubicBezTo>
                    <a:pt x="1214" y="1"/>
                    <a:pt x="1084" y="32"/>
                    <a:pt x="1045" y="92"/>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0"/>
            <p:cNvSpPr/>
            <p:nvPr/>
          </p:nvSpPr>
          <p:spPr>
            <a:xfrm>
              <a:off x="6022031" y="3822217"/>
              <a:ext cx="157888" cy="121541"/>
            </a:xfrm>
            <a:custGeom>
              <a:rect b="b" l="l" r="r" t="t"/>
              <a:pathLst>
                <a:path extrusionOk="0" h="418" w="543">
                  <a:moveTo>
                    <a:pt x="32" y="0"/>
                  </a:moveTo>
                  <a:lnTo>
                    <a:pt x="1" y="352"/>
                  </a:lnTo>
                  <a:cubicBezTo>
                    <a:pt x="1" y="352"/>
                    <a:pt x="158" y="418"/>
                    <a:pt x="361" y="418"/>
                  </a:cubicBezTo>
                  <a:cubicBezTo>
                    <a:pt x="394" y="418"/>
                    <a:pt x="428" y="416"/>
                    <a:pt x="463" y="412"/>
                  </a:cubicBezTo>
                  <a:lnTo>
                    <a:pt x="543" y="60"/>
                  </a:lnTo>
                  <a:lnTo>
                    <a:pt x="32" y="0"/>
                  </a:ln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0"/>
            <p:cNvSpPr/>
            <p:nvPr/>
          </p:nvSpPr>
          <p:spPr>
            <a:xfrm>
              <a:off x="6024939" y="3882986"/>
              <a:ext cx="140151" cy="38091"/>
            </a:xfrm>
            <a:custGeom>
              <a:rect b="b" l="l" r="r" t="t"/>
              <a:pathLst>
                <a:path extrusionOk="0" h="131" w="482">
                  <a:moveTo>
                    <a:pt x="0" y="1"/>
                  </a:moveTo>
                  <a:lnTo>
                    <a:pt x="0" y="42"/>
                  </a:lnTo>
                  <a:cubicBezTo>
                    <a:pt x="92" y="83"/>
                    <a:pt x="241" y="131"/>
                    <a:pt x="472" y="131"/>
                  </a:cubicBezTo>
                  <a:lnTo>
                    <a:pt x="482" y="92"/>
                  </a:lnTo>
                  <a:cubicBezTo>
                    <a:pt x="241" y="92"/>
                    <a:pt x="82" y="32"/>
                    <a:pt x="0" y="1"/>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0"/>
            <p:cNvSpPr/>
            <p:nvPr/>
          </p:nvSpPr>
          <p:spPr>
            <a:xfrm>
              <a:off x="6027846" y="3854201"/>
              <a:ext cx="143640" cy="40998"/>
            </a:xfrm>
            <a:custGeom>
              <a:rect b="b" l="l" r="r" t="t"/>
              <a:pathLst>
                <a:path extrusionOk="0" h="141" w="494">
                  <a:moveTo>
                    <a:pt x="0" y="1"/>
                  </a:moveTo>
                  <a:lnTo>
                    <a:pt x="0" y="39"/>
                  </a:lnTo>
                  <a:cubicBezTo>
                    <a:pt x="82" y="80"/>
                    <a:pt x="241" y="141"/>
                    <a:pt x="482" y="141"/>
                  </a:cubicBezTo>
                  <a:lnTo>
                    <a:pt x="494" y="100"/>
                  </a:lnTo>
                  <a:cubicBezTo>
                    <a:pt x="241" y="100"/>
                    <a:pt x="82" y="39"/>
                    <a:pt x="0" y="1"/>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0"/>
            <p:cNvSpPr/>
            <p:nvPr/>
          </p:nvSpPr>
          <p:spPr>
            <a:xfrm>
              <a:off x="6022031" y="3822217"/>
              <a:ext cx="157888" cy="128228"/>
            </a:xfrm>
            <a:custGeom>
              <a:rect b="b" l="l" r="r" t="t"/>
              <a:pathLst>
                <a:path extrusionOk="0" fill="none" h="441" w="543">
                  <a:moveTo>
                    <a:pt x="32" y="0"/>
                  </a:moveTo>
                  <a:lnTo>
                    <a:pt x="1" y="352"/>
                  </a:lnTo>
                  <a:cubicBezTo>
                    <a:pt x="1" y="352"/>
                    <a:pt x="213" y="441"/>
                    <a:pt x="463" y="412"/>
                  </a:cubicBezTo>
                  <a:lnTo>
                    <a:pt x="543" y="60"/>
                  </a:ln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0"/>
            <p:cNvSpPr/>
            <p:nvPr/>
          </p:nvSpPr>
          <p:spPr>
            <a:xfrm>
              <a:off x="5999061" y="2475994"/>
              <a:ext cx="505067" cy="1384344"/>
            </a:xfrm>
            <a:custGeom>
              <a:rect b="b" l="l" r="r" t="t"/>
              <a:pathLst>
                <a:path extrusionOk="0" h="4761" w="1737">
                  <a:moveTo>
                    <a:pt x="1295" y="1"/>
                  </a:moveTo>
                  <a:cubicBezTo>
                    <a:pt x="1224" y="1"/>
                    <a:pt x="1158" y="23"/>
                    <a:pt x="1113" y="75"/>
                  </a:cubicBezTo>
                  <a:cubicBezTo>
                    <a:pt x="1113" y="75"/>
                    <a:pt x="833" y="325"/>
                    <a:pt x="761" y="657"/>
                  </a:cubicBezTo>
                  <a:cubicBezTo>
                    <a:pt x="691" y="997"/>
                    <a:pt x="460" y="2463"/>
                    <a:pt x="460" y="2463"/>
                  </a:cubicBezTo>
                  <a:cubicBezTo>
                    <a:pt x="460" y="2463"/>
                    <a:pt x="60" y="4048"/>
                    <a:pt x="29" y="4158"/>
                  </a:cubicBezTo>
                  <a:cubicBezTo>
                    <a:pt x="0" y="4279"/>
                    <a:pt x="111" y="4630"/>
                    <a:pt x="111" y="4630"/>
                  </a:cubicBezTo>
                  <a:cubicBezTo>
                    <a:pt x="111" y="4630"/>
                    <a:pt x="231" y="4751"/>
                    <a:pt x="602" y="4760"/>
                  </a:cubicBezTo>
                  <a:cubicBezTo>
                    <a:pt x="602" y="4760"/>
                    <a:pt x="983" y="4519"/>
                    <a:pt x="1024" y="4368"/>
                  </a:cubicBezTo>
                  <a:cubicBezTo>
                    <a:pt x="1074" y="4228"/>
                    <a:pt x="1214" y="2622"/>
                    <a:pt x="1214" y="2543"/>
                  </a:cubicBezTo>
                  <a:cubicBezTo>
                    <a:pt x="1214" y="2463"/>
                    <a:pt x="1565" y="1108"/>
                    <a:pt x="1635" y="797"/>
                  </a:cubicBezTo>
                  <a:cubicBezTo>
                    <a:pt x="1715" y="486"/>
                    <a:pt x="1736" y="325"/>
                    <a:pt x="1635" y="176"/>
                  </a:cubicBezTo>
                  <a:cubicBezTo>
                    <a:pt x="1576" y="77"/>
                    <a:pt x="1427" y="1"/>
                    <a:pt x="1295" y="1"/>
                  </a:cubicBez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0"/>
            <p:cNvSpPr/>
            <p:nvPr/>
          </p:nvSpPr>
          <p:spPr>
            <a:xfrm>
              <a:off x="6197070" y="1876736"/>
              <a:ext cx="945584" cy="650447"/>
            </a:xfrm>
            <a:custGeom>
              <a:rect b="b" l="l" r="r" t="t"/>
              <a:pathLst>
                <a:path extrusionOk="0" h="2237" w="3252">
                  <a:moveTo>
                    <a:pt x="834" y="0"/>
                  </a:moveTo>
                  <a:cubicBezTo>
                    <a:pt x="682" y="672"/>
                    <a:pt x="1" y="1524"/>
                    <a:pt x="783" y="2237"/>
                  </a:cubicBezTo>
                  <a:lnTo>
                    <a:pt x="2478" y="2237"/>
                  </a:lnTo>
                  <a:cubicBezTo>
                    <a:pt x="3251" y="1524"/>
                    <a:pt x="2570" y="672"/>
                    <a:pt x="2418" y="0"/>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0"/>
            <p:cNvSpPr/>
            <p:nvPr/>
          </p:nvSpPr>
          <p:spPr>
            <a:xfrm>
              <a:off x="6416304" y="1336793"/>
              <a:ext cx="431503" cy="154979"/>
            </a:xfrm>
            <a:custGeom>
              <a:rect b="b" l="l" r="r" t="t"/>
              <a:pathLst>
                <a:path extrusionOk="0" h="533" w="1484">
                  <a:moveTo>
                    <a:pt x="1344" y="1"/>
                  </a:moveTo>
                  <a:cubicBezTo>
                    <a:pt x="1154" y="10"/>
                    <a:pt x="913" y="140"/>
                    <a:pt x="771" y="251"/>
                  </a:cubicBezTo>
                  <a:lnTo>
                    <a:pt x="701" y="251"/>
                  </a:lnTo>
                  <a:cubicBezTo>
                    <a:pt x="552" y="160"/>
                    <a:pt x="301" y="51"/>
                    <a:pt x="109" y="51"/>
                  </a:cubicBezTo>
                  <a:cubicBezTo>
                    <a:pt x="29" y="150"/>
                    <a:pt x="0" y="412"/>
                    <a:pt x="89" y="533"/>
                  </a:cubicBezTo>
                  <a:cubicBezTo>
                    <a:pt x="260" y="533"/>
                    <a:pt x="530" y="473"/>
                    <a:pt x="672" y="372"/>
                  </a:cubicBezTo>
                  <a:lnTo>
                    <a:pt x="812" y="372"/>
                  </a:lnTo>
                  <a:cubicBezTo>
                    <a:pt x="932" y="435"/>
                    <a:pt x="1133" y="467"/>
                    <a:pt x="1291" y="467"/>
                  </a:cubicBezTo>
                  <a:cubicBezTo>
                    <a:pt x="1332" y="467"/>
                    <a:pt x="1371" y="465"/>
                    <a:pt x="1404" y="461"/>
                  </a:cubicBezTo>
                  <a:cubicBezTo>
                    <a:pt x="1483" y="340"/>
                    <a:pt x="1423" y="90"/>
                    <a:pt x="1344" y="1"/>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0"/>
            <p:cNvSpPr/>
            <p:nvPr/>
          </p:nvSpPr>
          <p:spPr>
            <a:xfrm>
              <a:off x="6366584" y="1383605"/>
              <a:ext cx="530946" cy="209643"/>
            </a:xfrm>
            <a:custGeom>
              <a:rect b="b" l="l" r="r" t="t"/>
              <a:pathLst>
                <a:path extrusionOk="0" h="721" w="1826">
                  <a:moveTo>
                    <a:pt x="1559" y="1"/>
                  </a:moveTo>
                  <a:cubicBezTo>
                    <a:pt x="1327" y="1"/>
                    <a:pt x="1075" y="70"/>
                    <a:pt x="913" y="141"/>
                  </a:cubicBezTo>
                  <a:cubicBezTo>
                    <a:pt x="767" y="101"/>
                    <a:pt x="558" y="62"/>
                    <a:pt x="357" y="62"/>
                  </a:cubicBezTo>
                  <a:cubicBezTo>
                    <a:pt x="252" y="62"/>
                    <a:pt x="150" y="72"/>
                    <a:pt x="61" y="100"/>
                  </a:cubicBezTo>
                  <a:cubicBezTo>
                    <a:pt x="0" y="251"/>
                    <a:pt x="51" y="601"/>
                    <a:pt x="210" y="721"/>
                  </a:cubicBezTo>
                  <a:cubicBezTo>
                    <a:pt x="431" y="673"/>
                    <a:pt x="773" y="492"/>
                    <a:pt x="923" y="312"/>
                  </a:cubicBezTo>
                  <a:cubicBezTo>
                    <a:pt x="1084" y="480"/>
                    <a:pt x="1435" y="622"/>
                    <a:pt x="1664" y="651"/>
                  </a:cubicBezTo>
                  <a:cubicBezTo>
                    <a:pt x="1816" y="521"/>
                    <a:pt x="1825" y="170"/>
                    <a:pt x="1756" y="20"/>
                  </a:cubicBezTo>
                  <a:cubicBezTo>
                    <a:pt x="1694" y="7"/>
                    <a:pt x="1628" y="1"/>
                    <a:pt x="1559" y="1"/>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0"/>
            <p:cNvSpPr/>
            <p:nvPr/>
          </p:nvSpPr>
          <p:spPr>
            <a:xfrm>
              <a:off x="6570408" y="1397853"/>
              <a:ext cx="122705" cy="108456"/>
            </a:xfrm>
            <a:custGeom>
              <a:rect b="b" l="l" r="r" t="t"/>
              <a:pathLst>
                <a:path extrusionOk="0" h="373" w="422">
                  <a:moveTo>
                    <a:pt x="202" y="0"/>
                  </a:moveTo>
                  <a:cubicBezTo>
                    <a:pt x="92" y="10"/>
                    <a:pt x="0" y="92"/>
                    <a:pt x="12" y="202"/>
                  </a:cubicBezTo>
                  <a:cubicBezTo>
                    <a:pt x="12" y="295"/>
                    <a:pt x="98" y="372"/>
                    <a:pt x="200" y="372"/>
                  </a:cubicBezTo>
                  <a:cubicBezTo>
                    <a:pt x="207" y="372"/>
                    <a:pt x="214" y="372"/>
                    <a:pt x="222" y="371"/>
                  </a:cubicBezTo>
                  <a:cubicBezTo>
                    <a:pt x="342" y="371"/>
                    <a:pt x="421" y="282"/>
                    <a:pt x="421" y="181"/>
                  </a:cubicBezTo>
                  <a:cubicBezTo>
                    <a:pt x="412" y="82"/>
                    <a:pt x="323" y="0"/>
                    <a:pt x="202"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0"/>
            <p:cNvSpPr/>
            <p:nvPr/>
          </p:nvSpPr>
          <p:spPr>
            <a:xfrm>
              <a:off x="6792260" y="2445173"/>
              <a:ext cx="586774" cy="802518"/>
            </a:xfrm>
            <a:custGeom>
              <a:rect b="b" l="l" r="r" t="t"/>
              <a:pathLst>
                <a:path extrusionOk="0" h="2760" w="2018">
                  <a:moveTo>
                    <a:pt x="764" y="0"/>
                  </a:moveTo>
                  <a:lnTo>
                    <a:pt x="0" y="342"/>
                  </a:lnTo>
                  <a:lnTo>
                    <a:pt x="0" y="2759"/>
                  </a:lnTo>
                  <a:cubicBezTo>
                    <a:pt x="1204" y="2709"/>
                    <a:pt x="2018" y="2006"/>
                    <a:pt x="2018" y="2006"/>
                  </a:cubicBezTo>
                  <a:lnTo>
                    <a:pt x="764"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0"/>
            <p:cNvSpPr/>
            <p:nvPr/>
          </p:nvSpPr>
          <p:spPr>
            <a:xfrm>
              <a:off x="6792260" y="2900214"/>
              <a:ext cx="507684" cy="201793"/>
            </a:xfrm>
            <a:custGeom>
              <a:rect b="b" l="l" r="r" t="t"/>
              <a:pathLst>
                <a:path extrusionOk="0" fill="none" h="694" w="1746">
                  <a:moveTo>
                    <a:pt x="1746" y="0"/>
                  </a:moveTo>
                  <a:cubicBezTo>
                    <a:pt x="1546" y="152"/>
                    <a:pt x="903" y="592"/>
                    <a:pt x="0" y="694"/>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0"/>
            <p:cNvSpPr/>
            <p:nvPr/>
          </p:nvSpPr>
          <p:spPr>
            <a:xfrm>
              <a:off x="5961262" y="2445173"/>
              <a:ext cx="586192" cy="802518"/>
            </a:xfrm>
            <a:custGeom>
              <a:rect b="b" l="l" r="r" t="t"/>
              <a:pathLst>
                <a:path extrusionOk="0" h="2760" w="2016">
                  <a:moveTo>
                    <a:pt x="1264" y="0"/>
                  </a:moveTo>
                  <a:lnTo>
                    <a:pt x="0" y="2006"/>
                  </a:lnTo>
                  <a:cubicBezTo>
                    <a:pt x="0" y="2006"/>
                    <a:pt x="812" y="2709"/>
                    <a:pt x="2016" y="2759"/>
                  </a:cubicBezTo>
                  <a:lnTo>
                    <a:pt x="2016" y="342"/>
                  </a:lnTo>
                  <a:lnTo>
                    <a:pt x="1264"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0"/>
            <p:cNvSpPr/>
            <p:nvPr/>
          </p:nvSpPr>
          <p:spPr>
            <a:xfrm>
              <a:off x="6042385" y="2900214"/>
              <a:ext cx="505067" cy="201793"/>
            </a:xfrm>
            <a:custGeom>
              <a:rect b="b" l="l" r="r" t="t"/>
              <a:pathLst>
                <a:path extrusionOk="0" fill="none" h="694" w="1737">
                  <a:moveTo>
                    <a:pt x="1" y="0"/>
                  </a:moveTo>
                  <a:cubicBezTo>
                    <a:pt x="191" y="152"/>
                    <a:pt x="843" y="592"/>
                    <a:pt x="1737" y="694"/>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0"/>
            <p:cNvSpPr/>
            <p:nvPr/>
          </p:nvSpPr>
          <p:spPr>
            <a:xfrm>
              <a:off x="6339834" y="2080268"/>
              <a:ext cx="659757" cy="1102881"/>
            </a:xfrm>
            <a:custGeom>
              <a:rect b="b" l="l" r="r" t="t"/>
              <a:pathLst>
                <a:path extrusionOk="0" h="3793" w="2269">
                  <a:moveTo>
                    <a:pt x="714" y="1"/>
                  </a:moveTo>
                  <a:lnTo>
                    <a:pt x="714" y="624"/>
                  </a:lnTo>
                  <a:cubicBezTo>
                    <a:pt x="714" y="764"/>
                    <a:pt x="653" y="954"/>
                    <a:pt x="473" y="1065"/>
                  </a:cubicBezTo>
                  <a:cubicBezTo>
                    <a:pt x="292" y="1176"/>
                    <a:pt x="1" y="1306"/>
                    <a:pt x="1" y="1306"/>
                  </a:cubicBezTo>
                  <a:lnTo>
                    <a:pt x="1" y="3793"/>
                  </a:lnTo>
                  <a:lnTo>
                    <a:pt x="2269" y="3793"/>
                  </a:lnTo>
                  <a:lnTo>
                    <a:pt x="2269" y="1306"/>
                  </a:lnTo>
                  <a:cubicBezTo>
                    <a:pt x="2269" y="1306"/>
                    <a:pt x="1987" y="1176"/>
                    <a:pt x="1807" y="1065"/>
                  </a:cubicBezTo>
                  <a:cubicBezTo>
                    <a:pt x="1616" y="954"/>
                    <a:pt x="1556" y="764"/>
                    <a:pt x="1556" y="624"/>
                  </a:cubicBezTo>
                  <a:lnTo>
                    <a:pt x="1556" y="1"/>
                  </a:ln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0"/>
            <p:cNvSpPr/>
            <p:nvPr/>
          </p:nvSpPr>
          <p:spPr>
            <a:xfrm>
              <a:off x="6339834" y="2080268"/>
              <a:ext cx="659757" cy="1102881"/>
            </a:xfrm>
            <a:custGeom>
              <a:rect b="b" l="l" r="r" t="t"/>
              <a:pathLst>
                <a:path extrusionOk="0" fill="none" h="3793" w="2269">
                  <a:moveTo>
                    <a:pt x="2269" y="3793"/>
                  </a:moveTo>
                  <a:lnTo>
                    <a:pt x="2269" y="1306"/>
                  </a:lnTo>
                  <a:cubicBezTo>
                    <a:pt x="2269" y="1306"/>
                    <a:pt x="1987" y="1176"/>
                    <a:pt x="1807" y="1065"/>
                  </a:cubicBezTo>
                  <a:cubicBezTo>
                    <a:pt x="1616" y="954"/>
                    <a:pt x="1556" y="764"/>
                    <a:pt x="1556" y="624"/>
                  </a:cubicBezTo>
                  <a:lnTo>
                    <a:pt x="1556" y="1"/>
                  </a:lnTo>
                  <a:lnTo>
                    <a:pt x="714" y="1"/>
                  </a:lnTo>
                  <a:lnTo>
                    <a:pt x="714" y="624"/>
                  </a:lnTo>
                  <a:cubicBezTo>
                    <a:pt x="714" y="764"/>
                    <a:pt x="653" y="954"/>
                    <a:pt x="473" y="1065"/>
                  </a:cubicBezTo>
                  <a:cubicBezTo>
                    <a:pt x="292" y="1176"/>
                    <a:pt x="1" y="1306"/>
                    <a:pt x="1" y="1306"/>
                  </a:cubicBezTo>
                  <a:lnTo>
                    <a:pt x="1" y="3793"/>
                  </a:ln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0"/>
            <p:cNvSpPr/>
            <p:nvPr/>
          </p:nvSpPr>
          <p:spPr>
            <a:xfrm>
              <a:off x="6307850" y="1502236"/>
              <a:ext cx="653069" cy="712962"/>
            </a:xfrm>
            <a:custGeom>
              <a:rect b="b" l="l" r="r" t="t"/>
              <a:pathLst>
                <a:path extrusionOk="0" h="2452" w="2246">
                  <a:moveTo>
                    <a:pt x="1199" y="0"/>
                  </a:moveTo>
                  <a:cubicBezTo>
                    <a:pt x="1175" y="0"/>
                    <a:pt x="1150" y="1"/>
                    <a:pt x="1125" y="2"/>
                  </a:cubicBezTo>
                  <a:cubicBezTo>
                    <a:pt x="0" y="53"/>
                    <a:pt x="202" y="1327"/>
                    <a:pt x="443" y="1830"/>
                  </a:cubicBezTo>
                  <a:cubicBezTo>
                    <a:pt x="685" y="2314"/>
                    <a:pt x="1049" y="2452"/>
                    <a:pt x="1227" y="2452"/>
                  </a:cubicBezTo>
                  <a:cubicBezTo>
                    <a:pt x="1233" y="2452"/>
                    <a:pt x="1239" y="2451"/>
                    <a:pt x="1245" y="2451"/>
                  </a:cubicBezTo>
                  <a:cubicBezTo>
                    <a:pt x="1406" y="2441"/>
                    <a:pt x="1777" y="2280"/>
                    <a:pt x="1977" y="1758"/>
                  </a:cubicBezTo>
                  <a:cubicBezTo>
                    <a:pt x="2163" y="1240"/>
                    <a:pt x="2245" y="0"/>
                    <a:pt x="1199" y="0"/>
                  </a:cubicBez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0"/>
            <p:cNvSpPr/>
            <p:nvPr/>
          </p:nvSpPr>
          <p:spPr>
            <a:xfrm>
              <a:off x="6599775" y="2082885"/>
              <a:ext cx="124740" cy="70657"/>
            </a:xfrm>
            <a:custGeom>
              <a:rect b="b" l="l" r="r" t="t"/>
              <a:pathLst>
                <a:path extrusionOk="0" h="243" w="429">
                  <a:moveTo>
                    <a:pt x="257" y="0"/>
                  </a:moveTo>
                  <a:cubicBezTo>
                    <a:pt x="246" y="0"/>
                    <a:pt x="234" y="1"/>
                    <a:pt x="222" y="1"/>
                  </a:cubicBezTo>
                  <a:cubicBezTo>
                    <a:pt x="10" y="13"/>
                    <a:pt x="0" y="83"/>
                    <a:pt x="51" y="143"/>
                  </a:cubicBezTo>
                  <a:cubicBezTo>
                    <a:pt x="111" y="223"/>
                    <a:pt x="190" y="242"/>
                    <a:pt x="231" y="242"/>
                  </a:cubicBezTo>
                  <a:cubicBezTo>
                    <a:pt x="260" y="242"/>
                    <a:pt x="342" y="213"/>
                    <a:pt x="393" y="122"/>
                  </a:cubicBezTo>
                  <a:cubicBezTo>
                    <a:pt x="429" y="65"/>
                    <a:pt x="423" y="0"/>
                    <a:pt x="257" y="0"/>
                  </a:cubicBezTo>
                  <a:close/>
                </a:path>
              </a:pathLst>
            </a:custGeom>
            <a:solidFill>
              <a:srgbClr val="9E5159"/>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0"/>
            <p:cNvSpPr/>
            <p:nvPr/>
          </p:nvSpPr>
          <p:spPr>
            <a:xfrm>
              <a:off x="6599775" y="2080268"/>
              <a:ext cx="125613" cy="73273"/>
            </a:xfrm>
            <a:custGeom>
              <a:rect b="b" l="l" r="r" t="t"/>
              <a:pathLst>
                <a:path extrusionOk="0" fill="none" h="252" w="432">
                  <a:moveTo>
                    <a:pt x="231" y="251"/>
                  </a:moveTo>
                  <a:cubicBezTo>
                    <a:pt x="260" y="251"/>
                    <a:pt x="342" y="222"/>
                    <a:pt x="393" y="131"/>
                  </a:cubicBezTo>
                  <a:cubicBezTo>
                    <a:pt x="431" y="71"/>
                    <a:pt x="422" y="1"/>
                    <a:pt x="222" y="10"/>
                  </a:cubicBezTo>
                  <a:cubicBezTo>
                    <a:pt x="10" y="22"/>
                    <a:pt x="0" y="92"/>
                    <a:pt x="51" y="152"/>
                  </a:cubicBezTo>
                  <a:cubicBezTo>
                    <a:pt x="111" y="232"/>
                    <a:pt x="190" y="251"/>
                    <a:pt x="231" y="251"/>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0"/>
            <p:cNvSpPr/>
            <p:nvPr/>
          </p:nvSpPr>
          <p:spPr>
            <a:xfrm>
              <a:off x="6614313" y="2107018"/>
              <a:ext cx="102642" cy="46523"/>
            </a:xfrm>
            <a:custGeom>
              <a:rect b="b" l="l" r="r" t="t"/>
              <a:pathLst>
                <a:path extrusionOk="0" h="160" w="353">
                  <a:moveTo>
                    <a:pt x="172" y="0"/>
                  </a:moveTo>
                  <a:cubicBezTo>
                    <a:pt x="80" y="10"/>
                    <a:pt x="20" y="29"/>
                    <a:pt x="1" y="60"/>
                  </a:cubicBezTo>
                  <a:cubicBezTo>
                    <a:pt x="61" y="140"/>
                    <a:pt x="140" y="159"/>
                    <a:pt x="181" y="159"/>
                  </a:cubicBezTo>
                  <a:cubicBezTo>
                    <a:pt x="210" y="159"/>
                    <a:pt x="292" y="130"/>
                    <a:pt x="343" y="39"/>
                  </a:cubicBezTo>
                  <a:lnTo>
                    <a:pt x="352" y="39"/>
                  </a:lnTo>
                  <a:cubicBezTo>
                    <a:pt x="321" y="19"/>
                    <a:pt x="261" y="0"/>
                    <a:pt x="172" y="0"/>
                  </a:cubicBezTo>
                  <a:close/>
                </a:path>
              </a:pathLst>
            </a:custGeom>
            <a:solidFill>
              <a:srgbClr val="F7818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0"/>
            <p:cNvSpPr/>
            <p:nvPr/>
          </p:nvSpPr>
          <p:spPr>
            <a:xfrm>
              <a:off x="6614313" y="2107018"/>
              <a:ext cx="102642" cy="46523"/>
            </a:xfrm>
            <a:custGeom>
              <a:rect b="b" l="l" r="r" t="t"/>
              <a:pathLst>
                <a:path extrusionOk="0" fill="none" h="160" w="353">
                  <a:moveTo>
                    <a:pt x="172" y="0"/>
                  </a:moveTo>
                  <a:cubicBezTo>
                    <a:pt x="80" y="10"/>
                    <a:pt x="20" y="29"/>
                    <a:pt x="1" y="60"/>
                  </a:cubicBezTo>
                  <a:lnTo>
                    <a:pt x="1" y="60"/>
                  </a:lnTo>
                  <a:cubicBezTo>
                    <a:pt x="61" y="140"/>
                    <a:pt x="140" y="159"/>
                    <a:pt x="181" y="159"/>
                  </a:cubicBezTo>
                  <a:lnTo>
                    <a:pt x="181" y="159"/>
                  </a:lnTo>
                  <a:cubicBezTo>
                    <a:pt x="210" y="159"/>
                    <a:pt x="292" y="130"/>
                    <a:pt x="343" y="39"/>
                  </a:cubicBezTo>
                  <a:lnTo>
                    <a:pt x="352" y="39"/>
                  </a:lnTo>
                  <a:cubicBezTo>
                    <a:pt x="321" y="19"/>
                    <a:pt x="261" y="0"/>
                    <a:pt x="172" y="0"/>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0"/>
            <p:cNvSpPr/>
            <p:nvPr/>
          </p:nvSpPr>
          <p:spPr>
            <a:xfrm>
              <a:off x="6640191" y="2039853"/>
              <a:ext cx="41580" cy="12212"/>
            </a:xfrm>
            <a:custGeom>
              <a:rect b="b" l="l" r="r" t="t"/>
              <a:pathLst>
                <a:path extrusionOk="0" fill="none" h="42" w="143">
                  <a:moveTo>
                    <a:pt x="1" y="10"/>
                  </a:moveTo>
                  <a:cubicBezTo>
                    <a:pt x="42" y="41"/>
                    <a:pt x="102" y="41"/>
                    <a:pt x="143" y="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0"/>
            <p:cNvSpPr/>
            <p:nvPr/>
          </p:nvSpPr>
          <p:spPr>
            <a:xfrm>
              <a:off x="6497427" y="1975304"/>
              <a:ext cx="12212" cy="15120"/>
            </a:xfrm>
            <a:custGeom>
              <a:rect b="b" l="l" r="r" t="t"/>
              <a:pathLst>
                <a:path extrusionOk="0" fill="none" h="52" w="42">
                  <a:moveTo>
                    <a:pt x="42" y="1"/>
                  </a:moveTo>
                  <a:lnTo>
                    <a:pt x="1" y="5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0"/>
            <p:cNvSpPr/>
            <p:nvPr/>
          </p:nvSpPr>
          <p:spPr>
            <a:xfrm>
              <a:off x="6521270" y="1975304"/>
              <a:ext cx="11340" cy="15120"/>
            </a:xfrm>
            <a:custGeom>
              <a:rect b="b" l="l" r="r" t="t"/>
              <a:pathLst>
                <a:path extrusionOk="0" fill="none" h="52" w="39">
                  <a:moveTo>
                    <a:pt x="39" y="1"/>
                  </a:moveTo>
                  <a:lnTo>
                    <a:pt x="0" y="5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0"/>
            <p:cNvSpPr/>
            <p:nvPr/>
          </p:nvSpPr>
          <p:spPr>
            <a:xfrm>
              <a:off x="6541623" y="1972396"/>
              <a:ext cx="14829" cy="15120"/>
            </a:xfrm>
            <a:custGeom>
              <a:rect b="b" l="l" r="r" t="t"/>
              <a:pathLst>
                <a:path extrusionOk="0" fill="none" h="52" w="51">
                  <a:moveTo>
                    <a:pt x="51" y="1"/>
                  </a:moveTo>
                  <a:lnTo>
                    <a:pt x="0" y="52"/>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0"/>
            <p:cNvSpPr/>
            <p:nvPr/>
          </p:nvSpPr>
          <p:spPr>
            <a:xfrm>
              <a:off x="6759985" y="1964255"/>
              <a:ext cx="12212" cy="14248"/>
            </a:xfrm>
            <a:custGeom>
              <a:rect b="b" l="l" r="r" t="t"/>
              <a:pathLst>
                <a:path extrusionOk="0" fill="none" h="49" w="42">
                  <a:moveTo>
                    <a:pt x="41" y="0"/>
                  </a:moveTo>
                  <a:lnTo>
                    <a:pt x="1" y="48"/>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0"/>
            <p:cNvSpPr/>
            <p:nvPr/>
          </p:nvSpPr>
          <p:spPr>
            <a:xfrm>
              <a:off x="6780339" y="1960766"/>
              <a:ext cx="14829" cy="14829"/>
            </a:xfrm>
            <a:custGeom>
              <a:rect b="b" l="l" r="r" t="t"/>
              <a:pathLst>
                <a:path extrusionOk="0" fill="none" h="51" w="51">
                  <a:moveTo>
                    <a:pt x="51" y="0"/>
                  </a:moveTo>
                  <a:lnTo>
                    <a:pt x="0" y="5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0"/>
            <p:cNvSpPr/>
            <p:nvPr/>
          </p:nvSpPr>
          <p:spPr>
            <a:xfrm>
              <a:off x="6804181" y="1960766"/>
              <a:ext cx="14829" cy="14829"/>
            </a:xfrm>
            <a:custGeom>
              <a:rect b="b" l="l" r="r" t="t"/>
              <a:pathLst>
                <a:path extrusionOk="0" fill="none" h="51" w="51">
                  <a:moveTo>
                    <a:pt x="51" y="0"/>
                  </a:moveTo>
                  <a:lnTo>
                    <a:pt x="0" y="51"/>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0"/>
            <p:cNvSpPr/>
            <p:nvPr/>
          </p:nvSpPr>
          <p:spPr>
            <a:xfrm>
              <a:off x="6742539" y="1864233"/>
              <a:ext cx="67459" cy="22098"/>
            </a:xfrm>
            <a:custGeom>
              <a:rect b="b" l="l" r="r" t="t"/>
              <a:pathLst>
                <a:path extrusionOk="0" h="76" w="232">
                  <a:moveTo>
                    <a:pt x="144" y="0"/>
                  </a:moveTo>
                  <a:cubicBezTo>
                    <a:pt x="137" y="0"/>
                    <a:pt x="129" y="1"/>
                    <a:pt x="121" y="2"/>
                  </a:cubicBezTo>
                  <a:cubicBezTo>
                    <a:pt x="70" y="2"/>
                    <a:pt x="22" y="31"/>
                    <a:pt x="0" y="62"/>
                  </a:cubicBezTo>
                  <a:cubicBezTo>
                    <a:pt x="0" y="69"/>
                    <a:pt x="5" y="76"/>
                    <a:pt x="16" y="76"/>
                  </a:cubicBezTo>
                  <a:cubicBezTo>
                    <a:pt x="20" y="76"/>
                    <a:pt x="25" y="75"/>
                    <a:pt x="32" y="72"/>
                  </a:cubicBezTo>
                  <a:cubicBezTo>
                    <a:pt x="51" y="72"/>
                    <a:pt x="111" y="53"/>
                    <a:pt x="171" y="53"/>
                  </a:cubicBezTo>
                  <a:cubicBezTo>
                    <a:pt x="183" y="56"/>
                    <a:pt x="193" y="57"/>
                    <a:pt x="202" y="57"/>
                  </a:cubicBezTo>
                  <a:cubicBezTo>
                    <a:pt x="222" y="57"/>
                    <a:pt x="231" y="50"/>
                    <a:pt x="231" y="43"/>
                  </a:cubicBezTo>
                  <a:cubicBezTo>
                    <a:pt x="223" y="24"/>
                    <a:pt x="191" y="0"/>
                    <a:pt x="144" y="0"/>
                  </a:cubicBezTo>
                  <a:close/>
                </a:path>
              </a:pathLst>
            </a:custGeom>
            <a:solidFill>
              <a:srgbClr val="262C38"/>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0"/>
            <p:cNvSpPr/>
            <p:nvPr/>
          </p:nvSpPr>
          <p:spPr>
            <a:xfrm>
              <a:off x="6742539" y="1861907"/>
              <a:ext cx="67459" cy="26169"/>
            </a:xfrm>
            <a:custGeom>
              <a:rect b="b" l="l" r="r" t="t"/>
              <a:pathLst>
                <a:path extrusionOk="0" fill="none" h="90" w="232">
                  <a:moveTo>
                    <a:pt x="0" y="70"/>
                  </a:moveTo>
                  <a:cubicBezTo>
                    <a:pt x="0" y="80"/>
                    <a:pt x="10" y="90"/>
                    <a:pt x="32" y="80"/>
                  </a:cubicBezTo>
                  <a:cubicBezTo>
                    <a:pt x="51" y="80"/>
                    <a:pt x="111" y="61"/>
                    <a:pt x="171" y="61"/>
                  </a:cubicBezTo>
                  <a:cubicBezTo>
                    <a:pt x="212" y="70"/>
                    <a:pt x="231" y="61"/>
                    <a:pt x="231" y="51"/>
                  </a:cubicBezTo>
                  <a:cubicBezTo>
                    <a:pt x="222" y="29"/>
                    <a:pt x="181" y="1"/>
                    <a:pt x="121" y="10"/>
                  </a:cubicBezTo>
                  <a:cubicBezTo>
                    <a:pt x="70" y="10"/>
                    <a:pt x="22" y="39"/>
                    <a:pt x="0" y="70"/>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0"/>
            <p:cNvSpPr/>
            <p:nvPr/>
          </p:nvSpPr>
          <p:spPr>
            <a:xfrm>
              <a:off x="6495683" y="1879353"/>
              <a:ext cx="68331" cy="19772"/>
            </a:xfrm>
            <a:custGeom>
              <a:rect b="b" l="l" r="r" t="t"/>
              <a:pathLst>
                <a:path extrusionOk="0" h="68" w="235">
                  <a:moveTo>
                    <a:pt x="108" y="1"/>
                  </a:moveTo>
                  <a:cubicBezTo>
                    <a:pt x="48" y="1"/>
                    <a:pt x="7" y="39"/>
                    <a:pt x="7" y="51"/>
                  </a:cubicBezTo>
                  <a:cubicBezTo>
                    <a:pt x="1" y="63"/>
                    <a:pt x="5" y="67"/>
                    <a:pt x="20" y="67"/>
                  </a:cubicBezTo>
                  <a:cubicBezTo>
                    <a:pt x="30" y="67"/>
                    <a:pt x="46" y="65"/>
                    <a:pt x="67" y="61"/>
                  </a:cubicBezTo>
                  <a:cubicBezTo>
                    <a:pt x="87" y="54"/>
                    <a:pt x="107" y="51"/>
                    <a:pt x="126" y="51"/>
                  </a:cubicBezTo>
                  <a:cubicBezTo>
                    <a:pt x="163" y="51"/>
                    <a:pt x="194" y="61"/>
                    <a:pt x="209" y="61"/>
                  </a:cubicBezTo>
                  <a:cubicBezTo>
                    <a:pt x="215" y="64"/>
                    <a:pt x="219" y="65"/>
                    <a:pt x="223" y="65"/>
                  </a:cubicBezTo>
                  <a:cubicBezTo>
                    <a:pt x="232" y="65"/>
                    <a:pt x="235" y="58"/>
                    <a:pt x="228" y="51"/>
                  </a:cubicBezTo>
                  <a:cubicBezTo>
                    <a:pt x="209" y="20"/>
                    <a:pt x="158" y="1"/>
                    <a:pt x="108" y="1"/>
                  </a:cubicBezTo>
                  <a:close/>
                </a:path>
              </a:pathLst>
            </a:custGeom>
            <a:solidFill>
              <a:srgbClr val="262C38"/>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0"/>
            <p:cNvSpPr/>
            <p:nvPr/>
          </p:nvSpPr>
          <p:spPr>
            <a:xfrm>
              <a:off x="6494519" y="1879353"/>
              <a:ext cx="70366" cy="20644"/>
            </a:xfrm>
            <a:custGeom>
              <a:rect b="b" l="l" r="r" t="t"/>
              <a:pathLst>
                <a:path extrusionOk="0" fill="none" h="71" w="242">
                  <a:moveTo>
                    <a:pt x="232" y="51"/>
                  </a:moveTo>
                  <a:cubicBezTo>
                    <a:pt x="242" y="61"/>
                    <a:pt x="232" y="71"/>
                    <a:pt x="213" y="61"/>
                  </a:cubicBezTo>
                  <a:cubicBezTo>
                    <a:pt x="191" y="61"/>
                    <a:pt x="131" y="39"/>
                    <a:pt x="71" y="61"/>
                  </a:cubicBezTo>
                  <a:cubicBezTo>
                    <a:pt x="20" y="71"/>
                    <a:pt x="1" y="71"/>
                    <a:pt x="11" y="51"/>
                  </a:cubicBezTo>
                  <a:cubicBezTo>
                    <a:pt x="11" y="39"/>
                    <a:pt x="52" y="1"/>
                    <a:pt x="112" y="1"/>
                  </a:cubicBezTo>
                  <a:cubicBezTo>
                    <a:pt x="162" y="1"/>
                    <a:pt x="213" y="20"/>
                    <a:pt x="232" y="51"/>
                  </a:cubicBezTo>
                  <a:close/>
                </a:path>
              </a:pathLst>
            </a:custGeom>
            <a:no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0"/>
            <p:cNvSpPr/>
            <p:nvPr/>
          </p:nvSpPr>
          <p:spPr>
            <a:xfrm>
              <a:off x="6707357" y="1797649"/>
              <a:ext cx="132010" cy="34892"/>
            </a:xfrm>
            <a:custGeom>
              <a:rect b="b" l="l" r="r" t="t"/>
              <a:pathLst>
                <a:path extrusionOk="0" h="120" w="454">
                  <a:moveTo>
                    <a:pt x="324" y="0"/>
                  </a:moveTo>
                  <a:cubicBezTo>
                    <a:pt x="263" y="0"/>
                    <a:pt x="143" y="10"/>
                    <a:pt x="23" y="51"/>
                  </a:cubicBezTo>
                  <a:cubicBezTo>
                    <a:pt x="1" y="60"/>
                    <a:pt x="1" y="60"/>
                    <a:pt x="1" y="70"/>
                  </a:cubicBezTo>
                  <a:cubicBezTo>
                    <a:pt x="1" y="79"/>
                    <a:pt x="11" y="101"/>
                    <a:pt x="42" y="111"/>
                  </a:cubicBezTo>
                  <a:cubicBezTo>
                    <a:pt x="52" y="117"/>
                    <a:pt x="60" y="119"/>
                    <a:pt x="69" y="119"/>
                  </a:cubicBezTo>
                  <a:cubicBezTo>
                    <a:pt x="86" y="119"/>
                    <a:pt x="102" y="111"/>
                    <a:pt x="121" y="111"/>
                  </a:cubicBezTo>
                  <a:cubicBezTo>
                    <a:pt x="153" y="101"/>
                    <a:pt x="273" y="60"/>
                    <a:pt x="333" y="51"/>
                  </a:cubicBezTo>
                  <a:cubicBezTo>
                    <a:pt x="366" y="51"/>
                    <a:pt x="431" y="72"/>
                    <a:pt x="449" y="72"/>
                  </a:cubicBezTo>
                  <a:cubicBezTo>
                    <a:pt x="452" y="72"/>
                    <a:pt x="454" y="71"/>
                    <a:pt x="454" y="70"/>
                  </a:cubicBezTo>
                  <a:cubicBezTo>
                    <a:pt x="454" y="60"/>
                    <a:pt x="372" y="0"/>
                    <a:pt x="324" y="0"/>
                  </a:cubicBez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0"/>
            <p:cNvSpPr/>
            <p:nvPr/>
          </p:nvSpPr>
          <p:spPr>
            <a:xfrm>
              <a:off x="6462536" y="1810442"/>
              <a:ext cx="131719" cy="29368"/>
            </a:xfrm>
            <a:custGeom>
              <a:rect b="b" l="l" r="r" t="t"/>
              <a:pathLst>
                <a:path extrusionOk="0" h="101" w="453">
                  <a:moveTo>
                    <a:pt x="208" y="1"/>
                  </a:moveTo>
                  <a:cubicBezTo>
                    <a:pt x="173" y="1"/>
                    <a:pt x="143" y="3"/>
                    <a:pt x="121" y="7"/>
                  </a:cubicBezTo>
                  <a:cubicBezTo>
                    <a:pt x="70" y="16"/>
                    <a:pt x="0" y="76"/>
                    <a:pt x="0" y="86"/>
                  </a:cubicBezTo>
                  <a:cubicBezTo>
                    <a:pt x="0" y="87"/>
                    <a:pt x="2" y="88"/>
                    <a:pt x="5" y="88"/>
                  </a:cubicBezTo>
                  <a:cubicBezTo>
                    <a:pt x="22" y="88"/>
                    <a:pt x="86" y="65"/>
                    <a:pt x="111" y="57"/>
                  </a:cubicBezTo>
                  <a:cubicBezTo>
                    <a:pt x="171" y="57"/>
                    <a:pt x="301" y="86"/>
                    <a:pt x="333" y="96"/>
                  </a:cubicBezTo>
                  <a:cubicBezTo>
                    <a:pt x="352" y="96"/>
                    <a:pt x="368" y="101"/>
                    <a:pt x="385" y="101"/>
                  </a:cubicBezTo>
                  <a:cubicBezTo>
                    <a:pt x="394" y="101"/>
                    <a:pt x="402" y="100"/>
                    <a:pt x="412" y="96"/>
                  </a:cubicBezTo>
                  <a:cubicBezTo>
                    <a:pt x="443" y="76"/>
                    <a:pt x="453" y="57"/>
                    <a:pt x="453" y="47"/>
                  </a:cubicBezTo>
                  <a:cubicBezTo>
                    <a:pt x="453" y="35"/>
                    <a:pt x="443" y="26"/>
                    <a:pt x="422" y="26"/>
                  </a:cubicBezTo>
                  <a:cubicBezTo>
                    <a:pt x="345" y="8"/>
                    <a:pt x="269" y="1"/>
                    <a:pt x="208" y="1"/>
                  </a:cubicBez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0"/>
            <p:cNvSpPr/>
            <p:nvPr/>
          </p:nvSpPr>
          <p:spPr>
            <a:xfrm>
              <a:off x="6349138" y="1432453"/>
              <a:ext cx="586192" cy="464646"/>
            </a:xfrm>
            <a:custGeom>
              <a:rect b="b" l="l" r="r" t="t"/>
              <a:pathLst>
                <a:path extrusionOk="0" h="1598" w="2016">
                  <a:moveTo>
                    <a:pt x="1039" y="0"/>
                  </a:moveTo>
                  <a:cubicBezTo>
                    <a:pt x="1018" y="0"/>
                    <a:pt x="995" y="1"/>
                    <a:pt x="973" y="2"/>
                  </a:cubicBezTo>
                  <a:cubicBezTo>
                    <a:pt x="89" y="52"/>
                    <a:pt x="0" y="794"/>
                    <a:pt x="29" y="1107"/>
                  </a:cubicBezTo>
                  <a:cubicBezTo>
                    <a:pt x="51" y="1396"/>
                    <a:pt x="149" y="1576"/>
                    <a:pt x="149" y="1576"/>
                  </a:cubicBezTo>
                  <a:lnTo>
                    <a:pt x="149" y="1598"/>
                  </a:lnTo>
                  <a:cubicBezTo>
                    <a:pt x="450" y="1396"/>
                    <a:pt x="612" y="986"/>
                    <a:pt x="612" y="986"/>
                  </a:cubicBezTo>
                  <a:cubicBezTo>
                    <a:pt x="621" y="1145"/>
                    <a:pt x="682" y="1335"/>
                    <a:pt x="682" y="1335"/>
                  </a:cubicBezTo>
                  <a:lnTo>
                    <a:pt x="723" y="1347"/>
                  </a:lnTo>
                  <a:cubicBezTo>
                    <a:pt x="662" y="1107"/>
                    <a:pt x="732" y="765"/>
                    <a:pt x="732" y="765"/>
                  </a:cubicBezTo>
                  <a:cubicBezTo>
                    <a:pt x="732" y="765"/>
                    <a:pt x="821" y="1186"/>
                    <a:pt x="963" y="1386"/>
                  </a:cubicBezTo>
                  <a:lnTo>
                    <a:pt x="1014" y="1396"/>
                  </a:lnTo>
                  <a:cubicBezTo>
                    <a:pt x="1014" y="1396"/>
                    <a:pt x="942" y="1256"/>
                    <a:pt x="913" y="1107"/>
                  </a:cubicBezTo>
                  <a:lnTo>
                    <a:pt x="913" y="1107"/>
                  </a:lnTo>
                  <a:cubicBezTo>
                    <a:pt x="1033" y="1335"/>
                    <a:pt x="1153" y="1408"/>
                    <a:pt x="1153" y="1408"/>
                  </a:cubicBezTo>
                  <a:cubicBezTo>
                    <a:pt x="1153" y="1408"/>
                    <a:pt x="1249" y="1432"/>
                    <a:pt x="1334" y="1432"/>
                  </a:cubicBezTo>
                  <a:cubicBezTo>
                    <a:pt x="1355" y="1432"/>
                    <a:pt x="1376" y="1431"/>
                    <a:pt x="1394" y="1427"/>
                  </a:cubicBezTo>
                  <a:cubicBezTo>
                    <a:pt x="1334" y="1215"/>
                    <a:pt x="1315" y="835"/>
                    <a:pt x="1315" y="835"/>
                  </a:cubicBezTo>
                  <a:lnTo>
                    <a:pt x="1315" y="835"/>
                  </a:lnTo>
                  <a:cubicBezTo>
                    <a:pt x="1315" y="835"/>
                    <a:pt x="1474" y="1316"/>
                    <a:pt x="1936" y="1487"/>
                  </a:cubicBezTo>
                  <a:cubicBezTo>
                    <a:pt x="1936" y="1487"/>
                    <a:pt x="2015" y="1307"/>
                    <a:pt x="2015" y="1015"/>
                  </a:cubicBezTo>
                  <a:cubicBezTo>
                    <a:pt x="2015" y="703"/>
                    <a:pt x="1865" y="0"/>
                    <a:pt x="1039" y="0"/>
                  </a:cubicBezTo>
                  <a:close/>
                </a:path>
              </a:pathLst>
            </a:custGeom>
            <a:solidFill>
              <a:srgbClr val="5A4C70"/>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0"/>
            <p:cNvSpPr/>
            <p:nvPr/>
          </p:nvSpPr>
          <p:spPr>
            <a:xfrm>
              <a:off x="6821627" y="1692393"/>
              <a:ext cx="180859" cy="513495"/>
            </a:xfrm>
            <a:custGeom>
              <a:rect b="b" l="l" r="r" t="t"/>
              <a:pathLst>
                <a:path extrusionOk="0" h="1766" w="622">
                  <a:moveTo>
                    <a:pt x="390" y="1"/>
                  </a:moveTo>
                  <a:lnTo>
                    <a:pt x="0" y="51"/>
                  </a:lnTo>
                  <a:cubicBezTo>
                    <a:pt x="0" y="51"/>
                    <a:pt x="330" y="1135"/>
                    <a:pt x="159" y="1766"/>
                  </a:cubicBezTo>
                  <a:cubicBezTo>
                    <a:pt x="330" y="1645"/>
                    <a:pt x="422" y="1465"/>
                    <a:pt x="422" y="1465"/>
                  </a:cubicBezTo>
                  <a:cubicBezTo>
                    <a:pt x="422" y="1465"/>
                    <a:pt x="431" y="1547"/>
                    <a:pt x="441" y="1576"/>
                  </a:cubicBezTo>
                  <a:cubicBezTo>
                    <a:pt x="571" y="1455"/>
                    <a:pt x="622" y="1275"/>
                    <a:pt x="581" y="964"/>
                  </a:cubicBezTo>
                  <a:cubicBezTo>
                    <a:pt x="542" y="644"/>
                    <a:pt x="441" y="251"/>
                    <a:pt x="390"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0"/>
            <p:cNvSpPr/>
            <p:nvPr/>
          </p:nvSpPr>
          <p:spPr>
            <a:xfrm>
              <a:off x="6850412" y="1677855"/>
              <a:ext cx="152073" cy="528034"/>
            </a:xfrm>
            <a:custGeom>
              <a:rect b="b" l="l" r="r" t="t"/>
              <a:pathLst>
                <a:path extrusionOk="0" fill="none" h="1816" w="523">
                  <a:moveTo>
                    <a:pt x="0" y="491"/>
                  </a:moveTo>
                  <a:cubicBezTo>
                    <a:pt x="82" y="865"/>
                    <a:pt x="161" y="1426"/>
                    <a:pt x="60" y="1816"/>
                  </a:cubicBezTo>
                  <a:cubicBezTo>
                    <a:pt x="231" y="1695"/>
                    <a:pt x="323" y="1515"/>
                    <a:pt x="323" y="1515"/>
                  </a:cubicBezTo>
                  <a:cubicBezTo>
                    <a:pt x="323" y="1515"/>
                    <a:pt x="332" y="1597"/>
                    <a:pt x="342" y="1626"/>
                  </a:cubicBezTo>
                  <a:cubicBezTo>
                    <a:pt x="472" y="1505"/>
                    <a:pt x="523" y="1325"/>
                    <a:pt x="482" y="1014"/>
                  </a:cubicBezTo>
                  <a:cubicBezTo>
                    <a:pt x="443" y="694"/>
                    <a:pt x="342" y="301"/>
                    <a:pt x="291" y="51"/>
                  </a:cubicBezTo>
                  <a:cubicBezTo>
                    <a:pt x="291" y="51"/>
                    <a:pt x="282" y="10"/>
                    <a:pt x="282" y="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0"/>
            <p:cNvSpPr/>
            <p:nvPr/>
          </p:nvSpPr>
          <p:spPr>
            <a:xfrm>
              <a:off x="6818719" y="1704315"/>
              <a:ext cx="38091" cy="122995"/>
            </a:xfrm>
            <a:custGeom>
              <a:rect b="b" l="l" r="r" t="t"/>
              <a:pathLst>
                <a:path extrusionOk="0" h="423" w="131">
                  <a:moveTo>
                    <a:pt x="1" y="1"/>
                  </a:moveTo>
                  <a:lnTo>
                    <a:pt x="1" y="10"/>
                  </a:lnTo>
                  <a:cubicBezTo>
                    <a:pt x="1" y="10"/>
                    <a:pt x="20" y="112"/>
                    <a:pt x="49" y="210"/>
                  </a:cubicBezTo>
                  <a:cubicBezTo>
                    <a:pt x="71" y="302"/>
                    <a:pt x="90" y="400"/>
                    <a:pt x="90" y="400"/>
                  </a:cubicBezTo>
                  <a:cubicBezTo>
                    <a:pt x="90" y="412"/>
                    <a:pt x="99" y="422"/>
                    <a:pt x="109" y="422"/>
                  </a:cubicBezTo>
                  <a:cubicBezTo>
                    <a:pt x="121" y="422"/>
                    <a:pt x="131" y="412"/>
                    <a:pt x="131" y="391"/>
                  </a:cubicBezTo>
                  <a:cubicBezTo>
                    <a:pt x="131" y="391"/>
                    <a:pt x="99" y="302"/>
                    <a:pt x="71" y="201"/>
                  </a:cubicBezTo>
                  <a:cubicBezTo>
                    <a:pt x="49" y="99"/>
                    <a:pt x="20" y="1"/>
                    <a:pt x="20" y="1"/>
                  </a:cubicBezTo>
                  <a:close/>
                </a:path>
              </a:pathLst>
            </a:custGeom>
            <a:solidFill>
              <a:srgbClr val="341E4D"/>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0"/>
            <p:cNvSpPr/>
            <p:nvPr/>
          </p:nvSpPr>
          <p:spPr>
            <a:xfrm>
              <a:off x="6937932" y="1984317"/>
              <a:ext cx="23843" cy="143348"/>
            </a:xfrm>
            <a:custGeom>
              <a:rect b="b" l="l" r="r" t="t"/>
              <a:pathLst>
                <a:path extrusionOk="0" h="493" w="82">
                  <a:moveTo>
                    <a:pt x="72" y="1"/>
                  </a:moveTo>
                  <a:cubicBezTo>
                    <a:pt x="60" y="1"/>
                    <a:pt x="60" y="1"/>
                    <a:pt x="60" y="11"/>
                  </a:cubicBezTo>
                  <a:lnTo>
                    <a:pt x="60" y="80"/>
                  </a:lnTo>
                  <a:cubicBezTo>
                    <a:pt x="60" y="121"/>
                    <a:pt x="51" y="181"/>
                    <a:pt x="41" y="242"/>
                  </a:cubicBezTo>
                  <a:cubicBezTo>
                    <a:pt x="41" y="302"/>
                    <a:pt x="31" y="352"/>
                    <a:pt x="22" y="401"/>
                  </a:cubicBezTo>
                  <a:cubicBezTo>
                    <a:pt x="12" y="422"/>
                    <a:pt x="12" y="432"/>
                    <a:pt x="0" y="451"/>
                  </a:cubicBezTo>
                  <a:lnTo>
                    <a:pt x="0" y="473"/>
                  </a:lnTo>
                  <a:cubicBezTo>
                    <a:pt x="0" y="482"/>
                    <a:pt x="0" y="492"/>
                    <a:pt x="12" y="492"/>
                  </a:cubicBezTo>
                  <a:cubicBezTo>
                    <a:pt x="31" y="492"/>
                    <a:pt x="41" y="492"/>
                    <a:pt x="41" y="482"/>
                  </a:cubicBezTo>
                  <a:lnTo>
                    <a:pt x="41" y="461"/>
                  </a:lnTo>
                  <a:cubicBezTo>
                    <a:pt x="51" y="441"/>
                    <a:pt x="51" y="422"/>
                    <a:pt x="51" y="401"/>
                  </a:cubicBezTo>
                  <a:cubicBezTo>
                    <a:pt x="60" y="362"/>
                    <a:pt x="72" y="302"/>
                    <a:pt x="72" y="242"/>
                  </a:cubicBezTo>
                  <a:cubicBezTo>
                    <a:pt x="72" y="181"/>
                    <a:pt x="82" y="121"/>
                    <a:pt x="72" y="80"/>
                  </a:cubicBezTo>
                  <a:lnTo>
                    <a:pt x="72" y="11"/>
                  </a:lnTo>
                  <a:lnTo>
                    <a:pt x="72" y="1"/>
                  </a:lnTo>
                  <a:close/>
                </a:path>
              </a:pathLst>
            </a:custGeom>
            <a:solidFill>
              <a:srgbClr val="341E4D"/>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0"/>
            <p:cNvSpPr/>
            <p:nvPr/>
          </p:nvSpPr>
          <p:spPr>
            <a:xfrm>
              <a:off x="6322388" y="1721760"/>
              <a:ext cx="149456" cy="501574"/>
            </a:xfrm>
            <a:custGeom>
              <a:rect b="b" l="l" r="r" t="t"/>
              <a:pathLst>
                <a:path extrusionOk="0" h="1725" w="514">
                  <a:moveTo>
                    <a:pt x="111" y="1"/>
                  </a:moveTo>
                  <a:cubicBezTo>
                    <a:pt x="83" y="251"/>
                    <a:pt x="22" y="653"/>
                    <a:pt x="10" y="974"/>
                  </a:cubicBezTo>
                  <a:cubicBezTo>
                    <a:pt x="1" y="1294"/>
                    <a:pt x="71" y="1465"/>
                    <a:pt x="213" y="1566"/>
                  </a:cubicBezTo>
                  <a:cubicBezTo>
                    <a:pt x="213" y="1535"/>
                    <a:pt x="222" y="1455"/>
                    <a:pt x="222" y="1455"/>
                  </a:cubicBezTo>
                  <a:cubicBezTo>
                    <a:pt x="222" y="1455"/>
                    <a:pt x="323" y="1626"/>
                    <a:pt x="514" y="1725"/>
                  </a:cubicBezTo>
                  <a:cubicBezTo>
                    <a:pt x="282" y="1123"/>
                    <a:pt x="504" y="1"/>
                    <a:pt x="504"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0"/>
            <p:cNvSpPr/>
            <p:nvPr/>
          </p:nvSpPr>
          <p:spPr>
            <a:xfrm>
              <a:off x="6322388" y="1704315"/>
              <a:ext cx="149456" cy="519020"/>
            </a:xfrm>
            <a:custGeom>
              <a:rect b="b" l="l" r="r" t="t"/>
              <a:pathLst>
                <a:path extrusionOk="0" fill="none" h="1785" w="514">
                  <a:moveTo>
                    <a:pt x="444" y="461"/>
                  </a:moveTo>
                  <a:cubicBezTo>
                    <a:pt x="403" y="843"/>
                    <a:pt x="371" y="1414"/>
                    <a:pt x="514" y="1785"/>
                  </a:cubicBezTo>
                  <a:cubicBezTo>
                    <a:pt x="323" y="1686"/>
                    <a:pt x="222" y="1515"/>
                    <a:pt x="222" y="1515"/>
                  </a:cubicBezTo>
                  <a:cubicBezTo>
                    <a:pt x="222" y="1515"/>
                    <a:pt x="213" y="1595"/>
                    <a:pt x="213" y="1626"/>
                  </a:cubicBezTo>
                  <a:cubicBezTo>
                    <a:pt x="71" y="1525"/>
                    <a:pt x="1" y="1354"/>
                    <a:pt x="10" y="1034"/>
                  </a:cubicBezTo>
                  <a:cubicBezTo>
                    <a:pt x="22" y="713"/>
                    <a:pt x="83" y="311"/>
                    <a:pt x="111" y="61"/>
                  </a:cubicBezTo>
                  <a:cubicBezTo>
                    <a:pt x="111" y="61"/>
                    <a:pt x="111" y="10"/>
                    <a:pt x="121" y="1"/>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0"/>
            <p:cNvSpPr/>
            <p:nvPr/>
          </p:nvSpPr>
          <p:spPr>
            <a:xfrm>
              <a:off x="6445090" y="1720597"/>
              <a:ext cx="26751" cy="124158"/>
            </a:xfrm>
            <a:custGeom>
              <a:rect b="b" l="l" r="r" t="t"/>
              <a:pathLst>
                <a:path extrusionOk="0" h="427" w="92">
                  <a:moveTo>
                    <a:pt x="79" y="1"/>
                  </a:moveTo>
                  <a:cubicBezTo>
                    <a:pt x="75" y="1"/>
                    <a:pt x="70" y="5"/>
                    <a:pt x="70" y="5"/>
                  </a:cubicBezTo>
                  <a:cubicBezTo>
                    <a:pt x="70" y="5"/>
                    <a:pt x="51" y="104"/>
                    <a:pt x="31" y="205"/>
                  </a:cubicBezTo>
                  <a:cubicBezTo>
                    <a:pt x="22" y="306"/>
                    <a:pt x="0" y="405"/>
                    <a:pt x="0" y="405"/>
                  </a:cubicBezTo>
                  <a:cubicBezTo>
                    <a:pt x="0" y="417"/>
                    <a:pt x="10" y="426"/>
                    <a:pt x="22" y="426"/>
                  </a:cubicBezTo>
                  <a:cubicBezTo>
                    <a:pt x="31" y="426"/>
                    <a:pt x="41" y="426"/>
                    <a:pt x="41" y="417"/>
                  </a:cubicBezTo>
                  <a:cubicBezTo>
                    <a:pt x="41" y="417"/>
                    <a:pt x="51" y="316"/>
                    <a:pt x="60" y="214"/>
                  </a:cubicBezTo>
                  <a:cubicBezTo>
                    <a:pt x="82" y="116"/>
                    <a:pt x="92" y="15"/>
                    <a:pt x="92" y="15"/>
                  </a:cubicBezTo>
                  <a:cubicBezTo>
                    <a:pt x="92" y="5"/>
                    <a:pt x="92" y="5"/>
                    <a:pt x="82" y="5"/>
                  </a:cubicBezTo>
                  <a:cubicBezTo>
                    <a:pt x="82" y="2"/>
                    <a:pt x="81" y="1"/>
                    <a:pt x="79" y="1"/>
                  </a:cubicBezTo>
                  <a:close/>
                </a:path>
              </a:pathLst>
            </a:custGeom>
            <a:solidFill>
              <a:srgbClr val="341E4D"/>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0"/>
            <p:cNvSpPr/>
            <p:nvPr/>
          </p:nvSpPr>
          <p:spPr>
            <a:xfrm>
              <a:off x="6357571" y="2013103"/>
              <a:ext cx="35183" cy="140441"/>
            </a:xfrm>
            <a:custGeom>
              <a:rect b="b" l="l" r="r" t="t"/>
              <a:pathLst>
                <a:path extrusionOk="0" h="483" w="121">
                  <a:moveTo>
                    <a:pt x="0" y="1"/>
                  </a:moveTo>
                  <a:cubicBezTo>
                    <a:pt x="0" y="1"/>
                    <a:pt x="0" y="32"/>
                    <a:pt x="10" y="82"/>
                  </a:cubicBezTo>
                  <a:cubicBezTo>
                    <a:pt x="10" y="121"/>
                    <a:pt x="22" y="181"/>
                    <a:pt x="31" y="241"/>
                  </a:cubicBezTo>
                  <a:cubicBezTo>
                    <a:pt x="31" y="302"/>
                    <a:pt x="51" y="352"/>
                    <a:pt x="60" y="403"/>
                  </a:cubicBezTo>
                  <a:cubicBezTo>
                    <a:pt x="60" y="422"/>
                    <a:pt x="70" y="444"/>
                    <a:pt x="70" y="453"/>
                  </a:cubicBezTo>
                  <a:cubicBezTo>
                    <a:pt x="82" y="463"/>
                    <a:pt x="82" y="473"/>
                    <a:pt x="82" y="473"/>
                  </a:cubicBezTo>
                  <a:cubicBezTo>
                    <a:pt x="82" y="482"/>
                    <a:pt x="92" y="482"/>
                    <a:pt x="111" y="482"/>
                  </a:cubicBezTo>
                  <a:cubicBezTo>
                    <a:pt x="120" y="482"/>
                    <a:pt x="120" y="473"/>
                    <a:pt x="120" y="463"/>
                  </a:cubicBezTo>
                  <a:lnTo>
                    <a:pt x="120" y="453"/>
                  </a:lnTo>
                  <a:cubicBezTo>
                    <a:pt x="120" y="453"/>
                    <a:pt x="111" y="453"/>
                    <a:pt x="111" y="444"/>
                  </a:cubicBezTo>
                  <a:cubicBezTo>
                    <a:pt x="111" y="422"/>
                    <a:pt x="101" y="412"/>
                    <a:pt x="92" y="393"/>
                  </a:cubicBezTo>
                  <a:cubicBezTo>
                    <a:pt x="82" y="352"/>
                    <a:pt x="60" y="292"/>
                    <a:pt x="51" y="232"/>
                  </a:cubicBezTo>
                  <a:cubicBezTo>
                    <a:pt x="41" y="181"/>
                    <a:pt x="31" y="121"/>
                    <a:pt x="22" y="82"/>
                  </a:cubicBezTo>
                  <a:cubicBezTo>
                    <a:pt x="22" y="32"/>
                    <a:pt x="10" y="1"/>
                    <a:pt x="10" y="1"/>
                  </a:cubicBezTo>
                  <a:close/>
                </a:path>
              </a:pathLst>
            </a:custGeom>
            <a:solidFill>
              <a:srgbClr val="341E4D"/>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0"/>
            <p:cNvSpPr/>
            <p:nvPr/>
          </p:nvSpPr>
          <p:spPr>
            <a:xfrm>
              <a:off x="6634667" y="2349222"/>
              <a:ext cx="72983" cy="833921"/>
            </a:xfrm>
            <a:custGeom>
              <a:rect b="b" l="l" r="r" t="t"/>
              <a:pathLst>
                <a:path extrusionOk="0" h="2868" w="251">
                  <a:moveTo>
                    <a:pt x="1" y="0"/>
                  </a:moveTo>
                  <a:lnTo>
                    <a:pt x="1" y="2868"/>
                  </a:lnTo>
                  <a:lnTo>
                    <a:pt x="251" y="2868"/>
                  </a:lnTo>
                  <a:lnTo>
                    <a:pt x="251" y="0"/>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0"/>
            <p:cNvSpPr/>
            <p:nvPr/>
          </p:nvSpPr>
          <p:spPr>
            <a:xfrm>
              <a:off x="6503824" y="2275660"/>
              <a:ext cx="166030" cy="213714"/>
            </a:xfrm>
            <a:custGeom>
              <a:rect b="b" l="l" r="r" t="t"/>
              <a:pathLst>
                <a:path extrusionOk="0" h="735" w="571">
                  <a:moveTo>
                    <a:pt x="150" y="0"/>
                  </a:moveTo>
                  <a:lnTo>
                    <a:pt x="0" y="222"/>
                  </a:lnTo>
                  <a:lnTo>
                    <a:pt x="280" y="735"/>
                  </a:lnTo>
                  <a:lnTo>
                    <a:pt x="571" y="253"/>
                  </a:lnTo>
                  <a:lnTo>
                    <a:pt x="150" y="0"/>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0"/>
            <p:cNvSpPr/>
            <p:nvPr/>
          </p:nvSpPr>
          <p:spPr>
            <a:xfrm>
              <a:off x="6669558" y="2275660"/>
              <a:ext cx="166902" cy="213714"/>
            </a:xfrm>
            <a:custGeom>
              <a:rect b="b" l="l" r="r" t="t"/>
              <a:pathLst>
                <a:path extrusionOk="0" h="735" w="574">
                  <a:moveTo>
                    <a:pt x="422" y="0"/>
                  </a:moveTo>
                  <a:lnTo>
                    <a:pt x="1" y="253"/>
                  </a:lnTo>
                  <a:lnTo>
                    <a:pt x="302" y="735"/>
                  </a:lnTo>
                  <a:lnTo>
                    <a:pt x="574" y="222"/>
                  </a:lnTo>
                  <a:lnTo>
                    <a:pt x="422" y="0"/>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0"/>
            <p:cNvSpPr/>
            <p:nvPr/>
          </p:nvSpPr>
          <p:spPr>
            <a:xfrm>
              <a:off x="6524177" y="2424820"/>
              <a:ext cx="145676" cy="227671"/>
            </a:xfrm>
            <a:custGeom>
              <a:rect b="b" l="l" r="r" t="t"/>
              <a:pathLst>
                <a:path extrusionOk="0" h="783" w="501">
                  <a:moveTo>
                    <a:pt x="421" y="0"/>
                  </a:moveTo>
                  <a:lnTo>
                    <a:pt x="0" y="662"/>
                  </a:lnTo>
                  <a:lnTo>
                    <a:pt x="270" y="783"/>
                  </a:lnTo>
                  <a:lnTo>
                    <a:pt x="501" y="29"/>
                  </a:lnTo>
                  <a:lnTo>
                    <a:pt x="421"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0"/>
            <p:cNvSpPr/>
            <p:nvPr/>
          </p:nvSpPr>
          <p:spPr>
            <a:xfrm>
              <a:off x="6672466" y="2424820"/>
              <a:ext cx="143059" cy="227671"/>
            </a:xfrm>
            <a:custGeom>
              <a:rect b="b" l="l" r="r" t="t"/>
              <a:pathLst>
                <a:path extrusionOk="0" h="783" w="492">
                  <a:moveTo>
                    <a:pt x="70" y="0"/>
                  </a:moveTo>
                  <a:lnTo>
                    <a:pt x="1" y="29"/>
                  </a:lnTo>
                  <a:lnTo>
                    <a:pt x="222" y="783"/>
                  </a:lnTo>
                  <a:lnTo>
                    <a:pt x="492" y="662"/>
                  </a:lnTo>
                  <a:lnTo>
                    <a:pt x="70" y="0"/>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0"/>
            <p:cNvSpPr/>
            <p:nvPr/>
          </p:nvSpPr>
          <p:spPr>
            <a:xfrm>
              <a:off x="6631759" y="2387021"/>
              <a:ext cx="78799" cy="75890"/>
            </a:xfrm>
            <a:custGeom>
              <a:rect b="b" l="l" r="r" t="t"/>
              <a:pathLst>
                <a:path extrusionOk="0" h="261" w="271">
                  <a:moveTo>
                    <a:pt x="131" y="0"/>
                  </a:moveTo>
                  <a:cubicBezTo>
                    <a:pt x="61" y="0"/>
                    <a:pt x="1" y="61"/>
                    <a:pt x="1" y="130"/>
                  </a:cubicBezTo>
                  <a:cubicBezTo>
                    <a:pt x="1" y="200"/>
                    <a:pt x="61" y="260"/>
                    <a:pt x="131" y="260"/>
                  </a:cubicBezTo>
                  <a:cubicBezTo>
                    <a:pt x="210" y="260"/>
                    <a:pt x="271" y="200"/>
                    <a:pt x="271" y="130"/>
                  </a:cubicBezTo>
                  <a:cubicBezTo>
                    <a:pt x="271" y="61"/>
                    <a:pt x="210" y="0"/>
                    <a:pt x="131"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0"/>
            <p:cNvSpPr/>
            <p:nvPr/>
          </p:nvSpPr>
          <p:spPr>
            <a:xfrm>
              <a:off x="6258711" y="3442774"/>
              <a:ext cx="822879" cy="432081"/>
            </a:xfrm>
            <a:custGeom>
              <a:rect b="b" l="l" r="r" t="t"/>
              <a:pathLst>
                <a:path extrusionOk="0" h="1486" w="2830">
                  <a:moveTo>
                    <a:pt x="340" y="0"/>
                  </a:moveTo>
                  <a:lnTo>
                    <a:pt x="1" y="1486"/>
                  </a:lnTo>
                  <a:lnTo>
                    <a:pt x="2830" y="1486"/>
                  </a:lnTo>
                  <a:lnTo>
                    <a:pt x="2497" y="0"/>
                  </a:lnTo>
                  <a:close/>
                </a:path>
              </a:pathLst>
            </a:custGeom>
            <a:solidFill>
              <a:srgbClr val="5A4C70"/>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0"/>
            <p:cNvSpPr/>
            <p:nvPr/>
          </p:nvSpPr>
          <p:spPr>
            <a:xfrm>
              <a:off x="6258711" y="3442774"/>
              <a:ext cx="822879" cy="432081"/>
            </a:xfrm>
            <a:custGeom>
              <a:rect b="b" l="l" r="r" t="t"/>
              <a:pathLst>
                <a:path extrusionOk="0" fill="none" h="1486" w="2830">
                  <a:moveTo>
                    <a:pt x="2830" y="1486"/>
                  </a:moveTo>
                  <a:lnTo>
                    <a:pt x="2497" y="0"/>
                  </a:lnTo>
                  <a:lnTo>
                    <a:pt x="340" y="0"/>
                  </a:lnTo>
                  <a:lnTo>
                    <a:pt x="1" y="1486"/>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0"/>
            <p:cNvSpPr/>
            <p:nvPr/>
          </p:nvSpPr>
          <p:spPr>
            <a:xfrm>
              <a:off x="6331402" y="3080777"/>
              <a:ext cx="338456" cy="469880"/>
            </a:xfrm>
            <a:custGeom>
              <a:rect b="b" l="l" r="r" t="t"/>
              <a:pathLst>
                <a:path extrusionOk="0" h="1616" w="1164">
                  <a:moveTo>
                    <a:pt x="663" y="0"/>
                  </a:moveTo>
                  <a:cubicBezTo>
                    <a:pt x="603" y="0"/>
                    <a:pt x="30" y="203"/>
                    <a:pt x="30" y="203"/>
                  </a:cubicBezTo>
                  <a:cubicBezTo>
                    <a:pt x="30" y="203"/>
                    <a:pt x="1" y="222"/>
                    <a:pt x="1" y="241"/>
                  </a:cubicBezTo>
                  <a:cubicBezTo>
                    <a:pt x="11" y="272"/>
                    <a:pt x="80" y="1045"/>
                    <a:pt x="80" y="1045"/>
                  </a:cubicBezTo>
                  <a:cubicBezTo>
                    <a:pt x="80" y="1074"/>
                    <a:pt x="20" y="1276"/>
                    <a:pt x="20" y="1296"/>
                  </a:cubicBezTo>
                  <a:cubicBezTo>
                    <a:pt x="11" y="1305"/>
                    <a:pt x="20" y="1337"/>
                    <a:pt x="30" y="1356"/>
                  </a:cubicBezTo>
                  <a:cubicBezTo>
                    <a:pt x="52" y="1366"/>
                    <a:pt x="562" y="1556"/>
                    <a:pt x="1164" y="1616"/>
                  </a:cubicBezTo>
                  <a:lnTo>
                    <a:pt x="1164" y="102"/>
                  </a:lnTo>
                  <a:cubicBezTo>
                    <a:pt x="1164" y="102"/>
                    <a:pt x="714" y="0"/>
                    <a:pt x="663" y="0"/>
                  </a:cubicBezTo>
                  <a:close/>
                </a:path>
              </a:pathLst>
            </a:custGeom>
            <a:solidFill>
              <a:schemeClr val="accent5"/>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0"/>
            <p:cNvSpPr/>
            <p:nvPr/>
          </p:nvSpPr>
          <p:spPr>
            <a:xfrm>
              <a:off x="6331402" y="3080777"/>
              <a:ext cx="338456" cy="469880"/>
            </a:xfrm>
            <a:custGeom>
              <a:rect b="b" l="l" r="r" t="t"/>
              <a:pathLst>
                <a:path extrusionOk="0" fill="none" h="1616" w="1164">
                  <a:moveTo>
                    <a:pt x="1164" y="102"/>
                  </a:moveTo>
                  <a:cubicBezTo>
                    <a:pt x="1164" y="102"/>
                    <a:pt x="714" y="0"/>
                    <a:pt x="663" y="0"/>
                  </a:cubicBezTo>
                  <a:cubicBezTo>
                    <a:pt x="603" y="0"/>
                    <a:pt x="30" y="203"/>
                    <a:pt x="30" y="203"/>
                  </a:cubicBezTo>
                  <a:cubicBezTo>
                    <a:pt x="30" y="203"/>
                    <a:pt x="1" y="222"/>
                    <a:pt x="1" y="241"/>
                  </a:cubicBezTo>
                  <a:cubicBezTo>
                    <a:pt x="11" y="272"/>
                    <a:pt x="80" y="1045"/>
                    <a:pt x="80" y="1045"/>
                  </a:cubicBezTo>
                  <a:cubicBezTo>
                    <a:pt x="80" y="1074"/>
                    <a:pt x="20" y="1276"/>
                    <a:pt x="20" y="1296"/>
                  </a:cubicBezTo>
                  <a:cubicBezTo>
                    <a:pt x="11" y="1305"/>
                    <a:pt x="20" y="1337"/>
                    <a:pt x="30" y="1356"/>
                  </a:cubicBezTo>
                  <a:cubicBezTo>
                    <a:pt x="52" y="1366"/>
                    <a:pt x="562" y="1556"/>
                    <a:pt x="1164" y="1616"/>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0"/>
            <p:cNvSpPr/>
            <p:nvPr/>
          </p:nvSpPr>
          <p:spPr>
            <a:xfrm>
              <a:off x="6669558" y="3080777"/>
              <a:ext cx="338456" cy="469880"/>
            </a:xfrm>
            <a:custGeom>
              <a:rect b="b" l="l" r="r" t="t"/>
              <a:pathLst>
                <a:path extrusionOk="0" h="1616" w="1164">
                  <a:moveTo>
                    <a:pt x="502" y="0"/>
                  </a:moveTo>
                  <a:cubicBezTo>
                    <a:pt x="454" y="0"/>
                    <a:pt x="1" y="102"/>
                    <a:pt x="1" y="102"/>
                  </a:cubicBezTo>
                  <a:lnTo>
                    <a:pt x="1" y="1616"/>
                  </a:lnTo>
                  <a:cubicBezTo>
                    <a:pt x="612" y="1556"/>
                    <a:pt x="1116" y="1366"/>
                    <a:pt x="1135" y="1356"/>
                  </a:cubicBezTo>
                  <a:cubicBezTo>
                    <a:pt x="1154" y="1337"/>
                    <a:pt x="1154" y="1305"/>
                    <a:pt x="1154" y="1296"/>
                  </a:cubicBezTo>
                  <a:cubicBezTo>
                    <a:pt x="1145" y="1276"/>
                    <a:pt x="1084" y="1074"/>
                    <a:pt x="1084" y="1045"/>
                  </a:cubicBezTo>
                  <a:cubicBezTo>
                    <a:pt x="1084" y="1045"/>
                    <a:pt x="1164" y="272"/>
                    <a:pt x="1164" y="241"/>
                  </a:cubicBezTo>
                  <a:cubicBezTo>
                    <a:pt x="1164" y="222"/>
                    <a:pt x="1135" y="203"/>
                    <a:pt x="1135" y="203"/>
                  </a:cubicBezTo>
                  <a:cubicBezTo>
                    <a:pt x="1135" y="203"/>
                    <a:pt x="562" y="0"/>
                    <a:pt x="502" y="0"/>
                  </a:cubicBezTo>
                  <a:close/>
                </a:path>
              </a:pathLst>
            </a:custGeom>
            <a:solidFill>
              <a:schemeClr val="accent5"/>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0"/>
            <p:cNvSpPr/>
            <p:nvPr/>
          </p:nvSpPr>
          <p:spPr>
            <a:xfrm>
              <a:off x="6669558" y="3080777"/>
              <a:ext cx="338456" cy="469880"/>
            </a:xfrm>
            <a:custGeom>
              <a:rect b="b" l="l" r="r" t="t"/>
              <a:pathLst>
                <a:path extrusionOk="0" fill="none" h="1616" w="1164">
                  <a:moveTo>
                    <a:pt x="1" y="102"/>
                  </a:moveTo>
                  <a:cubicBezTo>
                    <a:pt x="1" y="102"/>
                    <a:pt x="454" y="0"/>
                    <a:pt x="502" y="0"/>
                  </a:cubicBezTo>
                  <a:cubicBezTo>
                    <a:pt x="562" y="0"/>
                    <a:pt x="1135" y="203"/>
                    <a:pt x="1135" y="203"/>
                  </a:cubicBezTo>
                  <a:cubicBezTo>
                    <a:pt x="1135" y="203"/>
                    <a:pt x="1164" y="222"/>
                    <a:pt x="1164" y="241"/>
                  </a:cubicBezTo>
                  <a:cubicBezTo>
                    <a:pt x="1164" y="272"/>
                    <a:pt x="1084" y="1045"/>
                    <a:pt x="1084" y="1045"/>
                  </a:cubicBezTo>
                  <a:cubicBezTo>
                    <a:pt x="1084" y="1074"/>
                    <a:pt x="1145" y="1276"/>
                    <a:pt x="1154" y="1296"/>
                  </a:cubicBezTo>
                  <a:cubicBezTo>
                    <a:pt x="1154" y="1305"/>
                    <a:pt x="1154" y="1337"/>
                    <a:pt x="1135" y="1356"/>
                  </a:cubicBezTo>
                  <a:cubicBezTo>
                    <a:pt x="1116" y="1366"/>
                    <a:pt x="612" y="1556"/>
                    <a:pt x="1" y="1616"/>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0"/>
            <p:cNvSpPr/>
            <p:nvPr/>
          </p:nvSpPr>
          <p:spPr>
            <a:xfrm>
              <a:off x="6622746" y="3161317"/>
              <a:ext cx="96826" cy="93336"/>
            </a:xfrm>
            <a:custGeom>
              <a:rect b="b" l="l" r="r" t="t"/>
              <a:pathLst>
                <a:path extrusionOk="0" h="321" w="333">
                  <a:moveTo>
                    <a:pt x="47" y="0"/>
                  </a:moveTo>
                  <a:cubicBezTo>
                    <a:pt x="37" y="0"/>
                    <a:pt x="27" y="5"/>
                    <a:pt x="22" y="15"/>
                  </a:cubicBezTo>
                  <a:cubicBezTo>
                    <a:pt x="1" y="24"/>
                    <a:pt x="1" y="56"/>
                    <a:pt x="22" y="75"/>
                  </a:cubicBezTo>
                  <a:lnTo>
                    <a:pt x="253" y="306"/>
                  </a:lnTo>
                  <a:cubicBezTo>
                    <a:pt x="263" y="316"/>
                    <a:pt x="273" y="321"/>
                    <a:pt x="283" y="321"/>
                  </a:cubicBezTo>
                  <a:cubicBezTo>
                    <a:pt x="293" y="321"/>
                    <a:pt x="303" y="316"/>
                    <a:pt x="314" y="306"/>
                  </a:cubicBezTo>
                  <a:cubicBezTo>
                    <a:pt x="333" y="296"/>
                    <a:pt x="333" y="265"/>
                    <a:pt x="314" y="246"/>
                  </a:cubicBezTo>
                  <a:lnTo>
                    <a:pt x="73" y="15"/>
                  </a:lnTo>
                  <a:cubicBezTo>
                    <a:pt x="67" y="5"/>
                    <a:pt x="57" y="0"/>
                    <a:pt x="47"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0"/>
            <p:cNvSpPr/>
            <p:nvPr/>
          </p:nvSpPr>
          <p:spPr>
            <a:xfrm>
              <a:off x="6622746" y="3159864"/>
              <a:ext cx="96826" cy="96244"/>
            </a:xfrm>
            <a:custGeom>
              <a:rect b="b" l="l" r="r" t="t"/>
              <a:pathLst>
                <a:path extrusionOk="0" fill="none" h="331" w="333">
                  <a:moveTo>
                    <a:pt x="314" y="251"/>
                  </a:moveTo>
                  <a:cubicBezTo>
                    <a:pt x="333" y="270"/>
                    <a:pt x="333" y="301"/>
                    <a:pt x="314" y="311"/>
                  </a:cubicBezTo>
                  <a:lnTo>
                    <a:pt x="314" y="311"/>
                  </a:lnTo>
                  <a:cubicBezTo>
                    <a:pt x="292" y="330"/>
                    <a:pt x="273" y="330"/>
                    <a:pt x="253" y="311"/>
                  </a:cubicBezTo>
                  <a:lnTo>
                    <a:pt x="22" y="80"/>
                  </a:lnTo>
                  <a:cubicBezTo>
                    <a:pt x="1" y="61"/>
                    <a:pt x="1" y="29"/>
                    <a:pt x="22" y="20"/>
                  </a:cubicBezTo>
                  <a:lnTo>
                    <a:pt x="22" y="20"/>
                  </a:lnTo>
                  <a:cubicBezTo>
                    <a:pt x="32" y="0"/>
                    <a:pt x="61" y="0"/>
                    <a:pt x="73" y="20"/>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0"/>
            <p:cNvSpPr/>
            <p:nvPr/>
          </p:nvSpPr>
          <p:spPr>
            <a:xfrm>
              <a:off x="6622746" y="3161317"/>
              <a:ext cx="96826" cy="93336"/>
            </a:xfrm>
            <a:custGeom>
              <a:rect b="b" l="l" r="r" t="t"/>
              <a:pathLst>
                <a:path extrusionOk="0" h="321" w="333">
                  <a:moveTo>
                    <a:pt x="283" y="0"/>
                  </a:moveTo>
                  <a:cubicBezTo>
                    <a:pt x="273" y="0"/>
                    <a:pt x="263" y="5"/>
                    <a:pt x="253" y="15"/>
                  </a:cubicBezTo>
                  <a:lnTo>
                    <a:pt x="22" y="246"/>
                  </a:lnTo>
                  <a:cubicBezTo>
                    <a:pt x="1" y="265"/>
                    <a:pt x="1" y="296"/>
                    <a:pt x="22" y="306"/>
                  </a:cubicBezTo>
                  <a:cubicBezTo>
                    <a:pt x="27" y="316"/>
                    <a:pt x="37" y="321"/>
                    <a:pt x="47" y="321"/>
                  </a:cubicBezTo>
                  <a:cubicBezTo>
                    <a:pt x="57" y="321"/>
                    <a:pt x="67" y="316"/>
                    <a:pt x="73" y="306"/>
                  </a:cubicBezTo>
                  <a:lnTo>
                    <a:pt x="314" y="75"/>
                  </a:lnTo>
                  <a:cubicBezTo>
                    <a:pt x="333" y="56"/>
                    <a:pt x="333" y="24"/>
                    <a:pt x="314" y="15"/>
                  </a:cubicBezTo>
                  <a:cubicBezTo>
                    <a:pt x="303" y="5"/>
                    <a:pt x="293" y="0"/>
                    <a:pt x="283"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0"/>
            <p:cNvSpPr/>
            <p:nvPr/>
          </p:nvSpPr>
          <p:spPr>
            <a:xfrm>
              <a:off x="6622746" y="3159864"/>
              <a:ext cx="96826" cy="96244"/>
            </a:xfrm>
            <a:custGeom>
              <a:rect b="b" l="l" r="r" t="t"/>
              <a:pathLst>
                <a:path extrusionOk="0" fill="none" h="331" w="333">
                  <a:moveTo>
                    <a:pt x="22" y="251"/>
                  </a:moveTo>
                  <a:cubicBezTo>
                    <a:pt x="1" y="270"/>
                    <a:pt x="1" y="301"/>
                    <a:pt x="22" y="311"/>
                  </a:cubicBezTo>
                  <a:lnTo>
                    <a:pt x="22" y="311"/>
                  </a:lnTo>
                  <a:cubicBezTo>
                    <a:pt x="32" y="330"/>
                    <a:pt x="61" y="330"/>
                    <a:pt x="73" y="311"/>
                  </a:cubicBezTo>
                  <a:lnTo>
                    <a:pt x="314" y="80"/>
                  </a:lnTo>
                  <a:cubicBezTo>
                    <a:pt x="333" y="61"/>
                    <a:pt x="333" y="29"/>
                    <a:pt x="314" y="20"/>
                  </a:cubicBezTo>
                  <a:lnTo>
                    <a:pt x="314" y="20"/>
                  </a:lnTo>
                  <a:cubicBezTo>
                    <a:pt x="292" y="0"/>
                    <a:pt x="273" y="0"/>
                    <a:pt x="253" y="20"/>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0"/>
            <p:cNvSpPr/>
            <p:nvPr/>
          </p:nvSpPr>
          <p:spPr>
            <a:xfrm>
              <a:off x="6622746" y="3348277"/>
              <a:ext cx="96826" cy="93918"/>
            </a:xfrm>
            <a:custGeom>
              <a:rect b="b" l="l" r="r" t="t"/>
              <a:pathLst>
                <a:path extrusionOk="0" h="323" w="333">
                  <a:moveTo>
                    <a:pt x="47" y="0"/>
                  </a:moveTo>
                  <a:cubicBezTo>
                    <a:pt x="37" y="0"/>
                    <a:pt x="27" y="5"/>
                    <a:pt x="22" y="15"/>
                  </a:cubicBezTo>
                  <a:cubicBezTo>
                    <a:pt x="1" y="34"/>
                    <a:pt x="1" y="56"/>
                    <a:pt x="22" y="75"/>
                  </a:cubicBezTo>
                  <a:lnTo>
                    <a:pt x="253" y="316"/>
                  </a:lnTo>
                  <a:cubicBezTo>
                    <a:pt x="263" y="320"/>
                    <a:pt x="273" y="323"/>
                    <a:pt x="283" y="323"/>
                  </a:cubicBezTo>
                  <a:cubicBezTo>
                    <a:pt x="293" y="323"/>
                    <a:pt x="303" y="320"/>
                    <a:pt x="314" y="316"/>
                  </a:cubicBezTo>
                  <a:cubicBezTo>
                    <a:pt x="333" y="296"/>
                    <a:pt x="333" y="265"/>
                    <a:pt x="314" y="255"/>
                  </a:cubicBezTo>
                  <a:lnTo>
                    <a:pt x="73" y="15"/>
                  </a:lnTo>
                  <a:cubicBezTo>
                    <a:pt x="67" y="5"/>
                    <a:pt x="57" y="0"/>
                    <a:pt x="47"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0"/>
            <p:cNvSpPr/>
            <p:nvPr/>
          </p:nvSpPr>
          <p:spPr>
            <a:xfrm>
              <a:off x="6622746" y="3346823"/>
              <a:ext cx="96826" cy="96244"/>
            </a:xfrm>
            <a:custGeom>
              <a:rect b="b" l="l" r="r" t="t"/>
              <a:pathLst>
                <a:path extrusionOk="0" fill="none" h="331" w="333">
                  <a:moveTo>
                    <a:pt x="314" y="260"/>
                  </a:moveTo>
                  <a:cubicBezTo>
                    <a:pt x="333" y="270"/>
                    <a:pt x="333" y="301"/>
                    <a:pt x="314" y="321"/>
                  </a:cubicBezTo>
                  <a:lnTo>
                    <a:pt x="314" y="321"/>
                  </a:lnTo>
                  <a:cubicBezTo>
                    <a:pt x="292" y="330"/>
                    <a:pt x="273" y="330"/>
                    <a:pt x="253" y="321"/>
                  </a:cubicBezTo>
                  <a:lnTo>
                    <a:pt x="22" y="80"/>
                  </a:lnTo>
                  <a:cubicBezTo>
                    <a:pt x="1" y="61"/>
                    <a:pt x="1" y="39"/>
                    <a:pt x="22" y="20"/>
                  </a:cubicBezTo>
                  <a:lnTo>
                    <a:pt x="22" y="20"/>
                  </a:lnTo>
                  <a:cubicBezTo>
                    <a:pt x="32" y="0"/>
                    <a:pt x="61" y="0"/>
                    <a:pt x="73" y="20"/>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0"/>
            <p:cNvSpPr/>
            <p:nvPr/>
          </p:nvSpPr>
          <p:spPr>
            <a:xfrm>
              <a:off x="6622746" y="3348277"/>
              <a:ext cx="96826" cy="93918"/>
            </a:xfrm>
            <a:custGeom>
              <a:rect b="b" l="l" r="r" t="t"/>
              <a:pathLst>
                <a:path extrusionOk="0" h="323" w="333">
                  <a:moveTo>
                    <a:pt x="283" y="0"/>
                  </a:moveTo>
                  <a:cubicBezTo>
                    <a:pt x="273" y="0"/>
                    <a:pt x="263" y="5"/>
                    <a:pt x="253" y="15"/>
                  </a:cubicBezTo>
                  <a:lnTo>
                    <a:pt x="22" y="255"/>
                  </a:lnTo>
                  <a:cubicBezTo>
                    <a:pt x="1" y="265"/>
                    <a:pt x="1" y="296"/>
                    <a:pt x="22" y="316"/>
                  </a:cubicBezTo>
                  <a:cubicBezTo>
                    <a:pt x="27" y="320"/>
                    <a:pt x="37" y="323"/>
                    <a:pt x="47" y="323"/>
                  </a:cubicBezTo>
                  <a:cubicBezTo>
                    <a:pt x="57" y="323"/>
                    <a:pt x="67" y="320"/>
                    <a:pt x="73" y="316"/>
                  </a:cubicBezTo>
                  <a:lnTo>
                    <a:pt x="314" y="75"/>
                  </a:lnTo>
                  <a:cubicBezTo>
                    <a:pt x="333" y="56"/>
                    <a:pt x="333" y="34"/>
                    <a:pt x="314" y="15"/>
                  </a:cubicBezTo>
                  <a:cubicBezTo>
                    <a:pt x="303" y="5"/>
                    <a:pt x="293" y="0"/>
                    <a:pt x="283" y="0"/>
                  </a:cubicBezTo>
                  <a:close/>
                </a:path>
              </a:pathLst>
            </a:custGeom>
            <a:solidFill>
              <a:srgbClr val="E8ADA0"/>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0"/>
            <p:cNvSpPr/>
            <p:nvPr/>
          </p:nvSpPr>
          <p:spPr>
            <a:xfrm>
              <a:off x="6622746" y="3346823"/>
              <a:ext cx="96826" cy="96244"/>
            </a:xfrm>
            <a:custGeom>
              <a:rect b="b" l="l" r="r" t="t"/>
              <a:pathLst>
                <a:path extrusionOk="0" fill="none" h="331" w="333">
                  <a:moveTo>
                    <a:pt x="22" y="260"/>
                  </a:moveTo>
                  <a:cubicBezTo>
                    <a:pt x="1" y="270"/>
                    <a:pt x="1" y="301"/>
                    <a:pt x="22" y="321"/>
                  </a:cubicBezTo>
                  <a:lnTo>
                    <a:pt x="22" y="321"/>
                  </a:lnTo>
                  <a:cubicBezTo>
                    <a:pt x="32" y="330"/>
                    <a:pt x="61" y="330"/>
                    <a:pt x="73" y="321"/>
                  </a:cubicBezTo>
                  <a:lnTo>
                    <a:pt x="314" y="80"/>
                  </a:lnTo>
                  <a:cubicBezTo>
                    <a:pt x="333" y="61"/>
                    <a:pt x="333" y="39"/>
                    <a:pt x="314" y="20"/>
                  </a:cubicBezTo>
                  <a:lnTo>
                    <a:pt x="314" y="20"/>
                  </a:lnTo>
                  <a:cubicBezTo>
                    <a:pt x="292" y="0"/>
                    <a:pt x="273" y="0"/>
                    <a:pt x="253" y="20"/>
                  </a:cubicBez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0"/>
            <p:cNvSpPr/>
            <p:nvPr/>
          </p:nvSpPr>
          <p:spPr>
            <a:xfrm>
              <a:off x="6894317" y="3404975"/>
              <a:ext cx="96245" cy="469880"/>
            </a:xfrm>
            <a:custGeom>
              <a:rect b="b" l="l" r="r" t="t"/>
              <a:pathLst>
                <a:path extrusionOk="0" h="1616" w="331">
                  <a:moveTo>
                    <a:pt x="102" y="0"/>
                  </a:moveTo>
                  <a:lnTo>
                    <a:pt x="1" y="60"/>
                  </a:lnTo>
                  <a:cubicBezTo>
                    <a:pt x="1" y="60"/>
                    <a:pt x="51" y="703"/>
                    <a:pt x="131" y="1616"/>
                  </a:cubicBezTo>
                  <a:lnTo>
                    <a:pt x="331" y="1616"/>
                  </a:lnTo>
                  <a:cubicBezTo>
                    <a:pt x="261" y="1052"/>
                    <a:pt x="191" y="501"/>
                    <a:pt x="102" y="0"/>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0"/>
            <p:cNvSpPr/>
            <p:nvPr/>
          </p:nvSpPr>
          <p:spPr>
            <a:xfrm>
              <a:off x="6894317" y="3404975"/>
              <a:ext cx="96245" cy="469880"/>
            </a:xfrm>
            <a:custGeom>
              <a:rect b="b" l="l" r="r" t="t"/>
              <a:pathLst>
                <a:path extrusionOk="0" fill="none" h="1616" w="331">
                  <a:moveTo>
                    <a:pt x="331" y="1616"/>
                  </a:moveTo>
                  <a:cubicBezTo>
                    <a:pt x="261" y="1052"/>
                    <a:pt x="191" y="501"/>
                    <a:pt x="102" y="0"/>
                  </a:cubicBezTo>
                  <a:lnTo>
                    <a:pt x="1" y="60"/>
                  </a:lnTo>
                  <a:cubicBezTo>
                    <a:pt x="1" y="60"/>
                    <a:pt x="51" y="703"/>
                    <a:pt x="131" y="1616"/>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0"/>
            <p:cNvSpPr/>
            <p:nvPr/>
          </p:nvSpPr>
          <p:spPr>
            <a:xfrm>
              <a:off x="6346231" y="3238369"/>
              <a:ext cx="661793" cy="181439"/>
            </a:xfrm>
            <a:custGeom>
              <a:rect b="b" l="l" r="r" t="t"/>
              <a:pathLst>
                <a:path extrusionOk="0" h="624" w="2276">
                  <a:moveTo>
                    <a:pt x="1" y="0"/>
                  </a:moveTo>
                  <a:lnTo>
                    <a:pt x="20" y="241"/>
                  </a:lnTo>
                  <a:cubicBezTo>
                    <a:pt x="761" y="482"/>
                    <a:pt x="1765" y="624"/>
                    <a:pt x="1765" y="624"/>
                  </a:cubicBezTo>
                  <a:lnTo>
                    <a:pt x="1965" y="624"/>
                  </a:lnTo>
                  <a:cubicBezTo>
                    <a:pt x="2107" y="592"/>
                    <a:pt x="2276" y="494"/>
                    <a:pt x="2276" y="494"/>
                  </a:cubicBezTo>
                  <a:lnTo>
                    <a:pt x="2206" y="291"/>
                  </a:lnTo>
                  <a:lnTo>
                    <a:pt x="2016" y="462"/>
                  </a:lnTo>
                  <a:lnTo>
                    <a:pt x="1785" y="462"/>
                  </a:lnTo>
                  <a:cubicBezTo>
                    <a:pt x="983" y="352"/>
                    <a:pt x="1" y="0"/>
                    <a:pt x="1"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0"/>
            <p:cNvSpPr/>
            <p:nvPr/>
          </p:nvSpPr>
          <p:spPr>
            <a:xfrm>
              <a:off x="6827151" y="3381714"/>
              <a:ext cx="84905" cy="493142"/>
            </a:xfrm>
            <a:custGeom>
              <a:rect b="b" l="l" r="r" t="t"/>
              <a:pathLst>
                <a:path extrusionOk="0" h="1696" w="292">
                  <a:moveTo>
                    <a:pt x="92" y="1"/>
                  </a:moveTo>
                  <a:cubicBezTo>
                    <a:pt x="51" y="581"/>
                    <a:pt x="20" y="1164"/>
                    <a:pt x="1" y="1696"/>
                  </a:cubicBezTo>
                  <a:lnTo>
                    <a:pt x="273" y="1696"/>
                  </a:lnTo>
                  <a:cubicBezTo>
                    <a:pt x="273" y="1094"/>
                    <a:pt x="282" y="511"/>
                    <a:pt x="292" y="1"/>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0"/>
            <p:cNvSpPr/>
            <p:nvPr/>
          </p:nvSpPr>
          <p:spPr>
            <a:xfrm>
              <a:off x="6827151" y="3381714"/>
              <a:ext cx="84905" cy="493142"/>
            </a:xfrm>
            <a:custGeom>
              <a:rect b="b" l="l" r="r" t="t"/>
              <a:pathLst>
                <a:path extrusionOk="0" fill="none" h="1696" w="292">
                  <a:moveTo>
                    <a:pt x="273" y="1696"/>
                  </a:moveTo>
                  <a:cubicBezTo>
                    <a:pt x="273" y="1094"/>
                    <a:pt x="282" y="511"/>
                    <a:pt x="292" y="1"/>
                  </a:cubicBezTo>
                  <a:lnTo>
                    <a:pt x="92" y="1"/>
                  </a:lnTo>
                  <a:cubicBezTo>
                    <a:pt x="51" y="581"/>
                    <a:pt x="20" y="1164"/>
                    <a:pt x="1" y="1696"/>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0"/>
            <p:cNvSpPr/>
            <p:nvPr/>
          </p:nvSpPr>
          <p:spPr>
            <a:xfrm>
              <a:off x="6839072" y="3346823"/>
              <a:ext cx="111074" cy="116016"/>
            </a:xfrm>
            <a:custGeom>
              <a:rect b="b" l="l" r="r" t="t"/>
              <a:pathLst>
                <a:path extrusionOk="0" h="399" w="382">
                  <a:moveTo>
                    <a:pt x="61" y="0"/>
                  </a:moveTo>
                  <a:lnTo>
                    <a:pt x="1" y="381"/>
                  </a:lnTo>
                  <a:cubicBezTo>
                    <a:pt x="32" y="393"/>
                    <a:pt x="68" y="399"/>
                    <a:pt x="104" y="399"/>
                  </a:cubicBezTo>
                  <a:cubicBezTo>
                    <a:pt x="214" y="399"/>
                    <a:pt x="328" y="344"/>
                    <a:pt x="352" y="260"/>
                  </a:cubicBezTo>
                  <a:cubicBezTo>
                    <a:pt x="381" y="150"/>
                    <a:pt x="381" y="0"/>
                    <a:pt x="302" y="0"/>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0"/>
            <p:cNvSpPr/>
            <p:nvPr/>
          </p:nvSpPr>
          <p:spPr>
            <a:xfrm>
              <a:off x="6281972" y="2351839"/>
              <a:ext cx="227673" cy="1266292"/>
            </a:xfrm>
            <a:custGeom>
              <a:rect b="b" l="l" r="r" t="t"/>
              <a:pathLst>
                <a:path extrusionOk="0" h="4355" w="783">
                  <a:moveTo>
                    <a:pt x="783" y="1"/>
                  </a:moveTo>
                  <a:cubicBezTo>
                    <a:pt x="783" y="1"/>
                    <a:pt x="190" y="280"/>
                    <a:pt x="181" y="292"/>
                  </a:cubicBezTo>
                  <a:cubicBezTo>
                    <a:pt x="161" y="312"/>
                    <a:pt x="149" y="340"/>
                    <a:pt x="140" y="372"/>
                  </a:cubicBezTo>
                  <a:cubicBezTo>
                    <a:pt x="140" y="391"/>
                    <a:pt x="101" y="1145"/>
                    <a:pt x="101" y="1145"/>
                  </a:cubicBezTo>
                  <a:cubicBezTo>
                    <a:pt x="101" y="1145"/>
                    <a:pt x="0" y="1686"/>
                    <a:pt x="0" y="1737"/>
                  </a:cubicBezTo>
                  <a:cubicBezTo>
                    <a:pt x="0" y="1775"/>
                    <a:pt x="120" y="2469"/>
                    <a:pt x="120" y="2469"/>
                  </a:cubicBezTo>
                  <a:lnTo>
                    <a:pt x="29" y="4354"/>
                  </a:lnTo>
                  <a:cubicBezTo>
                    <a:pt x="462" y="4354"/>
                    <a:pt x="783" y="4234"/>
                    <a:pt x="783" y="4234"/>
                  </a:cubicBezTo>
                  <a:lnTo>
                    <a:pt x="783" y="1"/>
                  </a:ln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0"/>
            <p:cNvSpPr/>
            <p:nvPr/>
          </p:nvSpPr>
          <p:spPr>
            <a:xfrm>
              <a:off x="6830059" y="2351839"/>
              <a:ext cx="227673" cy="1266292"/>
            </a:xfrm>
            <a:custGeom>
              <a:rect b="b" l="l" r="r" t="t"/>
              <a:pathLst>
                <a:path extrusionOk="0" h="4355" w="783">
                  <a:moveTo>
                    <a:pt x="0" y="1"/>
                  </a:moveTo>
                  <a:lnTo>
                    <a:pt x="0" y="4234"/>
                  </a:lnTo>
                  <a:cubicBezTo>
                    <a:pt x="0" y="4234"/>
                    <a:pt x="323" y="4354"/>
                    <a:pt x="754" y="4354"/>
                  </a:cubicBezTo>
                  <a:lnTo>
                    <a:pt x="662" y="2469"/>
                  </a:lnTo>
                  <a:cubicBezTo>
                    <a:pt x="662" y="2469"/>
                    <a:pt x="783" y="1775"/>
                    <a:pt x="783" y="1737"/>
                  </a:cubicBezTo>
                  <a:cubicBezTo>
                    <a:pt x="783" y="1686"/>
                    <a:pt x="684" y="1145"/>
                    <a:pt x="684" y="1145"/>
                  </a:cubicBezTo>
                  <a:cubicBezTo>
                    <a:pt x="684" y="1145"/>
                    <a:pt x="643" y="391"/>
                    <a:pt x="643" y="372"/>
                  </a:cubicBezTo>
                  <a:cubicBezTo>
                    <a:pt x="643" y="340"/>
                    <a:pt x="634" y="312"/>
                    <a:pt x="612" y="292"/>
                  </a:cubicBezTo>
                  <a:cubicBezTo>
                    <a:pt x="593" y="280"/>
                    <a:pt x="0" y="1"/>
                    <a:pt x="0" y="1"/>
                  </a:cubicBezTo>
                  <a:close/>
                </a:path>
              </a:pathLst>
            </a:custGeom>
            <a:solidFill>
              <a:srgbClr val="FFD2DA"/>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0"/>
            <p:cNvSpPr/>
            <p:nvPr/>
          </p:nvSpPr>
          <p:spPr>
            <a:xfrm>
              <a:off x="6433750" y="2389638"/>
              <a:ext cx="291" cy="1213664"/>
            </a:xfrm>
            <a:custGeom>
              <a:rect b="b" l="l" r="r" t="t"/>
              <a:pathLst>
                <a:path extrusionOk="0" h="4174" w="1">
                  <a:moveTo>
                    <a:pt x="1" y="1"/>
                  </a:moveTo>
                  <a:lnTo>
                    <a:pt x="1" y="4174"/>
                  </a:lnTo>
                  <a:close/>
                </a:path>
              </a:pathLst>
            </a:custGeom>
            <a:solidFill>
              <a:srgbClr val="FFD2DA"/>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0"/>
            <p:cNvSpPr/>
            <p:nvPr/>
          </p:nvSpPr>
          <p:spPr>
            <a:xfrm>
              <a:off x="6433750" y="2389638"/>
              <a:ext cx="291" cy="1213664"/>
            </a:xfrm>
            <a:custGeom>
              <a:rect b="b" l="l" r="r" t="t"/>
              <a:pathLst>
                <a:path extrusionOk="0" fill="none" h="4174" w="1">
                  <a:moveTo>
                    <a:pt x="1" y="1"/>
                  </a:moveTo>
                  <a:lnTo>
                    <a:pt x="1" y="4174"/>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0"/>
            <p:cNvSpPr/>
            <p:nvPr/>
          </p:nvSpPr>
          <p:spPr>
            <a:xfrm>
              <a:off x="6909146" y="2389638"/>
              <a:ext cx="291" cy="1213664"/>
            </a:xfrm>
            <a:custGeom>
              <a:rect b="b" l="l" r="r" t="t"/>
              <a:pathLst>
                <a:path extrusionOk="0" h="4174" w="1">
                  <a:moveTo>
                    <a:pt x="0" y="1"/>
                  </a:moveTo>
                  <a:lnTo>
                    <a:pt x="0" y="4174"/>
                  </a:lnTo>
                  <a:close/>
                </a:path>
              </a:pathLst>
            </a:custGeom>
            <a:solidFill>
              <a:srgbClr val="FFD2DA"/>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0"/>
            <p:cNvSpPr/>
            <p:nvPr/>
          </p:nvSpPr>
          <p:spPr>
            <a:xfrm>
              <a:off x="6909146" y="2389638"/>
              <a:ext cx="291" cy="1213664"/>
            </a:xfrm>
            <a:custGeom>
              <a:rect b="b" l="l" r="r" t="t"/>
              <a:pathLst>
                <a:path extrusionOk="0" fill="none" h="4174" w="1">
                  <a:moveTo>
                    <a:pt x="0" y="1"/>
                  </a:moveTo>
                  <a:lnTo>
                    <a:pt x="0" y="4174"/>
                  </a:ln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0"/>
            <p:cNvSpPr/>
            <p:nvPr/>
          </p:nvSpPr>
          <p:spPr>
            <a:xfrm>
              <a:off x="7098723" y="2065730"/>
              <a:ext cx="291642" cy="1255243"/>
            </a:xfrm>
            <a:custGeom>
              <a:rect b="b" l="l" r="r" t="t"/>
              <a:pathLst>
                <a:path extrusionOk="0" h="4317" w="1003">
                  <a:moveTo>
                    <a:pt x="436" y="0"/>
                  </a:moveTo>
                  <a:cubicBezTo>
                    <a:pt x="433" y="0"/>
                    <a:pt x="432" y="0"/>
                    <a:pt x="432" y="0"/>
                  </a:cubicBezTo>
                  <a:cubicBezTo>
                    <a:pt x="422" y="0"/>
                    <a:pt x="442" y="82"/>
                    <a:pt x="451" y="171"/>
                  </a:cubicBezTo>
                  <a:cubicBezTo>
                    <a:pt x="461" y="272"/>
                    <a:pt x="461" y="332"/>
                    <a:pt x="470" y="412"/>
                  </a:cubicBezTo>
                  <a:cubicBezTo>
                    <a:pt x="470" y="532"/>
                    <a:pt x="482" y="633"/>
                    <a:pt x="482" y="633"/>
                  </a:cubicBezTo>
                  <a:cubicBezTo>
                    <a:pt x="482" y="633"/>
                    <a:pt x="432" y="614"/>
                    <a:pt x="432" y="592"/>
                  </a:cubicBezTo>
                  <a:cubicBezTo>
                    <a:pt x="422" y="573"/>
                    <a:pt x="350" y="361"/>
                    <a:pt x="290" y="241"/>
                  </a:cubicBezTo>
                  <a:cubicBezTo>
                    <a:pt x="252" y="160"/>
                    <a:pt x="200" y="142"/>
                    <a:pt x="163" y="142"/>
                  </a:cubicBezTo>
                  <a:cubicBezTo>
                    <a:pt x="141" y="142"/>
                    <a:pt x="125" y="148"/>
                    <a:pt x="121" y="152"/>
                  </a:cubicBezTo>
                  <a:cubicBezTo>
                    <a:pt x="121" y="152"/>
                    <a:pt x="160" y="222"/>
                    <a:pt x="191" y="313"/>
                  </a:cubicBezTo>
                  <a:cubicBezTo>
                    <a:pt x="210" y="402"/>
                    <a:pt x="230" y="453"/>
                    <a:pt x="251" y="542"/>
                  </a:cubicBezTo>
                  <a:cubicBezTo>
                    <a:pt x="280" y="624"/>
                    <a:pt x="321" y="795"/>
                    <a:pt x="321" y="795"/>
                  </a:cubicBezTo>
                  <a:cubicBezTo>
                    <a:pt x="321" y="795"/>
                    <a:pt x="271" y="824"/>
                    <a:pt x="251" y="833"/>
                  </a:cubicBezTo>
                  <a:cubicBezTo>
                    <a:pt x="230" y="843"/>
                    <a:pt x="230" y="855"/>
                    <a:pt x="220" y="884"/>
                  </a:cubicBezTo>
                  <a:cubicBezTo>
                    <a:pt x="210" y="903"/>
                    <a:pt x="220" y="1045"/>
                    <a:pt x="230" y="1084"/>
                  </a:cubicBezTo>
                  <a:cubicBezTo>
                    <a:pt x="230" y="1115"/>
                    <a:pt x="350" y="1286"/>
                    <a:pt x="391" y="1346"/>
                  </a:cubicBezTo>
                  <a:cubicBezTo>
                    <a:pt x="432" y="1406"/>
                    <a:pt x="432" y="1486"/>
                    <a:pt x="410" y="1647"/>
                  </a:cubicBezTo>
                  <a:cubicBezTo>
                    <a:pt x="242" y="2861"/>
                    <a:pt x="169" y="2971"/>
                    <a:pt x="90" y="3453"/>
                  </a:cubicBezTo>
                  <a:cubicBezTo>
                    <a:pt x="49" y="3653"/>
                    <a:pt x="1" y="3744"/>
                    <a:pt x="11" y="3963"/>
                  </a:cubicBezTo>
                  <a:cubicBezTo>
                    <a:pt x="30" y="4185"/>
                    <a:pt x="280" y="4296"/>
                    <a:pt x="321" y="4305"/>
                  </a:cubicBezTo>
                  <a:cubicBezTo>
                    <a:pt x="332" y="4309"/>
                    <a:pt x="341" y="4316"/>
                    <a:pt x="354" y="4316"/>
                  </a:cubicBezTo>
                  <a:cubicBezTo>
                    <a:pt x="374" y="4316"/>
                    <a:pt x="404" y="4299"/>
                    <a:pt x="470" y="4226"/>
                  </a:cubicBezTo>
                  <a:cubicBezTo>
                    <a:pt x="581" y="4105"/>
                    <a:pt x="793" y="3913"/>
                    <a:pt x="793" y="3624"/>
                  </a:cubicBezTo>
                  <a:cubicBezTo>
                    <a:pt x="803" y="3032"/>
                    <a:pt x="812" y="1958"/>
                    <a:pt x="832" y="1686"/>
                  </a:cubicBezTo>
                  <a:cubicBezTo>
                    <a:pt x="844" y="1606"/>
                    <a:pt x="863" y="1435"/>
                    <a:pt x="904" y="1356"/>
                  </a:cubicBezTo>
                  <a:cubicBezTo>
                    <a:pt x="933" y="1264"/>
                    <a:pt x="964" y="1105"/>
                    <a:pt x="964" y="963"/>
                  </a:cubicBezTo>
                  <a:cubicBezTo>
                    <a:pt x="983" y="884"/>
                    <a:pt x="1003" y="744"/>
                    <a:pt x="952" y="684"/>
                  </a:cubicBezTo>
                  <a:cubicBezTo>
                    <a:pt x="930" y="652"/>
                    <a:pt x="902" y="639"/>
                    <a:pt x="878" y="639"/>
                  </a:cubicBezTo>
                  <a:cubicBezTo>
                    <a:pt x="848" y="639"/>
                    <a:pt x="823" y="657"/>
                    <a:pt x="812" y="684"/>
                  </a:cubicBezTo>
                  <a:cubicBezTo>
                    <a:pt x="812" y="662"/>
                    <a:pt x="771" y="602"/>
                    <a:pt x="723" y="602"/>
                  </a:cubicBezTo>
                  <a:cubicBezTo>
                    <a:pt x="673" y="602"/>
                    <a:pt x="641" y="624"/>
                    <a:pt x="641" y="624"/>
                  </a:cubicBezTo>
                  <a:cubicBezTo>
                    <a:pt x="641" y="624"/>
                    <a:pt x="632" y="573"/>
                    <a:pt x="632" y="523"/>
                  </a:cubicBezTo>
                  <a:cubicBezTo>
                    <a:pt x="622" y="513"/>
                    <a:pt x="603" y="263"/>
                    <a:pt x="562" y="133"/>
                  </a:cubicBezTo>
                  <a:cubicBezTo>
                    <a:pt x="534" y="7"/>
                    <a:pt x="454" y="0"/>
                    <a:pt x="436" y="0"/>
                  </a:cubicBez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0"/>
            <p:cNvSpPr/>
            <p:nvPr/>
          </p:nvSpPr>
          <p:spPr>
            <a:xfrm>
              <a:off x="7046386" y="2062823"/>
              <a:ext cx="343981" cy="1269491"/>
            </a:xfrm>
            <a:custGeom>
              <a:rect b="b" l="l" r="r" t="t"/>
              <a:pathLst>
                <a:path extrusionOk="0" fill="none" h="4366" w="1183">
                  <a:moveTo>
                    <a:pt x="191" y="3973"/>
                  </a:moveTo>
                  <a:cubicBezTo>
                    <a:pt x="181" y="3754"/>
                    <a:pt x="229" y="3663"/>
                    <a:pt x="270" y="3463"/>
                  </a:cubicBezTo>
                  <a:cubicBezTo>
                    <a:pt x="349" y="2981"/>
                    <a:pt x="422" y="2871"/>
                    <a:pt x="590" y="1657"/>
                  </a:cubicBezTo>
                  <a:cubicBezTo>
                    <a:pt x="612" y="1496"/>
                    <a:pt x="612" y="1416"/>
                    <a:pt x="571" y="1356"/>
                  </a:cubicBezTo>
                  <a:cubicBezTo>
                    <a:pt x="530" y="1296"/>
                    <a:pt x="410" y="1125"/>
                    <a:pt x="410" y="1094"/>
                  </a:cubicBezTo>
                  <a:cubicBezTo>
                    <a:pt x="400" y="1055"/>
                    <a:pt x="390" y="913"/>
                    <a:pt x="400" y="894"/>
                  </a:cubicBezTo>
                  <a:cubicBezTo>
                    <a:pt x="410" y="865"/>
                    <a:pt x="410" y="853"/>
                    <a:pt x="431" y="843"/>
                  </a:cubicBezTo>
                  <a:cubicBezTo>
                    <a:pt x="451" y="834"/>
                    <a:pt x="501" y="805"/>
                    <a:pt x="501" y="805"/>
                  </a:cubicBezTo>
                  <a:cubicBezTo>
                    <a:pt x="501" y="805"/>
                    <a:pt x="460" y="634"/>
                    <a:pt x="431" y="552"/>
                  </a:cubicBezTo>
                  <a:cubicBezTo>
                    <a:pt x="410" y="463"/>
                    <a:pt x="390" y="412"/>
                    <a:pt x="371" y="323"/>
                  </a:cubicBezTo>
                  <a:cubicBezTo>
                    <a:pt x="340" y="232"/>
                    <a:pt x="301" y="162"/>
                    <a:pt x="301" y="162"/>
                  </a:cubicBezTo>
                  <a:cubicBezTo>
                    <a:pt x="311" y="152"/>
                    <a:pt x="410" y="121"/>
                    <a:pt x="470" y="251"/>
                  </a:cubicBezTo>
                  <a:cubicBezTo>
                    <a:pt x="530" y="371"/>
                    <a:pt x="602" y="583"/>
                    <a:pt x="612" y="602"/>
                  </a:cubicBezTo>
                  <a:cubicBezTo>
                    <a:pt x="612" y="624"/>
                    <a:pt x="662" y="643"/>
                    <a:pt x="662" y="643"/>
                  </a:cubicBezTo>
                  <a:cubicBezTo>
                    <a:pt x="662" y="643"/>
                    <a:pt x="650" y="542"/>
                    <a:pt x="650" y="422"/>
                  </a:cubicBezTo>
                  <a:cubicBezTo>
                    <a:pt x="641" y="342"/>
                    <a:pt x="641" y="282"/>
                    <a:pt x="631" y="181"/>
                  </a:cubicBezTo>
                  <a:cubicBezTo>
                    <a:pt x="622" y="92"/>
                    <a:pt x="602" y="10"/>
                    <a:pt x="612" y="10"/>
                  </a:cubicBezTo>
                  <a:cubicBezTo>
                    <a:pt x="612" y="10"/>
                    <a:pt x="711" y="1"/>
                    <a:pt x="742" y="143"/>
                  </a:cubicBezTo>
                  <a:cubicBezTo>
                    <a:pt x="783" y="273"/>
                    <a:pt x="802" y="523"/>
                    <a:pt x="812" y="533"/>
                  </a:cubicBezTo>
                  <a:cubicBezTo>
                    <a:pt x="812" y="583"/>
                    <a:pt x="821" y="634"/>
                    <a:pt x="821" y="634"/>
                  </a:cubicBezTo>
                  <a:cubicBezTo>
                    <a:pt x="821" y="634"/>
                    <a:pt x="853" y="612"/>
                    <a:pt x="903" y="612"/>
                  </a:cubicBezTo>
                  <a:cubicBezTo>
                    <a:pt x="951" y="612"/>
                    <a:pt x="992" y="672"/>
                    <a:pt x="992" y="694"/>
                  </a:cubicBezTo>
                  <a:cubicBezTo>
                    <a:pt x="1012" y="643"/>
                    <a:pt x="1084" y="624"/>
                    <a:pt x="1132" y="694"/>
                  </a:cubicBezTo>
                  <a:cubicBezTo>
                    <a:pt x="1183" y="754"/>
                    <a:pt x="1163" y="894"/>
                    <a:pt x="1144" y="973"/>
                  </a:cubicBezTo>
                  <a:cubicBezTo>
                    <a:pt x="1144" y="1115"/>
                    <a:pt x="1113" y="1274"/>
                    <a:pt x="1084" y="1366"/>
                  </a:cubicBezTo>
                  <a:cubicBezTo>
                    <a:pt x="1043" y="1445"/>
                    <a:pt x="1024" y="1616"/>
                    <a:pt x="1012" y="1696"/>
                  </a:cubicBezTo>
                  <a:cubicBezTo>
                    <a:pt x="992" y="1968"/>
                    <a:pt x="983" y="3042"/>
                    <a:pt x="973" y="3634"/>
                  </a:cubicBezTo>
                  <a:cubicBezTo>
                    <a:pt x="973" y="3923"/>
                    <a:pt x="761" y="4115"/>
                    <a:pt x="650" y="4236"/>
                  </a:cubicBezTo>
                  <a:cubicBezTo>
                    <a:pt x="542" y="4356"/>
                    <a:pt x="501" y="4366"/>
                    <a:pt x="422" y="4356"/>
                  </a:cubicBezTo>
                  <a:cubicBezTo>
                    <a:pt x="361" y="4344"/>
                    <a:pt x="159" y="4185"/>
                    <a:pt x="0" y="3983"/>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0"/>
            <p:cNvSpPr/>
            <p:nvPr/>
          </p:nvSpPr>
          <p:spPr>
            <a:xfrm>
              <a:off x="7334822" y="2339918"/>
              <a:ext cx="44197" cy="20644"/>
            </a:xfrm>
            <a:custGeom>
              <a:rect b="b" l="l" r="r" t="t"/>
              <a:pathLst>
                <a:path extrusionOk="0" fill="none" h="71" w="152">
                  <a:moveTo>
                    <a:pt x="0" y="1"/>
                  </a:moveTo>
                  <a:cubicBezTo>
                    <a:pt x="32" y="52"/>
                    <a:pt x="121" y="71"/>
                    <a:pt x="152" y="20"/>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0"/>
            <p:cNvSpPr/>
            <p:nvPr/>
          </p:nvSpPr>
          <p:spPr>
            <a:xfrm>
              <a:off x="7285101" y="2246874"/>
              <a:ext cx="52629" cy="105258"/>
            </a:xfrm>
            <a:custGeom>
              <a:rect b="b" l="l" r="r" t="t"/>
              <a:pathLst>
                <a:path extrusionOk="0" fill="none" h="362" w="181">
                  <a:moveTo>
                    <a:pt x="0" y="1"/>
                  </a:moveTo>
                  <a:cubicBezTo>
                    <a:pt x="0" y="1"/>
                    <a:pt x="22" y="191"/>
                    <a:pt x="32" y="280"/>
                  </a:cubicBezTo>
                  <a:cubicBezTo>
                    <a:pt x="32" y="362"/>
                    <a:pt x="130" y="362"/>
                    <a:pt x="171" y="321"/>
                  </a:cubicBezTo>
                  <a:cubicBezTo>
                    <a:pt x="171" y="292"/>
                    <a:pt x="181" y="181"/>
                    <a:pt x="171" y="61"/>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0"/>
            <p:cNvSpPr/>
            <p:nvPr/>
          </p:nvSpPr>
          <p:spPr>
            <a:xfrm>
              <a:off x="7192058" y="2258214"/>
              <a:ext cx="95954" cy="137533"/>
            </a:xfrm>
            <a:custGeom>
              <a:rect b="b" l="l" r="r" t="t"/>
              <a:pathLst>
                <a:path extrusionOk="0" fill="none" h="473" w="330">
                  <a:moveTo>
                    <a:pt x="330" y="472"/>
                  </a:moveTo>
                  <a:cubicBezTo>
                    <a:pt x="282" y="301"/>
                    <a:pt x="171" y="301"/>
                    <a:pt x="89" y="272"/>
                  </a:cubicBezTo>
                  <a:cubicBezTo>
                    <a:pt x="171" y="222"/>
                    <a:pt x="222" y="142"/>
                    <a:pt x="231" y="92"/>
                  </a:cubicBezTo>
                  <a:cubicBezTo>
                    <a:pt x="231" y="32"/>
                    <a:pt x="210" y="0"/>
                    <a:pt x="181" y="22"/>
                  </a:cubicBezTo>
                  <a:cubicBezTo>
                    <a:pt x="149" y="41"/>
                    <a:pt x="0" y="133"/>
                    <a:pt x="0" y="133"/>
                  </a:cubicBezTo>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0"/>
            <p:cNvSpPr/>
            <p:nvPr/>
          </p:nvSpPr>
          <p:spPr>
            <a:xfrm>
              <a:off x="7028940" y="3182834"/>
              <a:ext cx="95954" cy="137533"/>
            </a:xfrm>
            <a:custGeom>
              <a:rect b="b" l="l" r="r" t="t"/>
              <a:pathLst>
                <a:path extrusionOk="0" h="473" w="330">
                  <a:moveTo>
                    <a:pt x="251" y="1"/>
                  </a:moveTo>
                  <a:lnTo>
                    <a:pt x="0" y="92"/>
                  </a:lnTo>
                  <a:lnTo>
                    <a:pt x="10" y="162"/>
                  </a:lnTo>
                  <a:cubicBezTo>
                    <a:pt x="10" y="162"/>
                    <a:pt x="120" y="333"/>
                    <a:pt x="330" y="473"/>
                  </a:cubicBezTo>
                  <a:lnTo>
                    <a:pt x="251" y="1"/>
                  </a:ln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0"/>
            <p:cNvSpPr/>
            <p:nvPr/>
          </p:nvSpPr>
          <p:spPr>
            <a:xfrm>
              <a:off x="7197582" y="2500999"/>
              <a:ext cx="154980" cy="125030"/>
            </a:xfrm>
            <a:custGeom>
              <a:rect b="b" l="l" r="r" t="t"/>
              <a:pathLst>
                <a:path extrusionOk="0" h="430" w="533">
                  <a:moveTo>
                    <a:pt x="175" y="1"/>
                  </a:moveTo>
                  <a:cubicBezTo>
                    <a:pt x="105" y="1"/>
                    <a:pt x="61" y="8"/>
                    <a:pt x="61" y="8"/>
                  </a:cubicBezTo>
                  <a:lnTo>
                    <a:pt x="0" y="350"/>
                  </a:lnTo>
                  <a:lnTo>
                    <a:pt x="504" y="429"/>
                  </a:lnTo>
                  <a:lnTo>
                    <a:pt x="532" y="68"/>
                  </a:lnTo>
                  <a:cubicBezTo>
                    <a:pt x="397" y="13"/>
                    <a:pt x="265" y="1"/>
                    <a:pt x="175" y="1"/>
                  </a:cubicBezTo>
                  <a:close/>
                </a:path>
              </a:pathLst>
            </a:custGeom>
            <a:solidFill>
              <a:srgbClr val="FFFFFF"/>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0"/>
            <p:cNvSpPr/>
            <p:nvPr/>
          </p:nvSpPr>
          <p:spPr>
            <a:xfrm>
              <a:off x="7209503" y="2528912"/>
              <a:ext cx="140151" cy="33438"/>
            </a:xfrm>
            <a:custGeom>
              <a:rect b="b" l="l" r="r" t="t"/>
              <a:pathLst>
                <a:path extrusionOk="0" h="115" w="482">
                  <a:moveTo>
                    <a:pt x="75" y="0"/>
                  </a:moveTo>
                  <a:cubicBezTo>
                    <a:pt x="50" y="0"/>
                    <a:pt x="29" y="2"/>
                    <a:pt x="10" y="3"/>
                  </a:cubicBezTo>
                  <a:lnTo>
                    <a:pt x="0" y="44"/>
                  </a:lnTo>
                  <a:cubicBezTo>
                    <a:pt x="18" y="42"/>
                    <a:pt x="39" y="40"/>
                    <a:pt x="65" y="40"/>
                  </a:cubicBezTo>
                  <a:cubicBezTo>
                    <a:pt x="156" y="40"/>
                    <a:pt x="299" y="60"/>
                    <a:pt x="472" y="114"/>
                  </a:cubicBezTo>
                  <a:lnTo>
                    <a:pt x="482" y="73"/>
                  </a:lnTo>
                  <a:cubicBezTo>
                    <a:pt x="306" y="18"/>
                    <a:pt x="169" y="0"/>
                    <a:pt x="75" y="0"/>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0"/>
            <p:cNvSpPr/>
            <p:nvPr/>
          </p:nvSpPr>
          <p:spPr>
            <a:xfrm>
              <a:off x="7200490" y="2557407"/>
              <a:ext cx="146548" cy="30821"/>
            </a:xfrm>
            <a:custGeom>
              <a:rect b="b" l="l" r="r" t="t"/>
              <a:pathLst>
                <a:path extrusionOk="0" h="106" w="504">
                  <a:moveTo>
                    <a:pt x="110" y="1"/>
                  </a:moveTo>
                  <a:cubicBezTo>
                    <a:pt x="71" y="1"/>
                    <a:pt x="38" y="3"/>
                    <a:pt x="12" y="7"/>
                  </a:cubicBezTo>
                  <a:lnTo>
                    <a:pt x="0" y="45"/>
                  </a:lnTo>
                  <a:cubicBezTo>
                    <a:pt x="27" y="42"/>
                    <a:pt x="65" y="39"/>
                    <a:pt x="111" y="39"/>
                  </a:cubicBezTo>
                  <a:cubicBezTo>
                    <a:pt x="206" y="39"/>
                    <a:pt x="338" y="52"/>
                    <a:pt x="494" y="105"/>
                  </a:cubicBezTo>
                  <a:lnTo>
                    <a:pt x="503" y="67"/>
                  </a:lnTo>
                  <a:cubicBezTo>
                    <a:pt x="339" y="16"/>
                    <a:pt x="205" y="1"/>
                    <a:pt x="110" y="1"/>
                  </a:cubicBezTo>
                  <a:close/>
                </a:path>
              </a:pathLst>
            </a:custGeom>
            <a:solidFill>
              <a:srgbClr val="FFD2DA"/>
            </a:solidFill>
            <a:ln cap="flat" cmpd="sng" w="9525">
              <a:solidFill>
                <a:schemeClr val="accent2"/>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0"/>
            <p:cNvSpPr/>
            <p:nvPr/>
          </p:nvSpPr>
          <p:spPr>
            <a:xfrm>
              <a:off x="7197582" y="2491986"/>
              <a:ext cx="154980" cy="134044"/>
            </a:xfrm>
            <a:custGeom>
              <a:rect b="b" l="l" r="r" t="t"/>
              <a:pathLst>
                <a:path extrusionOk="0" fill="none" h="461" w="533">
                  <a:moveTo>
                    <a:pt x="0" y="381"/>
                  </a:moveTo>
                  <a:lnTo>
                    <a:pt x="61" y="39"/>
                  </a:lnTo>
                  <a:cubicBezTo>
                    <a:pt x="61" y="39"/>
                    <a:pt x="292" y="0"/>
                    <a:pt x="532" y="99"/>
                  </a:cubicBezTo>
                  <a:lnTo>
                    <a:pt x="504" y="460"/>
                  </a:lnTo>
                  <a:close/>
                </a:path>
              </a:pathLst>
            </a:custGeom>
            <a:no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0"/>
            <p:cNvSpPr/>
            <p:nvPr/>
          </p:nvSpPr>
          <p:spPr>
            <a:xfrm>
              <a:off x="7063831" y="2597241"/>
              <a:ext cx="335549" cy="743492"/>
            </a:xfrm>
            <a:custGeom>
              <a:rect b="b" l="l" r="r" t="t"/>
              <a:pathLst>
                <a:path extrusionOk="0" h="2557" w="1154">
                  <a:moveTo>
                    <a:pt x="589" y="0"/>
                  </a:moveTo>
                  <a:cubicBezTo>
                    <a:pt x="501" y="0"/>
                    <a:pt x="460" y="19"/>
                    <a:pt x="460" y="19"/>
                  </a:cubicBezTo>
                  <a:cubicBezTo>
                    <a:pt x="460" y="19"/>
                    <a:pt x="229" y="310"/>
                    <a:pt x="210" y="421"/>
                  </a:cubicBezTo>
                  <a:cubicBezTo>
                    <a:pt x="200" y="541"/>
                    <a:pt x="0" y="2167"/>
                    <a:pt x="0" y="2167"/>
                  </a:cubicBezTo>
                  <a:cubicBezTo>
                    <a:pt x="0" y="2338"/>
                    <a:pt x="200" y="2557"/>
                    <a:pt x="410" y="2557"/>
                  </a:cubicBezTo>
                  <a:cubicBezTo>
                    <a:pt x="622" y="2547"/>
                    <a:pt x="843" y="2306"/>
                    <a:pt x="891" y="2135"/>
                  </a:cubicBezTo>
                  <a:cubicBezTo>
                    <a:pt x="913" y="2056"/>
                    <a:pt x="1132" y="712"/>
                    <a:pt x="1144" y="561"/>
                  </a:cubicBezTo>
                  <a:cubicBezTo>
                    <a:pt x="1154" y="399"/>
                    <a:pt x="964" y="79"/>
                    <a:pt x="964" y="79"/>
                  </a:cubicBezTo>
                  <a:cubicBezTo>
                    <a:pt x="794" y="16"/>
                    <a:pt x="671" y="0"/>
                    <a:pt x="589" y="0"/>
                  </a:cubicBezTo>
                  <a:close/>
                </a:path>
              </a:pathLst>
            </a:custGeom>
            <a:solidFill>
              <a:srgbClr val="FFFFFF"/>
            </a:solidFill>
            <a:ln cap="rnd"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4" name="Shape 1124"/>
        <p:cNvGrpSpPr/>
        <p:nvPr/>
      </p:nvGrpSpPr>
      <p:grpSpPr>
        <a:xfrm>
          <a:off x="0" y="0"/>
          <a:ext cx="0" cy="0"/>
          <a:chOff x="0" y="0"/>
          <a:chExt cx="0" cy="0"/>
        </a:xfrm>
      </p:grpSpPr>
      <p:sp>
        <p:nvSpPr>
          <p:cNvPr id="1125" name="Google Shape;1125;p41"/>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VALUES</a:t>
            </a:r>
            <a:endParaRPr/>
          </a:p>
        </p:txBody>
      </p:sp>
      <p:sp>
        <p:nvSpPr>
          <p:cNvPr id="1126" name="Google Shape;1126;p41"/>
          <p:cNvSpPr txBox="1"/>
          <p:nvPr>
            <p:ph idx="1" type="subTitle"/>
          </p:nvPr>
        </p:nvSpPr>
        <p:spPr>
          <a:xfrm>
            <a:off x="1459475" y="2620675"/>
            <a:ext cx="18597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not hot</a:t>
            </a:r>
            <a:endParaRPr/>
          </a:p>
        </p:txBody>
      </p:sp>
      <p:sp>
        <p:nvSpPr>
          <p:cNvPr id="1127" name="Google Shape;1127;p41"/>
          <p:cNvSpPr txBox="1"/>
          <p:nvPr>
            <p:ph idx="5" type="subTitle"/>
          </p:nvPr>
        </p:nvSpPr>
        <p:spPr>
          <a:xfrm>
            <a:off x="3658227" y="2620675"/>
            <a:ext cx="18597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and the biggest planet in the Solar System</a:t>
            </a:r>
            <a:endParaRPr/>
          </a:p>
        </p:txBody>
      </p:sp>
      <p:sp>
        <p:nvSpPr>
          <p:cNvPr id="1128" name="Google Shape;1128;p41"/>
          <p:cNvSpPr txBox="1"/>
          <p:nvPr>
            <p:ph idx="3" type="subTitle"/>
          </p:nvPr>
        </p:nvSpPr>
        <p:spPr>
          <a:xfrm>
            <a:off x="5856979" y="2620675"/>
            <a:ext cx="18597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a gastly planet, composed mostly of hydrogen and helium</a:t>
            </a:r>
            <a:endParaRPr/>
          </a:p>
        </p:txBody>
      </p:sp>
      <p:sp>
        <p:nvSpPr>
          <p:cNvPr id="1129" name="Google Shape;1129;p41"/>
          <p:cNvSpPr txBox="1"/>
          <p:nvPr>
            <p:ph idx="2" type="title"/>
          </p:nvPr>
        </p:nvSpPr>
        <p:spPr>
          <a:xfrm>
            <a:off x="1459475" y="2309300"/>
            <a:ext cx="1859700" cy="41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30" name="Google Shape;1130;p41"/>
          <p:cNvSpPr txBox="1"/>
          <p:nvPr>
            <p:ph idx="4" type="title"/>
          </p:nvPr>
        </p:nvSpPr>
        <p:spPr>
          <a:xfrm>
            <a:off x="5856975" y="2309300"/>
            <a:ext cx="1859700" cy="41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131" name="Google Shape;1131;p41"/>
          <p:cNvSpPr txBox="1"/>
          <p:nvPr>
            <p:ph idx="6" type="title"/>
          </p:nvPr>
        </p:nvSpPr>
        <p:spPr>
          <a:xfrm>
            <a:off x="3658225" y="2309300"/>
            <a:ext cx="1859700" cy="41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1132" name="Google Shape;1132;p41"/>
          <p:cNvGrpSpPr/>
          <p:nvPr/>
        </p:nvGrpSpPr>
        <p:grpSpPr>
          <a:xfrm>
            <a:off x="6637675" y="1824125"/>
            <a:ext cx="298300" cy="340925"/>
            <a:chOff x="6028675" y="4262450"/>
            <a:chExt cx="298300" cy="340925"/>
          </a:xfrm>
        </p:grpSpPr>
        <p:sp>
          <p:nvSpPr>
            <p:cNvPr id="1133" name="Google Shape;1133;p41"/>
            <p:cNvSpPr/>
            <p:nvPr/>
          </p:nvSpPr>
          <p:spPr>
            <a:xfrm>
              <a:off x="6080075" y="4268025"/>
              <a:ext cx="241850" cy="330325"/>
            </a:xfrm>
            <a:custGeom>
              <a:rect b="b" l="l" r="r" t="t"/>
              <a:pathLst>
                <a:path extrusionOk="0" h="13213" w="9674">
                  <a:moveTo>
                    <a:pt x="7549" y="1"/>
                  </a:moveTo>
                  <a:lnTo>
                    <a:pt x="489" y="1"/>
                  </a:lnTo>
                  <a:cubicBezTo>
                    <a:pt x="224" y="1"/>
                    <a:pt x="1" y="197"/>
                    <a:pt x="1" y="463"/>
                  </a:cubicBezTo>
                  <a:lnTo>
                    <a:pt x="1" y="12750"/>
                  </a:lnTo>
                  <a:cubicBezTo>
                    <a:pt x="1" y="13015"/>
                    <a:pt x="224" y="13212"/>
                    <a:pt x="489" y="13212"/>
                  </a:cubicBezTo>
                  <a:lnTo>
                    <a:pt x="9185" y="13212"/>
                  </a:lnTo>
                  <a:cubicBezTo>
                    <a:pt x="9451" y="13212"/>
                    <a:pt x="9674" y="13015"/>
                    <a:pt x="9674" y="12750"/>
                  </a:cubicBezTo>
                  <a:lnTo>
                    <a:pt x="9674" y="2126"/>
                  </a:lnTo>
                  <a:lnTo>
                    <a:pt x="8213" y="1393"/>
                  </a:lnTo>
                  <a:close/>
                  <a:moveTo>
                    <a:pt x="7549" y="1"/>
                  </a:moveTo>
                  <a:lnTo>
                    <a:pt x="7549"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1"/>
            <p:cNvSpPr/>
            <p:nvPr/>
          </p:nvSpPr>
          <p:spPr>
            <a:xfrm>
              <a:off x="6268775" y="4268025"/>
              <a:ext cx="53150" cy="53150"/>
            </a:xfrm>
            <a:custGeom>
              <a:rect b="b" l="l" r="r" t="t"/>
              <a:pathLst>
                <a:path extrusionOk="0" h="2126" w="2126">
                  <a:moveTo>
                    <a:pt x="1" y="1595"/>
                  </a:moveTo>
                  <a:cubicBezTo>
                    <a:pt x="1" y="1881"/>
                    <a:pt x="224" y="2126"/>
                    <a:pt x="511" y="2126"/>
                  </a:cubicBezTo>
                  <a:lnTo>
                    <a:pt x="2126" y="2126"/>
                  </a:lnTo>
                  <a:lnTo>
                    <a:pt x="1" y="1"/>
                  </a:lnTo>
                  <a:close/>
                  <a:moveTo>
                    <a:pt x="1" y="1595"/>
                  </a:moveTo>
                  <a:lnTo>
                    <a:pt x="1" y="159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1"/>
            <p:cNvSpPr/>
            <p:nvPr/>
          </p:nvSpPr>
          <p:spPr>
            <a:xfrm>
              <a:off x="6289775" y="4321150"/>
              <a:ext cx="32150" cy="277200"/>
            </a:xfrm>
            <a:custGeom>
              <a:rect b="b" l="l" r="r" t="t"/>
              <a:pathLst>
                <a:path extrusionOk="0" h="11088" w="1286">
                  <a:moveTo>
                    <a:pt x="489" y="1"/>
                  </a:moveTo>
                  <a:lnTo>
                    <a:pt x="489" y="10625"/>
                  </a:lnTo>
                  <a:cubicBezTo>
                    <a:pt x="489" y="10890"/>
                    <a:pt x="266" y="11087"/>
                    <a:pt x="0" y="11087"/>
                  </a:cubicBezTo>
                  <a:lnTo>
                    <a:pt x="797" y="11087"/>
                  </a:lnTo>
                  <a:cubicBezTo>
                    <a:pt x="1063" y="11087"/>
                    <a:pt x="1286" y="10890"/>
                    <a:pt x="1286" y="10625"/>
                  </a:cubicBezTo>
                  <a:lnTo>
                    <a:pt x="1286" y="1"/>
                  </a:lnTo>
                  <a:close/>
                  <a:moveTo>
                    <a:pt x="489" y="1"/>
                  </a:moveTo>
                  <a:lnTo>
                    <a:pt x="489"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1"/>
            <p:cNvSpPr/>
            <p:nvPr/>
          </p:nvSpPr>
          <p:spPr>
            <a:xfrm>
              <a:off x="6113800" y="4384775"/>
              <a:ext cx="174925" cy="160450"/>
            </a:xfrm>
            <a:custGeom>
              <a:rect b="b" l="l" r="r" t="t"/>
              <a:pathLst>
                <a:path extrusionOk="0" h="6418" w="6997">
                  <a:moveTo>
                    <a:pt x="6710" y="0"/>
                  </a:moveTo>
                  <a:lnTo>
                    <a:pt x="266" y="0"/>
                  </a:lnTo>
                  <a:cubicBezTo>
                    <a:pt x="112" y="0"/>
                    <a:pt x="1" y="112"/>
                    <a:pt x="1" y="266"/>
                  </a:cubicBezTo>
                  <a:lnTo>
                    <a:pt x="1" y="5844"/>
                  </a:lnTo>
                  <a:lnTo>
                    <a:pt x="1286" y="4558"/>
                  </a:lnTo>
                  <a:cubicBezTo>
                    <a:pt x="1440" y="4404"/>
                    <a:pt x="1685" y="4404"/>
                    <a:pt x="1839" y="4558"/>
                  </a:cubicBezTo>
                  <a:lnTo>
                    <a:pt x="2859" y="5578"/>
                  </a:lnTo>
                  <a:lnTo>
                    <a:pt x="3879" y="4579"/>
                  </a:lnTo>
                  <a:cubicBezTo>
                    <a:pt x="4229" y="4181"/>
                    <a:pt x="4739" y="4229"/>
                    <a:pt x="5074" y="4579"/>
                  </a:cubicBezTo>
                  <a:lnTo>
                    <a:pt x="6997" y="6417"/>
                  </a:lnTo>
                  <a:lnTo>
                    <a:pt x="6997" y="266"/>
                  </a:lnTo>
                  <a:cubicBezTo>
                    <a:pt x="6997" y="112"/>
                    <a:pt x="6864" y="0"/>
                    <a:pt x="6710" y="0"/>
                  </a:cubicBezTo>
                  <a:close/>
                  <a:moveTo>
                    <a:pt x="6710" y="0"/>
                  </a:moveTo>
                  <a:lnTo>
                    <a:pt x="6710"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1"/>
            <p:cNvSpPr/>
            <p:nvPr/>
          </p:nvSpPr>
          <p:spPr>
            <a:xfrm>
              <a:off x="6113800" y="4480525"/>
              <a:ext cx="71475" cy="79025"/>
            </a:xfrm>
            <a:custGeom>
              <a:rect b="b" l="l" r="r" t="t"/>
              <a:pathLst>
                <a:path extrusionOk="0" h="3161" w="2859">
                  <a:moveTo>
                    <a:pt x="1286" y="154"/>
                  </a:moveTo>
                  <a:lnTo>
                    <a:pt x="1" y="1461"/>
                  </a:lnTo>
                  <a:lnTo>
                    <a:pt x="1" y="2874"/>
                  </a:lnTo>
                  <a:cubicBezTo>
                    <a:pt x="1" y="3028"/>
                    <a:pt x="112" y="3161"/>
                    <a:pt x="266" y="3161"/>
                  </a:cubicBezTo>
                  <a:lnTo>
                    <a:pt x="888" y="3161"/>
                  </a:lnTo>
                  <a:lnTo>
                    <a:pt x="2391" y="2587"/>
                  </a:lnTo>
                  <a:lnTo>
                    <a:pt x="2859" y="1169"/>
                  </a:lnTo>
                  <a:lnTo>
                    <a:pt x="1839" y="154"/>
                  </a:lnTo>
                  <a:cubicBezTo>
                    <a:pt x="1685" y="0"/>
                    <a:pt x="1440" y="0"/>
                    <a:pt x="1286" y="154"/>
                  </a:cubicBezTo>
                  <a:close/>
                  <a:moveTo>
                    <a:pt x="1286" y="154"/>
                  </a:moveTo>
                  <a:lnTo>
                    <a:pt x="1286" y="154"/>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1"/>
            <p:cNvSpPr/>
            <p:nvPr/>
          </p:nvSpPr>
          <p:spPr>
            <a:xfrm>
              <a:off x="6135975" y="4475475"/>
              <a:ext cx="152750" cy="84075"/>
            </a:xfrm>
            <a:custGeom>
              <a:rect b="b" l="l" r="r" t="t"/>
              <a:pathLst>
                <a:path extrusionOk="0" h="3363" w="6110">
                  <a:moveTo>
                    <a:pt x="1972" y="1371"/>
                  </a:moveTo>
                  <a:lnTo>
                    <a:pt x="1" y="3363"/>
                  </a:lnTo>
                  <a:lnTo>
                    <a:pt x="5823" y="3363"/>
                  </a:lnTo>
                  <a:cubicBezTo>
                    <a:pt x="5977" y="3363"/>
                    <a:pt x="6110" y="3230"/>
                    <a:pt x="6110" y="3076"/>
                  </a:cubicBezTo>
                  <a:lnTo>
                    <a:pt x="6110" y="2237"/>
                  </a:lnTo>
                  <a:lnTo>
                    <a:pt x="4187" y="378"/>
                  </a:lnTo>
                  <a:cubicBezTo>
                    <a:pt x="3852" y="22"/>
                    <a:pt x="3342" y="0"/>
                    <a:pt x="2992" y="378"/>
                  </a:cubicBezTo>
                  <a:close/>
                  <a:moveTo>
                    <a:pt x="1972" y="1371"/>
                  </a:moveTo>
                  <a:lnTo>
                    <a:pt x="1972" y="137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1"/>
            <p:cNvSpPr/>
            <p:nvPr/>
          </p:nvSpPr>
          <p:spPr>
            <a:xfrm>
              <a:off x="6245550" y="4508150"/>
              <a:ext cx="43175" cy="51400"/>
            </a:xfrm>
            <a:custGeom>
              <a:rect b="b" l="l" r="r" t="t"/>
              <a:pathLst>
                <a:path extrusionOk="0" h="2056" w="1727">
                  <a:moveTo>
                    <a:pt x="0" y="2056"/>
                  </a:moveTo>
                  <a:lnTo>
                    <a:pt x="1440" y="2056"/>
                  </a:lnTo>
                  <a:cubicBezTo>
                    <a:pt x="1594" y="2056"/>
                    <a:pt x="1727" y="1923"/>
                    <a:pt x="1727" y="1769"/>
                  </a:cubicBezTo>
                  <a:lnTo>
                    <a:pt x="1727" y="930"/>
                  </a:lnTo>
                  <a:lnTo>
                    <a:pt x="755" y="0"/>
                  </a:lnTo>
                  <a:cubicBezTo>
                    <a:pt x="818" y="510"/>
                    <a:pt x="489" y="1503"/>
                    <a:pt x="0" y="2056"/>
                  </a:cubicBezTo>
                  <a:close/>
                  <a:moveTo>
                    <a:pt x="0" y="2056"/>
                  </a:moveTo>
                  <a:lnTo>
                    <a:pt x="0" y="2056"/>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1"/>
            <p:cNvSpPr/>
            <p:nvPr/>
          </p:nvSpPr>
          <p:spPr>
            <a:xfrm>
              <a:off x="6115525" y="4492600"/>
              <a:ext cx="69750" cy="66950"/>
            </a:xfrm>
            <a:custGeom>
              <a:rect b="b" l="l" r="r" t="t"/>
              <a:pathLst>
                <a:path extrusionOk="0" h="2678" w="2790">
                  <a:moveTo>
                    <a:pt x="819" y="2678"/>
                  </a:moveTo>
                  <a:lnTo>
                    <a:pt x="2790" y="686"/>
                  </a:lnTo>
                  <a:lnTo>
                    <a:pt x="2083" y="1"/>
                  </a:lnTo>
                  <a:cubicBezTo>
                    <a:pt x="1903" y="1042"/>
                    <a:pt x="1127" y="2173"/>
                    <a:pt x="1" y="2593"/>
                  </a:cubicBezTo>
                  <a:cubicBezTo>
                    <a:pt x="43" y="2635"/>
                    <a:pt x="134" y="2678"/>
                    <a:pt x="197" y="2678"/>
                  </a:cubicBezTo>
                  <a:close/>
                  <a:moveTo>
                    <a:pt x="819" y="2678"/>
                  </a:moveTo>
                  <a:lnTo>
                    <a:pt x="819" y="2678"/>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1"/>
            <p:cNvSpPr/>
            <p:nvPr/>
          </p:nvSpPr>
          <p:spPr>
            <a:xfrm>
              <a:off x="6257775" y="4384775"/>
              <a:ext cx="30950" cy="146625"/>
            </a:xfrm>
            <a:custGeom>
              <a:rect b="b" l="l" r="r" t="t"/>
              <a:pathLst>
                <a:path extrusionOk="0" h="5865" w="1238">
                  <a:moveTo>
                    <a:pt x="266" y="266"/>
                  </a:moveTo>
                  <a:lnTo>
                    <a:pt x="266" y="4935"/>
                  </a:lnTo>
                  <a:lnTo>
                    <a:pt x="1238" y="5865"/>
                  </a:lnTo>
                  <a:lnTo>
                    <a:pt x="1238" y="266"/>
                  </a:lnTo>
                  <a:cubicBezTo>
                    <a:pt x="1238" y="112"/>
                    <a:pt x="1105" y="0"/>
                    <a:pt x="951" y="0"/>
                  </a:cubicBezTo>
                  <a:lnTo>
                    <a:pt x="0" y="0"/>
                  </a:lnTo>
                  <a:cubicBezTo>
                    <a:pt x="154" y="0"/>
                    <a:pt x="266" y="112"/>
                    <a:pt x="266" y="266"/>
                  </a:cubicBezTo>
                  <a:close/>
                  <a:moveTo>
                    <a:pt x="266" y="266"/>
                  </a:moveTo>
                  <a:lnTo>
                    <a:pt x="266" y="266"/>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1"/>
            <p:cNvSpPr/>
            <p:nvPr/>
          </p:nvSpPr>
          <p:spPr>
            <a:xfrm>
              <a:off x="6152575" y="4420750"/>
              <a:ext cx="33225" cy="33225"/>
            </a:xfrm>
            <a:custGeom>
              <a:rect b="b" l="l" r="r" t="t"/>
              <a:pathLst>
                <a:path extrusionOk="0" h="1329" w="1329">
                  <a:moveTo>
                    <a:pt x="734" y="22"/>
                  </a:moveTo>
                  <a:cubicBezTo>
                    <a:pt x="378" y="1"/>
                    <a:pt x="70" y="240"/>
                    <a:pt x="43" y="596"/>
                  </a:cubicBezTo>
                  <a:cubicBezTo>
                    <a:pt x="1" y="952"/>
                    <a:pt x="266" y="1260"/>
                    <a:pt x="622" y="1281"/>
                  </a:cubicBezTo>
                  <a:cubicBezTo>
                    <a:pt x="952" y="1329"/>
                    <a:pt x="1265" y="1063"/>
                    <a:pt x="1308" y="707"/>
                  </a:cubicBezTo>
                  <a:cubicBezTo>
                    <a:pt x="1329" y="373"/>
                    <a:pt x="1085" y="65"/>
                    <a:pt x="734" y="22"/>
                  </a:cubicBezTo>
                  <a:close/>
                  <a:moveTo>
                    <a:pt x="734" y="22"/>
                  </a:moveTo>
                  <a:lnTo>
                    <a:pt x="734" y="22"/>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1"/>
            <p:cNvSpPr/>
            <p:nvPr/>
          </p:nvSpPr>
          <p:spPr>
            <a:xfrm>
              <a:off x="6163075" y="4421300"/>
              <a:ext cx="22725" cy="32675"/>
            </a:xfrm>
            <a:custGeom>
              <a:rect b="b" l="l" r="r" t="t"/>
              <a:pathLst>
                <a:path extrusionOk="0" h="1307" w="909">
                  <a:moveTo>
                    <a:pt x="378" y="685"/>
                  </a:moveTo>
                  <a:cubicBezTo>
                    <a:pt x="356" y="930"/>
                    <a:pt x="202" y="1126"/>
                    <a:pt x="1" y="1217"/>
                  </a:cubicBezTo>
                  <a:cubicBezTo>
                    <a:pt x="70" y="1238"/>
                    <a:pt x="133" y="1259"/>
                    <a:pt x="202" y="1259"/>
                  </a:cubicBezTo>
                  <a:cubicBezTo>
                    <a:pt x="532" y="1307"/>
                    <a:pt x="845" y="1041"/>
                    <a:pt x="888" y="685"/>
                  </a:cubicBezTo>
                  <a:cubicBezTo>
                    <a:pt x="909" y="351"/>
                    <a:pt x="665" y="43"/>
                    <a:pt x="314" y="0"/>
                  </a:cubicBezTo>
                  <a:cubicBezTo>
                    <a:pt x="202" y="0"/>
                    <a:pt x="91" y="0"/>
                    <a:pt x="1" y="43"/>
                  </a:cubicBezTo>
                  <a:cubicBezTo>
                    <a:pt x="245" y="154"/>
                    <a:pt x="420" y="420"/>
                    <a:pt x="378" y="685"/>
                  </a:cubicBezTo>
                  <a:close/>
                  <a:moveTo>
                    <a:pt x="378" y="685"/>
                  </a:moveTo>
                  <a:lnTo>
                    <a:pt x="378" y="68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1"/>
            <p:cNvSpPr/>
            <p:nvPr/>
          </p:nvSpPr>
          <p:spPr>
            <a:xfrm>
              <a:off x="6033600" y="4310000"/>
              <a:ext cx="199750" cy="91925"/>
            </a:xfrm>
            <a:custGeom>
              <a:rect b="b" l="l" r="r" t="t"/>
              <a:pathLst>
                <a:path extrusionOk="0" h="3677" w="7990">
                  <a:moveTo>
                    <a:pt x="356" y="1"/>
                  </a:moveTo>
                  <a:lnTo>
                    <a:pt x="7660" y="1"/>
                  </a:lnTo>
                  <a:cubicBezTo>
                    <a:pt x="7836" y="1"/>
                    <a:pt x="7990" y="155"/>
                    <a:pt x="7990" y="335"/>
                  </a:cubicBezTo>
                  <a:lnTo>
                    <a:pt x="7990" y="3321"/>
                  </a:lnTo>
                  <a:cubicBezTo>
                    <a:pt x="7990" y="3522"/>
                    <a:pt x="7836" y="3676"/>
                    <a:pt x="7660" y="3676"/>
                  </a:cubicBezTo>
                  <a:lnTo>
                    <a:pt x="356" y="3676"/>
                  </a:lnTo>
                  <a:cubicBezTo>
                    <a:pt x="154" y="3676"/>
                    <a:pt x="0" y="3522"/>
                    <a:pt x="0" y="3321"/>
                  </a:cubicBezTo>
                  <a:lnTo>
                    <a:pt x="0" y="335"/>
                  </a:lnTo>
                  <a:cubicBezTo>
                    <a:pt x="0" y="155"/>
                    <a:pt x="154" y="1"/>
                    <a:pt x="356" y="1"/>
                  </a:cubicBezTo>
                  <a:close/>
                  <a:moveTo>
                    <a:pt x="356" y="1"/>
                  </a:moveTo>
                  <a:lnTo>
                    <a:pt x="356"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1"/>
            <p:cNvSpPr/>
            <p:nvPr/>
          </p:nvSpPr>
          <p:spPr>
            <a:xfrm>
              <a:off x="6199600" y="4310000"/>
              <a:ext cx="33750" cy="91925"/>
            </a:xfrm>
            <a:custGeom>
              <a:rect b="b" l="l" r="r" t="t"/>
              <a:pathLst>
                <a:path extrusionOk="0" h="3677" w="1350">
                  <a:moveTo>
                    <a:pt x="335" y="335"/>
                  </a:moveTo>
                  <a:lnTo>
                    <a:pt x="335" y="3321"/>
                  </a:lnTo>
                  <a:cubicBezTo>
                    <a:pt x="335" y="3522"/>
                    <a:pt x="181" y="3676"/>
                    <a:pt x="0" y="3676"/>
                  </a:cubicBezTo>
                  <a:lnTo>
                    <a:pt x="1020" y="3676"/>
                  </a:lnTo>
                  <a:cubicBezTo>
                    <a:pt x="1196" y="3676"/>
                    <a:pt x="1350" y="3522"/>
                    <a:pt x="1350" y="3321"/>
                  </a:cubicBezTo>
                  <a:lnTo>
                    <a:pt x="1350" y="3321"/>
                  </a:lnTo>
                  <a:lnTo>
                    <a:pt x="1350" y="335"/>
                  </a:lnTo>
                  <a:cubicBezTo>
                    <a:pt x="1350" y="155"/>
                    <a:pt x="1196" y="1"/>
                    <a:pt x="1020" y="1"/>
                  </a:cubicBezTo>
                  <a:lnTo>
                    <a:pt x="0" y="1"/>
                  </a:lnTo>
                  <a:cubicBezTo>
                    <a:pt x="181" y="1"/>
                    <a:pt x="335" y="155"/>
                    <a:pt x="335" y="335"/>
                  </a:cubicBezTo>
                  <a:close/>
                  <a:moveTo>
                    <a:pt x="335" y="335"/>
                  </a:moveTo>
                  <a:lnTo>
                    <a:pt x="335" y="33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1"/>
            <p:cNvSpPr/>
            <p:nvPr/>
          </p:nvSpPr>
          <p:spPr>
            <a:xfrm>
              <a:off x="6028675" y="4262450"/>
              <a:ext cx="298300" cy="340925"/>
            </a:xfrm>
            <a:custGeom>
              <a:rect b="b" l="l" r="r" t="t"/>
              <a:pathLst>
                <a:path extrusionOk="0" h="13637" w="11932">
                  <a:moveTo>
                    <a:pt x="9807" y="686"/>
                  </a:moveTo>
                  <a:lnTo>
                    <a:pt x="11241" y="2147"/>
                  </a:lnTo>
                  <a:lnTo>
                    <a:pt x="10115" y="2147"/>
                  </a:lnTo>
                  <a:cubicBezTo>
                    <a:pt x="9940" y="2147"/>
                    <a:pt x="9807" y="1993"/>
                    <a:pt x="9807" y="1818"/>
                  </a:cubicBezTo>
                  <a:lnTo>
                    <a:pt x="9807" y="686"/>
                  </a:lnTo>
                  <a:close/>
                  <a:moveTo>
                    <a:pt x="7857" y="2104"/>
                  </a:moveTo>
                  <a:cubicBezTo>
                    <a:pt x="7921" y="2104"/>
                    <a:pt x="7990" y="2168"/>
                    <a:pt x="7990" y="2237"/>
                  </a:cubicBezTo>
                  <a:lnTo>
                    <a:pt x="7990" y="5223"/>
                  </a:lnTo>
                  <a:cubicBezTo>
                    <a:pt x="7990" y="5313"/>
                    <a:pt x="7921" y="5377"/>
                    <a:pt x="7857" y="5377"/>
                  </a:cubicBezTo>
                  <a:lnTo>
                    <a:pt x="553" y="5377"/>
                  </a:lnTo>
                  <a:cubicBezTo>
                    <a:pt x="463" y="5377"/>
                    <a:pt x="399" y="5313"/>
                    <a:pt x="399" y="5223"/>
                  </a:cubicBezTo>
                  <a:lnTo>
                    <a:pt x="399" y="2237"/>
                  </a:lnTo>
                  <a:cubicBezTo>
                    <a:pt x="399" y="2168"/>
                    <a:pt x="463" y="2104"/>
                    <a:pt x="553" y="2104"/>
                  </a:cubicBezTo>
                  <a:close/>
                  <a:moveTo>
                    <a:pt x="4978" y="8962"/>
                  </a:moveTo>
                  <a:cubicBezTo>
                    <a:pt x="5026" y="8962"/>
                    <a:pt x="5068" y="8989"/>
                    <a:pt x="5111" y="9031"/>
                  </a:cubicBezTo>
                  <a:lnTo>
                    <a:pt x="5977" y="9892"/>
                  </a:lnTo>
                  <a:lnTo>
                    <a:pt x="4203" y="11687"/>
                  </a:lnTo>
                  <a:lnTo>
                    <a:pt x="3671" y="11687"/>
                  </a:lnTo>
                  <a:cubicBezTo>
                    <a:pt x="3629" y="11687"/>
                    <a:pt x="3608" y="11645"/>
                    <a:pt x="3608" y="11597"/>
                  </a:cubicBezTo>
                  <a:lnTo>
                    <a:pt x="3608" y="10248"/>
                  </a:lnTo>
                  <a:lnTo>
                    <a:pt x="4824" y="9031"/>
                  </a:lnTo>
                  <a:cubicBezTo>
                    <a:pt x="4867" y="8989"/>
                    <a:pt x="4914" y="8962"/>
                    <a:pt x="4978" y="8962"/>
                  </a:cubicBezTo>
                  <a:close/>
                  <a:moveTo>
                    <a:pt x="7879" y="8808"/>
                  </a:moveTo>
                  <a:cubicBezTo>
                    <a:pt x="8054" y="8829"/>
                    <a:pt x="8213" y="8899"/>
                    <a:pt x="8346" y="9031"/>
                  </a:cubicBezTo>
                  <a:lnTo>
                    <a:pt x="10205" y="10821"/>
                  </a:lnTo>
                  <a:lnTo>
                    <a:pt x="10205" y="11597"/>
                  </a:lnTo>
                  <a:cubicBezTo>
                    <a:pt x="10205" y="11645"/>
                    <a:pt x="10157" y="11687"/>
                    <a:pt x="10115" y="11687"/>
                  </a:cubicBezTo>
                  <a:lnTo>
                    <a:pt x="4760" y="11687"/>
                  </a:lnTo>
                  <a:lnTo>
                    <a:pt x="7416" y="9031"/>
                  </a:lnTo>
                  <a:cubicBezTo>
                    <a:pt x="7549" y="8899"/>
                    <a:pt x="7724" y="8808"/>
                    <a:pt x="7879" y="8808"/>
                  </a:cubicBezTo>
                  <a:close/>
                  <a:moveTo>
                    <a:pt x="2545" y="1"/>
                  </a:moveTo>
                  <a:cubicBezTo>
                    <a:pt x="2168" y="1"/>
                    <a:pt x="1860" y="309"/>
                    <a:pt x="1860" y="686"/>
                  </a:cubicBezTo>
                  <a:lnTo>
                    <a:pt x="1860" y="1706"/>
                  </a:lnTo>
                  <a:lnTo>
                    <a:pt x="553" y="1706"/>
                  </a:lnTo>
                  <a:cubicBezTo>
                    <a:pt x="245" y="1706"/>
                    <a:pt x="1" y="1950"/>
                    <a:pt x="1" y="2237"/>
                  </a:cubicBezTo>
                  <a:lnTo>
                    <a:pt x="1" y="5223"/>
                  </a:lnTo>
                  <a:cubicBezTo>
                    <a:pt x="1" y="5536"/>
                    <a:pt x="245" y="5775"/>
                    <a:pt x="553" y="5775"/>
                  </a:cubicBezTo>
                  <a:lnTo>
                    <a:pt x="1860" y="5775"/>
                  </a:lnTo>
                  <a:lnTo>
                    <a:pt x="1860" y="12973"/>
                  </a:lnTo>
                  <a:cubicBezTo>
                    <a:pt x="1860" y="13345"/>
                    <a:pt x="2168" y="13637"/>
                    <a:pt x="2545" y="13637"/>
                  </a:cubicBezTo>
                  <a:lnTo>
                    <a:pt x="4049" y="13637"/>
                  </a:lnTo>
                  <a:cubicBezTo>
                    <a:pt x="4160" y="13637"/>
                    <a:pt x="4250" y="13547"/>
                    <a:pt x="4250" y="13435"/>
                  </a:cubicBezTo>
                  <a:cubicBezTo>
                    <a:pt x="4250" y="13323"/>
                    <a:pt x="4160" y="13238"/>
                    <a:pt x="4049" y="13238"/>
                  </a:cubicBezTo>
                  <a:lnTo>
                    <a:pt x="2545" y="13238"/>
                  </a:lnTo>
                  <a:cubicBezTo>
                    <a:pt x="2391" y="13238"/>
                    <a:pt x="2258" y="13127"/>
                    <a:pt x="2258" y="12973"/>
                  </a:cubicBezTo>
                  <a:lnTo>
                    <a:pt x="2258" y="5775"/>
                  </a:lnTo>
                  <a:lnTo>
                    <a:pt x="3209" y="5775"/>
                  </a:lnTo>
                  <a:lnTo>
                    <a:pt x="3209" y="11597"/>
                  </a:lnTo>
                  <a:cubicBezTo>
                    <a:pt x="3209" y="11863"/>
                    <a:pt x="3406" y="12086"/>
                    <a:pt x="3671" y="12086"/>
                  </a:cubicBezTo>
                  <a:lnTo>
                    <a:pt x="10115" y="12086"/>
                  </a:lnTo>
                  <a:cubicBezTo>
                    <a:pt x="10380" y="12086"/>
                    <a:pt x="10604" y="11863"/>
                    <a:pt x="10604" y="11597"/>
                  </a:cubicBezTo>
                  <a:lnTo>
                    <a:pt x="10604" y="7592"/>
                  </a:lnTo>
                  <a:cubicBezTo>
                    <a:pt x="10604" y="7501"/>
                    <a:pt x="10513" y="7395"/>
                    <a:pt x="10402" y="7395"/>
                  </a:cubicBezTo>
                  <a:cubicBezTo>
                    <a:pt x="10290" y="7395"/>
                    <a:pt x="10205" y="7501"/>
                    <a:pt x="10205" y="7592"/>
                  </a:cubicBezTo>
                  <a:lnTo>
                    <a:pt x="10205" y="10269"/>
                  </a:lnTo>
                  <a:lnTo>
                    <a:pt x="8633" y="8766"/>
                  </a:lnTo>
                  <a:cubicBezTo>
                    <a:pt x="8431" y="8543"/>
                    <a:pt x="8165" y="8431"/>
                    <a:pt x="7879" y="8410"/>
                  </a:cubicBezTo>
                  <a:cubicBezTo>
                    <a:pt x="7613" y="8410"/>
                    <a:pt x="7347" y="8543"/>
                    <a:pt x="7124" y="8766"/>
                  </a:cubicBezTo>
                  <a:lnTo>
                    <a:pt x="6264" y="9626"/>
                  </a:lnTo>
                  <a:lnTo>
                    <a:pt x="5398" y="8744"/>
                  </a:lnTo>
                  <a:cubicBezTo>
                    <a:pt x="5292" y="8633"/>
                    <a:pt x="5132" y="8564"/>
                    <a:pt x="4978" y="8564"/>
                  </a:cubicBezTo>
                  <a:cubicBezTo>
                    <a:pt x="4803" y="8564"/>
                    <a:pt x="4670" y="8633"/>
                    <a:pt x="4558" y="8744"/>
                  </a:cubicBezTo>
                  <a:lnTo>
                    <a:pt x="3608" y="9695"/>
                  </a:lnTo>
                  <a:lnTo>
                    <a:pt x="3608" y="5775"/>
                  </a:lnTo>
                  <a:lnTo>
                    <a:pt x="7857" y="5775"/>
                  </a:lnTo>
                  <a:cubicBezTo>
                    <a:pt x="8144" y="5775"/>
                    <a:pt x="8388" y="5536"/>
                    <a:pt x="8388" y="5223"/>
                  </a:cubicBezTo>
                  <a:lnTo>
                    <a:pt x="8388" y="5090"/>
                  </a:lnTo>
                  <a:lnTo>
                    <a:pt x="10115" y="5090"/>
                  </a:lnTo>
                  <a:cubicBezTo>
                    <a:pt x="10157" y="5090"/>
                    <a:pt x="10205" y="5111"/>
                    <a:pt x="10205" y="5159"/>
                  </a:cubicBezTo>
                  <a:lnTo>
                    <a:pt x="10205" y="6683"/>
                  </a:lnTo>
                  <a:cubicBezTo>
                    <a:pt x="10205" y="6795"/>
                    <a:pt x="10290" y="6885"/>
                    <a:pt x="10402" y="6885"/>
                  </a:cubicBezTo>
                  <a:cubicBezTo>
                    <a:pt x="10513" y="6885"/>
                    <a:pt x="10604" y="6795"/>
                    <a:pt x="10604" y="6683"/>
                  </a:cubicBezTo>
                  <a:lnTo>
                    <a:pt x="10604" y="5159"/>
                  </a:lnTo>
                  <a:cubicBezTo>
                    <a:pt x="10604" y="4893"/>
                    <a:pt x="10380" y="4691"/>
                    <a:pt x="10115" y="4691"/>
                  </a:cubicBezTo>
                  <a:lnTo>
                    <a:pt x="8388" y="4691"/>
                  </a:lnTo>
                  <a:lnTo>
                    <a:pt x="8388" y="2237"/>
                  </a:lnTo>
                  <a:cubicBezTo>
                    <a:pt x="8388" y="1950"/>
                    <a:pt x="8144" y="1706"/>
                    <a:pt x="7857" y="1706"/>
                  </a:cubicBezTo>
                  <a:lnTo>
                    <a:pt x="2258" y="1706"/>
                  </a:lnTo>
                  <a:lnTo>
                    <a:pt x="2258" y="686"/>
                  </a:lnTo>
                  <a:cubicBezTo>
                    <a:pt x="2258" y="532"/>
                    <a:pt x="2391" y="420"/>
                    <a:pt x="2545" y="420"/>
                  </a:cubicBezTo>
                  <a:lnTo>
                    <a:pt x="9408" y="420"/>
                  </a:lnTo>
                  <a:lnTo>
                    <a:pt x="9408" y="1818"/>
                  </a:lnTo>
                  <a:cubicBezTo>
                    <a:pt x="9408" y="2216"/>
                    <a:pt x="9716" y="2545"/>
                    <a:pt x="10115" y="2545"/>
                  </a:cubicBezTo>
                  <a:lnTo>
                    <a:pt x="11533" y="2545"/>
                  </a:lnTo>
                  <a:lnTo>
                    <a:pt x="11533" y="12973"/>
                  </a:lnTo>
                  <a:cubicBezTo>
                    <a:pt x="11533" y="13127"/>
                    <a:pt x="11400" y="13238"/>
                    <a:pt x="11241" y="13238"/>
                  </a:cubicBezTo>
                  <a:lnTo>
                    <a:pt x="4978" y="13238"/>
                  </a:lnTo>
                  <a:cubicBezTo>
                    <a:pt x="4867" y="13238"/>
                    <a:pt x="4782" y="13323"/>
                    <a:pt x="4782" y="13435"/>
                  </a:cubicBezTo>
                  <a:cubicBezTo>
                    <a:pt x="4782" y="13547"/>
                    <a:pt x="4867" y="13637"/>
                    <a:pt x="4978" y="13637"/>
                  </a:cubicBezTo>
                  <a:lnTo>
                    <a:pt x="11241" y="13637"/>
                  </a:lnTo>
                  <a:cubicBezTo>
                    <a:pt x="11618" y="13637"/>
                    <a:pt x="11932" y="13345"/>
                    <a:pt x="11932" y="12973"/>
                  </a:cubicBezTo>
                  <a:lnTo>
                    <a:pt x="11932" y="2349"/>
                  </a:lnTo>
                  <a:cubicBezTo>
                    <a:pt x="11932" y="2280"/>
                    <a:pt x="11905" y="2237"/>
                    <a:pt x="11863" y="2189"/>
                  </a:cubicBezTo>
                  <a:lnTo>
                    <a:pt x="9738" y="65"/>
                  </a:lnTo>
                  <a:cubicBezTo>
                    <a:pt x="9716" y="43"/>
                    <a:pt x="9695" y="43"/>
                    <a:pt x="9674" y="22"/>
                  </a:cubicBezTo>
                  <a:lnTo>
                    <a:pt x="9626" y="22"/>
                  </a:lnTo>
                  <a:cubicBezTo>
                    <a:pt x="9605" y="22"/>
                    <a:pt x="9605" y="1"/>
                    <a:pt x="960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1"/>
            <p:cNvSpPr/>
            <p:nvPr/>
          </p:nvSpPr>
          <p:spPr>
            <a:xfrm>
              <a:off x="6148200" y="4416150"/>
              <a:ext cx="42650" cy="41675"/>
            </a:xfrm>
            <a:custGeom>
              <a:rect b="b" l="l" r="r" t="t"/>
              <a:pathLst>
                <a:path extrusionOk="0" h="1667" w="1706">
                  <a:moveTo>
                    <a:pt x="882" y="403"/>
                  </a:moveTo>
                  <a:cubicBezTo>
                    <a:pt x="994" y="424"/>
                    <a:pt x="1106" y="472"/>
                    <a:pt x="1175" y="557"/>
                  </a:cubicBezTo>
                  <a:cubicBezTo>
                    <a:pt x="1260" y="647"/>
                    <a:pt x="1281" y="759"/>
                    <a:pt x="1281" y="870"/>
                  </a:cubicBezTo>
                  <a:cubicBezTo>
                    <a:pt x="1261" y="1101"/>
                    <a:pt x="1065" y="1270"/>
                    <a:pt x="837" y="1270"/>
                  </a:cubicBezTo>
                  <a:cubicBezTo>
                    <a:pt x="824" y="1270"/>
                    <a:pt x="811" y="1270"/>
                    <a:pt x="797" y="1268"/>
                  </a:cubicBezTo>
                  <a:cubicBezTo>
                    <a:pt x="686" y="1268"/>
                    <a:pt x="574" y="1199"/>
                    <a:pt x="511" y="1114"/>
                  </a:cubicBezTo>
                  <a:cubicBezTo>
                    <a:pt x="441" y="1024"/>
                    <a:pt x="399" y="913"/>
                    <a:pt x="420" y="801"/>
                  </a:cubicBezTo>
                  <a:cubicBezTo>
                    <a:pt x="420" y="689"/>
                    <a:pt x="484" y="583"/>
                    <a:pt x="574" y="514"/>
                  </a:cubicBezTo>
                  <a:cubicBezTo>
                    <a:pt x="665" y="424"/>
                    <a:pt x="776" y="403"/>
                    <a:pt x="882" y="403"/>
                  </a:cubicBezTo>
                  <a:close/>
                  <a:moveTo>
                    <a:pt x="851" y="0"/>
                  </a:moveTo>
                  <a:cubicBezTo>
                    <a:pt x="655" y="0"/>
                    <a:pt x="463" y="70"/>
                    <a:pt x="309" y="206"/>
                  </a:cubicBezTo>
                  <a:cubicBezTo>
                    <a:pt x="133" y="339"/>
                    <a:pt x="43" y="535"/>
                    <a:pt x="22" y="759"/>
                  </a:cubicBezTo>
                  <a:cubicBezTo>
                    <a:pt x="1" y="982"/>
                    <a:pt x="64" y="1199"/>
                    <a:pt x="197" y="1380"/>
                  </a:cubicBezTo>
                  <a:cubicBezTo>
                    <a:pt x="351" y="1555"/>
                    <a:pt x="553" y="1646"/>
                    <a:pt x="776" y="1667"/>
                  </a:cubicBezTo>
                  <a:lnTo>
                    <a:pt x="840" y="1667"/>
                  </a:lnTo>
                  <a:cubicBezTo>
                    <a:pt x="1260" y="1667"/>
                    <a:pt x="1637" y="1353"/>
                    <a:pt x="1679" y="913"/>
                  </a:cubicBezTo>
                  <a:cubicBezTo>
                    <a:pt x="1706" y="689"/>
                    <a:pt x="1637" y="472"/>
                    <a:pt x="1483" y="318"/>
                  </a:cubicBezTo>
                  <a:cubicBezTo>
                    <a:pt x="1350" y="137"/>
                    <a:pt x="1148" y="25"/>
                    <a:pt x="930" y="4"/>
                  </a:cubicBezTo>
                  <a:cubicBezTo>
                    <a:pt x="904" y="2"/>
                    <a:pt x="878" y="0"/>
                    <a:pt x="85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1"/>
            <p:cNvSpPr/>
            <p:nvPr/>
          </p:nvSpPr>
          <p:spPr>
            <a:xfrm>
              <a:off x="6153125" y="4326600"/>
              <a:ext cx="52075" cy="55400"/>
            </a:xfrm>
            <a:custGeom>
              <a:rect b="b" l="l" r="r" t="t"/>
              <a:pathLst>
                <a:path extrusionOk="0" h="2216" w="2083">
                  <a:moveTo>
                    <a:pt x="1110" y="1"/>
                  </a:moveTo>
                  <a:cubicBezTo>
                    <a:pt x="489" y="1"/>
                    <a:pt x="0" y="489"/>
                    <a:pt x="0" y="1111"/>
                  </a:cubicBezTo>
                  <a:cubicBezTo>
                    <a:pt x="0" y="1727"/>
                    <a:pt x="489" y="2216"/>
                    <a:pt x="1110" y="2216"/>
                  </a:cubicBezTo>
                  <a:cubicBezTo>
                    <a:pt x="1684" y="2216"/>
                    <a:pt x="2082" y="1748"/>
                    <a:pt x="2082" y="1111"/>
                  </a:cubicBezTo>
                  <a:cubicBezTo>
                    <a:pt x="2082" y="999"/>
                    <a:pt x="1992" y="909"/>
                    <a:pt x="1881" y="909"/>
                  </a:cubicBezTo>
                  <a:lnTo>
                    <a:pt x="1328" y="909"/>
                  </a:lnTo>
                  <a:cubicBezTo>
                    <a:pt x="1217" y="909"/>
                    <a:pt x="1132" y="999"/>
                    <a:pt x="1132" y="1111"/>
                  </a:cubicBezTo>
                  <a:cubicBezTo>
                    <a:pt x="1132" y="1217"/>
                    <a:pt x="1217" y="1307"/>
                    <a:pt x="1328" y="1307"/>
                  </a:cubicBezTo>
                  <a:lnTo>
                    <a:pt x="1663" y="1307"/>
                  </a:lnTo>
                  <a:cubicBezTo>
                    <a:pt x="1615" y="1573"/>
                    <a:pt x="1440" y="1817"/>
                    <a:pt x="1110" y="1817"/>
                  </a:cubicBezTo>
                  <a:cubicBezTo>
                    <a:pt x="712" y="1817"/>
                    <a:pt x="399" y="1509"/>
                    <a:pt x="399" y="1111"/>
                  </a:cubicBezTo>
                  <a:cubicBezTo>
                    <a:pt x="399" y="712"/>
                    <a:pt x="712" y="399"/>
                    <a:pt x="1110" y="399"/>
                  </a:cubicBezTo>
                  <a:cubicBezTo>
                    <a:pt x="1243" y="399"/>
                    <a:pt x="1376" y="447"/>
                    <a:pt x="1482" y="511"/>
                  </a:cubicBezTo>
                  <a:cubicBezTo>
                    <a:pt x="1526" y="538"/>
                    <a:pt x="1569" y="550"/>
                    <a:pt x="1610" y="550"/>
                  </a:cubicBezTo>
                  <a:cubicBezTo>
                    <a:pt x="1674" y="550"/>
                    <a:pt x="1732" y="520"/>
                    <a:pt x="1774" y="468"/>
                  </a:cubicBezTo>
                  <a:cubicBezTo>
                    <a:pt x="1838" y="378"/>
                    <a:pt x="1817" y="245"/>
                    <a:pt x="1727" y="181"/>
                  </a:cubicBezTo>
                  <a:cubicBezTo>
                    <a:pt x="1530" y="70"/>
                    <a:pt x="1328" y="1"/>
                    <a:pt x="111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1"/>
            <p:cNvSpPr/>
            <p:nvPr/>
          </p:nvSpPr>
          <p:spPr>
            <a:xfrm>
              <a:off x="6106625" y="4328325"/>
              <a:ext cx="35500" cy="55275"/>
            </a:xfrm>
            <a:custGeom>
              <a:rect b="b" l="l" r="r" t="t"/>
              <a:pathLst>
                <a:path extrusionOk="0" h="2211" w="1420">
                  <a:moveTo>
                    <a:pt x="686" y="399"/>
                  </a:moveTo>
                  <a:cubicBezTo>
                    <a:pt x="867" y="399"/>
                    <a:pt x="1021" y="532"/>
                    <a:pt x="1021" y="707"/>
                  </a:cubicBezTo>
                  <a:cubicBezTo>
                    <a:pt x="1021" y="882"/>
                    <a:pt x="867" y="1015"/>
                    <a:pt x="686" y="1015"/>
                  </a:cubicBezTo>
                  <a:lnTo>
                    <a:pt x="399" y="1015"/>
                  </a:lnTo>
                  <a:lnTo>
                    <a:pt x="399" y="707"/>
                  </a:lnTo>
                  <a:lnTo>
                    <a:pt x="399" y="399"/>
                  </a:lnTo>
                  <a:close/>
                  <a:moveTo>
                    <a:pt x="203" y="1"/>
                  </a:moveTo>
                  <a:cubicBezTo>
                    <a:pt x="182" y="1"/>
                    <a:pt x="112" y="1"/>
                    <a:pt x="49" y="43"/>
                  </a:cubicBezTo>
                  <a:cubicBezTo>
                    <a:pt x="1" y="112"/>
                    <a:pt x="1" y="176"/>
                    <a:pt x="1" y="197"/>
                  </a:cubicBezTo>
                  <a:lnTo>
                    <a:pt x="1" y="2014"/>
                  </a:lnTo>
                  <a:cubicBezTo>
                    <a:pt x="1" y="2125"/>
                    <a:pt x="91" y="2210"/>
                    <a:pt x="203" y="2210"/>
                  </a:cubicBezTo>
                  <a:cubicBezTo>
                    <a:pt x="314" y="2210"/>
                    <a:pt x="399" y="2125"/>
                    <a:pt x="399" y="2014"/>
                  </a:cubicBezTo>
                  <a:lnTo>
                    <a:pt x="399" y="1414"/>
                  </a:lnTo>
                  <a:lnTo>
                    <a:pt x="686" y="1414"/>
                  </a:lnTo>
                  <a:cubicBezTo>
                    <a:pt x="1085" y="1414"/>
                    <a:pt x="1419" y="1106"/>
                    <a:pt x="1419" y="707"/>
                  </a:cubicBezTo>
                  <a:cubicBezTo>
                    <a:pt x="1419" y="309"/>
                    <a:pt x="1085" y="1"/>
                    <a:pt x="68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1"/>
            <p:cNvSpPr/>
            <p:nvPr/>
          </p:nvSpPr>
          <p:spPr>
            <a:xfrm>
              <a:off x="6063475" y="4328325"/>
              <a:ext cx="26575" cy="55275"/>
            </a:xfrm>
            <a:custGeom>
              <a:rect b="b" l="l" r="r" t="t"/>
              <a:pathLst>
                <a:path extrusionOk="0" h="2211" w="1063">
                  <a:moveTo>
                    <a:pt x="866" y="1"/>
                  </a:moveTo>
                  <a:cubicBezTo>
                    <a:pt x="755" y="1"/>
                    <a:pt x="665" y="86"/>
                    <a:pt x="665" y="197"/>
                  </a:cubicBezTo>
                  <a:lnTo>
                    <a:pt x="665" y="1637"/>
                  </a:lnTo>
                  <a:cubicBezTo>
                    <a:pt x="665" y="1706"/>
                    <a:pt x="622" y="1770"/>
                    <a:pt x="580" y="1791"/>
                  </a:cubicBezTo>
                  <a:cubicBezTo>
                    <a:pt x="558" y="1807"/>
                    <a:pt x="536" y="1813"/>
                    <a:pt x="513" y="1813"/>
                  </a:cubicBezTo>
                  <a:cubicBezTo>
                    <a:pt x="442" y="1813"/>
                    <a:pt x="373" y="1748"/>
                    <a:pt x="356" y="1748"/>
                  </a:cubicBezTo>
                  <a:cubicBezTo>
                    <a:pt x="322" y="1703"/>
                    <a:pt x="271" y="1681"/>
                    <a:pt x="222" y="1681"/>
                  </a:cubicBezTo>
                  <a:cubicBezTo>
                    <a:pt x="172" y="1681"/>
                    <a:pt x="123" y="1703"/>
                    <a:pt x="91" y="1748"/>
                  </a:cubicBezTo>
                  <a:cubicBezTo>
                    <a:pt x="1" y="1812"/>
                    <a:pt x="1" y="1945"/>
                    <a:pt x="91" y="2014"/>
                  </a:cubicBezTo>
                  <a:cubicBezTo>
                    <a:pt x="155" y="2104"/>
                    <a:pt x="335" y="2210"/>
                    <a:pt x="510" y="2210"/>
                  </a:cubicBezTo>
                  <a:cubicBezTo>
                    <a:pt x="601" y="2210"/>
                    <a:pt x="686" y="2189"/>
                    <a:pt x="776" y="2147"/>
                  </a:cubicBezTo>
                  <a:cubicBezTo>
                    <a:pt x="951" y="2035"/>
                    <a:pt x="1063" y="1860"/>
                    <a:pt x="1063" y="1637"/>
                  </a:cubicBezTo>
                  <a:lnTo>
                    <a:pt x="1063" y="197"/>
                  </a:lnTo>
                  <a:cubicBezTo>
                    <a:pt x="1063" y="86"/>
                    <a:pt x="978" y="1"/>
                    <a:pt x="86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 name="Google Shape;1151;p41"/>
          <p:cNvGrpSpPr/>
          <p:nvPr/>
        </p:nvGrpSpPr>
        <p:grpSpPr>
          <a:xfrm>
            <a:off x="4423300" y="1824125"/>
            <a:ext cx="297625" cy="340925"/>
            <a:chOff x="5397875" y="4262450"/>
            <a:chExt cx="297625" cy="340925"/>
          </a:xfrm>
        </p:grpSpPr>
        <p:sp>
          <p:nvSpPr>
            <p:cNvPr id="1152" name="Google Shape;1152;p41"/>
            <p:cNvSpPr/>
            <p:nvPr/>
          </p:nvSpPr>
          <p:spPr>
            <a:xfrm>
              <a:off x="5449275" y="4268025"/>
              <a:ext cx="241325" cy="330325"/>
            </a:xfrm>
            <a:custGeom>
              <a:rect b="b" l="l" r="r" t="t"/>
              <a:pathLst>
                <a:path extrusionOk="0" h="13213" w="9653">
                  <a:moveTo>
                    <a:pt x="7527" y="1"/>
                  </a:moveTo>
                  <a:lnTo>
                    <a:pt x="489" y="1"/>
                  </a:lnTo>
                  <a:cubicBezTo>
                    <a:pt x="223" y="1"/>
                    <a:pt x="0" y="197"/>
                    <a:pt x="0" y="463"/>
                  </a:cubicBezTo>
                  <a:lnTo>
                    <a:pt x="0" y="12750"/>
                  </a:lnTo>
                  <a:cubicBezTo>
                    <a:pt x="0" y="13015"/>
                    <a:pt x="223" y="13212"/>
                    <a:pt x="489" y="13212"/>
                  </a:cubicBezTo>
                  <a:lnTo>
                    <a:pt x="9164" y="13212"/>
                  </a:lnTo>
                  <a:cubicBezTo>
                    <a:pt x="9429" y="13212"/>
                    <a:pt x="9652" y="13015"/>
                    <a:pt x="9652" y="12750"/>
                  </a:cubicBezTo>
                  <a:lnTo>
                    <a:pt x="9652" y="2126"/>
                  </a:lnTo>
                  <a:lnTo>
                    <a:pt x="8191" y="1393"/>
                  </a:lnTo>
                  <a:close/>
                  <a:moveTo>
                    <a:pt x="7527" y="1"/>
                  </a:moveTo>
                  <a:lnTo>
                    <a:pt x="7527"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1"/>
            <p:cNvSpPr/>
            <p:nvPr/>
          </p:nvSpPr>
          <p:spPr>
            <a:xfrm>
              <a:off x="5637450" y="4268025"/>
              <a:ext cx="53150" cy="53150"/>
            </a:xfrm>
            <a:custGeom>
              <a:rect b="b" l="l" r="r" t="t"/>
              <a:pathLst>
                <a:path extrusionOk="0" h="2126" w="2126">
                  <a:moveTo>
                    <a:pt x="0" y="1595"/>
                  </a:moveTo>
                  <a:cubicBezTo>
                    <a:pt x="0" y="1881"/>
                    <a:pt x="245" y="2126"/>
                    <a:pt x="532" y="2126"/>
                  </a:cubicBezTo>
                  <a:lnTo>
                    <a:pt x="2125" y="2126"/>
                  </a:lnTo>
                  <a:lnTo>
                    <a:pt x="0" y="1"/>
                  </a:lnTo>
                  <a:close/>
                  <a:moveTo>
                    <a:pt x="0" y="1595"/>
                  </a:moveTo>
                  <a:lnTo>
                    <a:pt x="0" y="159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1"/>
            <p:cNvSpPr/>
            <p:nvPr/>
          </p:nvSpPr>
          <p:spPr>
            <a:xfrm>
              <a:off x="5658425" y="4321150"/>
              <a:ext cx="32175" cy="277200"/>
            </a:xfrm>
            <a:custGeom>
              <a:rect b="b" l="l" r="r" t="t"/>
              <a:pathLst>
                <a:path extrusionOk="0" h="11088" w="1287">
                  <a:moveTo>
                    <a:pt x="489" y="1"/>
                  </a:moveTo>
                  <a:lnTo>
                    <a:pt x="489" y="10625"/>
                  </a:lnTo>
                  <a:cubicBezTo>
                    <a:pt x="489" y="10890"/>
                    <a:pt x="266" y="11087"/>
                    <a:pt x="1" y="11087"/>
                  </a:cubicBezTo>
                  <a:lnTo>
                    <a:pt x="798" y="11087"/>
                  </a:lnTo>
                  <a:cubicBezTo>
                    <a:pt x="1063" y="11087"/>
                    <a:pt x="1286" y="10890"/>
                    <a:pt x="1286" y="10625"/>
                  </a:cubicBezTo>
                  <a:lnTo>
                    <a:pt x="1286" y="1"/>
                  </a:lnTo>
                  <a:close/>
                  <a:moveTo>
                    <a:pt x="489" y="1"/>
                  </a:moveTo>
                  <a:lnTo>
                    <a:pt x="489"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1"/>
            <p:cNvSpPr/>
            <p:nvPr/>
          </p:nvSpPr>
          <p:spPr>
            <a:xfrm>
              <a:off x="5480350" y="4383050"/>
              <a:ext cx="180375" cy="181025"/>
            </a:xfrm>
            <a:custGeom>
              <a:rect b="b" l="l" r="r" t="t"/>
              <a:pathLst>
                <a:path extrusionOk="0" h="7241" w="7215">
                  <a:moveTo>
                    <a:pt x="287" y="7241"/>
                  </a:moveTo>
                  <a:lnTo>
                    <a:pt x="6927" y="7241"/>
                  </a:lnTo>
                  <a:cubicBezTo>
                    <a:pt x="7103" y="7241"/>
                    <a:pt x="7214" y="7108"/>
                    <a:pt x="7214" y="6954"/>
                  </a:cubicBezTo>
                  <a:lnTo>
                    <a:pt x="7214" y="287"/>
                  </a:lnTo>
                  <a:cubicBezTo>
                    <a:pt x="7214" y="133"/>
                    <a:pt x="7103" y="0"/>
                    <a:pt x="6927" y="0"/>
                  </a:cubicBezTo>
                  <a:lnTo>
                    <a:pt x="287" y="0"/>
                  </a:lnTo>
                  <a:cubicBezTo>
                    <a:pt x="133" y="0"/>
                    <a:pt x="0" y="133"/>
                    <a:pt x="0" y="287"/>
                  </a:cubicBezTo>
                  <a:lnTo>
                    <a:pt x="0" y="6954"/>
                  </a:lnTo>
                  <a:cubicBezTo>
                    <a:pt x="0" y="7108"/>
                    <a:pt x="133" y="7241"/>
                    <a:pt x="287" y="7241"/>
                  </a:cubicBezTo>
                  <a:close/>
                  <a:moveTo>
                    <a:pt x="287" y="7241"/>
                  </a:moveTo>
                  <a:lnTo>
                    <a:pt x="287" y="724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1"/>
            <p:cNvSpPr/>
            <p:nvPr/>
          </p:nvSpPr>
          <p:spPr>
            <a:xfrm>
              <a:off x="5634125" y="4383050"/>
              <a:ext cx="26600" cy="181025"/>
            </a:xfrm>
            <a:custGeom>
              <a:rect b="b" l="l" r="r" t="t"/>
              <a:pathLst>
                <a:path extrusionOk="0" h="7241" w="1064">
                  <a:moveTo>
                    <a:pt x="288" y="287"/>
                  </a:moveTo>
                  <a:lnTo>
                    <a:pt x="288" y="6954"/>
                  </a:lnTo>
                  <a:cubicBezTo>
                    <a:pt x="288" y="7108"/>
                    <a:pt x="155" y="7241"/>
                    <a:pt x="1" y="7241"/>
                  </a:cubicBezTo>
                  <a:lnTo>
                    <a:pt x="776" y="7241"/>
                  </a:lnTo>
                  <a:cubicBezTo>
                    <a:pt x="952" y="7241"/>
                    <a:pt x="1063" y="7108"/>
                    <a:pt x="1063" y="6954"/>
                  </a:cubicBezTo>
                  <a:lnTo>
                    <a:pt x="1063" y="287"/>
                  </a:lnTo>
                  <a:cubicBezTo>
                    <a:pt x="1063" y="133"/>
                    <a:pt x="952" y="0"/>
                    <a:pt x="776" y="0"/>
                  </a:cubicBezTo>
                  <a:lnTo>
                    <a:pt x="1" y="0"/>
                  </a:lnTo>
                  <a:cubicBezTo>
                    <a:pt x="155" y="0"/>
                    <a:pt x="288" y="133"/>
                    <a:pt x="288" y="287"/>
                  </a:cubicBezTo>
                  <a:close/>
                  <a:moveTo>
                    <a:pt x="288" y="287"/>
                  </a:moveTo>
                  <a:lnTo>
                    <a:pt x="288" y="28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1"/>
            <p:cNvSpPr/>
            <p:nvPr/>
          </p:nvSpPr>
          <p:spPr>
            <a:xfrm>
              <a:off x="5510225" y="4474950"/>
              <a:ext cx="114500" cy="63100"/>
            </a:xfrm>
            <a:custGeom>
              <a:rect b="b" l="l" r="r" t="t"/>
              <a:pathLst>
                <a:path extrusionOk="0" h="2524" w="4580">
                  <a:moveTo>
                    <a:pt x="2035" y="90"/>
                  </a:moveTo>
                  <a:lnTo>
                    <a:pt x="155" y="1105"/>
                  </a:lnTo>
                  <a:cubicBezTo>
                    <a:pt x="1" y="1195"/>
                    <a:pt x="1" y="1307"/>
                    <a:pt x="107" y="1371"/>
                  </a:cubicBezTo>
                  <a:lnTo>
                    <a:pt x="797" y="1748"/>
                  </a:lnTo>
                  <a:lnTo>
                    <a:pt x="2078" y="2454"/>
                  </a:lnTo>
                  <a:cubicBezTo>
                    <a:pt x="2189" y="2523"/>
                    <a:pt x="2412" y="2502"/>
                    <a:pt x="2545" y="2433"/>
                  </a:cubicBezTo>
                  <a:lnTo>
                    <a:pt x="3783" y="1748"/>
                  </a:lnTo>
                  <a:lnTo>
                    <a:pt x="4425" y="1392"/>
                  </a:lnTo>
                  <a:cubicBezTo>
                    <a:pt x="4579" y="1307"/>
                    <a:pt x="4579" y="1195"/>
                    <a:pt x="4468" y="1126"/>
                  </a:cubicBezTo>
                  <a:lnTo>
                    <a:pt x="2497" y="64"/>
                  </a:lnTo>
                  <a:cubicBezTo>
                    <a:pt x="2391" y="0"/>
                    <a:pt x="2168" y="0"/>
                    <a:pt x="2035" y="90"/>
                  </a:cubicBezTo>
                  <a:close/>
                  <a:moveTo>
                    <a:pt x="2035" y="90"/>
                  </a:moveTo>
                  <a:lnTo>
                    <a:pt x="2035" y="9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1"/>
            <p:cNvSpPr/>
            <p:nvPr/>
          </p:nvSpPr>
          <p:spPr>
            <a:xfrm>
              <a:off x="5510225" y="4449975"/>
              <a:ext cx="114500" cy="62575"/>
            </a:xfrm>
            <a:custGeom>
              <a:rect b="b" l="l" r="r" t="t"/>
              <a:pathLst>
                <a:path extrusionOk="0" h="2503" w="4580">
                  <a:moveTo>
                    <a:pt x="2035" y="91"/>
                  </a:moveTo>
                  <a:lnTo>
                    <a:pt x="155" y="1111"/>
                  </a:lnTo>
                  <a:cubicBezTo>
                    <a:pt x="1" y="1196"/>
                    <a:pt x="1" y="1307"/>
                    <a:pt x="107" y="1376"/>
                  </a:cubicBezTo>
                  <a:lnTo>
                    <a:pt x="797" y="1753"/>
                  </a:lnTo>
                  <a:lnTo>
                    <a:pt x="2078" y="2460"/>
                  </a:lnTo>
                  <a:cubicBezTo>
                    <a:pt x="2189" y="2502"/>
                    <a:pt x="2412" y="2502"/>
                    <a:pt x="2545" y="2439"/>
                  </a:cubicBezTo>
                  <a:lnTo>
                    <a:pt x="3783" y="1753"/>
                  </a:lnTo>
                  <a:lnTo>
                    <a:pt x="4425" y="1398"/>
                  </a:lnTo>
                  <a:cubicBezTo>
                    <a:pt x="4579" y="1307"/>
                    <a:pt x="4579" y="1196"/>
                    <a:pt x="4468" y="1132"/>
                  </a:cubicBezTo>
                  <a:lnTo>
                    <a:pt x="2497" y="70"/>
                  </a:lnTo>
                  <a:cubicBezTo>
                    <a:pt x="2391" y="0"/>
                    <a:pt x="2168" y="0"/>
                    <a:pt x="2035" y="91"/>
                  </a:cubicBezTo>
                  <a:close/>
                  <a:moveTo>
                    <a:pt x="2035" y="91"/>
                  </a:moveTo>
                  <a:lnTo>
                    <a:pt x="2035" y="9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1"/>
            <p:cNvSpPr/>
            <p:nvPr/>
          </p:nvSpPr>
          <p:spPr>
            <a:xfrm>
              <a:off x="5510225" y="4422875"/>
              <a:ext cx="114500" cy="63125"/>
            </a:xfrm>
            <a:custGeom>
              <a:rect b="b" l="l" r="r" t="t"/>
              <a:pathLst>
                <a:path extrusionOk="0" h="2525" w="4580">
                  <a:moveTo>
                    <a:pt x="2035" y="91"/>
                  </a:moveTo>
                  <a:lnTo>
                    <a:pt x="155" y="1132"/>
                  </a:lnTo>
                  <a:cubicBezTo>
                    <a:pt x="1" y="1217"/>
                    <a:pt x="1" y="1329"/>
                    <a:pt x="107" y="1398"/>
                  </a:cubicBezTo>
                  <a:lnTo>
                    <a:pt x="797" y="1775"/>
                  </a:lnTo>
                  <a:lnTo>
                    <a:pt x="2078" y="2460"/>
                  </a:lnTo>
                  <a:cubicBezTo>
                    <a:pt x="2189" y="2524"/>
                    <a:pt x="2412" y="2524"/>
                    <a:pt x="2545" y="2439"/>
                  </a:cubicBezTo>
                  <a:lnTo>
                    <a:pt x="3783" y="1775"/>
                  </a:lnTo>
                  <a:lnTo>
                    <a:pt x="4425" y="1419"/>
                  </a:lnTo>
                  <a:cubicBezTo>
                    <a:pt x="4579" y="1329"/>
                    <a:pt x="4579" y="1217"/>
                    <a:pt x="4468" y="1154"/>
                  </a:cubicBezTo>
                  <a:lnTo>
                    <a:pt x="2497" y="70"/>
                  </a:lnTo>
                  <a:cubicBezTo>
                    <a:pt x="2391" y="1"/>
                    <a:pt x="2168" y="22"/>
                    <a:pt x="2035" y="91"/>
                  </a:cubicBezTo>
                  <a:close/>
                  <a:moveTo>
                    <a:pt x="2035" y="91"/>
                  </a:moveTo>
                  <a:lnTo>
                    <a:pt x="2035" y="9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1"/>
            <p:cNvSpPr/>
            <p:nvPr/>
          </p:nvSpPr>
          <p:spPr>
            <a:xfrm>
              <a:off x="5521250" y="4467775"/>
              <a:ext cx="92450" cy="30425"/>
            </a:xfrm>
            <a:custGeom>
              <a:rect b="b" l="l" r="r" t="t"/>
              <a:pathLst>
                <a:path extrusionOk="0" h="1217" w="3698">
                  <a:moveTo>
                    <a:pt x="1573" y="1105"/>
                  </a:moveTo>
                  <a:cubicBezTo>
                    <a:pt x="1727" y="1174"/>
                    <a:pt x="2035" y="1217"/>
                    <a:pt x="2301" y="1063"/>
                  </a:cubicBezTo>
                  <a:lnTo>
                    <a:pt x="3698" y="245"/>
                  </a:lnTo>
                  <a:lnTo>
                    <a:pt x="3278" y="0"/>
                  </a:lnTo>
                  <a:lnTo>
                    <a:pt x="2370" y="510"/>
                  </a:lnTo>
                  <a:lnTo>
                    <a:pt x="2104" y="643"/>
                  </a:lnTo>
                  <a:cubicBezTo>
                    <a:pt x="1971" y="728"/>
                    <a:pt x="1748" y="728"/>
                    <a:pt x="1637" y="664"/>
                  </a:cubicBezTo>
                  <a:lnTo>
                    <a:pt x="1328" y="510"/>
                  </a:lnTo>
                  <a:lnTo>
                    <a:pt x="420" y="0"/>
                  </a:lnTo>
                  <a:lnTo>
                    <a:pt x="0" y="245"/>
                  </a:lnTo>
                  <a:close/>
                  <a:moveTo>
                    <a:pt x="1573" y="1105"/>
                  </a:moveTo>
                  <a:lnTo>
                    <a:pt x="1573" y="110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1"/>
            <p:cNvSpPr/>
            <p:nvPr/>
          </p:nvSpPr>
          <p:spPr>
            <a:xfrm>
              <a:off x="5518450" y="4493800"/>
              <a:ext cx="98050" cy="31500"/>
            </a:xfrm>
            <a:custGeom>
              <a:rect b="b" l="l" r="r" t="t"/>
              <a:pathLst>
                <a:path extrusionOk="0" h="1260" w="3922">
                  <a:moveTo>
                    <a:pt x="1" y="266"/>
                  </a:moveTo>
                  <a:lnTo>
                    <a:pt x="1664" y="1169"/>
                  </a:lnTo>
                  <a:cubicBezTo>
                    <a:pt x="1839" y="1259"/>
                    <a:pt x="2126" y="1238"/>
                    <a:pt x="2301" y="1127"/>
                  </a:cubicBezTo>
                  <a:lnTo>
                    <a:pt x="3921" y="266"/>
                  </a:lnTo>
                  <a:lnTo>
                    <a:pt x="3454" y="0"/>
                  </a:lnTo>
                  <a:lnTo>
                    <a:pt x="2216" y="686"/>
                  </a:lnTo>
                  <a:cubicBezTo>
                    <a:pt x="2083" y="749"/>
                    <a:pt x="1860" y="749"/>
                    <a:pt x="1749" y="707"/>
                  </a:cubicBezTo>
                  <a:lnTo>
                    <a:pt x="468" y="0"/>
                  </a:lnTo>
                  <a:close/>
                  <a:moveTo>
                    <a:pt x="1" y="266"/>
                  </a:moveTo>
                  <a:lnTo>
                    <a:pt x="1" y="26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1"/>
            <p:cNvSpPr/>
            <p:nvPr/>
          </p:nvSpPr>
          <p:spPr>
            <a:xfrm>
              <a:off x="5402800" y="4310000"/>
              <a:ext cx="199225" cy="91925"/>
            </a:xfrm>
            <a:custGeom>
              <a:rect b="b" l="l" r="r" t="t"/>
              <a:pathLst>
                <a:path extrusionOk="0" h="3677" w="7969">
                  <a:moveTo>
                    <a:pt x="335" y="1"/>
                  </a:moveTo>
                  <a:lnTo>
                    <a:pt x="7639" y="1"/>
                  </a:lnTo>
                  <a:cubicBezTo>
                    <a:pt x="7814" y="1"/>
                    <a:pt x="7968" y="155"/>
                    <a:pt x="7968" y="335"/>
                  </a:cubicBezTo>
                  <a:lnTo>
                    <a:pt x="7968" y="3321"/>
                  </a:lnTo>
                  <a:cubicBezTo>
                    <a:pt x="7968" y="3522"/>
                    <a:pt x="7814" y="3676"/>
                    <a:pt x="7639" y="3676"/>
                  </a:cubicBezTo>
                  <a:lnTo>
                    <a:pt x="335" y="3676"/>
                  </a:lnTo>
                  <a:cubicBezTo>
                    <a:pt x="133" y="3676"/>
                    <a:pt x="0" y="3522"/>
                    <a:pt x="0" y="3321"/>
                  </a:cubicBezTo>
                  <a:lnTo>
                    <a:pt x="0" y="335"/>
                  </a:lnTo>
                  <a:cubicBezTo>
                    <a:pt x="0" y="155"/>
                    <a:pt x="133" y="1"/>
                    <a:pt x="335" y="1"/>
                  </a:cubicBezTo>
                  <a:close/>
                  <a:moveTo>
                    <a:pt x="335" y="1"/>
                  </a:moveTo>
                  <a:lnTo>
                    <a:pt x="335"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1"/>
            <p:cNvSpPr/>
            <p:nvPr/>
          </p:nvSpPr>
          <p:spPr>
            <a:xfrm>
              <a:off x="5568250" y="4310000"/>
              <a:ext cx="33775" cy="91925"/>
            </a:xfrm>
            <a:custGeom>
              <a:rect b="b" l="l" r="r" t="t"/>
              <a:pathLst>
                <a:path extrusionOk="0" h="3677" w="1351">
                  <a:moveTo>
                    <a:pt x="336" y="335"/>
                  </a:moveTo>
                  <a:lnTo>
                    <a:pt x="336" y="3321"/>
                  </a:lnTo>
                  <a:cubicBezTo>
                    <a:pt x="336" y="3522"/>
                    <a:pt x="176" y="3676"/>
                    <a:pt x="1" y="3676"/>
                  </a:cubicBezTo>
                  <a:lnTo>
                    <a:pt x="1021" y="3676"/>
                  </a:lnTo>
                  <a:cubicBezTo>
                    <a:pt x="1196" y="3676"/>
                    <a:pt x="1350" y="3522"/>
                    <a:pt x="1350" y="3321"/>
                  </a:cubicBezTo>
                  <a:lnTo>
                    <a:pt x="1350" y="3321"/>
                  </a:lnTo>
                  <a:lnTo>
                    <a:pt x="1350" y="335"/>
                  </a:lnTo>
                  <a:cubicBezTo>
                    <a:pt x="1350" y="155"/>
                    <a:pt x="1196" y="1"/>
                    <a:pt x="1021" y="1"/>
                  </a:cubicBezTo>
                  <a:lnTo>
                    <a:pt x="1" y="1"/>
                  </a:lnTo>
                  <a:cubicBezTo>
                    <a:pt x="176" y="1"/>
                    <a:pt x="336" y="155"/>
                    <a:pt x="336" y="335"/>
                  </a:cubicBezTo>
                  <a:close/>
                  <a:moveTo>
                    <a:pt x="336" y="335"/>
                  </a:moveTo>
                  <a:lnTo>
                    <a:pt x="336" y="33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1"/>
            <p:cNvSpPr/>
            <p:nvPr/>
          </p:nvSpPr>
          <p:spPr>
            <a:xfrm>
              <a:off x="5397875" y="4262450"/>
              <a:ext cx="297625" cy="340925"/>
            </a:xfrm>
            <a:custGeom>
              <a:rect b="b" l="l" r="r" t="t"/>
              <a:pathLst>
                <a:path extrusionOk="0" h="13637" w="11905">
                  <a:moveTo>
                    <a:pt x="9780" y="686"/>
                  </a:moveTo>
                  <a:lnTo>
                    <a:pt x="11241" y="2147"/>
                  </a:lnTo>
                  <a:lnTo>
                    <a:pt x="10115" y="2147"/>
                  </a:lnTo>
                  <a:cubicBezTo>
                    <a:pt x="9939" y="2147"/>
                    <a:pt x="9780" y="1993"/>
                    <a:pt x="9780" y="1818"/>
                  </a:cubicBezTo>
                  <a:lnTo>
                    <a:pt x="9780" y="686"/>
                  </a:lnTo>
                  <a:close/>
                  <a:moveTo>
                    <a:pt x="7836" y="2104"/>
                  </a:moveTo>
                  <a:cubicBezTo>
                    <a:pt x="7900" y="2104"/>
                    <a:pt x="7969" y="2168"/>
                    <a:pt x="7969" y="2237"/>
                  </a:cubicBezTo>
                  <a:lnTo>
                    <a:pt x="7969" y="5223"/>
                  </a:lnTo>
                  <a:cubicBezTo>
                    <a:pt x="7969" y="5313"/>
                    <a:pt x="7900" y="5377"/>
                    <a:pt x="7836" y="5377"/>
                  </a:cubicBezTo>
                  <a:lnTo>
                    <a:pt x="532" y="5377"/>
                  </a:lnTo>
                  <a:cubicBezTo>
                    <a:pt x="441" y="5377"/>
                    <a:pt x="399" y="5313"/>
                    <a:pt x="399" y="5223"/>
                  </a:cubicBezTo>
                  <a:lnTo>
                    <a:pt x="399" y="2237"/>
                  </a:lnTo>
                  <a:cubicBezTo>
                    <a:pt x="399" y="2168"/>
                    <a:pt x="441" y="2104"/>
                    <a:pt x="532" y="2104"/>
                  </a:cubicBezTo>
                  <a:close/>
                  <a:moveTo>
                    <a:pt x="2545" y="1"/>
                  </a:moveTo>
                  <a:cubicBezTo>
                    <a:pt x="2147" y="1"/>
                    <a:pt x="1860" y="309"/>
                    <a:pt x="1860" y="686"/>
                  </a:cubicBezTo>
                  <a:lnTo>
                    <a:pt x="1860" y="1706"/>
                  </a:lnTo>
                  <a:lnTo>
                    <a:pt x="532" y="1706"/>
                  </a:lnTo>
                  <a:cubicBezTo>
                    <a:pt x="218" y="1706"/>
                    <a:pt x="1" y="1950"/>
                    <a:pt x="1" y="2237"/>
                  </a:cubicBezTo>
                  <a:lnTo>
                    <a:pt x="1" y="5223"/>
                  </a:lnTo>
                  <a:cubicBezTo>
                    <a:pt x="1" y="5536"/>
                    <a:pt x="218" y="5775"/>
                    <a:pt x="532" y="5775"/>
                  </a:cubicBezTo>
                  <a:lnTo>
                    <a:pt x="1860" y="5775"/>
                  </a:lnTo>
                  <a:lnTo>
                    <a:pt x="1860" y="12973"/>
                  </a:lnTo>
                  <a:cubicBezTo>
                    <a:pt x="1860" y="13345"/>
                    <a:pt x="2147" y="13637"/>
                    <a:pt x="2545" y="13637"/>
                  </a:cubicBezTo>
                  <a:lnTo>
                    <a:pt x="4048" y="13637"/>
                  </a:lnTo>
                  <a:cubicBezTo>
                    <a:pt x="4160" y="13637"/>
                    <a:pt x="4250" y="13547"/>
                    <a:pt x="4250" y="13435"/>
                  </a:cubicBezTo>
                  <a:cubicBezTo>
                    <a:pt x="4250" y="13323"/>
                    <a:pt x="4160" y="13238"/>
                    <a:pt x="4048" y="13238"/>
                  </a:cubicBezTo>
                  <a:lnTo>
                    <a:pt x="2545" y="13238"/>
                  </a:lnTo>
                  <a:cubicBezTo>
                    <a:pt x="2370" y="13238"/>
                    <a:pt x="2258" y="13127"/>
                    <a:pt x="2258" y="12973"/>
                  </a:cubicBezTo>
                  <a:lnTo>
                    <a:pt x="2258" y="5775"/>
                  </a:lnTo>
                  <a:lnTo>
                    <a:pt x="3097" y="5775"/>
                  </a:lnTo>
                  <a:lnTo>
                    <a:pt x="3097" y="11778"/>
                  </a:lnTo>
                  <a:cubicBezTo>
                    <a:pt x="3097" y="12043"/>
                    <a:pt x="3321" y="12261"/>
                    <a:pt x="3586" y="12261"/>
                  </a:cubicBezTo>
                  <a:lnTo>
                    <a:pt x="10226" y="12261"/>
                  </a:lnTo>
                  <a:cubicBezTo>
                    <a:pt x="10513" y="12261"/>
                    <a:pt x="10710" y="12043"/>
                    <a:pt x="10710" y="11778"/>
                  </a:cubicBezTo>
                  <a:lnTo>
                    <a:pt x="10710" y="7549"/>
                  </a:lnTo>
                  <a:cubicBezTo>
                    <a:pt x="10710" y="7438"/>
                    <a:pt x="10625" y="7347"/>
                    <a:pt x="10513" y="7347"/>
                  </a:cubicBezTo>
                  <a:cubicBezTo>
                    <a:pt x="10402" y="7347"/>
                    <a:pt x="10311" y="7438"/>
                    <a:pt x="10311" y="7549"/>
                  </a:cubicBezTo>
                  <a:lnTo>
                    <a:pt x="10311" y="11778"/>
                  </a:lnTo>
                  <a:cubicBezTo>
                    <a:pt x="10311" y="11820"/>
                    <a:pt x="10290" y="11863"/>
                    <a:pt x="10226" y="11863"/>
                  </a:cubicBezTo>
                  <a:lnTo>
                    <a:pt x="3586" y="11863"/>
                  </a:lnTo>
                  <a:cubicBezTo>
                    <a:pt x="3538" y="11863"/>
                    <a:pt x="3496" y="11820"/>
                    <a:pt x="3496" y="11778"/>
                  </a:cubicBezTo>
                  <a:lnTo>
                    <a:pt x="3496" y="5775"/>
                  </a:lnTo>
                  <a:lnTo>
                    <a:pt x="7836" y="5775"/>
                  </a:lnTo>
                  <a:cubicBezTo>
                    <a:pt x="8123" y="5775"/>
                    <a:pt x="8367" y="5536"/>
                    <a:pt x="8367" y="5223"/>
                  </a:cubicBezTo>
                  <a:lnTo>
                    <a:pt x="8367" y="5026"/>
                  </a:lnTo>
                  <a:lnTo>
                    <a:pt x="10226" y="5026"/>
                  </a:lnTo>
                  <a:cubicBezTo>
                    <a:pt x="10290" y="5026"/>
                    <a:pt x="10311" y="5069"/>
                    <a:pt x="10311" y="5111"/>
                  </a:cubicBezTo>
                  <a:lnTo>
                    <a:pt x="10311" y="6641"/>
                  </a:lnTo>
                  <a:cubicBezTo>
                    <a:pt x="10311" y="6752"/>
                    <a:pt x="10402" y="6837"/>
                    <a:pt x="10513" y="6837"/>
                  </a:cubicBezTo>
                  <a:cubicBezTo>
                    <a:pt x="10625" y="6837"/>
                    <a:pt x="10710" y="6752"/>
                    <a:pt x="10710" y="6641"/>
                  </a:cubicBezTo>
                  <a:lnTo>
                    <a:pt x="10710" y="5111"/>
                  </a:lnTo>
                  <a:cubicBezTo>
                    <a:pt x="10710" y="4845"/>
                    <a:pt x="10513" y="4628"/>
                    <a:pt x="10226" y="4628"/>
                  </a:cubicBezTo>
                  <a:lnTo>
                    <a:pt x="8367" y="4628"/>
                  </a:lnTo>
                  <a:lnTo>
                    <a:pt x="8367" y="2237"/>
                  </a:lnTo>
                  <a:cubicBezTo>
                    <a:pt x="8367" y="1950"/>
                    <a:pt x="8123" y="1706"/>
                    <a:pt x="7836" y="1706"/>
                  </a:cubicBezTo>
                  <a:lnTo>
                    <a:pt x="2258" y="1706"/>
                  </a:lnTo>
                  <a:lnTo>
                    <a:pt x="2258" y="686"/>
                  </a:lnTo>
                  <a:cubicBezTo>
                    <a:pt x="2258" y="532"/>
                    <a:pt x="2370" y="420"/>
                    <a:pt x="2545" y="420"/>
                  </a:cubicBezTo>
                  <a:lnTo>
                    <a:pt x="9382" y="420"/>
                  </a:lnTo>
                  <a:lnTo>
                    <a:pt x="9382" y="1818"/>
                  </a:lnTo>
                  <a:cubicBezTo>
                    <a:pt x="9382" y="2216"/>
                    <a:pt x="9716" y="2545"/>
                    <a:pt x="10115" y="2545"/>
                  </a:cubicBezTo>
                  <a:lnTo>
                    <a:pt x="11506" y="2545"/>
                  </a:lnTo>
                  <a:lnTo>
                    <a:pt x="11506" y="12973"/>
                  </a:lnTo>
                  <a:cubicBezTo>
                    <a:pt x="11506" y="13127"/>
                    <a:pt x="11374" y="13238"/>
                    <a:pt x="11220" y="13238"/>
                  </a:cubicBezTo>
                  <a:lnTo>
                    <a:pt x="4978" y="13238"/>
                  </a:lnTo>
                  <a:cubicBezTo>
                    <a:pt x="4866" y="13238"/>
                    <a:pt x="4781" y="13323"/>
                    <a:pt x="4781" y="13435"/>
                  </a:cubicBezTo>
                  <a:cubicBezTo>
                    <a:pt x="4781" y="13547"/>
                    <a:pt x="4866" y="13637"/>
                    <a:pt x="4978" y="13637"/>
                  </a:cubicBezTo>
                  <a:lnTo>
                    <a:pt x="11220" y="13637"/>
                  </a:lnTo>
                  <a:cubicBezTo>
                    <a:pt x="11597" y="13637"/>
                    <a:pt x="11905" y="13345"/>
                    <a:pt x="11905" y="12973"/>
                  </a:cubicBezTo>
                  <a:lnTo>
                    <a:pt x="11905" y="2349"/>
                  </a:lnTo>
                  <a:cubicBezTo>
                    <a:pt x="11905" y="2280"/>
                    <a:pt x="11884" y="2237"/>
                    <a:pt x="11862" y="2189"/>
                  </a:cubicBezTo>
                  <a:lnTo>
                    <a:pt x="9738" y="65"/>
                  </a:lnTo>
                  <a:cubicBezTo>
                    <a:pt x="9716" y="43"/>
                    <a:pt x="9695" y="43"/>
                    <a:pt x="9674" y="22"/>
                  </a:cubicBezTo>
                  <a:lnTo>
                    <a:pt x="9605" y="22"/>
                  </a:lnTo>
                  <a:lnTo>
                    <a:pt x="9583" y="1"/>
                  </a:ln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1"/>
            <p:cNvSpPr/>
            <p:nvPr/>
          </p:nvSpPr>
          <p:spPr>
            <a:xfrm>
              <a:off x="5505700" y="4418925"/>
              <a:ext cx="123400" cy="123500"/>
            </a:xfrm>
            <a:custGeom>
              <a:rect b="b" l="l" r="r" t="t"/>
              <a:pathLst>
                <a:path extrusionOk="0" h="4940" w="4936">
                  <a:moveTo>
                    <a:pt x="2498" y="389"/>
                  </a:moveTo>
                  <a:cubicBezTo>
                    <a:pt x="2539" y="389"/>
                    <a:pt x="2573" y="394"/>
                    <a:pt x="2593" y="403"/>
                  </a:cubicBezTo>
                  <a:lnTo>
                    <a:pt x="4452" y="1423"/>
                  </a:lnTo>
                  <a:lnTo>
                    <a:pt x="2636" y="2438"/>
                  </a:lnTo>
                  <a:cubicBezTo>
                    <a:pt x="2591" y="2462"/>
                    <a:pt x="2529" y="2474"/>
                    <a:pt x="2474" y="2474"/>
                  </a:cubicBezTo>
                  <a:cubicBezTo>
                    <a:pt x="2419" y="2474"/>
                    <a:pt x="2370" y="2462"/>
                    <a:pt x="2349" y="2438"/>
                  </a:cubicBezTo>
                  <a:lnTo>
                    <a:pt x="490" y="1423"/>
                  </a:lnTo>
                  <a:lnTo>
                    <a:pt x="2306" y="424"/>
                  </a:lnTo>
                  <a:cubicBezTo>
                    <a:pt x="2369" y="400"/>
                    <a:pt x="2440" y="389"/>
                    <a:pt x="2498" y="389"/>
                  </a:cubicBezTo>
                  <a:close/>
                  <a:moveTo>
                    <a:pt x="3900" y="2199"/>
                  </a:moveTo>
                  <a:lnTo>
                    <a:pt x="4452" y="2507"/>
                  </a:lnTo>
                  <a:lnTo>
                    <a:pt x="2636" y="3500"/>
                  </a:lnTo>
                  <a:cubicBezTo>
                    <a:pt x="2581" y="3529"/>
                    <a:pt x="2512" y="3540"/>
                    <a:pt x="2456" y="3540"/>
                  </a:cubicBezTo>
                  <a:cubicBezTo>
                    <a:pt x="2419" y="3540"/>
                    <a:pt x="2387" y="3535"/>
                    <a:pt x="2370" y="3527"/>
                  </a:cubicBezTo>
                  <a:lnTo>
                    <a:pt x="2349" y="3527"/>
                  </a:lnTo>
                  <a:lnTo>
                    <a:pt x="490" y="2507"/>
                  </a:lnTo>
                  <a:lnTo>
                    <a:pt x="1042" y="2199"/>
                  </a:lnTo>
                  <a:lnTo>
                    <a:pt x="2174" y="2794"/>
                  </a:lnTo>
                  <a:cubicBezTo>
                    <a:pt x="2254" y="2846"/>
                    <a:pt x="2364" y="2871"/>
                    <a:pt x="2479" y="2871"/>
                  </a:cubicBezTo>
                  <a:cubicBezTo>
                    <a:pt x="2517" y="2871"/>
                    <a:pt x="2555" y="2868"/>
                    <a:pt x="2593" y="2863"/>
                  </a:cubicBezTo>
                  <a:cubicBezTo>
                    <a:pt x="2705" y="2836"/>
                    <a:pt x="2790" y="2794"/>
                    <a:pt x="2901" y="2751"/>
                  </a:cubicBezTo>
                  <a:lnTo>
                    <a:pt x="3900" y="2199"/>
                  </a:lnTo>
                  <a:close/>
                  <a:moveTo>
                    <a:pt x="3964" y="3213"/>
                  </a:moveTo>
                  <a:lnTo>
                    <a:pt x="4452" y="3500"/>
                  </a:lnTo>
                  <a:lnTo>
                    <a:pt x="2636" y="4499"/>
                  </a:lnTo>
                  <a:cubicBezTo>
                    <a:pt x="2583" y="4524"/>
                    <a:pt x="2508" y="4534"/>
                    <a:pt x="2447" y="4534"/>
                  </a:cubicBezTo>
                  <a:cubicBezTo>
                    <a:pt x="2403" y="4534"/>
                    <a:pt x="2366" y="4529"/>
                    <a:pt x="2349" y="4520"/>
                  </a:cubicBezTo>
                  <a:lnTo>
                    <a:pt x="490" y="3500"/>
                  </a:lnTo>
                  <a:lnTo>
                    <a:pt x="1000" y="3213"/>
                  </a:lnTo>
                  <a:lnTo>
                    <a:pt x="2174" y="3856"/>
                  </a:lnTo>
                  <a:cubicBezTo>
                    <a:pt x="2263" y="3907"/>
                    <a:pt x="2366" y="3930"/>
                    <a:pt x="2471" y="3930"/>
                  </a:cubicBezTo>
                  <a:cubicBezTo>
                    <a:pt x="2598" y="3930"/>
                    <a:pt x="2727" y="3896"/>
                    <a:pt x="2838" y="3835"/>
                  </a:cubicBezTo>
                  <a:lnTo>
                    <a:pt x="3964" y="3213"/>
                  </a:lnTo>
                  <a:close/>
                  <a:moveTo>
                    <a:pt x="2501" y="0"/>
                  </a:moveTo>
                  <a:cubicBezTo>
                    <a:pt x="2372" y="0"/>
                    <a:pt x="2236" y="34"/>
                    <a:pt x="2126" y="95"/>
                  </a:cubicBezTo>
                  <a:lnTo>
                    <a:pt x="245" y="1110"/>
                  </a:lnTo>
                  <a:cubicBezTo>
                    <a:pt x="91" y="1200"/>
                    <a:pt x="1" y="1312"/>
                    <a:pt x="1" y="1444"/>
                  </a:cubicBezTo>
                  <a:cubicBezTo>
                    <a:pt x="1" y="1556"/>
                    <a:pt x="70" y="1667"/>
                    <a:pt x="203" y="1731"/>
                  </a:cubicBezTo>
                  <a:lnTo>
                    <a:pt x="622" y="1954"/>
                  </a:lnTo>
                  <a:lnTo>
                    <a:pt x="245" y="2172"/>
                  </a:lnTo>
                  <a:cubicBezTo>
                    <a:pt x="91" y="2262"/>
                    <a:pt x="1" y="2374"/>
                    <a:pt x="1" y="2507"/>
                  </a:cubicBezTo>
                  <a:cubicBezTo>
                    <a:pt x="1" y="2618"/>
                    <a:pt x="70" y="2730"/>
                    <a:pt x="203" y="2794"/>
                  </a:cubicBezTo>
                  <a:lnTo>
                    <a:pt x="580" y="2995"/>
                  </a:lnTo>
                  <a:lnTo>
                    <a:pt x="245" y="3171"/>
                  </a:lnTo>
                  <a:cubicBezTo>
                    <a:pt x="91" y="3261"/>
                    <a:pt x="1" y="3367"/>
                    <a:pt x="1" y="3500"/>
                  </a:cubicBezTo>
                  <a:cubicBezTo>
                    <a:pt x="1" y="3612"/>
                    <a:pt x="70" y="3723"/>
                    <a:pt x="203" y="3792"/>
                  </a:cubicBezTo>
                  <a:lnTo>
                    <a:pt x="2174" y="4876"/>
                  </a:lnTo>
                  <a:cubicBezTo>
                    <a:pt x="2237" y="4918"/>
                    <a:pt x="2349" y="4940"/>
                    <a:pt x="2460" y="4940"/>
                  </a:cubicBezTo>
                  <a:cubicBezTo>
                    <a:pt x="2593" y="4940"/>
                    <a:pt x="2726" y="4897"/>
                    <a:pt x="2811" y="4855"/>
                  </a:cubicBezTo>
                  <a:lnTo>
                    <a:pt x="4718" y="3813"/>
                  </a:lnTo>
                  <a:cubicBezTo>
                    <a:pt x="4851" y="3723"/>
                    <a:pt x="4936" y="3612"/>
                    <a:pt x="4936" y="3479"/>
                  </a:cubicBezTo>
                  <a:cubicBezTo>
                    <a:pt x="4936" y="3367"/>
                    <a:pt x="4872" y="3261"/>
                    <a:pt x="4739" y="3192"/>
                  </a:cubicBezTo>
                  <a:lnTo>
                    <a:pt x="4362" y="2995"/>
                  </a:lnTo>
                  <a:lnTo>
                    <a:pt x="4718" y="2815"/>
                  </a:lnTo>
                  <a:cubicBezTo>
                    <a:pt x="4851" y="2730"/>
                    <a:pt x="4936" y="2618"/>
                    <a:pt x="4936" y="2485"/>
                  </a:cubicBezTo>
                  <a:cubicBezTo>
                    <a:pt x="4936" y="2374"/>
                    <a:pt x="4872" y="2262"/>
                    <a:pt x="4739" y="2199"/>
                  </a:cubicBezTo>
                  <a:lnTo>
                    <a:pt x="4320" y="1954"/>
                  </a:lnTo>
                  <a:lnTo>
                    <a:pt x="4718" y="1752"/>
                  </a:lnTo>
                  <a:cubicBezTo>
                    <a:pt x="4851" y="1667"/>
                    <a:pt x="4936" y="1556"/>
                    <a:pt x="4936" y="1423"/>
                  </a:cubicBezTo>
                  <a:cubicBezTo>
                    <a:pt x="4936" y="1312"/>
                    <a:pt x="4872" y="1200"/>
                    <a:pt x="4739" y="1136"/>
                  </a:cubicBezTo>
                  <a:lnTo>
                    <a:pt x="2790" y="74"/>
                  </a:lnTo>
                  <a:cubicBezTo>
                    <a:pt x="2710" y="23"/>
                    <a:pt x="2608" y="0"/>
                    <a:pt x="250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1"/>
            <p:cNvSpPr/>
            <p:nvPr/>
          </p:nvSpPr>
          <p:spPr>
            <a:xfrm>
              <a:off x="5475300" y="4326125"/>
              <a:ext cx="43175" cy="59200"/>
            </a:xfrm>
            <a:custGeom>
              <a:rect b="b" l="l" r="r" t="t"/>
              <a:pathLst>
                <a:path extrusionOk="0" h="2368" w="1727">
                  <a:moveTo>
                    <a:pt x="874" y="0"/>
                  </a:moveTo>
                  <a:cubicBezTo>
                    <a:pt x="786" y="0"/>
                    <a:pt x="695" y="12"/>
                    <a:pt x="601" y="41"/>
                  </a:cubicBezTo>
                  <a:cubicBezTo>
                    <a:pt x="356" y="110"/>
                    <a:pt x="176" y="306"/>
                    <a:pt x="133" y="551"/>
                  </a:cubicBezTo>
                  <a:cubicBezTo>
                    <a:pt x="112" y="774"/>
                    <a:pt x="202" y="997"/>
                    <a:pt x="399" y="1130"/>
                  </a:cubicBezTo>
                  <a:lnTo>
                    <a:pt x="420" y="1151"/>
                  </a:lnTo>
                  <a:cubicBezTo>
                    <a:pt x="420" y="1151"/>
                    <a:pt x="707" y="1263"/>
                    <a:pt x="999" y="1369"/>
                  </a:cubicBezTo>
                  <a:cubicBezTo>
                    <a:pt x="1217" y="1459"/>
                    <a:pt x="1307" y="1571"/>
                    <a:pt x="1286" y="1703"/>
                  </a:cubicBezTo>
                  <a:cubicBezTo>
                    <a:pt x="1265" y="1836"/>
                    <a:pt x="1105" y="1969"/>
                    <a:pt x="909" y="1969"/>
                  </a:cubicBezTo>
                  <a:cubicBezTo>
                    <a:pt x="686" y="1969"/>
                    <a:pt x="489" y="1879"/>
                    <a:pt x="356" y="1725"/>
                  </a:cubicBezTo>
                  <a:cubicBezTo>
                    <a:pt x="319" y="1690"/>
                    <a:pt x="263" y="1667"/>
                    <a:pt x="209" y="1667"/>
                  </a:cubicBezTo>
                  <a:cubicBezTo>
                    <a:pt x="164" y="1667"/>
                    <a:pt x="120" y="1683"/>
                    <a:pt x="91" y="1725"/>
                  </a:cubicBezTo>
                  <a:cubicBezTo>
                    <a:pt x="0" y="1794"/>
                    <a:pt x="0" y="1927"/>
                    <a:pt x="70" y="2012"/>
                  </a:cubicBezTo>
                  <a:cubicBezTo>
                    <a:pt x="266" y="2235"/>
                    <a:pt x="574" y="2367"/>
                    <a:pt x="909" y="2367"/>
                  </a:cubicBezTo>
                  <a:cubicBezTo>
                    <a:pt x="1286" y="2367"/>
                    <a:pt x="1615" y="2102"/>
                    <a:pt x="1684" y="1767"/>
                  </a:cubicBezTo>
                  <a:cubicBezTo>
                    <a:pt x="1727" y="1502"/>
                    <a:pt x="1615" y="1172"/>
                    <a:pt x="1153" y="997"/>
                  </a:cubicBezTo>
                  <a:cubicBezTo>
                    <a:pt x="888" y="907"/>
                    <a:pt x="664" y="816"/>
                    <a:pt x="601" y="795"/>
                  </a:cubicBezTo>
                  <a:cubicBezTo>
                    <a:pt x="553" y="753"/>
                    <a:pt x="510" y="684"/>
                    <a:pt x="532" y="620"/>
                  </a:cubicBezTo>
                  <a:cubicBezTo>
                    <a:pt x="532" y="572"/>
                    <a:pt x="574" y="466"/>
                    <a:pt x="707" y="418"/>
                  </a:cubicBezTo>
                  <a:cubicBezTo>
                    <a:pt x="758" y="404"/>
                    <a:pt x="808" y="398"/>
                    <a:pt x="856" y="398"/>
                  </a:cubicBezTo>
                  <a:cubicBezTo>
                    <a:pt x="1101" y="398"/>
                    <a:pt x="1289" y="551"/>
                    <a:pt x="1307" y="551"/>
                  </a:cubicBezTo>
                  <a:cubicBezTo>
                    <a:pt x="1349" y="583"/>
                    <a:pt x="1395" y="600"/>
                    <a:pt x="1439" y="600"/>
                  </a:cubicBezTo>
                  <a:cubicBezTo>
                    <a:pt x="1489" y="600"/>
                    <a:pt x="1536" y="578"/>
                    <a:pt x="1573" y="530"/>
                  </a:cubicBezTo>
                  <a:cubicBezTo>
                    <a:pt x="1663" y="439"/>
                    <a:pt x="1637" y="306"/>
                    <a:pt x="1552" y="243"/>
                  </a:cubicBezTo>
                  <a:cubicBezTo>
                    <a:pt x="1552" y="225"/>
                    <a:pt x="1256" y="0"/>
                    <a:pt x="87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1"/>
            <p:cNvSpPr/>
            <p:nvPr/>
          </p:nvSpPr>
          <p:spPr>
            <a:xfrm>
              <a:off x="5430550" y="4326075"/>
              <a:ext cx="37600" cy="59250"/>
            </a:xfrm>
            <a:custGeom>
              <a:rect b="b" l="l" r="r" t="t"/>
              <a:pathLst>
                <a:path extrusionOk="0" h="2370" w="1504">
                  <a:moveTo>
                    <a:pt x="749" y="399"/>
                  </a:moveTo>
                  <a:cubicBezTo>
                    <a:pt x="951" y="399"/>
                    <a:pt x="1105" y="553"/>
                    <a:pt x="1105" y="755"/>
                  </a:cubicBezTo>
                  <a:cubicBezTo>
                    <a:pt x="1105" y="951"/>
                    <a:pt x="951" y="1105"/>
                    <a:pt x="749" y="1105"/>
                  </a:cubicBezTo>
                  <a:lnTo>
                    <a:pt x="399" y="1105"/>
                  </a:lnTo>
                  <a:lnTo>
                    <a:pt x="399" y="755"/>
                  </a:lnTo>
                  <a:lnTo>
                    <a:pt x="399" y="399"/>
                  </a:lnTo>
                  <a:close/>
                  <a:moveTo>
                    <a:pt x="197" y="0"/>
                  </a:moveTo>
                  <a:cubicBezTo>
                    <a:pt x="176" y="0"/>
                    <a:pt x="107" y="0"/>
                    <a:pt x="64" y="43"/>
                  </a:cubicBezTo>
                  <a:cubicBezTo>
                    <a:pt x="0" y="112"/>
                    <a:pt x="0" y="176"/>
                    <a:pt x="0" y="202"/>
                  </a:cubicBezTo>
                  <a:lnTo>
                    <a:pt x="0" y="2168"/>
                  </a:lnTo>
                  <a:cubicBezTo>
                    <a:pt x="0" y="2279"/>
                    <a:pt x="85" y="2369"/>
                    <a:pt x="197" y="2369"/>
                  </a:cubicBezTo>
                  <a:cubicBezTo>
                    <a:pt x="308" y="2369"/>
                    <a:pt x="399" y="2279"/>
                    <a:pt x="399" y="2168"/>
                  </a:cubicBezTo>
                  <a:lnTo>
                    <a:pt x="399" y="1504"/>
                  </a:lnTo>
                  <a:lnTo>
                    <a:pt x="749" y="1504"/>
                  </a:lnTo>
                  <a:cubicBezTo>
                    <a:pt x="1169" y="1504"/>
                    <a:pt x="1504" y="1174"/>
                    <a:pt x="1504" y="755"/>
                  </a:cubicBezTo>
                  <a:cubicBezTo>
                    <a:pt x="1504" y="335"/>
                    <a:pt x="1169" y="0"/>
                    <a:pt x="74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1"/>
            <p:cNvSpPr/>
            <p:nvPr/>
          </p:nvSpPr>
          <p:spPr>
            <a:xfrm>
              <a:off x="5530150" y="4327125"/>
              <a:ext cx="43175" cy="58200"/>
            </a:xfrm>
            <a:custGeom>
              <a:rect b="b" l="l" r="r" t="t"/>
              <a:pathLst>
                <a:path extrusionOk="0" h="2328" w="1727">
                  <a:moveTo>
                    <a:pt x="749" y="399"/>
                  </a:moveTo>
                  <a:cubicBezTo>
                    <a:pt x="1169" y="399"/>
                    <a:pt x="1328" y="798"/>
                    <a:pt x="1328" y="1154"/>
                  </a:cubicBezTo>
                  <a:cubicBezTo>
                    <a:pt x="1328" y="1531"/>
                    <a:pt x="1148" y="1908"/>
                    <a:pt x="749" y="1908"/>
                  </a:cubicBezTo>
                  <a:cubicBezTo>
                    <a:pt x="686" y="1908"/>
                    <a:pt x="532" y="1908"/>
                    <a:pt x="399" y="1929"/>
                  </a:cubicBezTo>
                  <a:lnTo>
                    <a:pt x="399" y="1154"/>
                  </a:lnTo>
                  <a:lnTo>
                    <a:pt x="399" y="399"/>
                  </a:lnTo>
                  <a:close/>
                  <a:moveTo>
                    <a:pt x="197" y="1"/>
                  </a:moveTo>
                  <a:cubicBezTo>
                    <a:pt x="154" y="1"/>
                    <a:pt x="107" y="27"/>
                    <a:pt x="64" y="70"/>
                  </a:cubicBezTo>
                  <a:cubicBezTo>
                    <a:pt x="22" y="112"/>
                    <a:pt x="0" y="160"/>
                    <a:pt x="0" y="203"/>
                  </a:cubicBezTo>
                  <a:lnTo>
                    <a:pt x="0" y="1154"/>
                  </a:lnTo>
                  <a:lnTo>
                    <a:pt x="0" y="2126"/>
                  </a:lnTo>
                  <a:cubicBezTo>
                    <a:pt x="0" y="2173"/>
                    <a:pt x="22" y="2216"/>
                    <a:pt x="64" y="2258"/>
                  </a:cubicBezTo>
                  <a:cubicBezTo>
                    <a:pt x="107" y="2306"/>
                    <a:pt x="154" y="2327"/>
                    <a:pt x="197" y="2327"/>
                  </a:cubicBezTo>
                  <a:cubicBezTo>
                    <a:pt x="218" y="2327"/>
                    <a:pt x="617" y="2327"/>
                    <a:pt x="771" y="2306"/>
                  </a:cubicBezTo>
                  <a:cubicBezTo>
                    <a:pt x="1302" y="2306"/>
                    <a:pt x="1727" y="1818"/>
                    <a:pt x="1727" y="1154"/>
                  </a:cubicBezTo>
                  <a:cubicBezTo>
                    <a:pt x="1727" y="468"/>
                    <a:pt x="1328" y="1"/>
                    <a:pt x="74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41"/>
          <p:cNvGrpSpPr/>
          <p:nvPr/>
        </p:nvGrpSpPr>
        <p:grpSpPr>
          <a:xfrm>
            <a:off x="2240250" y="1824125"/>
            <a:ext cx="298150" cy="340925"/>
            <a:chOff x="4766550" y="4262450"/>
            <a:chExt cx="298150" cy="340925"/>
          </a:xfrm>
        </p:grpSpPr>
        <p:sp>
          <p:nvSpPr>
            <p:cNvPr id="1170" name="Google Shape;1170;p41"/>
            <p:cNvSpPr/>
            <p:nvPr/>
          </p:nvSpPr>
          <p:spPr>
            <a:xfrm>
              <a:off x="4817925" y="4268025"/>
              <a:ext cx="241875" cy="330325"/>
            </a:xfrm>
            <a:custGeom>
              <a:rect b="b" l="l" r="r" t="t"/>
              <a:pathLst>
                <a:path extrusionOk="0" h="13213" w="9675">
                  <a:moveTo>
                    <a:pt x="7528" y="1"/>
                  </a:moveTo>
                  <a:lnTo>
                    <a:pt x="490" y="1"/>
                  </a:lnTo>
                  <a:cubicBezTo>
                    <a:pt x="224" y="1"/>
                    <a:pt x="1" y="197"/>
                    <a:pt x="1" y="463"/>
                  </a:cubicBezTo>
                  <a:lnTo>
                    <a:pt x="1" y="12750"/>
                  </a:lnTo>
                  <a:cubicBezTo>
                    <a:pt x="1" y="13015"/>
                    <a:pt x="224" y="13212"/>
                    <a:pt x="490" y="13212"/>
                  </a:cubicBezTo>
                  <a:lnTo>
                    <a:pt x="9185" y="13212"/>
                  </a:lnTo>
                  <a:cubicBezTo>
                    <a:pt x="9451" y="13212"/>
                    <a:pt x="9674" y="13015"/>
                    <a:pt x="9674" y="12750"/>
                  </a:cubicBezTo>
                  <a:lnTo>
                    <a:pt x="9674" y="2126"/>
                  </a:lnTo>
                  <a:lnTo>
                    <a:pt x="8213" y="1393"/>
                  </a:lnTo>
                  <a:close/>
                  <a:moveTo>
                    <a:pt x="7528" y="1"/>
                  </a:moveTo>
                  <a:lnTo>
                    <a:pt x="7528"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1"/>
            <p:cNvSpPr/>
            <p:nvPr/>
          </p:nvSpPr>
          <p:spPr>
            <a:xfrm>
              <a:off x="5006100" y="4268025"/>
              <a:ext cx="53700" cy="53150"/>
            </a:xfrm>
            <a:custGeom>
              <a:rect b="b" l="l" r="r" t="t"/>
              <a:pathLst>
                <a:path extrusionOk="0" h="2126" w="2148">
                  <a:moveTo>
                    <a:pt x="1" y="1595"/>
                  </a:moveTo>
                  <a:cubicBezTo>
                    <a:pt x="1" y="1881"/>
                    <a:pt x="245" y="2126"/>
                    <a:pt x="532" y="2126"/>
                  </a:cubicBezTo>
                  <a:lnTo>
                    <a:pt x="2147" y="2126"/>
                  </a:lnTo>
                  <a:lnTo>
                    <a:pt x="1" y="1"/>
                  </a:lnTo>
                  <a:close/>
                  <a:moveTo>
                    <a:pt x="1" y="1595"/>
                  </a:moveTo>
                  <a:lnTo>
                    <a:pt x="1" y="1595"/>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1"/>
            <p:cNvSpPr/>
            <p:nvPr/>
          </p:nvSpPr>
          <p:spPr>
            <a:xfrm>
              <a:off x="5027100" y="4321150"/>
              <a:ext cx="32700" cy="277200"/>
            </a:xfrm>
            <a:custGeom>
              <a:rect b="b" l="l" r="r" t="t"/>
              <a:pathLst>
                <a:path extrusionOk="0" h="11088" w="1308">
                  <a:moveTo>
                    <a:pt x="489" y="1"/>
                  </a:moveTo>
                  <a:lnTo>
                    <a:pt x="489" y="10625"/>
                  </a:lnTo>
                  <a:cubicBezTo>
                    <a:pt x="489" y="10890"/>
                    <a:pt x="266" y="11087"/>
                    <a:pt x="0" y="11087"/>
                  </a:cubicBezTo>
                  <a:lnTo>
                    <a:pt x="818" y="11087"/>
                  </a:lnTo>
                  <a:cubicBezTo>
                    <a:pt x="1084" y="11087"/>
                    <a:pt x="1307" y="10890"/>
                    <a:pt x="1307" y="10625"/>
                  </a:cubicBezTo>
                  <a:lnTo>
                    <a:pt x="1307" y="1"/>
                  </a:lnTo>
                  <a:close/>
                  <a:moveTo>
                    <a:pt x="489" y="1"/>
                  </a:moveTo>
                  <a:lnTo>
                    <a:pt x="489"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1"/>
            <p:cNvSpPr/>
            <p:nvPr/>
          </p:nvSpPr>
          <p:spPr>
            <a:xfrm>
              <a:off x="4848875" y="4383050"/>
              <a:ext cx="181025" cy="181025"/>
            </a:xfrm>
            <a:custGeom>
              <a:rect b="b" l="l" r="r" t="t"/>
              <a:pathLst>
                <a:path extrusionOk="0" h="7241" w="7241">
                  <a:moveTo>
                    <a:pt x="293" y="7241"/>
                  </a:moveTo>
                  <a:lnTo>
                    <a:pt x="6954" y="7241"/>
                  </a:lnTo>
                  <a:cubicBezTo>
                    <a:pt x="7108" y="7241"/>
                    <a:pt x="7241" y="7108"/>
                    <a:pt x="7241" y="6954"/>
                  </a:cubicBezTo>
                  <a:lnTo>
                    <a:pt x="7241" y="287"/>
                  </a:lnTo>
                  <a:cubicBezTo>
                    <a:pt x="7241" y="133"/>
                    <a:pt x="7108" y="0"/>
                    <a:pt x="6954" y="0"/>
                  </a:cubicBezTo>
                  <a:lnTo>
                    <a:pt x="293" y="0"/>
                  </a:lnTo>
                  <a:cubicBezTo>
                    <a:pt x="133" y="0"/>
                    <a:pt x="1" y="133"/>
                    <a:pt x="1" y="287"/>
                  </a:cubicBezTo>
                  <a:lnTo>
                    <a:pt x="1" y="6954"/>
                  </a:lnTo>
                  <a:cubicBezTo>
                    <a:pt x="1" y="7108"/>
                    <a:pt x="133" y="7241"/>
                    <a:pt x="293" y="7241"/>
                  </a:cubicBezTo>
                  <a:close/>
                  <a:moveTo>
                    <a:pt x="293" y="7241"/>
                  </a:moveTo>
                  <a:lnTo>
                    <a:pt x="293" y="724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1"/>
            <p:cNvSpPr/>
            <p:nvPr/>
          </p:nvSpPr>
          <p:spPr>
            <a:xfrm>
              <a:off x="5002800" y="4383050"/>
              <a:ext cx="27100" cy="181025"/>
            </a:xfrm>
            <a:custGeom>
              <a:rect b="b" l="l" r="r" t="t"/>
              <a:pathLst>
                <a:path extrusionOk="0" h="7241" w="1084">
                  <a:moveTo>
                    <a:pt x="287" y="287"/>
                  </a:moveTo>
                  <a:lnTo>
                    <a:pt x="287" y="6954"/>
                  </a:lnTo>
                  <a:cubicBezTo>
                    <a:pt x="287" y="7108"/>
                    <a:pt x="154" y="7241"/>
                    <a:pt x="0" y="7241"/>
                  </a:cubicBezTo>
                  <a:lnTo>
                    <a:pt x="797" y="7241"/>
                  </a:lnTo>
                  <a:cubicBezTo>
                    <a:pt x="951" y="7241"/>
                    <a:pt x="1084" y="7108"/>
                    <a:pt x="1084" y="6954"/>
                  </a:cubicBezTo>
                  <a:lnTo>
                    <a:pt x="1084" y="287"/>
                  </a:lnTo>
                  <a:cubicBezTo>
                    <a:pt x="1084" y="133"/>
                    <a:pt x="951" y="0"/>
                    <a:pt x="797" y="0"/>
                  </a:cubicBezTo>
                  <a:lnTo>
                    <a:pt x="0" y="0"/>
                  </a:lnTo>
                  <a:cubicBezTo>
                    <a:pt x="154" y="0"/>
                    <a:pt x="287" y="133"/>
                    <a:pt x="287" y="287"/>
                  </a:cubicBezTo>
                  <a:close/>
                  <a:moveTo>
                    <a:pt x="287" y="287"/>
                  </a:moveTo>
                  <a:lnTo>
                    <a:pt x="287" y="287"/>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1"/>
            <p:cNvSpPr/>
            <p:nvPr/>
          </p:nvSpPr>
          <p:spPr>
            <a:xfrm>
              <a:off x="4955775" y="4429525"/>
              <a:ext cx="30975" cy="31100"/>
            </a:xfrm>
            <a:custGeom>
              <a:rect b="b" l="l" r="r" t="t"/>
              <a:pathLst>
                <a:path extrusionOk="0" h="1244" w="1239">
                  <a:moveTo>
                    <a:pt x="994" y="0"/>
                  </a:moveTo>
                  <a:lnTo>
                    <a:pt x="240" y="0"/>
                  </a:lnTo>
                  <a:cubicBezTo>
                    <a:pt x="155" y="0"/>
                    <a:pt x="86" y="48"/>
                    <a:pt x="43" y="112"/>
                  </a:cubicBezTo>
                  <a:cubicBezTo>
                    <a:pt x="22" y="154"/>
                    <a:pt x="1" y="202"/>
                    <a:pt x="1" y="245"/>
                  </a:cubicBezTo>
                  <a:lnTo>
                    <a:pt x="1" y="999"/>
                  </a:lnTo>
                  <a:cubicBezTo>
                    <a:pt x="1" y="1063"/>
                    <a:pt x="22" y="1111"/>
                    <a:pt x="64" y="1153"/>
                  </a:cubicBezTo>
                  <a:cubicBezTo>
                    <a:pt x="107" y="1196"/>
                    <a:pt x="155" y="1243"/>
                    <a:pt x="219" y="1243"/>
                  </a:cubicBezTo>
                  <a:lnTo>
                    <a:pt x="240" y="1243"/>
                  </a:lnTo>
                  <a:lnTo>
                    <a:pt x="994" y="1243"/>
                  </a:lnTo>
                  <a:lnTo>
                    <a:pt x="1063" y="1243"/>
                  </a:lnTo>
                  <a:cubicBezTo>
                    <a:pt x="1169" y="1196"/>
                    <a:pt x="1238" y="1111"/>
                    <a:pt x="1238" y="999"/>
                  </a:cubicBezTo>
                  <a:lnTo>
                    <a:pt x="1238" y="245"/>
                  </a:lnTo>
                  <a:cubicBezTo>
                    <a:pt x="1238" y="112"/>
                    <a:pt x="1127" y="0"/>
                    <a:pt x="994" y="0"/>
                  </a:cubicBezTo>
                  <a:close/>
                  <a:moveTo>
                    <a:pt x="994" y="0"/>
                  </a:moveTo>
                  <a:lnTo>
                    <a:pt x="994"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1"/>
            <p:cNvSpPr/>
            <p:nvPr/>
          </p:nvSpPr>
          <p:spPr>
            <a:xfrm>
              <a:off x="4848875" y="4501500"/>
              <a:ext cx="65375" cy="62575"/>
            </a:xfrm>
            <a:custGeom>
              <a:rect b="b" l="l" r="r" t="t"/>
              <a:pathLst>
                <a:path extrusionOk="0" h="2503" w="2615">
                  <a:moveTo>
                    <a:pt x="1196" y="1"/>
                  </a:moveTo>
                  <a:lnTo>
                    <a:pt x="1" y="1196"/>
                  </a:lnTo>
                  <a:lnTo>
                    <a:pt x="1" y="2216"/>
                  </a:lnTo>
                  <a:cubicBezTo>
                    <a:pt x="1" y="2370"/>
                    <a:pt x="133" y="2503"/>
                    <a:pt x="293" y="2503"/>
                  </a:cubicBezTo>
                  <a:lnTo>
                    <a:pt x="1552" y="2503"/>
                  </a:lnTo>
                  <a:lnTo>
                    <a:pt x="2614" y="1419"/>
                  </a:lnTo>
                  <a:lnTo>
                    <a:pt x="2391" y="1196"/>
                  </a:lnTo>
                  <a:lnTo>
                    <a:pt x="1419" y="224"/>
                  </a:lnTo>
                  <a:close/>
                  <a:moveTo>
                    <a:pt x="1196" y="1"/>
                  </a:moveTo>
                  <a:lnTo>
                    <a:pt x="1196"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1"/>
            <p:cNvSpPr/>
            <p:nvPr/>
          </p:nvSpPr>
          <p:spPr>
            <a:xfrm>
              <a:off x="4884325" y="4452775"/>
              <a:ext cx="78650" cy="78625"/>
            </a:xfrm>
            <a:custGeom>
              <a:rect b="b" l="l" r="r" t="t"/>
              <a:pathLst>
                <a:path extrusionOk="0" h="3145" w="3146">
                  <a:moveTo>
                    <a:pt x="1" y="2173"/>
                  </a:moveTo>
                  <a:lnTo>
                    <a:pt x="973" y="3145"/>
                  </a:lnTo>
                  <a:lnTo>
                    <a:pt x="2726" y="2327"/>
                  </a:lnTo>
                  <a:lnTo>
                    <a:pt x="3146" y="0"/>
                  </a:lnTo>
                  <a:lnTo>
                    <a:pt x="819" y="446"/>
                  </a:lnTo>
                  <a:close/>
                  <a:moveTo>
                    <a:pt x="1" y="2173"/>
                  </a:move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1"/>
            <p:cNvSpPr/>
            <p:nvPr/>
          </p:nvSpPr>
          <p:spPr>
            <a:xfrm>
              <a:off x="4900925" y="4452775"/>
              <a:ext cx="62050" cy="78625"/>
            </a:xfrm>
            <a:custGeom>
              <a:rect b="b" l="l" r="r" t="t"/>
              <a:pathLst>
                <a:path extrusionOk="0" h="3145" w="2482">
                  <a:moveTo>
                    <a:pt x="1706" y="2013"/>
                  </a:moveTo>
                  <a:lnTo>
                    <a:pt x="1" y="2837"/>
                  </a:lnTo>
                  <a:lnTo>
                    <a:pt x="224" y="3054"/>
                  </a:lnTo>
                  <a:lnTo>
                    <a:pt x="309" y="3145"/>
                  </a:lnTo>
                  <a:lnTo>
                    <a:pt x="2062" y="2327"/>
                  </a:lnTo>
                  <a:lnTo>
                    <a:pt x="2413" y="313"/>
                  </a:lnTo>
                  <a:lnTo>
                    <a:pt x="2482" y="0"/>
                  </a:lnTo>
                  <a:lnTo>
                    <a:pt x="2195" y="48"/>
                  </a:lnTo>
                  <a:lnTo>
                    <a:pt x="2083" y="69"/>
                  </a:lnTo>
                  <a:lnTo>
                    <a:pt x="2014" y="467"/>
                  </a:lnTo>
                  <a:lnTo>
                    <a:pt x="1748" y="1971"/>
                  </a:lnTo>
                  <a:cubicBezTo>
                    <a:pt x="1748" y="1992"/>
                    <a:pt x="1727" y="2013"/>
                    <a:pt x="1706" y="2013"/>
                  </a:cubicBezTo>
                  <a:close/>
                  <a:moveTo>
                    <a:pt x="1706" y="2013"/>
                  </a:moveTo>
                  <a:lnTo>
                    <a:pt x="1706" y="201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1"/>
            <p:cNvSpPr/>
            <p:nvPr/>
          </p:nvSpPr>
          <p:spPr>
            <a:xfrm>
              <a:off x="4871575" y="4529125"/>
              <a:ext cx="42675" cy="34950"/>
            </a:xfrm>
            <a:custGeom>
              <a:rect b="b" l="l" r="r" t="t"/>
              <a:pathLst>
                <a:path extrusionOk="0" h="1398" w="1707">
                  <a:moveTo>
                    <a:pt x="1706" y="314"/>
                  </a:moveTo>
                  <a:lnTo>
                    <a:pt x="1483" y="91"/>
                  </a:lnTo>
                  <a:lnTo>
                    <a:pt x="1398" y="0"/>
                  </a:lnTo>
                  <a:lnTo>
                    <a:pt x="1" y="1398"/>
                  </a:lnTo>
                  <a:lnTo>
                    <a:pt x="644" y="1398"/>
                  </a:lnTo>
                  <a:close/>
                  <a:moveTo>
                    <a:pt x="1706" y="314"/>
                  </a:move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1"/>
            <p:cNvSpPr/>
            <p:nvPr/>
          </p:nvSpPr>
          <p:spPr>
            <a:xfrm>
              <a:off x="4970650" y="4429525"/>
              <a:ext cx="16100" cy="31100"/>
            </a:xfrm>
            <a:custGeom>
              <a:rect b="b" l="l" r="r" t="t"/>
              <a:pathLst>
                <a:path extrusionOk="0" h="1244" w="644">
                  <a:moveTo>
                    <a:pt x="399" y="0"/>
                  </a:moveTo>
                  <a:lnTo>
                    <a:pt x="1" y="0"/>
                  </a:lnTo>
                  <a:cubicBezTo>
                    <a:pt x="133" y="0"/>
                    <a:pt x="224" y="112"/>
                    <a:pt x="224" y="245"/>
                  </a:cubicBezTo>
                  <a:lnTo>
                    <a:pt x="224" y="999"/>
                  </a:lnTo>
                  <a:cubicBezTo>
                    <a:pt x="224" y="1111"/>
                    <a:pt x="155" y="1196"/>
                    <a:pt x="43" y="1243"/>
                  </a:cubicBezTo>
                  <a:lnTo>
                    <a:pt x="1" y="1243"/>
                  </a:lnTo>
                  <a:lnTo>
                    <a:pt x="399" y="1243"/>
                  </a:lnTo>
                  <a:lnTo>
                    <a:pt x="468" y="1243"/>
                  </a:lnTo>
                  <a:cubicBezTo>
                    <a:pt x="574" y="1196"/>
                    <a:pt x="643" y="1111"/>
                    <a:pt x="643" y="999"/>
                  </a:cubicBezTo>
                  <a:lnTo>
                    <a:pt x="643" y="245"/>
                  </a:lnTo>
                  <a:cubicBezTo>
                    <a:pt x="643" y="112"/>
                    <a:pt x="532" y="0"/>
                    <a:pt x="399" y="0"/>
                  </a:cubicBezTo>
                  <a:close/>
                  <a:moveTo>
                    <a:pt x="399" y="0"/>
                  </a:moveTo>
                  <a:lnTo>
                    <a:pt x="399"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1"/>
            <p:cNvSpPr/>
            <p:nvPr/>
          </p:nvSpPr>
          <p:spPr>
            <a:xfrm>
              <a:off x="4919250" y="4476000"/>
              <a:ext cx="20475" cy="20475"/>
            </a:xfrm>
            <a:custGeom>
              <a:rect b="b" l="l" r="r" t="t"/>
              <a:pathLst>
                <a:path extrusionOk="0" h="819" w="819">
                  <a:moveTo>
                    <a:pt x="134" y="686"/>
                  </a:moveTo>
                  <a:cubicBezTo>
                    <a:pt x="288" y="819"/>
                    <a:pt x="532" y="819"/>
                    <a:pt x="686" y="686"/>
                  </a:cubicBezTo>
                  <a:cubicBezTo>
                    <a:pt x="819" y="532"/>
                    <a:pt x="819" y="287"/>
                    <a:pt x="665" y="133"/>
                  </a:cubicBezTo>
                  <a:cubicBezTo>
                    <a:pt x="532" y="1"/>
                    <a:pt x="288" y="1"/>
                    <a:pt x="134" y="133"/>
                  </a:cubicBezTo>
                  <a:cubicBezTo>
                    <a:pt x="1" y="287"/>
                    <a:pt x="1" y="532"/>
                    <a:pt x="134" y="686"/>
                  </a:cubicBezTo>
                  <a:close/>
                  <a:moveTo>
                    <a:pt x="134" y="686"/>
                  </a:moveTo>
                  <a:lnTo>
                    <a:pt x="134" y="686"/>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1"/>
            <p:cNvSpPr/>
            <p:nvPr/>
          </p:nvSpPr>
          <p:spPr>
            <a:xfrm>
              <a:off x="4771450" y="4310000"/>
              <a:ext cx="199225" cy="91925"/>
            </a:xfrm>
            <a:custGeom>
              <a:rect b="b" l="l" r="r" t="t"/>
              <a:pathLst>
                <a:path extrusionOk="0" h="3677" w="7969">
                  <a:moveTo>
                    <a:pt x="335" y="1"/>
                  </a:moveTo>
                  <a:lnTo>
                    <a:pt x="7639" y="1"/>
                  </a:lnTo>
                  <a:cubicBezTo>
                    <a:pt x="7836" y="1"/>
                    <a:pt x="7969" y="155"/>
                    <a:pt x="7969" y="335"/>
                  </a:cubicBezTo>
                  <a:lnTo>
                    <a:pt x="7969" y="3321"/>
                  </a:lnTo>
                  <a:cubicBezTo>
                    <a:pt x="7969" y="3522"/>
                    <a:pt x="7836" y="3676"/>
                    <a:pt x="7639" y="3676"/>
                  </a:cubicBezTo>
                  <a:lnTo>
                    <a:pt x="335" y="3676"/>
                  </a:lnTo>
                  <a:cubicBezTo>
                    <a:pt x="155" y="3676"/>
                    <a:pt x="1" y="3522"/>
                    <a:pt x="1" y="3321"/>
                  </a:cubicBezTo>
                  <a:lnTo>
                    <a:pt x="1" y="335"/>
                  </a:lnTo>
                  <a:cubicBezTo>
                    <a:pt x="1" y="155"/>
                    <a:pt x="155" y="1"/>
                    <a:pt x="335" y="1"/>
                  </a:cubicBezTo>
                  <a:close/>
                  <a:moveTo>
                    <a:pt x="335" y="1"/>
                  </a:moveTo>
                  <a:lnTo>
                    <a:pt x="335"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1"/>
            <p:cNvSpPr/>
            <p:nvPr/>
          </p:nvSpPr>
          <p:spPr>
            <a:xfrm>
              <a:off x="4936925" y="4310000"/>
              <a:ext cx="34275" cy="91925"/>
            </a:xfrm>
            <a:custGeom>
              <a:rect b="b" l="l" r="r" t="t"/>
              <a:pathLst>
                <a:path extrusionOk="0" h="3677" w="1371">
                  <a:moveTo>
                    <a:pt x="330" y="335"/>
                  </a:moveTo>
                  <a:lnTo>
                    <a:pt x="330" y="3321"/>
                  </a:lnTo>
                  <a:cubicBezTo>
                    <a:pt x="330" y="3522"/>
                    <a:pt x="176" y="3676"/>
                    <a:pt x="0" y="3676"/>
                  </a:cubicBezTo>
                  <a:lnTo>
                    <a:pt x="1020" y="3676"/>
                  </a:lnTo>
                  <a:cubicBezTo>
                    <a:pt x="1217" y="3676"/>
                    <a:pt x="1350" y="3522"/>
                    <a:pt x="1371" y="3321"/>
                  </a:cubicBezTo>
                  <a:lnTo>
                    <a:pt x="1371" y="3321"/>
                  </a:lnTo>
                  <a:lnTo>
                    <a:pt x="1371" y="335"/>
                  </a:lnTo>
                  <a:cubicBezTo>
                    <a:pt x="1371" y="155"/>
                    <a:pt x="1217" y="1"/>
                    <a:pt x="1020" y="1"/>
                  </a:cubicBezTo>
                  <a:lnTo>
                    <a:pt x="0" y="1"/>
                  </a:lnTo>
                  <a:cubicBezTo>
                    <a:pt x="176" y="1"/>
                    <a:pt x="330" y="155"/>
                    <a:pt x="330" y="335"/>
                  </a:cubicBezTo>
                  <a:close/>
                  <a:moveTo>
                    <a:pt x="330" y="335"/>
                  </a:moveTo>
                  <a:lnTo>
                    <a:pt x="330" y="33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1"/>
            <p:cNvSpPr/>
            <p:nvPr/>
          </p:nvSpPr>
          <p:spPr>
            <a:xfrm>
              <a:off x="4766550" y="4262450"/>
              <a:ext cx="298150" cy="340925"/>
            </a:xfrm>
            <a:custGeom>
              <a:rect b="b" l="l" r="r" t="t"/>
              <a:pathLst>
                <a:path extrusionOk="0" h="13637" w="11926">
                  <a:moveTo>
                    <a:pt x="9780" y="686"/>
                  </a:moveTo>
                  <a:lnTo>
                    <a:pt x="11240" y="2147"/>
                  </a:lnTo>
                  <a:lnTo>
                    <a:pt x="10114" y="2147"/>
                  </a:lnTo>
                  <a:cubicBezTo>
                    <a:pt x="9934" y="2147"/>
                    <a:pt x="9780" y="1993"/>
                    <a:pt x="9780" y="1818"/>
                  </a:cubicBezTo>
                  <a:lnTo>
                    <a:pt x="9780" y="686"/>
                  </a:lnTo>
                  <a:close/>
                  <a:moveTo>
                    <a:pt x="7835" y="2104"/>
                  </a:moveTo>
                  <a:cubicBezTo>
                    <a:pt x="7920" y="2104"/>
                    <a:pt x="7968" y="2168"/>
                    <a:pt x="7968" y="2237"/>
                  </a:cubicBezTo>
                  <a:lnTo>
                    <a:pt x="7968" y="5223"/>
                  </a:lnTo>
                  <a:cubicBezTo>
                    <a:pt x="7968" y="5313"/>
                    <a:pt x="7920" y="5377"/>
                    <a:pt x="7835" y="5377"/>
                  </a:cubicBezTo>
                  <a:lnTo>
                    <a:pt x="531" y="5377"/>
                  </a:lnTo>
                  <a:cubicBezTo>
                    <a:pt x="462" y="5377"/>
                    <a:pt x="398" y="5313"/>
                    <a:pt x="398" y="5223"/>
                  </a:cubicBezTo>
                  <a:lnTo>
                    <a:pt x="398" y="2237"/>
                  </a:lnTo>
                  <a:cubicBezTo>
                    <a:pt x="398" y="2168"/>
                    <a:pt x="462" y="2104"/>
                    <a:pt x="531" y="2104"/>
                  </a:cubicBezTo>
                  <a:close/>
                  <a:moveTo>
                    <a:pt x="8563" y="6885"/>
                  </a:moveTo>
                  <a:cubicBezTo>
                    <a:pt x="8584" y="6885"/>
                    <a:pt x="8606" y="6907"/>
                    <a:pt x="8606" y="6928"/>
                  </a:cubicBezTo>
                  <a:lnTo>
                    <a:pt x="8606" y="7682"/>
                  </a:lnTo>
                  <a:cubicBezTo>
                    <a:pt x="8606" y="7703"/>
                    <a:pt x="8584" y="7725"/>
                    <a:pt x="8563" y="7725"/>
                  </a:cubicBezTo>
                  <a:lnTo>
                    <a:pt x="8032" y="7725"/>
                  </a:lnTo>
                  <a:lnTo>
                    <a:pt x="8032" y="7661"/>
                  </a:lnTo>
                  <a:cubicBezTo>
                    <a:pt x="8053" y="7592"/>
                    <a:pt x="8032" y="7528"/>
                    <a:pt x="7989" y="7480"/>
                  </a:cubicBezTo>
                  <a:cubicBezTo>
                    <a:pt x="7942" y="7438"/>
                    <a:pt x="7878" y="7416"/>
                    <a:pt x="7809" y="7416"/>
                  </a:cubicBezTo>
                  <a:lnTo>
                    <a:pt x="7766" y="7438"/>
                  </a:lnTo>
                  <a:lnTo>
                    <a:pt x="7766" y="6928"/>
                  </a:lnTo>
                  <a:cubicBezTo>
                    <a:pt x="7766" y="6907"/>
                    <a:pt x="7788" y="6885"/>
                    <a:pt x="7809" y="6885"/>
                  </a:cubicBezTo>
                  <a:close/>
                  <a:moveTo>
                    <a:pt x="6507" y="8766"/>
                  </a:moveTo>
                  <a:cubicBezTo>
                    <a:pt x="6571" y="8766"/>
                    <a:pt x="6614" y="8787"/>
                    <a:pt x="6640" y="8829"/>
                  </a:cubicBezTo>
                  <a:cubicBezTo>
                    <a:pt x="6683" y="8856"/>
                    <a:pt x="6683" y="8899"/>
                    <a:pt x="6683" y="8941"/>
                  </a:cubicBezTo>
                  <a:cubicBezTo>
                    <a:pt x="6683" y="9010"/>
                    <a:pt x="6683" y="9053"/>
                    <a:pt x="6640" y="9074"/>
                  </a:cubicBezTo>
                  <a:cubicBezTo>
                    <a:pt x="6606" y="9108"/>
                    <a:pt x="6560" y="9126"/>
                    <a:pt x="6516" y="9126"/>
                  </a:cubicBezTo>
                  <a:cubicBezTo>
                    <a:pt x="6471" y="9126"/>
                    <a:pt x="6428" y="9108"/>
                    <a:pt x="6396" y="9074"/>
                  </a:cubicBezTo>
                  <a:cubicBezTo>
                    <a:pt x="6327" y="9010"/>
                    <a:pt x="6327" y="8899"/>
                    <a:pt x="6396" y="8829"/>
                  </a:cubicBezTo>
                  <a:cubicBezTo>
                    <a:pt x="6417" y="8787"/>
                    <a:pt x="6459" y="8766"/>
                    <a:pt x="6507" y="8766"/>
                  </a:cubicBezTo>
                  <a:close/>
                  <a:moveTo>
                    <a:pt x="5509" y="5775"/>
                  </a:moveTo>
                  <a:cubicBezTo>
                    <a:pt x="6194" y="6041"/>
                    <a:pt x="6837" y="6397"/>
                    <a:pt x="7389" y="6864"/>
                  </a:cubicBezTo>
                  <a:cubicBezTo>
                    <a:pt x="7389" y="6885"/>
                    <a:pt x="7368" y="6907"/>
                    <a:pt x="7368" y="6928"/>
                  </a:cubicBezTo>
                  <a:lnTo>
                    <a:pt x="7368" y="7501"/>
                  </a:lnTo>
                  <a:lnTo>
                    <a:pt x="5509" y="7857"/>
                  </a:lnTo>
                  <a:cubicBezTo>
                    <a:pt x="5445" y="7857"/>
                    <a:pt x="5376" y="7900"/>
                    <a:pt x="5355" y="7969"/>
                  </a:cubicBezTo>
                  <a:lnTo>
                    <a:pt x="4669" y="9451"/>
                  </a:lnTo>
                  <a:lnTo>
                    <a:pt x="4622" y="9430"/>
                  </a:lnTo>
                  <a:cubicBezTo>
                    <a:pt x="4590" y="9385"/>
                    <a:pt x="4541" y="9362"/>
                    <a:pt x="4491" y="9362"/>
                  </a:cubicBezTo>
                  <a:cubicBezTo>
                    <a:pt x="4441" y="9362"/>
                    <a:pt x="4390" y="9385"/>
                    <a:pt x="4356" y="9430"/>
                  </a:cubicBezTo>
                  <a:lnTo>
                    <a:pt x="3495" y="10269"/>
                  </a:lnTo>
                  <a:lnTo>
                    <a:pt x="3495" y="5775"/>
                  </a:lnTo>
                  <a:close/>
                  <a:moveTo>
                    <a:pt x="7256" y="7926"/>
                  </a:moveTo>
                  <a:lnTo>
                    <a:pt x="6746" y="8431"/>
                  </a:lnTo>
                  <a:cubicBezTo>
                    <a:pt x="6683" y="8389"/>
                    <a:pt x="6592" y="8367"/>
                    <a:pt x="6507" y="8367"/>
                  </a:cubicBezTo>
                  <a:cubicBezTo>
                    <a:pt x="6348" y="8367"/>
                    <a:pt x="6215" y="8431"/>
                    <a:pt x="6109" y="8543"/>
                  </a:cubicBezTo>
                  <a:cubicBezTo>
                    <a:pt x="5886" y="8766"/>
                    <a:pt x="5886" y="9143"/>
                    <a:pt x="6109" y="9361"/>
                  </a:cubicBezTo>
                  <a:cubicBezTo>
                    <a:pt x="6215" y="9472"/>
                    <a:pt x="6374" y="9541"/>
                    <a:pt x="6507" y="9541"/>
                  </a:cubicBezTo>
                  <a:cubicBezTo>
                    <a:pt x="6661" y="9541"/>
                    <a:pt x="6815" y="9472"/>
                    <a:pt x="6927" y="9361"/>
                  </a:cubicBezTo>
                  <a:cubicBezTo>
                    <a:pt x="7039" y="9254"/>
                    <a:pt x="7102" y="9095"/>
                    <a:pt x="7102" y="8941"/>
                  </a:cubicBezTo>
                  <a:cubicBezTo>
                    <a:pt x="7102" y="8877"/>
                    <a:pt x="7081" y="8787"/>
                    <a:pt x="7039" y="8723"/>
                  </a:cubicBezTo>
                  <a:lnTo>
                    <a:pt x="7522" y="8213"/>
                  </a:lnTo>
                  <a:lnTo>
                    <a:pt x="7522" y="8213"/>
                  </a:lnTo>
                  <a:lnTo>
                    <a:pt x="7235" y="9786"/>
                  </a:lnTo>
                  <a:lnTo>
                    <a:pt x="5732" y="10513"/>
                  </a:lnTo>
                  <a:lnTo>
                    <a:pt x="4956" y="9738"/>
                  </a:lnTo>
                  <a:lnTo>
                    <a:pt x="5663" y="8235"/>
                  </a:lnTo>
                  <a:lnTo>
                    <a:pt x="7256" y="7926"/>
                  </a:lnTo>
                  <a:close/>
                  <a:moveTo>
                    <a:pt x="4489" y="9849"/>
                  </a:moveTo>
                  <a:lnTo>
                    <a:pt x="5641" y="10981"/>
                  </a:lnTo>
                  <a:lnTo>
                    <a:pt x="4754" y="11863"/>
                  </a:lnTo>
                  <a:lnTo>
                    <a:pt x="3586" y="11863"/>
                  </a:lnTo>
                  <a:cubicBezTo>
                    <a:pt x="3538" y="11863"/>
                    <a:pt x="3495" y="11820"/>
                    <a:pt x="3495" y="11778"/>
                  </a:cubicBezTo>
                  <a:lnTo>
                    <a:pt x="3495" y="10821"/>
                  </a:lnTo>
                  <a:lnTo>
                    <a:pt x="4489" y="9849"/>
                  </a:lnTo>
                  <a:close/>
                  <a:moveTo>
                    <a:pt x="8542" y="8123"/>
                  </a:moveTo>
                  <a:cubicBezTo>
                    <a:pt x="9248" y="9143"/>
                    <a:pt x="9695" y="10402"/>
                    <a:pt x="9849" y="11863"/>
                  </a:cubicBezTo>
                  <a:lnTo>
                    <a:pt x="5312" y="11863"/>
                  </a:lnTo>
                  <a:lnTo>
                    <a:pt x="6061" y="11114"/>
                  </a:lnTo>
                  <a:cubicBezTo>
                    <a:pt x="6082" y="11087"/>
                    <a:pt x="6109" y="11045"/>
                    <a:pt x="6109" y="10981"/>
                  </a:cubicBezTo>
                  <a:cubicBezTo>
                    <a:pt x="6109" y="10933"/>
                    <a:pt x="6082" y="10869"/>
                    <a:pt x="6061" y="10848"/>
                  </a:cubicBezTo>
                  <a:lnTo>
                    <a:pt x="6019" y="10800"/>
                  </a:lnTo>
                  <a:lnTo>
                    <a:pt x="7501" y="10115"/>
                  </a:lnTo>
                  <a:cubicBezTo>
                    <a:pt x="7570" y="10072"/>
                    <a:pt x="7612" y="10025"/>
                    <a:pt x="7612" y="9961"/>
                  </a:cubicBezTo>
                  <a:lnTo>
                    <a:pt x="7968" y="8123"/>
                  </a:lnTo>
                  <a:close/>
                  <a:moveTo>
                    <a:pt x="2545" y="1"/>
                  </a:moveTo>
                  <a:cubicBezTo>
                    <a:pt x="2167" y="1"/>
                    <a:pt x="1859" y="309"/>
                    <a:pt x="1859" y="686"/>
                  </a:cubicBezTo>
                  <a:lnTo>
                    <a:pt x="1859" y="1706"/>
                  </a:lnTo>
                  <a:lnTo>
                    <a:pt x="531" y="1706"/>
                  </a:lnTo>
                  <a:cubicBezTo>
                    <a:pt x="239" y="1706"/>
                    <a:pt x="0" y="1950"/>
                    <a:pt x="0" y="2237"/>
                  </a:cubicBezTo>
                  <a:lnTo>
                    <a:pt x="0" y="5223"/>
                  </a:lnTo>
                  <a:cubicBezTo>
                    <a:pt x="0" y="5536"/>
                    <a:pt x="239" y="5775"/>
                    <a:pt x="531" y="5775"/>
                  </a:cubicBezTo>
                  <a:lnTo>
                    <a:pt x="1859" y="5775"/>
                  </a:lnTo>
                  <a:lnTo>
                    <a:pt x="1859" y="12973"/>
                  </a:lnTo>
                  <a:cubicBezTo>
                    <a:pt x="1859" y="13345"/>
                    <a:pt x="2167" y="13637"/>
                    <a:pt x="2545" y="13637"/>
                  </a:cubicBezTo>
                  <a:lnTo>
                    <a:pt x="4048" y="13637"/>
                  </a:lnTo>
                  <a:cubicBezTo>
                    <a:pt x="4159" y="13637"/>
                    <a:pt x="4250" y="13547"/>
                    <a:pt x="4250" y="13435"/>
                  </a:cubicBezTo>
                  <a:cubicBezTo>
                    <a:pt x="4250" y="13323"/>
                    <a:pt x="4159" y="13238"/>
                    <a:pt x="4048" y="13238"/>
                  </a:cubicBezTo>
                  <a:lnTo>
                    <a:pt x="2545" y="13238"/>
                  </a:lnTo>
                  <a:cubicBezTo>
                    <a:pt x="2390" y="13238"/>
                    <a:pt x="2258" y="13127"/>
                    <a:pt x="2258" y="12973"/>
                  </a:cubicBezTo>
                  <a:lnTo>
                    <a:pt x="2258" y="5775"/>
                  </a:lnTo>
                  <a:lnTo>
                    <a:pt x="3097" y="5775"/>
                  </a:lnTo>
                  <a:lnTo>
                    <a:pt x="3097" y="11778"/>
                  </a:lnTo>
                  <a:cubicBezTo>
                    <a:pt x="3097" y="12043"/>
                    <a:pt x="3320" y="12261"/>
                    <a:pt x="3586" y="12261"/>
                  </a:cubicBezTo>
                  <a:lnTo>
                    <a:pt x="10247" y="12261"/>
                  </a:lnTo>
                  <a:cubicBezTo>
                    <a:pt x="10513" y="12261"/>
                    <a:pt x="10730" y="12043"/>
                    <a:pt x="10730" y="11778"/>
                  </a:cubicBezTo>
                  <a:lnTo>
                    <a:pt x="10730" y="7549"/>
                  </a:lnTo>
                  <a:cubicBezTo>
                    <a:pt x="10730" y="7438"/>
                    <a:pt x="10645" y="7347"/>
                    <a:pt x="10534" y="7347"/>
                  </a:cubicBezTo>
                  <a:cubicBezTo>
                    <a:pt x="10422" y="7347"/>
                    <a:pt x="10332" y="7438"/>
                    <a:pt x="10332" y="7549"/>
                  </a:cubicBezTo>
                  <a:lnTo>
                    <a:pt x="10332" y="11778"/>
                  </a:lnTo>
                  <a:cubicBezTo>
                    <a:pt x="10332" y="11820"/>
                    <a:pt x="10289" y="11863"/>
                    <a:pt x="10247" y="11863"/>
                  </a:cubicBezTo>
                  <a:cubicBezTo>
                    <a:pt x="10093" y="10338"/>
                    <a:pt x="9625" y="9031"/>
                    <a:pt x="8919" y="7969"/>
                  </a:cubicBezTo>
                  <a:cubicBezTo>
                    <a:pt x="8961" y="7879"/>
                    <a:pt x="9004" y="7794"/>
                    <a:pt x="9004" y="7682"/>
                  </a:cubicBezTo>
                  <a:lnTo>
                    <a:pt x="9004" y="6928"/>
                  </a:lnTo>
                  <a:cubicBezTo>
                    <a:pt x="9004" y="6683"/>
                    <a:pt x="8807" y="6487"/>
                    <a:pt x="8563" y="6487"/>
                  </a:cubicBezTo>
                  <a:lnTo>
                    <a:pt x="7809" y="6487"/>
                  </a:lnTo>
                  <a:cubicBezTo>
                    <a:pt x="7745" y="6487"/>
                    <a:pt x="7676" y="6508"/>
                    <a:pt x="7612" y="6529"/>
                  </a:cubicBezTo>
                  <a:cubicBezTo>
                    <a:pt x="7256" y="6243"/>
                    <a:pt x="6879" y="5998"/>
                    <a:pt x="6459" y="5775"/>
                  </a:cubicBezTo>
                  <a:lnTo>
                    <a:pt x="7835" y="5775"/>
                  </a:lnTo>
                  <a:cubicBezTo>
                    <a:pt x="8143" y="5775"/>
                    <a:pt x="8388" y="5536"/>
                    <a:pt x="8388" y="5223"/>
                  </a:cubicBezTo>
                  <a:lnTo>
                    <a:pt x="8388" y="5026"/>
                  </a:lnTo>
                  <a:lnTo>
                    <a:pt x="10247" y="5026"/>
                  </a:lnTo>
                  <a:cubicBezTo>
                    <a:pt x="10289" y="5026"/>
                    <a:pt x="10332" y="5069"/>
                    <a:pt x="10332" y="5111"/>
                  </a:cubicBezTo>
                  <a:lnTo>
                    <a:pt x="10332" y="6641"/>
                  </a:lnTo>
                  <a:cubicBezTo>
                    <a:pt x="10332" y="6752"/>
                    <a:pt x="10422" y="6837"/>
                    <a:pt x="10534" y="6837"/>
                  </a:cubicBezTo>
                  <a:cubicBezTo>
                    <a:pt x="10645" y="6837"/>
                    <a:pt x="10730" y="6752"/>
                    <a:pt x="10730" y="6641"/>
                  </a:cubicBezTo>
                  <a:lnTo>
                    <a:pt x="10730" y="5111"/>
                  </a:lnTo>
                  <a:cubicBezTo>
                    <a:pt x="10730" y="4845"/>
                    <a:pt x="10513" y="4628"/>
                    <a:pt x="10247" y="4628"/>
                  </a:cubicBezTo>
                  <a:lnTo>
                    <a:pt x="8388" y="4628"/>
                  </a:lnTo>
                  <a:lnTo>
                    <a:pt x="8388" y="2237"/>
                  </a:lnTo>
                  <a:cubicBezTo>
                    <a:pt x="8388" y="1950"/>
                    <a:pt x="8143" y="1706"/>
                    <a:pt x="7835" y="1706"/>
                  </a:cubicBezTo>
                  <a:lnTo>
                    <a:pt x="2258" y="1706"/>
                  </a:lnTo>
                  <a:lnTo>
                    <a:pt x="2258" y="686"/>
                  </a:lnTo>
                  <a:cubicBezTo>
                    <a:pt x="2258" y="532"/>
                    <a:pt x="2390" y="420"/>
                    <a:pt x="2545" y="420"/>
                  </a:cubicBezTo>
                  <a:lnTo>
                    <a:pt x="9381" y="420"/>
                  </a:lnTo>
                  <a:lnTo>
                    <a:pt x="9381" y="1818"/>
                  </a:lnTo>
                  <a:cubicBezTo>
                    <a:pt x="9381" y="2216"/>
                    <a:pt x="9716" y="2545"/>
                    <a:pt x="10114" y="2545"/>
                  </a:cubicBezTo>
                  <a:lnTo>
                    <a:pt x="11527" y="2545"/>
                  </a:lnTo>
                  <a:lnTo>
                    <a:pt x="11527" y="12973"/>
                  </a:lnTo>
                  <a:cubicBezTo>
                    <a:pt x="11527" y="13127"/>
                    <a:pt x="11394" y="13238"/>
                    <a:pt x="11240" y="13238"/>
                  </a:cubicBezTo>
                  <a:lnTo>
                    <a:pt x="4977" y="13238"/>
                  </a:lnTo>
                  <a:cubicBezTo>
                    <a:pt x="4866" y="13238"/>
                    <a:pt x="4781" y="13323"/>
                    <a:pt x="4781" y="13435"/>
                  </a:cubicBezTo>
                  <a:cubicBezTo>
                    <a:pt x="4781" y="13547"/>
                    <a:pt x="4866" y="13637"/>
                    <a:pt x="4977" y="13637"/>
                  </a:cubicBezTo>
                  <a:lnTo>
                    <a:pt x="11240" y="13637"/>
                  </a:lnTo>
                  <a:cubicBezTo>
                    <a:pt x="11617" y="13637"/>
                    <a:pt x="11926" y="13345"/>
                    <a:pt x="11926" y="12973"/>
                  </a:cubicBezTo>
                  <a:lnTo>
                    <a:pt x="11926" y="2349"/>
                  </a:lnTo>
                  <a:cubicBezTo>
                    <a:pt x="11926" y="2280"/>
                    <a:pt x="11904" y="2237"/>
                    <a:pt x="11862" y="2189"/>
                  </a:cubicBezTo>
                  <a:lnTo>
                    <a:pt x="9737" y="65"/>
                  </a:lnTo>
                  <a:cubicBezTo>
                    <a:pt x="9695" y="22"/>
                    <a:pt x="9647" y="1"/>
                    <a:pt x="958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1"/>
            <p:cNvSpPr/>
            <p:nvPr/>
          </p:nvSpPr>
          <p:spPr>
            <a:xfrm>
              <a:off x="4895350" y="4326075"/>
              <a:ext cx="55950" cy="59250"/>
            </a:xfrm>
            <a:custGeom>
              <a:rect b="b" l="l" r="r" t="t"/>
              <a:pathLst>
                <a:path extrusionOk="0" h="2370" w="2238">
                  <a:moveTo>
                    <a:pt x="1196" y="0"/>
                  </a:moveTo>
                  <a:cubicBezTo>
                    <a:pt x="532" y="0"/>
                    <a:pt x="1" y="532"/>
                    <a:pt x="1" y="1174"/>
                  </a:cubicBezTo>
                  <a:cubicBezTo>
                    <a:pt x="1" y="1838"/>
                    <a:pt x="532" y="2369"/>
                    <a:pt x="1196" y="2369"/>
                  </a:cubicBezTo>
                  <a:cubicBezTo>
                    <a:pt x="1817" y="2369"/>
                    <a:pt x="2237" y="1881"/>
                    <a:pt x="2237" y="1174"/>
                  </a:cubicBezTo>
                  <a:cubicBezTo>
                    <a:pt x="2237" y="1063"/>
                    <a:pt x="2152" y="972"/>
                    <a:pt x="2041" y="972"/>
                  </a:cubicBezTo>
                  <a:lnTo>
                    <a:pt x="1440" y="972"/>
                  </a:lnTo>
                  <a:cubicBezTo>
                    <a:pt x="1355" y="972"/>
                    <a:pt x="1244" y="1063"/>
                    <a:pt x="1244" y="1174"/>
                  </a:cubicBezTo>
                  <a:cubicBezTo>
                    <a:pt x="1244" y="1286"/>
                    <a:pt x="1355" y="1371"/>
                    <a:pt x="1440" y="1371"/>
                  </a:cubicBezTo>
                  <a:lnTo>
                    <a:pt x="1817" y="1371"/>
                  </a:lnTo>
                  <a:cubicBezTo>
                    <a:pt x="1775" y="1684"/>
                    <a:pt x="1573" y="1971"/>
                    <a:pt x="1196" y="1971"/>
                  </a:cubicBezTo>
                  <a:cubicBezTo>
                    <a:pt x="755" y="1971"/>
                    <a:pt x="399" y="1615"/>
                    <a:pt x="399" y="1174"/>
                  </a:cubicBezTo>
                  <a:cubicBezTo>
                    <a:pt x="399" y="755"/>
                    <a:pt x="755" y="399"/>
                    <a:pt x="1196" y="399"/>
                  </a:cubicBezTo>
                  <a:cubicBezTo>
                    <a:pt x="1355" y="399"/>
                    <a:pt x="1509" y="441"/>
                    <a:pt x="1642" y="532"/>
                  </a:cubicBezTo>
                  <a:cubicBezTo>
                    <a:pt x="1674" y="557"/>
                    <a:pt x="1709" y="570"/>
                    <a:pt x="1745" y="570"/>
                  </a:cubicBezTo>
                  <a:cubicBezTo>
                    <a:pt x="1804" y="570"/>
                    <a:pt x="1864" y="534"/>
                    <a:pt x="1908" y="468"/>
                  </a:cubicBezTo>
                  <a:cubicBezTo>
                    <a:pt x="1971" y="377"/>
                    <a:pt x="1950" y="266"/>
                    <a:pt x="1860" y="202"/>
                  </a:cubicBezTo>
                  <a:cubicBezTo>
                    <a:pt x="1663" y="69"/>
                    <a:pt x="1419" y="0"/>
                    <a:pt x="119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1"/>
            <p:cNvSpPr/>
            <p:nvPr/>
          </p:nvSpPr>
          <p:spPr>
            <a:xfrm>
              <a:off x="4794700" y="4326125"/>
              <a:ext cx="43700" cy="59200"/>
            </a:xfrm>
            <a:custGeom>
              <a:rect b="b" l="l" r="r" t="t"/>
              <a:pathLst>
                <a:path extrusionOk="0" h="2368" w="1748">
                  <a:moveTo>
                    <a:pt x="895" y="0"/>
                  </a:moveTo>
                  <a:cubicBezTo>
                    <a:pt x="808" y="0"/>
                    <a:pt x="717" y="12"/>
                    <a:pt x="622" y="41"/>
                  </a:cubicBezTo>
                  <a:cubicBezTo>
                    <a:pt x="356" y="110"/>
                    <a:pt x="175" y="306"/>
                    <a:pt x="154" y="551"/>
                  </a:cubicBezTo>
                  <a:cubicBezTo>
                    <a:pt x="112" y="774"/>
                    <a:pt x="223" y="997"/>
                    <a:pt x="399" y="1130"/>
                  </a:cubicBezTo>
                  <a:cubicBezTo>
                    <a:pt x="420" y="1130"/>
                    <a:pt x="420" y="1130"/>
                    <a:pt x="441" y="1151"/>
                  </a:cubicBezTo>
                  <a:cubicBezTo>
                    <a:pt x="441" y="1151"/>
                    <a:pt x="707" y="1263"/>
                    <a:pt x="1020" y="1369"/>
                  </a:cubicBezTo>
                  <a:cubicBezTo>
                    <a:pt x="1217" y="1459"/>
                    <a:pt x="1328" y="1571"/>
                    <a:pt x="1307" y="1703"/>
                  </a:cubicBezTo>
                  <a:cubicBezTo>
                    <a:pt x="1286" y="1836"/>
                    <a:pt x="1132" y="1969"/>
                    <a:pt x="909" y="1969"/>
                  </a:cubicBezTo>
                  <a:cubicBezTo>
                    <a:pt x="707" y="1969"/>
                    <a:pt x="510" y="1879"/>
                    <a:pt x="377" y="1725"/>
                  </a:cubicBezTo>
                  <a:cubicBezTo>
                    <a:pt x="340" y="1690"/>
                    <a:pt x="284" y="1667"/>
                    <a:pt x="227" y="1667"/>
                  </a:cubicBezTo>
                  <a:cubicBezTo>
                    <a:pt x="178" y="1667"/>
                    <a:pt x="129" y="1683"/>
                    <a:pt x="90" y="1725"/>
                  </a:cubicBezTo>
                  <a:cubicBezTo>
                    <a:pt x="21" y="1794"/>
                    <a:pt x="0" y="1927"/>
                    <a:pt x="90" y="2012"/>
                  </a:cubicBezTo>
                  <a:cubicBezTo>
                    <a:pt x="287" y="2235"/>
                    <a:pt x="600" y="2367"/>
                    <a:pt x="909" y="2367"/>
                  </a:cubicBezTo>
                  <a:cubicBezTo>
                    <a:pt x="1307" y="2367"/>
                    <a:pt x="1636" y="2102"/>
                    <a:pt x="1705" y="1767"/>
                  </a:cubicBezTo>
                  <a:cubicBezTo>
                    <a:pt x="1748" y="1502"/>
                    <a:pt x="1615" y="1172"/>
                    <a:pt x="1153" y="997"/>
                  </a:cubicBezTo>
                  <a:cubicBezTo>
                    <a:pt x="909" y="907"/>
                    <a:pt x="685" y="816"/>
                    <a:pt x="622" y="795"/>
                  </a:cubicBezTo>
                  <a:cubicBezTo>
                    <a:pt x="553" y="753"/>
                    <a:pt x="531" y="684"/>
                    <a:pt x="553" y="620"/>
                  </a:cubicBezTo>
                  <a:cubicBezTo>
                    <a:pt x="553" y="572"/>
                    <a:pt x="574" y="466"/>
                    <a:pt x="733" y="418"/>
                  </a:cubicBezTo>
                  <a:cubicBezTo>
                    <a:pt x="784" y="404"/>
                    <a:pt x="833" y="398"/>
                    <a:pt x="880" y="398"/>
                  </a:cubicBezTo>
                  <a:cubicBezTo>
                    <a:pt x="1121" y="398"/>
                    <a:pt x="1307" y="551"/>
                    <a:pt x="1307" y="551"/>
                  </a:cubicBezTo>
                  <a:cubicBezTo>
                    <a:pt x="1349" y="583"/>
                    <a:pt x="1400" y="600"/>
                    <a:pt x="1450" y="600"/>
                  </a:cubicBezTo>
                  <a:cubicBezTo>
                    <a:pt x="1506" y="600"/>
                    <a:pt x="1560" y="578"/>
                    <a:pt x="1594" y="530"/>
                  </a:cubicBezTo>
                  <a:cubicBezTo>
                    <a:pt x="1663" y="439"/>
                    <a:pt x="1663" y="306"/>
                    <a:pt x="1573" y="243"/>
                  </a:cubicBezTo>
                  <a:cubicBezTo>
                    <a:pt x="1555" y="225"/>
                    <a:pt x="1274" y="0"/>
                    <a:pt x="89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1"/>
            <p:cNvSpPr/>
            <p:nvPr/>
          </p:nvSpPr>
          <p:spPr>
            <a:xfrm>
              <a:off x="4843950" y="4326725"/>
              <a:ext cx="46525" cy="59125"/>
            </a:xfrm>
            <a:custGeom>
              <a:rect b="b" l="l" r="r" t="t"/>
              <a:pathLst>
                <a:path extrusionOk="0" h="2365" w="1861">
                  <a:moveTo>
                    <a:pt x="240" y="1"/>
                  </a:moveTo>
                  <a:cubicBezTo>
                    <a:pt x="212" y="1"/>
                    <a:pt x="184" y="6"/>
                    <a:pt x="155" y="17"/>
                  </a:cubicBezTo>
                  <a:cubicBezTo>
                    <a:pt x="65" y="43"/>
                    <a:pt x="1" y="150"/>
                    <a:pt x="43" y="261"/>
                  </a:cubicBezTo>
                  <a:lnTo>
                    <a:pt x="707" y="2211"/>
                  </a:lnTo>
                  <a:cubicBezTo>
                    <a:pt x="755" y="2301"/>
                    <a:pt x="840" y="2365"/>
                    <a:pt x="952" y="2365"/>
                  </a:cubicBezTo>
                  <a:cubicBezTo>
                    <a:pt x="1042" y="2365"/>
                    <a:pt x="1127" y="2301"/>
                    <a:pt x="1175" y="2189"/>
                  </a:cubicBezTo>
                  <a:lnTo>
                    <a:pt x="1818" y="261"/>
                  </a:lnTo>
                  <a:cubicBezTo>
                    <a:pt x="1860" y="150"/>
                    <a:pt x="1791" y="43"/>
                    <a:pt x="1685" y="17"/>
                  </a:cubicBezTo>
                  <a:cubicBezTo>
                    <a:pt x="1666" y="8"/>
                    <a:pt x="1645" y="4"/>
                    <a:pt x="1624" y="4"/>
                  </a:cubicBezTo>
                  <a:cubicBezTo>
                    <a:pt x="1544" y="4"/>
                    <a:pt x="1457" y="61"/>
                    <a:pt x="1441" y="128"/>
                  </a:cubicBezTo>
                  <a:lnTo>
                    <a:pt x="931" y="1637"/>
                  </a:lnTo>
                  <a:lnTo>
                    <a:pt x="421" y="128"/>
                  </a:lnTo>
                  <a:cubicBezTo>
                    <a:pt x="389" y="45"/>
                    <a:pt x="319" y="1"/>
                    <a:pt x="24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1" name="Shape 1191"/>
        <p:cNvGrpSpPr/>
        <p:nvPr/>
      </p:nvGrpSpPr>
      <p:grpSpPr>
        <a:xfrm>
          <a:off x="0" y="0"/>
          <a:ext cx="0" cy="0"/>
          <a:chOff x="0" y="0"/>
          <a:chExt cx="0" cy="0"/>
        </a:xfrm>
      </p:grpSpPr>
      <p:pic>
        <p:nvPicPr>
          <p:cNvPr id="1192" name="Google Shape;1192;p42"/>
          <p:cNvPicPr preferRelativeResize="0"/>
          <p:nvPr/>
        </p:nvPicPr>
        <p:blipFill rotWithShape="1">
          <a:blip r:embed="rId3">
            <a:alphaModFix/>
          </a:blip>
          <a:srcRect b="0" l="0" r="0" t="6985"/>
          <a:stretch/>
        </p:blipFill>
        <p:spPr>
          <a:xfrm>
            <a:off x="5451125" y="820700"/>
            <a:ext cx="2500301" cy="3488573"/>
          </a:xfrm>
          <a:prstGeom prst="rect">
            <a:avLst/>
          </a:prstGeom>
          <a:noFill/>
          <a:ln cap="flat" cmpd="sng" w="19050">
            <a:solidFill>
              <a:schemeClr val="accent2"/>
            </a:solidFill>
            <a:prstDash val="solid"/>
            <a:round/>
            <a:headEnd len="sm" w="sm" type="none"/>
            <a:tailEnd len="sm" w="sm" type="none"/>
          </a:ln>
        </p:spPr>
      </p:pic>
      <p:grpSp>
        <p:nvGrpSpPr>
          <p:cNvPr id="1193" name="Google Shape;1193;p42"/>
          <p:cNvGrpSpPr/>
          <p:nvPr/>
        </p:nvGrpSpPr>
        <p:grpSpPr>
          <a:xfrm>
            <a:off x="7506866" y="2491125"/>
            <a:ext cx="1414975" cy="2216631"/>
            <a:chOff x="-2887400" y="1017544"/>
            <a:chExt cx="2355936" cy="3690694"/>
          </a:xfrm>
        </p:grpSpPr>
        <p:sp>
          <p:nvSpPr>
            <p:cNvPr id="1194" name="Google Shape;1194;p42"/>
            <p:cNvSpPr/>
            <p:nvPr/>
          </p:nvSpPr>
          <p:spPr>
            <a:xfrm>
              <a:off x="-2124931" y="2386867"/>
              <a:ext cx="280264" cy="224103"/>
            </a:xfrm>
            <a:custGeom>
              <a:rect b="b" l="l" r="r" t="t"/>
              <a:pathLst>
                <a:path extrusionOk="0" h="435" w="544">
                  <a:moveTo>
                    <a:pt x="56" y="0"/>
                  </a:moveTo>
                  <a:cubicBezTo>
                    <a:pt x="24" y="0"/>
                    <a:pt x="0" y="38"/>
                    <a:pt x="32" y="70"/>
                  </a:cubicBezTo>
                  <a:cubicBezTo>
                    <a:pt x="172" y="191"/>
                    <a:pt x="312" y="301"/>
                    <a:pt x="463" y="422"/>
                  </a:cubicBezTo>
                  <a:cubicBezTo>
                    <a:pt x="473" y="431"/>
                    <a:pt x="483" y="434"/>
                    <a:pt x="492" y="434"/>
                  </a:cubicBezTo>
                  <a:cubicBezTo>
                    <a:pt x="522" y="434"/>
                    <a:pt x="544" y="394"/>
                    <a:pt x="514" y="371"/>
                  </a:cubicBezTo>
                  <a:cubicBezTo>
                    <a:pt x="372" y="251"/>
                    <a:pt x="232" y="130"/>
                    <a:pt x="83" y="10"/>
                  </a:cubicBezTo>
                  <a:cubicBezTo>
                    <a:pt x="74" y="3"/>
                    <a:pt x="65" y="0"/>
                    <a:pt x="5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2"/>
            <p:cNvSpPr/>
            <p:nvPr/>
          </p:nvSpPr>
          <p:spPr>
            <a:xfrm>
              <a:off x="-1922464" y="1630597"/>
              <a:ext cx="172074" cy="2787121"/>
            </a:xfrm>
            <a:custGeom>
              <a:rect b="b" l="l" r="r" t="t"/>
              <a:pathLst>
                <a:path extrusionOk="0" h="5410" w="334">
                  <a:moveTo>
                    <a:pt x="281" y="1"/>
                  </a:moveTo>
                  <a:cubicBezTo>
                    <a:pt x="269" y="1"/>
                    <a:pt x="257" y="7"/>
                    <a:pt x="251" y="24"/>
                  </a:cubicBezTo>
                  <a:cubicBezTo>
                    <a:pt x="159" y="214"/>
                    <a:pt x="80" y="423"/>
                    <a:pt x="51" y="635"/>
                  </a:cubicBezTo>
                  <a:cubicBezTo>
                    <a:pt x="20" y="835"/>
                    <a:pt x="29" y="1037"/>
                    <a:pt x="29" y="1237"/>
                  </a:cubicBezTo>
                  <a:cubicBezTo>
                    <a:pt x="20" y="1769"/>
                    <a:pt x="0" y="2311"/>
                    <a:pt x="0" y="2843"/>
                  </a:cubicBezTo>
                  <a:cubicBezTo>
                    <a:pt x="0" y="3325"/>
                    <a:pt x="10" y="3806"/>
                    <a:pt x="51" y="4276"/>
                  </a:cubicBezTo>
                  <a:cubicBezTo>
                    <a:pt x="70" y="4517"/>
                    <a:pt x="90" y="4757"/>
                    <a:pt x="90" y="5010"/>
                  </a:cubicBezTo>
                  <a:cubicBezTo>
                    <a:pt x="90" y="5080"/>
                    <a:pt x="80" y="5140"/>
                    <a:pt x="121" y="5210"/>
                  </a:cubicBezTo>
                  <a:cubicBezTo>
                    <a:pt x="140" y="5261"/>
                    <a:pt x="181" y="5321"/>
                    <a:pt x="200" y="5381"/>
                  </a:cubicBezTo>
                  <a:cubicBezTo>
                    <a:pt x="204" y="5401"/>
                    <a:pt x="219" y="5410"/>
                    <a:pt x="236" y="5410"/>
                  </a:cubicBezTo>
                  <a:cubicBezTo>
                    <a:pt x="260" y="5410"/>
                    <a:pt x="287" y="5390"/>
                    <a:pt x="280" y="5359"/>
                  </a:cubicBezTo>
                  <a:cubicBezTo>
                    <a:pt x="261" y="5311"/>
                    <a:pt x="232" y="5261"/>
                    <a:pt x="210" y="5220"/>
                  </a:cubicBezTo>
                  <a:cubicBezTo>
                    <a:pt x="200" y="5191"/>
                    <a:pt x="181" y="5160"/>
                    <a:pt x="171" y="5140"/>
                  </a:cubicBezTo>
                  <a:cubicBezTo>
                    <a:pt x="159" y="5109"/>
                    <a:pt x="171" y="5039"/>
                    <a:pt x="171" y="5010"/>
                  </a:cubicBezTo>
                  <a:cubicBezTo>
                    <a:pt x="171" y="4757"/>
                    <a:pt x="150" y="4517"/>
                    <a:pt x="130" y="4276"/>
                  </a:cubicBezTo>
                  <a:cubicBezTo>
                    <a:pt x="90" y="3816"/>
                    <a:pt x="80" y="3344"/>
                    <a:pt x="80" y="2872"/>
                  </a:cubicBezTo>
                  <a:cubicBezTo>
                    <a:pt x="80" y="2362"/>
                    <a:pt x="90" y="1849"/>
                    <a:pt x="111" y="1338"/>
                  </a:cubicBezTo>
                  <a:cubicBezTo>
                    <a:pt x="111" y="1136"/>
                    <a:pt x="99" y="927"/>
                    <a:pt x="121" y="724"/>
                  </a:cubicBezTo>
                  <a:cubicBezTo>
                    <a:pt x="140" y="496"/>
                    <a:pt x="220" y="274"/>
                    <a:pt x="321" y="62"/>
                  </a:cubicBezTo>
                  <a:cubicBezTo>
                    <a:pt x="334" y="30"/>
                    <a:pt x="306" y="1"/>
                    <a:pt x="28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2"/>
            <p:cNvSpPr/>
            <p:nvPr/>
          </p:nvSpPr>
          <p:spPr>
            <a:xfrm>
              <a:off x="-1899281" y="3162713"/>
              <a:ext cx="563105" cy="638823"/>
            </a:xfrm>
            <a:custGeom>
              <a:rect b="b" l="l" r="r" t="t"/>
              <a:pathLst>
                <a:path extrusionOk="0" h="1240" w="1093">
                  <a:moveTo>
                    <a:pt x="1032" y="0"/>
                  </a:moveTo>
                  <a:cubicBezTo>
                    <a:pt x="1024" y="0"/>
                    <a:pt x="1016" y="3"/>
                    <a:pt x="1008" y="9"/>
                  </a:cubicBezTo>
                  <a:cubicBezTo>
                    <a:pt x="808" y="190"/>
                    <a:pt x="618" y="360"/>
                    <a:pt x="447" y="560"/>
                  </a:cubicBezTo>
                  <a:cubicBezTo>
                    <a:pt x="367" y="661"/>
                    <a:pt x="285" y="772"/>
                    <a:pt x="216" y="881"/>
                  </a:cubicBezTo>
                  <a:cubicBezTo>
                    <a:pt x="155" y="982"/>
                    <a:pt x="76" y="1073"/>
                    <a:pt x="16" y="1182"/>
                  </a:cubicBezTo>
                  <a:cubicBezTo>
                    <a:pt x="0" y="1210"/>
                    <a:pt x="32" y="1239"/>
                    <a:pt x="59" y="1239"/>
                  </a:cubicBezTo>
                  <a:cubicBezTo>
                    <a:pt x="70" y="1239"/>
                    <a:pt x="80" y="1234"/>
                    <a:pt x="85" y="1222"/>
                  </a:cubicBezTo>
                  <a:cubicBezTo>
                    <a:pt x="136" y="1121"/>
                    <a:pt x="206" y="1032"/>
                    <a:pt x="266" y="941"/>
                  </a:cubicBezTo>
                  <a:cubicBezTo>
                    <a:pt x="346" y="832"/>
                    <a:pt x="415" y="722"/>
                    <a:pt x="507" y="620"/>
                  </a:cubicBezTo>
                  <a:cubicBezTo>
                    <a:pt x="668" y="421"/>
                    <a:pt x="868" y="240"/>
                    <a:pt x="1068" y="69"/>
                  </a:cubicBezTo>
                  <a:cubicBezTo>
                    <a:pt x="1093" y="44"/>
                    <a:pt x="1065" y="0"/>
                    <a:pt x="10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2"/>
            <p:cNvSpPr/>
            <p:nvPr/>
          </p:nvSpPr>
          <p:spPr>
            <a:xfrm>
              <a:off x="-2443313" y="3406904"/>
              <a:ext cx="598138" cy="393597"/>
            </a:xfrm>
            <a:custGeom>
              <a:rect b="b" l="l" r="r" t="t"/>
              <a:pathLst>
                <a:path extrusionOk="0" h="764" w="1161">
                  <a:moveTo>
                    <a:pt x="232" y="0"/>
                  </a:moveTo>
                  <a:cubicBezTo>
                    <a:pt x="172" y="0"/>
                    <a:pt x="110" y="6"/>
                    <a:pt x="48" y="16"/>
                  </a:cubicBezTo>
                  <a:cubicBezTo>
                    <a:pt x="1" y="26"/>
                    <a:pt x="15" y="97"/>
                    <a:pt x="59" y="97"/>
                  </a:cubicBezTo>
                  <a:cubicBezTo>
                    <a:pt x="62" y="97"/>
                    <a:pt x="65" y="96"/>
                    <a:pt x="68" y="96"/>
                  </a:cubicBezTo>
                  <a:cubicBezTo>
                    <a:pt x="126" y="84"/>
                    <a:pt x="184" y="77"/>
                    <a:pt x="239" y="77"/>
                  </a:cubicBezTo>
                  <a:cubicBezTo>
                    <a:pt x="410" y="77"/>
                    <a:pt x="564" y="138"/>
                    <a:pt x="701" y="267"/>
                  </a:cubicBezTo>
                  <a:cubicBezTo>
                    <a:pt x="850" y="407"/>
                    <a:pt x="951" y="599"/>
                    <a:pt x="1081" y="748"/>
                  </a:cubicBezTo>
                  <a:cubicBezTo>
                    <a:pt x="1089" y="759"/>
                    <a:pt x="1099" y="764"/>
                    <a:pt x="1108" y="764"/>
                  </a:cubicBezTo>
                  <a:cubicBezTo>
                    <a:pt x="1135" y="764"/>
                    <a:pt x="1160" y="728"/>
                    <a:pt x="1132" y="698"/>
                  </a:cubicBezTo>
                  <a:cubicBezTo>
                    <a:pt x="990" y="517"/>
                    <a:pt x="881" y="317"/>
                    <a:pt x="711" y="166"/>
                  </a:cubicBezTo>
                  <a:cubicBezTo>
                    <a:pt x="569" y="48"/>
                    <a:pt x="406" y="0"/>
                    <a:pt x="2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2"/>
            <p:cNvSpPr/>
            <p:nvPr/>
          </p:nvSpPr>
          <p:spPr>
            <a:xfrm>
              <a:off x="-2336671" y="1263280"/>
              <a:ext cx="478098" cy="1000478"/>
            </a:xfrm>
            <a:custGeom>
              <a:rect b="b" l="l" r="r" t="t"/>
              <a:pathLst>
                <a:path extrusionOk="0" h="1942" w="928">
                  <a:moveTo>
                    <a:pt x="57" y="1"/>
                  </a:moveTo>
                  <a:cubicBezTo>
                    <a:pt x="28" y="1"/>
                    <a:pt x="0" y="43"/>
                    <a:pt x="32" y="75"/>
                  </a:cubicBezTo>
                  <a:cubicBezTo>
                    <a:pt x="231" y="325"/>
                    <a:pt x="361" y="645"/>
                    <a:pt x="494" y="937"/>
                  </a:cubicBezTo>
                  <a:cubicBezTo>
                    <a:pt x="634" y="1257"/>
                    <a:pt x="723" y="1589"/>
                    <a:pt x="843" y="1919"/>
                  </a:cubicBezTo>
                  <a:cubicBezTo>
                    <a:pt x="847" y="1934"/>
                    <a:pt x="861" y="1941"/>
                    <a:pt x="876" y="1941"/>
                  </a:cubicBezTo>
                  <a:cubicBezTo>
                    <a:pt x="901" y="1941"/>
                    <a:pt x="927" y="1922"/>
                    <a:pt x="915" y="1890"/>
                  </a:cubicBezTo>
                  <a:cubicBezTo>
                    <a:pt x="804" y="1558"/>
                    <a:pt x="703" y="1228"/>
                    <a:pt x="564" y="896"/>
                  </a:cubicBezTo>
                  <a:cubicBezTo>
                    <a:pt x="422" y="595"/>
                    <a:pt x="301" y="275"/>
                    <a:pt x="82" y="14"/>
                  </a:cubicBezTo>
                  <a:cubicBezTo>
                    <a:pt x="75" y="5"/>
                    <a:pt x="66" y="1"/>
                    <a:pt x="5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2"/>
            <p:cNvSpPr/>
            <p:nvPr/>
          </p:nvSpPr>
          <p:spPr>
            <a:xfrm>
              <a:off x="-1907524" y="1682114"/>
              <a:ext cx="1026262" cy="556394"/>
            </a:xfrm>
            <a:custGeom>
              <a:rect b="b" l="l" r="r" t="t"/>
              <a:pathLst>
                <a:path extrusionOk="0" h="1080" w="1992">
                  <a:moveTo>
                    <a:pt x="1942" y="0"/>
                  </a:moveTo>
                  <a:cubicBezTo>
                    <a:pt x="1937" y="0"/>
                    <a:pt x="1932" y="1"/>
                    <a:pt x="1927" y="3"/>
                  </a:cubicBezTo>
                  <a:cubicBezTo>
                    <a:pt x="1515" y="143"/>
                    <a:pt x="1134" y="364"/>
                    <a:pt x="754" y="576"/>
                  </a:cubicBezTo>
                  <a:cubicBezTo>
                    <a:pt x="583" y="665"/>
                    <a:pt x="412" y="767"/>
                    <a:pt x="241" y="865"/>
                  </a:cubicBezTo>
                  <a:cubicBezTo>
                    <a:pt x="181" y="906"/>
                    <a:pt x="82" y="947"/>
                    <a:pt x="32" y="1007"/>
                  </a:cubicBezTo>
                  <a:cubicBezTo>
                    <a:pt x="0" y="1037"/>
                    <a:pt x="29" y="1080"/>
                    <a:pt x="58" y="1080"/>
                  </a:cubicBezTo>
                  <a:cubicBezTo>
                    <a:pt x="67" y="1080"/>
                    <a:pt x="75" y="1076"/>
                    <a:pt x="82" y="1067"/>
                  </a:cubicBezTo>
                  <a:cubicBezTo>
                    <a:pt x="121" y="1017"/>
                    <a:pt x="241" y="966"/>
                    <a:pt x="301" y="925"/>
                  </a:cubicBezTo>
                  <a:cubicBezTo>
                    <a:pt x="463" y="827"/>
                    <a:pt x="634" y="735"/>
                    <a:pt x="793" y="637"/>
                  </a:cubicBezTo>
                  <a:cubicBezTo>
                    <a:pt x="1166" y="434"/>
                    <a:pt x="1546" y="225"/>
                    <a:pt x="1948" y="83"/>
                  </a:cubicBezTo>
                  <a:cubicBezTo>
                    <a:pt x="1991" y="66"/>
                    <a:pt x="1980" y="0"/>
                    <a:pt x="194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2"/>
            <p:cNvSpPr/>
            <p:nvPr/>
          </p:nvSpPr>
          <p:spPr>
            <a:xfrm>
              <a:off x="-1951315" y="2234892"/>
              <a:ext cx="662022" cy="376081"/>
            </a:xfrm>
            <a:custGeom>
              <a:rect b="b" l="l" r="r" t="t"/>
              <a:pathLst>
                <a:path extrusionOk="0" h="730" w="1285">
                  <a:moveTo>
                    <a:pt x="1224" y="1"/>
                  </a:moveTo>
                  <a:cubicBezTo>
                    <a:pt x="1220" y="1"/>
                    <a:pt x="1215" y="2"/>
                    <a:pt x="1210" y="4"/>
                  </a:cubicBezTo>
                  <a:cubicBezTo>
                    <a:pt x="808" y="204"/>
                    <a:pt x="427" y="445"/>
                    <a:pt x="35" y="657"/>
                  </a:cubicBezTo>
                  <a:cubicBezTo>
                    <a:pt x="1" y="674"/>
                    <a:pt x="27" y="730"/>
                    <a:pt x="68" y="730"/>
                  </a:cubicBezTo>
                  <a:cubicBezTo>
                    <a:pt x="73" y="730"/>
                    <a:pt x="79" y="729"/>
                    <a:pt x="85" y="726"/>
                  </a:cubicBezTo>
                  <a:cubicBezTo>
                    <a:pt x="478" y="515"/>
                    <a:pt x="849" y="274"/>
                    <a:pt x="1251" y="74"/>
                  </a:cubicBezTo>
                  <a:cubicBezTo>
                    <a:pt x="1285" y="57"/>
                    <a:pt x="1259" y="1"/>
                    <a:pt x="122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2"/>
            <p:cNvSpPr/>
            <p:nvPr/>
          </p:nvSpPr>
          <p:spPr>
            <a:xfrm>
              <a:off x="-1891554" y="2511023"/>
              <a:ext cx="274597" cy="516210"/>
            </a:xfrm>
            <a:custGeom>
              <a:rect b="b" l="l" r="r" t="t"/>
              <a:pathLst>
                <a:path extrusionOk="0" h="1002" w="533">
                  <a:moveTo>
                    <a:pt x="39" y="0"/>
                  </a:moveTo>
                  <a:cubicBezTo>
                    <a:pt x="1" y="80"/>
                    <a:pt x="1" y="340"/>
                    <a:pt x="20" y="491"/>
                  </a:cubicBezTo>
                  <a:cubicBezTo>
                    <a:pt x="70" y="742"/>
                    <a:pt x="251" y="881"/>
                    <a:pt x="412" y="1002"/>
                  </a:cubicBezTo>
                  <a:cubicBezTo>
                    <a:pt x="533" y="593"/>
                    <a:pt x="321" y="159"/>
                    <a:pt x="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2"/>
            <p:cNvSpPr/>
            <p:nvPr/>
          </p:nvSpPr>
          <p:spPr>
            <a:xfrm>
              <a:off x="-1917313" y="2499174"/>
              <a:ext cx="300357" cy="541454"/>
            </a:xfrm>
            <a:custGeom>
              <a:rect b="b" l="l" r="r" t="t"/>
              <a:pathLst>
                <a:path extrusionOk="0" h="1051" w="583">
                  <a:moveTo>
                    <a:pt x="101" y="55"/>
                  </a:moveTo>
                  <a:cubicBezTo>
                    <a:pt x="408" y="246"/>
                    <a:pt x="533" y="648"/>
                    <a:pt x="457" y="995"/>
                  </a:cubicBezTo>
                  <a:lnTo>
                    <a:pt x="457" y="995"/>
                  </a:lnTo>
                  <a:cubicBezTo>
                    <a:pt x="311" y="886"/>
                    <a:pt x="169" y="759"/>
                    <a:pt x="111" y="575"/>
                  </a:cubicBezTo>
                  <a:cubicBezTo>
                    <a:pt x="80" y="483"/>
                    <a:pt x="80" y="394"/>
                    <a:pt x="70" y="303"/>
                  </a:cubicBezTo>
                  <a:cubicBezTo>
                    <a:pt x="70" y="222"/>
                    <a:pt x="70" y="131"/>
                    <a:pt x="101" y="55"/>
                  </a:cubicBezTo>
                  <a:close/>
                  <a:moveTo>
                    <a:pt x="451" y="1020"/>
                  </a:moveTo>
                  <a:cubicBezTo>
                    <a:pt x="451" y="1022"/>
                    <a:pt x="451" y="1023"/>
                    <a:pt x="450" y="1025"/>
                  </a:cubicBezTo>
                  <a:cubicBezTo>
                    <a:pt x="450" y="1023"/>
                    <a:pt x="451" y="1022"/>
                    <a:pt x="451" y="1020"/>
                  </a:cubicBezTo>
                  <a:close/>
                  <a:moveTo>
                    <a:pt x="95" y="0"/>
                  </a:moveTo>
                  <a:cubicBezTo>
                    <a:pt x="90" y="0"/>
                    <a:pt x="85" y="2"/>
                    <a:pt x="82" y="6"/>
                  </a:cubicBezTo>
                  <a:lnTo>
                    <a:pt x="82" y="6"/>
                  </a:lnTo>
                  <a:cubicBezTo>
                    <a:pt x="78" y="7"/>
                    <a:pt x="74" y="9"/>
                    <a:pt x="70" y="14"/>
                  </a:cubicBezTo>
                  <a:cubicBezTo>
                    <a:pt x="0" y="163"/>
                    <a:pt x="29" y="394"/>
                    <a:pt x="60" y="555"/>
                  </a:cubicBezTo>
                  <a:cubicBezTo>
                    <a:pt x="111" y="765"/>
                    <a:pt x="282" y="917"/>
                    <a:pt x="450" y="1047"/>
                  </a:cubicBezTo>
                  <a:cubicBezTo>
                    <a:pt x="454" y="1049"/>
                    <a:pt x="458" y="1051"/>
                    <a:pt x="462" y="1051"/>
                  </a:cubicBezTo>
                  <a:cubicBezTo>
                    <a:pt x="472" y="1051"/>
                    <a:pt x="482" y="1044"/>
                    <a:pt x="482" y="1037"/>
                  </a:cubicBezTo>
                  <a:cubicBezTo>
                    <a:pt x="583" y="654"/>
                    <a:pt x="450" y="204"/>
                    <a:pt x="101" y="2"/>
                  </a:cubicBezTo>
                  <a:cubicBezTo>
                    <a:pt x="99" y="1"/>
                    <a:pt x="97" y="0"/>
                    <a:pt x="9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2"/>
            <p:cNvSpPr/>
            <p:nvPr/>
          </p:nvSpPr>
          <p:spPr>
            <a:xfrm>
              <a:off x="-2165630" y="2572843"/>
              <a:ext cx="284386" cy="460570"/>
            </a:xfrm>
            <a:custGeom>
              <a:rect b="b" l="l" r="r" t="t"/>
              <a:pathLst>
                <a:path extrusionOk="0" h="894" w="552">
                  <a:moveTo>
                    <a:pt x="511" y="1"/>
                  </a:moveTo>
                  <a:cubicBezTo>
                    <a:pt x="412" y="80"/>
                    <a:pt x="270" y="131"/>
                    <a:pt x="191" y="280"/>
                  </a:cubicBezTo>
                  <a:cubicBezTo>
                    <a:pt x="102" y="432"/>
                    <a:pt x="1" y="733"/>
                    <a:pt x="102" y="894"/>
                  </a:cubicBezTo>
                  <a:cubicBezTo>
                    <a:pt x="241" y="802"/>
                    <a:pt x="391" y="752"/>
                    <a:pt x="472" y="603"/>
                  </a:cubicBezTo>
                  <a:cubicBezTo>
                    <a:pt x="552" y="441"/>
                    <a:pt x="542" y="241"/>
                    <a:pt x="542" y="70"/>
                  </a:cubicBezTo>
                  <a:lnTo>
                    <a:pt x="51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2"/>
            <p:cNvSpPr/>
            <p:nvPr/>
          </p:nvSpPr>
          <p:spPr>
            <a:xfrm>
              <a:off x="-2165630" y="2560994"/>
              <a:ext cx="289538" cy="482723"/>
            </a:xfrm>
            <a:custGeom>
              <a:rect b="b" l="l" r="r" t="t"/>
              <a:pathLst>
                <a:path extrusionOk="0" h="937" w="562">
                  <a:moveTo>
                    <a:pt x="503" y="56"/>
                  </a:moveTo>
                  <a:cubicBezTo>
                    <a:pt x="549" y="198"/>
                    <a:pt x="530" y="364"/>
                    <a:pt x="492" y="505"/>
                  </a:cubicBezTo>
                  <a:cubicBezTo>
                    <a:pt x="443" y="716"/>
                    <a:pt x="274" y="780"/>
                    <a:pt x="109" y="883"/>
                  </a:cubicBezTo>
                  <a:lnTo>
                    <a:pt x="109" y="883"/>
                  </a:lnTo>
                  <a:cubicBezTo>
                    <a:pt x="36" y="726"/>
                    <a:pt x="105" y="518"/>
                    <a:pt x="172" y="375"/>
                  </a:cubicBezTo>
                  <a:cubicBezTo>
                    <a:pt x="245" y="216"/>
                    <a:pt x="372" y="153"/>
                    <a:pt x="503" y="56"/>
                  </a:cubicBezTo>
                  <a:close/>
                  <a:moveTo>
                    <a:pt x="510" y="0"/>
                  </a:moveTo>
                  <a:cubicBezTo>
                    <a:pt x="507" y="0"/>
                    <a:pt x="504" y="1"/>
                    <a:pt x="501" y="2"/>
                  </a:cubicBezTo>
                  <a:cubicBezTo>
                    <a:pt x="422" y="62"/>
                    <a:pt x="342" y="113"/>
                    <a:pt x="261" y="173"/>
                  </a:cubicBezTo>
                  <a:cubicBezTo>
                    <a:pt x="191" y="233"/>
                    <a:pt x="150" y="325"/>
                    <a:pt x="121" y="404"/>
                  </a:cubicBezTo>
                  <a:cubicBezTo>
                    <a:pt x="51" y="556"/>
                    <a:pt x="1" y="765"/>
                    <a:pt x="90" y="927"/>
                  </a:cubicBezTo>
                  <a:cubicBezTo>
                    <a:pt x="90" y="936"/>
                    <a:pt x="102" y="936"/>
                    <a:pt x="111" y="936"/>
                  </a:cubicBezTo>
                  <a:cubicBezTo>
                    <a:pt x="282" y="825"/>
                    <a:pt x="432" y="765"/>
                    <a:pt x="511" y="575"/>
                  </a:cubicBezTo>
                  <a:cubicBezTo>
                    <a:pt x="552" y="474"/>
                    <a:pt x="562" y="353"/>
                    <a:pt x="562" y="255"/>
                  </a:cubicBezTo>
                  <a:cubicBezTo>
                    <a:pt x="562" y="169"/>
                    <a:pt x="562" y="102"/>
                    <a:pt x="538" y="29"/>
                  </a:cubicBezTo>
                  <a:lnTo>
                    <a:pt x="538" y="29"/>
                  </a:lnTo>
                  <a:cubicBezTo>
                    <a:pt x="544" y="18"/>
                    <a:pt x="527" y="0"/>
                    <a:pt x="51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2"/>
            <p:cNvSpPr/>
            <p:nvPr/>
          </p:nvSpPr>
          <p:spPr>
            <a:xfrm>
              <a:off x="-2491740" y="2427565"/>
              <a:ext cx="441004" cy="223073"/>
            </a:xfrm>
            <a:custGeom>
              <a:rect b="b" l="l" r="r" t="t"/>
              <a:pathLst>
                <a:path extrusionOk="0" h="433" w="856">
                  <a:moveTo>
                    <a:pt x="612" y="1"/>
                  </a:moveTo>
                  <a:cubicBezTo>
                    <a:pt x="366" y="1"/>
                    <a:pt x="177" y="225"/>
                    <a:pt x="0" y="432"/>
                  </a:cubicBezTo>
                  <a:cubicBezTo>
                    <a:pt x="14" y="432"/>
                    <a:pt x="28" y="433"/>
                    <a:pt x="42" y="433"/>
                  </a:cubicBezTo>
                  <a:cubicBezTo>
                    <a:pt x="322" y="433"/>
                    <a:pt x="720" y="339"/>
                    <a:pt x="855" y="71"/>
                  </a:cubicBezTo>
                  <a:cubicBezTo>
                    <a:pt x="768" y="22"/>
                    <a:pt x="687" y="1"/>
                    <a:pt x="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2"/>
            <p:cNvSpPr/>
            <p:nvPr/>
          </p:nvSpPr>
          <p:spPr>
            <a:xfrm>
              <a:off x="-2501529" y="2420353"/>
              <a:ext cx="462127" cy="241619"/>
            </a:xfrm>
            <a:custGeom>
              <a:rect b="b" l="l" r="r" t="t"/>
              <a:pathLst>
                <a:path extrusionOk="0" h="469" w="897">
                  <a:moveTo>
                    <a:pt x="639" y="41"/>
                  </a:moveTo>
                  <a:cubicBezTo>
                    <a:pt x="703" y="41"/>
                    <a:pt x="770" y="58"/>
                    <a:pt x="841" y="95"/>
                  </a:cubicBezTo>
                  <a:lnTo>
                    <a:pt x="841" y="95"/>
                  </a:lnTo>
                  <a:cubicBezTo>
                    <a:pt x="695" y="344"/>
                    <a:pt x="358" y="426"/>
                    <a:pt x="74" y="427"/>
                  </a:cubicBezTo>
                  <a:lnTo>
                    <a:pt x="74" y="427"/>
                  </a:lnTo>
                  <a:cubicBezTo>
                    <a:pt x="230" y="242"/>
                    <a:pt x="414" y="41"/>
                    <a:pt x="639" y="41"/>
                  </a:cubicBezTo>
                  <a:close/>
                  <a:moveTo>
                    <a:pt x="646" y="1"/>
                  </a:moveTo>
                  <a:cubicBezTo>
                    <a:pt x="392" y="1"/>
                    <a:pt x="188" y="228"/>
                    <a:pt x="10" y="436"/>
                  </a:cubicBezTo>
                  <a:cubicBezTo>
                    <a:pt x="0" y="446"/>
                    <a:pt x="0" y="468"/>
                    <a:pt x="19" y="468"/>
                  </a:cubicBezTo>
                  <a:cubicBezTo>
                    <a:pt x="34" y="468"/>
                    <a:pt x="49" y="468"/>
                    <a:pt x="64" y="468"/>
                  </a:cubicBezTo>
                  <a:cubicBezTo>
                    <a:pt x="369" y="468"/>
                    <a:pt x="740" y="372"/>
                    <a:pt x="893" y="94"/>
                  </a:cubicBezTo>
                  <a:cubicBezTo>
                    <a:pt x="897" y="88"/>
                    <a:pt x="895" y="81"/>
                    <a:pt x="891" y="76"/>
                  </a:cubicBezTo>
                  <a:lnTo>
                    <a:pt x="891" y="76"/>
                  </a:lnTo>
                  <a:cubicBezTo>
                    <a:pt x="890" y="71"/>
                    <a:pt x="888" y="68"/>
                    <a:pt x="884" y="65"/>
                  </a:cubicBezTo>
                  <a:cubicBezTo>
                    <a:pt x="800" y="20"/>
                    <a:pt x="721" y="1"/>
                    <a:pt x="64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2"/>
            <p:cNvSpPr/>
            <p:nvPr/>
          </p:nvSpPr>
          <p:spPr>
            <a:xfrm>
              <a:off x="-2429919" y="2189557"/>
              <a:ext cx="441004" cy="259650"/>
            </a:xfrm>
            <a:custGeom>
              <a:rect b="b" l="l" r="r" t="t"/>
              <a:pathLst>
                <a:path extrusionOk="0" h="504" w="856">
                  <a:moveTo>
                    <a:pt x="1" y="1"/>
                  </a:moveTo>
                  <a:lnTo>
                    <a:pt x="1" y="1"/>
                  </a:lnTo>
                  <a:cubicBezTo>
                    <a:pt x="133" y="314"/>
                    <a:pt x="422" y="504"/>
                    <a:pt x="745" y="504"/>
                  </a:cubicBezTo>
                  <a:cubicBezTo>
                    <a:pt x="855" y="292"/>
                    <a:pt x="152" y="32"/>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2"/>
            <p:cNvSpPr/>
            <p:nvPr/>
          </p:nvSpPr>
          <p:spPr>
            <a:xfrm>
              <a:off x="-2439707" y="2179768"/>
              <a:ext cx="434822" cy="279742"/>
            </a:xfrm>
            <a:custGeom>
              <a:rect b="b" l="l" r="r" t="t"/>
              <a:pathLst>
                <a:path extrusionOk="0" h="543" w="844">
                  <a:moveTo>
                    <a:pt x="61" y="53"/>
                  </a:moveTo>
                  <a:lnTo>
                    <a:pt x="61" y="53"/>
                  </a:lnTo>
                  <a:cubicBezTo>
                    <a:pt x="186" y="85"/>
                    <a:pt x="307" y="138"/>
                    <a:pt x="422" y="191"/>
                  </a:cubicBezTo>
                  <a:cubicBezTo>
                    <a:pt x="511" y="240"/>
                    <a:pt x="785" y="363"/>
                    <a:pt x="747" y="500"/>
                  </a:cubicBezTo>
                  <a:lnTo>
                    <a:pt x="747" y="500"/>
                  </a:lnTo>
                  <a:cubicBezTo>
                    <a:pt x="447" y="486"/>
                    <a:pt x="195" y="323"/>
                    <a:pt x="61" y="53"/>
                  </a:cubicBezTo>
                  <a:close/>
                  <a:moveTo>
                    <a:pt x="32" y="0"/>
                  </a:moveTo>
                  <a:cubicBezTo>
                    <a:pt x="10" y="0"/>
                    <a:pt x="0" y="20"/>
                    <a:pt x="0" y="32"/>
                  </a:cubicBezTo>
                  <a:cubicBezTo>
                    <a:pt x="140" y="342"/>
                    <a:pt x="431" y="532"/>
                    <a:pt x="764" y="542"/>
                  </a:cubicBezTo>
                  <a:cubicBezTo>
                    <a:pt x="768" y="542"/>
                    <a:pt x="772" y="541"/>
                    <a:pt x="775" y="539"/>
                  </a:cubicBezTo>
                  <a:lnTo>
                    <a:pt x="775" y="539"/>
                  </a:lnTo>
                  <a:cubicBezTo>
                    <a:pt x="779" y="538"/>
                    <a:pt x="781" y="536"/>
                    <a:pt x="783" y="532"/>
                  </a:cubicBezTo>
                  <a:cubicBezTo>
                    <a:pt x="843" y="393"/>
                    <a:pt x="653" y="282"/>
                    <a:pt x="552" y="222"/>
                  </a:cubicBezTo>
                  <a:cubicBezTo>
                    <a:pt x="393" y="121"/>
                    <a:pt x="212" y="41"/>
                    <a:pt x="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2"/>
            <p:cNvSpPr/>
            <p:nvPr/>
          </p:nvSpPr>
          <p:spPr>
            <a:xfrm>
              <a:off x="-1876613" y="2509993"/>
              <a:ext cx="352907" cy="228224"/>
            </a:xfrm>
            <a:custGeom>
              <a:rect b="b" l="l" r="r" t="t"/>
              <a:pathLst>
                <a:path extrusionOk="0" h="443" w="685">
                  <a:moveTo>
                    <a:pt x="68" y="0"/>
                  </a:moveTo>
                  <a:cubicBezTo>
                    <a:pt x="46" y="0"/>
                    <a:pt x="24" y="1"/>
                    <a:pt x="1" y="2"/>
                  </a:cubicBezTo>
                  <a:cubicBezTo>
                    <a:pt x="131" y="243"/>
                    <a:pt x="352" y="424"/>
                    <a:pt x="643" y="433"/>
                  </a:cubicBezTo>
                  <a:lnTo>
                    <a:pt x="684" y="443"/>
                  </a:lnTo>
                  <a:cubicBezTo>
                    <a:pt x="572" y="144"/>
                    <a:pt x="380" y="0"/>
                    <a:pt x="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2"/>
            <p:cNvSpPr/>
            <p:nvPr/>
          </p:nvSpPr>
          <p:spPr>
            <a:xfrm>
              <a:off x="-1891554" y="2498659"/>
              <a:ext cx="380727" cy="249862"/>
            </a:xfrm>
            <a:custGeom>
              <a:rect b="b" l="l" r="r" t="t"/>
              <a:pathLst>
                <a:path extrusionOk="0" h="485" w="739">
                  <a:moveTo>
                    <a:pt x="96" y="41"/>
                  </a:moveTo>
                  <a:cubicBezTo>
                    <a:pt x="213" y="41"/>
                    <a:pt x="322" y="64"/>
                    <a:pt x="432" y="123"/>
                  </a:cubicBezTo>
                  <a:cubicBezTo>
                    <a:pt x="553" y="190"/>
                    <a:pt x="630" y="316"/>
                    <a:pt x="681" y="438"/>
                  </a:cubicBezTo>
                  <a:lnTo>
                    <a:pt x="681" y="438"/>
                  </a:lnTo>
                  <a:cubicBezTo>
                    <a:pt x="573" y="414"/>
                    <a:pt x="471" y="408"/>
                    <a:pt x="362" y="344"/>
                  </a:cubicBezTo>
                  <a:cubicBezTo>
                    <a:pt x="230" y="280"/>
                    <a:pt x="135" y="163"/>
                    <a:pt x="57" y="42"/>
                  </a:cubicBezTo>
                  <a:lnTo>
                    <a:pt x="57" y="42"/>
                  </a:lnTo>
                  <a:cubicBezTo>
                    <a:pt x="70" y="41"/>
                    <a:pt x="83" y="41"/>
                    <a:pt x="96" y="41"/>
                  </a:cubicBezTo>
                  <a:close/>
                  <a:moveTo>
                    <a:pt x="94" y="0"/>
                  </a:moveTo>
                  <a:cubicBezTo>
                    <a:pt x="72" y="0"/>
                    <a:pt x="51" y="1"/>
                    <a:pt x="30" y="3"/>
                  </a:cubicBezTo>
                  <a:cubicBezTo>
                    <a:pt x="10" y="3"/>
                    <a:pt x="1" y="24"/>
                    <a:pt x="10" y="34"/>
                  </a:cubicBezTo>
                  <a:cubicBezTo>
                    <a:pt x="80" y="164"/>
                    <a:pt x="172" y="265"/>
                    <a:pt x="292" y="354"/>
                  </a:cubicBezTo>
                  <a:cubicBezTo>
                    <a:pt x="352" y="395"/>
                    <a:pt x="422" y="424"/>
                    <a:pt x="492" y="446"/>
                  </a:cubicBezTo>
                  <a:cubicBezTo>
                    <a:pt x="562" y="465"/>
                    <a:pt x="632" y="465"/>
                    <a:pt x="701" y="484"/>
                  </a:cubicBezTo>
                  <a:cubicBezTo>
                    <a:pt x="705" y="484"/>
                    <a:pt x="708" y="484"/>
                    <a:pt x="711" y="483"/>
                  </a:cubicBezTo>
                  <a:lnTo>
                    <a:pt x="711" y="483"/>
                  </a:lnTo>
                  <a:cubicBezTo>
                    <a:pt x="712" y="483"/>
                    <a:pt x="713" y="483"/>
                    <a:pt x="714" y="483"/>
                  </a:cubicBezTo>
                  <a:cubicBezTo>
                    <a:pt x="727" y="483"/>
                    <a:pt x="738" y="472"/>
                    <a:pt x="733" y="455"/>
                  </a:cubicBezTo>
                  <a:cubicBezTo>
                    <a:pt x="672" y="325"/>
                    <a:pt x="603" y="205"/>
                    <a:pt x="482" y="113"/>
                  </a:cubicBezTo>
                  <a:cubicBezTo>
                    <a:pt x="370" y="28"/>
                    <a:pt x="228" y="0"/>
                    <a:pt x="9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2"/>
            <p:cNvSpPr/>
            <p:nvPr/>
          </p:nvSpPr>
          <p:spPr>
            <a:xfrm>
              <a:off x="-1499500" y="2288984"/>
              <a:ext cx="197834" cy="361141"/>
            </a:xfrm>
            <a:custGeom>
              <a:rect b="b" l="l" r="r" t="t"/>
              <a:pathLst>
                <a:path extrusionOk="0" h="701" w="384">
                  <a:moveTo>
                    <a:pt x="333" y="0"/>
                  </a:moveTo>
                  <a:cubicBezTo>
                    <a:pt x="1" y="60"/>
                    <a:pt x="121" y="501"/>
                    <a:pt x="61" y="701"/>
                  </a:cubicBezTo>
                  <a:cubicBezTo>
                    <a:pt x="232" y="561"/>
                    <a:pt x="383" y="219"/>
                    <a:pt x="3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2"/>
            <p:cNvSpPr/>
            <p:nvPr/>
          </p:nvSpPr>
          <p:spPr>
            <a:xfrm>
              <a:off x="-1501561" y="2277651"/>
              <a:ext cx="209683" cy="386900"/>
            </a:xfrm>
            <a:custGeom>
              <a:rect b="b" l="l" r="r" t="t"/>
              <a:pathLst>
                <a:path extrusionOk="0" h="751" w="407">
                  <a:moveTo>
                    <a:pt x="318" y="22"/>
                  </a:moveTo>
                  <a:cubicBezTo>
                    <a:pt x="318" y="23"/>
                    <a:pt x="318" y="25"/>
                    <a:pt x="318" y="26"/>
                  </a:cubicBezTo>
                  <a:lnTo>
                    <a:pt x="318" y="26"/>
                  </a:lnTo>
                  <a:cubicBezTo>
                    <a:pt x="318" y="25"/>
                    <a:pt x="318" y="24"/>
                    <a:pt x="318" y="22"/>
                  </a:cubicBezTo>
                  <a:close/>
                  <a:moveTo>
                    <a:pt x="321" y="46"/>
                  </a:moveTo>
                  <a:lnTo>
                    <a:pt x="321" y="46"/>
                  </a:lnTo>
                  <a:cubicBezTo>
                    <a:pt x="345" y="257"/>
                    <a:pt x="252" y="501"/>
                    <a:pt x="100" y="662"/>
                  </a:cubicBezTo>
                  <a:lnTo>
                    <a:pt x="100" y="662"/>
                  </a:lnTo>
                  <a:cubicBezTo>
                    <a:pt x="126" y="441"/>
                    <a:pt x="60" y="117"/>
                    <a:pt x="321" y="46"/>
                  </a:cubicBezTo>
                  <a:close/>
                  <a:moveTo>
                    <a:pt x="327" y="1"/>
                  </a:moveTo>
                  <a:cubicBezTo>
                    <a:pt x="1" y="69"/>
                    <a:pt x="111" y="468"/>
                    <a:pt x="49" y="710"/>
                  </a:cubicBezTo>
                  <a:lnTo>
                    <a:pt x="49" y="710"/>
                  </a:lnTo>
                  <a:cubicBezTo>
                    <a:pt x="48" y="711"/>
                    <a:pt x="47" y="712"/>
                    <a:pt x="45" y="713"/>
                  </a:cubicBezTo>
                  <a:cubicBezTo>
                    <a:pt x="30" y="728"/>
                    <a:pt x="45" y="751"/>
                    <a:pt x="62" y="751"/>
                  </a:cubicBezTo>
                  <a:cubicBezTo>
                    <a:pt x="67" y="751"/>
                    <a:pt x="72" y="749"/>
                    <a:pt x="77" y="745"/>
                  </a:cubicBezTo>
                  <a:cubicBezTo>
                    <a:pt x="277" y="574"/>
                    <a:pt x="407" y="273"/>
                    <a:pt x="356" y="10"/>
                  </a:cubicBezTo>
                  <a:cubicBezTo>
                    <a:pt x="346" y="1"/>
                    <a:pt x="337" y="1"/>
                    <a:pt x="3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2"/>
            <p:cNvSpPr/>
            <p:nvPr/>
          </p:nvSpPr>
          <p:spPr>
            <a:xfrm>
              <a:off x="-1375341" y="2270953"/>
              <a:ext cx="290568" cy="317351"/>
            </a:xfrm>
            <a:custGeom>
              <a:rect b="b" l="l" r="r" t="t"/>
              <a:pathLst>
                <a:path extrusionOk="0" h="616" w="564">
                  <a:moveTo>
                    <a:pt x="155" y="1"/>
                  </a:moveTo>
                  <a:cubicBezTo>
                    <a:pt x="142" y="1"/>
                    <a:pt x="131" y="2"/>
                    <a:pt x="121" y="4"/>
                  </a:cubicBezTo>
                  <a:cubicBezTo>
                    <a:pt x="0" y="175"/>
                    <a:pt x="383" y="546"/>
                    <a:pt x="542" y="616"/>
                  </a:cubicBezTo>
                  <a:cubicBezTo>
                    <a:pt x="564" y="505"/>
                    <a:pt x="564" y="305"/>
                    <a:pt x="504" y="204"/>
                  </a:cubicBezTo>
                  <a:cubicBezTo>
                    <a:pt x="441" y="71"/>
                    <a:pt x="259" y="1"/>
                    <a:pt x="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2"/>
            <p:cNvSpPr/>
            <p:nvPr/>
          </p:nvSpPr>
          <p:spPr>
            <a:xfrm>
              <a:off x="-1359371" y="2259105"/>
              <a:ext cx="284386" cy="340534"/>
            </a:xfrm>
            <a:custGeom>
              <a:rect b="b" l="l" r="r" t="t"/>
              <a:pathLst>
                <a:path extrusionOk="0" h="661" w="552">
                  <a:moveTo>
                    <a:pt x="142" y="41"/>
                  </a:moveTo>
                  <a:cubicBezTo>
                    <a:pt x="259" y="41"/>
                    <a:pt x="380" y="121"/>
                    <a:pt x="441" y="217"/>
                  </a:cubicBezTo>
                  <a:cubicBezTo>
                    <a:pt x="518" y="321"/>
                    <a:pt x="512" y="486"/>
                    <a:pt x="495" y="613"/>
                  </a:cubicBezTo>
                  <a:lnTo>
                    <a:pt x="495" y="613"/>
                  </a:lnTo>
                  <a:cubicBezTo>
                    <a:pt x="397" y="555"/>
                    <a:pt x="314" y="481"/>
                    <a:pt x="241" y="398"/>
                  </a:cubicBezTo>
                  <a:cubicBezTo>
                    <a:pt x="173" y="320"/>
                    <a:pt x="47" y="164"/>
                    <a:pt x="98" y="45"/>
                  </a:cubicBezTo>
                  <a:lnTo>
                    <a:pt x="98" y="45"/>
                  </a:lnTo>
                  <a:cubicBezTo>
                    <a:pt x="112" y="42"/>
                    <a:pt x="127" y="41"/>
                    <a:pt x="142" y="41"/>
                  </a:cubicBezTo>
                  <a:close/>
                  <a:moveTo>
                    <a:pt x="139" y="1"/>
                  </a:moveTo>
                  <a:cubicBezTo>
                    <a:pt x="119" y="1"/>
                    <a:pt x="99" y="3"/>
                    <a:pt x="80" y="8"/>
                  </a:cubicBezTo>
                  <a:cubicBezTo>
                    <a:pt x="78" y="9"/>
                    <a:pt x="76" y="11"/>
                    <a:pt x="74" y="13"/>
                  </a:cubicBezTo>
                  <a:lnTo>
                    <a:pt x="74" y="13"/>
                  </a:lnTo>
                  <a:cubicBezTo>
                    <a:pt x="73" y="14"/>
                    <a:pt x="71" y="15"/>
                    <a:pt x="70" y="17"/>
                  </a:cubicBezTo>
                  <a:cubicBezTo>
                    <a:pt x="1" y="138"/>
                    <a:pt x="90" y="277"/>
                    <a:pt x="162" y="369"/>
                  </a:cubicBezTo>
                  <a:cubicBezTo>
                    <a:pt x="251" y="480"/>
                    <a:pt x="371" y="600"/>
                    <a:pt x="501" y="660"/>
                  </a:cubicBezTo>
                  <a:cubicBezTo>
                    <a:pt x="511" y="660"/>
                    <a:pt x="533" y="660"/>
                    <a:pt x="533" y="648"/>
                  </a:cubicBezTo>
                  <a:cubicBezTo>
                    <a:pt x="552" y="489"/>
                    <a:pt x="552" y="309"/>
                    <a:pt x="463" y="179"/>
                  </a:cubicBezTo>
                  <a:cubicBezTo>
                    <a:pt x="401" y="76"/>
                    <a:pt x="260" y="1"/>
                    <a:pt x="13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2"/>
            <p:cNvSpPr/>
            <p:nvPr/>
          </p:nvSpPr>
          <p:spPr>
            <a:xfrm>
              <a:off x="-2067746" y="1622869"/>
              <a:ext cx="306024" cy="237498"/>
            </a:xfrm>
            <a:custGeom>
              <a:rect b="b" l="l" r="r" t="t"/>
              <a:pathLst>
                <a:path extrusionOk="0" h="461" w="594">
                  <a:moveTo>
                    <a:pt x="468" y="0"/>
                  </a:moveTo>
                  <a:cubicBezTo>
                    <a:pt x="240" y="0"/>
                    <a:pt x="46" y="206"/>
                    <a:pt x="1" y="460"/>
                  </a:cubicBezTo>
                  <a:cubicBezTo>
                    <a:pt x="292" y="400"/>
                    <a:pt x="453" y="258"/>
                    <a:pt x="593" y="8"/>
                  </a:cubicBezTo>
                  <a:lnTo>
                    <a:pt x="543" y="8"/>
                  </a:lnTo>
                  <a:cubicBezTo>
                    <a:pt x="517" y="3"/>
                    <a:pt x="493" y="0"/>
                    <a:pt x="4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2"/>
            <p:cNvSpPr/>
            <p:nvPr/>
          </p:nvSpPr>
          <p:spPr>
            <a:xfrm>
              <a:off x="-2077534" y="1613081"/>
              <a:ext cx="330238" cy="257075"/>
            </a:xfrm>
            <a:custGeom>
              <a:rect b="b" l="l" r="r" t="t"/>
              <a:pathLst>
                <a:path extrusionOk="0" h="499" w="641">
                  <a:moveTo>
                    <a:pt x="480" y="41"/>
                  </a:moveTo>
                  <a:cubicBezTo>
                    <a:pt x="503" y="41"/>
                    <a:pt x="527" y="44"/>
                    <a:pt x="552" y="48"/>
                  </a:cubicBezTo>
                  <a:cubicBezTo>
                    <a:pt x="554" y="48"/>
                    <a:pt x="555" y="48"/>
                    <a:pt x="557" y="48"/>
                  </a:cubicBezTo>
                  <a:lnTo>
                    <a:pt x="557" y="48"/>
                  </a:lnTo>
                  <a:cubicBezTo>
                    <a:pt x="558" y="48"/>
                    <a:pt x="560" y="48"/>
                    <a:pt x="562" y="48"/>
                  </a:cubicBezTo>
                  <a:lnTo>
                    <a:pt x="583" y="48"/>
                  </a:lnTo>
                  <a:cubicBezTo>
                    <a:pt x="449" y="254"/>
                    <a:pt x="280" y="390"/>
                    <a:pt x="46" y="451"/>
                  </a:cubicBezTo>
                  <a:lnTo>
                    <a:pt x="46" y="451"/>
                  </a:lnTo>
                  <a:cubicBezTo>
                    <a:pt x="99" y="242"/>
                    <a:pt x="256" y="41"/>
                    <a:pt x="480" y="41"/>
                  </a:cubicBezTo>
                  <a:close/>
                  <a:moveTo>
                    <a:pt x="484" y="0"/>
                  </a:moveTo>
                  <a:cubicBezTo>
                    <a:pt x="232" y="0"/>
                    <a:pt x="46" y="222"/>
                    <a:pt x="1" y="470"/>
                  </a:cubicBezTo>
                  <a:cubicBezTo>
                    <a:pt x="1" y="489"/>
                    <a:pt x="10" y="498"/>
                    <a:pt x="29" y="498"/>
                  </a:cubicBezTo>
                  <a:cubicBezTo>
                    <a:pt x="301" y="438"/>
                    <a:pt x="492" y="277"/>
                    <a:pt x="631" y="36"/>
                  </a:cubicBezTo>
                  <a:cubicBezTo>
                    <a:pt x="641" y="27"/>
                    <a:pt x="631" y="7"/>
                    <a:pt x="612" y="7"/>
                  </a:cubicBezTo>
                  <a:lnTo>
                    <a:pt x="562" y="7"/>
                  </a:lnTo>
                  <a:cubicBezTo>
                    <a:pt x="535" y="3"/>
                    <a:pt x="509" y="0"/>
                    <a:pt x="48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2"/>
            <p:cNvSpPr/>
            <p:nvPr/>
          </p:nvSpPr>
          <p:spPr>
            <a:xfrm>
              <a:off x="-1865279" y="1611535"/>
              <a:ext cx="253474" cy="444600"/>
            </a:xfrm>
            <a:custGeom>
              <a:rect b="b" l="l" r="r" t="t"/>
              <a:pathLst>
                <a:path extrusionOk="0" h="863" w="492">
                  <a:moveTo>
                    <a:pt x="229" y="1"/>
                  </a:moveTo>
                  <a:cubicBezTo>
                    <a:pt x="0" y="292"/>
                    <a:pt x="190" y="612"/>
                    <a:pt x="390" y="863"/>
                  </a:cubicBezTo>
                  <a:cubicBezTo>
                    <a:pt x="491" y="542"/>
                    <a:pt x="482" y="321"/>
                    <a:pt x="301" y="39"/>
                  </a:cubicBezTo>
                  <a:lnTo>
                    <a:pt x="22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2"/>
            <p:cNvSpPr/>
            <p:nvPr/>
          </p:nvSpPr>
          <p:spPr>
            <a:xfrm>
              <a:off x="-1871461" y="1601747"/>
              <a:ext cx="259657" cy="465207"/>
            </a:xfrm>
            <a:custGeom>
              <a:rect b="b" l="l" r="r" t="t"/>
              <a:pathLst>
                <a:path extrusionOk="0" h="903" w="504">
                  <a:moveTo>
                    <a:pt x="249" y="49"/>
                  </a:moveTo>
                  <a:cubicBezTo>
                    <a:pt x="273" y="63"/>
                    <a:pt x="296" y="76"/>
                    <a:pt x="313" y="99"/>
                  </a:cubicBezTo>
                  <a:cubicBezTo>
                    <a:pt x="361" y="179"/>
                    <a:pt x="402" y="260"/>
                    <a:pt x="422" y="349"/>
                  </a:cubicBezTo>
                  <a:cubicBezTo>
                    <a:pt x="469" y="509"/>
                    <a:pt x="447" y="678"/>
                    <a:pt x="402" y="839"/>
                  </a:cubicBezTo>
                  <a:lnTo>
                    <a:pt x="402" y="839"/>
                  </a:lnTo>
                  <a:cubicBezTo>
                    <a:pt x="224" y="615"/>
                    <a:pt x="66" y="325"/>
                    <a:pt x="249" y="49"/>
                  </a:cubicBezTo>
                  <a:close/>
                  <a:moveTo>
                    <a:pt x="241" y="1"/>
                  </a:moveTo>
                  <a:cubicBezTo>
                    <a:pt x="234" y="1"/>
                    <a:pt x="227" y="4"/>
                    <a:pt x="222" y="10"/>
                  </a:cubicBezTo>
                  <a:cubicBezTo>
                    <a:pt x="0" y="311"/>
                    <a:pt x="193" y="641"/>
                    <a:pt x="393" y="891"/>
                  </a:cubicBezTo>
                  <a:cubicBezTo>
                    <a:pt x="396" y="899"/>
                    <a:pt x="401" y="903"/>
                    <a:pt x="406" y="903"/>
                  </a:cubicBezTo>
                  <a:cubicBezTo>
                    <a:pt x="414" y="903"/>
                    <a:pt x="422" y="894"/>
                    <a:pt x="422" y="882"/>
                  </a:cubicBezTo>
                  <a:cubicBezTo>
                    <a:pt x="482" y="701"/>
                    <a:pt x="503" y="520"/>
                    <a:pt x="462" y="340"/>
                  </a:cubicBezTo>
                  <a:cubicBezTo>
                    <a:pt x="443" y="251"/>
                    <a:pt x="402" y="159"/>
                    <a:pt x="352" y="80"/>
                  </a:cubicBezTo>
                  <a:cubicBezTo>
                    <a:pt x="325" y="42"/>
                    <a:pt x="304" y="31"/>
                    <a:pt x="262" y="14"/>
                  </a:cubicBezTo>
                  <a:lnTo>
                    <a:pt x="262" y="14"/>
                  </a:lnTo>
                  <a:cubicBezTo>
                    <a:pt x="259" y="6"/>
                    <a:pt x="250" y="1"/>
                    <a:pt x="24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2"/>
            <p:cNvSpPr/>
            <p:nvPr/>
          </p:nvSpPr>
          <p:spPr>
            <a:xfrm>
              <a:off x="-1741120" y="1465227"/>
              <a:ext cx="413184" cy="161766"/>
            </a:xfrm>
            <a:custGeom>
              <a:rect b="b" l="l" r="r" t="t"/>
              <a:pathLst>
                <a:path extrusionOk="0" h="314" w="802">
                  <a:moveTo>
                    <a:pt x="439" y="1"/>
                  </a:moveTo>
                  <a:cubicBezTo>
                    <a:pt x="374" y="1"/>
                    <a:pt x="306" y="15"/>
                    <a:pt x="229" y="53"/>
                  </a:cubicBezTo>
                  <a:cubicBezTo>
                    <a:pt x="130" y="94"/>
                    <a:pt x="10" y="215"/>
                    <a:pt x="0" y="304"/>
                  </a:cubicBezTo>
                  <a:lnTo>
                    <a:pt x="48" y="314"/>
                  </a:lnTo>
                  <a:cubicBezTo>
                    <a:pt x="229" y="314"/>
                    <a:pt x="722" y="304"/>
                    <a:pt x="802" y="82"/>
                  </a:cubicBezTo>
                  <a:cubicBezTo>
                    <a:pt x="671" y="51"/>
                    <a:pt x="561" y="1"/>
                    <a:pt x="4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2"/>
            <p:cNvSpPr/>
            <p:nvPr/>
          </p:nvSpPr>
          <p:spPr>
            <a:xfrm>
              <a:off x="-1753485" y="1456469"/>
              <a:ext cx="435852" cy="183919"/>
            </a:xfrm>
            <a:custGeom>
              <a:rect b="b" l="l" r="r" t="t"/>
              <a:pathLst>
                <a:path extrusionOk="0" h="357" w="846">
                  <a:moveTo>
                    <a:pt x="459" y="32"/>
                  </a:moveTo>
                  <a:cubicBezTo>
                    <a:pt x="576" y="32"/>
                    <a:pt x="692" y="80"/>
                    <a:pt x="795" y="114"/>
                  </a:cubicBezTo>
                  <a:lnTo>
                    <a:pt x="795" y="114"/>
                  </a:lnTo>
                  <a:cubicBezTo>
                    <a:pt x="725" y="245"/>
                    <a:pt x="546" y="272"/>
                    <a:pt x="424" y="292"/>
                  </a:cubicBezTo>
                  <a:cubicBezTo>
                    <a:pt x="341" y="304"/>
                    <a:pt x="255" y="316"/>
                    <a:pt x="173" y="316"/>
                  </a:cubicBezTo>
                  <a:cubicBezTo>
                    <a:pt x="130" y="316"/>
                    <a:pt x="89" y="313"/>
                    <a:pt x="49" y="305"/>
                  </a:cubicBezTo>
                  <a:lnTo>
                    <a:pt x="49" y="305"/>
                  </a:lnTo>
                  <a:cubicBezTo>
                    <a:pt x="91" y="161"/>
                    <a:pt x="251" y="69"/>
                    <a:pt x="385" y="39"/>
                  </a:cubicBezTo>
                  <a:cubicBezTo>
                    <a:pt x="410" y="34"/>
                    <a:pt x="434" y="32"/>
                    <a:pt x="459" y="32"/>
                  </a:cubicBezTo>
                  <a:close/>
                  <a:moveTo>
                    <a:pt x="454" y="1"/>
                  </a:moveTo>
                  <a:cubicBezTo>
                    <a:pt x="408" y="1"/>
                    <a:pt x="361" y="6"/>
                    <a:pt x="313" y="20"/>
                  </a:cubicBezTo>
                  <a:cubicBezTo>
                    <a:pt x="183" y="61"/>
                    <a:pt x="34" y="181"/>
                    <a:pt x="2" y="321"/>
                  </a:cubicBezTo>
                  <a:cubicBezTo>
                    <a:pt x="2" y="322"/>
                    <a:pt x="2" y="323"/>
                    <a:pt x="3" y="324"/>
                  </a:cubicBezTo>
                  <a:lnTo>
                    <a:pt x="3" y="324"/>
                  </a:lnTo>
                  <a:cubicBezTo>
                    <a:pt x="1" y="333"/>
                    <a:pt x="4" y="340"/>
                    <a:pt x="12" y="340"/>
                  </a:cubicBezTo>
                  <a:cubicBezTo>
                    <a:pt x="63" y="351"/>
                    <a:pt x="116" y="356"/>
                    <a:pt x="170" y="356"/>
                  </a:cubicBezTo>
                  <a:cubicBezTo>
                    <a:pt x="266" y="356"/>
                    <a:pt x="364" y="341"/>
                    <a:pt x="455" y="321"/>
                  </a:cubicBezTo>
                  <a:cubicBezTo>
                    <a:pt x="595" y="302"/>
                    <a:pt x="785" y="261"/>
                    <a:pt x="845" y="111"/>
                  </a:cubicBezTo>
                  <a:cubicBezTo>
                    <a:pt x="845" y="99"/>
                    <a:pt x="845" y="90"/>
                    <a:pt x="835" y="80"/>
                  </a:cubicBezTo>
                  <a:cubicBezTo>
                    <a:pt x="703" y="43"/>
                    <a:pt x="581" y="1"/>
                    <a:pt x="45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2"/>
            <p:cNvSpPr/>
            <p:nvPr/>
          </p:nvSpPr>
          <p:spPr>
            <a:xfrm>
              <a:off x="-1213059" y="1692932"/>
              <a:ext cx="257596" cy="327139"/>
            </a:xfrm>
            <a:custGeom>
              <a:rect b="b" l="l" r="r" t="t"/>
              <a:pathLst>
                <a:path extrusionOk="0" h="635" w="500">
                  <a:moveTo>
                    <a:pt x="410" y="0"/>
                  </a:moveTo>
                  <a:cubicBezTo>
                    <a:pt x="146" y="0"/>
                    <a:pt x="1" y="372"/>
                    <a:pt x="68" y="635"/>
                  </a:cubicBezTo>
                  <a:cubicBezTo>
                    <a:pt x="128" y="413"/>
                    <a:pt x="499" y="375"/>
                    <a:pt x="468" y="62"/>
                  </a:cubicBezTo>
                  <a:lnTo>
                    <a:pt x="439" y="2"/>
                  </a:lnTo>
                  <a:cubicBezTo>
                    <a:pt x="429" y="1"/>
                    <a:pt x="419" y="0"/>
                    <a:pt x="4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2"/>
            <p:cNvSpPr/>
            <p:nvPr/>
          </p:nvSpPr>
          <p:spPr>
            <a:xfrm>
              <a:off x="-1219756" y="1683144"/>
              <a:ext cx="280264" cy="347746"/>
            </a:xfrm>
            <a:custGeom>
              <a:rect b="b" l="l" r="r" t="t"/>
              <a:pathLst>
                <a:path extrusionOk="0" h="675" w="544">
                  <a:moveTo>
                    <a:pt x="428" y="41"/>
                  </a:moveTo>
                  <a:cubicBezTo>
                    <a:pt x="434" y="41"/>
                    <a:pt x="440" y="41"/>
                    <a:pt x="446" y="42"/>
                  </a:cubicBezTo>
                  <a:lnTo>
                    <a:pt x="446" y="42"/>
                  </a:lnTo>
                  <a:cubicBezTo>
                    <a:pt x="544" y="307"/>
                    <a:pt x="214" y="398"/>
                    <a:pt x="91" y="590"/>
                  </a:cubicBezTo>
                  <a:lnTo>
                    <a:pt x="91" y="590"/>
                  </a:lnTo>
                  <a:cubicBezTo>
                    <a:pt x="69" y="357"/>
                    <a:pt x="170" y="41"/>
                    <a:pt x="428" y="41"/>
                  </a:cubicBezTo>
                  <a:close/>
                  <a:moveTo>
                    <a:pt x="430" y="1"/>
                  </a:moveTo>
                  <a:cubicBezTo>
                    <a:pt x="126" y="1"/>
                    <a:pt x="1" y="400"/>
                    <a:pt x="59" y="663"/>
                  </a:cubicBezTo>
                  <a:cubicBezTo>
                    <a:pt x="59" y="672"/>
                    <a:pt x="65" y="675"/>
                    <a:pt x="72" y="675"/>
                  </a:cubicBezTo>
                  <a:cubicBezTo>
                    <a:pt x="82" y="675"/>
                    <a:pt x="95" y="669"/>
                    <a:pt x="100" y="663"/>
                  </a:cubicBezTo>
                  <a:cubicBezTo>
                    <a:pt x="141" y="514"/>
                    <a:pt x="312" y="442"/>
                    <a:pt x="411" y="343"/>
                  </a:cubicBezTo>
                  <a:cubicBezTo>
                    <a:pt x="502" y="252"/>
                    <a:pt x="522" y="131"/>
                    <a:pt x="471" y="11"/>
                  </a:cubicBezTo>
                  <a:cubicBezTo>
                    <a:pt x="468" y="4"/>
                    <a:pt x="462" y="1"/>
                    <a:pt x="457" y="1"/>
                  </a:cubicBezTo>
                  <a:cubicBezTo>
                    <a:pt x="456" y="1"/>
                    <a:pt x="454" y="1"/>
                    <a:pt x="453" y="1"/>
                  </a:cubicBezTo>
                  <a:lnTo>
                    <a:pt x="453" y="1"/>
                  </a:lnTo>
                  <a:cubicBezTo>
                    <a:pt x="453" y="1"/>
                    <a:pt x="452" y="1"/>
                    <a:pt x="452" y="1"/>
                  </a:cubicBezTo>
                  <a:cubicBezTo>
                    <a:pt x="445" y="1"/>
                    <a:pt x="437" y="1"/>
                    <a:pt x="43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2"/>
            <p:cNvSpPr/>
            <p:nvPr/>
          </p:nvSpPr>
          <p:spPr>
            <a:xfrm>
              <a:off x="-1008532" y="1653779"/>
              <a:ext cx="465734" cy="175161"/>
            </a:xfrm>
            <a:custGeom>
              <a:rect b="b" l="l" r="r" t="t"/>
              <a:pathLst>
                <a:path extrusionOk="0" h="340" w="904">
                  <a:moveTo>
                    <a:pt x="286" y="0"/>
                  </a:moveTo>
                  <a:cubicBezTo>
                    <a:pt x="171" y="0"/>
                    <a:pt x="67" y="25"/>
                    <a:pt x="1" y="78"/>
                  </a:cubicBezTo>
                  <a:lnTo>
                    <a:pt x="242" y="220"/>
                  </a:lnTo>
                  <a:cubicBezTo>
                    <a:pt x="353" y="280"/>
                    <a:pt x="603" y="330"/>
                    <a:pt x="723" y="340"/>
                  </a:cubicBezTo>
                  <a:cubicBezTo>
                    <a:pt x="784" y="340"/>
                    <a:pt x="823" y="316"/>
                    <a:pt x="877" y="316"/>
                  </a:cubicBezTo>
                  <a:cubicBezTo>
                    <a:pt x="886" y="316"/>
                    <a:pt x="895" y="317"/>
                    <a:pt x="904" y="318"/>
                  </a:cubicBezTo>
                  <a:cubicBezTo>
                    <a:pt x="843" y="120"/>
                    <a:pt x="539" y="0"/>
                    <a:pt x="2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2"/>
            <p:cNvSpPr/>
            <p:nvPr/>
          </p:nvSpPr>
          <p:spPr>
            <a:xfrm>
              <a:off x="-1017290" y="1641930"/>
              <a:ext cx="485826" cy="197314"/>
            </a:xfrm>
            <a:custGeom>
              <a:rect b="b" l="l" r="r" t="t"/>
              <a:pathLst>
                <a:path extrusionOk="0" h="383" w="943">
                  <a:moveTo>
                    <a:pt x="314" y="34"/>
                  </a:moveTo>
                  <a:cubicBezTo>
                    <a:pt x="543" y="34"/>
                    <a:pt x="803" y="141"/>
                    <a:pt x="889" y="322"/>
                  </a:cubicBezTo>
                  <a:lnTo>
                    <a:pt x="889" y="322"/>
                  </a:lnTo>
                  <a:cubicBezTo>
                    <a:pt x="860" y="323"/>
                    <a:pt x="830" y="325"/>
                    <a:pt x="801" y="332"/>
                  </a:cubicBezTo>
                  <a:cubicBezTo>
                    <a:pt x="779" y="338"/>
                    <a:pt x="758" y="341"/>
                    <a:pt x="738" y="341"/>
                  </a:cubicBezTo>
                  <a:cubicBezTo>
                    <a:pt x="693" y="341"/>
                    <a:pt x="652" y="329"/>
                    <a:pt x="610" y="322"/>
                  </a:cubicBezTo>
                  <a:cubicBezTo>
                    <a:pt x="500" y="303"/>
                    <a:pt x="401" y="281"/>
                    <a:pt x="300" y="243"/>
                  </a:cubicBezTo>
                  <a:cubicBezTo>
                    <a:pt x="208" y="214"/>
                    <a:pt x="134" y="146"/>
                    <a:pt x="53" y="96"/>
                  </a:cubicBezTo>
                  <a:lnTo>
                    <a:pt x="53" y="96"/>
                  </a:lnTo>
                  <a:cubicBezTo>
                    <a:pt x="123" y="54"/>
                    <a:pt x="215" y="34"/>
                    <a:pt x="314" y="34"/>
                  </a:cubicBezTo>
                  <a:close/>
                  <a:moveTo>
                    <a:pt x="288" y="1"/>
                  </a:moveTo>
                  <a:cubicBezTo>
                    <a:pt x="188" y="1"/>
                    <a:pt x="89" y="22"/>
                    <a:pt x="8" y="81"/>
                  </a:cubicBezTo>
                  <a:cubicBezTo>
                    <a:pt x="4" y="86"/>
                    <a:pt x="2" y="91"/>
                    <a:pt x="1" y="96"/>
                  </a:cubicBezTo>
                  <a:lnTo>
                    <a:pt x="1" y="96"/>
                  </a:lnTo>
                  <a:cubicBezTo>
                    <a:pt x="0" y="97"/>
                    <a:pt x="0" y="98"/>
                    <a:pt x="0" y="99"/>
                  </a:cubicBezTo>
                  <a:lnTo>
                    <a:pt x="0" y="99"/>
                  </a:lnTo>
                  <a:cubicBezTo>
                    <a:pt x="0" y="110"/>
                    <a:pt x="7" y="119"/>
                    <a:pt x="15" y="119"/>
                  </a:cubicBezTo>
                  <a:cubicBezTo>
                    <a:pt x="16" y="119"/>
                    <a:pt x="17" y="119"/>
                    <a:pt x="17" y="118"/>
                  </a:cubicBezTo>
                  <a:lnTo>
                    <a:pt x="17" y="118"/>
                  </a:lnTo>
                  <a:cubicBezTo>
                    <a:pt x="106" y="177"/>
                    <a:pt x="192" y="244"/>
                    <a:pt x="290" y="281"/>
                  </a:cubicBezTo>
                  <a:cubicBezTo>
                    <a:pt x="389" y="322"/>
                    <a:pt x="490" y="341"/>
                    <a:pt x="601" y="363"/>
                  </a:cubicBezTo>
                  <a:cubicBezTo>
                    <a:pt x="642" y="373"/>
                    <a:pt x="680" y="373"/>
                    <a:pt x="721" y="382"/>
                  </a:cubicBezTo>
                  <a:cubicBezTo>
                    <a:pt x="791" y="382"/>
                    <a:pt x="851" y="363"/>
                    <a:pt x="921" y="363"/>
                  </a:cubicBezTo>
                  <a:cubicBezTo>
                    <a:pt x="931" y="363"/>
                    <a:pt x="943" y="353"/>
                    <a:pt x="943" y="341"/>
                  </a:cubicBezTo>
                  <a:cubicBezTo>
                    <a:pt x="882" y="173"/>
                    <a:pt x="702" y="81"/>
                    <a:pt x="540" y="40"/>
                  </a:cubicBezTo>
                  <a:cubicBezTo>
                    <a:pt x="465" y="18"/>
                    <a:pt x="376" y="1"/>
                    <a:pt x="28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2"/>
            <p:cNvSpPr/>
            <p:nvPr/>
          </p:nvSpPr>
          <p:spPr>
            <a:xfrm>
              <a:off x="-1576262" y="2112281"/>
              <a:ext cx="248323" cy="160736"/>
            </a:xfrm>
            <a:custGeom>
              <a:rect b="b" l="l" r="r" t="t"/>
              <a:pathLst>
                <a:path extrusionOk="0" h="312" w="482">
                  <a:moveTo>
                    <a:pt x="25" y="1"/>
                  </a:moveTo>
                  <a:cubicBezTo>
                    <a:pt x="17" y="1"/>
                    <a:pt x="8" y="1"/>
                    <a:pt x="0" y="1"/>
                  </a:cubicBezTo>
                  <a:cubicBezTo>
                    <a:pt x="80" y="182"/>
                    <a:pt x="251" y="293"/>
                    <a:pt x="450" y="312"/>
                  </a:cubicBezTo>
                  <a:lnTo>
                    <a:pt x="482" y="302"/>
                  </a:lnTo>
                  <a:cubicBezTo>
                    <a:pt x="482" y="100"/>
                    <a:pt x="207" y="1"/>
                    <a:pt x="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2"/>
            <p:cNvSpPr/>
            <p:nvPr/>
          </p:nvSpPr>
          <p:spPr>
            <a:xfrm>
              <a:off x="-1592748" y="2103008"/>
              <a:ext cx="275113" cy="178252"/>
            </a:xfrm>
            <a:custGeom>
              <a:rect b="b" l="l" r="r" t="t"/>
              <a:pathLst>
                <a:path extrusionOk="0" h="346" w="534">
                  <a:moveTo>
                    <a:pt x="59" y="39"/>
                  </a:moveTo>
                  <a:cubicBezTo>
                    <a:pt x="225" y="46"/>
                    <a:pt x="460" y="115"/>
                    <a:pt x="492" y="303"/>
                  </a:cubicBezTo>
                  <a:lnTo>
                    <a:pt x="492" y="303"/>
                  </a:lnTo>
                  <a:cubicBezTo>
                    <a:pt x="484" y="305"/>
                    <a:pt x="475" y="305"/>
                    <a:pt x="466" y="305"/>
                  </a:cubicBezTo>
                  <a:cubicBezTo>
                    <a:pt x="390" y="305"/>
                    <a:pt x="303" y="264"/>
                    <a:pt x="242" y="229"/>
                  </a:cubicBezTo>
                  <a:cubicBezTo>
                    <a:pt x="163" y="186"/>
                    <a:pt x="106" y="117"/>
                    <a:pt x="59" y="39"/>
                  </a:cubicBezTo>
                  <a:close/>
                  <a:moveTo>
                    <a:pt x="32" y="0"/>
                  </a:moveTo>
                  <a:cubicBezTo>
                    <a:pt x="13" y="0"/>
                    <a:pt x="1" y="19"/>
                    <a:pt x="13" y="29"/>
                  </a:cubicBezTo>
                  <a:cubicBezTo>
                    <a:pt x="61" y="140"/>
                    <a:pt x="143" y="219"/>
                    <a:pt x="242" y="279"/>
                  </a:cubicBezTo>
                  <a:cubicBezTo>
                    <a:pt x="308" y="312"/>
                    <a:pt x="393" y="346"/>
                    <a:pt x="465" y="346"/>
                  </a:cubicBezTo>
                  <a:cubicBezTo>
                    <a:pt x="480" y="346"/>
                    <a:pt x="494" y="344"/>
                    <a:pt x="508" y="341"/>
                  </a:cubicBezTo>
                  <a:lnTo>
                    <a:pt x="508" y="341"/>
                  </a:lnTo>
                  <a:cubicBezTo>
                    <a:pt x="510" y="342"/>
                    <a:pt x="512" y="342"/>
                    <a:pt x="514" y="342"/>
                  </a:cubicBezTo>
                  <a:cubicBezTo>
                    <a:pt x="523" y="342"/>
                    <a:pt x="533" y="335"/>
                    <a:pt x="533" y="320"/>
                  </a:cubicBezTo>
                  <a:cubicBezTo>
                    <a:pt x="514" y="89"/>
                    <a:pt x="222" y="0"/>
                    <a:pt x="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2"/>
            <p:cNvSpPr/>
            <p:nvPr/>
          </p:nvSpPr>
          <p:spPr>
            <a:xfrm>
              <a:off x="-1318156" y="2120009"/>
              <a:ext cx="393607" cy="162797"/>
            </a:xfrm>
            <a:custGeom>
              <a:rect b="b" l="l" r="r" t="t"/>
              <a:pathLst>
                <a:path extrusionOk="0" h="316" w="764">
                  <a:moveTo>
                    <a:pt x="383" y="0"/>
                  </a:moveTo>
                  <a:cubicBezTo>
                    <a:pt x="336" y="0"/>
                    <a:pt x="291" y="5"/>
                    <a:pt x="250" y="15"/>
                  </a:cubicBezTo>
                  <a:cubicBezTo>
                    <a:pt x="92" y="47"/>
                    <a:pt x="70" y="167"/>
                    <a:pt x="0" y="268"/>
                  </a:cubicBezTo>
                  <a:lnTo>
                    <a:pt x="82" y="297"/>
                  </a:lnTo>
                  <a:cubicBezTo>
                    <a:pt x="109" y="310"/>
                    <a:pt x="141" y="315"/>
                    <a:pt x="176" y="315"/>
                  </a:cubicBezTo>
                  <a:cubicBezTo>
                    <a:pt x="361" y="315"/>
                    <a:pt x="636" y="164"/>
                    <a:pt x="763" y="97"/>
                  </a:cubicBezTo>
                  <a:cubicBezTo>
                    <a:pt x="661" y="37"/>
                    <a:pt x="514" y="0"/>
                    <a:pt x="3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2"/>
            <p:cNvSpPr/>
            <p:nvPr/>
          </p:nvSpPr>
          <p:spPr>
            <a:xfrm>
              <a:off x="-1333096" y="2107644"/>
              <a:ext cx="418336" cy="183404"/>
            </a:xfrm>
            <a:custGeom>
              <a:rect b="b" l="l" r="r" t="t"/>
              <a:pathLst>
                <a:path extrusionOk="0" h="356" w="812">
                  <a:moveTo>
                    <a:pt x="409" y="42"/>
                  </a:moveTo>
                  <a:cubicBezTo>
                    <a:pt x="523" y="42"/>
                    <a:pt x="646" y="76"/>
                    <a:pt x="752" y="118"/>
                  </a:cubicBezTo>
                  <a:lnTo>
                    <a:pt x="752" y="118"/>
                  </a:lnTo>
                  <a:cubicBezTo>
                    <a:pt x="640" y="183"/>
                    <a:pt x="520" y="245"/>
                    <a:pt x="390" y="280"/>
                  </a:cubicBezTo>
                  <a:cubicBezTo>
                    <a:pt x="331" y="303"/>
                    <a:pt x="278" y="313"/>
                    <a:pt x="226" y="313"/>
                  </a:cubicBezTo>
                  <a:cubicBezTo>
                    <a:pt x="171" y="313"/>
                    <a:pt x="116" y="302"/>
                    <a:pt x="56" y="280"/>
                  </a:cubicBezTo>
                  <a:lnTo>
                    <a:pt x="56" y="280"/>
                  </a:lnTo>
                  <a:cubicBezTo>
                    <a:pt x="134" y="178"/>
                    <a:pt x="169" y="87"/>
                    <a:pt x="311" y="51"/>
                  </a:cubicBezTo>
                  <a:cubicBezTo>
                    <a:pt x="342" y="45"/>
                    <a:pt x="375" y="42"/>
                    <a:pt x="409" y="42"/>
                  </a:cubicBezTo>
                  <a:close/>
                  <a:moveTo>
                    <a:pt x="428" y="1"/>
                  </a:moveTo>
                  <a:cubicBezTo>
                    <a:pt x="394" y="1"/>
                    <a:pt x="362" y="4"/>
                    <a:pt x="330" y="10"/>
                  </a:cubicBezTo>
                  <a:cubicBezTo>
                    <a:pt x="251" y="20"/>
                    <a:pt x="181" y="39"/>
                    <a:pt x="130" y="99"/>
                  </a:cubicBezTo>
                  <a:cubicBezTo>
                    <a:pt x="80" y="150"/>
                    <a:pt x="51" y="220"/>
                    <a:pt x="10" y="280"/>
                  </a:cubicBezTo>
                  <a:cubicBezTo>
                    <a:pt x="0" y="291"/>
                    <a:pt x="5" y="301"/>
                    <a:pt x="13" y="306"/>
                  </a:cubicBezTo>
                  <a:lnTo>
                    <a:pt x="13" y="306"/>
                  </a:lnTo>
                  <a:cubicBezTo>
                    <a:pt x="15" y="308"/>
                    <a:pt x="17" y="310"/>
                    <a:pt x="19" y="311"/>
                  </a:cubicBezTo>
                  <a:cubicBezTo>
                    <a:pt x="98" y="338"/>
                    <a:pt x="165" y="356"/>
                    <a:pt x="236" y="356"/>
                  </a:cubicBezTo>
                  <a:cubicBezTo>
                    <a:pt x="272" y="356"/>
                    <a:pt x="310" y="351"/>
                    <a:pt x="352" y="340"/>
                  </a:cubicBezTo>
                  <a:cubicBezTo>
                    <a:pt x="511" y="302"/>
                    <a:pt x="662" y="210"/>
                    <a:pt x="802" y="131"/>
                  </a:cubicBezTo>
                  <a:cubicBezTo>
                    <a:pt x="812" y="131"/>
                    <a:pt x="812" y="99"/>
                    <a:pt x="802" y="99"/>
                  </a:cubicBezTo>
                  <a:cubicBezTo>
                    <a:pt x="691" y="44"/>
                    <a:pt x="555" y="1"/>
                    <a:pt x="42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2"/>
            <p:cNvSpPr/>
            <p:nvPr/>
          </p:nvSpPr>
          <p:spPr>
            <a:xfrm>
              <a:off x="-1488166" y="2949948"/>
              <a:ext cx="119525" cy="243680"/>
            </a:xfrm>
            <a:custGeom>
              <a:rect b="b" l="l" r="r" t="t"/>
              <a:pathLst>
                <a:path extrusionOk="0" h="473" w="232">
                  <a:moveTo>
                    <a:pt x="60" y="1"/>
                  </a:moveTo>
                  <a:lnTo>
                    <a:pt x="60" y="1"/>
                  </a:lnTo>
                  <a:cubicBezTo>
                    <a:pt x="0" y="111"/>
                    <a:pt x="51" y="441"/>
                    <a:pt x="190" y="463"/>
                  </a:cubicBezTo>
                  <a:lnTo>
                    <a:pt x="219" y="472"/>
                  </a:lnTo>
                  <a:cubicBezTo>
                    <a:pt x="219" y="311"/>
                    <a:pt x="231" y="102"/>
                    <a:pt x="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2"/>
            <p:cNvSpPr/>
            <p:nvPr/>
          </p:nvSpPr>
          <p:spPr>
            <a:xfrm>
              <a:off x="-1499500" y="2937584"/>
              <a:ext cx="135495" cy="265833"/>
            </a:xfrm>
            <a:custGeom>
              <a:rect b="b" l="l" r="r" t="t"/>
              <a:pathLst>
                <a:path extrusionOk="0" h="516" w="263">
                  <a:moveTo>
                    <a:pt x="95" y="51"/>
                  </a:moveTo>
                  <a:cubicBezTo>
                    <a:pt x="222" y="156"/>
                    <a:pt x="223" y="319"/>
                    <a:pt x="222" y="465"/>
                  </a:cubicBezTo>
                  <a:lnTo>
                    <a:pt x="222" y="465"/>
                  </a:lnTo>
                  <a:cubicBezTo>
                    <a:pt x="222" y="465"/>
                    <a:pt x="222" y="465"/>
                    <a:pt x="222" y="465"/>
                  </a:cubicBezTo>
                  <a:lnTo>
                    <a:pt x="222" y="465"/>
                  </a:lnTo>
                  <a:cubicBezTo>
                    <a:pt x="222" y="465"/>
                    <a:pt x="222" y="465"/>
                    <a:pt x="222" y="465"/>
                  </a:cubicBezTo>
                  <a:cubicBezTo>
                    <a:pt x="220" y="464"/>
                    <a:pt x="218" y="464"/>
                    <a:pt x="216" y="464"/>
                  </a:cubicBezTo>
                  <a:lnTo>
                    <a:pt x="216" y="464"/>
                  </a:lnTo>
                  <a:cubicBezTo>
                    <a:pt x="79" y="430"/>
                    <a:pt x="54" y="170"/>
                    <a:pt x="95" y="51"/>
                  </a:cubicBezTo>
                  <a:close/>
                  <a:moveTo>
                    <a:pt x="88" y="0"/>
                  </a:moveTo>
                  <a:cubicBezTo>
                    <a:pt x="82" y="0"/>
                    <a:pt x="73" y="8"/>
                    <a:pt x="73" y="15"/>
                  </a:cubicBezTo>
                  <a:cubicBezTo>
                    <a:pt x="1" y="145"/>
                    <a:pt x="32" y="465"/>
                    <a:pt x="212" y="506"/>
                  </a:cubicBezTo>
                  <a:cubicBezTo>
                    <a:pt x="222" y="506"/>
                    <a:pt x="222" y="516"/>
                    <a:pt x="232" y="516"/>
                  </a:cubicBezTo>
                  <a:cubicBezTo>
                    <a:pt x="253" y="516"/>
                    <a:pt x="263" y="506"/>
                    <a:pt x="263" y="496"/>
                  </a:cubicBezTo>
                  <a:cubicBezTo>
                    <a:pt x="263" y="316"/>
                    <a:pt x="263" y="114"/>
                    <a:pt x="92" y="5"/>
                  </a:cubicBezTo>
                  <a:cubicBezTo>
                    <a:pt x="92" y="2"/>
                    <a:pt x="90" y="0"/>
                    <a:pt x="8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2"/>
            <p:cNvSpPr/>
            <p:nvPr/>
          </p:nvSpPr>
          <p:spPr>
            <a:xfrm>
              <a:off x="-1396464" y="3024133"/>
              <a:ext cx="435852" cy="176191"/>
            </a:xfrm>
            <a:custGeom>
              <a:rect b="b" l="l" r="r" t="t"/>
              <a:pathLst>
                <a:path extrusionOk="0" h="342" w="846">
                  <a:moveTo>
                    <a:pt x="613" y="0"/>
                  </a:moveTo>
                  <a:cubicBezTo>
                    <a:pt x="345" y="0"/>
                    <a:pt x="0" y="102"/>
                    <a:pt x="82" y="338"/>
                  </a:cubicBezTo>
                  <a:cubicBezTo>
                    <a:pt x="97" y="340"/>
                    <a:pt x="113" y="341"/>
                    <a:pt x="130" y="341"/>
                  </a:cubicBezTo>
                  <a:cubicBezTo>
                    <a:pt x="353" y="341"/>
                    <a:pt x="677" y="167"/>
                    <a:pt x="845" y="37"/>
                  </a:cubicBezTo>
                  <a:cubicBezTo>
                    <a:pt x="793" y="13"/>
                    <a:pt x="707" y="0"/>
                    <a:pt x="6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2"/>
            <p:cNvSpPr/>
            <p:nvPr/>
          </p:nvSpPr>
          <p:spPr>
            <a:xfrm>
              <a:off x="-1403161" y="3012799"/>
              <a:ext cx="452339" cy="196799"/>
            </a:xfrm>
            <a:custGeom>
              <a:rect b="b" l="l" r="r" t="t"/>
              <a:pathLst>
                <a:path extrusionOk="0" h="382" w="878">
                  <a:moveTo>
                    <a:pt x="599" y="41"/>
                  </a:moveTo>
                  <a:cubicBezTo>
                    <a:pt x="682" y="41"/>
                    <a:pt x="759" y="50"/>
                    <a:pt x="814" y="66"/>
                  </a:cubicBezTo>
                  <a:lnTo>
                    <a:pt x="814" y="66"/>
                  </a:lnTo>
                  <a:cubicBezTo>
                    <a:pt x="618" y="207"/>
                    <a:pt x="372" y="342"/>
                    <a:pt x="138" y="342"/>
                  </a:cubicBezTo>
                  <a:cubicBezTo>
                    <a:pt x="126" y="342"/>
                    <a:pt x="114" y="342"/>
                    <a:pt x="103" y="341"/>
                  </a:cubicBezTo>
                  <a:lnTo>
                    <a:pt x="103" y="341"/>
                  </a:lnTo>
                  <a:cubicBezTo>
                    <a:pt x="50" y="120"/>
                    <a:pt x="353" y="41"/>
                    <a:pt x="599" y="41"/>
                  </a:cubicBezTo>
                  <a:close/>
                  <a:moveTo>
                    <a:pt x="609" y="0"/>
                  </a:moveTo>
                  <a:cubicBezTo>
                    <a:pt x="337" y="0"/>
                    <a:pt x="1" y="97"/>
                    <a:pt x="74" y="355"/>
                  </a:cubicBezTo>
                  <a:lnTo>
                    <a:pt x="74" y="355"/>
                  </a:lnTo>
                  <a:cubicBezTo>
                    <a:pt x="71" y="366"/>
                    <a:pt x="78" y="379"/>
                    <a:pt x="95" y="379"/>
                  </a:cubicBezTo>
                  <a:cubicBezTo>
                    <a:pt x="112" y="381"/>
                    <a:pt x="129" y="381"/>
                    <a:pt x="145" y="381"/>
                  </a:cubicBezTo>
                  <a:cubicBezTo>
                    <a:pt x="404" y="381"/>
                    <a:pt x="680" y="229"/>
                    <a:pt x="868" y="69"/>
                  </a:cubicBezTo>
                  <a:cubicBezTo>
                    <a:pt x="878" y="69"/>
                    <a:pt x="878" y="50"/>
                    <a:pt x="868" y="40"/>
                  </a:cubicBezTo>
                  <a:cubicBezTo>
                    <a:pt x="810" y="15"/>
                    <a:pt x="714" y="0"/>
                    <a:pt x="60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2"/>
            <p:cNvSpPr/>
            <p:nvPr/>
          </p:nvSpPr>
          <p:spPr>
            <a:xfrm>
              <a:off x="-1514440" y="3193108"/>
              <a:ext cx="279749" cy="485299"/>
            </a:xfrm>
            <a:custGeom>
              <a:rect b="b" l="l" r="r" t="t"/>
              <a:pathLst>
                <a:path extrusionOk="0" h="942" w="543">
                  <a:moveTo>
                    <a:pt x="251" y="0"/>
                  </a:moveTo>
                  <a:lnTo>
                    <a:pt x="251" y="0"/>
                  </a:lnTo>
                  <a:cubicBezTo>
                    <a:pt x="1" y="150"/>
                    <a:pt x="261" y="834"/>
                    <a:pt x="473" y="942"/>
                  </a:cubicBezTo>
                  <a:cubicBezTo>
                    <a:pt x="511" y="822"/>
                    <a:pt x="542" y="682"/>
                    <a:pt x="542" y="552"/>
                  </a:cubicBezTo>
                  <a:cubicBezTo>
                    <a:pt x="533" y="371"/>
                    <a:pt x="362" y="131"/>
                    <a:pt x="2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2"/>
            <p:cNvSpPr/>
            <p:nvPr/>
          </p:nvSpPr>
          <p:spPr>
            <a:xfrm>
              <a:off x="-1468589" y="3181260"/>
              <a:ext cx="259657" cy="505391"/>
            </a:xfrm>
            <a:custGeom>
              <a:rect b="b" l="l" r="r" t="t"/>
              <a:pathLst>
                <a:path extrusionOk="0" h="981" w="504">
                  <a:moveTo>
                    <a:pt x="165" y="48"/>
                  </a:moveTo>
                  <a:lnTo>
                    <a:pt x="165" y="48"/>
                  </a:lnTo>
                  <a:cubicBezTo>
                    <a:pt x="261" y="164"/>
                    <a:pt x="345" y="290"/>
                    <a:pt x="403" y="435"/>
                  </a:cubicBezTo>
                  <a:cubicBezTo>
                    <a:pt x="469" y="596"/>
                    <a:pt x="418" y="767"/>
                    <a:pt x="369" y="931"/>
                  </a:cubicBezTo>
                  <a:lnTo>
                    <a:pt x="369" y="931"/>
                  </a:lnTo>
                  <a:cubicBezTo>
                    <a:pt x="244" y="844"/>
                    <a:pt x="169" y="668"/>
                    <a:pt x="133" y="534"/>
                  </a:cubicBezTo>
                  <a:cubicBezTo>
                    <a:pt x="83" y="397"/>
                    <a:pt x="24" y="152"/>
                    <a:pt x="165" y="48"/>
                  </a:cubicBezTo>
                  <a:close/>
                  <a:moveTo>
                    <a:pt x="160" y="0"/>
                  </a:moveTo>
                  <a:cubicBezTo>
                    <a:pt x="157" y="0"/>
                    <a:pt x="155" y="1"/>
                    <a:pt x="152" y="2"/>
                  </a:cubicBezTo>
                  <a:cubicBezTo>
                    <a:pt x="1" y="103"/>
                    <a:pt x="32" y="324"/>
                    <a:pt x="73" y="483"/>
                  </a:cubicBezTo>
                  <a:cubicBezTo>
                    <a:pt x="111" y="654"/>
                    <a:pt x="213" y="885"/>
                    <a:pt x="374" y="977"/>
                  </a:cubicBezTo>
                  <a:cubicBezTo>
                    <a:pt x="377" y="980"/>
                    <a:pt x="379" y="981"/>
                    <a:pt x="382" y="981"/>
                  </a:cubicBezTo>
                  <a:cubicBezTo>
                    <a:pt x="389" y="981"/>
                    <a:pt x="396" y="974"/>
                    <a:pt x="403" y="965"/>
                  </a:cubicBezTo>
                  <a:cubicBezTo>
                    <a:pt x="453" y="784"/>
                    <a:pt x="504" y="604"/>
                    <a:pt x="434" y="423"/>
                  </a:cubicBezTo>
                  <a:cubicBezTo>
                    <a:pt x="384" y="274"/>
                    <a:pt x="282" y="134"/>
                    <a:pt x="181" y="14"/>
                  </a:cubicBezTo>
                  <a:cubicBezTo>
                    <a:pt x="180" y="12"/>
                    <a:pt x="178" y="10"/>
                    <a:pt x="176" y="9"/>
                  </a:cubicBezTo>
                  <a:lnTo>
                    <a:pt x="176" y="9"/>
                  </a:lnTo>
                  <a:cubicBezTo>
                    <a:pt x="172" y="4"/>
                    <a:pt x="166" y="0"/>
                    <a:pt x="16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2"/>
            <p:cNvSpPr/>
            <p:nvPr/>
          </p:nvSpPr>
          <p:spPr>
            <a:xfrm>
              <a:off x="-1359371" y="3177138"/>
              <a:ext cx="418336" cy="388445"/>
            </a:xfrm>
            <a:custGeom>
              <a:rect b="b" l="l" r="r" t="t"/>
              <a:pathLst>
                <a:path extrusionOk="0" h="754" w="812">
                  <a:moveTo>
                    <a:pt x="131" y="0"/>
                  </a:moveTo>
                  <a:lnTo>
                    <a:pt x="1" y="41"/>
                  </a:lnTo>
                  <a:cubicBezTo>
                    <a:pt x="80" y="352"/>
                    <a:pt x="473" y="602"/>
                    <a:pt x="742" y="754"/>
                  </a:cubicBezTo>
                  <a:cubicBezTo>
                    <a:pt x="812" y="383"/>
                    <a:pt x="511" y="22"/>
                    <a:pt x="1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2"/>
            <p:cNvSpPr/>
            <p:nvPr/>
          </p:nvSpPr>
          <p:spPr>
            <a:xfrm>
              <a:off x="-1371220" y="3170956"/>
              <a:ext cx="425549" cy="404931"/>
            </a:xfrm>
            <a:custGeom>
              <a:rect b="b" l="l" r="r" t="t"/>
              <a:pathLst>
                <a:path extrusionOk="0" h="786" w="826">
                  <a:moveTo>
                    <a:pt x="193" y="31"/>
                  </a:moveTo>
                  <a:cubicBezTo>
                    <a:pt x="285" y="31"/>
                    <a:pt x="411" y="108"/>
                    <a:pt x="474" y="142"/>
                  </a:cubicBezTo>
                  <a:cubicBezTo>
                    <a:pt x="669" y="279"/>
                    <a:pt x="779" y="508"/>
                    <a:pt x="750" y="731"/>
                  </a:cubicBezTo>
                  <a:lnTo>
                    <a:pt x="750" y="731"/>
                  </a:lnTo>
                  <a:cubicBezTo>
                    <a:pt x="481" y="585"/>
                    <a:pt x="148" y="374"/>
                    <a:pt x="50" y="66"/>
                  </a:cubicBezTo>
                  <a:lnTo>
                    <a:pt x="50" y="66"/>
                  </a:lnTo>
                  <a:cubicBezTo>
                    <a:pt x="88" y="56"/>
                    <a:pt x="122" y="42"/>
                    <a:pt x="163" y="34"/>
                  </a:cubicBezTo>
                  <a:cubicBezTo>
                    <a:pt x="173" y="32"/>
                    <a:pt x="183" y="31"/>
                    <a:pt x="193" y="31"/>
                  </a:cubicBezTo>
                  <a:close/>
                  <a:moveTo>
                    <a:pt x="177" y="0"/>
                  </a:moveTo>
                  <a:cubicBezTo>
                    <a:pt x="124" y="0"/>
                    <a:pt x="74" y="15"/>
                    <a:pt x="19" y="32"/>
                  </a:cubicBezTo>
                  <a:lnTo>
                    <a:pt x="19" y="32"/>
                  </a:lnTo>
                  <a:cubicBezTo>
                    <a:pt x="9" y="33"/>
                    <a:pt x="0" y="40"/>
                    <a:pt x="2" y="49"/>
                  </a:cubicBezTo>
                  <a:lnTo>
                    <a:pt x="2" y="49"/>
                  </a:lnTo>
                  <a:cubicBezTo>
                    <a:pt x="2" y="54"/>
                    <a:pt x="4" y="60"/>
                    <a:pt x="8" y="64"/>
                  </a:cubicBezTo>
                  <a:lnTo>
                    <a:pt x="8" y="64"/>
                  </a:lnTo>
                  <a:cubicBezTo>
                    <a:pt x="111" y="409"/>
                    <a:pt x="467" y="625"/>
                    <a:pt x="756" y="785"/>
                  </a:cubicBezTo>
                  <a:cubicBezTo>
                    <a:pt x="765" y="785"/>
                    <a:pt x="787" y="785"/>
                    <a:pt x="787" y="766"/>
                  </a:cubicBezTo>
                  <a:cubicBezTo>
                    <a:pt x="825" y="535"/>
                    <a:pt x="727" y="304"/>
                    <a:pt x="546" y="154"/>
                  </a:cubicBezTo>
                  <a:cubicBezTo>
                    <a:pt x="455" y="72"/>
                    <a:pt x="334" y="22"/>
                    <a:pt x="214" y="3"/>
                  </a:cubicBezTo>
                  <a:cubicBezTo>
                    <a:pt x="201" y="1"/>
                    <a:pt x="189" y="0"/>
                    <a:pt x="17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2"/>
            <p:cNvSpPr/>
            <p:nvPr/>
          </p:nvSpPr>
          <p:spPr>
            <a:xfrm>
              <a:off x="-2496892" y="3177138"/>
              <a:ext cx="291083" cy="248316"/>
            </a:xfrm>
            <a:custGeom>
              <a:rect b="b" l="l" r="r" t="t"/>
              <a:pathLst>
                <a:path extrusionOk="0" h="482" w="565">
                  <a:moveTo>
                    <a:pt x="1" y="0"/>
                  </a:moveTo>
                  <a:lnTo>
                    <a:pt x="1" y="0"/>
                  </a:lnTo>
                  <a:cubicBezTo>
                    <a:pt x="10" y="231"/>
                    <a:pt x="302" y="431"/>
                    <a:pt x="463" y="482"/>
                  </a:cubicBezTo>
                  <a:lnTo>
                    <a:pt x="564" y="482"/>
                  </a:lnTo>
                  <a:cubicBezTo>
                    <a:pt x="504" y="181"/>
                    <a:pt x="292" y="6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2"/>
            <p:cNvSpPr/>
            <p:nvPr/>
          </p:nvSpPr>
          <p:spPr>
            <a:xfrm>
              <a:off x="-2511833" y="3166835"/>
              <a:ext cx="315813" cy="270984"/>
            </a:xfrm>
            <a:custGeom>
              <a:rect b="b" l="l" r="r" t="t"/>
              <a:pathLst>
                <a:path extrusionOk="0" h="526" w="613">
                  <a:moveTo>
                    <a:pt x="55" y="49"/>
                  </a:moveTo>
                  <a:lnTo>
                    <a:pt x="55" y="49"/>
                  </a:lnTo>
                  <a:cubicBezTo>
                    <a:pt x="301" y="101"/>
                    <a:pt x="490" y="234"/>
                    <a:pt x="564" y="482"/>
                  </a:cubicBezTo>
                  <a:lnTo>
                    <a:pt x="492" y="482"/>
                  </a:lnTo>
                  <a:cubicBezTo>
                    <a:pt x="310" y="416"/>
                    <a:pt x="91" y="256"/>
                    <a:pt x="55" y="49"/>
                  </a:cubicBezTo>
                  <a:close/>
                  <a:moveTo>
                    <a:pt x="30" y="1"/>
                  </a:moveTo>
                  <a:cubicBezTo>
                    <a:pt x="20" y="1"/>
                    <a:pt x="1" y="11"/>
                    <a:pt x="10" y="20"/>
                  </a:cubicBezTo>
                  <a:cubicBezTo>
                    <a:pt x="29" y="257"/>
                    <a:pt x="263" y="446"/>
                    <a:pt x="473" y="509"/>
                  </a:cubicBezTo>
                  <a:lnTo>
                    <a:pt x="473" y="509"/>
                  </a:lnTo>
                  <a:cubicBezTo>
                    <a:pt x="477" y="515"/>
                    <a:pt x="483" y="520"/>
                    <a:pt x="492" y="523"/>
                  </a:cubicBezTo>
                  <a:lnTo>
                    <a:pt x="593" y="523"/>
                  </a:lnTo>
                  <a:cubicBezTo>
                    <a:pt x="595" y="525"/>
                    <a:pt x="596" y="526"/>
                    <a:pt x="598" y="526"/>
                  </a:cubicBezTo>
                  <a:cubicBezTo>
                    <a:pt x="606" y="526"/>
                    <a:pt x="612" y="510"/>
                    <a:pt x="612" y="502"/>
                  </a:cubicBezTo>
                  <a:cubicBezTo>
                    <a:pt x="543" y="201"/>
                    <a:pt x="321" y="61"/>
                    <a:pt x="3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2"/>
            <p:cNvSpPr/>
            <p:nvPr/>
          </p:nvSpPr>
          <p:spPr>
            <a:xfrm>
              <a:off x="-2811668" y="3408450"/>
              <a:ext cx="429670" cy="348261"/>
            </a:xfrm>
            <a:custGeom>
              <a:rect b="b" l="l" r="r" t="t"/>
              <a:pathLst>
                <a:path extrusionOk="0" h="676" w="834">
                  <a:moveTo>
                    <a:pt x="666" y="1"/>
                  </a:moveTo>
                  <a:cubicBezTo>
                    <a:pt x="340" y="1"/>
                    <a:pt x="147" y="389"/>
                    <a:pt x="0" y="676"/>
                  </a:cubicBezTo>
                  <a:cubicBezTo>
                    <a:pt x="181" y="565"/>
                    <a:pt x="381" y="495"/>
                    <a:pt x="532" y="355"/>
                  </a:cubicBezTo>
                  <a:cubicBezTo>
                    <a:pt x="621" y="264"/>
                    <a:pt x="713" y="115"/>
                    <a:pt x="783" y="33"/>
                  </a:cubicBezTo>
                  <a:lnTo>
                    <a:pt x="833" y="33"/>
                  </a:lnTo>
                  <a:cubicBezTo>
                    <a:pt x="774" y="11"/>
                    <a:pt x="718" y="1"/>
                    <a:pt x="6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2"/>
            <p:cNvSpPr/>
            <p:nvPr/>
          </p:nvSpPr>
          <p:spPr>
            <a:xfrm>
              <a:off x="-2826093" y="3400207"/>
              <a:ext cx="455945" cy="367838"/>
            </a:xfrm>
            <a:custGeom>
              <a:rect b="b" l="l" r="r" t="t"/>
              <a:pathLst>
                <a:path extrusionOk="0" h="714" w="885">
                  <a:moveTo>
                    <a:pt x="700" y="41"/>
                  </a:moveTo>
                  <a:cubicBezTo>
                    <a:pt x="728" y="41"/>
                    <a:pt x="757" y="44"/>
                    <a:pt x="787" y="50"/>
                  </a:cubicBezTo>
                  <a:lnTo>
                    <a:pt x="787" y="50"/>
                  </a:lnTo>
                  <a:cubicBezTo>
                    <a:pt x="779" y="57"/>
                    <a:pt x="771" y="67"/>
                    <a:pt x="760" y="80"/>
                  </a:cubicBezTo>
                  <a:cubicBezTo>
                    <a:pt x="700" y="150"/>
                    <a:pt x="649" y="239"/>
                    <a:pt x="589" y="321"/>
                  </a:cubicBezTo>
                  <a:cubicBezTo>
                    <a:pt x="462" y="476"/>
                    <a:pt x="244" y="548"/>
                    <a:pt x="70" y="643"/>
                  </a:cubicBezTo>
                  <a:lnTo>
                    <a:pt x="70" y="643"/>
                  </a:lnTo>
                  <a:cubicBezTo>
                    <a:pt x="213" y="379"/>
                    <a:pt x="395" y="41"/>
                    <a:pt x="700" y="41"/>
                  </a:cubicBezTo>
                  <a:close/>
                  <a:moveTo>
                    <a:pt x="703" y="0"/>
                  </a:moveTo>
                  <a:cubicBezTo>
                    <a:pt x="358" y="0"/>
                    <a:pt x="157" y="394"/>
                    <a:pt x="9" y="682"/>
                  </a:cubicBezTo>
                  <a:cubicBezTo>
                    <a:pt x="1" y="698"/>
                    <a:pt x="12" y="713"/>
                    <a:pt x="27" y="713"/>
                  </a:cubicBezTo>
                  <a:cubicBezTo>
                    <a:pt x="31" y="713"/>
                    <a:pt x="34" y="713"/>
                    <a:pt x="38" y="711"/>
                  </a:cubicBezTo>
                  <a:cubicBezTo>
                    <a:pt x="209" y="612"/>
                    <a:pt x="389" y="530"/>
                    <a:pt x="551" y="410"/>
                  </a:cubicBezTo>
                  <a:cubicBezTo>
                    <a:pt x="620" y="359"/>
                    <a:pt x="661" y="280"/>
                    <a:pt x="710" y="220"/>
                  </a:cubicBezTo>
                  <a:cubicBezTo>
                    <a:pt x="741" y="169"/>
                    <a:pt x="770" y="131"/>
                    <a:pt x="811" y="90"/>
                  </a:cubicBezTo>
                  <a:cubicBezTo>
                    <a:pt x="820" y="70"/>
                    <a:pt x="842" y="70"/>
                    <a:pt x="861" y="70"/>
                  </a:cubicBezTo>
                  <a:cubicBezTo>
                    <a:pt x="863" y="71"/>
                    <a:pt x="865" y="72"/>
                    <a:pt x="867" y="72"/>
                  </a:cubicBezTo>
                  <a:cubicBezTo>
                    <a:pt x="872" y="72"/>
                    <a:pt x="876" y="68"/>
                    <a:pt x="879" y="63"/>
                  </a:cubicBezTo>
                  <a:lnTo>
                    <a:pt x="879" y="63"/>
                  </a:lnTo>
                  <a:cubicBezTo>
                    <a:pt x="884" y="55"/>
                    <a:pt x="884" y="44"/>
                    <a:pt x="878" y="37"/>
                  </a:cubicBezTo>
                  <a:lnTo>
                    <a:pt x="878" y="37"/>
                  </a:lnTo>
                  <a:cubicBezTo>
                    <a:pt x="877" y="34"/>
                    <a:pt x="874" y="31"/>
                    <a:pt x="871" y="29"/>
                  </a:cubicBezTo>
                  <a:cubicBezTo>
                    <a:pt x="811" y="9"/>
                    <a:pt x="755" y="0"/>
                    <a:pt x="70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2"/>
            <p:cNvSpPr/>
            <p:nvPr/>
          </p:nvSpPr>
          <p:spPr>
            <a:xfrm>
              <a:off x="-2527803" y="3424935"/>
              <a:ext cx="321995" cy="605851"/>
            </a:xfrm>
            <a:custGeom>
              <a:rect b="b" l="l" r="r" t="t"/>
              <a:pathLst>
                <a:path extrusionOk="0" h="1176" w="625">
                  <a:moveTo>
                    <a:pt x="263" y="1"/>
                  </a:moveTo>
                  <a:cubicBezTo>
                    <a:pt x="82" y="102"/>
                    <a:pt x="32" y="352"/>
                    <a:pt x="22" y="533"/>
                  </a:cubicBezTo>
                  <a:cubicBezTo>
                    <a:pt x="22" y="704"/>
                    <a:pt x="0" y="904"/>
                    <a:pt x="51" y="1176"/>
                  </a:cubicBezTo>
                  <a:cubicBezTo>
                    <a:pt x="232" y="925"/>
                    <a:pt x="624" y="403"/>
                    <a:pt x="393" y="92"/>
                  </a:cubicBezTo>
                  <a:lnTo>
                    <a:pt x="2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2"/>
            <p:cNvSpPr/>
            <p:nvPr/>
          </p:nvSpPr>
          <p:spPr>
            <a:xfrm>
              <a:off x="-2537592" y="3412571"/>
              <a:ext cx="263263" cy="626458"/>
            </a:xfrm>
            <a:custGeom>
              <a:rect b="b" l="l" r="r" t="t"/>
              <a:pathLst>
                <a:path extrusionOk="0" h="1216" w="511">
                  <a:moveTo>
                    <a:pt x="280" y="42"/>
                  </a:moveTo>
                  <a:cubicBezTo>
                    <a:pt x="329" y="79"/>
                    <a:pt x="392" y="110"/>
                    <a:pt x="422" y="155"/>
                  </a:cubicBezTo>
                  <a:cubicBezTo>
                    <a:pt x="491" y="275"/>
                    <a:pt x="463" y="427"/>
                    <a:pt x="422" y="547"/>
                  </a:cubicBezTo>
                  <a:cubicBezTo>
                    <a:pt x="357" y="770"/>
                    <a:pt x="214" y="958"/>
                    <a:pt x="82" y="1146"/>
                  </a:cubicBezTo>
                  <a:lnTo>
                    <a:pt x="82" y="1146"/>
                  </a:lnTo>
                  <a:cubicBezTo>
                    <a:pt x="52" y="949"/>
                    <a:pt x="60" y="754"/>
                    <a:pt x="60" y="557"/>
                  </a:cubicBezTo>
                  <a:cubicBezTo>
                    <a:pt x="60" y="380"/>
                    <a:pt x="118" y="156"/>
                    <a:pt x="280" y="42"/>
                  </a:cubicBezTo>
                  <a:close/>
                  <a:moveTo>
                    <a:pt x="275" y="0"/>
                  </a:moveTo>
                  <a:cubicBezTo>
                    <a:pt x="265" y="0"/>
                    <a:pt x="258" y="7"/>
                    <a:pt x="256" y="14"/>
                  </a:cubicBezTo>
                  <a:lnTo>
                    <a:pt x="256" y="14"/>
                  </a:lnTo>
                  <a:cubicBezTo>
                    <a:pt x="99" y="118"/>
                    <a:pt x="50" y="311"/>
                    <a:pt x="19" y="487"/>
                  </a:cubicBezTo>
                  <a:cubicBezTo>
                    <a:pt x="0" y="718"/>
                    <a:pt x="10" y="969"/>
                    <a:pt x="51" y="1200"/>
                  </a:cubicBezTo>
                  <a:cubicBezTo>
                    <a:pt x="51" y="1211"/>
                    <a:pt x="57" y="1216"/>
                    <a:pt x="65" y="1216"/>
                  </a:cubicBezTo>
                  <a:cubicBezTo>
                    <a:pt x="70" y="1216"/>
                    <a:pt x="76" y="1213"/>
                    <a:pt x="80" y="1209"/>
                  </a:cubicBezTo>
                  <a:cubicBezTo>
                    <a:pt x="251" y="988"/>
                    <a:pt x="412" y="757"/>
                    <a:pt x="482" y="487"/>
                  </a:cubicBezTo>
                  <a:cubicBezTo>
                    <a:pt x="511" y="376"/>
                    <a:pt x="511" y="266"/>
                    <a:pt x="463" y="155"/>
                  </a:cubicBezTo>
                  <a:cubicBezTo>
                    <a:pt x="432" y="86"/>
                    <a:pt x="355" y="48"/>
                    <a:pt x="295" y="8"/>
                  </a:cubicBezTo>
                  <a:lnTo>
                    <a:pt x="295" y="8"/>
                  </a:lnTo>
                  <a:cubicBezTo>
                    <a:pt x="292" y="3"/>
                    <a:pt x="288" y="0"/>
                    <a:pt x="282" y="0"/>
                  </a:cubicBezTo>
                  <a:cubicBezTo>
                    <a:pt x="281" y="0"/>
                    <a:pt x="280" y="0"/>
                    <a:pt x="279" y="1"/>
                  </a:cubicBezTo>
                  <a:lnTo>
                    <a:pt x="279" y="1"/>
                  </a:lnTo>
                  <a:cubicBezTo>
                    <a:pt x="278" y="0"/>
                    <a:pt x="276" y="0"/>
                    <a:pt x="27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2"/>
            <p:cNvSpPr/>
            <p:nvPr/>
          </p:nvSpPr>
          <p:spPr>
            <a:xfrm>
              <a:off x="-2346459" y="3436269"/>
              <a:ext cx="274597" cy="372475"/>
            </a:xfrm>
            <a:custGeom>
              <a:rect b="b" l="l" r="r" t="t"/>
              <a:pathLst>
                <a:path extrusionOk="0" h="723" w="533">
                  <a:moveTo>
                    <a:pt x="0" y="0"/>
                  </a:moveTo>
                  <a:lnTo>
                    <a:pt x="120" y="159"/>
                  </a:lnTo>
                  <a:cubicBezTo>
                    <a:pt x="190" y="410"/>
                    <a:pt x="361" y="552"/>
                    <a:pt x="532" y="723"/>
                  </a:cubicBezTo>
                  <a:cubicBezTo>
                    <a:pt x="532" y="381"/>
                    <a:pt x="380" y="8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2"/>
            <p:cNvSpPr/>
            <p:nvPr/>
          </p:nvSpPr>
          <p:spPr>
            <a:xfrm>
              <a:off x="-2359339" y="3424935"/>
              <a:ext cx="297266" cy="394112"/>
            </a:xfrm>
            <a:custGeom>
              <a:rect b="b" l="l" r="r" t="t"/>
              <a:pathLst>
                <a:path extrusionOk="0" h="765" w="577">
                  <a:moveTo>
                    <a:pt x="76" y="56"/>
                  </a:moveTo>
                  <a:cubicBezTo>
                    <a:pt x="370" y="141"/>
                    <a:pt x="521" y="394"/>
                    <a:pt x="537" y="693"/>
                  </a:cubicBezTo>
                  <a:lnTo>
                    <a:pt x="537" y="693"/>
                  </a:lnTo>
                  <a:cubicBezTo>
                    <a:pt x="399" y="558"/>
                    <a:pt x="259" y="425"/>
                    <a:pt x="186" y="232"/>
                  </a:cubicBezTo>
                  <a:cubicBezTo>
                    <a:pt x="165" y="181"/>
                    <a:pt x="155" y="162"/>
                    <a:pt x="126" y="111"/>
                  </a:cubicBezTo>
                  <a:cubicBezTo>
                    <a:pt x="109" y="96"/>
                    <a:pt x="92" y="76"/>
                    <a:pt x="76" y="56"/>
                  </a:cubicBezTo>
                  <a:close/>
                  <a:moveTo>
                    <a:pt x="25" y="1"/>
                  </a:moveTo>
                  <a:cubicBezTo>
                    <a:pt x="19" y="1"/>
                    <a:pt x="14" y="5"/>
                    <a:pt x="10" y="11"/>
                  </a:cubicBezTo>
                  <a:lnTo>
                    <a:pt x="10" y="11"/>
                  </a:lnTo>
                  <a:cubicBezTo>
                    <a:pt x="4" y="18"/>
                    <a:pt x="1" y="32"/>
                    <a:pt x="6" y="42"/>
                  </a:cubicBezTo>
                  <a:cubicBezTo>
                    <a:pt x="35" y="71"/>
                    <a:pt x="66" y="111"/>
                    <a:pt x="95" y="143"/>
                  </a:cubicBezTo>
                  <a:cubicBezTo>
                    <a:pt x="136" y="191"/>
                    <a:pt x="145" y="242"/>
                    <a:pt x="177" y="311"/>
                  </a:cubicBezTo>
                  <a:cubicBezTo>
                    <a:pt x="256" y="492"/>
                    <a:pt x="405" y="624"/>
                    <a:pt x="548" y="754"/>
                  </a:cubicBezTo>
                  <a:cubicBezTo>
                    <a:pt x="551" y="762"/>
                    <a:pt x="556" y="765"/>
                    <a:pt x="561" y="765"/>
                  </a:cubicBezTo>
                  <a:cubicBezTo>
                    <a:pt x="569" y="765"/>
                    <a:pt x="576" y="757"/>
                    <a:pt x="576" y="745"/>
                  </a:cubicBezTo>
                  <a:cubicBezTo>
                    <a:pt x="576" y="741"/>
                    <a:pt x="576" y="737"/>
                    <a:pt x="576" y="733"/>
                  </a:cubicBezTo>
                  <a:lnTo>
                    <a:pt x="576" y="733"/>
                  </a:lnTo>
                  <a:cubicBezTo>
                    <a:pt x="576" y="733"/>
                    <a:pt x="576" y="733"/>
                    <a:pt x="576" y="733"/>
                  </a:cubicBezTo>
                  <a:cubicBezTo>
                    <a:pt x="576" y="733"/>
                    <a:pt x="576" y="733"/>
                    <a:pt x="576" y="733"/>
                  </a:cubicBezTo>
                  <a:lnTo>
                    <a:pt x="576" y="733"/>
                  </a:lnTo>
                  <a:cubicBezTo>
                    <a:pt x="572" y="377"/>
                    <a:pt x="392" y="82"/>
                    <a:pt x="2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2"/>
            <p:cNvSpPr/>
            <p:nvPr/>
          </p:nvSpPr>
          <p:spPr>
            <a:xfrm>
              <a:off x="-1917313" y="1482228"/>
              <a:ext cx="155588" cy="144765"/>
            </a:xfrm>
            <a:custGeom>
              <a:rect b="b" l="l" r="r" t="t"/>
              <a:pathLst>
                <a:path extrusionOk="0" h="281" w="302">
                  <a:moveTo>
                    <a:pt x="17" y="0"/>
                  </a:moveTo>
                  <a:cubicBezTo>
                    <a:pt x="11" y="0"/>
                    <a:pt x="6" y="1"/>
                    <a:pt x="0" y="1"/>
                  </a:cubicBezTo>
                  <a:cubicBezTo>
                    <a:pt x="0" y="160"/>
                    <a:pt x="171" y="271"/>
                    <a:pt x="291" y="281"/>
                  </a:cubicBezTo>
                  <a:lnTo>
                    <a:pt x="301" y="230"/>
                  </a:lnTo>
                  <a:cubicBezTo>
                    <a:pt x="225" y="135"/>
                    <a:pt x="146" y="0"/>
                    <a:pt x="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2"/>
            <p:cNvSpPr/>
            <p:nvPr/>
          </p:nvSpPr>
          <p:spPr>
            <a:xfrm>
              <a:off x="-1927616" y="1471409"/>
              <a:ext cx="180317" cy="166918"/>
            </a:xfrm>
            <a:custGeom>
              <a:rect b="b" l="l" r="r" t="t"/>
              <a:pathLst>
                <a:path extrusionOk="0" h="324" w="350">
                  <a:moveTo>
                    <a:pt x="42" y="43"/>
                  </a:moveTo>
                  <a:cubicBezTo>
                    <a:pt x="119" y="51"/>
                    <a:pt x="174" y="107"/>
                    <a:pt x="230" y="162"/>
                  </a:cubicBezTo>
                  <a:cubicBezTo>
                    <a:pt x="251" y="191"/>
                    <a:pt x="280" y="222"/>
                    <a:pt x="302" y="251"/>
                  </a:cubicBezTo>
                  <a:lnTo>
                    <a:pt x="302" y="263"/>
                  </a:lnTo>
                  <a:lnTo>
                    <a:pt x="302" y="281"/>
                  </a:lnTo>
                  <a:lnTo>
                    <a:pt x="302" y="281"/>
                  </a:lnTo>
                  <a:cubicBezTo>
                    <a:pt x="181" y="268"/>
                    <a:pt x="62" y="169"/>
                    <a:pt x="42" y="43"/>
                  </a:cubicBezTo>
                  <a:close/>
                  <a:moveTo>
                    <a:pt x="20" y="1"/>
                  </a:moveTo>
                  <a:cubicBezTo>
                    <a:pt x="10" y="1"/>
                    <a:pt x="1" y="10"/>
                    <a:pt x="1" y="22"/>
                  </a:cubicBezTo>
                  <a:cubicBezTo>
                    <a:pt x="10" y="191"/>
                    <a:pt x="160" y="311"/>
                    <a:pt x="311" y="323"/>
                  </a:cubicBezTo>
                  <a:cubicBezTo>
                    <a:pt x="312" y="323"/>
                    <a:pt x="313" y="323"/>
                    <a:pt x="314" y="323"/>
                  </a:cubicBezTo>
                  <a:lnTo>
                    <a:pt x="314" y="323"/>
                  </a:lnTo>
                  <a:cubicBezTo>
                    <a:pt x="315" y="323"/>
                    <a:pt x="316" y="323"/>
                    <a:pt x="317" y="323"/>
                  </a:cubicBezTo>
                  <a:cubicBezTo>
                    <a:pt x="324" y="323"/>
                    <a:pt x="330" y="320"/>
                    <a:pt x="331" y="313"/>
                  </a:cubicBezTo>
                  <a:lnTo>
                    <a:pt x="331" y="313"/>
                  </a:lnTo>
                  <a:cubicBezTo>
                    <a:pt x="332" y="311"/>
                    <a:pt x="332" y="309"/>
                    <a:pt x="333" y="307"/>
                  </a:cubicBezTo>
                  <a:lnTo>
                    <a:pt x="333" y="307"/>
                  </a:lnTo>
                  <a:cubicBezTo>
                    <a:pt x="342" y="288"/>
                    <a:pt x="349" y="262"/>
                    <a:pt x="340" y="241"/>
                  </a:cubicBezTo>
                  <a:cubicBezTo>
                    <a:pt x="331" y="212"/>
                    <a:pt x="280" y="162"/>
                    <a:pt x="261" y="131"/>
                  </a:cubicBezTo>
                  <a:cubicBezTo>
                    <a:pt x="201" y="61"/>
                    <a:pt x="121" y="1"/>
                    <a:pt x="2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2"/>
            <p:cNvSpPr/>
            <p:nvPr/>
          </p:nvSpPr>
          <p:spPr>
            <a:xfrm>
              <a:off x="-1716392" y="1626475"/>
              <a:ext cx="300357" cy="186495"/>
            </a:xfrm>
            <a:custGeom>
              <a:rect b="b" l="l" r="r" t="t"/>
              <a:pathLst>
                <a:path extrusionOk="0" h="362" w="583">
                  <a:moveTo>
                    <a:pt x="0" y="1"/>
                  </a:moveTo>
                  <a:lnTo>
                    <a:pt x="202" y="241"/>
                  </a:lnTo>
                  <a:cubicBezTo>
                    <a:pt x="323" y="311"/>
                    <a:pt x="443" y="352"/>
                    <a:pt x="583" y="362"/>
                  </a:cubicBezTo>
                  <a:cubicBezTo>
                    <a:pt x="482" y="131"/>
                    <a:pt x="241"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2"/>
            <p:cNvSpPr/>
            <p:nvPr/>
          </p:nvSpPr>
          <p:spPr>
            <a:xfrm>
              <a:off x="-1731332" y="1616687"/>
              <a:ext cx="325601" cy="207617"/>
            </a:xfrm>
            <a:custGeom>
              <a:rect b="b" l="l" r="r" t="t"/>
              <a:pathLst>
                <a:path extrusionOk="0" h="403" w="632">
                  <a:moveTo>
                    <a:pt x="69" y="44"/>
                  </a:moveTo>
                  <a:cubicBezTo>
                    <a:pt x="282" y="63"/>
                    <a:pt x="475" y="163"/>
                    <a:pt x="576" y="357"/>
                  </a:cubicBezTo>
                  <a:lnTo>
                    <a:pt x="576" y="357"/>
                  </a:lnTo>
                  <a:cubicBezTo>
                    <a:pt x="438" y="337"/>
                    <a:pt x="294" y="301"/>
                    <a:pt x="210" y="190"/>
                  </a:cubicBezTo>
                  <a:cubicBezTo>
                    <a:pt x="161" y="142"/>
                    <a:pt x="112" y="93"/>
                    <a:pt x="69" y="44"/>
                  </a:cubicBezTo>
                  <a:close/>
                  <a:moveTo>
                    <a:pt x="29" y="0"/>
                  </a:moveTo>
                  <a:cubicBezTo>
                    <a:pt x="20" y="0"/>
                    <a:pt x="14" y="4"/>
                    <a:pt x="10" y="10"/>
                  </a:cubicBezTo>
                  <a:lnTo>
                    <a:pt x="10" y="10"/>
                  </a:lnTo>
                  <a:cubicBezTo>
                    <a:pt x="3" y="18"/>
                    <a:pt x="0" y="30"/>
                    <a:pt x="10" y="41"/>
                  </a:cubicBezTo>
                  <a:cubicBezTo>
                    <a:pt x="70" y="111"/>
                    <a:pt x="130" y="181"/>
                    <a:pt x="200" y="251"/>
                  </a:cubicBezTo>
                  <a:cubicBezTo>
                    <a:pt x="292" y="352"/>
                    <a:pt x="472" y="381"/>
                    <a:pt x="612" y="402"/>
                  </a:cubicBezTo>
                  <a:cubicBezTo>
                    <a:pt x="621" y="402"/>
                    <a:pt x="631" y="381"/>
                    <a:pt x="621" y="371"/>
                  </a:cubicBezTo>
                  <a:cubicBezTo>
                    <a:pt x="511" y="130"/>
                    <a:pt x="282" y="10"/>
                    <a:pt x="2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2"/>
            <p:cNvSpPr/>
            <p:nvPr/>
          </p:nvSpPr>
          <p:spPr>
            <a:xfrm>
              <a:off x="-2790546" y="1027332"/>
              <a:ext cx="516222" cy="258620"/>
            </a:xfrm>
            <a:custGeom>
              <a:rect b="b" l="l" r="r" t="t"/>
              <a:pathLst>
                <a:path extrusionOk="0" h="502" w="1002">
                  <a:moveTo>
                    <a:pt x="0" y="1"/>
                  </a:moveTo>
                  <a:cubicBezTo>
                    <a:pt x="111" y="270"/>
                    <a:pt x="580" y="451"/>
                    <a:pt x="843" y="501"/>
                  </a:cubicBezTo>
                  <a:lnTo>
                    <a:pt x="881" y="451"/>
                  </a:lnTo>
                  <a:cubicBezTo>
                    <a:pt x="1002" y="20"/>
                    <a:pt x="241"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2"/>
            <p:cNvSpPr/>
            <p:nvPr/>
          </p:nvSpPr>
          <p:spPr>
            <a:xfrm>
              <a:off x="-2801880" y="1017544"/>
              <a:ext cx="538891" cy="279742"/>
            </a:xfrm>
            <a:custGeom>
              <a:rect b="b" l="l" r="r" t="t"/>
              <a:pathLst>
                <a:path extrusionOk="0" h="543" w="1046">
                  <a:moveTo>
                    <a:pt x="54" y="39"/>
                  </a:moveTo>
                  <a:cubicBezTo>
                    <a:pt x="325" y="40"/>
                    <a:pt x="977" y="65"/>
                    <a:pt x="887" y="458"/>
                  </a:cubicBezTo>
                  <a:lnTo>
                    <a:pt x="887" y="458"/>
                  </a:lnTo>
                  <a:cubicBezTo>
                    <a:pt x="886" y="458"/>
                    <a:pt x="885" y="459"/>
                    <a:pt x="884" y="460"/>
                  </a:cubicBezTo>
                  <a:cubicBezTo>
                    <a:pt x="884" y="470"/>
                    <a:pt x="874" y="470"/>
                    <a:pt x="874" y="482"/>
                  </a:cubicBezTo>
                  <a:lnTo>
                    <a:pt x="855" y="501"/>
                  </a:lnTo>
                  <a:cubicBezTo>
                    <a:pt x="814" y="491"/>
                    <a:pt x="783" y="482"/>
                    <a:pt x="744" y="470"/>
                  </a:cubicBezTo>
                  <a:cubicBezTo>
                    <a:pt x="653" y="441"/>
                    <a:pt x="564" y="410"/>
                    <a:pt x="472" y="371"/>
                  </a:cubicBezTo>
                  <a:cubicBezTo>
                    <a:pt x="311" y="305"/>
                    <a:pt x="132" y="202"/>
                    <a:pt x="54" y="39"/>
                  </a:cubicBezTo>
                  <a:close/>
                  <a:moveTo>
                    <a:pt x="22" y="0"/>
                  </a:moveTo>
                  <a:cubicBezTo>
                    <a:pt x="0" y="0"/>
                    <a:pt x="0" y="20"/>
                    <a:pt x="0" y="29"/>
                  </a:cubicBezTo>
                  <a:cubicBezTo>
                    <a:pt x="133" y="340"/>
                    <a:pt x="564" y="470"/>
                    <a:pt x="865" y="542"/>
                  </a:cubicBezTo>
                  <a:cubicBezTo>
                    <a:pt x="874" y="542"/>
                    <a:pt x="874" y="542"/>
                    <a:pt x="884" y="530"/>
                  </a:cubicBezTo>
                  <a:cubicBezTo>
                    <a:pt x="892" y="522"/>
                    <a:pt x="900" y="508"/>
                    <a:pt x="909" y="492"/>
                  </a:cubicBezTo>
                  <a:lnTo>
                    <a:pt x="909" y="492"/>
                  </a:lnTo>
                  <a:cubicBezTo>
                    <a:pt x="916" y="491"/>
                    <a:pt x="922" y="488"/>
                    <a:pt x="925" y="482"/>
                  </a:cubicBezTo>
                  <a:cubicBezTo>
                    <a:pt x="1045" y="20"/>
                    <a:pt x="301" y="0"/>
                    <a:pt x="2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2"/>
            <p:cNvSpPr/>
            <p:nvPr/>
          </p:nvSpPr>
          <p:spPr>
            <a:xfrm>
              <a:off x="-2874005" y="1217945"/>
              <a:ext cx="574954" cy="347231"/>
            </a:xfrm>
            <a:custGeom>
              <a:rect b="b" l="l" r="r" t="t"/>
              <a:pathLst>
                <a:path extrusionOk="0" h="674" w="1116">
                  <a:moveTo>
                    <a:pt x="792" y="1"/>
                  </a:moveTo>
                  <a:cubicBezTo>
                    <a:pt x="447" y="1"/>
                    <a:pt x="88" y="374"/>
                    <a:pt x="1" y="673"/>
                  </a:cubicBezTo>
                  <a:cubicBezTo>
                    <a:pt x="140" y="574"/>
                    <a:pt x="352" y="543"/>
                    <a:pt x="523" y="493"/>
                  </a:cubicBezTo>
                  <a:cubicBezTo>
                    <a:pt x="774" y="403"/>
                    <a:pt x="954" y="322"/>
                    <a:pt x="1116" y="122"/>
                  </a:cubicBezTo>
                  <a:lnTo>
                    <a:pt x="1065" y="93"/>
                  </a:lnTo>
                  <a:cubicBezTo>
                    <a:pt x="979" y="28"/>
                    <a:pt x="886" y="1"/>
                    <a:pt x="7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2"/>
            <p:cNvSpPr/>
            <p:nvPr/>
          </p:nvSpPr>
          <p:spPr>
            <a:xfrm>
              <a:off x="-2887400" y="1206611"/>
              <a:ext cx="603290" cy="365777"/>
            </a:xfrm>
            <a:custGeom>
              <a:rect b="b" l="l" r="r" t="t"/>
              <a:pathLst>
                <a:path extrusionOk="0" h="710" w="1171">
                  <a:moveTo>
                    <a:pt x="809" y="44"/>
                  </a:moveTo>
                  <a:cubicBezTo>
                    <a:pt x="901" y="44"/>
                    <a:pt x="994" y="71"/>
                    <a:pt x="1081" y="134"/>
                  </a:cubicBezTo>
                  <a:cubicBezTo>
                    <a:pt x="1085" y="135"/>
                    <a:pt x="1089" y="136"/>
                    <a:pt x="1092" y="136"/>
                  </a:cubicBezTo>
                  <a:cubicBezTo>
                    <a:pt x="1094" y="136"/>
                    <a:pt x="1095" y="136"/>
                    <a:pt x="1096" y="136"/>
                  </a:cubicBezTo>
                  <a:lnTo>
                    <a:pt x="1096" y="136"/>
                  </a:lnTo>
                  <a:cubicBezTo>
                    <a:pt x="1102" y="137"/>
                    <a:pt x="1109" y="140"/>
                    <a:pt x="1114" y="143"/>
                  </a:cubicBezTo>
                  <a:lnTo>
                    <a:pt x="1114" y="143"/>
                  </a:lnTo>
                  <a:cubicBezTo>
                    <a:pt x="977" y="303"/>
                    <a:pt x="802" y="397"/>
                    <a:pt x="600" y="476"/>
                  </a:cubicBezTo>
                  <a:cubicBezTo>
                    <a:pt x="420" y="541"/>
                    <a:pt x="217" y="554"/>
                    <a:pt x="52" y="653"/>
                  </a:cubicBezTo>
                  <a:lnTo>
                    <a:pt x="52" y="653"/>
                  </a:lnTo>
                  <a:cubicBezTo>
                    <a:pt x="170" y="365"/>
                    <a:pt x="490" y="44"/>
                    <a:pt x="809" y="44"/>
                  </a:cubicBezTo>
                  <a:close/>
                  <a:moveTo>
                    <a:pt x="812" y="0"/>
                  </a:moveTo>
                  <a:cubicBezTo>
                    <a:pt x="459" y="0"/>
                    <a:pt x="109" y="370"/>
                    <a:pt x="7" y="685"/>
                  </a:cubicBezTo>
                  <a:cubicBezTo>
                    <a:pt x="1" y="699"/>
                    <a:pt x="9" y="710"/>
                    <a:pt x="21" y="710"/>
                  </a:cubicBezTo>
                  <a:cubicBezTo>
                    <a:pt x="26" y="710"/>
                    <a:pt x="31" y="708"/>
                    <a:pt x="36" y="705"/>
                  </a:cubicBezTo>
                  <a:cubicBezTo>
                    <a:pt x="227" y="584"/>
                    <a:pt x="458" y="565"/>
                    <a:pt x="670" y="486"/>
                  </a:cubicBezTo>
                  <a:cubicBezTo>
                    <a:pt x="860" y="416"/>
                    <a:pt x="1031" y="315"/>
                    <a:pt x="1161" y="153"/>
                  </a:cubicBezTo>
                  <a:cubicBezTo>
                    <a:pt x="1170" y="144"/>
                    <a:pt x="1170" y="134"/>
                    <a:pt x="1151" y="124"/>
                  </a:cubicBezTo>
                  <a:cubicBezTo>
                    <a:pt x="1142" y="115"/>
                    <a:pt x="1120" y="103"/>
                    <a:pt x="1101" y="93"/>
                  </a:cubicBezTo>
                  <a:lnTo>
                    <a:pt x="1101" y="93"/>
                  </a:lnTo>
                  <a:cubicBezTo>
                    <a:pt x="1101" y="93"/>
                    <a:pt x="1101" y="93"/>
                    <a:pt x="1101" y="93"/>
                  </a:cubicBezTo>
                  <a:cubicBezTo>
                    <a:pt x="1008" y="28"/>
                    <a:pt x="910" y="0"/>
                    <a:pt x="81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2"/>
            <p:cNvSpPr/>
            <p:nvPr/>
          </p:nvSpPr>
          <p:spPr>
            <a:xfrm>
              <a:off x="-2522651" y="1275644"/>
              <a:ext cx="243686" cy="480147"/>
            </a:xfrm>
            <a:custGeom>
              <a:rect b="b" l="l" r="r" t="t"/>
              <a:pathLst>
                <a:path extrusionOk="0" h="932" w="473">
                  <a:moveTo>
                    <a:pt x="421" y="0"/>
                  </a:moveTo>
                  <a:cubicBezTo>
                    <a:pt x="133" y="111"/>
                    <a:pt x="0" y="672"/>
                    <a:pt x="101" y="932"/>
                  </a:cubicBezTo>
                  <a:cubicBezTo>
                    <a:pt x="282" y="662"/>
                    <a:pt x="453" y="421"/>
                    <a:pt x="472" y="80"/>
                  </a:cubicBezTo>
                  <a:lnTo>
                    <a:pt x="42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2"/>
            <p:cNvSpPr/>
            <p:nvPr/>
          </p:nvSpPr>
          <p:spPr>
            <a:xfrm>
              <a:off x="-2537592" y="1264310"/>
              <a:ext cx="269445" cy="505391"/>
            </a:xfrm>
            <a:custGeom>
              <a:rect b="b" l="l" r="r" t="t"/>
              <a:pathLst>
                <a:path extrusionOk="0" h="981" w="523">
                  <a:moveTo>
                    <a:pt x="440" y="46"/>
                  </a:moveTo>
                  <a:lnTo>
                    <a:pt x="440" y="46"/>
                  </a:lnTo>
                  <a:cubicBezTo>
                    <a:pt x="466" y="87"/>
                    <a:pt x="481" y="109"/>
                    <a:pt x="472" y="171"/>
                  </a:cubicBezTo>
                  <a:cubicBezTo>
                    <a:pt x="463" y="263"/>
                    <a:pt x="431" y="352"/>
                    <a:pt x="402" y="443"/>
                  </a:cubicBezTo>
                  <a:cubicBezTo>
                    <a:pt x="336" y="610"/>
                    <a:pt x="228" y="760"/>
                    <a:pt x="134" y="907"/>
                  </a:cubicBezTo>
                  <a:lnTo>
                    <a:pt x="134" y="907"/>
                  </a:lnTo>
                  <a:cubicBezTo>
                    <a:pt x="94" y="762"/>
                    <a:pt x="115" y="608"/>
                    <a:pt x="150" y="463"/>
                  </a:cubicBezTo>
                  <a:cubicBezTo>
                    <a:pt x="199" y="307"/>
                    <a:pt x="288" y="120"/>
                    <a:pt x="440" y="46"/>
                  </a:cubicBezTo>
                  <a:close/>
                  <a:moveTo>
                    <a:pt x="452" y="1"/>
                  </a:moveTo>
                  <a:cubicBezTo>
                    <a:pt x="448" y="1"/>
                    <a:pt x="445" y="1"/>
                    <a:pt x="441" y="3"/>
                  </a:cubicBezTo>
                  <a:cubicBezTo>
                    <a:pt x="121" y="133"/>
                    <a:pt x="0" y="665"/>
                    <a:pt x="111" y="966"/>
                  </a:cubicBezTo>
                  <a:cubicBezTo>
                    <a:pt x="111" y="976"/>
                    <a:pt x="116" y="980"/>
                    <a:pt x="122" y="980"/>
                  </a:cubicBezTo>
                  <a:cubicBezTo>
                    <a:pt x="128" y="980"/>
                    <a:pt x="135" y="976"/>
                    <a:pt x="140" y="966"/>
                  </a:cubicBezTo>
                  <a:cubicBezTo>
                    <a:pt x="143" y="962"/>
                    <a:pt x="146" y="958"/>
                    <a:pt x="148" y="954"/>
                  </a:cubicBezTo>
                  <a:lnTo>
                    <a:pt x="148" y="954"/>
                  </a:lnTo>
                  <a:cubicBezTo>
                    <a:pt x="149" y="954"/>
                    <a:pt x="149" y="954"/>
                    <a:pt x="150" y="954"/>
                  </a:cubicBezTo>
                  <a:cubicBezTo>
                    <a:pt x="149" y="954"/>
                    <a:pt x="149" y="953"/>
                    <a:pt x="149" y="953"/>
                  </a:cubicBezTo>
                  <a:lnTo>
                    <a:pt x="149" y="953"/>
                  </a:lnTo>
                  <a:cubicBezTo>
                    <a:pt x="266" y="786"/>
                    <a:pt x="373" y="619"/>
                    <a:pt x="450" y="424"/>
                  </a:cubicBezTo>
                  <a:cubicBezTo>
                    <a:pt x="491" y="333"/>
                    <a:pt x="511" y="232"/>
                    <a:pt x="523" y="133"/>
                  </a:cubicBezTo>
                  <a:cubicBezTo>
                    <a:pt x="523" y="86"/>
                    <a:pt x="496" y="66"/>
                    <a:pt x="469" y="23"/>
                  </a:cubicBezTo>
                  <a:lnTo>
                    <a:pt x="469" y="23"/>
                  </a:lnTo>
                  <a:cubicBezTo>
                    <a:pt x="472" y="12"/>
                    <a:pt x="465" y="1"/>
                    <a:pt x="45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2"/>
            <p:cNvSpPr/>
            <p:nvPr/>
          </p:nvSpPr>
          <p:spPr>
            <a:xfrm>
              <a:off x="-2320700" y="1213824"/>
              <a:ext cx="403911" cy="175676"/>
            </a:xfrm>
            <a:custGeom>
              <a:rect b="b" l="l" r="r" t="t"/>
              <a:pathLst>
                <a:path extrusionOk="0" h="341" w="784">
                  <a:moveTo>
                    <a:pt x="225" y="1"/>
                  </a:moveTo>
                  <a:cubicBezTo>
                    <a:pt x="144" y="1"/>
                    <a:pt x="66" y="27"/>
                    <a:pt x="1" y="89"/>
                  </a:cubicBezTo>
                  <a:lnTo>
                    <a:pt x="61" y="161"/>
                  </a:lnTo>
                  <a:cubicBezTo>
                    <a:pt x="217" y="268"/>
                    <a:pt x="448" y="340"/>
                    <a:pt x="653" y="340"/>
                  </a:cubicBezTo>
                  <a:cubicBezTo>
                    <a:pt x="698" y="340"/>
                    <a:pt x="742" y="337"/>
                    <a:pt x="783" y="330"/>
                  </a:cubicBezTo>
                  <a:cubicBezTo>
                    <a:pt x="661" y="166"/>
                    <a:pt x="431" y="1"/>
                    <a:pt x="2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2"/>
            <p:cNvSpPr/>
            <p:nvPr/>
          </p:nvSpPr>
          <p:spPr>
            <a:xfrm>
              <a:off x="-2334610" y="1206096"/>
              <a:ext cx="432246" cy="194223"/>
            </a:xfrm>
            <a:custGeom>
              <a:rect b="b" l="l" r="r" t="t"/>
              <a:pathLst>
                <a:path extrusionOk="0" h="377" w="839">
                  <a:moveTo>
                    <a:pt x="256" y="35"/>
                  </a:moveTo>
                  <a:cubicBezTo>
                    <a:pt x="451" y="35"/>
                    <a:pt x="656" y="188"/>
                    <a:pt x="778" y="330"/>
                  </a:cubicBezTo>
                  <a:lnTo>
                    <a:pt x="778" y="330"/>
                  </a:lnTo>
                  <a:cubicBezTo>
                    <a:pt x="739" y="334"/>
                    <a:pt x="699" y="337"/>
                    <a:pt x="659" y="337"/>
                  </a:cubicBezTo>
                  <a:cubicBezTo>
                    <a:pt x="435" y="337"/>
                    <a:pt x="205" y="263"/>
                    <a:pt x="49" y="106"/>
                  </a:cubicBezTo>
                  <a:lnTo>
                    <a:pt x="49" y="106"/>
                  </a:lnTo>
                  <a:cubicBezTo>
                    <a:pt x="113" y="56"/>
                    <a:pt x="184" y="35"/>
                    <a:pt x="256" y="35"/>
                  </a:cubicBezTo>
                  <a:close/>
                  <a:moveTo>
                    <a:pt x="260" y="0"/>
                  </a:moveTo>
                  <a:cubicBezTo>
                    <a:pt x="176" y="0"/>
                    <a:pt x="93" y="25"/>
                    <a:pt x="18" y="86"/>
                  </a:cubicBezTo>
                  <a:lnTo>
                    <a:pt x="18" y="86"/>
                  </a:lnTo>
                  <a:cubicBezTo>
                    <a:pt x="8" y="87"/>
                    <a:pt x="0" y="94"/>
                    <a:pt x="1" y="103"/>
                  </a:cubicBezTo>
                  <a:lnTo>
                    <a:pt x="1" y="103"/>
                  </a:lnTo>
                  <a:cubicBezTo>
                    <a:pt x="0" y="108"/>
                    <a:pt x="4" y="114"/>
                    <a:pt x="10" y="118"/>
                  </a:cubicBezTo>
                  <a:lnTo>
                    <a:pt x="10" y="118"/>
                  </a:lnTo>
                  <a:cubicBezTo>
                    <a:pt x="176" y="298"/>
                    <a:pt x="429" y="376"/>
                    <a:pt x="671" y="376"/>
                  </a:cubicBezTo>
                  <a:cubicBezTo>
                    <a:pt x="721" y="376"/>
                    <a:pt x="771" y="373"/>
                    <a:pt x="820" y="366"/>
                  </a:cubicBezTo>
                  <a:cubicBezTo>
                    <a:pt x="839" y="366"/>
                    <a:pt x="839" y="335"/>
                    <a:pt x="829" y="325"/>
                  </a:cubicBezTo>
                  <a:cubicBezTo>
                    <a:pt x="701" y="168"/>
                    <a:pt x="476" y="0"/>
                    <a:pt x="26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2"/>
            <p:cNvSpPr/>
            <p:nvPr/>
          </p:nvSpPr>
          <p:spPr>
            <a:xfrm>
              <a:off x="-2232604" y="1879424"/>
              <a:ext cx="279749" cy="197829"/>
            </a:xfrm>
            <a:custGeom>
              <a:rect b="b" l="l" r="r" t="t"/>
              <a:pathLst>
                <a:path extrusionOk="0" h="384" w="543">
                  <a:moveTo>
                    <a:pt x="1" y="1"/>
                  </a:moveTo>
                  <a:lnTo>
                    <a:pt x="1" y="1"/>
                  </a:lnTo>
                  <a:cubicBezTo>
                    <a:pt x="140" y="232"/>
                    <a:pt x="270" y="333"/>
                    <a:pt x="542" y="384"/>
                  </a:cubicBezTo>
                  <a:lnTo>
                    <a:pt x="521" y="282"/>
                  </a:lnTo>
                  <a:cubicBezTo>
                    <a:pt x="482" y="83"/>
                    <a:pt x="181" y="42"/>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2"/>
            <p:cNvSpPr/>
            <p:nvPr/>
          </p:nvSpPr>
          <p:spPr>
            <a:xfrm>
              <a:off x="-2248575" y="1869636"/>
              <a:ext cx="305509" cy="217406"/>
            </a:xfrm>
            <a:custGeom>
              <a:rect b="b" l="l" r="r" t="t"/>
              <a:pathLst>
                <a:path extrusionOk="0" h="422" w="593">
                  <a:moveTo>
                    <a:pt x="66" y="48"/>
                  </a:moveTo>
                  <a:cubicBezTo>
                    <a:pt x="245" y="76"/>
                    <a:pt x="486" y="118"/>
                    <a:pt x="532" y="311"/>
                  </a:cubicBezTo>
                  <a:cubicBezTo>
                    <a:pt x="539" y="333"/>
                    <a:pt x="541" y="354"/>
                    <a:pt x="545" y="375"/>
                  </a:cubicBezTo>
                  <a:lnTo>
                    <a:pt x="545" y="375"/>
                  </a:lnTo>
                  <a:cubicBezTo>
                    <a:pt x="334" y="327"/>
                    <a:pt x="186" y="227"/>
                    <a:pt x="66" y="48"/>
                  </a:cubicBezTo>
                  <a:close/>
                  <a:moveTo>
                    <a:pt x="32" y="0"/>
                  </a:moveTo>
                  <a:cubicBezTo>
                    <a:pt x="10" y="0"/>
                    <a:pt x="0" y="20"/>
                    <a:pt x="10" y="32"/>
                  </a:cubicBezTo>
                  <a:cubicBezTo>
                    <a:pt x="142" y="251"/>
                    <a:pt x="311" y="371"/>
                    <a:pt x="564" y="422"/>
                  </a:cubicBezTo>
                  <a:cubicBezTo>
                    <a:pt x="583" y="422"/>
                    <a:pt x="593" y="412"/>
                    <a:pt x="583" y="393"/>
                  </a:cubicBezTo>
                  <a:cubicBezTo>
                    <a:pt x="583" y="363"/>
                    <a:pt x="583" y="336"/>
                    <a:pt x="575" y="306"/>
                  </a:cubicBezTo>
                  <a:lnTo>
                    <a:pt x="575" y="306"/>
                  </a:lnTo>
                  <a:cubicBezTo>
                    <a:pt x="575" y="305"/>
                    <a:pt x="574" y="303"/>
                    <a:pt x="573" y="301"/>
                  </a:cubicBezTo>
                  <a:lnTo>
                    <a:pt x="573" y="301"/>
                  </a:lnTo>
                  <a:cubicBezTo>
                    <a:pt x="573" y="301"/>
                    <a:pt x="573" y="301"/>
                    <a:pt x="573" y="301"/>
                  </a:cubicBezTo>
                  <a:cubicBezTo>
                    <a:pt x="573" y="296"/>
                    <a:pt x="572" y="293"/>
                    <a:pt x="570" y="290"/>
                  </a:cubicBezTo>
                  <a:lnTo>
                    <a:pt x="570" y="290"/>
                  </a:lnTo>
                  <a:cubicBezTo>
                    <a:pt x="503" y="69"/>
                    <a:pt x="218" y="41"/>
                    <a:pt x="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2"/>
            <p:cNvSpPr/>
            <p:nvPr/>
          </p:nvSpPr>
          <p:spPr>
            <a:xfrm>
              <a:off x="-1772547" y="3290991"/>
              <a:ext cx="124676" cy="232346"/>
            </a:xfrm>
            <a:custGeom>
              <a:rect b="b" l="l" r="r" t="t"/>
              <a:pathLst>
                <a:path extrusionOk="0" h="451" w="242">
                  <a:moveTo>
                    <a:pt x="30" y="1"/>
                  </a:moveTo>
                  <a:cubicBezTo>
                    <a:pt x="1" y="150"/>
                    <a:pt x="49" y="371"/>
                    <a:pt x="131" y="451"/>
                  </a:cubicBezTo>
                  <a:lnTo>
                    <a:pt x="181" y="432"/>
                  </a:lnTo>
                  <a:cubicBezTo>
                    <a:pt x="242" y="282"/>
                    <a:pt x="169" y="80"/>
                    <a:pt x="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2"/>
            <p:cNvSpPr/>
            <p:nvPr/>
          </p:nvSpPr>
          <p:spPr>
            <a:xfrm>
              <a:off x="-1783365" y="3278627"/>
              <a:ext cx="124161" cy="257075"/>
            </a:xfrm>
            <a:custGeom>
              <a:rect b="b" l="l" r="r" t="t"/>
              <a:pathLst>
                <a:path extrusionOk="0" h="499" w="241">
                  <a:moveTo>
                    <a:pt x="64" y="60"/>
                  </a:moveTo>
                  <a:cubicBezTo>
                    <a:pt x="130" y="111"/>
                    <a:pt x="173" y="184"/>
                    <a:pt x="190" y="275"/>
                  </a:cubicBezTo>
                  <a:cubicBezTo>
                    <a:pt x="212" y="326"/>
                    <a:pt x="202" y="376"/>
                    <a:pt x="190" y="427"/>
                  </a:cubicBezTo>
                  <a:cubicBezTo>
                    <a:pt x="183" y="441"/>
                    <a:pt x="170" y="445"/>
                    <a:pt x="156" y="450"/>
                  </a:cubicBezTo>
                  <a:lnTo>
                    <a:pt x="156" y="450"/>
                  </a:lnTo>
                  <a:cubicBezTo>
                    <a:pt x="76" y="356"/>
                    <a:pt x="47" y="192"/>
                    <a:pt x="64" y="60"/>
                  </a:cubicBezTo>
                  <a:close/>
                  <a:moveTo>
                    <a:pt x="50" y="0"/>
                  </a:moveTo>
                  <a:cubicBezTo>
                    <a:pt x="41" y="0"/>
                    <a:pt x="31" y="8"/>
                    <a:pt x="31" y="15"/>
                  </a:cubicBezTo>
                  <a:cubicBezTo>
                    <a:pt x="0" y="164"/>
                    <a:pt x="31" y="367"/>
                    <a:pt x="130" y="487"/>
                  </a:cubicBezTo>
                  <a:cubicBezTo>
                    <a:pt x="131" y="488"/>
                    <a:pt x="132" y="488"/>
                    <a:pt x="133" y="489"/>
                  </a:cubicBezTo>
                  <a:lnTo>
                    <a:pt x="133" y="489"/>
                  </a:lnTo>
                  <a:cubicBezTo>
                    <a:pt x="135" y="494"/>
                    <a:pt x="140" y="498"/>
                    <a:pt x="145" y="498"/>
                  </a:cubicBezTo>
                  <a:cubicBezTo>
                    <a:pt x="147" y="498"/>
                    <a:pt x="150" y="498"/>
                    <a:pt x="152" y="497"/>
                  </a:cubicBezTo>
                  <a:cubicBezTo>
                    <a:pt x="171" y="487"/>
                    <a:pt x="212" y="475"/>
                    <a:pt x="222" y="465"/>
                  </a:cubicBezTo>
                  <a:cubicBezTo>
                    <a:pt x="241" y="415"/>
                    <a:pt x="241" y="345"/>
                    <a:pt x="241" y="294"/>
                  </a:cubicBezTo>
                  <a:cubicBezTo>
                    <a:pt x="231" y="174"/>
                    <a:pt x="161" y="66"/>
                    <a:pt x="60" y="5"/>
                  </a:cubicBezTo>
                  <a:cubicBezTo>
                    <a:pt x="57" y="2"/>
                    <a:pt x="54" y="0"/>
                    <a:pt x="5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2"/>
            <p:cNvSpPr/>
            <p:nvPr/>
          </p:nvSpPr>
          <p:spPr>
            <a:xfrm>
              <a:off x="-1085294" y="1688296"/>
              <a:ext cx="289538" cy="470874"/>
            </a:xfrm>
            <a:custGeom>
              <a:rect b="b" l="l" r="r" t="t"/>
              <a:pathLst>
                <a:path extrusionOk="0" h="914" w="562">
                  <a:moveTo>
                    <a:pt x="280" y="1"/>
                  </a:moveTo>
                  <a:lnTo>
                    <a:pt x="181" y="11"/>
                  </a:lnTo>
                  <a:cubicBezTo>
                    <a:pt x="1" y="92"/>
                    <a:pt x="391" y="815"/>
                    <a:pt x="521" y="913"/>
                  </a:cubicBezTo>
                  <a:cubicBezTo>
                    <a:pt x="562" y="634"/>
                    <a:pt x="473" y="222"/>
                    <a:pt x="2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2"/>
            <p:cNvSpPr/>
            <p:nvPr/>
          </p:nvSpPr>
          <p:spPr>
            <a:xfrm>
              <a:off x="-1065202" y="1681083"/>
              <a:ext cx="269445" cy="490966"/>
            </a:xfrm>
            <a:custGeom>
              <a:rect b="b" l="l" r="r" t="t"/>
              <a:pathLst>
                <a:path extrusionOk="0" h="953" w="523">
                  <a:moveTo>
                    <a:pt x="219" y="43"/>
                  </a:moveTo>
                  <a:cubicBezTo>
                    <a:pt x="243" y="43"/>
                    <a:pt x="248" y="57"/>
                    <a:pt x="272" y="97"/>
                  </a:cubicBezTo>
                  <a:cubicBezTo>
                    <a:pt x="333" y="176"/>
                    <a:pt x="373" y="277"/>
                    <a:pt x="402" y="366"/>
                  </a:cubicBezTo>
                  <a:cubicBezTo>
                    <a:pt x="458" y="535"/>
                    <a:pt x="479" y="720"/>
                    <a:pt x="466" y="891"/>
                  </a:cubicBezTo>
                  <a:lnTo>
                    <a:pt x="466" y="891"/>
                  </a:lnTo>
                  <a:cubicBezTo>
                    <a:pt x="369" y="790"/>
                    <a:pt x="296" y="637"/>
                    <a:pt x="241" y="518"/>
                  </a:cubicBezTo>
                  <a:cubicBezTo>
                    <a:pt x="202" y="436"/>
                    <a:pt x="22" y="106"/>
                    <a:pt x="152" y="46"/>
                  </a:cubicBezTo>
                  <a:lnTo>
                    <a:pt x="193" y="46"/>
                  </a:lnTo>
                  <a:cubicBezTo>
                    <a:pt x="204" y="44"/>
                    <a:pt x="212" y="43"/>
                    <a:pt x="219" y="43"/>
                  </a:cubicBezTo>
                  <a:close/>
                  <a:moveTo>
                    <a:pt x="215" y="0"/>
                  </a:moveTo>
                  <a:cubicBezTo>
                    <a:pt x="194" y="0"/>
                    <a:pt x="171" y="5"/>
                    <a:pt x="148" y="5"/>
                  </a:cubicBezTo>
                  <a:lnTo>
                    <a:pt x="148" y="5"/>
                  </a:lnTo>
                  <a:cubicBezTo>
                    <a:pt x="146" y="4"/>
                    <a:pt x="143" y="3"/>
                    <a:pt x="140" y="3"/>
                  </a:cubicBezTo>
                  <a:cubicBezTo>
                    <a:pt x="138" y="3"/>
                    <a:pt x="135" y="4"/>
                    <a:pt x="133" y="5"/>
                  </a:cubicBezTo>
                  <a:cubicBezTo>
                    <a:pt x="0" y="75"/>
                    <a:pt x="111" y="325"/>
                    <a:pt x="152" y="417"/>
                  </a:cubicBezTo>
                  <a:cubicBezTo>
                    <a:pt x="222" y="598"/>
                    <a:pt x="323" y="819"/>
                    <a:pt x="463" y="949"/>
                  </a:cubicBezTo>
                  <a:cubicBezTo>
                    <a:pt x="468" y="952"/>
                    <a:pt x="472" y="953"/>
                    <a:pt x="476" y="953"/>
                  </a:cubicBezTo>
                  <a:cubicBezTo>
                    <a:pt x="488" y="953"/>
                    <a:pt x="496" y="943"/>
                    <a:pt x="503" y="927"/>
                  </a:cubicBezTo>
                  <a:cubicBezTo>
                    <a:pt x="523" y="708"/>
                    <a:pt x="494" y="487"/>
                    <a:pt x="412" y="277"/>
                  </a:cubicBezTo>
                  <a:cubicBezTo>
                    <a:pt x="383" y="186"/>
                    <a:pt x="342" y="97"/>
                    <a:pt x="272" y="25"/>
                  </a:cubicBezTo>
                  <a:cubicBezTo>
                    <a:pt x="257" y="5"/>
                    <a:pt x="237" y="0"/>
                    <a:pt x="21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2"/>
            <p:cNvSpPr/>
            <p:nvPr/>
          </p:nvSpPr>
          <p:spPr>
            <a:xfrm>
              <a:off x="-2093505" y="2189557"/>
              <a:ext cx="140647" cy="264802"/>
            </a:xfrm>
            <a:custGeom>
              <a:rect b="b" l="l" r="r" t="t"/>
              <a:pathLst>
                <a:path extrusionOk="0" h="514" w="273">
                  <a:moveTo>
                    <a:pt x="82" y="1"/>
                  </a:moveTo>
                  <a:cubicBezTo>
                    <a:pt x="0" y="102"/>
                    <a:pt x="10" y="422"/>
                    <a:pt x="121" y="513"/>
                  </a:cubicBezTo>
                  <a:cubicBezTo>
                    <a:pt x="272" y="463"/>
                    <a:pt x="202" y="61"/>
                    <a:pt x="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2"/>
            <p:cNvSpPr/>
            <p:nvPr/>
          </p:nvSpPr>
          <p:spPr>
            <a:xfrm>
              <a:off x="-2113597" y="2180799"/>
              <a:ext cx="175680" cy="284894"/>
            </a:xfrm>
            <a:custGeom>
              <a:rect b="b" l="l" r="r" t="t"/>
              <a:pathLst>
                <a:path extrusionOk="0" h="553" w="341">
                  <a:moveTo>
                    <a:pt x="126" y="51"/>
                  </a:moveTo>
                  <a:cubicBezTo>
                    <a:pt x="225" y="134"/>
                    <a:pt x="280" y="442"/>
                    <a:pt x="157" y="508"/>
                  </a:cubicBezTo>
                  <a:lnTo>
                    <a:pt x="157" y="508"/>
                  </a:lnTo>
                  <a:cubicBezTo>
                    <a:pt x="66" y="397"/>
                    <a:pt x="54" y="173"/>
                    <a:pt x="126" y="51"/>
                  </a:cubicBezTo>
                  <a:close/>
                  <a:moveTo>
                    <a:pt x="115" y="1"/>
                  </a:moveTo>
                  <a:cubicBezTo>
                    <a:pt x="110" y="1"/>
                    <a:pt x="104" y="3"/>
                    <a:pt x="99" y="8"/>
                  </a:cubicBezTo>
                  <a:cubicBezTo>
                    <a:pt x="1" y="150"/>
                    <a:pt x="20" y="429"/>
                    <a:pt x="150" y="550"/>
                  </a:cubicBezTo>
                  <a:cubicBezTo>
                    <a:pt x="152" y="552"/>
                    <a:pt x="154" y="552"/>
                    <a:pt x="157" y="552"/>
                  </a:cubicBezTo>
                  <a:cubicBezTo>
                    <a:pt x="159" y="552"/>
                    <a:pt x="161" y="552"/>
                    <a:pt x="163" y="551"/>
                  </a:cubicBezTo>
                  <a:lnTo>
                    <a:pt x="163" y="551"/>
                  </a:lnTo>
                  <a:cubicBezTo>
                    <a:pt x="165" y="551"/>
                    <a:pt x="167" y="550"/>
                    <a:pt x="169" y="550"/>
                  </a:cubicBezTo>
                  <a:cubicBezTo>
                    <a:pt x="340" y="480"/>
                    <a:pt x="280" y="78"/>
                    <a:pt x="131" y="8"/>
                  </a:cubicBezTo>
                  <a:cubicBezTo>
                    <a:pt x="126" y="3"/>
                    <a:pt x="120" y="1"/>
                    <a:pt x="11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2"/>
            <p:cNvSpPr/>
            <p:nvPr/>
          </p:nvSpPr>
          <p:spPr>
            <a:xfrm>
              <a:off x="-2330488" y="3942166"/>
              <a:ext cx="1193700" cy="766072"/>
            </a:xfrm>
            <a:custGeom>
              <a:rect b="b" l="l" r="r" t="t"/>
              <a:pathLst>
                <a:path extrusionOk="0" h="1487" w="2317">
                  <a:moveTo>
                    <a:pt x="210" y="1"/>
                  </a:moveTo>
                  <a:cubicBezTo>
                    <a:pt x="0" y="853"/>
                    <a:pt x="431" y="1486"/>
                    <a:pt x="1132" y="1486"/>
                  </a:cubicBezTo>
                  <a:cubicBezTo>
                    <a:pt x="1845" y="1486"/>
                    <a:pt x="2317" y="993"/>
                    <a:pt x="2057" y="1"/>
                  </a:cubicBezTo>
                  <a:close/>
                </a:path>
              </a:pathLst>
            </a:custGeom>
            <a:solidFill>
              <a:srgbClr val="5A4C70"/>
            </a:solidFill>
            <a:ln cap="flat" cmpd="sng" w="19050">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 name="Google Shape;1266;p42"/>
          <p:cNvSpPr txBox="1"/>
          <p:nvPr>
            <p:ph type="title"/>
          </p:nvPr>
        </p:nvSpPr>
        <p:spPr>
          <a:xfrm>
            <a:off x="720050" y="1450863"/>
            <a:ext cx="3928500" cy="1527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PICTURE ALWAYS </a:t>
            </a:r>
            <a:r>
              <a:rPr lang="en">
                <a:solidFill>
                  <a:schemeClr val="accent3"/>
                </a:solidFill>
              </a:rPr>
              <a:t>REINFORCES THE CONCEPT</a:t>
            </a:r>
            <a:endParaRPr>
              <a:solidFill>
                <a:schemeClr val="accent3"/>
              </a:solidFill>
            </a:endParaRPr>
          </a:p>
        </p:txBody>
      </p:sp>
      <p:sp>
        <p:nvSpPr>
          <p:cNvPr id="1267" name="Google Shape;1267;p42"/>
          <p:cNvSpPr txBox="1"/>
          <p:nvPr>
            <p:ph idx="1" type="subTitle"/>
          </p:nvPr>
        </p:nvSpPr>
        <p:spPr>
          <a:xfrm>
            <a:off x="720000" y="2937225"/>
            <a:ext cx="3928500" cy="75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Images reveal large amounts of data, so remember: use an image instead of a long text. Your audience will appreciate it</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1" name="Shape 1271"/>
        <p:cNvGrpSpPr/>
        <p:nvPr/>
      </p:nvGrpSpPr>
      <p:grpSpPr>
        <a:xfrm>
          <a:off x="0" y="0"/>
          <a:ext cx="0" cy="0"/>
          <a:chOff x="0" y="0"/>
          <a:chExt cx="0" cy="0"/>
        </a:xfrm>
      </p:grpSpPr>
      <p:sp>
        <p:nvSpPr>
          <p:cNvPr id="1272" name="Google Shape;1272;p43"/>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THINGS </a:t>
            </a:r>
            <a:r>
              <a:rPr lang="en">
                <a:solidFill>
                  <a:schemeClr val="accent3"/>
                </a:solidFill>
              </a:rPr>
              <a:t>I LIKE</a:t>
            </a:r>
            <a:endParaRPr>
              <a:solidFill>
                <a:schemeClr val="accent3"/>
              </a:solidFill>
            </a:endParaRPr>
          </a:p>
        </p:txBody>
      </p:sp>
      <p:sp>
        <p:nvSpPr>
          <p:cNvPr id="1273" name="Google Shape;1273;p43"/>
          <p:cNvSpPr/>
          <p:nvPr/>
        </p:nvSpPr>
        <p:spPr>
          <a:xfrm>
            <a:off x="2918345" y="2502278"/>
            <a:ext cx="55" cy="55"/>
          </a:xfrm>
          <a:custGeom>
            <a:rect b="b" l="l" r="r" t="t"/>
            <a:pathLst>
              <a:path extrusionOk="0" h="1" w="1">
                <a:moveTo>
                  <a:pt x="1" y="1"/>
                </a:moveTo>
                <a:close/>
              </a:path>
            </a:pathLst>
          </a:custGeom>
          <a:solidFill>
            <a:srgbClr val="E1A9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3"/>
          <p:cNvSpPr txBox="1"/>
          <p:nvPr>
            <p:ph idx="4294967295" type="subTitle"/>
          </p:nvPr>
        </p:nvSpPr>
        <p:spPr>
          <a:xfrm>
            <a:off x="1042100" y="1630148"/>
            <a:ext cx="2316000" cy="544800"/>
          </a:xfrm>
          <a:prstGeom prst="rect">
            <a:avLst/>
          </a:prstGeom>
        </p:spPr>
        <p:txBody>
          <a:bodyPr anchorCtr="0" anchor="t" bIns="91425" lIns="91425" spcFirstLastPara="1" rIns="91425" wrap="square" tIns="91425">
            <a:noAutofit/>
          </a:bodyPr>
          <a:lstStyle/>
          <a:p>
            <a:pPr indent="0" lvl="0" marL="0" marR="0" rtl="0" algn="l">
              <a:spcBef>
                <a:spcPts val="0"/>
              </a:spcBef>
              <a:spcAft>
                <a:spcPts val="0"/>
              </a:spcAft>
              <a:buNone/>
            </a:pPr>
            <a:r>
              <a:rPr lang="en"/>
              <a:t>Saturn is a gas giant and has several rings</a:t>
            </a:r>
            <a:endParaRPr/>
          </a:p>
        </p:txBody>
      </p:sp>
      <p:sp>
        <p:nvSpPr>
          <p:cNvPr id="1275" name="Google Shape;1275;p43"/>
          <p:cNvSpPr txBox="1"/>
          <p:nvPr>
            <p:ph idx="4294967295" type="title"/>
          </p:nvPr>
        </p:nvSpPr>
        <p:spPr>
          <a:xfrm>
            <a:off x="1042100" y="1289575"/>
            <a:ext cx="23160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SATURN</a:t>
            </a:r>
            <a:endParaRPr sz="1800"/>
          </a:p>
        </p:txBody>
      </p:sp>
      <p:sp>
        <p:nvSpPr>
          <p:cNvPr id="1276" name="Google Shape;1276;p43"/>
          <p:cNvSpPr txBox="1"/>
          <p:nvPr>
            <p:ph idx="4294967295" type="subTitle"/>
          </p:nvPr>
        </p:nvSpPr>
        <p:spPr>
          <a:xfrm>
            <a:off x="1042100" y="2568123"/>
            <a:ext cx="2316000" cy="544800"/>
          </a:xfrm>
          <a:prstGeom prst="rect">
            <a:avLst/>
          </a:prstGeom>
        </p:spPr>
        <p:txBody>
          <a:bodyPr anchorCtr="0" anchor="t" bIns="91425" lIns="91425" spcFirstLastPara="1" rIns="91425" wrap="square" tIns="91425">
            <a:noAutofit/>
          </a:bodyPr>
          <a:lstStyle/>
          <a:p>
            <a:pPr indent="0" lvl="0" marL="0" marR="0" rtl="0" algn="l">
              <a:spcBef>
                <a:spcPts val="0"/>
              </a:spcBef>
              <a:spcAft>
                <a:spcPts val="0"/>
              </a:spcAft>
              <a:buNone/>
            </a:pPr>
            <a:r>
              <a:rPr lang="en"/>
              <a:t>Venus has a beautiful name, but it’s terribly hot</a:t>
            </a:r>
            <a:endParaRPr/>
          </a:p>
        </p:txBody>
      </p:sp>
      <p:sp>
        <p:nvSpPr>
          <p:cNvPr id="1277" name="Google Shape;1277;p43"/>
          <p:cNvSpPr txBox="1"/>
          <p:nvPr>
            <p:ph idx="4294967295" type="title"/>
          </p:nvPr>
        </p:nvSpPr>
        <p:spPr>
          <a:xfrm>
            <a:off x="1042100" y="2227550"/>
            <a:ext cx="23160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VENUS</a:t>
            </a:r>
            <a:endParaRPr sz="1800"/>
          </a:p>
        </p:txBody>
      </p:sp>
      <p:sp>
        <p:nvSpPr>
          <p:cNvPr id="1278" name="Google Shape;1278;p43"/>
          <p:cNvSpPr txBox="1"/>
          <p:nvPr>
            <p:ph idx="4294967295" type="subTitle"/>
          </p:nvPr>
        </p:nvSpPr>
        <p:spPr>
          <a:xfrm>
            <a:off x="1042100" y="3506102"/>
            <a:ext cx="2316000" cy="544800"/>
          </a:xfrm>
          <a:prstGeom prst="rect">
            <a:avLst/>
          </a:prstGeom>
        </p:spPr>
        <p:txBody>
          <a:bodyPr anchorCtr="0" anchor="t" bIns="91425" lIns="91425" spcFirstLastPara="1" rIns="91425" wrap="square" tIns="91425">
            <a:noAutofit/>
          </a:bodyPr>
          <a:lstStyle/>
          <a:p>
            <a:pPr indent="0" lvl="0" marL="0" marR="0" rtl="0" algn="l">
              <a:spcBef>
                <a:spcPts val="0"/>
              </a:spcBef>
              <a:spcAft>
                <a:spcPts val="0"/>
              </a:spcAft>
              <a:buNone/>
            </a:pPr>
            <a:r>
              <a:rPr lang="en"/>
              <a:t>It’s the </a:t>
            </a:r>
            <a:r>
              <a:rPr lang="en"/>
              <a:t>biggest</a:t>
            </a:r>
            <a:r>
              <a:rPr lang="en"/>
              <a:t> planet in the Solar System</a:t>
            </a:r>
            <a:endParaRPr/>
          </a:p>
        </p:txBody>
      </p:sp>
      <p:sp>
        <p:nvSpPr>
          <p:cNvPr id="1279" name="Google Shape;1279;p43"/>
          <p:cNvSpPr txBox="1"/>
          <p:nvPr>
            <p:ph idx="4294967295" type="title"/>
          </p:nvPr>
        </p:nvSpPr>
        <p:spPr>
          <a:xfrm>
            <a:off x="1042100" y="3165525"/>
            <a:ext cx="23160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JUPITER</a:t>
            </a:r>
            <a:endParaRPr sz="1800"/>
          </a:p>
        </p:txBody>
      </p:sp>
      <p:grpSp>
        <p:nvGrpSpPr>
          <p:cNvPr id="1280" name="Google Shape;1280;p43"/>
          <p:cNvGrpSpPr/>
          <p:nvPr/>
        </p:nvGrpSpPr>
        <p:grpSpPr>
          <a:xfrm>
            <a:off x="3562130" y="2461825"/>
            <a:ext cx="4057262" cy="2517803"/>
            <a:chOff x="3897230" y="1915525"/>
            <a:chExt cx="4057262" cy="2517803"/>
          </a:xfrm>
        </p:grpSpPr>
        <p:sp>
          <p:nvSpPr>
            <p:cNvPr id="1281" name="Google Shape;1281;p43"/>
            <p:cNvSpPr/>
            <p:nvPr/>
          </p:nvSpPr>
          <p:spPr>
            <a:xfrm>
              <a:off x="7202814" y="3783436"/>
              <a:ext cx="751678" cy="277466"/>
            </a:xfrm>
            <a:custGeom>
              <a:rect b="b" l="l" r="r" t="t"/>
              <a:pathLst>
                <a:path extrusionOk="0" h="1344" w="3641">
                  <a:moveTo>
                    <a:pt x="200" y="0"/>
                  </a:moveTo>
                  <a:cubicBezTo>
                    <a:pt x="0" y="323"/>
                    <a:pt x="70" y="393"/>
                    <a:pt x="121" y="463"/>
                  </a:cubicBezTo>
                  <a:cubicBezTo>
                    <a:pt x="200" y="573"/>
                    <a:pt x="279" y="694"/>
                    <a:pt x="340" y="824"/>
                  </a:cubicBezTo>
                  <a:cubicBezTo>
                    <a:pt x="400" y="944"/>
                    <a:pt x="450" y="1185"/>
                    <a:pt x="580" y="1276"/>
                  </a:cubicBezTo>
                  <a:cubicBezTo>
                    <a:pt x="606" y="1289"/>
                    <a:pt x="636" y="1292"/>
                    <a:pt x="667" y="1292"/>
                  </a:cubicBezTo>
                  <a:cubicBezTo>
                    <a:pt x="709" y="1292"/>
                    <a:pt x="752" y="1286"/>
                    <a:pt x="792" y="1286"/>
                  </a:cubicBezTo>
                  <a:cubicBezTo>
                    <a:pt x="893" y="1286"/>
                    <a:pt x="983" y="1305"/>
                    <a:pt x="1084" y="1315"/>
                  </a:cubicBezTo>
                  <a:cubicBezTo>
                    <a:pt x="1274" y="1336"/>
                    <a:pt x="1467" y="1344"/>
                    <a:pt x="1662" y="1344"/>
                  </a:cubicBezTo>
                  <a:cubicBezTo>
                    <a:pt x="2023" y="1344"/>
                    <a:pt x="2389" y="1318"/>
                    <a:pt x="2747" y="1305"/>
                  </a:cubicBezTo>
                  <a:cubicBezTo>
                    <a:pt x="2918" y="1296"/>
                    <a:pt x="3080" y="1276"/>
                    <a:pt x="3251" y="1255"/>
                  </a:cubicBezTo>
                  <a:cubicBezTo>
                    <a:pt x="3311" y="1245"/>
                    <a:pt x="3542" y="1235"/>
                    <a:pt x="3561" y="1185"/>
                  </a:cubicBezTo>
                  <a:cubicBezTo>
                    <a:pt x="3641" y="1036"/>
                    <a:pt x="2678" y="643"/>
                    <a:pt x="2589" y="593"/>
                  </a:cubicBezTo>
                  <a:cubicBezTo>
                    <a:pt x="2348" y="463"/>
                    <a:pt x="2117" y="301"/>
                    <a:pt x="1866" y="181"/>
                  </a:cubicBezTo>
                  <a:cubicBezTo>
                    <a:pt x="1765" y="142"/>
                    <a:pt x="1654" y="73"/>
                    <a:pt x="1544" y="61"/>
                  </a:cubicBezTo>
                  <a:cubicBezTo>
                    <a:pt x="1530" y="59"/>
                    <a:pt x="1517" y="59"/>
                    <a:pt x="1503" y="59"/>
                  </a:cubicBezTo>
                  <a:cubicBezTo>
                    <a:pt x="1415" y="59"/>
                    <a:pt x="1321" y="82"/>
                    <a:pt x="1233" y="82"/>
                  </a:cubicBezTo>
                  <a:cubicBezTo>
                    <a:pt x="893" y="82"/>
                    <a:pt x="552"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3"/>
            <p:cNvSpPr/>
            <p:nvPr/>
          </p:nvSpPr>
          <p:spPr>
            <a:xfrm>
              <a:off x="7203020" y="3778481"/>
              <a:ext cx="749613" cy="286963"/>
            </a:xfrm>
            <a:custGeom>
              <a:rect b="b" l="l" r="r" t="t"/>
              <a:pathLst>
                <a:path extrusionOk="0" h="1390" w="3631">
                  <a:moveTo>
                    <a:pt x="212" y="46"/>
                  </a:moveTo>
                  <a:cubicBezTo>
                    <a:pt x="528" y="48"/>
                    <a:pt x="846" y="116"/>
                    <a:pt x="1162" y="125"/>
                  </a:cubicBezTo>
                  <a:cubicBezTo>
                    <a:pt x="1262" y="125"/>
                    <a:pt x="1367" y="100"/>
                    <a:pt x="1470" y="100"/>
                  </a:cubicBezTo>
                  <a:cubicBezTo>
                    <a:pt x="1512" y="100"/>
                    <a:pt x="1553" y="104"/>
                    <a:pt x="1593" y="116"/>
                  </a:cubicBezTo>
                  <a:cubicBezTo>
                    <a:pt x="1745" y="145"/>
                    <a:pt x="1894" y="246"/>
                    <a:pt x="2024" y="316"/>
                  </a:cubicBezTo>
                  <a:cubicBezTo>
                    <a:pt x="2226" y="426"/>
                    <a:pt x="2417" y="566"/>
                    <a:pt x="2626" y="658"/>
                  </a:cubicBezTo>
                  <a:cubicBezTo>
                    <a:pt x="2758" y="718"/>
                    <a:pt x="2879" y="778"/>
                    <a:pt x="3009" y="838"/>
                  </a:cubicBezTo>
                  <a:cubicBezTo>
                    <a:pt x="3149" y="908"/>
                    <a:pt x="3300" y="978"/>
                    <a:pt x="3430" y="1069"/>
                  </a:cubicBezTo>
                  <a:cubicBezTo>
                    <a:pt x="3469" y="1098"/>
                    <a:pt x="3519" y="1129"/>
                    <a:pt x="3541" y="1180"/>
                  </a:cubicBezTo>
                  <a:cubicBezTo>
                    <a:pt x="3580" y="1240"/>
                    <a:pt x="3348" y="1250"/>
                    <a:pt x="3310" y="1250"/>
                  </a:cubicBezTo>
                  <a:cubicBezTo>
                    <a:pt x="3189" y="1259"/>
                    <a:pt x="3069" y="1279"/>
                    <a:pt x="2939" y="1288"/>
                  </a:cubicBezTo>
                  <a:cubicBezTo>
                    <a:pt x="2778" y="1310"/>
                    <a:pt x="2607" y="1310"/>
                    <a:pt x="2436" y="1320"/>
                  </a:cubicBezTo>
                  <a:cubicBezTo>
                    <a:pt x="2180" y="1335"/>
                    <a:pt x="1916" y="1352"/>
                    <a:pt x="1656" y="1352"/>
                  </a:cubicBezTo>
                  <a:cubicBezTo>
                    <a:pt x="1592" y="1352"/>
                    <a:pt x="1527" y="1351"/>
                    <a:pt x="1463" y="1349"/>
                  </a:cubicBezTo>
                  <a:cubicBezTo>
                    <a:pt x="1256" y="1340"/>
                    <a:pt x="1042" y="1299"/>
                    <a:pt x="833" y="1299"/>
                  </a:cubicBezTo>
                  <a:cubicBezTo>
                    <a:pt x="809" y="1299"/>
                    <a:pt x="784" y="1299"/>
                    <a:pt x="760" y="1300"/>
                  </a:cubicBezTo>
                  <a:cubicBezTo>
                    <a:pt x="743" y="1300"/>
                    <a:pt x="726" y="1301"/>
                    <a:pt x="709" y="1301"/>
                  </a:cubicBezTo>
                  <a:cubicBezTo>
                    <a:pt x="657" y="1301"/>
                    <a:pt x="606" y="1295"/>
                    <a:pt x="560" y="1250"/>
                  </a:cubicBezTo>
                  <a:cubicBezTo>
                    <a:pt x="531" y="1219"/>
                    <a:pt x="500" y="1180"/>
                    <a:pt x="481" y="1139"/>
                  </a:cubicBezTo>
                  <a:cubicBezTo>
                    <a:pt x="440" y="1060"/>
                    <a:pt x="411" y="968"/>
                    <a:pt x="380" y="879"/>
                  </a:cubicBezTo>
                  <a:cubicBezTo>
                    <a:pt x="310" y="718"/>
                    <a:pt x="199" y="578"/>
                    <a:pt x="110" y="436"/>
                  </a:cubicBezTo>
                  <a:cubicBezTo>
                    <a:pt x="31" y="319"/>
                    <a:pt x="150" y="147"/>
                    <a:pt x="212" y="46"/>
                  </a:cubicBezTo>
                  <a:close/>
                  <a:moveTo>
                    <a:pt x="204" y="0"/>
                  </a:moveTo>
                  <a:cubicBezTo>
                    <a:pt x="201" y="0"/>
                    <a:pt x="199" y="2"/>
                    <a:pt x="196" y="4"/>
                  </a:cubicBezTo>
                  <a:lnTo>
                    <a:pt x="196" y="4"/>
                  </a:lnTo>
                  <a:cubicBezTo>
                    <a:pt x="195" y="4"/>
                    <a:pt x="194" y="4"/>
                    <a:pt x="194" y="4"/>
                  </a:cubicBezTo>
                  <a:cubicBezTo>
                    <a:pt x="187" y="4"/>
                    <a:pt x="184" y="12"/>
                    <a:pt x="185" y="21"/>
                  </a:cubicBezTo>
                  <a:lnTo>
                    <a:pt x="185" y="21"/>
                  </a:lnTo>
                  <a:cubicBezTo>
                    <a:pt x="114" y="124"/>
                    <a:pt x="1" y="299"/>
                    <a:pt x="59" y="436"/>
                  </a:cubicBezTo>
                  <a:cubicBezTo>
                    <a:pt x="88" y="496"/>
                    <a:pt x="139" y="547"/>
                    <a:pt x="180" y="607"/>
                  </a:cubicBezTo>
                  <a:cubicBezTo>
                    <a:pt x="259" y="727"/>
                    <a:pt x="319" y="848"/>
                    <a:pt x="370" y="978"/>
                  </a:cubicBezTo>
                  <a:cubicBezTo>
                    <a:pt x="438" y="1154"/>
                    <a:pt x="506" y="1339"/>
                    <a:pt x="715" y="1339"/>
                  </a:cubicBezTo>
                  <a:cubicBezTo>
                    <a:pt x="720" y="1339"/>
                    <a:pt x="726" y="1339"/>
                    <a:pt x="731" y="1339"/>
                  </a:cubicBezTo>
                  <a:cubicBezTo>
                    <a:pt x="757" y="1337"/>
                    <a:pt x="782" y="1336"/>
                    <a:pt x="808" y="1336"/>
                  </a:cubicBezTo>
                  <a:cubicBezTo>
                    <a:pt x="922" y="1336"/>
                    <a:pt x="1038" y="1353"/>
                    <a:pt x="1153" y="1370"/>
                  </a:cubicBezTo>
                  <a:cubicBezTo>
                    <a:pt x="1323" y="1380"/>
                    <a:pt x="1494" y="1390"/>
                    <a:pt x="1653" y="1390"/>
                  </a:cubicBezTo>
                  <a:cubicBezTo>
                    <a:pt x="2246" y="1390"/>
                    <a:pt x="2838" y="1349"/>
                    <a:pt x="3421" y="1279"/>
                  </a:cubicBezTo>
                  <a:cubicBezTo>
                    <a:pt x="3490" y="1269"/>
                    <a:pt x="3630" y="1250"/>
                    <a:pt x="3570" y="1149"/>
                  </a:cubicBezTo>
                  <a:cubicBezTo>
                    <a:pt x="3519" y="1048"/>
                    <a:pt x="3389" y="987"/>
                    <a:pt x="3300" y="939"/>
                  </a:cubicBezTo>
                  <a:cubicBezTo>
                    <a:pt x="3129" y="848"/>
                    <a:pt x="2958" y="768"/>
                    <a:pt x="2787" y="686"/>
                  </a:cubicBezTo>
                  <a:cubicBezTo>
                    <a:pt x="2597" y="607"/>
                    <a:pt x="2417" y="496"/>
                    <a:pt x="2236" y="398"/>
                  </a:cubicBezTo>
                  <a:cubicBezTo>
                    <a:pt x="2084" y="296"/>
                    <a:pt x="1925" y="217"/>
                    <a:pt x="1764" y="135"/>
                  </a:cubicBezTo>
                  <a:cubicBezTo>
                    <a:pt x="1658" y="85"/>
                    <a:pt x="1566" y="66"/>
                    <a:pt x="1464" y="66"/>
                  </a:cubicBezTo>
                  <a:cubicBezTo>
                    <a:pt x="1423" y="66"/>
                    <a:pt x="1380" y="69"/>
                    <a:pt x="1333" y="75"/>
                  </a:cubicBezTo>
                  <a:cubicBezTo>
                    <a:pt x="1275" y="81"/>
                    <a:pt x="1217" y="84"/>
                    <a:pt x="1159" y="84"/>
                  </a:cubicBezTo>
                  <a:cubicBezTo>
                    <a:pt x="848" y="84"/>
                    <a:pt x="531" y="8"/>
                    <a:pt x="215" y="5"/>
                  </a:cubicBezTo>
                  <a:lnTo>
                    <a:pt x="215" y="5"/>
                  </a:lnTo>
                  <a:cubicBezTo>
                    <a:pt x="212" y="2"/>
                    <a:pt x="208" y="0"/>
                    <a:pt x="20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3"/>
            <p:cNvSpPr/>
            <p:nvPr/>
          </p:nvSpPr>
          <p:spPr>
            <a:xfrm>
              <a:off x="7707776" y="4004744"/>
              <a:ext cx="118088" cy="21471"/>
            </a:xfrm>
            <a:custGeom>
              <a:rect b="b" l="l" r="r" t="t"/>
              <a:pathLst>
                <a:path extrusionOk="0" h="104" w="572">
                  <a:moveTo>
                    <a:pt x="542" y="1"/>
                  </a:moveTo>
                  <a:cubicBezTo>
                    <a:pt x="539" y="1"/>
                    <a:pt x="536" y="1"/>
                    <a:pt x="533" y="2"/>
                  </a:cubicBezTo>
                  <a:cubicBezTo>
                    <a:pt x="374" y="24"/>
                    <a:pt x="203" y="43"/>
                    <a:pt x="32" y="62"/>
                  </a:cubicBezTo>
                  <a:cubicBezTo>
                    <a:pt x="0" y="62"/>
                    <a:pt x="0" y="103"/>
                    <a:pt x="32" y="103"/>
                  </a:cubicBezTo>
                  <a:cubicBezTo>
                    <a:pt x="203" y="84"/>
                    <a:pt x="374" y="62"/>
                    <a:pt x="554" y="33"/>
                  </a:cubicBezTo>
                  <a:cubicBezTo>
                    <a:pt x="571" y="33"/>
                    <a:pt x="566" y="1"/>
                    <a:pt x="54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3"/>
            <p:cNvSpPr/>
            <p:nvPr/>
          </p:nvSpPr>
          <p:spPr>
            <a:xfrm>
              <a:off x="7345466" y="3794997"/>
              <a:ext cx="337749" cy="148230"/>
            </a:xfrm>
            <a:custGeom>
              <a:rect b="b" l="l" r="r" t="t"/>
              <a:pathLst>
                <a:path extrusionOk="0" h="718" w="1636">
                  <a:moveTo>
                    <a:pt x="795" y="1"/>
                  </a:moveTo>
                  <a:cubicBezTo>
                    <a:pt x="769" y="1"/>
                    <a:pt x="739" y="8"/>
                    <a:pt x="703" y="26"/>
                  </a:cubicBezTo>
                  <a:cubicBezTo>
                    <a:pt x="583" y="77"/>
                    <a:pt x="662" y="226"/>
                    <a:pt x="491" y="305"/>
                  </a:cubicBezTo>
                  <a:cubicBezTo>
                    <a:pt x="413" y="342"/>
                    <a:pt x="312" y="369"/>
                    <a:pt x="232" y="369"/>
                  </a:cubicBezTo>
                  <a:cubicBezTo>
                    <a:pt x="201" y="369"/>
                    <a:pt x="174" y="365"/>
                    <a:pt x="152" y="356"/>
                  </a:cubicBezTo>
                  <a:cubicBezTo>
                    <a:pt x="0" y="587"/>
                    <a:pt x="10" y="638"/>
                    <a:pt x="101" y="679"/>
                  </a:cubicBezTo>
                  <a:cubicBezTo>
                    <a:pt x="187" y="713"/>
                    <a:pt x="278" y="718"/>
                    <a:pt x="367" y="718"/>
                  </a:cubicBezTo>
                  <a:cubicBezTo>
                    <a:pt x="403" y="718"/>
                    <a:pt x="438" y="717"/>
                    <a:pt x="472" y="717"/>
                  </a:cubicBezTo>
                  <a:cubicBezTo>
                    <a:pt x="694" y="708"/>
                    <a:pt x="893" y="647"/>
                    <a:pt x="1105" y="618"/>
                  </a:cubicBezTo>
                  <a:cubicBezTo>
                    <a:pt x="1194" y="597"/>
                    <a:pt x="1635" y="628"/>
                    <a:pt x="1565" y="448"/>
                  </a:cubicBezTo>
                  <a:cubicBezTo>
                    <a:pt x="1527" y="337"/>
                    <a:pt x="1175" y="327"/>
                    <a:pt x="1064" y="267"/>
                  </a:cubicBezTo>
                  <a:cubicBezTo>
                    <a:pt x="947" y="208"/>
                    <a:pt x="928" y="1"/>
                    <a:pt x="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3"/>
            <p:cNvSpPr/>
            <p:nvPr/>
          </p:nvSpPr>
          <p:spPr>
            <a:xfrm>
              <a:off x="7334938" y="3790868"/>
              <a:ext cx="346214" cy="157933"/>
            </a:xfrm>
            <a:custGeom>
              <a:rect b="b" l="l" r="r" t="t"/>
              <a:pathLst>
                <a:path extrusionOk="0" h="765" w="1677">
                  <a:moveTo>
                    <a:pt x="826" y="37"/>
                  </a:moveTo>
                  <a:cubicBezTo>
                    <a:pt x="846" y="37"/>
                    <a:pt x="868" y="43"/>
                    <a:pt x="894" y="56"/>
                  </a:cubicBezTo>
                  <a:cubicBezTo>
                    <a:pt x="985" y="106"/>
                    <a:pt x="1005" y="246"/>
                    <a:pt x="1106" y="306"/>
                  </a:cubicBezTo>
                  <a:cubicBezTo>
                    <a:pt x="1205" y="366"/>
                    <a:pt x="1356" y="366"/>
                    <a:pt x="1467" y="398"/>
                  </a:cubicBezTo>
                  <a:cubicBezTo>
                    <a:pt x="1527" y="417"/>
                    <a:pt x="1648" y="468"/>
                    <a:pt x="1587" y="537"/>
                  </a:cubicBezTo>
                  <a:cubicBezTo>
                    <a:pt x="1556" y="588"/>
                    <a:pt x="1457" y="588"/>
                    <a:pt x="1407" y="598"/>
                  </a:cubicBezTo>
                  <a:cubicBezTo>
                    <a:pt x="1296" y="607"/>
                    <a:pt x="1185" y="607"/>
                    <a:pt x="1075" y="626"/>
                  </a:cubicBezTo>
                  <a:cubicBezTo>
                    <a:pt x="851" y="664"/>
                    <a:pt x="636" y="719"/>
                    <a:pt x="406" y="719"/>
                  </a:cubicBezTo>
                  <a:cubicBezTo>
                    <a:pt x="388" y="719"/>
                    <a:pt x="370" y="719"/>
                    <a:pt x="352" y="718"/>
                  </a:cubicBezTo>
                  <a:cubicBezTo>
                    <a:pt x="292" y="718"/>
                    <a:pt x="133" y="708"/>
                    <a:pt x="111" y="626"/>
                  </a:cubicBezTo>
                  <a:cubicBezTo>
                    <a:pt x="85" y="563"/>
                    <a:pt x="165" y="457"/>
                    <a:pt x="203" y="401"/>
                  </a:cubicBezTo>
                  <a:lnTo>
                    <a:pt x="203" y="401"/>
                  </a:lnTo>
                  <a:cubicBezTo>
                    <a:pt x="232" y="409"/>
                    <a:pt x="266" y="413"/>
                    <a:pt x="301" y="413"/>
                  </a:cubicBezTo>
                  <a:cubicBezTo>
                    <a:pt x="408" y="413"/>
                    <a:pt x="530" y="376"/>
                    <a:pt x="603" y="316"/>
                  </a:cubicBezTo>
                  <a:cubicBezTo>
                    <a:pt x="681" y="248"/>
                    <a:pt x="706" y="37"/>
                    <a:pt x="826" y="37"/>
                  </a:cubicBezTo>
                  <a:close/>
                  <a:moveTo>
                    <a:pt x="829" y="1"/>
                  </a:moveTo>
                  <a:cubicBezTo>
                    <a:pt x="791" y="1"/>
                    <a:pt x="751" y="15"/>
                    <a:pt x="713" y="46"/>
                  </a:cubicBezTo>
                  <a:cubicBezTo>
                    <a:pt x="653" y="97"/>
                    <a:pt x="653" y="186"/>
                    <a:pt x="615" y="236"/>
                  </a:cubicBezTo>
                  <a:cubicBezTo>
                    <a:pt x="570" y="327"/>
                    <a:pt x="429" y="372"/>
                    <a:pt x="310" y="372"/>
                  </a:cubicBezTo>
                  <a:cubicBezTo>
                    <a:pt x="270" y="372"/>
                    <a:pt x="233" y="367"/>
                    <a:pt x="203" y="357"/>
                  </a:cubicBezTo>
                  <a:cubicBezTo>
                    <a:pt x="201" y="356"/>
                    <a:pt x="198" y="355"/>
                    <a:pt x="196" y="355"/>
                  </a:cubicBezTo>
                  <a:cubicBezTo>
                    <a:pt x="191" y="355"/>
                    <a:pt x="187" y="358"/>
                    <a:pt x="184" y="363"/>
                  </a:cubicBezTo>
                  <a:lnTo>
                    <a:pt x="184" y="363"/>
                  </a:lnTo>
                  <a:cubicBezTo>
                    <a:pt x="183" y="364"/>
                    <a:pt x="182" y="365"/>
                    <a:pt x="181" y="366"/>
                  </a:cubicBezTo>
                  <a:cubicBezTo>
                    <a:pt x="143" y="427"/>
                    <a:pt x="1" y="617"/>
                    <a:pt x="102" y="687"/>
                  </a:cubicBezTo>
                  <a:cubicBezTo>
                    <a:pt x="185" y="745"/>
                    <a:pt x="297" y="764"/>
                    <a:pt x="413" y="764"/>
                  </a:cubicBezTo>
                  <a:cubicBezTo>
                    <a:pt x="533" y="764"/>
                    <a:pt x="657" y="744"/>
                    <a:pt x="754" y="728"/>
                  </a:cubicBezTo>
                  <a:cubicBezTo>
                    <a:pt x="894" y="708"/>
                    <a:pt x="1024" y="667"/>
                    <a:pt x="1166" y="648"/>
                  </a:cubicBezTo>
                  <a:lnTo>
                    <a:pt x="1347" y="648"/>
                  </a:lnTo>
                  <a:cubicBezTo>
                    <a:pt x="1436" y="638"/>
                    <a:pt x="1607" y="638"/>
                    <a:pt x="1638" y="528"/>
                  </a:cubicBezTo>
                  <a:cubicBezTo>
                    <a:pt x="1676" y="407"/>
                    <a:pt x="1486" y="357"/>
                    <a:pt x="1416" y="347"/>
                  </a:cubicBezTo>
                  <a:cubicBezTo>
                    <a:pt x="1337" y="316"/>
                    <a:pt x="1245" y="306"/>
                    <a:pt x="1156" y="287"/>
                  </a:cubicBezTo>
                  <a:cubicBezTo>
                    <a:pt x="1075" y="256"/>
                    <a:pt x="1036" y="186"/>
                    <a:pt x="995" y="116"/>
                  </a:cubicBezTo>
                  <a:cubicBezTo>
                    <a:pt x="952" y="41"/>
                    <a:pt x="892" y="1"/>
                    <a:pt x="82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3"/>
            <p:cNvSpPr/>
            <p:nvPr/>
          </p:nvSpPr>
          <p:spPr>
            <a:xfrm>
              <a:off x="7493487" y="3808829"/>
              <a:ext cx="102192" cy="72463"/>
            </a:xfrm>
            <a:custGeom>
              <a:rect b="b" l="l" r="r" t="t"/>
              <a:pathLst>
                <a:path extrusionOk="0" h="351" w="495">
                  <a:moveTo>
                    <a:pt x="24" y="0"/>
                  </a:moveTo>
                  <a:cubicBezTo>
                    <a:pt x="11" y="0"/>
                    <a:pt x="0" y="11"/>
                    <a:pt x="6" y="29"/>
                  </a:cubicBezTo>
                  <a:cubicBezTo>
                    <a:pt x="66" y="229"/>
                    <a:pt x="287" y="279"/>
                    <a:pt x="468" y="349"/>
                  </a:cubicBezTo>
                  <a:cubicBezTo>
                    <a:pt x="470" y="350"/>
                    <a:pt x="472" y="351"/>
                    <a:pt x="474" y="351"/>
                  </a:cubicBezTo>
                  <a:cubicBezTo>
                    <a:pt x="489" y="351"/>
                    <a:pt x="495" y="319"/>
                    <a:pt x="477" y="311"/>
                  </a:cubicBezTo>
                  <a:cubicBezTo>
                    <a:pt x="316" y="251"/>
                    <a:pt x="107" y="200"/>
                    <a:pt x="46" y="19"/>
                  </a:cubicBezTo>
                  <a:cubicBezTo>
                    <a:pt x="42" y="6"/>
                    <a:pt x="33" y="0"/>
                    <a:pt x="2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3"/>
            <p:cNvSpPr/>
            <p:nvPr/>
          </p:nvSpPr>
          <p:spPr>
            <a:xfrm>
              <a:off x="7086379" y="3567495"/>
              <a:ext cx="431270" cy="333414"/>
            </a:xfrm>
            <a:custGeom>
              <a:rect b="b" l="l" r="r" t="t"/>
              <a:pathLst>
                <a:path extrusionOk="0" h="1615" w="2089">
                  <a:moveTo>
                    <a:pt x="1528" y="0"/>
                  </a:moveTo>
                  <a:cubicBezTo>
                    <a:pt x="1175" y="0"/>
                    <a:pt x="918" y="49"/>
                    <a:pt x="685" y="74"/>
                  </a:cubicBezTo>
                  <a:cubicBezTo>
                    <a:pt x="473" y="95"/>
                    <a:pt x="193" y="124"/>
                    <a:pt x="1" y="225"/>
                  </a:cubicBezTo>
                  <a:cubicBezTo>
                    <a:pt x="73" y="456"/>
                    <a:pt x="121" y="685"/>
                    <a:pt x="143" y="938"/>
                  </a:cubicBezTo>
                  <a:cubicBezTo>
                    <a:pt x="152" y="1147"/>
                    <a:pt x="232" y="1359"/>
                    <a:pt x="273" y="1569"/>
                  </a:cubicBezTo>
                  <a:cubicBezTo>
                    <a:pt x="482" y="1578"/>
                    <a:pt x="704" y="1600"/>
                    <a:pt x="925" y="1610"/>
                  </a:cubicBezTo>
                  <a:cubicBezTo>
                    <a:pt x="1008" y="1610"/>
                    <a:pt x="1100" y="1614"/>
                    <a:pt x="1192" y="1614"/>
                  </a:cubicBezTo>
                  <a:cubicBezTo>
                    <a:pt x="1290" y="1614"/>
                    <a:pt x="1389" y="1609"/>
                    <a:pt x="1477" y="1588"/>
                  </a:cubicBezTo>
                  <a:cubicBezTo>
                    <a:pt x="1677" y="1540"/>
                    <a:pt x="1879" y="1318"/>
                    <a:pt x="1949" y="1128"/>
                  </a:cubicBezTo>
                  <a:cubicBezTo>
                    <a:pt x="2088" y="767"/>
                    <a:pt x="1797" y="324"/>
                    <a:pt x="1698" y="4"/>
                  </a:cubicBezTo>
                  <a:cubicBezTo>
                    <a:pt x="1639" y="1"/>
                    <a:pt x="1582" y="0"/>
                    <a:pt x="1528" y="0"/>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3"/>
            <p:cNvSpPr/>
            <p:nvPr/>
          </p:nvSpPr>
          <p:spPr>
            <a:xfrm>
              <a:off x="7082457" y="3563779"/>
              <a:ext cx="457283" cy="340020"/>
            </a:xfrm>
            <a:custGeom>
              <a:rect b="b" l="l" r="r" t="t"/>
              <a:pathLst>
                <a:path extrusionOk="0" h="1647" w="2215">
                  <a:moveTo>
                    <a:pt x="1541" y="38"/>
                  </a:moveTo>
                  <a:cubicBezTo>
                    <a:pt x="1594" y="38"/>
                    <a:pt x="1648" y="39"/>
                    <a:pt x="1702" y="40"/>
                  </a:cubicBezTo>
                  <a:lnTo>
                    <a:pt x="1702" y="40"/>
                  </a:lnTo>
                  <a:cubicBezTo>
                    <a:pt x="1771" y="245"/>
                    <a:pt x="1869" y="440"/>
                    <a:pt x="1936" y="655"/>
                  </a:cubicBezTo>
                  <a:cubicBezTo>
                    <a:pt x="2018" y="905"/>
                    <a:pt x="1997" y="1146"/>
                    <a:pt x="1816" y="1356"/>
                  </a:cubicBezTo>
                  <a:cubicBezTo>
                    <a:pt x="1737" y="1457"/>
                    <a:pt x="1635" y="1536"/>
                    <a:pt x="1515" y="1577"/>
                  </a:cubicBezTo>
                  <a:cubicBezTo>
                    <a:pt x="1431" y="1604"/>
                    <a:pt x="1342" y="1613"/>
                    <a:pt x="1255" y="1613"/>
                  </a:cubicBezTo>
                  <a:cubicBezTo>
                    <a:pt x="1208" y="1613"/>
                    <a:pt x="1161" y="1610"/>
                    <a:pt x="1115" y="1606"/>
                  </a:cubicBezTo>
                  <a:cubicBezTo>
                    <a:pt x="983" y="1606"/>
                    <a:pt x="843" y="1596"/>
                    <a:pt x="713" y="1587"/>
                  </a:cubicBezTo>
                  <a:cubicBezTo>
                    <a:pt x="699" y="1587"/>
                    <a:pt x="662" y="1588"/>
                    <a:pt x="616" y="1588"/>
                  </a:cubicBezTo>
                  <a:cubicBezTo>
                    <a:pt x="495" y="1588"/>
                    <a:pt x="308" y="1582"/>
                    <a:pt x="301" y="1546"/>
                  </a:cubicBezTo>
                  <a:cubicBezTo>
                    <a:pt x="282" y="1416"/>
                    <a:pt x="241" y="1286"/>
                    <a:pt x="212" y="1156"/>
                  </a:cubicBezTo>
                  <a:cubicBezTo>
                    <a:pt x="181" y="1026"/>
                    <a:pt x="181" y="896"/>
                    <a:pt x="162" y="754"/>
                  </a:cubicBezTo>
                  <a:cubicBezTo>
                    <a:pt x="140" y="624"/>
                    <a:pt x="111" y="484"/>
                    <a:pt x="70" y="354"/>
                  </a:cubicBezTo>
                  <a:cubicBezTo>
                    <a:pt x="70" y="323"/>
                    <a:pt x="61" y="303"/>
                    <a:pt x="51" y="282"/>
                  </a:cubicBezTo>
                  <a:cubicBezTo>
                    <a:pt x="41" y="243"/>
                    <a:pt x="111" y="222"/>
                    <a:pt x="131" y="222"/>
                  </a:cubicBezTo>
                  <a:cubicBezTo>
                    <a:pt x="191" y="193"/>
                    <a:pt x="251" y="183"/>
                    <a:pt x="311" y="161"/>
                  </a:cubicBezTo>
                  <a:cubicBezTo>
                    <a:pt x="523" y="123"/>
                    <a:pt x="742" y="101"/>
                    <a:pt x="964" y="82"/>
                  </a:cubicBezTo>
                  <a:cubicBezTo>
                    <a:pt x="1156" y="51"/>
                    <a:pt x="1348" y="38"/>
                    <a:pt x="1541" y="38"/>
                  </a:cubicBezTo>
                  <a:close/>
                  <a:moveTo>
                    <a:pt x="1595" y="1"/>
                  </a:moveTo>
                  <a:cubicBezTo>
                    <a:pt x="1325" y="1"/>
                    <a:pt x="1064" y="27"/>
                    <a:pt x="802" y="63"/>
                  </a:cubicBezTo>
                  <a:cubicBezTo>
                    <a:pt x="542" y="92"/>
                    <a:pt x="251" y="101"/>
                    <a:pt x="10" y="234"/>
                  </a:cubicBezTo>
                  <a:cubicBezTo>
                    <a:pt x="10" y="234"/>
                    <a:pt x="1" y="243"/>
                    <a:pt x="1" y="253"/>
                  </a:cubicBezTo>
                  <a:cubicBezTo>
                    <a:pt x="70" y="484"/>
                    <a:pt x="121" y="715"/>
                    <a:pt x="140" y="956"/>
                  </a:cubicBezTo>
                  <a:cubicBezTo>
                    <a:pt x="162" y="1165"/>
                    <a:pt x="232" y="1377"/>
                    <a:pt x="273" y="1596"/>
                  </a:cubicBezTo>
                  <a:cubicBezTo>
                    <a:pt x="273" y="1596"/>
                    <a:pt x="282" y="1606"/>
                    <a:pt x="292" y="1606"/>
                  </a:cubicBezTo>
                  <a:cubicBezTo>
                    <a:pt x="602" y="1618"/>
                    <a:pt x="913" y="1647"/>
                    <a:pt x="1214" y="1647"/>
                  </a:cubicBezTo>
                  <a:cubicBezTo>
                    <a:pt x="1334" y="1647"/>
                    <a:pt x="1476" y="1647"/>
                    <a:pt x="1585" y="1596"/>
                  </a:cubicBezTo>
                  <a:cubicBezTo>
                    <a:pt x="1696" y="1536"/>
                    <a:pt x="1787" y="1457"/>
                    <a:pt x="1867" y="1356"/>
                  </a:cubicBezTo>
                  <a:cubicBezTo>
                    <a:pt x="2214" y="939"/>
                    <a:pt x="1883" y="453"/>
                    <a:pt x="1731" y="25"/>
                  </a:cubicBezTo>
                  <a:lnTo>
                    <a:pt x="1731" y="25"/>
                  </a:lnTo>
                  <a:cubicBezTo>
                    <a:pt x="1733" y="16"/>
                    <a:pt x="1729" y="6"/>
                    <a:pt x="1722" y="3"/>
                  </a:cubicBezTo>
                  <a:lnTo>
                    <a:pt x="1722" y="3"/>
                  </a:lnTo>
                  <a:cubicBezTo>
                    <a:pt x="1719" y="2"/>
                    <a:pt x="1717" y="2"/>
                    <a:pt x="1714" y="2"/>
                  </a:cubicBezTo>
                  <a:cubicBezTo>
                    <a:pt x="1712" y="2"/>
                    <a:pt x="1710" y="2"/>
                    <a:pt x="1709" y="2"/>
                  </a:cubicBezTo>
                  <a:lnTo>
                    <a:pt x="1709" y="2"/>
                  </a:lnTo>
                  <a:cubicBezTo>
                    <a:pt x="1671" y="1"/>
                    <a:pt x="1633" y="1"/>
                    <a:pt x="159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3"/>
            <p:cNvSpPr/>
            <p:nvPr/>
          </p:nvSpPr>
          <p:spPr>
            <a:xfrm>
              <a:off x="7346292" y="3593507"/>
              <a:ext cx="105289" cy="252899"/>
            </a:xfrm>
            <a:custGeom>
              <a:rect b="b" l="l" r="r" t="t"/>
              <a:pathLst>
                <a:path extrusionOk="0" h="1225" w="510">
                  <a:moveTo>
                    <a:pt x="353" y="0"/>
                  </a:moveTo>
                  <a:cubicBezTo>
                    <a:pt x="343" y="0"/>
                    <a:pt x="332" y="11"/>
                    <a:pt x="338" y="29"/>
                  </a:cubicBezTo>
                  <a:cubicBezTo>
                    <a:pt x="468" y="420"/>
                    <a:pt x="307" y="901"/>
                    <a:pt x="18" y="1192"/>
                  </a:cubicBezTo>
                  <a:cubicBezTo>
                    <a:pt x="1" y="1208"/>
                    <a:pt x="17" y="1225"/>
                    <a:pt x="34" y="1225"/>
                  </a:cubicBezTo>
                  <a:cubicBezTo>
                    <a:pt x="39" y="1225"/>
                    <a:pt x="43" y="1224"/>
                    <a:pt x="47" y="1221"/>
                  </a:cubicBezTo>
                  <a:cubicBezTo>
                    <a:pt x="348" y="920"/>
                    <a:pt x="509" y="429"/>
                    <a:pt x="367" y="17"/>
                  </a:cubicBezTo>
                  <a:cubicBezTo>
                    <a:pt x="367" y="5"/>
                    <a:pt x="360" y="0"/>
                    <a:pt x="35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3"/>
            <p:cNvSpPr/>
            <p:nvPr/>
          </p:nvSpPr>
          <p:spPr>
            <a:xfrm>
              <a:off x="7422057" y="3632112"/>
              <a:ext cx="41909" cy="237828"/>
            </a:xfrm>
            <a:custGeom>
              <a:rect b="b" l="l" r="r" t="t"/>
              <a:pathLst>
                <a:path extrusionOk="0" h="1152" w="203">
                  <a:moveTo>
                    <a:pt x="108" y="1"/>
                  </a:moveTo>
                  <a:cubicBezTo>
                    <a:pt x="97" y="1"/>
                    <a:pt x="82" y="9"/>
                    <a:pt x="82" y="23"/>
                  </a:cubicBezTo>
                  <a:cubicBezTo>
                    <a:pt x="120" y="213"/>
                    <a:pt x="152" y="403"/>
                    <a:pt x="142" y="594"/>
                  </a:cubicBezTo>
                  <a:cubicBezTo>
                    <a:pt x="132" y="784"/>
                    <a:pt x="51" y="955"/>
                    <a:pt x="0" y="1126"/>
                  </a:cubicBezTo>
                  <a:cubicBezTo>
                    <a:pt x="0" y="1138"/>
                    <a:pt x="17" y="1151"/>
                    <a:pt x="29" y="1151"/>
                  </a:cubicBezTo>
                  <a:cubicBezTo>
                    <a:pt x="35" y="1151"/>
                    <a:pt x="41" y="1147"/>
                    <a:pt x="41" y="1135"/>
                  </a:cubicBezTo>
                  <a:cubicBezTo>
                    <a:pt x="92" y="955"/>
                    <a:pt x="171" y="784"/>
                    <a:pt x="181" y="594"/>
                  </a:cubicBezTo>
                  <a:cubicBezTo>
                    <a:pt x="202" y="403"/>
                    <a:pt x="161" y="204"/>
                    <a:pt x="120" y="11"/>
                  </a:cubicBezTo>
                  <a:cubicBezTo>
                    <a:pt x="120" y="4"/>
                    <a:pt x="115" y="1"/>
                    <a:pt x="10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3"/>
            <p:cNvSpPr/>
            <p:nvPr/>
          </p:nvSpPr>
          <p:spPr>
            <a:xfrm>
              <a:off x="7240799" y="3596191"/>
              <a:ext cx="147610" cy="221725"/>
            </a:xfrm>
            <a:custGeom>
              <a:rect b="b" l="l" r="r" t="t"/>
              <a:pathLst>
                <a:path extrusionOk="0" h="1074" w="715">
                  <a:moveTo>
                    <a:pt x="696" y="0"/>
                  </a:moveTo>
                  <a:cubicBezTo>
                    <a:pt x="686" y="0"/>
                    <a:pt x="673" y="6"/>
                    <a:pt x="669" y="16"/>
                  </a:cubicBezTo>
                  <a:cubicBezTo>
                    <a:pt x="628" y="447"/>
                    <a:pt x="418" y="837"/>
                    <a:pt x="16" y="1040"/>
                  </a:cubicBezTo>
                  <a:cubicBezTo>
                    <a:pt x="1" y="1047"/>
                    <a:pt x="10" y="1074"/>
                    <a:pt x="24" y="1074"/>
                  </a:cubicBezTo>
                  <a:cubicBezTo>
                    <a:pt x="28" y="1074"/>
                    <a:pt x="32" y="1072"/>
                    <a:pt x="35" y="1069"/>
                  </a:cubicBezTo>
                  <a:cubicBezTo>
                    <a:pt x="447" y="869"/>
                    <a:pt x="659" y="467"/>
                    <a:pt x="709" y="16"/>
                  </a:cubicBezTo>
                  <a:cubicBezTo>
                    <a:pt x="714" y="6"/>
                    <a:pt x="706" y="0"/>
                    <a:pt x="69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3"/>
            <p:cNvSpPr/>
            <p:nvPr/>
          </p:nvSpPr>
          <p:spPr>
            <a:xfrm>
              <a:off x="7190840" y="3605274"/>
              <a:ext cx="142243" cy="139353"/>
            </a:xfrm>
            <a:custGeom>
              <a:rect b="b" l="l" r="r" t="t"/>
              <a:pathLst>
                <a:path extrusionOk="0" h="675" w="689">
                  <a:moveTo>
                    <a:pt x="663" y="0"/>
                  </a:moveTo>
                  <a:cubicBezTo>
                    <a:pt x="656" y="0"/>
                    <a:pt x="650" y="4"/>
                    <a:pt x="650" y="11"/>
                  </a:cubicBezTo>
                  <a:cubicBezTo>
                    <a:pt x="578" y="334"/>
                    <a:pt x="318" y="553"/>
                    <a:pt x="17" y="635"/>
                  </a:cubicBezTo>
                  <a:cubicBezTo>
                    <a:pt x="0" y="643"/>
                    <a:pt x="6" y="675"/>
                    <a:pt x="21" y="675"/>
                  </a:cubicBezTo>
                  <a:cubicBezTo>
                    <a:pt x="23" y="675"/>
                    <a:pt x="25" y="674"/>
                    <a:pt x="27" y="673"/>
                  </a:cubicBezTo>
                  <a:cubicBezTo>
                    <a:pt x="350" y="584"/>
                    <a:pt x="619" y="353"/>
                    <a:pt x="689" y="21"/>
                  </a:cubicBezTo>
                  <a:cubicBezTo>
                    <a:pt x="689" y="9"/>
                    <a:pt x="674" y="0"/>
                    <a:pt x="66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3"/>
            <p:cNvSpPr/>
            <p:nvPr/>
          </p:nvSpPr>
          <p:spPr>
            <a:xfrm>
              <a:off x="7209833" y="3593713"/>
              <a:ext cx="97650" cy="92076"/>
            </a:xfrm>
            <a:custGeom>
              <a:rect b="b" l="l" r="r" t="t"/>
              <a:pathLst>
                <a:path extrusionOk="0" h="446" w="473">
                  <a:moveTo>
                    <a:pt x="442" y="0"/>
                  </a:moveTo>
                  <a:cubicBezTo>
                    <a:pt x="436" y="0"/>
                    <a:pt x="431" y="2"/>
                    <a:pt x="426" y="7"/>
                  </a:cubicBezTo>
                  <a:cubicBezTo>
                    <a:pt x="296" y="149"/>
                    <a:pt x="156" y="279"/>
                    <a:pt x="17" y="409"/>
                  </a:cubicBezTo>
                  <a:cubicBezTo>
                    <a:pt x="0" y="424"/>
                    <a:pt x="14" y="445"/>
                    <a:pt x="31" y="445"/>
                  </a:cubicBezTo>
                  <a:cubicBezTo>
                    <a:pt x="36" y="445"/>
                    <a:pt x="41" y="443"/>
                    <a:pt x="46" y="438"/>
                  </a:cubicBezTo>
                  <a:cubicBezTo>
                    <a:pt x="185" y="308"/>
                    <a:pt x="327" y="178"/>
                    <a:pt x="457" y="38"/>
                  </a:cubicBezTo>
                  <a:cubicBezTo>
                    <a:pt x="472" y="21"/>
                    <a:pt x="459" y="0"/>
                    <a:pt x="44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3"/>
            <p:cNvSpPr/>
            <p:nvPr/>
          </p:nvSpPr>
          <p:spPr>
            <a:xfrm>
              <a:off x="6982951" y="2672351"/>
              <a:ext cx="302447" cy="448612"/>
            </a:xfrm>
            <a:custGeom>
              <a:rect b="b" l="l" r="r" t="t"/>
              <a:pathLst>
                <a:path extrusionOk="0" h="2173" w="1465">
                  <a:moveTo>
                    <a:pt x="773" y="1"/>
                  </a:moveTo>
                  <a:cubicBezTo>
                    <a:pt x="676" y="1"/>
                    <a:pt x="561" y="61"/>
                    <a:pt x="381" y="196"/>
                  </a:cubicBezTo>
                  <a:cubicBezTo>
                    <a:pt x="312" y="218"/>
                    <a:pt x="283" y="338"/>
                    <a:pt x="251" y="408"/>
                  </a:cubicBezTo>
                  <a:cubicBezTo>
                    <a:pt x="222" y="507"/>
                    <a:pt x="182" y="617"/>
                    <a:pt x="162" y="728"/>
                  </a:cubicBezTo>
                  <a:cubicBezTo>
                    <a:pt x="141" y="849"/>
                    <a:pt x="112" y="1010"/>
                    <a:pt x="92" y="1140"/>
                  </a:cubicBezTo>
                  <a:cubicBezTo>
                    <a:pt x="82" y="1145"/>
                    <a:pt x="74" y="1145"/>
                    <a:pt x="62" y="1145"/>
                  </a:cubicBezTo>
                  <a:cubicBezTo>
                    <a:pt x="51" y="1145"/>
                    <a:pt x="36" y="1145"/>
                    <a:pt x="11" y="1149"/>
                  </a:cubicBezTo>
                  <a:cubicBezTo>
                    <a:pt x="1" y="1190"/>
                    <a:pt x="32" y="1251"/>
                    <a:pt x="80" y="1260"/>
                  </a:cubicBezTo>
                  <a:cubicBezTo>
                    <a:pt x="71" y="1349"/>
                    <a:pt x="71" y="1381"/>
                    <a:pt x="61" y="1470"/>
                  </a:cubicBezTo>
                  <a:cubicBezTo>
                    <a:pt x="61" y="1571"/>
                    <a:pt x="141" y="1682"/>
                    <a:pt x="222" y="1751"/>
                  </a:cubicBezTo>
                  <a:cubicBezTo>
                    <a:pt x="302" y="1838"/>
                    <a:pt x="418" y="1883"/>
                    <a:pt x="543" y="1883"/>
                  </a:cubicBezTo>
                  <a:cubicBezTo>
                    <a:pt x="593" y="1883"/>
                    <a:pt x="644" y="1876"/>
                    <a:pt x="694" y="1862"/>
                  </a:cubicBezTo>
                  <a:cubicBezTo>
                    <a:pt x="774" y="1843"/>
                    <a:pt x="803" y="1831"/>
                    <a:pt x="853" y="1821"/>
                  </a:cubicBezTo>
                  <a:cubicBezTo>
                    <a:pt x="853" y="1831"/>
                    <a:pt x="875" y="1831"/>
                    <a:pt x="875" y="1831"/>
                  </a:cubicBezTo>
                  <a:cubicBezTo>
                    <a:pt x="894" y="1903"/>
                    <a:pt x="945" y="1963"/>
                    <a:pt x="974" y="2024"/>
                  </a:cubicBezTo>
                  <a:cubicBezTo>
                    <a:pt x="995" y="2072"/>
                    <a:pt x="1005" y="2132"/>
                    <a:pt x="1034" y="2173"/>
                  </a:cubicBezTo>
                  <a:cubicBezTo>
                    <a:pt x="1084" y="2163"/>
                    <a:pt x="1154" y="2122"/>
                    <a:pt x="1205" y="2093"/>
                  </a:cubicBezTo>
                  <a:cubicBezTo>
                    <a:pt x="1236" y="2084"/>
                    <a:pt x="1275" y="2062"/>
                    <a:pt x="1284" y="2033"/>
                  </a:cubicBezTo>
                  <a:cubicBezTo>
                    <a:pt x="1316" y="2002"/>
                    <a:pt x="1296" y="1983"/>
                    <a:pt x="1265" y="1951"/>
                  </a:cubicBezTo>
                  <a:cubicBezTo>
                    <a:pt x="1224" y="1881"/>
                    <a:pt x="1205" y="1802"/>
                    <a:pt x="1164" y="1742"/>
                  </a:cubicBezTo>
                  <a:cubicBezTo>
                    <a:pt x="1195" y="1742"/>
                    <a:pt x="1214" y="1742"/>
                    <a:pt x="1246" y="1711"/>
                  </a:cubicBezTo>
                  <a:cubicBezTo>
                    <a:pt x="1325" y="1621"/>
                    <a:pt x="1366" y="1482"/>
                    <a:pt x="1405" y="1371"/>
                  </a:cubicBezTo>
                  <a:cubicBezTo>
                    <a:pt x="1465" y="1149"/>
                    <a:pt x="1455" y="950"/>
                    <a:pt x="1385" y="728"/>
                  </a:cubicBezTo>
                  <a:cubicBezTo>
                    <a:pt x="1344" y="588"/>
                    <a:pt x="1306" y="418"/>
                    <a:pt x="1224" y="297"/>
                  </a:cubicBezTo>
                  <a:cubicBezTo>
                    <a:pt x="1154" y="206"/>
                    <a:pt x="1034" y="136"/>
                    <a:pt x="945" y="66"/>
                  </a:cubicBezTo>
                  <a:cubicBezTo>
                    <a:pt x="887" y="24"/>
                    <a:pt x="833" y="1"/>
                    <a:pt x="7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3"/>
            <p:cNvSpPr/>
            <p:nvPr/>
          </p:nvSpPr>
          <p:spPr>
            <a:xfrm>
              <a:off x="6981093" y="2669461"/>
              <a:ext cx="310911" cy="456663"/>
            </a:xfrm>
            <a:custGeom>
              <a:rect b="b" l="l" r="r" t="t"/>
              <a:pathLst>
                <a:path extrusionOk="0" h="2212" w="1506">
                  <a:moveTo>
                    <a:pt x="787" y="34"/>
                  </a:moveTo>
                  <a:cubicBezTo>
                    <a:pt x="802" y="34"/>
                    <a:pt x="818" y="36"/>
                    <a:pt x="833" y="39"/>
                  </a:cubicBezTo>
                  <a:cubicBezTo>
                    <a:pt x="884" y="51"/>
                    <a:pt x="932" y="90"/>
                    <a:pt x="973" y="121"/>
                  </a:cubicBezTo>
                  <a:cubicBezTo>
                    <a:pt x="1033" y="159"/>
                    <a:pt x="1103" y="210"/>
                    <a:pt x="1154" y="261"/>
                  </a:cubicBezTo>
                  <a:cubicBezTo>
                    <a:pt x="1274" y="371"/>
                    <a:pt x="1315" y="542"/>
                    <a:pt x="1366" y="692"/>
                  </a:cubicBezTo>
                  <a:cubicBezTo>
                    <a:pt x="1455" y="1024"/>
                    <a:pt x="1474" y="1436"/>
                    <a:pt x="1233" y="1715"/>
                  </a:cubicBezTo>
                  <a:cubicBezTo>
                    <a:pt x="1233" y="1715"/>
                    <a:pt x="1233" y="1715"/>
                    <a:pt x="1233" y="1715"/>
                  </a:cubicBezTo>
                  <a:lnTo>
                    <a:pt x="1233" y="1715"/>
                  </a:lnTo>
                  <a:cubicBezTo>
                    <a:pt x="1214" y="1725"/>
                    <a:pt x="1195" y="1737"/>
                    <a:pt x="1173" y="1737"/>
                  </a:cubicBezTo>
                  <a:cubicBezTo>
                    <a:pt x="1154" y="1737"/>
                    <a:pt x="1144" y="1746"/>
                    <a:pt x="1154" y="1765"/>
                  </a:cubicBezTo>
                  <a:cubicBezTo>
                    <a:pt x="1195" y="1835"/>
                    <a:pt x="1223" y="1927"/>
                    <a:pt x="1274" y="1997"/>
                  </a:cubicBezTo>
                  <a:cubicBezTo>
                    <a:pt x="1305" y="2047"/>
                    <a:pt x="1214" y="2086"/>
                    <a:pt x="1185" y="2107"/>
                  </a:cubicBezTo>
                  <a:cubicBezTo>
                    <a:pt x="1151" y="2120"/>
                    <a:pt x="1107" y="2157"/>
                    <a:pt x="1073" y="2157"/>
                  </a:cubicBezTo>
                  <a:cubicBezTo>
                    <a:pt x="1057" y="2157"/>
                    <a:pt x="1043" y="2149"/>
                    <a:pt x="1033" y="2127"/>
                  </a:cubicBezTo>
                  <a:cubicBezTo>
                    <a:pt x="1004" y="2047"/>
                    <a:pt x="963" y="1965"/>
                    <a:pt x="923" y="1895"/>
                  </a:cubicBezTo>
                  <a:cubicBezTo>
                    <a:pt x="903" y="1867"/>
                    <a:pt x="903" y="1816"/>
                    <a:pt x="862" y="1816"/>
                  </a:cubicBezTo>
                  <a:cubicBezTo>
                    <a:pt x="802" y="1816"/>
                    <a:pt x="732" y="1857"/>
                    <a:pt x="672" y="1867"/>
                  </a:cubicBezTo>
                  <a:cubicBezTo>
                    <a:pt x="634" y="1873"/>
                    <a:pt x="597" y="1876"/>
                    <a:pt x="560" y="1876"/>
                  </a:cubicBezTo>
                  <a:cubicBezTo>
                    <a:pt x="478" y="1876"/>
                    <a:pt x="400" y="1860"/>
                    <a:pt x="330" y="1826"/>
                  </a:cubicBezTo>
                  <a:cubicBezTo>
                    <a:pt x="231" y="1775"/>
                    <a:pt x="150" y="1664"/>
                    <a:pt x="101" y="1566"/>
                  </a:cubicBezTo>
                  <a:cubicBezTo>
                    <a:pt x="70" y="1484"/>
                    <a:pt x="101" y="1363"/>
                    <a:pt x="111" y="1274"/>
                  </a:cubicBezTo>
                  <a:cubicBezTo>
                    <a:pt x="111" y="1265"/>
                    <a:pt x="101" y="1255"/>
                    <a:pt x="89" y="1255"/>
                  </a:cubicBezTo>
                  <a:cubicBezTo>
                    <a:pt x="70" y="1243"/>
                    <a:pt x="10" y="1183"/>
                    <a:pt x="70" y="1183"/>
                  </a:cubicBezTo>
                  <a:cubicBezTo>
                    <a:pt x="89" y="1173"/>
                    <a:pt x="101" y="1173"/>
                    <a:pt x="111" y="1163"/>
                  </a:cubicBezTo>
                  <a:cubicBezTo>
                    <a:pt x="140" y="1154"/>
                    <a:pt x="140" y="1053"/>
                    <a:pt x="140" y="1033"/>
                  </a:cubicBezTo>
                  <a:cubicBezTo>
                    <a:pt x="171" y="872"/>
                    <a:pt x="181" y="723"/>
                    <a:pt x="231" y="562"/>
                  </a:cubicBezTo>
                  <a:cubicBezTo>
                    <a:pt x="251" y="501"/>
                    <a:pt x="282" y="432"/>
                    <a:pt x="301" y="362"/>
                  </a:cubicBezTo>
                  <a:cubicBezTo>
                    <a:pt x="330" y="280"/>
                    <a:pt x="390" y="241"/>
                    <a:pt x="472" y="181"/>
                  </a:cubicBezTo>
                  <a:cubicBezTo>
                    <a:pt x="559" y="120"/>
                    <a:pt x="672" y="34"/>
                    <a:pt x="787" y="34"/>
                  </a:cubicBezTo>
                  <a:close/>
                  <a:moveTo>
                    <a:pt x="790" y="1"/>
                  </a:moveTo>
                  <a:cubicBezTo>
                    <a:pt x="764" y="1"/>
                    <a:pt x="738" y="4"/>
                    <a:pt x="713" y="10"/>
                  </a:cubicBezTo>
                  <a:cubicBezTo>
                    <a:pt x="653" y="20"/>
                    <a:pt x="602" y="51"/>
                    <a:pt x="552" y="80"/>
                  </a:cubicBezTo>
                  <a:cubicBezTo>
                    <a:pt x="492" y="121"/>
                    <a:pt x="402" y="159"/>
                    <a:pt x="342" y="220"/>
                  </a:cubicBezTo>
                  <a:cubicBezTo>
                    <a:pt x="251" y="311"/>
                    <a:pt x="210" y="501"/>
                    <a:pt x="171" y="622"/>
                  </a:cubicBezTo>
                  <a:cubicBezTo>
                    <a:pt x="150" y="713"/>
                    <a:pt x="140" y="802"/>
                    <a:pt x="121" y="894"/>
                  </a:cubicBezTo>
                  <a:cubicBezTo>
                    <a:pt x="121" y="932"/>
                    <a:pt x="111" y="973"/>
                    <a:pt x="101" y="1024"/>
                  </a:cubicBezTo>
                  <a:cubicBezTo>
                    <a:pt x="89" y="1084"/>
                    <a:pt x="101" y="1135"/>
                    <a:pt x="20" y="1144"/>
                  </a:cubicBezTo>
                  <a:cubicBezTo>
                    <a:pt x="10" y="1144"/>
                    <a:pt x="0" y="1154"/>
                    <a:pt x="0" y="1163"/>
                  </a:cubicBezTo>
                  <a:cubicBezTo>
                    <a:pt x="0" y="1204"/>
                    <a:pt x="10" y="1255"/>
                    <a:pt x="61" y="1284"/>
                  </a:cubicBezTo>
                  <a:cubicBezTo>
                    <a:pt x="80" y="1294"/>
                    <a:pt x="51" y="1474"/>
                    <a:pt x="51" y="1505"/>
                  </a:cubicBezTo>
                  <a:cubicBezTo>
                    <a:pt x="61" y="1645"/>
                    <a:pt x="200" y="1785"/>
                    <a:pt x="311" y="1857"/>
                  </a:cubicBezTo>
                  <a:cubicBezTo>
                    <a:pt x="384" y="1898"/>
                    <a:pt x="465" y="1913"/>
                    <a:pt x="548" y="1913"/>
                  </a:cubicBezTo>
                  <a:cubicBezTo>
                    <a:pt x="624" y="1913"/>
                    <a:pt x="701" y="1901"/>
                    <a:pt x="773" y="1886"/>
                  </a:cubicBezTo>
                  <a:cubicBezTo>
                    <a:pt x="806" y="1877"/>
                    <a:pt x="826" y="1867"/>
                    <a:pt x="841" y="1867"/>
                  </a:cubicBezTo>
                  <a:cubicBezTo>
                    <a:pt x="857" y="1867"/>
                    <a:pt x="867" y="1879"/>
                    <a:pt x="884" y="1917"/>
                  </a:cubicBezTo>
                  <a:cubicBezTo>
                    <a:pt x="903" y="1956"/>
                    <a:pt x="944" y="1997"/>
                    <a:pt x="963" y="2047"/>
                  </a:cubicBezTo>
                  <a:cubicBezTo>
                    <a:pt x="983" y="2098"/>
                    <a:pt x="1004" y="2146"/>
                    <a:pt x="1024" y="2196"/>
                  </a:cubicBezTo>
                  <a:cubicBezTo>
                    <a:pt x="1030" y="2203"/>
                    <a:pt x="1037" y="2211"/>
                    <a:pt x="1044" y="2211"/>
                  </a:cubicBezTo>
                  <a:cubicBezTo>
                    <a:pt x="1047" y="2211"/>
                    <a:pt x="1050" y="2210"/>
                    <a:pt x="1053" y="2206"/>
                  </a:cubicBezTo>
                  <a:cubicBezTo>
                    <a:pt x="1103" y="2196"/>
                    <a:pt x="1154" y="2168"/>
                    <a:pt x="1204" y="2136"/>
                  </a:cubicBezTo>
                  <a:cubicBezTo>
                    <a:pt x="1233" y="2117"/>
                    <a:pt x="1293" y="2098"/>
                    <a:pt x="1315" y="2057"/>
                  </a:cubicBezTo>
                  <a:cubicBezTo>
                    <a:pt x="1334" y="2025"/>
                    <a:pt x="1334" y="2006"/>
                    <a:pt x="1315" y="1977"/>
                  </a:cubicBezTo>
                  <a:cubicBezTo>
                    <a:pt x="1271" y="1906"/>
                    <a:pt x="1241" y="1836"/>
                    <a:pt x="1202" y="1773"/>
                  </a:cubicBezTo>
                  <a:lnTo>
                    <a:pt x="1202" y="1773"/>
                  </a:lnTo>
                  <a:cubicBezTo>
                    <a:pt x="1222" y="1770"/>
                    <a:pt x="1236" y="1763"/>
                    <a:pt x="1254" y="1752"/>
                  </a:cubicBezTo>
                  <a:lnTo>
                    <a:pt x="1254" y="1752"/>
                  </a:lnTo>
                  <a:cubicBezTo>
                    <a:pt x="1254" y="1752"/>
                    <a:pt x="1255" y="1752"/>
                    <a:pt x="1255" y="1752"/>
                  </a:cubicBezTo>
                  <a:cubicBezTo>
                    <a:pt x="1259" y="1752"/>
                    <a:pt x="1262" y="1751"/>
                    <a:pt x="1264" y="1746"/>
                  </a:cubicBezTo>
                  <a:lnTo>
                    <a:pt x="1264" y="1746"/>
                  </a:lnTo>
                  <a:cubicBezTo>
                    <a:pt x="1264" y="1746"/>
                    <a:pt x="1264" y="1746"/>
                    <a:pt x="1264" y="1746"/>
                  </a:cubicBezTo>
                  <a:cubicBezTo>
                    <a:pt x="1265" y="1746"/>
                    <a:pt x="1265" y="1745"/>
                    <a:pt x="1266" y="1745"/>
                  </a:cubicBezTo>
                  <a:lnTo>
                    <a:pt x="1266" y="1745"/>
                  </a:lnTo>
                  <a:cubicBezTo>
                    <a:pt x="1474" y="1494"/>
                    <a:pt x="1505" y="1112"/>
                    <a:pt x="1435" y="812"/>
                  </a:cubicBezTo>
                  <a:cubicBezTo>
                    <a:pt x="1404" y="653"/>
                    <a:pt x="1353" y="492"/>
                    <a:pt x="1274" y="352"/>
                  </a:cubicBezTo>
                  <a:cubicBezTo>
                    <a:pt x="1204" y="220"/>
                    <a:pt x="1074" y="140"/>
                    <a:pt x="954" y="51"/>
                  </a:cubicBezTo>
                  <a:cubicBezTo>
                    <a:pt x="906" y="16"/>
                    <a:pt x="848" y="1"/>
                    <a:pt x="79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3"/>
            <p:cNvSpPr/>
            <p:nvPr/>
          </p:nvSpPr>
          <p:spPr>
            <a:xfrm>
              <a:off x="7004008" y="2616405"/>
              <a:ext cx="455425" cy="427761"/>
            </a:xfrm>
            <a:custGeom>
              <a:rect b="b" l="l" r="r" t="t"/>
              <a:pathLst>
                <a:path extrusionOk="0" h="2072" w="2206">
                  <a:moveTo>
                    <a:pt x="1206" y="1"/>
                  </a:moveTo>
                  <a:cubicBezTo>
                    <a:pt x="829" y="1"/>
                    <a:pt x="551" y="120"/>
                    <a:pt x="511" y="137"/>
                  </a:cubicBezTo>
                  <a:cubicBezTo>
                    <a:pt x="421" y="156"/>
                    <a:pt x="340" y="197"/>
                    <a:pt x="270" y="248"/>
                  </a:cubicBezTo>
                  <a:cubicBezTo>
                    <a:pt x="190" y="296"/>
                    <a:pt x="140" y="347"/>
                    <a:pt x="89" y="429"/>
                  </a:cubicBezTo>
                  <a:cubicBezTo>
                    <a:pt x="51" y="477"/>
                    <a:pt x="29" y="537"/>
                    <a:pt x="0" y="597"/>
                  </a:cubicBezTo>
                  <a:cubicBezTo>
                    <a:pt x="89" y="638"/>
                    <a:pt x="400" y="758"/>
                    <a:pt x="431" y="758"/>
                  </a:cubicBezTo>
                  <a:cubicBezTo>
                    <a:pt x="460" y="749"/>
                    <a:pt x="580" y="587"/>
                    <a:pt x="602" y="568"/>
                  </a:cubicBezTo>
                  <a:lnTo>
                    <a:pt x="602" y="568"/>
                  </a:lnTo>
                  <a:cubicBezTo>
                    <a:pt x="612" y="597"/>
                    <a:pt x="482" y="828"/>
                    <a:pt x="821" y="1300"/>
                  </a:cubicBezTo>
                  <a:cubicBezTo>
                    <a:pt x="872" y="1370"/>
                    <a:pt x="843" y="1430"/>
                    <a:pt x="802" y="1490"/>
                  </a:cubicBezTo>
                  <a:cubicBezTo>
                    <a:pt x="921" y="1473"/>
                    <a:pt x="965" y="1234"/>
                    <a:pt x="1073" y="1234"/>
                  </a:cubicBezTo>
                  <a:cubicBezTo>
                    <a:pt x="1082" y="1234"/>
                    <a:pt x="1092" y="1236"/>
                    <a:pt x="1103" y="1240"/>
                  </a:cubicBezTo>
                  <a:cubicBezTo>
                    <a:pt x="1163" y="1259"/>
                    <a:pt x="1255" y="1360"/>
                    <a:pt x="1223" y="1440"/>
                  </a:cubicBezTo>
                  <a:cubicBezTo>
                    <a:pt x="1194" y="1522"/>
                    <a:pt x="1153" y="1620"/>
                    <a:pt x="1093" y="1671"/>
                  </a:cubicBezTo>
                  <a:cubicBezTo>
                    <a:pt x="1052" y="1702"/>
                    <a:pt x="1014" y="1721"/>
                    <a:pt x="963" y="1731"/>
                  </a:cubicBezTo>
                  <a:cubicBezTo>
                    <a:pt x="922" y="1741"/>
                    <a:pt x="903" y="1731"/>
                    <a:pt x="903" y="1782"/>
                  </a:cubicBezTo>
                  <a:cubicBezTo>
                    <a:pt x="893" y="1801"/>
                    <a:pt x="922" y="1842"/>
                    <a:pt x="932" y="1861"/>
                  </a:cubicBezTo>
                  <a:cubicBezTo>
                    <a:pt x="982" y="1933"/>
                    <a:pt x="1062" y="2013"/>
                    <a:pt x="1134" y="2054"/>
                  </a:cubicBezTo>
                  <a:cubicBezTo>
                    <a:pt x="1156" y="2067"/>
                    <a:pt x="1197" y="2072"/>
                    <a:pt x="1240" y="2072"/>
                  </a:cubicBezTo>
                  <a:cubicBezTo>
                    <a:pt x="1292" y="2072"/>
                    <a:pt x="1347" y="2064"/>
                    <a:pt x="1375" y="2054"/>
                  </a:cubicBezTo>
                  <a:cubicBezTo>
                    <a:pt x="1495" y="2022"/>
                    <a:pt x="1604" y="1982"/>
                    <a:pt x="1705" y="1921"/>
                  </a:cubicBezTo>
                  <a:cubicBezTo>
                    <a:pt x="1977" y="1741"/>
                    <a:pt x="2206" y="1401"/>
                    <a:pt x="2206" y="1040"/>
                  </a:cubicBezTo>
                  <a:cubicBezTo>
                    <a:pt x="2206" y="669"/>
                    <a:pt x="1835" y="87"/>
                    <a:pt x="1505" y="26"/>
                  </a:cubicBezTo>
                  <a:cubicBezTo>
                    <a:pt x="1401" y="8"/>
                    <a:pt x="1300" y="1"/>
                    <a:pt x="1206"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3"/>
            <p:cNvSpPr/>
            <p:nvPr/>
          </p:nvSpPr>
          <p:spPr>
            <a:xfrm>
              <a:off x="6999466" y="2610831"/>
              <a:ext cx="468431" cy="437257"/>
            </a:xfrm>
            <a:custGeom>
              <a:rect b="b" l="l" r="r" t="t"/>
              <a:pathLst>
                <a:path extrusionOk="0" h="2118" w="2269">
                  <a:moveTo>
                    <a:pt x="1238" y="40"/>
                  </a:moveTo>
                  <a:cubicBezTo>
                    <a:pt x="1423" y="40"/>
                    <a:pt x="1607" y="76"/>
                    <a:pt x="1746" y="183"/>
                  </a:cubicBezTo>
                  <a:cubicBezTo>
                    <a:pt x="1939" y="335"/>
                    <a:pt x="2069" y="564"/>
                    <a:pt x="2148" y="785"/>
                  </a:cubicBezTo>
                  <a:cubicBezTo>
                    <a:pt x="2249" y="1045"/>
                    <a:pt x="2208" y="1298"/>
                    <a:pt x="2078" y="1539"/>
                  </a:cubicBezTo>
                  <a:cubicBezTo>
                    <a:pt x="1939" y="1799"/>
                    <a:pt x="1708" y="1970"/>
                    <a:pt x="1426" y="2049"/>
                  </a:cubicBezTo>
                  <a:cubicBezTo>
                    <a:pt x="1375" y="2069"/>
                    <a:pt x="1315" y="2081"/>
                    <a:pt x="1264" y="2081"/>
                  </a:cubicBezTo>
                  <a:cubicBezTo>
                    <a:pt x="1185" y="2081"/>
                    <a:pt x="1134" y="2049"/>
                    <a:pt x="1074" y="1989"/>
                  </a:cubicBezTo>
                  <a:cubicBezTo>
                    <a:pt x="1024" y="1948"/>
                    <a:pt x="985" y="1900"/>
                    <a:pt x="954" y="1840"/>
                  </a:cubicBezTo>
                  <a:cubicBezTo>
                    <a:pt x="915" y="1780"/>
                    <a:pt x="1004" y="1780"/>
                    <a:pt x="1024" y="1768"/>
                  </a:cubicBezTo>
                  <a:cubicBezTo>
                    <a:pt x="1055" y="1758"/>
                    <a:pt x="1096" y="1739"/>
                    <a:pt x="1125" y="1720"/>
                  </a:cubicBezTo>
                  <a:cubicBezTo>
                    <a:pt x="1195" y="1669"/>
                    <a:pt x="1226" y="1578"/>
                    <a:pt x="1255" y="1498"/>
                  </a:cubicBezTo>
                  <a:cubicBezTo>
                    <a:pt x="1286" y="1407"/>
                    <a:pt x="1245" y="1327"/>
                    <a:pt x="1175" y="1267"/>
                  </a:cubicBezTo>
                  <a:cubicBezTo>
                    <a:pt x="1149" y="1245"/>
                    <a:pt x="1125" y="1236"/>
                    <a:pt x="1102" y="1236"/>
                  </a:cubicBezTo>
                  <a:cubicBezTo>
                    <a:pt x="1018" y="1236"/>
                    <a:pt x="953" y="1357"/>
                    <a:pt x="915" y="1428"/>
                  </a:cubicBezTo>
                  <a:cubicBezTo>
                    <a:pt x="897" y="1445"/>
                    <a:pt x="883" y="1463"/>
                    <a:pt x="866" y="1477"/>
                  </a:cubicBezTo>
                  <a:lnTo>
                    <a:pt x="866" y="1477"/>
                  </a:lnTo>
                  <a:cubicBezTo>
                    <a:pt x="899" y="1391"/>
                    <a:pt x="882" y="1342"/>
                    <a:pt x="814" y="1248"/>
                  </a:cubicBezTo>
                  <a:cubicBezTo>
                    <a:pt x="744" y="1147"/>
                    <a:pt x="684" y="1026"/>
                    <a:pt x="643" y="906"/>
                  </a:cubicBezTo>
                  <a:cubicBezTo>
                    <a:pt x="634" y="826"/>
                    <a:pt x="624" y="756"/>
                    <a:pt x="634" y="684"/>
                  </a:cubicBezTo>
                  <a:cubicBezTo>
                    <a:pt x="634" y="655"/>
                    <a:pt x="653" y="624"/>
                    <a:pt x="643" y="595"/>
                  </a:cubicBezTo>
                  <a:cubicBezTo>
                    <a:pt x="643" y="588"/>
                    <a:pt x="634" y="582"/>
                    <a:pt x="625" y="582"/>
                  </a:cubicBezTo>
                  <a:cubicBezTo>
                    <a:pt x="621" y="582"/>
                    <a:pt x="617" y="583"/>
                    <a:pt x="614" y="586"/>
                  </a:cubicBezTo>
                  <a:cubicBezTo>
                    <a:pt x="611" y="589"/>
                    <a:pt x="607" y="593"/>
                    <a:pt x="604" y="596"/>
                  </a:cubicBezTo>
                  <a:lnTo>
                    <a:pt x="604" y="596"/>
                  </a:lnTo>
                  <a:cubicBezTo>
                    <a:pt x="603" y="596"/>
                    <a:pt x="603" y="595"/>
                    <a:pt x="602" y="595"/>
                  </a:cubicBezTo>
                  <a:lnTo>
                    <a:pt x="602" y="595"/>
                  </a:lnTo>
                  <a:cubicBezTo>
                    <a:pt x="603" y="596"/>
                    <a:pt x="603" y="596"/>
                    <a:pt x="603" y="597"/>
                  </a:cubicBezTo>
                  <a:lnTo>
                    <a:pt x="603" y="597"/>
                  </a:lnTo>
                  <a:cubicBezTo>
                    <a:pt x="567" y="632"/>
                    <a:pt x="538" y="669"/>
                    <a:pt x="504" y="706"/>
                  </a:cubicBezTo>
                  <a:cubicBezTo>
                    <a:pt x="476" y="740"/>
                    <a:pt x="467" y="755"/>
                    <a:pt x="446" y="755"/>
                  </a:cubicBezTo>
                  <a:cubicBezTo>
                    <a:pt x="436" y="755"/>
                    <a:pt x="422" y="752"/>
                    <a:pt x="403" y="744"/>
                  </a:cubicBezTo>
                  <a:cubicBezTo>
                    <a:pt x="280" y="717"/>
                    <a:pt x="166" y="662"/>
                    <a:pt x="53" y="614"/>
                  </a:cubicBezTo>
                  <a:lnTo>
                    <a:pt x="53" y="614"/>
                  </a:lnTo>
                  <a:cubicBezTo>
                    <a:pt x="98" y="521"/>
                    <a:pt x="138" y="438"/>
                    <a:pt x="203" y="364"/>
                  </a:cubicBezTo>
                  <a:cubicBezTo>
                    <a:pt x="292" y="275"/>
                    <a:pt x="422" y="215"/>
                    <a:pt x="542" y="174"/>
                  </a:cubicBezTo>
                  <a:cubicBezTo>
                    <a:pt x="545" y="174"/>
                    <a:pt x="548" y="173"/>
                    <a:pt x="549" y="172"/>
                  </a:cubicBezTo>
                  <a:lnTo>
                    <a:pt x="549" y="172"/>
                  </a:lnTo>
                  <a:cubicBezTo>
                    <a:pt x="689" y="132"/>
                    <a:pt x="817" y="94"/>
                    <a:pt x="964" y="63"/>
                  </a:cubicBezTo>
                  <a:cubicBezTo>
                    <a:pt x="1051" y="49"/>
                    <a:pt x="1145" y="40"/>
                    <a:pt x="1238" y="40"/>
                  </a:cubicBezTo>
                  <a:close/>
                  <a:moveTo>
                    <a:pt x="1264" y="0"/>
                  </a:moveTo>
                  <a:cubicBezTo>
                    <a:pt x="1166" y="0"/>
                    <a:pt x="1070" y="10"/>
                    <a:pt x="985" y="22"/>
                  </a:cubicBezTo>
                  <a:cubicBezTo>
                    <a:pt x="825" y="44"/>
                    <a:pt x="687" y="93"/>
                    <a:pt x="536" y="141"/>
                  </a:cubicBezTo>
                  <a:lnTo>
                    <a:pt x="536" y="141"/>
                  </a:lnTo>
                  <a:cubicBezTo>
                    <a:pt x="535" y="142"/>
                    <a:pt x="534" y="142"/>
                    <a:pt x="533" y="142"/>
                  </a:cubicBezTo>
                  <a:cubicBezTo>
                    <a:pt x="527" y="142"/>
                    <a:pt x="523" y="144"/>
                    <a:pt x="521" y="146"/>
                  </a:cubicBezTo>
                  <a:lnTo>
                    <a:pt x="521" y="146"/>
                  </a:lnTo>
                  <a:cubicBezTo>
                    <a:pt x="413" y="177"/>
                    <a:pt x="299" y="227"/>
                    <a:pt x="222" y="294"/>
                  </a:cubicBezTo>
                  <a:cubicBezTo>
                    <a:pt x="111" y="383"/>
                    <a:pt x="61" y="494"/>
                    <a:pt x="0" y="614"/>
                  </a:cubicBezTo>
                  <a:cubicBezTo>
                    <a:pt x="0" y="624"/>
                    <a:pt x="0" y="636"/>
                    <a:pt x="12" y="646"/>
                  </a:cubicBezTo>
                  <a:cubicBezTo>
                    <a:pt x="142" y="696"/>
                    <a:pt x="282" y="756"/>
                    <a:pt x="422" y="795"/>
                  </a:cubicBezTo>
                  <a:cubicBezTo>
                    <a:pt x="431" y="798"/>
                    <a:pt x="439" y="799"/>
                    <a:pt x="447" y="799"/>
                  </a:cubicBezTo>
                  <a:cubicBezTo>
                    <a:pt x="509" y="799"/>
                    <a:pt x="551" y="726"/>
                    <a:pt x="593" y="669"/>
                  </a:cubicBezTo>
                  <a:lnTo>
                    <a:pt x="593" y="669"/>
                  </a:lnTo>
                  <a:cubicBezTo>
                    <a:pt x="593" y="671"/>
                    <a:pt x="593" y="673"/>
                    <a:pt x="593" y="675"/>
                  </a:cubicBezTo>
                  <a:cubicBezTo>
                    <a:pt x="583" y="725"/>
                    <a:pt x="583" y="776"/>
                    <a:pt x="593" y="826"/>
                  </a:cubicBezTo>
                  <a:cubicBezTo>
                    <a:pt x="602" y="906"/>
                    <a:pt x="624" y="985"/>
                    <a:pt x="653" y="1057"/>
                  </a:cubicBezTo>
                  <a:cubicBezTo>
                    <a:pt x="684" y="1106"/>
                    <a:pt x="713" y="1156"/>
                    <a:pt x="744" y="1216"/>
                  </a:cubicBezTo>
                  <a:cubicBezTo>
                    <a:pt x="764" y="1248"/>
                    <a:pt x="783" y="1277"/>
                    <a:pt x="805" y="1298"/>
                  </a:cubicBezTo>
                  <a:cubicBezTo>
                    <a:pt x="855" y="1378"/>
                    <a:pt x="843" y="1438"/>
                    <a:pt x="805" y="1508"/>
                  </a:cubicBezTo>
                  <a:cubicBezTo>
                    <a:pt x="805" y="1524"/>
                    <a:pt x="811" y="1541"/>
                    <a:pt x="825" y="1541"/>
                  </a:cubicBezTo>
                  <a:cubicBezTo>
                    <a:pt x="827" y="1541"/>
                    <a:pt x="830" y="1541"/>
                    <a:pt x="834" y="1539"/>
                  </a:cubicBezTo>
                  <a:cubicBezTo>
                    <a:pt x="894" y="1527"/>
                    <a:pt x="925" y="1479"/>
                    <a:pt x="954" y="1428"/>
                  </a:cubicBezTo>
                  <a:cubicBezTo>
                    <a:pt x="985" y="1397"/>
                    <a:pt x="1004" y="1358"/>
                    <a:pt x="1024" y="1317"/>
                  </a:cubicBezTo>
                  <a:cubicBezTo>
                    <a:pt x="1045" y="1290"/>
                    <a:pt x="1069" y="1279"/>
                    <a:pt x="1093" y="1279"/>
                  </a:cubicBezTo>
                  <a:cubicBezTo>
                    <a:pt x="1149" y="1279"/>
                    <a:pt x="1204" y="1341"/>
                    <a:pt x="1226" y="1397"/>
                  </a:cubicBezTo>
                  <a:cubicBezTo>
                    <a:pt x="1245" y="1457"/>
                    <a:pt x="1195" y="1558"/>
                    <a:pt x="1166" y="1609"/>
                  </a:cubicBezTo>
                  <a:cubicBezTo>
                    <a:pt x="1125" y="1688"/>
                    <a:pt x="1036" y="1729"/>
                    <a:pt x="954" y="1748"/>
                  </a:cubicBezTo>
                  <a:cubicBezTo>
                    <a:pt x="894" y="1758"/>
                    <a:pt x="894" y="1809"/>
                    <a:pt x="915" y="1859"/>
                  </a:cubicBezTo>
                  <a:cubicBezTo>
                    <a:pt x="954" y="1948"/>
                    <a:pt x="1045" y="2030"/>
                    <a:pt x="1125" y="2081"/>
                  </a:cubicBezTo>
                  <a:cubicBezTo>
                    <a:pt x="1166" y="2109"/>
                    <a:pt x="1215" y="2117"/>
                    <a:pt x="1265" y="2117"/>
                  </a:cubicBezTo>
                  <a:cubicBezTo>
                    <a:pt x="1299" y="2117"/>
                    <a:pt x="1333" y="2114"/>
                    <a:pt x="1366" y="2110"/>
                  </a:cubicBezTo>
                  <a:cubicBezTo>
                    <a:pt x="1597" y="2069"/>
                    <a:pt x="1818" y="1939"/>
                    <a:pt x="1968" y="1768"/>
                  </a:cubicBezTo>
                  <a:cubicBezTo>
                    <a:pt x="2129" y="1587"/>
                    <a:pt x="2228" y="1368"/>
                    <a:pt x="2249" y="1137"/>
                  </a:cubicBezTo>
                  <a:cubicBezTo>
                    <a:pt x="2269" y="925"/>
                    <a:pt x="2179" y="716"/>
                    <a:pt x="2088" y="545"/>
                  </a:cubicBezTo>
                  <a:cubicBezTo>
                    <a:pt x="1987" y="364"/>
                    <a:pt x="1847" y="193"/>
                    <a:pt x="1676" y="94"/>
                  </a:cubicBezTo>
                  <a:cubicBezTo>
                    <a:pt x="1557" y="22"/>
                    <a:pt x="1408" y="0"/>
                    <a:pt x="126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3"/>
            <p:cNvSpPr/>
            <p:nvPr/>
          </p:nvSpPr>
          <p:spPr>
            <a:xfrm>
              <a:off x="7382626" y="2652945"/>
              <a:ext cx="199016" cy="594364"/>
            </a:xfrm>
            <a:custGeom>
              <a:rect b="b" l="l" r="r" t="t"/>
              <a:pathLst>
                <a:path extrusionOk="0" h="2879" w="964">
                  <a:moveTo>
                    <a:pt x="509" y="1"/>
                  </a:moveTo>
                  <a:cubicBezTo>
                    <a:pt x="311" y="1"/>
                    <a:pt x="18" y="87"/>
                    <a:pt x="1" y="261"/>
                  </a:cubicBezTo>
                  <a:cubicBezTo>
                    <a:pt x="143" y="892"/>
                    <a:pt x="251" y="1094"/>
                    <a:pt x="242" y="1335"/>
                  </a:cubicBezTo>
                  <a:cubicBezTo>
                    <a:pt x="232" y="1424"/>
                    <a:pt x="203" y="1516"/>
                    <a:pt x="203" y="1605"/>
                  </a:cubicBezTo>
                  <a:cubicBezTo>
                    <a:pt x="181" y="1756"/>
                    <a:pt x="172" y="1925"/>
                    <a:pt x="191" y="2077"/>
                  </a:cubicBezTo>
                  <a:cubicBezTo>
                    <a:pt x="213" y="2226"/>
                    <a:pt x="263" y="2368"/>
                    <a:pt x="333" y="2498"/>
                  </a:cubicBezTo>
                  <a:cubicBezTo>
                    <a:pt x="384" y="2618"/>
                    <a:pt x="482" y="2729"/>
                    <a:pt x="564" y="2878"/>
                  </a:cubicBezTo>
                  <a:cubicBezTo>
                    <a:pt x="574" y="2587"/>
                    <a:pt x="603" y="2308"/>
                    <a:pt x="612" y="2016"/>
                  </a:cubicBezTo>
                  <a:cubicBezTo>
                    <a:pt x="634" y="1585"/>
                    <a:pt x="853" y="1224"/>
                    <a:pt x="913" y="822"/>
                  </a:cubicBezTo>
                  <a:cubicBezTo>
                    <a:pt x="954" y="531"/>
                    <a:pt x="964" y="141"/>
                    <a:pt x="644" y="20"/>
                  </a:cubicBezTo>
                  <a:cubicBezTo>
                    <a:pt x="611" y="7"/>
                    <a:pt x="564" y="1"/>
                    <a:pt x="509"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3"/>
            <p:cNvSpPr/>
            <p:nvPr/>
          </p:nvSpPr>
          <p:spPr>
            <a:xfrm>
              <a:off x="7378704" y="2648610"/>
              <a:ext cx="205003" cy="603242"/>
            </a:xfrm>
            <a:custGeom>
              <a:rect b="b" l="l" r="r" t="t"/>
              <a:pathLst>
                <a:path extrusionOk="0" h="2922" w="993">
                  <a:moveTo>
                    <a:pt x="515" y="42"/>
                  </a:moveTo>
                  <a:cubicBezTo>
                    <a:pt x="559" y="42"/>
                    <a:pt x="599" y="45"/>
                    <a:pt x="631" y="51"/>
                  </a:cubicBezTo>
                  <a:cubicBezTo>
                    <a:pt x="944" y="121"/>
                    <a:pt x="944" y="501"/>
                    <a:pt x="923" y="742"/>
                  </a:cubicBezTo>
                  <a:cubicBezTo>
                    <a:pt x="894" y="1094"/>
                    <a:pt x="732" y="1416"/>
                    <a:pt x="653" y="1756"/>
                  </a:cubicBezTo>
                  <a:cubicBezTo>
                    <a:pt x="612" y="1927"/>
                    <a:pt x="612" y="2098"/>
                    <a:pt x="602" y="2269"/>
                  </a:cubicBezTo>
                  <a:cubicBezTo>
                    <a:pt x="594" y="2454"/>
                    <a:pt x="576" y="2641"/>
                    <a:pt x="565" y="2826"/>
                  </a:cubicBezTo>
                  <a:lnTo>
                    <a:pt x="565" y="2826"/>
                  </a:lnTo>
                  <a:cubicBezTo>
                    <a:pt x="512" y="2740"/>
                    <a:pt x="449" y="2657"/>
                    <a:pt x="391" y="2560"/>
                  </a:cubicBezTo>
                  <a:cubicBezTo>
                    <a:pt x="321" y="2439"/>
                    <a:pt x="270" y="2297"/>
                    <a:pt x="241" y="2158"/>
                  </a:cubicBezTo>
                  <a:cubicBezTo>
                    <a:pt x="210" y="2006"/>
                    <a:pt x="222" y="1857"/>
                    <a:pt x="232" y="1695"/>
                  </a:cubicBezTo>
                  <a:cubicBezTo>
                    <a:pt x="241" y="1575"/>
                    <a:pt x="282" y="1445"/>
                    <a:pt x="282" y="1325"/>
                  </a:cubicBezTo>
                  <a:cubicBezTo>
                    <a:pt x="282" y="1195"/>
                    <a:pt x="251" y="1074"/>
                    <a:pt x="210" y="954"/>
                  </a:cubicBezTo>
                  <a:cubicBezTo>
                    <a:pt x="150" y="724"/>
                    <a:pt x="90" y="504"/>
                    <a:pt x="42" y="276"/>
                  </a:cubicBezTo>
                  <a:lnTo>
                    <a:pt x="42" y="276"/>
                  </a:lnTo>
                  <a:cubicBezTo>
                    <a:pt x="70" y="101"/>
                    <a:pt x="329" y="42"/>
                    <a:pt x="515" y="42"/>
                  </a:cubicBezTo>
                  <a:close/>
                  <a:moveTo>
                    <a:pt x="533" y="0"/>
                  </a:moveTo>
                  <a:cubicBezTo>
                    <a:pt x="354" y="0"/>
                    <a:pt x="36" y="59"/>
                    <a:pt x="1" y="276"/>
                  </a:cubicBezTo>
                  <a:lnTo>
                    <a:pt x="1" y="276"/>
                  </a:lnTo>
                  <a:cubicBezTo>
                    <a:pt x="1" y="278"/>
                    <a:pt x="1" y="280"/>
                    <a:pt x="1" y="282"/>
                  </a:cubicBezTo>
                  <a:cubicBezTo>
                    <a:pt x="1" y="282"/>
                    <a:pt x="1" y="282"/>
                    <a:pt x="1" y="282"/>
                  </a:cubicBezTo>
                  <a:lnTo>
                    <a:pt x="1" y="282"/>
                  </a:lnTo>
                  <a:cubicBezTo>
                    <a:pt x="1" y="284"/>
                    <a:pt x="1" y="286"/>
                    <a:pt x="2" y="287"/>
                  </a:cubicBezTo>
                  <a:lnTo>
                    <a:pt x="2" y="287"/>
                  </a:lnTo>
                  <a:cubicBezTo>
                    <a:pt x="52" y="517"/>
                    <a:pt x="112" y="734"/>
                    <a:pt x="171" y="964"/>
                  </a:cubicBezTo>
                  <a:cubicBezTo>
                    <a:pt x="210" y="1103"/>
                    <a:pt x="251" y="1236"/>
                    <a:pt x="232" y="1385"/>
                  </a:cubicBezTo>
                  <a:cubicBezTo>
                    <a:pt x="222" y="1525"/>
                    <a:pt x="191" y="1667"/>
                    <a:pt x="181" y="1806"/>
                  </a:cubicBezTo>
                  <a:cubicBezTo>
                    <a:pt x="181" y="1946"/>
                    <a:pt x="181" y="2078"/>
                    <a:pt x="210" y="2208"/>
                  </a:cubicBezTo>
                  <a:cubicBezTo>
                    <a:pt x="241" y="2329"/>
                    <a:pt x="292" y="2449"/>
                    <a:pt x="342" y="2560"/>
                  </a:cubicBezTo>
                  <a:cubicBezTo>
                    <a:pt x="409" y="2675"/>
                    <a:pt x="494" y="2779"/>
                    <a:pt x="562" y="2893"/>
                  </a:cubicBezTo>
                  <a:lnTo>
                    <a:pt x="562" y="2893"/>
                  </a:lnTo>
                  <a:cubicBezTo>
                    <a:pt x="562" y="2895"/>
                    <a:pt x="562" y="2897"/>
                    <a:pt x="562" y="2899"/>
                  </a:cubicBezTo>
                  <a:cubicBezTo>
                    <a:pt x="563" y="2899"/>
                    <a:pt x="564" y="2899"/>
                    <a:pt x="566" y="2899"/>
                  </a:cubicBezTo>
                  <a:lnTo>
                    <a:pt x="566" y="2899"/>
                  </a:lnTo>
                  <a:cubicBezTo>
                    <a:pt x="567" y="2903"/>
                    <a:pt x="569" y="2906"/>
                    <a:pt x="571" y="2909"/>
                  </a:cubicBezTo>
                  <a:cubicBezTo>
                    <a:pt x="576" y="2918"/>
                    <a:pt x="582" y="2921"/>
                    <a:pt x="587" y="2921"/>
                  </a:cubicBezTo>
                  <a:cubicBezTo>
                    <a:pt x="595" y="2921"/>
                    <a:pt x="602" y="2912"/>
                    <a:pt x="602" y="2899"/>
                  </a:cubicBezTo>
                  <a:cubicBezTo>
                    <a:pt x="612" y="2668"/>
                    <a:pt x="631" y="2427"/>
                    <a:pt x="653" y="2199"/>
                  </a:cubicBezTo>
                  <a:cubicBezTo>
                    <a:pt x="663" y="1968"/>
                    <a:pt x="692" y="1756"/>
                    <a:pt x="752" y="1537"/>
                  </a:cubicBezTo>
                  <a:cubicBezTo>
                    <a:pt x="863" y="1185"/>
                    <a:pt x="993" y="843"/>
                    <a:pt x="973" y="472"/>
                  </a:cubicBezTo>
                  <a:cubicBezTo>
                    <a:pt x="954" y="222"/>
                    <a:pt x="802" y="10"/>
                    <a:pt x="53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3"/>
            <p:cNvSpPr/>
            <p:nvPr/>
          </p:nvSpPr>
          <p:spPr>
            <a:xfrm>
              <a:off x="7440844" y="2698363"/>
              <a:ext cx="88153" cy="71638"/>
            </a:xfrm>
            <a:custGeom>
              <a:rect b="b" l="l" r="r" t="t"/>
              <a:pathLst>
                <a:path extrusionOk="0" h="347" w="427">
                  <a:moveTo>
                    <a:pt x="20" y="0"/>
                  </a:moveTo>
                  <a:cubicBezTo>
                    <a:pt x="1" y="0"/>
                    <a:pt x="1" y="32"/>
                    <a:pt x="20" y="32"/>
                  </a:cubicBezTo>
                  <a:cubicBezTo>
                    <a:pt x="200" y="51"/>
                    <a:pt x="342" y="152"/>
                    <a:pt x="391" y="332"/>
                  </a:cubicBezTo>
                  <a:cubicBezTo>
                    <a:pt x="397" y="342"/>
                    <a:pt x="407" y="347"/>
                    <a:pt x="414" y="347"/>
                  </a:cubicBezTo>
                  <a:cubicBezTo>
                    <a:pt x="422" y="347"/>
                    <a:pt x="427" y="342"/>
                    <a:pt x="422" y="332"/>
                  </a:cubicBezTo>
                  <a:cubicBezTo>
                    <a:pt x="362" y="130"/>
                    <a:pt x="222" y="19"/>
                    <a:pt x="2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3"/>
            <p:cNvSpPr/>
            <p:nvPr/>
          </p:nvSpPr>
          <p:spPr>
            <a:xfrm>
              <a:off x="7169989" y="2729123"/>
              <a:ext cx="239067" cy="61728"/>
            </a:xfrm>
            <a:custGeom>
              <a:rect b="b" l="l" r="r" t="t"/>
              <a:pathLst>
                <a:path extrusionOk="0" h="299" w="1158">
                  <a:moveTo>
                    <a:pt x="1138" y="1"/>
                  </a:moveTo>
                  <a:cubicBezTo>
                    <a:pt x="1132" y="1"/>
                    <a:pt x="1126" y="4"/>
                    <a:pt x="1122" y="13"/>
                  </a:cubicBezTo>
                  <a:cubicBezTo>
                    <a:pt x="1091" y="92"/>
                    <a:pt x="1012" y="133"/>
                    <a:pt x="932" y="171"/>
                  </a:cubicBezTo>
                  <a:cubicBezTo>
                    <a:pt x="831" y="212"/>
                    <a:pt x="720" y="253"/>
                    <a:pt x="609" y="273"/>
                  </a:cubicBezTo>
                  <a:cubicBezTo>
                    <a:pt x="592" y="274"/>
                    <a:pt x="574" y="275"/>
                    <a:pt x="556" y="275"/>
                  </a:cubicBezTo>
                  <a:cubicBezTo>
                    <a:pt x="368" y="275"/>
                    <a:pt x="195" y="184"/>
                    <a:pt x="39" y="92"/>
                  </a:cubicBezTo>
                  <a:cubicBezTo>
                    <a:pt x="36" y="91"/>
                    <a:pt x="33" y="90"/>
                    <a:pt x="30" y="90"/>
                  </a:cubicBezTo>
                  <a:cubicBezTo>
                    <a:pt x="13" y="90"/>
                    <a:pt x="1" y="113"/>
                    <a:pt x="17" y="123"/>
                  </a:cubicBezTo>
                  <a:cubicBezTo>
                    <a:pt x="184" y="217"/>
                    <a:pt x="356" y="298"/>
                    <a:pt x="549" y="298"/>
                  </a:cubicBezTo>
                  <a:cubicBezTo>
                    <a:pt x="579" y="298"/>
                    <a:pt x="609" y="296"/>
                    <a:pt x="641" y="292"/>
                  </a:cubicBezTo>
                  <a:cubicBezTo>
                    <a:pt x="751" y="282"/>
                    <a:pt x="850" y="244"/>
                    <a:pt x="951" y="193"/>
                  </a:cubicBezTo>
                  <a:cubicBezTo>
                    <a:pt x="1031" y="152"/>
                    <a:pt x="1113" y="111"/>
                    <a:pt x="1151" y="22"/>
                  </a:cubicBezTo>
                  <a:cubicBezTo>
                    <a:pt x="1157" y="10"/>
                    <a:pt x="1148" y="1"/>
                    <a:pt x="113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3"/>
            <p:cNvSpPr/>
            <p:nvPr/>
          </p:nvSpPr>
          <p:spPr>
            <a:xfrm>
              <a:off x="7350628" y="2770619"/>
              <a:ext cx="59044" cy="77625"/>
            </a:xfrm>
            <a:custGeom>
              <a:rect b="b" l="l" r="r" t="t"/>
              <a:pathLst>
                <a:path extrusionOk="0" h="376" w="286">
                  <a:moveTo>
                    <a:pt x="271" y="1"/>
                  </a:moveTo>
                  <a:cubicBezTo>
                    <a:pt x="266" y="1"/>
                    <a:pt x="261" y="4"/>
                    <a:pt x="257" y="11"/>
                  </a:cubicBezTo>
                  <a:cubicBezTo>
                    <a:pt x="226" y="163"/>
                    <a:pt x="127" y="262"/>
                    <a:pt x="16" y="353"/>
                  </a:cubicBezTo>
                  <a:cubicBezTo>
                    <a:pt x="1" y="361"/>
                    <a:pt x="10" y="375"/>
                    <a:pt x="25" y="375"/>
                  </a:cubicBezTo>
                  <a:cubicBezTo>
                    <a:pt x="28" y="375"/>
                    <a:pt x="32" y="374"/>
                    <a:pt x="35" y="373"/>
                  </a:cubicBezTo>
                  <a:cubicBezTo>
                    <a:pt x="156" y="271"/>
                    <a:pt x="247" y="173"/>
                    <a:pt x="286" y="21"/>
                  </a:cubicBezTo>
                  <a:cubicBezTo>
                    <a:pt x="286" y="9"/>
                    <a:pt x="278" y="1"/>
                    <a:pt x="27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3"/>
            <p:cNvSpPr/>
            <p:nvPr/>
          </p:nvSpPr>
          <p:spPr>
            <a:xfrm>
              <a:off x="7511860" y="2685151"/>
              <a:ext cx="23948" cy="35096"/>
            </a:xfrm>
            <a:custGeom>
              <a:rect b="b" l="l" r="r" t="t"/>
              <a:pathLst>
                <a:path extrusionOk="0" h="170" w="116">
                  <a:moveTo>
                    <a:pt x="26" y="0"/>
                  </a:moveTo>
                  <a:cubicBezTo>
                    <a:pt x="15" y="0"/>
                    <a:pt x="1" y="9"/>
                    <a:pt x="8" y="23"/>
                  </a:cubicBezTo>
                  <a:cubicBezTo>
                    <a:pt x="37" y="74"/>
                    <a:pt x="59" y="115"/>
                    <a:pt x="87" y="165"/>
                  </a:cubicBezTo>
                  <a:cubicBezTo>
                    <a:pt x="90" y="168"/>
                    <a:pt x="93" y="169"/>
                    <a:pt x="97" y="169"/>
                  </a:cubicBezTo>
                  <a:cubicBezTo>
                    <a:pt x="106" y="169"/>
                    <a:pt x="116" y="160"/>
                    <a:pt x="107" y="144"/>
                  </a:cubicBezTo>
                  <a:cubicBezTo>
                    <a:pt x="87" y="105"/>
                    <a:pt x="59" y="55"/>
                    <a:pt x="37" y="4"/>
                  </a:cubicBezTo>
                  <a:cubicBezTo>
                    <a:pt x="34" y="1"/>
                    <a:pt x="30" y="0"/>
                    <a:pt x="2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3"/>
            <p:cNvSpPr/>
            <p:nvPr/>
          </p:nvSpPr>
          <p:spPr>
            <a:xfrm>
              <a:off x="7064909" y="2695679"/>
              <a:ext cx="48309" cy="50786"/>
            </a:xfrm>
            <a:custGeom>
              <a:rect b="b" l="l" r="r" t="t"/>
              <a:pathLst>
                <a:path extrusionOk="0" h="246" w="234">
                  <a:moveTo>
                    <a:pt x="212" y="1"/>
                  </a:moveTo>
                  <a:cubicBezTo>
                    <a:pt x="210" y="1"/>
                    <a:pt x="208" y="2"/>
                    <a:pt x="206" y="4"/>
                  </a:cubicBezTo>
                  <a:cubicBezTo>
                    <a:pt x="117" y="54"/>
                    <a:pt x="35" y="124"/>
                    <a:pt x="6" y="225"/>
                  </a:cubicBezTo>
                  <a:cubicBezTo>
                    <a:pt x="0" y="237"/>
                    <a:pt x="9" y="245"/>
                    <a:pt x="19" y="245"/>
                  </a:cubicBezTo>
                  <a:cubicBezTo>
                    <a:pt x="25" y="245"/>
                    <a:pt x="31" y="242"/>
                    <a:pt x="35" y="235"/>
                  </a:cubicBezTo>
                  <a:cubicBezTo>
                    <a:pt x="66" y="143"/>
                    <a:pt x="136" y="73"/>
                    <a:pt x="216" y="23"/>
                  </a:cubicBezTo>
                  <a:cubicBezTo>
                    <a:pt x="233" y="15"/>
                    <a:pt x="222" y="1"/>
                    <a:pt x="21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3"/>
            <p:cNvSpPr/>
            <p:nvPr/>
          </p:nvSpPr>
          <p:spPr>
            <a:xfrm>
              <a:off x="7031465" y="2671112"/>
              <a:ext cx="61315" cy="47896"/>
            </a:xfrm>
            <a:custGeom>
              <a:rect b="b" l="l" r="r" t="t"/>
              <a:pathLst>
                <a:path extrusionOk="0" h="232" w="297">
                  <a:moveTo>
                    <a:pt x="275" y="0"/>
                  </a:moveTo>
                  <a:cubicBezTo>
                    <a:pt x="273" y="0"/>
                    <a:pt x="270" y="1"/>
                    <a:pt x="267" y="2"/>
                  </a:cubicBezTo>
                  <a:cubicBezTo>
                    <a:pt x="168" y="62"/>
                    <a:pt x="67" y="113"/>
                    <a:pt x="7" y="212"/>
                  </a:cubicBezTo>
                  <a:cubicBezTo>
                    <a:pt x="0" y="220"/>
                    <a:pt x="7" y="232"/>
                    <a:pt x="16" y="232"/>
                  </a:cubicBezTo>
                  <a:cubicBezTo>
                    <a:pt x="19" y="232"/>
                    <a:pt x="23" y="230"/>
                    <a:pt x="26" y="224"/>
                  </a:cubicBezTo>
                  <a:cubicBezTo>
                    <a:pt x="86" y="132"/>
                    <a:pt x="187" y="82"/>
                    <a:pt x="288" y="31"/>
                  </a:cubicBezTo>
                  <a:cubicBezTo>
                    <a:pt x="297" y="23"/>
                    <a:pt x="291" y="0"/>
                    <a:pt x="27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3"/>
            <p:cNvSpPr/>
            <p:nvPr/>
          </p:nvSpPr>
          <p:spPr>
            <a:xfrm>
              <a:off x="7293649" y="2646546"/>
              <a:ext cx="101160" cy="55741"/>
            </a:xfrm>
            <a:custGeom>
              <a:rect b="b" l="l" r="r" t="t"/>
              <a:pathLst>
                <a:path extrusionOk="0" h="270" w="490">
                  <a:moveTo>
                    <a:pt x="32" y="1"/>
                  </a:moveTo>
                  <a:cubicBezTo>
                    <a:pt x="10" y="1"/>
                    <a:pt x="1" y="30"/>
                    <a:pt x="20" y="30"/>
                  </a:cubicBezTo>
                  <a:cubicBezTo>
                    <a:pt x="181" y="90"/>
                    <a:pt x="343" y="140"/>
                    <a:pt x="463" y="261"/>
                  </a:cubicBezTo>
                  <a:cubicBezTo>
                    <a:pt x="466" y="267"/>
                    <a:pt x="470" y="270"/>
                    <a:pt x="473" y="270"/>
                  </a:cubicBezTo>
                  <a:cubicBezTo>
                    <a:pt x="482" y="270"/>
                    <a:pt x="489" y="255"/>
                    <a:pt x="482" y="242"/>
                  </a:cubicBezTo>
                  <a:cubicBezTo>
                    <a:pt x="362" y="121"/>
                    <a:pt x="191" y="61"/>
                    <a:pt x="3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3"/>
            <p:cNvSpPr/>
            <p:nvPr/>
          </p:nvSpPr>
          <p:spPr>
            <a:xfrm>
              <a:off x="6958177" y="3167199"/>
              <a:ext cx="130888" cy="183945"/>
            </a:xfrm>
            <a:custGeom>
              <a:rect b="b" l="l" r="r" t="t"/>
              <a:pathLst>
                <a:path extrusionOk="0" h="891" w="634">
                  <a:moveTo>
                    <a:pt x="112" y="1"/>
                  </a:moveTo>
                  <a:cubicBezTo>
                    <a:pt x="87" y="1"/>
                    <a:pt x="122" y="24"/>
                    <a:pt x="92" y="48"/>
                  </a:cubicBezTo>
                  <a:lnTo>
                    <a:pt x="32" y="67"/>
                  </a:lnTo>
                  <a:cubicBezTo>
                    <a:pt x="1" y="96"/>
                    <a:pt x="20" y="77"/>
                    <a:pt x="10" y="137"/>
                  </a:cubicBezTo>
                  <a:cubicBezTo>
                    <a:pt x="1" y="137"/>
                    <a:pt x="1" y="228"/>
                    <a:pt x="1" y="238"/>
                  </a:cubicBezTo>
                  <a:cubicBezTo>
                    <a:pt x="10" y="308"/>
                    <a:pt x="61" y="387"/>
                    <a:pt x="80" y="457"/>
                  </a:cubicBezTo>
                  <a:cubicBezTo>
                    <a:pt x="162" y="659"/>
                    <a:pt x="292" y="780"/>
                    <a:pt x="472" y="891"/>
                  </a:cubicBezTo>
                  <a:cubicBezTo>
                    <a:pt x="488" y="865"/>
                    <a:pt x="497" y="834"/>
                    <a:pt x="569" y="834"/>
                  </a:cubicBezTo>
                  <a:cubicBezTo>
                    <a:pt x="587" y="834"/>
                    <a:pt x="608" y="836"/>
                    <a:pt x="634" y="840"/>
                  </a:cubicBezTo>
                  <a:cubicBezTo>
                    <a:pt x="583" y="729"/>
                    <a:pt x="542" y="599"/>
                    <a:pt x="501" y="479"/>
                  </a:cubicBezTo>
                  <a:cubicBezTo>
                    <a:pt x="463" y="337"/>
                    <a:pt x="412" y="267"/>
                    <a:pt x="333" y="156"/>
                  </a:cubicBezTo>
                  <a:cubicBezTo>
                    <a:pt x="292" y="108"/>
                    <a:pt x="212" y="17"/>
                    <a:pt x="152" y="7"/>
                  </a:cubicBezTo>
                  <a:cubicBezTo>
                    <a:pt x="132" y="3"/>
                    <a:pt x="119" y="1"/>
                    <a:pt x="1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3"/>
            <p:cNvSpPr/>
            <p:nvPr/>
          </p:nvSpPr>
          <p:spPr>
            <a:xfrm>
              <a:off x="6941868" y="3164309"/>
              <a:ext cx="152152" cy="190758"/>
            </a:xfrm>
            <a:custGeom>
              <a:rect b="b" l="l" r="r" t="t"/>
              <a:pathLst>
                <a:path extrusionOk="0" h="924" w="737">
                  <a:moveTo>
                    <a:pt x="215" y="39"/>
                  </a:moveTo>
                  <a:cubicBezTo>
                    <a:pt x="259" y="39"/>
                    <a:pt x="294" y="74"/>
                    <a:pt x="320" y="100"/>
                  </a:cubicBezTo>
                  <a:cubicBezTo>
                    <a:pt x="361" y="141"/>
                    <a:pt x="390" y="192"/>
                    <a:pt x="431" y="230"/>
                  </a:cubicBezTo>
                  <a:cubicBezTo>
                    <a:pt x="554" y="412"/>
                    <a:pt x="597" y="627"/>
                    <a:pt x="677" y="829"/>
                  </a:cubicBezTo>
                  <a:lnTo>
                    <a:pt x="677" y="829"/>
                  </a:lnTo>
                  <a:cubicBezTo>
                    <a:pt x="670" y="828"/>
                    <a:pt x="662" y="828"/>
                    <a:pt x="655" y="828"/>
                  </a:cubicBezTo>
                  <a:cubicBezTo>
                    <a:pt x="612" y="828"/>
                    <a:pt x="573" y="838"/>
                    <a:pt x="545" y="873"/>
                  </a:cubicBezTo>
                  <a:lnTo>
                    <a:pt x="545" y="873"/>
                  </a:lnTo>
                  <a:cubicBezTo>
                    <a:pt x="373" y="764"/>
                    <a:pt x="248" y="636"/>
                    <a:pt x="171" y="442"/>
                  </a:cubicBezTo>
                  <a:cubicBezTo>
                    <a:pt x="140" y="363"/>
                    <a:pt x="99" y="291"/>
                    <a:pt x="99" y="211"/>
                  </a:cubicBezTo>
                  <a:cubicBezTo>
                    <a:pt x="111" y="141"/>
                    <a:pt x="111" y="110"/>
                    <a:pt x="171" y="81"/>
                  </a:cubicBezTo>
                  <a:cubicBezTo>
                    <a:pt x="188" y="73"/>
                    <a:pt x="204" y="56"/>
                    <a:pt x="208" y="39"/>
                  </a:cubicBezTo>
                  <a:lnTo>
                    <a:pt x="208" y="39"/>
                  </a:lnTo>
                  <a:cubicBezTo>
                    <a:pt x="211" y="39"/>
                    <a:pt x="213" y="39"/>
                    <a:pt x="215" y="39"/>
                  </a:cubicBezTo>
                  <a:close/>
                  <a:moveTo>
                    <a:pt x="208" y="0"/>
                  </a:moveTo>
                  <a:cubicBezTo>
                    <a:pt x="202" y="0"/>
                    <a:pt x="196" y="1"/>
                    <a:pt x="190" y="2"/>
                  </a:cubicBezTo>
                  <a:cubicBezTo>
                    <a:pt x="181" y="2"/>
                    <a:pt x="171" y="11"/>
                    <a:pt x="159" y="21"/>
                  </a:cubicBezTo>
                  <a:cubicBezTo>
                    <a:pt x="159" y="50"/>
                    <a:pt x="159" y="40"/>
                    <a:pt x="121" y="62"/>
                  </a:cubicBezTo>
                  <a:cubicBezTo>
                    <a:pt x="0" y="100"/>
                    <a:pt x="80" y="322"/>
                    <a:pt x="111" y="401"/>
                  </a:cubicBezTo>
                  <a:cubicBezTo>
                    <a:pt x="159" y="512"/>
                    <a:pt x="200" y="613"/>
                    <a:pt x="279" y="702"/>
                  </a:cubicBezTo>
                  <a:cubicBezTo>
                    <a:pt x="352" y="794"/>
                    <a:pt x="441" y="864"/>
                    <a:pt x="542" y="924"/>
                  </a:cubicBezTo>
                  <a:cubicBezTo>
                    <a:pt x="551" y="924"/>
                    <a:pt x="561" y="924"/>
                    <a:pt x="571" y="914"/>
                  </a:cubicBezTo>
                  <a:cubicBezTo>
                    <a:pt x="593" y="878"/>
                    <a:pt x="626" y="873"/>
                    <a:pt x="661" y="873"/>
                  </a:cubicBezTo>
                  <a:cubicBezTo>
                    <a:pt x="674" y="873"/>
                    <a:pt x="687" y="873"/>
                    <a:pt x="701" y="873"/>
                  </a:cubicBezTo>
                  <a:cubicBezTo>
                    <a:pt x="704" y="874"/>
                    <a:pt x="707" y="875"/>
                    <a:pt x="710" y="875"/>
                  </a:cubicBezTo>
                  <a:cubicBezTo>
                    <a:pt x="713" y="875"/>
                    <a:pt x="716" y="874"/>
                    <a:pt x="718" y="873"/>
                  </a:cubicBezTo>
                  <a:lnTo>
                    <a:pt x="718" y="873"/>
                  </a:lnTo>
                  <a:cubicBezTo>
                    <a:pt x="729" y="871"/>
                    <a:pt x="737" y="864"/>
                    <a:pt x="732" y="854"/>
                  </a:cubicBezTo>
                  <a:cubicBezTo>
                    <a:pt x="672" y="702"/>
                    <a:pt x="631" y="553"/>
                    <a:pt x="571" y="401"/>
                  </a:cubicBezTo>
                  <a:cubicBezTo>
                    <a:pt x="542" y="303"/>
                    <a:pt x="472" y="221"/>
                    <a:pt x="412" y="141"/>
                  </a:cubicBezTo>
                  <a:cubicBezTo>
                    <a:pt x="356" y="76"/>
                    <a:pt x="289" y="0"/>
                    <a:pt x="20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3"/>
            <p:cNvSpPr/>
            <p:nvPr/>
          </p:nvSpPr>
          <p:spPr>
            <a:xfrm>
              <a:off x="7005866" y="3209520"/>
              <a:ext cx="47277" cy="81547"/>
            </a:xfrm>
            <a:custGeom>
              <a:rect b="b" l="l" r="r" t="t"/>
              <a:pathLst>
                <a:path extrusionOk="0" h="395" w="229">
                  <a:moveTo>
                    <a:pt x="127" y="0"/>
                  </a:moveTo>
                  <a:cubicBezTo>
                    <a:pt x="125" y="0"/>
                    <a:pt x="123" y="1"/>
                    <a:pt x="121" y="2"/>
                  </a:cubicBezTo>
                  <a:cubicBezTo>
                    <a:pt x="1" y="52"/>
                    <a:pt x="172" y="303"/>
                    <a:pt x="181" y="385"/>
                  </a:cubicBezTo>
                  <a:cubicBezTo>
                    <a:pt x="185" y="392"/>
                    <a:pt x="193" y="395"/>
                    <a:pt x="201" y="395"/>
                  </a:cubicBezTo>
                  <a:cubicBezTo>
                    <a:pt x="214" y="395"/>
                    <a:pt x="228" y="386"/>
                    <a:pt x="222" y="373"/>
                  </a:cubicBezTo>
                  <a:cubicBezTo>
                    <a:pt x="210" y="324"/>
                    <a:pt x="71" y="62"/>
                    <a:pt x="131" y="43"/>
                  </a:cubicBezTo>
                  <a:cubicBezTo>
                    <a:pt x="159" y="34"/>
                    <a:pt x="144" y="0"/>
                    <a:pt x="12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3"/>
            <p:cNvSpPr/>
            <p:nvPr/>
          </p:nvSpPr>
          <p:spPr>
            <a:xfrm>
              <a:off x="6978202" y="3175044"/>
              <a:ext cx="45625" cy="51199"/>
            </a:xfrm>
            <a:custGeom>
              <a:rect b="b" l="l" r="r" t="t"/>
              <a:pathLst>
                <a:path extrusionOk="0" h="248" w="221">
                  <a:moveTo>
                    <a:pt x="29" y="1"/>
                  </a:moveTo>
                  <a:cubicBezTo>
                    <a:pt x="16" y="1"/>
                    <a:pt x="1" y="16"/>
                    <a:pt x="14" y="29"/>
                  </a:cubicBezTo>
                  <a:cubicBezTo>
                    <a:pt x="65" y="99"/>
                    <a:pt x="135" y="159"/>
                    <a:pt x="176" y="239"/>
                  </a:cubicBezTo>
                  <a:cubicBezTo>
                    <a:pt x="179" y="245"/>
                    <a:pt x="184" y="248"/>
                    <a:pt x="190" y="248"/>
                  </a:cubicBezTo>
                  <a:cubicBezTo>
                    <a:pt x="204" y="248"/>
                    <a:pt x="221" y="233"/>
                    <a:pt x="214" y="219"/>
                  </a:cubicBezTo>
                  <a:cubicBezTo>
                    <a:pt x="176" y="140"/>
                    <a:pt x="103" y="80"/>
                    <a:pt x="43" y="10"/>
                  </a:cubicBezTo>
                  <a:cubicBezTo>
                    <a:pt x="40" y="3"/>
                    <a:pt x="35" y="1"/>
                    <a:pt x="2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3"/>
            <p:cNvSpPr/>
            <p:nvPr/>
          </p:nvSpPr>
          <p:spPr>
            <a:xfrm>
              <a:off x="6963132" y="3178966"/>
              <a:ext cx="37986" cy="60283"/>
            </a:xfrm>
            <a:custGeom>
              <a:rect b="b" l="l" r="r" t="t"/>
              <a:pathLst>
                <a:path extrusionOk="0" h="292" w="184">
                  <a:moveTo>
                    <a:pt x="28" y="0"/>
                  </a:moveTo>
                  <a:cubicBezTo>
                    <a:pt x="14" y="0"/>
                    <a:pt x="0" y="11"/>
                    <a:pt x="8" y="29"/>
                  </a:cubicBezTo>
                  <a:cubicBezTo>
                    <a:pt x="37" y="121"/>
                    <a:pt x="107" y="191"/>
                    <a:pt x="138" y="280"/>
                  </a:cubicBezTo>
                  <a:cubicBezTo>
                    <a:pt x="142" y="288"/>
                    <a:pt x="150" y="292"/>
                    <a:pt x="159" y="292"/>
                  </a:cubicBezTo>
                  <a:cubicBezTo>
                    <a:pt x="172" y="292"/>
                    <a:pt x="184" y="283"/>
                    <a:pt x="176" y="270"/>
                  </a:cubicBezTo>
                  <a:cubicBezTo>
                    <a:pt x="148" y="181"/>
                    <a:pt x="78" y="111"/>
                    <a:pt x="46" y="10"/>
                  </a:cubicBezTo>
                  <a:cubicBezTo>
                    <a:pt x="43" y="3"/>
                    <a:pt x="36" y="0"/>
                    <a:pt x="2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3"/>
            <p:cNvSpPr/>
            <p:nvPr/>
          </p:nvSpPr>
          <p:spPr>
            <a:xfrm>
              <a:off x="6956732" y="3212410"/>
              <a:ext cx="36128" cy="44593"/>
            </a:xfrm>
            <a:custGeom>
              <a:rect b="b" l="l" r="r" t="t"/>
              <a:pathLst>
                <a:path extrusionOk="0" h="216" w="175">
                  <a:moveTo>
                    <a:pt x="29" y="0"/>
                  </a:moveTo>
                  <a:cubicBezTo>
                    <a:pt x="13" y="0"/>
                    <a:pt x="1" y="15"/>
                    <a:pt x="8" y="29"/>
                  </a:cubicBezTo>
                  <a:cubicBezTo>
                    <a:pt x="49" y="89"/>
                    <a:pt x="77" y="159"/>
                    <a:pt x="128" y="209"/>
                  </a:cubicBezTo>
                  <a:cubicBezTo>
                    <a:pt x="132" y="214"/>
                    <a:pt x="137" y="216"/>
                    <a:pt x="142" y="216"/>
                  </a:cubicBezTo>
                  <a:cubicBezTo>
                    <a:pt x="159" y="216"/>
                    <a:pt x="174" y="195"/>
                    <a:pt x="159" y="178"/>
                  </a:cubicBezTo>
                  <a:cubicBezTo>
                    <a:pt x="109" y="130"/>
                    <a:pt x="87" y="70"/>
                    <a:pt x="49" y="9"/>
                  </a:cubicBezTo>
                  <a:cubicBezTo>
                    <a:pt x="42" y="3"/>
                    <a:pt x="35" y="0"/>
                    <a:pt x="2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3"/>
            <p:cNvSpPr/>
            <p:nvPr/>
          </p:nvSpPr>
          <p:spPr>
            <a:xfrm>
              <a:off x="6975312" y="3217778"/>
              <a:ext cx="38399" cy="48102"/>
            </a:xfrm>
            <a:custGeom>
              <a:rect b="b" l="l" r="r" t="t"/>
              <a:pathLst>
                <a:path extrusionOk="0" h="233" w="186">
                  <a:moveTo>
                    <a:pt x="156" y="0"/>
                  </a:moveTo>
                  <a:cubicBezTo>
                    <a:pt x="153" y="0"/>
                    <a:pt x="150" y="1"/>
                    <a:pt x="149" y="3"/>
                  </a:cubicBezTo>
                  <a:cubicBezTo>
                    <a:pt x="89" y="63"/>
                    <a:pt x="48" y="133"/>
                    <a:pt x="9" y="203"/>
                  </a:cubicBezTo>
                  <a:cubicBezTo>
                    <a:pt x="1" y="218"/>
                    <a:pt x="14" y="232"/>
                    <a:pt x="29" y="232"/>
                  </a:cubicBezTo>
                  <a:cubicBezTo>
                    <a:pt x="35" y="232"/>
                    <a:pt x="42" y="230"/>
                    <a:pt x="48" y="224"/>
                  </a:cubicBezTo>
                  <a:cubicBezTo>
                    <a:pt x="79" y="152"/>
                    <a:pt x="117" y="92"/>
                    <a:pt x="168" y="32"/>
                  </a:cubicBezTo>
                  <a:cubicBezTo>
                    <a:pt x="186" y="16"/>
                    <a:pt x="168" y="0"/>
                    <a:pt x="15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3"/>
            <p:cNvSpPr/>
            <p:nvPr/>
          </p:nvSpPr>
          <p:spPr>
            <a:xfrm>
              <a:off x="7014330" y="3286317"/>
              <a:ext cx="80721" cy="118501"/>
            </a:xfrm>
            <a:custGeom>
              <a:rect b="b" l="l" r="r" t="t"/>
              <a:pathLst>
                <a:path extrusionOk="0" h="574" w="391">
                  <a:moveTo>
                    <a:pt x="200" y="1"/>
                  </a:moveTo>
                  <a:cubicBezTo>
                    <a:pt x="150" y="22"/>
                    <a:pt x="30" y="61"/>
                    <a:pt x="20" y="111"/>
                  </a:cubicBezTo>
                  <a:cubicBezTo>
                    <a:pt x="1" y="162"/>
                    <a:pt x="70" y="282"/>
                    <a:pt x="80" y="333"/>
                  </a:cubicBezTo>
                  <a:cubicBezTo>
                    <a:pt x="99" y="422"/>
                    <a:pt x="131" y="494"/>
                    <a:pt x="169" y="574"/>
                  </a:cubicBezTo>
                  <a:cubicBezTo>
                    <a:pt x="181" y="564"/>
                    <a:pt x="191" y="554"/>
                    <a:pt x="191" y="542"/>
                  </a:cubicBezTo>
                  <a:cubicBezTo>
                    <a:pt x="220" y="494"/>
                    <a:pt x="181" y="422"/>
                    <a:pt x="210" y="374"/>
                  </a:cubicBezTo>
                  <a:cubicBezTo>
                    <a:pt x="251" y="323"/>
                    <a:pt x="350" y="342"/>
                    <a:pt x="381" y="273"/>
                  </a:cubicBezTo>
                  <a:cubicBezTo>
                    <a:pt x="391" y="263"/>
                    <a:pt x="391" y="241"/>
                    <a:pt x="391" y="232"/>
                  </a:cubicBezTo>
                  <a:cubicBezTo>
                    <a:pt x="321" y="162"/>
                    <a:pt x="251" y="92"/>
                    <a:pt x="200"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3"/>
            <p:cNvSpPr/>
            <p:nvPr/>
          </p:nvSpPr>
          <p:spPr>
            <a:xfrm>
              <a:off x="7011853" y="3282395"/>
              <a:ext cx="89599" cy="126759"/>
            </a:xfrm>
            <a:custGeom>
              <a:rect b="b" l="l" r="r" t="t"/>
              <a:pathLst>
                <a:path extrusionOk="0" h="614" w="434">
                  <a:moveTo>
                    <a:pt x="192" y="51"/>
                  </a:moveTo>
                  <a:cubicBezTo>
                    <a:pt x="206" y="51"/>
                    <a:pt x="212" y="64"/>
                    <a:pt x="232" y="92"/>
                  </a:cubicBezTo>
                  <a:cubicBezTo>
                    <a:pt x="263" y="140"/>
                    <a:pt x="302" y="181"/>
                    <a:pt x="343" y="222"/>
                  </a:cubicBezTo>
                  <a:cubicBezTo>
                    <a:pt x="430" y="307"/>
                    <a:pt x="270" y="330"/>
                    <a:pt x="219" y="374"/>
                  </a:cubicBezTo>
                  <a:lnTo>
                    <a:pt x="219" y="374"/>
                  </a:lnTo>
                  <a:cubicBezTo>
                    <a:pt x="217" y="375"/>
                    <a:pt x="214" y="377"/>
                    <a:pt x="212" y="381"/>
                  </a:cubicBezTo>
                  <a:cubicBezTo>
                    <a:pt x="212" y="381"/>
                    <a:pt x="212" y="381"/>
                    <a:pt x="212" y="381"/>
                  </a:cubicBezTo>
                  <a:lnTo>
                    <a:pt x="212" y="381"/>
                  </a:lnTo>
                  <a:cubicBezTo>
                    <a:pt x="208" y="386"/>
                    <a:pt x="206" y="392"/>
                    <a:pt x="206" y="398"/>
                  </a:cubicBezTo>
                  <a:lnTo>
                    <a:pt x="206" y="398"/>
                  </a:lnTo>
                  <a:cubicBezTo>
                    <a:pt x="190" y="450"/>
                    <a:pt x="201" y="500"/>
                    <a:pt x="183" y="546"/>
                  </a:cubicBezTo>
                  <a:lnTo>
                    <a:pt x="183" y="546"/>
                  </a:lnTo>
                  <a:cubicBezTo>
                    <a:pt x="152" y="468"/>
                    <a:pt x="128" y="387"/>
                    <a:pt x="102" y="311"/>
                  </a:cubicBezTo>
                  <a:cubicBezTo>
                    <a:pt x="92" y="282"/>
                    <a:pt x="73" y="241"/>
                    <a:pt x="61" y="200"/>
                  </a:cubicBezTo>
                  <a:cubicBezTo>
                    <a:pt x="32" y="121"/>
                    <a:pt x="92" y="92"/>
                    <a:pt x="162" y="60"/>
                  </a:cubicBezTo>
                  <a:cubicBezTo>
                    <a:pt x="175" y="54"/>
                    <a:pt x="184" y="51"/>
                    <a:pt x="192" y="51"/>
                  </a:cubicBezTo>
                  <a:close/>
                  <a:moveTo>
                    <a:pt x="203" y="0"/>
                  </a:moveTo>
                  <a:cubicBezTo>
                    <a:pt x="121" y="32"/>
                    <a:pt x="1" y="60"/>
                    <a:pt x="13" y="162"/>
                  </a:cubicBezTo>
                  <a:cubicBezTo>
                    <a:pt x="13" y="222"/>
                    <a:pt x="42" y="272"/>
                    <a:pt x="61" y="321"/>
                  </a:cubicBezTo>
                  <a:cubicBezTo>
                    <a:pt x="102" y="412"/>
                    <a:pt x="121" y="513"/>
                    <a:pt x="162" y="602"/>
                  </a:cubicBezTo>
                  <a:cubicBezTo>
                    <a:pt x="162" y="608"/>
                    <a:pt x="168" y="613"/>
                    <a:pt x="176" y="613"/>
                  </a:cubicBezTo>
                  <a:cubicBezTo>
                    <a:pt x="182" y="613"/>
                    <a:pt x="188" y="610"/>
                    <a:pt x="193" y="602"/>
                  </a:cubicBezTo>
                  <a:cubicBezTo>
                    <a:pt x="197" y="599"/>
                    <a:pt x="200" y="596"/>
                    <a:pt x="202" y="592"/>
                  </a:cubicBezTo>
                  <a:lnTo>
                    <a:pt x="202" y="592"/>
                  </a:lnTo>
                  <a:cubicBezTo>
                    <a:pt x="202" y="592"/>
                    <a:pt x="203" y="593"/>
                    <a:pt x="203" y="593"/>
                  </a:cubicBezTo>
                  <a:cubicBezTo>
                    <a:pt x="203" y="592"/>
                    <a:pt x="203" y="592"/>
                    <a:pt x="203" y="592"/>
                  </a:cubicBezTo>
                  <a:lnTo>
                    <a:pt x="203" y="592"/>
                  </a:lnTo>
                  <a:cubicBezTo>
                    <a:pt x="246" y="538"/>
                    <a:pt x="218" y="484"/>
                    <a:pt x="237" y="415"/>
                  </a:cubicBezTo>
                  <a:lnTo>
                    <a:pt x="237" y="415"/>
                  </a:lnTo>
                  <a:cubicBezTo>
                    <a:pt x="239" y="414"/>
                    <a:pt x="240" y="413"/>
                    <a:pt x="241" y="412"/>
                  </a:cubicBezTo>
                  <a:cubicBezTo>
                    <a:pt x="292" y="352"/>
                    <a:pt x="393" y="371"/>
                    <a:pt x="422" y="282"/>
                  </a:cubicBezTo>
                  <a:cubicBezTo>
                    <a:pt x="434" y="241"/>
                    <a:pt x="412" y="241"/>
                    <a:pt x="393" y="212"/>
                  </a:cubicBezTo>
                  <a:cubicBezTo>
                    <a:pt x="333" y="152"/>
                    <a:pt x="273" y="92"/>
                    <a:pt x="222" y="10"/>
                  </a:cubicBezTo>
                  <a:cubicBezTo>
                    <a:pt x="222" y="0"/>
                    <a:pt x="212" y="0"/>
                    <a:pt x="20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3"/>
            <p:cNvSpPr/>
            <p:nvPr/>
          </p:nvSpPr>
          <p:spPr>
            <a:xfrm>
              <a:off x="7049219" y="3116826"/>
              <a:ext cx="139353" cy="369749"/>
            </a:xfrm>
            <a:custGeom>
              <a:rect b="b" l="l" r="r" t="t"/>
              <a:pathLst>
                <a:path extrusionOk="0" h="1791" w="675">
                  <a:moveTo>
                    <a:pt x="674" y="1"/>
                  </a:moveTo>
                  <a:cubicBezTo>
                    <a:pt x="482" y="99"/>
                    <a:pt x="482" y="451"/>
                    <a:pt x="412" y="631"/>
                  </a:cubicBezTo>
                  <a:cubicBezTo>
                    <a:pt x="361" y="761"/>
                    <a:pt x="253" y="1053"/>
                    <a:pt x="241" y="1084"/>
                  </a:cubicBezTo>
                  <a:cubicBezTo>
                    <a:pt x="231" y="1074"/>
                    <a:pt x="231" y="1062"/>
                    <a:pt x="222" y="1053"/>
                  </a:cubicBezTo>
                  <a:cubicBezTo>
                    <a:pt x="222" y="1062"/>
                    <a:pt x="222" y="1084"/>
                    <a:pt x="212" y="1094"/>
                  </a:cubicBezTo>
                  <a:cubicBezTo>
                    <a:pt x="181" y="1163"/>
                    <a:pt x="82" y="1144"/>
                    <a:pt x="41" y="1195"/>
                  </a:cubicBezTo>
                  <a:cubicBezTo>
                    <a:pt x="12" y="1243"/>
                    <a:pt x="51" y="1315"/>
                    <a:pt x="22" y="1363"/>
                  </a:cubicBezTo>
                  <a:cubicBezTo>
                    <a:pt x="22" y="1375"/>
                    <a:pt x="12" y="1385"/>
                    <a:pt x="0" y="1395"/>
                  </a:cubicBezTo>
                  <a:cubicBezTo>
                    <a:pt x="22" y="1455"/>
                    <a:pt x="51" y="1515"/>
                    <a:pt x="72" y="1575"/>
                  </a:cubicBezTo>
                  <a:cubicBezTo>
                    <a:pt x="82" y="1626"/>
                    <a:pt x="92" y="1664"/>
                    <a:pt x="121" y="1705"/>
                  </a:cubicBezTo>
                  <a:cubicBezTo>
                    <a:pt x="163" y="1758"/>
                    <a:pt x="231" y="1790"/>
                    <a:pt x="296" y="1790"/>
                  </a:cubicBezTo>
                  <a:cubicBezTo>
                    <a:pt x="343" y="1790"/>
                    <a:pt x="388" y="1774"/>
                    <a:pt x="422" y="1737"/>
                  </a:cubicBezTo>
                  <a:cubicBezTo>
                    <a:pt x="494" y="1655"/>
                    <a:pt x="532" y="1505"/>
                    <a:pt x="564" y="1404"/>
                  </a:cubicBezTo>
                  <a:cubicBezTo>
                    <a:pt x="643" y="1113"/>
                    <a:pt x="643" y="802"/>
                    <a:pt x="6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3"/>
            <p:cNvSpPr/>
            <p:nvPr/>
          </p:nvSpPr>
          <p:spPr>
            <a:xfrm>
              <a:off x="7045090" y="3112078"/>
              <a:ext cx="149881" cy="378626"/>
            </a:xfrm>
            <a:custGeom>
              <a:rect b="b" l="l" r="r" t="t"/>
              <a:pathLst>
                <a:path extrusionOk="0" h="1834" w="726">
                  <a:moveTo>
                    <a:pt x="672" y="66"/>
                  </a:moveTo>
                  <a:cubicBezTo>
                    <a:pt x="664" y="494"/>
                    <a:pt x="679" y="940"/>
                    <a:pt x="584" y="1348"/>
                  </a:cubicBezTo>
                  <a:cubicBezTo>
                    <a:pt x="552" y="1468"/>
                    <a:pt x="523" y="1579"/>
                    <a:pt x="473" y="1678"/>
                  </a:cubicBezTo>
                  <a:cubicBezTo>
                    <a:pt x="437" y="1749"/>
                    <a:pt x="382" y="1791"/>
                    <a:pt x="317" y="1791"/>
                  </a:cubicBezTo>
                  <a:cubicBezTo>
                    <a:pt x="290" y="1791"/>
                    <a:pt x="261" y="1784"/>
                    <a:pt x="232" y="1769"/>
                  </a:cubicBezTo>
                  <a:cubicBezTo>
                    <a:pt x="141" y="1728"/>
                    <a:pt x="131" y="1639"/>
                    <a:pt x="102" y="1557"/>
                  </a:cubicBezTo>
                  <a:cubicBezTo>
                    <a:pt x="80" y="1507"/>
                    <a:pt x="32" y="1447"/>
                    <a:pt x="61" y="1398"/>
                  </a:cubicBezTo>
                  <a:cubicBezTo>
                    <a:pt x="102" y="1338"/>
                    <a:pt x="32" y="1256"/>
                    <a:pt x="102" y="1218"/>
                  </a:cubicBezTo>
                  <a:cubicBezTo>
                    <a:pt x="161" y="1175"/>
                    <a:pt x="226" y="1175"/>
                    <a:pt x="251" y="1117"/>
                  </a:cubicBezTo>
                  <a:lnTo>
                    <a:pt x="251" y="1117"/>
                  </a:lnTo>
                  <a:cubicBezTo>
                    <a:pt x="251" y="1117"/>
                    <a:pt x="251" y="1117"/>
                    <a:pt x="251" y="1117"/>
                  </a:cubicBezTo>
                  <a:cubicBezTo>
                    <a:pt x="255" y="1121"/>
                    <a:pt x="261" y="1123"/>
                    <a:pt x="267" y="1123"/>
                  </a:cubicBezTo>
                  <a:cubicBezTo>
                    <a:pt x="275" y="1123"/>
                    <a:pt x="283" y="1118"/>
                    <a:pt x="283" y="1107"/>
                  </a:cubicBezTo>
                  <a:cubicBezTo>
                    <a:pt x="333" y="946"/>
                    <a:pt x="403" y="796"/>
                    <a:pt x="463" y="635"/>
                  </a:cubicBezTo>
                  <a:cubicBezTo>
                    <a:pt x="529" y="456"/>
                    <a:pt x="516" y="197"/>
                    <a:pt x="672" y="66"/>
                  </a:cubicBezTo>
                  <a:close/>
                  <a:moveTo>
                    <a:pt x="692" y="0"/>
                  </a:moveTo>
                  <a:cubicBezTo>
                    <a:pt x="689" y="0"/>
                    <a:pt x="686" y="1"/>
                    <a:pt x="682" y="2"/>
                  </a:cubicBezTo>
                  <a:cubicBezTo>
                    <a:pt x="502" y="113"/>
                    <a:pt x="492" y="363"/>
                    <a:pt x="442" y="544"/>
                  </a:cubicBezTo>
                  <a:cubicBezTo>
                    <a:pt x="405" y="726"/>
                    <a:pt x="313" y="887"/>
                    <a:pt x="252" y="1066"/>
                  </a:cubicBezTo>
                  <a:lnTo>
                    <a:pt x="252" y="1066"/>
                  </a:lnTo>
                  <a:cubicBezTo>
                    <a:pt x="252" y="1066"/>
                    <a:pt x="251" y="1066"/>
                    <a:pt x="251" y="1066"/>
                  </a:cubicBezTo>
                  <a:cubicBezTo>
                    <a:pt x="248" y="1060"/>
                    <a:pt x="244" y="1058"/>
                    <a:pt x="240" y="1058"/>
                  </a:cubicBezTo>
                  <a:cubicBezTo>
                    <a:pt x="232" y="1058"/>
                    <a:pt x="222" y="1069"/>
                    <a:pt x="222" y="1076"/>
                  </a:cubicBezTo>
                  <a:cubicBezTo>
                    <a:pt x="213" y="1177"/>
                    <a:pt x="112" y="1146"/>
                    <a:pt x="61" y="1196"/>
                  </a:cubicBezTo>
                  <a:cubicBezTo>
                    <a:pt x="1" y="1256"/>
                    <a:pt x="61" y="1338"/>
                    <a:pt x="1" y="1408"/>
                  </a:cubicBezTo>
                  <a:lnTo>
                    <a:pt x="1" y="1427"/>
                  </a:lnTo>
                  <a:cubicBezTo>
                    <a:pt x="51" y="1538"/>
                    <a:pt x="71" y="1687"/>
                    <a:pt x="162" y="1779"/>
                  </a:cubicBezTo>
                  <a:cubicBezTo>
                    <a:pt x="203" y="1813"/>
                    <a:pt x="262" y="1833"/>
                    <a:pt x="319" y="1833"/>
                  </a:cubicBezTo>
                  <a:cubicBezTo>
                    <a:pt x="345" y="1833"/>
                    <a:pt x="370" y="1829"/>
                    <a:pt x="393" y="1820"/>
                  </a:cubicBezTo>
                  <a:cubicBezTo>
                    <a:pt x="552" y="1738"/>
                    <a:pt x="593" y="1478"/>
                    <a:pt x="634" y="1316"/>
                  </a:cubicBezTo>
                  <a:cubicBezTo>
                    <a:pt x="722" y="900"/>
                    <a:pt x="704" y="464"/>
                    <a:pt x="713" y="37"/>
                  </a:cubicBezTo>
                  <a:lnTo>
                    <a:pt x="713" y="37"/>
                  </a:lnTo>
                  <a:cubicBezTo>
                    <a:pt x="726" y="25"/>
                    <a:pt x="713" y="0"/>
                    <a:pt x="69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3"/>
            <p:cNvSpPr/>
            <p:nvPr/>
          </p:nvSpPr>
          <p:spPr>
            <a:xfrm>
              <a:off x="7091540" y="3335451"/>
              <a:ext cx="46244" cy="41909"/>
            </a:xfrm>
            <a:custGeom>
              <a:rect b="b" l="l" r="r" t="t"/>
              <a:pathLst>
                <a:path extrusionOk="0" h="203" w="224">
                  <a:moveTo>
                    <a:pt x="37" y="1"/>
                  </a:moveTo>
                  <a:cubicBezTo>
                    <a:pt x="18" y="1"/>
                    <a:pt x="1" y="19"/>
                    <a:pt x="17" y="35"/>
                  </a:cubicBezTo>
                  <a:cubicBezTo>
                    <a:pt x="77" y="85"/>
                    <a:pt x="127" y="145"/>
                    <a:pt x="178" y="196"/>
                  </a:cubicBezTo>
                  <a:cubicBezTo>
                    <a:pt x="182" y="200"/>
                    <a:pt x="187" y="202"/>
                    <a:pt x="192" y="202"/>
                  </a:cubicBezTo>
                  <a:cubicBezTo>
                    <a:pt x="209" y="202"/>
                    <a:pt x="224" y="182"/>
                    <a:pt x="207" y="174"/>
                  </a:cubicBezTo>
                  <a:cubicBezTo>
                    <a:pt x="156" y="114"/>
                    <a:pt x="108" y="54"/>
                    <a:pt x="48" y="3"/>
                  </a:cubicBezTo>
                  <a:cubicBezTo>
                    <a:pt x="44" y="2"/>
                    <a:pt x="40" y="1"/>
                    <a:pt x="3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3"/>
            <p:cNvSpPr/>
            <p:nvPr/>
          </p:nvSpPr>
          <p:spPr>
            <a:xfrm>
              <a:off x="7113836" y="3346393"/>
              <a:ext cx="30967" cy="14658"/>
            </a:xfrm>
            <a:custGeom>
              <a:rect b="b" l="l" r="r" t="t"/>
              <a:pathLst>
                <a:path extrusionOk="0" h="71" w="150">
                  <a:moveTo>
                    <a:pt x="29" y="1"/>
                  </a:moveTo>
                  <a:cubicBezTo>
                    <a:pt x="0" y="1"/>
                    <a:pt x="0" y="42"/>
                    <a:pt x="29" y="42"/>
                  </a:cubicBezTo>
                  <a:cubicBezTo>
                    <a:pt x="60" y="42"/>
                    <a:pt x="89" y="71"/>
                    <a:pt x="121" y="71"/>
                  </a:cubicBezTo>
                  <a:cubicBezTo>
                    <a:pt x="149" y="71"/>
                    <a:pt x="149" y="32"/>
                    <a:pt x="121" y="32"/>
                  </a:cubicBezTo>
                  <a:cubicBezTo>
                    <a:pt x="89" y="32"/>
                    <a:pt x="60" y="1"/>
                    <a:pt x="2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3"/>
            <p:cNvSpPr/>
            <p:nvPr/>
          </p:nvSpPr>
          <p:spPr>
            <a:xfrm>
              <a:off x="7123745" y="3370753"/>
              <a:ext cx="342085" cy="235764"/>
            </a:xfrm>
            <a:custGeom>
              <a:rect b="b" l="l" r="r" t="t"/>
              <a:pathLst>
                <a:path extrusionOk="0" h="1142" w="1657">
                  <a:moveTo>
                    <a:pt x="971" y="1"/>
                  </a:moveTo>
                  <a:cubicBezTo>
                    <a:pt x="919" y="1"/>
                    <a:pt x="867" y="14"/>
                    <a:pt x="814" y="54"/>
                  </a:cubicBezTo>
                  <a:cubicBezTo>
                    <a:pt x="684" y="155"/>
                    <a:pt x="713" y="374"/>
                    <a:pt x="513" y="396"/>
                  </a:cubicBezTo>
                  <a:cubicBezTo>
                    <a:pt x="503" y="397"/>
                    <a:pt x="492" y="397"/>
                    <a:pt x="482" y="397"/>
                  </a:cubicBezTo>
                  <a:cubicBezTo>
                    <a:pt x="311" y="397"/>
                    <a:pt x="204" y="250"/>
                    <a:pt x="73" y="184"/>
                  </a:cubicBezTo>
                  <a:cubicBezTo>
                    <a:pt x="61" y="295"/>
                    <a:pt x="51" y="386"/>
                    <a:pt x="41" y="485"/>
                  </a:cubicBezTo>
                  <a:cubicBezTo>
                    <a:pt x="32" y="586"/>
                    <a:pt x="0" y="697"/>
                    <a:pt x="22" y="795"/>
                  </a:cubicBezTo>
                  <a:cubicBezTo>
                    <a:pt x="32" y="856"/>
                    <a:pt x="41" y="1087"/>
                    <a:pt x="82" y="1118"/>
                  </a:cubicBezTo>
                  <a:cubicBezTo>
                    <a:pt x="92" y="1128"/>
                    <a:pt x="232" y="1137"/>
                    <a:pt x="263" y="1137"/>
                  </a:cubicBezTo>
                  <a:cubicBezTo>
                    <a:pt x="283" y="1141"/>
                    <a:pt x="305" y="1142"/>
                    <a:pt x="328" y="1142"/>
                  </a:cubicBezTo>
                  <a:cubicBezTo>
                    <a:pt x="375" y="1142"/>
                    <a:pt x="426" y="1137"/>
                    <a:pt x="472" y="1137"/>
                  </a:cubicBezTo>
                  <a:cubicBezTo>
                    <a:pt x="643" y="1137"/>
                    <a:pt x="824" y="1137"/>
                    <a:pt x="995" y="1118"/>
                  </a:cubicBezTo>
                  <a:cubicBezTo>
                    <a:pt x="1144" y="1096"/>
                    <a:pt x="1286" y="1036"/>
                    <a:pt x="1416" y="988"/>
                  </a:cubicBezTo>
                  <a:cubicBezTo>
                    <a:pt x="1457" y="966"/>
                    <a:pt x="1606" y="928"/>
                    <a:pt x="1626" y="897"/>
                  </a:cubicBezTo>
                  <a:cubicBezTo>
                    <a:pt x="1657" y="868"/>
                    <a:pt x="1638" y="795"/>
                    <a:pt x="1638" y="767"/>
                  </a:cubicBezTo>
                  <a:cubicBezTo>
                    <a:pt x="1626" y="687"/>
                    <a:pt x="1606" y="637"/>
                    <a:pt x="1616" y="567"/>
                  </a:cubicBezTo>
                  <a:cubicBezTo>
                    <a:pt x="1626" y="475"/>
                    <a:pt x="1657" y="415"/>
                    <a:pt x="1626" y="326"/>
                  </a:cubicBezTo>
                  <a:cubicBezTo>
                    <a:pt x="1597" y="215"/>
                    <a:pt x="1537" y="114"/>
                    <a:pt x="1486" y="25"/>
                  </a:cubicBezTo>
                  <a:cubicBezTo>
                    <a:pt x="1457" y="35"/>
                    <a:pt x="1435" y="54"/>
                    <a:pt x="1406" y="63"/>
                  </a:cubicBezTo>
                  <a:cubicBezTo>
                    <a:pt x="1381" y="71"/>
                    <a:pt x="1356" y="74"/>
                    <a:pt x="1330" y="74"/>
                  </a:cubicBezTo>
                  <a:cubicBezTo>
                    <a:pt x="1209" y="74"/>
                    <a:pt x="1090" y="1"/>
                    <a:pt x="971"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3"/>
            <p:cNvSpPr/>
            <p:nvPr/>
          </p:nvSpPr>
          <p:spPr>
            <a:xfrm>
              <a:off x="7115694" y="3368482"/>
              <a:ext cx="354265" cy="242164"/>
            </a:xfrm>
            <a:custGeom>
              <a:rect b="b" l="l" r="r" t="t"/>
              <a:pathLst>
                <a:path extrusionOk="0" h="1173" w="1716">
                  <a:moveTo>
                    <a:pt x="1024" y="36"/>
                  </a:moveTo>
                  <a:cubicBezTo>
                    <a:pt x="1141" y="36"/>
                    <a:pt x="1259" y="94"/>
                    <a:pt x="1375" y="94"/>
                  </a:cubicBezTo>
                  <a:cubicBezTo>
                    <a:pt x="1422" y="94"/>
                    <a:pt x="1468" y="84"/>
                    <a:pt x="1514" y="59"/>
                  </a:cubicBezTo>
                  <a:lnTo>
                    <a:pt x="1514" y="59"/>
                  </a:lnTo>
                  <a:cubicBezTo>
                    <a:pt x="1549" y="116"/>
                    <a:pt x="1578" y="180"/>
                    <a:pt x="1604" y="236"/>
                  </a:cubicBezTo>
                  <a:cubicBezTo>
                    <a:pt x="1655" y="347"/>
                    <a:pt x="1655" y="426"/>
                    <a:pt x="1636" y="537"/>
                  </a:cubicBezTo>
                  <a:cubicBezTo>
                    <a:pt x="1626" y="587"/>
                    <a:pt x="1626" y="626"/>
                    <a:pt x="1636" y="676"/>
                  </a:cubicBezTo>
                  <a:cubicBezTo>
                    <a:pt x="1645" y="737"/>
                    <a:pt x="1696" y="879"/>
                    <a:pt x="1616" y="917"/>
                  </a:cubicBezTo>
                  <a:cubicBezTo>
                    <a:pt x="1515" y="968"/>
                    <a:pt x="1385" y="1009"/>
                    <a:pt x="1284" y="1047"/>
                  </a:cubicBezTo>
                  <a:cubicBezTo>
                    <a:pt x="1113" y="1107"/>
                    <a:pt x="942" y="1119"/>
                    <a:pt x="774" y="1129"/>
                  </a:cubicBezTo>
                  <a:cubicBezTo>
                    <a:pt x="673" y="1129"/>
                    <a:pt x="563" y="1138"/>
                    <a:pt x="457" y="1138"/>
                  </a:cubicBezTo>
                  <a:cubicBezTo>
                    <a:pt x="404" y="1138"/>
                    <a:pt x="352" y="1135"/>
                    <a:pt x="302" y="1129"/>
                  </a:cubicBezTo>
                  <a:cubicBezTo>
                    <a:pt x="261" y="1129"/>
                    <a:pt x="232" y="1119"/>
                    <a:pt x="191" y="1119"/>
                  </a:cubicBezTo>
                  <a:cubicBezTo>
                    <a:pt x="121" y="1107"/>
                    <a:pt x="121" y="1079"/>
                    <a:pt x="112" y="1018"/>
                  </a:cubicBezTo>
                  <a:cubicBezTo>
                    <a:pt x="90" y="917"/>
                    <a:pt x="71" y="806"/>
                    <a:pt x="80" y="708"/>
                  </a:cubicBezTo>
                  <a:cubicBezTo>
                    <a:pt x="80" y="549"/>
                    <a:pt x="116" y="390"/>
                    <a:pt x="128" y="232"/>
                  </a:cubicBezTo>
                  <a:lnTo>
                    <a:pt x="128" y="232"/>
                  </a:lnTo>
                  <a:cubicBezTo>
                    <a:pt x="262" y="307"/>
                    <a:pt x="371" y="430"/>
                    <a:pt x="531" y="430"/>
                  </a:cubicBezTo>
                  <a:cubicBezTo>
                    <a:pt x="547" y="430"/>
                    <a:pt x="564" y="429"/>
                    <a:pt x="581" y="426"/>
                  </a:cubicBezTo>
                  <a:cubicBezTo>
                    <a:pt x="746" y="398"/>
                    <a:pt x="752" y="191"/>
                    <a:pt x="860" y="85"/>
                  </a:cubicBezTo>
                  <a:lnTo>
                    <a:pt x="860" y="85"/>
                  </a:lnTo>
                  <a:cubicBezTo>
                    <a:pt x="861" y="85"/>
                    <a:pt x="862" y="85"/>
                    <a:pt x="863" y="84"/>
                  </a:cubicBezTo>
                  <a:cubicBezTo>
                    <a:pt x="916" y="48"/>
                    <a:pt x="970" y="36"/>
                    <a:pt x="1024" y="36"/>
                  </a:cubicBezTo>
                  <a:close/>
                  <a:moveTo>
                    <a:pt x="1001" y="1"/>
                  </a:moveTo>
                  <a:cubicBezTo>
                    <a:pt x="948" y="1"/>
                    <a:pt x="895" y="12"/>
                    <a:pt x="844" y="46"/>
                  </a:cubicBezTo>
                  <a:cubicBezTo>
                    <a:pt x="742" y="135"/>
                    <a:pt x="733" y="286"/>
                    <a:pt x="632" y="366"/>
                  </a:cubicBezTo>
                  <a:cubicBezTo>
                    <a:pt x="596" y="390"/>
                    <a:pt x="559" y="400"/>
                    <a:pt x="523" y="400"/>
                  </a:cubicBezTo>
                  <a:cubicBezTo>
                    <a:pt x="377" y="400"/>
                    <a:pt x="233" y="239"/>
                    <a:pt x="121" y="176"/>
                  </a:cubicBezTo>
                  <a:cubicBezTo>
                    <a:pt x="112" y="176"/>
                    <a:pt x="90" y="185"/>
                    <a:pt x="90" y="195"/>
                  </a:cubicBezTo>
                  <a:cubicBezTo>
                    <a:pt x="61" y="496"/>
                    <a:pt x="1" y="806"/>
                    <a:pt x="80" y="1098"/>
                  </a:cubicBezTo>
                  <a:cubicBezTo>
                    <a:pt x="100" y="1168"/>
                    <a:pt x="201" y="1158"/>
                    <a:pt x="251" y="1168"/>
                  </a:cubicBezTo>
                  <a:cubicBezTo>
                    <a:pt x="315" y="1172"/>
                    <a:pt x="378" y="1173"/>
                    <a:pt x="441" y="1173"/>
                  </a:cubicBezTo>
                  <a:cubicBezTo>
                    <a:pt x="567" y="1173"/>
                    <a:pt x="692" y="1168"/>
                    <a:pt x="812" y="1168"/>
                  </a:cubicBezTo>
                  <a:cubicBezTo>
                    <a:pt x="1002" y="1158"/>
                    <a:pt x="1173" y="1129"/>
                    <a:pt x="1354" y="1059"/>
                  </a:cubicBezTo>
                  <a:cubicBezTo>
                    <a:pt x="1455" y="1018"/>
                    <a:pt x="1604" y="987"/>
                    <a:pt x="1686" y="917"/>
                  </a:cubicBezTo>
                  <a:cubicBezTo>
                    <a:pt x="1715" y="888"/>
                    <a:pt x="1696" y="828"/>
                    <a:pt x="1696" y="797"/>
                  </a:cubicBezTo>
                  <a:cubicBezTo>
                    <a:pt x="1686" y="686"/>
                    <a:pt x="1665" y="597"/>
                    <a:pt x="1686" y="486"/>
                  </a:cubicBezTo>
                  <a:cubicBezTo>
                    <a:pt x="1715" y="315"/>
                    <a:pt x="1626" y="166"/>
                    <a:pt x="1535" y="24"/>
                  </a:cubicBezTo>
                  <a:cubicBezTo>
                    <a:pt x="1535" y="17"/>
                    <a:pt x="1530" y="10"/>
                    <a:pt x="1524" y="10"/>
                  </a:cubicBezTo>
                  <a:cubicBezTo>
                    <a:pt x="1521" y="10"/>
                    <a:pt x="1518" y="11"/>
                    <a:pt x="1515" y="14"/>
                  </a:cubicBezTo>
                  <a:cubicBezTo>
                    <a:pt x="1465" y="48"/>
                    <a:pt x="1414" y="59"/>
                    <a:pt x="1362" y="59"/>
                  </a:cubicBezTo>
                  <a:cubicBezTo>
                    <a:pt x="1244" y="59"/>
                    <a:pt x="1121" y="1"/>
                    <a:pt x="100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3"/>
            <p:cNvSpPr/>
            <p:nvPr/>
          </p:nvSpPr>
          <p:spPr>
            <a:xfrm>
              <a:off x="7138609" y="3075124"/>
              <a:ext cx="291918" cy="377800"/>
            </a:xfrm>
            <a:custGeom>
              <a:rect b="b" l="l" r="r" t="t"/>
              <a:pathLst>
                <a:path extrusionOk="0" h="1830" w="1414">
                  <a:moveTo>
                    <a:pt x="651" y="0"/>
                  </a:moveTo>
                  <a:cubicBezTo>
                    <a:pt x="470" y="22"/>
                    <a:pt x="210" y="92"/>
                    <a:pt x="70" y="212"/>
                  </a:cubicBezTo>
                  <a:cubicBezTo>
                    <a:pt x="99" y="282"/>
                    <a:pt x="70" y="361"/>
                    <a:pt x="70" y="453"/>
                  </a:cubicBezTo>
                  <a:cubicBezTo>
                    <a:pt x="80" y="564"/>
                    <a:pt x="61" y="674"/>
                    <a:pt x="39" y="773"/>
                  </a:cubicBezTo>
                  <a:cubicBezTo>
                    <a:pt x="39" y="1156"/>
                    <a:pt x="20" y="1406"/>
                    <a:pt x="1" y="1616"/>
                  </a:cubicBezTo>
                  <a:cubicBezTo>
                    <a:pt x="132" y="1682"/>
                    <a:pt x="239" y="1829"/>
                    <a:pt x="410" y="1829"/>
                  </a:cubicBezTo>
                  <a:cubicBezTo>
                    <a:pt x="420" y="1829"/>
                    <a:pt x="431" y="1829"/>
                    <a:pt x="441" y="1828"/>
                  </a:cubicBezTo>
                  <a:cubicBezTo>
                    <a:pt x="641" y="1806"/>
                    <a:pt x="612" y="1587"/>
                    <a:pt x="742" y="1486"/>
                  </a:cubicBezTo>
                  <a:cubicBezTo>
                    <a:pt x="795" y="1446"/>
                    <a:pt x="847" y="1433"/>
                    <a:pt x="899" y="1433"/>
                  </a:cubicBezTo>
                  <a:cubicBezTo>
                    <a:pt x="1018" y="1433"/>
                    <a:pt x="1137" y="1506"/>
                    <a:pt x="1258" y="1506"/>
                  </a:cubicBezTo>
                  <a:cubicBezTo>
                    <a:pt x="1284" y="1506"/>
                    <a:pt x="1309" y="1503"/>
                    <a:pt x="1334" y="1495"/>
                  </a:cubicBezTo>
                  <a:cubicBezTo>
                    <a:pt x="1363" y="1486"/>
                    <a:pt x="1385" y="1467"/>
                    <a:pt x="1414" y="1457"/>
                  </a:cubicBezTo>
                  <a:cubicBezTo>
                    <a:pt x="1395" y="1416"/>
                    <a:pt x="1373" y="1385"/>
                    <a:pt x="1354" y="1346"/>
                  </a:cubicBezTo>
                  <a:cubicBezTo>
                    <a:pt x="1313" y="1264"/>
                    <a:pt x="1274" y="1175"/>
                    <a:pt x="1233" y="1084"/>
                  </a:cubicBezTo>
                  <a:cubicBezTo>
                    <a:pt x="1144" y="903"/>
                    <a:pt x="1043" y="735"/>
                    <a:pt x="983" y="542"/>
                  </a:cubicBezTo>
                  <a:cubicBezTo>
                    <a:pt x="952" y="434"/>
                    <a:pt x="913" y="301"/>
                    <a:pt x="843" y="212"/>
                  </a:cubicBezTo>
                  <a:cubicBezTo>
                    <a:pt x="802" y="162"/>
                    <a:pt x="752" y="142"/>
                    <a:pt x="701" y="101"/>
                  </a:cubicBezTo>
                  <a:cubicBezTo>
                    <a:pt x="672" y="60"/>
                    <a:pt x="672" y="60"/>
                    <a:pt x="6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3"/>
            <p:cNvSpPr/>
            <p:nvPr/>
          </p:nvSpPr>
          <p:spPr>
            <a:xfrm>
              <a:off x="7134068" y="3071202"/>
              <a:ext cx="300589" cy="386058"/>
            </a:xfrm>
            <a:custGeom>
              <a:rect b="b" l="l" r="r" t="t"/>
              <a:pathLst>
                <a:path extrusionOk="0" h="1870" w="1456">
                  <a:moveTo>
                    <a:pt x="638" y="46"/>
                  </a:moveTo>
                  <a:cubicBezTo>
                    <a:pt x="660" y="46"/>
                    <a:pt x="659" y="56"/>
                    <a:pt x="673" y="92"/>
                  </a:cubicBezTo>
                  <a:cubicBezTo>
                    <a:pt x="694" y="120"/>
                    <a:pt x="714" y="130"/>
                    <a:pt x="733" y="152"/>
                  </a:cubicBezTo>
                  <a:cubicBezTo>
                    <a:pt x="783" y="190"/>
                    <a:pt x="834" y="212"/>
                    <a:pt x="865" y="272"/>
                  </a:cubicBezTo>
                  <a:cubicBezTo>
                    <a:pt x="913" y="332"/>
                    <a:pt x="935" y="402"/>
                    <a:pt x="954" y="472"/>
                  </a:cubicBezTo>
                  <a:cubicBezTo>
                    <a:pt x="1034" y="693"/>
                    <a:pt x="1135" y="903"/>
                    <a:pt x="1236" y="1115"/>
                  </a:cubicBezTo>
                  <a:cubicBezTo>
                    <a:pt x="1293" y="1229"/>
                    <a:pt x="1342" y="1352"/>
                    <a:pt x="1406" y="1467"/>
                  </a:cubicBezTo>
                  <a:lnTo>
                    <a:pt x="1406" y="1467"/>
                  </a:lnTo>
                  <a:cubicBezTo>
                    <a:pt x="1364" y="1489"/>
                    <a:pt x="1322" y="1498"/>
                    <a:pt x="1280" y="1498"/>
                  </a:cubicBezTo>
                  <a:cubicBezTo>
                    <a:pt x="1160" y="1498"/>
                    <a:pt x="1038" y="1431"/>
                    <a:pt x="915" y="1431"/>
                  </a:cubicBezTo>
                  <a:cubicBezTo>
                    <a:pt x="898" y="1431"/>
                    <a:pt x="882" y="1432"/>
                    <a:pt x="865" y="1435"/>
                  </a:cubicBezTo>
                  <a:cubicBezTo>
                    <a:pt x="704" y="1464"/>
                    <a:pt x="663" y="1625"/>
                    <a:pt x="603" y="1736"/>
                  </a:cubicBezTo>
                  <a:cubicBezTo>
                    <a:pt x="561" y="1809"/>
                    <a:pt x="506" y="1836"/>
                    <a:pt x="447" y="1836"/>
                  </a:cubicBezTo>
                  <a:cubicBezTo>
                    <a:pt x="311" y="1836"/>
                    <a:pt x="149" y="1692"/>
                    <a:pt x="51" y="1635"/>
                  </a:cubicBezTo>
                  <a:cubicBezTo>
                    <a:pt x="23" y="1616"/>
                    <a:pt x="61" y="1435"/>
                    <a:pt x="61" y="1404"/>
                  </a:cubicBezTo>
                  <a:cubicBezTo>
                    <a:pt x="71" y="1295"/>
                    <a:pt x="83" y="1185"/>
                    <a:pt x="83" y="1083"/>
                  </a:cubicBezTo>
                  <a:cubicBezTo>
                    <a:pt x="92" y="833"/>
                    <a:pt x="102" y="592"/>
                    <a:pt x="121" y="342"/>
                  </a:cubicBezTo>
                  <a:cubicBezTo>
                    <a:pt x="121" y="332"/>
                    <a:pt x="112" y="231"/>
                    <a:pt x="121" y="231"/>
                  </a:cubicBezTo>
                  <a:cubicBezTo>
                    <a:pt x="162" y="200"/>
                    <a:pt x="203" y="171"/>
                    <a:pt x="242" y="152"/>
                  </a:cubicBezTo>
                  <a:cubicBezTo>
                    <a:pt x="352" y="101"/>
                    <a:pt x="473" y="70"/>
                    <a:pt x="593" y="51"/>
                  </a:cubicBezTo>
                  <a:cubicBezTo>
                    <a:pt x="614" y="48"/>
                    <a:pt x="628" y="46"/>
                    <a:pt x="638" y="46"/>
                  </a:cubicBezTo>
                  <a:close/>
                  <a:moveTo>
                    <a:pt x="673" y="0"/>
                  </a:moveTo>
                  <a:cubicBezTo>
                    <a:pt x="463" y="19"/>
                    <a:pt x="251" y="79"/>
                    <a:pt x="83" y="212"/>
                  </a:cubicBezTo>
                  <a:cubicBezTo>
                    <a:pt x="71" y="212"/>
                    <a:pt x="61" y="222"/>
                    <a:pt x="71" y="231"/>
                  </a:cubicBezTo>
                  <a:cubicBezTo>
                    <a:pt x="92" y="291"/>
                    <a:pt x="83" y="342"/>
                    <a:pt x="83" y="412"/>
                  </a:cubicBezTo>
                  <a:cubicBezTo>
                    <a:pt x="71" y="472"/>
                    <a:pt x="83" y="542"/>
                    <a:pt x="71" y="612"/>
                  </a:cubicBezTo>
                  <a:cubicBezTo>
                    <a:pt x="71" y="672"/>
                    <a:pt x="51" y="732"/>
                    <a:pt x="42" y="792"/>
                  </a:cubicBezTo>
                  <a:lnTo>
                    <a:pt x="42" y="1014"/>
                  </a:lnTo>
                  <a:cubicBezTo>
                    <a:pt x="42" y="1223"/>
                    <a:pt x="23" y="1435"/>
                    <a:pt x="1" y="1635"/>
                  </a:cubicBezTo>
                  <a:cubicBezTo>
                    <a:pt x="1" y="1645"/>
                    <a:pt x="11" y="1657"/>
                    <a:pt x="11" y="1657"/>
                  </a:cubicBezTo>
                  <a:cubicBezTo>
                    <a:pt x="143" y="1726"/>
                    <a:pt x="242" y="1847"/>
                    <a:pt x="403" y="1866"/>
                  </a:cubicBezTo>
                  <a:cubicBezTo>
                    <a:pt x="417" y="1868"/>
                    <a:pt x="430" y="1870"/>
                    <a:pt x="444" y="1870"/>
                  </a:cubicBezTo>
                  <a:cubicBezTo>
                    <a:pt x="535" y="1870"/>
                    <a:pt x="609" y="1813"/>
                    <a:pt x="653" y="1726"/>
                  </a:cubicBezTo>
                  <a:cubicBezTo>
                    <a:pt x="685" y="1666"/>
                    <a:pt x="704" y="1596"/>
                    <a:pt x="755" y="1546"/>
                  </a:cubicBezTo>
                  <a:cubicBezTo>
                    <a:pt x="796" y="1492"/>
                    <a:pt x="854" y="1473"/>
                    <a:pt x="916" y="1473"/>
                  </a:cubicBezTo>
                  <a:cubicBezTo>
                    <a:pt x="959" y="1473"/>
                    <a:pt x="1004" y="1482"/>
                    <a:pt x="1046" y="1495"/>
                  </a:cubicBezTo>
                  <a:cubicBezTo>
                    <a:pt x="1127" y="1512"/>
                    <a:pt x="1201" y="1536"/>
                    <a:pt x="1276" y="1536"/>
                  </a:cubicBezTo>
                  <a:cubicBezTo>
                    <a:pt x="1331" y="1536"/>
                    <a:pt x="1387" y="1523"/>
                    <a:pt x="1446" y="1486"/>
                  </a:cubicBezTo>
                  <a:cubicBezTo>
                    <a:pt x="1455" y="1486"/>
                    <a:pt x="1455" y="1476"/>
                    <a:pt x="1446" y="1464"/>
                  </a:cubicBezTo>
                  <a:cubicBezTo>
                    <a:pt x="1386" y="1345"/>
                    <a:pt x="1326" y="1216"/>
                    <a:pt x="1276" y="1097"/>
                  </a:cubicBezTo>
                  <a:lnTo>
                    <a:pt x="1276" y="1097"/>
                  </a:lnTo>
                  <a:cubicBezTo>
                    <a:pt x="1276" y="1096"/>
                    <a:pt x="1275" y="1094"/>
                    <a:pt x="1275" y="1093"/>
                  </a:cubicBezTo>
                  <a:lnTo>
                    <a:pt x="1275" y="1093"/>
                  </a:lnTo>
                  <a:cubicBezTo>
                    <a:pt x="1275" y="1093"/>
                    <a:pt x="1275" y="1093"/>
                    <a:pt x="1275" y="1093"/>
                  </a:cubicBezTo>
                  <a:cubicBezTo>
                    <a:pt x="1274" y="1091"/>
                    <a:pt x="1273" y="1089"/>
                    <a:pt x="1272" y="1088"/>
                  </a:cubicBezTo>
                  <a:lnTo>
                    <a:pt x="1272" y="1088"/>
                  </a:lnTo>
                  <a:cubicBezTo>
                    <a:pt x="1174" y="880"/>
                    <a:pt x="1065" y="679"/>
                    <a:pt x="995" y="462"/>
                  </a:cubicBezTo>
                  <a:cubicBezTo>
                    <a:pt x="974" y="380"/>
                    <a:pt x="945" y="282"/>
                    <a:pt x="885" y="222"/>
                  </a:cubicBezTo>
                  <a:cubicBezTo>
                    <a:pt x="853" y="181"/>
                    <a:pt x="824" y="161"/>
                    <a:pt x="783" y="140"/>
                  </a:cubicBezTo>
                  <a:cubicBezTo>
                    <a:pt x="733" y="101"/>
                    <a:pt x="714" y="70"/>
                    <a:pt x="694" y="19"/>
                  </a:cubicBezTo>
                  <a:cubicBezTo>
                    <a:pt x="694" y="10"/>
                    <a:pt x="685" y="0"/>
                    <a:pt x="67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3"/>
            <p:cNvSpPr/>
            <p:nvPr/>
          </p:nvSpPr>
          <p:spPr>
            <a:xfrm>
              <a:off x="7134068" y="3071202"/>
              <a:ext cx="300589" cy="386058"/>
            </a:xfrm>
            <a:custGeom>
              <a:rect b="b" l="l" r="r" t="t"/>
              <a:pathLst>
                <a:path extrusionOk="0" h="1870" w="1456">
                  <a:moveTo>
                    <a:pt x="638" y="46"/>
                  </a:moveTo>
                  <a:cubicBezTo>
                    <a:pt x="660" y="46"/>
                    <a:pt x="659" y="56"/>
                    <a:pt x="673" y="92"/>
                  </a:cubicBezTo>
                  <a:cubicBezTo>
                    <a:pt x="694" y="120"/>
                    <a:pt x="714" y="130"/>
                    <a:pt x="733" y="152"/>
                  </a:cubicBezTo>
                  <a:cubicBezTo>
                    <a:pt x="783" y="190"/>
                    <a:pt x="834" y="212"/>
                    <a:pt x="865" y="272"/>
                  </a:cubicBezTo>
                  <a:cubicBezTo>
                    <a:pt x="913" y="332"/>
                    <a:pt x="935" y="402"/>
                    <a:pt x="954" y="472"/>
                  </a:cubicBezTo>
                  <a:cubicBezTo>
                    <a:pt x="1034" y="693"/>
                    <a:pt x="1135" y="903"/>
                    <a:pt x="1236" y="1115"/>
                  </a:cubicBezTo>
                  <a:cubicBezTo>
                    <a:pt x="1293" y="1229"/>
                    <a:pt x="1342" y="1352"/>
                    <a:pt x="1406" y="1467"/>
                  </a:cubicBezTo>
                  <a:lnTo>
                    <a:pt x="1406" y="1467"/>
                  </a:lnTo>
                  <a:cubicBezTo>
                    <a:pt x="1364" y="1489"/>
                    <a:pt x="1322" y="1498"/>
                    <a:pt x="1280" y="1498"/>
                  </a:cubicBezTo>
                  <a:cubicBezTo>
                    <a:pt x="1160" y="1498"/>
                    <a:pt x="1038" y="1431"/>
                    <a:pt x="915" y="1431"/>
                  </a:cubicBezTo>
                  <a:cubicBezTo>
                    <a:pt x="898" y="1431"/>
                    <a:pt x="882" y="1432"/>
                    <a:pt x="865" y="1435"/>
                  </a:cubicBezTo>
                  <a:cubicBezTo>
                    <a:pt x="704" y="1464"/>
                    <a:pt x="663" y="1625"/>
                    <a:pt x="603" y="1736"/>
                  </a:cubicBezTo>
                  <a:cubicBezTo>
                    <a:pt x="561" y="1809"/>
                    <a:pt x="506" y="1836"/>
                    <a:pt x="447" y="1836"/>
                  </a:cubicBezTo>
                  <a:cubicBezTo>
                    <a:pt x="311" y="1836"/>
                    <a:pt x="149" y="1692"/>
                    <a:pt x="51" y="1635"/>
                  </a:cubicBezTo>
                  <a:cubicBezTo>
                    <a:pt x="23" y="1616"/>
                    <a:pt x="61" y="1435"/>
                    <a:pt x="61" y="1404"/>
                  </a:cubicBezTo>
                  <a:cubicBezTo>
                    <a:pt x="71" y="1295"/>
                    <a:pt x="83" y="1185"/>
                    <a:pt x="83" y="1083"/>
                  </a:cubicBezTo>
                  <a:cubicBezTo>
                    <a:pt x="92" y="833"/>
                    <a:pt x="102" y="592"/>
                    <a:pt x="121" y="342"/>
                  </a:cubicBezTo>
                  <a:cubicBezTo>
                    <a:pt x="121" y="332"/>
                    <a:pt x="112" y="231"/>
                    <a:pt x="121" y="231"/>
                  </a:cubicBezTo>
                  <a:cubicBezTo>
                    <a:pt x="162" y="200"/>
                    <a:pt x="203" y="171"/>
                    <a:pt x="242" y="152"/>
                  </a:cubicBezTo>
                  <a:cubicBezTo>
                    <a:pt x="352" y="101"/>
                    <a:pt x="473" y="70"/>
                    <a:pt x="593" y="51"/>
                  </a:cubicBezTo>
                  <a:cubicBezTo>
                    <a:pt x="614" y="48"/>
                    <a:pt x="628" y="46"/>
                    <a:pt x="638" y="46"/>
                  </a:cubicBezTo>
                  <a:close/>
                  <a:moveTo>
                    <a:pt x="673" y="0"/>
                  </a:moveTo>
                  <a:cubicBezTo>
                    <a:pt x="463" y="19"/>
                    <a:pt x="251" y="79"/>
                    <a:pt x="83" y="212"/>
                  </a:cubicBezTo>
                  <a:cubicBezTo>
                    <a:pt x="71" y="212"/>
                    <a:pt x="61" y="222"/>
                    <a:pt x="71" y="231"/>
                  </a:cubicBezTo>
                  <a:cubicBezTo>
                    <a:pt x="92" y="291"/>
                    <a:pt x="83" y="342"/>
                    <a:pt x="83" y="412"/>
                  </a:cubicBezTo>
                  <a:cubicBezTo>
                    <a:pt x="71" y="472"/>
                    <a:pt x="83" y="542"/>
                    <a:pt x="71" y="612"/>
                  </a:cubicBezTo>
                  <a:cubicBezTo>
                    <a:pt x="71" y="672"/>
                    <a:pt x="51" y="732"/>
                    <a:pt x="42" y="792"/>
                  </a:cubicBezTo>
                  <a:lnTo>
                    <a:pt x="42" y="1014"/>
                  </a:lnTo>
                  <a:cubicBezTo>
                    <a:pt x="42" y="1223"/>
                    <a:pt x="23" y="1435"/>
                    <a:pt x="1" y="1635"/>
                  </a:cubicBezTo>
                  <a:cubicBezTo>
                    <a:pt x="1" y="1645"/>
                    <a:pt x="11" y="1657"/>
                    <a:pt x="11" y="1657"/>
                  </a:cubicBezTo>
                  <a:cubicBezTo>
                    <a:pt x="143" y="1726"/>
                    <a:pt x="242" y="1847"/>
                    <a:pt x="403" y="1866"/>
                  </a:cubicBezTo>
                  <a:cubicBezTo>
                    <a:pt x="417" y="1868"/>
                    <a:pt x="430" y="1870"/>
                    <a:pt x="444" y="1870"/>
                  </a:cubicBezTo>
                  <a:cubicBezTo>
                    <a:pt x="535" y="1870"/>
                    <a:pt x="609" y="1813"/>
                    <a:pt x="653" y="1726"/>
                  </a:cubicBezTo>
                  <a:cubicBezTo>
                    <a:pt x="685" y="1666"/>
                    <a:pt x="704" y="1596"/>
                    <a:pt x="755" y="1546"/>
                  </a:cubicBezTo>
                  <a:cubicBezTo>
                    <a:pt x="796" y="1492"/>
                    <a:pt x="854" y="1473"/>
                    <a:pt x="916" y="1473"/>
                  </a:cubicBezTo>
                  <a:cubicBezTo>
                    <a:pt x="959" y="1473"/>
                    <a:pt x="1004" y="1482"/>
                    <a:pt x="1046" y="1495"/>
                  </a:cubicBezTo>
                  <a:cubicBezTo>
                    <a:pt x="1127" y="1512"/>
                    <a:pt x="1201" y="1536"/>
                    <a:pt x="1276" y="1536"/>
                  </a:cubicBezTo>
                  <a:cubicBezTo>
                    <a:pt x="1331" y="1536"/>
                    <a:pt x="1387" y="1523"/>
                    <a:pt x="1446" y="1486"/>
                  </a:cubicBezTo>
                  <a:cubicBezTo>
                    <a:pt x="1455" y="1486"/>
                    <a:pt x="1455" y="1476"/>
                    <a:pt x="1446" y="1464"/>
                  </a:cubicBezTo>
                  <a:cubicBezTo>
                    <a:pt x="1386" y="1345"/>
                    <a:pt x="1326" y="1216"/>
                    <a:pt x="1276" y="1097"/>
                  </a:cubicBezTo>
                  <a:lnTo>
                    <a:pt x="1276" y="1097"/>
                  </a:lnTo>
                  <a:cubicBezTo>
                    <a:pt x="1276" y="1096"/>
                    <a:pt x="1275" y="1094"/>
                    <a:pt x="1275" y="1093"/>
                  </a:cubicBezTo>
                  <a:lnTo>
                    <a:pt x="1275" y="1093"/>
                  </a:lnTo>
                  <a:cubicBezTo>
                    <a:pt x="1275" y="1093"/>
                    <a:pt x="1275" y="1093"/>
                    <a:pt x="1275" y="1093"/>
                  </a:cubicBezTo>
                  <a:cubicBezTo>
                    <a:pt x="1274" y="1091"/>
                    <a:pt x="1273" y="1089"/>
                    <a:pt x="1272" y="1088"/>
                  </a:cubicBezTo>
                  <a:lnTo>
                    <a:pt x="1272" y="1088"/>
                  </a:lnTo>
                  <a:cubicBezTo>
                    <a:pt x="1174" y="880"/>
                    <a:pt x="1065" y="679"/>
                    <a:pt x="995" y="462"/>
                  </a:cubicBezTo>
                  <a:cubicBezTo>
                    <a:pt x="974" y="380"/>
                    <a:pt x="945" y="282"/>
                    <a:pt x="885" y="222"/>
                  </a:cubicBezTo>
                  <a:cubicBezTo>
                    <a:pt x="853" y="181"/>
                    <a:pt x="824" y="161"/>
                    <a:pt x="783" y="140"/>
                  </a:cubicBezTo>
                  <a:cubicBezTo>
                    <a:pt x="733" y="101"/>
                    <a:pt x="714" y="70"/>
                    <a:pt x="694" y="19"/>
                  </a:cubicBezTo>
                  <a:cubicBezTo>
                    <a:pt x="694" y="10"/>
                    <a:pt x="685" y="0"/>
                    <a:pt x="67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3"/>
            <p:cNvSpPr/>
            <p:nvPr/>
          </p:nvSpPr>
          <p:spPr>
            <a:xfrm>
              <a:off x="7252567" y="3496271"/>
              <a:ext cx="197984" cy="70399"/>
            </a:xfrm>
            <a:custGeom>
              <a:rect b="b" l="l" r="r" t="t"/>
              <a:pathLst>
                <a:path extrusionOk="0" h="341" w="959">
                  <a:moveTo>
                    <a:pt x="926" y="1"/>
                  </a:moveTo>
                  <a:cubicBezTo>
                    <a:pt x="922" y="1"/>
                    <a:pt x="917" y="3"/>
                    <a:pt x="913" y="7"/>
                  </a:cubicBezTo>
                  <a:cubicBezTo>
                    <a:pt x="811" y="127"/>
                    <a:pt x="662" y="168"/>
                    <a:pt x="510" y="209"/>
                  </a:cubicBezTo>
                  <a:cubicBezTo>
                    <a:pt x="361" y="248"/>
                    <a:pt x="190" y="279"/>
                    <a:pt x="29" y="298"/>
                  </a:cubicBezTo>
                  <a:cubicBezTo>
                    <a:pt x="3" y="307"/>
                    <a:pt x="0" y="341"/>
                    <a:pt x="21" y="341"/>
                  </a:cubicBezTo>
                  <a:cubicBezTo>
                    <a:pt x="23" y="341"/>
                    <a:pt x="26" y="340"/>
                    <a:pt x="29" y="339"/>
                  </a:cubicBezTo>
                  <a:cubicBezTo>
                    <a:pt x="190" y="320"/>
                    <a:pt x="361" y="289"/>
                    <a:pt x="532" y="248"/>
                  </a:cubicBezTo>
                  <a:cubicBezTo>
                    <a:pt x="672" y="209"/>
                    <a:pt x="843" y="159"/>
                    <a:pt x="941" y="38"/>
                  </a:cubicBezTo>
                  <a:cubicBezTo>
                    <a:pt x="958" y="23"/>
                    <a:pt x="943" y="1"/>
                    <a:pt x="92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3"/>
            <p:cNvSpPr/>
            <p:nvPr/>
          </p:nvSpPr>
          <p:spPr>
            <a:xfrm>
              <a:off x="6952190" y="3192798"/>
              <a:ext cx="126553" cy="170733"/>
            </a:xfrm>
            <a:custGeom>
              <a:rect b="b" l="l" r="r" t="t"/>
              <a:pathLst>
                <a:path extrusionOk="0" h="827" w="613">
                  <a:moveTo>
                    <a:pt x="37" y="1"/>
                  </a:moveTo>
                  <a:cubicBezTo>
                    <a:pt x="28" y="1"/>
                    <a:pt x="19" y="2"/>
                    <a:pt x="10" y="3"/>
                  </a:cubicBezTo>
                  <a:cubicBezTo>
                    <a:pt x="30" y="44"/>
                    <a:pt x="1" y="54"/>
                    <a:pt x="1" y="92"/>
                  </a:cubicBezTo>
                  <a:cubicBezTo>
                    <a:pt x="1" y="104"/>
                    <a:pt x="20" y="143"/>
                    <a:pt x="20" y="153"/>
                  </a:cubicBezTo>
                  <a:cubicBezTo>
                    <a:pt x="20" y="165"/>
                    <a:pt x="1" y="194"/>
                    <a:pt x="1" y="203"/>
                  </a:cubicBezTo>
                  <a:cubicBezTo>
                    <a:pt x="10" y="304"/>
                    <a:pt x="30" y="374"/>
                    <a:pt x="99" y="466"/>
                  </a:cubicBezTo>
                  <a:cubicBezTo>
                    <a:pt x="220" y="625"/>
                    <a:pt x="350" y="745"/>
                    <a:pt x="542" y="827"/>
                  </a:cubicBezTo>
                  <a:cubicBezTo>
                    <a:pt x="581" y="776"/>
                    <a:pt x="603" y="735"/>
                    <a:pt x="612" y="586"/>
                  </a:cubicBezTo>
                  <a:cubicBezTo>
                    <a:pt x="492" y="454"/>
                    <a:pt x="451" y="273"/>
                    <a:pt x="331" y="153"/>
                  </a:cubicBezTo>
                  <a:cubicBezTo>
                    <a:pt x="267" y="89"/>
                    <a:pt x="135" y="1"/>
                    <a:pt x="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3"/>
            <p:cNvSpPr/>
            <p:nvPr/>
          </p:nvSpPr>
          <p:spPr>
            <a:xfrm>
              <a:off x="6943726" y="3189082"/>
              <a:ext cx="138940" cy="178578"/>
            </a:xfrm>
            <a:custGeom>
              <a:rect b="b" l="l" r="r" t="t"/>
              <a:pathLst>
                <a:path extrusionOk="0" h="865" w="673">
                  <a:moveTo>
                    <a:pt x="77" y="40"/>
                  </a:moveTo>
                  <a:lnTo>
                    <a:pt x="77" y="40"/>
                  </a:lnTo>
                  <a:cubicBezTo>
                    <a:pt x="218" y="45"/>
                    <a:pt x="357" y="158"/>
                    <a:pt x="432" y="272"/>
                  </a:cubicBezTo>
                  <a:cubicBezTo>
                    <a:pt x="501" y="382"/>
                    <a:pt x="552" y="511"/>
                    <a:pt x="630" y="612"/>
                  </a:cubicBezTo>
                  <a:lnTo>
                    <a:pt x="630" y="612"/>
                  </a:lnTo>
                  <a:cubicBezTo>
                    <a:pt x="622" y="658"/>
                    <a:pt x="621" y="705"/>
                    <a:pt x="612" y="753"/>
                  </a:cubicBezTo>
                  <a:cubicBezTo>
                    <a:pt x="602" y="792"/>
                    <a:pt x="587" y="806"/>
                    <a:pt x="566" y="806"/>
                  </a:cubicBezTo>
                  <a:cubicBezTo>
                    <a:pt x="549" y="806"/>
                    <a:pt x="528" y="797"/>
                    <a:pt x="502" y="785"/>
                  </a:cubicBezTo>
                  <a:cubicBezTo>
                    <a:pt x="391" y="724"/>
                    <a:pt x="302" y="633"/>
                    <a:pt x="210" y="544"/>
                  </a:cubicBezTo>
                  <a:cubicBezTo>
                    <a:pt x="140" y="452"/>
                    <a:pt x="20" y="313"/>
                    <a:pt x="71" y="192"/>
                  </a:cubicBezTo>
                  <a:cubicBezTo>
                    <a:pt x="90" y="151"/>
                    <a:pt x="51" y="122"/>
                    <a:pt x="71" y="82"/>
                  </a:cubicBezTo>
                  <a:cubicBezTo>
                    <a:pt x="77" y="69"/>
                    <a:pt x="79" y="56"/>
                    <a:pt x="77" y="40"/>
                  </a:cubicBezTo>
                  <a:close/>
                  <a:moveTo>
                    <a:pt x="76" y="1"/>
                  </a:moveTo>
                  <a:cubicBezTo>
                    <a:pt x="67" y="1"/>
                    <a:pt x="59" y="1"/>
                    <a:pt x="51" y="2"/>
                  </a:cubicBezTo>
                  <a:cubicBezTo>
                    <a:pt x="42" y="2"/>
                    <a:pt x="30" y="12"/>
                    <a:pt x="30" y="21"/>
                  </a:cubicBezTo>
                  <a:cubicBezTo>
                    <a:pt x="42" y="62"/>
                    <a:pt x="20" y="72"/>
                    <a:pt x="20" y="110"/>
                  </a:cubicBezTo>
                  <a:cubicBezTo>
                    <a:pt x="20" y="122"/>
                    <a:pt x="30" y="142"/>
                    <a:pt x="30" y="161"/>
                  </a:cubicBezTo>
                  <a:cubicBezTo>
                    <a:pt x="42" y="161"/>
                    <a:pt x="20" y="212"/>
                    <a:pt x="20" y="221"/>
                  </a:cubicBezTo>
                  <a:cubicBezTo>
                    <a:pt x="1" y="281"/>
                    <a:pt x="51" y="392"/>
                    <a:pt x="90" y="443"/>
                  </a:cubicBezTo>
                  <a:cubicBezTo>
                    <a:pt x="191" y="623"/>
                    <a:pt x="381" y="773"/>
                    <a:pt x="571" y="864"/>
                  </a:cubicBezTo>
                  <a:lnTo>
                    <a:pt x="593" y="864"/>
                  </a:lnTo>
                  <a:cubicBezTo>
                    <a:pt x="653" y="785"/>
                    <a:pt x="663" y="703"/>
                    <a:pt x="673" y="604"/>
                  </a:cubicBezTo>
                  <a:cubicBezTo>
                    <a:pt x="673" y="589"/>
                    <a:pt x="664" y="582"/>
                    <a:pt x="654" y="581"/>
                  </a:cubicBezTo>
                  <a:lnTo>
                    <a:pt x="654" y="581"/>
                  </a:lnTo>
                  <a:cubicBezTo>
                    <a:pt x="550" y="443"/>
                    <a:pt x="508" y="278"/>
                    <a:pt x="391" y="151"/>
                  </a:cubicBezTo>
                  <a:cubicBezTo>
                    <a:pt x="317" y="77"/>
                    <a:pt x="190" y="1"/>
                    <a:pt x="7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3"/>
            <p:cNvSpPr/>
            <p:nvPr/>
          </p:nvSpPr>
          <p:spPr>
            <a:xfrm>
              <a:off x="6952190" y="3203739"/>
              <a:ext cx="50580" cy="39225"/>
            </a:xfrm>
            <a:custGeom>
              <a:rect b="b" l="l" r="r" t="t"/>
              <a:pathLst>
                <a:path extrusionOk="0" h="190" w="245">
                  <a:moveTo>
                    <a:pt x="30" y="1"/>
                  </a:moveTo>
                  <a:cubicBezTo>
                    <a:pt x="10" y="1"/>
                    <a:pt x="1" y="30"/>
                    <a:pt x="20" y="39"/>
                  </a:cubicBezTo>
                  <a:cubicBezTo>
                    <a:pt x="99" y="61"/>
                    <a:pt x="150" y="121"/>
                    <a:pt x="201" y="181"/>
                  </a:cubicBezTo>
                  <a:cubicBezTo>
                    <a:pt x="203" y="187"/>
                    <a:pt x="209" y="189"/>
                    <a:pt x="214" y="189"/>
                  </a:cubicBezTo>
                  <a:cubicBezTo>
                    <a:pt x="229" y="189"/>
                    <a:pt x="245" y="175"/>
                    <a:pt x="229" y="160"/>
                  </a:cubicBezTo>
                  <a:cubicBezTo>
                    <a:pt x="181" y="90"/>
                    <a:pt x="121" y="20"/>
                    <a:pt x="3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3"/>
            <p:cNvSpPr/>
            <p:nvPr/>
          </p:nvSpPr>
          <p:spPr>
            <a:xfrm>
              <a:off x="6953016" y="3222939"/>
              <a:ext cx="39845" cy="36128"/>
            </a:xfrm>
            <a:custGeom>
              <a:rect b="b" l="l" r="r" t="t"/>
              <a:pathLst>
                <a:path extrusionOk="0" h="175" w="193">
                  <a:moveTo>
                    <a:pt x="23" y="1"/>
                  </a:moveTo>
                  <a:cubicBezTo>
                    <a:pt x="9" y="1"/>
                    <a:pt x="1" y="23"/>
                    <a:pt x="16" y="38"/>
                  </a:cubicBezTo>
                  <a:cubicBezTo>
                    <a:pt x="67" y="79"/>
                    <a:pt x="105" y="127"/>
                    <a:pt x="146" y="168"/>
                  </a:cubicBezTo>
                  <a:cubicBezTo>
                    <a:pt x="150" y="172"/>
                    <a:pt x="156" y="174"/>
                    <a:pt x="161" y="174"/>
                  </a:cubicBezTo>
                  <a:cubicBezTo>
                    <a:pt x="177" y="174"/>
                    <a:pt x="192" y="154"/>
                    <a:pt x="177" y="139"/>
                  </a:cubicBezTo>
                  <a:cubicBezTo>
                    <a:pt x="136" y="98"/>
                    <a:pt x="86" y="48"/>
                    <a:pt x="35" y="7"/>
                  </a:cubicBezTo>
                  <a:cubicBezTo>
                    <a:pt x="31" y="2"/>
                    <a:pt x="27" y="1"/>
                    <a:pt x="2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3"/>
            <p:cNvSpPr/>
            <p:nvPr/>
          </p:nvSpPr>
          <p:spPr>
            <a:xfrm>
              <a:off x="6948268" y="3233055"/>
              <a:ext cx="36128" cy="38399"/>
            </a:xfrm>
            <a:custGeom>
              <a:rect b="b" l="l" r="r" t="t"/>
              <a:pathLst>
                <a:path extrusionOk="0" h="186" w="175">
                  <a:moveTo>
                    <a:pt x="30" y="0"/>
                  </a:moveTo>
                  <a:cubicBezTo>
                    <a:pt x="15" y="0"/>
                    <a:pt x="1" y="14"/>
                    <a:pt x="8" y="30"/>
                  </a:cubicBezTo>
                  <a:cubicBezTo>
                    <a:pt x="49" y="78"/>
                    <a:pt x="90" y="129"/>
                    <a:pt x="128" y="179"/>
                  </a:cubicBezTo>
                  <a:cubicBezTo>
                    <a:pt x="133" y="184"/>
                    <a:pt x="138" y="185"/>
                    <a:pt x="144" y="185"/>
                  </a:cubicBezTo>
                  <a:cubicBezTo>
                    <a:pt x="161" y="185"/>
                    <a:pt x="174" y="165"/>
                    <a:pt x="159" y="150"/>
                  </a:cubicBezTo>
                  <a:cubicBezTo>
                    <a:pt x="118" y="109"/>
                    <a:pt x="80" y="59"/>
                    <a:pt x="49" y="8"/>
                  </a:cubicBezTo>
                  <a:cubicBezTo>
                    <a:pt x="43" y="3"/>
                    <a:pt x="36" y="0"/>
                    <a:pt x="3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3"/>
            <p:cNvSpPr/>
            <p:nvPr/>
          </p:nvSpPr>
          <p:spPr>
            <a:xfrm>
              <a:off x="7036832" y="3310884"/>
              <a:ext cx="101985" cy="122837"/>
            </a:xfrm>
            <a:custGeom>
              <a:rect b="b" l="l" r="r" t="t"/>
              <a:pathLst>
                <a:path extrusionOk="0" h="595" w="494">
                  <a:moveTo>
                    <a:pt x="197" y="1"/>
                  </a:moveTo>
                  <a:cubicBezTo>
                    <a:pt x="170" y="1"/>
                    <a:pt x="142" y="28"/>
                    <a:pt x="91" y="84"/>
                  </a:cubicBezTo>
                  <a:cubicBezTo>
                    <a:pt x="0" y="183"/>
                    <a:pt x="22" y="214"/>
                    <a:pt x="91" y="325"/>
                  </a:cubicBezTo>
                  <a:cubicBezTo>
                    <a:pt x="142" y="414"/>
                    <a:pt x="212" y="515"/>
                    <a:pt x="282" y="594"/>
                  </a:cubicBezTo>
                  <a:cubicBezTo>
                    <a:pt x="291" y="534"/>
                    <a:pt x="282" y="474"/>
                    <a:pt x="342" y="435"/>
                  </a:cubicBezTo>
                  <a:cubicBezTo>
                    <a:pt x="412" y="385"/>
                    <a:pt x="453" y="423"/>
                    <a:pt x="482" y="344"/>
                  </a:cubicBezTo>
                  <a:cubicBezTo>
                    <a:pt x="494" y="325"/>
                    <a:pt x="494" y="303"/>
                    <a:pt x="494" y="274"/>
                  </a:cubicBezTo>
                  <a:cubicBezTo>
                    <a:pt x="443" y="204"/>
                    <a:pt x="361" y="154"/>
                    <a:pt x="301" y="84"/>
                  </a:cubicBezTo>
                  <a:cubicBezTo>
                    <a:pt x="252" y="28"/>
                    <a:pt x="225" y="1"/>
                    <a:pt x="197"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3"/>
            <p:cNvSpPr/>
            <p:nvPr/>
          </p:nvSpPr>
          <p:spPr>
            <a:xfrm>
              <a:off x="7036832" y="3307168"/>
              <a:ext cx="110037" cy="131714"/>
            </a:xfrm>
            <a:custGeom>
              <a:rect b="b" l="l" r="r" t="t"/>
              <a:pathLst>
                <a:path extrusionOk="0" h="638" w="533">
                  <a:moveTo>
                    <a:pt x="196" y="46"/>
                  </a:moveTo>
                  <a:cubicBezTo>
                    <a:pt x="251" y="46"/>
                    <a:pt x="386" y="204"/>
                    <a:pt x="412" y="232"/>
                  </a:cubicBezTo>
                  <a:cubicBezTo>
                    <a:pt x="453" y="273"/>
                    <a:pt x="522" y="362"/>
                    <a:pt x="421" y="403"/>
                  </a:cubicBezTo>
                  <a:cubicBezTo>
                    <a:pt x="392" y="412"/>
                    <a:pt x="361" y="422"/>
                    <a:pt x="332" y="432"/>
                  </a:cubicBezTo>
                  <a:cubicBezTo>
                    <a:pt x="328" y="437"/>
                    <a:pt x="325" y="443"/>
                    <a:pt x="324" y="448"/>
                  </a:cubicBezTo>
                  <a:lnTo>
                    <a:pt x="324" y="448"/>
                  </a:lnTo>
                  <a:cubicBezTo>
                    <a:pt x="283" y="486"/>
                    <a:pt x="274" y="525"/>
                    <a:pt x="268" y="572"/>
                  </a:cubicBezTo>
                  <a:lnTo>
                    <a:pt x="268" y="572"/>
                  </a:lnTo>
                  <a:cubicBezTo>
                    <a:pt x="208" y="493"/>
                    <a:pt x="154" y="412"/>
                    <a:pt x="101" y="333"/>
                  </a:cubicBezTo>
                  <a:cubicBezTo>
                    <a:pt x="82" y="292"/>
                    <a:pt x="41" y="251"/>
                    <a:pt x="51" y="201"/>
                  </a:cubicBezTo>
                  <a:cubicBezTo>
                    <a:pt x="60" y="140"/>
                    <a:pt x="142" y="80"/>
                    <a:pt x="181" y="51"/>
                  </a:cubicBezTo>
                  <a:cubicBezTo>
                    <a:pt x="185" y="47"/>
                    <a:pt x="190" y="46"/>
                    <a:pt x="196" y="46"/>
                  </a:cubicBezTo>
                  <a:close/>
                  <a:moveTo>
                    <a:pt x="196" y="0"/>
                  </a:moveTo>
                  <a:cubicBezTo>
                    <a:pt x="125" y="0"/>
                    <a:pt x="0" y="154"/>
                    <a:pt x="12" y="213"/>
                  </a:cubicBezTo>
                  <a:cubicBezTo>
                    <a:pt x="12" y="273"/>
                    <a:pt x="51" y="333"/>
                    <a:pt x="91" y="381"/>
                  </a:cubicBezTo>
                  <a:cubicBezTo>
                    <a:pt x="142" y="473"/>
                    <a:pt x="202" y="552"/>
                    <a:pt x="262" y="634"/>
                  </a:cubicBezTo>
                  <a:cubicBezTo>
                    <a:pt x="265" y="637"/>
                    <a:pt x="269" y="638"/>
                    <a:pt x="273" y="638"/>
                  </a:cubicBezTo>
                  <a:cubicBezTo>
                    <a:pt x="282" y="638"/>
                    <a:pt x="294" y="630"/>
                    <a:pt x="301" y="622"/>
                  </a:cubicBezTo>
                  <a:cubicBezTo>
                    <a:pt x="312" y="566"/>
                    <a:pt x="313" y="521"/>
                    <a:pt x="343" y="475"/>
                  </a:cubicBezTo>
                  <a:lnTo>
                    <a:pt x="343" y="475"/>
                  </a:lnTo>
                  <a:cubicBezTo>
                    <a:pt x="344" y="475"/>
                    <a:pt x="344" y="475"/>
                    <a:pt x="344" y="475"/>
                  </a:cubicBezTo>
                  <a:cubicBezTo>
                    <a:pt x="346" y="475"/>
                    <a:pt x="349" y="474"/>
                    <a:pt x="352" y="473"/>
                  </a:cubicBezTo>
                  <a:cubicBezTo>
                    <a:pt x="392" y="441"/>
                    <a:pt x="453" y="441"/>
                    <a:pt x="482" y="403"/>
                  </a:cubicBezTo>
                  <a:cubicBezTo>
                    <a:pt x="503" y="381"/>
                    <a:pt x="532" y="311"/>
                    <a:pt x="513" y="282"/>
                  </a:cubicBezTo>
                  <a:cubicBezTo>
                    <a:pt x="472" y="213"/>
                    <a:pt x="383" y="152"/>
                    <a:pt x="323" y="92"/>
                  </a:cubicBezTo>
                  <a:cubicBezTo>
                    <a:pt x="282" y="51"/>
                    <a:pt x="253" y="10"/>
                    <a:pt x="202" y="1"/>
                  </a:cubicBezTo>
                  <a:cubicBezTo>
                    <a:pt x="200" y="0"/>
                    <a:pt x="198" y="0"/>
                    <a:pt x="19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3"/>
            <p:cNvSpPr/>
            <p:nvPr/>
          </p:nvSpPr>
          <p:spPr>
            <a:xfrm>
              <a:off x="7094843" y="3122813"/>
              <a:ext cx="195094" cy="376974"/>
            </a:xfrm>
            <a:custGeom>
              <a:rect b="b" l="l" r="r" t="t"/>
              <a:pathLst>
                <a:path extrusionOk="0" h="1826" w="945">
                  <a:moveTo>
                    <a:pt x="723" y="0"/>
                  </a:moveTo>
                  <a:cubicBezTo>
                    <a:pt x="542" y="0"/>
                    <a:pt x="492" y="371"/>
                    <a:pt x="473" y="504"/>
                  </a:cubicBezTo>
                  <a:cubicBezTo>
                    <a:pt x="453" y="694"/>
                    <a:pt x="321" y="1134"/>
                    <a:pt x="292" y="1214"/>
                  </a:cubicBezTo>
                  <a:cubicBezTo>
                    <a:pt x="292" y="1204"/>
                    <a:pt x="282" y="1204"/>
                    <a:pt x="273" y="1204"/>
                  </a:cubicBezTo>
                  <a:lnTo>
                    <a:pt x="251" y="1236"/>
                  </a:lnTo>
                  <a:cubicBezTo>
                    <a:pt x="241" y="1214"/>
                    <a:pt x="232" y="1195"/>
                    <a:pt x="213" y="1185"/>
                  </a:cubicBezTo>
                  <a:cubicBezTo>
                    <a:pt x="213" y="1214"/>
                    <a:pt x="213" y="1236"/>
                    <a:pt x="201" y="1255"/>
                  </a:cubicBezTo>
                  <a:cubicBezTo>
                    <a:pt x="172" y="1334"/>
                    <a:pt x="131" y="1296"/>
                    <a:pt x="61" y="1346"/>
                  </a:cubicBezTo>
                  <a:cubicBezTo>
                    <a:pt x="1" y="1385"/>
                    <a:pt x="10" y="1445"/>
                    <a:pt x="1" y="1505"/>
                  </a:cubicBezTo>
                  <a:cubicBezTo>
                    <a:pt x="20" y="1537"/>
                    <a:pt x="32" y="1556"/>
                    <a:pt x="51" y="1575"/>
                  </a:cubicBezTo>
                  <a:cubicBezTo>
                    <a:pt x="131" y="1663"/>
                    <a:pt x="267" y="1826"/>
                    <a:pt x="399" y="1826"/>
                  </a:cubicBezTo>
                  <a:cubicBezTo>
                    <a:pt x="434" y="1826"/>
                    <a:pt x="468" y="1814"/>
                    <a:pt x="502" y="1787"/>
                  </a:cubicBezTo>
                  <a:cubicBezTo>
                    <a:pt x="622" y="1686"/>
                    <a:pt x="875" y="1033"/>
                    <a:pt x="913" y="884"/>
                  </a:cubicBezTo>
                  <a:cubicBezTo>
                    <a:pt x="923" y="833"/>
                    <a:pt x="935" y="773"/>
                    <a:pt x="945" y="694"/>
                  </a:cubicBezTo>
                  <a:lnTo>
                    <a:pt x="754" y="10"/>
                  </a:lnTo>
                  <a:cubicBezTo>
                    <a:pt x="742" y="0"/>
                    <a:pt x="733" y="0"/>
                    <a:pt x="7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3"/>
            <p:cNvSpPr/>
            <p:nvPr/>
          </p:nvSpPr>
          <p:spPr>
            <a:xfrm>
              <a:off x="7088856" y="3120542"/>
              <a:ext cx="205003" cy="383581"/>
            </a:xfrm>
            <a:custGeom>
              <a:rect b="b" l="l" r="r" t="t"/>
              <a:pathLst>
                <a:path extrusionOk="0" h="1858" w="993">
                  <a:moveTo>
                    <a:pt x="766" y="0"/>
                  </a:moveTo>
                  <a:cubicBezTo>
                    <a:pt x="558" y="0"/>
                    <a:pt x="510" y="319"/>
                    <a:pt x="492" y="474"/>
                  </a:cubicBezTo>
                  <a:cubicBezTo>
                    <a:pt x="462" y="717"/>
                    <a:pt x="385" y="961"/>
                    <a:pt x="308" y="1196"/>
                  </a:cubicBezTo>
                  <a:lnTo>
                    <a:pt x="308" y="1196"/>
                  </a:lnTo>
                  <a:cubicBezTo>
                    <a:pt x="299" y="1196"/>
                    <a:pt x="290" y="1197"/>
                    <a:pt x="290" y="1206"/>
                  </a:cubicBezTo>
                  <a:cubicBezTo>
                    <a:pt x="287" y="1208"/>
                    <a:pt x="285" y="1211"/>
                    <a:pt x="282" y="1213"/>
                  </a:cubicBezTo>
                  <a:lnTo>
                    <a:pt x="282" y="1213"/>
                  </a:lnTo>
                  <a:cubicBezTo>
                    <a:pt x="276" y="1203"/>
                    <a:pt x="272" y="1193"/>
                    <a:pt x="261" y="1177"/>
                  </a:cubicBezTo>
                  <a:cubicBezTo>
                    <a:pt x="258" y="1173"/>
                    <a:pt x="255" y="1172"/>
                    <a:pt x="251" y="1172"/>
                  </a:cubicBezTo>
                  <a:cubicBezTo>
                    <a:pt x="240" y="1172"/>
                    <a:pt x="227" y="1182"/>
                    <a:pt x="220" y="1196"/>
                  </a:cubicBezTo>
                  <a:cubicBezTo>
                    <a:pt x="210" y="1297"/>
                    <a:pt x="150" y="1297"/>
                    <a:pt x="80" y="1336"/>
                  </a:cubicBezTo>
                  <a:cubicBezTo>
                    <a:pt x="39" y="1367"/>
                    <a:pt x="30" y="1396"/>
                    <a:pt x="20" y="1437"/>
                  </a:cubicBezTo>
                  <a:cubicBezTo>
                    <a:pt x="20" y="1466"/>
                    <a:pt x="1" y="1516"/>
                    <a:pt x="10" y="1538"/>
                  </a:cubicBezTo>
                  <a:cubicBezTo>
                    <a:pt x="49" y="1576"/>
                    <a:pt x="90" y="1627"/>
                    <a:pt x="131" y="1668"/>
                  </a:cubicBezTo>
                  <a:cubicBezTo>
                    <a:pt x="207" y="1751"/>
                    <a:pt x="325" y="1857"/>
                    <a:pt x="437" y="1857"/>
                  </a:cubicBezTo>
                  <a:cubicBezTo>
                    <a:pt x="488" y="1857"/>
                    <a:pt x="537" y="1835"/>
                    <a:pt x="581" y="1779"/>
                  </a:cubicBezTo>
                  <a:cubicBezTo>
                    <a:pt x="692" y="1637"/>
                    <a:pt x="752" y="1446"/>
                    <a:pt x="822" y="1285"/>
                  </a:cubicBezTo>
                  <a:cubicBezTo>
                    <a:pt x="904" y="1095"/>
                    <a:pt x="974" y="905"/>
                    <a:pt x="993" y="705"/>
                  </a:cubicBezTo>
                  <a:cubicBezTo>
                    <a:pt x="993" y="694"/>
                    <a:pt x="983" y="689"/>
                    <a:pt x="972" y="689"/>
                  </a:cubicBezTo>
                  <a:cubicBezTo>
                    <a:pt x="962" y="689"/>
                    <a:pt x="952" y="694"/>
                    <a:pt x="952" y="705"/>
                  </a:cubicBezTo>
                  <a:cubicBezTo>
                    <a:pt x="933" y="876"/>
                    <a:pt x="882" y="1025"/>
                    <a:pt x="822" y="1186"/>
                  </a:cubicBezTo>
                  <a:cubicBezTo>
                    <a:pt x="752" y="1345"/>
                    <a:pt x="682" y="1516"/>
                    <a:pt x="603" y="1678"/>
                  </a:cubicBezTo>
                  <a:cubicBezTo>
                    <a:pt x="562" y="1747"/>
                    <a:pt x="511" y="1808"/>
                    <a:pt x="422" y="1817"/>
                  </a:cubicBezTo>
                  <a:cubicBezTo>
                    <a:pt x="311" y="1817"/>
                    <a:pt x="210" y="1697"/>
                    <a:pt x="140" y="1617"/>
                  </a:cubicBezTo>
                  <a:cubicBezTo>
                    <a:pt x="121" y="1598"/>
                    <a:pt x="39" y="1538"/>
                    <a:pt x="49" y="1497"/>
                  </a:cubicBezTo>
                  <a:cubicBezTo>
                    <a:pt x="71" y="1427"/>
                    <a:pt x="90" y="1367"/>
                    <a:pt x="181" y="1345"/>
                  </a:cubicBezTo>
                  <a:cubicBezTo>
                    <a:pt x="225" y="1331"/>
                    <a:pt x="247" y="1291"/>
                    <a:pt x="256" y="1247"/>
                  </a:cubicBezTo>
                  <a:lnTo>
                    <a:pt x="256" y="1247"/>
                  </a:lnTo>
                  <a:cubicBezTo>
                    <a:pt x="258" y="1250"/>
                    <a:pt x="259" y="1253"/>
                    <a:pt x="261" y="1256"/>
                  </a:cubicBezTo>
                  <a:cubicBezTo>
                    <a:pt x="266" y="1261"/>
                    <a:pt x="273" y="1263"/>
                    <a:pt x="280" y="1263"/>
                  </a:cubicBezTo>
                  <a:cubicBezTo>
                    <a:pt x="288" y="1263"/>
                    <a:pt x="296" y="1261"/>
                    <a:pt x="302" y="1256"/>
                  </a:cubicBezTo>
                  <a:cubicBezTo>
                    <a:pt x="306" y="1252"/>
                    <a:pt x="309" y="1247"/>
                    <a:pt x="311" y="1243"/>
                  </a:cubicBezTo>
                  <a:lnTo>
                    <a:pt x="311" y="1243"/>
                  </a:lnTo>
                  <a:cubicBezTo>
                    <a:pt x="311" y="1244"/>
                    <a:pt x="311" y="1245"/>
                    <a:pt x="311" y="1247"/>
                  </a:cubicBezTo>
                  <a:cubicBezTo>
                    <a:pt x="331" y="1247"/>
                    <a:pt x="340" y="1247"/>
                    <a:pt x="340" y="1225"/>
                  </a:cubicBezTo>
                  <a:cubicBezTo>
                    <a:pt x="401" y="1025"/>
                    <a:pt x="470" y="825"/>
                    <a:pt x="511" y="613"/>
                  </a:cubicBezTo>
                  <a:cubicBezTo>
                    <a:pt x="541" y="479"/>
                    <a:pt x="551" y="40"/>
                    <a:pt x="756" y="40"/>
                  </a:cubicBezTo>
                  <a:cubicBezTo>
                    <a:pt x="765" y="40"/>
                    <a:pt x="774" y="41"/>
                    <a:pt x="783" y="43"/>
                  </a:cubicBezTo>
                  <a:cubicBezTo>
                    <a:pt x="803" y="43"/>
                    <a:pt x="812" y="2"/>
                    <a:pt x="793" y="2"/>
                  </a:cubicBezTo>
                  <a:cubicBezTo>
                    <a:pt x="784" y="1"/>
                    <a:pt x="775" y="0"/>
                    <a:pt x="76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3"/>
            <p:cNvSpPr/>
            <p:nvPr/>
          </p:nvSpPr>
          <p:spPr>
            <a:xfrm>
              <a:off x="7088856" y="3120542"/>
              <a:ext cx="205003" cy="383581"/>
            </a:xfrm>
            <a:custGeom>
              <a:rect b="b" l="l" r="r" t="t"/>
              <a:pathLst>
                <a:path extrusionOk="0" h="1858" w="993">
                  <a:moveTo>
                    <a:pt x="766" y="0"/>
                  </a:moveTo>
                  <a:cubicBezTo>
                    <a:pt x="558" y="0"/>
                    <a:pt x="510" y="319"/>
                    <a:pt x="492" y="474"/>
                  </a:cubicBezTo>
                  <a:cubicBezTo>
                    <a:pt x="462" y="717"/>
                    <a:pt x="385" y="961"/>
                    <a:pt x="308" y="1196"/>
                  </a:cubicBezTo>
                  <a:lnTo>
                    <a:pt x="308" y="1196"/>
                  </a:lnTo>
                  <a:cubicBezTo>
                    <a:pt x="299" y="1196"/>
                    <a:pt x="290" y="1197"/>
                    <a:pt x="290" y="1206"/>
                  </a:cubicBezTo>
                  <a:cubicBezTo>
                    <a:pt x="287" y="1208"/>
                    <a:pt x="285" y="1211"/>
                    <a:pt x="282" y="1213"/>
                  </a:cubicBezTo>
                  <a:lnTo>
                    <a:pt x="282" y="1213"/>
                  </a:lnTo>
                  <a:cubicBezTo>
                    <a:pt x="276" y="1203"/>
                    <a:pt x="272" y="1193"/>
                    <a:pt x="261" y="1177"/>
                  </a:cubicBezTo>
                  <a:cubicBezTo>
                    <a:pt x="258" y="1173"/>
                    <a:pt x="255" y="1172"/>
                    <a:pt x="251" y="1172"/>
                  </a:cubicBezTo>
                  <a:cubicBezTo>
                    <a:pt x="240" y="1172"/>
                    <a:pt x="227" y="1182"/>
                    <a:pt x="220" y="1196"/>
                  </a:cubicBezTo>
                  <a:cubicBezTo>
                    <a:pt x="210" y="1297"/>
                    <a:pt x="150" y="1297"/>
                    <a:pt x="80" y="1336"/>
                  </a:cubicBezTo>
                  <a:cubicBezTo>
                    <a:pt x="39" y="1367"/>
                    <a:pt x="30" y="1396"/>
                    <a:pt x="20" y="1437"/>
                  </a:cubicBezTo>
                  <a:cubicBezTo>
                    <a:pt x="20" y="1466"/>
                    <a:pt x="1" y="1516"/>
                    <a:pt x="10" y="1538"/>
                  </a:cubicBezTo>
                  <a:cubicBezTo>
                    <a:pt x="49" y="1576"/>
                    <a:pt x="90" y="1627"/>
                    <a:pt x="131" y="1668"/>
                  </a:cubicBezTo>
                  <a:cubicBezTo>
                    <a:pt x="207" y="1751"/>
                    <a:pt x="325" y="1857"/>
                    <a:pt x="437" y="1857"/>
                  </a:cubicBezTo>
                  <a:cubicBezTo>
                    <a:pt x="488" y="1857"/>
                    <a:pt x="537" y="1835"/>
                    <a:pt x="581" y="1779"/>
                  </a:cubicBezTo>
                  <a:cubicBezTo>
                    <a:pt x="692" y="1637"/>
                    <a:pt x="752" y="1446"/>
                    <a:pt x="822" y="1285"/>
                  </a:cubicBezTo>
                  <a:cubicBezTo>
                    <a:pt x="904" y="1095"/>
                    <a:pt x="974" y="905"/>
                    <a:pt x="993" y="705"/>
                  </a:cubicBezTo>
                  <a:cubicBezTo>
                    <a:pt x="993" y="694"/>
                    <a:pt x="983" y="689"/>
                    <a:pt x="972" y="689"/>
                  </a:cubicBezTo>
                  <a:cubicBezTo>
                    <a:pt x="962" y="689"/>
                    <a:pt x="952" y="694"/>
                    <a:pt x="952" y="705"/>
                  </a:cubicBezTo>
                  <a:cubicBezTo>
                    <a:pt x="933" y="876"/>
                    <a:pt x="882" y="1025"/>
                    <a:pt x="822" y="1186"/>
                  </a:cubicBezTo>
                  <a:cubicBezTo>
                    <a:pt x="752" y="1345"/>
                    <a:pt x="682" y="1516"/>
                    <a:pt x="603" y="1678"/>
                  </a:cubicBezTo>
                  <a:cubicBezTo>
                    <a:pt x="562" y="1747"/>
                    <a:pt x="511" y="1808"/>
                    <a:pt x="422" y="1817"/>
                  </a:cubicBezTo>
                  <a:cubicBezTo>
                    <a:pt x="311" y="1817"/>
                    <a:pt x="210" y="1697"/>
                    <a:pt x="140" y="1617"/>
                  </a:cubicBezTo>
                  <a:cubicBezTo>
                    <a:pt x="121" y="1598"/>
                    <a:pt x="39" y="1538"/>
                    <a:pt x="49" y="1497"/>
                  </a:cubicBezTo>
                  <a:cubicBezTo>
                    <a:pt x="71" y="1427"/>
                    <a:pt x="90" y="1367"/>
                    <a:pt x="181" y="1345"/>
                  </a:cubicBezTo>
                  <a:cubicBezTo>
                    <a:pt x="225" y="1331"/>
                    <a:pt x="247" y="1291"/>
                    <a:pt x="256" y="1247"/>
                  </a:cubicBezTo>
                  <a:lnTo>
                    <a:pt x="256" y="1247"/>
                  </a:lnTo>
                  <a:cubicBezTo>
                    <a:pt x="258" y="1250"/>
                    <a:pt x="259" y="1253"/>
                    <a:pt x="261" y="1256"/>
                  </a:cubicBezTo>
                  <a:cubicBezTo>
                    <a:pt x="266" y="1261"/>
                    <a:pt x="273" y="1263"/>
                    <a:pt x="280" y="1263"/>
                  </a:cubicBezTo>
                  <a:cubicBezTo>
                    <a:pt x="288" y="1263"/>
                    <a:pt x="296" y="1261"/>
                    <a:pt x="302" y="1256"/>
                  </a:cubicBezTo>
                  <a:cubicBezTo>
                    <a:pt x="306" y="1252"/>
                    <a:pt x="309" y="1247"/>
                    <a:pt x="311" y="1243"/>
                  </a:cubicBezTo>
                  <a:lnTo>
                    <a:pt x="311" y="1243"/>
                  </a:lnTo>
                  <a:cubicBezTo>
                    <a:pt x="311" y="1244"/>
                    <a:pt x="311" y="1245"/>
                    <a:pt x="311" y="1247"/>
                  </a:cubicBezTo>
                  <a:cubicBezTo>
                    <a:pt x="331" y="1247"/>
                    <a:pt x="340" y="1247"/>
                    <a:pt x="340" y="1225"/>
                  </a:cubicBezTo>
                  <a:cubicBezTo>
                    <a:pt x="401" y="1025"/>
                    <a:pt x="470" y="825"/>
                    <a:pt x="511" y="613"/>
                  </a:cubicBezTo>
                  <a:cubicBezTo>
                    <a:pt x="541" y="479"/>
                    <a:pt x="551" y="40"/>
                    <a:pt x="756" y="40"/>
                  </a:cubicBezTo>
                  <a:cubicBezTo>
                    <a:pt x="765" y="40"/>
                    <a:pt x="774" y="41"/>
                    <a:pt x="783" y="43"/>
                  </a:cubicBezTo>
                  <a:cubicBezTo>
                    <a:pt x="803" y="43"/>
                    <a:pt x="812" y="2"/>
                    <a:pt x="793" y="2"/>
                  </a:cubicBezTo>
                  <a:cubicBezTo>
                    <a:pt x="784" y="1"/>
                    <a:pt x="775" y="0"/>
                    <a:pt x="76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3"/>
            <p:cNvSpPr/>
            <p:nvPr/>
          </p:nvSpPr>
          <p:spPr>
            <a:xfrm>
              <a:off x="7146661" y="3391191"/>
              <a:ext cx="11561" cy="26632"/>
            </a:xfrm>
            <a:custGeom>
              <a:rect b="b" l="l" r="r" t="t"/>
              <a:pathLst>
                <a:path extrusionOk="0" h="129" w="56">
                  <a:moveTo>
                    <a:pt x="21" y="1"/>
                  </a:moveTo>
                  <a:cubicBezTo>
                    <a:pt x="10" y="1"/>
                    <a:pt x="0" y="5"/>
                    <a:pt x="0" y="15"/>
                  </a:cubicBezTo>
                  <a:cubicBezTo>
                    <a:pt x="0" y="15"/>
                    <a:pt x="0" y="15"/>
                    <a:pt x="0" y="15"/>
                  </a:cubicBezTo>
                  <a:lnTo>
                    <a:pt x="0" y="15"/>
                  </a:lnTo>
                  <a:cubicBezTo>
                    <a:pt x="0" y="21"/>
                    <a:pt x="2" y="26"/>
                    <a:pt x="4" y="29"/>
                  </a:cubicBezTo>
                  <a:lnTo>
                    <a:pt x="4" y="29"/>
                  </a:lnTo>
                  <a:cubicBezTo>
                    <a:pt x="10" y="55"/>
                    <a:pt x="10" y="80"/>
                    <a:pt x="10" y="107"/>
                  </a:cubicBezTo>
                  <a:cubicBezTo>
                    <a:pt x="16" y="121"/>
                    <a:pt x="28" y="128"/>
                    <a:pt x="38" y="128"/>
                  </a:cubicBezTo>
                  <a:cubicBezTo>
                    <a:pt x="48" y="128"/>
                    <a:pt x="55" y="121"/>
                    <a:pt x="51" y="107"/>
                  </a:cubicBezTo>
                  <a:cubicBezTo>
                    <a:pt x="51" y="75"/>
                    <a:pt x="51" y="46"/>
                    <a:pt x="41" y="15"/>
                  </a:cubicBezTo>
                  <a:cubicBezTo>
                    <a:pt x="41" y="5"/>
                    <a:pt x="31" y="1"/>
                    <a:pt x="2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3"/>
            <p:cNvSpPr/>
            <p:nvPr/>
          </p:nvSpPr>
          <p:spPr>
            <a:xfrm>
              <a:off x="7149964" y="3369721"/>
              <a:ext cx="22916" cy="25600"/>
            </a:xfrm>
            <a:custGeom>
              <a:rect b="b" l="l" r="r" t="t"/>
              <a:pathLst>
                <a:path extrusionOk="0" h="124" w="111">
                  <a:moveTo>
                    <a:pt x="23" y="0"/>
                  </a:moveTo>
                  <a:cubicBezTo>
                    <a:pt x="11" y="0"/>
                    <a:pt x="0" y="15"/>
                    <a:pt x="15" y="30"/>
                  </a:cubicBezTo>
                  <a:cubicBezTo>
                    <a:pt x="35" y="59"/>
                    <a:pt x="44" y="90"/>
                    <a:pt x="66" y="109"/>
                  </a:cubicBezTo>
                  <a:cubicBezTo>
                    <a:pt x="73" y="119"/>
                    <a:pt x="81" y="124"/>
                    <a:pt x="88" y="124"/>
                  </a:cubicBezTo>
                  <a:cubicBezTo>
                    <a:pt x="101" y="124"/>
                    <a:pt x="111" y="109"/>
                    <a:pt x="105" y="90"/>
                  </a:cubicBezTo>
                  <a:cubicBezTo>
                    <a:pt x="85" y="59"/>
                    <a:pt x="66" y="30"/>
                    <a:pt x="35" y="8"/>
                  </a:cubicBezTo>
                  <a:cubicBezTo>
                    <a:pt x="32" y="3"/>
                    <a:pt x="27" y="0"/>
                    <a:pt x="2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3"/>
            <p:cNvSpPr/>
            <p:nvPr/>
          </p:nvSpPr>
          <p:spPr>
            <a:xfrm>
              <a:off x="7062432" y="3334832"/>
              <a:ext cx="25806" cy="31587"/>
            </a:xfrm>
            <a:custGeom>
              <a:rect b="b" l="l" r="r" t="t"/>
              <a:pathLst>
                <a:path extrusionOk="0" h="153" w="125">
                  <a:moveTo>
                    <a:pt x="92" y="0"/>
                  </a:moveTo>
                  <a:cubicBezTo>
                    <a:pt x="87" y="0"/>
                    <a:pt x="83" y="2"/>
                    <a:pt x="78" y="6"/>
                  </a:cubicBezTo>
                  <a:cubicBezTo>
                    <a:pt x="47" y="47"/>
                    <a:pt x="28" y="79"/>
                    <a:pt x="8" y="117"/>
                  </a:cubicBezTo>
                  <a:cubicBezTo>
                    <a:pt x="1" y="138"/>
                    <a:pt x="11" y="153"/>
                    <a:pt x="22" y="153"/>
                  </a:cubicBezTo>
                  <a:cubicBezTo>
                    <a:pt x="28" y="153"/>
                    <a:pt x="34" y="149"/>
                    <a:pt x="37" y="139"/>
                  </a:cubicBezTo>
                  <a:cubicBezTo>
                    <a:pt x="57" y="107"/>
                    <a:pt x="78" y="67"/>
                    <a:pt x="107" y="38"/>
                  </a:cubicBezTo>
                  <a:cubicBezTo>
                    <a:pt x="124" y="23"/>
                    <a:pt x="109" y="0"/>
                    <a:pt x="9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3"/>
            <p:cNvSpPr/>
            <p:nvPr/>
          </p:nvSpPr>
          <p:spPr>
            <a:xfrm>
              <a:off x="5610097" y="1919448"/>
              <a:ext cx="540481" cy="567733"/>
            </a:xfrm>
            <a:custGeom>
              <a:rect b="b" l="l" r="r" t="t"/>
              <a:pathLst>
                <a:path extrusionOk="0" h="2750" w="2618">
                  <a:moveTo>
                    <a:pt x="2437" y="0"/>
                  </a:moveTo>
                  <a:cubicBezTo>
                    <a:pt x="2328" y="110"/>
                    <a:pt x="2170" y="143"/>
                    <a:pt x="1991" y="143"/>
                  </a:cubicBezTo>
                  <a:cubicBezTo>
                    <a:pt x="1724" y="143"/>
                    <a:pt x="1410" y="70"/>
                    <a:pt x="1139" y="70"/>
                  </a:cubicBezTo>
                  <a:cubicBezTo>
                    <a:pt x="1110" y="70"/>
                    <a:pt x="1081" y="71"/>
                    <a:pt x="1053" y="73"/>
                  </a:cubicBezTo>
                  <a:cubicBezTo>
                    <a:pt x="843" y="92"/>
                    <a:pt x="511" y="193"/>
                    <a:pt x="391" y="373"/>
                  </a:cubicBezTo>
                  <a:cubicBezTo>
                    <a:pt x="331" y="443"/>
                    <a:pt x="261" y="564"/>
                    <a:pt x="340" y="764"/>
                  </a:cubicBezTo>
                  <a:cubicBezTo>
                    <a:pt x="201" y="764"/>
                    <a:pt x="71" y="934"/>
                    <a:pt x="71" y="1064"/>
                  </a:cubicBezTo>
                  <a:cubicBezTo>
                    <a:pt x="71" y="1105"/>
                    <a:pt x="90" y="1144"/>
                    <a:pt x="80" y="1195"/>
                  </a:cubicBezTo>
                  <a:cubicBezTo>
                    <a:pt x="71" y="1235"/>
                    <a:pt x="39" y="1286"/>
                    <a:pt x="30" y="1325"/>
                  </a:cubicBezTo>
                  <a:cubicBezTo>
                    <a:pt x="10" y="1435"/>
                    <a:pt x="1" y="1587"/>
                    <a:pt x="71" y="1666"/>
                  </a:cubicBezTo>
                  <a:cubicBezTo>
                    <a:pt x="71" y="1625"/>
                    <a:pt x="99" y="1577"/>
                    <a:pt x="140" y="1556"/>
                  </a:cubicBezTo>
                  <a:lnTo>
                    <a:pt x="140" y="1556"/>
                  </a:lnTo>
                  <a:cubicBezTo>
                    <a:pt x="140" y="1638"/>
                    <a:pt x="121" y="1707"/>
                    <a:pt x="140" y="1787"/>
                  </a:cubicBezTo>
                  <a:cubicBezTo>
                    <a:pt x="150" y="1888"/>
                    <a:pt x="220" y="1977"/>
                    <a:pt x="270" y="2069"/>
                  </a:cubicBezTo>
                  <a:cubicBezTo>
                    <a:pt x="340" y="2167"/>
                    <a:pt x="400" y="2278"/>
                    <a:pt x="492" y="2360"/>
                  </a:cubicBezTo>
                  <a:cubicBezTo>
                    <a:pt x="591" y="2449"/>
                    <a:pt x="752" y="2459"/>
                    <a:pt x="882" y="2500"/>
                  </a:cubicBezTo>
                  <a:cubicBezTo>
                    <a:pt x="993" y="2528"/>
                    <a:pt x="1103" y="2560"/>
                    <a:pt x="1214" y="2589"/>
                  </a:cubicBezTo>
                  <a:cubicBezTo>
                    <a:pt x="1303" y="2620"/>
                    <a:pt x="1385" y="2670"/>
                    <a:pt x="1474" y="2699"/>
                  </a:cubicBezTo>
                  <a:cubicBezTo>
                    <a:pt x="1515" y="2721"/>
                    <a:pt x="1585" y="2750"/>
                    <a:pt x="1636" y="2750"/>
                  </a:cubicBezTo>
                  <a:cubicBezTo>
                    <a:pt x="1696" y="2750"/>
                    <a:pt x="1766" y="2690"/>
                    <a:pt x="1826" y="2661"/>
                  </a:cubicBezTo>
                  <a:cubicBezTo>
                    <a:pt x="1946" y="2601"/>
                    <a:pt x="2067" y="2560"/>
                    <a:pt x="2146" y="2439"/>
                  </a:cubicBezTo>
                  <a:cubicBezTo>
                    <a:pt x="2206" y="2348"/>
                    <a:pt x="2228" y="2239"/>
                    <a:pt x="2257" y="2138"/>
                  </a:cubicBezTo>
                  <a:cubicBezTo>
                    <a:pt x="2288" y="2059"/>
                    <a:pt x="2327" y="1967"/>
                    <a:pt x="2358" y="1888"/>
                  </a:cubicBezTo>
                  <a:cubicBezTo>
                    <a:pt x="2418" y="1676"/>
                    <a:pt x="2488" y="1476"/>
                    <a:pt x="2469" y="1255"/>
                  </a:cubicBezTo>
                  <a:cubicBezTo>
                    <a:pt x="2469" y="1175"/>
                    <a:pt x="2447" y="1096"/>
                    <a:pt x="2428" y="1014"/>
                  </a:cubicBezTo>
                  <a:cubicBezTo>
                    <a:pt x="2418" y="944"/>
                    <a:pt x="2368" y="874"/>
                    <a:pt x="2358" y="804"/>
                  </a:cubicBezTo>
                  <a:cubicBezTo>
                    <a:pt x="2517" y="773"/>
                    <a:pt x="2618" y="573"/>
                    <a:pt x="2599" y="422"/>
                  </a:cubicBezTo>
                  <a:lnTo>
                    <a:pt x="2599" y="422"/>
                  </a:lnTo>
                  <a:cubicBezTo>
                    <a:pt x="2560" y="442"/>
                    <a:pt x="2460" y="469"/>
                    <a:pt x="2432" y="498"/>
                  </a:cubicBezTo>
                  <a:lnTo>
                    <a:pt x="2432" y="498"/>
                  </a:lnTo>
                  <a:cubicBezTo>
                    <a:pt x="2518" y="388"/>
                    <a:pt x="2538" y="239"/>
                    <a:pt x="2529" y="101"/>
                  </a:cubicBezTo>
                  <a:lnTo>
                    <a:pt x="2529" y="101"/>
                  </a:lnTo>
                  <a:cubicBezTo>
                    <a:pt x="2469" y="142"/>
                    <a:pt x="2418" y="181"/>
                    <a:pt x="2358" y="212"/>
                  </a:cubicBezTo>
                  <a:cubicBezTo>
                    <a:pt x="2387" y="162"/>
                    <a:pt x="2478" y="60"/>
                    <a:pt x="2437"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3"/>
            <p:cNvSpPr/>
            <p:nvPr/>
          </p:nvSpPr>
          <p:spPr>
            <a:xfrm>
              <a:off x="5607826" y="1915525"/>
              <a:ext cx="546675" cy="575165"/>
            </a:xfrm>
            <a:custGeom>
              <a:rect b="b" l="l" r="r" t="t"/>
              <a:pathLst>
                <a:path extrusionOk="0" h="2786" w="2648">
                  <a:moveTo>
                    <a:pt x="2588" y="441"/>
                  </a:moveTo>
                  <a:cubicBezTo>
                    <a:pt x="2588" y="442"/>
                    <a:pt x="2588" y="443"/>
                    <a:pt x="2589" y="444"/>
                  </a:cubicBezTo>
                  <a:lnTo>
                    <a:pt x="2589" y="444"/>
                  </a:lnTo>
                  <a:cubicBezTo>
                    <a:pt x="2588" y="443"/>
                    <a:pt x="2588" y="442"/>
                    <a:pt x="2588" y="441"/>
                  </a:cubicBezTo>
                  <a:close/>
                  <a:moveTo>
                    <a:pt x="2435" y="52"/>
                  </a:moveTo>
                  <a:cubicBezTo>
                    <a:pt x="2443" y="109"/>
                    <a:pt x="2384" y="177"/>
                    <a:pt x="2347" y="222"/>
                  </a:cubicBezTo>
                  <a:cubicBezTo>
                    <a:pt x="2338" y="241"/>
                    <a:pt x="2359" y="250"/>
                    <a:pt x="2379" y="250"/>
                  </a:cubicBezTo>
                  <a:cubicBezTo>
                    <a:pt x="2427" y="219"/>
                    <a:pt x="2476" y="193"/>
                    <a:pt x="2520" y="162"/>
                  </a:cubicBezTo>
                  <a:lnTo>
                    <a:pt x="2520" y="162"/>
                  </a:lnTo>
                  <a:cubicBezTo>
                    <a:pt x="2523" y="286"/>
                    <a:pt x="2500" y="404"/>
                    <a:pt x="2419" y="513"/>
                  </a:cubicBezTo>
                  <a:cubicBezTo>
                    <a:pt x="2410" y="520"/>
                    <a:pt x="2426" y="539"/>
                    <a:pt x="2439" y="539"/>
                  </a:cubicBezTo>
                  <a:cubicBezTo>
                    <a:pt x="2442" y="539"/>
                    <a:pt x="2446" y="537"/>
                    <a:pt x="2448" y="532"/>
                  </a:cubicBezTo>
                  <a:cubicBezTo>
                    <a:pt x="2450" y="531"/>
                    <a:pt x="2452" y="529"/>
                    <a:pt x="2453" y="527"/>
                  </a:cubicBezTo>
                  <a:lnTo>
                    <a:pt x="2453" y="527"/>
                  </a:lnTo>
                  <a:cubicBezTo>
                    <a:pt x="2455" y="529"/>
                    <a:pt x="2456" y="531"/>
                    <a:pt x="2458" y="532"/>
                  </a:cubicBezTo>
                  <a:cubicBezTo>
                    <a:pt x="2462" y="527"/>
                    <a:pt x="2465" y="521"/>
                    <a:pt x="2469" y="515"/>
                  </a:cubicBezTo>
                  <a:lnTo>
                    <a:pt x="2469" y="515"/>
                  </a:lnTo>
                  <a:cubicBezTo>
                    <a:pt x="2504" y="492"/>
                    <a:pt x="2551" y="482"/>
                    <a:pt x="2591" y="469"/>
                  </a:cubicBezTo>
                  <a:lnTo>
                    <a:pt x="2591" y="469"/>
                  </a:lnTo>
                  <a:cubicBezTo>
                    <a:pt x="2599" y="620"/>
                    <a:pt x="2509" y="766"/>
                    <a:pt x="2369" y="802"/>
                  </a:cubicBezTo>
                  <a:cubicBezTo>
                    <a:pt x="2359" y="814"/>
                    <a:pt x="2347" y="823"/>
                    <a:pt x="2347" y="833"/>
                  </a:cubicBezTo>
                  <a:cubicBezTo>
                    <a:pt x="2369" y="903"/>
                    <a:pt x="2407" y="963"/>
                    <a:pt x="2429" y="1033"/>
                  </a:cubicBezTo>
                  <a:cubicBezTo>
                    <a:pt x="2448" y="1134"/>
                    <a:pt x="2458" y="1245"/>
                    <a:pt x="2458" y="1344"/>
                  </a:cubicBezTo>
                  <a:cubicBezTo>
                    <a:pt x="2458" y="1536"/>
                    <a:pt x="2398" y="1717"/>
                    <a:pt x="2347" y="1897"/>
                  </a:cubicBezTo>
                  <a:cubicBezTo>
                    <a:pt x="2318" y="1986"/>
                    <a:pt x="2287" y="2066"/>
                    <a:pt x="2258" y="2148"/>
                  </a:cubicBezTo>
                  <a:cubicBezTo>
                    <a:pt x="2217" y="2237"/>
                    <a:pt x="2198" y="2328"/>
                    <a:pt x="2157" y="2417"/>
                  </a:cubicBezTo>
                  <a:cubicBezTo>
                    <a:pt x="2078" y="2579"/>
                    <a:pt x="1897" y="2620"/>
                    <a:pt x="1757" y="2699"/>
                  </a:cubicBezTo>
                  <a:cubicBezTo>
                    <a:pt x="1712" y="2729"/>
                    <a:pt x="1674" y="2742"/>
                    <a:pt x="1636" y="2742"/>
                  </a:cubicBezTo>
                  <a:cubicBezTo>
                    <a:pt x="1598" y="2742"/>
                    <a:pt x="1561" y="2729"/>
                    <a:pt x="1517" y="2709"/>
                  </a:cubicBezTo>
                  <a:cubicBezTo>
                    <a:pt x="1425" y="2680"/>
                    <a:pt x="1346" y="2639"/>
                    <a:pt x="1264" y="2598"/>
                  </a:cubicBezTo>
                  <a:cubicBezTo>
                    <a:pt x="1105" y="2538"/>
                    <a:pt x="924" y="2499"/>
                    <a:pt x="753" y="2468"/>
                  </a:cubicBezTo>
                  <a:cubicBezTo>
                    <a:pt x="674" y="2449"/>
                    <a:pt x="582" y="2417"/>
                    <a:pt x="513" y="2367"/>
                  </a:cubicBezTo>
                  <a:cubicBezTo>
                    <a:pt x="443" y="2307"/>
                    <a:pt x="392" y="2218"/>
                    <a:pt x="342" y="2138"/>
                  </a:cubicBezTo>
                  <a:cubicBezTo>
                    <a:pt x="291" y="2056"/>
                    <a:pt x="240" y="1986"/>
                    <a:pt x="202" y="1917"/>
                  </a:cubicBezTo>
                  <a:cubicBezTo>
                    <a:pt x="151" y="1806"/>
                    <a:pt x="171" y="1695"/>
                    <a:pt x="171" y="1575"/>
                  </a:cubicBezTo>
                  <a:cubicBezTo>
                    <a:pt x="171" y="1568"/>
                    <a:pt x="161" y="1561"/>
                    <a:pt x="152" y="1561"/>
                  </a:cubicBezTo>
                  <a:cubicBezTo>
                    <a:pt x="148" y="1561"/>
                    <a:pt x="145" y="1562"/>
                    <a:pt x="142" y="1565"/>
                  </a:cubicBezTo>
                  <a:cubicBezTo>
                    <a:pt x="108" y="1586"/>
                    <a:pt x="88" y="1606"/>
                    <a:pt x="75" y="1635"/>
                  </a:cubicBezTo>
                  <a:lnTo>
                    <a:pt x="75" y="1635"/>
                  </a:lnTo>
                  <a:cubicBezTo>
                    <a:pt x="50" y="1582"/>
                    <a:pt x="50" y="1519"/>
                    <a:pt x="50" y="1454"/>
                  </a:cubicBezTo>
                  <a:cubicBezTo>
                    <a:pt x="50" y="1365"/>
                    <a:pt x="91" y="1295"/>
                    <a:pt x="110" y="1214"/>
                  </a:cubicBezTo>
                  <a:cubicBezTo>
                    <a:pt x="120" y="1194"/>
                    <a:pt x="110" y="1163"/>
                    <a:pt x="110" y="1144"/>
                  </a:cubicBezTo>
                  <a:cubicBezTo>
                    <a:pt x="101" y="1083"/>
                    <a:pt x="101" y="1033"/>
                    <a:pt x="132" y="973"/>
                  </a:cubicBezTo>
                  <a:cubicBezTo>
                    <a:pt x="170" y="886"/>
                    <a:pt x="248" y="807"/>
                    <a:pt x="343" y="802"/>
                  </a:cubicBezTo>
                  <a:lnTo>
                    <a:pt x="343" y="802"/>
                  </a:lnTo>
                  <a:cubicBezTo>
                    <a:pt x="345" y="803"/>
                    <a:pt x="348" y="803"/>
                    <a:pt x="350" y="803"/>
                  </a:cubicBezTo>
                  <a:cubicBezTo>
                    <a:pt x="356" y="803"/>
                    <a:pt x="362" y="801"/>
                    <a:pt x="366" y="798"/>
                  </a:cubicBezTo>
                  <a:lnTo>
                    <a:pt x="366" y="798"/>
                  </a:lnTo>
                  <a:cubicBezTo>
                    <a:pt x="373" y="793"/>
                    <a:pt x="376" y="785"/>
                    <a:pt x="374" y="778"/>
                  </a:cubicBezTo>
                  <a:lnTo>
                    <a:pt x="374" y="778"/>
                  </a:lnTo>
                  <a:cubicBezTo>
                    <a:pt x="374" y="776"/>
                    <a:pt x="373" y="775"/>
                    <a:pt x="373" y="773"/>
                  </a:cubicBezTo>
                  <a:cubicBezTo>
                    <a:pt x="281" y="513"/>
                    <a:pt x="433" y="332"/>
                    <a:pt x="662" y="222"/>
                  </a:cubicBezTo>
                  <a:cubicBezTo>
                    <a:pt x="819" y="143"/>
                    <a:pt x="994" y="114"/>
                    <a:pt x="1167" y="114"/>
                  </a:cubicBezTo>
                  <a:cubicBezTo>
                    <a:pt x="1216" y="114"/>
                    <a:pt x="1266" y="116"/>
                    <a:pt x="1314" y="120"/>
                  </a:cubicBezTo>
                  <a:cubicBezTo>
                    <a:pt x="1512" y="131"/>
                    <a:pt x="1756" y="190"/>
                    <a:pt x="1984" y="190"/>
                  </a:cubicBezTo>
                  <a:cubicBezTo>
                    <a:pt x="2151" y="190"/>
                    <a:pt x="2310" y="158"/>
                    <a:pt x="2435" y="52"/>
                  </a:cubicBezTo>
                  <a:close/>
                  <a:moveTo>
                    <a:pt x="2429" y="0"/>
                  </a:moveTo>
                  <a:cubicBezTo>
                    <a:pt x="2308" y="115"/>
                    <a:pt x="2149" y="144"/>
                    <a:pt x="1989" y="144"/>
                  </a:cubicBezTo>
                  <a:cubicBezTo>
                    <a:pt x="1911" y="144"/>
                    <a:pt x="1832" y="137"/>
                    <a:pt x="1757" y="130"/>
                  </a:cubicBezTo>
                  <a:cubicBezTo>
                    <a:pt x="1568" y="106"/>
                    <a:pt x="1371" y="74"/>
                    <a:pt x="1169" y="74"/>
                  </a:cubicBezTo>
                  <a:cubicBezTo>
                    <a:pt x="1125" y="74"/>
                    <a:pt x="1080" y="76"/>
                    <a:pt x="1035" y="79"/>
                  </a:cubicBezTo>
                  <a:cubicBezTo>
                    <a:pt x="681" y="110"/>
                    <a:pt x="200" y="342"/>
                    <a:pt x="324" y="766"/>
                  </a:cubicBezTo>
                  <a:lnTo>
                    <a:pt x="324" y="766"/>
                  </a:lnTo>
                  <a:cubicBezTo>
                    <a:pt x="179" y="792"/>
                    <a:pt x="71" y="943"/>
                    <a:pt x="60" y="1083"/>
                  </a:cubicBezTo>
                  <a:cubicBezTo>
                    <a:pt x="60" y="1163"/>
                    <a:pt x="72" y="1214"/>
                    <a:pt x="41" y="1283"/>
                  </a:cubicBezTo>
                  <a:cubicBezTo>
                    <a:pt x="31" y="1334"/>
                    <a:pt x="21" y="1375"/>
                    <a:pt x="12" y="1425"/>
                  </a:cubicBezTo>
                  <a:cubicBezTo>
                    <a:pt x="0" y="1518"/>
                    <a:pt x="10" y="1612"/>
                    <a:pt x="61" y="1681"/>
                  </a:cubicBezTo>
                  <a:lnTo>
                    <a:pt x="61" y="1681"/>
                  </a:lnTo>
                  <a:cubicBezTo>
                    <a:pt x="60" y="1682"/>
                    <a:pt x="60" y="1684"/>
                    <a:pt x="60" y="1685"/>
                  </a:cubicBezTo>
                  <a:cubicBezTo>
                    <a:pt x="61" y="1685"/>
                    <a:pt x="63" y="1685"/>
                    <a:pt x="64" y="1685"/>
                  </a:cubicBezTo>
                  <a:lnTo>
                    <a:pt x="64" y="1685"/>
                  </a:lnTo>
                  <a:cubicBezTo>
                    <a:pt x="67" y="1689"/>
                    <a:pt x="69" y="1692"/>
                    <a:pt x="72" y="1695"/>
                  </a:cubicBezTo>
                  <a:cubicBezTo>
                    <a:pt x="76" y="1703"/>
                    <a:pt x="81" y="1707"/>
                    <a:pt x="85" y="1707"/>
                  </a:cubicBezTo>
                  <a:cubicBezTo>
                    <a:pt x="93" y="1707"/>
                    <a:pt x="101" y="1697"/>
                    <a:pt x="101" y="1685"/>
                  </a:cubicBezTo>
                  <a:cubicBezTo>
                    <a:pt x="110" y="1672"/>
                    <a:pt x="120" y="1657"/>
                    <a:pt x="130" y="1643"/>
                  </a:cubicBezTo>
                  <a:lnTo>
                    <a:pt x="130" y="1643"/>
                  </a:lnTo>
                  <a:cubicBezTo>
                    <a:pt x="125" y="1721"/>
                    <a:pt x="117" y="1799"/>
                    <a:pt x="142" y="1876"/>
                  </a:cubicBezTo>
                  <a:cubicBezTo>
                    <a:pt x="171" y="1958"/>
                    <a:pt x="221" y="2027"/>
                    <a:pt x="272" y="2097"/>
                  </a:cubicBezTo>
                  <a:cubicBezTo>
                    <a:pt x="351" y="2237"/>
                    <a:pt x="433" y="2398"/>
                    <a:pt x="592" y="2458"/>
                  </a:cubicBezTo>
                  <a:cubicBezTo>
                    <a:pt x="782" y="2528"/>
                    <a:pt x="994" y="2569"/>
                    <a:pt x="1184" y="2620"/>
                  </a:cubicBezTo>
                  <a:cubicBezTo>
                    <a:pt x="1285" y="2649"/>
                    <a:pt x="1375" y="2699"/>
                    <a:pt x="1476" y="2740"/>
                  </a:cubicBezTo>
                  <a:cubicBezTo>
                    <a:pt x="1529" y="2762"/>
                    <a:pt x="1583" y="2786"/>
                    <a:pt x="1642" y="2786"/>
                  </a:cubicBezTo>
                  <a:cubicBezTo>
                    <a:pt x="1660" y="2786"/>
                    <a:pt x="1678" y="2784"/>
                    <a:pt x="1697" y="2779"/>
                  </a:cubicBezTo>
                  <a:cubicBezTo>
                    <a:pt x="1767" y="2759"/>
                    <a:pt x="1827" y="2699"/>
                    <a:pt x="1897" y="2668"/>
                  </a:cubicBezTo>
                  <a:cubicBezTo>
                    <a:pt x="1976" y="2639"/>
                    <a:pt x="2046" y="2598"/>
                    <a:pt x="2106" y="2538"/>
                  </a:cubicBezTo>
                  <a:cubicBezTo>
                    <a:pt x="2249" y="2417"/>
                    <a:pt x="2287" y="2186"/>
                    <a:pt x="2347" y="2018"/>
                  </a:cubicBezTo>
                  <a:cubicBezTo>
                    <a:pt x="2419" y="1825"/>
                    <a:pt x="2480" y="1625"/>
                    <a:pt x="2499" y="1416"/>
                  </a:cubicBezTo>
                  <a:cubicBezTo>
                    <a:pt x="2509" y="1315"/>
                    <a:pt x="2499" y="1223"/>
                    <a:pt x="2480" y="1134"/>
                  </a:cubicBezTo>
                  <a:cubicBezTo>
                    <a:pt x="2459" y="1029"/>
                    <a:pt x="2423" y="932"/>
                    <a:pt x="2393" y="838"/>
                  </a:cubicBezTo>
                  <a:lnTo>
                    <a:pt x="2393" y="838"/>
                  </a:lnTo>
                  <a:cubicBezTo>
                    <a:pt x="2555" y="782"/>
                    <a:pt x="2647" y="606"/>
                    <a:pt x="2619" y="431"/>
                  </a:cubicBezTo>
                  <a:cubicBezTo>
                    <a:pt x="2619" y="421"/>
                    <a:pt x="2610" y="421"/>
                    <a:pt x="2600" y="421"/>
                  </a:cubicBezTo>
                  <a:cubicBezTo>
                    <a:pt x="2568" y="431"/>
                    <a:pt x="2533" y="442"/>
                    <a:pt x="2502" y="456"/>
                  </a:cubicBezTo>
                  <a:lnTo>
                    <a:pt x="2502" y="456"/>
                  </a:lnTo>
                  <a:cubicBezTo>
                    <a:pt x="2550" y="354"/>
                    <a:pt x="2567" y="241"/>
                    <a:pt x="2559" y="120"/>
                  </a:cubicBezTo>
                  <a:cubicBezTo>
                    <a:pt x="2559" y="114"/>
                    <a:pt x="2554" y="107"/>
                    <a:pt x="2544" y="107"/>
                  </a:cubicBezTo>
                  <a:cubicBezTo>
                    <a:pt x="2540" y="107"/>
                    <a:pt x="2534" y="108"/>
                    <a:pt x="2528" y="111"/>
                  </a:cubicBezTo>
                  <a:cubicBezTo>
                    <a:pt x="2500" y="127"/>
                    <a:pt x="2469" y="148"/>
                    <a:pt x="2436" y="168"/>
                  </a:cubicBezTo>
                  <a:lnTo>
                    <a:pt x="2436" y="168"/>
                  </a:lnTo>
                  <a:cubicBezTo>
                    <a:pt x="2468" y="118"/>
                    <a:pt x="2492" y="64"/>
                    <a:pt x="2458" y="10"/>
                  </a:cubicBezTo>
                  <a:cubicBezTo>
                    <a:pt x="2458" y="0"/>
                    <a:pt x="2439" y="0"/>
                    <a:pt x="242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3"/>
            <p:cNvSpPr/>
            <p:nvPr/>
          </p:nvSpPr>
          <p:spPr>
            <a:xfrm>
              <a:off x="6063448" y="2266068"/>
              <a:ext cx="91250" cy="128617"/>
            </a:xfrm>
            <a:custGeom>
              <a:rect b="b" l="l" r="r" t="t"/>
              <a:pathLst>
                <a:path extrusionOk="0" h="623" w="442">
                  <a:moveTo>
                    <a:pt x="244" y="1"/>
                  </a:moveTo>
                  <a:cubicBezTo>
                    <a:pt x="69" y="1"/>
                    <a:pt x="98" y="350"/>
                    <a:pt x="70" y="440"/>
                  </a:cubicBezTo>
                  <a:cubicBezTo>
                    <a:pt x="51" y="479"/>
                    <a:pt x="1" y="580"/>
                    <a:pt x="10" y="621"/>
                  </a:cubicBezTo>
                  <a:cubicBezTo>
                    <a:pt x="22" y="622"/>
                    <a:pt x="34" y="622"/>
                    <a:pt x="46" y="622"/>
                  </a:cubicBezTo>
                  <a:cubicBezTo>
                    <a:pt x="162" y="622"/>
                    <a:pt x="267" y="578"/>
                    <a:pt x="333" y="469"/>
                  </a:cubicBezTo>
                  <a:cubicBezTo>
                    <a:pt x="371" y="399"/>
                    <a:pt x="441" y="219"/>
                    <a:pt x="422" y="127"/>
                  </a:cubicBezTo>
                  <a:cubicBezTo>
                    <a:pt x="412" y="79"/>
                    <a:pt x="371" y="38"/>
                    <a:pt x="321" y="19"/>
                  </a:cubicBezTo>
                  <a:cubicBezTo>
                    <a:pt x="292" y="6"/>
                    <a:pt x="266"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3"/>
            <p:cNvSpPr/>
            <p:nvPr/>
          </p:nvSpPr>
          <p:spPr>
            <a:xfrm>
              <a:off x="6061384" y="2261939"/>
              <a:ext cx="105701" cy="136462"/>
            </a:xfrm>
            <a:custGeom>
              <a:rect b="b" l="l" r="r" t="t"/>
              <a:pathLst>
                <a:path extrusionOk="0" h="661" w="512">
                  <a:moveTo>
                    <a:pt x="254" y="44"/>
                  </a:moveTo>
                  <a:cubicBezTo>
                    <a:pt x="273" y="44"/>
                    <a:pt x="295" y="48"/>
                    <a:pt x="321" y="58"/>
                  </a:cubicBezTo>
                  <a:cubicBezTo>
                    <a:pt x="324" y="59"/>
                    <a:pt x="327" y="59"/>
                    <a:pt x="330" y="59"/>
                  </a:cubicBezTo>
                  <a:cubicBezTo>
                    <a:pt x="333" y="59"/>
                    <a:pt x="335" y="59"/>
                    <a:pt x="337" y="58"/>
                  </a:cubicBezTo>
                  <a:lnTo>
                    <a:pt x="337" y="58"/>
                  </a:lnTo>
                  <a:cubicBezTo>
                    <a:pt x="486" y="164"/>
                    <a:pt x="388" y="413"/>
                    <a:pt x="292" y="530"/>
                  </a:cubicBezTo>
                  <a:cubicBezTo>
                    <a:pt x="232" y="600"/>
                    <a:pt x="131" y="619"/>
                    <a:pt x="42" y="619"/>
                  </a:cubicBezTo>
                  <a:cubicBezTo>
                    <a:pt x="30" y="619"/>
                    <a:pt x="90" y="489"/>
                    <a:pt x="102" y="460"/>
                  </a:cubicBezTo>
                  <a:cubicBezTo>
                    <a:pt x="145" y="353"/>
                    <a:pt x="94" y="44"/>
                    <a:pt x="254" y="44"/>
                  </a:cubicBezTo>
                  <a:close/>
                  <a:moveTo>
                    <a:pt x="258" y="0"/>
                  </a:moveTo>
                  <a:cubicBezTo>
                    <a:pt x="166" y="0"/>
                    <a:pt x="115" y="93"/>
                    <a:pt x="90" y="198"/>
                  </a:cubicBezTo>
                  <a:cubicBezTo>
                    <a:pt x="80" y="267"/>
                    <a:pt x="80" y="340"/>
                    <a:pt x="71" y="410"/>
                  </a:cubicBezTo>
                  <a:cubicBezTo>
                    <a:pt x="61" y="489"/>
                    <a:pt x="1" y="559"/>
                    <a:pt x="1" y="641"/>
                  </a:cubicBezTo>
                  <a:cubicBezTo>
                    <a:pt x="1" y="650"/>
                    <a:pt x="11" y="660"/>
                    <a:pt x="20" y="660"/>
                  </a:cubicBezTo>
                  <a:cubicBezTo>
                    <a:pt x="30" y="661"/>
                    <a:pt x="40" y="661"/>
                    <a:pt x="49" y="661"/>
                  </a:cubicBezTo>
                  <a:cubicBezTo>
                    <a:pt x="198" y="661"/>
                    <a:pt x="325" y="591"/>
                    <a:pt x="391" y="448"/>
                  </a:cubicBezTo>
                  <a:cubicBezTo>
                    <a:pt x="451" y="299"/>
                    <a:pt x="511" y="109"/>
                    <a:pt x="343" y="17"/>
                  </a:cubicBezTo>
                  <a:cubicBezTo>
                    <a:pt x="340" y="16"/>
                    <a:pt x="337" y="15"/>
                    <a:pt x="335" y="15"/>
                  </a:cubicBezTo>
                  <a:cubicBezTo>
                    <a:pt x="333" y="15"/>
                    <a:pt x="331" y="16"/>
                    <a:pt x="329" y="16"/>
                  </a:cubicBezTo>
                  <a:lnTo>
                    <a:pt x="329" y="16"/>
                  </a:lnTo>
                  <a:cubicBezTo>
                    <a:pt x="303" y="5"/>
                    <a:pt x="279" y="0"/>
                    <a:pt x="25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3"/>
            <p:cNvSpPr/>
            <p:nvPr/>
          </p:nvSpPr>
          <p:spPr>
            <a:xfrm>
              <a:off x="5731899" y="2036089"/>
              <a:ext cx="365000" cy="621409"/>
            </a:xfrm>
            <a:custGeom>
              <a:rect b="b" l="l" r="r" t="t"/>
              <a:pathLst>
                <a:path extrusionOk="0" h="3010" w="1768">
                  <a:moveTo>
                    <a:pt x="1026" y="1"/>
                  </a:moveTo>
                  <a:cubicBezTo>
                    <a:pt x="946" y="1"/>
                    <a:pt x="870" y="7"/>
                    <a:pt x="805" y="18"/>
                  </a:cubicBezTo>
                  <a:cubicBezTo>
                    <a:pt x="593" y="49"/>
                    <a:pt x="362" y="119"/>
                    <a:pt x="203" y="278"/>
                  </a:cubicBezTo>
                  <a:cubicBezTo>
                    <a:pt x="51" y="439"/>
                    <a:pt x="92" y="610"/>
                    <a:pt x="92" y="820"/>
                  </a:cubicBezTo>
                  <a:cubicBezTo>
                    <a:pt x="92" y="911"/>
                    <a:pt x="213" y="1292"/>
                    <a:pt x="253" y="1504"/>
                  </a:cubicBezTo>
                  <a:cubicBezTo>
                    <a:pt x="223" y="1443"/>
                    <a:pt x="188" y="1389"/>
                    <a:pt x="131" y="1389"/>
                  </a:cubicBezTo>
                  <a:cubicBezTo>
                    <a:pt x="110" y="1389"/>
                    <a:pt x="87" y="1396"/>
                    <a:pt x="61" y="1412"/>
                  </a:cubicBezTo>
                  <a:cubicBezTo>
                    <a:pt x="13" y="1443"/>
                    <a:pt x="13" y="1513"/>
                    <a:pt x="13" y="1564"/>
                  </a:cubicBezTo>
                  <a:cubicBezTo>
                    <a:pt x="1" y="1653"/>
                    <a:pt x="73" y="1744"/>
                    <a:pt x="133" y="1804"/>
                  </a:cubicBezTo>
                  <a:cubicBezTo>
                    <a:pt x="198" y="1888"/>
                    <a:pt x="289" y="1965"/>
                    <a:pt x="391" y="1965"/>
                  </a:cubicBezTo>
                  <a:cubicBezTo>
                    <a:pt x="398" y="1965"/>
                    <a:pt x="405" y="1964"/>
                    <a:pt x="412" y="1963"/>
                  </a:cubicBezTo>
                  <a:cubicBezTo>
                    <a:pt x="564" y="2156"/>
                    <a:pt x="713" y="2195"/>
                    <a:pt x="814" y="2305"/>
                  </a:cubicBezTo>
                  <a:cubicBezTo>
                    <a:pt x="814" y="2365"/>
                    <a:pt x="805" y="2467"/>
                    <a:pt x="805" y="2517"/>
                  </a:cubicBezTo>
                  <a:cubicBezTo>
                    <a:pt x="805" y="2647"/>
                    <a:pt x="745" y="2806"/>
                    <a:pt x="834" y="2898"/>
                  </a:cubicBezTo>
                  <a:cubicBezTo>
                    <a:pt x="895" y="2964"/>
                    <a:pt x="974" y="3009"/>
                    <a:pt x="1050" y="3009"/>
                  </a:cubicBezTo>
                  <a:cubicBezTo>
                    <a:pt x="1112" y="3009"/>
                    <a:pt x="1171" y="2979"/>
                    <a:pt x="1217" y="2907"/>
                  </a:cubicBezTo>
                  <a:cubicBezTo>
                    <a:pt x="1277" y="2796"/>
                    <a:pt x="1255" y="2616"/>
                    <a:pt x="1255" y="2486"/>
                  </a:cubicBezTo>
                  <a:lnTo>
                    <a:pt x="1255" y="2325"/>
                  </a:lnTo>
                  <a:cubicBezTo>
                    <a:pt x="1546" y="2315"/>
                    <a:pt x="1768" y="2096"/>
                    <a:pt x="1768" y="1374"/>
                  </a:cubicBezTo>
                  <a:cubicBezTo>
                    <a:pt x="1768" y="1212"/>
                    <a:pt x="1768" y="991"/>
                    <a:pt x="1758" y="832"/>
                  </a:cubicBezTo>
                  <a:cubicBezTo>
                    <a:pt x="1737" y="630"/>
                    <a:pt x="1768" y="459"/>
                    <a:pt x="1667" y="268"/>
                  </a:cubicBezTo>
                  <a:cubicBezTo>
                    <a:pt x="1616" y="179"/>
                    <a:pt x="1537" y="119"/>
                    <a:pt x="1436" y="78"/>
                  </a:cubicBezTo>
                  <a:cubicBezTo>
                    <a:pt x="1314" y="21"/>
                    <a:pt x="1165" y="1"/>
                    <a:pt x="10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3"/>
            <p:cNvSpPr/>
            <p:nvPr/>
          </p:nvSpPr>
          <p:spPr>
            <a:xfrm>
              <a:off x="5724054" y="2030102"/>
              <a:ext cx="378832" cy="630699"/>
            </a:xfrm>
            <a:custGeom>
              <a:rect b="b" l="l" r="r" t="t"/>
              <a:pathLst>
                <a:path extrusionOk="0" h="3055" w="1835">
                  <a:moveTo>
                    <a:pt x="1034" y="48"/>
                  </a:moveTo>
                  <a:cubicBezTo>
                    <a:pt x="1133" y="48"/>
                    <a:pt x="1231" y="58"/>
                    <a:pt x="1324" y="78"/>
                  </a:cubicBezTo>
                  <a:cubicBezTo>
                    <a:pt x="1483" y="107"/>
                    <a:pt x="1625" y="199"/>
                    <a:pt x="1705" y="348"/>
                  </a:cubicBezTo>
                  <a:cubicBezTo>
                    <a:pt x="1775" y="500"/>
                    <a:pt x="1765" y="690"/>
                    <a:pt x="1775" y="861"/>
                  </a:cubicBezTo>
                  <a:cubicBezTo>
                    <a:pt x="1775" y="861"/>
                    <a:pt x="1775" y="861"/>
                    <a:pt x="1775" y="861"/>
                  </a:cubicBezTo>
                  <a:lnTo>
                    <a:pt x="1775" y="861"/>
                  </a:lnTo>
                  <a:cubicBezTo>
                    <a:pt x="1775" y="862"/>
                    <a:pt x="1775" y="863"/>
                    <a:pt x="1775" y="864"/>
                  </a:cubicBezTo>
                  <a:lnTo>
                    <a:pt x="1775" y="864"/>
                  </a:lnTo>
                  <a:cubicBezTo>
                    <a:pt x="1784" y="1053"/>
                    <a:pt x="1784" y="1242"/>
                    <a:pt x="1784" y="1431"/>
                  </a:cubicBezTo>
                  <a:cubicBezTo>
                    <a:pt x="1784" y="1612"/>
                    <a:pt x="1765" y="1793"/>
                    <a:pt x="1714" y="1964"/>
                  </a:cubicBezTo>
                  <a:cubicBezTo>
                    <a:pt x="1686" y="2074"/>
                    <a:pt x="1625" y="2185"/>
                    <a:pt x="1524" y="2255"/>
                  </a:cubicBezTo>
                  <a:cubicBezTo>
                    <a:pt x="1495" y="2284"/>
                    <a:pt x="1445" y="2305"/>
                    <a:pt x="1404" y="2315"/>
                  </a:cubicBezTo>
                  <a:cubicBezTo>
                    <a:pt x="1363" y="2325"/>
                    <a:pt x="1324" y="2325"/>
                    <a:pt x="1293" y="2334"/>
                  </a:cubicBezTo>
                  <a:cubicBezTo>
                    <a:pt x="1283" y="2334"/>
                    <a:pt x="1274" y="2344"/>
                    <a:pt x="1274" y="2354"/>
                  </a:cubicBezTo>
                  <a:cubicBezTo>
                    <a:pt x="1274" y="2517"/>
                    <a:pt x="1346" y="3019"/>
                    <a:pt x="1090" y="3019"/>
                  </a:cubicBezTo>
                  <a:cubicBezTo>
                    <a:pt x="1078" y="3019"/>
                    <a:pt x="1066" y="3018"/>
                    <a:pt x="1052" y="3016"/>
                  </a:cubicBezTo>
                  <a:cubicBezTo>
                    <a:pt x="982" y="3006"/>
                    <a:pt x="932" y="2955"/>
                    <a:pt x="881" y="2917"/>
                  </a:cubicBezTo>
                  <a:cubicBezTo>
                    <a:pt x="833" y="2866"/>
                    <a:pt x="843" y="2775"/>
                    <a:pt x="852" y="2705"/>
                  </a:cubicBezTo>
                  <a:cubicBezTo>
                    <a:pt x="852" y="2606"/>
                    <a:pt x="862" y="2496"/>
                    <a:pt x="872" y="2385"/>
                  </a:cubicBezTo>
                  <a:cubicBezTo>
                    <a:pt x="872" y="2305"/>
                    <a:pt x="821" y="2274"/>
                    <a:pt x="751" y="2224"/>
                  </a:cubicBezTo>
                  <a:cubicBezTo>
                    <a:pt x="653" y="2154"/>
                    <a:pt x="551" y="2084"/>
                    <a:pt x="460" y="1983"/>
                  </a:cubicBezTo>
                  <a:cubicBezTo>
                    <a:pt x="460" y="1973"/>
                    <a:pt x="450" y="1973"/>
                    <a:pt x="450" y="1973"/>
                  </a:cubicBezTo>
                  <a:cubicBezTo>
                    <a:pt x="390" y="1973"/>
                    <a:pt x="352" y="1954"/>
                    <a:pt x="301" y="1932"/>
                  </a:cubicBezTo>
                  <a:cubicBezTo>
                    <a:pt x="231" y="1894"/>
                    <a:pt x="181" y="1824"/>
                    <a:pt x="130" y="1752"/>
                  </a:cubicBezTo>
                  <a:cubicBezTo>
                    <a:pt x="70" y="1691"/>
                    <a:pt x="60" y="1612"/>
                    <a:pt x="70" y="1533"/>
                  </a:cubicBezTo>
                  <a:cubicBezTo>
                    <a:pt x="76" y="1478"/>
                    <a:pt x="119" y="1443"/>
                    <a:pt x="161" y="1443"/>
                  </a:cubicBezTo>
                  <a:cubicBezTo>
                    <a:pt x="182" y="1443"/>
                    <a:pt x="203" y="1452"/>
                    <a:pt x="219" y="1472"/>
                  </a:cubicBezTo>
                  <a:cubicBezTo>
                    <a:pt x="251" y="1492"/>
                    <a:pt x="260" y="1523"/>
                    <a:pt x="270" y="1542"/>
                  </a:cubicBezTo>
                  <a:cubicBezTo>
                    <a:pt x="273" y="1550"/>
                    <a:pt x="280" y="1553"/>
                    <a:pt x="287" y="1553"/>
                  </a:cubicBezTo>
                  <a:cubicBezTo>
                    <a:pt x="299" y="1553"/>
                    <a:pt x="311" y="1544"/>
                    <a:pt x="311" y="1533"/>
                  </a:cubicBezTo>
                  <a:cubicBezTo>
                    <a:pt x="310" y="1530"/>
                    <a:pt x="310" y="1527"/>
                    <a:pt x="309" y="1524"/>
                  </a:cubicBezTo>
                  <a:lnTo>
                    <a:pt x="309" y="1524"/>
                  </a:lnTo>
                  <a:cubicBezTo>
                    <a:pt x="310" y="1523"/>
                    <a:pt x="310" y="1523"/>
                    <a:pt x="311" y="1523"/>
                  </a:cubicBezTo>
                  <a:cubicBezTo>
                    <a:pt x="310" y="1522"/>
                    <a:pt x="309" y="1520"/>
                    <a:pt x="308" y="1519"/>
                  </a:cubicBezTo>
                  <a:lnTo>
                    <a:pt x="308" y="1519"/>
                  </a:lnTo>
                  <a:cubicBezTo>
                    <a:pt x="267" y="1303"/>
                    <a:pt x="199" y="1107"/>
                    <a:pt x="159" y="890"/>
                  </a:cubicBezTo>
                  <a:cubicBezTo>
                    <a:pt x="140" y="789"/>
                    <a:pt x="140" y="659"/>
                    <a:pt x="149" y="560"/>
                  </a:cubicBezTo>
                  <a:cubicBezTo>
                    <a:pt x="159" y="379"/>
                    <a:pt x="311" y="259"/>
                    <a:pt x="460" y="177"/>
                  </a:cubicBezTo>
                  <a:cubicBezTo>
                    <a:pt x="629" y="90"/>
                    <a:pt x="833" y="48"/>
                    <a:pt x="1034" y="48"/>
                  </a:cubicBezTo>
                  <a:close/>
                  <a:moveTo>
                    <a:pt x="1087" y="0"/>
                  </a:moveTo>
                  <a:cubicBezTo>
                    <a:pt x="883" y="0"/>
                    <a:pt x="674" y="49"/>
                    <a:pt x="501" y="117"/>
                  </a:cubicBezTo>
                  <a:cubicBezTo>
                    <a:pt x="371" y="167"/>
                    <a:pt x="251" y="247"/>
                    <a:pt x="171" y="367"/>
                  </a:cubicBezTo>
                  <a:cubicBezTo>
                    <a:pt x="89" y="488"/>
                    <a:pt x="111" y="649"/>
                    <a:pt x="111" y="789"/>
                  </a:cubicBezTo>
                  <a:cubicBezTo>
                    <a:pt x="119" y="1007"/>
                    <a:pt x="194" y="1223"/>
                    <a:pt x="246" y="1439"/>
                  </a:cubicBezTo>
                  <a:lnTo>
                    <a:pt x="246" y="1439"/>
                  </a:lnTo>
                  <a:cubicBezTo>
                    <a:pt x="227" y="1420"/>
                    <a:pt x="203" y="1407"/>
                    <a:pt x="171" y="1403"/>
                  </a:cubicBezTo>
                  <a:cubicBezTo>
                    <a:pt x="165" y="1402"/>
                    <a:pt x="159" y="1401"/>
                    <a:pt x="153" y="1401"/>
                  </a:cubicBezTo>
                  <a:cubicBezTo>
                    <a:pt x="74" y="1401"/>
                    <a:pt x="38" y="1477"/>
                    <a:pt x="29" y="1542"/>
                  </a:cubicBezTo>
                  <a:cubicBezTo>
                    <a:pt x="0" y="1742"/>
                    <a:pt x="200" y="1954"/>
                    <a:pt x="381" y="2004"/>
                  </a:cubicBezTo>
                  <a:cubicBezTo>
                    <a:pt x="482" y="2043"/>
                    <a:pt x="561" y="2144"/>
                    <a:pt x="653" y="2204"/>
                  </a:cubicBezTo>
                  <a:cubicBezTo>
                    <a:pt x="691" y="2233"/>
                    <a:pt x="742" y="2264"/>
                    <a:pt x="792" y="2305"/>
                  </a:cubicBezTo>
                  <a:cubicBezTo>
                    <a:pt x="843" y="2344"/>
                    <a:pt x="833" y="2404"/>
                    <a:pt x="821" y="2474"/>
                  </a:cubicBezTo>
                  <a:cubicBezTo>
                    <a:pt x="812" y="2655"/>
                    <a:pt x="742" y="2886"/>
                    <a:pt x="922" y="2996"/>
                  </a:cubicBezTo>
                  <a:cubicBezTo>
                    <a:pt x="979" y="3035"/>
                    <a:pt x="1035" y="3054"/>
                    <a:pt x="1087" y="3054"/>
                  </a:cubicBezTo>
                  <a:cubicBezTo>
                    <a:pt x="1183" y="3054"/>
                    <a:pt x="1264" y="2990"/>
                    <a:pt x="1303" y="2866"/>
                  </a:cubicBezTo>
                  <a:cubicBezTo>
                    <a:pt x="1334" y="2765"/>
                    <a:pt x="1315" y="2645"/>
                    <a:pt x="1315" y="2534"/>
                  </a:cubicBezTo>
                  <a:lnTo>
                    <a:pt x="1315" y="2375"/>
                  </a:lnTo>
                  <a:cubicBezTo>
                    <a:pt x="1344" y="2375"/>
                    <a:pt x="1375" y="2366"/>
                    <a:pt x="1404" y="2354"/>
                  </a:cubicBezTo>
                  <a:cubicBezTo>
                    <a:pt x="1714" y="2284"/>
                    <a:pt x="1796" y="1903"/>
                    <a:pt x="1816" y="1631"/>
                  </a:cubicBezTo>
                  <a:cubicBezTo>
                    <a:pt x="1835" y="1381"/>
                    <a:pt x="1835" y="1111"/>
                    <a:pt x="1816" y="861"/>
                  </a:cubicBezTo>
                  <a:cubicBezTo>
                    <a:pt x="1816" y="860"/>
                    <a:pt x="1816" y="860"/>
                    <a:pt x="1815" y="859"/>
                  </a:cubicBezTo>
                  <a:lnTo>
                    <a:pt x="1815" y="859"/>
                  </a:lnTo>
                  <a:cubicBezTo>
                    <a:pt x="1806" y="689"/>
                    <a:pt x="1815" y="518"/>
                    <a:pt x="1755" y="358"/>
                  </a:cubicBezTo>
                  <a:cubicBezTo>
                    <a:pt x="1705" y="218"/>
                    <a:pt x="1594" y="126"/>
                    <a:pt x="1454" y="66"/>
                  </a:cubicBezTo>
                  <a:cubicBezTo>
                    <a:pt x="1342" y="20"/>
                    <a:pt x="1215" y="0"/>
                    <a:pt x="108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3"/>
            <p:cNvSpPr/>
            <p:nvPr/>
          </p:nvSpPr>
          <p:spPr>
            <a:xfrm>
              <a:off x="5720545" y="2023909"/>
              <a:ext cx="253931" cy="173623"/>
            </a:xfrm>
            <a:custGeom>
              <a:rect b="b" l="l" r="r" t="t"/>
              <a:pathLst>
                <a:path extrusionOk="0" h="841" w="1230">
                  <a:moveTo>
                    <a:pt x="768" y="1"/>
                  </a:moveTo>
                  <a:cubicBezTo>
                    <a:pt x="701" y="1"/>
                    <a:pt x="638" y="7"/>
                    <a:pt x="588" y="17"/>
                  </a:cubicBezTo>
                  <a:cubicBezTo>
                    <a:pt x="458" y="36"/>
                    <a:pt x="308" y="258"/>
                    <a:pt x="207" y="359"/>
                  </a:cubicBezTo>
                  <a:cubicBezTo>
                    <a:pt x="81" y="485"/>
                    <a:pt x="1" y="545"/>
                    <a:pt x="116" y="814"/>
                  </a:cubicBezTo>
                  <a:lnTo>
                    <a:pt x="116" y="814"/>
                  </a:lnTo>
                  <a:cubicBezTo>
                    <a:pt x="115" y="816"/>
                    <a:pt x="114" y="817"/>
                    <a:pt x="115" y="817"/>
                  </a:cubicBezTo>
                  <a:cubicBezTo>
                    <a:pt x="116" y="817"/>
                    <a:pt x="116" y="817"/>
                    <a:pt x="117" y="817"/>
                  </a:cubicBezTo>
                  <a:lnTo>
                    <a:pt x="117" y="817"/>
                  </a:lnTo>
                  <a:cubicBezTo>
                    <a:pt x="121" y="824"/>
                    <a:pt x="124" y="832"/>
                    <a:pt x="128" y="840"/>
                  </a:cubicBezTo>
                  <a:cubicBezTo>
                    <a:pt x="131" y="821"/>
                    <a:pt x="129" y="813"/>
                    <a:pt x="125" y="811"/>
                  </a:cubicBezTo>
                  <a:lnTo>
                    <a:pt x="125" y="811"/>
                  </a:lnTo>
                  <a:cubicBezTo>
                    <a:pt x="129" y="808"/>
                    <a:pt x="133" y="804"/>
                    <a:pt x="137" y="799"/>
                  </a:cubicBezTo>
                  <a:cubicBezTo>
                    <a:pt x="166" y="770"/>
                    <a:pt x="318" y="549"/>
                    <a:pt x="357" y="518"/>
                  </a:cubicBezTo>
                  <a:cubicBezTo>
                    <a:pt x="417" y="448"/>
                    <a:pt x="438" y="419"/>
                    <a:pt x="508" y="368"/>
                  </a:cubicBezTo>
                  <a:cubicBezTo>
                    <a:pt x="598" y="306"/>
                    <a:pt x="734" y="235"/>
                    <a:pt x="925" y="235"/>
                  </a:cubicBezTo>
                  <a:cubicBezTo>
                    <a:pt x="949" y="235"/>
                    <a:pt x="974" y="236"/>
                    <a:pt x="999" y="238"/>
                  </a:cubicBezTo>
                  <a:cubicBezTo>
                    <a:pt x="1013" y="240"/>
                    <a:pt x="1030" y="241"/>
                    <a:pt x="1047" y="241"/>
                  </a:cubicBezTo>
                  <a:cubicBezTo>
                    <a:pt x="1129" y="241"/>
                    <a:pt x="1229" y="216"/>
                    <a:pt x="1129" y="108"/>
                  </a:cubicBezTo>
                  <a:cubicBezTo>
                    <a:pt x="1055" y="27"/>
                    <a:pt x="905" y="1"/>
                    <a:pt x="76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3"/>
            <p:cNvSpPr/>
            <p:nvPr/>
          </p:nvSpPr>
          <p:spPr>
            <a:xfrm>
              <a:off x="5723022" y="2018748"/>
              <a:ext cx="253725" cy="182913"/>
            </a:xfrm>
            <a:custGeom>
              <a:rect b="b" l="l" r="r" t="t"/>
              <a:pathLst>
                <a:path extrusionOk="0" h="886" w="1229">
                  <a:moveTo>
                    <a:pt x="727" y="42"/>
                  </a:moveTo>
                  <a:cubicBezTo>
                    <a:pt x="867" y="42"/>
                    <a:pt x="1057" y="51"/>
                    <a:pt x="1139" y="181"/>
                  </a:cubicBezTo>
                  <a:cubicBezTo>
                    <a:pt x="1178" y="254"/>
                    <a:pt x="1028" y="254"/>
                    <a:pt x="1007" y="254"/>
                  </a:cubicBezTo>
                  <a:cubicBezTo>
                    <a:pt x="967" y="248"/>
                    <a:pt x="930" y="245"/>
                    <a:pt x="894" y="245"/>
                  </a:cubicBezTo>
                  <a:cubicBezTo>
                    <a:pt x="857" y="245"/>
                    <a:pt x="823" y="248"/>
                    <a:pt x="788" y="254"/>
                  </a:cubicBezTo>
                  <a:cubicBezTo>
                    <a:pt x="667" y="273"/>
                    <a:pt x="556" y="323"/>
                    <a:pt x="465" y="393"/>
                  </a:cubicBezTo>
                  <a:cubicBezTo>
                    <a:pt x="386" y="444"/>
                    <a:pt x="325" y="523"/>
                    <a:pt x="275" y="593"/>
                  </a:cubicBezTo>
                  <a:cubicBezTo>
                    <a:pt x="222" y="665"/>
                    <a:pt x="177" y="742"/>
                    <a:pt x="113" y="807"/>
                  </a:cubicBezTo>
                  <a:lnTo>
                    <a:pt x="113" y="807"/>
                  </a:lnTo>
                  <a:cubicBezTo>
                    <a:pt x="73" y="696"/>
                    <a:pt x="48" y="585"/>
                    <a:pt x="125" y="482"/>
                  </a:cubicBezTo>
                  <a:cubicBezTo>
                    <a:pt x="205" y="393"/>
                    <a:pt x="284" y="302"/>
                    <a:pt x="366" y="222"/>
                  </a:cubicBezTo>
                  <a:cubicBezTo>
                    <a:pt x="417" y="162"/>
                    <a:pt x="465" y="112"/>
                    <a:pt x="525" y="83"/>
                  </a:cubicBezTo>
                  <a:cubicBezTo>
                    <a:pt x="585" y="42"/>
                    <a:pt x="667" y="42"/>
                    <a:pt x="727" y="42"/>
                  </a:cubicBezTo>
                  <a:close/>
                  <a:moveTo>
                    <a:pt x="677" y="1"/>
                  </a:moveTo>
                  <a:cubicBezTo>
                    <a:pt x="525" y="13"/>
                    <a:pt x="436" y="83"/>
                    <a:pt x="335" y="193"/>
                  </a:cubicBezTo>
                  <a:cubicBezTo>
                    <a:pt x="246" y="292"/>
                    <a:pt x="135" y="393"/>
                    <a:pt x="65" y="504"/>
                  </a:cubicBezTo>
                  <a:cubicBezTo>
                    <a:pt x="0" y="607"/>
                    <a:pt x="38" y="744"/>
                    <a:pt x="84" y="851"/>
                  </a:cubicBezTo>
                  <a:lnTo>
                    <a:pt x="84" y="851"/>
                  </a:lnTo>
                  <a:cubicBezTo>
                    <a:pt x="84" y="853"/>
                    <a:pt x="84" y="854"/>
                    <a:pt x="85" y="856"/>
                  </a:cubicBezTo>
                  <a:cubicBezTo>
                    <a:pt x="85" y="858"/>
                    <a:pt x="86" y="860"/>
                    <a:pt x="88" y="861"/>
                  </a:cubicBezTo>
                  <a:lnTo>
                    <a:pt x="88" y="861"/>
                  </a:lnTo>
                  <a:cubicBezTo>
                    <a:pt x="90" y="866"/>
                    <a:pt x="92" y="870"/>
                    <a:pt x="94" y="875"/>
                  </a:cubicBezTo>
                  <a:cubicBezTo>
                    <a:pt x="98" y="882"/>
                    <a:pt x="106" y="885"/>
                    <a:pt x="114" y="885"/>
                  </a:cubicBezTo>
                  <a:cubicBezTo>
                    <a:pt x="115" y="885"/>
                    <a:pt x="116" y="885"/>
                    <a:pt x="116" y="885"/>
                  </a:cubicBezTo>
                  <a:lnTo>
                    <a:pt x="116" y="885"/>
                  </a:lnTo>
                  <a:cubicBezTo>
                    <a:pt x="117" y="885"/>
                    <a:pt x="117" y="885"/>
                    <a:pt x="118" y="885"/>
                  </a:cubicBezTo>
                  <a:cubicBezTo>
                    <a:pt x="122" y="885"/>
                    <a:pt x="127" y="884"/>
                    <a:pt x="130" y="881"/>
                  </a:cubicBezTo>
                  <a:lnTo>
                    <a:pt x="130" y="881"/>
                  </a:lnTo>
                  <a:cubicBezTo>
                    <a:pt x="135" y="878"/>
                    <a:pt x="138" y="873"/>
                    <a:pt x="136" y="867"/>
                  </a:cubicBezTo>
                  <a:lnTo>
                    <a:pt x="136" y="867"/>
                  </a:lnTo>
                  <a:cubicBezTo>
                    <a:pt x="137" y="856"/>
                    <a:pt x="135" y="847"/>
                    <a:pt x="132" y="840"/>
                  </a:cubicBezTo>
                  <a:lnTo>
                    <a:pt x="132" y="840"/>
                  </a:lnTo>
                  <a:cubicBezTo>
                    <a:pt x="204" y="769"/>
                    <a:pt x="260" y="669"/>
                    <a:pt x="325" y="593"/>
                  </a:cubicBezTo>
                  <a:cubicBezTo>
                    <a:pt x="426" y="463"/>
                    <a:pt x="537" y="374"/>
                    <a:pt x="687" y="323"/>
                  </a:cubicBezTo>
                  <a:cubicBezTo>
                    <a:pt x="788" y="283"/>
                    <a:pt x="886" y="283"/>
                    <a:pt x="987" y="283"/>
                  </a:cubicBezTo>
                  <a:cubicBezTo>
                    <a:pt x="1008" y="287"/>
                    <a:pt x="1029" y="289"/>
                    <a:pt x="1050" y="289"/>
                  </a:cubicBezTo>
                  <a:cubicBezTo>
                    <a:pt x="1080" y="289"/>
                    <a:pt x="1110" y="284"/>
                    <a:pt x="1139" y="273"/>
                  </a:cubicBezTo>
                  <a:cubicBezTo>
                    <a:pt x="1228" y="222"/>
                    <a:pt x="1168" y="133"/>
                    <a:pt x="1098" y="83"/>
                  </a:cubicBezTo>
                  <a:cubicBezTo>
                    <a:pt x="978" y="1"/>
                    <a:pt x="826" y="1"/>
                    <a:pt x="67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3"/>
            <p:cNvSpPr/>
            <p:nvPr/>
          </p:nvSpPr>
          <p:spPr>
            <a:xfrm>
              <a:off x="5686688" y="1957434"/>
              <a:ext cx="445515" cy="401542"/>
            </a:xfrm>
            <a:custGeom>
              <a:rect b="b" l="l" r="r" t="t"/>
              <a:pathLst>
                <a:path extrusionOk="0" h="1945" w="2158">
                  <a:moveTo>
                    <a:pt x="1116" y="1"/>
                  </a:moveTo>
                  <a:cubicBezTo>
                    <a:pt x="1077" y="1"/>
                    <a:pt x="1036" y="6"/>
                    <a:pt x="993" y="19"/>
                  </a:cubicBezTo>
                  <a:cubicBezTo>
                    <a:pt x="812" y="69"/>
                    <a:pt x="352" y="288"/>
                    <a:pt x="362" y="620"/>
                  </a:cubicBezTo>
                  <a:cubicBezTo>
                    <a:pt x="362" y="640"/>
                    <a:pt x="371" y="659"/>
                    <a:pt x="371" y="681"/>
                  </a:cubicBezTo>
                  <a:cubicBezTo>
                    <a:pt x="360" y="677"/>
                    <a:pt x="349" y="676"/>
                    <a:pt x="338" y="676"/>
                  </a:cubicBezTo>
                  <a:cubicBezTo>
                    <a:pt x="279" y="676"/>
                    <a:pt x="224" y="719"/>
                    <a:pt x="181" y="770"/>
                  </a:cubicBezTo>
                  <a:cubicBezTo>
                    <a:pt x="121" y="861"/>
                    <a:pt x="140" y="1011"/>
                    <a:pt x="140" y="1112"/>
                  </a:cubicBezTo>
                  <a:cubicBezTo>
                    <a:pt x="131" y="1201"/>
                    <a:pt x="131" y="1441"/>
                    <a:pt x="1" y="1454"/>
                  </a:cubicBezTo>
                  <a:cubicBezTo>
                    <a:pt x="15" y="1476"/>
                    <a:pt x="34" y="1485"/>
                    <a:pt x="55" y="1485"/>
                  </a:cubicBezTo>
                  <a:cubicBezTo>
                    <a:pt x="108" y="1485"/>
                    <a:pt x="171" y="1430"/>
                    <a:pt x="200" y="1403"/>
                  </a:cubicBezTo>
                  <a:cubicBezTo>
                    <a:pt x="210" y="1441"/>
                    <a:pt x="200" y="1473"/>
                    <a:pt x="200" y="1514"/>
                  </a:cubicBezTo>
                  <a:cubicBezTo>
                    <a:pt x="210" y="1593"/>
                    <a:pt x="241" y="1673"/>
                    <a:pt x="311" y="1723"/>
                  </a:cubicBezTo>
                  <a:cubicBezTo>
                    <a:pt x="352" y="1755"/>
                    <a:pt x="371" y="1755"/>
                    <a:pt x="400" y="1793"/>
                  </a:cubicBezTo>
                  <a:cubicBezTo>
                    <a:pt x="441" y="1844"/>
                    <a:pt x="460" y="1904"/>
                    <a:pt x="521" y="1945"/>
                  </a:cubicBezTo>
                  <a:cubicBezTo>
                    <a:pt x="521" y="1904"/>
                    <a:pt x="492" y="1863"/>
                    <a:pt x="482" y="1824"/>
                  </a:cubicBezTo>
                  <a:cubicBezTo>
                    <a:pt x="441" y="1704"/>
                    <a:pt x="400" y="1562"/>
                    <a:pt x="371" y="1393"/>
                  </a:cubicBezTo>
                  <a:cubicBezTo>
                    <a:pt x="343" y="1237"/>
                    <a:pt x="308" y="819"/>
                    <a:pt x="441" y="819"/>
                  </a:cubicBezTo>
                  <a:cubicBezTo>
                    <a:pt x="453" y="819"/>
                    <a:pt x="467" y="822"/>
                    <a:pt x="482" y="830"/>
                  </a:cubicBezTo>
                  <a:cubicBezTo>
                    <a:pt x="482" y="830"/>
                    <a:pt x="482" y="820"/>
                    <a:pt x="472" y="811"/>
                  </a:cubicBezTo>
                  <a:lnTo>
                    <a:pt x="472" y="811"/>
                  </a:lnTo>
                  <a:cubicBezTo>
                    <a:pt x="482" y="811"/>
                    <a:pt x="482" y="820"/>
                    <a:pt x="482" y="820"/>
                  </a:cubicBezTo>
                  <a:cubicBezTo>
                    <a:pt x="508" y="583"/>
                    <a:pt x="729" y="436"/>
                    <a:pt x="942" y="436"/>
                  </a:cubicBezTo>
                  <a:cubicBezTo>
                    <a:pt x="962" y="436"/>
                    <a:pt x="982" y="437"/>
                    <a:pt x="1002" y="440"/>
                  </a:cubicBezTo>
                  <a:cubicBezTo>
                    <a:pt x="1113" y="450"/>
                    <a:pt x="1204" y="580"/>
                    <a:pt x="1265" y="671"/>
                  </a:cubicBezTo>
                  <a:cubicBezTo>
                    <a:pt x="1334" y="801"/>
                    <a:pt x="1505" y="830"/>
                    <a:pt x="1604" y="830"/>
                  </a:cubicBezTo>
                  <a:cubicBezTo>
                    <a:pt x="1619" y="830"/>
                    <a:pt x="1633" y="831"/>
                    <a:pt x="1647" y="831"/>
                  </a:cubicBezTo>
                  <a:cubicBezTo>
                    <a:pt x="1939" y="831"/>
                    <a:pt x="1971" y="735"/>
                    <a:pt x="2086" y="611"/>
                  </a:cubicBezTo>
                  <a:cubicBezTo>
                    <a:pt x="2086" y="611"/>
                    <a:pt x="2127" y="469"/>
                    <a:pt x="2158" y="380"/>
                  </a:cubicBezTo>
                  <a:lnTo>
                    <a:pt x="2158" y="380"/>
                  </a:lnTo>
                  <a:cubicBezTo>
                    <a:pt x="2117" y="430"/>
                    <a:pt x="2025" y="430"/>
                    <a:pt x="1977" y="430"/>
                  </a:cubicBezTo>
                  <a:cubicBezTo>
                    <a:pt x="1867" y="418"/>
                    <a:pt x="1775" y="358"/>
                    <a:pt x="1696" y="310"/>
                  </a:cubicBezTo>
                  <a:cubicBezTo>
                    <a:pt x="1499" y="181"/>
                    <a:pt x="1339" y="1"/>
                    <a:pt x="1116"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3"/>
            <p:cNvSpPr/>
            <p:nvPr/>
          </p:nvSpPr>
          <p:spPr>
            <a:xfrm>
              <a:off x="5753163" y="2042902"/>
              <a:ext cx="367891" cy="320614"/>
            </a:xfrm>
            <a:custGeom>
              <a:rect b="b" l="l" r="r" t="t"/>
              <a:pathLst>
                <a:path extrusionOk="0" h="1553" w="1782">
                  <a:moveTo>
                    <a:pt x="618" y="0"/>
                  </a:moveTo>
                  <a:cubicBezTo>
                    <a:pt x="554" y="0"/>
                    <a:pt x="490" y="14"/>
                    <a:pt x="439" y="36"/>
                  </a:cubicBezTo>
                  <a:cubicBezTo>
                    <a:pt x="293" y="104"/>
                    <a:pt x="174" y="221"/>
                    <a:pt x="140" y="387"/>
                  </a:cubicBezTo>
                  <a:lnTo>
                    <a:pt x="140" y="387"/>
                  </a:lnTo>
                  <a:cubicBezTo>
                    <a:pt x="140" y="387"/>
                    <a:pt x="140" y="387"/>
                    <a:pt x="140" y="388"/>
                  </a:cubicBezTo>
                  <a:lnTo>
                    <a:pt x="140" y="388"/>
                  </a:lnTo>
                  <a:cubicBezTo>
                    <a:pt x="133" y="386"/>
                    <a:pt x="126" y="386"/>
                    <a:pt x="120" y="386"/>
                  </a:cubicBezTo>
                  <a:cubicBezTo>
                    <a:pt x="1" y="386"/>
                    <a:pt x="8" y="617"/>
                    <a:pt x="8" y="707"/>
                  </a:cubicBezTo>
                  <a:cubicBezTo>
                    <a:pt x="8" y="808"/>
                    <a:pt x="18" y="919"/>
                    <a:pt x="40" y="1018"/>
                  </a:cubicBezTo>
                  <a:cubicBezTo>
                    <a:pt x="59" y="1109"/>
                    <a:pt x="78" y="1189"/>
                    <a:pt x="100" y="1280"/>
                  </a:cubicBezTo>
                  <a:cubicBezTo>
                    <a:pt x="119" y="1360"/>
                    <a:pt x="170" y="1449"/>
                    <a:pt x="179" y="1531"/>
                  </a:cubicBezTo>
                  <a:cubicBezTo>
                    <a:pt x="179" y="1545"/>
                    <a:pt x="190" y="1552"/>
                    <a:pt x="200" y="1552"/>
                  </a:cubicBezTo>
                  <a:cubicBezTo>
                    <a:pt x="210" y="1552"/>
                    <a:pt x="220" y="1545"/>
                    <a:pt x="220" y="1531"/>
                  </a:cubicBezTo>
                  <a:cubicBezTo>
                    <a:pt x="199" y="1439"/>
                    <a:pt x="160" y="1341"/>
                    <a:pt x="129" y="1239"/>
                  </a:cubicBezTo>
                  <a:cubicBezTo>
                    <a:pt x="100" y="1119"/>
                    <a:pt x="69" y="1008"/>
                    <a:pt x="59" y="888"/>
                  </a:cubicBezTo>
                  <a:cubicBezTo>
                    <a:pt x="50" y="823"/>
                    <a:pt x="14" y="430"/>
                    <a:pt x="122" y="430"/>
                  </a:cubicBezTo>
                  <a:cubicBezTo>
                    <a:pt x="131" y="430"/>
                    <a:pt x="140" y="432"/>
                    <a:pt x="150" y="438"/>
                  </a:cubicBezTo>
                  <a:cubicBezTo>
                    <a:pt x="156" y="440"/>
                    <a:pt x="161" y="441"/>
                    <a:pt x="165" y="441"/>
                  </a:cubicBezTo>
                  <a:cubicBezTo>
                    <a:pt x="178" y="441"/>
                    <a:pt x="186" y="432"/>
                    <a:pt x="179" y="416"/>
                  </a:cubicBezTo>
                  <a:cubicBezTo>
                    <a:pt x="179" y="414"/>
                    <a:pt x="179" y="411"/>
                    <a:pt x="179" y="409"/>
                  </a:cubicBezTo>
                  <a:lnTo>
                    <a:pt x="179" y="409"/>
                  </a:lnTo>
                  <a:cubicBezTo>
                    <a:pt x="179" y="408"/>
                    <a:pt x="179" y="407"/>
                    <a:pt x="179" y="406"/>
                  </a:cubicBezTo>
                  <a:cubicBezTo>
                    <a:pt x="219" y="192"/>
                    <a:pt x="417" y="45"/>
                    <a:pt x="622" y="45"/>
                  </a:cubicBezTo>
                  <a:cubicBezTo>
                    <a:pt x="629" y="45"/>
                    <a:pt x="635" y="45"/>
                    <a:pt x="642" y="45"/>
                  </a:cubicBezTo>
                  <a:cubicBezTo>
                    <a:pt x="781" y="45"/>
                    <a:pt x="832" y="146"/>
                    <a:pt x="902" y="245"/>
                  </a:cubicBezTo>
                  <a:cubicBezTo>
                    <a:pt x="952" y="317"/>
                    <a:pt x="1022" y="356"/>
                    <a:pt x="1102" y="397"/>
                  </a:cubicBezTo>
                  <a:cubicBezTo>
                    <a:pt x="1173" y="427"/>
                    <a:pt x="1258" y="442"/>
                    <a:pt x="1345" y="442"/>
                  </a:cubicBezTo>
                  <a:cubicBezTo>
                    <a:pt x="1431" y="442"/>
                    <a:pt x="1519" y="427"/>
                    <a:pt x="1595" y="397"/>
                  </a:cubicBezTo>
                  <a:cubicBezTo>
                    <a:pt x="1694" y="346"/>
                    <a:pt x="1744" y="276"/>
                    <a:pt x="1776" y="166"/>
                  </a:cubicBezTo>
                  <a:cubicBezTo>
                    <a:pt x="1782" y="154"/>
                    <a:pt x="1768" y="145"/>
                    <a:pt x="1757" y="145"/>
                  </a:cubicBezTo>
                  <a:cubicBezTo>
                    <a:pt x="1750" y="145"/>
                    <a:pt x="1744" y="149"/>
                    <a:pt x="1744" y="156"/>
                  </a:cubicBezTo>
                  <a:cubicBezTo>
                    <a:pt x="1684" y="327"/>
                    <a:pt x="1554" y="387"/>
                    <a:pt x="1383" y="397"/>
                  </a:cubicBezTo>
                  <a:cubicBezTo>
                    <a:pt x="1368" y="398"/>
                    <a:pt x="1353" y="398"/>
                    <a:pt x="1338" y="398"/>
                  </a:cubicBezTo>
                  <a:cubicBezTo>
                    <a:pt x="1235" y="398"/>
                    <a:pt x="1138" y="370"/>
                    <a:pt x="1041" y="317"/>
                  </a:cubicBezTo>
                  <a:cubicBezTo>
                    <a:pt x="952" y="267"/>
                    <a:pt x="911" y="175"/>
                    <a:pt x="841" y="96"/>
                  </a:cubicBezTo>
                  <a:cubicBezTo>
                    <a:pt x="790" y="26"/>
                    <a:pt x="704" y="0"/>
                    <a:pt x="61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3"/>
            <p:cNvSpPr/>
            <p:nvPr/>
          </p:nvSpPr>
          <p:spPr>
            <a:xfrm>
              <a:off x="5682146" y="1954750"/>
              <a:ext cx="341465" cy="406703"/>
            </a:xfrm>
            <a:custGeom>
              <a:rect b="b" l="l" r="r" t="t"/>
              <a:pathLst>
                <a:path extrusionOk="0" h="1970" w="1654">
                  <a:moveTo>
                    <a:pt x="944" y="0"/>
                  </a:moveTo>
                  <a:cubicBezTo>
                    <a:pt x="890" y="0"/>
                    <a:pt x="836" y="9"/>
                    <a:pt x="783" y="32"/>
                  </a:cubicBezTo>
                  <a:cubicBezTo>
                    <a:pt x="573" y="126"/>
                    <a:pt x="334" y="390"/>
                    <a:pt x="368" y="651"/>
                  </a:cubicBezTo>
                  <a:lnTo>
                    <a:pt x="368" y="651"/>
                  </a:lnTo>
                  <a:cubicBezTo>
                    <a:pt x="215" y="653"/>
                    <a:pt x="143" y="840"/>
                    <a:pt x="143" y="963"/>
                  </a:cubicBezTo>
                  <a:cubicBezTo>
                    <a:pt x="133" y="1084"/>
                    <a:pt x="172" y="1416"/>
                    <a:pt x="13" y="1445"/>
                  </a:cubicBezTo>
                  <a:cubicBezTo>
                    <a:pt x="1" y="1454"/>
                    <a:pt x="1" y="1476"/>
                    <a:pt x="13" y="1486"/>
                  </a:cubicBezTo>
                  <a:cubicBezTo>
                    <a:pt x="31" y="1510"/>
                    <a:pt x="53" y="1519"/>
                    <a:pt x="77" y="1519"/>
                  </a:cubicBezTo>
                  <a:cubicBezTo>
                    <a:pt x="120" y="1519"/>
                    <a:pt x="169" y="1486"/>
                    <a:pt x="208" y="1455"/>
                  </a:cubicBezTo>
                  <a:lnTo>
                    <a:pt x="208" y="1455"/>
                  </a:lnTo>
                  <a:cubicBezTo>
                    <a:pt x="217" y="1534"/>
                    <a:pt x="202" y="1643"/>
                    <a:pt x="263" y="1707"/>
                  </a:cubicBezTo>
                  <a:cubicBezTo>
                    <a:pt x="302" y="1746"/>
                    <a:pt x="333" y="1787"/>
                    <a:pt x="384" y="1816"/>
                  </a:cubicBezTo>
                  <a:cubicBezTo>
                    <a:pt x="454" y="1857"/>
                    <a:pt x="463" y="1917"/>
                    <a:pt x="514" y="1967"/>
                  </a:cubicBezTo>
                  <a:cubicBezTo>
                    <a:pt x="517" y="1969"/>
                    <a:pt x="521" y="1970"/>
                    <a:pt x="525" y="1970"/>
                  </a:cubicBezTo>
                  <a:cubicBezTo>
                    <a:pt x="543" y="1970"/>
                    <a:pt x="560" y="1954"/>
                    <a:pt x="543" y="1936"/>
                  </a:cubicBezTo>
                  <a:cubicBezTo>
                    <a:pt x="514" y="1907"/>
                    <a:pt x="504" y="1857"/>
                    <a:pt x="473" y="1828"/>
                  </a:cubicBezTo>
                  <a:cubicBezTo>
                    <a:pt x="444" y="1806"/>
                    <a:pt x="413" y="1787"/>
                    <a:pt x="384" y="1768"/>
                  </a:cubicBezTo>
                  <a:cubicBezTo>
                    <a:pt x="242" y="1686"/>
                    <a:pt x="263" y="1546"/>
                    <a:pt x="242" y="1416"/>
                  </a:cubicBezTo>
                  <a:cubicBezTo>
                    <a:pt x="242" y="1404"/>
                    <a:pt x="235" y="1398"/>
                    <a:pt x="228" y="1398"/>
                  </a:cubicBezTo>
                  <a:cubicBezTo>
                    <a:pt x="223" y="1398"/>
                    <a:pt x="217" y="1401"/>
                    <a:pt x="213" y="1406"/>
                  </a:cubicBezTo>
                  <a:cubicBezTo>
                    <a:pt x="183" y="1428"/>
                    <a:pt x="126" y="1476"/>
                    <a:pt x="78" y="1476"/>
                  </a:cubicBezTo>
                  <a:cubicBezTo>
                    <a:pt x="74" y="1476"/>
                    <a:pt x="70" y="1476"/>
                    <a:pt x="66" y="1475"/>
                  </a:cubicBezTo>
                  <a:lnTo>
                    <a:pt x="66" y="1475"/>
                  </a:lnTo>
                  <a:cubicBezTo>
                    <a:pt x="147" y="1437"/>
                    <a:pt x="163" y="1323"/>
                    <a:pt x="172" y="1235"/>
                  </a:cubicBezTo>
                  <a:cubicBezTo>
                    <a:pt x="172" y="1166"/>
                    <a:pt x="181" y="1093"/>
                    <a:pt x="181" y="1014"/>
                  </a:cubicBezTo>
                  <a:cubicBezTo>
                    <a:pt x="181" y="899"/>
                    <a:pt x="210" y="692"/>
                    <a:pt x="369" y="692"/>
                  </a:cubicBezTo>
                  <a:cubicBezTo>
                    <a:pt x="377" y="692"/>
                    <a:pt x="385" y="693"/>
                    <a:pt x="393" y="694"/>
                  </a:cubicBezTo>
                  <a:cubicBezTo>
                    <a:pt x="403" y="694"/>
                    <a:pt x="413" y="684"/>
                    <a:pt x="413" y="662"/>
                  </a:cubicBezTo>
                  <a:cubicBezTo>
                    <a:pt x="352" y="412"/>
                    <a:pt x="615" y="130"/>
                    <a:pt x="844" y="51"/>
                  </a:cubicBezTo>
                  <a:cubicBezTo>
                    <a:pt x="872" y="41"/>
                    <a:pt x="904" y="37"/>
                    <a:pt x="937" y="37"/>
                  </a:cubicBezTo>
                  <a:cubicBezTo>
                    <a:pt x="1043" y="37"/>
                    <a:pt x="1164" y="78"/>
                    <a:pt x="1255" y="101"/>
                  </a:cubicBezTo>
                  <a:cubicBezTo>
                    <a:pt x="1385" y="142"/>
                    <a:pt x="1506" y="202"/>
                    <a:pt x="1616" y="272"/>
                  </a:cubicBezTo>
                  <a:cubicBezTo>
                    <a:pt x="1621" y="276"/>
                    <a:pt x="1624" y="277"/>
                    <a:pt x="1628" y="277"/>
                  </a:cubicBezTo>
                  <a:cubicBezTo>
                    <a:pt x="1644" y="277"/>
                    <a:pt x="1654" y="249"/>
                    <a:pt x="1638" y="241"/>
                  </a:cubicBezTo>
                  <a:cubicBezTo>
                    <a:pt x="1506" y="152"/>
                    <a:pt x="1366" y="92"/>
                    <a:pt x="1205" y="51"/>
                  </a:cubicBezTo>
                  <a:cubicBezTo>
                    <a:pt x="1123" y="25"/>
                    <a:pt x="1034" y="0"/>
                    <a:pt x="94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3"/>
            <p:cNvSpPr/>
            <p:nvPr/>
          </p:nvSpPr>
          <p:spPr>
            <a:xfrm>
              <a:off x="5941646" y="2012554"/>
              <a:ext cx="156694" cy="43148"/>
            </a:xfrm>
            <a:custGeom>
              <a:rect b="b" l="l" r="r" t="t"/>
              <a:pathLst>
                <a:path extrusionOk="0" h="209" w="759">
                  <a:moveTo>
                    <a:pt x="33" y="0"/>
                  </a:moveTo>
                  <a:cubicBezTo>
                    <a:pt x="16" y="0"/>
                    <a:pt x="1" y="32"/>
                    <a:pt x="20" y="43"/>
                  </a:cubicBezTo>
                  <a:cubicBezTo>
                    <a:pt x="143" y="117"/>
                    <a:pt x="322" y="209"/>
                    <a:pt x="485" y="209"/>
                  </a:cubicBezTo>
                  <a:cubicBezTo>
                    <a:pt x="587" y="209"/>
                    <a:pt x="682" y="172"/>
                    <a:pt x="752" y="72"/>
                  </a:cubicBezTo>
                  <a:cubicBezTo>
                    <a:pt x="759" y="58"/>
                    <a:pt x="745" y="43"/>
                    <a:pt x="730" y="43"/>
                  </a:cubicBezTo>
                  <a:cubicBezTo>
                    <a:pt x="723" y="43"/>
                    <a:pt x="717" y="46"/>
                    <a:pt x="711" y="52"/>
                  </a:cubicBezTo>
                  <a:cubicBezTo>
                    <a:pt x="653" y="140"/>
                    <a:pt x="572" y="172"/>
                    <a:pt x="485" y="172"/>
                  </a:cubicBezTo>
                  <a:cubicBezTo>
                    <a:pt x="330" y="172"/>
                    <a:pt x="154" y="73"/>
                    <a:pt x="39" y="2"/>
                  </a:cubicBezTo>
                  <a:cubicBezTo>
                    <a:pt x="37" y="1"/>
                    <a:pt x="35" y="0"/>
                    <a:pt x="3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3"/>
            <p:cNvSpPr/>
            <p:nvPr/>
          </p:nvSpPr>
          <p:spPr>
            <a:xfrm>
              <a:off x="5762453" y="2099261"/>
              <a:ext cx="25187" cy="27251"/>
            </a:xfrm>
            <a:custGeom>
              <a:rect b="b" l="l" r="r" t="t"/>
              <a:pathLst>
                <a:path extrusionOk="0" h="132" w="122">
                  <a:moveTo>
                    <a:pt x="40" y="1"/>
                  </a:moveTo>
                  <a:cubicBezTo>
                    <a:pt x="38" y="1"/>
                    <a:pt x="36" y="1"/>
                    <a:pt x="33" y="3"/>
                  </a:cubicBezTo>
                  <a:cubicBezTo>
                    <a:pt x="24" y="3"/>
                    <a:pt x="14" y="13"/>
                    <a:pt x="14" y="23"/>
                  </a:cubicBezTo>
                  <a:cubicBezTo>
                    <a:pt x="0" y="38"/>
                    <a:pt x="16" y="52"/>
                    <a:pt x="30" y="52"/>
                  </a:cubicBezTo>
                  <a:cubicBezTo>
                    <a:pt x="33" y="52"/>
                    <a:pt x="35" y="52"/>
                    <a:pt x="38" y="51"/>
                  </a:cubicBezTo>
                  <a:lnTo>
                    <a:pt x="38" y="51"/>
                  </a:lnTo>
                  <a:cubicBezTo>
                    <a:pt x="51" y="72"/>
                    <a:pt x="60" y="100"/>
                    <a:pt x="74" y="124"/>
                  </a:cubicBezTo>
                  <a:cubicBezTo>
                    <a:pt x="80" y="129"/>
                    <a:pt x="86" y="132"/>
                    <a:pt x="93" y="132"/>
                  </a:cubicBezTo>
                  <a:cubicBezTo>
                    <a:pt x="108" y="132"/>
                    <a:pt x="122" y="118"/>
                    <a:pt x="115" y="104"/>
                  </a:cubicBezTo>
                  <a:cubicBezTo>
                    <a:pt x="93" y="73"/>
                    <a:pt x="84" y="44"/>
                    <a:pt x="65" y="23"/>
                  </a:cubicBezTo>
                  <a:cubicBezTo>
                    <a:pt x="57" y="15"/>
                    <a:pt x="49" y="1"/>
                    <a:pt x="4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3"/>
            <p:cNvSpPr/>
            <p:nvPr/>
          </p:nvSpPr>
          <p:spPr>
            <a:xfrm>
              <a:off x="5774633" y="2029896"/>
              <a:ext cx="35509" cy="70605"/>
            </a:xfrm>
            <a:custGeom>
              <a:rect b="b" l="l" r="r" t="t"/>
              <a:pathLst>
                <a:path extrusionOk="0" h="342" w="172">
                  <a:moveTo>
                    <a:pt x="140" y="1"/>
                  </a:moveTo>
                  <a:cubicBezTo>
                    <a:pt x="135" y="1"/>
                    <a:pt x="130" y="3"/>
                    <a:pt x="126" y="7"/>
                  </a:cubicBezTo>
                  <a:cubicBezTo>
                    <a:pt x="34" y="99"/>
                    <a:pt x="15" y="209"/>
                    <a:pt x="6" y="320"/>
                  </a:cubicBezTo>
                  <a:cubicBezTo>
                    <a:pt x="1" y="334"/>
                    <a:pt x="8" y="342"/>
                    <a:pt x="18" y="342"/>
                  </a:cubicBezTo>
                  <a:cubicBezTo>
                    <a:pt x="28" y="342"/>
                    <a:pt x="40" y="334"/>
                    <a:pt x="46" y="320"/>
                  </a:cubicBezTo>
                  <a:cubicBezTo>
                    <a:pt x="56" y="219"/>
                    <a:pt x="75" y="118"/>
                    <a:pt x="155" y="38"/>
                  </a:cubicBezTo>
                  <a:cubicBezTo>
                    <a:pt x="172" y="23"/>
                    <a:pt x="156" y="1"/>
                    <a:pt x="14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3"/>
            <p:cNvSpPr/>
            <p:nvPr/>
          </p:nvSpPr>
          <p:spPr>
            <a:xfrm>
              <a:off x="5785368" y="2049095"/>
              <a:ext cx="37367" cy="38193"/>
            </a:xfrm>
            <a:custGeom>
              <a:rect b="b" l="l" r="r" t="t"/>
              <a:pathLst>
                <a:path extrusionOk="0" h="185" w="181">
                  <a:moveTo>
                    <a:pt x="150" y="0"/>
                  </a:moveTo>
                  <a:cubicBezTo>
                    <a:pt x="145" y="0"/>
                    <a:pt x="140" y="2"/>
                    <a:pt x="134" y="6"/>
                  </a:cubicBezTo>
                  <a:cubicBezTo>
                    <a:pt x="84" y="46"/>
                    <a:pt x="55" y="95"/>
                    <a:pt x="14" y="155"/>
                  </a:cubicBezTo>
                  <a:cubicBezTo>
                    <a:pt x="0" y="170"/>
                    <a:pt x="16" y="184"/>
                    <a:pt x="29" y="184"/>
                  </a:cubicBezTo>
                  <a:cubicBezTo>
                    <a:pt x="35" y="184"/>
                    <a:pt x="40" y="182"/>
                    <a:pt x="43" y="176"/>
                  </a:cubicBezTo>
                  <a:cubicBezTo>
                    <a:pt x="84" y="126"/>
                    <a:pt x="115" y="75"/>
                    <a:pt x="163" y="34"/>
                  </a:cubicBezTo>
                  <a:cubicBezTo>
                    <a:pt x="180" y="27"/>
                    <a:pt x="170" y="0"/>
                    <a:pt x="15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3"/>
            <p:cNvSpPr/>
            <p:nvPr/>
          </p:nvSpPr>
          <p:spPr>
            <a:xfrm>
              <a:off x="5674301" y="2296416"/>
              <a:ext cx="21677" cy="45625"/>
            </a:xfrm>
            <a:custGeom>
              <a:rect b="b" l="l" r="r" t="t"/>
              <a:pathLst>
                <a:path extrusionOk="0" h="221" w="105">
                  <a:moveTo>
                    <a:pt x="26" y="1"/>
                  </a:moveTo>
                  <a:cubicBezTo>
                    <a:pt x="15" y="1"/>
                    <a:pt x="0" y="9"/>
                    <a:pt x="0" y="21"/>
                  </a:cubicBezTo>
                  <a:cubicBezTo>
                    <a:pt x="10" y="91"/>
                    <a:pt x="20" y="161"/>
                    <a:pt x="61" y="211"/>
                  </a:cubicBezTo>
                  <a:cubicBezTo>
                    <a:pt x="63" y="218"/>
                    <a:pt x="69" y="220"/>
                    <a:pt x="75" y="220"/>
                  </a:cubicBezTo>
                  <a:cubicBezTo>
                    <a:pt x="89" y="220"/>
                    <a:pt x="105" y="206"/>
                    <a:pt x="89" y="192"/>
                  </a:cubicBezTo>
                  <a:cubicBezTo>
                    <a:pt x="61" y="141"/>
                    <a:pt x="51" y="72"/>
                    <a:pt x="39" y="11"/>
                  </a:cubicBezTo>
                  <a:cubicBezTo>
                    <a:pt x="39" y="4"/>
                    <a:pt x="33" y="1"/>
                    <a:pt x="2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3"/>
            <p:cNvSpPr/>
            <p:nvPr/>
          </p:nvSpPr>
          <p:spPr>
            <a:xfrm>
              <a:off x="5936072" y="2505544"/>
              <a:ext cx="77418" cy="14864"/>
            </a:xfrm>
            <a:custGeom>
              <a:rect b="b" l="l" r="r" t="t"/>
              <a:pathLst>
                <a:path extrusionOk="0" h="72" w="375">
                  <a:moveTo>
                    <a:pt x="25" y="0"/>
                  </a:moveTo>
                  <a:cubicBezTo>
                    <a:pt x="4" y="0"/>
                    <a:pt x="0" y="33"/>
                    <a:pt x="25" y="41"/>
                  </a:cubicBezTo>
                  <a:cubicBezTo>
                    <a:pt x="82" y="64"/>
                    <a:pt x="145" y="71"/>
                    <a:pt x="209" y="71"/>
                  </a:cubicBezTo>
                  <a:cubicBezTo>
                    <a:pt x="259" y="71"/>
                    <a:pt x="309" y="67"/>
                    <a:pt x="358" y="63"/>
                  </a:cubicBezTo>
                  <a:cubicBezTo>
                    <a:pt x="375" y="52"/>
                    <a:pt x="369" y="20"/>
                    <a:pt x="354" y="20"/>
                  </a:cubicBezTo>
                  <a:cubicBezTo>
                    <a:pt x="352" y="20"/>
                    <a:pt x="350" y="21"/>
                    <a:pt x="348" y="22"/>
                  </a:cubicBezTo>
                  <a:cubicBezTo>
                    <a:pt x="307" y="25"/>
                    <a:pt x="268" y="27"/>
                    <a:pt x="230" y="27"/>
                  </a:cubicBezTo>
                  <a:cubicBezTo>
                    <a:pt x="163" y="27"/>
                    <a:pt x="99" y="21"/>
                    <a:pt x="35" y="2"/>
                  </a:cubicBezTo>
                  <a:cubicBezTo>
                    <a:pt x="31" y="1"/>
                    <a:pt x="28" y="0"/>
                    <a:pt x="2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3"/>
            <p:cNvSpPr/>
            <p:nvPr/>
          </p:nvSpPr>
          <p:spPr>
            <a:xfrm>
              <a:off x="5446180" y="2543117"/>
              <a:ext cx="969481" cy="848502"/>
            </a:xfrm>
            <a:custGeom>
              <a:rect b="b" l="l" r="r" t="t"/>
              <a:pathLst>
                <a:path extrusionOk="0" h="4110" w="4696">
                  <a:moveTo>
                    <a:pt x="1074" y="1845"/>
                  </a:moveTo>
                  <a:cubicBezTo>
                    <a:pt x="1064" y="1877"/>
                    <a:pt x="1064" y="1915"/>
                    <a:pt x="1064" y="1956"/>
                  </a:cubicBezTo>
                  <a:lnTo>
                    <a:pt x="1014" y="1956"/>
                  </a:lnTo>
                  <a:cubicBezTo>
                    <a:pt x="1036" y="1915"/>
                    <a:pt x="1055" y="1877"/>
                    <a:pt x="1074" y="1845"/>
                  </a:cubicBezTo>
                  <a:close/>
                  <a:moveTo>
                    <a:pt x="3602" y="2026"/>
                  </a:moveTo>
                  <a:lnTo>
                    <a:pt x="3602" y="2026"/>
                  </a:lnTo>
                  <a:cubicBezTo>
                    <a:pt x="3684" y="2228"/>
                    <a:pt x="3773" y="2438"/>
                    <a:pt x="3884" y="2628"/>
                  </a:cubicBezTo>
                  <a:cubicBezTo>
                    <a:pt x="3804" y="2659"/>
                    <a:pt x="3723" y="2678"/>
                    <a:pt x="3653" y="2698"/>
                  </a:cubicBezTo>
                  <a:cubicBezTo>
                    <a:pt x="3643" y="2488"/>
                    <a:pt x="3624" y="2257"/>
                    <a:pt x="3602" y="2026"/>
                  </a:cubicBezTo>
                  <a:close/>
                  <a:moveTo>
                    <a:pt x="1938" y="1"/>
                  </a:moveTo>
                  <a:cubicBezTo>
                    <a:pt x="1926" y="49"/>
                    <a:pt x="1926" y="100"/>
                    <a:pt x="1938" y="150"/>
                  </a:cubicBezTo>
                  <a:cubicBezTo>
                    <a:pt x="1828" y="150"/>
                    <a:pt x="1796" y="160"/>
                    <a:pt x="1686" y="170"/>
                  </a:cubicBezTo>
                  <a:cubicBezTo>
                    <a:pt x="1657" y="170"/>
                    <a:pt x="1616" y="170"/>
                    <a:pt x="1587" y="160"/>
                  </a:cubicBezTo>
                  <a:cubicBezTo>
                    <a:pt x="1471" y="155"/>
                    <a:pt x="1403" y="146"/>
                    <a:pt x="1346" y="146"/>
                  </a:cubicBezTo>
                  <a:cubicBezTo>
                    <a:pt x="1299" y="146"/>
                    <a:pt x="1259" y="152"/>
                    <a:pt x="1204" y="170"/>
                  </a:cubicBezTo>
                  <a:cubicBezTo>
                    <a:pt x="995" y="242"/>
                    <a:pt x="865" y="603"/>
                    <a:pt x="804" y="793"/>
                  </a:cubicBezTo>
                  <a:cubicBezTo>
                    <a:pt x="735" y="1024"/>
                    <a:pt x="181" y="1906"/>
                    <a:pt x="111" y="2156"/>
                  </a:cubicBezTo>
                  <a:cubicBezTo>
                    <a:pt x="92" y="2216"/>
                    <a:pt x="72" y="2298"/>
                    <a:pt x="60" y="2368"/>
                  </a:cubicBezTo>
                  <a:cubicBezTo>
                    <a:pt x="0" y="2618"/>
                    <a:pt x="72" y="2710"/>
                    <a:pt x="193" y="2799"/>
                  </a:cubicBezTo>
                  <a:cubicBezTo>
                    <a:pt x="256" y="2838"/>
                    <a:pt x="314" y="2851"/>
                    <a:pt x="370" y="2851"/>
                  </a:cubicBezTo>
                  <a:cubicBezTo>
                    <a:pt x="446" y="2851"/>
                    <a:pt x="518" y="2826"/>
                    <a:pt x="592" y="2808"/>
                  </a:cubicBezTo>
                  <a:cubicBezTo>
                    <a:pt x="773" y="2770"/>
                    <a:pt x="855" y="2748"/>
                    <a:pt x="1004" y="2678"/>
                  </a:cubicBezTo>
                  <a:lnTo>
                    <a:pt x="1004" y="2678"/>
                  </a:lnTo>
                  <a:cubicBezTo>
                    <a:pt x="975" y="2960"/>
                    <a:pt x="944" y="3211"/>
                    <a:pt x="925" y="3300"/>
                  </a:cubicBezTo>
                  <a:cubicBezTo>
                    <a:pt x="893" y="3461"/>
                    <a:pt x="833" y="3661"/>
                    <a:pt x="903" y="3822"/>
                  </a:cubicBezTo>
                  <a:cubicBezTo>
                    <a:pt x="1014" y="4063"/>
                    <a:pt x="1235" y="4063"/>
                    <a:pt x="1466" y="4082"/>
                  </a:cubicBezTo>
                  <a:cubicBezTo>
                    <a:pt x="1627" y="4100"/>
                    <a:pt x="1790" y="4110"/>
                    <a:pt x="1953" y="4110"/>
                  </a:cubicBezTo>
                  <a:cubicBezTo>
                    <a:pt x="2165" y="4110"/>
                    <a:pt x="2379" y="4093"/>
                    <a:pt x="2589" y="4053"/>
                  </a:cubicBezTo>
                  <a:cubicBezTo>
                    <a:pt x="2820" y="4003"/>
                    <a:pt x="3051" y="3974"/>
                    <a:pt x="3272" y="3923"/>
                  </a:cubicBezTo>
                  <a:cubicBezTo>
                    <a:pt x="3383" y="3892"/>
                    <a:pt x="3564" y="3933"/>
                    <a:pt x="3653" y="3873"/>
                  </a:cubicBezTo>
                  <a:cubicBezTo>
                    <a:pt x="3783" y="3772"/>
                    <a:pt x="3732" y="3531"/>
                    <a:pt x="3723" y="3391"/>
                  </a:cubicBezTo>
                  <a:cubicBezTo>
                    <a:pt x="3713" y="3381"/>
                    <a:pt x="3713" y="3341"/>
                    <a:pt x="3713" y="3290"/>
                  </a:cubicBezTo>
                  <a:lnTo>
                    <a:pt x="3763" y="3290"/>
                  </a:lnTo>
                  <a:cubicBezTo>
                    <a:pt x="3894" y="3290"/>
                    <a:pt x="4074" y="3261"/>
                    <a:pt x="4194" y="3251"/>
                  </a:cubicBezTo>
                  <a:cubicBezTo>
                    <a:pt x="4315" y="3230"/>
                    <a:pt x="4445" y="3170"/>
                    <a:pt x="4536" y="3109"/>
                  </a:cubicBezTo>
                  <a:cubicBezTo>
                    <a:pt x="4647" y="3030"/>
                    <a:pt x="4657" y="2970"/>
                    <a:pt x="4686" y="2830"/>
                  </a:cubicBezTo>
                  <a:cubicBezTo>
                    <a:pt x="4695" y="2808"/>
                    <a:pt x="4695" y="2780"/>
                    <a:pt x="4695" y="2748"/>
                  </a:cubicBezTo>
                  <a:cubicBezTo>
                    <a:pt x="4695" y="2698"/>
                    <a:pt x="4686" y="2650"/>
                    <a:pt x="4666" y="2599"/>
                  </a:cubicBezTo>
                  <a:cubicBezTo>
                    <a:pt x="4657" y="2599"/>
                    <a:pt x="4657" y="2589"/>
                    <a:pt x="4657" y="2589"/>
                  </a:cubicBezTo>
                  <a:cubicBezTo>
                    <a:pt x="4647" y="2568"/>
                    <a:pt x="4647" y="2558"/>
                    <a:pt x="4635" y="2548"/>
                  </a:cubicBezTo>
                  <a:lnTo>
                    <a:pt x="4635" y="2529"/>
                  </a:lnTo>
                  <a:cubicBezTo>
                    <a:pt x="4625" y="2517"/>
                    <a:pt x="4616" y="2507"/>
                    <a:pt x="4616" y="2498"/>
                  </a:cubicBezTo>
                  <a:lnTo>
                    <a:pt x="4616" y="2488"/>
                  </a:lnTo>
                  <a:cubicBezTo>
                    <a:pt x="4597" y="2447"/>
                    <a:pt x="4575" y="2418"/>
                    <a:pt x="4565" y="2387"/>
                  </a:cubicBezTo>
                  <a:cubicBezTo>
                    <a:pt x="4486" y="2216"/>
                    <a:pt x="4406" y="2048"/>
                    <a:pt x="4334" y="1877"/>
                  </a:cubicBezTo>
                  <a:cubicBezTo>
                    <a:pt x="4235" y="1614"/>
                    <a:pt x="4154" y="1354"/>
                    <a:pt x="4045" y="1104"/>
                  </a:cubicBezTo>
                  <a:cubicBezTo>
                    <a:pt x="3973" y="904"/>
                    <a:pt x="3925" y="682"/>
                    <a:pt x="3804" y="511"/>
                  </a:cubicBezTo>
                  <a:cubicBezTo>
                    <a:pt x="3703" y="350"/>
                    <a:pt x="3602" y="201"/>
                    <a:pt x="3292" y="182"/>
                  </a:cubicBezTo>
                  <a:cubicBezTo>
                    <a:pt x="3272" y="170"/>
                    <a:pt x="3231" y="170"/>
                    <a:pt x="3202" y="170"/>
                  </a:cubicBezTo>
                  <a:cubicBezTo>
                    <a:pt x="3140" y="170"/>
                    <a:pt x="3074" y="177"/>
                    <a:pt x="3010" y="177"/>
                  </a:cubicBezTo>
                  <a:cubicBezTo>
                    <a:pt x="2940" y="177"/>
                    <a:pt x="2873" y="168"/>
                    <a:pt x="2820" y="131"/>
                  </a:cubicBezTo>
                  <a:lnTo>
                    <a:pt x="2820" y="11"/>
                  </a:lnTo>
                  <a:cubicBezTo>
                    <a:pt x="2817" y="8"/>
                    <a:pt x="2811" y="7"/>
                    <a:pt x="2801" y="7"/>
                  </a:cubicBezTo>
                  <a:cubicBezTo>
                    <a:pt x="2778" y="7"/>
                    <a:pt x="2728" y="13"/>
                    <a:pt x="2629" y="20"/>
                  </a:cubicBezTo>
                  <a:cubicBezTo>
                    <a:pt x="2585" y="22"/>
                    <a:pt x="2540" y="23"/>
                    <a:pt x="2495" y="23"/>
                  </a:cubicBezTo>
                  <a:cubicBezTo>
                    <a:pt x="2304" y="23"/>
                    <a:pt x="2108" y="9"/>
                    <a:pt x="1938"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3"/>
            <p:cNvSpPr/>
            <p:nvPr/>
          </p:nvSpPr>
          <p:spPr>
            <a:xfrm>
              <a:off x="5446180" y="2538781"/>
              <a:ext cx="975881" cy="857173"/>
            </a:xfrm>
            <a:custGeom>
              <a:rect b="b" l="l" r="r" t="t"/>
              <a:pathLst>
                <a:path extrusionOk="0" h="4152" w="4727">
                  <a:moveTo>
                    <a:pt x="1967" y="41"/>
                  </a:moveTo>
                  <a:cubicBezTo>
                    <a:pt x="2018" y="51"/>
                    <a:pt x="2068" y="51"/>
                    <a:pt x="2107" y="51"/>
                  </a:cubicBezTo>
                  <a:cubicBezTo>
                    <a:pt x="2218" y="51"/>
                    <a:pt x="2338" y="61"/>
                    <a:pt x="2449" y="61"/>
                  </a:cubicBezTo>
                  <a:cubicBezTo>
                    <a:pt x="2540" y="61"/>
                    <a:pt x="2629" y="51"/>
                    <a:pt x="2731" y="51"/>
                  </a:cubicBezTo>
                  <a:lnTo>
                    <a:pt x="2800" y="51"/>
                  </a:lnTo>
                  <a:cubicBezTo>
                    <a:pt x="2810" y="51"/>
                    <a:pt x="2800" y="130"/>
                    <a:pt x="2800" y="152"/>
                  </a:cubicBezTo>
                  <a:cubicBezTo>
                    <a:pt x="2800" y="181"/>
                    <a:pt x="2870" y="191"/>
                    <a:pt x="2889" y="203"/>
                  </a:cubicBezTo>
                  <a:cubicBezTo>
                    <a:pt x="2925" y="215"/>
                    <a:pt x="2961" y="218"/>
                    <a:pt x="2998" y="218"/>
                  </a:cubicBezTo>
                  <a:cubicBezTo>
                    <a:pt x="3046" y="218"/>
                    <a:pt x="3096" y="212"/>
                    <a:pt x="3142" y="212"/>
                  </a:cubicBezTo>
                  <a:cubicBezTo>
                    <a:pt x="3159" y="211"/>
                    <a:pt x="3175" y="211"/>
                    <a:pt x="3192" y="211"/>
                  </a:cubicBezTo>
                  <a:cubicBezTo>
                    <a:pt x="3349" y="211"/>
                    <a:pt x="3526" y="253"/>
                    <a:pt x="3643" y="361"/>
                  </a:cubicBezTo>
                  <a:cubicBezTo>
                    <a:pt x="3763" y="463"/>
                    <a:pt x="3843" y="634"/>
                    <a:pt x="3903" y="773"/>
                  </a:cubicBezTo>
                  <a:cubicBezTo>
                    <a:pt x="3973" y="963"/>
                    <a:pt x="4045" y="1154"/>
                    <a:pt x="4105" y="1334"/>
                  </a:cubicBezTo>
                  <a:cubicBezTo>
                    <a:pt x="4255" y="1736"/>
                    <a:pt x="4406" y="2129"/>
                    <a:pt x="4597" y="2519"/>
                  </a:cubicBezTo>
                  <a:cubicBezTo>
                    <a:pt x="4597" y="2522"/>
                    <a:pt x="4597" y="2524"/>
                    <a:pt x="4599" y="2525"/>
                  </a:cubicBezTo>
                  <a:lnTo>
                    <a:pt x="4599" y="2525"/>
                  </a:lnTo>
                  <a:cubicBezTo>
                    <a:pt x="4589" y="2526"/>
                    <a:pt x="4595" y="2537"/>
                    <a:pt x="4616" y="2560"/>
                  </a:cubicBezTo>
                  <a:cubicBezTo>
                    <a:pt x="4625" y="2579"/>
                    <a:pt x="4635" y="2598"/>
                    <a:pt x="4647" y="2630"/>
                  </a:cubicBezTo>
                  <a:cubicBezTo>
                    <a:pt x="4656" y="2657"/>
                    <a:pt x="4675" y="2714"/>
                    <a:pt x="4676" y="2755"/>
                  </a:cubicBezTo>
                  <a:lnTo>
                    <a:pt x="4676" y="2755"/>
                  </a:lnTo>
                  <a:cubicBezTo>
                    <a:pt x="4675" y="2757"/>
                    <a:pt x="4674" y="2761"/>
                    <a:pt x="4675" y="2765"/>
                  </a:cubicBezTo>
                  <a:lnTo>
                    <a:pt x="4675" y="2765"/>
                  </a:lnTo>
                  <a:cubicBezTo>
                    <a:pt x="4674" y="2770"/>
                    <a:pt x="4675" y="2775"/>
                    <a:pt x="4677" y="2778"/>
                  </a:cubicBezTo>
                  <a:lnTo>
                    <a:pt x="4677" y="2778"/>
                  </a:lnTo>
                  <a:cubicBezTo>
                    <a:pt x="4707" y="3214"/>
                    <a:pt x="4130" y="3293"/>
                    <a:pt x="3778" y="3293"/>
                  </a:cubicBezTo>
                  <a:cubicBezTo>
                    <a:pt x="3755" y="3293"/>
                    <a:pt x="3733" y="3292"/>
                    <a:pt x="3713" y="3292"/>
                  </a:cubicBezTo>
                  <a:cubicBezTo>
                    <a:pt x="3703" y="3292"/>
                    <a:pt x="3684" y="3301"/>
                    <a:pt x="3694" y="3311"/>
                  </a:cubicBezTo>
                  <a:cubicBezTo>
                    <a:pt x="3703" y="3453"/>
                    <a:pt x="3744" y="3602"/>
                    <a:pt x="3713" y="3754"/>
                  </a:cubicBezTo>
                  <a:cubicBezTo>
                    <a:pt x="3672" y="3963"/>
                    <a:pt x="3443" y="3894"/>
                    <a:pt x="3292" y="3923"/>
                  </a:cubicBezTo>
                  <a:cubicBezTo>
                    <a:pt x="2841" y="4004"/>
                    <a:pt x="2389" y="4103"/>
                    <a:pt x="1926" y="4103"/>
                  </a:cubicBezTo>
                  <a:cubicBezTo>
                    <a:pt x="1886" y="4106"/>
                    <a:pt x="1846" y="4107"/>
                    <a:pt x="1806" y="4107"/>
                  </a:cubicBezTo>
                  <a:cubicBezTo>
                    <a:pt x="1647" y="4107"/>
                    <a:pt x="1486" y="4090"/>
                    <a:pt x="1324" y="4074"/>
                  </a:cubicBezTo>
                  <a:cubicBezTo>
                    <a:pt x="1125" y="4055"/>
                    <a:pt x="944" y="3973"/>
                    <a:pt x="893" y="3754"/>
                  </a:cubicBezTo>
                  <a:cubicBezTo>
                    <a:pt x="865" y="3583"/>
                    <a:pt x="934" y="3402"/>
                    <a:pt x="954" y="3241"/>
                  </a:cubicBezTo>
                  <a:cubicBezTo>
                    <a:pt x="985" y="3061"/>
                    <a:pt x="1004" y="2880"/>
                    <a:pt x="1023" y="2699"/>
                  </a:cubicBezTo>
                  <a:cubicBezTo>
                    <a:pt x="1023" y="2680"/>
                    <a:pt x="1004" y="2680"/>
                    <a:pt x="995" y="2680"/>
                  </a:cubicBezTo>
                  <a:cubicBezTo>
                    <a:pt x="903" y="2719"/>
                    <a:pt x="804" y="2760"/>
                    <a:pt x="713" y="2779"/>
                  </a:cubicBezTo>
                  <a:cubicBezTo>
                    <a:pt x="602" y="2810"/>
                    <a:pt x="482" y="2851"/>
                    <a:pt x="373" y="2851"/>
                  </a:cubicBezTo>
                  <a:cubicBezTo>
                    <a:pt x="367" y="2852"/>
                    <a:pt x="361" y="2852"/>
                    <a:pt x="355" y="2852"/>
                  </a:cubicBezTo>
                  <a:cubicBezTo>
                    <a:pt x="251" y="2852"/>
                    <a:pt x="149" y="2775"/>
                    <a:pt x="92" y="2699"/>
                  </a:cubicBezTo>
                  <a:cubicBezTo>
                    <a:pt x="31" y="2598"/>
                    <a:pt x="72" y="2500"/>
                    <a:pt x="82" y="2389"/>
                  </a:cubicBezTo>
                  <a:cubicBezTo>
                    <a:pt x="121" y="2078"/>
                    <a:pt x="313" y="1787"/>
                    <a:pt x="462" y="1515"/>
                  </a:cubicBezTo>
                  <a:cubicBezTo>
                    <a:pt x="592" y="1286"/>
                    <a:pt x="754" y="1055"/>
                    <a:pt x="824" y="792"/>
                  </a:cubicBezTo>
                  <a:cubicBezTo>
                    <a:pt x="884" y="624"/>
                    <a:pt x="954" y="443"/>
                    <a:pt x="1074" y="301"/>
                  </a:cubicBezTo>
                  <a:cubicBezTo>
                    <a:pt x="1161" y="210"/>
                    <a:pt x="1265" y="189"/>
                    <a:pt x="1374" y="189"/>
                  </a:cubicBezTo>
                  <a:cubicBezTo>
                    <a:pt x="1444" y="189"/>
                    <a:pt x="1515" y="198"/>
                    <a:pt x="1585" y="202"/>
                  </a:cubicBezTo>
                  <a:lnTo>
                    <a:pt x="1585" y="202"/>
                  </a:lnTo>
                  <a:cubicBezTo>
                    <a:pt x="1586" y="203"/>
                    <a:pt x="1586" y="203"/>
                    <a:pt x="1587" y="203"/>
                  </a:cubicBezTo>
                  <a:cubicBezTo>
                    <a:pt x="1607" y="204"/>
                    <a:pt x="1627" y="205"/>
                    <a:pt x="1648" y="205"/>
                  </a:cubicBezTo>
                  <a:cubicBezTo>
                    <a:pt x="1741" y="205"/>
                    <a:pt x="1840" y="191"/>
                    <a:pt x="1938" y="191"/>
                  </a:cubicBezTo>
                  <a:cubicBezTo>
                    <a:pt x="1948" y="191"/>
                    <a:pt x="1958" y="181"/>
                    <a:pt x="1958" y="171"/>
                  </a:cubicBezTo>
                  <a:cubicBezTo>
                    <a:pt x="1958" y="152"/>
                    <a:pt x="1938" y="41"/>
                    <a:pt x="1967" y="41"/>
                  </a:cubicBezTo>
                  <a:close/>
                  <a:moveTo>
                    <a:pt x="1938" y="0"/>
                  </a:moveTo>
                  <a:cubicBezTo>
                    <a:pt x="1926" y="0"/>
                    <a:pt x="1917" y="10"/>
                    <a:pt x="1917" y="22"/>
                  </a:cubicBezTo>
                  <a:cubicBezTo>
                    <a:pt x="1917" y="61"/>
                    <a:pt x="1907" y="101"/>
                    <a:pt x="1917" y="130"/>
                  </a:cubicBezTo>
                  <a:cubicBezTo>
                    <a:pt x="1917" y="162"/>
                    <a:pt x="1837" y="152"/>
                    <a:pt x="1828" y="162"/>
                  </a:cubicBezTo>
                  <a:cubicBezTo>
                    <a:pt x="1773" y="162"/>
                    <a:pt x="1720" y="166"/>
                    <a:pt x="1666" y="166"/>
                  </a:cubicBezTo>
                  <a:cubicBezTo>
                    <a:pt x="1641" y="166"/>
                    <a:pt x="1616" y="165"/>
                    <a:pt x="1590" y="162"/>
                  </a:cubicBezTo>
                  <a:lnTo>
                    <a:pt x="1590" y="162"/>
                  </a:lnTo>
                  <a:cubicBezTo>
                    <a:pt x="1589" y="162"/>
                    <a:pt x="1588" y="162"/>
                    <a:pt x="1587" y="162"/>
                  </a:cubicBezTo>
                  <a:lnTo>
                    <a:pt x="1587" y="162"/>
                  </a:lnTo>
                  <a:cubicBezTo>
                    <a:pt x="1587" y="162"/>
                    <a:pt x="1587" y="162"/>
                    <a:pt x="1587" y="162"/>
                  </a:cubicBezTo>
                  <a:cubicBezTo>
                    <a:pt x="1516" y="157"/>
                    <a:pt x="1440" y="147"/>
                    <a:pt x="1365" y="147"/>
                  </a:cubicBezTo>
                  <a:cubicBezTo>
                    <a:pt x="1270" y="147"/>
                    <a:pt x="1178" y="164"/>
                    <a:pt x="1105" y="231"/>
                  </a:cubicBezTo>
                  <a:cubicBezTo>
                    <a:pt x="954" y="352"/>
                    <a:pt x="874" y="542"/>
                    <a:pt x="814" y="723"/>
                  </a:cubicBezTo>
                  <a:cubicBezTo>
                    <a:pt x="703" y="1045"/>
                    <a:pt x="523" y="1334"/>
                    <a:pt x="352" y="1626"/>
                  </a:cubicBezTo>
                  <a:cubicBezTo>
                    <a:pt x="272" y="1777"/>
                    <a:pt x="193" y="1917"/>
                    <a:pt x="133" y="2069"/>
                  </a:cubicBezTo>
                  <a:cubicBezTo>
                    <a:pt x="101" y="2138"/>
                    <a:pt x="82" y="2208"/>
                    <a:pt x="60" y="2278"/>
                  </a:cubicBezTo>
                  <a:cubicBezTo>
                    <a:pt x="41" y="2379"/>
                    <a:pt x="0" y="2509"/>
                    <a:pt x="22" y="2620"/>
                  </a:cubicBezTo>
                  <a:cubicBezTo>
                    <a:pt x="60" y="2779"/>
                    <a:pt x="212" y="2890"/>
                    <a:pt x="373" y="2890"/>
                  </a:cubicBezTo>
                  <a:cubicBezTo>
                    <a:pt x="382" y="2890"/>
                    <a:pt x="391" y="2891"/>
                    <a:pt x="400" y="2891"/>
                  </a:cubicBezTo>
                  <a:cubicBezTo>
                    <a:pt x="493" y="2891"/>
                    <a:pt x="601" y="2849"/>
                    <a:pt x="694" y="2829"/>
                  </a:cubicBezTo>
                  <a:cubicBezTo>
                    <a:pt x="793" y="2803"/>
                    <a:pt x="883" y="2768"/>
                    <a:pt x="981" y="2731"/>
                  </a:cubicBezTo>
                  <a:lnTo>
                    <a:pt x="981" y="2731"/>
                  </a:lnTo>
                  <a:cubicBezTo>
                    <a:pt x="952" y="2962"/>
                    <a:pt x="932" y="3201"/>
                    <a:pt x="884" y="3431"/>
                  </a:cubicBezTo>
                  <a:cubicBezTo>
                    <a:pt x="833" y="3634"/>
                    <a:pt x="824" y="3874"/>
                    <a:pt x="1014" y="4014"/>
                  </a:cubicBezTo>
                  <a:cubicBezTo>
                    <a:pt x="1185" y="4134"/>
                    <a:pt x="1445" y="4125"/>
                    <a:pt x="1657" y="4144"/>
                  </a:cubicBezTo>
                  <a:cubicBezTo>
                    <a:pt x="1734" y="4149"/>
                    <a:pt x="1811" y="4151"/>
                    <a:pt x="1889" y="4151"/>
                  </a:cubicBezTo>
                  <a:cubicBezTo>
                    <a:pt x="2125" y="4151"/>
                    <a:pt x="2362" y="4129"/>
                    <a:pt x="2589" y="4084"/>
                  </a:cubicBezTo>
                  <a:cubicBezTo>
                    <a:pt x="2880" y="4033"/>
                    <a:pt x="3181" y="3954"/>
                    <a:pt x="3482" y="3954"/>
                  </a:cubicBezTo>
                  <a:cubicBezTo>
                    <a:pt x="3684" y="3954"/>
                    <a:pt x="3763" y="3824"/>
                    <a:pt x="3763" y="3634"/>
                  </a:cubicBezTo>
                  <a:cubicBezTo>
                    <a:pt x="3763" y="3532"/>
                    <a:pt x="3744" y="3441"/>
                    <a:pt x="3732" y="3352"/>
                  </a:cubicBezTo>
                  <a:cubicBezTo>
                    <a:pt x="3732" y="3334"/>
                    <a:pt x="3771" y="3330"/>
                    <a:pt x="3808" y="3330"/>
                  </a:cubicBezTo>
                  <a:cubicBezTo>
                    <a:pt x="3837" y="3330"/>
                    <a:pt x="3865" y="3333"/>
                    <a:pt x="3874" y="3333"/>
                  </a:cubicBezTo>
                  <a:cubicBezTo>
                    <a:pt x="3934" y="3321"/>
                    <a:pt x="4004" y="3311"/>
                    <a:pt x="4064" y="3301"/>
                  </a:cubicBezTo>
                  <a:cubicBezTo>
                    <a:pt x="4264" y="3282"/>
                    <a:pt x="4505" y="3232"/>
                    <a:pt x="4635" y="3061"/>
                  </a:cubicBezTo>
                  <a:cubicBezTo>
                    <a:pt x="4695" y="2981"/>
                    <a:pt x="4717" y="2861"/>
                    <a:pt x="4717" y="2769"/>
                  </a:cubicBezTo>
                  <a:cubicBezTo>
                    <a:pt x="4727" y="2680"/>
                    <a:pt x="4666" y="2579"/>
                    <a:pt x="4625" y="2500"/>
                  </a:cubicBezTo>
                  <a:cubicBezTo>
                    <a:pt x="4625" y="2490"/>
                    <a:pt x="4616" y="2490"/>
                    <a:pt x="4606" y="2490"/>
                  </a:cubicBezTo>
                  <a:cubicBezTo>
                    <a:pt x="4625" y="2478"/>
                    <a:pt x="4515" y="2249"/>
                    <a:pt x="4505" y="2227"/>
                  </a:cubicBezTo>
                  <a:cubicBezTo>
                    <a:pt x="4455" y="2117"/>
                    <a:pt x="4406" y="2008"/>
                    <a:pt x="4356" y="1888"/>
                  </a:cubicBezTo>
                  <a:cubicBezTo>
                    <a:pt x="4264" y="1686"/>
                    <a:pt x="4204" y="1467"/>
                    <a:pt x="4125" y="1255"/>
                  </a:cubicBezTo>
                  <a:cubicBezTo>
                    <a:pt x="4004" y="944"/>
                    <a:pt x="3925" y="573"/>
                    <a:pt x="3672" y="333"/>
                  </a:cubicBezTo>
                  <a:cubicBezTo>
                    <a:pt x="3564" y="212"/>
                    <a:pt x="3422" y="212"/>
                    <a:pt x="3272" y="171"/>
                  </a:cubicBezTo>
                  <a:cubicBezTo>
                    <a:pt x="3247" y="165"/>
                    <a:pt x="3221" y="163"/>
                    <a:pt x="3195" y="163"/>
                  </a:cubicBezTo>
                  <a:cubicBezTo>
                    <a:pt x="3136" y="163"/>
                    <a:pt x="3077" y="174"/>
                    <a:pt x="3022" y="181"/>
                  </a:cubicBezTo>
                  <a:cubicBezTo>
                    <a:pt x="2962" y="181"/>
                    <a:pt x="2911" y="171"/>
                    <a:pt x="2861" y="142"/>
                  </a:cubicBezTo>
                  <a:cubicBezTo>
                    <a:pt x="2829" y="130"/>
                    <a:pt x="2851" y="61"/>
                    <a:pt x="2841" y="41"/>
                  </a:cubicBezTo>
                  <a:cubicBezTo>
                    <a:pt x="2832" y="10"/>
                    <a:pt x="2790" y="1"/>
                    <a:pt x="2744" y="1"/>
                  </a:cubicBezTo>
                  <a:cubicBezTo>
                    <a:pt x="2687" y="1"/>
                    <a:pt x="2622" y="15"/>
                    <a:pt x="2601" y="22"/>
                  </a:cubicBezTo>
                  <a:cubicBezTo>
                    <a:pt x="2562" y="24"/>
                    <a:pt x="2523" y="24"/>
                    <a:pt x="2484" y="24"/>
                  </a:cubicBezTo>
                  <a:cubicBezTo>
                    <a:pt x="2302" y="24"/>
                    <a:pt x="2119" y="8"/>
                    <a:pt x="193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3"/>
            <p:cNvSpPr/>
            <p:nvPr/>
          </p:nvSpPr>
          <p:spPr>
            <a:xfrm>
              <a:off x="5651386" y="2919878"/>
              <a:ext cx="21058" cy="32206"/>
            </a:xfrm>
            <a:custGeom>
              <a:rect b="b" l="l" r="r" t="t"/>
              <a:pathLst>
                <a:path extrusionOk="0" h="156" w="102">
                  <a:moveTo>
                    <a:pt x="78" y="0"/>
                  </a:moveTo>
                  <a:cubicBezTo>
                    <a:pt x="71" y="0"/>
                    <a:pt x="64" y="3"/>
                    <a:pt x="61" y="11"/>
                  </a:cubicBezTo>
                  <a:cubicBezTo>
                    <a:pt x="42" y="52"/>
                    <a:pt x="20" y="81"/>
                    <a:pt x="10" y="121"/>
                  </a:cubicBezTo>
                  <a:cubicBezTo>
                    <a:pt x="1" y="131"/>
                    <a:pt x="10" y="150"/>
                    <a:pt x="20" y="150"/>
                  </a:cubicBezTo>
                  <a:lnTo>
                    <a:pt x="61" y="150"/>
                  </a:lnTo>
                  <a:cubicBezTo>
                    <a:pt x="66" y="154"/>
                    <a:pt x="71" y="155"/>
                    <a:pt x="75" y="155"/>
                  </a:cubicBezTo>
                  <a:cubicBezTo>
                    <a:pt x="85" y="155"/>
                    <a:pt x="90" y="145"/>
                    <a:pt x="90" y="131"/>
                  </a:cubicBezTo>
                  <a:cubicBezTo>
                    <a:pt x="90" y="102"/>
                    <a:pt x="90" y="61"/>
                    <a:pt x="102" y="20"/>
                  </a:cubicBezTo>
                  <a:cubicBezTo>
                    <a:pt x="102" y="8"/>
                    <a:pt x="90" y="0"/>
                    <a:pt x="7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3"/>
            <p:cNvSpPr/>
            <p:nvPr/>
          </p:nvSpPr>
          <p:spPr>
            <a:xfrm>
              <a:off x="6185663" y="2957038"/>
              <a:ext cx="67302" cy="147610"/>
            </a:xfrm>
            <a:custGeom>
              <a:rect b="b" l="l" r="r" t="t"/>
              <a:pathLst>
                <a:path extrusionOk="0" h="715" w="326">
                  <a:moveTo>
                    <a:pt x="52" y="143"/>
                  </a:moveTo>
                  <a:cubicBezTo>
                    <a:pt x="120" y="303"/>
                    <a:pt x="187" y="456"/>
                    <a:pt x="270" y="610"/>
                  </a:cubicBezTo>
                  <a:lnTo>
                    <a:pt x="270" y="610"/>
                  </a:lnTo>
                  <a:cubicBezTo>
                    <a:pt x="212" y="627"/>
                    <a:pt x="147" y="651"/>
                    <a:pt x="89" y="668"/>
                  </a:cubicBezTo>
                  <a:lnTo>
                    <a:pt x="89" y="668"/>
                  </a:lnTo>
                  <a:cubicBezTo>
                    <a:pt x="81" y="497"/>
                    <a:pt x="67" y="318"/>
                    <a:pt x="52" y="143"/>
                  </a:cubicBezTo>
                  <a:close/>
                  <a:moveTo>
                    <a:pt x="90" y="691"/>
                  </a:moveTo>
                  <a:lnTo>
                    <a:pt x="90" y="691"/>
                  </a:lnTo>
                  <a:cubicBezTo>
                    <a:pt x="90" y="692"/>
                    <a:pt x="90" y="692"/>
                    <a:pt x="90" y="693"/>
                  </a:cubicBezTo>
                  <a:cubicBezTo>
                    <a:pt x="90" y="692"/>
                    <a:pt x="90" y="692"/>
                    <a:pt x="90" y="691"/>
                  </a:cubicBezTo>
                  <a:close/>
                  <a:moveTo>
                    <a:pt x="28" y="1"/>
                  </a:moveTo>
                  <a:cubicBezTo>
                    <a:pt x="17" y="1"/>
                    <a:pt x="1" y="9"/>
                    <a:pt x="1" y="21"/>
                  </a:cubicBezTo>
                  <a:cubicBezTo>
                    <a:pt x="20" y="242"/>
                    <a:pt x="42" y="474"/>
                    <a:pt x="51" y="693"/>
                  </a:cubicBezTo>
                  <a:cubicBezTo>
                    <a:pt x="61" y="705"/>
                    <a:pt x="71" y="714"/>
                    <a:pt x="80" y="714"/>
                  </a:cubicBezTo>
                  <a:cubicBezTo>
                    <a:pt x="150" y="693"/>
                    <a:pt x="232" y="664"/>
                    <a:pt x="302" y="645"/>
                  </a:cubicBezTo>
                  <a:cubicBezTo>
                    <a:pt x="326" y="635"/>
                    <a:pt x="323" y="607"/>
                    <a:pt x="306" y="603"/>
                  </a:cubicBezTo>
                  <a:lnTo>
                    <a:pt x="306" y="603"/>
                  </a:lnTo>
                  <a:cubicBezTo>
                    <a:pt x="207" y="416"/>
                    <a:pt x="120" y="219"/>
                    <a:pt x="42" y="11"/>
                  </a:cubicBezTo>
                  <a:cubicBezTo>
                    <a:pt x="42" y="4"/>
                    <a:pt x="36" y="1"/>
                    <a:pt x="2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3"/>
            <p:cNvSpPr/>
            <p:nvPr/>
          </p:nvSpPr>
          <p:spPr>
            <a:xfrm>
              <a:off x="6235416" y="3043951"/>
              <a:ext cx="134811" cy="48309"/>
            </a:xfrm>
            <a:custGeom>
              <a:rect b="b" l="l" r="r" t="t"/>
              <a:pathLst>
                <a:path extrusionOk="0" h="234" w="653">
                  <a:moveTo>
                    <a:pt x="586" y="0"/>
                  </a:moveTo>
                  <a:cubicBezTo>
                    <a:pt x="397" y="0"/>
                    <a:pt x="199" y="136"/>
                    <a:pt x="30" y="192"/>
                  </a:cubicBezTo>
                  <a:cubicBezTo>
                    <a:pt x="1" y="202"/>
                    <a:pt x="10" y="233"/>
                    <a:pt x="42" y="233"/>
                  </a:cubicBezTo>
                  <a:cubicBezTo>
                    <a:pt x="210" y="177"/>
                    <a:pt x="396" y="41"/>
                    <a:pt x="582" y="41"/>
                  </a:cubicBezTo>
                  <a:cubicBezTo>
                    <a:pt x="596" y="41"/>
                    <a:pt x="609" y="42"/>
                    <a:pt x="622" y="43"/>
                  </a:cubicBezTo>
                  <a:cubicBezTo>
                    <a:pt x="625" y="44"/>
                    <a:pt x="628" y="44"/>
                    <a:pt x="631" y="44"/>
                  </a:cubicBezTo>
                  <a:cubicBezTo>
                    <a:pt x="653" y="44"/>
                    <a:pt x="650" y="11"/>
                    <a:pt x="622" y="2"/>
                  </a:cubicBezTo>
                  <a:cubicBezTo>
                    <a:pt x="610" y="1"/>
                    <a:pt x="598" y="0"/>
                    <a:pt x="58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3"/>
            <p:cNvSpPr/>
            <p:nvPr/>
          </p:nvSpPr>
          <p:spPr>
            <a:xfrm>
              <a:off x="6298175" y="3020004"/>
              <a:ext cx="33858" cy="34477"/>
            </a:xfrm>
            <a:custGeom>
              <a:rect b="b" l="l" r="r" t="t"/>
              <a:pathLst>
                <a:path extrusionOk="0" h="167" w="164">
                  <a:moveTo>
                    <a:pt x="133" y="1"/>
                  </a:moveTo>
                  <a:cubicBezTo>
                    <a:pt x="128" y="1"/>
                    <a:pt x="123" y="3"/>
                    <a:pt x="118" y="7"/>
                  </a:cubicBezTo>
                  <a:cubicBezTo>
                    <a:pt x="77" y="39"/>
                    <a:pt x="39" y="77"/>
                    <a:pt x="7" y="128"/>
                  </a:cubicBezTo>
                  <a:cubicBezTo>
                    <a:pt x="0" y="150"/>
                    <a:pt x="14" y="167"/>
                    <a:pt x="26" y="167"/>
                  </a:cubicBezTo>
                  <a:cubicBezTo>
                    <a:pt x="31" y="167"/>
                    <a:pt x="35" y="164"/>
                    <a:pt x="39" y="159"/>
                  </a:cubicBezTo>
                  <a:cubicBezTo>
                    <a:pt x="67" y="108"/>
                    <a:pt x="108" y="67"/>
                    <a:pt x="147" y="27"/>
                  </a:cubicBezTo>
                  <a:cubicBezTo>
                    <a:pt x="163" y="19"/>
                    <a:pt x="149" y="1"/>
                    <a:pt x="13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3"/>
            <p:cNvSpPr/>
            <p:nvPr/>
          </p:nvSpPr>
          <p:spPr>
            <a:xfrm>
              <a:off x="6127652" y="3128181"/>
              <a:ext cx="13832" cy="63586"/>
            </a:xfrm>
            <a:custGeom>
              <a:rect b="b" l="l" r="r" t="t"/>
              <a:pathLst>
                <a:path extrusionOk="0" h="308" w="67">
                  <a:moveTo>
                    <a:pt x="21" y="1"/>
                  </a:moveTo>
                  <a:cubicBezTo>
                    <a:pt x="10" y="1"/>
                    <a:pt x="0" y="6"/>
                    <a:pt x="0" y="15"/>
                  </a:cubicBezTo>
                  <a:cubicBezTo>
                    <a:pt x="10" y="104"/>
                    <a:pt x="10" y="206"/>
                    <a:pt x="32" y="297"/>
                  </a:cubicBezTo>
                  <a:cubicBezTo>
                    <a:pt x="32" y="304"/>
                    <a:pt x="37" y="307"/>
                    <a:pt x="43" y="307"/>
                  </a:cubicBezTo>
                  <a:cubicBezTo>
                    <a:pt x="54" y="307"/>
                    <a:pt x="66" y="299"/>
                    <a:pt x="60" y="285"/>
                  </a:cubicBezTo>
                  <a:cubicBezTo>
                    <a:pt x="51" y="196"/>
                    <a:pt x="51" y="104"/>
                    <a:pt x="41" y="15"/>
                  </a:cubicBezTo>
                  <a:cubicBezTo>
                    <a:pt x="41" y="6"/>
                    <a:pt x="31" y="1"/>
                    <a:pt x="2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3"/>
            <p:cNvSpPr/>
            <p:nvPr/>
          </p:nvSpPr>
          <p:spPr>
            <a:xfrm>
              <a:off x="5652005" y="2924420"/>
              <a:ext cx="19200" cy="26425"/>
            </a:xfrm>
            <a:custGeom>
              <a:rect b="b" l="l" r="r" t="t"/>
              <a:pathLst>
                <a:path extrusionOk="0" h="128" w="93">
                  <a:moveTo>
                    <a:pt x="62" y="0"/>
                  </a:moveTo>
                  <a:cubicBezTo>
                    <a:pt x="56" y="0"/>
                    <a:pt x="51" y="2"/>
                    <a:pt x="48" y="8"/>
                  </a:cubicBezTo>
                  <a:cubicBezTo>
                    <a:pt x="39" y="39"/>
                    <a:pt x="17" y="68"/>
                    <a:pt x="7" y="99"/>
                  </a:cubicBezTo>
                  <a:cubicBezTo>
                    <a:pt x="0" y="113"/>
                    <a:pt x="13" y="128"/>
                    <a:pt x="25" y="128"/>
                  </a:cubicBezTo>
                  <a:cubicBezTo>
                    <a:pt x="30" y="128"/>
                    <a:pt x="35" y="125"/>
                    <a:pt x="39" y="119"/>
                  </a:cubicBezTo>
                  <a:cubicBezTo>
                    <a:pt x="58" y="90"/>
                    <a:pt x="67" y="59"/>
                    <a:pt x="77" y="30"/>
                  </a:cubicBezTo>
                  <a:cubicBezTo>
                    <a:pt x="92" y="14"/>
                    <a:pt x="76" y="0"/>
                    <a:pt x="6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3"/>
            <p:cNvSpPr/>
            <p:nvPr/>
          </p:nvSpPr>
          <p:spPr>
            <a:xfrm>
              <a:off x="5635077" y="2820578"/>
              <a:ext cx="28077" cy="51199"/>
            </a:xfrm>
            <a:custGeom>
              <a:rect b="b" l="l" r="r" t="t"/>
              <a:pathLst>
                <a:path extrusionOk="0" h="248" w="136">
                  <a:moveTo>
                    <a:pt x="28" y="0"/>
                  </a:moveTo>
                  <a:cubicBezTo>
                    <a:pt x="16" y="0"/>
                    <a:pt x="0" y="11"/>
                    <a:pt x="0" y="29"/>
                  </a:cubicBezTo>
                  <a:cubicBezTo>
                    <a:pt x="19" y="102"/>
                    <a:pt x="39" y="181"/>
                    <a:pt x="89" y="241"/>
                  </a:cubicBezTo>
                  <a:cubicBezTo>
                    <a:pt x="94" y="246"/>
                    <a:pt x="99" y="248"/>
                    <a:pt x="104" y="248"/>
                  </a:cubicBezTo>
                  <a:cubicBezTo>
                    <a:pt x="120" y="248"/>
                    <a:pt x="135" y="227"/>
                    <a:pt x="121" y="210"/>
                  </a:cubicBezTo>
                  <a:cubicBezTo>
                    <a:pt x="70" y="162"/>
                    <a:pt x="60" y="90"/>
                    <a:pt x="39" y="10"/>
                  </a:cubicBezTo>
                  <a:cubicBezTo>
                    <a:pt x="39" y="3"/>
                    <a:pt x="34" y="0"/>
                    <a:pt x="2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3"/>
            <p:cNvSpPr/>
            <p:nvPr/>
          </p:nvSpPr>
          <p:spPr>
            <a:xfrm>
              <a:off x="5614019" y="3091434"/>
              <a:ext cx="615216" cy="303272"/>
            </a:xfrm>
            <a:custGeom>
              <a:rect b="b" l="l" r="r" t="t"/>
              <a:pathLst>
                <a:path extrusionOk="0" h="1469" w="2980">
                  <a:moveTo>
                    <a:pt x="191" y="1"/>
                  </a:moveTo>
                  <a:cubicBezTo>
                    <a:pt x="182" y="1"/>
                    <a:pt x="172" y="8"/>
                    <a:pt x="172" y="22"/>
                  </a:cubicBezTo>
                  <a:cubicBezTo>
                    <a:pt x="150" y="222"/>
                    <a:pt x="131" y="424"/>
                    <a:pt x="90" y="624"/>
                  </a:cubicBezTo>
                  <a:cubicBezTo>
                    <a:pt x="61" y="805"/>
                    <a:pt x="1" y="995"/>
                    <a:pt x="71" y="1176"/>
                  </a:cubicBezTo>
                  <a:cubicBezTo>
                    <a:pt x="131" y="1318"/>
                    <a:pt x="261" y="1388"/>
                    <a:pt x="413" y="1416"/>
                  </a:cubicBezTo>
                  <a:cubicBezTo>
                    <a:pt x="622" y="1467"/>
                    <a:pt x="853" y="1467"/>
                    <a:pt x="1075" y="1467"/>
                  </a:cubicBezTo>
                  <a:cubicBezTo>
                    <a:pt x="1108" y="1468"/>
                    <a:pt x="1140" y="1469"/>
                    <a:pt x="1173" y="1469"/>
                  </a:cubicBezTo>
                  <a:cubicBezTo>
                    <a:pt x="1391" y="1469"/>
                    <a:pt x="1607" y="1442"/>
                    <a:pt x="1816" y="1407"/>
                  </a:cubicBezTo>
                  <a:cubicBezTo>
                    <a:pt x="1946" y="1378"/>
                    <a:pt x="2076" y="1356"/>
                    <a:pt x="2197" y="1337"/>
                  </a:cubicBezTo>
                  <a:cubicBezTo>
                    <a:pt x="2329" y="1318"/>
                    <a:pt x="2459" y="1277"/>
                    <a:pt x="2589" y="1277"/>
                  </a:cubicBezTo>
                  <a:cubicBezTo>
                    <a:pt x="2719" y="1277"/>
                    <a:pt x="2881" y="1277"/>
                    <a:pt x="2931" y="1137"/>
                  </a:cubicBezTo>
                  <a:cubicBezTo>
                    <a:pt x="2979" y="976"/>
                    <a:pt x="2931" y="795"/>
                    <a:pt x="2919" y="634"/>
                  </a:cubicBezTo>
                  <a:cubicBezTo>
                    <a:pt x="2914" y="624"/>
                    <a:pt x="2902" y="620"/>
                    <a:pt x="2893" y="620"/>
                  </a:cubicBezTo>
                  <a:cubicBezTo>
                    <a:pt x="2883" y="620"/>
                    <a:pt x="2876" y="624"/>
                    <a:pt x="2881" y="634"/>
                  </a:cubicBezTo>
                  <a:cubicBezTo>
                    <a:pt x="2890" y="786"/>
                    <a:pt x="2931" y="935"/>
                    <a:pt x="2900" y="1077"/>
                  </a:cubicBezTo>
                  <a:cubicBezTo>
                    <a:pt x="2859" y="1286"/>
                    <a:pt x="2630" y="1217"/>
                    <a:pt x="2479" y="1246"/>
                  </a:cubicBezTo>
                  <a:cubicBezTo>
                    <a:pt x="2028" y="1327"/>
                    <a:pt x="1576" y="1426"/>
                    <a:pt x="1113" y="1426"/>
                  </a:cubicBezTo>
                  <a:cubicBezTo>
                    <a:pt x="1073" y="1429"/>
                    <a:pt x="1033" y="1430"/>
                    <a:pt x="993" y="1430"/>
                  </a:cubicBezTo>
                  <a:cubicBezTo>
                    <a:pt x="834" y="1430"/>
                    <a:pt x="673" y="1413"/>
                    <a:pt x="511" y="1397"/>
                  </a:cubicBezTo>
                  <a:cubicBezTo>
                    <a:pt x="312" y="1378"/>
                    <a:pt x="131" y="1296"/>
                    <a:pt x="80" y="1077"/>
                  </a:cubicBezTo>
                  <a:cubicBezTo>
                    <a:pt x="52" y="906"/>
                    <a:pt x="121" y="725"/>
                    <a:pt x="141" y="564"/>
                  </a:cubicBezTo>
                  <a:cubicBezTo>
                    <a:pt x="172" y="384"/>
                    <a:pt x="191" y="203"/>
                    <a:pt x="210" y="22"/>
                  </a:cubicBezTo>
                  <a:cubicBezTo>
                    <a:pt x="210" y="8"/>
                    <a:pt x="201" y="1"/>
                    <a:pt x="19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3"/>
            <p:cNvSpPr/>
            <p:nvPr/>
          </p:nvSpPr>
          <p:spPr>
            <a:xfrm>
              <a:off x="5661914" y="2740684"/>
              <a:ext cx="14451" cy="211609"/>
            </a:xfrm>
            <a:custGeom>
              <a:rect b="b" l="l" r="r" t="t"/>
              <a:pathLst>
                <a:path extrusionOk="0" h="1025" w="70">
                  <a:moveTo>
                    <a:pt x="50" y="0"/>
                  </a:moveTo>
                  <a:cubicBezTo>
                    <a:pt x="39" y="0"/>
                    <a:pt x="29" y="6"/>
                    <a:pt x="29" y="17"/>
                  </a:cubicBezTo>
                  <a:cubicBezTo>
                    <a:pt x="10" y="347"/>
                    <a:pt x="19" y="679"/>
                    <a:pt x="0" y="1009"/>
                  </a:cubicBezTo>
                  <a:cubicBezTo>
                    <a:pt x="0" y="1020"/>
                    <a:pt x="10" y="1025"/>
                    <a:pt x="19" y="1025"/>
                  </a:cubicBezTo>
                  <a:cubicBezTo>
                    <a:pt x="29" y="1025"/>
                    <a:pt x="39" y="1020"/>
                    <a:pt x="39" y="1009"/>
                  </a:cubicBezTo>
                  <a:cubicBezTo>
                    <a:pt x="60" y="679"/>
                    <a:pt x="51" y="347"/>
                    <a:pt x="70" y="17"/>
                  </a:cubicBezTo>
                  <a:cubicBezTo>
                    <a:pt x="70" y="6"/>
                    <a:pt x="60" y="0"/>
                    <a:pt x="5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3"/>
            <p:cNvSpPr/>
            <p:nvPr/>
          </p:nvSpPr>
          <p:spPr>
            <a:xfrm>
              <a:off x="5448658" y="2538781"/>
              <a:ext cx="975468" cy="688711"/>
            </a:xfrm>
            <a:custGeom>
              <a:rect b="b" l="l" r="r" t="t"/>
              <a:pathLst>
                <a:path extrusionOk="0" h="3336" w="4725">
                  <a:moveTo>
                    <a:pt x="1926" y="0"/>
                  </a:moveTo>
                  <a:cubicBezTo>
                    <a:pt x="1914" y="0"/>
                    <a:pt x="1905" y="10"/>
                    <a:pt x="1905" y="22"/>
                  </a:cubicBezTo>
                  <a:cubicBezTo>
                    <a:pt x="1905" y="61"/>
                    <a:pt x="1895" y="101"/>
                    <a:pt x="1905" y="130"/>
                  </a:cubicBezTo>
                  <a:cubicBezTo>
                    <a:pt x="1905" y="150"/>
                    <a:pt x="1885" y="153"/>
                    <a:pt x="1866" y="153"/>
                  </a:cubicBezTo>
                  <a:cubicBezTo>
                    <a:pt x="1854" y="153"/>
                    <a:pt x="1842" y="152"/>
                    <a:pt x="1835" y="152"/>
                  </a:cubicBezTo>
                  <a:cubicBezTo>
                    <a:pt x="1784" y="152"/>
                    <a:pt x="1734" y="152"/>
                    <a:pt x="1674" y="162"/>
                  </a:cubicBezTo>
                  <a:cubicBezTo>
                    <a:pt x="1602" y="162"/>
                    <a:pt x="1530" y="149"/>
                    <a:pt x="1453" y="149"/>
                  </a:cubicBezTo>
                  <a:cubicBezTo>
                    <a:pt x="1434" y="149"/>
                    <a:pt x="1414" y="150"/>
                    <a:pt x="1394" y="152"/>
                  </a:cubicBezTo>
                  <a:cubicBezTo>
                    <a:pt x="1264" y="162"/>
                    <a:pt x="1163" y="162"/>
                    <a:pt x="1052" y="263"/>
                  </a:cubicBezTo>
                  <a:cubicBezTo>
                    <a:pt x="913" y="393"/>
                    <a:pt x="843" y="593"/>
                    <a:pt x="783" y="764"/>
                  </a:cubicBezTo>
                  <a:cubicBezTo>
                    <a:pt x="742" y="903"/>
                    <a:pt x="672" y="1033"/>
                    <a:pt x="602" y="1166"/>
                  </a:cubicBezTo>
                  <a:cubicBezTo>
                    <a:pt x="431" y="1476"/>
                    <a:pt x="229" y="1787"/>
                    <a:pt x="99" y="2117"/>
                  </a:cubicBezTo>
                  <a:cubicBezTo>
                    <a:pt x="39" y="2249"/>
                    <a:pt x="0" y="2418"/>
                    <a:pt x="10" y="2560"/>
                  </a:cubicBezTo>
                  <a:cubicBezTo>
                    <a:pt x="19" y="2731"/>
                    <a:pt x="159" y="2880"/>
                    <a:pt x="330" y="2890"/>
                  </a:cubicBezTo>
                  <a:cubicBezTo>
                    <a:pt x="343" y="2891"/>
                    <a:pt x="356" y="2891"/>
                    <a:pt x="368" y="2891"/>
                  </a:cubicBezTo>
                  <a:cubicBezTo>
                    <a:pt x="474" y="2891"/>
                    <a:pt x="573" y="2857"/>
                    <a:pt x="672" y="2829"/>
                  </a:cubicBezTo>
                  <a:cubicBezTo>
                    <a:pt x="771" y="2801"/>
                    <a:pt x="872" y="2769"/>
                    <a:pt x="963" y="2731"/>
                  </a:cubicBezTo>
                  <a:cubicBezTo>
                    <a:pt x="1103" y="2671"/>
                    <a:pt x="1223" y="2610"/>
                    <a:pt x="1344" y="2519"/>
                  </a:cubicBezTo>
                  <a:cubicBezTo>
                    <a:pt x="1404" y="2478"/>
                    <a:pt x="1454" y="2439"/>
                    <a:pt x="1505" y="2389"/>
                  </a:cubicBezTo>
                  <a:cubicBezTo>
                    <a:pt x="1534" y="2370"/>
                    <a:pt x="1575" y="2348"/>
                    <a:pt x="1575" y="2309"/>
                  </a:cubicBezTo>
                  <a:cubicBezTo>
                    <a:pt x="1575" y="2268"/>
                    <a:pt x="1565" y="2249"/>
                    <a:pt x="1544" y="2208"/>
                  </a:cubicBezTo>
                  <a:cubicBezTo>
                    <a:pt x="1515" y="2158"/>
                    <a:pt x="1493" y="2097"/>
                    <a:pt x="1474" y="2047"/>
                  </a:cubicBezTo>
                  <a:cubicBezTo>
                    <a:pt x="1445" y="1977"/>
                    <a:pt x="1414" y="1898"/>
                    <a:pt x="1334" y="1898"/>
                  </a:cubicBezTo>
                  <a:cubicBezTo>
                    <a:pt x="1320" y="1894"/>
                    <a:pt x="1307" y="1893"/>
                    <a:pt x="1293" y="1893"/>
                  </a:cubicBezTo>
                  <a:cubicBezTo>
                    <a:pt x="1266" y="1893"/>
                    <a:pt x="1239" y="1898"/>
                    <a:pt x="1214" y="1898"/>
                  </a:cubicBezTo>
                  <a:cubicBezTo>
                    <a:pt x="1150" y="1915"/>
                    <a:pt x="1126" y="1959"/>
                    <a:pt x="1062" y="1959"/>
                  </a:cubicBezTo>
                  <a:cubicBezTo>
                    <a:pt x="1056" y="1959"/>
                    <a:pt x="1050" y="1959"/>
                    <a:pt x="1043" y="1958"/>
                  </a:cubicBezTo>
                  <a:cubicBezTo>
                    <a:pt x="1029" y="1957"/>
                    <a:pt x="1014" y="1957"/>
                    <a:pt x="1000" y="1957"/>
                  </a:cubicBezTo>
                  <a:cubicBezTo>
                    <a:pt x="852" y="1957"/>
                    <a:pt x="697" y="2000"/>
                    <a:pt x="561" y="2037"/>
                  </a:cubicBezTo>
                  <a:cubicBezTo>
                    <a:pt x="542" y="2037"/>
                    <a:pt x="552" y="2078"/>
                    <a:pt x="580" y="2078"/>
                  </a:cubicBezTo>
                  <a:cubicBezTo>
                    <a:pt x="700" y="2038"/>
                    <a:pt x="837" y="1999"/>
                    <a:pt x="967" y="1999"/>
                  </a:cubicBezTo>
                  <a:cubicBezTo>
                    <a:pt x="1003" y="1999"/>
                    <a:pt x="1038" y="2002"/>
                    <a:pt x="1072" y="2008"/>
                  </a:cubicBezTo>
                  <a:cubicBezTo>
                    <a:pt x="1103" y="2008"/>
                    <a:pt x="1132" y="1987"/>
                    <a:pt x="1163" y="1967"/>
                  </a:cubicBezTo>
                  <a:cubicBezTo>
                    <a:pt x="1195" y="1946"/>
                    <a:pt x="1242" y="1931"/>
                    <a:pt x="1288" y="1931"/>
                  </a:cubicBezTo>
                  <a:cubicBezTo>
                    <a:pt x="1330" y="1931"/>
                    <a:pt x="1370" y="1944"/>
                    <a:pt x="1394" y="1977"/>
                  </a:cubicBezTo>
                  <a:cubicBezTo>
                    <a:pt x="1445" y="2047"/>
                    <a:pt x="1464" y="2148"/>
                    <a:pt x="1515" y="2227"/>
                  </a:cubicBezTo>
                  <a:cubicBezTo>
                    <a:pt x="1585" y="2358"/>
                    <a:pt x="1303" y="2509"/>
                    <a:pt x="1214" y="2560"/>
                  </a:cubicBezTo>
                  <a:cubicBezTo>
                    <a:pt x="992" y="2699"/>
                    <a:pt x="761" y="2760"/>
                    <a:pt x="520" y="2820"/>
                  </a:cubicBezTo>
                  <a:cubicBezTo>
                    <a:pt x="464" y="2835"/>
                    <a:pt x="410" y="2845"/>
                    <a:pt x="359" y="2845"/>
                  </a:cubicBezTo>
                  <a:cubicBezTo>
                    <a:pt x="275" y="2845"/>
                    <a:pt x="199" y="2819"/>
                    <a:pt x="130" y="2750"/>
                  </a:cubicBezTo>
                  <a:cubicBezTo>
                    <a:pt x="19" y="2649"/>
                    <a:pt x="39" y="2490"/>
                    <a:pt x="70" y="2358"/>
                  </a:cubicBezTo>
                  <a:cubicBezTo>
                    <a:pt x="149" y="2047"/>
                    <a:pt x="311" y="1777"/>
                    <a:pt x="460" y="1496"/>
                  </a:cubicBezTo>
                  <a:cubicBezTo>
                    <a:pt x="552" y="1334"/>
                    <a:pt x="641" y="1166"/>
                    <a:pt x="732" y="1004"/>
                  </a:cubicBezTo>
                  <a:cubicBezTo>
                    <a:pt x="802" y="865"/>
                    <a:pt x="831" y="723"/>
                    <a:pt x="891" y="583"/>
                  </a:cubicBezTo>
                  <a:cubicBezTo>
                    <a:pt x="942" y="472"/>
                    <a:pt x="1002" y="371"/>
                    <a:pt x="1084" y="282"/>
                  </a:cubicBezTo>
                  <a:cubicBezTo>
                    <a:pt x="1163" y="212"/>
                    <a:pt x="1233" y="203"/>
                    <a:pt x="1334" y="191"/>
                  </a:cubicBezTo>
                  <a:cubicBezTo>
                    <a:pt x="1394" y="191"/>
                    <a:pt x="1454" y="186"/>
                    <a:pt x="1514" y="186"/>
                  </a:cubicBezTo>
                  <a:cubicBezTo>
                    <a:pt x="1544" y="186"/>
                    <a:pt x="1574" y="187"/>
                    <a:pt x="1604" y="191"/>
                  </a:cubicBezTo>
                  <a:cubicBezTo>
                    <a:pt x="1641" y="195"/>
                    <a:pt x="1677" y="196"/>
                    <a:pt x="1712" y="196"/>
                  </a:cubicBezTo>
                  <a:cubicBezTo>
                    <a:pt x="1783" y="196"/>
                    <a:pt x="1853" y="191"/>
                    <a:pt x="1926" y="191"/>
                  </a:cubicBezTo>
                  <a:cubicBezTo>
                    <a:pt x="1936" y="191"/>
                    <a:pt x="1946" y="181"/>
                    <a:pt x="1946" y="171"/>
                  </a:cubicBezTo>
                  <a:cubicBezTo>
                    <a:pt x="1946" y="130"/>
                    <a:pt x="1936" y="101"/>
                    <a:pt x="1946" y="61"/>
                  </a:cubicBezTo>
                  <a:cubicBezTo>
                    <a:pt x="1946" y="48"/>
                    <a:pt x="1959" y="45"/>
                    <a:pt x="1974" y="45"/>
                  </a:cubicBezTo>
                  <a:cubicBezTo>
                    <a:pt x="1994" y="45"/>
                    <a:pt x="2020" y="51"/>
                    <a:pt x="2025" y="51"/>
                  </a:cubicBezTo>
                  <a:cubicBezTo>
                    <a:pt x="2095" y="51"/>
                    <a:pt x="2177" y="51"/>
                    <a:pt x="2247" y="61"/>
                  </a:cubicBezTo>
                  <a:cubicBezTo>
                    <a:pt x="2408" y="61"/>
                    <a:pt x="2557" y="61"/>
                    <a:pt x="2719" y="51"/>
                  </a:cubicBezTo>
                  <a:cubicBezTo>
                    <a:pt x="2728" y="51"/>
                    <a:pt x="2746" y="48"/>
                    <a:pt x="2761" y="48"/>
                  </a:cubicBezTo>
                  <a:cubicBezTo>
                    <a:pt x="2776" y="48"/>
                    <a:pt x="2788" y="51"/>
                    <a:pt x="2788" y="61"/>
                  </a:cubicBezTo>
                  <a:cubicBezTo>
                    <a:pt x="2788" y="82"/>
                    <a:pt x="2779" y="142"/>
                    <a:pt x="2798" y="162"/>
                  </a:cubicBezTo>
                  <a:cubicBezTo>
                    <a:pt x="2849" y="212"/>
                    <a:pt x="2959" y="212"/>
                    <a:pt x="3020" y="212"/>
                  </a:cubicBezTo>
                  <a:cubicBezTo>
                    <a:pt x="3200" y="222"/>
                    <a:pt x="3390" y="212"/>
                    <a:pt x="3552" y="292"/>
                  </a:cubicBezTo>
                  <a:cubicBezTo>
                    <a:pt x="3672" y="352"/>
                    <a:pt x="3742" y="482"/>
                    <a:pt x="3812" y="593"/>
                  </a:cubicBezTo>
                  <a:cubicBezTo>
                    <a:pt x="3891" y="732"/>
                    <a:pt x="3932" y="884"/>
                    <a:pt x="3983" y="1033"/>
                  </a:cubicBezTo>
                  <a:cubicBezTo>
                    <a:pt x="4081" y="1325"/>
                    <a:pt x="4192" y="1616"/>
                    <a:pt x="4303" y="1907"/>
                  </a:cubicBezTo>
                  <a:cubicBezTo>
                    <a:pt x="4353" y="2028"/>
                    <a:pt x="4414" y="2158"/>
                    <a:pt x="4474" y="2288"/>
                  </a:cubicBezTo>
                  <a:cubicBezTo>
                    <a:pt x="4524" y="2398"/>
                    <a:pt x="4604" y="2528"/>
                    <a:pt x="4635" y="2658"/>
                  </a:cubicBezTo>
                  <a:cubicBezTo>
                    <a:pt x="4664" y="2769"/>
                    <a:pt x="4664" y="2861"/>
                    <a:pt x="4623" y="2971"/>
                  </a:cubicBezTo>
                  <a:cubicBezTo>
                    <a:pt x="4585" y="3111"/>
                    <a:pt x="4423" y="3171"/>
                    <a:pt x="4303" y="3222"/>
                  </a:cubicBezTo>
                  <a:cubicBezTo>
                    <a:pt x="4182" y="3260"/>
                    <a:pt x="4052" y="3272"/>
                    <a:pt x="3922" y="3282"/>
                  </a:cubicBezTo>
                  <a:cubicBezTo>
                    <a:pt x="3865" y="3289"/>
                    <a:pt x="3806" y="3293"/>
                    <a:pt x="3746" y="3293"/>
                  </a:cubicBezTo>
                  <a:cubicBezTo>
                    <a:pt x="3650" y="3293"/>
                    <a:pt x="3554" y="3284"/>
                    <a:pt x="3460" y="3272"/>
                  </a:cubicBezTo>
                  <a:cubicBezTo>
                    <a:pt x="3400" y="3260"/>
                    <a:pt x="3340" y="3251"/>
                    <a:pt x="3280" y="3241"/>
                  </a:cubicBezTo>
                  <a:cubicBezTo>
                    <a:pt x="3210" y="3232"/>
                    <a:pt x="3200" y="3181"/>
                    <a:pt x="3190" y="3121"/>
                  </a:cubicBezTo>
                  <a:cubicBezTo>
                    <a:pt x="3178" y="3032"/>
                    <a:pt x="3169" y="2940"/>
                    <a:pt x="3190" y="2851"/>
                  </a:cubicBezTo>
                  <a:cubicBezTo>
                    <a:pt x="3200" y="2820"/>
                    <a:pt x="3299" y="2801"/>
                    <a:pt x="3330" y="2791"/>
                  </a:cubicBezTo>
                  <a:cubicBezTo>
                    <a:pt x="3410" y="2760"/>
                    <a:pt x="3470" y="2760"/>
                    <a:pt x="3561" y="2750"/>
                  </a:cubicBezTo>
                  <a:cubicBezTo>
                    <a:pt x="3660" y="2750"/>
                    <a:pt x="3771" y="2699"/>
                    <a:pt x="3872" y="2671"/>
                  </a:cubicBezTo>
                  <a:cubicBezTo>
                    <a:pt x="3898" y="2660"/>
                    <a:pt x="3893" y="2628"/>
                    <a:pt x="3871" y="2628"/>
                  </a:cubicBezTo>
                  <a:cubicBezTo>
                    <a:pt x="3868" y="2628"/>
                    <a:pt x="3865" y="2629"/>
                    <a:pt x="3862" y="2630"/>
                  </a:cubicBezTo>
                  <a:cubicBezTo>
                    <a:pt x="3735" y="2675"/>
                    <a:pt x="3635" y="2711"/>
                    <a:pt x="3506" y="2711"/>
                  </a:cubicBezTo>
                  <a:cubicBezTo>
                    <a:pt x="3491" y="2711"/>
                    <a:pt x="3476" y="2710"/>
                    <a:pt x="3460" y="2709"/>
                  </a:cubicBezTo>
                  <a:cubicBezTo>
                    <a:pt x="3410" y="2709"/>
                    <a:pt x="3371" y="2719"/>
                    <a:pt x="3330" y="2740"/>
                  </a:cubicBezTo>
                  <a:cubicBezTo>
                    <a:pt x="3280" y="2769"/>
                    <a:pt x="3219" y="2760"/>
                    <a:pt x="3178" y="2801"/>
                  </a:cubicBezTo>
                  <a:cubicBezTo>
                    <a:pt x="3130" y="2851"/>
                    <a:pt x="3140" y="2950"/>
                    <a:pt x="3150" y="3010"/>
                  </a:cubicBezTo>
                  <a:cubicBezTo>
                    <a:pt x="3150" y="3080"/>
                    <a:pt x="3140" y="3181"/>
                    <a:pt x="3178" y="3232"/>
                  </a:cubicBezTo>
                  <a:cubicBezTo>
                    <a:pt x="3239" y="3301"/>
                    <a:pt x="3359" y="3292"/>
                    <a:pt x="3451" y="3311"/>
                  </a:cubicBezTo>
                  <a:cubicBezTo>
                    <a:pt x="3558" y="3319"/>
                    <a:pt x="3672" y="3335"/>
                    <a:pt x="3788" y="3335"/>
                  </a:cubicBezTo>
                  <a:cubicBezTo>
                    <a:pt x="3813" y="3335"/>
                    <a:pt x="3837" y="3334"/>
                    <a:pt x="3862" y="3333"/>
                  </a:cubicBezTo>
                  <a:cubicBezTo>
                    <a:pt x="4103" y="3311"/>
                    <a:pt x="4334" y="3272"/>
                    <a:pt x="4534" y="3140"/>
                  </a:cubicBezTo>
                  <a:cubicBezTo>
                    <a:pt x="4674" y="3051"/>
                    <a:pt x="4724" y="2861"/>
                    <a:pt x="4695" y="2709"/>
                  </a:cubicBezTo>
                  <a:cubicBezTo>
                    <a:pt x="4674" y="2610"/>
                    <a:pt x="4635" y="2538"/>
                    <a:pt x="4594" y="2449"/>
                  </a:cubicBezTo>
                  <a:cubicBezTo>
                    <a:pt x="4524" y="2309"/>
                    <a:pt x="4464" y="2167"/>
                    <a:pt x="4404" y="2028"/>
                  </a:cubicBezTo>
                  <a:cubicBezTo>
                    <a:pt x="4262" y="1727"/>
                    <a:pt x="4173" y="1416"/>
                    <a:pt x="4052" y="1115"/>
                  </a:cubicBezTo>
                  <a:cubicBezTo>
                    <a:pt x="3951" y="865"/>
                    <a:pt x="3891" y="624"/>
                    <a:pt x="3732" y="402"/>
                  </a:cubicBezTo>
                  <a:cubicBezTo>
                    <a:pt x="3631" y="282"/>
                    <a:pt x="3520" y="231"/>
                    <a:pt x="3381" y="203"/>
                  </a:cubicBezTo>
                  <a:cubicBezTo>
                    <a:pt x="3294" y="175"/>
                    <a:pt x="3204" y="174"/>
                    <a:pt x="3115" y="174"/>
                  </a:cubicBezTo>
                  <a:cubicBezTo>
                    <a:pt x="3105" y="174"/>
                    <a:pt x="3095" y="174"/>
                    <a:pt x="3085" y="174"/>
                  </a:cubicBezTo>
                  <a:cubicBezTo>
                    <a:pt x="3019" y="174"/>
                    <a:pt x="2953" y="173"/>
                    <a:pt x="2890" y="162"/>
                  </a:cubicBezTo>
                  <a:cubicBezTo>
                    <a:pt x="2788" y="142"/>
                    <a:pt x="2868" y="61"/>
                    <a:pt x="2817" y="22"/>
                  </a:cubicBezTo>
                  <a:cubicBezTo>
                    <a:pt x="2809" y="8"/>
                    <a:pt x="2792" y="4"/>
                    <a:pt x="2774" y="4"/>
                  </a:cubicBezTo>
                  <a:cubicBezTo>
                    <a:pt x="2752" y="4"/>
                    <a:pt x="2729" y="10"/>
                    <a:pt x="2719" y="10"/>
                  </a:cubicBezTo>
                  <a:cubicBezTo>
                    <a:pt x="2637" y="14"/>
                    <a:pt x="2557" y="15"/>
                    <a:pt x="2477" y="15"/>
                  </a:cubicBezTo>
                  <a:cubicBezTo>
                    <a:pt x="2291" y="15"/>
                    <a:pt x="2109" y="7"/>
                    <a:pt x="192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3"/>
            <p:cNvSpPr/>
            <p:nvPr/>
          </p:nvSpPr>
          <p:spPr>
            <a:xfrm>
              <a:off x="5703823" y="2958277"/>
              <a:ext cx="35922" cy="71225"/>
            </a:xfrm>
            <a:custGeom>
              <a:rect b="b" l="l" r="r" t="t"/>
              <a:pathLst>
                <a:path extrusionOk="0" h="345" w="174">
                  <a:moveTo>
                    <a:pt x="23" y="1"/>
                  </a:moveTo>
                  <a:cubicBezTo>
                    <a:pt x="12" y="1"/>
                    <a:pt x="0" y="16"/>
                    <a:pt x="7" y="37"/>
                  </a:cubicBezTo>
                  <a:cubicBezTo>
                    <a:pt x="57" y="126"/>
                    <a:pt x="88" y="227"/>
                    <a:pt x="127" y="326"/>
                  </a:cubicBezTo>
                  <a:cubicBezTo>
                    <a:pt x="131" y="339"/>
                    <a:pt x="141" y="345"/>
                    <a:pt x="150" y="345"/>
                  </a:cubicBezTo>
                  <a:cubicBezTo>
                    <a:pt x="162" y="345"/>
                    <a:pt x="173" y="334"/>
                    <a:pt x="168" y="316"/>
                  </a:cubicBezTo>
                  <a:cubicBezTo>
                    <a:pt x="127" y="217"/>
                    <a:pt x="88" y="116"/>
                    <a:pt x="38" y="15"/>
                  </a:cubicBezTo>
                  <a:cubicBezTo>
                    <a:pt x="35" y="5"/>
                    <a:pt x="29" y="1"/>
                    <a:pt x="2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3"/>
            <p:cNvSpPr/>
            <p:nvPr/>
          </p:nvSpPr>
          <p:spPr>
            <a:xfrm>
              <a:off x="5854940" y="2575735"/>
              <a:ext cx="160204" cy="20025"/>
            </a:xfrm>
            <a:custGeom>
              <a:rect b="b" l="l" r="r" t="t"/>
              <a:pathLst>
                <a:path extrusionOk="0" h="97" w="776">
                  <a:moveTo>
                    <a:pt x="29" y="0"/>
                  </a:moveTo>
                  <a:cubicBezTo>
                    <a:pt x="5" y="0"/>
                    <a:pt x="0" y="34"/>
                    <a:pt x="28" y="43"/>
                  </a:cubicBezTo>
                  <a:cubicBezTo>
                    <a:pt x="140" y="81"/>
                    <a:pt x="255" y="96"/>
                    <a:pt x="372" y="96"/>
                  </a:cubicBezTo>
                  <a:cubicBezTo>
                    <a:pt x="498" y="96"/>
                    <a:pt x="626" y="79"/>
                    <a:pt x="751" y="52"/>
                  </a:cubicBezTo>
                  <a:cubicBezTo>
                    <a:pt x="776" y="52"/>
                    <a:pt x="772" y="21"/>
                    <a:pt x="751" y="21"/>
                  </a:cubicBezTo>
                  <a:cubicBezTo>
                    <a:pt x="748" y="21"/>
                    <a:pt x="745" y="22"/>
                    <a:pt x="741" y="24"/>
                  </a:cubicBezTo>
                  <a:cubicBezTo>
                    <a:pt x="625" y="43"/>
                    <a:pt x="507" y="58"/>
                    <a:pt x="389" y="58"/>
                  </a:cubicBezTo>
                  <a:cubicBezTo>
                    <a:pt x="271" y="58"/>
                    <a:pt x="153" y="43"/>
                    <a:pt x="38" y="2"/>
                  </a:cubicBezTo>
                  <a:cubicBezTo>
                    <a:pt x="35" y="1"/>
                    <a:pt x="32" y="0"/>
                    <a:pt x="2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3"/>
            <p:cNvSpPr/>
            <p:nvPr/>
          </p:nvSpPr>
          <p:spPr>
            <a:xfrm>
              <a:off x="6186489" y="2959103"/>
              <a:ext cx="66476" cy="130475"/>
            </a:xfrm>
            <a:custGeom>
              <a:rect b="b" l="l" r="r" t="t"/>
              <a:pathLst>
                <a:path extrusionOk="0" h="632" w="322">
                  <a:moveTo>
                    <a:pt x="29" y="1"/>
                  </a:moveTo>
                  <a:cubicBezTo>
                    <a:pt x="15" y="1"/>
                    <a:pt x="0" y="12"/>
                    <a:pt x="7" y="33"/>
                  </a:cubicBezTo>
                  <a:cubicBezTo>
                    <a:pt x="86" y="232"/>
                    <a:pt x="168" y="432"/>
                    <a:pt x="279" y="622"/>
                  </a:cubicBezTo>
                  <a:cubicBezTo>
                    <a:pt x="281" y="629"/>
                    <a:pt x="287" y="632"/>
                    <a:pt x="293" y="632"/>
                  </a:cubicBezTo>
                  <a:cubicBezTo>
                    <a:pt x="306" y="632"/>
                    <a:pt x="321" y="617"/>
                    <a:pt x="308" y="603"/>
                  </a:cubicBezTo>
                  <a:cubicBezTo>
                    <a:pt x="206" y="413"/>
                    <a:pt x="127" y="213"/>
                    <a:pt x="47" y="11"/>
                  </a:cubicBezTo>
                  <a:cubicBezTo>
                    <a:pt x="44" y="4"/>
                    <a:pt x="37" y="1"/>
                    <a:pt x="2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3"/>
            <p:cNvSpPr/>
            <p:nvPr/>
          </p:nvSpPr>
          <p:spPr>
            <a:xfrm>
              <a:off x="6175341" y="2765458"/>
              <a:ext cx="30348" cy="337956"/>
            </a:xfrm>
            <a:custGeom>
              <a:rect b="b" l="l" r="r" t="t"/>
              <a:pathLst>
                <a:path extrusionOk="0" h="1637" w="147">
                  <a:moveTo>
                    <a:pt x="40" y="1"/>
                  </a:moveTo>
                  <a:cubicBezTo>
                    <a:pt x="30" y="1"/>
                    <a:pt x="20" y="6"/>
                    <a:pt x="20" y="17"/>
                  </a:cubicBezTo>
                  <a:cubicBezTo>
                    <a:pt x="0" y="236"/>
                    <a:pt x="20" y="448"/>
                    <a:pt x="41" y="670"/>
                  </a:cubicBezTo>
                  <a:cubicBezTo>
                    <a:pt x="51" y="980"/>
                    <a:pt x="80" y="1300"/>
                    <a:pt x="101" y="1621"/>
                  </a:cubicBezTo>
                  <a:cubicBezTo>
                    <a:pt x="106" y="1631"/>
                    <a:pt x="119" y="1637"/>
                    <a:pt x="129" y="1637"/>
                  </a:cubicBezTo>
                  <a:cubicBezTo>
                    <a:pt x="139" y="1637"/>
                    <a:pt x="146" y="1631"/>
                    <a:pt x="140" y="1621"/>
                  </a:cubicBezTo>
                  <a:cubicBezTo>
                    <a:pt x="121" y="1310"/>
                    <a:pt x="101" y="999"/>
                    <a:pt x="80" y="698"/>
                  </a:cubicBezTo>
                  <a:cubicBezTo>
                    <a:pt x="61" y="467"/>
                    <a:pt x="41" y="248"/>
                    <a:pt x="61" y="17"/>
                  </a:cubicBezTo>
                  <a:cubicBezTo>
                    <a:pt x="61" y="6"/>
                    <a:pt x="50" y="1"/>
                    <a:pt x="4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3"/>
            <p:cNvSpPr/>
            <p:nvPr/>
          </p:nvSpPr>
          <p:spPr>
            <a:xfrm>
              <a:off x="6196811" y="2833997"/>
              <a:ext cx="26425" cy="51818"/>
            </a:xfrm>
            <a:custGeom>
              <a:rect b="b" l="l" r="r" t="t"/>
              <a:pathLst>
                <a:path extrusionOk="0" h="251" w="128">
                  <a:moveTo>
                    <a:pt x="107" y="1"/>
                  </a:moveTo>
                  <a:cubicBezTo>
                    <a:pt x="97" y="1"/>
                    <a:pt x="87" y="5"/>
                    <a:pt x="87" y="15"/>
                  </a:cubicBezTo>
                  <a:cubicBezTo>
                    <a:pt x="77" y="97"/>
                    <a:pt x="58" y="167"/>
                    <a:pt x="7" y="217"/>
                  </a:cubicBezTo>
                  <a:cubicBezTo>
                    <a:pt x="1" y="236"/>
                    <a:pt x="11" y="251"/>
                    <a:pt x="25" y="251"/>
                  </a:cubicBezTo>
                  <a:cubicBezTo>
                    <a:pt x="32" y="251"/>
                    <a:pt x="40" y="247"/>
                    <a:pt x="48" y="236"/>
                  </a:cubicBezTo>
                  <a:cubicBezTo>
                    <a:pt x="96" y="176"/>
                    <a:pt x="118" y="106"/>
                    <a:pt x="127" y="15"/>
                  </a:cubicBezTo>
                  <a:cubicBezTo>
                    <a:pt x="127" y="5"/>
                    <a:pt x="117" y="1"/>
                    <a:pt x="10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3"/>
            <p:cNvSpPr/>
            <p:nvPr/>
          </p:nvSpPr>
          <p:spPr>
            <a:xfrm>
              <a:off x="5823354" y="2828836"/>
              <a:ext cx="63792" cy="37161"/>
            </a:xfrm>
            <a:custGeom>
              <a:rect b="b" l="l" r="r" t="t"/>
              <a:pathLst>
                <a:path extrusionOk="0" h="180" w="309">
                  <a:moveTo>
                    <a:pt x="267" y="1"/>
                  </a:moveTo>
                  <a:cubicBezTo>
                    <a:pt x="259" y="1"/>
                    <a:pt x="251" y="4"/>
                    <a:pt x="241" y="11"/>
                  </a:cubicBezTo>
                  <a:cubicBezTo>
                    <a:pt x="160" y="50"/>
                    <a:pt x="80" y="131"/>
                    <a:pt x="1" y="151"/>
                  </a:cubicBezTo>
                  <a:cubicBezTo>
                    <a:pt x="61" y="171"/>
                    <a:pt x="111" y="180"/>
                    <a:pt x="151" y="180"/>
                  </a:cubicBezTo>
                  <a:cubicBezTo>
                    <a:pt x="267" y="180"/>
                    <a:pt x="309" y="110"/>
                    <a:pt x="302" y="50"/>
                  </a:cubicBezTo>
                  <a:cubicBezTo>
                    <a:pt x="295" y="17"/>
                    <a:pt x="283" y="1"/>
                    <a:pt x="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3"/>
            <p:cNvSpPr/>
            <p:nvPr/>
          </p:nvSpPr>
          <p:spPr>
            <a:xfrm>
              <a:off x="5819225" y="2824501"/>
              <a:ext cx="70399" cy="45625"/>
            </a:xfrm>
            <a:custGeom>
              <a:rect b="b" l="l" r="r" t="t"/>
              <a:pathLst>
                <a:path extrusionOk="0" h="221" w="341">
                  <a:moveTo>
                    <a:pt x="270" y="46"/>
                  </a:moveTo>
                  <a:cubicBezTo>
                    <a:pt x="293" y="46"/>
                    <a:pt x="298" y="76"/>
                    <a:pt x="290" y="102"/>
                  </a:cubicBezTo>
                  <a:cubicBezTo>
                    <a:pt x="280" y="164"/>
                    <a:pt x="230" y="183"/>
                    <a:pt x="174" y="183"/>
                  </a:cubicBezTo>
                  <a:cubicBezTo>
                    <a:pt x="142" y="183"/>
                    <a:pt x="109" y="177"/>
                    <a:pt x="80" y="169"/>
                  </a:cubicBezTo>
                  <a:lnTo>
                    <a:pt x="80" y="169"/>
                  </a:lnTo>
                  <a:cubicBezTo>
                    <a:pt x="114" y="153"/>
                    <a:pt x="147" y="133"/>
                    <a:pt x="180" y="112"/>
                  </a:cubicBezTo>
                  <a:cubicBezTo>
                    <a:pt x="201" y="92"/>
                    <a:pt x="230" y="71"/>
                    <a:pt x="252" y="51"/>
                  </a:cubicBezTo>
                  <a:cubicBezTo>
                    <a:pt x="259" y="48"/>
                    <a:pt x="265" y="46"/>
                    <a:pt x="270" y="46"/>
                  </a:cubicBezTo>
                  <a:close/>
                  <a:moveTo>
                    <a:pt x="281" y="1"/>
                  </a:moveTo>
                  <a:cubicBezTo>
                    <a:pt x="240" y="1"/>
                    <a:pt x="201" y="42"/>
                    <a:pt x="170" y="61"/>
                  </a:cubicBezTo>
                  <a:cubicBezTo>
                    <a:pt x="121" y="101"/>
                    <a:pt x="83" y="129"/>
                    <a:pt x="25" y="151"/>
                  </a:cubicBezTo>
                  <a:lnTo>
                    <a:pt x="25" y="151"/>
                  </a:lnTo>
                  <a:cubicBezTo>
                    <a:pt x="25" y="151"/>
                    <a:pt x="24" y="151"/>
                    <a:pt x="24" y="151"/>
                  </a:cubicBezTo>
                  <a:cubicBezTo>
                    <a:pt x="21" y="151"/>
                    <a:pt x="19" y="152"/>
                    <a:pt x="16" y="154"/>
                  </a:cubicBezTo>
                  <a:lnTo>
                    <a:pt x="16" y="154"/>
                  </a:lnTo>
                  <a:cubicBezTo>
                    <a:pt x="1" y="161"/>
                    <a:pt x="3" y="174"/>
                    <a:pt x="12" y="182"/>
                  </a:cubicBezTo>
                  <a:lnTo>
                    <a:pt x="12" y="182"/>
                  </a:lnTo>
                  <a:cubicBezTo>
                    <a:pt x="13" y="186"/>
                    <a:pt x="16" y="189"/>
                    <a:pt x="21" y="191"/>
                  </a:cubicBezTo>
                  <a:cubicBezTo>
                    <a:pt x="60" y="207"/>
                    <a:pt x="115" y="220"/>
                    <a:pt x="167" y="220"/>
                  </a:cubicBezTo>
                  <a:cubicBezTo>
                    <a:pt x="246" y="220"/>
                    <a:pt x="320" y="191"/>
                    <a:pt x="331" y="102"/>
                  </a:cubicBezTo>
                  <a:cubicBezTo>
                    <a:pt x="341" y="61"/>
                    <a:pt x="331" y="1"/>
                    <a:pt x="28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3"/>
            <p:cNvSpPr/>
            <p:nvPr/>
          </p:nvSpPr>
          <p:spPr>
            <a:xfrm>
              <a:off x="5692675" y="2742129"/>
              <a:ext cx="329904" cy="174655"/>
            </a:xfrm>
            <a:custGeom>
              <a:rect b="b" l="l" r="r" t="t"/>
              <a:pathLst>
                <a:path extrusionOk="0" h="846" w="1598">
                  <a:moveTo>
                    <a:pt x="51" y="0"/>
                  </a:moveTo>
                  <a:cubicBezTo>
                    <a:pt x="0" y="29"/>
                    <a:pt x="10" y="70"/>
                    <a:pt x="32" y="80"/>
                  </a:cubicBezTo>
                  <a:cubicBezTo>
                    <a:pt x="127" y="147"/>
                    <a:pt x="1515" y="845"/>
                    <a:pt x="1593" y="845"/>
                  </a:cubicBezTo>
                  <a:cubicBezTo>
                    <a:pt x="1596" y="845"/>
                    <a:pt x="1597" y="844"/>
                    <a:pt x="1597" y="843"/>
                  </a:cubicBezTo>
                  <a:cubicBezTo>
                    <a:pt x="1597" y="811"/>
                    <a:pt x="102" y="29"/>
                    <a:pt x="51" y="0"/>
                  </a:cubicBez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3"/>
            <p:cNvSpPr/>
            <p:nvPr/>
          </p:nvSpPr>
          <p:spPr>
            <a:xfrm>
              <a:off x="5682146" y="2737175"/>
              <a:ext cx="347865" cy="182087"/>
            </a:xfrm>
            <a:custGeom>
              <a:rect b="b" l="l" r="r" t="t"/>
              <a:pathLst>
                <a:path extrusionOk="0" h="882" w="1685">
                  <a:moveTo>
                    <a:pt x="104" y="50"/>
                  </a:moveTo>
                  <a:cubicBezTo>
                    <a:pt x="281" y="158"/>
                    <a:pt x="467" y="245"/>
                    <a:pt x="644" y="335"/>
                  </a:cubicBezTo>
                  <a:cubicBezTo>
                    <a:pt x="912" y="482"/>
                    <a:pt x="1179" y="622"/>
                    <a:pt x="1447" y="770"/>
                  </a:cubicBezTo>
                  <a:lnTo>
                    <a:pt x="1447" y="770"/>
                  </a:lnTo>
                  <a:cubicBezTo>
                    <a:pt x="1437" y="765"/>
                    <a:pt x="1427" y="760"/>
                    <a:pt x="1417" y="756"/>
                  </a:cubicBezTo>
                  <a:cubicBezTo>
                    <a:pt x="1125" y="614"/>
                    <a:pt x="844" y="474"/>
                    <a:pt x="555" y="335"/>
                  </a:cubicBezTo>
                  <a:cubicBezTo>
                    <a:pt x="454" y="284"/>
                    <a:pt x="352" y="224"/>
                    <a:pt x="254" y="173"/>
                  </a:cubicBezTo>
                  <a:cubicBezTo>
                    <a:pt x="224" y="155"/>
                    <a:pt x="58" y="99"/>
                    <a:pt x="104" y="50"/>
                  </a:cubicBezTo>
                  <a:close/>
                  <a:moveTo>
                    <a:pt x="1631" y="844"/>
                  </a:moveTo>
                  <a:lnTo>
                    <a:pt x="1631" y="844"/>
                  </a:lnTo>
                  <a:cubicBezTo>
                    <a:pt x="1633" y="844"/>
                    <a:pt x="1636" y="845"/>
                    <a:pt x="1638" y="845"/>
                  </a:cubicBezTo>
                  <a:cubicBezTo>
                    <a:pt x="1636" y="845"/>
                    <a:pt x="1634" y="845"/>
                    <a:pt x="1631" y="844"/>
                  </a:cubicBezTo>
                  <a:close/>
                  <a:moveTo>
                    <a:pt x="100" y="1"/>
                  </a:moveTo>
                  <a:cubicBezTo>
                    <a:pt x="97" y="1"/>
                    <a:pt x="95" y="1"/>
                    <a:pt x="92" y="2"/>
                  </a:cubicBezTo>
                  <a:cubicBezTo>
                    <a:pt x="1" y="72"/>
                    <a:pt x="73" y="123"/>
                    <a:pt x="143" y="164"/>
                  </a:cubicBezTo>
                  <a:cubicBezTo>
                    <a:pt x="242" y="214"/>
                    <a:pt x="343" y="274"/>
                    <a:pt x="454" y="325"/>
                  </a:cubicBezTo>
                  <a:cubicBezTo>
                    <a:pt x="745" y="474"/>
                    <a:pt x="1024" y="614"/>
                    <a:pt x="1325" y="756"/>
                  </a:cubicBezTo>
                  <a:cubicBezTo>
                    <a:pt x="1417" y="795"/>
                    <a:pt x="1506" y="835"/>
                    <a:pt x="1597" y="876"/>
                  </a:cubicBezTo>
                  <a:cubicBezTo>
                    <a:pt x="1603" y="880"/>
                    <a:pt x="1616" y="882"/>
                    <a:pt x="1630" y="882"/>
                  </a:cubicBezTo>
                  <a:cubicBezTo>
                    <a:pt x="1657" y="882"/>
                    <a:pt x="1685" y="873"/>
                    <a:pt x="1657" y="845"/>
                  </a:cubicBezTo>
                  <a:cubicBezTo>
                    <a:pt x="1616" y="807"/>
                    <a:pt x="1547" y="775"/>
                    <a:pt x="1496" y="746"/>
                  </a:cubicBezTo>
                  <a:cubicBezTo>
                    <a:pt x="1366" y="686"/>
                    <a:pt x="1246" y="614"/>
                    <a:pt x="1125" y="544"/>
                  </a:cubicBezTo>
                  <a:cubicBezTo>
                    <a:pt x="783" y="364"/>
                    <a:pt x="434" y="205"/>
                    <a:pt x="112" y="2"/>
                  </a:cubicBezTo>
                  <a:cubicBezTo>
                    <a:pt x="110" y="1"/>
                    <a:pt x="108" y="1"/>
                    <a:pt x="106" y="1"/>
                  </a:cubicBezTo>
                  <a:cubicBezTo>
                    <a:pt x="105" y="1"/>
                    <a:pt x="104" y="1"/>
                    <a:pt x="104" y="1"/>
                  </a:cubicBezTo>
                  <a:lnTo>
                    <a:pt x="104" y="1"/>
                  </a:lnTo>
                  <a:cubicBezTo>
                    <a:pt x="102" y="1"/>
                    <a:pt x="101" y="1"/>
                    <a:pt x="10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3"/>
            <p:cNvSpPr/>
            <p:nvPr/>
          </p:nvSpPr>
          <p:spPr>
            <a:xfrm>
              <a:off x="5976329" y="2899853"/>
              <a:ext cx="55947" cy="40051"/>
            </a:xfrm>
            <a:custGeom>
              <a:rect b="b" l="l" r="r" t="t"/>
              <a:pathLst>
                <a:path extrusionOk="0" h="194" w="271">
                  <a:moveTo>
                    <a:pt x="115" y="1"/>
                  </a:moveTo>
                  <a:cubicBezTo>
                    <a:pt x="104" y="1"/>
                    <a:pt x="92" y="2"/>
                    <a:pt x="81" y="7"/>
                  </a:cubicBezTo>
                  <a:cubicBezTo>
                    <a:pt x="81" y="19"/>
                    <a:pt x="81" y="19"/>
                    <a:pt x="71" y="19"/>
                  </a:cubicBezTo>
                  <a:cubicBezTo>
                    <a:pt x="0" y="61"/>
                    <a:pt x="40" y="194"/>
                    <a:pt x="128" y="194"/>
                  </a:cubicBezTo>
                  <a:cubicBezTo>
                    <a:pt x="139" y="194"/>
                    <a:pt x="150" y="192"/>
                    <a:pt x="163" y="187"/>
                  </a:cubicBezTo>
                  <a:cubicBezTo>
                    <a:pt x="270" y="133"/>
                    <a:pt x="208"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3"/>
            <p:cNvSpPr/>
            <p:nvPr/>
          </p:nvSpPr>
          <p:spPr>
            <a:xfrm>
              <a:off x="5978393" y="2896137"/>
              <a:ext cx="58425" cy="47690"/>
            </a:xfrm>
            <a:custGeom>
              <a:rect b="b" l="l" r="r" t="t"/>
              <a:pathLst>
                <a:path extrusionOk="0" h="231" w="283">
                  <a:moveTo>
                    <a:pt x="111" y="44"/>
                  </a:moveTo>
                  <a:cubicBezTo>
                    <a:pt x="175" y="44"/>
                    <a:pt x="219" y="134"/>
                    <a:pt x="153" y="176"/>
                  </a:cubicBezTo>
                  <a:cubicBezTo>
                    <a:pt x="140" y="184"/>
                    <a:pt x="127" y="188"/>
                    <a:pt x="116" y="188"/>
                  </a:cubicBezTo>
                  <a:cubicBezTo>
                    <a:pt x="55" y="188"/>
                    <a:pt x="20" y="90"/>
                    <a:pt x="71" y="56"/>
                  </a:cubicBezTo>
                  <a:cubicBezTo>
                    <a:pt x="84" y="47"/>
                    <a:pt x="98" y="44"/>
                    <a:pt x="111" y="44"/>
                  </a:cubicBezTo>
                  <a:close/>
                  <a:moveTo>
                    <a:pt x="104" y="1"/>
                  </a:moveTo>
                  <a:cubicBezTo>
                    <a:pt x="87" y="1"/>
                    <a:pt x="69" y="5"/>
                    <a:pt x="51" y="15"/>
                  </a:cubicBezTo>
                  <a:cubicBezTo>
                    <a:pt x="51" y="15"/>
                    <a:pt x="51" y="15"/>
                    <a:pt x="51" y="15"/>
                  </a:cubicBezTo>
                  <a:lnTo>
                    <a:pt x="51" y="15"/>
                  </a:lnTo>
                  <a:cubicBezTo>
                    <a:pt x="50" y="15"/>
                    <a:pt x="50" y="16"/>
                    <a:pt x="49" y="17"/>
                  </a:cubicBezTo>
                  <a:lnTo>
                    <a:pt x="49" y="17"/>
                  </a:lnTo>
                  <a:cubicBezTo>
                    <a:pt x="1" y="49"/>
                    <a:pt x="1" y="117"/>
                    <a:pt x="23" y="167"/>
                  </a:cubicBezTo>
                  <a:cubicBezTo>
                    <a:pt x="43" y="208"/>
                    <a:pt x="78" y="230"/>
                    <a:pt x="114" y="230"/>
                  </a:cubicBezTo>
                  <a:cubicBezTo>
                    <a:pt x="130" y="230"/>
                    <a:pt x="147" y="226"/>
                    <a:pt x="162" y="217"/>
                  </a:cubicBezTo>
                  <a:cubicBezTo>
                    <a:pt x="282" y="165"/>
                    <a:pt x="210" y="1"/>
                    <a:pt x="10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3"/>
            <p:cNvSpPr/>
            <p:nvPr/>
          </p:nvSpPr>
          <p:spPr>
            <a:xfrm>
              <a:off x="5998212" y="2908524"/>
              <a:ext cx="13832" cy="27458"/>
            </a:xfrm>
            <a:custGeom>
              <a:rect b="b" l="l" r="r" t="t"/>
              <a:pathLst>
                <a:path extrusionOk="0" h="133" w="67">
                  <a:moveTo>
                    <a:pt x="40" y="0"/>
                  </a:moveTo>
                  <a:cubicBezTo>
                    <a:pt x="28" y="0"/>
                    <a:pt x="16" y="13"/>
                    <a:pt x="16" y="25"/>
                  </a:cubicBezTo>
                  <a:cubicBezTo>
                    <a:pt x="16" y="46"/>
                    <a:pt x="25" y="75"/>
                    <a:pt x="16" y="97"/>
                  </a:cubicBezTo>
                  <a:cubicBezTo>
                    <a:pt x="1" y="112"/>
                    <a:pt x="14" y="132"/>
                    <a:pt x="31" y="132"/>
                  </a:cubicBezTo>
                  <a:cubicBezTo>
                    <a:pt x="36" y="132"/>
                    <a:pt x="42" y="130"/>
                    <a:pt x="47" y="126"/>
                  </a:cubicBezTo>
                  <a:cubicBezTo>
                    <a:pt x="66" y="97"/>
                    <a:pt x="66" y="56"/>
                    <a:pt x="57" y="15"/>
                  </a:cubicBezTo>
                  <a:cubicBezTo>
                    <a:pt x="53" y="5"/>
                    <a:pt x="47" y="0"/>
                    <a:pt x="4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3"/>
            <p:cNvSpPr/>
            <p:nvPr/>
          </p:nvSpPr>
          <p:spPr>
            <a:xfrm>
              <a:off x="5676159" y="2764425"/>
              <a:ext cx="329491" cy="170733"/>
            </a:xfrm>
            <a:custGeom>
              <a:rect b="b" l="l" r="r" t="t"/>
              <a:pathLst>
                <a:path extrusionOk="0" h="827" w="1596">
                  <a:moveTo>
                    <a:pt x="52" y="0"/>
                  </a:moveTo>
                  <a:cubicBezTo>
                    <a:pt x="1" y="32"/>
                    <a:pt x="11" y="61"/>
                    <a:pt x="30" y="82"/>
                  </a:cubicBezTo>
                  <a:cubicBezTo>
                    <a:pt x="128" y="140"/>
                    <a:pt x="1510" y="826"/>
                    <a:pt x="1591" y="826"/>
                  </a:cubicBezTo>
                  <a:cubicBezTo>
                    <a:pt x="1594" y="826"/>
                    <a:pt x="1595" y="826"/>
                    <a:pt x="1595" y="824"/>
                  </a:cubicBezTo>
                  <a:cubicBezTo>
                    <a:pt x="1595" y="795"/>
                    <a:pt x="90" y="32"/>
                    <a:pt x="52" y="0"/>
                  </a:cubicBez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3"/>
            <p:cNvSpPr/>
            <p:nvPr/>
          </p:nvSpPr>
          <p:spPr>
            <a:xfrm>
              <a:off x="5665837" y="2759264"/>
              <a:ext cx="347452" cy="177545"/>
            </a:xfrm>
            <a:custGeom>
              <a:rect b="b" l="l" r="r" t="t"/>
              <a:pathLst>
                <a:path extrusionOk="0" h="860" w="1683">
                  <a:moveTo>
                    <a:pt x="104" y="45"/>
                  </a:moveTo>
                  <a:cubicBezTo>
                    <a:pt x="269" y="150"/>
                    <a:pt x="457" y="239"/>
                    <a:pt x="643" y="326"/>
                  </a:cubicBezTo>
                  <a:cubicBezTo>
                    <a:pt x="913" y="468"/>
                    <a:pt x="1185" y="608"/>
                    <a:pt x="1464" y="760"/>
                  </a:cubicBezTo>
                  <a:cubicBezTo>
                    <a:pt x="1470" y="763"/>
                    <a:pt x="1476" y="767"/>
                    <a:pt x="1482" y="770"/>
                  </a:cubicBezTo>
                  <a:lnTo>
                    <a:pt x="1482" y="770"/>
                  </a:lnTo>
                  <a:cubicBezTo>
                    <a:pt x="1459" y="759"/>
                    <a:pt x="1437" y="748"/>
                    <a:pt x="1416" y="738"/>
                  </a:cubicBezTo>
                  <a:cubicBezTo>
                    <a:pt x="1125" y="608"/>
                    <a:pt x="843" y="468"/>
                    <a:pt x="552" y="326"/>
                  </a:cubicBezTo>
                  <a:cubicBezTo>
                    <a:pt x="453" y="278"/>
                    <a:pt x="352" y="228"/>
                    <a:pt x="241" y="167"/>
                  </a:cubicBezTo>
                  <a:cubicBezTo>
                    <a:pt x="213" y="158"/>
                    <a:pt x="55" y="103"/>
                    <a:pt x="104" y="45"/>
                  </a:cubicBezTo>
                  <a:close/>
                  <a:moveTo>
                    <a:pt x="1636" y="828"/>
                  </a:moveTo>
                  <a:cubicBezTo>
                    <a:pt x="1639" y="829"/>
                    <a:pt x="1641" y="829"/>
                    <a:pt x="1645" y="830"/>
                  </a:cubicBezTo>
                  <a:cubicBezTo>
                    <a:pt x="1642" y="829"/>
                    <a:pt x="1639" y="829"/>
                    <a:pt x="1636" y="828"/>
                  </a:cubicBezTo>
                  <a:close/>
                  <a:moveTo>
                    <a:pt x="103" y="1"/>
                  </a:moveTo>
                  <a:cubicBezTo>
                    <a:pt x="99" y="1"/>
                    <a:pt x="96" y="2"/>
                    <a:pt x="92" y="6"/>
                  </a:cubicBezTo>
                  <a:cubicBezTo>
                    <a:pt x="0" y="76"/>
                    <a:pt x="70" y="117"/>
                    <a:pt x="130" y="158"/>
                  </a:cubicBezTo>
                  <a:cubicBezTo>
                    <a:pt x="241" y="218"/>
                    <a:pt x="342" y="266"/>
                    <a:pt x="453" y="317"/>
                  </a:cubicBezTo>
                  <a:cubicBezTo>
                    <a:pt x="742" y="468"/>
                    <a:pt x="1033" y="608"/>
                    <a:pt x="1325" y="738"/>
                  </a:cubicBezTo>
                  <a:cubicBezTo>
                    <a:pt x="1416" y="779"/>
                    <a:pt x="1505" y="820"/>
                    <a:pt x="1597" y="859"/>
                  </a:cubicBezTo>
                  <a:cubicBezTo>
                    <a:pt x="1603" y="859"/>
                    <a:pt x="1616" y="860"/>
                    <a:pt x="1629" y="860"/>
                  </a:cubicBezTo>
                  <a:cubicBezTo>
                    <a:pt x="1656" y="860"/>
                    <a:pt x="1683" y="855"/>
                    <a:pt x="1657" y="830"/>
                  </a:cubicBezTo>
                  <a:cubicBezTo>
                    <a:pt x="1616" y="789"/>
                    <a:pt x="1546" y="760"/>
                    <a:pt x="1496" y="728"/>
                  </a:cubicBezTo>
                  <a:cubicBezTo>
                    <a:pt x="1366" y="668"/>
                    <a:pt x="1245" y="598"/>
                    <a:pt x="1125" y="538"/>
                  </a:cubicBezTo>
                  <a:cubicBezTo>
                    <a:pt x="784" y="358"/>
                    <a:pt x="434" y="198"/>
                    <a:pt x="115" y="8"/>
                  </a:cubicBezTo>
                  <a:lnTo>
                    <a:pt x="115" y="8"/>
                  </a:lnTo>
                  <a:cubicBezTo>
                    <a:pt x="112" y="4"/>
                    <a:pt x="108" y="1"/>
                    <a:pt x="10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3"/>
            <p:cNvSpPr/>
            <p:nvPr/>
          </p:nvSpPr>
          <p:spPr>
            <a:xfrm>
              <a:off x="5742428" y="2843494"/>
              <a:ext cx="159791" cy="157314"/>
            </a:xfrm>
            <a:custGeom>
              <a:rect b="b" l="l" r="r" t="t"/>
              <a:pathLst>
                <a:path extrusionOk="0" h="762" w="774">
                  <a:moveTo>
                    <a:pt x="482" y="0"/>
                  </a:moveTo>
                  <a:cubicBezTo>
                    <a:pt x="383" y="0"/>
                    <a:pt x="282" y="39"/>
                    <a:pt x="222" y="121"/>
                  </a:cubicBezTo>
                  <a:cubicBezTo>
                    <a:pt x="171" y="181"/>
                    <a:pt x="152" y="280"/>
                    <a:pt x="111" y="340"/>
                  </a:cubicBezTo>
                  <a:cubicBezTo>
                    <a:pt x="70" y="412"/>
                    <a:pt x="82" y="431"/>
                    <a:pt x="0" y="482"/>
                  </a:cubicBezTo>
                  <a:lnTo>
                    <a:pt x="121" y="761"/>
                  </a:lnTo>
                  <a:cubicBezTo>
                    <a:pt x="152" y="742"/>
                    <a:pt x="190" y="732"/>
                    <a:pt x="212" y="732"/>
                  </a:cubicBezTo>
                  <a:cubicBezTo>
                    <a:pt x="332" y="732"/>
                    <a:pt x="573" y="653"/>
                    <a:pt x="662" y="581"/>
                  </a:cubicBezTo>
                  <a:cubicBezTo>
                    <a:pt x="723" y="542"/>
                    <a:pt x="643" y="511"/>
                    <a:pt x="694" y="460"/>
                  </a:cubicBezTo>
                  <a:cubicBezTo>
                    <a:pt x="732" y="412"/>
                    <a:pt x="694" y="381"/>
                    <a:pt x="672" y="311"/>
                  </a:cubicBezTo>
                  <a:lnTo>
                    <a:pt x="744" y="280"/>
                  </a:lnTo>
                  <a:cubicBezTo>
                    <a:pt x="744" y="260"/>
                    <a:pt x="754" y="251"/>
                    <a:pt x="754" y="231"/>
                  </a:cubicBezTo>
                  <a:cubicBezTo>
                    <a:pt x="754" y="210"/>
                    <a:pt x="723" y="219"/>
                    <a:pt x="723" y="200"/>
                  </a:cubicBezTo>
                  <a:cubicBezTo>
                    <a:pt x="713" y="181"/>
                    <a:pt x="723" y="190"/>
                    <a:pt x="732" y="181"/>
                  </a:cubicBezTo>
                  <a:cubicBezTo>
                    <a:pt x="773" y="111"/>
                    <a:pt x="723" y="80"/>
                    <a:pt x="662" y="51"/>
                  </a:cubicBezTo>
                  <a:cubicBezTo>
                    <a:pt x="612" y="29"/>
                    <a:pt x="542" y="10"/>
                    <a:pt x="4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3"/>
            <p:cNvSpPr/>
            <p:nvPr/>
          </p:nvSpPr>
          <p:spPr>
            <a:xfrm>
              <a:off x="5736441" y="2840191"/>
              <a:ext cx="165778" cy="164952"/>
            </a:xfrm>
            <a:custGeom>
              <a:rect b="b" l="l" r="r" t="t"/>
              <a:pathLst>
                <a:path extrusionOk="0" h="799" w="803">
                  <a:moveTo>
                    <a:pt x="511" y="36"/>
                  </a:moveTo>
                  <a:cubicBezTo>
                    <a:pt x="581" y="45"/>
                    <a:pt x="662" y="76"/>
                    <a:pt x="732" y="115"/>
                  </a:cubicBezTo>
                  <a:cubicBezTo>
                    <a:pt x="773" y="137"/>
                    <a:pt x="732" y="187"/>
                    <a:pt x="732" y="216"/>
                  </a:cubicBezTo>
                  <a:cubicBezTo>
                    <a:pt x="732" y="235"/>
                    <a:pt x="761" y="247"/>
                    <a:pt x="752" y="267"/>
                  </a:cubicBezTo>
                  <a:cubicBezTo>
                    <a:pt x="752" y="286"/>
                    <a:pt x="713" y="296"/>
                    <a:pt x="691" y="308"/>
                  </a:cubicBezTo>
                  <a:cubicBezTo>
                    <a:pt x="691" y="308"/>
                    <a:pt x="682" y="317"/>
                    <a:pt x="682" y="327"/>
                  </a:cubicBezTo>
                  <a:cubicBezTo>
                    <a:pt x="701" y="377"/>
                    <a:pt x="732" y="416"/>
                    <a:pt x="701" y="467"/>
                  </a:cubicBezTo>
                  <a:cubicBezTo>
                    <a:pt x="691" y="488"/>
                    <a:pt x="682" y="498"/>
                    <a:pt x="682" y="517"/>
                  </a:cubicBezTo>
                  <a:cubicBezTo>
                    <a:pt x="672" y="609"/>
                    <a:pt x="622" y="628"/>
                    <a:pt x="542" y="657"/>
                  </a:cubicBezTo>
                  <a:cubicBezTo>
                    <a:pt x="416" y="706"/>
                    <a:pt x="279" y="707"/>
                    <a:pt x="153" y="753"/>
                  </a:cubicBezTo>
                  <a:lnTo>
                    <a:pt x="153" y="753"/>
                  </a:lnTo>
                  <a:cubicBezTo>
                    <a:pt x="119" y="675"/>
                    <a:pt x="84" y="589"/>
                    <a:pt x="49" y="510"/>
                  </a:cubicBezTo>
                  <a:lnTo>
                    <a:pt x="49" y="510"/>
                  </a:lnTo>
                  <a:cubicBezTo>
                    <a:pt x="115" y="460"/>
                    <a:pt x="151" y="393"/>
                    <a:pt x="181" y="317"/>
                  </a:cubicBezTo>
                  <a:cubicBezTo>
                    <a:pt x="260" y="166"/>
                    <a:pt x="311" y="36"/>
                    <a:pt x="511" y="36"/>
                  </a:cubicBezTo>
                  <a:close/>
                  <a:moveTo>
                    <a:pt x="480" y="1"/>
                  </a:moveTo>
                  <a:cubicBezTo>
                    <a:pt x="384" y="1"/>
                    <a:pt x="297" y="43"/>
                    <a:pt x="231" y="127"/>
                  </a:cubicBezTo>
                  <a:cubicBezTo>
                    <a:pt x="140" y="235"/>
                    <a:pt x="140" y="397"/>
                    <a:pt x="20" y="488"/>
                  </a:cubicBezTo>
                  <a:cubicBezTo>
                    <a:pt x="10" y="488"/>
                    <a:pt x="0" y="498"/>
                    <a:pt x="10" y="507"/>
                  </a:cubicBezTo>
                  <a:cubicBezTo>
                    <a:pt x="51" y="609"/>
                    <a:pt x="89" y="698"/>
                    <a:pt x="130" y="789"/>
                  </a:cubicBezTo>
                  <a:cubicBezTo>
                    <a:pt x="133" y="795"/>
                    <a:pt x="137" y="797"/>
                    <a:pt x="142" y="797"/>
                  </a:cubicBezTo>
                  <a:lnTo>
                    <a:pt x="142" y="797"/>
                  </a:lnTo>
                  <a:cubicBezTo>
                    <a:pt x="144" y="798"/>
                    <a:pt x="147" y="799"/>
                    <a:pt x="150" y="799"/>
                  </a:cubicBezTo>
                  <a:cubicBezTo>
                    <a:pt x="260" y="758"/>
                    <a:pt x="381" y="758"/>
                    <a:pt x="491" y="717"/>
                  </a:cubicBezTo>
                  <a:cubicBezTo>
                    <a:pt x="552" y="698"/>
                    <a:pt x="701" y="657"/>
                    <a:pt x="732" y="587"/>
                  </a:cubicBezTo>
                  <a:cubicBezTo>
                    <a:pt x="742" y="548"/>
                    <a:pt x="723" y="507"/>
                    <a:pt x="752" y="467"/>
                  </a:cubicBezTo>
                  <a:cubicBezTo>
                    <a:pt x="773" y="438"/>
                    <a:pt x="752" y="397"/>
                    <a:pt x="742" y="377"/>
                  </a:cubicBezTo>
                  <a:cubicBezTo>
                    <a:pt x="732" y="346"/>
                    <a:pt x="713" y="336"/>
                    <a:pt x="732" y="336"/>
                  </a:cubicBezTo>
                  <a:cubicBezTo>
                    <a:pt x="752" y="327"/>
                    <a:pt x="761" y="317"/>
                    <a:pt x="783" y="308"/>
                  </a:cubicBezTo>
                  <a:cubicBezTo>
                    <a:pt x="792" y="308"/>
                    <a:pt x="802" y="257"/>
                    <a:pt x="802" y="247"/>
                  </a:cubicBezTo>
                  <a:cubicBezTo>
                    <a:pt x="792" y="216"/>
                    <a:pt x="761" y="226"/>
                    <a:pt x="783" y="206"/>
                  </a:cubicBezTo>
                  <a:cubicBezTo>
                    <a:pt x="802" y="187"/>
                    <a:pt x="802" y="146"/>
                    <a:pt x="792" y="115"/>
                  </a:cubicBezTo>
                  <a:cubicBezTo>
                    <a:pt x="773" y="45"/>
                    <a:pt x="602" y="7"/>
                    <a:pt x="542" y="7"/>
                  </a:cubicBezTo>
                  <a:cubicBezTo>
                    <a:pt x="521" y="3"/>
                    <a:pt x="501" y="1"/>
                    <a:pt x="48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3"/>
            <p:cNvSpPr/>
            <p:nvPr/>
          </p:nvSpPr>
          <p:spPr>
            <a:xfrm>
              <a:off x="5833882" y="2872189"/>
              <a:ext cx="63380" cy="17135"/>
            </a:xfrm>
            <a:custGeom>
              <a:rect b="b" l="l" r="r" t="t"/>
              <a:pathLst>
                <a:path extrusionOk="0" h="83" w="307">
                  <a:moveTo>
                    <a:pt x="29" y="1"/>
                  </a:moveTo>
                  <a:cubicBezTo>
                    <a:pt x="0" y="1"/>
                    <a:pt x="0" y="42"/>
                    <a:pt x="29" y="42"/>
                  </a:cubicBezTo>
                  <a:cubicBezTo>
                    <a:pt x="109" y="51"/>
                    <a:pt x="190" y="51"/>
                    <a:pt x="270" y="80"/>
                  </a:cubicBezTo>
                  <a:cubicBezTo>
                    <a:pt x="274" y="82"/>
                    <a:pt x="277" y="83"/>
                    <a:pt x="281" y="83"/>
                  </a:cubicBezTo>
                  <a:cubicBezTo>
                    <a:pt x="303" y="83"/>
                    <a:pt x="307" y="50"/>
                    <a:pt x="280" y="42"/>
                  </a:cubicBezTo>
                  <a:cubicBezTo>
                    <a:pt x="200" y="11"/>
                    <a:pt x="109" y="11"/>
                    <a:pt x="2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3"/>
            <p:cNvSpPr/>
            <p:nvPr/>
          </p:nvSpPr>
          <p:spPr>
            <a:xfrm>
              <a:off x="5843792" y="2903156"/>
              <a:ext cx="43354" cy="13006"/>
            </a:xfrm>
            <a:custGeom>
              <a:rect b="b" l="l" r="r" t="t"/>
              <a:pathLst>
                <a:path extrusionOk="0" h="63" w="210">
                  <a:moveTo>
                    <a:pt x="189" y="0"/>
                  </a:moveTo>
                  <a:cubicBezTo>
                    <a:pt x="186" y="0"/>
                    <a:pt x="184" y="1"/>
                    <a:pt x="181" y="3"/>
                  </a:cubicBezTo>
                  <a:cubicBezTo>
                    <a:pt x="133" y="12"/>
                    <a:pt x="82" y="12"/>
                    <a:pt x="32" y="22"/>
                  </a:cubicBezTo>
                  <a:cubicBezTo>
                    <a:pt x="0" y="22"/>
                    <a:pt x="12" y="63"/>
                    <a:pt x="41" y="63"/>
                  </a:cubicBezTo>
                  <a:cubicBezTo>
                    <a:pt x="92" y="51"/>
                    <a:pt x="142" y="41"/>
                    <a:pt x="193" y="31"/>
                  </a:cubicBezTo>
                  <a:cubicBezTo>
                    <a:pt x="210" y="31"/>
                    <a:pt x="205" y="0"/>
                    <a:pt x="18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3"/>
            <p:cNvSpPr/>
            <p:nvPr/>
          </p:nvSpPr>
          <p:spPr>
            <a:xfrm>
              <a:off x="5854940" y="2921943"/>
              <a:ext cx="11974" cy="33032"/>
            </a:xfrm>
            <a:custGeom>
              <a:rect b="b" l="l" r="r" t="t"/>
              <a:pathLst>
                <a:path extrusionOk="0" h="160" w="58">
                  <a:moveTo>
                    <a:pt x="29" y="0"/>
                  </a:moveTo>
                  <a:cubicBezTo>
                    <a:pt x="15" y="0"/>
                    <a:pt x="0" y="12"/>
                    <a:pt x="7" y="32"/>
                  </a:cubicBezTo>
                  <a:cubicBezTo>
                    <a:pt x="19" y="61"/>
                    <a:pt x="19" y="102"/>
                    <a:pt x="19" y="131"/>
                  </a:cubicBezTo>
                  <a:cubicBezTo>
                    <a:pt x="12" y="149"/>
                    <a:pt x="22" y="160"/>
                    <a:pt x="34" y="160"/>
                  </a:cubicBezTo>
                  <a:cubicBezTo>
                    <a:pt x="43" y="160"/>
                    <a:pt x="53" y="154"/>
                    <a:pt x="57" y="140"/>
                  </a:cubicBezTo>
                  <a:cubicBezTo>
                    <a:pt x="57" y="102"/>
                    <a:pt x="57" y="61"/>
                    <a:pt x="48" y="10"/>
                  </a:cubicBezTo>
                  <a:cubicBezTo>
                    <a:pt x="44" y="4"/>
                    <a:pt x="37" y="0"/>
                    <a:pt x="2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3"/>
            <p:cNvSpPr/>
            <p:nvPr/>
          </p:nvSpPr>
          <p:spPr>
            <a:xfrm>
              <a:off x="5818812" y="2994611"/>
              <a:ext cx="257234" cy="130475"/>
            </a:xfrm>
            <a:custGeom>
              <a:rect b="b" l="l" r="r" t="t"/>
              <a:pathLst>
                <a:path extrusionOk="0" h="632" w="1246">
                  <a:moveTo>
                    <a:pt x="625" y="0"/>
                  </a:moveTo>
                  <a:cubicBezTo>
                    <a:pt x="302" y="0"/>
                    <a:pt x="42" y="41"/>
                    <a:pt x="42" y="89"/>
                  </a:cubicBezTo>
                  <a:cubicBezTo>
                    <a:pt x="42" y="140"/>
                    <a:pt x="1" y="631"/>
                    <a:pt x="625" y="631"/>
                  </a:cubicBezTo>
                  <a:cubicBezTo>
                    <a:pt x="1246" y="631"/>
                    <a:pt x="1205" y="140"/>
                    <a:pt x="1205" y="89"/>
                  </a:cubicBezTo>
                  <a:cubicBezTo>
                    <a:pt x="1205" y="41"/>
                    <a:pt x="945" y="0"/>
                    <a:pt x="625"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3"/>
            <p:cNvSpPr/>
            <p:nvPr/>
          </p:nvSpPr>
          <p:spPr>
            <a:xfrm>
              <a:off x="5814890" y="2989244"/>
              <a:ext cx="257234" cy="141830"/>
            </a:xfrm>
            <a:custGeom>
              <a:rect b="b" l="l" r="r" t="t"/>
              <a:pathLst>
                <a:path extrusionOk="0" h="687" w="1246">
                  <a:moveTo>
                    <a:pt x="547" y="45"/>
                  </a:moveTo>
                  <a:cubicBezTo>
                    <a:pt x="593" y="45"/>
                    <a:pt x="638" y="45"/>
                    <a:pt x="682" y="45"/>
                  </a:cubicBezTo>
                  <a:cubicBezTo>
                    <a:pt x="783" y="45"/>
                    <a:pt x="884" y="55"/>
                    <a:pt x="983" y="67"/>
                  </a:cubicBezTo>
                  <a:cubicBezTo>
                    <a:pt x="1014" y="67"/>
                    <a:pt x="1194" y="77"/>
                    <a:pt x="1205" y="127"/>
                  </a:cubicBezTo>
                  <a:lnTo>
                    <a:pt x="1205" y="127"/>
                  </a:lnTo>
                  <a:cubicBezTo>
                    <a:pt x="1203" y="265"/>
                    <a:pt x="1173" y="400"/>
                    <a:pt x="1065" y="508"/>
                  </a:cubicBezTo>
                  <a:cubicBezTo>
                    <a:pt x="969" y="603"/>
                    <a:pt x="814" y="648"/>
                    <a:pt x="657" y="648"/>
                  </a:cubicBezTo>
                  <a:cubicBezTo>
                    <a:pt x="483" y="648"/>
                    <a:pt x="307" y="593"/>
                    <a:pt x="201" y="489"/>
                  </a:cubicBezTo>
                  <a:cubicBezTo>
                    <a:pt x="140" y="428"/>
                    <a:pt x="1" y="147"/>
                    <a:pt x="121" y="96"/>
                  </a:cubicBezTo>
                  <a:cubicBezTo>
                    <a:pt x="251" y="50"/>
                    <a:pt x="402" y="45"/>
                    <a:pt x="547" y="45"/>
                  </a:cubicBezTo>
                  <a:close/>
                  <a:moveTo>
                    <a:pt x="556" y="1"/>
                  </a:moveTo>
                  <a:cubicBezTo>
                    <a:pt x="411" y="1"/>
                    <a:pt x="266" y="14"/>
                    <a:pt x="131" y="55"/>
                  </a:cubicBezTo>
                  <a:cubicBezTo>
                    <a:pt x="51" y="77"/>
                    <a:pt x="42" y="106"/>
                    <a:pt x="42" y="188"/>
                  </a:cubicBezTo>
                  <a:cubicBezTo>
                    <a:pt x="51" y="286"/>
                    <a:pt x="71" y="378"/>
                    <a:pt x="131" y="467"/>
                  </a:cubicBezTo>
                  <a:cubicBezTo>
                    <a:pt x="235" y="619"/>
                    <a:pt x="435" y="686"/>
                    <a:pt x="633" y="686"/>
                  </a:cubicBezTo>
                  <a:cubicBezTo>
                    <a:pt x="776" y="686"/>
                    <a:pt x="919" y="651"/>
                    <a:pt x="1024" y="587"/>
                  </a:cubicBezTo>
                  <a:cubicBezTo>
                    <a:pt x="1195" y="489"/>
                    <a:pt x="1246" y="296"/>
                    <a:pt x="1246" y="115"/>
                  </a:cubicBezTo>
                  <a:cubicBezTo>
                    <a:pt x="1246" y="109"/>
                    <a:pt x="1244" y="104"/>
                    <a:pt x="1241" y="101"/>
                  </a:cubicBezTo>
                  <a:lnTo>
                    <a:pt x="1241" y="101"/>
                  </a:lnTo>
                  <a:cubicBezTo>
                    <a:pt x="1204" y="23"/>
                    <a:pt x="1010" y="16"/>
                    <a:pt x="909" y="16"/>
                  </a:cubicBezTo>
                  <a:cubicBezTo>
                    <a:pt x="889" y="16"/>
                    <a:pt x="874" y="17"/>
                    <a:pt x="863" y="17"/>
                  </a:cubicBezTo>
                  <a:cubicBezTo>
                    <a:pt x="763" y="8"/>
                    <a:pt x="659" y="1"/>
                    <a:pt x="55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3"/>
            <p:cNvSpPr/>
            <p:nvPr/>
          </p:nvSpPr>
          <p:spPr>
            <a:xfrm>
              <a:off x="5827276" y="2994611"/>
              <a:ext cx="240306" cy="37367"/>
            </a:xfrm>
            <a:custGeom>
              <a:rect b="b" l="l" r="r" t="t"/>
              <a:pathLst>
                <a:path extrusionOk="0" h="181" w="1164">
                  <a:moveTo>
                    <a:pt x="584" y="0"/>
                  </a:moveTo>
                  <a:cubicBezTo>
                    <a:pt x="261" y="0"/>
                    <a:pt x="1" y="41"/>
                    <a:pt x="1" y="89"/>
                  </a:cubicBezTo>
                  <a:cubicBezTo>
                    <a:pt x="1" y="111"/>
                    <a:pt x="42" y="130"/>
                    <a:pt x="102" y="140"/>
                  </a:cubicBezTo>
                  <a:cubicBezTo>
                    <a:pt x="201" y="171"/>
                    <a:pt x="381" y="181"/>
                    <a:pt x="584" y="181"/>
                  </a:cubicBezTo>
                  <a:cubicBezTo>
                    <a:pt x="755" y="181"/>
                    <a:pt x="913" y="171"/>
                    <a:pt x="1015" y="150"/>
                  </a:cubicBezTo>
                  <a:cubicBezTo>
                    <a:pt x="1104" y="140"/>
                    <a:pt x="1164" y="111"/>
                    <a:pt x="1164" y="89"/>
                  </a:cubicBezTo>
                  <a:cubicBezTo>
                    <a:pt x="1164" y="41"/>
                    <a:pt x="904" y="0"/>
                    <a:pt x="584" y="0"/>
                  </a:cubicBez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3"/>
            <p:cNvSpPr/>
            <p:nvPr/>
          </p:nvSpPr>
          <p:spPr>
            <a:xfrm>
              <a:off x="5819431" y="2990482"/>
              <a:ext cx="256202" cy="45625"/>
            </a:xfrm>
            <a:custGeom>
              <a:rect b="b" l="l" r="r" t="t"/>
              <a:pathLst>
                <a:path extrusionOk="0" h="221" w="1241">
                  <a:moveTo>
                    <a:pt x="737" y="39"/>
                  </a:moveTo>
                  <a:cubicBezTo>
                    <a:pt x="881" y="39"/>
                    <a:pt x="1037" y="45"/>
                    <a:pt x="1163" y="100"/>
                  </a:cubicBezTo>
                  <a:cubicBezTo>
                    <a:pt x="1202" y="121"/>
                    <a:pt x="1094" y="141"/>
                    <a:pt x="1094" y="150"/>
                  </a:cubicBezTo>
                  <a:cubicBezTo>
                    <a:pt x="1033" y="160"/>
                    <a:pt x="983" y="160"/>
                    <a:pt x="923" y="170"/>
                  </a:cubicBezTo>
                  <a:cubicBezTo>
                    <a:pt x="821" y="182"/>
                    <a:pt x="720" y="182"/>
                    <a:pt x="622" y="182"/>
                  </a:cubicBezTo>
                  <a:cubicBezTo>
                    <a:pt x="520" y="182"/>
                    <a:pt x="410" y="182"/>
                    <a:pt x="311" y="170"/>
                  </a:cubicBezTo>
                  <a:cubicBezTo>
                    <a:pt x="270" y="170"/>
                    <a:pt x="229" y="160"/>
                    <a:pt x="191" y="150"/>
                  </a:cubicBezTo>
                  <a:cubicBezTo>
                    <a:pt x="169" y="150"/>
                    <a:pt x="39" y="121"/>
                    <a:pt x="80" y="100"/>
                  </a:cubicBezTo>
                  <a:cubicBezTo>
                    <a:pt x="140" y="61"/>
                    <a:pt x="239" y="61"/>
                    <a:pt x="311" y="49"/>
                  </a:cubicBezTo>
                  <a:cubicBezTo>
                    <a:pt x="410" y="39"/>
                    <a:pt x="520" y="39"/>
                    <a:pt x="622" y="39"/>
                  </a:cubicBezTo>
                  <a:cubicBezTo>
                    <a:pt x="659" y="39"/>
                    <a:pt x="697" y="39"/>
                    <a:pt x="737" y="39"/>
                  </a:cubicBezTo>
                  <a:close/>
                  <a:moveTo>
                    <a:pt x="622" y="1"/>
                  </a:moveTo>
                  <a:cubicBezTo>
                    <a:pt x="480" y="1"/>
                    <a:pt x="330" y="11"/>
                    <a:pt x="191" y="30"/>
                  </a:cubicBezTo>
                  <a:cubicBezTo>
                    <a:pt x="159" y="30"/>
                    <a:pt x="29" y="49"/>
                    <a:pt x="20" y="100"/>
                  </a:cubicBezTo>
                  <a:cubicBezTo>
                    <a:pt x="1" y="213"/>
                    <a:pt x="426" y="220"/>
                    <a:pt x="576" y="220"/>
                  </a:cubicBezTo>
                  <a:cubicBezTo>
                    <a:pt x="598" y="220"/>
                    <a:pt x="614" y="220"/>
                    <a:pt x="622" y="220"/>
                  </a:cubicBezTo>
                  <a:cubicBezTo>
                    <a:pt x="631" y="220"/>
                    <a:pt x="648" y="220"/>
                    <a:pt x="670" y="220"/>
                  </a:cubicBezTo>
                  <a:cubicBezTo>
                    <a:pt x="824" y="220"/>
                    <a:pt x="1240" y="213"/>
                    <a:pt x="1224" y="100"/>
                  </a:cubicBezTo>
                  <a:cubicBezTo>
                    <a:pt x="1214" y="49"/>
                    <a:pt x="1103" y="39"/>
                    <a:pt x="1072" y="30"/>
                  </a:cubicBezTo>
                  <a:cubicBezTo>
                    <a:pt x="923" y="1"/>
                    <a:pt x="771" y="1"/>
                    <a:pt x="62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3"/>
            <p:cNvSpPr/>
            <p:nvPr/>
          </p:nvSpPr>
          <p:spPr>
            <a:xfrm>
              <a:off x="5839869" y="3073060"/>
              <a:ext cx="263015" cy="115198"/>
            </a:xfrm>
            <a:custGeom>
              <a:rect b="b" l="l" r="r" t="t"/>
              <a:pathLst>
                <a:path extrusionOk="0" h="558" w="1274">
                  <a:moveTo>
                    <a:pt x="562" y="0"/>
                  </a:moveTo>
                  <a:cubicBezTo>
                    <a:pt x="526" y="0"/>
                    <a:pt x="495" y="5"/>
                    <a:pt x="482" y="22"/>
                  </a:cubicBezTo>
                  <a:cubicBezTo>
                    <a:pt x="453" y="70"/>
                    <a:pt x="523" y="111"/>
                    <a:pt x="561" y="121"/>
                  </a:cubicBezTo>
                  <a:cubicBezTo>
                    <a:pt x="612" y="152"/>
                    <a:pt x="682" y="152"/>
                    <a:pt x="732" y="181"/>
                  </a:cubicBezTo>
                  <a:cubicBezTo>
                    <a:pt x="763" y="191"/>
                    <a:pt x="773" y="203"/>
                    <a:pt x="783" y="213"/>
                  </a:cubicBezTo>
                  <a:lnTo>
                    <a:pt x="773" y="213"/>
                  </a:lnTo>
                  <a:cubicBezTo>
                    <a:pt x="686" y="213"/>
                    <a:pt x="594" y="221"/>
                    <a:pt x="504" y="221"/>
                  </a:cubicBezTo>
                  <a:cubicBezTo>
                    <a:pt x="459" y="221"/>
                    <a:pt x="414" y="219"/>
                    <a:pt x="371" y="213"/>
                  </a:cubicBezTo>
                  <a:cubicBezTo>
                    <a:pt x="174" y="183"/>
                    <a:pt x="101" y="49"/>
                    <a:pt x="32" y="49"/>
                  </a:cubicBezTo>
                  <a:cubicBezTo>
                    <a:pt x="28" y="49"/>
                    <a:pt x="24" y="50"/>
                    <a:pt x="19" y="51"/>
                  </a:cubicBezTo>
                  <a:cubicBezTo>
                    <a:pt x="0" y="102"/>
                    <a:pt x="31" y="152"/>
                    <a:pt x="70" y="191"/>
                  </a:cubicBezTo>
                  <a:cubicBezTo>
                    <a:pt x="92" y="213"/>
                    <a:pt x="121" y="222"/>
                    <a:pt x="130" y="241"/>
                  </a:cubicBezTo>
                  <a:cubicBezTo>
                    <a:pt x="140" y="263"/>
                    <a:pt x="140" y="292"/>
                    <a:pt x="161" y="311"/>
                  </a:cubicBezTo>
                  <a:cubicBezTo>
                    <a:pt x="181" y="352"/>
                    <a:pt x="282" y="383"/>
                    <a:pt x="320" y="412"/>
                  </a:cubicBezTo>
                  <a:cubicBezTo>
                    <a:pt x="412" y="473"/>
                    <a:pt x="532" y="504"/>
                    <a:pt x="643" y="523"/>
                  </a:cubicBezTo>
                  <a:cubicBezTo>
                    <a:pt x="755" y="542"/>
                    <a:pt x="882" y="558"/>
                    <a:pt x="1005" y="558"/>
                  </a:cubicBezTo>
                  <a:cubicBezTo>
                    <a:pt x="1071" y="558"/>
                    <a:pt x="1135" y="553"/>
                    <a:pt x="1194" y="542"/>
                  </a:cubicBezTo>
                  <a:cubicBezTo>
                    <a:pt x="1214" y="533"/>
                    <a:pt x="1245" y="533"/>
                    <a:pt x="1274" y="523"/>
                  </a:cubicBezTo>
                  <a:cubicBezTo>
                    <a:pt x="1274" y="523"/>
                    <a:pt x="1264" y="403"/>
                    <a:pt x="1264" y="383"/>
                  </a:cubicBezTo>
                  <a:cubicBezTo>
                    <a:pt x="1264" y="352"/>
                    <a:pt x="1274" y="273"/>
                    <a:pt x="1274" y="273"/>
                  </a:cubicBezTo>
                  <a:cubicBezTo>
                    <a:pt x="1245" y="273"/>
                    <a:pt x="1194" y="263"/>
                    <a:pt x="1175" y="241"/>
                  </a:cubicBezTo>
                  <a:cubicBezTo>
                    <a:pt x="1144" y="232"/>
                    <a:pt x="1115" y="203"/>
                    <a:pt x="1084" y="172"/>
                  </a:cubicBezTo>
                  <a:cubicBezTo>
                    <a:pt x="1043" y="131"/>
                    <a:pt x="1014" y="70"/>
                    <a:pt x="963" y="51"/>
                  </a:cubicBezTo>
                  <a:cubicBezTo>
                    <a:pt x="906" y="15"/>
                    <a:pt x="832" y="10"/>
                    <a:pt x="765" y="10"/>
                  </a:cubicBezTo>
                  <a:cubicBezTo>
                    <a:pt x="740" y="10"/>
                    <a:pt x="715" y="10"/>
                    <a:pt x="694" y="10"/>
                  </a:cubicBezTo>
                  <a:cubicBezTo>
                    <a:pt x="670" y="10"/>
                    <a:pt x="612" y="0"/>
                    <a:pt x="5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3"/>
            <p:cNvSpPr/>
            <p:nvPr/>
          </p:nvSpPr>
          <p:spPr>
            <a:xfrm>
              <a:off x="5837805" y="3069138"/>
              <a:ext cx="269621" cy="123043"/>
            </a:xfrm>
            <a:custGeom>
              <a:rect b="b" l="l" r="r" t="t"/>
              <a:pathLst>
                <a:path extrusionOk="0" h="596" w="1306">
                  <a:moveTo>
                    <a:pt x="602" y="41"/>
                  </a:moveTo>
                  <a:cubicBezTo>
                    <a:pt x="643" y="51"/>
                    <a:pt x="682" y="51"/>
                    <a:pt x="723" y="51"/>
                  </a:cubicBezTo>
                  <a:cubicBezTo>
                    <a:pt x="783" y="51"/>
                    <a:pt x="834" y="51"/>
                    <a:pt x="894" y="61"/>
                  </a:cubicBezTo>
                  <a:cubicBezTo>
                    <a:pt x="973" y="70"/>
                    <a:pt x="1014" y="130"/>
                    <a:pt x="1065" y="181"/>
                  </a:cubicBezTo>
                  <a:cubicBezTo>
                    <a:pt x="1122" y="256"/>
                    <a:pt x="1179" y="288"/>
                    <a:pt x="1261" y="308"/>
                  </a:cubicBezTo>
                  <a:lnTo>
                    <a:pt x="1261" y="308"/>
                  </a:lnTo>
                  <a:cubicBezTo>
                    <a:pt x="1248" y="377"/>
                    <a:pt x="1255" y="447"/>
                    <a:pt x="1263" y="526"/>
                  </a:cubicBezTo>
                  <a:lnTo>
                    <a:pt x="1263" y="526"/>
                  </a:lnTo>
                  <a:cubicBezTo>
                    <a:pt x="1182" y="549"/>
                    <a:pt x="1097" y="557"/>
                    <a:pt x="1010" y="557"/>
                  </a:cubicBezTo>
                  <a:cubicBezTo>
                    <a:pt x="884" y="557"/>
                    <a:pt x="754" y="540"/>
                    <a:pt x="631" y="523"/>
                  </a:cubicBezTo>
                  <a:cubicBezTo>
                    <a:pt x="533" y="501"/>
                    <a:pt x="431" y="472"/>
                    <a:pt x="342" y="412"/>
                  </a:cubicBezTo>
                  <a:cubicBezTo>
                    <a:pt x="311" y="390"/>
                    <a:pt x="282" y="381"/>
                    <a:pt x="251" y="362"/>
                  </a:cubicBezTo>
                  <a:cubicBezTo>
                    <a:pt x="200" y="342"/>
                    <a:pt x="191" y="301"/>
                    <a:pt x="162" y="251"/>
                  </a:cubicBezTo>
                  <a:cubicBezTo>
                    <a:pt x="150" y="232"/>
                    <a:pt x="111" y="210"/>
                    <a:pt x="90" y="200"/>
                  </a:cubicBezTo>
                  <a:cubicBezTo>
                    <a:pt x="61" y="171"/>
                    <a:pt x="41" y="130"/>
                    <a:pt x="51" y="89"/>
                  </a:cubicBezTo>
                  <a:cubicBezTo>
                    <a:pt x="70" y="89"/>
                    <a:pt x="80" y="102"/>
                    <a:pt x="90" y="111"/>
                  </a:cubicBezTo>
                  <a:cubicBezTo>
                    <a:pt x="140" y="150"/>
                    <a:pt x="191" y="181"/>
                    <a:pt x="241" y="210"/>
                  </a:cubicBezTo>
                  <a:cubicBezTo>
                    <a:pt x="311" y="241"/>
                    <a:pt x="381" y="251"/>
                    <a:pt x="451" y="260"/>
                  </a:cubicBezTo>
                  <a:cubicBezTo>
                    <a:pt x="534" y="260"/>
                    <a:pt x="628" y="244"/>
                    <a:pt x="712" y="244"/>
                  </a:cubicBezTo>
                  <a:cubicBezTo>
                    <a:pt x="736" y="244"/>
                    <a:pt x="759" y="245"/>
                    <a:pt x="781" y="249"/>
                  </a:cubicBezTo>
                  <a:lnTo>
                    <a:pt x="781" y="249"/>
                  </a:lnTo>
                  <a:cubicBezTo>
                    <a:pt x="782" y="249"/>
                    <a:pt x="782" y="250"/>
                    <a:pt x="783" y="251"/>
                  </a:cubicBezTo>
                  <a:cubicBezTo>
                    <a:pt x="783" y="250"/>
                    <a:pt x="783" y="250"/>
                    <a:pt x="783" y="249"/>
                  </a:cubicBezTo>
                  <a:lnTo>
                    <a:pt x="783" y="249"/>
                  </a:lnTo>
                  <a:cubicBezTo>
                    <a:pt x="786" y="250"/>
                    <a:pt x="789" y="250"/>
                    <a:pt x="793" y="251"/>
                  </a:cubicBezTo>
                  <a:cubicBezTo>
                    <a:pt x="795" y="252"/>
                    <a:pt x="798" y="253"/>
                    <a:pt x="800" y="253"/>
                  </a:cubicBezTo>
                  <a:cubicBezTo>
                    <a:pt x="815" y="253"/>
                    <a:pt x="822" y="230"/>
                    <a:pt x="812" y="222"/>
                  </a:cubicBezTo>
                  <a:cubicBezTo>
                    <a:pt x="808" y="218"/>
                    <a:pt x="805" y="215"/>
                    <a:pt x="801" y="212"/>
                  </a:cubicBezTo>
                  <a:lnTo>
                    <a:pt x="801" y="212"/>
                  </a:lnTo>
                  <a:cubicBezTo>
                    <a:pt x="802" y="211"/>
                    <a:pt x="802" y="211"/>
                    <a:pt x="802" y="210"/>
                  </a:cubicBezTo>
                  <a:cubicBezTo>
                    <a:pt x="801" y="210"/>
                    <a:pt x="800" y="210"/>
                    <a:pt x="799" y="209"/>
                  </a:cubicBezTo>
                  <a:lnTo>
                    <a:pt x="799" y="209"/>
                  </a:lnTo>
                  <a:cubicBezTo>
                    <a:pt x="730" y="151"/>
                    <a:pt x="638" y="159"/>
                    <a:pt x="561" y="121"/>
                  </a:cubicBezTo>
                  <a:cubicBezTo>
                    <a:pt x="533" y="111"/>
                    <a:pt x="523" y="80"/>
                    <a:pt x="523" y="41"/>
                  </a:cubicBezTo>
                  <a:close/>
                  <a:moveTo>
                    <a:pt x="602" y="0"/>
                  </a:moveTo>
                  <a:cubicBezTo>
                    <a:pt x="552" y="0"/>
                    <a:pt x="441" y="0"/>
                    <a:pt x="472" y="80"/>
                  </a:cubicBezTo>
                  <a:cubicBezTo>
                    <a:pt x="493" y="165"/>
                    <a:pt x="606" y="180"/>
                    <a:pt x="695" y="207"/>
                  </a:cubicBezTo>
                  <a:lnTo>
                    <a:pt x="695" y="207"/>
                  </a:lnTo>
                  <a:cubicBezTo>
                    <a:pt x="648" y="209"/>
                    <a:pt x="600" y="215"/>
                    <a:pt x="561" y="222"/>
                  </a:cubicBezTo>
                  <a:cubicBezTo>
                    <a:pt x="451" y="222"/>
                    <a:pt x="342" y="222"/>
                    <a:pt x="241" y="162"/>
                  </a:cubicBezTo>
                  <a:cubicBezTo>
                    <a:pt x="178" y="133"/>
                    <a:pt x="115" y="48"/>
                    <a:pt x="43" y="48"/>
                  </a:cubicBezTo>
                  <a:cubicBezTo>
                    <a:pt x="35" y="48"/>
                    <a:pt x="28" y="49"/>
                    <a:pt x="20" y="51"/>
                  </a:cubicBezTo>
                  <a:cubicBezTo>
                    <a:pt x="20" y="51"/>
                    <a:pt x="10" y="51"/>
                    <a:pt x="10" y="61"/>
                  </a:cubicBezTo>
                  <a:cubicBezTo>
                    <a:pt x="0" y="111"/>
                    <a:pt x="0" y="140"/>
                    <a:pt x="29" y="181"/>
                  </a:cubicBezTo>
                  <a:cubicBezTo>
                    <a:pt x="61" y="232"/>
                    <a:pt x="121" y="251"/>
                    <a:pt x="131" y="311"/>
                  </a:cubicBezTo>
                  <a:cubicBezTo>
                    <a:pt x="140" y="352"/>
                    <a:pt x="181" y="371"/>
                    <a:pt x="210" y="390"/>
                  </a:cubicBezTo>
                  <a:cubicBezTo>
                    <a:pt x="270" y="422"/>
                    <a:pt x="342" y="463"/>
                    <a:pt x="403" y="492"/>
                  </a:cubicBezTo>
                  <a:cubicBezTo>
                    <a:pt x="533" y="552"/>
                    <a:pt x="682" y="571"/>
                    <a:pt x="824" y="583"/>
                  </a:cubicBezTo>
                  <a:cubicBezTo>
                    <a:pt x="885" y="591"/>
                    <a:pt x="949" y="596"/>
                    <a:pt x="1014" y="596"/>
                  </a:cubicBezTo>
                  <a:cubicBezTo>
                    <a:pt x="1109" y="596"/>
                    <a:pt x="1205" y="586"/>
                    <a:pt x="1293" y="561"/>
                  </a:cubicBezTo>
                  <a:cubicBezTo>
                    <a:pt x="1300" y="558"/>
                    <a:pt x="1304" y="553"/>
                    <a:pt x="1305" y="546"/>
                  </a:cubicBezTo>
                  <a:lnTo>
                    <a:pt x="1305" y="546"/>
                  </a:lnTo>
                  <a:cubicBezTo>
                    <a:pt x="1305" y="545"/>
                    <a:pt x="1305" y="544"/>
                    <a:pt x="1305" y="542"/>
                  </a:cubicBezTo>
                  <a:cubicBezTo>
                    <a:pt x="1293" y="451"/>
                    <a:pt x="1284" y="381"/>
                    <a:pt x="1305" y="301"/>
                  </a:cubicBezTo>
                  <a:cubicBezTo>
                    <a:pt x="1305" y="292"/>
                    <a:pt x="1305" y="282"/>
                    <a:pt x="1293" y="270"/>
                  </a:cubicBezTo>
                  <a:cubicBezTo>
                    <a:pt x="1204" y="260"/>
                    <a:pt x="1154" y="222"/>
                    <a:pt x="1094" y="162"/>
                  </a:cubicBezTo>
                  <a:cubicBezTo>
                    <a:pt x="1043" y="111"/>
                    <a:pt x="1014" y="61"/>
                    <a:pt x="954" y="29"/>
                  </a:cubicBezTo>
                  <a:cubicBezTo>
                    <a:pt x="843" y="0"/>
                    <a:pt x="723" y="10"/>
                    <a:pt x="60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3"/>
            <p:cNvSpPr/>
            <p:nvPr/>
          </p:nvSpPr>
          <p:spPr>
            <a:xfrm>
              <a:off x="5852669" y="3112078"/>
              <a:ext cx="74321" cy="46451"/>
            </a:xfrm>
            <a:custGeom>
              <a:rect b="b" l="l" r="r" t="t"/>
              <a:pathLst>
                <a:path extrusionOk="0" h="225" w="360">
                  <a:moveTo>
                    <a:pt x="33" y="0"/>
                  </a:moveTo>
                  <a:cubicBezTo>
                    <a:pt x="14" y="0"/>
                    <a:pt x="0" y="34"/>
                    <a:pt x="18" y="43"/>
                  </a:cubicBezTo>
                  <a:cubicBezTo>
                    <a:pt x="78" y="62"/>
                    <a:pt x="119" y="103"/>
                    <a:pt x="179" y="122"/>
                  </a:cubicBezTo>
                  <a:cubicBezTo>
                    <a:pt x="220" y="134"/>
                    <a:pt x="319" y="144"/>
                    <a:pt x="299" y="204"/>
                  </a:cubicBezTo>
                  <a:cubicBezTo>
                    <a:pt x="293" y="216"/>
                    <a:pt x="307" y="224"/>
                    <a:pt x="320" y="224"/>
                  </a:cubicBezTo>
                  <a:cubicBezTo>
                    <a:pt x="328" y="224"/>
                    <a:pt x="337" y="221"/>
                    <a:pt x="340" y="214"/>
                  </a:cubicBezTo>
                  <a:cubicBezTo>
                    <a:pt x="350" y="182"/>
                    <a:pt x="359" y="173"/>
                    <a:pt x="340" y="154"/>
                  </a:cubicBezTo>
                  <a:cubicBezTo>
                    <a:pt x="331" y="134"/>
                    <a:pt x="299" y="113"/>
                    <a:pt x="280" y="103"/>
                  </a:cubicBezTo>
                  <a:cubicBezTo>
                    <a:pt x="239" y="93"/>
                    <a:pt x="210" y="84"/>
                    <a:pt x="179" y="74"/>
                  </a:cubicBezTo>
                  <a:cubicBezTo>
                    <a:pt x="128" y="62"/>
                    <a:pt x="90" y="24"/>
                    <a:pt x="39" y="2"/>
                  </a:cubicBezTo>
                  <a:cubicBezTo>
                    <a:pt x="37" y="1"/>
                    <a:pt x="35" y="0"/>
                    <a:pt x="3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3"/>
            <p:cNvSpPr/>
            <p:nvPr/>
          </p:nvSpPr>
          <p:spPr>
            <a:xfrm>
              <a:off x="3913126" y="3742353"/>
              <a:ext cx="911882" cy="300589"/>
            </a:xfrm>
            <a:custGeom>
              <a:rect b="b" l="l" r="r" t="t"/>
              <a:pathLst>
                <a:path extrusionOk="0" h="1456" w="4417">
                  <a:moveTo>
                    <a:pt x="3580" y="0"/>
                  </a:moveTo>
                  <a:cubicBezTo>
                    <a:pt x="3186" y="0"/>
                    <a:pt x="2864" y="38"/>
                    <a:pt x="2502" y="50"/>
                  </a:cubicBezTo>
                  <a:cubicBezTo>
                    <a:pt x="2262" y="60"/>
                    <a:pt x="2091" y="180"/>
                    <a:pt x="1869" y="281"/>
                  </a:cubicBezTo>
                  <a:cubicBezTo>
                    <a:pt x="1648" y="380"/>
                    <a:pt x="1428" y="471"/>
                    <a:pt x="1207" y="582"/>
                  </a:cubicBezTo>
                  <a:cubicBezTo>
                    <a:pt x="1007" y="693"/>
                    <a:pt x="795" y="792"/>
                    <a:pt x="586" y="893"/>
                  </a:cubicBezTo>
                  <a:cubicBezTo>
                    <a:pt x="456" y="963"/>
                    <a:pt x="133" y="1032"/>
                    <a:pt x="83" y="1184"/>
                  </a:cubicBezTo>
                  <a:cubicBezTo>
                    <a:pt x="1" y="1433"/>
                    <a:pt x="1003" y="1455"/>
                    <a:pt x="1442" y="1455"/>
                  </a:cubicBezTo>
                  <a:cubicBezTo>
                    <a:pt x="1534" y="1455"/>
                    <a:pt x="1601" y="1454"/>
                    <a:pt x="1628" y="1454"/>
                  </a:cubicBezTo>
                  <a:cubicBezTo>
                    <a:pt x="1690" y="1455"/>
                    <a:pt x="1751" y="1456"/>
                    <a:pt x="1813" y="1456"/>
                  </a:cubicBezTo>
                  <a:cubicBezTo>
                    <a:pt x="2183" y="1456"/>
                    <a:pt x="2554" y="1434"/>
                    <a:pt x="2933" y="1434"/>
                  </a:cubicBezTo>
                  <a:cubicBezTo>
                    <a:pt x="3000" y="1434"/>
                    <a:pt x="3084" y="1445"/>
                    <a:pt x="3162" y="1445"/>
                  </a:cubicBezTo>
                  <a:cubicBezTo>
                    <a:pt x="3214" y="1445"/>
                    <a:pt x="3264" y="1440"/>
                    <a:pt x="3304" y="1425"/>
                  </a:cubicBezTo>
                  <a:cubicBezTo>
                    <a:pt x="3465" y="1355"/>
                    <a:pt x="3634" y="1162"/>
                    <a:pt x="3776" y="1054"/>
                  </a:cubicBezTo>
                  <a:cubicBezTo>
                    <a:pt x="4046" y="852"/>
                    <a:pt x="4416" y="532"/>
                    <a:pt x="4356" y="50"/>
                  </a:cubicBezTo>
                  <a:cubicBezTo>
                    <a:pt x="4059" y="13"/>
                    <a:pt x="3807" y="0"/>
                    <a:pt x="35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3"/>
            <p:cNvSpPr/>
            <p:nvPr/>
          </p:nvSpPr>
          <p:spPr>
            <a:xfrm>
              <a:off x="3897230" y="3739463"/>
              <a:ext cx="929636" cy="308434"/>
            </a:xfrm>
            <a:custGeom>
              <a:rect b="b" l="l" r="r" t="t"/>
              <a:pathLst>
                <a:path extrusionOk="0" h="1494" w="4503">
                  <a:moveTo>
                    <a:pt x="3607" y="34"/>
                  </a:moveTo>
                  <a:cubicBezTo>
                    <a:pt x="3877" y="34"/>
                    <a:pt x="4147" y="49"/>
                    <a:pt x="4416" y="81"/>
                  </a:cubicBezTo>
                  <a:lnTo>
                    <a:pt x="4416" y="81"/>
                  </a:lnTo>
                  <a:cubicBezTo>
                    <a:pt x="4465" y="612"/>
                    <a:pt x="4020" y="891"/>
                    <a:pt x="3672" y="1198"/>
                  </a:cubicBezTo>
                  <a:cubicBezTo>
                    <a:pt x="3571" y="1287"/>
                    <a:pt x="3461" y="1398"/>
                    <a:pt x="3331" y="1429"/>
                  </a:cubicBezTo>
                  <a:cubicBezTo>
                    <a:pt x="3284" y="1442"/>
                    <a:pt x="3234" y="1446"/>
                    <a:pt x="3183" y="1446"/>
                  </a:cubicBezTo>
                  <a:cubicBezTo>
                    <a:pt x="3081" y="1446"/>
                    <a:pt x="2977" y="1429"/>
                    <a:pt x="2890" y="1429"/>
                  </a:cubicBezTo>
                  <a:cubicBezTo>
                    <a:pt x="2558" y="1439"/>
                    <a:pt x="2228" y="1448"/>
                    <a:pt x="1896" y="1448"/>
                  </a:cubicBezTo>
                  <a:cubicBezTo>
                    <a:pt x="1761" y="1448"/>
                    <a:pt x="1623" y="1451"/>
                    <a:pt x="1485" y="1451"/>
                  </a:cubicBezTo>
                  <a:cubicBezTo>
                    <a:pt x="1347" y="1451"/>
                    <a:pt x="1209" y="1448"/>
                    <a:pt x="1074" y="1439"/>
                  </a:cubicBezTo>
                  <a:cubicBezTo>
                    <a:pt x="904" y="1439"/>
                    <a:pt x="733" y="1429"/>
                    <a:pt x="571" y="1398"/>
                  </a:cubicBezTo>
                  <a:cubicBezTo>
                    <a:pt x="451" y="1379"/>
                    <a:pt x="321" y="1369"/>
                    <a:pt x="220" y="1297"/>
                  </a:cubicBezTo>
                  <a:cubicBezTo>
                    <a:pt x="1" y="1157"/>
                    <a:pt x="653" y="936"/>
                    <a:pt x="742" y="887"/>
                  </a:cubicBezTo>
                  <a:cubicBezTo>
                    <a:pt x="964" y="786"/>
                    <a:pt x="1183" y="676"/>
                    <a:pt x="1404" y="565"/>
                  </a:cubicBezTo>
                  <a:cubicBezTo>
                    <a:pt x="1626" y="454"/>
                    <a:pt x="1857" y="365"/>
                    <a:pt x="2076" y="254"/>
                  </a:cubicBezTo>
                  <a:cubicBezTo>
                    <a:pt x="2168" y="204"/>
                    <a:pt x="2257" y="165"/>
                    <a:pt x="2358" y="124"/>
                  </a:cubicBezTo>
                  <a:cubicBezTo>
                    <a:pt x="2469" y="83"/>
                    <a:pt x="2579" y="83"/>
                    <a:pt x="2688" y="74"/>
                  </a:cubicBezTo>
                  <a:cubicBezTo>
                    <a:pt x="2859" y="74"/>
                    <a:pt x="3030" y="54"/>
                    <a:pt x="3201" y="45"/>
                  </a:cubicBezTo>
                  <a:cubicBezTo>
                    <a:pt x="3336" y="38"/>
                    <a:pt x="3472" y="34"/>
                    <a:pt x="3607" y="34"/>
                  </a:cubicBezTo>
                  <a:close/>
                  <a:moveTo>
                    <a:pt x="3618" y="0"/>
                  </a:moveTo>
                  <a:cubicBezTo>
                    <a:pt x="3381" y="0"/>
                    <a:pt x="3143" y="10"/>
                    <a:pt x="2900" y="23"/>
                  </a:cubicBezTo>
                  <a:cubicBezTo>
                    <a:pt x="2668" y="45"/>
                    <a:pt x="2447" y="33"/>
                    <a:pt x="2228" y="134"/>
                  </a:cubicBezTo>
                  <a:lnTo>
                    <a:pt x="1867" y="314"/>
                  </a:lnTo>
                  <a:cubicBezTo>
                    <a:pt x="1715" y="375"/>
                    <a:pt x="1566" y="444"/>
                    <a:pt x="1414" y="514"/>
                  </a:cubicBezTo>
                  <a:cubicBezTo>
                    <a:pt x="1135" y="647"/>
                    <a:pt x="872" y="806"/>
                    <a:pt x="581" y="916"/>
                  </a:cubicBezTo>
                  <a:cubicBezTo>
                    <a:pt x="441" y="977"/>
                    <a:pt x="232" y="1027"/>
                    <a:pt x="150" y="1176"/>
                  </a:cubicBezTo>
                  <a:cubicBezTo>
                    <a:pt x="39" y="1357"/>
                    <a:pt x="441" y="1417"/>
                    <a:pt x="542" y="1439"/>
                  </a:cubicBezTo>
                  <a:cubicBezTo>
                    <a:pt x="834" y="1477"/>
                    <a:pt x="1123" y="1489"/>
                    <a:pt x="1424" y="1489"/>
                  </a:cubicBezTo>
                  <a:cubicBezTo>
                    <a:pt x="1533" y="1492"/>
                    <a:pt x="1642" y="1493"/>
                    <a:pt x="1751" y="1493"/>
                  </a:cubicBezTo>
                  <a:cubicBezTo>
                    <a:pt x="2024" y="1493"/>
                    <a:pt x="2296" y="1486"/>
                    <a:pt x="2567" y="1477"/>
                  </a:cubicBezTo>
                  <a:cubicBezTo>
                    <a:pt x="2719" y="1477"/>
                    <a:pt x="2859" y="1468"/>
                    <a:pt x="3010" y="1468"/>
                  </a:cubicBezTo>
                  <a:cubicBezTo>
                    <a:pt x="3084" y="1468"/>
                    <a:pt x="3157" y="1477"/>
                    <a:pt x="3230" y="1477"/>
                  </a:cubicBezTo>
                  <a:cubicBezTo>
                    <a:pt x="3267" y="1477"/>
                    <a:pt x="3303" y="1475"/>
                    <a:pt x="3340" y="1468"/>
                  </a:cubicBezTo>
                  <a:cubicBezTo>
                    <a:pt x="3432" y="1448"/>
                    <a:pt x="3521" y="1379"/>
                    <a:pt x="3603" y="1309"/>
                  </a:cubicBezTo>
                  <a:cubicBezTo>
                    <a:pt x="3701" y="1227"/>
                    <a:pt x="3793" y="1138"/>
                    <a:pt x="3892" y="1056"/>
                  </a:cubicBezTo>
                  <a:cubicBezTo>
                    <a:pt x="4213" y="816"/>
                    <a:pt x="4503" y="498"/>
                    <a:pt x="4456" y="70"/>
                  </a:cubicBezTo>
                  <a:lnTo>
                    <a:pt x="4456" y="70"/>
                  </a:lnTo>
                  <a:cubicBezTo>
                    <a:pt x="4458" y="64"/>
                    <a:pt x="4457" y="58"/>
                    <a:pt x="4453" y="53"/>
                  </a:cubicBezTo>
                  <a:lnTo>
                    <a:pt x="4453" y="53"/>
                  </a:lnTo>
                  <a:cubicBezTo>
                    <a:pt x="4449" y="45"/>
                    <a:pt x="4442" y="41"/>
                    <a:pt x="4434" y="41"/>
                  </a:cubicBezTo>
                  <a:cubicBezTo>
                    <a:pt x="4431" y="41"/>
                    <a:pt x="4427" y="42"/>
                    <a:pt x="4424" y="44"/>
                  </a:cubicBezTo>
                  <a:lnTo>
                    <a:pt x="4424" y="44"/>
                  </a:lnTo>
                  <a:cubicBezTo>
                    <a:pt x="4154" y="12"/>
                    <a:pt x="3887" y="0"/>
                    <a:pt x="361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3"/>
            <p:cNvSpPr/>
            <p:nvPr/>
          </p:nvSpPr>
          <p:spPr>
            <a:xfrm>
              <a:off x="3980427" y="3985339"/>
              <a:ext cx="115817" cy="17961"/>
            </a:xfrm>
            <a:custGeom>
              <a:rect b="b" l="l" r="r" t="t"/>
              <a:pathLst>
                <a:path extrusionOk="0" h="87" w="561">
                  <a:moveTo>
                    <a:pt x="214" y="0"/>
                  </a:moveTo>
                  <a:cubicBezTo>
                    <a:pt x="151" y="0"/>
                    <a:pt x="89" y="8"/>
                    <a:pt x="29" y="26"/>
                  </a:cubicBezTo>
                  <a:cubicBezTo>
                    <a:pt x="1" y="35"/>
                    <a:pt x="7" y="69"/>
                    <a:pt x="30" y="69"/>
                  </a:cubicBezTo>
                  <a:cubicBezTo>
                    <a:pt x="32" y="69"/>
                    <a:pt x="35" y="68"/>
                    <a:pt x="38" y="67"/>
                  </a:cubicBezTo>
                  <a:cubicBezTo>
                    <a:pt x="96" y="48"/>
                    <a:pt x="157" y="40"/>
                    <a:pt x="220" y="40"/>
                  </a:cubicBezTo>
                  <a:cubicBezTo>
                    <a:pt x="322" y="40"/>
                    <a:pt x="427" y="61"/>
                    <a:pt x="520" y="87"/>
                  </a:cubicBezTo>
                  <a:cubicBezTo>
                    <a:pt x="551" y="87"/>
                    <a:pt x="561" y="46"/>
                    <a:pt x="529" y="46"/>
                  </a:cubicBezTo>
                  <a:cubicBezTo>
                    <a:pt x="430" y="21"/>
                    <a:pt x="321" y="0"/>
                    <a:pt x="21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3"/>
            <p:cNvSpPr/>
            <p:nvPr/>
          </p:nvSpPr>
          <p:spPr>
            <a:xfrm>
              <a:off x="4362968" y="3670511"/>
              <a:ext cx="255170" cy="193648"/>
            </a:xfrm>
            <a:custGeom>
              <a:rect b="b" l="l" r="r" t="t"/>
              <a:pathLst>
                <a:path extrusionOk="0" h="938" w="1236">
                  <a:moveTo>
                    <a:pt x="704" y="0"/>
                  </a:moveTo>
                  <a:cubicBezTo>
                    <a:pt x="656" y="0"/>
                    <a:pt x="611" y="22"/>
                    <a:pt x="574" y="78"/>
                  </a:cubicBezTo>
                  <a:cubicBezTo>
                    <a:pt x="492" y="198"/>
                    <a:pt x="444" y="278"/>
                    <a:pt x="352" y="357"/>
                  </a:cubicBezTo>
                  <a:cubicBezTo>
                    <a:pt x="273" y="427"/>
                    <a:pt x="1" y="750"/>
                    <a:pt x="42" y="889"/>
                  </a:cubicBezTo>
                  <a:cubicBezTo>
                    <a:pt x="72" y="923"/>
                    <a:pt x="108" y="938"/>
                    <a:pt x="146" y="938"/>
                  </a:cubicBezTo>
                  <a:cubicBezTo>
                    <a:pt x="320" y="938"/>
                    <a:pt x="545" y="643"/>
                    <a:pt x="603" y="620"/>
                  </a:cubicBezTo>
                  <a:cubicBezTo>
                    <a:pt x="723" y="579"/>
                    <a:pt x="824" y="569"/>
                    <a:pt x="954" y="559"/>
                  </a:cubicBezTo>
                  <a:cubicBezTo>
                    <a:pt x="992" y="552"/>
                    <a:pt x="1014" y="551"/>
                    <a:pt x="1029" y="551"/>
                  </a:cubicBezTo>
                  <a:cubicBezTo>
                    <a:pt x="1036" y="551"/>
                    <a:pt x="1042" y="551"/>
                    <a:pt x="1048" y="551"/>
                  </a:cubicBezTo>
                  <a:cubicBezTo>
                    <a:pt x="1067" y="551"/>
                    <a:pt x="1084" y="549"/>
                    <a:pt x="1135" y="528"/>
                  </a:cubicBezTo>
                  <a:cubicBezTo>
                    <a:pt x="1214" y="499"/>
                    <a:pt x="1214" y="509"/>
                    <a:pt x="1226" y="417"/>
                  </a:cubicBezTo>
                  <a:cubicBezTo>
                    <a:pt x="1236" y="367"/>
                    <a:pt x="1236" y="278"/>
                    <a:pt x="1226" y="227"/>
                  </a:cubicBezTo>
                  <a:cubicBezTo>
                    <a:pt x="1084" y="217"/>
                    <a:pt x="1014" y="186"/>
                    <a:pt x="894" y="87"/>
                  </a:cubicBezTo>
                  <a:cubicBezTo>
                    <a:pt x="836" y="40"/>
                    <a:pt x="768" y="0"/>
                    <a:pt x="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3"/>
            <p:cNvSpPr/>
            <p:nvPr/>
          </p:nvSpPr>
          <p:spPr>
            <a:xfrm>
              <a:off x="4362968" y="3665556"/>
              <a:ext cx="259299" cy="202113"/>
            </a:xfrm>
            <a:custGeom>
              <a:rect b="b" l="l" r="r" t="t"/>
              <a:pathLst>
                <a:path extrusionOk="0" h="979" w="1256">
                  <a:moveTo>
                    <a:pt x="712" y="53"/>
                  </a:moveTo>
                  <a:cubicBezTo>
                    <a:pt x="766" y="53"/>
                    <a:pt x="822" y="84"/>
                    <a:pt x="875" y="131"/>
                  </a:cubicBezTo>
                  <a:cubicBezTo>
                    <a:pt x="935" y="172"/>
                    <a:pt x="985" y="201"/>
                    <a:pt x="1034" y="232"/>
                  </a:cubicBezTo>
                  <a:cubicBezTo>
                    <a:pt x="1055" y="241"/>
                    <a:pt x="1205" y="270"/>
                    <a:pt x="1214" y="270"/>
                  </a:cubicBezTo>
                  <a:cubicBezTo>
                    <a:pt x="1214" y="321"/>
                    <a:pt x="1236" y="492"/>
                    <a:pt x="1176" y="511"/>
                  </a:cubicBezTo>
                  <a:cubicBezTo>
                    <a:pt x="1125" y="542"/>
                    <a:pt x="1065" y="552"/>
                    <a:pt x="1005" y="552"/>
                  </a:cubicBezTo>
                  <a:cubicBezTo>
                    <a:pt x="884" y="552"/>
                    <a:pt x="672" y="562"/>
                    <a:pt x="574" y="632"/>
                  </a:cubicBezTo>
                  <a:cubicBezTo>
                    <a:pt x="477" y="705"/>
                    <a:pt x="308" y="941"/>
                    <a:pt x="162" y="941"/>
                  </a:cubicBezTo>
                  <a:cubicBezTo>
                    <a:pt x="126" y="941"/>
                    <a:pt x="92" y="927"/>
                    <a:pt x="61" y="894"/>
                  </a:cubicBezTo>
                  <a:cubicBezTo>
                    <a:pt x="60" y="894"/>
                    <a:pt x="60" y="894"/>
                    <a:pt x="59" y="893"/>
                  </a:cubicBezTo>
                  <a:lnTo>
                    <a:pt x="59" y="893"/>
                  </a:lnTo>
                  <a:cubicBezTo>
                    <a:pt x="48" y="784"/>
                    <a:pt x="154" y="651"/>
                    <a:pt x="213" y="571"/>
                  </a:cubicBezTo>
                  <a:cubicBezTo>
                    <a:pt x="282" y="473"/>
                    <a:pt x="371" y="403"/>
                    <a:pt x="444" y="311"/>
                  </a:cubicBezTo>
                  <a:cubicBezTo>
                    <a:pt x="492" y="261"/>
                    <a:pt x="533" y="201"/>
                    <a:pt x="574" y="140"/>
                  </a:cubicBezTo>
                  <a:cubicBezTo>
                    <a:pt x="616" y="78"/>
                    <a:pt x="663" y="53"/>
                    <a:pt x="712" y="53"/>
                  </a:cubicBezTo>
                  <a:close/>
                  <a:moveTo>
                    <a:pt x="700" y="0"/>
                  </a:moveTo>
                  <a:cubicBezTo>
                    <a:pt x="565" y="0"/>
                    <a:pt x="495" y="193"/>
                    <a:pt x="422" y="282"/>
                  </a:cubicBezTo>
                  <a:cubicBezTo>
                    <a:pt x="333" y="391"/>
                    <a:pt x="232" y="482"/>
                    <a:pt x="152" y="593"/>
                  </a:cubicBezTo>
                  <a:cubicBezTo>
                    <a:pt x="92" y="672"/>
                    <a:pt x="1" y="802"/>
                    <a:pt x="22" y="913"/>
                  </a:cubicBezTo>
                  <a:cubicBezTo>
                    <a:pt x="26" y="925"/>
                    <a:pt x="33" y="930"/>
                    <a:pt x="41" y="932"/>
                  </a:cubicBezTo>
                  <a:lnTo>
                    <a:pt x="41" y="932"/>
                  </a:lnTo>
                  <a:cubicBezTo>
                    <a:pt x="78" y="964"/>
                    <a:pt x="116" y="978"/>
                    <a:pt x="156" y="978"/>
                  </a:cubicBezTo>
                  <a:cubicBezTo>
                    <a:pt x="312" y="978"/>
                    <a:pt x="482" y="769"/>
                    <a:pt x="583" y="682"/>
                  </a:cubicBezTo>
                  <a:cubicBezTo>
                    <a:pt x="653" y="622"/>
                    <a:pt x="793" y="612"/>
                    <a:pt x="875" y="603"/>
                  </a:cubicBezTo>
                  <a:cubicBezTo>
                    <a:pt x="954" y="593"/>
                    <a:pt x="1034" y="603"/>
                    <a:pt x="1115" y="583"/>
                  </a:cubicBezTo>
                  <a:cubicBezTo>
                    <a:pt x="1154" y="571"/>
                    <a:pt x="1226" y="552"/>
                    <a:pt x="1236" y="511"/>
                  </a:cubicBezTo>
                  <a:cubicBezTo>
                    <a:pt x="1255" y="432"/>
                    <a:pt x="1255" y="331"/>
                    <a:pt x="1245" y="251"/>
                  </a:cubicBezTo>
                  <a:cubicBezTo>
                    <a:pt x="1245" y="241"/>
                    <a:pt x="1236" y="232"/>
                    <a:pt x="1226" y="232"/>
                  </a:cubicBezTo>
                  <a:cubicBezTo>
                    <a:pt x="1135" y="222"/>
                    <a:pt x="1055" y="201"/>
                    <a:pt x="973" y="150"/>
                  </a:cubicBezTo>
                  <a:cubicBezTo>
                    <a:pt x="904" y="102"/>
                    <a:pt x="843" y="42"/>
                    <a:pt x="754" y="10"/>
                  </a:cubicBezTo>
                  <a:cubicBezTo>
                    <a:pt x="735" y="4"/>
                    <a:pt x="717" y="0"/>
                    <a:pt x="70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3"/>
            <p:cNvSpPr/>
            <p:nvPr/>
          </p:nvSpPr>
          <p:spPr>
            <a:xfrm>
              <a:off x="4528949" y="3683930"/>
              <a:ext cx="671370" cy="170939"/>
            </a:xfrm>
            <a:custGeom>
              <a:rect b="b" l="l" r="r" t="t"/>
              <a:pathLst>
                <a:path extrusionOk="0" h="828" w="3252">
                  <a:moveTo>
                    <a:pt x="230" y="1"/>
                  </a:moveTo>
                  <a:cubicBezTo>
                    <a:pt x="39" y="1"/>
                    <a:pt x="1" y="453"/>
                    <a:pt x="80" y="514"/>
                  </a:cubicBezTo>
                  <a:cubicBezTo>
                    <a:pt x="234" y="628"/>
                    <a:pt x="1770" y="806"/>
                    <a:pt x="2253" y="806"/>
                  </a:cubicBezTo>
                  <a:cubicBezTo>
                    <a:pt x="2277" y="806"/>
                    <a:pt x="2299" y="806"/>
                    <a:pt x="2317" y="805"/>
                  </a:cubicBezTo>
                  <a:cubicBezTo>
                    <a:pt x="2324" y="805"/>
                    <a:pt x="2331" y="804"/>
                    <a:pt x="2339" y="804"/>
                  </a:cubicBezTo>
                  <a:cubicBezTo>
                    <a:pt x="2436" y="804"/>
                    <a:pt x="2629" y="828"/>
                    <a:pt x="2811" y="828"/>
                  </a:cubicBezTo>
                  <a:cubicBezTo>
                    <a:pt x="3026" y="828"/>
                    <a:pt x="3225" y="795"/>
                    <a:pt x="3230" y="653"/>
                  </a:cubicBezTo>
                  <a:cubicBezTo>
                    <a:pt x="3251" y="1"/>
                    <a:pt x="362" y="1"/>
                    <a:pt x="230"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3"/>
            <p:cNvSpPr/>
            <p:nvPr/>
          </p:nvSpPr>
          <p:spPr>
            <a:xfrm>
              <a:off x="4520898" y="3680007"/>
              <a:ext cx="684789" cy="179610"/>
            </a:xfrm>
            <a:custGeom>
              <a:rect b="b" l="l" r="r" t="t"/>
              <a:pathLst>
                <a:path extrusionOk="0" h="870" w="3317">
                  <a:moveTo>
                    <a:pt x="322" y="40"/>
                  </a:moveTo>
                  <a:cubicBezTo>
                    <a:pt x="342" y="40"/>
                    <a:pt x="363" y="41"/>
                    <a:pt x="379" y="41"/>
                  </a:cubicBezTo>
                  <a:cubicBezTo>
                    <a:pt x="611" y="41"/>
                    <a:pt x="842" y="51"/>
                    <a:pt x="1073" y="61"/>
                  </a:cubicBezTo>
                  <a:cubicBezTo>
                    <a:pt x="1403" y="80"/>
                    <a:pt x="1735" y="111"/>
                    <a:pt x="2055" y="152"/>
                  </a:cubicBezTo>
                  <a:cubicBezTo>
                    <a:pt x="2346" y="191"/>
                    <a:pt x="2638" y="241"/>
                    <a:pt x="2908" y="352"/>
                  </a:cubicBezTo>
                  <a:cubicBezTo>
                    <a:pt x="3009" y="393"/>
                    <a:pt x="3110" y="441"/>
                    <a:pt x="3180" y="513"/>
                  </a:cubicBezTo>
                  <a:cubicBezTo>
                    <a:pt x="3240" y="583"/>
                    <a:pt x="3278" y="704"/>
                    <a:pt x="3189" y="764"/>
                  </a:cubicBezTo>
                  <a:cubicBezTo>
                    <a:pt x="3116" y="818"/>
                    <a:pt x="3006" y="828"/>
                    <a:pt x="2899" y="828"/>
                  </a:cubicBezTo>
                  <a:cubicBezTo>
                    <a:pt x="2830" y="828"/>
                    <a:pt x="2763" y="824"/>
                    <a:pt x="2708" y="824"/>
                  </a:cubicBezTo>
                  <a:cubicBezTo>
                    <a:pt x="2578" y="814"/>
                    <a:pt x="2448" y="802"/>
                    <a:pt x="2315" y="802"/>
                  </a:cubicBezTo>
                  <a:cubicBezTo>
                    <a:pt x="2278" y="804"/>
                    <a:pt x="2240" y="804"/>
                    <a:pt x="2202" y="804"/>
                  </a:cubicBezTo>
                  <a:cubicBezTo>
                    <a:pt x="1927" y="804"/>
                    <a:pt x="1647" y="768"/>
                    <a:pt x="1374" y="732"/>
                  </a:cubicBezTo>
                  <a:cubicBezTo>
                    <a:pt x="1022" y="694"/>
                    <a:pt x="671" y="653"/>
                    <a:pt x="329" y="583"/>
                  </a:cubicBezTo>
                  <a:cubicBezTo>
                    <a:pt x="269" y="562"/>
                    <a:pt x="191" y="552"/>
                    <a:pt x="131" y="515"/>
                  </a:cubicBezTo>
                  <a:lnTo>
                    <a:pt x="131" y="515"/>
                  </a:lnTo>
                  <a:cubicBezTo>
                    <a:pt x="89" y="463"/>
                    <a:pt x="101" y="378"/>
                    <a:pt x="110" y="321"/>
                  </a:cubicBezTo>
                  <a:cubicBezTo>
                    <a:pt x="110" y="232"/>
                    <a:pt x="139" y="131"/>
                    <a:pt x="208" y="70"/>
                  </a:cubicBezTo>
                  <a:cubicBezTo>
                    <a:pt x="236" y="45"/>
                    <a:pt x="280" y="40"/>
                    <a:pt x="322" y="40"/>
                  </a:cubicBezTo>
                  <a:close/>
                  <a:moveTo>
                    <a:pt x="328" y="0"/>
                  </a:moveTo>
                  <a:cubicBezTo>
                    <a:pt x="259" y="0"/>
                    <a:pt x="197" y="6"/>
                    <a:pt x="148" y="70"/>
                  </a:cubicBezTo>
                  <a:cubicBezTo>
                    <a:pt x="79" y="161"/>
                    <a:pt x="1" y="436"/>
                    <a:pt x="106" y="548"/>
                  </a:cubicBezTo>
                  <a:lnTo>
                    <a:pt x="106" y="548"/>
                  </a:lnTo>
                  <a:cubicBezTo>
                    <a:pt x="107" y="550"/>
                    <a:pt x="108" y="551"/>
                    <a:pt x="110" y="552"/>
                  </a:cubicBezTo>
                  <a:cubicBezTo>
                    <a:pt x="180" y="593"/>
                    <a:pt x="269" y="612"/>
                    <a:pt x="350" y="622"/>
                  </a:cubicBezTo>
                  <a:cubicBezTo>
                    <a:pt x="500" y="663"/>
                    <a:pt x="661" y="682"/>
                    <a:pt x="822" y="704"/>
                  </a:cubicBezTo>
                  <a:cubicBezTo>
                    <a:pt x="1184" y="764"/>
                    <a:pt x="1554" y="802"/>
                    <a:pt x="1916" y="824"/>
                  </a:cubicBezTo>
                  <a:cubicBezTo>
                    <a:pt x="2176" y="843"/>
                    <a:pt x="2436" y="843"/>
                    <a:pt x="2708" y="862"/>
                  </a:cubicBezTo>
                  <a:cubicBezTo>
                    <a:pt x="2748" y="865"/>
                    <a:pt x="2807" y="870"/>
                    <a:pt x="2872" y="870"/>
                  </a:cubicBezTo>
                  <a:cubicBezTo>
                    <a:pt x="3067" y="870"/>
                    <a:pt x="3316" y="833"/>
                    <a:pt x="3278" y="622"/>
                  </a:cubicBezTo>
                  <a:cubicBezTo>
                    <a:pt x="3249" y="441"/>
                    <a:pt x="3028" y="352"/>
                    <a:pt x="2879" y="301"/>
                  </a:cubicBezTo>
                  <a:cubicBezTo>
                    <a:pt x="2607" y="191"/>
                    <a:pt x="2306" y="152"/>
                    <a:pt x="2026" y="111"/>
                  </a:cubicBezTo>
                  <a:cubicBezTo>
                    <a:pt x="1472" y="41"/>
                    <a:pt x="921" y="10"/>
                    <a:pt x="379" y="1"/>
                  </a:cubicBezTo>
                  <a:cubicBezTo>
                    <a:pt x="362" y="1"/>
                    <a:pt x="345" y="0"/>
                    <a:pt x="32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3"/>
            <p:cNvSpPr/>
            <p:nvPr/>
          </p:nvSpPr>
          <p:spPr>
            <a:xfrm>
              <a:off x="4562599" y="3743798"/>
              <a:ext cx="415993" cy="83612"/>
            </a:xfrm>
            <a:custGeom>
              <a:rect b="b" l="l" r="r" t="t"/>
              <a:pathLst>
                <a:path extrusionOk="0" h="405" w="2015">
                  <a:moveTo>
                    <a:pt x="29" y="1"/>
                  </a:moveTo>
                  <a:cubicBezTo>
                    <a:pt x="5" y="1"/>
                    <a:pt x="0" y="34"/>
                    <a:pt x="28" y="43"/>
                  </a:cubicBezTo>
                  <a:cubicBezTo>
                    <a:pt x="681" y="183"/>
                    <a:pt x="1321" y="344"/>
                    <a:pt x="1993" y="404"/>
                  </a:cubicBezTo>
                  <a:cubicBezTo>
                    <a:pt x="2014" y="404"/>
                    <a:pt x="2014" y="363"/>
                    <a:pt x="1993" y="363"/>
                  </a:cubicBezTo>
                  <a:cubicBezTo>
                    <a:pt x="1331" y="303"/>
                    <a:pt x="681" y="144"/>
                    <a:pt x="38" y="2"/>
                  </a:cubicBezTo>
                  <a:cubicBezTo>
                    <a:pt x="34" y="1"/>
                    <a:pt x="31" y="1"/>
                    <a:pt x="2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3"/>
            <p:cNvSpPr/>
            <p:nvPr/>
          </p:nvSpPr>
          <p:spPr>
            <a:xfrm>
              <a:off x="4726722" y="3434751"/>
              <a:ext cx="471115" cy="411038"/>
            </a:xfrm>
            <a:custGeom>
              <a:rect b="b" l="l" r="r" t="t"/>
              <a:pathLst>
                <a:path extrusionOk="0" h="1991" w="2282">
                  <a:moveTo>
                    <a:pt x="559" y="1"/>
                  </a:moveTo>
                  <a:cubicBezTo>
                    <a:pt x="174" y="1"/>
                    <a:pt x="1" y="135"/>
                    <a:pt x="25" y="245"/>
                  </a:cubicBezTo>
                  <a:cubicBezTo>
                    <a:pt x="25" y="295"/>
                    <a:pt x="386" y="859"/>
                    <a:pt x="548" y="1058"/>
                  </a:cubicBezTo>
                  <a:cubicBezTo>
                    <a:pt x="748" y="1309"/>
                    <a:pt x="1058" y="1559"/>
                    <a:pt x="1239" y="1831"/>
                  </a:cubicBezTo>
                  <a:cubicBezTo>
                    <a:pt x="1340" y="1990"/>
                    <a:pt x="1419" y="1990"/>
                    <a:pt x="1600" y="1990"/>
                  </a:cubicBezTo>
                  <a:lnTo>
                    <a:pt x="2053" y="1990"/>
                  </a:lnTo>
                  <a:cubicBezTo>
                    <a:pt x="2262" y="1981"/>
                    <a:pt x="2281" y="1920"/>
                    <a:pt x="2192" y="1730"/>
                  </a:cubicBezTo>
                  <a:cubicBezTo>
                    <a:pt x="2072" y="1470"/>
                    <a:pt x="1882" y="1208"/>
                    <a:pt x="1691" y="998"/>
                  </a:cubicBezTo>
                  <a:cubicBezTo>
                    <a:pt x="1549" y="859"/>
                    <a:pt x="1419" y="717"/>
                    <a:pt x="1299" y="558"/>
                  </a:cubicBezTo>
                  <a:cubicBezTo>
                    <a:pt x="1179" y="416"/>
                    <a:pt x="979" y="216"/>
                    <a:pt x="928" y="35"/>
                  </a:cubicBezTo>
                  <a:cubicBezTo>
                    <a:pt x="789" y="11"/>
                    <a:pt x="666" y="1"/>
                    <a:pt x="559" y="1"/>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3"/>
            <p:cNvSpPr/>
            <p:nvPr/>
          </p:nvSpPr>
          <p:spPr>
            <a:xfrm>
              <a:off x="4721355" y="3430003"/>
              <a:ext cx="478960" cy="420122"/>
            </a:xfrm>
            <a:custGeom>
              <a:rect b="b" l="l" r="r" t="t"/>
              <a:pathLst>
                <a:path extrusionOk="0" h="2035" w="2320">
                  <a:moveTo>
                    <a:pt x="555" y="37"/>
                  </a:moveTo>
                  <a:cubicBezTo>
                    <a:pt x="688" y="37"/>
                    <a:pt x="822" y="57"/>
                    <a:pt x="940" y="77"/>
                  </a:cubicBezTo>
                  <a:lnTo>
                    <a:pt x="940" y="77"/>
                  </a:lnTo>
                  <a:cubicBezTo>
                    <a:pt x="1006" y="289"/>
                    <a:pt x="1189" y="453"/>
                    <a:pt x="1335" y="629"/>
                  </a:cubicBezTo>
                  <a:cubicBezTo>
                    <a:pt x="1525" y="870"/>
                    <a:pt x="1756" y="1081"/>
                    <a:pt x="1946" y="1332"/>
                  </a:cubicBezTo>
                  <a:cubicBezTo>
                    <a:pt x="2028" y="1452"/>
                    <a:pt x="2107" y="1573"/>
                    <a:pt x="2168" y="1703"/>
                  </a:cubicBezTo>
                  <a:cubicBezTo>
                    <a:pt x="2199" y="1753"/>
                    <a:pt x="2228" y="1813"/>
                    <a:pt x="2237" y="1874"/>
                  </a:cubicBezTo>
                  <a:cubicBezTo>
                    <a:pt x="2269" y="1953"/>
                    <a:pt x="2209" y="1984"/>
                    <a:pt x="2139" y="1984"/>
                  </a:cubicBezTo>
                  <a:cubicBezTo>
                    <a:pt x="2068" y="1994"/>
                    <a:pt x="1995" y="1996"/>
                    <a:pt x="1922" y="1996"/>
                  </a:cubicBezTo>
                  <a:cubicBezTo>
                    <a:pt x="1849" y="1996"/>
                    <a:pt x="1776" y="1994"/>
                    <a:pt x="1705" y="1994"/>
                  </a:cubicBezTo>
                  <a:cubicBezTo>
                    <a:pt x="1666" y="1994"/>
                    <a:pt x="1626" y="1996"/>
                    <a:pt x="1586" y="1996"/>
                  </a:cubicBezTo>
                  <a:cubicBezTo>
                    <a:pt x="1503" y="1996"/>
                    <a:pt x="1423" y="1987"/>
                    <a:pt x="1356" y="1934"/>
                  </a:cubicBezTo>
                  <a:cubicBezTo>
                    <a:pt x="1265" y="1864"/>
                    <a:pt x="1214" y="1744"/>
                    <a:pt x="1135" y="1664"/>
                  </a:cubicBezTo>
                  <a:cubicBezTo>
                    <a:pt x="1043" y="1544"/>
                    <a:pt x="935" y="1443"/>
                    <a:pt x="834" y="1332"/>
                  </a:cubicBezTo>
                  <a:cubicBezTo>
                    <a:pt x="672" y="1171"/>
                    <a:pt x="533" y="1002"/>
                    <a:pt x="412" y="809"/>
                  </a:cubicBezTo>
                  <a:cubicBezTo>
                    <a:pt x="302" y="660"/>
                    <a:pt x="201" y="499"/>
                    <a:pt x="111" y="340"/>
                  </a:cubicBezTo>
                  <a:cubicBezTo>
                    <a:pt x="92" y="309"/>
                    <a:pt x="61" y="268"/>
                    <a:pt x="70" y="229"/>
                  </a:cubicBezTo>
                  <a:cubicBezTo>
                    <a:pt x="80" y="169"/>
                    <a:pt x="140" y="138"/>
                    <a:pt x="191" y="109"/>
                  </a:cubicBezTo>
                  <a:cubicBezTo>
                    <a:pt x="303" y="55"/>
                    <a:pt x="429" y="37"/>
                    <a:pt x="555" y="37"/>
                  </a:cubicBezTo>
                  <a:close/>
                  <a:moveTo>
                    <a:pt x="586" y="1"/>
                  </a:moveTo>
                  <a:cubicBezTo>
                    <a:pt x="484" y="1"/>
                    <a:pt x="382" y="12"/>
                    <a:pt x="282" y="39"/>
                  </a:cubicBezTo>
                  <a:cubicBezTo>
                    <a:pt x="181" y="58"/>
                    <a:pt x="70" y="109"/>
                    <a:pt x="32" y="207"/>
                  </a:cubicBezTo>
                  <a:cubicBezTo>
                    <a:pt x="1" y="289"/>
                    <a:pt x="92" y="388"/>
                    <a:pt x="131" y="460"/>
                  </a:cubicBezTo>
                  <a:cubicBezTo>
                    <a:pt x="232" y="619"/>
                    <a:pt x="343" y="790"/>
                    <a:pt x="453" y="951"/>
                  </a:cubicBezTo>
                  <a:cubicBezTo>
                    <a:pt x="583" y="1142"/>
                    <a:pt x="742" y="1303"/>
                    <a:pt x="904" y="1462"/>
                  </a:cubicBezTo>
                  <a:cubicBezTo>
                    <a:pt x="1005" y="1563"/>
                    <a:pt x="1103" y="1674"/>
                    <a:pt x="1195" y="1785"/>
                  </a:cubicBezTo>
                  <a:cubicBezTo>
                    <a:pt x="1245" y="1864"/>
                    <a:pt x="1296" y="1953"/>
                    <a:pt x="1375" y="2004"/>
                  </a:cubicBezTo>
                  <a:cubicBezTo>
                    <a:pt x="1445" y="2035"/>
                    <a:pt x="1525" y="2035"/>
                    <a:pt x="1597" y="2035"/>
                  </a:cubicBezTo>
                  <a:lnTo>
                    <a:pt x="2079" y="2035"/>
                  </a:lnTo>
                  <a:cubicBezTo>
                    <a:pt x="2228" y="2025"/>
                    <a:pt x="2319" y="1975"/>
                    <a:pt x="2269" y="1823"/>
                  </a:cubicBezTo>
                  <a:cubicBezTo>
                    <a:pt x="2158" y="1484"/>
                    <a:pt x="1898" y="1183"/>
                    <a:pt x="1657" y="920"/>
                  </a:cubicBezTo>
                  <a:cubicBezTo>
                    <a:pt x="1525" y="790"/>
                    <a:pt x="1404" y="650"/>
                    <a:pt x="1284" y="508"/>
                  </a:cubicBezTo>
                  <a:cubicBezTo>
                    <a:pt x="1164" y="369"/>
                    <a:pt x="1024" y="229"/>
                    <a:pt x="973" y="49"/>
                  </a:cubicBezTo>
                  <a:cubicBezTo>
                    <a:pt x="970" y="40"/>
                    <a:pt x="962" y="37"/>
                    <a:pt x="954" y="37"/>
                  </a:cubicBezTo>
                  <a:cubicBezTo>
                    <a:pt x="952" y="37"/>
                    <a:pt x="949" y="37"/>
                    <a:pt x="947" y="38"/>
                  </a:cubicBezTo>
                  <a:lnTo>
                    <a:pt x="947" y="38"/>
                  </a:lnTo>
                  <a:cubicBezTo>
                    <a:pt x="828" y="16"/>
                    <a:pt x="707" y="1"/>
                    <a:pt x="58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3"/>
            <p:cNvSpPr/>
            <p:nvPr/>
          </p:nvSpPr>
          <p:spPr>
            <a:xfrm>
              <a:off x="4493647" y="3750611"/>
              <a:ext cx="654441" cy="165984"/>
            </a:xfrm>
            <a:custGeom>
              <a:rect b="b" l="l" r="r" t="t"/>
              <a:pathLst>
                <a:path extrusionOk="0" h="804" w="3170">
                  <a:moveTo>
                    <a:pt x="232" y="0"/>
                  </a:moveTo>
                  <a:cubicBezTo>
                    <a:pt x="39" y="0"/>
                    <a:pt x="1" y="451"/>
                    <a:pt x="80" y="511"/>
                  </a:cubicBezTo>
                  <a:cubicBezTo>
                    <a:pt x="234" y="626"/>
                    <a:pt x="1771" y="804"/>
                    <a:pt x="2253" y="804"/>
                  </a:cubicBezTo>
                  <a:cubicBezTo>
                    <a:pt x="2277" y="804"/>
                    <a:pt x="2299" y="803"/>
                    <a:pt x="2317" y="802"/>
                  </a:cubicBezTo>
                  <a:cubicBezTo>
                    <a:pt x="2498" y="793"/>
                    <a:pt x="3170" y="742"/>
                    <a:pt x="3160" y="472"/>
                  </a:cubicBezTo>
                  <a:cubicBezTo>
                    <a:pt x="3141" y="51"/>
                    <a:pt x="362" y="0"/>
                    <a:pt x="232" y="0"/>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3"/>
            <p:cNvSpPr/>
            <p:nvPr/>
          </p:nvSpPr>
          <p:spPr>
            <a:xfrm>
              <a:off x="4489725" y="3746069"/>
              <a:ext cx="685614" cy="172797"/>
            </a:xfrm>
            <a:custGeom>
              <a:rect b="b" l="l" r="r" t="t"/>
              <a:pathLst>
                <a:path extrusionOk="0" h="837" w="3321">
                  <a:moveTo>
                    <a:pt x="313" y="41"/>
                  </a:moveTo>
                  <a:cubicBezTo>
                    <a:pt x="335" y="41"/>
                    <a:pt x="355" y="42"/>
                    <a:pt x="371" y="42"/>
                  </a:cubicBezTo>
                  <a:cubicBezTo>
                    <a:pt x="612" y="51"/>
                    <a:pt x="853" y="61"/>
                    <a:pt x="1094" y="73"/>
                  </a:cubicBezTo>
                  <a:cubicBezTo>
                    <a:pt x="1424" y="92"/>
                    <a:pt x="1756" y="111"/>
                    <a:pt x="2086" y="152"/>
                  </a:cubicBezTo>
                  <a:cubicBezTo>
                    <a:pt x="2367" y="193"/>
                    <a:pt x="2659" y="222"/>
                    <a:pt x="2928" y="323"/>
                  </a:cubicBezTo>
                  <a:cubicBezTo>
                    <a:pt x="3008" y="343"/>
                    <a:pt x="3099" y="384"/>
                    <a:pt x="3150" y="453"/>
                  </a:cubicBezTo>
                  <a:cubicBezTo>
                    <a:pt x="3229" y="574"/>
                    <a:pt x="3020" y="675"/>
                    <a:pt x="2938" y="704"/>
                  </a:cubicBezTo>
                  <a:cubicBezTo>
                    <a:pt x="2730" y="774"/>
                    <a:pt x="2508" y="802"/>
                    <a:pt x="2289" y="802"/>
                  </a:cubicBezTo>
                  <a:cubicBezTo>
                    <a:pt x="2224" y="802"/>
                    <a:pt x="2159" y="800"/>
                    <a:pt x="2095" y="795"/>
                  </a:cubicBezTo>
                  <a:cubicBezTo>
                    <a:pt x="1744" y="783"/>
                    <a:pt x="1383" y="745"/>
                    <a:pt x="1022" y="694"/>
                  </a:cubicBezTo>
                  <a:cubicBezTo>
                    <a:pt x="742" y="663"/>
                    <a:pt x="432" y="634"/>
                    <a:pt x="150" y="533"/>
                  </a:cubicBezTo>
                  <a:cubicBezTo>
                    <a:pt x="142" y="533"/>
                    <a:pt x="124" y="526"/>
                    <a:pt x="114" y="518"/>
                  </a:cubicBezTo>
                  <a:lnTo>
                    <a:pt x="114" y="518"/>
                  </a:lnTo>
                  <a:cubicBezTo>
                    <a:pt x="71" y="466"/>
                    <a:pt x="80" y="381"/>
                    <a:pt x="90" y="323"/>
                  </a:cubicBezTo>
                  <a:cubicBezTo>
                    <a:pt x="90" y="232"/>
                    <a:pt x="119" y="133"/>
                    <a:pt x="179" y="73"/>
                  </a:cubicBezTo>
                  <a:cubicBezTo>
                    <a:pt x="213" y="45"/>
                    <a:pt x="267" y="41"/>
                    <a:pt x="313" y="41"/>
                  </a:cubicBezTo>
                  <a:close/>
                  <a:moveTo>
                    <a:pt x="270" y="1"/>
                  </a:moveTo>
                  <a:cubicBezTo>
                    <a:pt x="169" y="1"/>
                    <a:pt x="109" y="73"/>
                    <a:pt x="80" y="162"/>
                  </a:cubicBezTo>
                  <a:cubicBezTo>
                    <a:pt x="40" y="260"/>
                    <a:pt x="1" y="451"/>
                    <a:pt x="82" y="535"/>
                  </a:cubicBezTo>
                  <a:lnTo>
                    <a:pt x="82" y="535"/>
                  </a:lnTo>
                  <a:cubicBezTo>
                    <a:pt x="82" y="541"/>
                    <a:pt x="84" y="548"/>
                    <a:pt x="90" y="555"/>
                  </a:cubicBezTo>
                  <a:cubicBezTo>
                    <a:pt x="160" y="593"/>
                    <a:pt x="251" y="615"/>
                    <a:pt x="331" y="624"/>
                  </a:cubicBezTo>
                  <a:cubicBezTo>
                    <a:pt x="480" y="663"/>
                    <a:pt x="641" y="685"/>
                    <a:pt x="802" y="704"/>
                  </a:cubicBezTo>
                  <a:cubicBezTo>
                    <a:pt x="1164" y="754"/>
                    <a:pt x="1534" y="805"/>
                    <a:pt x="1896" y="824"/>
                  </a:cubicBezTo>
                  <a:cubicBezTo>
                    <a:pt x="2003" y="832"/>
                    <a:pt x="2111" y="837"/>
                    <a:pt x="2220" y="837"/>
                  </a:cubicBezTo>
                  <a:cubicBezTo>
                    <a:pt x="2373" y="837"/>
                    <a:pt x="2526" y="827"/>
                    <a:pt x="2678" y="805"/>
                  </a:cubicBezTo>
                  <a:cubicBezTo>
                    <a:pt x="2818" y="783"/>
                    <a:pt x="3321" y="694"/>
                    <a:pt x="3189" y="444"/>
                  </a:cubicBezTo>
                  <a:cubicBezTo>
                    <a:pt x="3109" y="292"/>
                    <a:pt x="2849" y="254"/>
                    <a:pt x="2707" y="213"/>
                  </a:cubicBezTo>
                  <a:cubicBezTo>
                    <a:pt x="2406" y="143"/>
                    <a:pt x="2095" y="111"/>
                    <a:pt x="1785" y="83"/>
                  </a:cubicBezTo>
                  <a:cubicBezTo>
                    <a:pt x="1284" y="32"/>
                    <a:pt x="781" y="13"/>
                    <a:pt x="27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3"/>
            <p:cNvSpPr/>
            <p:nvPr/>
          </p:nvSpPr>
          <p:spPr>
            <a:xfrm>
              <a:off x="4527297" y="3810274"/>
              <a:ext cx="415993" cy="83199"/>
            </a:xfrm>
            <a:custGeom>
              <a:rect b="b" l="l" r="r" t="t"/>
              <a:pathLst>
                <a:path extrusionOk="0" h="403" w="2015">
                  <a:moveTo>
                    <a:pt x="28" y="1"/>
                  </a:moveTo>
                  <a:cubicBezTo>
                    <a:pt x="7" y="1"/>
                    <a:pt x="1" y="33"/>
                    <a:pt x="28" y="41"/>
                  </a:cubicBezTo>
                  <a:cubicBezTo>
                    <a:pt x="671" y="183"/>
                    <a:pt x="1321" y="342"/>
                    <a:pt x="1983" y="402"/>
                  </a:cubicBezTo>
                  <a:cubicBezTo>
                    <a:pt x="2015" y="402"/>
                    <a:pt x="2015" y="364"/>
                    <a:pt x="1983" y="364"/>
                  </a:cubicBezTo>
                  <a:cubicBezTo>
                    <a:pt x="1321" y="304"/>
                    <a:pt x="681" y="142"/>
                    <a:pt x="38" y="3"/>
                  </a:cubicBezTo>
                  <a:cubicBezTo>
                    <a:pt x="34" y="1"/>
                    <a:pt x="31" y="1"/>
                    <a:pt x="2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3"/>
            <p:cNvSpPr/>
            <p:nvPr/>
          </p:nvSpPr>
          <p:spPr>
            <a:xfrm>
              <a:off x="4302893" y="3722741"/>
              <a:ext cx="255170" cy="193029"/>
            </a:xfrm>
            <a:custGeom>
              <a:rect b="b" l="l" r="r" t="t"/>
              <a:pathLst>
                <a:path extrusionOk="0" h="935" w="1236">
                  <a:moveTo>
                    <a:pt x="693" y="0"/>
                  </a:moveTo>
                  <a:cubicBezTo>
                    <a:pt x="648" y="0"/>
                    <a:pt x="606" y="21"/>
                    <a:pt x="573" y="75"/>
                  </a:cubicBezTo>
                  <a:cubicBezTo>
                    <a:pt x="482" y="205"/>
                    <a:pt x="443" y="275"/>
                    <a:pt x="352" y="355"/>
                  </a:cubicBezTo>
                  <a:cubicBezTo>
                    <a:pt x="272" y="427"/>
                    <a:pt x="0" y="747"/>
                    <a:pt x="41" y="887"/>
                  </a:cubicBezTo>
                  <a:cubicBezTo>
                    <a:pt x="72" y="921"/>
                    <a:pt x="107" y="935"/>
                    <a:pt x="145" y="935"/>
                  </a:cubicBezTo>
                  <a:cubicBezTo>
                    <a:pt x="316" y="935"/>
                    <a:pt x="537" y="641"/>
                    <a:pt x="602" y="617"/>
                  </a:cubicBezTo>
                  <a:cubicBezTo>
                    <a:pt x="713" y="576"/>
                    <a:pt x="824" y="566"/>
                    <a:pt x="944" y="557"/>
                  </a:cubicBezTo>
                  <a:cubicBezTo>
                    <a:pt x="1055" y="547"/>
                    <a:pt x="1036" y="566"/>
                    <a:pt x="1134" y="525"/>
                  </a:cubicBezTo>
                  <a:cubicBezTo>
                    <a:pt x="1216" y="497"/>
                    <a:pt x="1216" y="506"/>
                    <a:pt x="1226" y="427"/>
                  </a:cubicBezTo>
                  <a:cubicBezTo>
                    <a:pt x="1236" y="376"/>
                    <a:pt x="1226" y="275"/>
                    <a:pt x="1226" y="224"/>
                  </a:cubicBezTo>
                  <a:cubicBezTo>
                    <a:pt x="1074" y="215"/>
                    <a:pt x="1004" y="186"/>
                    <a:pt x="884" y="94"/>
                  </a:cubicBezTo>
                  <a:cubicBezTo>
                    <a:pt x="825" y="42"/>
                    <a:pt x="756" y="0"/>
                    <a:pt x="6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3"/>
            <p:cNvSpPr/>
            <p:nvPr/>
          </p:nvSpPr>
          <p:spPr>
            <a:xfrm>
              <a:off x="4302480" y="3719232"/>
              <a:ext cx="259505" cy="202319"/>
            </a:xfrm>
            <a:custGeom>
              <a:rect b="b" l="l" r="r" t="t"/>
              <a:pathLst>
                <a:path extrusionOk="0" h="980" w="1257">
                  <a:moveTo>
                    <a:pt x="701" y="47"/>
                  </a:moveTo>
                  <a:cubicBezTo>
                    <a:pt x="758" y="47"/>
                    <a:pt x="817" y="78"/>
                    <a:pt x="876" y="121"/>
                  </a:cubicBezTo>
                  <a:cubicBezTo>
                    <a:pt x="927" y="162"/>
                    <a:pt x="977" y="203"/>
                    <a:pt x="1038" y="222"/>
                  </a:cubicBezTo>
                  <a:cubicBezTo>
                    <a:pt x="1057" y="232"/>
                    <a:pt x="1206" y="263"/>
                    <a:pt x="1206" y="263"/>
                  </a:cubicBezTo>
                  <a:cubicBezTo>
                    <a:pt x="1206" y="311"/>
                    <a:pt x="1228" y="482"/>
                    <a:pt x="1177" y="514"/>
                  </a:cubicBezTo>
                  <a:cubicBezTo>
                    <a:pt x="1117" y="533"/>
                    <a:pt x="1067" y="542"/>
                    <a:pt x="1006" y="542"/>
                  </a:cubicBezTo>
                  <a:cubicBezTo>
                    <a:pt x="886" y="552"/>
                    <a:pt x="677" y="552"/>
                    <a:pt x="575" y="634"/>
                  </a:cubicBezTo>
                  <a:cubicBezTo>
                    <a:pt x="477" y="699"/>
                    <a:pt x="306" y="937"/>
                    <a:pt x="154" y="937"/>
                  </a:cubicBezTo>
                  <a:cubicBezTo>
                    <a:pt x="122" y="937"/>
                    <a:pt x="91" y="926"/>
                    <a:pt x="62" y="902"/>
                  </a:cubicBezTo>
                  <a:lnTo>
                    <a:pt x="62" y="902"/>
                  </a:lnTo>
                  <a:cubicBezTo>
                    <a:pt x="34" y="782"/>
                    <a:pt x="145" y="653"/>
                    <a:pt x="214" y="564"/>
                  </a:cubicBezTo>
                  <a:cubicBezTo>
                    <a:pt x="284" y="473"/>
                    <a:pt x="364" y="393"/>
                    <a:pt x="445" y="302"/>
                  </a:cubicBezTo>
                  <a:cubicBezTo>
                    <a:pt x="496" y="251"/>
                    <a:pt x="525" y="191"/>
                    <a:pt x="566" y="131"/>
                  </a:cubicBezTo>
                  <a:cubicBezTo>
                    <a:pt x="607" y="70"/>
                    <a:pt x="653" y="47"/>
                    <a:pt x="701" y="47"/>
                  </a:cubicBezTo>
                  <a:close/>
                  <a:moveTo>
                    <a:pt x="700" y="0"/>
                  </a:moveTo>
                  <a:cubicBezTo>
                    <a:pt x="564" y="0"/>
                    <a:pt x="486" y="185"/>
                    <a:pt x="414" y="282"/>
                  </a:cubicBezTo>
                  <a:cubicBezTo>
                    <a:pt x="335" y="384"/>
                    <a:pt x="224" y="473"/>
                    <a:pt x="144" y="583"/>
                  </a:cubicBezTo>
                  <a:cubicBezTo>
                    <a:pt x="87" y="669"/>
                    <a:pt x="1" y="782"/>
                    <a:pt x="21" y="897"/>
                  </a:cubicBezTo>
                  <a:lnTo>
                    <a:pt x="21" y="897"/>
                  </a:lnTo>
                  <a:cubicBezTo>
                    <a:pt x="15" y="905"/>
                    <a:pt x="15" y="916"/>
                    <a:pt x="24" y="925"/>
                  </a:cubicBezTo>
                  <a:cubicBezTo>
                    <a:pt x="62" y="963"/>
                    <a:pt x="103" y="979"/>
                    <a:pt x="146" y="979"/>
                  </a:cubicBezTo>
                  <a:cubicBezTo>
                    <a:pt x="305" y="979"/>
                    <a:pt x="480" y="760"/>
                    <a:pt x="575" y="672"/>
                  </a:cubicBezTo>
                  <a:cubicBezTo>
                    <a:pt x="645" y="612"/>
                    <a:pt x="785" y="612"/>
                    <a:pt x="876" y="603"/>
                  </a:cubicBezTo>
                  <a:cubicBezTo>
                    <a:pt x="956" y="593"/>
                    <a:pt x="1038" y="593"/>
                    <a:pt x="1107" y="574"/>
                  </a:cubicBezTo>
                  <a:cubicBezTo>
                    <a:pt x="1146" y="564"/>
                    <a:pt x="1228" y="552"/>
                    <a:pt x="1238" y="504"/>
                  </a:cubicBezTo>
                  <a:cubicBezTo>
                    <a:pt x="1257" y="422"/>
                    <a:pt x="1247" y="333"/>
                    <a:pt x="1247" y="241"/>
                  </a:cubicBezTo>
                  <a:cubicBezTo>
                    <a:pt x="1247" y="232"/>
                    <a:pt x="1238" y="222"/>
                    <a:pt x="1228" y="222"/>
                  </a:cubicBezTo>
                  <a:cubicBezTo>
                    <a:pt x="1127" y="213"/>
                    <a:pt x="1047" y="191"/>
                    <a:pt x="965" y="143"/>
                  </a:cubicBezTo>
                  <a:cubicBezTo>
                    <a:pt x="896" y="92"/>
                    <a:pt x="835" y="42"/>
                    <a:pt x="756" y="10"/>
                  </a:cubicBezTo>
                  <a:cubicBezTo>
                    <a:pt x="736" y="3"/>
                    <a:pt x="717" y="0"/>
                    <a:pt x="70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3"/>
            <p:cNvSpPr/>
            <p:nvPr/>
          </p:nvSpPr>
          <p:spPr>
            <a:xfrm>
              <a:off x="4470938" y="3371372"/>
              <a:ext cx="695111" cy="532843"/>
            </a:xfrm>
            <a:custGeom>
              <a:rect b="b" l="l" r="r" t="t"/>
              <a:pathLst>
                <a:path extrusionOk="0" h="2581" w="3367">
                  <a:moveTo>
                    <a:pt x="330" y="0"/>
                  </a:moveTo>
                  <a:cubicBezTo>
                    <a:pt x="251" y="181"/>
                    <a:pt x="200" y="142"/>
                    <a:pt x="149" y="311"/>
                  </a:cubicBezTo>
                  <a:cubicBezTo>
                    <a:pt x="0" y="874"/>
                    <a:pt x="161" y="1195"/>
                    <a:pt x="482" y="1467"/>
                  </a:cubicBezTo>
                  <a:cubicBezTo>
                    <a:pt x="631" y="1587"/>
                    <a:pt x="812" y="1686"/>
                    <a:pt x="973" y="1796"/>
                  </a:cubicBezTo>
                  <a:cubicBezTo>
                    <a:pt x="1305" y="2028"/>
                    <a:pt x="1676" y="2218"/>
                    <a:pt x="2056" y="2370"/>
                  </a:cubicBezTo>
                  <a:cubicBezTo>
                    <a:pt x="2268" y="2459"/>
                    <a:pt x="2497" y="2560"/>
                    <a:pt x="2728" y="2579"/>
                  </a:cubicBezTo>
                  <a:cubicBezTo>
                    <a:pt x="2740" y="2580"/>
                    <a:pt x="2753" y="2580"/>
                    <a:pt x="2766" y="2580"/>
                  </a:cubicBezTo>
                  <a:cubicBezTo>
                    <a:pt x="3025" y="2580"/>
                    <a:pt x="3366" y="2396"/>
                    <a:pt x="3270" y="2158"/>
                  </a:cubicBezTo>
                  <a:cubicBezTo>
                    <a:pt x="3140" y="1806"/>
                    <a:pt x="1936" y="853"/>
                    <a:pt x="1787" y="662"/>
                  </a:cubicBezTo>
                  <a:cubicBezTo>
                    <a:pt x="1695" y="532"/>
                    <a:pt x="1825" y="371"/>
                    <a:pt x="1727" y="251"/>
                  </a:cubicBezTo>
                  <a:cubicBezTo>
                    <a:pt x="1594" y="101"/>
                    <a:pt x="1426" y="10"/>
                    <a:pt x="330" y="0"/>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3"/>
            <p:cNvSpPr/>
            <p:nvPr/>
          </p:nvSpPr>
          <p:spPr>
            <a:xfrm>
              <a:off x="4483325" y="3367450"/>
              <a:ext cx="677150" cy="539243"/>
            </a:xfrm>
            <a:custGeom>
              <a:rect b="b" l="l" r="r" t="t"/>
              <a:pathLst>
                <a:path extrusionOk="0" h="2612" w="3280">
                  <a:moveTo>
                    <a:pt x="285" y="41"/>
                  </a:moveTo>
                  <a:lnTo>
                    <a:pt x="285" y="41"/>
                  </a:lnTo>
                  <a:cubicBezTo>
                    <a:pt x="542" y="41"/>
                    <a:pt x="788" y="51"/>
                    <a:pt x="1033" y="70"/>
                  </a:cubicBezTo>
                  <a:cubicBezTo>
                    <a:pt x="1173" y="79"/>
                    <a:pt x="1315" y="101"/>
                    <a:pt x="1445" y="140"/>
                  </a:cubicBezTo>
                  <a:cubicBezTo>
                    <a:pt x="1515" y="171"/>
                    <a:pt x="1575" y="200"/>
                    <a:pt x="1626" y="250"/>
                  </a:cubicBezTo>
                  <a:cubicBezTo>
                    <a:pt x="1746" y="380"/>
                    <a:pt x="1606" y="571"/>
                    <a:pt x="1736" y="713"/>
                  </a:cubicBezTo>
                  <a:cubicBezTo>
                    <a:pt x="1927" y="944"/>
                    <a:pt x="2177" y="1124"/>
                    <a:pt x="2398" y="1324"/>
                  </a:cubicBezTo>
                  <a:cubicBezTo>
                    <a:pt x="2659" y="1555"/>
                    <a:pt x="2940" y="1796"/>
                    <a:pt x="3140" y="2076"/>
                  </a:cubicBezTo>
                  <a:cubicBezTo>
                    <a:pt x="3220" y="2208"/>
                    <a:pt x="3232" y="2328"/>
                    <a:pt x="3111" y="2437"/>
                  </a:cubicBezTo>
                  <a:cubicBezTo>
                    <a:pt x="2997" y="2537"/>
                    <a:pt x="2849" y="2576"/>
                    <a:pt x="2705" y="2576"/>
                  </a:cubicBezTo>
                  <a:cubicBezTo>
                    <a:pt x="2644" y="2576"/>
                    <a:pt x="2585" y="2569"/>
                    <a:pt x="2528" y="2557"/>
                  </a:cubicBezTo>
                  <a:cubicBezTo>
                    <a:pt x="2278" y="2509"/>
                    <a:pt x="2028" y="2389"/>
                    <a:pt x="1797" y="2287"/>
                  </a:cubicBezTo>
                  <a:cubicBezTo>
                    <a:pt x="1565" y="2177"/>
                    <a:pt x="1334" y="2056"/>
                    <a:pt x="1113" y="1917"/>
                  </a:cubicBezTo>
                  <a:cubicBezTo>
                    <a:pt x="913" y="1796"/>
                    <a:pt x="703" y="1666"/>
                    <a:pt x="511" y="1524"/>
                  </a:cubicBezTo>
                  <a:cubicBezTo>
                    <a:pt x="362" y="1413"/>
                    <a:pt x="222" y="1283"/>
                    <a:pt x="130" y="1103"/>
                  </a:cubicBezTo>
                  <a:cubicBezTo>
                    <a:pt x="51" y="932"/>
                    <a:pt x="41" y="722"/>
                    <a:pt x="70" y="532"/>
                  </a:cubicBezTo>
                  <a:cubicBezTo>
                    <a:pt x="80" y="431"/>
                    <a:pt x="101" y="320"/>
                    <a:pt x="150" y="231"/>
                  </a:cubicBezTo>
                  <a:cubicBezTo>
                    <a:pt x="198" y="165"/>
                    <a:pt x="246" y="116"/>
                    <a:pt x="285" y="41"/>
                  </a:cubicBezTo>
                  <a:close/>
                  <a:moveTo>
                    <a:pt x="270" y="0"/>
                  </a:moveTo>
                  <a:cubicBezTo>
                    <a:pt x="261" y="0"/>
                    <a:pt x="256" y="9"/>
                    <a:pt x="256" y="19"/>
                  </a:cubicBezTo>
                  <a:lnTo>
                    <a:pt x="256" y="19"/>
                  </a:lnTo>
                  <a:cubicBezTo>
                    <a:pt x="217" y="94"/>
                    <a:pt x="160" y="153"/>
                    <a:pt x="111" y="231"/>
                  </a:cubicBezTo>
                  <a:cubicBezTo>
                    <a:pt x="51" y="320"/>
                    <a:pt x="41" y="450"/>
                    <a:pt x="29" y="561"/>
                  </a:cubicBezTo>
                  <a:cubicBezTo>
                    <a:pt x="0" y="763"/>
                    <a:pt x="20" y="963"/>
                    <a:pt x="111" y="1144"/>
                  </a:cubicBezTo>
                  <a:cubicBezTo>
                    <a:pt x="200" y="1334"/>
                    <a:pt x="362" y="1464"/>
                    <a:pt x="523" y="1584"/>
                  </a:cubicBezTo>
                  <a:cubicBezTo>
                    <a:pt x="764" y="1755"/>
                    <a:pt x="1024" y="1917"/>
                    <a:pt x="1284" y="2066"/>
                  </a:cubicBezTo>
                  <a:cubicBezTo>
                    <a:pt x="1546" y="2218"/>
                    <a:pt x="1816" y="2338"/>
                    <a:pt x="2088" y="2449"/>
                  </a:cubicBezTo>
                  <a:cubicBezTo>
                    <a:pt x="2284" y="2529"/>
                    <a:pt x="2487" y="2611"/>
                    <a:pt x="2697" y="2611"/>
                  </a:cubicBezTo>
                  <a:cubicBezTo>
                    <a:pt x="2744" y="2611"/>
                    <a:pt x="2791" y="2607"/>
                    <a:pt x="2839" y="2598"/>
                  </a:cubicBezTo>
                  <a:cubicBezTo>
                    <a:pt x="3000" y="2579"/>
                    <a:pt x="3181" y="2478"/>
                    <a:pt x="3241" y="2316"/>
                  </a:cubicBezTo>
                  <a:cubicBezTo>
                    <a:pt x="3280" y="2208"/>
                    <a:pt x="3200" y="2097"/>
                    <a:pt x="3130" y="2006"/>
                  </a:cubicBezTo>
                  <a:cubicBezTo>
                    <a:pt x="2919" y="1726"/>
                    <a:pt x="2639" y="1486"/>
                    <a:pt x="2377" y="1254"/>
                  </a:cubicBezTo>
                  <a:cubicBezTo>
                    <a:pt x="2247" y="1134"/>
                    <a:pt x="2107" y="1014"/>
                    <a:pt x="1977" y="893"/>
                  </a:cubicBezTo>
                  <a:cubicBezTo>
                    <a:pt x="1895" y="823"/>
                    <a:pt x="1816" y="751"/>
                    <a:pt x="1746" y="672"/>
                  </a:cubicBezTo>
                  <a:cubicBezTo>
                    <a:pt x="1676" y="583"/>
                    <a:pt x="1736" y="441"/>
                    <a:pt x="1715" y="330"/>
                  </a:cubicBezTo>
                  <a:cubicBezTo>
                    <a:pt x="1705" y="282"/>
                    <a:pt x="1676" y="241"/>
                    <a:pt x="1635" y="210"/>
                  </a:cubicBezTo>
                  <a:cubicBezTo>
                    <a:pt x="1585" y="161"/>
                    <a:pt x="1524" y="130"/>
                    <a:pt x="1464" y="111"/>
                  </a:cubicBezTo>
                  <a:cubicBezTo>
                    <a:pt x="1344" y="60"/>
                    <a:pt x="1223" y="51"/>
                    <a:pt x="1103" y="41"/>
                  </a:cubicBezTo>
                  <a:cubicBezTo>
                    <a:pt x="862" y="10"/>
                    <a:pt x="622" y="0"/>
                    <a:pt x="39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3"/>
            <p:cNvSpPr/>
            <p:nvPr/>
          </p:nvSpPr>
          <p:spPr>
            <a:xfrm>
              <a:off x="4570238" y="3465718"/>
              <a:ext cx="490314" cy="409593"/>
            </a:xfrm>
            <a:custGeom>
              <a:rect b="b" l="l" r="r" t="t"/>
              <a:pathLst>
                <a:path extrusionOk="0" h="1984" w="2375">
                  <a:moveTo>
                    <a:pt x="45" y="1"/>
                  </a:moveTo>
                  <a:cubicBezTo>
                    <a:pt x="37" y="1"/>
                    <a:pt x="30" y="6"/>
                    <a:pt x="30" y="15"/>
                  </a:cubicBezTo>
                  <a:cubicBezTo>
                    <a:pt x="1" y="107"/>
                    <a:pt x="20" y="246"/>
                    <a:pt x="42" y="326"/>
                  </a:cubicBezTo>
                  <a:cubicBezTo>
                    <a:pt x="61" y="446"/>
                    <a:pt x="140" y="538"/>
                    <a:pt x="210" y="627"/>
                  </a:cubicBezTo>
                  <a:cubicBezTo>
                    <a:pt x="372" y="829"/>
                    <a:pt x="593" y="978"/>
                    <a:pt x="812" y="1130"/>
                  </a:cubicBezTo>
                  <a:cubicBezTo>
                    <a:pt x="1053" y="1279"/>
                    <a:pt x="1284" y="1450"/>
                    <a:pt x="1534" y="1600"/>
                  </a:cubicBezTo>
                  <a:cubicBezTo>
                    <a:pt x="1787" y="1751"/>
                    <a:pt x="2057" y="1881"/>
                    <a:pt x="2339" y="1982"/>
                  </a:cubicBezTo>
                  <a:cubicBezTo>
                    <a:pt x="2342" y="1983"/>
                    <a:pt x="2344" y="1984"/>
                    <a:pt x="2347" y="1984"/>
                  </a:cubicBezTo>
                  <a:cubicBezTo>
                    <a:pt x="2369" y="1984"/>
                    <a:pt x="2374" y="1950"/>
                    <a:pt x="2348" y="1941"/>
                  </a:cubicBezTo>
                  <a:cubicBezTo>
                    <a:pt x="2098" y="1852"/>
                    <a:pt x="1857" y="1732"/>
                    <a:pt x="1616" y="1600"/>
                  </a:cubicBezTo>
                  <a:cubicBezTo>
                    <a:pt x="1395" y="1479"/>
                    <a:pt x="1195" y="1320"/>
                    <a:pt x="983" y="1190"/>
                  </a:cubicBezTo>
                  <a:cubicBezTo>
                    <a:pt x="774" y="1048"/>
                    <a:pt x="562" y="918"/>
                    <a:pt x="372" y="738"/>
                  </a:cubicBezTo>
                  <a:cubicBezTo>
                    <a:pt x="282" y="648"/>
                    <a:pt x="191" y="547"/>
                    <a:pt x="131" y="437"/>
                  </a:cubicBezTo>
                  <a:cubicBezTo>
                    <a:pt x="90" y="376"/>
                    <a:pt x="71" y="307"/>
                    <a:pt x="71" y="227"/>
                  </a:cubicBezTo>
                  <a:cubicBezTo>
                    <a:pt x="62" y="185"/>
                    <a:pt x="54" y="107"/>
                    <a:pt x="63" y="53"/>
                  </a:cubicBezTo>
                  <a:lnTo>
                    <a:pt x="63" y="53"/>
                  </a:lnTo>
                  <a:cubicBezTo>
                    <a:pt x="74" y="49"/>
                    <a:pt x="81" y="37"/>
                    <a:pt x="71" y="25"/>
                  </a:cubicBezTo>
                  <a:lnTo>
                    <a:pt x="71" y="25"/>
                  </a:lnTo>
                  <a:cubicBezTo>
                    <a:pt x="71" y="25"/>
                    <a:pt x="71" y="25"/>
                    <a:pt x="71" y="25"/>
                  </a:cubicBezTo>
                  <a:cubicBezTo>
                    <a:pt x="71" y="25"/>
                    <a:pt x="71" y="15"/>
                    <a:pt x="61" y="15"/>
                  </a:cubicBezTo>
                  <a:cubicBezTo>
                    <a:pt x="61" y="6"/>
                    <a:pt x="53" y="1"/>
                    <a:pt x="4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3"/>
            <p:cNvSpPr/>
            <p:nvPr/>
          </p:nvSpPr>
          <p:spPr>
            <a:xfrm>
              <a:off x="4595424" y="3494620"/>
              <a:ext cx="50786" cy="82579"/>
            </a:xfrm>
            <a:custGeom>
              <a:rect b="b" l="l" r="r" t="t"/>
              <a:pathLst>
                <a:path extrusionOk="0" h="400" w="246">
                  <a:moveTo>
                    <a:pt x="218" y="0"/>
                  </a:moveTo>
                  <a:cubicBezTo>
                    <a:pt x="210" y="0"/>
                    <a:pt x="202" y="4"/>
                    <a:pt x="199" y="15"/>
                  </a:cubicBezTo>
                  <a:cubicBezTo>
                    <a:pt x="148" y="135"/>
                    <a:pt x="119" y="268"/>
                    <a:pt x="9" y="366"/>
                  </a:cubicBezTo>
                  <a:cubicBezTo>
                    <a:pt x="0" y="375"/>
                    <a:pt x="14" y="400"/>
                    <a:pt x="32" y="400"/>
                  </a:cubicBezTo>
                  <a:cubicBezTo>
                    <a:pt x="34" y="400"/>
                    <a:pt x="37" y="399"/>
                    <a:pt x="40" y="398"/>
                  </a:cubicBezTo>
                  <a:cubicBezTo>
                    <a:pt x="148" y="297"/>
                    <a:pt x="189" y="157"/>
                    <a:pt x="240" y="27"/>
                  </a:cubicBezTo>
                  <a:cubicBezTo>
                    <a:pt x="246" y="13"/>
                    <a:pt x="232" y="0"/>
                    <a:pt x="21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3"/>
            <p:cNvSpPr/>
            <p:nvPr/>
          </p:nvSpPr>
          <p:spPr>
            <a:xfrm>
              <a:off x="4468874" y="2742542"/>
              <a:ext cx="910230" cy="768400"/>
            </a:xfrm>
            <a:custGeom>
              <a:rect b="b" l="l" r="r" t="t"/>
              <a:pathLst>
                <a:path extrusionOk="0" h="3722" w="4409">
                  <a:moveTo>
                    <a:pt x="1967" y="0"/>
                  </a:moveTo>
                  <a:cubicBezTo>
                    <a:pt x="1790" y="0"/>
                    <a:pt x="1623" y="34"/>
                    <a:pt x="1474" y="128"/>
                  </a:cubicBezTo>
                  <a:cubicBezTo>
                    <a:pt x="1214" y="299"/>
                    <a:pt x="742" y="1402"/>
                    <a:pt x="641" y="1823"/>
                  </a:cubicBezTo>
                  <a:cubicBezTo>
                    <a:pt x="622" y="1912"/>
                    <a:pt x="51" y="2837"/>
                    <a:pt x="10" y="3037"/>
                  </a:cubicBezTo>
                  <a:cubicBezTo>
                    <a:pt x="1" y="3116"/>
                    <a:pt x="29" y="3176"/>
                    <a:pt x="90" y="3217"/>
                  </a:cubicBezTo>
                  <a:cubicBezTo>
                    <a:pt x="70" y="3347"/>
                    <a:pt x="111" y="3417"/>
                    <a:pt x="261" y="3468"/>
                  </a:cubicBezTo>
                  <a:cubicBezTo>
                    <a:pt x="441" y="3528"/>
                    <a:pt x="622" y="3598"/>
                    <a:pt x="822" y="3648"/>
                  </a:cubicBezTo>
                  <a:cubicBezTo>
                    <a:pt x="1002" y="3689"/>
                    <a:pt x="1195" y="3708"/>
                    <a:pt x="1375" y="3718"/>
                  </a:cubicBezTo>
                  <a:cubicBezTo>
                    <a:pt x="1418" y="3720"/>
                    <a:pt x="1459" y="3721"/>
                    <a:pt x="1501" y="3721"/>
                  </a:cubicBezTo>
                  <a:cubicBezTo>
                    <a:pt x="1673" y="3721"/>
                    <a:pt x="1837" y="3703"/>
                    <a:pt x="2006" y="3680"/>
                  </a:cubicBezTo>
                  <a:cubicBezTo>
                    <a:pt x="2107" y="3658"/>
                    <a:pt x="2237" y="3619"/>
                    <a:pt x="2237" y="3509"/>
                  </a:cubicBezTo>
                  <a:cubicBezTo>
                    <a:pt x="2247" y="3499"/>
                    <a:pt x="2247" y="3489"/>
                    <a:pt x="2247" y="3468"/>
                  </a:cubicBezTo>
                  <a:cubicBezTo>
                    <a:pt x="2278" y="3458"/>
                    <a:pt x="2307" y="3439"/>
                    <a:pt x="2338" y="3417"/>
                  </a:cubicBezTo>
                  <a:cubicBezTo>
                    <a:pt x="2497" y="3328"/>
                    <a:pt x="2478" y="3157"/>
                    <a:pt x="2488" y="2996"/>
                  </a:cubicBezTo>
                  <a:cubicBezTo>
                    <a:pt x="2507" y="2716"/>
                    <a:pt x="2519" y="2606"/>
                    <a:pt x="2567" y="2394"/>
                  </a:cubicBezTo>
                  <a:cubicBezTo>
                    <a:pt x="2608" y="2245"/>
                    <a:pt x="2839" y="1703"/>
                    <a:pt x="2880" y="1592"/>
                  </a:cubicBezTo>
                  <a:cubicBezTo>
                    <a:pt x="2880" y="1592"/>
                    <a:pt x="2880" y="1592"/>
                    <a:pt x="2881" y="1592"/>
                  </a:cubicBezTo>
                  <a:cubicBezTo>
                    <a:pt x="2896" y="1592"/>
                    <a:pt x="3163" y="2470"/>
                    <a:pt x="3511" y="2806"/>
                  </a:cubicBezTo>
                  <a:cubicBezTo>
                    <a:pt x="3552" y="2856"/>
                    <a:pt x="3581" y="3056"/>
                    <a:pt x="3631" y="3068"/>
                  </a:cubicBezTo>
                  <a:cubicBezTo>
                    <a:pt x="3634" y="3068"/>
                    <a:pt x="3636" y="3069"/>
                    <a:pt x="3639" y="3069"/>
                  </a:cubicBezTo>
                  <a:cubicBezTo>
                    <a:pt x="3702" y="3069"/>
                    <a:pt x="3824" y="2957"/>
                    <a:pt x="3882" y="2948"/>
                  </a:cubicBezTo>
                  <a:cubicBezTo>
                    <a:pt x="3889" y="2946"/>
                    <a:pt x="3897" y="2945"/>
                    <a:pt x="3905" y="2945"/>
                  </a:cubicBezTo>
                  <a:cubicBezTo>
                    <a:pt x="4024" y="2945"/>
                    <a:pt x="4154" y="3120"/>
                    <a:pt x="4219" y="3120"/>
                  </a:cubicBezTo>
                  <a:cubicBezTo>
                    <a:pt x="4234" y="3120"/>
                    <a:pt x="4246" y="3111"/>
                    <a:pt x="4253" y="3087"/>
                  </a:cubicBezTo>
                  <a:cubicBezTo>
                    <a:pt x="4262" y="3090"/>
                    <a:pt x="4271" y="3092"/>
                    <a:pt x="4278" y="3092"/>
                  </a:cubicBezTo>
                  <a:cubicBezTo>
                    <a:pt x="4408" y="3092"/>
                    <a:pt x="4071" y="2584"/>
                    <a:pt x="4043" y="2536"/>
                  </a:cubicBezTo>
                  <a:cubicBezTo>
                    <a:pt x="3993" y="2454"/>
                    <a:pt x="3882" y="2245"/>
                    <a:pt x="3831" y="2165"/>
                  </a:cubicBezTo>
                  <a:cubicBezTo>
                    <a:pt x="3752" y="2004"/>
                    <a:pt x="3882" y="2013"/>
                    <a:pt x="3793" y="1864"/>
                  </a:cubicBezTo>
                  <a:cubicBezTo>
                    <a:pt x="3672" y="1671"/>
                    <a:pt x="3251" y="749"/>
                    <a:pt x="3090" y="499"/>
                  </a:cubicBezTo>
                  <a:cubicBezTo>
                    <a:pt x="3029" y="388"/>
                    <a:pt x="2700" y="138"/>
                    <a:pt x="2589" y="97"/>
                  </a:cubicBezTo>
                  <a:cubicBezTo>
                    <a:pt x="2437" y="46"/>
                    <a:pt x="2288" y="17"/>
                    <a:pt x="2117" y="8"/>
                  </a:cubicBezTo>
                  <a:cubicBezTo>
                    <a:pt x="2066" y="3"/>
                    <a:pt x="2016" y="0"/>
                    <a:pt x="19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3"/>
            <p:cNvSpPr/>
            <p:nvPr/>
          </p:nvSpPr>
          <p:spPr>
            <a:xfrm>
              <a:off x="4464332" y="2738001"/>
              <a:ext cx="907133" cy="776658"/>
            </a:xfrm>
            <a:custGeom>
              <a:rect b="b" l="l" r="r" t="t"/>
              <a:pathLst>
                <a:path extrusionOk="0" h="3762" w="4394">
                  <a:moveTo>
                    <a:pt x="1986" y="40"/>
                  </a:moveTo>
                  <a:cubicBezTo>
                    <a:pt x="2051" y="40"/>
                    <a:pt x="2116" y="45"/>
                    <a:pt x="2180" y="49"/>
                  </a:cubicBezTo>
                  <a:cubicBezTo>
                    <a:pt x="2329" y="59"/>
                    <a:pt x="2510" y="90"/>
                    <a:pt x="2640" y="150"/>
                  </a:cubicBezTo>
                  <a:cubicBezTo>
                    <a:pt x="2801" y="230"/>
                    <a:pt x="2962" y="369"/>
                    <a:pt x="3071" y="502"/>
                  </a:cubicBezTo>
                  <a:cubicBezTo>
                    <a:pt x="3172" y="610"/>
                    <a:pt x="3232" y="771"/>
                    <a:pt x="3302" y="901"/>
                  </a:cubicBezTo>
                  <a:cubicBezTo>
                    <a:pt x="3393" y="1092"/>
                    <a:pt x="3482" y="1272"/>
                    <a:pt x="3574" y="1453"/>
                  </a:cubicBezTo>
                  <a:cubicBezTo>
                    <a:pt x="3634" y="1595"/>
                    <a:pt x="3704" y="1734"/>
                    <a:pt x="3783" y="1864"/>
                  </a:cubicBezTo>
                  <a:cubicBezTo>
                    <a:pt x="3805" y="1905"/>
                    <a:pt x="3824" y="1934"/>
                    <a:pt x="3824" y="1985"/>
                  </a:cubicBezTo>
                  <a:cubicBezTo>
                    <a:pt x="3834" y="2016"/>
                    <a:pt x="3815" y="2045"/>
                    <a:pt x="3815" y="2076"/>
                  </a:cubicBezTo>
                  <a:cubicBezTo>
                    <a:pt x="3805" y="2156"/>
                    <a:pt x="3865" y="2226"/>
                    <a:pt x="3894" y="2295"/>
                  </a:cubicBezTo>
                  <a:cubicBezTo>
                    <a:pt x="3944" y="2386"/>
                    <a:pt x="3995" y="2475"/>
                    <a:pt x="4045" y="2566"/>
                  </a:cubicBezTo>
                  <a:lnTo>
                    <a:pt x="4045" y="2566"/>
                  </a:lnTo>
                  <a:cubicBezTo>
                    <a:pt x="4045" y="2566"/>
                    <a:pt x="4046" y="2567"/>
                    <a:pt x="4046" y="2567"/>
                  </a:cubicBezTo>
                  <a:cubicBezTo>
                    <a:pt x="4046" y="2567"/>
                    <a:pt x="4046" y="2567"/>
                    <a:pt x="4046" y="2567"/>
                  </a:cubicBezTo>
                  <a:lnTo>
                    <a:pt x="4046" y="2567"/>
                  </a:lnTo>
                  <a:cubicBezTo>
                    <a:pt x="4046" y="2568"/>
                    <a:pt x="4047" y="2569"/>
                    <a:pt x="4047" y="2570"/>
                  </a:cubicBezTo>
                  <a:lnTo>
                    <a:pt x="4047" y="2570"/>
                  </a:lnTo>
                  <a:cubicBezTo>
                    <a:pt x="4095" y="2648"/>
                    <a:pt x="4145" y="2730"/>
                    <a:pt x="4195" y="2808"/>
                  </a:cubicBezTo>
                  <a:cubicBezTo>
                    <a:pt x="4226" y="2868"/>
                    <a:pt x="4265" y="2929"/>
                    <a:pt x="4287" y="2998"/>
                  </a:cubicBezTo>
                  <a:cubicBezTo>
                    <a:pt x="4296" y="3017"/>
                    <a:pt x="4331" y="3091"/>
                    <a:pt x="4294" y="3091"/>
                  </a:cubicBezTo>
                  <a:cubicBezTo>
                    <a:pt x="4292" y="3091"/>
                    <a:pt x="4289" y="3090"/>
                    <a:pt x="4287" y="3090"/>
                  </a:cubicBezTo>
                  <a:cubicBezTo>
                    <a:pt x="4275" y="3090"/>
                    <a:pt x="4265" y="3090"/>
                    <a:pt x="4255" y="3100"/>
                  </a:cubicBezTo>
                  <a:cubicBezTo>
                    <a:pt x="4254" y="3106"/>
                    <a:pt x="4250" y="3109"/>
                    <a:pt x="4243" y="3109"/>
                  </a:cubicBezTo>
                  <a:cubicBezTo>
                    <a:pt x="4197" y="3109"/>
                    <a:pt x="4051" y="2986"/>
                    <a:pt x="4024" y="2970"/>
                  </a:cubicBezTo>
                  <a:cubicBezTo>
                    <a:pt x="3993" y="2954"/>
                    <a:pt x="3965" y="2947"/>
                    <a:pt x="3939" y="2947"/>
                  </a:cubicBezTo>
                  <a:cubicBezTo>
                    <a:pt x="3897" y="2947"/>
                    <a:pt x="3857" y="2964"/>
                    <a:pt x="3815" y="2989"/>
                  </a:cubicBezTo>
                  <a:cubicBezTo>
                    <a:pt x="3788" y="3005"/>
                    <a:pt x="3714" y="3066"/>
                    <a:pt x="3673" y="3066"/>
                  </a:cubicBezTo>
                  <a:cubicBezTo>
                    <a:pt x="3665" y="3066"/>
                    <a:pt x="3658" y="3064"/>
                    <a:pt x="3653" y="3059"/>
                  </a:cubicBezTo>
                  <a:cubicBezTo>
                    <a:pt x="3603" y="3030"/>
                    <a:pt x="3593" y="2929"/>
                    <a:pt x="3574" y="2888"/>
                  </a:cubicBezTo>
                  <a:cubicBezTo>
                    <a:pt x="3543" y="2789"/>
                    <a:pt x="3454" y="2717"/>
                    <a:pt x="3393" y="2628"/>
                  </a:cubicBezTo>
                  <a:cubicBezTo>
                    <a:pt x="3251" y="2416"/>
                    <a:pt x="3143" y="2175"/>
                    <a:pt x="3051" y="1934"/>
                  </a:cubicBezTo>
                  <a:cubicBezTo>
                    <a:pt x="3023" y="1855"/>
                    <a:pt x="2991" y="1775"/>
                    <a:pt x="2950" y="1693"/>
                  </a:cubicBezTo>
                  <a:cubicBezTo>
                    <a:pt x="2950" y="1665"/>
                    <a:pt x="2941" y="1614"/>
                    <a:pt x="2912" y="1595"/>
                  </a:cubicBezTo>
                  <a:cubicBezTo>
                    <a:pt x="2902" y="1595"/>
                    <a:pt x="2890" y="1595"/>
                    <a:pt x="2890" y="1604"/>
                  </a:cubicBezTo>
                  <a:cubicBezTo>
                    <a:pt x="2871" y="1614"/>
                    <a:pt x="2861" y="1665"/>
                    <a:pt x="2852" y="1693"/>
                  </a:cubicBezTo>
                  <a:cubicBezTo>
                    <a:pt x="2820" y="1766"/>
                    <a:pt x="2791" y="1836"/>
                    <a:pt x="2760" y="1905"/>
                  </a:cubicBezTo>
                  <a:cubicBezTo>
                    <a:pt x="2700" y="2055"/>
                    <a:pt x="2640" y="2206"/>
                    <a:pt x="2589" y="2368"/>
                  </a:cubicBezTo>
                  <a:cubicBezTo>
                    <a:pt x="2541" y="2517"/>
                    <a:pt x="2519" y="2688"/>
                    <a:pt x="2500" y="2849"/>
                  </a:cubicBezTo>
                  <a:cubicBezTo>
                    <a:pt x="2500" y="2958"/>
                    <a:pt x="2490" y="3068"/>
                    <a:pt x="2490" y="3179"/>
                  </a:cubicBezTo>
                  <a:cubicBezTo>
                    <a:pt x="2481" y="3340"/>
                    <a:pt x="2389" y="3410"/>
                    <a:pt x="2259" y="3470"/>
                  </a:cubicBezTo>
                  <a:cubicBezTo>
                    <a:pt x="2250" y="3480"/>
                    <a:pt x="2250" y="3490"/>
                    <a:pt x="2250" y="3490"/>
                  </a:cubicBezTo>
                  <a:cubicBezTo>
                    <a:pt x="2240" y="3670"/>
                    <a:pt x="2047" y="3680"/>
                    <a:pt x="1917" y="3692"/>
                  </a:cubicBezTo>
                  <a:cubicBezTo>
                    <a:pt x="1759" y="3711"/>
                    <a:pt x="1597" y="3721"/>
                    <a:pt x="1436" y="3721"/>
                  </a:cubicBezTo>
                  <a:cubicBezTo>
                    <a:pt x="1116" y="3711"/>
                    <a:pt x="795" y="3651"/>
                    <a:pt x="494" y="3540"/>
                  </a:cubicBezTo>
                  <a:cubicBezTo>
                    <a:pt x="384" y="3499"/>
                    <a:pt x="172" y="3470"/>
                    <a:pt x="133" y="3350"/>
                  </a:cubicBezTo>
                  <a:cubicBezTo>
                    <a:pt x="121" y="3309"/>
                    <a:pt x="153" y="3259"/>
                    <a:pt x="133" y="3230"/>
                  </a:cubicBezTo>
                  <a:cubicBezTo>
                    <a:pt x="121" y="3220"/>
                    <a:pt x="83" y="3189"/>
                    <a:pt x="83" y="3179"/>
                  </a:cubicBezTo>
                  <a:cubicBezTo>
                    <a:pt x="51" y="3138"/>
                    <a:pt x="51" y="3090"/>
                    <a:pt x="61" y="3049"/>
                  </a:cubicBezTo>
                  <a:cubicBezTo>
                    <a:pt x="92" y="2919"/>
                    <a:pt x="172" y="2789"/>
                    <a:pt x="232" y="2669"/>
                  </a:cubicBezTo>
                  <a:cubicBezTo>
                    <a:pt x="374" y="2406"/>
                    <a:pt x="543" y="2146"/>
                    <a:pt x="675" y="1874"/>
                  </a:cubicBezTo>
                  <a:cubicBezTo>
                    <a:pt x="723" y="1754"/>
                    <a:pt x="745" y="1614"/>
                    <a:pt x="795" y="1484"/>
                  </a:cubicBezTo>
                  <a:cubicBezTo>
                    <a:pt x="865" y="1294"/>
                    <a:pt x="954" y="1092"/>
                    <a:pt x="1046" y="901"/>
                  </a:cubicBezTo>
                  <a:cubicBezTo>
                    <a:pt x="1125" y="721"/>
                    <a:pt x="1217" y="550"/>
                    <a:pt x="1315" y="391"/>
                  </a:cubicBezTo>
                  <a:cubicBezTo>
                    <a:pt x="1426" y="220"/>
                    <a:pt x="1547" y="119"/>
                    <a:pt x="1746" y="68"/>
                  </a:cubicBezTo>
                  <a:cubicBezTo>
                    <a:pt x="1825" y="47"/>
                    <a:pt x="1906" y="40"/>
                    <a:pt x="1986" y="40"/>
                  </a:cubicBezTo>
                  <a:close/>
                  <a:moveTo>
                    <a:pt x="2018" y="0"/>
                  </a:moveTo>
                  <a:cubicBezTo>
                    <a:pt x="1898" y="0"/>
                    <a:pt x="1780" y="15"/>
                    <a:pt x="1667" y="49"/>
                  </a:cubicBezTo>
                  <a:cubicBezTo>
                    <a:pt x="1518" y="90"/>
                    <a:pt x="1417" y="179"/>
                    <a:pt x="1325" y="309"/>
                  </a:cubicBezTo>
                  <a:cubicBezTo>
                    <a:pt x="1106" y="622"/>
                    <a:pt x="945" y="993"/>
                    <a:pt x="805" y="1344"/>
                  </a:cubicBezTo>
                  <a:cubicBezTo>
                    <a:pt x="745" y="1503"/>
                    <a:pt x="685" y="1665"/>
                    <a:pt x="644" y="1826"/>
                  </a:cubicBezTo>
                  <a:cubicBezTo>
                    <a:pt x="624" y="1925"/>
                    <a:pt x="555" y="2016"/>
                    <a:pt x="504" y="2105"/>
                  </a:cubicBezTo>
                  <a:cubicBezTo>
                    <a:pt x="343" y="2387"/>
                    <a:pt x="162" y="2669"/>
                    <a:pt x="42" y="2970"/>
                  </a:cubicBezTo>
                  <a:cubicBezTo>
                    <a:pt x="23" y="3018"/>
                    <a:pt x="1" y="3068"/>
                    <a:pt x="13" y="3119"/>
                  </a:cubicBezTo>
                  <a:cubicBezTo>
                    <a:pt x="23" y="3160"/>
                    <a:pt x="32" y="3189"/>
                    <a:pt x="61" y="3220"/>
                  </a:cubicBezTo>
                  <a:cubicBezTo>
                    <a:pt x="102" y="3259"/>
                    <a:pt x="83" y="3309"/>
                    <a:pt x="92" y="3360"/>
                  </a:cubicBezTo>
                  <a:cubicBezTo>
                    <a:pt x="112" y="3429"/>
                    <a:pt x="181" y="3470"/>
                    <a:pt x="242" y="3490"/>
                  </a:cubicBezTo>
                  <a:cubicBezTo>
                    <a:pt x="374" y="3550"/>
                    <a:pt x="523" y="3600"/>
                    <a:pt x="653" y="3641"/>
                  </a:cubicBezTo>
                  <a:cubicBezTo>
                    <a:pt x="945" y="3730"/>
                    <a:pt x="1246" y="3762"/>
                    <a:pt x="1547" y="3762"/>
                  </a:cubicBezTo>
                  <a:cubicBezTo>
                    <a:pt x="1686" y="3762"/>
                    <a:pt x="1828" y="3752"/>
                    <a:pt x="1958" y="3730"/>
                  </a:cubicBezTo>
                  <a:cubicBezTo>
                    <a:pt x="2059" y="3711"/>
                    <a:pt x="2168" y="3702"/>
                    <a:pt x="2240" y="3632"/>
                  </a:cubicBezTo>
                  <a:cubicBezTo>
                    <a:pt x="2269" y="3610"/>
                    <a:pt x="2279" y="3572"/>
                    <a:pt x="2279" y="3540"/>
                  </a:cubicBezTo>
                  <a:cubicBezTo>
                    <a:pt x="2288" y="3480"/>
                    <a:pt x="2348" y="3470"/>
                    <a:pt x="2399" y="3439"/>
                  </a:cubicBezTo>
                  <a:cubicBezTo>
                    <a:pt x="2481" y="3391"/>
                    <a:pt x="2510" y="3299"/>
                    <a:pt x="2519" y="3210"/>
                  </a:cubicBezTo>
                  <a:cubicBezTo>
                    <a:pt x="2551" y="2989"/>
                    <a:pt x="2541" y="2758"/>
                    <a:pt x="2589" y="2527"/>
                  </a:cubicBezTo>
                  <a:cubicBezTo>
                    <a:pt x="2630" y="2356"/>
                    <a:pt x="2690" y="2197"/>
                    <a:pt x="2760" y="2026"/>
                  </a:cubicBezTo>
                  <a:cubicBezTo>
                    <a:pt x="2791" y="1946"/>
                    <a:pt x="2820" y="1855"/>
                    <a:pt x="2861" y="1775"/>
                  </a:cubicBezTo>
                  <a:cubicBezTo>
                    <a:pt x="2871" y="1734"/>
                    <a:pt x="2890" y="1706"/>
                    <a:pt x="2902" y="1674"/>
                  </a:cubicBezTo>
                  <a:cubicBezTo>
                    <a:pt x="2902" y="1670"/>
                    <a:pt x="2904" y="1667"/>
                    <a:pt x="2905" y="1663"/>
                  </a:cubicBezTo>
                  <a:lnTo>
                    <a:pt x="2905" y="1663"/>
                  </a:lnTo>
                  <a:cubicBezTo>
                    <a:pt x="2956" y="1765"/>
                    <a:pt x="2985" y="1875"/>
                    <a:pt x="3023" y="1985"/>
                  </a:cubicBezTo>
                  <a:cubicBezTo>
                    <a:pt x="3102" y="2165"/>
                    <a:pt x="3182" y="2356"/>
                    <a:pt x="3283" y="2527"/>
                  </a:cubicBezTo>
                  <a:cubicBezTo>
                    <a:pt x="3324" y="2596"/>
                    <a:pt x="3362" y="2669"/>
                    <a:pt x="3413" y="2729"/>
                  </a:cubicBezTo>
                  <a:cubicBezTo>
                    <a:pt x="3454" y="2789"/>
                    <a:pt x="3514" y="2828"/>
                    <a:pt x="3543" y="2897"/>
                  </a:cubicBezTo>
                  <a:cubicBezTo>
                    <a:pt x="3571" y="2971"/>
                    <a:pt x="3581" y="3106"/>
                    <a:pt x="3669" y="3106"/>
                  </a:cubicBezTo>
                  <a:cubicBezTo>
                    <a:pt x="3680" y="3106"/>
                    <a:pt x="3691" y="3104"/>
                    <a:pt x="3704" y="3100"/>
                  </a:cubicBezTo>
                  <a:cubicBezTo>
                    <a:pt x="3774" y="3068"/>
                    <a:pt x="3824" y="3030"/>
                    <a:pt x="3885" y="2998"/>
                  </a:cubicBezTo>
                  <a:cubicBezTo>
                    <a:pt x="3900" y="2991"/>
                    <a:pt x="3916" y="2988"/>
                    <a:pt x="3931" y="2988"/>
                  </a:cubicBezTo>
                  <a:cubicBezTo>
                    <a:pt x="4005" y="2988"/>
                    <a:pt x="4076" y="3058"/>
                    <a:pt x="4125" y="3100"/>
                  </a:cubicBezTo>
                  <a:cubicBezTo>
                    <a:pt x="4158" y="3118"/>
                    <a:pt x="4205" y="3153"/>
                    <a:pt x="4244" y="3153"/>
                  </a:cubicBezTo>
                  <a:cubicBezTo>
                    <a:pt x="4260" y="3153"/>
                    <a:pt x="4275" y="3147"/>
                    <a:pt x="4286" y="3131"/>
                  </a:cubicBezTo>
                  <a:lnTo>
                    <a:pt x="4286" y="3131"/>
                  </a:lnTo>
                  <a:cubicBezTo>
                    <a:pt x="4292" y="3132"/>
                    <a:pt x="4298" y="3132"/>
                    <a:pt x="4303" y="3132"/>
                  </a:cubicBezTo>
                  <a:cubicBezTo>
                    <a:pt x="4394" y="3132"/>
                    <a:pt x="4324" y="2985"/>
                    <a:pt x="4306" y="2938"/>
                  </a:cubicBezTo>
                  <a:cubicBezTo>
                    <a:pt x="4247" y="2802"/>
                    <a:pt x="4158" y="2683"/>
                    <a:pt x="4080" y="2556"/>
                  </a:cubicBezTo>
                  <a:lnTo>
                    <a:pt x="4080" y="2556"/>
                  </a:lnTo>
                  <a:cubicBezTo>
                    <a:pt x="4079" y="2554"/>
                    <a:pt x="4078" y="2551"/>
                    <a:pt x="4075" y="2548"/>
                  </a:cubicBezTo>
                  <a:lnTo>
                    <a:pt x="4075" y="2548"/>
                  </a:lnTo>
                  <a:cubicBezTo>
                    <a:pt x="4075" y="2548"/>
                    <a:pt x="4075" y="2548"/>
                    <a:pt x="4075" y="2548"/>
                  </a:cubicBezTo>
                  <a:cubicBezTo>
                    <a:pt x="4075" y="2548"/>
                    <a:pt x="4074" y="2547"/>
                    <a:pt x="4074" y="2546"/>
                  </a:cubicBezTo>
                  <a:lnTo>
                    <a:pt x="4074" y="2546"/>
                  </a:lnTo>
                  <a:cubicBezTo>
                    <a:pt x="4033" y="2465"/>
                    <a:pt x="3985" y="2386"/>
                    <a:pt x="3945" y="2307"/>
                  </a:cubicBezTo>
                  <a:cubicBezTo>
                    <a:pt x="3894" y="2216"/>
                    <a:pt x="3834" y="2127"/>
                    <a:pt x="3865" y="2016"/>
                  </a:cubicBezTo>
                  <a:cubicBezTo>
                    <a:pt x="3894" y="1915"/>
                    <a:pt x="3774" y="1775"/>
                    <a:pt x="3733" y="1684"/>
                  </a:cubicBezTo>
                  <a:cubicBezTo>
                    <a:pt x="3552" y="1344"/>
                    <a:pt x="3393" y="993"/>
                    <a:pt x="3213" y="661"/>
                  </a:cubicBezTo>
                  <a:cubicBezTo>
                    <a:pt x="3061" y="369"/>
                    <a:pt x="2791" y="140"/>
                    <a:pt x="2481" y="59"/>
                  </a:cubicBezTo>
                  <a:cubicBezTo>
                    <a:pt x="2332" y="25"/>
                    <a:pt x="2174" y="0"/>
                    <a:pt x="201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3"/>
            <p:cNvSpPr/>
            <p:nvPr/>
          </p:nvSpPr>
          <p:spPr>
            <a:xfrm>
              <a:off x="5049188" y="2877970"/>
              <a:ext cx="59664" cy="219867"/>
            </a:xfrm>
            <a:custGeom>
              <a:rect b="b" l="l" r="r" t="t"/>
              <a:pathLst>
                <a:path extrusionOk="0" h="1065" w="289">
                  <a:moveTo>
                    <a:pt x="249" y="0"/>
                  </a:moveTo>
                  <a:cubicBezTo>
                    <a:pt x="238" y="0"/>
                    <a:pt x="228" y="8"/>
                    <a:pt x="228" y="23"/>
                  </a:cubicBezTo>
                  <a:cubicBezTo>
                    <a:pt x="250" y="365"/>
                    <a:pt x="139" y="727"/>
                    <a:pt x="9" y="1037"/>
                  </a:cubicBezTo>
                  <a:cubicBezTo>
                    <a:pt x="0" y="1051"/>
                    <a:pt x="14" y="1064"/>
                    <a:pt x="25" y="1064"/>
                  </a:cubicBezTo>
                  <a:cubicBezTo>
                    <a:pt x="30" y="1064"/>
                    <a:pt x="35" y="1062"/>
                    <a:pt x="38" y="1056"/>
                  </a:cubicBezTo>
                  <a:cubicBezTo>
                    <a:pt x="178" y="736"/>
                    <a:pt x="288" y="375"/>
                    <a:pt x="269" y="23"/>
                  </a:cubicBezTo>
                  <a:cubicBezTo>
                    <a:pt x="269" y="8"/>
                    <a:pt x="259" y="0"/>
                    <a:pt x="24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3"/>
            <p:cNvSpPr/>
            <p:nvPr/>
          </p:nvSpPr>
          <p:spPr>
            <a:xfrm>
              <a:off x="5082219" y="3012985"/>
              <a:ext cx="33032" cy="33858"/>
            </a:xfrm>
            <a:custGeom>
              <a:rect b="b" l="l" r="r" t="t"/>
              <a:pathLst>
                <a:path extrusionOk="0" h="164" w="160">
                  <a:moveTo>
                    <a:pt x="137" y="0"/>
                  </a:moveTo>
                  <a:cubicBezTo>
                    <a:pt x="130" y="0"/>
                    <a:pt x="122" y="4"/>
                    <a:pt x="119" y="12"/>
                  </a:cubicBezTo>
                  <a:cubicBezTo>
                    <a:pt x="99" y="61"/>
                    <a:pt x="58" y="101"/>
                    <a:pt x="18" y="121"/>
                  </a:cubicBezTo>
                  <a:cubicBezTo>
                    <a:pt x="1" y="139"/>
                    <a:pt x="13" y="164"/>
                    <a:pt x="31" y="164"/>
                  </a:cubicBezTo>
                  <a:cubicBezTo>
                    <a:pt x="33" y="164"/>
                    <a:pt x="36" y="163"/>
                    <a:pt x="39" y="162"/>
                  </a:cubicBezTo>
                  <a:cubicBezTo>
                    <a:pt x="90" y="121"/>
                    <a:pt x="128" y="82"/>
                    <a:pt x="160" y="22"/>
                  </a:cubicBezTo>
                  <a:cubicBezTo>
                    <a:pt x="160" y="9"/>
                    <a:pt x="148" y="0"/>
                    <a:pt x="13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3"/>
            <p:cNvSpPr/>
            <p:nvPr/>
          </p:nvSpPr>
          <p:spPr>
            <a:xfrm>
              <a:off x="4454423" y="2737588"/>
              <a:ext cx="911056" cy="741768"/>
            </a:xfrm>
            <a:custGeom>
              <a:rect b="b" l="l" r="r" t="t"/>
              <a:pathLst>
                <a:path extrusionOk="0" h="3593" w="4413">
                  <a:moveTo>
                    <a:pt x="2031" y="41"/>
                  </a:moveTo>
                  <a:cubicBezTo>
                    <a:pt x="2151" y="41"/>
                    <a:pt x="2269" y="55"/>
                    <a:pt x="2368" y="70"/>
                  </a:cubicBezTo>
                  <a:cubicBezTo>
                    <a:pt x="2488" y="92"/>
                    <a:pt x="2618" y="111"/>
                    <a:pt x="2719" y="171"/>
                  </a:cubicBezTo>
                  <a:cubicBezTo>
                    <a:pt x="2808" y="222"/>
                    <a:pt x="2890" y="292"/>
                    <a:pt x="2969" y="362"/>
                  </a:cubicBezTo>
                  <a:cubicBezTo>
                    <a:pt x="3239" y="583"/>
                    <a:pt x="3360" y="935"/>
                    <a:pt x="3511" y="1236"/>
                  </a:cubicBezTo>
                  <a:cubicBezTo>
                    <a:pt x="3591" y="1407"/>
                    <a:pt x="3673" y="1575"/>
                    <a:pt x="3762" y="1736"/>
                  </a:cubicBezTo>
                  <a:cubicBezTo>
                    <a:pt x="3781" y="1787"/>
                    <a:pt x="3812" y="1838"/>
                    <a:pt x="3841" y="1888"/>
                  </a:cubicBezTo>
                  <a:cubicBezTo>
                    <a:pt x="3863" y="1927"/>
                    <a:pt x="3882" y="1968"/>
                    <a:pt x="3872" y="2028"/>
                  </a:cubicBezTo>
                  <a:cubicBezTo>
                    <a:pt x="3863" y="2057"/>
                    <a:pt x="3853" y="2088"/>
                    <a:pt x="3863" y="2117"/>
                  </a:cubicBezTo>
                  <a:cubicBezTo>
                    <a:pt x="3892" y="2228"/>
                    <a:pt x="3961" y="2338"/>
                    <a:pt x="4022" y="2439"/>
                  </a:cubicBezTo>
                  <a:cubicBezTo>
                    <a:pt x="4063" y="2509"/>
                    <a:pt x="4104" y="2579"/>
                    <a:pt x="4142" y="2649"/>
                  </a:cubicBezTo>
                  <a:cubicBezTo>
                    <a:pt x="4193" y="2731"/>
                    <a:pt x="4243" y="2810"/>
                    <a:pt x="4284" y="2890"/>
                  </a:cubicBezTo>
                  <a:cubicBezTo>
                    <a:pt x="4302" y="2920"/>
                    <a:pt x="4386" y="3093"/>
                    <a:pt x="4342" y="3093"/>
                  </a:cubicBezTo>
                  <a:cubicBezTo>
                    <a:pt x="4340" y="3093"/>
                    <a:pt x="4338" y="3093"/>
                    <a:pt x="4335" y="3092"/>
                  </a:cubicBezTo>
                  <a:cubicBezTo>
                    <a:pt x="4323" y="3092"/>
                    <a:pt x="4313" y="3092"/>
                    <a:pt x="4303" y="3102"/>
                  </a:cubicBezTo>
                  <a:cubicBezTo>
                    <a:pt x="4302" y="3108"/>
                    <a:pt x="4298" y="3111"/>
                    <a:pt x="4291" y="3111"/>
                  </a:cubicBezTo>
                  <a:cubicBezTo>
                    <a:pt x="4245" y="3111"/>
                    <a:pt x="4099" y="2988"/>
                    <a:pt x="4072" y="2972"/>
                  </a:cubicBezTo>
                  <a:cubicBezTo>
                    <a:pt x="4041" y="2956"/>
                    <a:pt x="4013" y="2949"/>
                    <a:pt x="3987" y="2949"/>
                  </a:cubicBezTo>
                  <a:cubicBezTo>
                    <a:pt x="3945" y="2949"/>
                    <a:pt x="3905" y="2966"/>
                    <a:pt x="3863" y="2991"/>
                  </a:cubicBezTo>
                  <a:cubicBezTo>
                    <a:pt x="3836" y="3007"/>
                    <a:pt x="3762" y="3068"/>
                    <a:pt x="3721" y="3068"/>
                  </a:cubicBezTo>
                  <a:cubicBezTo>
                    <a:pt x="3713" y="3068"/>
                    <a:pt x="3706" y="3066"/>
                    <a:pt x="3701" y="3061"/>
                  </a:cubicBezTo>
                  <a:cubicBezTo>
                    <a:pt x="3651" y="3032"/>
                    <a:pt x="3641" y="2931"/>
                    <a:pt x="3622" y="2890"/>
                  </a:cubicBezTo>
                  <a:cubicBezTo>
                    <a:pt x="3591" y="2791"/>
                    <a:pt x="3502" y="2719"/>
                    <a:pt x="3441" y="2630"/>
                  </a:cubicBezTo>
                  <a:cubicBezTo>
                    <a:pt x="3299" y="2418"/>
                    <a:pt x="3191" y="2177"/>
                    <a:pt x="3099" y="1936"/>
                  </a:cubicBezTo>
                  <a:cubicBezTo>
                    <a:pt x="3071" y="1857"/>
                    <a:pt x="3039" y="1777"/>
                    <a:pt x="2998" y="1695"/>
                  </a:cubicBezTo>
                  <a:cubicBezTo>
                    <a:pt x="2998" y="1667"/>
                    <a:pt x="2989" y="1616"/>
                    <a:pt x="2960" y="1597"/>
                  </a:cubicBezTo>
                  <a:cubicBezTo>
                    <a:pt x="2950" y="1597"/>
                    <a:pt x="2938" y="1597"/>
                    <a:pt x="2938" y="1606"/>
                  </a:cubicBezTo>
                  <a:cubicBezTo>
                    <a:pt x="2919" y="1616"/>
                    <a:pt x="2919" y="1647"/>
                    <a:pt x="2909" y="1667"/>
                  </a:cubicBezTo>
                  <a:cubicBezTo>
                    <a:pt x="2890" y="1717"/>
                    <a:pt x="2868" y="1768"/>
                    <a:pt x="2849" y="1816"/>
                  </a:cubicBezTo>
                  <a:cubicBezTo>
                    <a:pt x="2789" y="1958"/>
                    <a:pt x="2738" y="2088"/>
                    <a:pt x="2688" y="2218"/>
                  </a:cubicBezTo>
                  <a:cubicBezTo>
                    <a:pt x="2589" y="2477"/>
                    <a:pt x="2558" y="2749"/>
                    <a:pt x="2539" y="3018"/>
                  </a:cubicBezTo>
                  <a:lnTo>
                    <a:pt x="2539" y="3018"/>
                  </a:lnTo>
                  <a:cubicBezTo>
                    <a:pt x="2539" y="3018"/>
                    <a:pt x="2538" y="3019"/>
                    <a:pt x="2538" y="3020"/>
                  </a:cubicBezTo>
                  <a:cubicBezTo>
                    <a:pt x="2538" y="3140"/>
                    <a:pt x="2548" y="3282"/>
                    <a:pt x="2469" y="3381"/>
                  </a:cubicBezTo>
                  <a:cubicBezTo>
                    <a:pt x="2368" y="3492"/>
                    <a:pt x="2146" y="3542"/>
                    <a:pt x="2006" y="3542"/>
                  </a:cubicBezTo>
                  <a:cubicBezTo>
                    <a:pt x="1876" y="3547"/>
                    <a:pt x="1748" y="3551"/>
                    <a:pt x="1621" y="3551"/>
                  </a:cubicBezTo>
                  <a:cubicBezTo>
                    <a:pt x="1464" y="3551"/>
                    <a:pt x="1308" y="3544"/>
                    <a:pt x="1154" y="3523"/>
                  </a:cubicBezTo>
                  <a:cubicBezTo>
                    <a:pt x="853" y="3482"/>
                    <a:pt x="571" y="3412"/>
                    <a:pt x="290" y="3292"/>
                  </a:cubicBezTo>
                  <a:cubicBezTo>
                    <a:pt x="181" y="3241"/>
                    <a:pt x="71" y="3171"/>
                    <a:pt x="109" y="3032"/>
                  </a:cubicBezTo>
                  <a:cubicBezTo>
                    <a:pt x="131" y="2972"/>
                    <a:pt x="160" y="2911"/>
                    <a:pt x="191" y="2851"/>
                  </a:cubicBezTo>
                  <a:cubicBezTo>
                    <a:pt x="340" y="2550"/>
                    <a:pt x="511" y="2259"/>
                    <a:pt x="672" y="1968"/>
                  </a:cubicBezTo>
                  <a:cubicBezTo>
                    <a:pt x="723" y="1876"/>
                    <a:pt x="742" y="1787"/>
                    <a:pt x="771" y="1686"/>
                  </a:cubicBezTo>
                  <a:cubicBezTo>
                    <a:pt x="831" y="1496"/>
                    <a:pt x="904" y="1315"/>
                    <a:pt x="983" y="1134"/>
                  </a:cubicBezTo>
                  <a:cubicBezTo>
                    <a:pt x="1063" y="944"/>
                    <a:pt x="1154" y="754"/>
                    <a:pt x="1253" y="573"/>
                  </a:cubicBezTo>
                  <a:cubicBezTo>
                    <a:pt x="1335" y="443"/>
                    <a:pt x="1414" y="292"/>
                    <a:pt x="1525" y="191"/>
                  </a:cubicBezTo>
                  <a:cubicBezTo>
                    <a:pt x="1652" y="75"/>
                    <a:pt x="1844" y="41"/>
                    <a:pt x="2031" y="41"/>
                  </a:cubicBezTo>
                  <a:close/>
                  <a:moveTo>
                    <a:pt x="2016" y="0"/>
                  </a:moveTo>
                  <a:cubicBezTo>
                    <a:pt x="1826" y="0"/>
                    <a:pt x="1604" y="51"/>
                    <a:pt x="1474" y="191"/>
                  </a:cubicBezTo>
                  <a:cubicBezTo>
                    <a:pt x="1363" y="301"/>
                    <a:pt x="1284" y="443"/>
                    <a:pt x="1214" y="573"/>
                  </a:cubicBezTo>
                  <a:cubicBezTo>
                    <a:pt x="1113" y="754"/>
                    <a:pt x="1024" y="944"/>
                    <a:pt x="942" y="1134"/>
                  </a:cubicBezTo>
                  <a:cubicBezTo>
                    <a:pt x="863" y="1305"/>
                    <a:pt x="802" y="1486"/>
                    <a:pt x="742" y="1657"/>
                  </a:cubicBezTo>
                  <a:cubicBezTo>
                    <a:pt x="701" y="1768"/>
                    <a:pt x="682" y="1857"/>
                    <a:pt x="632" y="1958"/>
                  </a:cubicBezTo>
                  <a:cubicBezTo>
                    <a:pt x="470" y="2259"/>
                    <a:pt x="302" y="2538"/>
                    <a:pt x="150" y="2839"/>
                  </a:cubicBezTo>
                  <a:cubicBezTo>
                    <a:pt x="90" y="2972"/>
                    <a:pt x="1" y="3140"/>
                    <a:pt x="140" y="3251"/>
                  </a:cubicBezTo>
                  <a:cubicBezTo>
                    <a:pt x="270" y="3352"/>
                    <a:pt x="451" y="3403"/>
                    <a:pt x="603" y="3453"/>
                  </a:cubicBezTo>
                  <a:cubicBezTo>
                    <a:pt x="771" y="3501"/>
                    <a:pt x="964" y="3533"/>
                    <a:pt x="1144" y="3561"/>
                  </a:cubicBezTo>
                  <a:cubicBezTo>
                    <a:pt x="1313" y="3593"/>
                    <a:pt x="1494" y="3593"/>
                    <a:pt x="1674" y="3593"/>
                  </a:cubicBezTo>
                  <a:cubicBezTo>
                    <a:pt x="1712" y="3590"/>
                    <a:pt x="1751" y="3590"/>
                    <a:pt x="1789" y="3590"/>
                  </a:cubicBezTo>
                  <a:cubicBezTo>
                    <a:pt x="1828" y="3590"/>
                    <a:pt x="1867" y="3590"/>
                    <a:pt x="1906" y="3590"/>
                  </a:cubicBezTo>
                  <a:cubicBezTo>
                    <a:pt x="1984" y="3590"/>
                    <a:pt x="2062" y="3588"/>
                    <a:pt x="2136" y="3574"/>
                  </a:cubicBezTo>
                  <a:cubicBezTo>
                    <a:pt x="2257" y="3552"/>
                    <a:pt x="2437" y="3482"/>
                    <a:pt x="2507" y="3381"/>
                  </a:cubicBezTo>
                  <a:cubicBezTo>
                    <a:pt x="2589" y="3282"/>
                    <a:pt x="2577" y="3152"/>
                    <a:pt x="2577" y="3020"/>
                  </a:cubicBezTo>
                  <a:cubicBezTo>
                    <a:pt x="2599" y="2801"/>
                    <a:pt x="2608" y="2589"/>
                    <a:pt x="2678" y="2379"/>
                  </a:cubicBezTo>
                  <a:cubicBezTo>
                    <a:pt x="2729" y="2199"/>
                    <a:pt x="2808" y="2028"/>
                    <a:pt x="2878" y="1857"/>
                  </a:cubicBezTo>
                  <a:cubicBezTo>
                    <a:pt x="2898" y="1792"/>
                    <a:pt x="2924" y="1728"/>
                    <a:pt x="2953" y="1671"/>
                  </a:cubicBezTo>
                  <a:lnTo>
                    <a:pt x="2953" y="1671"/>
                  </a:lnTo>
                  <a:cubicBezTo>
                    <a:pt x="2959" y="1684"/>
                    <a:pt x="2964" y="1695"/>
                    <a:pt x="2969" y="1708"/>
                  </a:cubicBezTo>
                  <a:cubicBezTo>
                    <a:pt x="3020" y="1847"/>
                    <a:pt x="3080" y="1996"/>
                    <a:pt x="3140" y="2138"/>
                  </a:cubicBezTo>
                  <a:cubicBezTo>
                    <a:pt x="3220" y="2329"/>
                    <a:pt x="3311" y="2519"/>
                    <a:pt x="3432" y="2690"/>
                  </a:cubicBezTo>
                  <a:cubicBezTo>
                    <a:pt x="3480" y="2760"/>
                    <a:pt x="3562" y="2820"/>
                    <a:pt x="3591" y="2899"/>
                  </a:cubicBezTo>
                  <a:cubicBezTo>
                    <a:pt x="3612" y="2960"/>
                    <a:pt x="3622" y="3051"/>
                    <a:pt x="3682" y="3102"/>
                  </a:cubicBezTo>
                  <a:cubicBezTo>
                    <a:pt x="3691" y="3108"/>
                    <a:pt x="3700" y="3110"/>
                    <a:pt x="3710" y="3110"/>
                  </a:cubicBezTo>
                  <a:cubicBezTo>
                    <a:pt x="3746" y="3110"/>
                    <a:pt x="3790" y="3078"/>
                    <a:pt x="3822" y="3070"/>
                  </a:cubicBezTo>
                  <a:cubicBezTo>
                    <a:pt x="3863" y="3041"/>
                    <a:pt x="3892" y="3020"/>
                    <a:pt x="3933" y="3000"/>
                  </a:cubicBezTo>
                  <a:cubicBezTo>
                    <a:pt x="3948" y="2993"/>
                    <a:pt x="3962" y="2990"/>
                    <a:pt x="3977" y="2990"/>
                  </a:cubicBezTo>
                  <a:cubicBezTo>
                    <a:pt x="4022" y="2990"/>
                    <a:pt x="4066" y="3018"/>
                    <a:pt x="4104" y="3041"/>
                  </a:cubicBezTo>
                  <a:cubicBezTo>
                    <a:pt x="4140" y="3063"/>
                    <a:pt x="4230" y="3159"/>
                    <a:pt x="4292" y="3159"/>
                  </a:cubicBezTo>
                  <a:cubicBezTo>
                    <a:pt x="4309" y="3159"/>
                    <a:pt x="4324" y="3152"/>
                    <a:pt x="4335" y="3133"/>
                  </a:cubicBezTo>
                  <a:lnTo>
                    <a:pt x="4335" y="3133"/>
                  </a:lnTo>
                  <a:cubicBezTo>
                    <a:pt x="4340" y="3133"/>
                    <a:pt x="4344" y="3134"/>
                    <a:pt x="4348" y="3134"/>
                  </a:cubicBezTo>
                  <a:cubicBezTo>
                    <a:pt x="4412" y="3134"/>
                    <a:pt x="4402" y="3054"/>
                    <a:pt x="4383" y="3000"/>
                  </a:cubicBezTo>
                  <a:cubicBezTo>
                    <a:pt x="4335" y="2870"/>
                    <a:pt x="4253" y="2750"/>
                    <a:pt x="4173" y="2630"/>
                  </a:cubicBezTo>
                  <a:cubicBezTo>
                    <a:pt x="4104" y="2500"/>
                    <a:pt x="4034" y="2370"/>
                    <a:pt x="3961" y="2237"/>
                  </a:cubicBezTo>
                  <a:cubicBezTo>
                    <a:pt x="3933" y="2189"/>
                    <a:pt x="3901" y="2148"/>
                    <a:pt x="3901" y="2088"/>
                  </a:cubicBezTo>
                  <a:cubicBezTo>
                    <a:pt x="3892" y="2057"/>
                    <a:pt x="3913" y="2028"/>
                    <a:pt x="3913" y="2008"/>
                  </a:cubicBezTo>
                  <a:cubicBezTo>
                    <a:pt x="3923" y="1936"/>
                    <a:pt x="3882" y="1888"/>
                    <a:pt x="3853" y="1828"/>
                  </a:cubicBezTo>
                  <a:cubicBezTo>
                    <a:pt x="3673" y="1505"/>
                    <a:pt x="3521" y="1175"/>
                    <a:pt x="3360" y="843"/>
                  </a:cubicBezTo>
                  <a:cubicBezTo>
                    <a:pt x="3299" y="723"/>
                    <a:pt x="3239" y="583"/>
                    <a:pt x="3150" y="472"/>
                  </a:cubicBezTo>
                  <a:cubicBezTo>
                    <a:pt x="3039" y="342"/>
                    <a:pt x="2890" y="222"/>
                    <a:pt x="2738" y="142"/>
                  </a:cubicBezTo>
                  <a:cubicBezTo>
                    <a:pt x="2649" y="82"/>
                    <a:pt x="2548" y="70"/>
                    <a:pt x="2457" y="41"/>
                  </a:cubicBezTo>
                  <a:cubicBezTo>
                    <a:pt x="2307" y="10"/>
                    <a:pt x="2168" y="0"/>
                    <a:pt x="201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3"/>
            <p:cNvSpPr/>
            <p:nvPr/>
          </p:nvSpPr>
          <p:spPr>
            <a:xfrm>
              <a:off x="4479402" y="3405642"/>
              <a:ext cx="457489" cy="108592"/>
            </a:xfrm>
            <a:custGeom>
              <a:rect b="b" l="l" r="r" t="t"/>
              <a:pathLst>
                <a:path extrusionOk="0" h="526" w="2216">
                  <a:moveTo>
                    <a:pt x="40" y="0"/>
                  </a:moveTo>
                  <a:cubicBezTo>
                    <a:pt x="30" y="0"/>
                    <a:pt x="19" y="5"/>
                    <a:pt x="19" y="15"/>
                  </a:cubicBezTo>
                  <a:cubicBezTo>
                    <a:pt x="0" y="195"/>
                    <a:pt x="120" y="246"/>
                    <a:pt x="270" y="297"/>
                  </a:cubicBezTo>
                  <a:cubicBezTo>
                    <a:pt x="530" y="386"/>
                    <a:pt x="792" y="468"/>
                    <a:pt x="1062" y="506"/>
                  </a:cubicBezTo>
                  <a:cubicBezTo>
                    <a:pt x="1177" y="519"/>
                    <a:pt x="1293" y="525"/>
                    <a:pt x="1408" y="525"/>
                  </a:cubicBezTo>
                  <a:cubicBezTo>
                    <a:pt x="1565" y="525"/>
                    <a:pt x="1723" y="514"/>
                    <a:pt x="1885" y="496"/>
                  </a:cubicBezTo>
                  <a:cubicBezTo>
                    <a:pt x="2035" y="477"/>
                    <a:pt x="2206" y="446"/>
                    <a:pt x="2215" y="256"/>
                  </a:cubicBezTo>
                  <a:cubicBezTo>
                    <a:pt x="2215" y="246"/>
                    <a:pt x="2206" y="241"/>
                    <a:pt x="2196" y="241"/>
                  </a:cubicBezTo>
                  <a:cubicBezTo>
                    <a:pt x="2186" y="241"/>
                    <a:pt x="2177" y="246"/>
                    <a:pt x="2177" y="256"/>
                  </a:cubicBezTo>
                  <a:cubicBezTo>
                    <a:pt x="2167" y="477"/>
                    <a:pt x="1854" y="468"/>
                    <a:pt x="1695" y="477"/>
                  </a:cubicBezTo>
                  <a:cubicBezTo>
                    <a:pt x="1614" y="485"/>
                    <a:pt x="1534" y="488"/>
                    <a:pt x="1453" y="488"/>
                  </a:cubicBezTo>
                  <a:cubicBezTo>
                    <a:pt x="1323" y="488"/>
                    <a:pt x="1193" y="479"/>
                    <a:pt x="1062" y="468"/>
                  </a:cubicBezTo>
                  <a:cubicBezTo>
                    <a:pt x="852" y="436"/>
                    <a:pt x="650" y="386"/>
                    <a:pt x="450" y="316"/>
                  </a:cubicBezTo>
                  <a:cubicBezTo>
                    <a:pt x="361" y="287"/>
                    <a:pt x="260" y="256"/>
                    <a:pt x="159" y="217"/>
                  </a:cubicBezTo>
                  <a:cubicBezTo>
                    <a:pt x="80" y="176"/>
                    <a:pt x="48" y="106"/>
                    <a:pt x="60" y="15"/>
                  </a:cubicBezTo>
                  <a:cubicBezTo>
                    <a:pt x="60" y="5"/>
                    <a:pt x="50" y="0"/>
                    <a:pt x="4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3"/>
            <p:cNvSpPr/>
            <p:nvPr/>
          </p:nvSpPr>
          <p:spPr>
            <a:xfrm>
              <a:off x="4518627" y="3424635"/>
              <a:ext cx="8051" cy="30967"/>
            </a:xfrm>
            <a:custGeom>
              <a:rect b="b" l="l" r="r" t="t"/>
              <a:pathLst>
                <a:path extrusionOk="0" h="150" w="39">
                  <a:moveTo>
                    <a:pt x="20" y="1"/>
                  </a:moveTo>
                  <a:cubicBezTo>
                    <a:pt x="10" y="1"/>
                    <a:pt x="0" y="8"/>
                    <a:pt x="0" y="24"/>
                  </a:cubicBezTo>
                  <a:lnTo>
                    <a:pt x="0" y="135"/>
                  </a:lnTo>
                  <a:cubicBezTo>
                    <a:pt x="0" y="144"/>
                    <a:pt x="10" y="149"/>
                    <a:pt x="20" y="149"/>
                  </a:cubicBezTo>
                  <a:cubicBezTo>
                    <a:pt x="29" y="149"/>
                    <a:pt x="39" y="144"/>
                    <a:pt x="39" y="135"/>
                  </a:cubicBezTo>
                  <a:lnTo>
                    <a:pt x="39" y="24"/>
                  </a:lnTo>
                  <a:cubicBezTo>
                    <a:pt x="39" y="8"/>
                    <a:pt x="29" y="1"/>
                    <a:pt x="2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3"/>
            <p:cNvSpPr/>
            <p:nvPr/>
          </p:nvSpPr>
          <p:spPr>
            <a:xfrm>
              <a:off x="4552690" y="3444247"/>
              <a:ext cx="13006" cy="21058"/>
            </a:xfrm>
            <a:custGeom>
              <a:rect b="b" l="l" r="r" t="t"/>
              <a:pathLst>
                <a:path extrusionOk="0" h="102" w="63">
                  <a:moveTo>
                    <a:pt x="30" y="1"/>
                  </a:moveTo>
                  <a:cubicBezTo>
                    <a:pt x="24" y="1"/>
                    <a:pt x="19" y="3"/>
                    <a:pt x="16" y="8"/>
                  </a:cubicBezTo>
                  <a:cubicBezTo>
                    <a:pt x="6" y="30"/>
                    <a:pt x="6" y="59"/>
                    <a:pt x="6" y="78"/>
                  </a:cubicBezTo>
                  <a:cubicBezTo>
                    <a:pt x="0" y="94"/>
                    <a:pt x="7" y="102"/>
                    <a:pt x="17" y="102"/>
                  </a:cubicBezTo>
                  <a:cubicBezTo>
                    <a:pt x="27" y="102"/>
                    <a:pt x="40" y="94"/>
                    <a:pt x="45" y="78"/>
                  </a:cubicBezTo>
                  <a:cubicBezTo>
                    <a:pt x="45" y="59"/>
                    <a:pt x="45" y="49"/>
                    <a:pt x="54" y="30"/>
                  </a:cubicBezTo>
                  <a:cubicBezTo>
                    <a:pt x="63" y="15"/>
                    <a:pt x="45" y="1"/>
                    <a:pt x="3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3"/>
            <p:cNvSpPr/>
            <p:nvPr/>
          </p:nvSpPr>
          <p:spPr>
            <a:xfrm>
              <a:off x="4595837" y="3453331"/>
              <a:ext cx="11974" cy="27045"/>
            </a:xfrm>
            <a:custGeom>
              <a:rect b="b" l="l" r="r" t="t"/>
              <a:pathLst>
                <a:path extrusionOk="0" h="131" w="58">
                  <a:moveTo>
                    <a:pt x="27" y="1"/>
                  </a:moveTo>
                  <a:cubicBezTo>
                    <a:pt x="17" y="1"/>
                    <a:pt x="7" y="5"/>
                    <a:pt x="7" y="15"/>
                  </a:cubicBezTo>
                  <a:cubicBezTo>
                    <a:pt x="16" y="46"/>
                    <a:pt x="7" y="75"/>
                    <a:pt x="7" y="107"/>
                  </a:cubicBezTo>
                  <a:cubicBezTo>
                    <a:pt x="1" y="119"/>
                    <a:pt x="15" y="131"/>
                    <a:pt x="28" y="131"/>
                  </a:cubicBezTo>
                  <a:cubicBezTo>
                    <a:pt x="36" y="131"/>
                    <a:pt x="44" y="127"/>
                    <a:pt x="48" y="116"/>
                  </a:cubicBezTo>
                  <a:cubicBezTo>
                    <a:pt x="48" y="85"/>
                    <a:pt x="57" y="56"/>
                    <a:pt x="48" y="15"/>
                  </a:cubicBezTo>
                  <a:cubicBezTo>
                    <a:pt x="48" y="5"/>
                    <a:pt x="37" y="1"/>
                    <a:pt x="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3"/>
            <p:cNvSpPr/>
            <p:nvPr/>
          </p:nvSpPr>
          <p:spPr>
            <a:xfrm>
              <a:off x="4633616" y="3456634"/>
              <a:ext cx="21264" cy="34890"/>
            </a:xfrm>
            <a:custGeom>
              <a:rect b="b" l="l" r="r" t="t"/>
              <a:pathLst>
                <a:path extrusionOk="0" h="169" w="103">
                  <a:moveTo>
                    <a:pt x="77" y="1"/>
                  </a:moveTo>
                  <a:cubicBezTo>
                    <a:pt x="72" y="1"/>
                    <a:pt x="67" y="3"/>
                    <a:pt x="65" y="9"/>
                  </a:cubicBezTo>
                  <a:cubicBezTo>
                    <a:pt x="45" y="50"/>
                    <a:pt x="36" y="100"/>
                    <a:pt x="14" y="139"/>
                  </a:cubicBezTo>
                  <a:cubicBezTo>
                    <a:pt x="0" y="154"/>
                    <a:pt x="17" y="168"/>
                    <a:pt x="31" y="168"/>
                  </a:cubicBezTo>
                  <a:cubicBezTo>
                    <a:pt x="37" y="168"/>
                    <a:pt x="42" y="166"/>
                    <a:pt x="45" y="160"/>
                  </a:cubicBezTo>
                  <a:cubicBezTo>
                    <a:pt x="65" y="119"/>
                    <a:pt x="74" y="69"/>
                    <a:pt x="96" y="30"/>
                  </a:cubicBezTo>
                  <a:cubicBezTo>
                    <a:pt x="103" y="15"/>
                    <a:pt x="89" y="1"/>
                    <a:pt x="7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3"/>
            <p:cNvSpPr/>
            <p:nvPr/>
          </p:nvSpPr>
          <p:spPr>
            <a:xfrm>
              <a:off x="4693278" y="3470466"/>
              <a:ext cx="13006" cy="27664"/>
            </a:xfrm>
            <a:custGeom>
              <a:rect b="b" l="l" r="r" t="t"/>
              <a:pathLst>
                <a:path extrusionOk="0" h="134" w="63">
                  <a:moveTo>
                    <a:pt x="44" y="0"/>
                  </a:moveTo>
                  <a:cubicBezTo>
                    <a:pt x="34" y="0"/>
                    <a:pt x="21" y="8"/>
                    <a:pt x="16" y="24"/>
                  </a:cubicBezTo>
                  <a:cubicBezTo>
                    <a:pt x="16" y="52"/>
                    <a:pt x="7" y="84"/>
                    <a:pt x="7" y="113"/>
                  </a:cubicBezTo>
                  <a:cubicBezTo>
                    <a:pt x="1" y="125"/>
                    <a:pt x="13" y="134"/>
                    <a:pt x="27" y="134"/>
                  </a:cubicBezTo>
                  <a:cubicBezTo>
                    <a:pt x="35" y="134"/>
                    <a:pt x="43" y="130"/>
                    <a:pt x="48" y="122"/>
                  </a:cubicBezTo>
                  <a:cubicBezTo>
                    <a:pt x="48" y="84"/>
                    <a:pt x="57" y="52"/>
                    <a:pt x="57" y="24"/>
                  </a:cubicBezTo>
                  <a:cubicBezTo>
                    <a:pt x="62" y="8"/>
                    <a:pt x="54" y="0"/>
                    <a:pt x="4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3"/>
            <p:cNvSpPr/>
            <p:nvPr/>
          </p:nvSpPr>
          <p:spPr>
            <a:xfrm>
              <a:off x="4722181" y="3470672"/>
              <a:ext cx="17342" cy="27458"/>
            </a:xfrm>
            <a:custGeom>
              <a:rect b="b" l="l" r="r" t="t"/>
              <a:pathLst>
                <a:path extrusionOk="0" h="133" w="84">
                  <a:moveTo>
                    <a:pt x="57" y="0"/>
                  </a:moveTo>
                  <a:cubicBezTo>
                    <a:pt x="49" y="0"/>
                    <a:pt x="41" y="3"/>
                    <a:pt x="38" y="10"/>
                  </a:cubicBezTo>
                  <a:cubicBezTo>
                    <a:pt x="28" y="42"/>
                    <a:pt x="16" y="71"/>
                    <a:pt x="6" y="112"/>
                  </a:cubicBezTo>
                  <a:cubicBezTo>
                    <a:pt x="0" y="124"/>
                    <a:pt x="14" y="133"/>
                    <a:pt x="27" y="133"/>
                  </a:cubicBezTo>
                  <a:cubicBezTo>
                    <a:pt x="36" y="133"/>
                    <a:pt x="44" y="129"/>
                    <a:pt x="47" y="121"/>
                  </a:cubicBezTo>
                  <a:cubicBezTo>
                    <a:pt x="57" y="92"/>
                    <a:pt x="66" y="51"/>
                    <a:pt x="76" y="23"/>
                  </a:cubicBezTo>
                  <a:cubicBezTo>
                    <a:pt x="84" y="9"/>
                    <a:pt x="70" y="0"/>
                    <a:pt x="5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3"/>
            <p:cNvSpPr/>
            <p:nvPr/>
          </p:nvSpPr>
          <p:spPr>
            <a:xfrm>
              <a:off x="4769663" y="3473150"/>
              <a:ext cx="17135" cy="32825"/>
            </a:xfrm>
            <a:custGeom>
              <a:rect b="b" l="l" r="r" t="t"/>
              <a:pathLst>
                <a:path extrusionOk="0" h="159" w="83">
                  <a:moveTo>
                    <a:pt x="61" y="1"/>
                  </a:moveTo>
                  <a:cubicBezTo>
                    <a:pt x="52" y="1"/>
                    <a:pt x="43" y="7"/>
                    <a:pt x="39" y="20"/>
                  </a:cubicBezTo>
                  <a:cubicBezTo>
                    <a:pt x="39" y="49"/>
                    <a:pt x="27" y="90"/>
                    <a:pt x="7" y="131"/>
                  </a:cubicBezTo>
                  <a:cubicBezTo>
                    <a:pt x="1" y="145"/>
                    <a:pt x="13" y="158"/>
                    <a:pt x="25" y="158"/>
                  </a:cubicBezTo>
                  <a:cubicBezTo>
                    <a:pt x="30" y="158"/>
                    <a:pt x="35" y="156"/>
                    <a:pt x="39" y="150"/>
                  </a:cubicBezTo>
                  <a:cubicBezTo>
                    <a:pt x="58" y="109"/>
                    <a:pt x="68" y="71"/>
                    <a:pt x="77" y="30"/>
                  </a:cubicBezTo>
                  <a:cubicBezTo>
                    <a:pt x="83" y="12"/>
                    <a:pt x="72" y="1"/>
                    <a:pt x="6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3"/>
            <p:cNvSpPr/>
            <p:nvPr/>
          </p:nvSpPr>
          <p:spPr>
            <a:xfrm>
              <a:off x="4824164" y="3470672"/>
              <a:ext cx="19613" cy="31174"/>
            </a:xfrm>
            <a:custGeom>
              <a:rect b="b" l="l" r="r" t="t"/>
              <a:pathLst>
                <a:path extrusionOk="0" h="151" w="95">
                  <a:moveTo>
                    <a:pt x="71" y="0"/>
                  </a:moveTo>
                  <a:cubicBezTo>
                    <a:pt x="64" y="0"/>
                    <a:pt x="58" y="3"/>
                    <a:pt x="54" y="10"/>
                  </a:cubicBezTo>
                  <a:cubicBezTo>
                    <a:pt x="44" y="51"/>
                    <a:pt x="35" y="92"/>
                    <a:pt x="16" y="121"/>
                  </a:cubicBezTo>
                  <a:cubicBezTo>
                    <a:pt x="0" y="137"/>
                    <a:pt x="16" y="151"/>
                    <a:pt x="30" y="151"/>
                  </a:cubicBezTo>
                  <a:cubicBezTo>
                    <a:pt x="36" y="151"/>
                    <a:pt x="42" y="148"/>
                    <a:pt x="44" y="143"/>
                  </a:cubicBezTo>
                  <a:cubicBezTo>
                    <a:pt x="76" y="112"/>
                    <a:pt x="85" y="71"/>
                    <a:pt x="95" y="23"/>
                  </a:cubicBezTo>
                  <a:cubicBezTo>
                    <a:pt x="95" y="9"/>
                    <a:pt x="83" y="0"/>
                    <a:pt x="7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3"/>
            <p:cNvSpPr/>
            <p:nvPr/>
          </p:nvSpPr>
          <p:spPr>
            <a:xfrm>
              <a:off x="4870408" y="3466750"/>
              <a:ext cx="21264" cy="35716"/>
            </a:xfrm>
            <a:custGeom>
              <a:rect b="b" l="l" r="r" t="t"/>
              <a:pathLst>
                <a:path extrusionOk="0" h="173" w="103">
                  <a:moveTo>
                    <a:pt x="77" y="0"/>
                  </a:moveTo>
                  <a:cubicBezTo>
                    <a:pt x="71" y="0"/>
                    <a:pt x="65" y="3"/>
                    <a:pt x="61" y="10"/>
                  </a:cubicBezTo>
                  <a:cubicBezTo>
                    <a:pt x="42" y="61"/>
                    <a:pt x="11" y="102"/>
                    <a:pt x="1" y="150"/>
                  </a:cubicBezTo>
                  <a:cubicBezTo>
                    <a:pt x="1" y="163"/>
                    <a:pt x="17" y="172"/>
                    <a:pt x="29" y="172"/>
                  </a:cubicBezTo>
                  <a:cubicBezTo>
                    <a:pt x="36" y="172"/>
                    <a:pt x="42" y="169"/>
                    <a:pt x="42" y="162"/>
                  </a:cubicBezTo>
                  <a:cubicBezTo>
                    <a:pt x="52" y="111"/>
                    <a:pt x="80" y="70"/>
                    <a:pt x="102" y="29"/>
                  </a:cubicBezTo>
                  <a:cubicBezTo>
                    <a:pt x="102" y="11"/>
                    <a:pt x="89" y="0"/>
                    <a:pt x="7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3"/>
            <p:cNvSpPr/>
            <p:nvPr/>
          </p:nvSpPr>
          <p:spPr>
            <a:xfrm>
              <a:off x="4912522" y="2787547"/>
              <a:ext cx="132127" cy="49548"/>
            </a:xfrm>
            <a:custGeom>
              <a:rect b="b" l="l" r="r" t="t"/>
              <a:pathLst>
                <a:path extrusionOk="0" h="240" w="640">
                  <a:moveTo>
                    <a:pt x="26" y="1"/>
                  </a:moveTo>
                  <a:cubicBezTo>
                    <a:pt x="14" y="1"/>
                    <a:pt x="0" y="15"/>
                    <a:pt x="9" y="30"/>
                  </a:cubicBezTo>
                  <a:cubicBezTo>
                    <a:pt x="54" y="132"/>
                    <a:pt x="280" y="239"/>
                    <a:pt x="449" y="239"/>
                  </a:cubicBezTo>
                  <a:cubicBezTo>
                    <a:pt x="544" y="239"/>
                    <a:pt x="622" y="206"/>
                    <a:pt x="640" y="120"/>
                  </a:cubicBezTo>
                  <a:cubicBezTo>
                    <a:pt x="640" y="108"/>
                    <a:pt x="624" y="99"/>
                    <a:pt x="612" y="99"/>
                  </a:cubicBezTo>
                  <a:cubicBezTo>
                    <a:pt x="605" y="99"/>
                    <a:pt x="599" y="103"/>
                    <a:pt x="599" y="110"/>
                  </a:cubicBezTo>
                  <a:cubicBezTo>
                    <a:pt x="586" y="173"/>
                    <a:pt x="527" y="198"/>
                    <a:pt x="451" y="198"/>
                  </a:cubicBezTo>
                  <a:cubicBezTo>
                    <a:pt x="298" y="198"/>
                    <a:pt x="78" y="97"/>
                    <a:pt x="38" y="9"/>
                  </a:cubicBezTo>
                  <a:cubicBezTo>
                    <a:pt x="35" y="3"/>
                    <a:pt x="30" y="1"/>
                    <a:pt x="2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3"/>
            <p:cNvSpPr/>
            <p:nvPr/>
          </p:nvSpPr>
          <p:spPr>
            <a:xfrm>
              <a:off x="4947618" y="2790850"/>
              <a:ext cx="16516" cy="32412"/>
            </a:xfrm>
            <a:custGeom>
              <a:rect b="b" l="l" r="r" t="t"/>
              <a:pathLst>
                <a:path extrusionOk="0" h="157" w="80">
                  <a:moveTo>
                    <a:pt x="59" y="1"/>
                  </a:moveTo>
                  <a:cubicBezTo>
                    <a:pt x="49" y="1"/>
                    <a:pt x="39" y="8"/>
                    <a:pt x="39" y="24"/>
                  </a:cubicBezTo>
                  <a:cubicBezTo>
                    <a:pt x="39" y="53"/>
                    <a:pt x="19" y="94"/>
                    <a:pt x="7" y="125"/>
                  </a:cubicBezTo>
                  <a:cubicBezTo>
                    <a:pt x="1" y="139"/>
                    <a:pt x="14" y="157"/>
                    <a:pt x="26" y="157"/>
                  </a:cubicBezTo>
                  <a:cubicBezTo>
                    <a:pt x="31" y="157"/>
                    <a:pt x="36" y="153"/>
                    <a:pt x="39" y="145"/>
                  </a:cubicBezTo>
                  <a:cubicBezTo>
                    <a:pt x="58" y="104"/>
                    <a:pt x="80" y="65"/>
                    <a:pt x="80" y="24"/>
                  </a:cubicBezTo>
                  <a:cubicBezTo>
                    <a:pt x="80" y="8"/>
                    <a:pt x="69" y="1"/>
                    <a:pt x="5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3"/>
            <p:cNvSpPr/>
            <p:nvPr/>
          </p:nvSpPr>
          <p:spPr>
            <a:xfrm>
              <a:off x="4989939" y="2796011"/>
              <a:ext cx="19406" cy="38812"/>
            </a:xfrm>
            <a:custGeom>
              <a:rect b="b" l="l" r="r" t="t"/>
              <a:pathLst>
                <a:path extrusionOk="0" h="188" w="94">
                  <a:moveTo>
                    <a:pt x="29" y="1"/>
                  </a:moveTo>
                  <a:cubicBezTo>
                    <a:pt x="16" y="1"/>
                    <a:pt x="1" y="14"/>
                    <a:pt x="14" y="28"/>
                  </a:cubicBezTo>
                  <a:cubicBezTo>
                    <a:pt x="34" y="79"/>
                    <a:pt x="43" y="129"/>
                    <a:pt x="55" y="170"/>
                  </a:cubicBezTo>
                  <a:cubicBezTo>
                    <a:pt x="55" y="182"/>
                    <a:pt x="62" y="188"/>
                    <a:pt x="70" y="188"/>
                  </a:cubicBezTo>
                  <a:cubicBezTo>
                    <a:pt x="81" y="188"/>
                    <a:pt x="94" y="177"/>
                    <a:pt x="94" y="160"/>
                  </a:cubicBezTo>
                  <a:cubicBezTo>
                    <a:pt x="84" y="110"/>
                    <a:pt x="74" y="59"/>
                    <a:pt x="43" y="9"/>
                  </a:cubicBezTo>
                  <a:cubicBezTo>
                    <a:pt x="40" y="3"/>
                    <a:pt x="35" y="1"/>
                    <a:pt x="2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3"/>
            <p:cNvSpPr/>
            <p:nvPr/>
          </p:nvSpPr>
          <p:spPr>
            <a:xfrm>
              <a:off x="5016157" y="2794360"/>
              <a:ext cx="21884" cy="24154"/>
            </a:xfrm>
            <a:custGeom>
              <a:rect b="b" l="l" r="r" t="t"/>
              <a:pathLst>
                <a:path extrusionOk="0" h="117" w="106">
                  <a:moveTo>
                    <a:pt x="27" y="1"/>
                  </a:moveTo>
                  <a:cubicBezTo>
                    <a:pt x="16" y="1"/>
                    <a:pt x="0" y="21"/>
                    <a:pt x="8" y="36"/>
                  </a:cubicBezTo>
                  <a:cubicBezTo>
                    <a:pt x="27" y="58"/>
                    <a:pt x="49" y="87"/>
                    <a:pt x="58" y="108"/>
                  </a:cubicBezTo>
                  <a:cubicBezTo>
                    <a:pt x="64" y="114"/>
                    <a:pt x="70" y="116"/>
                    <a:pt x="77" y="116"/>
                  </a:cubicBezTo>
                  <a:cubicBezTo>
                    <a:pt x="92" y="116"/>
                    <a:pt x="105" y="102"/>
                    <a:pt x="97" y="87"/>
                  </a:cubicBezTo>
                  <a:cubicBezTo>
                    <a:pt x="78" y="58"/>
                    <a:pt x="58" y="36"/>
                    <a:pt x="37" y="7"/>
                  </a:cubicBezTo>
                  <a:cubicBezTo>
                    <a:pt x="34" y="3"/>
                    <a:pt x="31" y="1"/>
                    <a:pt x="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3"/>
            <p:cNvSpPr/>
            <p:nvPr/>
          </p:nvSpPr>
          <p:spPr>
            <a:xfrm>
              <a:off x="4903851" y="2768554"/>
              <a:ext cx="34683" cy="11768"/>
            </a:xfrm>
            <a:custGeom>
              <a:rect b="b" l="l" r="r" t="t"/>
              <a:pathLst>
                <a:path extrusionOk="0" h="57" w="168">
                  <a:moveTo>
                    <a:pt x="127" y="1"/>
                  </a:moveTo>
                  <a:cubicBezTo>
                    <a:pt x="125" y="1"/>
                    <a:pt x="123" y="1"/>
                    <a:pt x="121" y="2"/>
                  </a:cubicBezTo>
                  <a:cubicBezTo>
                    <a:pt x="111" y="12"/>
                    <a:pt x="89" y="12"/>
                    <a:pt x="80" y="12"/>
                  </a:cubicBezTo>
                  <a:cubicBezTo>
                    <a:pt x="67" y="12"/>
                    <a:pt x="53" y="16"/>
                    <a:pt x="42" y="16"/>
                  </a:cubicBezTo>
                  <a:cubicBezTo>
                    <a:pt x="37" y="16"/>
                    <a:pt x="32" y="15"/>
                    <a:pt x="29" y="12"/>
                  </a:cubicBezTo>
                  <a:cubicBezTo>
                    <a:pt x="0" y="12"/>
                    <a:pt x="0" y="53"/>
                    <a:pt x="29" y="53"/>
                  </a:cubicBezTo>
                  <a:cubicBezTo>
                    <a:pt x="36" y="56"/>
                    <a:pt x="43" y="57"/>
                    <a:pt x="50" y="57"/>
                  </a:cubicBezTo>
                  <a:cubicBezTo>
                    <a:pt x="64" y="57"/>
                    <a:pt x="77" y="53"/>
                    <a:pt x="89" y="53"/>
                  </a:cubicBezTo>
                  <a:cubicBezTo>
                    <a:pt x="111" y="53"/>
                    <a:pt x="121" y="41"/>
                    <a:pt x="140" y="41"/>
                  </a:cubicBezTo>
                  <a:cubicBezTo>
                    <a:pt x="168" y="32"/>
                    <a:pt x="146" y="1"/>
                    <a:pt x="1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3"/>
            <p:cNvSpPr/>
            <p:nvPr/>
          </p:nvSpPr>
          <p:spPr>
            <a:xfrm>
              <a:off x="4649512" y="3337928"/>
              <a:ext cx="277466" cy="64825"/>
            </a:xfrm>
            <a:custGeom>
              <a:rect b="b" l="l" r="r" t="t"/>
              <a:pathLst>
                <a:path extrusionOk="0" h="314" w="1344">
                  <a:moveTo>
                    <a:pt x="29" y="1"/>
                  </a:moveTo>
                  <a:cubicBezTo>
                    <a:pt x="13" y="1"/>
                    <a:pt x="0" y="26"/>
                    <a:pt x="19" y="42"/>
                  </a:cubicBezTo>
                  <a:cubicBezTo>
                    <a:pt x="318" y="201"/>
                    <a:pt x="642" y="313"/>
                    <a:pt x="975" y="313"/>
                  </a:cubicBezTo>
                  <a:cubicBezTo>
                    <a:pt x="1086" y="313"/>
                    <a:pt x="1199" y="301"/>
                    <a:pt x="1312" y="273"/>
                  </a:cubicBezTo>
                  <a:cubicBezTo>
                    <a:pt x="1343" y="273"/>
                    <a:pt x="1321" y="232"/>
                    <a:pt x="1302" y="232"/>
                  </a:cubicBezTo>
                  <a:cubicBezTo>
                    <a:pt x="1194" y="257"/>
                    <a:pt x="1085" y="269"/>
                    <a:pt x="978" y="269"/>
                  </a:cubicBezTo>
                  <a:cubicBezTo>
                    <a:pt x="651" y="269"/>
                    <a:pt x="332" y="161"/>
                    <a:pt x="38" y="3"/>
                  </a:cubicBezTo>
                  <a:cubicBezTo>
                    <a:pt x="35" y="2"/>
                    <a:pt x="32" y="1"/>
                    <a:pt x="2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3"/>
            <p:cNvSpPr/>
            <p:nvPr/>
          </p:nvSpPr>
          <p:spPr>
            <a:xfrm>
              <a:off x="4712891" y="2209296"/>
              <a:ext cx="571862" cy="499605"/>
            </a:xfrm>
            <a:custGeom>
              <a:rect b="b" l="l" r="r" t="t"/>
              <a:pathLst>
                <a:path extrusionOk="0" h="2420" w="2770">
                  <a:moveTo>
                    <a:pt x="1370" y="0"/>
                  </a:moveTo>
                  <a:cubicBezTo>
                    <a:pt x="1096" y="0"/>
                    <a:pt x="835" y="98"/>
                    <a:pt x="593" y="402"/>
                  </a:cubicBezTo>
                  <a:cubicBezTo>
                    <a:pt x="453" y="583"/>
                    <a:pt x="323" y="835"/>
                    <a:pt x="181" y="1004"/>
                  </a:cubicBezTo>
                  <a:cubicBezTo>
                    <a:pt x="73" y="1136"/>
                    <a:pt x="1" y="1305"/>
                    <a:pt x="22" y="1476"/>
                  </a:cubicBezTo>
                  <a:cubicBezTo>
                    <a:pt x="31" y="1546"/>
                    <a:pt x="106" y="1812"/>
                    <a:pt x="209" y="1812"/>
                  </a:cubicBezTo>
                  <a:cubicBezTo>
                    <a:pt x="226" y="1812"/>
                    <a:pt x="244" y="1804"/>
                    <a:pt x="263" y="1787"/>
                  </a:cubicBezTo>
                  <a:cubicBezTo>
                    <a:pt x="273" y="1808"/>
                    <a:pt x="263" y="1827"/>
                    <a:pt x="273" y="1847"/>
                  </a:cubicBezTo>
                  <a:cubicBezTo>
                    <a:pt x="282" y="1878"/>
                    <a:pt x="343" y="1957"/>
                    <a:pt x="384" y="1957"/>
                  </a:cubicBezTo>
                  <a:cubicBezTo>
                    <a:pt x="434" y="1957"/>
                    <a:pt x="393" y="1888"/>
                    <a:pt x="403" y="1847"/>
                  </a:cubicBezTo>
                  <a:lnTo>
                    <a:pt x="403" y="1847"/>
                  </a:lnTo>
                  <a:cubicBezTo>
                    <a:pt x="434" y="1868"/>
                    <a:pt x="444" y="1919"/>
                    <a:pt x="473" y="1938"/>
                  </a:cubicBezTo>
                  <a:cubicBezTo>
                    <a:pt x="523" y="1998"/>
                    <a:pt x="615" y="2018"/>
                    <a:pt x="685" y="2039"/>
                  </a:cubicBezTo>
                  <a:cubicBezTo>
                    <a:pt x="663" y="2018"/>
                    <a:pt x="653" y="1998"/>
                    <a:pt x="644" y="1979"/>
                  </a:cubicBezTo>
                  <a:lnTo>
                    <a:pt x="644" y="1979"/>
                  </a:lnTo>
                  <a:cubicBezTo>
                    <a:pt x="675" y="1998"/>
                    <a:pt x="704" y="2027"/>
                    <a:pt x="745" y="2049"/>
                  </a:cubicBezTo>
                  <a:cubicBezTo>
                    <a:pt x="815" y="2087"/>
                    <a:pt x="894" y="2109"/>
                    <a:pt x="954" y="2148"/>
                  </a:cubicBezTo>
                  <a:cubicBezTo>
                    <a:pt x="1046" y="2198"/>
                    <a:pt x="1135" y="2280"/>
                    <a:pt x="1116" y="2388"/>
                  </a:cubicBezTo>
                  <a:cubicBezTo>
                    <a:pt x="1135" y="2379"/>
                    <a:pt x="1166" y="2340"/>
                    <a:pt x="1176" y="2319"/>
                  </a:cubicBezTo>
                  <a:cubicBezTo>
                    <a:pt x="1195" y="2350"/>
                    <a:pt x="1195" y="2388"/>
                    <a:pt x="1217" y="2420"/>
                  </a:cubicBezTo>
                  <a:cubicBezTo>
                    <a:pt x="1315" y="2379"/>
                    <a:pt x="1397" y="2309"/>
                    <a:pt x="1506" y="2290"/>
                  </a:cubicBezTo>
                  <a:cubicBezTo>
                    <a:pt x="1540" y="2283"/>
                    <a:pt x="1573" y="2280"/>
                    <a:pt x="1606" y="2280"/>
                  </a:cubicBezTo>
                  <a:cubicBezTo>
                    <a:pt x="1717" y="2280"/>
                    <a:pt x="1822" y="2313"/>
                    <a:pt x="1939" y="2328"/>
                  </a:cubicBezTo>
                  <a:cubicBezTo>
                    <a:pt x="1993" y="2333"/>
                    <a:pt x="2054" y="2339"/>
                    <a:pt x="2117" y="2339"/>
                  </a:cubicBezTo>
                  <a:cubicBezTo>
                    <a:pt x="2215" y="2339"/>
                    <a:pt x="2315" y="2324"/>
                    <a:pt x="2389" y="2268"/>
                  </a:cubicBezTo>
                  <a:cubicBezTo>
                    <a:pt x="2469" y="2208"/>
                    <a:pt x="2490" y="2109"/>
                    <a:pt x="2560" y="2049"/>
                  </a:cubicBezTo>
                  <a:lnTo>
                    <a:pt x="2560" y="2049"/>
                  </a:lnTo>
                  <a:cubicBezTo>
                    <a:pt x="2560" y="2068"/>
                    <a:pt x="2551" y="2100"/>
                    <a:pt x="2551" y="2128"/>
                  </a:cubicBezTo>
                  <a:cubicBezTo>
                    <a:pt x="2579" y="2128"/>
                    <a:pt x="2620" y="2087"/>
                    <a:pt x="2640" y="2068"/>
                  </a:cubicBezTo>
                  <a:cubicBezTo>
                    <a:pt x="2671" y="2039"/>
                    <a:pt x="2709" y="2008"/>
                    <a:pt x="2722" y="1957"/>
                  </a:cubicBezTo>
                  <a:cubicBezTo>
                    <a:pt x="2770" y="1827"/>
                    <a:pt x="2709" y="1657"/>
                    <a:pt x="2700" y="1517"/>
                  </a:cubicBezTo>
                  <a:cubicBezTo>
                    <a:pt x="2690" y="1377"/>
                    <a:pt x="2709" y="1226"/>
                    <a:pt x="2700" y="1086"/>
                  </a:cubicBezTo>
                  <a:cubicBezTo>
                    <a:pt x="2690" y="915"/>
                    <a:pt x="2681" y="864"/>
                    <a:pt x="2630" y="703"/>
                  </a:cubicBezTo>
                  <a:cubicBezTo>
                    <a:pt x="2579" y="563"/>
                    <a:pt x="2459" y="402"/>
                    <a:pt x="2339" y="323"/>
                  </a:cubicBezTo>
                  <a:cubicBezTo>
                    <a:pt x="2199" y="221"/>
                    <a:pt x="2047" y="123"/>
                    <a:pt x="1888" y="82"/>
                  </a:cubicBezTo>
                  <a:cubicBezTo>
                    <a:pt x="1819" y="72"/>
                    <a:pt x="1677" y="41"/>
                    <a:pt x="1607" y="22"/>
                  </a:cubicBezTo>
                  <a:cubicBezTo>
                    <a:pt x="1527" y="8"/>
                    <a:pt x="1448" y="0"/>
                    <a:pt x="1370"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3"/>
            <p:cNvSpPr/>
            <p:nvPr/>
          </p:nvSpPr>
          <p:spPr>
            <a:xfrm>
              <a:off x="4700504" y="2205786"/>
              <a:ext cx="584248" cy="507243"/>
            </a:xfrm>
            <a:custGeom>
              <a:rect b="b" l="l" r="r" t="t"/>
              <a:pathLst>
                <a:path extrusionOk="0" h="2457" w="2830">
                  <a:moveTo>
                    <a:pt x="1421" y="35"/>
                  </a:moveTo>
                  <a:cubicBezTo>
                    <a:pt x="1597" y="35"/>
                    <a:pt x="1773" y="83"/>
                    <a:pt x="1948" y="118"/>
                  </a:cubicBezTo>
                  <a:cubicBezTo>
                    <a:pt x="1948" y="118"/>
                    <a:pt x="1948" y="118"/>
                    <a:pt x="1948" y="118"/>
                  </a:cubicBezTo>
                  <a:lnTo>
                    <a:pt x="1948" y="118"/>
                  </a:lnTo>
                  <a:cubicBezTo>
                    <a:pt x="1951" y="120"/>
                    <a:pt x="1953" y="120"/>
                    <a:pt x="1955" y="120"/>
                  </a:cubicBezTo>
                  <a:cubicBezTo>
                    <a:pt x="1956" y="120"/>
                    <a:pt x="1956" y="120"/>
                    <a:pt x="1956" y="120"/>
                  </a:cubicBezTo>
                  <a:lnTo>
                    <a:pt x="1956" y="120"/>
                  </a:lnTo>
                  <a:cubicBezTo>
                    <a:pt x="2343" y="224"/>
                    <a:pt x="2650" y="542"/>
                    <a:pt x="2731" y="942"/>
                  </a:cubicBezTo>
                  <a:cubicBezTo>
                    <a:pt x="2769" y="1141"/>
                    <a:pt x="2721" y="1353"/>
                    <a:pt x="2741" y="1563"/>
                  </a:cubicBezTo>
                  <a:cubicBezTo>
                    <a:pt x="2750" y="1664"/>
                    <a:pt x="2782" y="1755"/>
                    <a:pt x="2782" y="1854"/>
                  </a:cubicBezTo>
                  <a:cubicBezTo>
                    <a:pt x="2782" y="1914"/>
                    <a:pt x="2769" y="1984"/>
                    <a:pt x="2721" y="2035"/>
                  </a:cubicBezTo>
                  <a:cubicBezTo>
                    <a:pt x="2705" y="2058"/>
                    <a:pt x="2668" y="2092"/>
                    <a:pt x="2633" y="2112"/>
                  </a:cubicBezTo>
                  <a:lnTo>
                    <a:pt x="2633" y="2112"/>
                  </a:lnTo>
                  <a:cubicBezTo>
                    <a:pt x="2636" y="2097"/>
                    <a:pt x="2639" y="2083"/>
                    <a:pt x="2639" y="2066"/>
                  </a:cubicBezTo>
                  <a:cubicBezTo>
                    <a:pt x="2634" y="2053"/>
                    <a:pt x="2624" y="2044"/>
                    <a:pt x="2616" y="2044"/>
                  </a:cubicBezTo>
                  <a:cubicBezTo>
                    <a:pt x="2610" y="2044"/>
                    <a:pt x="2605" y="2048"/>
                    <a:pt x="2601" y="2056"/>
                  </a:cubicBezTo>
                  <a:cubicBezTo>
                    <a:pt x="2509" y="2145"/>
                    <a:pt x="2490" y="2266"/>
                    <a:pt x="2348" y="2316"/>
                  </a:cubicBezTo>
                  <a:cubicBezTo>
                    <a:pt x="2298" y="2333"/>
                    <a:pt x="2244" y="2340"/>
                    <a:pt x="2190" y="2340"/>
                  </a:cubicBezTo>
                  <a:cubicBezTo>
                    <a:pt x="2114" y="2340"/>
                    <a:pt x="2038" y="2328"/>
                    <a:pt x="1968" y="2316"/>
                  </a:cubicBezTo>
                  <a:cubicBezTo>
                    <a:pt x="1869" y="2301"/>
                    <a:pt x="1764" y="2270"/>
                    <a:pt x="1664" y="2270"/>
                  </a:cubicBezTo>
                  <a:cubicBezTo>
                    <a:pt x="1641" y="2270"/>
                    <a:pt x="1619" y="2272"/>
                    <a:pt x="1597" y="2275"/>
                  </a:cubicBezTo>
                  <a:cubicBezTo>
                    <a:pt x="1484" y="2296"/>
                    <a:pt x="1388" y="2358"/>
                    <a:pt x="1285" y="2408"/>
                  </a:cubicBezTo>
                  <a:lnTo>
                    <a:pt x="1285" y="2408"/>
                  </a:lnTo>
                  <a:cubicBezTo>
                    <a:pt x="1272" y="2381"/>
                    <a:pt x="1263" y="2351"/>
                    <a:pt x="1255" y="2326"/>
                  </a:cubicBezTo>
                  <a:cubicBezTo>
                    <a:pt x="1255" y="2316"/>
                    <a:pt x="1250" y="2312"/>
                    <a:pt x="1244" y="2312"/>
                  </a:cubicBezTo>
                  <a:cubicBezTo>
                    <a:pt x="1238" y="2312"/>
                    <a:pt x="1231" y="2316"/>
                    <a:pt x="1226" y="2326"/>
                  </a:cubicBezTo>
                  <a:cubicBezTo>
                    <a:pt x="1223" y="2329"/>
                    <a:pt x="1220" y="2332"/>
                    <a:pt x="1217" y="2336"/>
                  </a:cubicBezTo>
                  <a:lnTo>
                    <a:pt x="1217" y="2336"/>
                  </a:lnTo>
                  <a:cubicBezTo>
                    <a:pt x="1217" y="2336"/>
                    <a:pt x="1217" y="2336"/>
                    <a:pt x="1216" y="2336"/>
                  </a:cubicBezTo>
                  <a:cubicBezTo>
                    <a:pt x="1217" y="2336"/>
                    <a:pt x="1217" y="2336"/>
                    <a:pt x="1217" y="2336"/>
                  </a:cubicBezTo>
                  <a:lnTo>
                    <a:pt x="1217" y="2336"/>
                  </a:lnTo>
                  <a:cubicBezTo>
                    <a:pt x="1209" y="2345"/>
                    <a:pt x="1203" y="2355"/>
                    <a:pt x="1195" y="2364"/>
                  </a:cubicBezTo>
                  <a:lnTo>
                    <a:pt x="1195" y="2364"/>
                  </a:lnTo>
                  <a:cubicBezTo>
                    <a:pt x="1188" y="2292"/>
                    <a:pt x="1143" y="2227"/>
                    <a:pt x="1074" y="2177"/>
                  </a:cubicBezTo>
                  <a:cubicBezTo>
                    <a:pt x="1024" y="2145"/>
                    <a:pt x="964" y="2117"/>
                    <a:pt x="903" y="2095"/>
                  </a:cubicBezTo>
                  <a:cubicBezTo>
                    <a:pt x="834" y="2066"/>
                    <a:pt x="773" y="2015"/>
                    <a:pt x="713" y="1974"/>
                  </a:cubicBezTo>
                  <a:cubicBezTo>
                    <a:pt x="710" y="1973"/>
                    <a:pt x="706" y="1972"/>
                    <a:pt x="703" y="1972"/>
                  </a:cubicBezTo>
                  <a:cubicBezTo>
                    <a:pt x="688" y="1972"/>
                    <a:pt x="676" y="1988"/>
                    <a:pt x="684" y="2006"/>
                  </a:cubicBezTo>
                  <a:cubicBezTo>
                    <a:pt x="688" y="2013"/>
                    <a:pt x="693" y="2020"/>
                    <a:pt x="698" y="2027"/>
                  </a:cubicBezTo>
                  <a:lnTo>
                    <a:pt x="698" y="2027"/>
                  </a:lnTo>
                  <a:cubicBezTo>
                    <a:pt x="659" y="2013"/>
                    <a:pt x="619" y="1997"/>
                    <a:pt x="583" y="1974"/>
                  </a:cubicBezTo>
                  <a:cubicBezTo>
                    <a:pt x="533" y="1946"/>
                    <a:pt x="523" y="1895"/>
                    <a:pt x="482" y="1854"/>
                  </a:cubicBezTo>
                  <a:cubicBezTo>
                    <a:pt x="478" y="1850"/>
                    <a:pt x="471" y="1848"/>
                    <a:pt x="464" y="1848"/>
                  </a:cubicBezTo>
                  <a:cubicBezTo>
                    <a:pt x="453" y="1848"/>
                    <a:pt x="444" y="1852"/>
                    <a:pt x="444" y="1864"/>
                  </a:cubicBezTo>
                  <a:lnTo>
                    <a:pt x="444" y="1946"/>
                  </a:lnTo>
                  <a:cubicBezTo>
                    <a:pt x="422" y="1946"/>
                    <a:pt x="403" y="1936"/>
                    <a:pt x="393" y="1914"/>
                  </a:cubicBezTo>
                  <a:cubicBezTo>
                    <a:pt x="362" y="1876"/>
                    <a:pt x="352" y="1854"/>
                    <a:pt x="342" y="1804"/>
                  </a:cubicBezTo>
                  <a:cubicBezTo>
                    <a:pt x="342" y="1789"/>
                    <a:pt x="332" y="1780"/>
                    <a:pt x="323" y="1780"/>
                  </a:cubicBezTo>
                  <a:cubicBezTo>
                    <a:pt x="319" y="1780"/>
                    <a:pt x="316" y="1782"/>
                    <a:pt x="314" y="1784"/>
                  </a:cubicBezTo>
                  <a:cubicBezTo>
                    <a:pt x="298" y="1798"/>
                    <a:pt x="284" y="1803"/>
                    <a:pt x="270" y="1803"/>
                  </a:cubicBezTo>
                  <a:cubicBezTo>
                    <a:pt x="203" y="1803"/>
                    <a:pt x="159" y="1663"/>
                    <a:pt x="143" y="1613"/>
                  </a:cubicBezTo>
                  <a:cubicBezTo>
                    <a:pt x="102" y="1515"/>
                    <a:pt x="92" y="1413"/>
                    <a:pt x="111" y="1303"/>
                  </a:cubicBezTo>
                  <a:cubicBezTo>
                    <a:pt x="152" y="1153"/>
                    <a:pt x="253" y="1052"/>
                    <a:pt x="333" y="932"/>
                  </a:cubicBezTo>
                  <a:cubicBezTo>
                    <a:pt x="422" y="812"/>
                    <a:pt x="494" y="682"/>
                    <a:pt x="574" y="561"/>
                  </a:cubicBezTo>
                  <a:cubicBezTo>
                    <a:pt x="735" y="330"/>
                    <a:pt x="944" y="130"/>
                    <a:pt x="1226" y="58"/>
                  </a:cubicBezTo>
                  <a:cubicBezTo>
                    <a:pt x="1291" y="42"/>
                    <a:pt x="1356" y="35"/>
                    <a:pt x="1421" y="35"/>
                  </a:cubicBezTo>
                  <a:close/>
                  <a:moveTo>
                    <a:pt x="1421" y="1"/>
                  </a:moveTo>
                  <a:cubicBezTo>
                    <a:pt x="1327" y="1"/>
                    <a:pt x="1231" y="11"/>
                    <a:pt x="1135" y="39"/>
                  </a:cubicBezTo>
                  <a:cubicBezTo>
                    <a:pt x="805" y="140"/>
                    <a:pt x="615" y="441"/>
                    <a:pt x="434" y="710"/>
                  </a:cubicBezTo>
                  <a:cubicBezTo>
                    <a:pt x="273" y="961"/>
                    <a:pt x="1" y="1202"/>
                    <a:pt x="73" y="1534"/>
                  </a:cubicBezTo>
                  <a:cubicBezTo>
                    <a:pt x="89" y="1618"/>
                    <a:pt x="161" y="1847"/>
                    <a:pt x="271" y="1847"/>
                  </a:cubicBezTo>
                  <a:cubicBezTo>
                    <a:pt x="284" y="1847"/>
                    <a:pt x="297" y="1844"/>
                    <a:pt x="310" y="1837"/>
                  </a:cubicBezTo>
                  <a:lnTo>
                    <a:pt x="310" y="1837"/>
                  </a:lnTo>
                  <a:cubicBezTo>
                    <a:pt x="328" y="1896"/>
                    <a:pt x="364" y="1968"/>
                    <a:pt x="422" y="1984"/>
                  </a:cubicBezTo>
                  <a:cubicBezTo>
                    <a:pt x="433" y="1988"/>
                    <a:pt x="441" y="1990"/>
                    <a:pt x="449" y="1990"/>
                  </a:cubicBezTo>
                  <a:cubicBezTo>
                    <a:pt x="481" y="1990"/>
                    <a:pt x="481" y="1954"/>
                    <a:pt x="480" y="1920"/>
                  </a:cubicBezTo>
                  <a:lnTo>
                    <a:pt x="480" y="1920"/>
                  </a:lnTo>
                  <a:cubicBezTo>
                    <a:pt x="498" y="1946"/>
                    <a:pt x="516" y="1975"/>
                    <a:pt x="542" y="1996"/>
                  </a:cubicBezTo>
                  <a:cubicBezTo>
                    <a:pt x="602" y="2035"/>
                    <a:pt x="663" y="2056"/>
                    <a:pt x="735" y="2076"/>
                  </a:cubicBezTo>
                  <a:cubicBezTo>
                    <a:pt x="738" y="2077"/>
                    <a:pt x="742" y="2078"/>
                    <a:pt x="744" y="2078"/>
                  </a:cubicBezTo>
                  <a:cubicBezTo>
                    <a:pt x="754" y="2078"/>
                    <a:pt x="760" y="2068"/>
                    <a:pt x="757" y="2055"/>
                  </a:cubicBezTo>
                  <a:lnTo>
                    <a:pt x="757" y="2055"/>
                  </a:lnTo>
                  <a:cubicBezTo>
                    <a:pt x="817" y="2092"/>
                    <a:pt x="879" y="2127"/>
                    <a:pt x="944" y="2155"/>
                  </a:cubicBezTo>
                  <a:cubicBezTo>
                    <a:pt x="1055" y="2196"/>
                    <a:pt x="1166" y="2275"/>
                    <a:pt x="1156" y="2405"/>
                  </a:cubicBezTo>
                  <a:cubicBezTo>
                    <a:pt x="1144" y="2427"/>
                    <a:pt x="1166" y="2427"/>
                    <a:pt x="1185" y="2427"/>
                  </a:cubicBezTo>
                  <a:cubicBezTo>
                    <a:pt x="1205" y="2414"/>
                    <a:pt x="1219" y="2397"/>
                    <a:pt x="1232" y="2379"/>
                  </a:cubicBezTo>
                  <a:lnTo>
                    <a:pt x="1232" y="2379"/>
                  </a:lnTo>
                  <a:cubicBezTo>
                    <a:pt x="1239" y="2401"/>
                    <a:pt x="1243" y="2421"/>
                    <a:pt x="1255" y="2446"/>
                  </a:cubicBezTo>
                  <a:cubicBezTo>
                    <a:pt x="1265" y="2456"/>
                    <a:pt x="1277" y="2456"/>
                    <a:pt x="1286" y="2456"/>
                  </a:cubicBezTo>
                  <a:cubicBezTo>
                    <a:pt x="1418" y="2390"/>
                    <a:pt x="1533" y="2316"/>
                    <a:pt x="1681" y="2316"/>
                  </a:cubicBezTo>
                  <a:cubicBezTo>
                    <a:pt x="1690" y="2316"/>
                    <a:pt x="1699" y="2316"/>
                    <a:pt x="1708" y="2316"/>
                  </a:cubicBezTo>
                  <a:cubicBezTo>
                    <a:pt x="1847" y="2326"/>
                    <a:pt x="1987" y="2367"/>
                    <a:pt x="2129" y="2377"/>
                  </a:cubicBezTo>
                  <a:cubicBezTo>
                    <a:pt x="2228" y="2377"/>
                    <a:pt x="2329" y="2367"/>
                    <a:pt x="2420" y="2326"/>
                  </a:cubicBezTo>
                  <a:cubicBezTo>
                    <a:pt x="2504" y="2291"/>
                    <a:pt x="2540" y="2192"/>
                    <a:pt x="2597" y="2114"/>
                  </a:cubicBezTo>
                  <a:lnTo>
                    <a:pt x="2597" y="2114"/>
                  </a:lnTo>
                  <a:cubicBezTo>
                    <a:pt x="2595" y="2122"/>
                    <a:pt x="2593" y="2129"/>
                    <a:pt x="2589" y="2136"/>
                  </a:cubicBezTo>
                  <a:cubicBezTo>
                    <a:pt x="2589" y="2155"/>
                    <a:pt x="2601" y="2165"/>
                    <a:pt x="2620" y="2165"/>
                  </a:cubicBezTo>
                  <a:cubicBezTo>
                    <a:pt x="2671" y="2155"/>
                    <a:pt x="2741" y="2085"/>
                    <a:pt x="2769" y="2035"/>
                  </a:cubicBezTo>
                  <a:cubicBezTo>
                    <a:pt x="2830" y="1955"/>
                    <a:pt x="2820" y="1854"/>
                    <a:pt x="2810" y="1755"/>
                  </a:cubicBezTo>
                  <a:cubicBezTo>
                    <a:pt x="2801" y="1623"/>
                    <a:pt x="2769" y="1503"/>
                    <a:pt x="2782" y="1373"/>
                  </a:cubicBezTo>
                  <a:cubicBezTo>
                    <a:pt x="2782" y="1243"/>
                    <a:pt x="2791" y="1113"/>
                    <a:pt x="2769" y="982"/>
                  </a:cubicBezTo>
                  <a:cubicBezTo>
                    <a:pt x="2721" y="552"/>
                    <a:pt x="2379" y="190"/>
                    <a:pt x="1958" y="80"/>
                  </a:cubicBezTo>
                  <a:cubicBezTo>
                    <a:pt x="1779" y="40"/>
                    <a:pt x="1602" y="1"/>
                    <a:pt x="142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3"/>
            <p:cNvSpPr/>
            <p:nvPr/>
          </p:nvSpPr>
          <p:spPr>
            <a:xfrm>
              <a:off x="4883001" y="2346375"/>
              <a:ext cx="364588" cy="453567"/>
            </a:xfrm>
            <a:custGeom>
              <a:rect b="b" l="l" r="r" t="t"/>
              <a:pathLst>
                <a:path extrusionOk="0" h="2197" w="1766">
                  <a:moveTo>
                    <a:pt x="662" y="1"/>
                  </a:moveTo>
                  <a:cubicBezTo>
                    <a:pt x="662" y="261"/>
                    <a:pt x="441" y="432"/>
                    <a:pt x="371" y="571"/>
                  </a:cubicBezTo>
                  <a:cubicBezTo>
                    <a:pt x="292" y="742"/>
                    <a:pt x="320" y="894"/>
                    <a:pt x="361" y="1074"/>
                  </a:cubicBezTo>
                  <a:cubicBezTo>
                    <a:pt x="282" y="993"/>
                    <a:pt x="260" y="942"/>
                    <a:pt x="222" y="843"/>
                  </a:cubicBezTo>
                  <a:cubicBezTo>
                    <a:pt x="207" y="816"/>
                    <a:pt x="202" y="798"/>
                    <a:pt x="183" y="798"/>
                  </a:cubicBezTo>
                  <a:cubicBezTo>
                    <a:pt x="173" y="798"/>
                    <a:pt x="160" y="802"/>
                    <a:pt x="140" y="812"/>
                  </a:cubicBezTo>
                  <a:cubicBezTo>
                    <a:pt x="92" y="822"/>
                    <a:pt x="60" y="834"/>
                    <a:pt x="41" y="872"/>
                  </a:cubicBezTo>
                  <a:cubicBezTo>
                    <a:pt x="0" y="1002"/>
                    <a:pt x="10" y="1154"/>
                    <a:pt x="101" y="1265"/>
                  </a:cubicBezTo>
                  <a:cubicBezTo>
                    <a:pt x="152" y="1315"/>
                    <a:pt x="231" y="1375"/>
                    <a:pt x="272" y="1436"/>
                  </a:cubicBezTo>
                  <a:cubicBezTo>
                    <a:pt x="272" y="1436"/>
                    <a:pt x="311" y="1505"/>
                    <a:pt x="342" y="1556"/>
                  </a:cubicBezTo>
                  <a:cubicBezTo>
                    <a:pt x="352" y="1585"/>
                    <a:pt x="371" y="1616"/>
                    <a:pt x="393" y="1645"/>
                  </a:cubicBezTo>
                  <a:cubicBezTo>
                    <a:pt x="381" y="1705"/>
                    <a:pt x="371" y="1765"/>
                    <a:pt x="352" y="1816"/>
                  </a:cubicBezTo>
                  <a:cubicBezTo>
                    <a:pt x="332" y="1895"/>
                    <a:pt x="231" y="2016"/>
                    <a:pt x="282" y="2086"/>
                  </a:cubicBezTo>
                  <a:cubicBezTo>
                    <a:pt x="292" y="2107"/>
                    <a:pt x="332" y="2127"/>
                    <a:pt x="352" y="2136"/>
                  </a:cubicBezTo>
                  <a:cubicBezTo>
                    <a:pt x="397" y="2163"/>
                    <a:pt x="458" y="2197"/>
                    <a:pt x="513" y="2197"/>
                  </a:cubicBezTo>
                  <a:cubicBezTo>
                    <a:pt x="543" y="2197"/>
                    <a:pt x="571" y="2186"/>
                    <a:pt x="592" y="2158"/>
                  </a:cubicBezTo>
                  <a:cubicBezTo>
                    <a:pt x="592" y="2158"/>
                    <a:pt x="643" y="1965"/>
                    <a:pt x="662" y="1876"/>
                  </a:cubicBezTo>
                  <a:cubicBezTo>
                    <a:pt x="765" y="1936"/>
                    <a:pt x="970" y="2003"/>
                    <a:pt x="1110" y="2003"/>
                  </a:cubicBezTo>
                  <a:cubicBezTo>
                    <a:pt x="1134" y="2003"/>
                    <a:pt x="1156" y="2001"/>
                    <a:pt x="1175" y="1997"/>
                  </a:cubicBezTo>
                  <a:cubicBezTo>
                    <a:pt x="1175" y="1997"/>
                    <a:pt x="1486" y="1886"/>
                    <a:pt x="1606" y="1566"/>
                  </a:cubicBezTo>
                  <a:cubicBezTo>
                    <a:pt x="1717" y="1265"/>
                    <a:pt x="1705" y="1024"/>
                    <a:pt x="1736" y="752"/>
                  </a:cubicBezTo>
                  <a:cubicBezTo>
                    <a:pt x="1746" y="631"/>
                    <a:pt x="1765" y="511"/>
                    <a:pt x="1727" y="391"/>
                  </a:cubicBezTo>
                  <a:cubicBezTo>
                    <a:pt x="1717" y="340"/>
                    <a:pt x="1695" y="311"/>
                    <a:pt x="1676" y="270"/>
                  </a:cubicBezTo>
                  <a:lnTo>
                    <a:pt x="1676" y="311"/>
                  </a:lnTo>
                  <a:cubicBezTo>
                    <a:pt x="1686" y="400"/>
                    <a:pt x="1695" y="542"/>
                    <a:pt x="1645" y="622"/>
                  </a:cubicBezTo>
                  <a:cubicBezTo>
                    <a:pt x="1584" y="581"/>
                    <a:pt x="792" y="460"/>
                    <a:pt x="773" y="441"/>
                  </a:cubicBezTo>
                  <a:cubicBezTo>
                    <a:pt x="754" y="422"/>
                    <a:pt x="754" y="90"/>
                    <a:pt x="6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3"/>
            <p:cNvSpPr/>
            <p:nvPr/>
          </p:nvSpPr>
          <p:spPr>
            <a:xfrm>
              <a:off x="4878872" y="2341833"/>
              <a:ext cx="373052" cy="462444"/>
            </a:xfrm>
            <a:custGeom>
              <a:rect b="b" l="l" r="r" t="t"/>
              <a:pathLst>
                <a:path extrusionOk="0" h="2240" w="1807">
                  <a:moveTo>
                    <a:pt x="700" y="55"/>
                  </a:moveTo>
                  <a:cubicBezTo>
                    <a:pt x="726" y="89"/>
                    <a:pt x="733" y="179"/>
                    <a:pt x="733" y="213"/>
                  </a:cubicBezTo>
                  <a:cubicBezTo>
                    <a:pt x="743" y="283"/>
                    <a:pt x="752" y="352"/>
                    <a:pt x="762" y="434"/>
                  </a:cubicBezTo>
                  <a:cubicBezTo>
                    <a:pt x="774" y="504"/>
                    <a:pt x="844" y="494"/>
                    <a:pt x="913" y="514"/>
                  </a:cubicBezTo>
                  <a:cubicBezTo>
                    <a:pt x="1053" y="533"/>
                    <a:pt x="1195" y="564"/>
                    <a:pt x="1335" y="584"/>
                  </a:cubicBezTo>
                  <a:cubicBezTo>
                    <a:pt x="1424" y="603"/>
                    <a:pt x="1566" y="615"/>
                    <a:pt x="1655" y="663"/>
                  </a:cubicBezTo>
                  <a:cubicBezTo>
                    <a:pt x="1665" y="663"/>
                    <a:pt x="1677" y="663"/>
                    <a:pt x="1677" y="653"/>
                  </a:cubicBezTo>
                  <a:cubicBezTo>
                    <a:pt x="1719" y="576"/>
                    <a:pt x="1726" y="490"/>
                    <a:pt x="1723" y="404"/>
                  </a:cubicBezTo>
                  <a:lnTo>
                    <a:pt x="1723" y="404"/>
                  </a:lnTo>
                  <a:cubicBezTo>
                    <a:pt x="1723" y="405"/>
                    <a:pt x="1723" y="406"/>
                    <a:pt x="1723" y="407"/>
                  </a:cubicBezTo>
                  <a:lnTo>
                    <a:pt x="1723" y="407"/>
                  </a:lnTo>
                  <a:cubicBezTo>
                    <a:pt x="1724" y="409"/>
                    <a:pt x="1724" y="411"/>
                    <a:pt x="1725" y="413"/>
                  </a:cubicBezTo>
                  <a:cubicBezTo>
                    <a:pt x="1766" y="543"/>
                    <a:pt x="1747" y="675"/>
                    <a:pt x="1737" y="805"/>
                  </a:cubicBezTo>
                  <a:cubicBezTo>
                    <a:pt x="1715" y="916"/>
                    <a:pt x="1715" y="1015"/>
                    <a:pt x="1706" y="1125"/>
                  </a:cubicBezTo>
                  <a:cubicBezTo>
                    <a:pt x="1686" y="1356"/>
                    <a:pt x="1636" y="1597"/>
                    <a:pt x="1484" y="1787"/>
                  </a:cubicBezTo>
                  <a:cubicBezTo>
                    <a:pt x="1414" y="1879"/>
                    <a:pt x="1304" y="1949"/>
                    <a:pt x="1195" y="1999"/>
                  </a:cubicBezTo>
                  <a:cubicBezTo>
                    <a:pt x="1176" y="2008"/>
                    <a:pt x="1154" y="2012"/>
                    <a:pt x="1131" y="2012"/>
                  </a:cubicBezTo>
                  <a:cubicBezTo>
                    <a:pt x="1081" y="2012"/>
                    <a:pt x="1025" y="1996"/>
                    <a:pt x="983" y="1987"/>
                  </a:cubicBezTo>
                  <a:cubicBezTo>
                    <a:pt x="882" y="1968"/>
                    <a:pt x="783" y="1927"/>
                    <a:pt x="692" y="1879"/>
                  </a:cubicBezTo>
                  <a:cubicBezTo>
                    <a:pt x="682" y="1879"/>
                    <a:pt x="673" y="1879"/>
                    <a:pt x="663" y="1898"/>
                  </a:cubicBezTo>
                  <a:cubicBezTo>
                    <a:pt x="641" y="1968"/>
                    <a:pt x="622" y="2047"/>
                    <a:pt x="603" y="2120"/>
                  </a:cubicBezTo>
                  <a:cubicBezTo>
                    <a:pt x="589" y="2173"/>
                    <a:pt x="556" y="2191"/>
                    <a:pt x="517" y="2191"/>
                  </a:cubicBezTo>
                  <a:cubicBezTo>
                    <a:pt x="467" y="2191"/>
                    <a:pt x="407" y="2162"/>
                    <a:pt x="362" y="2139"/>
                  </a:cubicBezTo>
                  <a:cubicBezTo>
                    <a:pt x="242" y="2069"/>
                    <a:pt x="362" y="1927"/>
                    <a:pt x="391" y="1848"/>
                  </a:cubicBezTo>
                  <a:cubicBezTo>
                    <a:pt x="413" y="1787"/>
                    <a:pt x="422" y="1727"/>
                    <a:pt x="432" y="1667"/>
                  </a:cubicBezTo>
                  <a:cubicBezTo>
                    <a:pt x="442" y="1648"/>
                    <a:pt x="391" y="1597"/>
                    <a:pt x="372" y="1566"/>
                  </a:cubicBezTo>
                  <a:cubicBezTo>
                    <a:pt x="340" y="1518"/>
                    <a:pt x="321" y="1458"/>
                    <a:pt x="271" y="1407"/>
                  </a:cubicBezTo>
                  <a:cubicBezTo>
                    <a:pt x="191" y="1306"/>
                    <a:pt x="100" y="1255"/>
                    <a:pt x="71" y="1125"/>
                  </a:cubicBezTo>
                  <a:cubicBezTo>
                    <a:pt x="51" y="1055"/>
                    <a:pt x="61" y="995"/>
                    <a:pt x="71" y="925"/>
                  </a:cubicBezTo>
                  <a:cubicBezTo>
                    <a:pt x="90" y="884"/>
                    <a:pt x="121" y="865"/>
                    <a:pt x="172" y="844"/>
                  </a:cubicBezTo>
                  <a:cubicBezTo>
                    <a:pt x="176" y="843"/>
                    <a:pt x="179" y="842"/>
                    <a:pt x="183" y="842"/>
                  </a:cubicBezTo>
                  <a:cubicBezTo>
                    <a:pt x="212" y="842"/>
                    <a:pt x="221" y="878"/>
                    <a:pt x="232" y="904"/>
                  </a:cubicBezTo>
                  <a:cubicBezTo>
                    <a:pt x="271" y="986"/>
                    <a:pt x="312" y="1046"/>
                    <a:pt x="372" y="1106"/>
                  </a:cubicBezTo>
                  <a:cubicBezTo>
                    <a:pt x="377" y="1112"/>
                    <a:pt x="383" y="1114"/>
                    <a:pt x="388" y="1114"/>
                  </a:cubicBezTo>
                  <a:cubicBezTo>
                    <a:pt x="401" y="1114"/>
                    <a:pt x="409" y="1100"/>
                    <a:pt x="401" y="1084"/>
                  </a:cubicBezTo>
                  <a:cubicBezTo>
                    <a:pt x="400" y="1082"/>
                    <a:pt x="399" y="1079"/>
                    <a:pt x="399" y="1076"/>
                  </a:cubicBezTo>
                  <a:lnTo>
                    <a:pt x="399" y="1076"/>
                  </a:lnTo>
                  <a:cubicBezTo>
                    <a:pt x="399" y="1076"/>
                    <a:pt x="400" y="1075"/>
                    <a:pt x="401" y="1075"/>
                  </a:cubicBezTo>
                  <a:cubicBezTo>
                    <a:pt x="400" y="1074"/>
                    <a:pt x="399" y="1073"/>
                    <a:pt x="398" y="1073"/>
                  </a:cubicBezTo>
                  <a:lnTo>
                    <a:pt x="398" y="1073"/>
                  </a:lnTo>
                  <a:cubicBezTo>
                    <a:pt x="371" y="947"/>
                    <a:pt x="353" y="830"/>
                    <a:pt x="372" y="694"/>
                  </a:cubicBezTo>
                  <a:cubicBezTo>
                    <a:pt x="391" y="593"/>
                    <a:pt x="451" y="523"/>
                    <a:pt x="511" y="444"/>
                  </a:cubicBezTo>
                  <a:cubicBezTo>
                    <a:pt x="606" y="332"/>
                    <a:pt x="689" y="201"/>
                    <a:pt x="700" y="55"/>
                  </a:cubicBezTo>
                  <a:close/>
                  <a:moveTo>
                    <a:pt x="692" y="1"/>
                  </a:moveTo>
                  <a:cubicBezTo>
                    <a:pt x="673" y="1"/>
                    <a:pt x="663" y="13"/>
                    <a:pt x="663" y="23"/>
                  </a:cubicBezTo>
                  <a:cubicBezTo>
                    <a:pt x="653" y="232"/>
                    <a:pt x="511" y="362"/>
                    <a:pt x="401" y="533"/>
                  </a:cubicBezTo>
                  <a:cubicBezTo>
                    <a:pt x="305" y="684"/>
                    <a:pt x="316" y="867"/>
                    <a:pt x="355" y="1032"/>
                  </a:cubicBezTo>
                  <a:lnTo>
                    <a:pt x="355" y="1032"/>
                  </a:lnTo>
                  <a:cubicBezTo>
                    <a:pt x="327" y="1001"/>
                    <a:pt x="305" y="965"/>
                    <a:pt x="292" y="925"/>
                  </a:cubicBezTo>
                  <a:cubicBezTo>
                    <a:pt x="271" y="894"/>
                    <a:pt x="261" y="824"/>
                    <a:pt x="220" y="805"/>
                  </a:cubicBezTo>
                  <a:cubicBezTo>
                    <a:pt x="208" y="798"/>
                    <a:pt x="195" y="795"/>
                    <a:pt x="182" y="795"/>
                  </a:cubicBezTo>
                  <a:cubicBezTo>
                    <a:pt x="118" y="795"/>
                    <a:pt x="48" y="866"/>
                    <a:pt x="30" y="916"/>
                  </a:cubicBezTo>
                  <a:cubicBezTo>
                    <a:pt x="1" y="1036"/>
                    <a:pt x="20" y="1166"/>
                    <a:pt x="90" y="1265"/>
                  </a:cubicBezTo>
                  <a:cubicBezTo>
                    <a:pt x="121" y="1325"/>
                    <a:pt x="182" y="1366"/>
                    <a:pt x="232" y="1407"/>
                  </a:cubicBezTo>
                  <a:cubicBezTo>
                    <a:pt x="271" y="1458"/>
                    <a:pt x="302" y="1506"/>
                    <a:pt x="331" y="1566"/>
                  </a:cubicBezTo>
                  <a:cubicBezTo>
                    <a:pt x="340" y="1597"/>
                    <a:pt x="362" y="1626"/>
                    <a:pt x="381" y="1648"/>
                  </a:cubicBezTo>
                  <a:cubicBezTo>
                    <a:pt x="401" y="1686"/>
                    <a:pt x="372" y="1759"/>
                    <a:pt x="362" y="1797"/>
                  </a:cubicBezTo>
                  <a:cubicBezTo>
                    <a:pt x="340" y="1867"/>
                    <a:pt x="302" y="1927"/>
                    <a:pt x="280" y="1999"/>
                  </a:cubicBezTo>
                  <a:cubicBezTo>
                    <a:pt x="232" y="2108"/>
                    <a:pt x="312" y="2158"/>
                    <a:pt x="401" y="2199"/>
                  </a:cubicBezTo>
                  <a:cubicBezTo>
                    <a:pt x="440" y="2221"/>
                    <a:pt x="489" y="2240"/>
                    <a:pt x="533" y="2240"/>
                  </a:cubicBezTo>
                  <a:cubicBezTo>
                    <a:pt x="570" y="2240"/>
                    <a:pt x="603" y="2226"/>
                    <a:pt x="622" y="2189"/>
                  </a:cubicBezTo>
                  <a:cubicBezTo>
                    <a:pt x="641" y="2158"/>
                    <a:pt x="641" y="2120"/>
                    <a:pt x="653" y="2088"/>
                  </a:cubicBezTo>
                  <a:cubicBezTo>
                    <a:pt x="671" y="2035"/>
                    <a:pt x="680" y="1981"/>
                    <a:pt x="696" y="1928"/>
                  </a:cubicBezTo>
                  <a:lnTo>
                    <a:pt x="696" y="1928"/>
                  </a:lnTo>
                  <a:cubicBezTo>
                    <a:pt x="777" y="1963"/>
                    <a:pt x="861" y="1990"/>
                    <a:pt x="942" y="2019"/>
                  </a:cubicBezTo>
                  <a:cubicBezTo>
                    <a:pt x="993" y="2032"/>
                    <a:pt x="1066" y="2051"/>
                    <a:pt x="1129" y="2051"/>
                  </a:cubicBezTo>
                  <a:cubicBezTo>
                    <a:pt x="1157" y="2051"/>
                    <a:pt x="1183" y="2047"/>
                    <a:pt x="1205" y="2038"/>
                  </a:cubicBezTo>
                  <a:cubicBezTo>
                    <a:pt x="1304" y="1999"/>
                    <a:pt x="1405" y="1927"/>
                    <a:pt x="1484" y="1848"/>
                  </a:cubicBezTo>
                  <a:cubicBezTo>
                    <a:pt x="1645" y="1686"/>
                    <a:pt x="1706" y="1436"/>
                    <a:pt x="1737" y="1217"/>
                  </a:cubicBezTo>
                  <a:cubicBezTo>
                    <a:pt x="1747" y="1096"/>
                    <a:pt x="1756" y="964"/>
                    <a:pt x="1766" y="834"/>
                  </a:cubicBezTo>
                  <a:cubicBezTo>
                    <a:pt x="1785" y="696"/>
                    <a:pt x="1806" y="558"/>
                    <a:pt x="1767" y="409"/>
                  </a:cubicBezTo>
                  <a:lnTo>
                    <a:pt x="1767" y="409"/>
                  </a:lnTo>
                  <a:cubicBezTo>
                    <a:pt x="1767" y="407"/>
                    <a:pt x="1767" y="405"/>
                    <a:pt x="1766" y="403"/>
                  </a:cubicBezTo>
                  <a:lnTo>
                    <a:pt x="1766" y="403"/>
                  </a:lnTo>
                  <a:cubicBezTo>
                    <a:pt x="1766" y="403"/>
                    <a:pt x="1766" y="403"/>
                    <a:pt x="1766" y="403"/>
                  </a:cubicBezTo>
                  <a:cubicBezTo>
                    <a:pt x="1756" y="362"/>
                    <a:pt x="1737" y="323"/>
                    <a:pt x="1715" y="283"/>
                  </a:cubicBezTo>
                  <a:cubicBezTo>
                    <a:pt x="1711" y="279"/>
                    <a:pt x="1704" y="276"/>
                    <a:pt x="1697" y="276"/>
                  </a:cubicBezTo>
                  <a:cubicBezTo>
                    <a:pt x="1687" y="276"/>
                    <a:pt x="1677" y="281"/>
                    <a:pt x="1677" y="292"/>
                  </a:cubicBezTo>
                  <a:cubicBezTo>
                    <a:pt x="1677" y="295"/>
                    <a:pt x="1677" y="299"/>
                    <a:pt x="1678" y="302"/>
                  </a:cubicBezTo>
                  <a:lnTo>
                    <a:pt x="1678" y="302"/>
                  </a:lnTo>
                  <a:cubicBezTo>
                    <a:pt x="1677" y="302"/>
                    <a:pt x="1677" y="302"/>
                    <a:pt x="1677" y="302"/>
                  </a:cubicBezTo>
                  <a:cubicBezTo>
                    <a:pt x="1677" y="303"/>
                    <a:pt x="1677" y="303"/>
                    <a:pt x="1678" y="304"/>
                  </a:cubicBezTo>
                  <a:lnTo>
                    <a:pt x="1678" y="304"/>
                  </a:lnTo>
                  <a:cubicBezTo>
                    <a:pt x="1686" y="405"/>
                    <a:pt x="1693" y="520"/>
                    <a:pt x="1654" y="614"/>
                  </a:cubicBezTo>
                  <a:lnTo>
                    <a:pt x="1654" y="614"/>
                  </a:lnTo>
                  <a:cubicBezTo>
                    <a:pt x="1576" y="582"/>
                    <a:pt x="1477" y="573"/>
                    <a:pt x="1405" y="564"/>
                  </a:cubicBezTo>
                  <a:lnTo>
                    <a:pt x="954" y="473"/>
                  </a:lnTo>
                  <a:cubicBezTo>
                    <a:pt x="904" y="473"/>
                    <a:pt x="863" y="463"/>
                    <a:pt x="822" y="454"/>
                  </a:cubicBezTo>
                  <a:cubicBezTo>
                    <a:pt x="793" y="444"/>
                    <a:pt x="793" y="352"/>
                    <a:pt x="793" y="314"/>
                  </a:cubicBezTo>
                  <a:cubicBezTo>
                    <a:pt x="783" y="242"/>
                    <a:pt x="783" y="23"/>
                    <a:pt x="69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3"/>
            <p:cNvSpPr/>
            <p:nvPr/>
          </p:nvSpPr>
          <p:spPr>
            <a:xfrm>
              <a:off x="4978997" y="2704144"/>
              <a:ext cx="67302" cy="44386"/>
            </a:xfrm>
            <a:custGeom>
              <a:rect b="b" l="l" r="r" t="t"/>
              <a:pathLst>
                <a:path extrusionOk="0" h="215" w="326">
                  <a:moveTo>
                    <a:pt x="37" y="1"/>
                  </a:moveTo>
                  <a:cubicBezTo>
                    <a:pt x="18" y="1"/>
                    <a:pt x="1" y="24"/>
                    <a:pt x="17" y="32"/>
                  </a:cubicBezTo>
                  <a:cubicBezTo>
                    <a:pt x="96" y="112"/>
                    <a:pt x="188" y="162"/>
                    <a:pt x="289" y="213"/>
                  </a:cubicBezTo>
                  <a:cubicBezTo>
                    <a:pt x="291" y="214"/>
                    <a:pt x="293" y="215"/>
                    <a:pt x="295" y="215"/>
                  </a:cubicBezTo>
                  <a:cubicBezTo>
                    <a:pt x="312" y="215"/>
                    <a:pt x="325" y="183"/>
                    <a:pt x="308" y="172"/>
                  </a:cubicBezTo>
                  <a:cubicBezTo>
                    <a:pt x="207" y="134"/>
                    <a:pt x="127" y="73"/>
                    <a:pt x="48" y="4"/>
                  </a:cubicBezTo>
                  <a:cubicBezTo>
                    <a:pt x="45" y="2"/>
                    <a:pt x="41" y="1"/>
                    <a:pt x="3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3"/>
            <p:cNvSpPr/>
            <p:nvPr/>
          </p:nvSpPr>
          <p:spPr>
            <a:xfrm>
              <a:off x="5128050" y="2273087"/>
              <a:ext cx="34890" cy="144927"/>
            </a:xfrm>
            <a:custGeom>
              <a:rect b="b" l="l" r="r" t="t"/>
              <a:pathLst>
                <a:path extrusionOk="0" h="702" w="169">
                  <a:moveTo>
                    <a:pt x="26" y="0"/>
                  </a:moveTo>
                  <a:cubicBezTo>
                    <a:pt x="14" y="0"/>
                    <a:pt x="0" y="9"/>
                    <a:pt x="7" y="23"/>
                  </a:cubicBezTo>
                  <a:cubicBezTo>
                    <a:pt x="118" y="226"/>
                    <a:pt x="137" y="466"/>
                    <a:pt x="109" y="685"/>
                  </a:cubicBezTo>
                  <a:cubicBezTo>
                    <a:pt x="109" y="696"/>
                    <a:pt x="116" y="702"/>
                    <a:pt x="123" y="702"/>
                  </a:cubicBezTo>
                  <a:cubicBezTo>
                    <a:pt x="130" y="702"/>
                    <a:pt x="137" y="696"/>
                    <a:pt x="137" y="685"/>
                  </a:cubicBezTo>
                  <a:cubicBezTo>
                    <a:pt x="169" y="454"/>
                    <a:pt x="147" y="213"/>
                    <a:pt x="36" y="4"/>
                  </a:cubicBezTo>
                  <a:cubicBezTo>
                    <a:pt x="34" y="1"/>
                    <a:pt x="30" y="0"/>
                    <a:pt x="2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3"/>
            <p:cNvSpPr/>
            <p:nvPr/>
          </p:nvSpPr>
          <p:spPr>
            <a:xfrm>
              <a:off x="5181932" y="2319124"/>
              <a:ext cx="18374" cy="109005"/>
            </a:xfrm>
            <a:custGeom>
              <a:rect b="b" l="l" r="r" t="t"/>
              <a:pathLst>
                <a:path extrusionOk="0" h="528" w="89">
                  <a:moveTo>
                    <a:pt x="21" y="1"/>
                  </a:moveTo>
                  <a:cubicBezTo>
                    <a:pt x="10" y="1"/>
                    <a:pt x="0" y="10"/>
                    <a:pt x="6" y="22"/>
                  </a:cubicBezTo>
                  <a:cubicBezTo>
                    <a:pt x="28" y="101"/>
                    <a:pt x="47" y="183"/>
                    <a:pt x="57" y="263"/>
                  </a:cubicBezTo>
                  <a:cubicBezTo>
                    <a:pt x="67" y="342"/>
                    <a:pt x="47" y="424"/>
                    <a:pt x="47" y="513"/>
                  </a:cubicBezTo>
                  <a:cubicBezTo>
                    <a:pt x="47" y="523"/>
                    <a:pt x="55" y="527"/>
                    <a:pt x="62" y="527"/>
                  </a:cubicBezTo>
                  <a:cubicBezTo>
                    <a:pt x="69" y="527"/>
                    <a:pt x="76" y="523"/>
                    <a:pt x="76" y="513"/>
                  </a:cubicBezTo>
                  <a:cubicBezTo>
                    <a:pt x="76" y="424"/>
                    <a:pt x="88" y="342"/>
                    <a:pt x="88" y="263"/>
                  </a:cubicBezTo>
                  <a:cubicBezTo>
                    <a:pt x="76" y="171"/>
                    <a:pt x="57" y="92"/>
                    <a:pt x="38" y="12"/>
                  </a:cubicBezTo>
                  <a:cubicBezTo>
                    <a:pt x="34" y="4"/>
                    <a:pt x="27" y="1"/>
                    <a:pt x="2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3"/>
            <p:cNvSpPr/>
            <p:nvPr/>
          </p:nvSpPr>
          <p:spPr>
            <a:xfrm>
              <a:off x="4905709" y="2306118"/>
              <a:ext cx="39019" cy="183326"/>
            </a:xfrm>
            <a:custGeom>
              <a:rect b="b" l="l" r="r" t="t"/>
              <a:pathLst>
                <a:path extrusionOk="0" h="888" w="189">
                  <a:moveTo>
                    <a:pt x="163" y="0"/>
                  </a:moveTo>
                  <a:cubicBezTo>
                    <a:pt x="158" y="0"/>
                    <a:pt x="154" y="2"/>
                    <a:pt x="150" y="5"/>
                  </a:cubicBezTo>
                  <a:cubicBezTo>
                    <a:pt x="102" y="135"/>
                    <a:pt x="42" y="256"/>
                    <a:pt x="20" y="405"/>
                  </a:cubicBezTo>
                  <a:cubicBezTo>
                    <a:pt x="1" y="557"/>
                    <a:pt x="1" y="728"/>
                    <a:pt x="42" y="877"/>
                  </a:cubicBezTo>
                  <a:cubicBezTo>
                    <a:pt x="46" y="884"/>
                    <a:pt x="52" y="887"/>
                    <a:pt x="58" y="887"/>
                  </a:cubicBezTo>
                  <a:cubicBezTo>
                    <a:pt x="68" y="887"/>
                    <a:pt x="77" y="879"/>
                    <a:pt x="71" y="867"/>
                  </a:cubicBezTo>
                  <a:cubicBezTo>
                    <a:pt x="30" y="737"/>
                    <a:pt x="42" y="607"/>
                    <a:pt x="42" y="475"/>
                  </a:cubicBezTo>
                  <a:cubicBezTo>
                    <a:pt x="52" y="306"/>
                    <a:pt x="112" y="174"/>
                    <a:pt x="182" y="25"/>
                  </a:cubicBezTo>
                  <a:cubicBezTo>
                    <a:pt x="188" y="11"/>
                    <a:pt x="175" y="0"/>
                    <a:pt x="16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3"/>
            <p:cNvSpPr/>
            <p:nvPr/>
          </p:nvSpPr>
          <p:spPr>
            <a:xfrm>
              <a:off x="4886923" y="2389316"/>
              <a:ext cx="10529" cy="46451"/>
            </a:xfrm>
            <a:custGeom>
              <a:rect b="b" l="l" r="r" t="t"/>
              <a:pathLst>
                <a:path extrusionOk="0" h="225" w="51">
                  <a:moveTo>
                    <a:pt x="30" y="1"/>
                  </a:moveTo>
                  <a:cubicBezTo>
                    <a:pt x="22" y="1"/>
                    <a:pt x="12" y="6"/>
                    <a:pt x="12" y="12"/>
                  </a:cubicBezTo>
                  <a:cubicBezTo>
                    <a:pt x="0" y="84"/>
                    <a:pt x="0" y="144"/>
                    <a:pt x="22" y="214"/>
                  </a:cubicBezTo>
                  <a:cubicBezTo>
                    <a:pt x="22" y="221"/>
                    <a:pt x="26" y="224"/>
                    <a:pt x="32" y="224"/>
                  </a:cubicBezTo>
                  <a:cubicBezTo>
                    <a:pt x="40" y="224"/>
                    <a:pt x="51" y="216"/>
                    <a:pt x="51" y="204"/>
                  </a:cubicBezTo>
                  <a:cubicBezTo>
                    <a:pt x="32" y="144"/>
                    <a:pt x="32" y="84"/>
                    <a:pt x="41" y="12"/>
                  </a:cubicBezTo>
                  <a:cubicBezTo>
                    <a:pt x="41" y="3"/>
                    <a:pt x="36" y="1"/>
                    <a:pt x="3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3"/>
            <p:cNvSpPr/>
            <p:nvPr/>
          </p:nvSpPr>
          <p:spPr>
            <a:xfrm>
              <a:off x="4806410" y="2510911"/>
              <a:ext cx="17755" cy="77005"/>
            </a:xfrm>
            <a:custGeom>
              <a:rect b="b" l="l" r="r" t="t"/>
              <a:pathLst>
                <a:path extrusionOk="0" h="373" w="86">
                  <a:moveTo>
                    <a:pt x="26" y="0"/>
                  </a:moveTo>
                  <a:cubicBezTo>
                    <a:pt x="18" y="0"/>
                    <a:pt x="10" y="5"/>
                    <a:pt x="10" y="15"/>
                  </a:cubicBezTo>
                  <a:cubicBezTo>
                    <a:pt x="0" y="135"/>
                    <a:pt x="10" y="246"/>
                    <a:pt x="51" y="366"/>
                  </a:cubicBezTo>
                  <a:cubicBezTo>
                    <a:pt x="55" y="370"/>
                    <a:pt x="62" y="373"/>
                    <a:pt x="69" y="373"/>
                  </a:cubicBezTo>
                  <a:cubicBezTo>
                    <a:pt x="78" y="373"/>
                    <a:pt x="85" y="368"/>
                    <a:pt x="80" y="357"/>
                  </a:cubicBezTo>
                  <a:cubicBezTo>
                    <a:pt x="41" y="246"/>
                    <a:pt x="29" y="135"/>
                    <a:pt x="41" y="15"/>
                  </a:cubicBezTo>
                  <a:cubicBezTo>
                    <a:pt x="41" y="5"/>
                    <a:pt x="34" y="0"/>
                    <a:pt x="2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3"/>
            <p:cNvSpPr/>
            <p:nvPr/>
          </p:nvSpPr>
          <p:spPr>
            <a:xfrm>
              <a:off x="4785559" y="2474164"/>
              <a:ext cx="22709" cy="45212"/>
            </a:xfrm>
            <a:custGeom>
              <a:rect b="b" l="l" r="r" t="t"/>
              <a:pathLst>
                <a:path extrusionOk="0" h="219" w="110">
                  <a:moveTo>
                    <a:pt x="88" y="0"/>
                  </a:moveTo>
                  <a:cubicBezTo>
                    <a:pt x="86" y="0"/>
                    <a:pt x="84" y="1"/>
                    <a:pt x="82" y="3"/>
                  </a:cubicBezTo>
                  <a:cubicBezTo>
                    <a:pt x="22" y="63"/>
                    <a:pt x="10" y="133"/>
                    <a:pt x="0" y="203"/>
                  </a:cubicBezTo>
                  <a:cubicBezTo>
                    <a:pt x="0" y="213"/>
                    <a:pt x="8" y="219"/>
                    <a:pt x="16" y="219"/>
                  </a:cubicBezTo>
                  <a:cubicBezTo>
                    <a:pt x="24" y="219"/>
                    <a:pt x="32" y="213"/>
                    <a:pt x="32" y="203"/>
                  </a:cubicBezTo>
                  <a:cubicBezTo>
                    <a:pt x="41" y="142"/>
                    <a:pt x="51" y="73"/>
                    <a:pt x="101" y="22"/>
                  </a:cubicBezTo>
                  <a:cubicBezTo>
                    <a:pt x="109" y="14"/>
                    <a:pt x="98" y="0"/>
                    <a:pt x="8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3"/>
            <p:cNvSpPr/>
            <p:nvPr/>
          </p:nvSpPr>
          <p:spPr>
            <a:xfrm>
              <a:off x="5371654" y="4150701"/>
              <a:ext cx="1272134" cy="279118"/>
            </a:xfrm>
            <a:custGeom>
              <a:rect b="b" l="l" r="r" t="t"/>
              <a:pathLst>
                <a:path extrusionOk="0" h="1352" w="6162">
                  <a:moveTo>
                    <a:pt x="3968" y="0"/>
                  </a:moveTo>
                  <a:cubicBezTo>
                    <a:pt x="3366" y="0"/>
                    <a:pt x="2530" y="25"/>
                    <a:pt x="1305" y="78"/>
                  </a:cubicBezTo>
                  <a:cubicBezTo>
                    <a:pt x="915" y="78"/>
                    <a:pt x="602" y="128"/>
                    <a:pt x="272" y="340"/>
                  </a:cubicBezTo>
                  <a:cubicBezTo>
                    <a:pt x="212" y="379"/>
                    <a:pt x="31" y="461"/>
                    <a:pt x="22" y="530"/>
                  </a:cubicBezTo>
                  <a:cubicBezTo>
                    <a:pt x="0" y="629"/>
                    <a:pt x="171" y="629"/>
                    <a:pt x="262" y="660"/>
                  </a:cubicBezTo>
                  <a:cubicBezTo>
                    <a:pt x="482" y="740"/>
                    <a:pt x="713" y="800"/>
                    <a:pt x="953" y="851"/>
                  </a:cubicBezTo>
                  <a:cubicBezTo>
                    <a:pt x="1577" y="990"/>
                    <a:pt x="2198" y="1161"/>
                    <a:pt x="2829" y="1272"/>
                  </a:cubicBezTo>
                  <a:cubicBezTo>
                    <a:pt x="2930" y="1291"/>
                    <a:pt x="3051" y="1351"/>
                    <a:pt x="3161" y="1351"/>
                  </a:cubicBezTo>
                  <a:cubicBezTo>
                    <a:pt x="3272" y="1342"/>
                    <a:pt x="3402" y="1243"/>
                    <a:pt x="3503" y="1192"/>
                  </a:cubicBezTo>
                  <a:cubicBezTo>
                    <a:pt x="3934" y="1002"/>
                    <a:pt x="4435" y="920"/>
                    <a:pt x="4888" y="749"/>
                  </a:cubicBezTo>
                  <a:cubicBezTo>
                    <a:pt x="5068" y="680"/>
                    <a:pt x="5268" y="651"/>
                    <a:pt x="5458" y="610"/>
                  </a:cubicBezTo>
                  <a:cubicBezTo>
                    <a:pt x="5610" y="581"/>
                    <a:pt x="5899" y="569"/>
                    <a:pt x="6019" y="480"/>
                  </a:cubicBezTo>
                  <a:cubicBezTo>
                    <a:pt x="6161" y="379"/>
                    <a:pt x="6031" y="309"/>
                    <a:pt x="5930" y="258"/>
                  </a:cubicBezTo>
                  <a:cubicBezTo>
                    <a:pt x="5829" y="208"/>
                    <a:pt x="5718" y="179"/>
                    <a:pt x="5610" y="148"/>
                  </a:cubicBezTo>
                  <a:cubicBezTo>
                    <a:pt x="5234" y="53"/>
                    <a:pt x="4851" y="0"/>
                    <a:pt x="39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3"/>
            <p:cNvSpPr/>
            <p:nvPr/>
          </p:nvSpPr>
          <p:spPr>
            <a:xfrm>
              <a:off x="5351216" y="4145953"/>
              <a:ext cx="1307024" cy="287376"/>
            </a:xfrm>
            <a:custGeom>
              <a:rect b="b" l="l" r="r" t="t"/>
              <a:pathLst>
                <a:path extrusionOk="0" h="1392" w="6331">
                  <a:moveTo>
                    <a:pt x="4223" y="40"/>
                  </a:moveTo>
                  <a:cubicBezTo>
                    <a:pt x="4645" y="50"/>
                    <a:pt x="5066" y="62"/>
                    <a:pt x="5488" y="142"/>
                  </a:cubicBezTo>
                  <a:cubicBezTo>
                    <a:pt x="5557" y="151"/>
                    <a:pt x="5627" y="171"/>
                    <a:pt x="5697" y="192"/>
                  </a:cubicBezTo>
                  <a:cubicBezTo>
                    <a:pt x="5829" y="221"/>
                    <a:pt x="5969" y="262"/>
                    <a:pt x="6090" y="332"/>
                  </a:cubicBezTo>
                  <a:cubicBezTo>
                    <a:pt x="6299" y="462"/>
                    <a:pt x="5950" y="553"/>
                    <a:pt x="5858" y="563"/>
                  </a:cubicBezTo>
                  <a:cubicBezTo>
                    <a:pt x="5598" y="614"/>
                    <a:pt x="5336" y="642"/>
                    <a:pt x="5085" y="724"/>
                  </a:cubicBezTo>
                  <a:cubicBezTo>
                    <a:pt x="4794" y="804"/>
                    <a:pt x="4505" y="905"/>
                    <a:pt x="4214" y="984"/>
                  </a:cubicBezTo>
                  <a:cubicBezTo>
                    <a:pt x="3942" y="1064"/>
                    <a:pt x="3682" y="1146"/>
                    <a:pt x="3431" y="1285"/>
                  </a:cubicBezTo>
                  <a:cubicBezTo>
                    <a:pt x="3371" y="1326"/>
                    <a:pt x="3301" y="1355"/>
                    <a:pt x="3229" y="1355"/>
                  </a:cubicBezTo>
                  <a:cubicBezTo>
                    <a:pt x="3159" y="1355"/>
                    <a:pt x="3089" y="1326"/>
                    <a:pt x="3020" y="1305"/>
                  </a:cubicBezTo>
                  <a:cubicBezTo>
                    <a:pt x="2868" y="1254"/>
                    <a:pt x="2709" y="1235"/>
                    <a:pt x="2557" y="1206"/>
                  </a:cubicBezTo>
                  <a:cubicBezTo>
                    <a:pt x="2247" y="1134"/>
                    <a:pt x="1926" y="1064"/>
                    <a:pt x="1616" y="984"/>
                  </a:cubicBezTo>
                  <a:cubicBezTo>
                    <a:pt x="1303" y="915"/>
                    <a:pt x="992" y="854"/>
                    <a:pt x="691" y="763"/>
                  </a:cubicBezTo>
                  <a:cubicBezTo>
                    <a:pt x="542" y="724"/>
                    <a:pt x="390" y="674"/>
                    <a:pt x="241" y="633"/>
                  </a:cubicBezTo>
                  <a:cubicBezTo>
                    <a:pt x="210" y="633"/>
                    <a:pt x="171" y="623"/>
                    <a:pt x="140" y="592"/>
                  </a:cubicBezTo>
                  <a:cubicBezTo>
                    <a:pt x="99" y="544"/>
                    <a:pt x="200" y="484"/>
                    <a:pt x="231" y="471"/>
                  </a:cubicBezTo>
                  <a:cubicBezTo>
                    <a:pt x="280" y="433"/>
                    <a:pt x="330" y="411"/>
                    <a:pt x="381" y="382"/>
                  </a:cubicBezTo>
                  <a:cubicBezTo>
                    <a:pt x="698" y="194"/>
                    <a:pt x="1028" y="133"/>
                    <a:pt x="1395" y="123"/>
                  </a:cubicBezTo>
                  <a:lnTo>
                    <a:pt x="1395" y="123"/>
                  </a:lnTo>
                  <a:cubicBezTo>
                    <a:pt x="1396" y="123"/>
                    <a:pt x="1397" y="124"/>
                    <a:pt x="1399" y="124"/>
                  </a:cubicBezTo>
                  <a:cubicBezTo>
                    <a:pt x="1400" y="124"/>
                    <a:pt x="1402" y="123"/>
                    <a:pt x="1404" y="122"/>
                  </a:cubicBezTo>
                  <a:lnTo>
                    <a:pt x="1404" y="122"/>
                  </a:lnTo>
                  <a:cubicBezTo>
                    <a:pt x="1404" y="122"/>
                    <a:pt x="1404" y="122"/>
                    <a:pt x="1404" y="122"/>
                  </a:cubicBezTo>
                  <a:cubicBezTo>
                    <a:pt x="1405" y="122"/>
                    <a:pt x="1406" y="122"/>
                    <a:pt x="1407" y="122"/>
                  </a:cubicBezTo>
                  <a:lnTo>
                    <a:pt x="1407" y="122"/>
                  </a:lnTo>
                  <a:cubicBezTo>
                    <a:pt x="2350" y="81"/>
                    <a:pt x="3281" y="40"/>
                    <a:pt x="4223" y="40"/>
                  </a:cubicBezTo>
                  <a:close/>
                  <a:moveTo>
                    <a:pt x="4089" y="0"/>
                  </a:moveTo>
                  <a:cubicBezTo>
                    <a:pt x="3195" y="0"/>
                    <a:pt x="2297" y="45"/>
                    <a:pt x="1404" y="81"/>
                  </a:cubicBezTo>
                  <a:cubicBezTo>
                    <a:pt x="1154" y="81"/>
                    <a:pt x="903" y="110"/>
                    <a:pt x="653" y="202"/>
                  </a:cubicBezTo>
                  <a:cubicBezTo>
                    <a:pt x="552" y="243"/>
                    <a:pt x="451" y="291"/>
                    <a:pt x="352" y="351"/>
                  </a:cubicBezTo>
                  <a:cubicBezTo>
                    <a:pt x="270" y="402"/>
                    <a:pt x="181" y="433"/>
                    <a:pt x="121" y="503"/>
                  </a:cubicBezTo>
                  <a:cubicBezTo>
                    <a:pt x="0" y="633"/>
                    <a:pt x="270" y="683"/>
                    <a:pt x="330" y="703"/>
                  </a:cubicBezTo>
                  <a:cubicBezTo>
                    <a:pt x="472" y="734"/>
                    <a:pt x="612" y="784"/>
                    <a:pt x="752" y="823"/>
                  </a:cubicBezTo>
                  <a:cubicBezTo>
                    <a:pt x="913" y="864"/>
                    <a:pt x="1074" y="905"/>
                    <a:pt x="1233" y="934"/>
                  </a:cubicBezTo>
                  <a:cubicBezTo>
                    <a:pt x="1544" y="1004"/>
                    <a:pt x="1857" y="1085"/>
                    <a:pt x="2167" y="1155"/>
                  </a:cubicBezTo>
                  <a:cubicBezTo>
                    <a:pt x="2468" y="1225"/>
                    <a:pt x="2779" y="1266"/>
                    <a:pt x="3070" y="1355"/>
                  </a:cubicBezTo>
                  <a:cubicBezTo>
                    <a:pt x="3132" y="1378"/>
                    <a:pt x="3184" y="1391"/>
                    <a:pt x="3237" y="1391"/>
                  </a:cubicBezTo>
                  <a:cubicBezTo>
                    <a:pt x="3279" y="1391"/>
                    <a:pt x="3322" y="1383"/>
                    <a:pt x="3371" y="1365"/>
                  </a:cubicBezTo>
                  <a:cubicBezTo>
                    <a:pt x="3492" y="1314"/>
                    <a:pt x="3612" y="1235"/>
                    <a:pt x="3732" y="1184"/>
                  </a:cubicBezTo>
                  <a:cubicBezTo>
                    <a:pt x="4024" y="1073"/>
                    <a:pt x="4313" y="1004"/>
                    <a:pt x="4604" y="915"/>
                  </a:cubicBezTo>
                  <a:cubicBezTo>
                    <a:pt x="4905" y="833"/>
                    <a:pt x="5187" y="724"/>
                    <a:pt x="5488" y="664"/>
                  </a:cubicBezTo>
                  <a:cubicBezTo>
                    <a:pt x="5697" y="623"/>
                    <a:pt x="5928" y="633"/>
                    <a:pt x="6118" y="532"/>
                  </a:cubicBezTo>
                  <a:cubicBezTo>
                    <a:pt x="6330" y="411"/>
                    <a:pt x="6080" y="272"/>
                    <a:pt x="5959" y="231"/>
                  </a:cubicBezTo>
                  <a:cubicBezTo>
                    <a:pt x="5839" y="183"/>
                    <a:pt x="5697" y="142"/>
                    <a:pt x="5567" y="122"/>
                  </a:cubicBezTo>
                  <a:cubicBezTo>
                    <a:pt x="5187" y="31"/>
                    <a:pt x="4785" y="12"/>
                    <a:pt x="4394" y="2"/>
                  </a:cubicBezTo>
                  <a:cubicBezTo>
                    <a:pt x="4293" y="1"/>
                    <a:pt x="4191" y="0"/>
                    <a:pt x="408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3"/>
            <p:cNvSpPr/>
            <p:nvPr/>
          </p:nvSpPr>
          <p:spPr>
            <a:xfrm>
              <a:off x="5958162" y="4304915"/>
              <a:ext cx="335272" cy="95998"/>
            </a:xfrm>
            <a:custGeom>
              <a:rect b="b" l="l" r="r" t="t"/>
              <a:pathLst>
                <a:path extrusionOk="0" h="465" w="1624">
                  <a:moveTo>
                    <a:pt x="1600" y="1"/>
                  </a:moveTo>
                  <a:cubicBezTo>
                    <a:pt x="1598" y="1"/>
                    <a:pt x="1596" y="1"/>
                    <a:pt x="1594" y="2"/>
                  </a:cubicBezTo>
                  <a:cubicBezTo>
                    <a:pt x="1312" y="94"/>
                    <a:pt x="1033" y="164"/>
                    <a:pt x="742" y="234"/>
                  </a:cubicBezTo>
                  <a:cubicBezTo>
                    <a:pt x="621" y="265"/>
                    <a:pt x="501" y="284"/>
                    <a:pt x="381" y="315"/>
                  </a:cubicBezTo>
                  <a:cubicBezTo>
                    <a:pt x="325" y="333"/>
                    <a:pt x="269" y="359"/>
                    <a:pt x="246" y="420"/>
                  </a:cubicBezTo>
                  <a:lnTo>
                    <a:pt x="246" y="420"/>
                  </a:lnTo>
                  <a:cubicBezTo>
                    <a:pt x="172" y="400"/>
                    <a:pt x="104" y="364"/>
                    <a:pt x="29" y="364"/>
                  </a:cubicBezTo>
                  <a:cubicBezTo>
                    <a:pt x="0" y="364"/>
                    <a:pt x="0" y="405"/>
                    <a:pt x="29" y="405"/>
                  </a:cubicBezTo>
                  <a:cubicBezTo>
                    <a:pt x="109" y="405"/>
                    <a:pt x="181" y="445"/>
                    <a:pt x="251" y="465"/>
                  </a:cubicBezTo>
                  <a:cubicBezTo>
                    <a:pt x="260" y="465"/>
                    <a:pt x="270" y="455"/>
                    <a:pt x="279" y="445"/>
                  </a:cubicBezTo>
                  <a:cubicBezTo>
                    <a:pt x="311" y="354"/>
                    <a:pt x="431" y="344"/>
                    <a:pt x="511" y="335"/>
                  </a:cubicBezTo>
                  <a:cubicBezTo>
                    <a:pt x="631" y="303"/>
                    <a:pt x="751" y="275"/>
                    <a:pt x="862" y="243"/>
                  </a:cubicBezTo>
                  <a:cubicBezTo>
                    <a:pt x="1113" y="183"/>
                    <a:pt x="1363" y="113"/>
                    <a:pt x="1604" y="43"/>
                  </a:cubicBezTo>
                  <a:cubicBezTo>
                    <a:pt x="1623" y="35"/>
                    <a:pt x="1615" y="1"/>
                    <a:pt x="160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3"/>
            <p:cNvSpPr/>
            <p:nvPr/>
          </p:nvSpPr>
          <p:spPr>
            <a:xfrm>
              <a:off x="6472001" y="4222543"/>
              <a:ext cx="137701" cy="29522"/>
            </a:xfrm>
            <a:custGeom>
              <a:rect b="b" l="l" r="r" t="t"/>
              <a:pathLst>
                <a:path extrusionOk="0" h="143" w="667">
                  <a:moveTo>
                    <a:pt x="639" y="0"/>
                  </a:moveTo>
                  <a:cubicBezTo>
                    <a:pt x="636" y="0"/>
                    <a:pt x="633" y="1"/>
                    <a:pt x="629" y="2"/>
                  </a:cubicBezTo>
                  <a:cubicBezTo>
                    <a:pt x="429" y="31"/>
                    <a:pt x="220" y="40"/>
                    <a:pt x="18" y="100"/>
                  </a:cubicBezTo>
                  <a:cubicBezTo>
                    <a:pt x="0" y="111"/>
                    <a:pt x="6" y="143"/>
                    <a:pt x="21" y="143"/>
                  </a:cubicBezTo>
                  <a:cubicBezTo>
                    <a:pt x="23" y="143"/>
                    <a:pt x="25" y="142"/>
                    <a:pt x="27" y="141"/>
                  </a:cubicBezTo>
                  <a:cubicBezTo>
                    <a:pt x="230" y="81"/>
                    <a:pt x="439" y="72"/>
                    <a:pt x="641" y="40"/>
                  </a:cubicBezTo>
                  <a:cubicBezTo>
                    <a:pt x="667" y="32"/>
                    <a:pt x="662" y="0"/>
                    <a:pt x="63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3"/>
            <p:cNvSpPr/>
            <p:nvPr/>
          </p:nvSpPr>
          <p:spPr>
            <a:xfrm>
              <a:off x="5433587" y="4261974"/>
              <a:ext cx="180642" cy="46038"/>
            </a:xfrm>
            <a:custGeom>
              <a:rect b="b" l="l" r="r" t="t"/>
              <a:pathLst>
                <a:path extrusionOk="0" h="223" w="875">
                  <a:moveTo>
                    <a:pt x="32" y="1"/>
                  </a:moveTo>
                  <a:cubicBezTo>
                    <a:pt x="13" y="1"/>
                    <a:pt x="1" y="42"/>
                    <a:pt x="23" y="42"/>
                  </a:cubicBezTo>
                  <a:cubicBezTo>
                    <a:pt x="292" y="112"/>
                    <a:pt x="574" y="162"/>
                    <a:pt x="844" y="222"/>
                  </a:cubicBezTo>
                  <a:cubicBezTo>
                    <a:pt x="865" y="222"/>
                    <a:pt x="875" y="182"/>
                    <a:pt x="856" y="182"/>
                  </a:cubicBezTo>
                  <a:cubicBezTo>
                    <a:pt x="584" y="121"/>
                    <a:pt x="302" y="71"/>
                    <a:pt x="3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3"/>
            <p:cNvSpPr/>
            <p:nvPr/>
          </p:nvSpPr>
          <p:spPr>
            <a:xfrm>
              <a:off x="5589246" y="3134787"/>
              <a:ext cx="60283" cy="27664"/>
            </a:xfrm>
            <a:custGeom>
              <a:rect b="b" l="l" r="r" t="t"/>
              <a:pathLst>
                <a:path extrusionOk="0" h="134" w="292">
                  <a:moveTo>
                    <a:pt x="265" y="0"/>
                  </a:moveTo>
                  <a:cubicBezTo>
                    <a:pt x="261" y="0"/>
                    <a:pt x="256" y="1"/>
                    <a:pt x="251" y="3"/>
                  </a:cubicBezTo>
                  <a:cubicBezTo>
                    <a:pt x="178" y="11"/>
                    <a:pt x="88" y="54"/>
                    <a:pt x="19" y="54"/>
                  </a:cubicBezTo>
                  <a:cubicBezTo>
                    <a:pt x="13" y="54"/>
                    <a:pt x="7" y="54"/>
                    <a:pt x="1" y="53"/>
                  </a:cubicBezTo>
                  <a:lnTo>
                    <a:pt x="1" y="53"/>
                  </a:lnTo>
                  <a:cubicBezTo>
                    <a:pt x="69" y="112"/>
                    <a:pt x="128" y="134"/>
                    <a:pt x="174" y="134"/>
                  </a:cubicBezTo>
                  <a:cubicBezTo>
                    <a:pt x="238" y="134"/>
                    <a:pt x="279" y="93"/>
                    <a:pt x="292" y="53"/>
                  </a:cubicBezTo>
                  <a:cubicBezTo>
                    <a:pt x="292" y="19"/>
                    <a:pt x="285" y="0"/>
                    <a:pt x="2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3"/>
            <p:cNvSpPr/>
            <p:nvPr/>
          </p:nvSpPr>
          <p:spPr>
            <a:xfrm>
              <a:off x="5583259" y="3130658"/>
              <a:ext cx="72257" cy="36335"/>
            </a:xfrm>
            <a:custGeom>
              <a:rect b="b" l="l" r="r" t="t"/>
              <a:pathLst>
                <a:path extrusionOk="0" h="176" w="350">
                  <a:moveTo>
                    <a:pt x="251" y="44"/>
                  </a:moveTo>
                  <a:cubicBezTo>
                    <a:pt x="280" y="44"/>
                    <a:pt x="299" y="64"/>
                    <a:pt x="290" y="92"/>
                  </a:cubicBezTo>
                  <a:cubicBezTo>
                    <a:pt x="270" y="126"/>
                    <a:pt x="241" y="139"/>
                    <a:pt x="210" y="139"/>
                  </a:cubicBezTo>
                  <a:cubicBezTo>
                    <a:pt x="166" y="139"/>
                    <a:pt x="118" y="115"/>
                    <a:pt x="81" y="89"/>
                  </a:cubicBezTo>
                  <a:lnTo>
                    <a:pt x="81" y="89"/>
                  </a:lnTo>
                  <a:cubicBezTo>
                    <a:pt x="110" y="84"/>
                    <a:pt x="137" y="76"/>
                    <a:pt x="169" y="64"/>
                  </a:cubicBezTo>
                  <a:cubicBezTo>
                    <a:pt x="201" y="64"/>
                    <a:pt x="220" y="54"/>
                    <a:pt x="251" y="44"/>
                  </a:cubicBezTo>
                  <a:close/>
                  <a:moveTo>
                    <a:pt x="279" y="0"/>
                  </a:moveTo>
                  <a:cubicBezTo>
                    <a:pt x="196" y="0"/>
                    <a:pt x="120" y="55"/>
                    <a:pt x="45" y="55"/>
                  </a:cubicBezTo>
                  <a:cubicBezTo>
                    <a:pt x="43" y="55"/>
                    <a:pt x="42" y="55"/>
                    <a:pt x="40" y="55"/>
                  </a:cubicBezTo>
                  <a:lnTo>
                    <a:pt x="40" y="55"/>
                  </a:lnTo>
                  <a:cubicBezTo>
                    <a:pt x="40" y="54"/>
                    <a:pt x="39" y="54"/>
                    <a:pt x="39" y="54"/>
                  </a:cubicBezTo>
                  <a:cubicBezTo>
                    <a:pt x="36" y="52"/>
                    <a:pt x="32" y="51"/>
                    <a:pt x="28" y="51"/>
                  </a:cubicBezTo>
                  <a:cubicBezTo>
                    <a:pt x="25" y="51"/>
                    <a:pt x="22" y="52"/>
                    <a:pt x="20" y="52"/>
                  </a:cubicBezTo>
                  <a:lnTo>
                    <a:pt x="20" y="52"/>
                  </a:lnTo>
                  <a:cubicBezTo>
                    <a:pt x="14" y="53"/>
                    <a:pt x="10" y="55"/>
                    <a:pt x="8" y="59"/>
                  </a:cubicBezTo>
                  <a:lnTo>
                    <a:pt x="8" y="59"/>
                  </a:lnTo>
                  <a:cubicBezTo>
                    <a:pt x="2" y="65"/>
                    <a:pt x="0" y="74"/>
                    <a:pt x="10" y="83"/>
                  </a:cubicBezTo>
                  <a:cubicBezTo>
                    <a:pt x="60" y="127"/>
                    <a:pt x="143" y="176"/>
                    <a:pt x="215" y="176"/>
                  </a:cubicBezTo>
                  <a:cubicBezTo>
                    <a:pt x="257" y="176"/>
                    <a:pt x="295" y="159"/>
                    <a:pt x="321" y="114"/>
                  </a:cubicBezTo>
                  <a:cubicBezTo>
                    <a:pt x="340" y="83"/>
                    <a:pt x="350" y="13"/>
                    <a:pt x="311" y="3"/>
                  </a:cubicBezTo>
                  <a:cubicBezTo>
                    <a:pt x="300" y="1"/>
                    <a:pt x="289" y="0"/>
                    <a:pt x="27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3"/>
            <p:cNvSpPr/>
            <p:nvPr/>
          </p:nvSpPr>
          <p:spPr>
            <a:xfrm>
              <a:off x="5508320" y="2998534"/>
              <a:ext cx="207480" cy="284279"/>
            </a:xfrm>
            <a:custGeom>
              <a:rect b="b" l="l" r="r" t="t"/>
              <a:pathLst>
                <a:path extrusionOk="0" h="1377" w="1005">
                  <a:moveTo>
                    <a:pt x="60" y="0"/>
                  </a:moveTo>
                  <a:cubicBezTo>
                    <a:pt x="12" y="10"/>
                    <a:pt x="0" y="41"/>
                    <a:pt x="12" y="61"/>
                  </a:cubicBezTo>
                  <a:cubicBezTo>
                    <a:pt x="60" y="160"/>
                    <a:pt x="955" y="1376"/>
                    <a:pt x="993" y="1376"/>
                  </a:cubicBezTo>
                  <a:cubicBezTo>
                    <a:pt x="994" y="1376"/>
                    <a:pt x="994" y="1376"/>
                    <a:pt x="995" y="1375"/>
                  </a:cubicBezTo>
                  <a:cubicBezTo>
                    <a:pt x="1004" y="1346"/>
                    <a:pt x="92" y="51"/>
                    <a:pt x="60" y="0"/>
                  </a:cubicBez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3"/>
            <p:cNvSpPr/>
            <p:nvPr/>
          </p:nvSpPr>
          <p:spPr>
            <a:xfrm>
              <a:off x="5495727" y="2994611"/>
              <a:ext cx="221932" cy="291711"/>
            </a:xfrm>
            <a:custGeom>
              <a:rect b="b" l="l" r="r" t="t"/>
              <a:pathLst>
                <a:path extrusionOk="0" h="1413" w="1075">
                  <a:moveTo>
                    <a:pt x="111" y="45"/>
                  </a:moveTo>
                  <a:cubicBezTo>
                    <a:pt x="220" y="231"/>
                    <a:pt x="356" y="395"/>
                    <a:pt x="473" y="571"/>
                  </a:cubicBezTo>
                  <a:cubicBezTo>
                    <a:pt x="609" y="762"/>
                    <a:pt x="745" y="954"/>
                    <a:pt x="876" y="1151"/>
                  </a:cubicBezTo>
                  <a:lnTo>
                    <a:pt x="876" y="1151"/>
                  </a:lnTo>
                  <a:cubicBezTo>
                    <a:pt x="859" y="1129"/>
                    <a:pt x="842" y="1106"/>
                    <a:pt x="824" y="1084"/>
                  </a:cubicBezTo>
                  <a:cubicBezTo>
                    <a:pt x="625" y="833"/>
                    <a:pt x="434" y="571"/>
                    <a:pt x="254" y="311"/>
                  </a:cubicBezTo>
                  <a:cubicBezTo>
                    <a:pt x="213" y="260"/>
                    <a:pt x="172" y="210"/>
                    <a:pt x="143" y="150"/>
                  </a:cubicBezTo>
                  <a:cubicBezTo>
                    <a:pt x="123" y="131"/>
                    <a:pt x="59" y="68"/>
                    <a:pt x="111" y="45"/>
                  </a:cubicBezTo>
                  <a:close/>
                  <a:moveTo>
                    <a:pt x="112" y="0"/>
                  </a:moveTo>
                  <a:cubicBezTo>
                    <a:pt x="1" y="19"/>
                    <a:pt x="61" y="111"/>
                    <a:pt x="102" y="171"/>
                  </a:cubicBezTo>
                  <a:cubicBezTo>
                    <a:pt x="172" y="270"/>
                    <a:pt x="242" y="371"/>
                    <a:pt x="324" y="472"/>
                  </a:cubicBezTo>
                  <a:cubicBezTo>
                    <a:pt x="504" y="723"/>
                    <a:pt x="685" y="983"/>
                    <a:pt x="885" y="1223"/>
                  </a:cubicBezTo>
                  <a:cubicBezTo>
                    <a:pt x="926" y="1284"/>
                    <a:pt x="976" y="1353"/>
                    <a:pt x="1036" y="1404"/>
                  </a:cubicBezTo>
                  <a:cubicBezTo>
                    <a:pt x="1044" y="1410"/>
                    <a:pt x="1050" y="1413"/>
                    <a:pt x="1055" y="1413"/>
                  </a:cubicBezTo>
                  <a:cubicBezTo>
                    <a:pt x="1074" y="1413"/>
                    <a:pt x="1071" y="1371"/>
                    <a:pt x="1056" y="1353"/>
                  </a:cubicBezTo>
                  <a:cubicBezTo>
                    <a:pt x="935" y="1134"/>
                    <a:pt x="774" y="922"/>
                    <a:pt x="625" y="713"/>
                  </a:cubicBezTo>
                  <a:cubicBezTo>
                    <a:pt x="463" y="482"/>
                    <a:pt x="283" y="251"/>
                    <a:pt x="143" y="10"/>
                  </a:cubicBezTo>
                  <a:cubicBezTo>
                    <a:pt x="137" y="4"/>
                    <a:pt x="130" y="2"/>
                    <a:pt x="123" y="2"/>
                  </a:cubicBezTo>
                  <a:cubicBezTo>
                    <a:pt x="123" y="2"/>
                    <a:pt x="123" y="2"/>
                    <a:pt x="122" y="2"/>
                  </a:cubicBezTo>
                  <a:lnTo>
                    <a:pt x="122" y="2"/>
                  </a:lnTo>
                  <a:cubicBezTo>
                    <a:pt x="119" y="1"/>
                    <a:pt x="116" y="0"/>
                    <a:pt x="11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3"/>
            <p:cNvSpPr/>
            <p:nvPr/>
          </p:nvSpPr>
          <p:spPr>
            <a:xfrm>
              <a:off x="5541557" y="2978096"/>
              <a:ext cx="174242" cy="304718"/>
            </a:xfrm>
            <a:custGeom>
              <a:rect b="b" l="l" r="r" t="t"/>
              <a:pathLst>
                <a:path extrusionOk="0" h="1476" w="844">
                  <a:moveTo>
                    <a:pt x="61" y="1"/>
                  </a:moveTo>
                  <a:cubicBezTo>
                    <a:pt x="10" y="1"/>
                    <a:pt x="0" y="30"/>
                    <a:pt x="10" y="61"/>
                  </a:cubicBezTo>
                  <a:cubicBezTo>
                    <a:pt x="50" y="158"/>
                    <a:pt x="792" y="1475"/>
                    <a:pt x="832" y="1475"/>
                  </a:cubicBezTo>
                  <a:cubicBezTo>
                    <a:pt x="833" y="1475"/>
                    <a:pt x="833" y="1475"/>
                    <a:pt x="834" y="1474"/>
                  </a:cubicBezTo>
                  <a:cubicBezTo>
                    <a:pt x="843" y="1455"/>
                    <a:pt x="92" y="49"/>
                    <a:pt x="61" y="1"/>
                  </a:cubicBez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3"/>
            <p:cNvSpPr/>
            <p:nvPr/>
          </p:nvSpPr>
          <p:spPr>
            <a:xfrm>
              <a:off x="5531029" y="2973760"/>
              <a:ext cx="186216" cy="312769"/>
            </a:xfrm>
            <a:custGeom>
              <a:rect b="b" l="l" r="r" t="t"/>
              <a:pathLst>
                <a:path extrusionOk="0" h="1515" w="902">
                  <a:moveTo>
                    <a:pt x="107" y="42"/>
                  </a:moveTo>
                  <a:cubicBezTo>
                    <a:pt x="195" y="238"/>
                    <a:pt x="304" y="415"/>
                    <a:pt x="403" y="602"/>
                  </a:cubicBezTo>
                  <a:cubicBezTo>
                    <a:pt x="526" y="834"/>
                    <a:pt x="651" y="1063"/>
                    <a:pt x="768" y="1293"/>
                  </a:cubicBezTo>
                  <a:lnTo>
                    <a:pt x="768" y="1293"/>
                  </a:lnTo>
                  <a:cubicBezTo>
                    <a:pt x="740" y="1247"/>
                    <a:pt x="713" y="1200"/>
                    <a:pt x="685" y="1153"/>
                  </a:cubicBezTo>
                  <a:cubicBezTo>
                    <a:pt x="523" y="884"/>
                    <a:pt x="362" y="602"/>
                    <a:pt x="213" y="323"/>
                  </a:cubicBezTo>
                  <a:cubicBezTo>
                    <a:pt x="181" y="263"/>
                    <a:pt x="153" y="212"/>
                    <a:pt x="121" y="152"/>
                  </a:cubicBezTo>
                  <a:cubicBezTo>
                    <a:pt x="103" y="131"/>
                    <a:pt x="45" y="55"/>
                    <a:pt x="107" y="42"/>
                  </a:cubicBezTo>
                  <a:close/>
                  <a:moveTo>
                    <a:pt x="112" y="0"/>
                  </a:moveTo>
                  <a:cubicBezTo>
                    <a:pt x="1" y="10"/>
                    <a:pt x="42" y="92"/>
                    <a:pt x="71" y="152"/>
                  </a:cubicBezTo>
                  <a:cubicBezTo>
                    <a:pt x="131" y="263"/>
                    <a:pt x="191" y="371"/>
                    <a:pt x="251" y="482"/>
                  </a:cubicBezTo>
                  <a:cubicBezTo>
                    <a:pt x="403" y="754"/>
                    <a:pt x="564" y="1033"/>
                    <a:pt x="733" y="1305"/>
                  </a:cubicBezTo>
                  <a:cubicBezTo>
                    <a:pt x="764" y="1365"/>
                    <a:pt x="805" y="1445"/>
                    <a:pt x="865" y="1505"/>
                  </a:cubicBezTo>
                  <a:cubicBezTo>
                    <a:pt x="872" y="1512"/>
                    <a:pt x="877" y="1515"/>
                    <a:pt x="882" y="1515"/>
                  </a:cubicBezTo>
                  <a:cubicBezTo>
                    <a:pt x="898" y="1515"/>
                    <a:pt x="902" y="1479"/>
                    <a:pt x="894" y="1454"/>
                  </a:cubicBezTo>
                  <a:cubicBezTo>
                    <a:pt x="793" y="1235"/>
                    <a:pt x="663" y="1014"/>
                    <a:pt x="552" y="792"/>
                  </a:cubicBezTo>
                  <a:cubicBezTo>
                    <a:pt x="414" y="535"/>
                    <a:pt x="255" y="288"/>
                    <a:pt x="135" y="19"/>
                  </a:cubicBezTo>
                  <a:lnTo>
                    <a:pt x="135" y="19"/>
                  </a:lnTo>
                  <a:cubicBezTo>
                    <a:pt x="135" y="13"/>
                    <a:pt x="132" y="8"/>
                    <a:pt x="127" y="4"/>
                  </a:cubicBezTo>
                  <a:lnTo>
                    <a:pt x="127" y="4"/>
                  </a:lnTo>
                  <a:cubicBezTo>
                    <a:pt x="126" y="4"/>
                    <a:pt x="125" y="3"/>
                    <a:pt x="124" y="3"/>
                  </a:cubicBezTo>
                  <a:lnTo>
                    <a:pt x="124" y="3"/>
                  </a:lnTo>
                  <a:cubicBezTo>
                    <a:pt x="121" y="1"/>
                    <a:pt x="117" y="0"/>
                    <a:pt x="11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3"/>
            <p:cNvSpPr/>
            <p:nvPr/>
          </p:nvSpPr>
          <p:spPr>
            <a:xfrm>
              <a:off x="5419343" y="3132310"/>
              <a:ext cx="236177" cy="127585"/>
            </a:xfrm>
            <a:custGeom>
              <a:rect b="b" l="l" r="r" t="t"/>
              <a:pathLst>
                <a:path extrusionOk="0" h="618" w="1144">
                  <a:moveTo>
                    <a:pt x="801" y="1"/>
                  </a:moveTo>
                  <a:cubicBezTo>
                    <a:pt x="748" y="1"/>
                    <a:pt x="695" y="16"/>
                    <a:pt x="643" y="46"/>
                  </a:cubicBezTo>
                  <a:cubicBezTo>
                    <a:pt x="583" y="84"/>
                    <a:pt x="542" y="166"/>
                    <a:pt x="482" y="205"/>
                  </a:cubicBezTo>
                  <a:cubicBezTo>
                    <a:pt x="402" y="246"/>
                    <a:pt x="231" y="217"/>
                    <a:pt x="161" y="255"/>
                  </a:cubicBezTo>
                  <a:cubicBezTo>
                    <a:pt x="0" y="306"/>
                    <a:pt x="60" y="385"/>
                    <a:pt x="60" y="426"/>
                  </a:cubicBezTo>
                  <a:cubicBezTo>
                    <a:pt x="41" y="477"/>
                    <a:pt x="0" y="506"/>
                    <a:pt x="51" y="518"/>
                  </a:cubicBezTo>
                  <a:cubicBezTo>
                    <a:pt x="63" y="520"/>
                    <a:pt x="73" y="520"/>
                    <a:pt x="83" y="520"/>
                  </a:cubicBezTo>
                  <a:cubicBezTo>
                    <a:pt x="103" y="520"/>
                    <a:pt x="119" y="517"/>
                    <a:pt x="137" y="517"/>
                  </a:cubicBezTo>
                  <a:cubicBezTo>
                    <a:pt x="152" y="517"/>
                    <a:pt x="168" y="520"/>
                    <a:pt x="190" y="527"/>
                  </a:cubicBezTo>
                  <a:cubicBezTo>
                    <a:pt x="263" y="537"/>
                    <a:pt x="383" y="566"/>
                    <a:pt x="443" y="588"/>
                  </a:cubicBezTo>
                  <a:cubicBezTo>
                    <a:pt x="501" y="608"/>
                    <a:pt x="595" y="618"/>
                    <a:pt x="686" y="618"/>
                  </a:cubicBezTo>
                  <a:cubicBezTo>
                    <a:pt x="765" y="618"/>
                    <a:pt x="842" y="611"/>
                    <a:pt x="893" y="597"/>
                  </a:cubicBezTo>
                  <a:cubicBezTo>
                    <a:pt x="954" y="578"/>
                    <a:pt x="903" y="527"/>
                    <a:pt x="954" y="496"/>
                  </a:cubicBezTo>
                  <a:cubicBezTo>
                    <a:pt x="1014" y="467"/>
                    <a:pt x="985" y="426"/>
                    <a:pt x="995" y="357"/>
                  </a:cubicBezTo>
                  <a:lnTo>
                    <a:pt x="1064" y="347"/>
                  </a:lnTo>
                  <a:cubicBezTo>
                    <a:pt x="1064" y="337"/>
                    <a:pt x="1074" y="325"/>
                    <a:pt x="1084" y="316"/>
                  </a:cubicBezTo>
                  <a:cubicBezTo>
                    <a:pt x="1084" y="296"/>
                    <a:pt x="1064" y="287"/>
                    <a:pt x="1064" y="277"/>
                  </a:cubicBezTo>
                  <a:cubicBezTo>
                    <a:pt x="1064" y="255"/>
                    <a:pt x="1074" y="265"/>
                    <a:pt x="1084" y="255"/>
                  </a:cubicBezTo>
                  <a:cubicBezTo>
                    <a:pt x="1144" y="217"/>
                    <a:pt x="1105" y="176"/>
                    <a:pt x="1064" y="125"/>
                  </a:cubicBezTo>
                  <a:cubicBezTo>
                    <a:pt x="1023" y="84"/>
                    <a:pt x="963" y="46"/>
                    <a:pt x="913" y="24"/>
                  </a:cubicBezTo>
                  <a:cubicBezTo>
                    <a:pt x="876" y="8"/>
                    <a:pt x="839" y="1"/>
                    <a:pt x="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3"/>
            <p:cNvSpPr/>
            <p:nvPr/>
          </p:nvSpPr>
          <p:spPr>
            <a:xfrm>
              <a:off x="5417278" y="3128387"/>
              <a:ext cx="240306" cy="136049"/>
            </a:xfrm>
            <a:custGeom>
              <a:rect b="b" l="l" r="r" t="t"/>
              <a:pathLst>
                <a:path extrusionOk="0" h="659" w="1164">
                  <a:moveTo>
                    <a:pt x="795" y="39"/>
                  </a:moveTo>
                  <a:cubicBezTo>
                    <a:pt x="919" y="39"/>
                    <a:pt x="1136" y="141"/>
                    <a:pt x="1065" y="274"/>
                  </a:cubicBezTo>
                  <a:cubicBezTo>
                    <a:pt x="1055" y="284"/>
                    <a:pt x="1055" y="306"/>
                    <a:pt x="1065" y="315"/>
                  </a:cubicBezTo>
                  <a:cubicBezTo>
                    <a:pt x="1084" y="356"/>
                    <a:pt x="1024" y="356"/>
                    <a:pt x="1005" y="356"/>
                  </a:cubicBezTo>
                  <a:cubicBezTo>
                    <a:pt x="995" y="356"/>
                    <a:pt x="983" y="366"/>
                    <a:pt x="983" y="376"/>
                  </a:cubicBezTo>
                  <a:lnTo>
                    <a:pt x="983" y="445"/>
                  </a:lnTo>
                  <a:cubicBezTo>
                    <a:pt x="983" y="515"/>
                    <a:pt x="954" y="486"/>
                    <a:pt x="935" y="515"/>
                  </a:cubicBezTo>
                  <a:cubicBezTo>
                    <a:pt x="903" y="575"/>
                    <a:pt x="884" y="607"/>
                    <a:pt x="814" y="616"/>
                  </a:cubicBezTo>
                  <a:cubicBezTo>
                    <a:pt x="786" y="619"/>
                    <a:pt x="758" y="620"/>
                    <a:pt x="729" y="620"/>
                  </a:cubicBezTo>
                  <a:cubicBezTo>
                    <a:pt x="633" y="620"/>
                    <a:pt x="533" y="607"/>
                    <a:pt x="441" y="575"/>
                  </a:cubicBezTo>
                  <a:cubicBezTo>
                    <a:pt x="333" y="546"/>
                    <a:pt x="212" y="515"/>
                    <a:pt x="92" y="515"/>
                  </a:cubicBezTo>
                  <a:cubicBezTo>
                    <a:pt x="51" y="515"/>
                    <a:pt x="92" y="445"/>
                    <a:pt x="92" y="426"/>
                  </a:cubicBezTo>
                  <a:cubicBezTo>
                    <a:pt x="80" y="344"/>
                    <a:pt x="92" y="315"/>
                    <a:pt x="171" y="296"/>
                  </a:cubicBezTo>
                  <a:cubicBezTo>
                    <a:pt x="172" y="296"/>
                    <a:pt x="173" y="295"/>
                    <a:pt x="174" y="295"/>
                  </a:cubicBezTo>
                  <a:lnTo>
                    <a:pt x="174" y="295"/>
                  </a:lnTo>
                  <a:cubicBezTo>
                    <a:pt x="262" y="255"/>
                    <a:pt x="362" y="274"/>
                    <a:pt x="453" y="255"/>
                  </a:cubicBezTo>
                  <a:cubicBezTo>
                    <a:pt x="492" y="255"/>
                    <a:pt x="523" y="224"/>
                    <a:pt x="542" y="205"/>
                  </a:cubicBezTo>
                  <a:cubicBezTo>
                    <a:pt x="612" y="144"/>
                    <a:pt x="653" y="75"/>
                    <a:pt x="754" y="43"/>
                  </a:cubicBezTo>
                  <a:cubicBezTo>
                    <a:pt x="766" y="40"/>
                    <a:pt x="779" y="39"/>
                    <a:pt x="795" y="39"/>
                  </a:cubicBezTo>
                  <a:close/>
                  <a:moveTo>
                    <a:pt x="806" y="0"/>
                  </a:moveTo>
                  <a:cubicBezTo>
                    <a:pt x="743" y="0"/>
                    <a:pt x="679" y="20"/>
                    <a:pt x="622" y="65"/>
                  </a:cubicBezTo>
                  <a:cubicBezTo>
                    <a:pt x="533" y="135"/>
                    <a:pt x="501" y="224"/>
                    <a:pt x="381" y="224"/>
                  </a:cubicBezTo>
                  <a:cubicBezTo>
                    <a:pt x="311" y="236"/>
                    <a:pt x="232" y="224"/>
                    <a:pt x="162" y="255"/>
                  </a:cubicBezTo>
                  <a:cubicBezTo>
                    <a:pt x="111" y="265"/>
                    <a:pt x="70" y="284"/>
                    <a:pt x="51" y="335"/>
                  </a:cubicBezTo>
                  <a:cubicBezTo>
                    <a:pt x="20" y="385"/>
                    <a:pt x="51" y="426"/>
                    <a:pt x="32" y="477"/>
                  </a:cubicBezTo>
                  <a:cubicBezTo>
                    <a:pt x="20" y="496"/>
                    <a:pt x="1" y="537"/>
                    <a:pt x="41" y="546"/>
                  </a:cubicBezTo>
                  <a:cubicBezTo>
                    <a:pt x="70" y="556"/>
                    <a:pt x="111" y="556"/>
                    <a:pt x="140" y="556"/>
                  </a:cubicBezTo>
                  <a:cubicBezTo>
                    <a:pt x="191" y="556"/>
                    <a:pt x="251" y="575"/>
                    <a:pt x="292" y="585"/>
                  </a:cubicBezTo>
                  <a:cubicBezTo>
                    <a:pt x="446" y="622"/>
                    <a:pt x="582" y="659"/>
                    <a:pt x="739" y="659"/>
                  </a:cubicBezTo>
                  <a:cubicBezTo>
                    <a:pt x="757" y="659"/>
                    <a:pt x="775" y="658"/>
                    <a:pt x="793" y="657"/>
                  </a:cubicBezTo>
                  <a:cubicBezTo>
                    <a:pt x="843" y="645"/>
                    <a:pt x="913" y="645"/>
                    <a:pt x="944" y="607"/>
                  </a:cubicBezTo>
                  <a:cubicBezTo>
                    <a:pt x="973" y="575"/>
                    <a:pt x="935" y="566"/>
                    <a:pt x="995" y="525"/>
                  </a:cubicBezTo>
                  <a:cubicBezTo>
                    <a:pt x="1005" y="515"/>
                    <a:pt x="1014" y="496"/>
                    <a:pt x="1024" y="486"/>
                  </a:cubicBezTo>
                  <a:lnTo>
                    <a:pt x="1024" y="426"/>
                  </a:lnTo>
                  <a:cubicBezTo>
                    <a:pt x="1033" y="404"/>
                    <a:pt x="1024" y="395"/>
                    <a:pt x="1014" y="395"/>
                  </a:cubicBezTo>
                  <a:cubicBezTo>
                    <a:pt x="1024" y="395"/>
                    <a:pt x="1043" y="385"/>
                    <a:pt x="1065" y="385"/>
                  </a:cubicBezTo>
                  <a:cubicBezTo>
                    <a:pt x="1084" y="385"/>
                    <a:pt x="1115" y="356"/>
                    <a:pt x="1115" y="325"/>
                  </a:cubicBezTo>
                  <a:cubicBezTo>
                    <a:pt x="1103" y="315"/>
                    <a:pt x="1103" y="296"/>
                    <a:pt x="1094" y="296"/>
                  </a:cubicBezTo>
                  <a:cubicBezTo>
                    <a:pt x="1115" y="296"/>
                    <a:pt x="1135" y="274"/>
                    <a:pt x="1135" y="255"/>
                  </a:cubicBezTo>
                  <a:cubicBezTo>
                    <a:pt x="1163" y="195"/>
                    <a:pt x="1115" y="154"/>
                    <a:pt x="1065" y="115"/>
                  </a:cubicBezTo>
                  <a:cubicBezTo>
                    <a:pt x="993" y="44"/>
                    <a:pt x="900" y="0"/>
                    <a:pt x="806"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3"/>
            <p:cNvSpPr/>
            <p:nvPr/>
          </p:nvSpPr>
          <p:spPr>
            <a:xfrm>
              <a:off x="5589865" y="3161625"/>
              <a:ext cx="56773" cy="31380"/>
            </a:xfrm>
            <a:custGeom>
              <a:rect b="b" l="l" r="r" t="t"/>
              <a:pathLst>
                <a:path extrusionOk="0" h="152" w="275">
                  <a:moveTo>
                    <a:pt x="30" y="1"/>
                  </a:moveTo>
                  <a:cubicBezTo>
                    <a:pt x="12" y="1"/>
                    <a:pt x="0" y="26"/>
                    <a:pt x="17" y="34"/>
                  </a:cubicBezTo>
                  <a:cubicBezTo>
                    <a:pt x="87" y="75"/>
                    <a:pt x="169" y="94"/>
                    <a:pt x="229" y="145"/>
                  </a:cubicBezTo>
                  <a:cubicBezTo>
                    <a:pt x="233" y="149"/>
                    <a:pt x="239" y="151"/>
                    <a:pt x="244" y="151"/>
                  </a:cubicBezTo>
                  <a:cubicBezTo>
                    <a:pt x="260" y="151"/>
                    <a:pt x="274" y="132"/>
                    <a:pt x="258" y="123"/>
                  </a:cubicBezTo>
                  <a:cubicBezTo>
                    <a:pt x="188" y="63"/>
                    <a:pt x="118" y="34"/>
                    <a:pt x="39" y="3"/>
                  </a:cubicBezTo>
                  <a:cubicBezTo>
                    <a:pt x="36" y="1"/>
                    <a:pt x="33" y="1"/>
                    <a:pt x="3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3"/>
            <p:cNvSpPr/>
            <p:nvPr/>
          </p:nvSpPr>
          <p:spPr>
            <a:xfrm>
              <a:off x="5589246" y="3195275"/>
              <a:ext cx="41496" cy="14658"/>
            </a:xfrm>
            <a:custGeom>
              <a:rect b="b" l="l" r="r" t="t"/>
              <a:pathLst>
                <a:path extrusionOk="0" h="71" w="201">
                  <a:moveTo>
                    <a:pt x="30" y="1"/>
                  </a:moveTo>
                  <a:cubicBezTo>
                    <a:pt x="1" y="1"/>
                    <a:pt x="1" y="42"/>
                    <a:pt x="30" y="42"/>
                  </a:cubicBezTo>
                  <a:cubicBezTo>
                    <a:pt x="70" y="52"/>
                    <a:pt x="121" y="61"/>
                    <a:pt x="162" y="71"/>
                  </a:cubicBezTo>
                  <a:cubicBezTo>
                    <a:pt x="191" y="71"/>
                    <a:pt x="200" y="32"/>
                    <a:pt x="181" y="32"/>
                  </a:cubicBezTo>
                  <a:cubicBezTo>
                    <a:pt x="131" y="20"/>
                    <a:pt x="80" y="11"/>
                    <a:pt x="3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3"/>
            <p:cNvSpPr/>
            <p:nvPr/>
          </p:nvSpPr>
          <p:spPr>
            <a:xfrm>
              <a:off x="5587801" y="3211378"/>
              <a:ext cx="16103" cy="31587"/>
            </a:xfrm>
            <a:custGeom>
              <a:rect b="b" l="l" r="r" t="t"/>
              <a:pathLst>
                <a:path extrusionOk="0" h="153" w="78">
                  <a:moveTo>
                    <a:pt x="57" y="1"/>
                  </a:moveTo>
                  <a:cubicBezTo>
                    <a:pt x="47" y="1"/>
                    <a:pt x="37" y="8"/>
                    <a:pt x="37" y="24"/>
                  </a:cubicBezTo>
                  <a:cubicBezTo>
                    <a:pt x="27" y="53"/>
                    <a:pt x="17" y="94"/>
                    <a:pt x="8" y="123"/>
                  </a:cubicBezTo>
                  <a:cubicBezTo>
                    <a:pt x="1" y="138"/>
                    <a:pt x="13" y="152"/>
                    <a:pt x="25" y="152"/>
                  </a:cubicBezTo>
                  <a:cubicBezTo>
                    <a:pt x="29" y="152"/>
                    <a:pt x="34" y="150"/>
                    <a:pt x="37" y="144"/>
                  </a:cubicBezTo>
                  <a:cubicBezTo>
                    <a:pt x="58" y="104"/>
                    <a:pt x="68" y="63"/>
                    <a:pt x="77" y="24"/>
                  </a:cubicBezTo>
                  <a:cubicBezTo>
                    <a:pt x="77" y="8"/>
                    <a:pt x="67" y="1"/>
                    <a:pt x="5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3"/>
            <p:cNvSpPr/>
            <p:nvPr/>
          </p:nvSpPr>
          <p:spPr>
            <a:xfrm>
              <a:off x="4744270" y="2758439"/>
              <a:ext cx="726904" cy="508069"/>
            </a:xfrm>
            <a:custGeom>
              <a:rect b="b" l="l" r="r" t="t"/>
              <a:pathLst>
                <a:path extrusionOk="0" h="2461" w="3521">
                  <a:moveTo>
                    <a:pt x="392" y="1"/>
                  </a:moveTo>
                  <a:cubicBezTo>
                    <a:pt x="332" y="1"/>
                    <a:pt x="270" y="16"/>
                    <a:pt x="222" y="51"/>
                  </a:cubicBezTo>
                  <a:cubicBezTo>
                    <a:pt x="200" y="61"/>
                    <a:pt x="181" y="70"/>
                    <a:pt x="162" y="90"/>
                  </a:cubicBezTo>
                  <a:cubicBezTo>
                    <a:pt x="0" y="270"/>
                    <a:pt x="181" y="672"/>
                    <a:pt x="251" y="863"/>
                  </a:cubicBezTo>
                  <a:cubicBezTo>
                    <a:pt x="362" y="1195"/>
                    <a:pt x="1354" y="2057"/>
                    <a:pt x="1455" y="2117"/>
                  </a:cubicBezTo>
                  <a:cubicBezTo>
                    <a:pt x="1736" y="2288"/>
                    <a:pt x="2497" y="2408"/>
                    <a:pt x="2579" y="2437"/>
                  </a:cubicBezTo>
                  <a:cubicBezTo>
                    <a:pt x="2619" y="2453"/>
                    <a:pt x="2774" y="2461"/>
                    <a:pt x="2929" y="2461"/>
                  </a:cubicBezTo>
                  <a:cubicBezTo>
                    <a:pt x="3085" y="2461"/>
                    <a:pt x="3240" y="2453"/>
                    <a:pt x="3280" y="2437"/>
                  </a:cubicBezTo>
                  <a:cubicBezTo>
                    <a:pt x="3292" y="2428"/>
                    <a:pt x="3301" y="2418"/>
                    <a:pt x="3321" y="2418"/>
                  </a:cubicBezTo>
                  <a:cubicBezTo>
                    <a:pt x="3340" y="2418"/>
                    <a:pt x="3362" y="2437"/>
                    <a:pt x="3381" y="2449"/>
                  </a:cubicBezTo>
                  <a:cubicBezTo>
                    <a:pt x="3412" y="2449"/>
                    <a:pt x="3441" y="2437"/>
                    <a:pt x="3460" y="2418"/>
                  </a:cubicBezTo>
                  <a:cubicBezTo>
                    <a:pt x="3482" y="2399"/>
                    <a:pt x="3492" y="2367"/>
                    <a:pt x="3501" y="2338"/>
                  </a:cubicBezTo>
                  <a:cubicBezTo>
                    <a:pt x="3521" y="2247"/>
                    <a:pt x="3521" y="2158"/>
                    <a:pt x="3501" y="2066"/>
                  </a:cubicBezTo>
                  <a:cubicBezTo>
                    <a:pt x="3501" y="2057"/>
                    <a:pt x="3501" y="2047"/>
                    <a:pt x="3492" y="2037"/>
                  </a:cubicBezTo>
                  <a:cubicBezTo>
                    <a:pt x="3482" y="2016"/>
                    <a:pt x="3472" y="2016"/>
                    <a:pt x="3451" y="2016"/>
                  </a:cubicBezTo>
                  <a:cubicBezTo>
                    <a:pt x="3431" y="2006"/>
                    <a:pt x="3400" y="2006"/>
                    <a:pt x="3381" y="1997"/>
                  </a:cubicBezTo>
                  <a:cubicBezTo>
                    <a:pt x="3371" y="1946"/>
                    <a:pt x="3330" y="1907"/>
                    <a:pt x="3292" y="1886"/>
                  </a:cubicBezTo>
                  <a:cubicBezTo>
                    <a:pt x="3140" y="1835"/>
                    <a:pt x="2991" y="1806"/>
                    <a:pt x="2839" y="1765"/>
                  </a:cubicBezTo>
                  <a:cubicBezTo>
                    <a:pt x="2579" y="1715"/>
                    <a:pt x="2329" y="1645"/>
                    <a:pt x="2076" y="1594"/>
                  </a:cubicBezTo>
                  <a:cubicBezTo>
                    <a:pt x="2028" y="1585"/>
                    <a:pt x="1987" y="1566"/>
                    <a:pt x="1936" y="1546"/>
                  </a:cubicBezTo>
                  <a:cubicBezTo>
                    <a:pt x="1917" y="1534"/>
                    <a:pt x="1895" y="1525"/>
                    <a:pt x="1876" y="1505"/>
                  </a:cubicBezTo>
                  <a:cubicBezTo>
                    <a:pt x="1866" y="1486"/>
                    <a:pt x="1866" y="1474"/>
                    <a:pt x="1857" y="1464"/>
                  </a:cubicBezTo>
                  <a:cubicBezTo>
                    <a:pt x="1836" y="1445"/>
                    <a:pt x="1809" y="1445"/>
                    <a:pt x="1781" y="1445"/>
                  </a:cubicBezTo>
                  <a:cubicBezTo>
                    <a:pt x="1753" y="1445"/>
                    <a:pt x="1726" y="1445"/>
                    <a:pt x="1705" y="1426"/>
                  </a:cubicBezTo>
                  <a:cubicBezTo>
                    <a:pt x="1686" y="1404"/>
                    <a:pt x="1686" y="1354"/>
                    <a:pt x="1667" y="1334"/>
                  </a:cubicBezTo>
                  <a:cubicBezTo>
                    <a:pt x="1645" y="1315"/>
                    <a:pt x="1616" y="1315"/>
                    <a:pt x="1585" y="1306"/>
                  </a:cubicBezTo>
                  <a:cubicBezTo>
                    <a:pt x="1525" y="1284"/>
                    <a:pt x="1474" y="1233"/>
                    <a:pt x="1426" y="1163"/>
                  </a:cubicBezTo>
                  <a:cubicBezTo>
                    <a:pt x="1385" y="1125"/>
                    <a:pt x="1354" y="1065"/>
                    <a:pt x="1315" y="1033"/>
                  </a:cubicBezTo>
                  <a:cubicBezTo>
                    <a:pt x="1224" y="923"/>
                    <a:pt x="1134" y="824"/>
                    <a:pt x="1053" y="713"/>
                  </a:cubicBezTo>
                  <a:cubicBezTo>
                    <a:pt x="964" y="602"/>
                    <a:pt x="923" y="501"/>
                    <a:pt x="834" y="381"/>
                  </a:cubicBezTo>
                  <a:cubicBezTo>
                    <a:pt x="742" y="251"/>
                    <a:pt x="631" y="61"/>
                    <a:pt x="472" y="10"/>
                  </a:cubicBezTo>
                  <a:cubicBezTo>
                    <a:pt x="447" y="4"/>
                    <a:pt x="419" y="1"/>
                    <a:pt x="3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3"/>
            <p:cNvSpPr/>
            <p:nvPr/>
          </p:nvSpPr>
          <p:spPr>
            <a:xfrm>
              <a:off x="4754592" y="2753690"/>
              <a:ext cx="725046" cy="517772"/>
            </a:xfrm>
            <a:custGeom>
              <a:rect b="b" l="l" r="r" t="t"/>
              <a:pathLst>
                <a:path extrusionOk="0" h="2508" w="3512">
                  <a:moveTo>
                    <a:pt x="340" y="42"/>
                  </a:moveTo>
                  <a:cubicBezTo>
                    <a:pt x="481" y="42"/>
                    <a:pt x="575" y="148"/>
                    <a:pt x="653" y="255"/>
                  </a:cubicBezTo>
                  <a:cubicBezTo>
                    <a:pt x="723" y="353"/>
                    <a:pt x="793" y="455"/>
                    <a:pt x="863" y="556"/>
                  </a:cubicBezTo>
                  <a:cubicBezTo>
                    <a:pt x="1003" y="796"/>
                    <a:pt x="1195" y="987"/>
                    <a:pt x="1354" y="1196"/>
                  </a:cubicBezTo>
                  <a:cubicBezTo>
                    <a:pt x="1356" y="1199"/>
                    <a:pt x="1358" y="1202"/>
                    <a:pt x="1361" y="1204"/>
                  </a:cubicBezTo>
                  <a:lnTo>
                    <a:pt x="1361" y="1204"/>
                  </a:lnTo>
                  <a:cubicBezTo>
                    <a:pt x="1361" y="1205"/>
                    <a:pt x="1363" y="1207"/>
                    <a:pt x="1364" y="1208"/>
                  </a:cubicBezTo>
                  <a:cubicBezTo>
                    <a:pt x="1395" y="1256"/>
                    <a:pt x="1446" y="1317"/>
                    <a:pt x="1506" y="1338"/>
                  </a:cubicBezTo>
                  <a:cubicBezTo>
                    <a:pt x="1556" y="1357"/>
                    <a:pt x="1605" y="1377"/>
                    <a:pt x="1626" y="1437"/>
                  </a:cubicBezTo>
                  <a:cubicBezTo>
                    <a:pt x="1636" y="1459"/>
                    <a:pt x="1645" y="1468"/>
                    <a:pt x="1665" y="1478"/>
                  </a:cubicBezTo>
                  <a:cubicBezTo>
                    <a:pt x="1686" y="1487"/>
                    <a:pt x="1706" y="1487"/>
                    <a:pt x="1725" y="1487"/>
                  </a:cubicBezTo>
                  <a:cubicBezTo>
                    <a:pt x="1766" y="1487"/>
                    <a:pt x="1785" y="1509"/>
                    <a:pt x="1816" y="1538"/>
                  </a:cubicBezTo>
                  <a:cubicBezTo>
                    <a:pt x="1867" y="1589"/>
                    <a:pt x="1946" y="1617"/>
                    <a:pt x="2016" y="1639"/>
                  </a:cubicBezTo>
                  <a:cubicBezTo>
                    <a:pt x="2238" y="1690"/>
                    <a:pt x="2447" y="1738"/>
                    <a:pt x="2669" y="1788"/>
                  </a:cubicBezTo>
                  <a:cubicBezTo>
                    <a:pt x="2780" y="1810"/>
                    <a:pt x="2881" y="1829"/>
                    <a:pt x="2989" y="1858"/>
                  </a:cubicBezTo>
                  <a:cubicBezTo>
                    <a:pt x="3100" y="1880"/>
                    <a:pt x="3271" y="1909"/>
                    <a:pt x="3312" y="2029"/>
                  </a:cubicBezTo>
                  <a:lnTo>
                    <a:pt x="3321" y="2039"/>
                  </a:lnTo>
                  <a:cubicBezTo>
                    <a:pt x="3362" y="2051"/>
                    <a:pt x="3422" y="2051"/>
                    <a:pt x="3432" y="2089"/>
                  </a:cubicBezTo>
                  <a:cubicBezTo>
                    <a:pt x="3451" y="2130"/>
                    <a:pt x="3442" y="2181"/>
                    <a:pt x="3442" y="2219"/>
                  </a:cubicBezTo>
                  <a:cubicBezTo>
                    <a:pt x="3442" y="2311"/>
                    <a:pt x="3434" y="2435"/>
                    <a:pt x="3335" y="2435"/>
                  </a:cubicBezTo>
                  <a:cubicBezTo>
                    <a:pt x="3325" y="2435"/>
                    <a:pt x="3314" y="2434"/>
                    <a:pt x="3302" y="2431"/>
                  </a:cubicBezTo>
                  <a:cubicBezTo>
                    <a:pt x="3294" y="2430"/>
                    <a:pt x="3285" y="2429"/>
                    <a:pt x="3277" y="2429"/>
                  </a:cubicBezTo>
                  <a:cubicBezTo>
                    <a:pt x="3225" y="2429"/>
                    <a:pt x="3173" y="2452"/>
                    <a:pt x="3121" y="2460"/>
                  </a:cubicBezTo>
                  <a:cubicBezTo>
                    <a:pt x="3036" y="2466"/>
                    <a:pt x="2950" y="2469"/>
                    <a:pt x="2865" y="2469"/>
                  </a:cubicBezTo>
                  <a:cubicBezTo>
                    <a:pt x="2780" y="2469"/>
                    <a:pt x="2694" y="2466"/>
                    <a:pt x="2609" y="2460"/>
                  </a:cubicBezTo>
                  <a:cubicBezTo>
                    <a:pt x="2498" y="2451"/>
                    <a:pt x="2387" y="2412"/>
                    <a:pt x="2288" y="2390"/>
                  </a:cubicBezTo>
                  <a:cubicBezTo>
                    <a:pt x="2086" y="2340"/>
                    <a:pt x="1886" y="2301"/>
                    <a:pt x="1696" y="2241"/>
                  </a:cubicBezTo>
                  <a:cubicBezTo>
                    <a:pt x="1576" y="2200"/>
                    <a:pt x="1446" y="2150"/>
                    <a:pt x="1345" y="2070"/>
                  </a:cubicBezTo>
                  <a:cubicBezTo>
                    <a:pt x="1234" y="1979"/>
                    <a:pt x="1123" y="1890"/>
                    <a:pt x="1024" y="1788"/>
                  </a:cubicBezTo>
                  <a:cubicBezTo>
                    <a:pt x="762" y="1548"/>
                    <a:pt x="483" y="1297"/>
                    <a:pt x="280" y="1006"/>
                  </a:cubicBezTo>
                  <a:cubicBezTo>
                    <a:pt x="201" y="886"/>
                    <a:pt x="160" y="746"/>
                    <a:pt x="121" y="616"/>
                  </a:cubicBezTo>
                  <a:cubicBezTo>
                    <a:pt x="52" y="394"/>
                    <a:pt x="1" y="74"/>
                    <a:pt x="321" y="43"/>
                  </a:cubicBezTo>
                  <a:cubicBezTo>
                    <a:pt x="327" y="42"/>
                    <a:pt x="334" y="42"/>
                    <a:pt x="340" y="42"/>
                  </a:cubicBezTo>
                  <a:close/>
                  <a:moveTo>
                    <a:pt x="341" y="1"/>
                  </a:moveTo>
                  <a:cubicBezTo>
                    <a:pt x="194" y="1"/>
                    <a:pt x="48" y="96"/>
                    <a:pt x="30" y="245"/>
                  </a:cubicBezTo>
                  <a:cubicBezTo>
                    <a:pt x="1" y="445"/>
                    <a:pt x="90" y="654"/>
                    <a:pt x="160" y="835"/>
                  </a:cubicBezTo>
                  <a:cubicBezTo>
                    <a:pt x="261" y="1126"/>
                    <a:pt x="502" y="1348"/>
                    <a:pt x="714" y="1557"/>
                  </a:cubicBezTo>
                  <a:cubicBezTo>
                    <a:pt x="923" y="1760"/>
                    <a:pt x="1135" y="1969"/>
                    <a:pt x="1376" y="2140"/>
                  </a:cubicBezTo>
                  <a:cubicBezTo>
                    <a:pt x="1484" y="2231"/>
                    <a:pt x="1645" y="2270"/>
                    <a:pt x="1785" y="2311"/>
                  </a:cubicBezTo>
                  <a:cubicBezTo>
                    <a:pt x="1966" y="2361"/>
                    <a:pt x="2158" y="2400"/>
                    <a:pt x="2349" y="2441"/>
                  </a:cubicBezTo>
                  <a:cubicBezTo>
                    <a:pt x="2447" y="2460"/>
                    <a:pt x="2539" y="2491"/>
                    <a:pt x="2640" y="2501"/>
                  </a:cubicBezTo>
                  <a:cubicBezTo>
                    <a:pt x="2710" y="2505"/>
                    <a:pt x="2780" y="2507"/>
                    <a:pt x="2850" y="2507"/>
                  </a:cubicBezTo>
                  <a:cubicBezTo>
                    <a:pt x="2950" y="2507"/>
                    <a:pt x="3050" y="2503"/>
                    <a:pt x="3150" y="2491"/>
                  </a:cubicBezTo>
                  <a:cubicBezTo>
                    <a:pt x="3190" y="2491"/>
                    <a:pt x="3231" y="2478"/>
                    <a:pt x="3271" y="2478"/>
                  </a:cubicBezTo>
                  <a:cubicBezTo>
                    <a:pt x="3291" y="2478"/>
                    <a:pt x="3311" y="2481"/>
                    <a:pt x="3331" y="2491"/>
                  </a:cubicBezTo>
                  <a:cubicBezTo>
                    <a:pt x="3340" y="2494"/>
                    <a:pt x="3348" y="2496"/>
                    <a:pt x="3356" y="2496"/>
                  </a:cubicBezTo>
                  <a:cubicBezTo>
                    <a:pt x="3430" y="2496"/>
                    <a:pt x="3462" y="2384"/>
                    <a:pt x="3471" y="2330"/>
                  </a:cubicBezTo>
                  <a:cubicBezTo>
                    <a:pt x="3492" y="2270"/>
                    <a:pt x="3511" y="2099"/>
                    <a:pt x="3461" y="2039"/>
                  </a:cubicBezTo>
                  <a:cubicBezTo>
                    <a:pt x="3432" y="2020"/>
                    <a:pt x="3350" y="2020"/>
                    <a:pt x="3341" y="1991"/>
                  </a:cubicBezTo>
                  <a:cubicBezTo>
                    <a:pt x="3331" y="1950"/>
                    <a:pt x="3302" y="1930"/>
                    <a:pt x="3271" y="1909"/>
                  </a:cubicBezTo>
                  <a:cubicBezTo>
                    <a:pt x="3170" y="1839"/>
                    <a:pt x="3011" y="1820"/>
                    <a:pt x="2900" y="1798"/>
                  </a:cubicBezTo>
                  <a:cubicBezTo>
                    <a:pt x="2739" y="1760"/>
                    <a:pt x="2568" y="1728"/>
                    <a:pt x="2409" y="1690"/>
                  </a:cubicBezTo>
                  <a:cubicBezTo>
                    <a:pt x="2257" y="1649"/>
                    <a:pt x="2108" y="1630"/>
                    <a:pt x="1956" y="1579"/>
                  </a:cubicBezTo>
                  <a:cubicBezTo>
                    <a:pt x="1918" y="1557"/>
                    <a:pt x="1857" y="1538"/>
                    <a:pt x="1836" y="1497"/>
                  </a:cubicBezTo>
                  <a:cubicBezTo>
                    <a:pt x="1836" y="1487"/>
                    <a:pt x="1826" y="1468"/>
                    <a:pt x="1816" y="1468"/>
                  </a:cubicBezTo>
                  <a:cubicBezTo>
                    <a:pt x="1766" y="1437"/>
                    <a:pt x="1677" y="1459"/>
                    <a:pt x="1655" y="1398"/>
                  </a:cubicBezTo>
                  <a:cubicBezTo>
                    <a:pt x="1645" y="1367"/>
                    <a:pt x="1636" y="1338"/>
                    <a:pt x="1595" y="1329"/>
                  </a:cubicBezTo>
                  <a:cubicBezTo>
                    <a:pt x="1511" y="1299"/>
                    <a:pt x="1453" y="1261"/>
                    <a:pt x="1397" y="1191"/>
                  </a:cubicBezTo>
                  <a:lnTo>
                    <a:pt x="1397" y="1191"/>
                  </a:lnTo>
                  <a:cubicBezTo>
                    <a:pt x="1397" y="1187"/>
                    <a:pt x="1397" y="1182"/>
                    <a:pt x="1395" y="1177"/>
                  </a:cubicBezTo>
                  <a:cubicBezTo>
                    <a:pt x="1316" y="1076"/>
                    <a:pt x="1224" y="977"/>
                    <a:pt x="1135" y="866"/>
                  </a:cubicBezTo>
                  <a:cubicBezTo>
                    <a:pt x="1024" y="746"/>
                    <a:pt x="942" y="616"/>
                    <a:pt x="863" y="486"/>
                  </a:cubicBezTo>
                  <a:cubicBezTo>
                    <a:pt x="762" y="315"/>
                    <a:pt x="622" y="84"/>
                    <a:pt x="432" y="14"/>
                  </a:cubicBezTo>
                  <a:cubicBezTo>
                    <a:pt x="402" y="5"/>
                    <a:pt x="371" y="1"/>
                    <a:pt x="34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3"/>
            <p:cNvSpPr/>
            <p:nvPr/>
          </p:nvSpPr>
          <p:spPr>
            <a:xfrm>
              <a:off x="4834073" y="2756374"/>
              <a:ext cx="641641" cy="515088"/>
            </a:xfrm>
            <a:custGeom>
              <a:rect b="b" l="l" r="r" t="t"/>
              <a:pathLst>
                <a:path extrusionOk="0" h="2495" w="3108">
                  <a:moveTo>
                    <a:pt x="47" y="1"/>
                  </a:moveTo>
                  <a:cubicBezTo>
                    <a:pt x="16" y="1"/>
                    <a:pt x="6" y="39"/>
                    <a:pt x="37" y="39"/>
                  </a:cubicBezTo>
                  <a:cubicBezTo>
                    <a:pt x="187" y="90"/>
                    <a:pt x="268" y="232"/>
                    <a:pt x="348" y="362"/>
                  </a:cubicBezTo>
                  <a:cubicBezTo>
                    <a:pt x="437" y="482"/>
                    <a:pt x="509" y="612"/>
                    <a:pt x="598" y="733"/>
                  </a:cubicBezTo>
                  <a:cubicBezTo>
                    <a:pt x="699" y="873"/>
                    <a:pt x="829" y="993"/>
                    <a:pt x="931" y="1135"/>
                  </a:cubicBezTo>
                  <a:cubicBezTo>
                    <a:pt x="969" y="1183"/>
                    <a:pt x="1010" y="1243"/>
                    <a:pt x="1061" y="1284"/>
                  </a:cubicBezTo>
                  <a:cubicBezTo>
                    <a:pt x="1121" y="1344"/>
                    <a:pt x="1210" y="1335"/>
                    <a:pt x="1241" y="1424"/>
                  </a:cubicBezTo>
                  <a:cubicBezTo>
                    <a:pt x="1251" y="1455"/>
                    <a:pt x="1280" y="1465"/>
                    <a:pt x="1311" y="1474"/>
                  </a:cubicBezTo>
                  <a:lnTo>
                    <a:pt x="1362" y="1474"/>
                  </a:lnTo>
                  <a:cubicBezTo>
                    <a:pt x="1412" y="1474"/>
                    <a:pt x="1422" y="1515"/>
                    <a:pt x="1451" y="1544"/>
                  </a:cubicBezTo>
                  <a:cubicBezTo>
                    <a:pt x="1482" y="1576"/>
                    <a:pt x="1552" y="1595"/>
                    <a:pt x="1602" y="1617"/>
                  </a:cubicBezTo>
                  <a:cubicBezTo>
                    <a:pt x="1682" y="1645"/>
                    <a:pt x="1773" y="1655"/>
                    <a:pt x="1862" y="1677"/>
                  </a:cubicBezTo>
                  <a:cubicBezTo>
                    <a:pt x="2043" y="1715"/>
                    <a:pt x="2214" y="1766"/>
                    <a:pt x="2395" y="1797"/>
                  </a:cubicBezTo>
                  <a:cubicBezTo>
                    <a:pt x="2474" y="1816"/>
                    <a:pt x="2565" y="1836"/>
                    <a:pt x="2645" y="1857"/>
                  </a:cubicBezTo>
                  <a:cubicBezTo>
                    <a:pt x="2746" y="1877"/>
                    <a:pt x="2895" y="1896"/>
                    <a:pt x="2927" y="2016"/>
                  </a:cubicBezTo>
                  <a:lnTo>
                    <a:pt x="2936" y="2026"/>
                  </a:lnTo>
                  <a:cubicBezTo>
                    <a:pt x="3037" y="2047"/>
                    <a:pt x="3057" y="2067"/>
                    <a:pt x="3057" y="2178"/>
                  </a:cubicBezTo>
                  <a:cubicBezTo>
                    <a:pt x="3066" y="2247"/>
                    <a:pt x="3057" y="2327"/>
                    <a:pt x="3025" y="2387"/>
                  </a:cubicBezTo>
                  <a:cubicBezTo>
                    <a:pt x="3025" y="2399"/>
                    <a:pt x="2835" y="2428"/>
                    <a:pt x="2806" y="2438"/>
                  </a:cubicBezTo>
                  <a:cubicBezTo>
                    <a:pt x="2718" y="2457"/>
                    <a:pt x="2628" y="2461"/>
                    <a:pt x="2538" y="2461"/>
                  </a:cubicBezTo>
                  <a:cubicBezTo>
                    <a:pt x="2483" y="2461"/>
                    <a:pt x="2428" y="2459"/>
                    <a:pt x="2375" y="2459"/>
                  </a:cubicBezTo>
                  <a:cubicBezTo>
                    <a:pt x="2135" y="2447"/>
                    <a:pt x="1903" y="2377"/>
                    <a:pt x="1672" y="2327"/>
                  </a:cubicBezTo>
                  <a:cubicBezTo>
                    <a:pt x="1511" y="2288"/>
                    <a:pt x="1340" y="2238"/>
                    <a:pt x="1181" y="2178"/>
                  </a:cubicBezTo>
                  <a:cubicBezTo>
                    <a:pt x="1061" y="2137"/>
                    <a:pt x="979" y="2076"/>
                    <a:pt x="890" y="1997"/>
                  </a:cubicBezTo>
                  <a:cubicBezTo>
                    <a:pt x="589" y="1747"/>
                    <a:pt x="297" y="1474"/>
                    <a:pt x="47" y="1173"/>
                  </a:cubicBezTo>
                  <a:cubicBezTo>
                    <a:pt x="43" y="1169"/>
                    <a:pt x="37" y="1167"/>
                    <a:pt x="32" y="1167"/>
                  </a:cubicBezTo>
                  <a:cubicBezTo>
                    <a:pt x="16" y="1167"/>
                    <a:pt x="1" y="1188"/>
                    <a:pt x="16" y="1205"/>
                  </a:cubicBezTo>
                  <a:cubicBezTo>
                    <a:pt x="297" y="1525"/>
                    <a:pt x="608" y="1826"/>
                    <a:pt x="950" y="2098"/>
                  </a:cubicBezTo>
                  <a:cubicBezTo>
                    <a:pt x="1051" y="2178"/>
                    <a:pt x="1181" y="2228"/>
                    <a:pt x="1301" y="2267"/>
                  </a:cubicBezTo>
                  <a:cubicBezTo>
                    <a:pt x="1492" y="2327"/>
                    <a:pt x="1691" y="2368"/>
                    <a:pt x="1894" y="2409"/>
                  </a:cubicBezTo>
                  <a:cubicBezTo>
                    <a:pt x="1983" y="2438"/>
                    <a:pt x="2094" y="2469"/>
                    <a:pt x="2195" y="2478"/>
                  </a:cubicBezTo>
                  <a:cubicBezTo>
                    <a:pt x="2288" y="2490"/>
                    <a:pt x="2388" y="2494"/>
                    <a:pt x="2488" y="2494"/>
                  </a:cubicBezTo>
                  <a:cubicBezTo>
                    <a:pt x="2559" y="2494"/>
                    <a:pt x="2629" y="2492"/>
                    <a:pt x="2696" y="2488"/>
                  </a:cubicBezTo>
                  <a:cubicBezTo>
                    <a:pt x="2746" y="2488"/>
                    <a:pt x="2806" y="2488"/>
                    <a:pt x="2845" y="2469"/>
                  </a:cubicBezTo>
                  <a:cubicBezTo>
                    <a:pt x="2858" y="2463"/>
                    <a:pt x="2870" y="2461"/>
                    <a:pt x="2882" y="2461"/>
                  </a:cubicBezTo>
                  <a:cubicBezTo>
                    <a:pt x="2916" y="2461"/>
                    <a:pt x="2947" y="2478"/>
                    <a:pt x="2977" y="2478"/>
                  </a:cubicBezTo>
                  <a:cubicBezTo>
                    <a:pt x="3016" y="2478"/>
                    <a:pt x="3047" y="2438"/>
                    <a:pt x="3057" y="2409"/>
                  </a:cubicBezTo>
                  <a:cubicBezTo>
                    <a:pt x="3107" y="2339"/>
                    <a:pt x="3107" y="2187"/>
                    <a:pt x="3098" y="2098"/>
                  </a:cubicBezTo>
                  <a:cubicBezTo>
                    <a:pt x="3086" y="2057"/>
                    <a:pt x="3086" y="2038"/>
                    <a:pt x="3057" y="2016"/>
                  </a:cubicBezTo>
                  <a:cubicBezTo>
                    <a:pt x="3037" y="2007"/>
                    <a:pt x="2996" y="1997"/>
                    <a:pt x="2987" y="1997"/>
                  </a:cubicBezTo>
                  <a:cubicBezTo>
                    <a:pt x="2956" y="1987"/>
                    <a:pt x="2946" y="1956"/>
                    <a:pt x="2927" y="1937"/>
                  </a:cubicBezTo>
                  <a:cubicBezTo>
                    <a:pt x="2866" y="1836"/>
                    <a:pt x="2686" y="1826"/>
                    <a:pt x="2585" y="1797"/>
                  </a:cubicBezTo>
                  <a:cubicBezTo>
                    <a:pt x="2395" y="1756"/>
                    <a:pt x="2214" y="1715"/>
                    <a:pt x="2024" y="1677"/>
                  </a:cubicBezTo>
                  <a:cubicBezTo>
                    <a:pt x="1843" y="1626"/>
                    <a:pt x="1663" y="1604"/>
                    <a:pt x="1492" y="1525"/>
                  </a:cubicBezTo>
                  <a:cubicBezTo>
                    <a:pt x="1441" y="1496"/>
                    <a:pt x="1451" y="1446"/>
                    <a:pt x="1391" y="1436"/>
                  </a:cubicBezTo>
                  <a:cubicBezTo>
                    <a:pt x="1379" y="1433"/>
                    <a:pt x="1369" y="1433"/>
                    <a:pt x="1358" y="1433"/>
                  </a:cubicBezTo>
                  <a:cubicBezTo>
                    <a:pt x="1350" y="1433"/>
                    <a:pt x="1342" y="1433"/>
                    <a:pt x="1335" y="1433"/>
                  </a:cubicBezTo>
                  <a:cubicBezTo>
                    <a:pt x="1307" y="1433"/>
                    <a:pt x="1284" y="1429"/>
                    <a:pt x="1270" y="1385"/>
                  </a:cubicBezTo>
                  <a:cubicBezTo>
                    <a:pt x="1260" y="1364"/>
                    <a:pt x="1260" y="1344"/>
                    <a:pt x="1241" y="1335"/>
                  </a:cubicBezTo>
                  <a:cubicBezTo>
                    <a:pt x="1232" y="1325"/>
                    <a:pt x="1220" y="1316"/>
                    <a:pt x="1210" y="1316"/>
                  </a:cubicBezTo>
                  <a:cubicBezTo>
                    <a:pt x="1150" y="1294"/>
                    <a:pt x="1111" y="1275"/>
                    <a:pt x="1070" y="1234"/>
                  </a:cubicBezTo>
                  <a:cubicBezTo>
                    <a:pt x="1010" y="1183"/>
                    <a:pt x="969" y="1113"/>
                    <a:pt x="919" y="1053"/>
                  </a:cubicBezTo>
                  <a:cubicBezTo>
                    <a:pt x="798" y="904"/>
                    <a:pt x="659" y="774"/>
                    <a:pt x="557" y="603"/>
                  </a:cubicBezTo>
                  <a:cubicBezTo>
                    <a:pt x="478" y="473"/>
                    <a:pt x="399" y="352"/>
                    <a:pt x="307" y="220"/>
                  </a:cubicBezTo>
                  <a:cubicBezTo>
                    <a:pt x="237" y="131"/>
                    <a:pt x="158" y="39"/>
                    <a:pt x="4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3"/>
            <p:cNvSpPr/>
            <p:nvPr/>
          </p:nvSpPr>
          <p:spPr>
            <a:xfrm>
              <a:off x="5419962" y="3179998"/>
              <a:ext cx="20438" cy="67509"/>
            </a:xfrm>
            <a:custGeom>
              <a:rect b="b" l="l" r="r" t="t"/>
              <a:pathLst>
                <a:path extrusionOk="0" h="327" w="99">
                  <a:moveTo>
                    <a:pt x="78" y="0"/>
                  </a:moveTo>
                  <a:cubicBezTo>
                    <a:pt x="68" y="0"/>
                    <a:pt x="57" y="5"/>
                    <a:pt x="57" y="15"/>
                  </a:cubicBezTo>
                  <a:cubicBezTo>
                    <a:pt x="48" y="116"/>
                    <a:pt x="48" y="215"/>
                    <a:pt x="7" y="306"/>
                  </a:cubicBezTo>
                  <a:cubicBezTo>
                    <a:pt x="1" y="318"/>
                    <a:pt x="14" y="326"/>
                    <a:pt x="28" y="326"/>
                  </a:cubicBezTo>
                  <a:cubicBezTo>
                    <a:pt x="36" y="326"/>
                    <a:pt x="44" y="323"/>
                    <a:pt x="48" y="316"/>
                  </a:cubicBezTo>
                  <a:cubicBezTo>
                    <a:pt x="89" y="227"/>
                    <a:pt x="89" y="116"/>
                    <a:pt x="98" y="15"/>
                  </a:cubicBezTo>
                  <a:cubicBezTo>
                    <a:pt x="98" y="5"/>
                    <a:pt x="88" y="0"/>
                    <a:pt x="7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3"/>
            <p:cNvSpPr/>
            <p:nvPr/>
          </p:nvSpPr>
          <p:spPr>
            <a:xfrm>
              <a:off x="5423678" y="3226655"/>
              <a:ext cx="29109" cy="8258"/>
            </a:xfrm>
            <a:custGeom>
              <a:rect b="b" l="l" r="r" t="t"/>
              <a:pathLst>
                <a:path extrusionOk="0" h="40" w="141">
                  <a:moveTo>
                    <a:pt x="30" y="1"/>
                  </a:moveTo>
                  <a:cubicBezTo>
                    <a:pt x="1" y="1"/>
                    <a:pt x="1" y="39"/>
                    <a:pt x="30" y="39"/>
                  </a:cubicBezTo>
                  <a:lnTo>
                    <a:pt x="121" y="39"/>
                  </a:lnTo>
                  <a:cubicBezTo>
                    <a:pt x="140" y="39"/>
                    <a:pt x="140" y="1"/>
                    <a:pt x="12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3"/>
            <p:cNvSpPr/>
            <p:nvPr/>
          </p:nvSpPr>
          <p:spPr>
            <a:xfrm>
              <a:off x="5432142" y="3208901"/>
              <a:ext cx="24567" cy="11561"/>
            </a:xfrm>
            <a:custGeom>
              <a:rect b="b" l="l" r="r" t="t"/>
              <a:pathLst>
                <a:path extrusionOk="0" h="56" w="119">
                  <a:moveTo>
                    <a:pt x="43" y="1"/>
                  </a:moveTo>
                  <a:cubicBezTo>
                    <a:pt x="36" y="1"/>
                    <a:pt x="28" y="2"/>
                    <a:pt x="20" y="5"/>
                  </a:cubicBezTo>
                  <a:cubicBezTo>
                    <a:pt x="1" y="13"/>
                    <a:pt x="6" y="47"/>
                    <a:pt x="23" y="47"/>
                  </a:cubicBezTo>
                  <a:cubicBezTo>
                    <a:pt x="25" y="47"/>
                    <a:pt x="27" y="47"/>
                    <a:pt x="30" y="46"/>
                  </a:cubicBezTo>
                  <a:cubicBezTo>
                    <a:pt x="49" y="46"/>
                    <a:pt x="68" y="46"/>
                    <a:pt x="90" y="55"/>
                  </a:cubicBezTo>
                  <a:cubicBezTo>
                    <a:pt x="109" y="55"/>
                    <a:pt x="119" y="26"/>
                    <a:pt x="99" y="14"/>
                  </a:cubicBezTo>
                  <a:cubicBezTo>
                    <a:pt x="77" y="8"/>
                    <a:pt x="61" y="1"/>
                    <a:pt x="4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3"/>
            <p:cNvSpPr/>
            <p:nvPr/>
          </p:nvSpPr>
          <p:spPr>
            <a:xfrm>
              <a:off x="5433587" y="3189495"/>
              <a:ext cx="25187" cy="10116"/>
            </a:xfrm>
            <a:custGeom>
              <a:rect b="b" l="l" r="r" t="t"/>
              <a:pathLst>
                <a:path extrusionOk="0" h="49" w="122">
                  <a:moveTo>
                    <a:pt x="32" y="0"/>
                  </a:moveTo>
                  <a:cubicBezTo>
                    <a:pt x="1" y="0"/>
                    <a:pt x="1" y="39"/>
                    <a:pt x="32" y="39"/>
                  </a:cubicBezTo>
                  <a:cubicBezTo>
                    <a:pt x="52" y="39"/>
                    <a:pt x="73" y="39"/>
                    <a:pt x="92" y="48"/>
                  </a:cubicBezTo>
                  <a:cubicBezTo>
                    <a:pt x="112" y="48"/>
                    <a:pt x="121" y="19"/>
                    <a:pt x="102" y="10"/>
                  </a:cubicBezTo>
                  <a:cubicBezTo>
                    <a:pt x="83" y="0"/>
                    <a:pt x="52" y="0"/>
                    <a:pt x="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3"/>
            <p:cNvSpPr/>
            <p:nvPr/>
          </p:nvSpPr>
          <p:spPr>
            <a:xfrm>
              <a:off x="5059923" y="3064183"/>
              <a:ext cx="30554" cy="58218"/>
            </a:xfrm>
            <a:custGeom>
              <a:rect b="b" l="l" r="r" t="t"/>
              <a:pathLst>
                <a:path extrusionOk="0" h="282" w="148">
                  <a:moveTo>
                    <a:pt x="127" y="1"/>
                  </a:moveTo>
                  <a:cubicBezTo>
                    <a:pt x="117" y="1"/>
                    <a:pt x="106" y="9"/>
                    <a:pt x="106" y="24"/>
                  </a:cubicBezTo>
                  <a:cubicBezTo>
                    <a:pt x="106" y="113"/>
                    <a:pt x="65" y="186"/>
                    <a:pt x="17" y="246"/>
                  </a:cubicBezTo>
                  <a:cubicBezTo>
                    <a:pt x="1" y="261"/>
                    <a:pt x="15" y="281"/>
                    <a:pt x="27" y="281"/>
                  </a:cubicBezTo>
                  <a:cubicBezTo>
                    <a:pt x="31" y="281"/>
                    <a:pt x="34" y="279"/>
                    <a:pt x="36" y="275"/>
                  </a:cubicBezTo>
                  <a:cubicBezTo>
                    <a:pt x="106" y="205"/>
                    <a:pt x="147" y="126"/>
                    <a:pt x="147" y="24"/>
                  </a:cubicBezTo>
                  <a:cubicBezTo>
                    <a:pt x="147" y="9"/>
                    <a:pt x="137" y="1"/>
                    <a:pt x="1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3"/>
            <p:cNvSpPr/>
            <p:nvPr/>
          </p:nvSpPr>
          <p:spPr>
            <a:xfrm>
              <a:off x="5084697" y="3077602"/>
              <a:ext cx="25600" cy="28283"/>
            </a:xfrm>
            <a:custGeom>
              <a:rect b="b" l="l" r="r" t="t"/>
              <a:pathLst>
                <a:path extrusionOk="0" h="137" w="124">
                  <a:moveTo>
                    <a:pt x="96" y="1"/>
                  </a:moveTo>
                  <a:cubicBezTo>
                    <a:pt x="90" y="1"/>
                    <a:pt x="83" y="4"/>
                    <a:pt x="78" y="10"/>
                  </a:cubicBezTo>
                  <a:cubicBezTo>
                    <a:pt x="56" y="39"/>
                    <a:pt x="37" y="80"/>
                    <a:pt x="18" y="99"/>
                  </a:cubicBezTo>
                  <a:cubicBezTo>
                    <a:pt x="1" y="116"/>
                    <a:pt x="16" y="137"/>
                    <a:pt x="32" y="137"/>
                  </a:cubicBezTo>
                  <a:cubicBezTo>
                    <a:pt x="37" y="137"/>
                    <a:pt x="42" y="135"/>
                    <a:pt x="46" y="130"/>
                  </a:cubicBezTo>
                  <a:cubicBezTo>
                    <a:pt x="66" y="99"/>
                    <a:pt x="87" y="70"/>
                    <a:pt x="116" y="29"/>
                  </a:cubicBezTo>
                  <a:cubicBezTo>
                    <a:pt x="123" y="16"/>
                    <a:pt x="111" y="1"/>
                    <a:pt x="9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3"/>
            <p:cNvSpPr/>
            <p:nvPr/>
          </p:nvSpPr>
          <p:spPr>
            <a:xfrm>
              <a:off x="4185013" y="3669478"/>
              <a:ext cx="3533567" cy="580326"/>
            </a:xfrm>
            <a:custGeom>
              <a:rect b="b" l="l" r="r" t="t"/>
              <a:pathLst>
                <a:path extrusionOk="0" h="2811" w="17116">
                  <a:moveTo>
                    <a:pt x="1937" y="1"/>
                  </a:moveTo>
                  <a:cubicBezTo>
                    <a:pt x="1787" y="121"/>
                    <a:pt x="1775" y="283"/>
                    <a:pt x="1727" y="454"/>
                  </a:cubicBezTo>
                  <a:cubicBezTo>
                    <a:pt x="1645" y="704"/>
                    <a:pt x="1474" y="653"/>
                    <a:pt x="1306" y="783"/>
                  </a:cubicBezTo>
                  <a:cubicBezTo>
                    <a:pt x="1173" y="885"/>
                    <a:pt x="1135" y="1084"/>
                    <a:pt x="1094" y="1236"/>
                  </a:cubicBezTo>
                  <a:cubicBezTo>
                    <a:pt x="1065" y="1316"/>
                    <a:pt x="1065" y="1385"/>
                    <a:pt x="993" y="1436"/>
                  </a:cubicBezTo>
                  <a:cubicBezTo>
                    <a:pt x="904" y="1515"/>
                    <a:pt x="774" y="1496"/>
                    <a:pt x="682" y="1588"/>
                  </a:cubicBezTo>
                  <a:cubicBezTo>
                    <a:pt x="622" y="1657"/>
                    <a:pt x="622" y="1787"/>
                    <a:pt x="562" y="1857"/>
                  </a:cubicBezTo>
                  <a:cubicBezTo>
                    <a:pt x="509" y="1933"/>
                    <a:pt x="485" y="1935"/>
                    <a:pt x="426" y="1935"/>
                  </a:cubicBezTo>
                  <a:cubicBezTo>
                    <a:pt x="424" y="1935"/>
                    <a:pt x="421" y="1935"/>
                    <a:pt x="419" y="1935"/>
                  </a:cubicBezTo>
                  <a:cubicBezTo>
                    <a:pt x="401" y="1935"/>
                    <a:pt x="379" y="1935"/>
                    <a:pt x="352" y="1937"/>
                  </a:cubicBezTo>
                  <a:cubicBezTo>
                    <a:pt x="111" y="1968"/>
                    <a:pt x="1" y="2158"/>
                    <a:pt x="201" y="2329"/>
                  </a:cubicBezTo>
                  <a:cubicBezTo>
                    <a:pt x="473" y="2580"/>
                    <a:pt x="1043" y="2630"/>
                    <a:pt x="1395" y="2671"/>
                  </a:cubicBezTo>
                  <a:cubicBezTo>
                    <a:pt x="1927" y="2719"/>
                    <a:pt x="2317" y="2731"/>
                    <a:pt x="2849" y="2751"/>
                  </a:cubicBezTo>
                  <a:cubicBezTo>
                    <a:pt x="3918" y="2794"/>
                    <a:pt x="5040" y="2810"/>
                    <a:pt x="6094" y="2810"/>
                  </a:cubicBezTo>
                  <a:cubicBezTo>
                    <a:pt x="6989" y="2810"/>
                    <a:pt x="7835" y="2798"/>
                    <a:pt x="8558" y="2779"/>
                  </a:cubicBezTo>
                  <a:cubicBezTo>
                    <a:pt x="9285" y="2798"/>
                    <a:pt x="10132" y="2810"/>
                    <a:pt x="11026" y="2810"/>
                  </a:cubicBezTo>
                  <a:cubicBezTo>
                    <a:pt x="12079" y="2810"/>
                    <a:pt x="13198" y="2794"/>
                    <a:pt x="14267" y="2751"/>
                  </a:cubicBezTo>
                  <a:cubicBezTo>
                    <a:pt x="14799" y="2731"/>
                    <a:pt x="15189" y="2719"/>
                    <a:pt x="15721" y="2671"/>
                  </a:cubicBezTo>
                  <a:cubicBezTo>
                    <a:pt x="16072" y="2630"/>
                    <a:pt x="16643" y="2580"/>
                    <a:pt x="16925" y="2329"/>
                  </a:cubicBezTo>
                  <a:cubicBezTo>
                    <a:pt x="17115" y="2158"/>
                    <a:pt x="17004" y="1968"/>
                    <a:pt x="16764" y="1937"/>
                  </a:cubicBezTo>
                  <a:cubicBezTo>
                    <a:pt x="16737" y="1935"/>
                    <a:pt x="16715" y="1935"/>
                    <a:pt x="16697" y="1935"/>
                  </a:cubicBezTo>
                  <a:cubicBezTo>
                    <a:pt x="16694" y="1935"/>
                    <a:pt x="16692" y="1935"/>
                    <a:pt x="16690" y="1935"/>
                  </a:cubicBezTo>
                  <a:cubicBezTo>
                    <a:pt x="16630" y="1935"/>
                    <a:pt x="16606" y="1933"/>
                    <a:pt x="16554" y="1857"/>
                  </a:cubicBezTo>
                  <a:cubicBezTo>
                    <a:pt x="16503" y="1787"/>
                    <a:pt x="16503" y="1657"/>
                    <a:pt x="16434" y="1588"/>
                  </a:cubicBezTo>
                  <a:cubicBezTo>
                    <a:pt x="16354" y="1496"/>
                    <a:pt x="16212" y="1515"/>
                    <a:pt x="16123" y="1436"/>
                  </a:cubicBezTo>
                  <a:cubicBezTo>
                    <a:pt x="16063" y="1385"/>
                    <a:pt x="16053" y="1316"/>
                    <a:pt x="16032" y="1236"/>
                  </a:cubicBezTo>
                  <a:cubicBezTo>
                    <a:pt x="15993" y="1084"/>
                    <a:pt x="15952" y="885"/>
                    <a:pt x="15822" y="783"/>
                  </a:cubicBezTo>
                  <a:cubicBezTo>
                    <a:pt x="15641" y="653"/>
                    <a:pt x="15471" y="704"/>
                    <a:pt x="15391" y="454"/>
                  </a:cubicBezTo>
                  <a:cubicBezTo>
                    <a:pt x="15341" y="283"/>
                    <a:pt x="15331" y="121"/>
                    <a:pt x="15179" y="1"/>
                  </a:cubicBezTo>
                  <a:cubicBezTo>
                    <a:pt x="13845" y="42"/>
                    <a:pt x="11205" y="62"/>
                    <a:pt x="8562" y="62"/>
                  </a:cubicBezTo>
                  <a:cubicBezTo>
                    <a:pt x="5920" y="62"/>
                    <a:pt x="3276" y="42"/>
                    <a:pt x="1937"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3"/>
            <p:cNvSpPr/>
            <p:nvPr/>
          </p:nvSpPr>
          <p:spPr>
            <a:xfrm>
              <a:off x="4191000" y="3665143"/>
              <a:ext cx="3514987" cy="589410"/>
            </a:xfrm>
            <a:custGeom>
              <a:rect b="b" l="l" r="r" t="t"/>
              <a:pathLst>
                <a:path extrusionOk="0" h="2855" w="17026">
                  <a:moveTo>
                    <a:pt x="1982" y="40"/>
                  </a:moveTo>
                  <a:cubicBezTo>
                    <a:pt x="2010" y="40"/>
                    <a:pt x="2040" y="44"/>
                    <a:pt x="2069" y="44"/>
                  </a:cubicBezTo>
                  <a:cubicBezTo>
                    <a:pt x="2129" y="53"/>
                    <a:pt x="2199" y="53"/>
                    <a:pt x="2259" y="53"/>
                  </a:cubicBezTo>
                  <a:cubicBezTo>
                    <a:pt x="2550" y="63"/>
                    <a:pt x="2842" y="63"/>
                    <a:pt x="3143" y="73"/>
                  </a:cubicBezTo>
                  <a:cubicBezTo>
                    <a:pt x="3884" y="82"/>
                    <a:pt x="4616" y="92"/>
                    <a:pt x="5358" y="92"/>
                  </a:cubicBezTo>
                  <a:cubicBezTo>
                    <a:pt x="7116" y="104"/>
                    <a:pt x="8861" y="104"/>
                    <a:pt x="10616" y="104"/>
                  </a:cubicBezTo>
                  <a:cubicBezTo>
                    <a:pt x="12051" y="92"/>
                    <a:pt x="13474" y="82"/>
                    <a:pt x="14909" y="53"/>
                  </a:cubicBezTo>
                  <a:cubicBezTo>
                    <a:pt x="14979" y="53"/>
                    <a:pt x="15049" y="44"/>
                    <a:pt x="15131" y="44"/>
                  </a:cubicBezTo>
                  <a:cubicBezTo>
                    <a:pt x="15191" y="44"/>
                    <a:pt x="15230" y="142"/>
                    <a:pt x="15261" y="193"/>
                  </a:cubicBezTo>
                  <a:cubicBezTo>
                    <a:pt x="15290" y="263"/>
                    <a:pt x="15312" y="345"/>
                    <a:pt x="15331" y="424"/>
                  </a:cubicBezTo>
                  <a:cubicBezTo>
                    <a:pt x="15362" y="535"/>
                    <a:pt x="15401" y="624"/>
                    <a:pt x="15502" y="684"/>
                  </a:cubicBezTo>
                  <a:cubicBezTo>
                    <a:pt x="15632" y="766"/>
                    <a:pt x="15771" y="785"/>
                    <a:pt x="15863" y="925"/>
                  </a:cubicBezTo>
                  <a:cubicBezTo>
                    <a:pt x="15942" y="1045"/>
                    <a:pt x="15964" y="1207"/>
                    <a:pt x="16003" y="1346"/>
                  </a:cubicBezTo>
                  <a:cubicBezTo>
                    <a:pt x="16034" y="1467"/>
                    <a:pt x="16123" y="1517"/>
                    <a:pt x="16234" y="1548"/>
                  </a:cubicBezTo>
                  <a:cubicBezTo>
                    <a:pt x="16335" y="1568"/>
                    <a:pt x="16405" y="1609"/>
                    <a:pt x="16434" y="1707"/>
                  </a:cubicBezTo>
                  <a:cubicBezTo>
                    <a:pt x="16465" y="1768"/>
                    <a:pt x="16474" y="1828"/>
                    <a:pt x="16506" y="1888"/>
                  </a:cubicBezTo>
                  <a:cubicBezTo>
                    <a:pt x="16565" y="1978"/>
                    <a:pt x="16642" y="1970"/>
                    <a:pt x="16729" y="1979"/>
                  </a:cubicBezTo>
                  <a:lnTo>
                    <a:pt x="16729" y="1979"/>
                  </a:lnTo>
                  <a:cubicBezTo>
                    <a:pt x="16731" y="1979"/>
                    <a:pt x="16732" y="1979"/>
                    <a:pt x="16735" y="1979"/>
                  </a:cubicBezTo>
                  <a:cubicBezTo>
                    <a:pt x="16877" y="1999"/>
                    <a:pt x="17026" y="2090"/>
                    <a:pt x="16956" y="2249"/>
                  </a:cubicBezTo>
                  <a:cubicBezTo>
                    <a:pt x="16896" y="2360"/>
                    <a:pt x="16747" y="2439"/>
                    <a:pt x="16626" y="2480"/>
                  </a:cubicBezTo>
                  <a:cubicBezTo>
                    <a:pt x="16405" y="2581"/>
                    <a:pt x="16154" y="2620"/>
                    <a:pt x="15913" y="2642"/>
                  </a:cubicBezTo>
                  <a:cubicBezTo>
                    <a:pt x="15362" y="2711"/>
                    <a:pt x="14799" y="2721"/>
                    <a:pt x="14238" y="2752"/>
                  </a:cubicBezTo>
                  <a:cubicBezTo>
                    <a:pt x="13002" y="2800"/>
                    <a:pt x="11770" y="2813"/>
                    <a:pt x="10535" y="2813"/>
                  </a:cubicBezTo>
                  <a:cubicBezTo>
                    <a:pt x="9974" y="2813"/>
                    <a:pt x="9422" y="2800"/>
                    <a:pt x="8861" y="2791"/>
                  </a:cubicBezTo>
                  <a:cubicBezTo>
                    <a:pt x="8762" y="2789"/>
                    <a:pt x="8664" y="2788"/>
                    <a:pt x="8565" y="2788"/>
                  </a:cubicBezTo>
                  <a:cubicBezTo>
                    <a:pt x="8141" y="2788"/>
                    <a:pt x="7718" y="2803"/>
                    <a:pt x="7296" y="2813"/>
                  </a:cubicBezTo>
                  <a:cubicBezTo>
                    <a:pt x="6997" y="2815"/>
                    <a:pt x="6697" y="2816"/>
                    <a:pt x="6397" y="2816"/>
                  </a:cubicBezTo>
                  <a:cubicBezTo>
                    <a:pt x="5478" y="2816"/>
                    <a:pt x="4558" y="2805"/>
                    <a:pt x="3644" y="2781"/>
                  </a:cubicBezTo>
                  <a:cubicBezTo>
                    <a:pt x="3042" y="2762"/>
                    <a:pt x="2440" y="2740"/>
                    <a:pt x="1838" y="2711"/>
                  </a:cubicBezTo>
                  <a:cubicBezTo>
                    <a:pt x="1578" y="2692"/>
                    <a:pt x="1306" y="2670"/>
                    <a:pt x="1046" y="2632"/>
                  </a:cubicBezTo>
                  <a:cubicBezTo>
                    <a:pt x="805" y="2601"/>
                    <a:pt x="564" y="2550"/>
                    <a:pt x="342" y="2439"/>
                  </a:cubicBezTo>
                  <a:cubicBezTo>
                    <a:pt x="232" y="2391"/>
                    <a:pt x="102" y="2300"/>
                    <a:pt x="92" y="2170"/>
                  </a:cubicBezTo>
                  <a:cubicBezTo>
                    <a:pt x="73" y="2008"/>
                    <a:pt x="302" y="1979"/>
                    <a:pt x="412" y="1979"/>
                  </a:cubicBezTo>
                  <a:cubicBezTo>
                    <a:pt x="482" y="1979"/>
                    <a:pt x="513" y="1939"/>
                    <a:pt x="554" y="1888"/>
                  </a:cubicBezTo>
                  <a:cubicBezTo>
                    <a:pt x="643" y="1768"/>
                    <a:pt x="603" y="1618"/>
                    <a:pt x="773" y="1558"/>
                  </a:cubicBezTo>
                  <a:cubicBezTo>
                    <a:pt x="855" y="1527"/>
                    <a:pt x="954" y="1527"/>
                    <a:pt x="1005" y="1447"/>
                  </a:cubicBezTo>
                  <a:cubicBezTo>
                    <a:pt x="1074" y="1356"/>
                    <a:pt x="1084" y="1235"/>
                    <a:pt x="1115" y="1127"/>
                  </a:cubicBezTo>
                  <a:cubicBezTo>
                    <a:pt x="1156" y="995"/>
                    <a:pt x="1204" y="874"/>
                    <a:pt x="1325" y="795"/>
                  </a:cubicBezTo>
                  <a:cubicBezTo>
                    <a:pt x="1416" y="744"/>
                    <a:pt x="1517" y="725"/>
                    <a:pt x="1597" y="665"/>
                  </a:cubicBezTo>
                  <a:cubicBezTo>
                    <a:pt x="1778" y="535"/>
                    <a:pt x="1737" y="243"/>
                    <a:pt x="1879" y="82"/>
                  </a:cubicBezTo>
                  <a:cubicBezTo>
                    <a:pt x="1907" y="47"/>
                    <a:pt x="1943" y="40"/>
                    <a:pt x="1982" y="40"/>
                  </a:cubicBezTo>
                  <a:close/>
                  <a:moveTo>
                    <a:pt x="15101" y="0"/>
                  </a:moveTo>
                  <a:cubicBezTo>
                    <a:pt x="15073" y="0"/>
                    <a:pt x="15045" y="3"/>
                    <a:pt x="15030" y="3"/>
                  </a:cubicBezTo>
                  <a:cubicBezTo>
                    <a:pt x="14960" y="12"/>
                    <a:pt x="14900" y="12"/>
                    <a:pt x="14830" y="12"/>
                  </a:cubicBezTo>
                  <a:cubicBezTo>
                    <a:pt x="14700" y="12"/>
                    <a:pt x="14558" y="22"/>
                    <a:pt x="14418" y="22"/>
                  </a:cubicBezTo>
                  <a:cubicBezTo>
                    <a:pt x="14098" y="22"/>
                    <a:pt x="13785" y="32"/>
                    <a:pt x="13465" y="32"/>
                  </a:cubicBezTo>
                  <a:cubicBezTo>
                    <a:pt x="11811" y="63"/>
                    <a:pt x="10144" y="63"/>
                    <a:pt x="8488" y="63"/>
                  </a:cubicBezTo>
                  <a:cubicBezTo>
                    <a:pt x="6843" y="63"/>
                    <a:pt x="5189" y="63"/>
                    <a:pt x="3542" y="32"/>
                  </a:cubicBezTo>
                  <a:cubicBezTo>
                    <a:pt x="3222" y="32"/>
                    <a:pt x="2902" y="22"/>
                    <a:pt x="2589" y="22"/>
                  </a:cubicBezTo>
                  <a:cubicBezTo>
                    <a:pt x="2449" y="12"/>
                    <a:pt x="2319" y="12"/>
                    <a:pt x="2180" y="12"/>
                  </a:cubicBezTo>
                  <a:cubicBezTo>
                    <a:pt x="2129" y="12"/>
                    <a:pt x="2069" y="3"/>
                    <a:pt x="2009" y="3"/>
                  </a:cubicBezTo>
                  <a:cubicBezTo>
                    <a:pt x="1917" y="3"/>
                    <a:pt x="1898" y="3"/>
                    <a:pt x="1828" y="73"/>
                  </a:cubicBezTo>
                  <a:cubicBezTo>
                    <a:pt x="1676" y="253"/>
                    <a:pt x="1746" y="544"/>
                    <a:pt x="1517" y="665"/>
                  </a:cubicBezTo>
                  <a:cubicBezTo>
                    <a:pt x="1436" y="706"/>
                    <a:pt x="1347" y="735"/>
                    <a:pt x="1265" y="795"/>
                  </a:cubicBezTo>
                  <a:cubicBezTo>
                    <a:pt x="1185" y="845"/>
                    <a:pt x="1135" y="947"/>
                    <a:pt x="1106" y="1036"/>
                  </a:cubicBezTo>
                  <a:cubicBezTo>
                    <a:pt x="1065" y="1137"/>
                    <a:pt x="1046" y="1257"/>
                    <a:pt x="1014" y="1368"/>
                  </a:cubicBezTo>
                  <a:cubicBezTo>
                    <a:pt x="964" y="1517"/>
                    <a:pt x="773" y="1488"/>
                    <a:pt x="663" y="1568"/>
                  </a:cubicBezTo>
                  <a:cubicBezTo>
                    <a:pt x="593" y="1628"/>
                    <a:pt x="574" y="1729"/>
                    <a:pt x="554" y="1808"/>
                  </a:cubicBezTo>
                  <a:cubicBezTo>
                    <a:pt x="533" y="1869"/>
                    <a:pt x="494" y="1929"/>
                    <a:pt x="412" y="1939"/>
                  </a:cubicBezTo>
                  <a:cubicBezTo>
                    <a:pt x="362" y="1939"/>
                    <a:pt x="314" y="1939"/>
                    <a:pt x="263" y="1948"/>
                  </a:cubicBezTo>
                  <a:cubicBezTo>
                    <a:pt x="92" y="1989"/>
                    <a:pt x="1" y="2138"/>
                    <a:pt x="92" y="2290"/>
                  </a:cubicBezTo>
                  <a:cubicBezTo>
                    <a:pt x="193" y="2461"/>
                    <a:pt x="434" y="2540"/>
                    <a:pt x="615" y="2591"/>
                  </a:cubicBezTo>
                  <a:cubicBezTo>
                    <a:pt x="824" y="2651"/>
                    <a:pt x="1055" y="2670"/>
                    <a:pt x="1277" y="2702"/>
                  </a:cubicBezTo>
                  <a:cubicBezTo>
                    <a:pt x="1556" y="2731"/>
                    <a:pt x="1838" y="2752"/>
                    <a:pt x="2107" y="2762"/>
                  </a:cubicBezTo>
                  <a:cubicBezTo>
                    <a:pt x="3343" y="2822"/>
                    <a:pt x="4575" y="2851"/>
                    <a:pt x="5811" y="2851"/>
                  </a:cubicBezTo>
                  <a:cubicBezTo>
                    <a:pt x="5937" y="2852"/>
                    <a:pt x="6063" y="2853"/>
                    <a:pt x="6189" y="2853"/>
                  </a:cubicBezTo>
                  <a:cubicBezTo>
                    <a:pt x="6938" y="2853"/>
                    <a:pt x="7683" y="2836"/>
                    <a:pt x="8432" y="2836"/>
                  </a:cubicBezTo>
                  <a:cubicBezTo>
                    <a:pt x="8658" y="2836"/>
                    <a:pt x="8885" y="2837"/>
                    <a:pt x="9112" y="2841"/>
                  </a:cubicBezTo>
                  <a:cubicBezTo>
                    <a:pt x="9643" y="2850"/>
                    <a:pt x="10175" y="2855"/>
                    <a:pt x="10708" y="2855"/>
                  </a:cubicBezTo>
                  <a:cubicBezTo>
                    <a:pt x="11361" y="2855"/>
                    <a:pt x="12015" y="2848"/>
                    <a:pt x="12673" y="2832"/>
                  </a:cubicBezTo>
                  <a:cubicBezTo>
                    <a:pt x="13173" y="2822"/>
                    <a:pt x="13686" y="2813"/>
                    <a:pt x="14197" y="2791"/>
                  </a:cubicBezTo>
                  <a:cubicBezTo>
                    <a:pt x="14688" y="2772"/>
                    <a:pt x="15169" y="2762"/>
                    <a:pt x="15651" y="2711"/>
                  </a:cubicBezTo>
                  <a:cubicBezTo>
                    <a:pt x="16012" y="2680"/>
                    <a:pt x="16385" y="2642"/>
                    <a:pt x="16715" y="2490"/>
                  </a:cubicBezTo>
                  <a:cubicBezTo>
                    <a:pt x="16826" y="2430"/>
                    <a:pt x="16997" y="2331"/>
                    <a:pt x="17016" y="2189"/>
                  </a:cubicBezTo>
                  <a:cubicBezTo>
                    <a:pt x="17026" y="2040"/>
                    <a:pt x="16877" y="1958"/>
                    <a:pt x="16747" y="1939"/>
                  </a:cubicBezTo>
                  <a:cubicBezTo>
                    <a:pt x="16744" y="1939"/>
                    <a:pt x="16742" y="1939"/>
                    <a:pt x="16740" y="1939"/>
                  </a:cubicBezTo>
                  <a:lnTo>
                    <a:pt x="16740" y="1939"/>
                  </a:lnTo>
                  <a:cubicBezTo>
                    <a:pt x="16739" y="1939"/>
                    <a:pt x="16737" y="1939"/>
                    <a:pt x="16735" y="1939"/>
                  </a:cubicBezTo>
                  <a:cubicBezTo>
                    <a:pt x="16715" y="1939"/>
                    <a:pt x="16691" y="1941"/>
                    <a:pt x="16666" y="1941"/>
                  </a:cubicBezTo>
                  <a:cubicBezTo>
                    <a:pt x="16641" y="1941"/>
                    <a:pt x="16615" y="1939"/>
                    <a:pt x="16595" y="1929"/>
                  </a:cubicBezTo>
                  <a:cubicBezTo>
                    <a:pt x="16535" y="1898"/>
                    <a:pt x="16515" y="1808"/>
                    <a:pt x="16494" y="1748"/>
                  </a:cubicBezTo>
                  <a:cubicBezTo>
                    <a:pt x="16465" y="1647"/>
                    <a:pt x="16424" y="1577"/>
                    <a:pt x="16325" y="1527"/>
                  </a:cubicBezTo>
                  <a:cubicBezTo>
                    <a:pt x="16284" y="1508"/>
                    <a:pt x="16234" y="1508"/>
                    <a:pt x="16193" y="1488"/>
                  </a:cubicBezTo>
                  <a:cubicBezTo>
                    <a:pt x="16104" y="1467"/>
                    <a:pt x="16063" y="1397"/>
                    <a:pt x="16034" y="1308"/>
                  </a:cubicBezTo>
                  <a:cubicBezTo>
                    <a:pt x="16003" y="1197"/>
                    <a:pt x="15983" y="1077"/>
                    <a:pt x="15933" y="975"/>
                  </a:cubicBezTo>
                  <a:cubicBezTo>
                    <a:pt x="15892" y="886"/>
                    <a:pt x="15844" y="814"/>
                    <a:pt x="15752" y="766"/>
                  </a:cubicBezTo>
                  <a:cubicBezTo>
                    <a:pt x="15663" y="706"/>
                    <a:pt x="15562" y="684"/>
                    <a:pt x="15470" y="614"/>
                  </a:cubicBezTo>
                  <a:cubicBezTo>
                    <a:pt x="15381" y="544"/>
                    <a:pt x="15362" y="393"/>
                    <a:pt x="15331" y="272"/>
                  </a:cubicBezTo>
                  <a:cubicBezTo>
                    <a:pt x="15302" y="174"/>
                    <a:pt x="15251" y="82"/>
                    <a:pt x="15169" y="12"/>
                  </a:cubicBezTo>
                  <a:cubicBezTo>
                    <a:pt x="15155" y="3"/>
                    <a:pt x="15128" y="0"/>
                    <a:pt x="1510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3"/>
            <p:cNvSpPr/>
            <p:nvPr/>
          </p:nvSpPr>
          <p:spPr>
            <a:xfrm>
              <a:off x="4417882" y="3981210"/>
              <a:ext cx="403193" cy="130062"/>
            </a:xfrm>
            <a:custGeom>
              <a:rect b="b" l="l" r="r" t="t"/>
              <a:pathLst>
                <a:path extrusionOk="0" h="630" w="1953">
                  <a:moveTo>
                    <a:pt x="25" y="0"/>
                  </a:moveTo>
                  <a:cubicBezTo>
                    <a:pt x="11" y="0"/>
                    <a:pt x="1" y="29"/>
                    <a:pt x="16" y="37"/>
                  </a:cubicBezTo>
                  <a:cubicBezTo>
                    <a:pt x="558" y="458"/>
                    <a:pt x="1261" y="538"/>
                    <a:pt x="1923" y="629"/>
                  </a:cubicBezTo>
                  <a:cubicBezTo>
                    <a:pt x="1943" y="629"/>
                    <a:pt x="1952" y="588"/>
                    <a:pt x="1933" y="588"/>
                  </a:cubicBezTo>
                  <a:cubicBezTo>
                    <a:pt x="1280" y="499"/>
                    <a:pt x="577" y="417"/>
                    <a:pt x="36" y="5"/>
                  </a:cubicBezTo>
                  <a:cubicBezTo>
                    <a:pt x="32" y="2"/>
                    <a:pt x="28" y="0"/>
                    <a:pt x="2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3"/>
            <p:cNvSpPr/>
            <p:nvPr/>
          </p:nvSpPr>
          <p:spPr>
            <a:xfrm>
              <a:off x="4452977" y="3954166"/>
              <a:ext cx="93727" cy="61934"/>
            </a:xfrm>
            <a:custGeom>
              <a:rect b="b" l="l" r="r" t="t"/>
              <a:pathLst>
                <a:path extrusionOk="0" h="300" w="454">
                  <a:moveTo>
                    <a:pt x="32" y="0"/>
                  </a:moveTo>
                  <a:cubicBezTo>
                    <a:pt x="15" y="0"/>
                    <a:pt x="1" y="21"/>
                    <a:pt x="17" y="38"/>
                  </a:cubicBezTo>
                  <a:cubicBezTo>
                    <a:pt x="138" y="136"/>
                    <a:pt x="268" y="238"/>
                    <a:pt x="407" y="298"/>
                  </a:cubicBezTo>
                  <a:cubicBezTo>
                    <a:pt x="412" y="299"/>
                    <a:pt x="416" y="300"/>
                    <a:pt x="420" y="300"/>
                  </a:cubicBezTo>
                  <a:cubicBezTo>
                    <a:pt x="443" y="300"/>
                    <a:pt x="454" y="277"/>
                    <a:pt x="429" y="269"/>
                  </a:cubicBezTo>
                  <a:cubicBezTo>
                    <a:pt x="287" y="197"/>
                    <a:pt x="167" y="108"/>
                    <a:pt x="46" y="6"/>
                  </a:cubicBezTo>
                  <a:cubicBezTo>
                    <a:pt x="42" y="2"/>
                    <a:pt x="37" y="0"/>
                    <a:pt x="32"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3"/>
            <p:cNvSpPr/>
            <p:nvPr/>
          </p:nvSpPr>
          <p:spPr>
            <a:xfrm>
              <a:off x="4338607" y="4068949"/>
              <a:ext cx="80721" cy="46657"/>
            </a:xfrm>
            <a:custGeom>
              <a:rect b="b" l="l" r="r" t="t"/>
              <a:pathLst>
                <a:path extrusionOk="0" h="226" w="391">
                  <a:moveTo>
                    <a:pt x="23" y="0"/>
                  </a:moveTo>
                  <a:cubicBezTo>
                    <a:pt x="6" y="0"/>
                    <a:pt x="1" y="34"/>
                    <a:pt x="20" y="43"/>
                  </a:cubicBezTo>
                  <a:cubicBezTo>
                    <a:pt x="114" y="78"/>
                    <a:pt x="227" y="105"/>
                    <a:pt x="313" y="165"/>
                  </a:cubicBezTo>
                  <a:lnTo>
                    <a:pt x="313" y="165"/>
                  </a:lnTo>
                  <a:cubicBezTo>
                    <a:pt x="267" y="176"/>
                    <a:pt x="223" y="186"/>
                    <a:pt x="176" y="186"/>
                  </a:cubicBezTo>
                  <a:cubicBezTo>
                    <a:pt x="161" y="186"/>
                    <a:pt x="145" y="185"/>
                    <a:pt x="128" y="182"/>
                  </a:cubicBezTo>
                  <a:cubicBezTo>
                    <a:pt x="109" y="182"/>
                    <a:pt x="109" y="223"/>
                    <a:pt x="128" y="223"/>
                  </a:cubicBezTo>
                  <a:cubicBezTo>
                    <a:pt x="143" y="225"/>
                    <a:pt x="158" y="226"/>
                    <a:pt x="173" y="226"/>
                  </a:cubicBezTo>
                  <a:cubicBezTo>
                    <a:pt x="239" y="226"/>
                    <a:pt x="304" y="210"/>
                    <a:pt x="369" y="194"/>
                  </a:cubicBezTo>
                  <a:cubicBezTo>
                    <a:pt x="381" y="194"/>
                    <a:pt x="391" y="173"/>
                    <a:pt x="381" y="163"/>
                  </a:cubicBezTo>
                  <a:cubicBezTo>
                    <a:pt x="280" y="84"/>
                    <a:pt x="150" y="43"/>
                    <a:pt x="30" y="2"/>
                  </a:cubicBezTo>
                  <a:cubicBezTo>
                    <a:pt x="27" y="1"/>
                    <a:pt x="25" y="0"/>
                    <a:pt x="2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3"/>
            <p:cNvSpPr/>
            <p:nvPr/>
          </p:nvSpPr>
          <p:spPr>
            <a:xfrm>
              <a:off x="7082457" y="3981210"/>
              <a:ext cx="405464" cy="130062"/>
            </a:xfrm>
            <a:custGeom>
              <a:rect b="b" l="l" r="r" t="t"/>
              <a:pathLst>
                <a:path extrusionOk="0" h="630" w="1964">
                  <a:moveTo>
                    <a:pt x="1937" y="0"/>
                  </a:moveTo>
                  <a:cubicBezTo>
                    <a:pt x="1934" y="0"/>
                    <a:pt x="1930" y="2"/>
                    <a:pt x="1927" y="5"/>
                  </a:cubicBezTo>
                  <a:cubicBezTo>
                    <a:pt x="1385" y="417"/>
                    <a:pt x="682" y="499"/>
                    <a:pt x="32" y="588"/>
                  </a:cubicBezTo>
                  <a:cubicBezTo>
                    <a:pt x="1" y="588"/>
                    <a:pt x="10" y="629"/>
                    <a:pt x="41" y="629"/>
                  </a:cubicBezTo>
                  <a:cubicBezTo>
                    <a:pt x="694" y="538"/>
                    <a:pt x="1404" y="458"/>
                    <a:pt x="1946" y="37"/>
                  </a:cubicBezTo>
                  <a:cubicBezTo>
                    <a:pt x="1964" y="29"/>
                    <a:pt x="1953" y="0"/>
                    <a:pt x="193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3"/>
            <p:cNvSpPr/>
            <p:nvPr/>
          </p:nvSpPr>
          <p:spPr>
            <a:xfrm>
              <a:off x="7358472" y="3954166"/>
              <a:ext cx="94140" cy="61934"/>
            </a:xfrm>
            <a:custGeom>
              <a:rect b="b" l="l" r="r" t="t"/>
              <a:pathLst>
                <a:path extrusionOk="0" h="300" w="456">
                  <a:moveTo>
                    <a:pt x="424" y="0"/>
                  </a:moveTo>
                  <a:cubicBezTo>
                    <a:pt x="419" y="0"/>
                    <a:pt x="414" y="2"/>
                    <a:pt x="409" y="6"/>
                  </a:cubicBezTo>
                  <a:cubicBezTo>
                    <a:pt x="289" y="108"/>
                    <a:pt x="159" y="197"/>
                    <a:pt x="19" y="269"/>
                  </a:cubicBezTo>
                  <a:cubicBezTo>
                    <a:pt x="0" y="277"/>
                    <a:pt x="14" y="300"/>
                    <a:pt x="30" y="300"/>
                  </a:cubicBezTo>
                  <a:cubicBezTo>
                    <a:pt x="33" y="300"/>
                    <a:pt x="36" y="299"/>
                    <a:pt x="38" y="298"/>
                  </a:cubicBezTo>
                  <a:cubicBezTo>
                    <a:pt x="188" y="238"/>
                    <a:pt x="308" y="136"/>
                    <a:pt x="440" y="38"/>
                  </a:cubicBezTo>
                  <a:cubicBezTo>
                    <a:pt x="455" y="21"/>
                    <a:pt x="440" y="0"/>
                    <a:pt x="42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3"/>
            <p:cNvSpPr/>
            <p:nvPr/>
          </p:nvSpPr>
          <p:spPr>
            <a:xfrm>
              <a:off x="7486674" y="4068949"/>
              <a:ext cx="78244" cy="46657"/>
            </a:xfrm>
            <a:custGeom>
              <a:rect b="b" l="l" r="r" t="t"/>
              <a:pathLst>
                <a:path extrusionOk="0" h="226" w="379">
                  <a:moveTo>
                    <a:pt x="355" y="0"/>
                  </a:moveTo>
                  <a:cubicBezTo>
                    <a:pt x="354" y="0"/>
                    <a:pt x="351" y="1"/>
                    <a:pt x="349" y="2"/>
                  </a:cubicBezTo>
                  <a:cubicBezTo>
                    <a:pt x="229" y="43"/>
                    <a:pt x="99" y="84"/>
                    <a:pt x="10" y="163"/>
                  </a:cubicBezTo>
                  <a:cubicBezTo>
                    <a:pt x="0" y="173"/>
                    <a:pt x="0" y="194"/>
                    <a:pt x="19" y="194"/>
                  </a:cubicBezTo>
                  <a:cubicBezTo>
                    <a:pt x="84" y="210"/>
                    <a:pt x="143" y="226"/>
                    <a:pt x="206" y="226"/>
                  </a:cubicBezTo>
                  <a:cubicBezTo>
                    <a:pt x="221" y="226"/>
                    <a:pt x="235" y="225"/>
                    <a:pt x="250" y="223"/>
                  </a:cubicBezTo>
                  <a:cubicBezTo>
                    <a:pt x="279" y="223"/>
                    <a:pt x="279" y="182"/>
                    <a:pt x="250" y="182"/>
                  </a:cubicBezTo>
                  <a:cubicBezTo>
                    <a:pt x="236" y="185"/>
                    <a:pt x="222" y="186"/>
                    <a:pt x="207" y="186"/>
                  </a:cubicBezTo>
                  <a:cubicBezTo>
                    <a:pt x="164" y="186"/>
                    <a:pt x="118" y="177"/>
                    <a:pt x="75" y="166"/>
                  </a:cubicBezTo>
                  <a:lnTo>
                    <a:pt x="75" y="166"/>
                  </a:lnTo>
                  <a:cubicBezTo>
                    <a:pt x="160" y="105"/>
                    <a:pt x="264" y="78"/>
                    <a:pt x="361" y="43"/>
                  </a:cubicBezTo>
                  <a:cubicBezTo>
                    <a:pt x="378" y="34"/>
                    <a:pt x="373" y="0"/>
                    <a:pt x="35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3"/>
            <p:cNvSpPr/>
            <p:nvPr/>
          </p:nvSpPr>
          <p:spPr>
            <a:xfrm>
              <a:off x="4566315" y="3330084"/>
              <a:ext cx="2766819" cy="314834"/>
            </a:xfrm>
            <a:custGeom>
              <a:rect b="b" l="l" r="r" t="t"/>
              <a:pathLst>
                <a:path extrusionOk="0" h="1525" w="13402">
                  <a:moveTo>
                    <a:pt x="2909" y="0"/>
                  </a:moveTo>
                  <a:lnTo>
                    <a:pt x="0" y="1325"/>
                  </a:lnTo>
                  <a:lnTo>
                    <a:pt x="470" y="1525"/>
                  </a:lnTo>
                  <a:lnTo>
                    <a:pt x="13171" y="1525"/>
                  </a:lnTo>
                  <a:lnTo>
                    <a:pt x="13402" y="1325"/>
                  </a:lnTo>
                  <a:lnTo>
                    <a:pt x="10392"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3"/>
            <p:cNvSpPr/>
            <p:nvPr/>
          </p:nvSpPr>
          <p:spPr>
            <a:xfrm>
              <a:off x="4560328" y="3326161"/>
              <a:ext cx="2779412" cy="323298"/>
            </a:xfrm>
            <a:custGeom>
              <a:rect b="b" l="l" r="r" t="t"/>
              <a:pathLst>
                <a:path extrusionOk="0" h="1566" w="13463">
                  <a:moveTo>
                    <a:pt x="10383" y="39"/>
                  </a:moveTo>
                  <a:cubicBezTo>
                    <a:pt x="10389" y="39"/>
                    <a:pt x="10408" y="43"/>
                    <a:pt x="10415" y="43"/>
                  </a:cubicBezTo>
                  <a:cubicBezTo>
                    <a:pt x="10418" y="43"/>
                    <a:pt x="10418" y="42"/>
                    <a:pt x="10412" y="39"/>
                  </a:cubicBezTo>
                  <a:lnTo>
                    <a:pt x="10412" y="39"/>
                  </a:lnTo>
                  <a:cubicBezTo>
                    <a:pt x="11334" y="441"/>
                    <a:pt x="12249" y="843"/>
                    <a:pt x="13171" y="1252"/>
                  </a:cubicBezTo>
                  <a:cubicBezTo>
                    <a:pt x="13243" y="1280"/>
                    <a:pt x="13324" y="1317"/>
                    <a:pt x="13398" y="1352"/>
                  </a:cubicBezTo>
                  <a:lnTo>
                    <a:pt x="13398" y="1352"/>
                  </a:lnTo>
                  <a:cubicBezTo>
                    <a:pt x="13365" y="1378"/>
                    <a:pt x="13332" y="1409"/>
                    <a:pt x="13291" y="1433"/>
                  </a:cubicBezTo>
                  <a:cubicBezTo>
                    <a:pt x="13272" y="1454"/>
                    <a:pt x="13241" y="1483"/>
                    <a:pt x="13212" y="1505"/>
                  </a:cubicBezTo>
                  <a:cubicBezTo>
                    <a:pt x="13200" y="1515"/>
                    <a:pt x="13181" y="1524"/>
                    <a:pt x="13200" y="1524"/>
                  </a:cubicBezTo>
                  <a:lnTo>
                    <a:pt x="521" y="1524"/>
                  </a:lnTo>
                  <a:cubicBezTo>
                    <a:pt x="499" y="1524"/>
                    <a:pt x="499" y="1524"/>
                    <a:pt x="489" y="1515"/>
                  </a:cubicBezTo>
                  <a:cubicBezTo>
                    <a:pt x="359" y="1464"/>
                    <a:pt x="229" y="1404"/>
                    <a:pt x="109" y="1353"/>
                  </a:cubicBezTo>
                  <a:cubicBezTo>
                    <a:pt x="99" y="1350"/>
                    <a:pt x="89" y="1347"/>
                    <a:pt x="81" y="1344"/>
                  </a:cubicBezTo>
                  <a:lnTo>
                    <a:pt x="81" y="1344"/>
                  </a:lnTo>
                  <a:cubicBezTo>
                    <a:pt x="970" y="938"/>
                    <a:pt x="1849" y="536"/>
                    <a:pt x="2738" y="130"/>
                  </a:cubicBezTo>
                  <a:cubicBezTo>
                    <a:pt x="2798" y="109"/>
                    <a:pt x="2859" y="80"/>
                    <a:pt x="2919" y="48"/>
                  </a:cubicBezTo>
                  <a:cubicBezTo>
                    <a:pt x="2928" y="48"/>
                    <a:pt x="2938" y="39"/>
                    <a:pt x="2948" y="39"/>
                  </a:cubicBezTo>
                  <a:close/>
                  <a:moveTo>
                    <a:pt x="2948" y="0"/>
                  </a:moveTo>
                  <a:cubicBezTo>
                    <a:pt x="2928" y="0"/>
                    <a:pt x="2919" y="10"/>
                    <a:pt x="2897" y="19"/>
                  </a:cubicBezTo>
                  <a:cubicBezTo>
                    <a:pt x="2837" y="39"/>
                    <a:pt x="2777" y="70"/>
                    <a:pt x="2717" y="99"/>
                  </a:cubicBezTo>
                  <a:cubicBezTo>
                    <a:pt x="2485" y="210"/>
                    <a:pt x="2245" y="311"/>
                    <a:pt x="2016" y="422"/>
                  </a:cubicBezTo>
                  <a:cubicBezTo>
                    <a:pt x="1452" y="672"/>
                    <a:pt x="901" y="922"/>
                    <a:pt x="350" y="1182"/>
                  </a:cubicBezTo>
                  <a:cubicBezTo>
                    <a:pt x="239" y="1233"/>
                    <a:pt x="128" y="1274"/>
                    <a:pt x="17" y="1324"/>
                  </a:cubicBezTo>
                  <a:cubicBezTo>
                    <a:pt x="0" y="1333"/>
                    <a:pt x="14" y="1365"/>
                    <a:pt x="32" y="1365"/>
                  </a:cubicBezTo>
                  <a:cubicBezTo>
                    <a:pt x="32" y="1365"/>
                    <a:pt x="33" y="1364"/>
                    <a:pt x="33" y="1364"/>
                  </a:cubicBezTo>
                  <a:lnTo>
                    <a:pt x="33" y="1364"/>
                  </a:lnTo>
                  <a:cubicBezTo>
                    <a:pt x="140" y="1415"/>
                    <a:pt x="250" y="1465"/>
                    <a:pt x="369" y="1505"/>
                  </a:cubicBezTo>
                  <a:cubicBezTo>
                    <a:pt x="410" y="1524"/>
                    <a:pt x="460" y="1565"/>
                    <a:pt x="499" y="1565"/>
                  </a:cubicBezTo>
                  <a:lnTo>
                    <a:pt x="13140" y="1565"/>
                  </a:lnTo>
                  <a:cubicBezTo>
                    <a:pt x="13212" y="1565"/>
                    <a:pt x="13222" y="1553"/>
                    <a:pt x="13282" y="1505"/>
                  </a:cubicBezTo>
                  <a:cubicBezTo>
                    <a:pt x="13342" y="1454"/>
                    <a:pt x="13392" y="1404"/>
                    <a:pt x="13453" y="1363"/>
                  </a:cubicBezTo>
                  <a:cubicBezTo>
                    <a:pt x="13462" y="1353"/>
                    <a:pt x="13453" y="1334"/>
                    <a:pt x="13441" y="1324"/>
                  </a:cubicBezTo>
                  <a:cubicBezTo>
                    <a:pt x="12538" y="932"/>
                    <a:pt x="11625" y="530"/>
                    <a:pt x="10713" y="130"/>
                  </a:cubicBezTo>
                  <a:cubicBezTo>
                    <a:pt x="10643" y="99"/>
                    <a:pt x="10573" y="60"/>
                    <a:pt x="10491" y="29"/>
                  </a:cubicBezTo>
                  <a:cubicBezTo>
                    <a:pt x="10472" y="19"/>
                    <a:pt x="10443" y="0"/>
                    <a:pt x="1042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3"/>
            <p:cNvSpPr/>
            <p:nvPr/>
          </p:nvSpPr>
          <p:spPr>
            <a:xfrm>
              <a:off x="4566315" y="3603416"/>
              <a:ext cx="2766819" cy="80721"/>
            </a:xfrm>
            <a:custGeom>
              <a:rect b="b" l="l" r="r" t="t"/>
              <a:pathLst>
                <a:path extrusionOk="0" h="391" w="13402">
                  <a:moveTo>
                    <a:pt x="0" y="1"/>
                  </a:moveTo>
                  <a:lnTo>
                    <a:pt x="0" y="391"/>
                  </a:lnTo>
                  <a:lnTo>
                    <a:pt x="13402" y="391"/>
                  </a:lnTo>
                  <a:lnTo>
                    <a:pt x="13402"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3"/>
            <p:cNvSpPr/>
            <p:nvPr/>
          </p:nvSpPr>
          <p:spPr>
            <a:xfrm>
              <a:off x="4561774" y="3599494"/>
              <a:ext cx="2776728" cy="89599"/>
            </a:xfrm>
            <a:custGeom>
              <a:rect b="b" l="l" r="r" t="t"/>
              <a:pathLst>
                <a:path extrusionOk="0" h="434" w="13450">
                  <a:moveTo>
                    <a:pt x="44" y="31"/>
                  </a:moveTo>
                  <a:cubicBezTo>
                    <a:pt x="44" y="31"/>
                    <a:pt x="44" y="32"/>
                    <a:pt x="43" y="33"/>
                  </a:cubicBezTo>
                  <a:lnTo>
                    <a:pt x="43" y="33"/>
                  </a:lnTo>
                  <a:cubicBezTo>
                    <a:pt x="44" y="31"/>
                    <a:pt x="44" y="31"/>
                    <a:pt x="44" y="31"/>
                  </a:cubicBezTo>
                  <a:close/>
                  <a:moveTo>
                    <a:pt x="13405" y="39"/>
                  </a:moveTo>
                  <a:lnTo>
                    <a:pt x="13405" y="61"/>
                  </a:lnTo>
                  <a:lnTo>
                    <a:pt x="13405" y="200"/>
                  </a:lnTo>
                  <a:lnTo>
                    <a:pt x="13405" y="391"/>
                  </a:lnTo>
                  <a:lnTo>
                    <a:pt x="42" y="391"/>
                  </a:lnTo>
                  <a:cubicBezTo>
                    <a:pt x="42" y="388"/>
                    <a:pt x="42" y="385"/>
                    <a:pt x="42" y="381"/>
                  </a:cubicBezTo>
                  <a:lnTo>
                    <a:pt x="42" y="289"/>
                  </a:lnTo>
                  <a:lnTo>
                    <a:pt x="42" y="61"/>
                  </a:lnTo>
                  <a:cubicBezTo>
                    <a:pt x="42" y="51"/>
                    <a:pt x="42" y="44"/>
                    <a:pt x="43" y="39"/>
                  </a:cubicBezTo>
                  <a:close/>
                  <a:moveTo>
                    <a:pt x="43" y="402"/>
                  </a:moveTo>
                  <a:cubicBezTo>
                    <a:pt x="43" y="402"/>
                    <a:pt x="43" y="402"/>
                    <a:pt x="43" y="402"/>
                  </a:cubicBezTo>
                  <a:cubicBezTo>
                    <a:pt x="43" y="402"/>
                    <a:pt x="43" y="402"/>
                    <a:pt x="43" y="402"/>
                  </a:cubicBezTo>
                  <a:close/>
                  <a:moveTo>
                    <a:pt x="22" y="0"/>
                  </a:moveTo>
                  <a:cubicBezTo>
                    <a:pt x="10" y="0"/>
                    <a:pt x="1" y="10"/>
                    <a:pt x="1" y="20"/>
                  </a:cubicBezTo>
                  <a:lnTo>
                    <a:pt x="1" y="410"/>
                  </a:lnTo>
                  <a:cubicBezTo>
                    <a:pt x="1" y="422"/>
                    <a:pt x="10" y="431"/>
                    <a:pt x="22" y="431"/>
                  </a:cubicBezTo>
                  <a:lnTo>
                    <a:pt x="13417" y="431"/>
                  </a:lnTo>
                  <a:cubicBezTo>
                    <a:pt x="13420" y="433"/>
                    <a:pt x="13422" y="433"/>
                    <a:pt x="13425" y="433"/>
                  </a:cubicBezTo>
                  <a:cubicBezTo>
                    <a:pt x="13431" y="433"/>
                    <a:pt x="13436" y="431"/>
                    <a:pt x="13440" y="426"/>
                  </a:cubicBezTo>
                  <a:lnTo>
                    <a:pt x="13440" y="426"/>
                  </a:lnTo>
                  <a:cubicBezTo>
                    <a:pt x="13448" y="420"/>
                    <a:pt x="13449" y="410"/>
                    <a:pt x="13446" y="403"/>
                  </a:cubicBezTo>
                  <a:lnTo>
                    <a:pt x="13446" y="403"/>
                  </a:lnTo>
                  <a:lnTo>
                    <a:pt x="13446" y="20"/>
                  </a:lnTo>
                  <a:cubicBezTo>
                    <a:pt x="13446" y="10"/>
                    <a:pt x="13434" y="0"/>
                    <a:pt x="1342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3"/>
            <p:cNvSpPr/>
            <p:nvPr/>
          </p:nvSpPr>
          <p:spPr>
            <a:xfrm>
              <a:off x="5566331" y="3354650"/>
              <a:ext cx="188694" cy="172384"/>
            </a:xfrm>
            <a:custGeom>
              <a:rect b="b" l="l" r="r" t="t"/>
              <a:pathLst>
                <a:path extrusionOk="0" h="835" w="914">
                  <a:moveTo>
                    <a:pt x="683" y="1"/>
                  </a:moveTo>
                  <a:cubicBezTo>
                    <a:pt x="606" y="1"/>
                    <a:pt x="543" y="43"/>
                    <a:pt x="543" y="43"/>
                  </a:cubicBezTo>
                  <a:cubicBezTo>
                    <a:pt x="543" y="43"/>
                    <a:pt x="10" y="483"/>
                    <a:pt x="1" y="493"/>
                  </a:cubicBezTo>
                  <a:lnTo>
                    <a:pt x="273" y="835"/>
                  </a:lnTo>
                  <a:cubicBezTo>
                    <a:pt x="273" y="835"/>
                    <a:pt x="824" y="272"/>
                    <a:pt x="834" y="252"/>
                  </a:cubicBezTo>
                  <a:cubicBezTo>
                    <a:pt x="834" y="233"/>
                    <a:pt x="913" y="151"/>
                    <a:pt x="815" y="52"/>
                  </a:cubicBezTo>
                  <a:cubicBezTo>
                    <a:pt x="772" y="13"/>
                    <a:pt x="726" y="1"/>
                    <a:pt x="683" y="1"/>
                  </a:cubicBez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3"/>
            <p:cNvSpPr/>
            <p:nvPr/>
          </p:nvSpPr>
          <p:spPr>
            <a:xfrm>
              <a:off x="5559725" y="3350109"/>
              <a:ext cx="203764" cy="180436"/>
            </a:xfrm>
            <a:custGeom>
              <a:rect b="b" l="l" r="r" t="t"/>
              <a:pathLst>
                <a:path extrusionOk="0" h="874" w="987">
                  <a:moveTo>
                    <a:pt x="707" y="40"/>
                  </a:moveTo>
                  <a:cubicBezTo>
                    <a:pt x="792" y="40"/>
                    <a:pt x="893" y="106"/>
                    <a:pt x="876" y="204"/>
                  </a:cubicBezTo>
                  <a:cubicBezTo>
                    <a:pt x="866" y="224"/>
                    <a:pt x="856" y="245"/>
                    <a:pt x="847" y="265"/>
                  </a:cubicBezTo>
                  <a:cubicBezTo>
                    <a:pt x="825" y="294"/>
                    <a:pt x="806" y="315"/>
                    <a:pt x="786" y="334"/>
                  </a:cubicBezTo>
                  <a:cubicBezTo>
                    <a:pt x="635" y="496"/>
                    <a:pt x="473" y="655"/>
                    <a:pt x="324" y="806"/>
                  </a:cubicBezTo>
                  <a:cubicBezTo>
                    <a:pt x="319" y="811"/>
                    <a:pt x="315" y="816"/>
                    <a:pt x="309" y="821"/>
                  </a:cubicBezTo>
                  <a:lnTo>
                    <a:pt x="309" y="821"/>
                  </a:lnTo>
                  <a:cubicBezTo>
                    <a:pt x="280" y="792"/>
                    <a:pt x="253" y="754"/>
                    <a:pt x="223" y="727"/>
                  </a:cubicBezTo>
                  <a:cubicBezTo>
                    <a:pt x="168" y="651"/>
                    <a:pt x="112" y="586"/>
                    <a:pt x="57" y="514"/>
                  </a:cubicBezTo>
                  <a:lnTo>
                    <a:pt x="57" y="514"/>
                  </a:lnTo>
                  <a:cubicBezTo>
                    <a:pt x="212" y="397"/>
                    <a:pt x="348" y="271"/>
                    <a:pt x="505" y="154"/>
                  </a:cubicBezTo>
                  <a:cubicBezTo>
                    <a:pt x="565" y="103"/>
                    <a:pt x="594" y="65"/>
                    <a:pt x="676" y="43"/>
                  </a:cubicBezTo>
                  <a:cubicBezTo>
                    <a:pt x="686" y="41"/>
                    <a:pt x="696" y="40"/>
                    <a:pt x="707" y="40"/>
                  </a:cubicBezTo>
                  <a:close/>
                  <a:moveTo>
                    <a:pt x="718" y="1"/>
                  </a:moveTo>
                  <a:cubicBezTo>
                    <a:pt x="672" y="1"/>
                    <a:pt x="625" y="13"/>
                    <a:pt x="584" y="33"/>
                  </a:cubicBezTo>
                  <a:cubicBezTo>
                    <a:pt x="546" y="53"/>
                    <a:pt x="505" y="103"/>
                    <a:pt x="464" y="135"/>
                  </a:cubicBezTo>
                  <a:cubicBezTo>
                    <a:pt x="315" y="255"/>
                    <a:pt x="163" y="385"/>
                    <a:pt x="14" y="496"/>
                  </a:cubicBezTo>
                  <a:cubicBezTo>
                    <a:pt x="1" y="507"/>
                    <a:pt x="6" y="523"/>
                    <a:pt x="17" y="529"/>
                  </a:cubicBezTo>
                  <a:lnTo>
                    <a:pt x="17" y="529"/>
                  </a:lnTo>
                  <a:cubicBezTo>
                    <a:pt x="105" y="639"/>
                    <a:pt x="205" y="757"/>
                    <a:pt x="293" y="867"/>
                  </a:cubicBezTo>
                  <a:cubicBezTo>
                    <a:pt x="299" y="871"/>
                    <a:pt x="304" y="874"/>
                    <a:pt x="309" y="874"/>
                  </a:cubicBezTo>
                  <a:cubicBezTo>
                    <a:pt x="315" y="874"/>
                    <a:pt x="319" y="871"/>
                    <a:pt x="324" y="867"/>
                  </a:cubicBezTo>
                  <a:cubicBezTo>
                    <a:pt x="445" y="737"/>
                    <a:pt x="575" y="607"/>
                    <a:pt x="695" y="474"/>
                  </a:cubicBezTo>
                  <a:cubicBezTo>
                    <a:pt x="796" y="385"/>
                    <a:pt x="986" y="245"/>
                    <a:pt x="885" y="94"/>
                  </a:cubicBezTo>
                  <a:cubicBezTo>
                    <a:pt x="849" y="28"/>
                    <a:pt x="785" y="1"/>
                    <a:pt x="71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3"/>
            <p:cNvSpPr/>
            <p:nvPr/>
          </p:nvSpPr>
          <p:spPr>
            <a:xfrm>
              <a:off x="5541557" y="3445899"/>
              <a:ext cx="103637" cy="91044"/>
            </a:xfrm>
            <a:custGeom>
              <a:rect b="b" l="l" r="r" t="t"/>
              <a:pathLst>
                <a:path extrusionOk="0" h="441" w="502">
                  <a:moveTo>
                    <a:pt x="257" y="1"/>
                  </a:moveTo>
                  <a:cubicBezTo>
                    <a:pt x="218" y="1"/>
                    <a:pt x="178" y="11"/>
                    <a:pt x="140" y="32"/>
                  </a:cubicBezTo>
                  <a:cubicBezTo>
                    <a:pt x="41" y="92"/>
                    <a:pt x="0" y="222"/>
                    <a:pt x="61" y="333"/>
                  </a:cubicBezTo>
                  <a:cubicBezTo>
                    <a:pt x="102" y="400"/>
                    <a:pt x="179" y="440"/>
                    <a:pt x="257" y="440"/>
                  </a:cubicBezTo>
                  <a:cubicBezTo>
                    <a:pt x="293" y="440"/>
                    <a:pt x="329" y="431"/>
                    <a:pt x="362" y="412"/>
                  </a:cubicBezTo>
                  <a:cubicBezTo>
                    <a:pt x="472" y="352"/>
                    <a:pt x="501" y="212"/>
                    <a:pt x="441" y="111"/>
                  </a:cubicBezTo>
                  <a:cubicBezTo>
                    <a:pt x="402" y="38"/>
                    <a:pt x="332" y="1"/>
                    <a:pt x="257" y="1"/>
                  </a:cubicBez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3"/>
            <p:cNvSpPr/>
            <p:nvPr/>
          </p:nvSpPr>
          <p:spPr>
            <a:xfrm>
              <a:off x="5539493" y="3442183"/>
              <a:ext cx="110037" cy="98269"/>
            </a:xfrm>
            <a:custGeom>
              <a:rect b="b" l="l" r="r" t="t"/>
              <a:pathLst>
                <a:path extrusionOk="0" h="476" w="533">
                  <a:moveTo>
                    <a:pt x="263" y="41"/>
                  </a:moveTo>
                  <a:cubicBezTo>
                    <a:pt x="330" y="41"/>
                    <a:pt x="396" y="76"/>
                    <a:pt x="437" y="133"/>
                  </a:cubicBezTo>
                  <a:lnTo>
                    <a:pt x="437" y="133"/>
                  </a:lnTo>
                  <a:cubicBezTo>
                    <a:pt x="438" y="135"/>
                    <a:pt x="439" y="137"/>
                    <a:pt x="441" y="139"/>
                  </a:cubicBezTo>
                  <a:cubicBezTo>
                    <a:pt x="441" y="139"/>
                    <a:pt x="441" y="139"/>
                    <a:pt x="441" y="139"/>
                  </a:cubicBezTo>
                  <a:lnTo>
                    <a:pt x="441" y="139"/>
                  </a:lnTo>
                  <a:cubicBezTo>
                    <a:pt x="442" y="139"/>
                    <a:pt x="442" y="140"/>
                    <a:pt x="442" y="140"/>
                  </a:cubicBezTo>
                  <a:lnTo>
                    <a:pt x="442" y="140"/>
                  </a:lnTo>
                  <a:cubicBezTo>
                    <a:pt x="517" y="299"/>
                    <a:pt x="389" y="434"/>
                    <a:pt x="256" y="434"/>
                  </a:cubicBezTo>
                  <a:cubicBezTo>
                    <a:pt x="195" y="434"/>
                    <a:pt x="134" y="406"/>
                    <a:pt x="90" y="341"/>
                  </a:cubicBezTo>
                  <a:cubicBezTo>
                    <a:pt x="30" y="240"/>
                    <a:pt x="80" y="120"/>
                    <a:pt x="162" y="69"/>
                  </a:cubicBezTo>
                  <a:cubicBezTo>
                    <a:pt x="194" y="49"/>
                    <a:pt x="229" y="41"/>
                    <a:pt x="263" y="41"/>
                  </a:cubicBezTo>
                  <a:close/>
                  <a:moveTo>
                    <a:pt x="257" y="0"/>
                  </a:moveTo>
                  <a:cubicBezTo>
                    <a:pt x="218" y="0"/>
                    <a:pt x="178" y="9"/>
                    <a:pt x="140" y="28"/>
                  </a:cubicBezTo>
                  <a:cubicBezTo>
                    <a:pt x="20" y="88"/>
                    <a:pt x="1" y="250"/>
                    <a:pt x="61" y="360"/>
                  </a:cubicBezTo>
                  <a:cubicBezTo>
                    <a:pt x="101" y="440"/>
                    <a:pt x="180" y="476"/>
                    <a:pt x="261" y="476"/>
                  </a:cubicBezTo>
                  <a:cubicBezTo>
                    <a:pt x="302" y="476"/>
                    <a:pt x="344" y="466"/>
                    <a:pt x="381" y="449"/>
                  </a:cubicBezTo>
                  <a:cubicBezTo>
                    <a:pt x="502" y="380"/>
                    <a:pt x="533" y="230"/>
                    <a:pt x="473" y="120"/>
                  </a:cubicBezTo>
                  <a:cubicBezTo>
                    <a:pt x="472" y="119"/>
                    <a:pt x="472" y="118"/>
                    <a:pt x="471" y="117"/>
                  </a:cubicBezTo>
                  <a:lnTo>
                    <a:pt x="471" y="117"/>
                  </a:lnTo>
                  <a:cubicBezTo>
                    <a:pt x="423" y="42"/>
                    <a:pt x="342" y="0"/>
                    <a:pt x="25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3"/>
            <p:cNvSpPr/>
            <p:nvPr/>
          </p:nvSpPr>
          <p:spPr>
            <a:xfrm>
              <a:off x="5651386" y="3375708"/>
              <a:ext cx="526030" cy="99714"/>
            </a:xfrm>
            <a:custGeom>
              <a:rect b="b" l="l" r="r" t="t"/>
              <a:pathLst>
                <a:path extrusionOk="0" h="483" w="2548">
                  <a:moveTo>
                    <a:pt x="482" y="1"/>
                  </a:moveTo>
                  <a:lnTo>
                    <a:pt x="1" y="483"/>
                  </a:lnTo>
                  <a:lnTo>
                    <a:pt x="2548" y="483"/>
                  </a:lnTo>
                  <a:lnTo>
                    <a:pt x="2158" y="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3"/>
            <p:cNvSpPr/>
            <p:nvPr/>
          </p:nvSpPr>
          <p:spPr>
            <a:xfrm>
              <a:off x="5644986" y="3370753"/>
              <a:ext cx="539036" cy="108592"/>
            </a:xfrm>
            <a:custGeom>
              <a:rect b="b" l="l" r="r" t="t"/>
              <a:pathLst>
                <a:path extrusionOk="0" h="526" w="2611">
                  <a:moveTo>
                    <a:pt x="2182" y="41"/>
                  </a:moveTo>
                  <a:cubicBezTo>
                    <a:pt x="2183" y="42"/>
                    <a:pt x="2185" y="43"/>
                    <a:pt x="2189" y="44"/>
                  </a:cubicBezTo>
                  <a:cubicBezTo>
                    <a:pt x="2301" y="194"/>
                    <a:pt x="2422" y="343"/>
                    <a:pt x="2543" y="485"/>
                  </a:cubicBezTo>
                  <a:lnTo>
                    <a:pt x="73" y="485"/>
                  </a:lnTo>
                  <a:cubicBezTo>
                    <a:pt x="221" y="337"/>
                    <a:pt x="377" y="190"/>
                    <a:pt x="523" y="44"/>
                  </a:cubicBezTo>
                  <a:lnTo>
                    <a:pt x="2167" y="44"/>
                  </a:lnTo>
                  <a:cubicBezTo>
                    <a:pt x="2182" y="44"/>
                    <a:pt x="2183" y="42"/>
                    <a:pt x="2182" y="41"/>
                  </a:cubicBezTo>
                  <a:close/>
                  <a:moveTo>
                    <a:pt x="515" y="1"/>
                  </a:moveTo>
                  <a:cubicBezTo>
                    <a:pt x="511" y="1"/>
                    <a:pt x="507" y="2"/>
                    <a:pt x="503" y="3"/>
                  </a:cubicBezTo>
                  <a:cubicBezTo>
                    <a:pt x="342" y="165"/>
                    <a:pt x="181" y="326"/>
                    <a:pt x="12" y="485"/>
                  </a:cubicBezTo>
                  <a:cubicBezTo>
                    <a:pt x="0" y="507"/>
                    <a:pt x="12" y="526"/>
                    <a:pt x="32" y="526"/>
                  </a:cubicBezTo>
                  <a:lnTo>
                    <a:pt x="2579" y="526"/>
                  </a:lnTo>
                  <a:cubicBezTo>
                    <a:pt x="2601" y="526"/>
                    <a:pt x="2610" y="507"/>
                    <a:pt x="2601" y="485"/>
                  </a:cubicBezTo>
                  <a:cubicBezTo>
                    <a:pt x="2468" y="336"/>
                    <a:pt x="2338" y="174"/>
                    <a:pt x="2208" y="13"/>
                  </a:cubicBezTo>
                  <a:cubicBezTo>
                    <a:pt x="2199" y="3"/>
                    <a:pt x="2181" y="1"/>
                    <a:pt x="2164" y="1"/>
                  </a:cubicBezTo>
                  <a:cubicBezTo>
                    <a:pt x="2146" y="1"/>
                    <a:pt x="2129" y="3"/>
                    <a:pt x="2119" y="3"/>
                  </a:cubicBezTo>
                  <a:lnTo>
                    <a:pt x="527" y="3"/>
                  </a:lnTo>
                  <a:cubicBezTo>
                    <a:pt x="523" y="2"/>
                    <a:pt x="519" y="1"/>
                    <a:pt x="515"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3"/>
            <p:cNvSpPr/>
            <p:nvPr/>
          </p:nvSpPr>
          <p:spPr>
            <a:xfrm>
              <a:off x="5651386" y="3475214"/>
              <a:ext cx="526030" cy="62347"/>
            </a:xfrm>
            <a:custGeom>
              <a:rect b="b" l="l" r="r" t="t"/>
              <a:pathLst>
                <a:path extrusionOk="0" h="302" w="2548">
                  <a:moveTo>
                    <a:pt x="1" y="1"/>
                  </a:moveTo>
                  <a:lnTo>
                    <a:pt x="1" y="301"/>
                  </a:lnTo>
                  <a:lnTo>
                    <a:pt x="2548" y="301"/>
                  </a:lnTo>
                  <a:lnTo>
                    <a:pt x="2548" y="1"/>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3"/>
            <p:cNvSpPr/>
            <p:nvPr/>
          </p:nvSpPr>
          <p:spPr>
            <a:xfrm>
              <a:off x="5647463" y="3470672"/>
              <a:ext cx="535733" cy="70812"/>
            </a:xfrm>
            <a:custGeom>
              <a:rect b="b" l="l" r="r" t="t"/>
              <a:pathLst>
                <a:path extrusionOk="0" h="343" w="2595">
                  <a:moveTo>
                    <a:pt x="39" y="42"/>
                  </a:moveTo>
                  <a:cubicBezTo>
                    <a:pt x="42" y="42"/>
                    <a:pt x="45" y="42"/>
                    <a:pt x="48" y="42"/>
                  </a:cubicBezTo>
                  <a:lnTo>
                    <a:pt x="2548" y="42"/>
                  </a:lnTo>
                  <a:lnTo>
                    <a:pt x="2548" y="143"/>
                  </a:lnTo>
                  <a:lnTo>
                    <a:pt x="2548" y="302"/>
                  </a:lnTo>
                  <a:lnTo>
                    <a:pt x="39" y="302"/>
                  </a:lnTo>
                  <a:lnTo>
                    <a:pt x="39" y="203"/>
                  </a:lnTo>
                  <a:lnTo>
                    <a:pt x="39" y="42"/>
                  </a:lnTo>
                  <a:close/>
                  <a:moveTo>
                    <a:pt x="20" y="1"/>
                  </a:moveTo>
                  <a:cubicBezTo>
                    <a:pt x="10" y="1"/>
                    <a:pt x="0" y="10"/>
                    <a:pt x="0" y="23"/>
                  </a:cubicBezTo>
                  <a:lnTo>
                    <a:pt x="0" y="323"/>
                  </a:lnTo>
                  <a:cubicBezTo>
                    <a:pt x="0" y="333"/>
                    <a:pt x="10" y="343"/>
                    <a:pt x="20" y="343"/>
                  </a:cubicBezTo>
                  <a:lnTo>
                    <a:pt x="2567" y="343"/>
                  </a:lnTo>
                  <a:cubicBezTo>
                    <a:pt x="2587" y="343"/>
                    <a:pt x="2594" y="326"/>
                    <a:pt x="2589" y="314"/>
                  </a:cubicBezTo>
                  <a:lnTo>
                    <a:pt x="2589" y="314"/>
                  </a:lnTo>
                  <a:lnTo>
                    <a:pt x="2589" y="23"/>
                  </a:lnTo>
                  <a:cubicBezTo>
                    <a:pt x="2589" y="10"/>
                    <a:pt x="2577" y="1"/>
                    <a:pt x="256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3"/>
            <p:cNvSpPr/>
            <p:nvPr/>
          </p:nvSpPr>
          <p:spPr>
            <a:xfrm>
              <a:off x="5636935" y="3271866"/>
              <a:ext cx="526236" cy="112101"/>
            </a:xfrm>
            <a:custGeom>
              <a:rect b="b" l="l" r="r" t="t"/>
              <a:pathLst>
                <a:path extrusionOk="0" h="543" w="2549">
                  <a:moveTo>
                    <a:pt x="80" y="1"/>
                  </a:moveTo>
                  <a:cubicBezTo>
                    <a:pt x="90" y="42"/>
                    <a:pt x="80" y="92"/>
                    <a:pt x="61" y="131"/>
                  </a:cubicBezTo>
                  <a:cubicBezTo>
                    <a:pt x="30" y="191"/>
                    <a:pt x="1" y="242"/>
                    <a:pt x="1" y="311"/>
                  </a:cubicBezTo>
                  <a:lnTo>
                    <a:pt x="1" y="333"/>
                  </a:lnTo>
                  <a:cubicBezTo>
                    <a:pt x="29" y="322"/>
                    <a:pt x="58" y="317"/>
                    <a:pt x="87" y="317"/>
                  </a:cubicBezTo>
                  <a:cubicBezTo>
                    <a:pt x="190" y="317"/>
                    <a:pt x="295" y="380"/>
                    <a:pt x="381" y="444"/>
                  </a:cubicBezTo>
                  <a:cubicBezTo>
                    <a:pt x="461" y="504"/>
                    <a:pt x="542" y="533"/>
                    <a:pt x="641" y="542"/>
                  </a:cubicBezTo>
                  <a:cubicBezTo>
                    <a:pt x="733" y="542"/>
                    <a:pt x="803" y="504"/>
                    <a:pt x="882" y="463"/>
                  </a:cubicBezTo>
                  <a:cubicBezTo>
                    <a:pt x="1013" y="414"/>
                    <a:pt x="1131" y="383"/>
                    <a:pt x="1255" y="383"/>
                  </a:cubicBezTo>
                  <a:cubicBezTo>
                    <a:pt x="1332" y="383"/>
                    <a:pt x="1411" y="395"/>
                    <a:pt x="1496" y="422"/>
                  </a:cubicBezTo>
                  <a:cubicBezTo>
                    <a:pt x="1622" y="460"/>
                    <a:pt x="1739" y="532"/>
                    <a:pt x="1866" y="532"/>
                  </a:cubicBezTo>
                  <a:cubicBezTo>
                    <a:pt x="1908" y="532"/>
                    <a:pt x="1952" y="524"/>
                    <a:pt x="1997" y="504"/>
                  </a:cubicBezTo>
                  <a:cubicBezTo>
                    <a:pt x="2108" y="444"/>
                    <a:pt x="2228" y="403"/>
                    <a:pt x="2348" y="384"/>
                  </a:cubicBezTo>
                  <a:cubicBezTo>
                    <a:pt x="2369" y="380"/>
                    <a:pt x="2389" y="379"/>
                    <a:pt x="2409" y="379"/>
                  </a:cubicBezTo>
                  <a:cubicBezTo>
                    <a:pt x="2454" y="379"/>
                    <a:pt x="2496" y="386"/>
                    <a:pt x="2539" y="393"/>
                  </a:cubicBezTo>
                  <a:cubicBezTo>
                    <a:pt x="2548" y="362"/>
                    <a:pt x="2548" y="333"/>
                    <a:pt x="2548" y="311"/>
                  </a:cubicBezTo>
                  <a:cubicBezTo>
                    <a:pt x="2548" y="242"/>
                    <a:pt x="2519" y="191"/>
                    <a:pt x="2488" y="131"/>
                  </a:cubicBezTo>
                  <a:cubicBezTo>
                    <a:pt x="2469" y="92"/>
                    <a:pt x="2447" y="42"/>
                    <a:pt x="24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3"/>
            <p:cNvSpPr/>
            <p:nvPr/>
          </p:nvSpPr>
          <p:spPr>
            <a:xfrm>
              <a:off x="5632599" y="3267944"/>
              <a:ext cx="534494" cy="118914"/>
            </a:xfrm>
            <a:custGeom>
              <a:rect b="b" l="l" r="r" t="t"/>
              <a:pathLst>
                <a:path extrusionOk="0" h="576" w="2589">
                  <a:moveTo>
                    <a:pt x="2464" y="41"/>
                  </a:moveTo>
                  <a:cubicBezTo>
                    <a:pt x="2459" y="75"/>
                    <a:pt x="2462" y="108"/>
                    <a:pt x="2480" y="140"/>
                  </a:cubicBezTo>
                  <a:cubicBezTo>
                    <a:pt x="2516" y="225"/>
                    <a:pt x="2553" y="291"/>
                    <a:pt x="2544" y="388"/>
                  </a:cubicBezTo>
                  <a:lnTo>
                    <a:pt x="2544" y="388"/>
                  </a:lnTo>
                  <a:cubicBezTo>
                    <a:pt x="2511" y="383"/>
                    <a:pt x="2480" y="381"/>
                    <a:pt x="2449" y="381"/>
                  </a:cubicBezTo>
                  <a:cubicBezTo>
                    <a:pt x="2322" y="381"/>
                    <a:pt x="2204" y="418"/>
                    <a:pt x="2078" y="472"/>
                  </a:cubicBezTo>
                  <a:cubicBezTo>
                    <a:pt x="1999" y="500"/>
                    <a:pt x="1936" y="524"/>
                    <a:pt x="1862" y="524"/>
                  </a:cubicBezTo>
                  <a:cubicBezTo>
                    <a:pt x="1833" y="524"/>
                    <a:pt x="1802" y="520"/>
                    <a:pt x="1767" y="511"/>
                  </a:cubicBezTo>
                  <a:cubicBezTo>
                    <a:pt x="1666" y="492"/>
                    <a:pt x="1577" y="441"/>
                    <a:pt x="1486" y="412"/>
                  </a:cubicBezTo>
                  <a:cubicBezTo>
                    <a:pt x="1420" y="392"/>
                    <a:pt x="1353" y="383"/>
                    <a:pt x="1286" y="383"/>
                  </a:cubicBezTo>
                  <a:cubicBezTo>
                    <a:pt x="1190" y="383"/>
                    <a:pt x="1094" y="402"/>
                    <a:pt x="1004" y="431"/>
                  </a:cubicBezTo>
                  <a:cubicBezTo>
                    <a:pt x="915" y="451"/>
                    <a:pt x="833" y="501"/>
                    <a:pt x="754" y="523"/>
                  </a:cubicBezTo>
                  <a:cubicBezTo>
                    <a:pt x="725" y="532"/>
                    <a:pt x="696" y="536"/>
                    <a:pt x="667" y="536"/>
                  </a:cubicBezTo>
                  <a:cubicBezTo>
                    <a:pt x="573" y="536"/>
                    <a:pt x="481" y="494"/>
                    <a:pt x="412" y="441"/>
                  </a:cubicBezTo>
                  <a:cubicBezTo>
                    <a:pt x="317" y="378"/>
                    <a:pt x="216" y="316"/>
                    <a:pt x="109" y="316"/>
                  </a:cubicBezTo>
                  <a:cubicBezTo>
                    <a:pt x="87" y="316"/>
                    <a:pt x="65" y="318"/>
                    <a:pt x="43" y="324"/>
                  </a:cubicBezTo>
                  <a:lnTo>
                    <a:pt x="43" y="324"/>
                  </a:lnTo>
                  <a:cubicBezTo>
                    <a:pt x="54" y="226"/>
                    <a:pt x="121" y="141"/>
                    <a:pt x="133" y="51"/>
                  </a:cubicBezTo>
                  <a:cubicBezTo>
                    <a:pt x="133" y="41"/>
                    <a:pt x="92" y="41"/>
                    <a:pt x="142" y="41"/>
                  </a:cubicBezTo>
                  <a:close/>
                  <a:moveTo>
                    <a:pt x="101" y="0"/>
                  </a:moveTo>
                  <a:cubicBezTo>
                    <a:pt x="92" y="0"/>
                    <a:pt x="82" y="10"/>
                    <a:pt x="82" y="20"/>
                  </a:cubicBezTo>
                  <a:cubicBezTo>
                    <a:pt x="92" y="140"/>
                    <a:pt x="0" y="232"/>
                    <a:pt x="0" y="352"/>
                  </a:cubicBezTo>
                  <a:cubicBezTo>
                    <a:pt x="0" y="362"/>
                    <a:pt x="12" y="371"/>
                    <a:pt x="31" y="371"/>
                  </a:cubicBezTo>
                  <a:cubicBezTo>
                    <a:pt x="59" y="360"/>
                    <a:pt x="87" y="356"/>
                    <a:pt x="114" y="356"/>
                  </a:cubicBezTo>
                  <a:cubicBezTo>
                    <a:pt x="213" y="356"/>
                    <a:pt x="306" y="420"/>
                    <a:pt x="393" y="482"/>
                  </a:cubicBezTo>
                  <a:cubicBezTo>
                    <a:pt x="477" y="540"/>
                    <a:pt x="565" y="573"/>
                    <a:pt x="661" y="573"/>
                  </a:cubicBezTo>
                  <a:cubicBezTo>
                    <a:pt x="713" y="573"/>
                    <a:pt x="767" y="563"/>
                    <a:pt x="824" y="542"/>
                  </a:cubicBezTo>
                  <a:cubicBezTo>
                    <a:pt x="981" y="480"/>
                    <a:pt x="1133" y="429"/>
                    <a:pt x="1298" y="429"/>
                  </a:cubicBezTo>
                  <a:cubicBezTo>
                    <a:pt x="1343" y="429"/>
                    <a:pt x="1388" y="433"/>
                    <a:pt x="1435" y="441"/>
                  </a:cubicBezTo>
                  <a:cubicBezTo>
                    <a:pt x="1579" y="469"/>
                    <a:pt x="1724" y="576"/>
                    <a:pt x="1866" y="576"/>
                  </a:cubicBezTo>
                  <a:cubicBezTo>
                    <a:pt x="1883" y="576"/>
                    <a:pt x="1900" y="574"/>
                    <a:pt x="1917" y="571"/>
                  </a:cubicBezTo>
                  <a:cubicBezTo>
                    <a:pt x="2018" y="552"/>
                    <a:pt x="2097" y="501"/>
                    <a:pt x="2189" y="472"/>
                  </a:cubicBezTo>
                  <a:cubicBezTo>
                    <a:pt x="2271" y="438"/>
                    <a:pt x="2354" y="422"/>
                    <a:pt x="2437" y="422"/>
                  </a:cubicBezTo>
                  <a:cubicBezTo>
                    <a:pt x="2475" y="422"/>
                    <a:pt x="2512" y="425"/>
                    <a:pt x="2550" y="431"/>
                  </a:cubicBezTo>
                  <a:cubicBezTo>
                    <a:pt x="2560" y="431"/>
                    <a:pt x="2569" y="431"/>
                    <a:pt x="2579" y="422"/>
                  </a:cubicBezTo>
                  <a:cubicBezTo>
                    <a:pt x="2588" y="362"/>
                    <a:pt x="2588" y="311"/>
                    <a:pt x="2579" y="261"/>
                  </a:cubicBezTo>
                  <a:cubicBezTo>
                    <a:pt x="2560" y="181"/>
                    <a:pt x="2480" y="111"/>
                    <a:pt x="2509" y="29"/>
                  </a:cubicBezTo>
                  <a:cubicBezTo>
                    <a:pt x="2509" y="20"/>
                    <a:pt x="2499" y="0"/>
                    <a:pt x="249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3"/>
            <p:cNvSpPr/>
            <p:nvPr/>
          </p:nvSpPr>
          <p:spPr>
            <a:xfrm>
              <a:off x="5636935" y="3337309"/>
              <a:ext cx="524172" cy="121185"/>
            </a:xfrm>
            <a:custGeom>
              <a:rect b="b" l="l" r="r" t="t"/>
              <a:pathLst>
                <a:path extrusionOk="0" h="587" w="2539">
                  <a:moveTo>
                    <a:pt x="87" y="0"/>
                  </a:moveTo>
                  <a:cubicBezTo>
                    <a:pt x="58" y="0"/>
                    <a:pt x="29" y="5"/>
                    <a:pt x="1" y="16"/>
                  </a:cubicBezTo>
                  <a:cubicBezTo>
                    <a:pt x="10" y="136"/>
                    <a:pt x="112" y="276"/>
                    <a:pt x="201" y="356"/>
                  </a:cubicBezTo>
                  <a:cubicBezTo>
                    <a:pt x="372" y="488"/>
                    <a:pt x="612" y="558"/>
                    <a:pt x="822" y="577"/>
                  </a:cubicBezTo>
                  <a:cubicBezTo>
                    <a:pt x="894" y="587"/>
                    <a:pt x="973" y="587"/>
                    <a:pt x="1043" y="587"/>
                  </a:cubicBezTo>
                  <a:lnTo>
                    <a:pt x="1506" y="587"/>
                  </a:lnTo>
                  <a:cubicBezTo>
                    <a:pt x="1575" y="587"/>
                    <a:pt x="1655" y="587"/>
                    <a:pt x="1725" y="577"/>
                  </a:cubicBezTo>
                  <a:cubicBezTo>
                    <a:pt x="1937" y="558"/>
                    <a:pt x="2187" y="488"/>
                    <a:pt x="2348" y="356"/>
                  </a:cubicBezTo>
                  <a:cubicBezTo>
                    <a:pt x="2428" y="295"/>
                    <a:pt x="2507" y="187"/>
                    <a:pt x="2539" y="76"/>
                  </a:cubicBezTo>
                  <a:cubicBezTo>
                    <a:pt x="2496" y="69"/>
                    <a:pt x="2454" y="62"/>
                    <a:pt x="2409" y="62"/>
                  </a:cubicBezTo>
                  <a:cubicBezTo>
                    <a:pt x="2389" y="62"/>
                    <a:pt x="2369" y="63"/>
                    <a:pt x="2348" y="67"/>
                  </a:cubicBezTo>
                  <a:cubicBezTo>
                    <a:pt x="2228" y="86"/>
                    <a:pt x="2108" y="127"/>
                    <a:pt x="1997" y="187"/>
                  </a:cubicBezTo>
                  <a:cubicBezTo>
                    <a:pt x="1952" y="207"/>
                    <a:pt x="1908" y="215"/>
                    <a:pt x="1866" y="215"/>
                  </a:cubicBezTo>
                  <a:cubicBezTo>
                    <a:pt x="1739" y="215"/>
                    <a:pt x="1622" y="143"/>
                    <a:pt x="1496" y="105"/>
                  </a:cubicBezTo>
                  <a:cubicBezTo>
                    <a:pt x="1411" y="78"/>
                    <a:pt x="1332" y="66"/>
                    <a:pt x="1255" y="66"/>
                  </a:cubicBezTo>
                  <a:cubicBezTo>
                    <a:pt x="1131" y="66"/>
                    <a:pt x="1013" y="97"/>
                    <a:pt x="882" y="146"/>
                  </a:cubicBezTo>
                  <a:cubicBezTo>
                    <a:pt x="803" y="187"/>
                    <a:pt x="733" y="225"/>
                    <a:pt x="641" y="225"/>
                  </a:cubicBezTo>
                  <a:cubicBezTo>
                    <a:pt x="542" y="216"/>
                    <a:pt x="461" y="187"/>
                    <a:pt x="381" y="127"/>
                  </a:cubicBezTo>
                  <a:cubicBezTo>
                    <a:pt x="295" y="63"/>
                    <a:pt x="190" y="0"/>
                    <a:pt x="87"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3"/>
            <p:cNvSpPr/>
            <p:nvPr/>
          </p:nvSpPr>
          <p:spPr>
            <a:xfrm>
              <a:off x="5632599" y="3332561"/>
              <a:ext cx="532430" cy="130475"/>
            </a:xfrm>
            <a:custGeom>
              <a:rect b="b" l="l" r="r" t="t"/>
              <a:pathLst>
                <a:path extrusionOk="0" h="632" w="2579">
                  <a:moveTo>
                    <a:pt x="110" y="45"/>
                  </a:moveTo>
                  <a:cubicBezTo>
                    <a:pt x="277" y="45"/>
                    <a:pt x="428" y="216"/>
                    <a:pt x="592" y="258"/>
                  </a:cubicBezTo>
                  <a:cubicBezTo>
                    <a:pt x="616" y="264"/>
                    <a:pt x="638" y="267"/>
                    <a:pt x="660" y="267"/>
                  </a:cubicBezTo>
                  <a:cubicBezTo>
                    <a:pt x="715" y="267"/>
                    <a:pt x="767" y="250"/>
                    <a:pt x="824" y="229"/>
                  </a:cubicBezTo>
                  <a:cubicBezTo>
                    <a:pt x="925" y="188"/>
                    <a:pt x="1035" y="150"/>
                    <a:pt x="1144" y="118"/>
                  </a:cubicBezTo>
                  <a:cubicBezTo>
                    <a:pt x="1183" y="112"/>
                    <a:pt x="1224" y="109"/>
                    <a:pt x="1265" y="109"/>
                  </a:cubicBezTo>
                  <a:cubicBezTo>
                    <a:pt x="1349" y="109"/>
                    <a:pt x="1432" y="122"/>
                    <a:pt x="1505" y="150"/>
                  </a:cubicBezTo>
                  <a:cubicBezTo>
                    <a:pt x="1606" y="179"/>
                    <a:pt x="1686" y="220"/>
                    <a:pt x="1787" y="248"/>
                  </a:cubicBezTo>
                  <a:cubicBezTo>
                    <a:pt x="1815" y="256"/>
                    <a:pt x="1843" y="260"/>
                    <a:pt x="1871" y="260"/>
                  </a:cubicBezTo>
                  <a:cubicBezTo>
                    <a:pt x="1922" y="260"/>
                    <a:pt x="1973" y="248"/>
                    <a:pt x="2018" y="229"/>
                  </a:cubicBezTo>
                  <a:cubicBezTo>
                    <a:pt x="2135" y="180"/>
                    <a:pt x="2244" y="131"/>
                    <a:pt x="2361" y="110"/>
                  </a:cubicBezTo>
                  <a:lnTo>
                    <a:pt x="2361" y="110"/>
                  </a:lnTo>
                  <a:cubicBezTo>
                    <a:pt x="2363" y="110"/>
                    <a:pt x="2366" y="110"/>
                    <a:pt x="2369" y="109"/>
                  </a:cubicBezTo>
                  <a:lnTo>
                    <a:pt x="2369" y="109"/>
                  </a:lnTo>
                  <a:cubicBezTo>
                    <a:pt x="2369" y="109"/>
                    <a:pt x="2369" y="109"/>
                    <a:pt x="2369" y="109"/>
                  </a:cubicBezTo>
                  <a:cubicBezTo>
                    <a:pt x="2424" y="109"/>
                    <a:pt x="2479" y="109"/>
                    <a:pt x="2534" y="116"/>
                  </a:cubicBezTo>
                  <a:lnTo>
                    <a:pt x="2534" y="116"/>
                  </a:lnTo>
                  <a:cubicBezTo>
                    <a:pt x="2361" y="582"/>
                    <a:pt x="1750" y="590"/>
                    <a:pt x="1325" y="590"/>
                  </a:cubicBezTo>
                  <a:cubicBezTo>
                    <a:pt x="1308" y="590"/>
                    <a:pt x="1292" y="590"/>
                    <a:pt x="1276" y="590"/>
                  </a:cubicBezTo>
                  <a:cubicBezTo>
                    <a:pt x="1218" y="590"/>
                    <a:pt x="1160" y="591"/>
                    <a:pt x="1103" y="591"/>
                  </a:cubicBezTo>
                  <a:cubicBezTo>
                    <a:pt x="954" y="591"/>
                    <a:pt x="809" y="586"/>
                    <a:pt x="662" y="549"/>
                  </a:cubicBezTo>
                  <a:cubicBezTo>
                    <a:pt x="397" y="490"/>
                    <a:pt x="93" y="345"/>
                    <a:pt x="43" y="54"/>
                  </a:cubicBezTo>
                  <a:lnTo>
                    <a:pt x="43" y="54"/>
                  </a:lnTo>
                  <a:cubicBezTo>
                    <a:pt x="66" y="48"/>
                    <a:pt x="88" y="45"/>
                    <a:pt x="110" y="45"/>
                  </a:cubicBezTo>
                  <a:close/>
                  <a:moveTo>
                    <a:pt x="111" y="0"/>
                  </a:moveTo>
                  <a:cubicBezTo>
                    <a:pt x="82" y="0"/>
                    <a:pt x="53" y="5"/>
                    <a:pt x="22" y="17"/>
                  </a:cubicBezTo>
                  <a:cubicBezTo>
                    <a:pt x="0" y="29"/>
                    <a:pt x="0" y="29"/>
                    <a:pt x="0" y="49"/>
                  </a:cubicBezTo>
                  <a:cubicBezTo>
                    <a:pt x="41" y="330"/>
                    <a:pt x="313" y="489"/>
                    <a:pt x="554" y="571"/>
                  </a:cubicBezTo>
                  <a:cubicBezTo>
                    <a:pt x="743" y="626"/>
                    <a:pt x="931" y="632"/>
                    <a:pt x="1120" y="632"/>
                  </a:cubicBezTo>
                  <a:cubicBezTo>
                    <a:pt x="1172" y="632"/>
                    <a:pt x="1224" y="631"/>
                    <a:pt x="1276" y="631"/>
                  </a:cubicBezTo>
                  <a:cubicBezTo>
                    <a:pt x="1726" y="631"/>
                    <a:pt x="2398" y="631"/>
                    <a:pt x="2579" y="109"/>
                  </a:cubicBezTo>
                  <a:cubicBezTo>
                    <a:pt x="2579" y="99"/>
                    <a:pt x="2569" y="78"/>
                    <a:pt x="2560" y="78"/>
                  </a:cubicBezTo>
                  <a:cubicBezTo>
                    <a:pt x="2499" y="68"/>
                    <a:pt x="2439" y="68"/>
                    <a:pt x="2369" y="68"/>
                  </a:cubicBezTo>
                  <a:cubicBezTo>
                    <a:pt x="2368" y="68"/>
                    <a:pt x="2368" y="68"/>
                    <a:pt x="2367" y="69"/>
                  </a:cubicBezTo>
                  <a:lnTo>
                    <a:pt x="2367" y="69"/>
                  </a:lnTo>
                  <a:cubicBezTo>
                    <a:pt x="2365" y="68"/>
                    <a:pt x="2362" y="68"/>
                    <a:pt x="2360" y="68"/>
                  </a:cubicBezTo>
                  <a:cubicBezTo>
                    <a:pt x="2259" y="90"/>
                    <a:pt x="2167" y="118"/>
                    <a:pt x="2068" y="159"/>
                  </a:cubicBezTo>
                  <a:cubicBezTo>
                    <a:pt x="1995" y="193"/>
                    <a:pt x="1934" y="211"/>
                    <a:pt x="1869" y="211"/>
                  </a:cubicBezTo>
                  <a:cubicBezTo>
                    <a:pt x="1820" y="211"/>
                    <a:pt x="1768" y="201"/>
                    <a:pt x="1707" y="179"/>
                  </a:cubicBezTo>
                  <a:cubicBezTo>
                    <a:pt x="1551" y="125"/>
                    <a:pt x="1420" y="76"/>
                    <a:pt x="1270" y="76"/>
                  </a:cubicBezTo>
                  <a:cubicBezTo>
                    <a:pt x="1227" y="76"/>
                    <a:pt x="1182" y="80"/>
                    <a:pt x="1134" y="90"/>
                  </a:cubicBezTo>
                  <a:cubicBezTo>
                    <a:pt x="1045" y="99"/>
                    <a:pt x="954" y="128"/>
                    <a:pt x="864" y="169"/>
                  </a:cubicBezTo>
                  <a:cubicBezTo>
                    <a:pt x="794" y="202"/>
                    <a:pt x="730" y="219"/>
                    <a:pt x="665" y="219"/>
                  </a:cubicBezTo>
                  <a:cubicBezTo>
                    <a:pt x="609" y="219"/>
                    <a:pt x="554" y="206"/>
                    <a:pt x="494" y="179"/>
                  </a:cubicBezTo>
                  <a:cubicBezTo>
                    <a:pt x="360" y="121"/>
                    <a:pt x="248" y="0"/>
                    <a:pt x="11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3"/>
            <p:cNvSpPr/>
            <p:nvPr/>
          </p:nvSpPr>
          <p:spPr>
            <a:xfrm>
              <a:off x="5653450" y="3248951"/>
              <a:ext cx="493205" cy="46038"/>
            </a:xfrm>
            <a:custGeom>
              <a:rect b="b" l="l" r="r" t="t"/>
              <a:pathLst>
                <a:path extrusionOk="0" h="223" w="2389">
                  <a:moveTo>
                    <a:pt x="1185" y="1"/>
                  </a:moveTo>
                  <a:cubicBezTo>
                    <a:pt x="532" y="1"/>
                    <a:pt x="0" y="52"/>
                    <a:pt x="0" y="112"/>
                  </a:cubicBezTo>
                  <a:cubicBezTo>
                    <a:pt x="0" y="172"/>
                    <a:pt x="532" y="222"/>
                    <a:pt x="1185" y="222"/>
                  </a:cubicBezTo>
                  <a:cubicBezTo>
                    <a:pt x="1847" y="222"/>
                    <a:pt x="2389" y="172"/>
                    <a:pt x="2389" y="112"/>
                  </a:cubicBezTo>
                  <a:cubicBezTo>
                    <a:pt x="2389" y="52"/>
                    <a:pt x="1847" y="1"/>
                    <a:pt x="11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3"/>
            <p:cNvSpPr/>
            <p:nvPr/>
          </p:nvSpPr>
          <p:spPr>
            <a:xfrm>
              <a:off x="5653450" y="3248951"/>
              <a:ext cx="493205" cy="46038"/>
            </a:xfrm>
            <a:custGeom>
              <a:rect b="b" l="l" r="r" t="t"/>
              <a:pathLst>
                <a:path extrusionOk="0" fill="none" h="223" w="2389">
                  <a:moveTo>
                    <a:pt x="2389" y="112"/>
                  </a:moveTo>
                  <a:cubicBezTo>
                    <a:pt x="2389" y="172"/>
                    <a:pt x="1847" y="222"/>
                    <a:pt x="1185" y="222"/>
                  </a:cubicBezTo>
                  <a:cubicBezTo>
                    <a:pt x="532" y="222"/>
                    <a:pt x="0" y="172"/>
                    <a:pt x="0" y="112"/>
                  </a:cubicBezTo>
                  <a:cubicBezTo>
                    <a:pt x="0" y="52"/>
                    <a:pt x="532" y="1"/>
                    <a:pt x="1185" y="1"/>
                  </a:cubicBezTo>
                  <a:cubicBezTo>
                    <a:pt x="1847" y="1"/>
                    <a:pt x="2389" y="52"/>
                    <a:pt x="2389" y="11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3"/>
            <p:cNvSpPr/>
            <p:nvPr/>
          </p:nvSpPr>
          <p:spPr>
            <a:xfrm>
              <a:off x="5595233" y="3288588"/>
              <a:ext cx="54296" cy="41703"/>
            </a:xfrm>
            <a:custGeom>
              <a:rect b="b" l="l" r="r" t="t"/>
              <a:pathLst>
                <a:path extrusionOk="0" h="202" w="263">
                  <a:moveTo>
                    <a:pt x="224" y="0"/>
                  </a:moveTo>
                  <a:cubicBezTo>
                    <a:pt x="157" y="0"/>
                    <a:pt x="27" y="55"/>
                    <a:pt x="13" y="71"/>
                  </a:cubicBezTo>
                  <a:cubicBezTo>
                    <a:pt x="1" y="100"/>
                    <a:pt x="143" y="192"/>
                    <a:pt x="203" y="201"/>
                  </a:cubicBezTo>
                  <a:lnTo>
                    <a:pt x="212" y="192"/>
                  </a:lnTo>
                  <a:cubicBezTo>
                    <a:pt x="222" y="161"/>
                    <a:pt x="241" y="110"/>
                    <a:pt x="253" y="81"/>
                  </a:cubicBezTo>
                  <a:cubicBezTo>
                    <a:pt x="253" y="62"/>
                    <a:pt x="263" y="21"/>
                    <a:pt x="263" y="21"/>
                  </a:cubicBezTo>
                  <a:cubicBezTo>
                    <a:pt x="261" y="6"/>
                    <a:pt x="245"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3"/>
            <p:cNvSpPr/>
            <p:nvPr/>
          </p:nvSpPr>
          <p:spPr>
            <a:xfrm>
              <a:off x="5589246" y="3284253"/>
              <a:ext cx="66270" cy="50373"/>
            </a:xfrm>
            <a:custGeom>
              <a:rect b="b" l="l" r="r" t="t"/>
              <a:pathLst>
                <a:path extrusionOk="0" h="244" w="321">
                  <a:moveTo>
                    <a:pt x="270" y="43"/>
                  </a:moveTo>
                  <a:cubicBezTo>
                    <a:pt x="262" y="95"/>
                    <a:pt x="239" y="146"/>
                    <a:pt x="219" y="198"/>
                  </a:cubicBezTo>
                  <a:lnTo>
                    <a:pt x="219" y="198"/>
                  </a:lnTo>
                  <a:cubicBezTo>
                    <a:pt x="169" y="184"/>
                    <a:pt x="126" y="157"/>
                    <a:pt x="90" y="121"/>
                  </a:cubicBezTo>
                  <a:cubicBezTo>
                    <a:pt x="80" y="112"/>
                    <a:pt x="70" y="112"/>
                    <a:pt x="61" y="102"/>
                  </a:cubicBezTo>
                  <a:lnTo>
                    <a:pt x="70" y="102"/>
                  </a:lnTo>
                  <a:cubicBezTo>
                    <a:pt x="90" y="83"/>
                    <a:pt x="121" y="83"/>
                    <a:pt x="140" y="71"/>
                  </a:cubicBezTo>
                  <a:cubicBezTo>
                    <a:pt x="162" y="61"/>
                    <a:pt x="191" y="51"/>
                    <a:pt x="222" y="51"/>
                  </a:cubicBezTo>
                  <a:cubicBezTo>
                    <a:pt x="227" y="47"/>
                    <a:pt x="239" y="47"/>
                    <a:pt x="250" y="47"/>
                  </a:cubicBezTo>
                  <a:cubicBezTo>
                    <a:pt x="260" y="47"/>
                    <a:pt x="269" y="47"/>
                    <a:pt x="270" y="43"/>
                  </a:cubicBezTo>
                  <a:close/>
                  <a:moveTo>
                    <a:pt x="247" y="1"/>
                  </a:moveTo>
                  <a:cubicBezTo>
                    <a:pt x="198" y="1"/>
                    <a:pt x="138" y="29"/>
                    <a:pt x="111" y="42"/>
                  </a:cubicBezTo>
                  <a:cubicBezTo>
                    <a:pt x="70" y="51"/>
                    <a:pt x="1" y="71"/>
                    <a:pt x="30" y="121"/>
                  </a:cubicBezTo>
                  <a:cubicBezTo>
                    <a:pt x="70" y="181"/>
                    <a:pt x="160" y="231"/>
                    <a:pt x="229" y="241"/>
                  </a:cubicBezTo>
                  <a:lnTo>
                    <a:pt x="229" y="241"/>
                  </a:lnTo>
                  <a:cubicBezTo>
                    <a:pt x="230" y="242"/>
                    <a:pt x="231" y="242"/>
                    <a:pt x="233" y="242"/>
                  </a:cubicBezTo>
                  <a:lnTo>
                    <a:pt x="233" y="242"/>
                  </a:lnTo>
                  <a:cubicBezTo>
                    <a:pt x="234" y="243"/>
                    <a:pt x="236" y="243"/>
                    <a:pt x="238" y="243"/>
                  </a:cubicBezTo>
                  <a:cubicBezTo>
                    <a:pt x="239" y="243"/>
                    <a:pt x="241" y="243"/>
                    <a:pt x="243" y="242"/>
                  </a:cubicBezTo>
                  <a:lnTo>
                    <a:pt x="243" y="242"/>
                  </a:lnTo>
                  <a:cubicBezTo>
                    <a:pt x="248" y="241"/>
                    <a:pt x="251" y="238"/>
                    <a:pt x="251" y="232"/>
                  </a:cubicBezTo>
                  <a:cubicBezTo>
                    <a:pt x="270" y="182"/>
                    <a:pt x="292" y="143"/>
                    <a:pt x="302" y="92"/>
                  </a:cubicBezTo>
                  <a:cubicBezTo>
                    <a:pt x="311" y="61"/>
                    <a:pt x="321" y="42"/>
                    <a:pt x="302" y="23"/>
                  </a:cubicBezTo>
                  <a:cubicBezTo>
                    <a:pt x="289" y="7"/>
                    <a:pt x="269" y="1"/>
                    <a:pt x="24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3"/>
            <p:cNvSpPr/>
            <p:nvPr/>
          </p:nvSpPr>
          <p:spPr>
            <a:xfrm>
              <a:off x="6150361" y="3290240"/>
              <a:ext cx="56567" cy="40051"/>
            </a:xfrm>
            <a:custGeom>
              <a:rect b="b" l="l" r="r" t="t"/>
              <a:pathLst>
                <a:path extrusionOk="0" h="194" w="274">
                  <a:moveTo>
                    <a:pt x="47" y="0"/>
                  </a:moveTo>
                  <a:cubicBezTo>
                    <a:pt x="22" y="0"/>
                    <a:pt x="4" y="7"/>
                    <a:pt x="1" y="22"/>
                  </a:cubicBezTo>
                  <a:cubicBezTo>
                    <a:pt x="1" y="22"/>
                    <a:pt x="11" y="54"/>
                    <a:pt x="11" y="73"/>
                  </a:cubicBezTo>
                  <a:cubicBezTo>
                    <a:pt x="20" y="102"/>
                    <a:pt x="52" y="153"/>
                    <a:pt x="61" y="184"/>
                  </a:cubicBezTo>
                  <a:lnTo>
                    <a:pt x="61" y="193"/>
                  </a:lnTo>
                  <a:cubicBezTo>
                    <a:pt x="121" y="184"/>
                    <a:pt x="273" y="92"/>
                    <a:pt x="251" y="63"/>
                  </a:cubicBezTo>
                  <a:cubicBezTo>
                    <a:pt x="244" y="48"/>
                    <a:pt x="118" y="0"/>
                    <a:pt x="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3"/>
            <p:cNvSpPr/>
            <p:nvPr/>
          </p:nvSpPr>
          <p:spPr>
            <a:xfrm>
              <a:off x="6144581" y="3286111"/>
              <a:ext cx="68128" cy="48515"/>
            </a:xfrm>
            <a:custGeom>
              <a:rect b="b" l="l" r="r" t="t"/>
              <a:pathLst>
                <a:path extrusionOk="0" h="235" w="330">
                  <a:moveTo>
                    <a:pt x="78" y="36"/>
                  </a:moveTo>
                  <a:cubicBezTo>
                    <a:pt x="115" y="36"/>
                    <a:pt x="167" y="54"/>
                    <a:pt x="190" y="62"/>
                  </a:cubicBezTo>
                  <a:cubicBezTo>
                    <a:pt x="210" y="74"/>
                    <a:pt x="229" y="74"/>
                    <a:pt x="250" y="83"/>
                  </a:cubicBezTo>
                  <a:cubicBezTo>
                    <a:pt x="250" y="93"/>
                    <a:pt x="260" y="93"/>
                    <a:pt x="270" y="93"/>
                  </a:cubicBezTo>
                  <a:cubicBezTo>
                    <a:pt x="260" y="93"/>
                    <a:pt x="260" y="103"/>
                    <a:pt x="250" y="112"/>
                  </a:cubicBezTo>
                  <a:cubicBezTo>
                    <a:pt x="213" y="141"/>
                    <a:pt x="150" y="176"/>
                    <a:pt x="101" y="191"/>
                  </a:cubicBezTo>
                  <a:lnTo>
                    <a:pt x="101" y="191"/>
                  </a:lnTo>
                  <a:cubicBezTo>
                    <a:pt x="94" y="171"/>
                    <a:pt x="87" y="155"/>
                    <a:pt x="80" y="134"/>
                  </a:cubicBezTo>
                  <a:cubicBezTo>
                    <a:pt x="80" y="122"/>
                    <a:pt x="48" y="42"/>
                    <a:pt x="48" y="42"/>
                  </a:cubicBezTo>
                  <a:cubicBezTo>
                    <a:pt x="56" y="38"/>
                    <a:pt x="66" y="36"/>
                    <a:pt x="78" y="36"/>
                  </a:cubicBezTo>
                  <a:close/>
                  <a:moveTo>
                    <a:pt x="84" y="0"/>
                  </a:moveTo>
                  <a:cubicBezTo>
                    <a:pt x="63" y="0"/>
                    <a:pt x="44" y="4"/>
                    <a:pt x="29" y="14"/>
                  </a:cubicBezTo>
                  <a:cubicBezTo>
                    <a:pt x="0" y="23"/>
                    <a:pt x="10" y="52"/>
                    <a:pt x="19" y="74"/>
                  </a:cubicBezTo>
                  <a:cubicBezTo>
                    <a:pt x="29" y="122"/>
                    <a:pt x="60" y="173"/>
                    <a:pt x="70" y="223"/>
                  </a:cubicBezTo>
                  <a:cubicBezTo>
                    <a:pt x="72" y="228"/>
                    <a:pt x="77" y="231"/>
                    <a:pt x="82" y="232"/>
                  </a:cubicBezTo>
                  <a:lnTo>
                    <a:pt x="82" y="232"/>
                  </a:lnTo>
                  <a:cubicBezTo>
                    <a:pt x="84" y="234"/>
                    <a:pt x="87" y="234"/>
                    <a:pt x="90" y="234"/>
                  </a:cubicBezTo>
                  <a:cubicBezTo>
                    <a:pt x="93" y="234"/>
                    <a:pt x="96" y="234"/>
                    <a:pt x="99" y="233"/>
                  </a:cubicBezTo>
                  <a:cubicBezTo>
                    <a:pt x="169" y="223"/>
                    <a:pt x="250" y="173"/>
                    <a:pt x="289" y="122"/>
                  </a:cubicBezTo>
                  <a:cubicBezTo>
                    <a:pt x="330" y="74"/>
                    <a:pt x="260" y="42"/>
                    <a:pt x="229" y="33"/>
                  </a:cubicBezTo>
                  <a:cubicBezTo>
                    <a:pt x="187" y="19"/>
                    <a:pt x="131" y="0"/>
                    <a:pt x="84"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3"/>
            <p:cNvSpPr/>
            <p:nvPr/>
          </p:nvSpPr>
          <p:spPr>
            <a:xfrm>
              <a:off x="6550037" y="3392430"/>
              <a:ext cx="74734" cy="23535"/>
            </a:xfrm>
            <a:custGeom>
              <a:rect b="b" l="l" r="r" t="t"/>
              <a:pathLst>
                <a:path extrusionOk="0" h="114" w="362">
                  <a:moveTo>
                    <a:pt x="219" y="0"/>
                  </a:moveTo>
                  <a:cubicBezTo>
                    <a:pt x="112" y="0"/>
                    <a:pt x="1" y="9"/>
                    <a:pt x="1" y="9"/>
                  </a:cubicBezTo>
                  <a:cubicBezTo>
                    <a:pt x="1" y="60"/>
                    <a:pt x="1" y="89"/>
                    <a:pt x="61" y="101"/>
                  </a:cubicBezTo>
                  <a:cubicBezTo>
                    <a:pt x="93" y="106"/>
                    <a:pt x="149" y="114"/>
                    <a:pt x="203" y="114"/>
                  </a:cubicBezTo>
                  <a:cubicBezTo>
                    <a:pt x="250" y="114"/>
                    <a:pt x="295" y="108"/>
                    <a:pt x="323" y="89"/>
                  </a:cubicBezTo>
                  <a:cubicBezTo>
                    <a:pt x="352" y="79"/>
                    <a:pt x="352" y="69"/>
                    <a:pt x="362" y="9"/>
                  </a:cubicBezTo>
                  <a:cubicBezTo>
                    <a:pt x="325" y="3"/>
                    <a:pt x="273" y="0"/>
                    <a:pt x="219"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3"/>
            <p:cNvSpPr/>
            <p:nvPr/>
          </p:nvSpPr>
          <p:spPr>
            <a:xfrm>
              <a:off x="6546115" y="3387682"/>
              <a:ext cx="83199" cy="32825"/>
            </a:xfrm>
            <a:custGeom>
              <a:rect b="b" l="l" r="r" t="t"/>
              <a:pathLst>
                <a:path extrusionOk="0" h="159" w="403">
                  <a:moveTo>
                    <a:pt x="226" y="40"/>
                  </a:moveTo>
                  <a:cubicBezTo>
                    <a:pt x="271" y="40"/>
                    <a:pt x="315" y="43"/>
                    <a:pt x="358" y="49"/>
                  </a:cubicBezTo>
                  <a:lnTo>
                    <a:pt x="358" y="49"/>
                  </a:lnTo>
                  <a:cubicBezTo>
                    <a:pt x="349" y="87"/>
                    <a:pt x="337" y="103"/>
                    <a:pt x="302" y="112"/>
                  </a:cubicBezTo>
                  <a:cubicBezTo>
                    <a:pt x="281" y="118"/>
                    <a:pt x="264" y="121"/>
                    <a:pt x="246" y="121"/>
                  </a:cubicBezTo>
                  <a:cubicBezTo>
                    <a:pt x="229" y="121"/>
                    <a:pt x="211" y="118"/>
                    <a:pt x="191" y="112"/>
                  </a:cubicBezTo>
                  <a:lnTo>
                    <a:pt x="102" y="112"/>
                  </a:lnTo>
                  <a:cubicBezTo>
                    <a:pt x="59" y="103"/>
                    <a:pt x="45" y="81"/>
                    <a:pt x="42" y="50"/>
                  </a:cubicBezTo>
                  <a:lnTo>
                    <a:pt x="42" y="50"/>
                  </a:lnTo>
                  <a:cubicBezTo>
                    <a:pt x="104" y="45"/>
                    <a:pt x="166" y="40"/>
                    <a:pt x="226" y="40"/>
                  </a:cubicBezTo>
                  <a:close/>
                  <a:moveTo>
                    <a:pt x="232" y="1"/>
                  </a:moveTo>
                  <a:cubicBezTo>
                    <a:pt x="161" y="1"/>
                    <a:pt x="91" y="7"/>
                    <a:pt x="20" y="13"/>
                  </a:cubicBezTo>
                  <a:cubicBezTo>
                    <a:pt x="10" y="13"/>
                    <a:pt x="1" y="13"/>
                    <a:pt x="1" y="32"/>
                  </a:cubicBezTo>
                  <a:cubicBezTo>
                    <a:pt x="1" y="63"/>
                    <a:pt x="1" y="112"/>
                    <a:pt x="29" y="124"/>
                  </a:cubicBezTo>
                  <a:cubicBezTo>
                    <a:pt x="70" y="152"/>
                    <a:pt x="131" y="152"/>
                    <a:pt x="171" y="152"/>
                  </a:cubicBezTo>
                  <a:cubicBezTo>
                    <a:pt x="196" y="156"/>
                    <a:pt x="221" y="159"/>
                    <a:pt x="246" y="159"/>
                  </a:cubicBezTo>
                  <a:cubicBezTo>
                    <a:pt x="280" y="159"/>
                    <a:pt x="313" y="154"/>
                    <a:pt x="342" y="143"/>
                  </a:cubicBezTo>
                  <a:cubicBezTo>
                    <a:pt x="391" y="112"/>
                    <a:pt x="391" y="83"/>
                    <a:pt x="403" y="32"/>
                  </a:cubicBezTo>
                  <a:cubicBezTo>
                    <a:pt x="403" y="26"/>
                    <a:pt x="398" y="21"/>
                    <a:pt x="392" y="19"/>
                  </a:cubicBezTo>
                  <a:lnTo>
                    <a:pt x="392" y="19"/>
                  </a:lnTo>
                  <a:cubicBezTo>
                    <a:pt x="389" y="16"/>
                    <a:pt x="386" y="14"/>
                    <a:pt x="381" y="13"/>
                  </a:cubicBezTo>
                  <a:cubicBezTo>
                    <a:pt x="331" y="4"/>
                    <a:pt x="282" y="1"/>
                    <a:pt x="23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3"/>
            <p:cNvSpPr/>
            <p:nvPr/>
          </p:nvSpPr>
          <p:spPr>
            <a:xfrm>
              <a:off x="6481911" y="3280950"/>
              <a:ext cx="211609" cy="123869"/>
            </a:xfrm>
            <a:custGeom>
              <a:rect b="b" l="l" r="r" t="t"/>
              <a:pathLst>
                <a:path extrusionOk="0" h="600" w="1025">
                  <a:moveTo>
                    <a:pt x="489" y="0"/>
                  </a:moveTo>
                  <a:cubicBezTo>
                    <a:pt x="427" y="0"/>
                    <a:pt x="367" y="2"/>
                    <a:pt x="312" y="7"/>
                  </a:cubicBezTo>
                  <a:cubicBezTo>
                    <a:pt x="220" y="17"/>
                    <a:pt x="121" y="27"/>
                    <a:pt x="61" y="77"/>
                  </a:cubicBezTo>
                  <a:cubicBezTo>
                    <a:pt x="1" y="128"/>
                    <a:pt x="1" y="178"/>
                    <a:pt x="11" y="258"/>
                  </a:cubicBezTo>
                  <a:cubicBezTo>
                    <a:pt x="20" y="289"/>
                    <a:pt x="30" y="328"/>
                    <a:pt x="52" y="359"/>
                  </a:cubicBezTo>
                  <a:cubicBezTo>
                    <a:pt x="100" y="460"/>
                    <a:pt x="220" y="549"/>
                    <a:pt x="331" y="580"/>
                  </a:cubicBezTo>
                  <a:cubicBezTo>
                    <a:pt x="387" y="593"/>
                    <a:pt x="443" y="600"/>
                    <a:pt x="499" y="600"/>
                  </a:cubicBezTo>
                  <a:cubicBezTo>
                    <a:pt x="573" y="600"/>
                    <a:pt x="645" y="587"/>
                    <a:pt x="714" y="559"/>
                  </a:cubicBezTo>
                  <a:cubicBezTo>
                    <a:pt x="822" y="530"/>
                    <a:pt x="913" y="448"/>
                    <a:pt x="954" y="359"/>
                  </a:cubicBezTo>
                  <a:cubicBezTo>
                    <a:pt x="983" y="289"/>
                    <a:pt x="1024" y="118"/>
                    <a:pt x="983" y="87"/>
                  </a:cubicBezTo>
                  <a:cubicBezTo>
                    <a:pt x="923" y="27"/>
                    <a:pt x="834" y="17"/>
                    <a:pt x="673" y="7"/>
                  </a:cubicBezTo>
                  <a:cubicBezTo>
                    <a:pt x="613" y="2"/>
                    <a:pt x="550" y="0"/>
                    <a:pt x="489"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3"/>
            <p:cNvSpPr/>
            <p:nvPr/>
          </p:nvSpPr>
          <p:spPr>
            <a:xfrm>
              <a:off x="6477575" y="3276408"/>
              <a:ext cx="217803" cy="132953"/>
            </a:xfrm>
            <a:custGeom>
              <a:rect b="b" l="l" r="r" t="t"/>
              <a:pathLst>
                <a:path extrusionOk="0" h="644" w="1055">
                  <a:moveTo>
                    <a:pt x="523" y="39"/>
                  </a:moveTo>
                  <a:cubicBezTo>
                    <a:pt x="614" y="39"/>
                    <a:pt x="703" y="49"/>
                    <a:pt x="795" y="61"/>
                  </a:cubicBezTo>
                  <a:cubicBezTo>
                    <a:pt x="884" y="70"/>
                    <a:pt x="1004" y="80"/>
                    <a:pt x="1004" y="191"/>
                  </a:cubicBezTo>
                  <a:cubicBezTo>
                    <a:pt x="995" y="410"/>
                    <a:pt x="833" y="552"/>
                    <a:pt x="634" y="590"/>
                  </a:cubicBezTo>
                  <a:cubicBezTo>
                    <a:pt x="597" y="598"/>
                    <a:pt x="560" y="602"/>
                    <a:pt x="522" y="602"/>
                  </a:cubicBezTo>
                  <a:cubicBezTo>
                    <a:pt x="310" y="602"/>
                    <a:pt x="94" y="483"/>
                    <a:pt x="51" y="270"/>
                  </a:cubicBezTo>
                  <a:cubicBezTo>
                    <a:pt x="51" y="269"/>
                    <a:pt x="51" y="269"/>
                    <a:pt x="51" y="268"/>
                  </a:cubicBezTo>
                  <a:lnTo>
                    <a:pt x="51" y="268"/>
                  </a:lnTo>
                  <a:cubicBezTo>
                    <a:pt x="49" y="223"/>
                    <a:pt x="43" y="187"/>
                    <a:pt x="60" y="150"/>
                  </a:cubicBezTo>
                  <a:cubicBezTo>
                    <a:pt x="92" y="89"/>
                    <a:pt x="162" y="80"/>
                    <a:pt x="212" y="70"/>
                  </a:cubicBezTo>
                  <a:cubicBezTo>
                    <a:pt x="313" y="49"/>
                    <a:pt x="422" y="49"/>
                    <a:pt x="523" y="39"/>
                  </a:cubicBezTo>
                  <a:close/>
                  <a:moveTo>
                    <a:pt x="523" y="0"/>
                  </a:moveTo>
                  <a:cubicBezTo>
                    <a:pt x="393" y="0"/>
                    <a:pt x="241" y="10"/>
                    <a:pt x="121" y="49"/>
                  </a:cubicBezTo>
                  <a:cubicBezTo>
                    <a:pt x="12" y="89"/>
                    <a:pt x="0" y="181"/>
                    <a:pt x="12" y="280"/>
                  </a:cubicBezTo>
                  <a:cubicBezTo>
                    <a:pt x="12" y="280"/>
                    <a:pt x="12" y="280"/>
                    <a:pt x="12" y="280"/>
                  </a:cubicBezTo>
                  <a:lnTo>
                    <a:pt x="12" y="280"/>
                  </a:lnTo>
                  <a:cubicBezTo>
                    <a:pt x="12" y="282"/>
                    <a:pt x="13" y="285"/>
                    <a:pt x="14" y="287"/>
                  </a:cubicBezTo>
                  <a:lnTo>
                    <a:pt x="14" y="287"/>
                  </a:lnTo>
                  <a:cubicBezTo>
                    <a:pt x="72" y="532"/>
                    <a:pt x="310" y="644"/>
                    <a:pt x="541" y="644"/>
                  </a:cubicBezTo>
                  <a:cubicBezTo>
                    <a:pt x="561" y="644"/>
                    <a:pt x="582" y="643"/>
                    <a:pt x="602" y="641"/>
                  </a:cubicBezTo>
                  <a:cubicBezTo>
                    <a:pt x="855" y="612"/>
                    <a:pt x="1014" y="441"/>
                    <a:pt x="1045" y="191"/>
                  </a:cubicBezTo>
                  <a:cubicBezTo>
                    <a:pt x="1055" y="121"/>
                    <a:pt x="1014" y="70"/>
                    <a:pt x="944" y="49"/>
                  </a:cubicBezTo>
                  <a:cubicBezTo>
                    <a:pt x="814" y="0"/>
                    <a:pt x="662" y="0"/>
                    <a:pt x="52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3"/>
            <p:cNvSpPr/>
            <p:nvPr/>
          </p:nvSpPr>
          <p:spPr>
            <a:xfrm>
              <a:off x="6494710" y="3240280"/>
              <a:ext cx="192203" cy="90011"/>
            </a:xfrm>
            <a:custGeom>
              <a:rect b="b" l="l" r="r" t="t"/>
              <a:pathLst>
                <a:path extrusionOk="0" h="436" w="931">
                  <a:moveTo>
                    <a:pt x="452" y="0"/>
                  </a:moveTo>
                  <a:cubicBezTo>
                    <a:pt x="428" y="0"/>
                    <a:pt x="410" y="16"/>
                    <a:pt x="420" y="55"/>
                  </a:cubicBezTo>
                  <a:cubicBezTo>
                    <a:pt x="411" y="32"/>
                    <a:pt x="389" y="22"/>
                    <a:pt x="368" y="22"/>
                  </a:cubicBezTo>
                  <a:cubicBezTo>
                    <a:pt x="343" y="22"/>
                    <a:pt x="319" y="37"/>
                    <a:pt x="319" y="65"/>
                  </a:cubicBezTo>
                  <a:cubicBezTo>
                    <a:pt x="306" y="54"/>
                    <a:pt x="293" y="50"/>
                    <a:pt x="283" y="50"/>
                  </a:cubicBezTo>
                  <a:cubicBezTo>
                    <a:pt x="262" y="50"/>
                    <a:pt x="250" y="68"/>
                    <a:pt x="250" y="94"/>
                  </a:cubicBezTo>
                  <a:cubicBezTo>
                    <a:pt x="245" y="89"/>
                    <a:pt x="240" y="87"/>
                    <a:pt x="234" y="87"/>
                  </a:cubicBezTo>
                  <a:cubicBezTo>
                    <a:pt x="215" y="87"/>
                    <a:pt x="196" y="110"/>
                    <a:pt x="218" y="134"/>
                  </a:cubicBezTo>
                  <a:cubicBezTo>
                    <a:pt x="213" y="133"/>
                    <a:pt x="207" y="132"/>
                    <a:pt x="202" y="132"/>
                  </a:cubicBezTo>
                  <a:cubicBezTo>
                    <a:pt x="174" y="132"/>
                    <a:pt x="142" y="150"/>
                    <a:pt x="158" y="175"/>
                  </a:cubicBezTo>
                  <a:cubicBezTo>
                    <a:pt x="129" y="175"/>
                    <a:pt x="88" y="175"/>
                    <a:pt x="110" y="214"/>
                  </a:cubicBezTo>
                  <a:cubicBezTo>
                    <a:pt x="104" y="212"/>
                    <a:pt x="99" y="211"/>
                    <a:pt x="94" y="211"/>
                  </a:cubicBezTo>
                  <a:cubicBezTo>
                    <a:pt x="70" y="211"/>
                    <a:pt x="51" y="229"/>
                    <a:pt x="59" y="255"/>
                  </a:cubicBezTo>
                  <a:cubicBezTo>
                    <a:pt x="55" y="254"/>
                    <a:pt x="51" y="253"/>
                    <a:pt x="47" y="253"/>
                  </a:cubicBezTo>
                  <a:cubicBezTo>
                    <a:pt x="15" y="253"/>
                    <a:pt x="0" y="286"/>
                    <a:pt x="9" y="305"/>
                  </a:cubicBezTo>
                  <a:cubicBezTo>
                    <a:pt x="59" y="385"/>
                    <a:pt x="158" y="395"/>
                    <a:pt x="250" y="416"/>
                  </a:cubicBezTo>
                  <a:cubicBezTo>
                    <a:pt x="310" y="426"/>
                    <a:pt x="380" y="435"/>
                    <a:pt x="440" y="435"/>
                  </a:cubicBezTo>
                  <a:cubicBezTo>
                    <a:pt x="551" y="435"/>
                    <a:pt x="671" y="416"/>
                    <a:pt x="772" y="375"/>
                  </a:cubicBezTo>
                  <a:cubicBezTo>
                    <a:pt x="811" y="366"/>
                    <a:pt x="931" y="325"/>
                    <a:pt x="871" y="264"/>
                  </a:cubicBezTo>
                  <a:lnTo>
                    <a:pt x="871" y="264"/>
                  </a:lnTo>
                  <a:cubicBezTo>
                    <a:pt x="871" y="274"/>
                    <a:pt x="861" y="274"/>
                    <a:pt x="861" y="274"/>
                  </a:cubicBezTo>
                  <a:cubicBezTo>
                    <a:pt x="861" y="255"/>
                    <a:pt x="851" y="224"/>
                    <a:pt x="820" y="224"/>
                  </a:cubicBezTo>
                  <a:cubicBezTo>
                    <a:pt x="820" y="199"/>
                    <a:pt x="806" y="173"/>
                    <a:pt x="777" y="173"/>
                  </a:cubicBezTo>
                  <a:cubicBezTo>
                    <a:pt x="772" y="173"/>
                    <a:pt x="766" y="174"/>
                    <a:pt x="760" y="175"/>
                  </a:cubicBezTo>
                  <a:cubicBezTo>
                    <a:pt x="760" y="141"/>
                    <a:pt x="732" y="113"/>
                    <a:pt x="692" y="113"/>
                  </a:cubicBezTo>
                  <a:cubicBezTo>
                    <a:pt x="686" y="113"/>
                    <a:pt x="678" y="113"/>
                    <a:pt x="671" y="115"/>
                  </a:cubicBezTo>
                  <a:cubicBezTo>
                    <a:pt x="671" y="93"/>
                    <a:pt x="650" y="72"/>
                    <a:pt x="628" y="72"/>
                  </a:cubicBezTo>
                  <a:cubicBezTo>
                    <a:pt x="619" y="72"/>
                    <a:pt x="609" y="76"/>
                    <a:pt x="601" y="84"/>
                  </a:cubicBezTo>
                  <a:cubicBezTo>
                    <a:pt x="601" y="55"/>
                    <a:pt x="580" y="27"/>
                    <a:pt x="554" y="27"/>
                  </a:cubicBezTo>
                  <a:cubicBezTo>
                    <a:pt x="543" y="27"/>
                    <a:pt x="531" y="32"/>
                    <a:pt x="519" y="43"/>
                  </a:cubicBezTo>
                  <a:cubicBezTo>
                    <a:pt x="509" y="18"/>
                    <a:pt x="477" y="0"/>
                    <a:pt x="4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3"/>
            <p:cNvSpPr/>
            <p:nvPr/>
          </p:nvSpPr>
          <p:spPr>
            <a:xfrm>
              <a:off x="6492646" y="3237596"/>
              <a:ext cx="204797" cy="95379"/>
            </a:xfrm>
            <a:custGeom>
              <a:rect b="b" l="l" r="r" t="t"/>
              <a:pathLst>
                <a:path extrusionOk="0" h="462" w="992">
                  <a:moveTo>
                    <a:pt x="480" y="30"/>
                  </a:moveTo>
                  <a:cubicBezTo>
                    <a:pt x="492" y="30"/>
                    <a:pt x="505" y="43"/>
                    <a:pt x="520" y="68"/>
                  </a:cubicBezTo>
                  <a:cubicBezTo>
                    <a:pt x="520" y="68"/>
                    <a:pt x="524" y="72"/>
                    <a:pt x="530" y="72"/>
                  </a:cubicBezTo>
                  <a:cubicBezTo>
                    <a:pt x="533" y="72"/>
                    <a:pt x="537" y="71"/>
                    <a:pt x="541" y="68"/>
                  </a:cubicBezTo>
                  <a:cubicBezTo>
                    <a:pt x="561" y="78"/>
                    <a:pt x="570" y="87"/>
                    <a:pt x="589" y="97"/>
                  </a:cubicBezTo>
                  <a:cubicBezTo>
                    <a:pt x="589" y="107"/>
                    <a:pt x="601" y="107"/>
                    <a:pt x="611" y="107"/>
                  </a:cubicBezTo>
                  <a:cubicBezTo>
                    <a:pt x="630" y="116"/>
                    <a:pt x="650" y="128"/>
                    <a:pt x="671" y="138"/>
                  </a:cubicBezTo>
                  <a:lnTo>
                    <a:pt x="681" y="147"/>
                  </a:lnTo>
                  <a:cubicBezTo>
                    <a:pt x="710" y="157"/>
                    <a:pt x="731" y="176"/>
                    <a:pt x="751" y="188"/>
                  </a:cubicBezTo>
                  <a:cubicBezTo>
                    <a:pt x="760" y="198"/>
                    <a:pt x="760" y="198"/>
                    <a:pt x="770" y="198"/>
                  </a:cubicBezTo>
                  <a:cubicBezTo>
                    <a:pt x="792" y="217"/>
                    <a:pt x="801" y="227"/>
                    <a:pt x="821" y="237"/>
                  </a:cubicBezTo>
                  <a:cubicBezTo>
                    <a:pt x="821" y="249"/>
                    <a:pt x="821" y="249"/>
                    <a:pt x="830" y="249"/>
                  </a:cubicBezTo>
                  <a:cubicBezTo>
                    <a:pt x="852" y="258"/>
                    <a:pt x="861" y="277"/>
                    <a:pt x="861" y="287"/>
                  </a:cubicBezTo>
                  <a:cubicBezTo>
                    <a:pt x="861" y="294"/>
                    <a:pt x="866" y="302"/>
                    <a:pt x="872" y="302"/>
                  </a:cubicBezTo>
                  <a:cubicBezTo>
                    <a:pt x="875" y="302"/>
                    <a:pt x="878" y="300"/>
                    <a:pt x="881" y="297"/>
                  </a:cubicBezTo>
                  <a:lnTo>
                    <a:pt x="890" y="297"/>
                  </a:lnTo>
                  <a:cubicBezTo>
                    <a:pt x="852" y="338"/>
                    <a:pt x="842" y="347"/>
                    <a:pt x="792" y="369"/>
                  </a:cubicBezTo>
                  <a:cubicBezTo>
                    <a:pt x="700" y="398"/>
                    <a:pt x="621" y="417"/>
                    <a:pt x="529" y="429"/>
                  </a:cubicBezTo>
                  <a:cubicBezTo>
                    <a:pt x="498" y="431"/>
                    <a:pt x="462" y="433"/>
                    <a:pt x="422" y="433"/>
                  </a:cubicBezTo>
                  <a:cubicBezTo>
                    <a:pt x="283" y="433"/>
                    <a:pt x="109" y="412"/>
                    <a:pt x="38" y="318"/>
                  </a:cubicBezTo>
                  <a:cubicBezTo>
                    <a:pt x="48" y="309"/>
                    <a:pt x="60" y="297"/>
                    <a:pt x="69" y="277"/>
                  </a:cubicBezTo>
                  <a:cubicBezTo>
                    <a:pt x="79" y="277"/>
                    <a:pt x="89" y="277"/>
                    <a:pt x="89" y="268"/>
                  </a:cubicBezTo>
                  <a:cubicBezTo>
                    <a:pt x="98" y="258"/>
                    <a:pt x="108" y="249"/>
                    <a:pt x="120" y="249"/>
                  </a:cubicBezTo>
                  <a:cubicBezTo>
                    <a:pt x="130" y="249"/>
                    <a:pt x="130" y="237"/>
                    <a:pt x="130" y="227"/>
                  </a:cubicBezTo>
                  <a:cubicBezTo>
                    <a:pt x="139" y="217"/>
                    <a:pt x="158" y="217"/>
                    <a:pt x="168" y="208"/>
                  </a:cubicBezTo>
                  <a:cubicBezTo>
                    <a:pt x="180" y="208"/>
                    <a:pt x="180" y="198"/>
                    <a:pt x="180" y="188"/>
                  </a:cubicBezTo>
                  <a:cubicBezTo>
                    <a:pt x="199" y="176"/>
                    <a:pt x="209" y="167"/>
                    <a:pt x="219" y="167"/>
                  </a:cubicBezTo>
                  <a:cubicBezTo>
                    <a:pt x="240" y="167"/>
                    <a:pt x="240" y="157"/>
                    <a:pt x="240" y="138"/>
                  </a:cubicBezTo>
                  <a:cubicBezTo>
                    <a:pt x="250" y="138"/>
                    <a:pt x="260" y="128"/>
                    <a:pt x="260" y="116"/>
                  </a:cubicBezTo>
                  <a:cubicBezTo>
                    <a:pt x="269" y="116"/>
                    <a:pt x="279" y="107"/>
                    <a:pt x="279" y="107"/>
                  </a:cubicBezTo>
                  <a:cubicBezTo>
                    <a:pt x="288" y="97"/>
                    <a:pt x="310" y="87"/>
                    <a:pt x="320" y="87"/>
                  </a:cubicBezTo>
                  <a:cubicBezTo>
                    <a:pt x="329" y="87"/>
                    <a:pt x="339" y="87"/>
                    <a:pt x="339" y="78"/>
                  </a:cubicBezTo>
                  <a:cubicBezTo>
                    <a:pt x="370" y="78"/>
                    <a:pt x="390" y="78"/>
                    <a:pt x="409" y="68"/>
                  </a:cubicBezTo>
                  <a:cubicBezTo>
                    <a:pt x="414" y="76"/>
                    <a:pt x="420" y="79"/>
                    <a:pt x="426" y="79"/>
                  </a:cubicBezTo>
                  <a:cubicBezTo>
                    <a:pt x="434" y="79"/>
                    <a:pt x="440" y="74"/>
                    <a:pt x="440" y="68"/>
                  </a:cubicBezTo>
                  <a:cubicBezTo>
                    <a:pt x="455" y="43"/>
                    <a:pt x="467" y="30"/>
                    <a:pt x="480" y="30"/>
                  </a:cubicBezTo>
                  <a:close/>
                  <a:moveTo>
                    <a:pt x="466" y="1"/>
                  </a:moveTo>
                  <a:cubicBezTo>
                    <a:pt x="445" y="1"/>
                    <a:pt x="427" y="10"/>
                    <a:pt x="417" y="29"/>
                  </a:cubicBezTo>
                  <a:lnTo>
                    <a:pt x="417" y="29"/>
                  </a:lnTo>
                  <a:cubicBezTo>
                    <a:pt x="406" y="21"/>
                    <a:pt x="396" y="18"/>
                    <a:pt x="385" y="18"/>
                  </a:cubicBezTo>
                  <a:cubicBezTo>
                    <a:pt x="353" y="18"/>
                    <a:pt x="321" y="46"/>
                    <a:pt x="288" y="46"/>
                  </a:cubicBezTo>
                  <a:cubicBezTo>
                    <a:pt x="260" y="46"/>
                    <a:pt x="260" y="78"/>
                    <a:pt x="240" y="87"/>
                  </a:cubicBezTo>
                  <a:cubicBezTo>
                    <a:pt x="211" y="94"/>
                    <a:pt x="203" y="112"/>
                    <a:pt x="204" y="133"/>
                  </a:cubicBezTo>
                  <a:lnTo>
                    <a:pt x="204" y="133"/>
                  </a:lnTo>
                  <a:cubicBezTo>
                    <a:pt x="202" y="133"/>
                    <a:pt x="199" y="132"/>
                    <a:pt x="197" y="132"/>
                  </a:cubicBezTo>
                  <a:cubicBezTo>
                    <a:pt x="176" y="132"/>
                    <a:pt x="155" y="141"/>
                    <a:pt x="149" y="167"/>
                  </a:cubicBezTo>
                  <a:cubicBezTo>
                    <a:pt x="149" y="176"/>
                    <a:pt x="98" y="176"/>
                    <a:pt x="98" y="208"/>
                  </a:cubicBezTo>
                  <a:cubicBezTo>
                    <a:pt x="98" y="207"/>
                    <a:pt x="98" y="206"/>
                    <a:pt x="97" y="206"/>
                  </a:cubicBezTo>
                  <a:cubicBezTo>
                    <a:pt x="88" y="206"/>
                    <a:pt x="39" y="249"/>
                    <a:pt x="48" y="249"/>
                  </a:cubicBezTo>
                  <a:cubicBezTo>
                    <a:pt x="12" y="258"/>
                    <a:pt x="1" y="292"/>
                    <a:pt x="7" y="322"/>
                  </a:cubicBezTo>
                  <a:lnTo>
                    <a:pt x="7" y="322"/>
                  </a:lnTo>
                  <a:cubicBezTo>
                    <a:pt x="7" y="324"/>
                    <a:pt x="7" y="326"/>
                    <a:pt x="9" y="328"/>
                  </a:cubicBezTo>
                  <a:cubicBezTo>
                    <a:pt x="9" y="328"/>
                    <a:pt x="9" y="328"/>
                    <a:pt x="9" y="328"/>
                  </a:cubicBezTo>
                  <a:lnTo>
                    <a:pt x="9" y="328"/>
                  </a:lnTo>
                  <a:cubicBezTo>
                    <a:pt x="10" y="331"/>
                    <a:pt x="12" y="333"/>
                    <a:pt x="14" y="334"/>
                  </a:cubicBezTo>
                  <a:lnTo>
                    <a:pt x="14" y="334"/>
                  </a:lnTo>
                  <a:cubicBezTo>
                    <a:pt x="96" y="436"/>
                    <a:pt x="252" y="462"/>
                    <a:pt x="397" y="462"/>
                  </a:cubicBezTo>
                  <a:cubicBezTo>
                    <a:pt x="472" y="462"/>
                    <a:pt x="544" y="455"/>
                    <a:pt x="601" y="448"/>
                  </a:cubicBezTo>
                  <a:cubicBezTo>
                    <a:pt x="650" y="439"/>
                    <a:pt x="992" y="388"/>
                    <a:pt x="890" y="268"/>
                  </a:cubicBezTo>
                  <a:cubicBezTo>
                    <a:pt x="887" y="265"/>
                    <a:pt x="884" y="264"/>
                    <a:pt x="881" y="264"/>
                  </a:cubicBezTo>
                  <a:cubicBezTo>
                    <a:pt x="875" y="264"/>
                    <a:pt x="871" y="268"/>
                    <a:pt x="871" y="268"/>
                  </a:cubicBezTo>
                  <a:cubicBezTo>
                    <a:pt x="890" y="227"/>
                    <a:pt x="852" y="249"/>
                    <a:pt x="842" y="217"/>
                  </a:cubicBezTo>
                  <a:cubicBezTo>
                    <a:pt x="830" y="188"/>
                    <a:pt x="782" y="176"/>
                    <a:pt x="782" y="157"/>
                  </a:cubicBezTo>
                  <a:cubicBezTo>
                    <a:pt x="770" y="138"/>
                    <a:pt x="731" y="116"/>
                    <a:pt x="710" y="116"/>
                  </a:cubicBezTo>
                  <a:cubicBezTo>
                    <a:pt x="681" y="116"/>
                    <a:pt x="671" y="68"/>
                    <a:pt x="630" y="68"/>
                  </a:cubicBezTo>
                  <a:cubicBezTo>
                    <a:pt x="611" y="68"/>
                    <a:pt x="601" y="37"/>
                    <a:pt x="580" y="27"/>
                  </a:cubicBezTo>
                  <a:cubicBezTo>
                    <a:pt x="571" y="25"/>
                    <a:pt x="565" y="24"/>
                    <a:pt x="560" y="24"/>
                  </a:cubicBezTo>
                  <a:cubicBezTo>
                    <a:pt x="551" y="24"/>
                    <a:pt x="547" y="26"/>
                    <a:pt x="542" y="26"/>
                  </a:cubicBezTo>
                  <a:cubicBezTo>
                    <a:pt x="537" y="26"/>
                    <a:pt x="531" y="25"/>
                    <a:pt x="520" y="17"/>
                  </a:cubicBezTo>
                  <a:cubicBezTo>
                    <a:pt x="502" y="7"/>
                    <a:pt x="483" y="1"/>
                    <a:pt x="46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3"/>
            <p:cNvSpPr/>
            <p:nvPr/>
          </p:nvSpPr>
          <p:spPr>
            <a:xfrm>
              <a:off x="6529806" y="3292717"/>
              <a:ext cx="43354" cy="20438"/>
            </a:xfrm>
            <a:custGeom>
              <a:rect b="b" l="l" r="r" t="t"/>
              <a:pathLst>
                <a:path extrusionOk="0" h="99" w="210">
                  <a:moveTo>
                    <a:pt x="10" y="1"/>
                  </a:moveTo>
                  <a:cubicBezTo>
                    <a:pt x="2" y="9"/>
                    <a:pt x="0" y="23"/>
                    <a:pt x="5" y="23"/>
                  </a:cubicBezTo>
                  <a:cubicBezTo>
                    <a:pt x="6" y="23"/>
                    <a:pt x="8" y="22"/>
                    <a:pt x="10" y="20"/>
                  </a:cubicBezTo>
                  <a:cubicBezTo>
                    <a:pt x="39" y="20"/>
                    <a:pt x="70" y="30"/>
                    <a:pt x="80" y="61"/>
                  </a:cubicBezTo>
                  <a:cubicBezTo>
                    <a:pt x="80" y="71"/>
                    <a:pt x="80" y="71"/>
                    <a:pt x="89" y="71"/>
                  </a:cubicBezTo>
                  <a:cubicBezTo>
                    <a:pt x="96" y="67"/>
                    <a:pt x="105" y="65"/>
                    <a:pt x="114" y="65"/>
                  </a:cubicBezTo>
                  <a:cubicBezTo>
                    <a:pt x="128" y="65"/>
                    <a:pt x="143" y="72"/>
                    <a:pt x="149" y="90"/>
                  </a:cubicBezTo>
                  <a:cubicBezTo>
                    <a:pt x="149" y="95"/>
                    <a:pt x="153" y="98"/>
                    <a:pt x="157" y="98"/>
                  </a:cubicBezTo>
                  <a:cubicBezTo>
                    <a:pt x="162" y="98"/>
                    <a:pt x="169" y="93"/>
                    <a:pt x="169" y="80"/>
                  </a:cubicBezTo>
                  <a:cubicBezTo>
                    <a:pt x="169" y="66"/>
                    <a:pt x="175" y="57"/>
                    <a:pt x="186" y="57"/>
                  </a:cubicBezTo>
                  <a:cubicBezTo>
                    <a:pt x="190" y="57"/>
                    <a:pt x="195" y="58"/>
                    <a:pt x="200" y="61"/>
                  </a:cubicBezTo>
                  <a:cubicBezTo>
                    <a:pt x="210" y="61"/>
                    <a:pt x="210" y="42"/>
                    <a:pt x="200" y="42"/>
                  </a:cubicBezTo>
                  <a:cubicBezTo>
                    <a:pt x="192" y="40"/>
                    <a:pt x="185" y="38"/>
                    <a:pt x="179" y="38"/>
                  </a:cubicBezTo>
                  <a:cubicBezTo>
                    <a:pt x="163" y="38"/>
                    <a:pt x="153" y="46"/>
                    <a:pt x="149" y="59"/>
                  </a:cubicBezTo>
                  <a:lnTo>
                    <a:pt x="149" y="59"/>
                  </a:lnTo>
                  <a:cubicBezTo>
                    <a:pt x="136" y="49"/>
                    <a:pt x="121" y="43"/>
                    <a:pt x="106" y="43"/>
                  </a:cubicBezTo>
                  <a:cubicBezTo>
                    <a:pt x="101" y="43"/>
                    <a:pt x="95" y="44"/>
                    <a:pt x="90" y="45"/>
                  </a:cubicBezTo>
                  <a:lnTo>
                    <a:pt x="90" y="45"/>
                  </a:lnTo>
                  <a:cubicBezTo>
                    <a:pt x="71" y="15"/>
                    <a:pt x="43" y="1"/>
                    <a:pt x="10"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3"/>
            <p:cNvSpPr/>
            <p:nvPr/>
          </p:nvSpPr>
          <p:spPr>
            <a:xfrm>
              <a:off x="6560566" y="3267944"/>
              <a:ext cx="18993" cy="10942"/>
            </a:xfrm>
            <a:custGeom>
              <a:rect b="b" l="l" r="r" t="t"/>
              <a:pathLst>
                <a:path extrusionOk="0" h="53" w="92">
                  <a:moveTo>
                    <a:pt x="10" y="0"/>
                  </a:moveTo>
                  <a:cubicBezTo>
                    <a:pt x="2" y="8"/>
                    <a:pt x="1" y="22"/>
                    <a:pt x="11" y="22"/>
                  </a:cubicBezTo>
                  <a:cubicBezTo>
                    <a:pt x="13" y="22"/>
                    <a:pt x="16" y="22"/>
                    <a:pt x="20" y="20"/>
                  </a:cubicBezTo>
                  <a:cubicBezTo>
                    <a:pt x="41" y="20"/>
                    <a:pt x="61" y="20"/>
                    <a:pt x="70" y="41"/>
                  </a:cubicBezTo>
                  <a:cubicBezTo>
                    <a:pt x="70" y="50"/>
                    <a:pt x="74" y="53"/>
                    <a:pt x="79" y="53"/>
                  </a:cubicBezTo>
                  <a:cubicBezTo>
                    <a:pt x="85" y="53"/>
                    <a:pt x="92" y="47"/>
                    <a:pt x="92" y="41"/>
                  </a:cubicBezTo>
                  <a:cubicBezTo>
                    <a:pt x="80" y="10"/>
                    <a:pt x="41" y="0"/>
                    <a:pt x="10"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3"/>
            <p:cNvSpPr/>
            <p:nvPr/>
          </p:nvSpPr>
          <p:spPr>
            <a:xfrm>
              <a:off x="6590087" y="3300356"/>
              <a:ext cx="21677" cy="7845"/>
            </a:xfrm>
            <a:custGeom>
              <a:rect b="b" l="l" r="r" t="t"/>
              <a:pathLst>
                <a:path extrusionOk="0" h="38" w="105">
                  <a:moveTo>
                    <a:pt x="57" y="1"/>
                  </a:moveTo>
                  <a:cubicBezTo>
                    <a:pt x="41" y="1"/>
                    <a:pt x="23" y="8"/>
                    <a:pt x="9" y="24"/>
                  </a:cubicBezTo>
                  <a:cubicBezTo>
                    <a:pt x="1" y="31"/>
                    <a:pt x="4" y="38"/>
                    <a:pt x="10" y="38"/>
                  </a:cubicBezTo>
                  <a:cubicBezTo>
                    <a:pt x="13" y="38"/>
                    <a:pt x="16" y="37"/>
                    <a:pt x="19" y="34"/>
                  </a:cubicBezTo>
                  <a:cubicBezTo>
                    <a:pt x="30" y="28"/>
                    <a:pt x="45" y="23"/>
                    <a:pt x="59" y="23"/>
                  </a:cubicBezTo>
                  <a:cubicBezTo>
                    <a:pt x="70" y="23"/>
                    <a:pt x="80" y="26"/>
                    <a:pt x="89" y="34"/>
                  </a:cubicBezTo>
                  <a:cubicBezTo>
                    <a:pt x="89" y="37"/>
                    <a:pt x="90" y="38"/>
                    <a:pt x="92" y="38"/>
                  </a:cubicBezTo>
                  <a:cubicBezTo>
                    <a:pt x="97" y="38"/>
                    <a:pt x="105" y="31"/>
                    <a:pt x="98" y="24"/>
                  </a:cubicBezTo>
                  <a:cubicBezTo>
                    <a:pt x="89" y="8"/>
                    <a:pt x="73" y="1"/>
                    <a:pt x="5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3"/>
            <p:cNvSpPr/>
            <p:nvPr/>
          </p:nvSpPr>
          <p:spPr>
            <a:xfrm>
              <a:off x="6598345" y="3265260"/>
              <a:ext cx="18167" cy="7639"/>
            </a:xfrm>
            <a:custGeom>
              <a:rect b="b" l="l" r="r" t="t"/>
              <a:pathLst>
                <a:path extrusionOk="0" h="37" w="88">
                  <a:moveTo>
                    <a:pt x="43" y="0"/>
                  </a:moveTo>
                  <a:cubicBezTo>
                    <a:pt x="28" y="0"/>
                    <a:pt x="13" y="7"/>
                    <a:pt x="8" y="23"/>
                  </a:cubicBezTo>
                  <a:cubicBezTo>
                    <a:pt x="1" y="30"/>
                    <a:pt x="8" y="37"/>
                    <a:pt x="18" y="37"/>
                  </a:cubicBezTo>
                  <a:cubicBezTo>
                    <a:pt x="22" y="37"/>
                    <a:pt x="26" y="36"/>
                    <a:pt x="29" y="33"/>
                  </a:cubicBezTo>
                  <a:cubicBezTo>
                    <a:pt x="29" y="21"/>
                    <a:pt x="36" y="17"/>
                    <a:pt x="45" y="17"/>
                  </a:cubicBezTo>
                  <a:cubicBezTo>
                    <a:pt x="52" y="17"/>
                    <a:pt x="60" y="19"/>
                    <a:pt x="68" y="23"/>
                  </a:cubicBezTo>
                  <a:cubicBezTo>
                    <a:pt x="70" y="25"/>
                    <a:pt x="72" y="26"/>
                    <a:pt x="74" y="26"/>
                  </a:cubicBezTo>
                  <a:cubicBezTo>
                    <a:pt x="81" y="26"/>
                    <a:pt x="87" y="13"/>
                    <a:pt x="77" y="13"/>
                  </a:cubicBezTo>
                  <a:cubicBezTo>
                    <a:pt x="69" y="5"/>
                    <a:pt x="56" y="0"/>
                    <a:pt x="4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3"/>
            <p:cNvSpPr/>
            <p:nvPr/>
          </p:nvSpPr>
          <p:spPr>
            <a:xfrm>
              <a:off x="6629105" y="3279505"/>
              <a:ext cx="22503" cy="18993"/>
            </a:xfrm>
            <a:custGeom>
              <a:rect b="b" l="l" r="r" t="t"/>
              <a:pathLst>
                <a:path extrusionOk="0" h="92" w="109">
                  <a:moveTo>
                    <a:pt x="66" y="1"/>
                  </a:moveTo>
                  <a:cubicBezTo>
                    <a:pt x="60" y="1"/>
                    <a:pt x="55" y="2"/>
                    <a:pt x="49" y="5"/>
                  </a:cubicBezTo>
                  <a:cubicBezTo>
                    <a:pt x="42" y="12"/>
                    <a:pt x="40" y="24"/>
                    <a:pt x="43" y="39"/>
                  </a:cubicBezTo>
                  <a:lnTo>
                    <a:pt x="43" y="39"/>
                  </a:lnTo>
                  <a:cubicBezTo>
                    <a:pt x="42" y="38"/>
                    <a:pt x="41" y="38"/>
                    <a:pt x="40" y="38"/>
                  </a:cubicBezTo>
                  <a:cubicBezTo>
                    <a:pt x="18" y="38"/>
                    <a:pt x="1" y="62"/>
                    <a:pt x="1" y="84"/>
                  </a:cubicBezTo>
                  <a:cubicBezTo>
                    <a:pt x="1" y="89"/>
                    <a:pt x="5" y="91"/>
                    <a:pt x="10" y="91"/>
                  </a:cubicBezTo>
                  <a:cubicBezTo>
                    <a:pt x="15" y="91"/>
                    <a:pt x="20" y="89"/>
                    <a:pt x="20" y="84"/>
                  </a:cubicBezTo>
                  <a:cubicBezTo>
                    <a:pt x="20" y="71"/>
                    <a:pt x="25" y="57"/>
                    <a:pt x="34" y="57"/>
                  </a:cubicBezTo>
                  <a:cubicBezTo>
                    <a:pt x="38" y="57"/>
                    <a:pt x="43" y="59"/>
                    <a:pt x="49" y="65"/>
                  </a:cubicBezTo>
                  <a:cubicBezTo>
                    <a:pt x="61" y="65"/>
                    <a:pt x="70" y="55"/>
                    <a:pt x="61" y="46"/>
                  </a:cubicBezTo>
                  <a:lnTo>
                    <a:pt x="61" y="24"/>
                  </a:lnTo>
                  <a:cubicBezTo>
                    <a:pt x="64" y="21"/>
                    <a:pt x="66" y="20"/>
                    <a:pt x="69" y="20"/>
                  </a:cubicBezTo>
                  <a:cubicBezTo>
                    <a:pt x="76" y="20"/>
                    <a:pt x="83" y="27"/>
                    <a:pt x="90" y="34"/>
                  </a:cubicBezTo>
                  <a:cubicBezTo>
                    <a:pt x="93" y="37"/>
                    <a:pt x="95" y="39"/>
                    <a:pt x="98" y="39"/>
                  </a:cubicBezTo>
                  <a:cubicBezTo>
                    <a:pt x="104" y="39"/>
                    <a:pt x="109" y="31"/>
                    <a:pt x="109" y="24"/>
                  </a:cubicBezTo>
                  <a:cubicBezTo>
                    <a:pt x="95" y="10"/>
                    <a:pt x="81" y="1"/>
                    <a:pt x="66"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3"/>
            <p:cNvSpPr/>
            <p:nvPr/>
          </p:nvSpPr>
          <p:spPr>
            <a:xfrm>
              <a:off x="6506890" y="3300356"/>
              <a:ext cx="16516" cy="10529"/>
            </a:xfrm>
            <a:custGeom>
              <a:rect b="b" l="l" r="r" t="t"/>
              <a:pathLst>
                <a:path extrusionOk="0" h="51" w="80">
                  <a:moveTo>
                    <a:pt x="31" y="0"/>
                  </a:moveTo>
                  <a:cubicBezTo>
                    <a:pt x="24" y="0"/>
                    <a:pt x="17" y="2"/>
                    <a:pt x="10" y="5"/>
                  </a:cubicBezTo>
                  <a:cubicBezTo>
                    <a:pt x="0" y="5"/>
                    <a:pt x="0" y="24"/>
                    <a:pt x="10" y="24"/>
                  </a:cubicBezTo>
                  <a:cubicBezTo>
                    <a:pt x="15" y="21"/>
                    <a:pt x="20" y="20"/>
                    <a:pt x="26" y="20"/>
                  </a:cubicBezTo>
                  <a:cubicBezTo>
                    <a:pt x="40" y="20"/>
                    <a:pt x="53" y="29"/>
                    <a:pt x="61" y="43"/>
                  </a:cubicBezTo>
                  <a:cubicBezTo>
                    <a:pt x="61" y="48"/>
                    <a:pt x="65" y="51"/>
                    <a:pt x="70" y="51"/>
                  </a:cubicBezTo>
                  <a:cubicBezTo>
                    <a:pt x="75" y="51"/>
                    <a:pt x="80" y="48"/>
                    <a:pt x="80" y="43"/>
                  </a:cubicBezTo>
                  <a:cubicBezTo>
                    <a:pt x="73" y="14"/>
                    <a:pt x="53" y="0"/>
                    <a:pt x="3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3"/>
            <p:cNvSpPr/>
            <p:nvPr/>
          </p:nvSpPr>
          <p:spPr>
            <a:xfrm>
              <a:off x="5218472" y="3538799"/>
              <a:ext cx="74734" cy="23535"/>
            </a:xfrm>
            <a:custGeom>
              <a:rect b="b" l="l" r="r" t="t"/>
              <a:pathLst>
                <a:path extrusionOk="0" h="114" w="362">
                  <a:moveTo>
                    <a:pt x="139" y="1"/>
                  </a:moveTo>
                  <a:cubicBezTo>
                    <a:pt x="63" y="1"/>
                    <a:pt x="0" y="3"/>
                    <a:pt x="0" y="3"/>
                  </a:cubicBezTo>
                  <a:cubicBezTo>
                    <a:pt x="0" y="63"/>
                    <a:pt x="0" y="92"/>
                    <a:pt x="70" y="102"/>
                  </a:cubicBezTo>
                  <a:cubicBezTo>
                    <a:pt x="96" y="108"/>
                    <a:pt x="143" y="113"/>
                    <a:pt x="193" y="113"/>
                  </a:cubicBezTo>
                  <a:cubicBezTo>
                    <a:pt x="244" y="113"/>
                    <a:pt x="297" y="108"/>
                    <a:pt x="333" y="92"/>
                  </a:cubicBezTo>
                  <a:cubicBezTo>
                    <a:pt x="352" y="83"/>
                    <a:pt x="352" y="73"/>
                    <a:pt x="362" y="13"/>
                  </a:cubicBezTo>
                  <a:cubicBezTo>
                    <a:pt x="306" y="3"/>
                    <a:pt x="216" y="1"/>
                    <a:pt x="139"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3"/>
            <p:cNvSpPr/>
            <p:nvPr/>
          </p:nvSpPr>
          <p:spPr>
            <a:xfrm>
              <a:off x="5214550" y="3534464"/>
              <a:ext cx="82579" cy="33032"/>
            </a:xfrm>
            <a:custGeom>
              <a:rect b="b" l="l" r="r" t="t"/>
              <a:pathLst>
                <a:path extrusionOk="0" h="160" w="400">
                  <a:moveTo>
                    <a:pt x="199" y="41"/>
                  </a:moveTo>
                  <a:cubicBezTo>
                    <a:pt x="253" y="41"/>
                    <a:pt x="306" y="43"/>
                    <a:pt x="358" y="51"/>
                  </a:cubicBezTo>
                  <a:lnTo>
                    <a:pt x="358" y="51"/>
                  </a:lnTo>
                  <a:cubicBezTo>
                    <a:pt x="348" y="87"/>
                    <a:pt x="335" y="96"/>
                    <a:pt x="301" y="113"/>
                  </a:cubicBezTo>
                  <a:lnTo>
                    <a:pt x="190" y="113"/>
                  </a:lnTo>
                  <a:cubicBezTo>
                    <a:pt x="159" y="113"/>
                    <a:pt x="130" y="113"/>
                    <a:pt x="99" y="104"/>
                  </a:cubicBezTo>
                  <a:cubicBezTo>
                    <a:pt x="57" y="104"/>
                    <a:pt x="43" y="82"/>
                    <a:pt x="39" y="43"/>
                  </a:cubicBezTo>
                  <a:lnTo>
                    <a:pt x="39" y="43"/>
                  </a:lnTo>
                  <a:cubicBezTo>
                    <a:pt x="93" y="43"/>
                    <a:pt x="146" y="41"/>
                    <a:pt x="199" y="41"/>
                  </a:cubicBezTo>
                  <a:close/>
                  <a:moveTo>
                    <a:pt x="189" y="0"/>
                  </a:moveTo>
                  <a:cubicBezTo>
                    <a:pt x="133" y="0"/>
                    <a:pt x="76" y="2"/>
                    <a:pt x="19" y="2"/>
                  </a:cubicBezTo>
                  <a:cubicBezTo>
                    <a:pt x="10" y="2"/>
                    <a:pt x="0" y="14"/>
                    <a:pt x="0" y="24"/>
                  </a:cubicBezTo>
                  <a:cubicBezTo>
                    <a:pt x="0" y="63"/>
                    <a:pt x="0" y="104"/>
                    <a:pt x="29" y="123"/>
                  </a:cubicBezTo>
                  <a:cubicBezTo>
                    <a:pt x="70" y="154"/>
                    <a:pt x="130" y="154"/>
                    <a:pt x="171" y="154"/>
                  </a:cubicBezTo>
                  <a:cubicBezTo>
                    <a:pt x="193" y="158"/>
                    <a:pt x="215" y="160"/>
                    <a:pt x="237" y="160"/>
                  </a:cubicBezTo>
                  <a:cubicBezTo>
                    <a:pt x="274" y="160"/>
                    <a:pt x="309" y="153"/>
                    <a:pt x="340" y="135"/>
                  </a:cubicBezTo>
                  <a:cubicBezTo>
                    <a:pt x="390" y="113"/>
                    <a:pt x="390" y="84"/>
                    <a:pt x="400" y="34"/>
                  </a:cubicBezTo>
                  <a:cubicBezTo>
                    <a:pt x="400" y="18"/>
                    <a:pt x="390" y="10"/>
                    <a:pt x="381" y="10"/>
                  </a:cubicBezTo>
                  <a:cubicBezTo>
                    <a:pt x="377" y="10"/>
                    <a:pt x="374" y="11"/>
                    <a:pt x="371" y="13"/>
                  </a:cubicBezTo>
                  <a:lnTo>
                    <a:pt x="371" y="13"/>
                  </a:lnTo>
                  <a:cubicBezTo>
                    <a:pt x="311" y="3"/>
                    <a:pt x="250" y="0"/>
                    <a:pt x="18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3"/>
            <p:cNvSpPr/>
            <p:nvPr/>
          </p:nvSpPr>
          <p:spPr>
            <a:xfrm>
              <a:off x="5150346" y="3426700"/>
              <a:ext cx="211403" cy="124695"/>
            </a:xfrm>
            <a:custGeom>
              <a:rect b="b" l="l" r="r" t="t"/>
              <a:pathLst>
                <a:path extrusionOk="0" h="604" w="1024">
                  <a:moveTo>
                    <a:pt x="565" y="0"/>
                  </a:moveTo>
                  <a:cubicBezTo>
                    <a:pt x="477" y="0"/>
                    <a:pt x="389" y="7"/>
                    <a:pt x="311" y="14"/>
                  </a:cubicBezTo>
                  <a:cubicBezTo>
                    <a:pt x="220" y="24"/>
                    <a:pt x="121" y="24"/>
                    <a:pt x="61" y="84"/>
                  </a:cubicBezTo>
                  <a:cubicBezTo>
                    <a:pt x="1" y="134"/>
                    <a:pt x="1" y="175"/>
                    <a:pt x="10" y="255"/>
                  </a:cubicBezTo>
                  <a:cubicBezTo>
                    <a:pt x="20" y="296"/>
                    <a:pt x="39" y="334"/>
                    <a:pt x="49" y="366"/>
                  </a:cubicBezTo>
                  <a:cubicBezTo>
                    <a:pt x="99" y="464"/>
                    <a:pt x="220" y="546"/>
                    <a:pt x="330" y="585"/>
                  </a:cubicBezTo>
                  <a:cubicBezTo>
                    <a:pt x="383" y="597"/>
                    <a:pt x="435" y="603"/>
                    <a:pt x="486" y="603"/>
                  </a:cubicBezTo>
                  <a:cubicBezTo>
                    <a:pt x="563" y="603"/>
                    <a:pt x="639" y="590"/>
                    <a:pt x="711" y="565"/>
                  </a:cubicBezTo>
                  <a:cubicBezTo>
                    <a:pt x="822" y="536"/>
                    <a:pt x="913" y="455"/>
                    <a:pt x="952" y="366"/>
                  </a:cubicBezTo>
                  <a:cubicBezTo>
                    <a:pt x="983" y="284"/>
                    <a:pt x="1024" y="125"/>
                    <a:pt x="983" y="93"/>
                  </a:cubicBezTo>
                  <a:cubicBezTo>
                    <a:pt x="932" y="33"/>
                    <a:pt x="831" y="24"/>
                    <a:pt x="672" y="4"/>
                  </a:cubicBezTo>
                  <a:cubicBezTo>
                    <a:pt x="637" y="2"/>
                    <a:pt x="601" y="0"/>
                    <a:pt x="565"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3"/>
            <p:cNvSpPr/>
            <p:nvPr/>
          </p:nvSpPr>
          <p:spPr>
            <a:xfrm>
              <a:off x="5145804" y="3422984"/>
              <a:ext cx="218009" cy="131920"/>
            </a:xfrm>
            <a:custGeom>
              <a:rect b="b" l="l" r="r" t="t"/>
              <a:pathLst>
                <a:path extrusionOk="0" h="639" w="1056">
                  <a:moveTo>
                    <a:pt x="523" y="42"/>
                  </a:moveTo>
                  <a:cubicBezTo>
                    <a:pt x="612" y="42"/>
                    <a:pt x="704" y="42"/>
                    <a:pt x="793" y="51"/>
                  </a:cubicBezTo>
                  <a:cubicBezTo>
                    <a:pt x="885" y="61"/>
                    <a:pt x="1005" y="73"/>
                    <a:pt x="1005" y="193"/>
                  </a:cubicBezTo>
                  <a:cubicBezTo>
                    <a:pt x="995" y="412"/>
                    <a:pt x="834" y="554"/>
                    <a:pt x="634" y="593"/>
                  </a:cubicBezTo>
                  <a:cubicBezTo>
                    <a:pt x="599" y="601"/>
                    <a:pt x="563" y="604"/>
                    <a:pt x="526" y="604"/>
                  </a:cubicBezTo>
                  <a:cubicBezTo>
                    <a:pt x="320" y="604"/>
                    <a:pt x="99" y="488"/>
                    <a:pt x="53" y="280"/>
                  </a:cubicBezTo>
                  <a:lnTo>
                    <a:pt x="53" y="280"/>
                  </a:lnTo>
                  <a:cubicBezTo>
                    <a:pt x="53" y="278"/>
                    <a:pt x="52" y="275"/>
                    <a:pt x="51" y="273"/>
                  </a:cubicBezTo>
                  <a:lnTo>
                    <a:pt x="51" y="273"/>
                  </a:lnTo>
                  <a:cubicBezTo>
                    <a:pt x="51" y="273"/>
                    <a:pt x="51" y="273"/>
                    <a:pt x="51" y="273"/>
                  </a:cubicBezTo>
                  <a:cubicBezTo>
                    <a:pt x="51" y="232"/>
                    <a:pt x="42" y="193"/>
                    <a:pt x="61" y="143"/>
                  </a:cubicBezTo>
                  <a:cubicBezTo>
                    <a:pt x="92" y="92"/>
                    <a:pt x="162" y="73"/>
                    <a:pt x="222" y="61"/>
                  </a:cubicBezTo>
                  <a:cubicBezTo>
                    <a:pt x="311" y="42"/>
                    <a:pt x="422" y="42"/>
                    <a:pt x="523" y="42"/>
                  </a:cubicBezTo>
                  <a:close/>
                  <a:moveTo>
                    <a:pt x="523" y="1"/>
                  </a:moveTo>
                  <a:cubicBezTo>
                    <a:pt x="393" y="1"/>
                    <a:pt x="242" y="1"/>
                    <a:pt x="121" y="51"/>
                  </a:cubicBezTo>
                  <a:cubicBezTo>
                    <a:pt x="11" y="92"/>
                    <a:pt x="1" y="172"/>
                    <a:pt x="11" y="273"/>
                  </a:cubicBezTo>
                  <a:cubicBezTo>
                    <a:pt x="11" y="274"/>
                    <a:pt x="11" y="274"/>
                    <a:pt x="11" y="275"/>
                  </a:cubicBezTo>
                  <a:lnTo>
                    <a:pt x="11" y="275"/>
                  </a:lnTo>
                  <a:cubicBezTo>
                    <a:pt x="11" y="277"/>
                    <a:pt x="11" y="280"/>
                    <a:pt x="11" y="282"/>
                  </a:cubicBezTo>
                  <a:cubicBezTo>
                    <a:pt x="65" y="517"/>
                    <a:pt x="300" y="638"/>
                    <a:pt x="529" y="638"/>
                  </a:cubicBezTo>
                  <a:cubicBezTo>
                    <a:pt x="554" y="638"/>
                    <a:pt x="579" y="637"/>
                    <a:pt x="603" y="634"/>
                  </a:cubicBezTo>
                  <a:cubicBezTo>
                    <a:pt x="853" y="615"/>
                    <a:pt x="1015" y="444"/>
                    <a:pt x="1046" y="193"/>
                  </a:cubicBezTo>
                  <a:cubicBezTo>
                    <a:pt x="1055" y="121"/>
                    <a:pt x="1024" y="73"/>
                    <a:pt x="945" y="42"/>
                  </a:cubicBezTo>
                  <a:cubicBezTo>
                    <a:pt x="815" y="1"/>
                    <a:pt x="663" y="1"/>
                    <a:pt x="52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3"/>
            <p:cNvSpPr/>
            <p:nvPr/>
          </p:nvSpPr>
          <p:spPr>
            <a:xfrm>
              <a:off x="5163352" y="3386030"/>
              <a:ext cx="191997" cy="91457"/>
            </a:xfrm>
            <a:custGeom>
              <a:rect b="b" l="l" r="r" t="t"/>
              <a:pathLst>
                <a:path extrusionOk="0" h="443" w="930">
                  <a:moveTo>
                    <a:pt x="454" y="1"/>
                  </a:moveTo>
                  <a:cubicBezTo>
                    <a:pt x="432" y="1"/>
                    <a:pt x="413" y="16"/>
                    <a:pt x="419" y="50"/>
                  </a:cubicBezTo>
                  <a:cubicBezTo>
                    <a:pt x="410" y="33"/>
                    <a:pt x="389" y="25"/>
                    <a:pt x="369" y="25"/>
                  </a:cubicBezTo>
                  <a:cubicBezTo>
                    <a:pt x="343" y="25"/>
                    <a:pt x="318" y="38"/>
                    <a:pt x="318" y="59"/>
                  </a:cubicBezTo>
                  <a:cubicBezTo>
                    <a:pt x="305" y="53"/>
                    <a:pt x="292" y="50"/>
                    <a:pt x="282" y="50"/>
                  </a:cubicBezTo>
                  <a:cubicBezTo>
                    <a:pt x="262" y="50"/>
                    <a:pt x="251" y="63"/>
                    <a:pt x="258" y="91"/>
                  </a:cubicBezTo>
                  <a:cubicBezTo>
                    <a:pt x="254" y="89"/>
                    <a:pt x="249" y="89"/>
                    <a:pt x="245" y="89"/>
                  </a:cubicBezTo>
                  <a:cubicBezTo>
                    <a:pt x="217" y="89"/>
                    <a:pt x="192" y="114"/>
                    <a:pt x="217" y="141"/>
                  </a:cubicBezTo>
                  <a:cubicBezTo>
                    <a:pt x="212" y="139"/>
                    <a:pt x="206" y="139"/>
                    <a:pt x="200" y="139"/>
                  </a:cubicBezTo>
                  <a:cubicBezTo>
                    <a:pt x="172" y="139"/>
                    <a:pt x="141" y="156"/>
                    <a:pt x="157" y="180"/>
                  </a:cubicBezTo>
                  <a:cubicBezTo>
                    <a:pt x="128" y="180"/>
                    <a:pt x="87" y="180"/>
                    <a:pt x="106" y="221"/>
                  </a:cubicBezTo>
                  <a:cubicBezTo>
                    <a:pt x="101" y="219"/>
                    <a:pt x="96" y="218"/>
                    <a:pt x="91" y="218"/>
                  </a:cubicBezTo>
                  <a:cubicBezTo>
                    <a:pt x="68" y="218"/>
                    <a:pt x="48" y="236"/>
                    <a:pt x="58" y="262"/>
                  </a:cubicBezTo>
                  <a:cubicBezTo>
                    <a:pt x="52" y="260"/>
                    <a:pt x="47" y="260"/>
                    <a:pt x="43" y="260"/>
                  </a:cubicBezTo>
                  <a:cubicBezTo>
                    <a:pt x="13" y="260"/>
                    <a:pt x="0" y="285"/>
                    <a:pt x="17" y="312"/>
                  </a:cubicBezTo>
                  <a:cubicBezTo>
                    <a:pt x="58" y="392"/>
                    <a:pt x="166" y="401"/>
                    <a:pt x="248" y="420"/>
                  </a:cubicBezTo>
                  <a:cubicBezTo>
                    <a:pt x="308" y="433"/>
                    <a:pt x="378" y="442"/>
                    <a:pt x="438" y="442"/>
                  </a:cubicBezTo>
                  <a:cubicBezTo>
                    <a:pt x="549" y="433"/>
                    <a:pt x="670" y="420"/>
                    <a:pt x="768" y="382"/>
                  </a:cubicBezTo>
                  <a:cubicBezTo>
                    <a:pt x="809" y="372"/>
                    <a:pt x="930" y="322"/>
                    <a:pt x="869" y="271"/>
                  </a:cubicBezTo>
                  <a:lnTo>
                    <a:pt x="869" y="271"/>
                  </a:lnTo>
                  <a:lnTo>
                    <a:pt x="860" y="281"/>
                  </a:lnTo>
                  <a:cubicBezTo>
                    <a:pt x="860" y="264"/>
                    <a:pt x="852" y="229"/>
                    <a:pt x="828" y="229"/>
                  </a:cubicBezTo>
                  <a:cubicBezTo>
                    <a:pt x="825" y="229"/>
                    <a:pt x="822" y="229"/>
                    <a:pt x="819" y="230"/>
                  </a:cubicBezTo>
                  <a:cubicBezTo>
                    <a:pt x="819" y="205"/>
                    <a:pt x="804" y="178"/>
                    <a:pt x="773" y="178"/>
                  </a:cubicBezTo>
                  <a:cubicBezTo>
                    <a:pt x="769" y="178"/>
                    <a:pt x="764" y="178"/>
                    <a:pt x="759" y="180"/>
                  </a:cubicBezTo>
                  <a:cubicBezTo>
                    <a:pt x="759" y="139"/>
                    <a:pt x="731" y="117"/>
                    <a:pt x="692" y="117"/>
                  </a:cubicBezTo>
                  <a:cubicBezTo>
                    <a:pt x="685" y="117"/>
                    <a:pt x="677" y="118"/>
                    <a:pt x="670" y="120"/>
                  </a:cubicBezTo>
                  <a:cubicBezTo>
                    <a:pt x="670" y="97"/>
                    <a:pt x="645" y="74"/>
                    <a:pt x="621" y="74"/>
                  </a:cubicBezTo>
                  <a:cubicBezTo>
                    <a:pt x="614" y="74"/>
                    <a:pt x="606" y="76"/>
                    <a:pt x="600" y="81"/>
                  </a:cubicBezTo>
                  <a:cubicBezTo>
                    <a:pt x="600" y="59"/>
                    <a:pt x="580" y="34"/>
                    <a:pt x="553" y="34"/>
                  </a:cubicBezTo>
                  <a:cubicBezTo>
                    <a:pt x="542" y="34"/>
                    <a:pt x="530" y="38"/>
                    <a:pt x="518" y="50"/>
                  </a:cubicBezTo>
                  <a:cubicBezTo>
                    <a:pt x="508" y="18"/>
                    <a:pt x="478"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3"/>
            <p:cNvSpPr/>
            <p:nvPr/>
          </p:nvSpPr>
          <p:spPr>
            <a:xfrm>
              <a:off x="5160874" y="3383759"/>
              <a:ext cx="205003" cy="96205"/>
            </a:xfrm>
            <a:custGeom>
              <a:rect b="b" l="l" r="r" t="t"/>
              <a:pathLst>
                <a:path extrusionOk="0" h="466" w="993">
                  <a:moveTo>
                    <a:pt x="480" y="32"/>
                  </a:moveTo>
                  <a:cubicBezTo>
                    <a:pt x="493" y="32"/>
                    <a:pt x="506" y="41"/>
                    <a:pt x="520" y="61"/>
                  </a:cubicBezTo>
                  <a:cubicBezTo>
                    <a:pt x="520" y="70"/>
                    <a:pt x="530" y="70"/>
                    <a:pt x="539" y="70"/>
                  </a:cubicBezTo>
                  <a:cubicBezTo>
                    <a:pt x="561" y="82"/>
                    <a:pt x="571" y="92"/>
                    <a:pt x="590" y="102"/>
                  </a:cubicBezTo>
                  <a:cubicBezTo>
                    <a:pt x="590" y="102"/>
                    <a:pt x="600" y="111"/>
                    <a:pt x="612" y="111"/>
                  </a:cubicBezTo>
                  <a:cubicBezTo>
                    <a:pt x="631" y="121"/>
                    <a:pt x="650" y="131"/>
                    <a:pt x="672" y="143"/>
                  </a:cubicBezTo>
                  <a:lnTo>
                    <a:pt x="682" y="152"/>
                  </a:lnTo>
                  <a:cubicBezTo>
                    <a:pt x="710" y="162"/>
                    <a:pt x="732" y="181"/>
                    <a:pt x="761" y="191"/>
                  </a:cubicBezTo>
                  <a:cubicBezTo>
                    <a:pt x="761" y="203"/>
                    <a:pt x="761" y="203"/>
                    <a:pt x="771" y="203"/>
                  </a:cubicBezTo>
                  <a:cubicBezTo>
                    <a:pt x="792" y="222"/>
                    <a:pt x="802" y="232"/>
                    <a:pt x="821" y="241"/>
                  </a:cubicBezTo>
                  <a:cubicBezTo>
                    <a:pt x="821" y="251"/>
                    <a:pt x="821" y="251"/>
                    <a:pt x="831" y="251"/>
                  </a:cubicBezTo>
                  <a:cubicBezTo>
                    <a:pt x="852" y="263"/>
                    <a:pt x="862" y="273"/>
                    <a:pt x="862" y="292"/>
                  </a:cubicBezTo>
                  <a:cubicBezTo>
                    <a:pt x="862" y="299"/>
                    <a:pt x="867" y="305"/>
                    <a:pt x="873" y="305"/>
                  </a:cubicBezTo>
                  <a:cubicBezTo>
                    <a:pt x="876" y="305"/>
                    <a:pt x="879" y="304"/>
                    <a:pt x="881" y="301"/>
                  </a:cubicBezTo>
                  <a:cubicBezTo>
                    <a:pt x="881" y="301"/>
                    <a:pt x="884" y="301"/>
                    <a:pt x="886" y="300"/>
                  </a:cubicBezTo>
                  <a:lnTo>
                    <a:pt x="886" y="300"/>
                  </a:lnTo>
                  <a:cubicBezTo>
                    <a:pt x="859" y="344"/>
                    <a:pt x="838" y="353"/>
                    <a:pt x="792" y="371"/>
                  </a:cubicBezTo>
                  <a:cubicBezTo>
                    <a:pt x="701" y="403"/>
                    <a:pt x="621" y="422"/>
                    <a:pt x="530" y="431"/>
                  </a:cubicBezTo>
                  <a:cubicBezTo>
                    <a:pt x="497" y="434"/>
                    <a:pt x="459" y="436"/>
                    <a:pt x="417" y="436"/>
                  </a:cubicBezTo>
                  <a:cubicBezTo>
                    <a:pt x="282" y="436"/>
                    <a:pt x="116" y="414"/>
                    <a:pt x="43" y="317"/>
                  </a:cubicBezTo>
                  <a:lnTo>
                    <a:pt x="43" y="317"/>
                  </a:lnTo>
                  <a:cubicBezTo>
                    <a:pt x="51" y="305"/>
                    <a:pt x="60" y="290"/>
                    <a:pt x="70" y="282"/>
                  </a:cubicBezTo>
                  <a:cubicBezTo>
                    <a:pt x="80" y="282"/>
                    <a:pt x="89" y="273"/>
                    <a:pt x="89" y="273"/>
                  </a:cubicBezTo>
                  <a:lnTo>
                    <a:pt x="118" y="241"/>
                  </a:lnTo>
                  <a:cubicBezTo>
                    <a:pt x="122" y="244"/>
                    <a:pt x="124" y="245"/>
                    <a:pt x="126" y="245"/>
                  </a:cubicBezTo>
                  <a:cubicBezTo>
                    <a:pt x="130" y="245"/>
                    <a:pt x="130" y="238"/>
                    <a:pt x="130" y="232"/>
                  </a:cubicBezTo>
                  <a:cubicBezTo>
                    <a:pt x="149" y="222"/>
                    <a:pt x="159" y="212"/>
                    <a:pt x="169" y="212"/>
                  </a:cubicBezTo>
                  <a:cubicBezTo>
                    <a:pt x="178" y="212"/>
                    <a:pt x="190" y="203"/>
                    <a:pt x="178" y="191"/>
                  </a:cubicBezTo>
                  <a:cubicBezTo>
                    <a:pt x="200" y="181"/>
                    <a:pt x="210" y="171"/>
                    <a:pt x="219" y="162"/>
                  </a:cubicBezTo>
                  <a:cubicBezTo>
                    <a:pt x="223" y="164"/>
                    <a:pt x="226" y="164"/>
                    <a:pt x="228" y="164"/>
                  </a:cubicBezTo>
                  <a:cubicBezTo>
                    <a:pt x="238" y="164"/>
                    <a:pt x="238" y="150"/>
                    <a:pt x="238" y="143"/>
                  </a:cubicBezTo>
                  <a:cubicBezTo>
                    <a:pt x="251" y="131"/>
                    <a:pt x="260" y="131"/>
                    <a:pt x="270" y="121"/>
                  </a:cubicBezTo>
                  <a:cubicBezTo>
                    <a:pt x="270" y="121"/>
                    <a:pt x="279" y="111"/>
                    <a:pt x="279" y="102"/>
                  </a:cubicBezTo>
                  <a:cubicBezTo>
                    <a:pt x="289" y="102"/>
                    <a:pt x="311" y="92"/>
                    <a:pt x="320" y="92"/>
                  </a:cubicBezTo>
                  <a:cubicBezTo>
                    <a:pt x="330" y="92"/>
                    <a:pt x="340" y="92"/>
                    <a:pt x="340" y="82"/>
                  </a:cubicBezTo>
                  <a:cubicBezTo>
                    <a:pt x="371" y="82"/>
                    <a:pt x="390" y="70"/>
                    <a:pt x="409" y="70"/>
                  </a:cubicBezTo>
                  <a:cubicBezTo>
                    <a:pt x="413" y="79"/>
                    <a:pt x="419" y="83"/>
                    <a:pt x="424" y="83"/>
                  </a:cubicBezTo>
                  <a:cubicBezTo>
                    <a:pt x="433" y="83"/>
                    <a:pt x="441" y="74"/>
                    <a:pt x="441" y="61"/>
                  </a:cubicBezTo>
                  <a:cubicBezTo>
                    <a:pt x="455" y="41"/>
                    <a:pt x="468" y="32"/>
                    <a:pt x="480" y="32"/>
                  </a:cubicBezTo>
                  <a:close/>
                  <a:moveTo>
                    <a:pt x="465" y="0"/>
                  </a:moveTo>
                  <a:cubicBezTo>
                    <a:pt x="443" y="0"/>
                    <a:pt x="425" y="11"/>
                    <a:pt x="416" y="30"/>
                  </a:cubicBezTo>
                  <a:lnTo>
                    <a:pt x="416" y="30"/>
                  </a:lnTo>
                  <a:cubicBezTo>
                    <a:pt x="408" y="25"/>
                    <a:pt x="399" y="23"/>
                    <a:pt x="390" y="23"/>
                  </a:cubicBezTo>
                  <a:cubicBezTo>
                    <a:pt x="357" y="23"/>
                    <a:pt x="321" y="51"/>
                    <a:pt x="289" y="51"/>
                  </a:cubicBezTo>
                  <a:cubicBezTo>
                    <a:pt x="260" y="51"/>
                    <a:pt x="260" y="82"/>
                    <a:pt x="238" y="92"/>
                  </a:cubicBezTo>
                  <a:cubicBezTo>
                    <a:pt x="211" y="99"/>
                    <a:pt x="203" y="110"/>
                    <a:pt x="204" y="131"/>
                  </a:cubicBezTo>
                  <a:lnTo>
                    <a:pt x="204" y="131"/>
                  </a:lnTo>
                  <a:cubicBezTo>
                    <a:pt x="181" y="133"/>
                    <a:pt x="157" y="141"/>
                    <a:pt x="149" y="171"/>
                  </a:cubicBezTo>
                  <a:cubicBezTo>
                    <a:pt x="149" y="181"/>
                    <a:pt x="99" y="181"/>
                    <a:pt x="99" y="212"/>
                  </a:cubicBezTo>
                  <a:cubicBezTo>
                    <a:pt x="99" y="209"/>
                    <a:pt x="97" y="208"/>
                    <a:pt x="95" y="208"/>
                  </a:cubicBezTo>
                  <a:cubicBezTo>
                    <a:pt x="82" y="208"/>
                    <a:pt x="40" y="251"/>
                    <a:pt x="48" y="251"/>
                  </a:cubicBezTo>
                  <a:cubicBezTo>
                    <a:pt x="13" y="251"/>
                    <a:pt x="0" y="293"/>
                    <a:pt x="7" y="324"/>
                  </a:cubicBezTo>
                  <a:lnTo>
                    <a:pt x="7" y="324"/>
                  </a:lnTo>
                  <a:cubicBezTo>
                    <a:pt x="7" y="326"/>
                    <a:pt x="8" y="329"/>
                    <a:pt x="10" y="333"/>
                  </a:cubicBezTo>
                  <a:cubicBezTo>
                    <a:pt x="91" y="439"/>
                    <a:pt x="253" y="466"/>
                    <a:pt x="402" y="466"/>
                  </a:cubicBezTo>
                  <a:cubicBezTo>
                    <a:pt x="475" y="466"/>
                    <a:pt x="544" y="459"/>
                    <a:pt x="600" y="453"/>
                  </a:cubicBezTo>
                  <a:cubicBezTo>
                    <a:pt x="650" y="444"/>
                    <a:pt x="992" y="383"/>
                    <a:pt x="891" y="273"/>
                  </a:cubicBezTo>
                  <a:cubicBezTo>
                    <a:pt x="888" y="269"/>
                    <a:pt x="885" y="268"/>
                    <a:pt x="882" y="268"/>
                  </a:cubicBezTo>
                  <a:cubicBezTo>
                    <a:pt x="876" y="268"/>
                    <a:pt x="872" y="273"/>
                    <a:pt x="872" y="273"/>
                  </a:cubicBezTo>
                  <a:cubicBezTo>
                    <a:pt x="891" y="232"/>
                    <a:pt x="852" y="251"/>
                    <a:pt x="840" y="212"/>
                  </a:cubicBezTo>
                  <a:cubicBezTo>
                    <a:pt x="831" y="181"/>
                    <a:pt x="780" y="181"/>
                    <a:pt x="780" y="162"/>
                  </a:cubicBezTo>
                  <a:cubicBezTo>
                    <a:pt x="772" y="136"/>
                    <a:pt x="745" y="118"/>
                    <a:pt x="723" y="118"/>
                  </a:cubicBezTo>
                  <a:cubicBezTo>
                    <a:pt x="719" y="118"/>
                    <a:pt x="714" y="119"/>
                    <a:pt x="710" y="121"/>
                  </a:cubicBezTo>
                  <a:cubicBezTo>
                    <a:pt x="682" y="121"/>
                    <a:pt x="672" y="70"/>
                    <a:pt x="631" y="70"/>
                  </a:cubicBezTo>
                  <a:cubicBezTo>
                    <a:pt x="612" y="70"/>
                    <a:pt x="612" y="41"/>
                    <a:pt x="580" y="32"/>
                  </a:cubicBezTo>
                  <a:cubicBezTo>
                    <a:pt x="571" y="30"/>
                    <a:pt x="565" y="29"/>
                    <a:pt x="560" y="29"/>
                  </a:cubicBezTo>
                  <a:cubicBezTo>
                    <a:pt x="551" y="29"/>
                    <a:pt x="547" y="31"/>
                    <a:pt x="542" y="31"/>
                  </a:cubicBezTo>
                  <a:cubicBezTo>
                    <a:pt x="537" y="31"/>
                    <a:pt x="532" y="29"/>
                    <a:pt x="520" y="22"/>
                  </a:cubicBezTo>
                  <a:cubicBezTo>
                    <a:pt x="502" y="7"/>
                    <a:pt x="482" y="0"/>
                    <a:pt x="46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3"/>
            <p:cNvSpPr/>
            <p:nvPr/>
          </p:nvSpPr>
          <p:spPr>
            <a:xfrm>
              <a:off x="5197621" y="3439912"/>
              <a:ext cx="43767" cy="19406"/>
            </a:xfrm>
            <a:custGeom>
              <a:rect b="b" l="l" r="r" t="t"/>
              <a:pathLst>
                <a:path extrusionOk="0" h="94" w="212">
                  <a:moveTo>
                    <a:pt x="12" y="1"/>
                  </a:moveTo>
                  <a:cubicBezTo>
                    <a:pt x="0" y="1"/>
                    <a:pt x="0" y="20"/>
                    <a:pt x="12" y="20"/>
                  </a:cubicBezTo>
                  <a:cubicBezTo>
                    <a:pt x="41" y="20"/>
                    <a:pt x="73" y="29"/>
                    <a:pt x="82" y="61"/>
                  </a:cubicBezTo>
                  <a:cubicBezTo>
                    <a:pt x="82" y="70"/>
                    <a:pt x="92" y="70"/>
                    <a:pt x="92" y="70"/>
                  </a:cubicBezTo>
                  <a:cubicBezTo>
                    <a:pt x="99" y="64"/>
                    <a:pt x="107" y="60"/>
                    <a:pt x="115" y="60"/>
                  </a:cubicBezTo>
                  <a:cubicBezTo>
                    <a:pt x="131" y="60"/>
                    <a:pt x="146" y="71"/>
                    <a:pt x="152" y="90"/>
                  </a:cubicBezTo>
                  <a:cubicBezTo>
                    <a:pt x="152" y="92"/>
                    <a:pt x="154" y="94"/>
                    <a:pt x="156" y="94"/>
                  </a:cubicBezTo>
                  <a:cubicBezTo>
                    <a:pt x="162" y="94"/>
                    <a:pt x="171" y="87"/>
                    <a:pt x="171" y="80"/>
                  </a:cubicBezTo>
                  <a:cubicBezTo>
                    <a:pt x="171" y="61"/>
                    <a:pt x="181" y="51"/>
                    <a:pt x="203" y="51"/>
                  </a:cubicBezTo>
                  <a:cubicBezTo>
                    <a:pt x="204" y="53"/>
                    <a:pt x="206" y="54"/>
                    <a:pt x="207" y="54"/>
                  </a:cubicBezTo>
                  <a:cubicBezTo>
                    <a:pt x="212" y="54"/>
                    <a:pt x="210" y="37"/>
                    <a:pt x="203" y="29"/>
                  </a:cubicBezTo>
                  <a:cubicBezTo>
                    <a:pt x="176" y="29"/>
                    <a:pt x="159" y="38"/>
                    <a:pt x="153" y="55"/>
                  </a:cubicBezTo>
                  <a:lnTo>
                    <a:pt x="153" y="55"/>
                  </a:lnTo>
                  <a:cubicBezTo>
                    <a:pt x="141" y="45"/>
                    <a:pt x="128" y="40"/>
                    <a:pt x="115" y="40"/>
                  </a:cubicBezTo>
                  <a:cubicBezTo>
                    <a:pt x="107" y="40"/>
                    <a:pt x="100" y="42"/>
                    <a:pt x="93" y="45"/>
                  </a:cubicBezTo>
                  <a:lnTo>
                    <a:pt x="93" y="45"/>
                  </a:lnTo>
                  <a:cubicBezTo>
                    <a:pt x="73" y="15"/>
                    <a:pt x="45" y="1"/>
                    <a:pt x="12"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3"/>
            <p:cNvSpPr/>
            <p:nvPr/>
          </p:nvSpPr>
          <p:spPr>
            <a:xfrm>
              <a:off x="5228795" y="3414313"/>
              <a:ext cx="18787" cy="10735"/>
            </a:xfrm>
            <a:custGeom>
              <a:rect b="b" l="l" r="r" t="t"/>
              <a:pathLst>
                <a:path extrusionOk="0" h="52" w="91">
                  <a:moveTo>
                    <a:pt x="34" y="1"/>
                  </a:moveTo>
                  <a:cubicBezTo>
                    <a:pt x="26" y="1"/>
                    <a:pt x="18" y="2"/>
                    <a:pt x="11" y="4"/>
                  </a:cubicBezTo>
                  <a:cubicBezTo>
                    <a:pt x="1" y="4"/>
                    <a:pt x="11" y="23"/>
                    <a:pt x="20" y="23"/>
                  </a:cubicBezTo>
                  <a:cubicBezTo>
                    <a:pt x="42" y="23"/>
                    <a:pt x="61" y="23"/>
                    <a:pt x="71" y="43"/>
                  </a:cubicBezTo>
                  <a:cubicBezTo>
                    <a:pt x="71" y="49"/>
                    <a:pt x="76" y="52"/>
                    <a:pt x="80" y="52"/>
                  </a:cubicBezTo>
                  <a:cubicBezTo>
                    <a:pt x="85" y="52"/>
                    <a:pt x="90" y="49"/>
                    <a:pt x="90" y="43"/>
                  </a:cubicBezTo>
                  <a:cubicBezTo>
                    <a:pt x="83" y="13"/>
                    <a:pt x="58" y="1"/>
                    <a:pt x="3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3"/>
            <p:cNvSpPr/>
            <p:nvPr/>
          </p:nvSpPr>
          <p:spPr>
            <a:xfrm>
              <a:off x="5258110" y="3447551"/>
              <a:ext cx="22090" cy="7845"/>
            </a:xfrm>
            <a:custGeom>
              <a:rect b="b" l="l" r="r" t="t"/>
              <a:pathLst>
                <a:path extrusionOk="0" h="38" w="107">
                  <a:moveTo>
                    <a:pt x="59" y="0"/>
                  </a:moveTo>
                  <a:cubicBezTo>
                    <a:pt x="42" y="0"/>
                    <a:pt x="24" y="8"/>
                    <a:pt x="8" y="24"/>
                  </a:cubicBezTo>
                  <a:cubicBezTo>
                    <a:pt x="1" y="24"/>
                    <a:pt x="5" y="36"/>
                    <a:pt x="14" y="36"/>
                  </a:cubicBezTo>
                  <a:cubicBezTo>
                    <a:pt x="16" y="36"/>
                    <a:pt x="18" y="35"/>
                    <a:pt x="20" y="33"/>
                  </a:cubicBezTo>
                  <a:cubicBezTo>
                    <a:pt x="30" y="24"/>
                    <a:pt x="42" y="19"/>
                    <a:pt x="54" y="19"/>
                  </a:cubicBezTo>
                  <a:cubicBezTo>
                    <a:pt x="67" y="19"/>
                    <a:pt x="79" y="24"/>
                    <a:pt x="90" y="33"/>
                  </a:cubicBezTo>
                  <a:cubicBezTo>
                    <a:pt x="90" y="36"/>
                    <a:pt x="92" y="37"/>
                    <a:pt x="94" y="37"/>
                  </a:cubicBezTo>
                  <a:cubicBezTo>
                    <a:pt x="99" y="37"/>
                    <a:pt x="107" y="31"/>
                    <a:pt x="100" y="24"/>
                  </a:cubicBezTo>
                  <a:cubicBezTo>
                    <a:pt x="90" y="8"/>
                    <a:pt x="75" y="0"/>
                    <a:pt x="5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3"/>
            <p:cNvSpPr/>
            <p:nvPr/>
          </p:nvSpPr>
          <p:spPr>
            <a:xfrm>
              <a:off x="5266780" y="3410803"/>
              <a:ext cx="17548" cy="8258"/>
            </a:xfrm>
            <a:custGeom>
              <a:rect b="b" l="l" r="r" t="t"/>
              <a:pathLst>
                <a:path extrusionOk="0" h="40" w="85">
                  <a:moveTo>
                    <a:pt x="39" y="0"/>
                  </a:moveTo>
                  <a:cubicBezTo>
                    <a:pt x="25" y="0"/>
                    <a:pt x="12" y="6"/>
                    <a:pt x="7" y="21"/>
                  </a:cubicBezTo>
                  <a:cubicBezTo>
                    <a:pt x="1" y="28"/>
                    <a:pt x="8" y="39"/>
                    <a:pt x="16" y="39"/>
                  </a:cubicBezTo>
                  <a:cubicBezTo>
                    <a:pt x="20" y="39"/>
                    <a:pt x="23" y="37"/>
                    <a:pt x="26" y="31"/>
                  </a:cubicBezTo>
                  <a:cubicBezTo>
                    <a:pt x="32" y="23"/>
                    <a:pt x="38" y="20"/>
                    <a:pt x="44" y="20"/>
                  </a:cubicBezTo>
                  <a:cubicBezTo>
                    <a:pt x="53" y="20"/>
                    <a:pt x="62" y="25"/>
                    <a:pt x="67" y="31"/>
                  </a:cubicBezTo>
                  <a:cubicBezTo>
                    <a:pt x="69" y="33"/>
                    <a:pt x="71" y="33"/>
                    <a:pt x="73" y="33"/>
                  </a:cubicBezTo>
                  <a:cubicBezTo>
                    <a:pt x="80" y="33"/>
                    <a:pt x="85" y="19"/>
                    <a:pt x="77" y="12"/>
                  </a:cubicBezTo>
                  <a:cubicBezTo>
                    <a:pt x="67" y="6"/>
                    <a:pt x="52" y="0"/>
                    <a:pt x="39"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3"/>
            <p:cNvSpPr/>
            <p:nvPr/>
          </p:nvSpPr>
          <p:spPr>
            <a:xfrm>
              <a:off x="5296921" y="3425667"/>
              <a:ext cx="23122" cy="20025"/>
            </a:xfrm>
            <a:custGeom>
              <a:rect b="b" l="l" r="r" t="t"/>
              <a:pathLst>
                <a:path extrusionOk="0" h="97" w="112">
                  <a:moveTo>
                    <a:pt x="71" y="0"/>
                  </a:moveTo>
                  <a:cubicBezTo>
                    <a:pt x="65" y="0"/>
                    <a:pt x="58" y="3"/>
                    <a:pt x="51" y="9"/>
                  </a:cubicBezTo>
                  <a:cubicBezTo>
                    <a:pt x="45" y="16"/>
                    <a:pt x="43" y="27"/>
                    <a:pt x="45" y="41"/>
                  </a:cubicBezTo>
                  <a:lnTo>
                    <a:pt x="45" y="41"/>
                  </a:lnTo>
                  <a:cubicBezTo>
                    <a:pt x="43" y="41"/>
                    <a:pt x="41" y="40"/>
                    <a:pt x="38" y="40"/>
                  </a:cubicBezTo>
                  <a:cubicBezTo>
                    <a:pt x="18" y="40"/>
                    <a:pt x="1" y="59"/>
                    <a:pt x="1" y="89"/>
                  </a:cubicBezTo>
                  <a:cubicBezTo>
                    <a:pt x="1" y="94"/>
                    <a:pt x="6" y="96"/>
                    <a:pt x="12" y="96"/>
                  </a:cubicBezTo>
                  <a:cubicBezTo>
                    <a:pt x="17" y="96"/>
                    <a:pt x="23" y="94"/>
                    <a:pt x="23" y="89"/>
                  </a:cubicBezTo>
                  <a:cubicBezTo>
                    <a:pt x="23" y="73"/>
                    <a:pt x="29" y="56"/>
                    <a:pt x="41" y="56"/>
                  </a:cubicBezTo>
                  <a:cubicBezTo>
                    <a:pt x="44" y="56"/>
                    <a:pt x="48" y="58"/>
                    <a:pt x="51" y="60"/>
                  </a:cubicBezTo>
                  <a:cubicBezTo>
                    <a:pt x="54" y="63"/>
                    <a:pt x="57" y="64"/>
                    <a:pt x="60" y="64"/>
                  </a:cubicBezTo>
                  <a:cubicBezTo>
                    <a:pt x="66" y="64"/>
                    <a:pt x="70" y="56"/>
                    <a:pt x="61" y="48"/>
                  </a:cubicBezTo>
                  <a:lnTo>
                    <a:pt x="61" y="29"/>
                  </a:lnTo>
                  <a:cubicBezTo>
                    <a:pt x="65" y="22"/>
                    <a:pt x="69" y="20"/>
                    <a:pt x="72" y="20"/>
                  </a:cubicBezTo>
                  <a:cubicBezTo>
                    <a:pt x="80" y="20"/>
                    <a:pt x="86" y="29"/>
                    <a:pt x="92" y="29"/>
                  </a:cubicBezTo>
                  <a:cubicBezTo>
                    <a:pt x="95" y="31"/>
                    <a:pt x="98" y="33"/>
                    <a:pt x="101" y="33"/>
                  </a:cubicBezTo>
                  <a:cubicBezTo>
                    <a:pt x="107" y="33"/>
                    <a:pt x="112" y="26"/>
                    <a:pt x="112" y="19"/>
                  </a:cubicBezTo>
                  <a:cubicBezTo>
                    <a:pt x="98" y="12"/>
                    <a:pt x="85" y="0"/>
                    <a:pt x="7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3"/>
            <p:cNvSpPr/>
            <p:nvPr/>
          </p:nvSpPr>
          <p:spPr>
            <a:xfrm>
              <a:off x="5175119" y="3447138"/>
              <a:ext cx="16722" cy="10942"/>
            </a:xfrm>
            <a:custGeom>
              <a:rect b="b" l="l" r="r" t="t"/>
              <a:pathLst>
                <a:path extrusionOk="0" h="53" w="81">
                  <a:moveTo>
                    <a:pt x="31" y="1"/>
                  </a:moveTo>
                  <a:cubicBezTo>
                    <a:pt x="24" y="1"/>
                    <a:pt x="17" y="2"/>
                    <a:pt x="11" y="4"/>
                  </a:cubicBezTo>
                  <a:cubicBezTo>
                    <a:pt x="1" y="4"/>
                    <a:pt x="1" y="26"/>
                    <a:pt x="11" y="26"/>
                  </a:cubicBezTo>
                  <a:cubicBezTo>
                    <a:pt x="18" y="22"/>
                    <a:pt x="25" y="20"/>
                    <a:pt x="31" y="20"/>
                  </a:cubicBezTo>
                  <a:cubicBezTo>
                    <a:pt x="43" y="20"/>
                    <a:pt x="54" y="27"/>
                    <a:pt x="61" y="45"/>
                  </a:cubicBezTo>
                  <a:cubicBezTo>
                    <a:pt x="61" y="50"/>
                    <a:pt x="66" y="52"/>
                    <a:pt x="71" y="52"/>
                  </a:cubicBezTo>
                  <a:cubicBezTo>
                    <a:pt x="76" y="52"/>
                    <a:pt x="80" y="50"/>
                    <a:pt x="80" y="45"/>
                  </a:cubicBezTo>
                  <a:cubicBezTo>
                    <a:pt x="73" y="14"/>
                    <a:pt x="53" y="1"/>
                    <a:pt x="3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3"/>
            <p:cNvSpPr/>
            <p:nvPr/>
          </p:nvSpPr>
          <p:spPr>
            <a:xfrm>
              <a:off x="6589468" y="3496478"/>
              <a:ext cx="107972" cy="58012"/>
            </a:xfrm>
            <a:custGeom>
              <a:rect b="b" l="l" r="r" t="t"/>
              <a:pathLst>
                <a:path extrusionOk="0" h="281" w="523">
                  <a:moveTo>
                    <a:pt x="174" y="0"/>
                  </a:moveTo>
                  <a:cubicBezTo>
                    <a:pt x="142" y="0"/>
                    <a:pt x="101" y="2"/>
                    <a:pt x="51" y="6"/>
                  </a:cubicBezTo>
                  <a:cubicBezTo>
                    <a:pt x="0" y="6"/>
                    <a:pt x="31" y="107"/>
                    <a:pt x="41" y="138"/>
                  </a:cubicBezTo>
                  <a:cubicBezTo>
                    <a:pt x="41" y="148"/>
                    <a:pt x="202" y="268"/>
                    <a:pt x="262" y="278"/>
                  </a:cubicBezTo>
                  <a:cubicBezTo>
                    <a:pt x="267" y="278"/>
                    <a:pt x="317" y="280"/>
                    <a:pt x="368" y="280"/>
                  </a:cubicBezTo>
                  <a:cubicBezTo>
                    <a:pt x="420" y="280"/>
                    <a:pt x="472" y="278"/>
                    <a:pt x="482" y="268"/>
                  </a:cubicBezTo>
                  <a:cubicBezTo>
                    <a:pt x="523" y="237"/>
                    <a:pt x="494" y="158"/>
                    <a:pt x="494" y="148"/>
                  </a:cubicBezTo>
                  <a:cubicBezTo>
                    <a:pt x="482" y="138"/>
                    <a:pt x="301" y="47"/>
                    <a:pt x="291" y="28"/>
                  </a:cubicBezTo>
                  <a:cubicBezTo>
                    <a:pt x="267" y="7"/>
                    <a:pt x="233" y="0"/>
                    <a:pt x="174" y="0"/>
                  </a:cubicBez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3"/>
            <p:cNvSpPr/>
            <p:nvPr/>
          </p:nvSpPr>
          <p:spPr>
            <a:xfrm>
              <a:off x="6589468" y="3492762"/>
              <a:ext cx="111895" cy="66063"/>
            </a:xfrm>
            <a:custGeom>
              <a:rect b="b" l="l" r="r" t="t"/>
              <a:pathLst>
                <a:path extrusionOk="0" h="320" w="542">
                  <a:moveTo>
                    <a:pt x="171" y="41"/>
                  </a:moveTo>
                  <a:cubicBezTo>
                    <a:pt x="191" y="41"/>
                    <a:pt x="211" y="42"/>
                    <a:pt x="231" y="46"/>
                  </a:cubicBezTo>
                  <a:cubicBezTo>
                    <a:pt x="272" y="55"/>
                    <a:pt x="301" y="74"/>
                    <a:pt x="323" y="96"/>
                  </a:cubicBezTo>
                  <a:cubicBezTo>
                    <a:pt x="361" y="115"/>
                    <a:pt x="402" y="135"/>
                    <a:pt x="433" y="156"/>
                  </a:cubicBezTo>
                  <a:cubicBezTo>
                    <a:pt x="472" y="176"/>
                    <a:pt x="523" y="255"/>
                    <a:pt x="453" y="277"/>
                  </a:cubicBezTo>
                  <a:cubicBezTo>
                    <a:pt x="422" y="281"/>
                    <a:pt x="386" y="285"/>
                    <a:pt x="349" y="285"/>
                  </a:cubicBezTo>
                  <a:cubicBezTo>
                    <a:pt x="302" y="285"/>
                    <a:pt x="255" y="278"/>
                    <a:pt x="222" y="255"/>
                  </a:cubicBezTo>
                  <a:cubicBezTo>
                    <a:pt x="171" y="236"/>
                    <a:pt x="142" y="204"/>
                    <a:pt x="101" y="185"/>
                  </a:cubicBezTo>
                  <a:cubicBezTo>
                    <a:pt x="82" y="166"/>
                    <a:pt x="60" y="156"/>
                    <a:pt x="51" y="135"/>
                  </a:cubicBezTo>
                  <a:cubicBezTo>
                    <a:pt x="51" y="125"/>
                    <a:pt x="31" y="55"/>
                    <a:pt x="51" y="46"/>
                  </a:cubicBezTo>
                  <a:cubicBezTo>
                    <a:pt x="91" y="46"/>
                    <a:pt x="131" y="41"/>
                    <a:pt x="171" y="41"/>
                  </a:cubicBezTo>
                  <a:close/>
                  <a:moveTo>
                    <a:pt x="163" y="1"/>
                  </a:moveTo>
                  <a:cubicBezTo>
                    <a:pt x="125" y="1"/>
                    <a:pt x="86" y="5"/>
                    <a:pt x="51" y="5"/>
                  </a:cubicBezTo>
                  <a:cubicBezTo>
                    <a:pt x="0" y="14"/>
                    <a:pt x="0" y="55"/>
                    <a:pt x="0" y="96"/>
                  </a:cubicBezTo>
                  <a:cubicBezTo>
                    <a:pt x="12" y="156"/>
                    <a:pt x="31" y="176"/>
                    <a:pt x="82" y="216"/>
                  </a:cubicBezTo>
                  <a:cubicBezTo>
                    <a:pt x="132" y="255"/>
                    <a:pt x="202" y="315"/>
                    <a:pt x="262" y="315"/>
                  </a:cubicBezTo>
                  <a:cubicBezTo>
                    <a:pt x="283" y="318"/>
                    <a:pt x="303" y="319"/>
                    <a:pt x="323" y="319"/>
                  </a:cubicBezTo>
                  <a:cubicBezTo>
                    <a:pt x="363" y="319"/>
                    <a:pt x="403" y="315"/>
                    <a:pt x="443" y="315"/>
                  </a:cubicBezTo>
                  <a:cubicBezTo>
                    <a:pt x="542" y="306"/>
                    <a:pt x="542" y="176"/>
                    <a:pt x="472" y="135"/>
                  </a:cubicBezTo>
                  <a:cubicBezTo>
                    <a:pt x="412" y="96"/>
                    <a:pt x="352" y="65"/>
                    <a:pt x="301" y="36"/>
                  </a:cubicBezTo>
                  <a:cubicBezTo>
                    <a:pt x="261" y="7"/>
                    <a:pt x="212" y="1"/>
                    <a:pt x="163"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3"/>
            <p:cNvSpPr/>
            <p:nvPr/>
          </p:nvSpPr>
          <p:spPr>
            <a:xfrm>
              <a:off x="6592565" y="3499368"/>
              <a:ext cx="94347" cy="41290"/>
            </a:xfrm>
            <a:custGeom>
              <a:rect b="b" l="l" r="r" t="t"/>
              <a:pathLst>
                <a:path extrusionOk="0" h="200" w="457">
                  <a:moveTo>
                    <a:pt x="33" y="0"/>
                  </a:moveTo>
                  <a:cubicBezTo>
                    <a:pt x="16" y="0"/>
                    <a:pt x="1" y="17"/>
                    <a:pt x="16" y="33"/>
                  </a:cubicBezTo>
                  <a:cubicBezTo>
                    <a:pt x="77" y="83"/>
                    <a:pt x="137" y="144"/>
                    <a:pt x="207" y="172"/>
                  </a:cubicBezTo>
                  <a:cubicBezTo>
                    <a:pt x="251" y="193"/>
                    <a:pt x="301" y="200"/>
                    <a:pt x="352" y="200"/>
                  </a:cubicBezTo>
                  <a:cubicBezTo>
                    <a:pt x="381" y="200"/>
                    <a:pt x="409" y="198"/>
                    <a:pt x="438" y="194"/>
                  </a:cubicBezTo>
                  <a:cubicBezTo>
                    <a:pt x="455" y="185"/>
                    <a:pt x="457" y="152"/>
                    <a:pt x="443" y="152"/>
                  </a:cubicBezTo>
                  <a:cubicBezTo>
                    <a:pt x="441" y="152"/>
                    <a:pt x="440" y="152"/>
                    <a:pt x="438" y="153"/>
                  </a:cubicBezTo>
                  <a:cubicBezTo>
                    <a:pt x="398" y="153"/>
                    <a:pt x="357" y="157"/>
                    <a:pt x="317" y="157"/>
                  </a:cubicBezTo>
                  <a:cubicBezTo>
                    <a:pt x="297" y="157"/>
                    <a:pt x="277" y="156"/>
                    <a:pt x="257" y="153"/>
                  </a:cubicBezTo>
                  <a:cubicBezTo>
                    <a:pt x="178" y="134"/>
                    <a:pt x="105" y="52"/>
                    <a:pt x="45" y="4"/>
                  </a:cubicBezTo>
                  <a:cubicBezTo>
                    <a:pt x="41" y="1"/>
                    <a:pt x="37" y="0"/>
                    <a:pt x="3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3"/>
            <p:cNvSpPr/>
            <p:nvPr/>
          </p:nvSpPr>
          <p:spPr>
            <a:xfrm>
              <a:off x="6611351" y="3496478"/>
              <a:ext cx="353439" cy="16722"/>
            </a:xfrm>
            <a:custGeom>
              <a:rect b="b" l="l" r="r" t="t"/>
              <a:pathLst>
                <a:path extrusionOk="0" h="81" w="1712">
                  <a:moveTo>
                    <a:pt x="1485" y="1"/>
                  </a:moveTo>
                  <a:cubicBezTo>
                    <a:pt x="1052" y="1"/>
                    <a:pt x="1" y="34"/>
                    <a:pt x="26" y="66"/>
                  </a:cubicBezTo>
                  <a:cubicBezTo>
                    <a:pt x="32" y="78"/>
                    <a:pt x="481" y="80"/>
                    <a:pt x="910" y="80"/>
                  </a:cubicBezTo>
                  <a:cubicBezTo>
                    <a:pt x="1291" y="80"/>
                    <a:pt x="1657" y="78"/>
                    <a:pt x="1681" y="78"/>
                  </a:cubicBezTo>
                  <a:cubicBezTo>
                    <a:pt x="1712" y="37"/>
                    <a:pt x="1690" y="6"/>
                    <a:pt x="1661" y="6"/>
                  </a:cubicBezTo>
                  <a:cubicBezTo>
                    <a:pt x="1642" y="2"/>
                    <a:pt x="1577" y="1"/>
                    <a:pt x="1485" y="1"/>
                  </a:cubicBez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3"/>
            <p:cNvSpPr/>
            <p:nvPr/>
          </p:nvSpPr>
          <p:spPr>
            <a:xfrm>
              <a:off x="6608254" y="3491523"/>
              <a:ext cx="361284" cy="26838"/>
            </a:xfrm>
            <a:custGeom>
              <a:rect b="b" l="l" r="r" t="t"/>
              <a:pathLst>
                <a:path extrusionOk="0" h="130" w="1750">
                  <a:moveTo>
                    <a:pt x="1614" y="41"/>
                  </a:moveTo>
                  <a:cubicBezTo>
                    <a:pt x="1649" y="41"/>
                    <a:pt x="1689" y="46"/>
                    <a:pt x="1680" y="80"/>
                  </a:cubicBezTo>
                  <a:lnTo>
                    <a:pt x="1680" y="80"/>
                  </a:lnTo>
                  <a:cubicBezTo>
                    <a:pt x="1615" y="77"/>
                    <a:pt x="1549" y="76"/>
                    <a:pt x="1483" y="76"/>
                  </a:cubicBezTo>
                  <a:cubicBezTo>
                    <a:pt x="1338" y="76"/>
                    <a:pt x="1191" y="80"/>
                    <a:pt x="1043" y="80"/>
                  </a:cubicBezTo>
                  <a:cubicBezTo>
                    <a:pt x="849" y="80"/>
                    <a:pt x="650" y="85"/>
                    <a:pt x="454" y="85"/>
                  </a:cubicBezTo>
                  <a:cubicBezTo>
                    <a:pt x="389" y="85"/>
                    <a:pt x="324" y="84"/>
                    <a:pt x="260" y="83"/>
                  </a:cubicBezTo>
                  <a:lnTo>
                    <a:pt x="260" y="83"/>
                  </a:lnTo>
                  <a:cubicBezTo>
                    <a:pt x="321" y="78"/>
                    <a:pt x="381" y="76"/>
                    <a:pt x="441" y="71"/>
                  </a:cubicBezTo>
                  <a:cubicBezTo>
                    <a:pt x="764" y="61"/>
                    <a:pt x="1084" y="52"/>
                    <a:pt x="1404" y="52"/>
                  </a:cubicBezTo>
                  <a:cubicBezTo>
                    <a:pt x="1464" y="42"/>
                    <a:pt x="1525" y="42"/>
                    <a:pt x="1575" y="42"/>
                  </a:cubicBezTo>
                  <a:cubicBezTo>
                    <a:pt x="1584" y="42"/>
                    <a:pt x="1599" y="41"/>
                    <a:pt x="1614" y="41"/>
                  </a:cubicBezTo>
                  <a:close/>
                  <a:moveTo>
                    <a:pt x="1594" y="1"/>
                  </a:moveTo>
                  <a:cubicBezTo>
                    <a:pt x="1474" y="1"/>
                    <a:pt x="1354" y="11"/>
                    <a:pt x="1233" y="11"/>
                  </a:cubicBezTo>
                  <a:cubicBezTo>
                    <a:pt x="913" y="11"/>
                    <a:pt x="602" y="20"/>
                    <a:pt x="282" y="42"/>
                  </a:cubicBezTo>
                  <a:cubicBezTo>
                    <a:pt x="200" y="52"/>
                    <a:pt x="121" y="52"/>
                    <a:pt x="41" y="71"/>
                  </a:cubicBezTo>
                  <a:cubicBezTo>
                    <a:pt x="1" y="80"/>
                    <a:pt x="41" y="112"/>
                    <a:pt x="70" y="121"/>
                  </a:cubicBezTo>
                  <a:cubicBezTo>
                    <a:pt x="151" y="128"/>
                    <a:pt x="233" y="130"/>
                    <a:pt x="317" y="130"/>
                  </a:cubicBezTo>
                  <a:cubicBezTo>
                    <a:pt x="484" y="130"/>
                    <a:pt x="655" y="121"/>
                    <a:pt x="824" y="121"/>
                  </a:cubicBezTo>
                  <a:cubicBezTo>
                    <a:pt x="1017" y="121"/>
                    <a:pt x="1210" y="117"/>
                    <a:pt x="1404" y="117"/>
                  </a:cubicBezTo>
                  <a:cubicBezTo>
                    <a:pt x="1500" y="117"/>
                    <a:pt x="1595" y="118"/>
                    <a:pt x="1691" y="121"/>
                  </a:cubicBezTo>
                  <a:lnTo>
                    <a:pt x="1691" y="121"/>
                  </a:lnTo>
                  <a:cubicBezTo>
                    <a:pt x="1694" y="123"/>
                    <a:pt x="1697" y="124"/>
                    <a:pt x="1700" y="124"/>
                  </a:cubicBezTo>
                  <a:cubicBezTo>
                    <a:pt x="1706" y="124"/>
                    <a:pt x="1711" y="121"/>
                    <a:pt x="1714" y="114"/>
                  </a:cubicBezTo>
                  <a:lnTo>
                    <a:pt x="1714" y="114"/>
                  </a:lnTo>
                  <a:cubicBezTo>
                    <a:pt x="1717" y="110"/>
                    <a:pt x="1719" y="105"/>
                    <a:pt x="1719" y="100"/>
                  </a:cubicBezTo>
                  <a:lnTo>
                    <a:pt x="1719" y="100"/>
                  </a:lnTo>
                  <a:cubicBezTo>
                    <a:pt x="1750" y="10"/>
                    <a:pt x="1673" y="1"/>
                    <a:pt x="159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3"/>
            <p:cNvSpPr/>
            <p:nvPr/>
          </p:nvSpPr>
          <p:spPr>
            <a:xfrm>
              <a:off x="6626421" y="3515677"/>
              <a:ext cx="350962" cy="17342"/>
            </a:xfrm>
            <a:custGeom>
              <a:rect b="b" l="l" r="r" t="t"/>
              <a:pathLst>
                <a:path extrusionOk="0" h="84" w="1700">
                  <a:moveTo>
                    <a:pt x="905" y="1"/>
                  </a:moveTo>
                  <a:cubicBezTo>
                    <a:pt x="465" y="1"/>
                    <a:pt x="1" y="8"/>
                    <a:pt x="23" y="24"/>
                  </a:cubicBezTo>
                  <a:cubicBezTo>
                    <a:pt x="23" y="55"/>
                    <a:pt x="1617" y="84"/>
                    <a:pt x="1668" y="84"/>
                  </a:cubicBezTo>
                  <a:cubicBezTo>
                    <a:pt x="1699" y="45"/>
                    <a:pt x="1677" y="14"/>
                    <a:pt x="1658" y="14"/>
                  </a:cubicBezTo>
                  <a:cubicBezTo>
                    <a:pt x="1608" y="5"/>
                    <a:pt x="1265" y="1"/>
                    <a:pt x="905" y="1"/>
                  </a:cubicBez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3"/>
            <p:cNvSpPr/>
            <p:nvPr/>
          </p:nvSpPr>
          <p:spPr>
            <a:xfrm>
              <a:off x="6620641" y="3510723"/>
              <a:ext cx="363555" cy="27664"/>
            </a:xfrm>
            <a:custGeom>
              <a:rect b="b" l="l" r="r" t="t"/>
              <a:pathLst>
                <a:path extrusionOk="0" h="134" w="1761">
                  <a:moveTo>
                    <a:pt x="913" y="40"/>
                  </a:moveTo>
                  <a:cubicBezTo>
                    <a:pt x="1074" y="40"/>
                    <a:pt x="1235" y="43"/>
                    <a:pt x="1395" y="48"/>
                  </a:cubicBezTo>
                  <a:lnTo>
                    <a:pt x="1585" y="48"/>
                  </a:lnTo>
                  <a:cubicBezTo>
                    <a:pt x="1593" y="48"/>
                    <a:pt x="1604" y="47"/>
                    <a:pt x="1617" y="47"/>
                  </a:cubicBezTo>
                  <a:cubicBezTo>
                    <a:pt x="1654" y="47"/>
                    <a:pt x="1700" y="52"/>
                    <a:pt x="1690" y="88"/>
                  </a:cubicBezTo>
                  <a:lnTo>
                    <a:pt x="1690" y="88"/>
                  </a:lnTo>
                  <a:cubicBezTo>
                    <a:pt x="1587" y="79"/>
                    <a:pt x="1484" y="77"/>
                    <a:pt x="1379" y="77"/>
                  </a:cubicBezTo>
                  <a:cubicBezTo>
                    <a:pt x="1272" y="77"/>
                    <a:pt x="1164" y="79"/>
                    <a:pt x="1053" y="79"/>
                  </a:cubicBezTo>
                  <a:cubicBezTo>
                    <a:pt x="784" y="70"/>
                    <a:pt x="505" y="59"/>
                    <a:pt x="233" y="50"/>
                  </a:cubicBezTo>
                  <a:lnTo>
                    <a:pt x="233" y="50"/>
                  </a:lnTo>
                  <a:cubicBezTo>
                    <a:pt x="299" y="48"/>
                    <a:pt x="365" y="48"/>
                    <a:pt x="432" y="48"/>
                  </a:cubicBezTo>
                  <a:cubicBezTo>
                    <a:pt x="592" y="43"/>
                    <a:pt x="753" y="40"/>
                    <a:pt x="913" y="40"/>
                  </a:cubicBezTo>
                  <a:close/>
                  <a:moveTo>
                    <a:pt x="763" y="0"/>
                  </a:moveTo>
                  <a:cubicBezTo>
                    <a:pt x="603" y="0"/>
                    <a:pt x="443" y="3"/>
                    <a:pt x="282" y="9"/>
                  </a:cubicBezTo>
                  <a:cubicBezTo>
                    <a:pt x="210" y="19"/>
                    <a:pt x="121" y="9"/>
                    <a:pt x="51" y="28"/>
                  </a:cubicBezTo>
                  <a:cubicBezTo>
                    <a:pt x="1" y="38"/>
                    <a:pt x="42" y="79"/>
                    <a:pt x="71" y="79"/>
                  </a:cubicBezTo>
                  <a:cubicBezTo>
                    <a:pt x="311" y="108"/>
                    <a:pt x="571" y="98"/>
                    <a:pt x="812" y="108"/>
                  </a:cubicBezTo>
                  <a:cubicBezTo>
                    <a:pt x="1111" y="117"/>
                    <a:pt x="1401" y="108"/>
                    <a:pt x="1691" y="129"/>
                  </a:cubicBezTo>
                  <a:lnTo>
                    <a:pt x="1691" y="129"/>
                  </a:lnTo>
                  <a:cubicBezTo>
                    <a:pt x="1693" y="132"/>
                    <a:pt x="1697" y="133"/>
                    <a:pt x="1700" y="133"/>
                  </a:cubicBezTo>
                  <a:cubicBezTo>
                    <a:pt x="1704" y="133"/>
                    <a:pt x="1709" y="131"/>
                    <a:pt x="1712" y="124"/>
                  </a:cubicBezTo>
                  <a:lnTo>
                    <a:pt x="1712" y="124"/>
                  </a:lnTo>
                  <a:cubicBezTo>
                    <a:pt x="1717" y="120"/>
                    <a:pt x="1719" y="114"/>
                    <a:pt x="1719" y="109"/>
                  </a:cubicBezTo>
                  <a:lnTo>
                    <a:pt x="1719" y="109"/>
                  </a:lnTo>
                  <a:cubicBezTo>
                    <a:pt x="1760" y="19"/>
                    <a:pt x="1674" y="18"/>
                    <a:pt x="1607" y="9"/>
                  </a:cubicBezTo>
                  <a:lnTo>
                    <a:pt x="1246" y="9"/>
                  </a:lnTo>
                  <a:cubicBezTo>
                    <a:pt x="1084" y="3"/>
                    <a:pt x="923" y="0"/>
                    <a:pt x="76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3"/>
            <p:cNvSpPr/>
            <p:nvPr/>
          </p:nvSpPr>
          <p:spPr>
            <a:xfrm>
              <a:off x="7001945" y="2979847"/>
              <a:ext cx="45412" cy="23446"/>
            </a:xfrm>
            <a:custGeom>
              <a:rect b="b" l="l" r="r" t="t"/>
              <a:pathLst>
                <a:path extrusionOk="0" fill="none" h="83" w="331">
                  <a:moveTo>
                    <a:pt x="1" y="82"/>
                  </a:moveTo>
                  <a:cubicBezTo>
                    <a:pt x="140" y="72"/>
                    <a:pt x="261" y="41"/>
                    <a:pt x="33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 name="Google Shape;1532;p43"/>
            <p:cNvGrpSpPr/>
            <p:nvPr/>
          </p:nvGrpSpPr>
          <p:grpSpPr>
            <a:xfrm>
              <a:off x="7015469" y="2836057"/>
              <a:ext cx="64205" cy="101571"/>
              <a:chOff x="2773717" y="4384372"/>
              <a:chExt cx="13008" cy="20578"/>
            </a:xfrm>
          </p:grpSpPr>
          <p:sp>
            <p:nvSpPr>
              <p:cNvPr id="1533" name="Google Shape;1533;p43"/>
              <p:cNvSpPr/>
              <p:nvPr/>
            </p:nvSpPr>
            <p:spPr>
              <a:xfrm flipH="1">
                <a:off x="2776645" y="4391105"/>
                <a:ext cx="5981" cy="7194"/>
              </a:xfrm>
              <a:custGeom>
                <a:rect b="b" l="l" r="r" t="t"/>
                <a:pathLst>
                  <a:path extrusionOk="0" h="172" w="143">
                    <a:moveTo>
                      <a:pt x="73" y="0"/>
                    </a:moveTo>
                    <a:cubicBezTo>
                      <a:pt x="32" y="0"/>
                      <a:pt x="1" y="41"/>
                      <a:pt x="1" y="89"/>
                    </a:cubicBezTo>
                    <a:cubicBezTo>
                      <a:pt x="1" y="130"/>
                      <a:pt x="32" y="171"/>
                      <a:pt x="73" y="171"/>
                    </a:cubicBezTo>
                    <a:cubicBezTo>
                      <a:pt x="112" y="171"/>
                      <a:pt x="143" y="130"/>
                      <a:pt x="143" y="89"/>
                    </a:cubicBezTo>
                    <a:cubicBezTo>
                      <a:pt x="143" y="41"/>
                      <a:pt x="112" y="0"/>
                      <a:pt x="73"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3"/>
              <p:cNvSpPr/>
              <p:nvPr/>
            </p:nvSpPr>
            <p:spPr>
              <a:xfrm flipH="1">
                <a:off x="2775808" y="4391900"/>
                <a:ext cx="9327" cy="2175"/>
              </a:xfrm>
              <a:custGeom>
                <a:rect b="b" l="l" r="r" t="t"/>
                <a:pathLst>
                  <a:path extrusionOk="0" fill="none" h="52" w="223">
                    <a:moveTo>
                      <a:pt x="222" y="51"/>
                    </a:moveTo>
                    <a:cubicBezTo>
                      <a:pt x="193" y="22"/>
                      <a:pt x="152" y="1"/>
                      <a:pt x="102" y="1"/>
                    </a:cubicBezTo>
                    <a:cubicBezTo>
                      <a:pt x="42" y="1"/>
                      <a:pt x="1" y="42"/>
                      <a:pt x="1" y="4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3"/>
              <p:cNvSpPr/>
              <p:nvPr/>
            </p:nvSpPr>
            <p:spPr>
              <a:xfrm flipH="1">
                <a:off x="2773717" y="4384790"/>
                <a:ext cx="13008" cy="3053"/>
              </a:xfrm>
              <a:custGeom>
                <a:rect b="b" l="l" r="r" t="t"/>
                <a:pathLst>
                  <a:path extrusionOk="0" h="73" w="311">
                    <a:moveTo>
                      <a:pt x="176" y="0"/>
                    </a:moveTo>
                    <a:cubicBezTo>
                      <a:pt x="140" y="0"/>
                      <a:pt x="110" y="6"/>
                      <a:pt x="89" y="12"/>
                    </a:cubicBezTo>
                    <a:cubicBezTo>
                      <a:pt x="51" y="12"/>
                      <a:pt x="0" y="50"/>
                      <a:pt x="0" y="60"/>
                    </a:cubicBezTo>
                    <a:cubicBezTo>
                      <a:pt x="0" y="62"/>
                      <a:pt x="2" y="63"/>
                      <a:pt x="4" y="63"/>
                    </a:cubicBezTo>
                    <a:cubicBezTo>
                      <a:pt x="18" y="63"/>
                      <a:pt x="63" y="41"/>
                      <a:pt x="80" y="41"/>
                    </a:cubicBezTo>
                    <a:cubicBezTo>
                      <a:pt x="130" y="41"/>
                      <a:pt x="210" y="50"/>
                      <a:pt x="241" y="60"/>
                    </a:cubicBezTo>
                    <a:cubicBezTo>
                      <a:pt x="252" y="67"/>
                      <a:pt x="260" y="73"/>
                      <a:pt x="268" y="73"/>
                    </a:cubicBezTo>
                    <a:cubicBezTo>
                      <a:pt x="275" y="73"/>
                      <a:pt x="282" y="69"/>
                      <a:pt x="291" y="60"/>
                    </a:cubicBezTo>
                    <a:cubicBezTo>
                      <a:pt x="311" y="50"/>
                      <a:pt x="311" y="50"/>
                      <a:pt x="311" y="41"/>
                    </a:cubicBezTo>
                    <a:cubicBezTo>
                      <a:pt x="311" y="41"/>
                      <a:pt x="311" y="31"/>
                      <a:pt x="301" y="21"/>
                    </a:cubicBezTo>
                    <a:cubicBezTo>
                      <a:pt x="255" y="6"/>
                      <a:pt x="213" y="0"/>
                      <a:pt x="176"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3"/>
              <p:cNvSpPr/>
              <p:nvPr/>
            </p:nvSpPr>
            <p:spPr>
              <a:xfrm flipH="1">
                <a:off x="2773717" y="4384372"/>
                <a:ext cx="13008" cy="3848"/>
              </a:xfrm>
              <a:custGeom>
                <a:rect b="b" l="l" r="r" t="t"/>
                <a:pathLst>
                  <a:path extrusionOk="0" fill="none" h="92" w="311">
                    <a:moveTo>
                      <a:pt x="301" y="31"/>
                    </a:moveTo>
                    <a:cubicBezTo>
                      <a:pt x="311" y="41"/>
                      <a:pt x="311" y="51"/>
                      <a:pt x="311" y="51"/>
                    </a:cubicBezTo>
                    <a:cubicBezTo>
                      <a:pt x="311" y="60"/>
                      <a:pt x="311" y="60"/>
                      <a:pt x="291" y="70"/>
                    </a:cubicBezTo>
                    <a:cubicBezTo>
                      <a:pt x="270" y="92"/>
                      <a:pt x="260" y="82"/>
                      <a:pt x="241" y="70"/>
                    </a:cubicBezTo>
                    <a:cubicBezTo>
                      <a:pt x="210" y="60"/>
                      <a:pt x="130" y="51"/>
                      <a:pt x="80" y="51"/>
                    </a:cubicBezTo>
                    <a:cubicBezTo>
                      <a:pt x="60" y="51"/>
                      <a:pt x="0" y="82"/>
                      <a:pt x="0" y="70"/>
                    </a:cubicBezTo>
                    <a:cubicBezTo>
                      <a:pt x="0" y="60"/>
                      <a:pt x="51" y="22"/>
                      <a:pt x="89" y="22"/>
                    </a:cubicBezTo>
                    <a:cubicBezTo>
                      <a:pt x="130" y="10"/>
                      <a:pt x="210" y="0"/>
                      <a:pt x="301" y="3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3"/>
              <p:cNvSpPr/>
              <p:nvPr/>
            </p:nvSpPr>
            <p:spPr>
              <a:xfrm flipH="1">
                <a:off x="2780869" y="4402398"/>
                <a:ext cx="2970" cy="2551"/>
              </a:xfrm>
              <a:custGeom>
                <a:rect b="b" l="l" r="r" t="t"/>
                <a:pathLst>
                  <a:path extrusionOk="0" h="61" w="71">
                    <a:moveTo>
                      <a:pt x="61" y="0"/>
                    </a:moveTo>
                    <a:cubicBezTo>
                      <a:pt x="51" y="0"/>
                      <a:pt x="42" y="0"/>
                      <a:pt x="42" y="12"/>
                    </a:cubicBezTo>
                    <a:lnTo>
                      <a:pt x="11" y="51"/>
                    </a:lnTo>
                    <a:cubicBezTo>
                      <a:pt x="1" y="60"/>
                      <a:pt x="1" y="60"/>
                      <a:pt x="11" y="60"/>
                    </a:cubicBezTo>
                    <a:lnTo>
                      <a:pt x="61" y="31"/>
                    </a:lnTo>
                    <a:lnTo>
                      <a:pt x="61" y="22"/>
                    </a:lnTo>
                    <a:cubicBezTo>
                      <a:pt x="71" y="22"/>
                      <a:pt x="71" y="12"/>
                      <a:pt x="6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3"/>
              <p:cNvSpPr/>
              <p:nvPr/>
            </p:nvSpPr>
            <p:spPr>
              <a:xfrm flipH="1">
                <a:off x="2778360" y="4402398"/>
                <a:ext cx="2551" cy="2551"/>
              </a:xfrm>
              <a:custGeom>
                <a:rect b="b" l="l" r="r" t="t"/>
                <a:pathLst>
                  <a:path extrusionOk="0" h="61" w="61">
                    <a:moveTo>
                      <a:pt x="51" y="0"/>
                    </a:moveTo>
                    <a:cubicBezTo>
                      <a:pt x="51" y="0"/>
                      <a:pt x="42" y="0"/>
                      <a:pt x="32" y="12"/>
                    </a:cubicBezTo>
                    <a:lnTo>
                      <a:pt x="1" y="51"/>
                    </a:lnTo>
                    <a:lnTo>
                      <a:pt x="1" y="60"/>
                    </a:lnTo>
                    <a:lnTo>
                      <a:pt x="10" y="60"/>
                    </a:lnTo>
                    <a:lnTo>
                      <a:pt x="51" y="31"/>
                    </a:lnTo>
                    <a:cubicBezTo>
                      <a:pt x="61" y="31"/>
                      <a:pt x="61" y="22"/>
                      <a:pt x="61" y="22"/>
                    </a:cubicBezTo>
                    <a:cubicBezTo>
                      <a:pt x="61" y="22"/>
                      <a:pt x="61" y="12"/>
                      <a:pt x="5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 name="Google Shape;1539;p43"/>
            <p:cNvGrpSpPr/>
            <p:nvPr/>
          </p:nvGrpSpPr>
          <p:grpSpPr>
            <a:xfrm>
              <a:off x="5839943" y="2224750"/>
              <a:ext cx="229980" cy="205413"/>
              <a:chOff x="4289948" y="3961719"/>
              <a:chExt cx="46592" cy="41615"/>
            </a:xfrm>
          </p:grpSpPr>
          <p:sp>
            <p:nvSpPr>
              <p:cNvPr id="1540" name="Google Shape;1540;p43"/>
              <p:cNvSpPr/>
              <p:nvPr/>
            </p:nvSpPr>
            <p:spPr>
              <a:xfrm>
                <a:off x="4292876" y="3969247"/>
                <a:ext cx="7612" cy="7612"/>
              </a:xfrm>
              <a:custGeom>
                <a:rect b="b" l="l" r="r" t="t"/>
                <a:pathLst>
                  <a:path extrusionOk="0" h="182" w="182">
                    <a:moveTo>
                      <a:pt x="90" y="1"/>
                    </a:moveTo>
                    <a:cubicBezTo>
                      <a:pt x="41" y="1"/>
                      <a:pt x="1" y="42"/>
                      <a:pt x="1" y="92"/>
                    </a:cubicBezTo>
                    <a:cubicBezTo>
                      <a:pt x="1" y="140"/>
                      <a:pt x="41" y="181"/>
                      <a:pt x="90" y="181"/>
                    </a:cubicBezTo>
                    <a:cubicBezTo>
                      <a:pt x="140" y="181"/>
                      <a:pt x="181" y="140"/>
                      <a:pt x="181" y="92"/>
                    </a:cubicBezTo>
                    <a:cubicBezTo>
                      <a:pt x="181" y="42"/>
                      <a:pt x="140" y="1"/>
                      <a:pt x="90"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3"/>
              <p:cNvSpPr/>
              <p:nvPr/>
            </p:nvSpPr>
            <p:spPr>
              <a:xfrm>
                <a:off x="4292458" y="3970042"/>
                <a:ext cx="12255" cy="2593"/>
              </a:xfrm>
              <a:custGeom>
                <a:rect b="b" l="l" r="r" t="t"/>
                <a:pathLst>
                  <a:path extrusionOk="0" fill="none" h="62" w="293">
                    <a:moveTo>
                      <a:pt x="292" y="61"/>
                    </a:moveTo>
                    <a:cubicBezTo>
                      <a:pt x="251" y="23"/>
                      <a:pt x="201" y="1"/>
                      <a:pt x="131" y="1"/>
                    </a:cubicBezTo>
                    <a:cubicBezTo>
                      <a:pt x="61" y="1"/>
                      <a:pt x="1" y="42"/>
                      <a:pt x="1" y="4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3"/>
              <p:cNvSpPr/>
              <p:nvPr/>
            </p:nvSpPr>
            <p:spPr>
              <a:xfrm>
                <a:off x="4289948" y="3961719"/>
                <a:ext cx="19281" cy="4726"/>
              </a:xfrm>
              <a:custGeom>
                <a:rect b="b" l="l" r="r" t="t"/>
                <a:pathLst>
                  <a:path extrusionOk="0" h="113" w="461">
                    <a:moveTo>
                      <a:pt x="131" y="0"/>
                    </a:moveTo>
                    <a:cubicBezTo>
                      <a:pt x="71" y="10"/>
                      <a:pt x="1" y="70"/>
                      <a:pt x="1" y="80"/>
                    </a:cubicBezTo>
                    <a:cubicBezTo>
                      <a:pt x="1" y="81"/>
                      <a:pt x="3" y="82"/>
                      <a:pt x="6" y="82"/>
                    </a:cubicBezTo>
                    <a:cubicBezTo>
                      <a:pt x="25" y="82"/>
                      <a:pt x="87" y="60"/>
                      <a:pt x="121" y="60"/>
                    </a:cubicBezTo>
                    <a:cubicBezTo>
                      <a:pt x="181" y="60"/>
                      <a:pt x="302" y="92"/>
                      <a:pt x="340" y="101"/>
                    </a:cubicBezTo>
                    <a:cubicBezTo>
                      <a:pt x="358" y="107"/>
                      <a:pt x="372" y="112"/>
                      <a:pt x="387" y="112"/>
                    </a:cubicBezTo>
                    <a:cubicBezTo>
                      <a:pt x="398" y="112"/>
                      <a:pt x="409" y="109"/>
                      <a:pt x="422" y="101"/>
                    </a:cubicBezTo>
                    <a:cubicBezTo>
                      <a:pt x="451" y="92"/>
                      <a:pt x="461" y="70"/>
                      <a:pt x="461" y="60"/>
                    </a:cubicBezTo>
                    <a:cubicBezTo>
                      <a:pt x="461" y="51"/>
                      <a:pt x="461" y="41"/>
                      <a:pt x="441" y="41"/>
                    </a:cubicBezTo>
                    <a:cubicBezTo>
                      <a:pt x="311" y="0"/>
                      <a:pt x="191" y="0"/>
                      <a:pt x="131"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3"/>
              <p:cNvSpPr/>
              <p:nvPr/>
            </p:nvSpPr>
            <p:spPr>
              <a:xfrm>
                <a:off x="4289948" y="3961719"/>
                <a:ext cx="19281" cy="5061"/>
              </a:xfrm>
              <a:custGeom>
                <a:rect b="b" l="l" r="r" t="t"/>
                <a:pathLst>
                  <a:path extrusionOk="0" fill="none" h="121" w="461">
                    <a:moveTo>
                      <a:pt x="441" y="41"/>
                    </a:moveTo>
                    <a:cubicBezTo>
                      <a:pt x="461" y="41"/>
                      <a:pt x="461" y="51"/>
                      <a:pt x="461" y="60"/>
                    </a:cubicBezTo>
                    <a:cubicBezTo>
                      <a:pt x="461" y="70"/>
                      <a:pt x="451" y="92"/>
                      <a:pt x="422" y="101"/>
                    </a:cubicBezTo>
                    <a:cubicBezTo>
                      <a:pt x="391" y="120"/>
                      <a:pt x="371" y="111"/>
                      <a:pt x="340" y="101"/>
                    </a:cubicBezTo>
                    <a:cubicBezTo>
                      <a:pt x="302" y="92"/>
                      <a:pt x="181" y="60"/>
                      <a:pt x="121" y="60"/>
                    </a:cubicBezTo>
                    <a:cubicBezTo>
                      <a:pt x="80" y="60"/>
                      <a:pt x="1" y="92"/>
                      <a:pt x="1" y="80"/>
                    </a:cubicBezTo>
                    <a:cubicBezTo>
                      <a:pt x="1" y="70"/>
                      <a:pt x="71" y="10"/>
                      <a:pt x="131" y="0"/>
                    </a:cubicBezTo>
                    <a:cubicBezTo>
                      <a:pt x="191" y="0"/>
                      <a:pt x="311" y="0"/>
                      <a:pt x="441" y="4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3"/>
              <p:cNvSpPr/>
              <p:nvPr/>
            </p:nvSpPr>
            <p:spPr>
              <a:xfrm>
                <a:off x="4325624" y="3969247"/>
                <a:ext cx="6274" cy="7612"/>
              </a:xfrm>
              <a:custGeom>
                <a:rect b="b" l="l" r="r" t="t"/>
                <a:pathLst>
                  <a:path extrusionOk="0" h="182" w="150">
                    <a:moveTo>
                      <a:pt x="79" y="1"/>
                    </a:moveTo>
                    <a:cubicBezTo>
                      <a:pt x="41" y="1"/>
                      <a:pt x="0" y="42"/>
                      <a:pt x="0" y="92"/>
                    </a:cubicBezTo>
                    <a:cubicBezTo>
                      <a:pt x="0" y="140"/>
                      <a:pt x="41" y="181"/>
                      <a:pt x="79" y="181"/>
                    </a:cubicBezTo>
                    <a:cubicBezTo>
                      <a:pt x="120" y="181"/>
                      <a:pt x="149" y="140"/>
                      <a:pt x="149" y="92"/>
                    </a:cubicBezTo>
                    <a:cubicBezTo>
                      <a:pt x="149" y="42"/>
                      <a:pt x="120" y="1"/>
                      <a:pt x="79"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3"/>
              <p:cNvSpPr/>
              <p:nvPr/>
            </p:nvSpPr>
            <p:spPr>
              <a:xfrm>
                <a:off x="4324788" y="3970042"/>
                <a:ext cx="10122" cy="2593"/>
              </a:xfrm>
              <a:custGeom>
                <a:rect b="b" l="l" r="r" t="t"/>
                <a:pathLst>
                  <a:path extrusionOk="0" fill="none" h="62" w="242">
                    <a:moveTo>
                      <a:pt x="1" y="61"/>
                    </a:moveTo>
                    <a:cubicBezTo>
                      <a:pt x="39" y="23"/>
                      <a:pt x="71" y="1"/>
                      <a:pt x="131" y="1"/>
                    </a:cubicBezTo>
                    <a:cubicBezTo>
                      <a:pt x="191" y="1"/>
                      <a:pt x="242" y="42"/>
                      <a:pt x="242" y="4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3"/>
              <p:cNvSpPr/>
              <p:nvPr/>
            </p:nvSpPr>
            <p:spPr>
              <a:xfrm>
                <a:off x="4321776" y="3961719"/>
                <a:ext cx="14764" cy="4726"/>
              </a:xfrm>
              <a:custGeom>
                <a:rect b="b" l="l" r="r" t="t"/>
                <a:pathLst>
                  <a:path extrusionOk="0" h="113" w="353">
                    <a:moveTo>
                      <a:pt x="253" y="0"/>
                    </a:moveTo>
                    <a:cubicBezTo>
                      <a:pt x="203" y="0"/>
                      <a:pt x="111" y="0"/>
                      <a:pt x="22" y="41"/>
                    </a:cubicBezTo>
                    <a:cubicBezTo>
                      <a:pt x="1" y="41"/>
                      <a:pt x="1" y="51"/>
                      <a:pt x="1" y="60"/>
                    </a:cubicBezTo>
                    <a:cubicBezTo>
                      <a:pt x="1" y="70"/>
                      <a:pt x="13" y="92"/>
                      <a:pt x="32" y="101"/>
                    </a:cubicBezTo>
                    <a:cubicBezTo>
                      <a:pt x="40" y="109"/>
                      <a:pt x="49" y="112"/>
                      <a:pt x="57" y="112"/>
                    </a:cubicBezTo>
                    <a:cubicBezTo>
                      <a:pt x="69" y="112"/>
                      <a:pt x="81" y="107"/>
                      <a:pt x="92" y="101"/>
                    </a:cubicBezTo>
                    <a:cubicBezTo>
                      <a:pt x="118" y="93"/>
                      <a:pt x="194" y="59"/>
                      <a:pt x="246" y="59"/>
                    </a:cubicBezTo>
                    <a:cubicBezTo>
                      <a:pt x="252" y="59"/>
                      <a:pt x="258" y="59"/>
                      <a:pt x="263" y="60"/>
                    </a:cubicBezTo>
                    <a:cubicBezTo>
                      <a:pt x="286" y="60"/>
                      <a:pt x="329" y="73"/>
                      <a:pt x="346" y="73"/>
                    </a:cubicBezTo>
                    <a:cubicBezTo>
                      <a:pt x="350" y="73"/>
                      <a:pt x="352" y="72"/>
                      <a:pt x="352" y="70"/>
                    </a:cubicBezTo>
                    <a:cubicBezTo>
                      <a:pt x="352" y="60"/>
                      <a:pt x="292" y="10"/>
                      <a:pt x="253"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3"/>
              <p:cNvSpPr/>
              <p:nvPr/>
            </p:nvSpPr>
            <p:spPr>
              <a:xfrm>
                <a:off x="4321776" y="3961719"/>
                <a:ext cx="14764" cy="5061"/>
              </a:xfrm>
              <a:custGeom>
                <a:rect b="b" l="l" r="r" t="t"/>
                <a:pathLst>
                  <a:path extrusionOk="0" fill="none" h="121" w="353">
                    <a:moveTo>
                      <a:pt x="22" y="41"/>
                    </a:moveTo>
                    <a:cubicBezTo>
                      <a:pt x="1" y="41"/>
                      <a:pt x="1" y="51"/>
                      <a:pt x="1" y="60"/>
                    </a:cubicBezTo>
                    <a:cubicBezTo>
                      <a:pt x="1" y="70"/>
                      <a:pt x="13" y="92"/>
                      <a:pt x="32" y="101"/>
                    </a:cubicBezTo>
                    <a:cubicBezTo>
                      <a:pt x="51" y="120"/>
                      <a:pt x="73" y="111"/>
                      <a:pt x="92" y="101"/>
                    </a:cubicBezTo>
                    <a:cubicBezTo>
                      <a:pt x="121" y="92"/>
                      <a:pt x="212" y="51"/>
                      <a:pt x="263" y="60"/>
                    </a:cubicBezTo>
                    <a:cubicBezTo>
                      <a:pt x="292" y="60"/>
                      <a:pt x="352" y="80"/>
                      <a:pt x="352" y="70"/>
                    </a:cubicBezTo>
                    <a:cubicBezTo>
                      <a:pt x="352" y="60"/>
                      <a:pt x="292" y="10"/>
                      <a:pt x="253" y="0"/>
                    </a:cubicBezTo>
                    <a:cubicBezTo>
                      <a:pt x="203" y="0"/>
                      <a:pt x="111" y="0"/>
                      <a:pt x="22" y="4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3"/>
              <p:cNvSpPr/>
              <p:nvPr/>
            </p:nvSpPr>
            <p:spPr>
              <a:xfrm>
                <a:off x="4306260" y="3999863"/>
                <a:ext cx="13970" cy="3471"/>
              </a:xfrm>
              <a:custGeom>
                <a:rect b="b" l="l" r="r" t="t"/>
                <a:pathLst>
                  <a:path extrusionOk="0" fill="none" h="83" w="334">
                    <a:moveTo>
                      <a:pt x="333" y="82"/>
                    </a:moveTo>
                    <a:cubicBezTo>
                      <a:pt x="191" y="82"/>
                      <a:pt x="61" y="42"/>
                      <a:pt x="1"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3"/>
              <p:cNvSpPr/>
              <p:nvPr/>
            </p:nvSpPr>
            <p:spPr>
              <a:xfrm>
                <a:off x="4319267" y="3986061"/>
                <a:ext cx="1757" cy="7194"/>
              </a:xfrm>
              <a:custGeom>
                <a:rect b="b" l="l" r="r" t="t"/>
                <a:pathLst>
                  <a:path extrusionOk="0" fill="none" h="172" w="42">
                    <a:moveTo>
                      <a:pt x="22" y="1"/>
                    </a:moveTo>
                    <a:lnTo>
                      <a:pt x="41" y="131"/>
                    </a:lnTo>
                    <a:cubicBezTo>
                      <a:pt x="41" y="131"/>
                      <a:pt x="32" y="150"/>
                      <a:pt x="0" y="17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 name="Google Shape;1550;p43"/>
            <p:cNvGrpSpPr/>
            <p:nvPr/>
          </p:nvGrpSpPr>
          <p:grpSpPr>
            <a:xfrm flipH="1">
              <a:off x="5015340" y="2488532"/>
              <a:ext cx="223787" cy="188691"/>
              <a:chOff x="3471867" y="3971903"/>
              <a:chExt cx="45338" cy="38227"/>
            </a:xfrm>
          </p:grpSpPr>
          <p:sp>
            <p:nvSpPr>
              <p:cNvPr id="1551" name="Google Shape;1551;p43"/>
              <p:cNvSpPr/>
              <p:nvPr/>
            </p:nvSpPr>
            <p:spPr>
              <a:xfrm>
                <a:off x="3506707" y="3978971"/>
                <a:ext cx="7570" cy="7570"/>
              </a:xfrm>
              <a:custGeom>
                <a:rect b="b" l="l" r="r" t="t"/>
                <a:pathLst>
                  <a:path extrusionOk="0" h="181" w="181">
                    <a:moveTo>
                      <a:pt x="89" y="0"/>
                    </a:moveTo>
                    <a:cubicBezTo>
                      <a:pt x="39" y="0"/>
                      <a:pt x="0" y="51"/>
                      <a:pt x="0" y="101"/>
                    </a:cubicBezTo>
                    <a:cubicBezTo>
                      <a:pt x="0" y="142"/>
                      <a:pt x="39" y="181"/>
                      <a:pt x="89" y="181"/>
                    </a:cubicBezTo>
                    <a:cubicBezTo>
                      <a:pt x="140" y="181"/>
                      <a:pt x="181" y="142"/>
                      <a:pt x="181" y="92"/>
                    </a:cubicBezTo>
                    <a:cubicBezTo>
                      <a:pt x="181" y="41"/>
                      <a:pt x="140" y="0"/>
                      <a:pt x="89"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3"/>
              <p:cNvSpPr/>
              <p:nvPr/>
            </p:nvSpPr>
            <p:spPr>
              <a:xfrm>
                <a:off x="3502859" y="3979850"/>
                <a:ext cx="11836" cy="2551"/>
              </a:xfrm>
              <a:custGeom>
                <a:rect b="b" l="l" r="r" t="t"/>
                <a:pathLst>
                  <a:path extrusionOk="0" fill="none" h="61" w="283">
                    <a:moveTo>
                      <a:pt x="1" y="61"/>
                    </a:moveTo>
                    <a:cubicBezTo>
                      <a:pt x="42" y="20"/>
                      <a:pt x="80" y="1"/>
                      <a:pt x="152" y="1"/>
                    </a:cubicBezTo>
                    <a:cubicBezTo>
                      <a:pt x="222" y="1"/>
                      <a:pt x="282" y="39"/>
                      <a:pt x="282" y="39"/>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3"/>
              <p:cNvSpPr/>
              <p:nvPr/>
            </p:nvSpPr>
            <p:spPr>
              <a:xfrm>
                <a:off x="3498216" y="3971903"/>
                <a:ext cx="18989" cy="3513"/>
              </a:xfrm>
              <a:custGeom>
                <a:rect b="b" l="l" r="r" t="t"/>
                <a:pathLst>
                  <a:path extrusionOk="0" h="84" w="454">
                    <a:moveTo>
                      <a:pt x="324" y="0"/>
                    </a:moveTo>
                    <a:cubicBezTo>
                      <a:pt x="263" y="0"/>
                      <a:pt x="143" y="0"/>
                      <a:pt x="23" y="39"/>
                    </a:cubicBezTo>
                    <a:cubicBezTo>
                      <a:pt x="1" y="39"/>
                      <a:pt x="1" y="49"/>
                      <a:pt x="1" y="61"/>
                    </a:cubicBezTo>
                    <a:cubicBezTo>
                      <a:pt x="1" y="70"/>
                      <a:pt x="11" y="70"/>
                      <a:pt x="23" y="80"/>
                    </a:cubicBezTo>
                    <a:cubicBezTo>
                      <a:pt x="31" y="83"/>
                      <a:pt x="41" y="84"/>
                      <a:pt x="50" y="84"/>
                    </a:cubicBezTo>
                    <a:cubicBezTo>
                      <a:pt x="74" y="84"/>
                      <a:pt x="101" y="77"/>
                      <a:pt x="121" y="70"/>
                    </a:cubicBezTo>
                    <a:cubicBezTo>
                      <a:pt x="153" y="61"/>
                      <a:pt x="273" y="49"/>
                      <a:pt x="333" y="49"/>
                    </a:cubicBezTo>
                    <a:cubicBezTo>
                      <a:pt x="367" y="49"/>
                      <a:pt x="433" y="72"/>
                      <a:pt x="450" y="72"/>
                    </a:cubicBezTo>
                    <a:cubicBezTo>
                      <a:pt x="452" y="72"/>
                      <a:pt x="454" y="72"/>
                      <a:pt x="454" y="70"/>
                    </a:cubicBezTo>
                    <a:cubicBezTo>
                      <a:pt x="454" y="61"/>
                      <a:pt x="372" y="0"/>
                      <a:pt x="324"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3"/>
              <p:cNvSpPr/>
              <p:nvPr/>
            </p:nvSpPr>
            <p:spPr>
              <a:xfrm>
                <a:off x="3498216" y="3971903"/>
                <a:ext cx="18989" cy="3764"/>
              </a:xfrm>
              <a:custGeom>
                <a:rect b="b" l="l" r="r" t="t"/>
                <a:pathLst>
                  <a:path extrusionOk="0" fill="none" h="90" w="454">
                    <a:moveTo>
                      <a:pt x="23" y="39"/>
                    </a:moveTo>
                    <a:cubicBezTo>
                      <a:pt x="1" y="39"/>
                      <a:pt x="1" y="49"/>
                      <a:pt x="1" y="61"/>
                    </a:cubicBezTo>
                    <a:cubicBezTo>
                      <a:pt x="1" y="70"/>
                      <a:pt x="11" y="70"/>
                      <a:pt x="23" y="80"/>
                    </a:cubicBezTo>
                    <a:cubicBezTo>
                      <a:pt x="51" y="90"/>
                      <a:pt x="92" y="80"/>
                      <a:pt x="121" y="70"/>
                    </a:cubicBezTo>
                    <a:cubicBezTo>
                      <a:pt x="153" y="61"/>
                      <a:pt x="273" y="49"/>
                      <a:pt x="333" y="49"/>
                    </a:cubicBezTo>
                    <a:cubicBezTo>
                      <a:pt x="372" y="49"/>
                      <a:pt x="454" y="80"/>
                      <a:pt x="454" y="70"/>
                    </a:cubicBezTo>
                    <a:cubicBezTo>
                      <a:pt x="454" y="61"/>
                      <a:pt x="372" y="0"/>
                      <a:pt x="324" y="0"/>
                    </a:cubicBezTo>
                    <a:cubicBezTo>
                      <a:pt x="263" y="0"/>
                      <a:pt x="143" y="0"/>
                      <a:pt x="23" y="39"/>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3"/>
              <p:cNvSpPr/>
              <p:nvPr/>
            </p:nvSpPr>
            <p:spPr>
              <a:xfrm>
                <a:off x="3475966" y="3980268"/>
                <a:ext cx="5981" cy="7194"/>
              </a:xfrm>
              <a:custGeom>
                <a:rect b="b" l="l" r="r" t="t"/>
                <a:pathLst>
                  <a:path extrusionOk="0" h="172" w="143">
                    <a:moveTo>
                      <a:pt x="73" y="0"/>
                    </a:moveTo>
                    <a:cubicBezTo>
                      <a:pt x="32" y="0"/>
                      <a:pt x="1" y="41"/>
                      <a:pt x="1" y="89"/>
                    </a:cubicBezTo>
                    <a:cubicBezTo>
                      <a:pt x="1" y="130"/>
                      <a:pt x="32" y="171"/>
                      <a:pt x="73" y="171"/>
                    </a:cubicBezTo>
                    <a:cubicBezTo>
                      <a:pt x="112" y="171"/>
                      <a:pt x="143" y="130"/>
                      <a:pt x="143" y="89"/>
                    </a:cubicBezTo>
                    <a:cubicBezTo>
                      <a:pt x="143" y="41"/>
                      <a:pt x="112" y="0"/>
                      <a:pt x="73"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3"/>
              <p:cNvSpPr/>
              <p:nvPr/>
            </p:nvSpPr>
            <p:spPr>
              <a:xfrm>
                <a:off x="3473456" y="3981063"/>
                <a:ext cx="9327" cy="2175"/>
              </a:xfrm>
              <a:custGeom>
                <a:rect b="b" l="l" r="r" t="t"/>
                <a:pathLst>
                  <a:path extrusionOk="0" fill="none" h="52" w="223">
                    <a:moveTo>
                      <a:pt x="222" y="51"/>
                    </a:moveTo>
                    <a:cubicBezTo>
                      <a:pt x="193" y="22"/>
                      <a:pt x="152" y="1"/>
                      <a:pt x="102" y="1"/>
                    </a:cubicBezTo>
                    <a:cubicBezTo>
                      <a:pt x="42" y="1"/>
                      <a:pt x="1" y="42"/>
                      <a:pt x="1" y="42"/>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3"/>
              <p:cNvSpPr/>
              <p:nvPr/>
            </p:nvSpPr>
            <p:spPr>
              <a:xfrm>
                <a:off x="3471867" y="3973952"/>
                <a:ext cx="13008" cy="3053"/>
              </a:xfrm>
              <a:custGeom>
                <a:rect b="b" l="l" r="r" t="t"/>
                <a:pathLst>
                  <a:path extrusionOk="0" h="73" w="311">
                    <a:moveTo>
                      <a:pt x="176" y="0"/>
                    </a:moveTo>
                    <a:cubicBezTo>
                      <a:pt x="140" y="0"/>
                      <a:pt x="110" y="6"/>
                      <a:pt x="89" y="12"/>
                    </a:cubicBezTo>
                    <a:cubicBezTo>
                      <a:pt x="51" y="12"/>
                      <a:pt x="0" y="50"/>
                      <a:pt x="0" y="60"/>
                    </a:cubicBezTo>
                    <a:cubicBezTo>
                      <a:pt x="0" y="62"/>
                      <a:pt x="2" y="63"/>
                      <a:pt x="4" y="63"/>
                    </a:cubicBezTo>
                    <a:cubicBezTo>
                      <a:pt x="18" y="63"/>
                      <a:pt x="63" y="41"/>
                      <a:pt x="80" y="41"/>
                    </a:cubicBezTo>
                    <a:cubicBezTo>
                      <a:pt x="130" y="41"/>
                      <a:pt x="210" y="50"/>
                      <a:pt x="241" y="60"/>
                    </a:cubicBezTo>
                    <a:cubicBezTo>
                      <a:pt x="252" y="67"/>
                      <a:pt x="260" y="73"/>
                      <a:pt x="268" y="73"/>
                    </a:cubicBezTo>
                    <a:cubicBezTo>
                      <a:pt x="275" y="73"/>
                      <a:pt x="282" y="69"/>
                      <a:pt x="291" y="60"/>
                    </a:cubicBezTo>
                    <a:cubicBezTo>
                      <a:pt x="311" y="50"/>
                      <a:pt x="311" y="50"/>
                      <a:pt x="311" y="41"/>
                    </a:cubicBezTo>
                    <a:cubicBezTo>
                      <a:pt x="311" y="41"/>
                      <a:pt x="311" y="31"/>
                      <a:pt x="301" y="21"/>
                    </a:cubicBezTo>
                    <a:cubicBezTo>
                      <a:pt x="255" y="6"/>
                      <a:pt x="213" y="0"/>
                      <a:pt x="176" y="0"/>
                    </a:cubicBezTo>
                    <a:close/>
                  </a:path>
                </a:pathLst>
              </a:custGeom>
              <a:solidFill>
                <a:srgbClr val="24284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3"/>
              <p:cNvSpPr/>
              <p:nvPr/>
            </p:nvSpPr>
            <p:spPr>
              <a:xfrm>
                <a:off x="3471867" y="3973534"/>
                <a:ext cx="13008" cy="3848"/>
              </a:xfrm>
              <a:custGeom>
                <a:rect b="b" l="l" r="r" t="t"/>
                <a:pathLst>
                  <a:path extrusionOk="0" fill="none" h="92" w="311">
                    <a:moveTo>
                      <a:pt x="301" y="31"/>
                    </a:moveTo>
                    <a:cubicBezTo>
                      <a:pt x="311" y="41"/>
                      <a:pt x="311" y="51"/>
                      <a:pt x="311" y="51"/>
                    </a:cubicBezTo>
                    <a:cubicBezTo>
                      <a:pt x="311" y="60"/>
                      <a:pt x="311" y="60"/>
                      <a:pt x="291" y="70"/>
                    </a:cubicBezTo>
                    <a:cubicBezTo>
                      <a:pt x="270" y="92"/>
                      <a:pt x="260" y="82"/>
                      <a:pt x="241" y="70"/>
                    </a:cubicBezTo>
                    <a:cubicBezTo>
                      <a:pt x="210" y="60"/>
                      <a:pt x="130" y="51"/>
                      <a:pt x="80" y="51"/>
                    </a:cubicBezTo>
                    <a:cubicBezTo>
                      <a:pt x="60" y="51"/>
                      <a:pt x="0" y="82"/>
                      <a:pt x="0" y="70"/>
                    </a:cubicBezTo>
                    <a:cubicBezTo>
                      <a:pt x="0" y="60"/>
                      <a:pt x="51" y="22"/>
                      <a:pt x="89" y="22"/>
                    </a:cubicBezTo>
                    <a:cubicBezTo>
                      <a:pt x="130" y="10"/>
                      <a:pt x="210" y="0"/>
                      <a:pt x="301" y="3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3"/>
              <p:cNvSpPr/>
              <p:nvPr/>
            </p:nvSpPr>
            <p:spPr>
              <a:xfrm>
                <a:off x="3489057" y="4006659"/>
                <a:ext cx="13844" cy="3471"/>
              </a:xfrm>
              <a:custGeom>
                <a:rect b="b" l="l" r="r" t="t"/>
                <a:pathLst>
                  <a:path extrusionOk="0" fill="none" h="83" w="331">
                    <a:moveTo>
                      <a:pt x="1" y="82"/>
                    </a:moveTo>
                    <a:cubicBezTo>
                      <a:pt x="140" y="72"/>
                      <a:pt x="261" y="41"/>
                      <a:pt x="33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3"/>
              <p:cNvSpPr/>
              <p:nvPr/>
            </p:nvSpPr>
            <p:spPr>
              <a:xfrm>
                <a:off x="3485627" y="3992439"/>
                <a:ext cx="1757" cy="7612"/>
              </a:xfrm>
              <a:custGeom>
                <a:rect b="b" l="l" r="r" t="t"/>
                <a:pathLst>
                  <a:path extrusionOk="0" fill="none" h="182" w="42">
                    <a:moveTo>
                      <a:pt x="42" y="1"/>
                    </a:moveTo>
                    <a:lnTo>
                      <a:pt x="1" y="140"/>
                    </a:lnTo>
                    <a:cubicBezTo>
                      <a:pt x="1" y="140"/>
                      <a:pt x="11" y="160"/>
                      <a:pt x="42" y="18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3"/>
              <p:cNvSpPr/>
              <p:nvPr/>
            </p:nvSpPr>
            <p:spPr>
              <a:xfrm>
                <a:off x="3474753" y="3991560"/>
                <a:ext cx="2970" cy="2551"/>
              </a:xfrm>
              <a:custGeom>
                <a:rect b="b" l="l" r="r" t="t"/>
                <a:pathLst>
                  <a:path extrusionOk="0" h="61" w="71">
                    <a:moveTo>
                      <a:pt x="61" y="0"/>
                    </a:moveTo>
                    <a:cubicBezTo>
                      <a:pt x="51" y="0"/>
                      <a:pt x="42" y="0"/>
                      <a:pt x="42" y="12"/>
                    </a:cubicBezTo>
                    <a:lnTo>
                      <a:pt x="11" y="51"/>
                    </a:lnTo>
                    <a:cubicBezTo>
                      <a:pt x="1" y="60"/>
                      <a:pt x="1" y="60"/>
                      <a:pt x="11" y="60"/>
                    </a:cubicBezTo>
                    <a:lnTo>
                      <a:pt x="61" y="31"/>
                    </a:lnTo>
                    <a:lnTo>
                      <a:pt x="61" y="22"/>
                    </a:lnTo>
                    <a:cubicBezTo>
                      <a:pt x="71" y="22"/>
                      <a:pt x="71" y="12"/>
                      <a:pt x="6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3"/>
              <p:cNvSpPr/>
              <p:nvPr/>
            </p:nvSpPr>
            <p:spPr>
              <a:xfrm>
                <a:off x="3477681" y="3991560"/>
                <a:ext cx="2551" cy="2551"/>
              </a:xfrm>
              <a:custGeom>
                <a:rect b="b" l="l" r="r" t="t"/>
                <a:pathLst>
                  <a:path extrusionOk="0" h="61" w="61">
                    <a:moveTo>
                      <a:pt x="51" y="0"/>
                    </a:moveTo>
                    <a:cubicBezTo>
                      <a:pt x="51" y="0"/>
                      <a:pt x="42" y="0"/>
                      <a:pt x="32" y="12"/>
                    </a:cubicBezTo>
                    <a:lnTo>
                      <a:pt x="1" y="51"/>
                    </a:lnTo>
                    <a:lnTo>
                      <a:pt x="1" y="60"/>
                    </a:lnTo>
                    <a:lnTo>
                      <a:pt x="10" y="60"/>
                    </a:lnTo>
                    <a:lnTo>
                      <a:pt x="51" y="31"/>
                    </a:lnTo>
                    <a:cubicBezTo>
                      <a:pt x="61" y="31"/>
                      <a:pt x="61" y="22"/>
                      <a:pt x="61" y="22"/>
                    </a:cubicBezTo>
                    <a:cubicBezTo>
                      <a:pt x="61" y="22"/>
                      <a:pt x="61" y="12"/>
                      <a:pt x="5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3"/>
              <p:cNvSpPr/>
              <p:nvPr/>
            </p:nvSpPr>
            <p:spPr>
              <a:xfrm>
                <a:off x="3480190" y="3991560"/>
                <a:ext cx="2970" cy="2551"/>
              </a:xfrm>
              <a:custGeom>
                <a:rect b="b" l="l" r="r" t="t"/>
                <a:pathLst>
                  <a:path extrusionOk="0" h="61" w="71">
                    <a:moveTo>
                      <a:pt x="42" y="0"/>
                    </a:moveTo>
                    <a:lnTo>
                      <a:pt x="11" y="51"/>
                    </a:lnTo>
                    <a:cubicBezTo>
                      <a:pt x="1" y="51"/>
                      <a:pt x="1" y="60"/>
                      <a:pt x="11" y="60"/>
                    </a:cubicBezTo>
                    <a:lnTo>
                      <a:pt x="61" y="22"/>
                    </a:lnTo>
                    <a:cubicBezTo>
                      <a:pt x="71" y="12"/>
                      <a:pt x="71" y="0"/>
                      <a:pt x="61"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3"/>
              <p:cNvSpPr/>
              <p:nvPr/>
            </p:nvSpPr>
            <p:spPr>
              <a:xfrm>
                <a:off x="3506205" y="3990724"/>
                <a:ext cx="2551" cy="2551"/>
              </a:xfrm>
              <a:custGeom>
                <a:rect b="b" l="l" r="r" t="t"/>
                <a:pathLst>
                  <a:path extrusionOk="0" h="61" w="61">
                    <a:moveTo>
                      <a:pt x="51" y="1"/>
                    </a:moveTo>
                    <a:cubicBezTo>
                      <a:pt x="51" y="1"/>
                      <a:pt x="41" y="1"/>
                      <a:pt x="31" y="10"/>
                    </a:cubicBezTo>
                    <a:lnTo>
                      <a:pt x="0" y="51"/>
                    </a:lnTo>
                    <a:lnTo>
                      <a:pt x="0" y="61"/>
                    </a:lnTo>
                    <a:lnTo>
                      <a:pt x="12" y="61"/>
                    </a:lnTo>
                    <a:lnTo>
                      <a:pt x="51" y="32"/>
                    </a:lnTo>
                    <a:cubicBezTo>
                      <a:pt x="60" y="32"/>
                      <a:pt x="60" y="32"/>
                      <a:pt x="60" y="20"/>
                    </a:cubicBezTo>
                    <a:cubicBezTo>
                      <a:pt x="60" y="20"/>
                      <a:pt x="60" y="10"/>
                      <a:pt x="5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3"/>
              <p:cNvSpPr/>
              <p:nvPr/>
            </p:nvSpPr>
            <p:spPr>
              <a:xfrm>
                <a:off x="3508714" y="3990724"/>
                <a:ext cx="3053" cy="2551"/>
              </a:xfrm>
              <a:custGeom>
                <a:rect b="b" l="l" r="r" t="t"/>
                <a:pathLst>
                  <a:path extrusionOk="0" h="61" w="73">
                    <a:moveTo>
                      <a:pt x="61" y="1"/>
                    </a:moveTo>
                    <a:cubicBezTo>
                      <a:pt x="51" y="1"/>
                      <a:pt x="41" y="1"/>
                      <a:pt x="41" y="10"/>
                    </a:cubicBezTo>
                    <a:lnTo>
                      <a:pt x="12" y="51"/>
                    </a:lnTo>
                    <a:cubicBezTo>
                      <a:pt x="0" y="51"/>
                      <a:pt x="0" y="61"/>
                      <a:pt x="12" y="61"/>
                    </a:cubicBezTo>
                    <a:lnTo>
                      <a:pt x="61" y="32"/>
                    </a:lnTo>
                    <a:lnTo>
                      <a:pt x="61" y="20"/>
                    </a:lnTo>
                    <a:cubicBezTo>
                      <a:pt x="73" y="20"/>
                      <a:pt x="73" y="10"/>
                      <a:pt x="61"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3"/>
              <p:cNvSpPr/>
              <p:nvPr/>
            </p:nvSpPr>
            <p:spPr>
              <a:xfrm>
                <a:off x="3511726" y="3990724"/>
                <a:ext cx="2551" cy="2551"/>
              </a:xfrm>
              <a:custGeom>
                <a:rect b="b" l="l" r="r" t="t"/>
                <a:pathLst>
                  <a:path extrusionOk="0" h="61" w="61">
                    <a:moveTo>
                      <a:pt x="29" y="1"/>
                    </a:moveTo>
                    <a:lnTo>
                      <a:pt x="1" y="51"/>
                    </a:lnTo>
                    <a:lnTo>
                      <a:pt x="1" y="61"/>
                    </a:lnTo>
                    <a:lnTo>
                      <a:pt x="10" y="61"/>
                    </a:lnTo>
                    <a:lnTo>
                      <a:pt x="49" y="20"/>
                    </a:lnTo>
                    <a:lnTo>
                      <a:pt x="61" y="20"/>
                    </a:lnTo>
                    <a:cubicBezTo>
                      <a:pt x="61" y="10"/>
                      <a:pt x="61" y="1"/>
                      <a:pt x="49"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7" name="Google Shape;1567;p43"/>
          <p:cNvGrpSpPr/>
          <p:nvPr/>
        </p:nvGrpSpPr>
        <p:grpSpPr>
          <a:xfrm>
            <a:off x="6420832" y="1361556"/>
            <a:ext cx="621096" cy="1210201"/>
            <a:chOff x="5338485" y="3458715"/>
            <a:chExt cx="156969" cy="305861"/>
          </a:xfrm>
        </p:grpSpPr>
        <p:sp>
          <p:nvSpPr>
            <p:cNvPr id="1568" name="Google Shape;1568;p43"/>
            <p:cNvSpPr/>
            <p:nvPr/>
          </p:nvSpPr>
          <p:spPr>
            <a:xfrm>
              <a:off x="5348063" y="3483475"/>
              <a:ext cx="137311" cy="273577"/>
            </a:xfrm>
            <a:custGeom>
              <a:rect b="b" l="l" r="r" t="t"/>
              <a:pathLst>
                <a:path extrusionOk="0" h="6541" w="3283">
                  <a:moveTo>
                    <a:pt x="0" y="1"/>
                  </a:moveTo>
                  <a:lnTo>
                    <a:pt x="0" y="6540"/>
                  </a:lnTo>
                  <a:lnTo>
                    <a:pt x="3282" y="6540"/>
                  </a:lnTo>
                  <a:lnTo>
                    <a:pt x="3282" y="1"/>
                  </a:lnTo>
                  <a:close/>
                </a:path>
              </a:pathLst>
            </a:custGeom>
            <a:solidFill>
              <a:srgbClr val="3B9AAD"/>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3"/>
            <p:cNvSpPr/>
            <p:nvPr/>
          </p:nvSpPr>
          <p:spPr>
            <a:xfrm>
              <a:off x="5338485" y="3475947"/>
              <a:ext cx="156969" cy="15141"/>
            </a:xfrm>
            <a:custGeom>
              <a:rect b="b" l="l" r="r" t="t"/>
              <a:pathLst>
                <a:path extrusionOk="0" h="362" w="3753">
                  <a:moveTo>
                    <a:pt x="181" y="0"/>
                  </a:moveTo>
                  <a:cubicBezTo>
                    <a:pt x="80" y="0"/>
                    <a:pt x="1" y="80"/>
                    <a:pt x="1" y="181"/>
                  </a:cubicBezTo>
                  <a:cubicBezTo>
                    <a:pt x="1" y="280"/>
                    <a:pt x="80" y="361"/>
                    <a:pt x="181" y="361"/>
                  </a:cubicBezTo>
                  <a:lnTo>
                    <a:pt x="3571" y="361"/>
                  </a:lnTo>
                  <a:cubicBezTo>
                    <a:pt x="3673" y="361"/>
                    <a:pt x="3752" y="280"/>
                    <a:pt x="3752" y="181"/>
                  </a:cubicBezTo>
                  <a:cubicBezTo>
                    <a:pt x="3752" y="80"/>
                    <a:pt x="3673" y="0"/>
                    <a:pt x="3571"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3"/>
            <p:cNvSpPr/>
            <p:nvPr/>
          </p:nvSpPr>
          <p:spPr>
            <a:xfrm>
              <a:off x="5338485" y="3749436"/>
              <a:ext cx="156969" cy="15141"/>
            </a:xfrm>
            <a:custGeom>
              <a:rect b="b" l="l" r="r" t="t"/>
              <a:pathLst>
                <a:path extrusionOk="0" h="362" w="3753">
                  <a:moveTo>
                    <a:pt x="181" y="1"/>
                  </a:moveTo>
                  <a:cubicBezTo>
                    <a:pt x="80" y="1"/>
                    <a:pt x="1" y="83"/>
                    <a:pt x="1" y="181"/>
                  </a:cubicBezTo>
                  <a:cubicBezTo>
                    <a:pt x="1" y="282"/>
                    <a:pt x="80" y="362"/>
                    <a:pt x="181" y="362"/>
                  </a:cubicBezTo>
                  <a:lnTo>
                    <a:pt x="3571" y="362"/>
                  </a:lnTo>
                  <a:cubicBezTo>
                    <a:pt x="3673" y="362"/>
                    <a:pt x="3752" y="282"/>
                    <a:pt x="3752" y="181"/>
                  </a:cubicBezTo>
                  <a:cubicBezTo>
                    <a:pt x="3752" y="83"/>
                    <a:pt x="3673" y="1"/>
                    <a:pt x="3571" y="1"/>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3"/>
            <p:cNvSpPr/>
            <p:nvPr/>
          </p:nvSpPr>
          <p:spPr>
            <a:xfrm>
              <a:off x="5347268" y="3459928"/>
              <a:ext cx="139319" cy="17274"/>
            </a:xfrm>
            <a:custGeom>
              <a:rect b="b" l="l" r="r" t="t"/>
              <a:pathLst>
                <a:path extrusionOk="0" fill="none" h="413" w="3331">
                  <a:moveTo>
                    <a:pt x="0" y="412"/>
                  </a:moveTo>
                  <a:lnTo>
                    <a:pt x="1666" y="0"/>
                  </a:lnTo>
                  <a:lnTo>
                    <a:pt x="3330" y="412"/>
                  </a:lnTo>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3"/>
            <p:cNvSpPr/>
            <p:nvPr/>
          </p:nvSpPr>
          <p:spPr>
            <a:xfrm>
              <a:off x="5414814" y="3458715"/>
              <a:ext cx="4266" cy="4266"/>
            </a:xfrm>
            <a:custGeom>
              <a:rect b="b" l="l" r="r" t="t"/>
              <a:pathLst>
                <a:path extrusionOk="0" h="102" w="102">
                  <a:moveTo>
                    <a:pt x="51" y="0"/>
                  </a:moveTo>
                  <a:cubicBezTo>
                    <a:pt x="20" y="0"/>
                    <a:pt x="1" y="20"/>
                    <a:pt x="1" y="51"/>
                  </a:cubicBezTo>
                  <a:cubicBezTo>
                    <a:pt x="1" y="80"/>
                    <a:pt x="20" y="102"/>
                    <a:pt x="51" y="102"/>
                  </a:cubicBezTo>
                  <a:cubicBezTo>
                    <a:pt x="71" y="102"/>
                    <a:pt x="102" y="80"/>
                    <a:pt x="102" y="51"/>
                  </a:cubicBezTo>
                  <a:cubicBezTo>
                    <a:pt x="102" y="20"/>
                    <a:pt x="71" y="0"/>
                    <a:pt x="51" y="0"/>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3"/>
            <p:cNvSpPr/>
            <p:nvPr/>
          </p:nvSpPr>
          <p:spPr>
            <a:xfrm>
              <a:off x="5372112" y="3578124"/>
              <a:ext cx="74198" cy="134091"/>
            </a:xfrm>
            <a:custGeom>
              <a:rect b="b" l="l" r="r" t="t"/>
              <a:pathLst>
                <a:path extrusionOk="0" h="3206" w="1774">
                  <a:moveTo>
                    <a:pt x="704" y="0"/>
                  </a:moveTo>
                  <a:cubicBezTo>
                    <a:pt x="644" y="0"/>
                    <a:pt x="491" y="82"/>
                    <a:pt x="340" y="396"/>
                  </a:cubicBezTo>
                  <a:cubicBezTo>
                    <a:pt x="249" y="577"/>
                    <a:pt x="208" y="988"/>
                    <a:pt x="208" y="988"/>
                  </a:cubicBezTo>
                  <a:cubicBezTo>
                    <a:pt x="208" y="1280"/>
                    <a:pt x="280" y="1369"/>
                    <a:pt x="208" y="1549"/>
                  </a:cubicBezTo>
                  <a:cubicBezTo>
                    <a:pt x="168" y="1477"/>
                    <a:pt x="125" y="1447"/>
                    <a:pt x="93" y="1447"/>
                  </a:cubicBezTo>
                  <a:cubicBezTo>
                    <a:pt x="22" y="1447"/>
                    <a:pt x="1" y="1595"/>
                    <a:pt x="160" y="1761"/>
                  </a:cubicBezTo>
                  <a:cubicBezTo>
                    <a:pt x="268" y="2322"/>
                    <a:pt x="470" y="2532"/>
                    <a:pt x="470" y="2532"/>
                  </a:cubicBezTo>
                  <a:cubicBezTo>
                    <a:pt x="470" y="2532"/>
                    <a:pt x="360" y="2496"/>
                    <a:pt x="264" y="2496"/>
                  </a:cubicBezTo>
                  <a:cubicBezTo>
                    <a:pt x="194" y="2496"/>
                    <a:pt x="133" y="2515"/>
                    <a:pt x="129" y="2582"/>
                  </a:cubicBezTo>
                  <a:cubicBezTo>
                    <a:pt x="111" y="2729"/>
                    <a:pt x="381" y="2941"/>
                    <a:pt x="694" y="2941"/>
                  </a:cubicBezTo>
                  <a:cubicBezTo>
                    <a:pt x="726" y="2941"/>
                    <a:pt x="758" y="2938"/>
                    <a:pt x="791" y="2934"/>
                  </a:cubicBezTo>
                  <a:cubicBezTo>
                    <a:pt x="1028" y="3077"/>
                    <a:pt x="1307" y="3206"/>
                    <a:pt x="1494" y="3206"/>
                  </a:cubicBezTo>
                  <a:cubicBezTo>
                    <a:pt x="1583" y="3206"/>
                    <a:pt x="1651" y="3176"/>
                    <a:pt x="1684" y="3105"/>
                  </a:cubicBezTo>
                  <a:cubicBezTo>
                    <a:pt x="1773" y="2874"/>
                    <a:pt x="1243" y="2493"/>
                    <a:pt x="1243" y="2493"/>
                  </a:cubicBezTo>
                  <a:cubicBezTo>
                    <a:pt x="1243" y="2493"/>
                    <a:pt x="1072" y="1901"/>
                    <a:pt x="971" y="1882"/>
                  </a:cubicBezTo>
                  <a:cubicBezTo>
                    <a:pt x="964" y="1881"/>
                    <a:pt x="958" y="1880"/>
                    <a:pt x="951" y="1880"/>
                  </a:cubicBezTo>
                  <a:cubicBezTo>
                    <a:pt x="862" y="1880"/>
                    <a:pt x="810" y="1951"/>
                    <a:pt x="810" y="1951"/>
                  </a:cubicBezTo>
                  <a:lnTo>
                    <a:pt x="591" y="1559"/>
                  </a:lnTo>
                  <a:cubicBezTo>
                    <a:pt x="591" y="1559"/>
                    <a:pt x="620" y="1369"/>
                    <a:pt x="569" y="1349"/>
                  </a:cubicBezTo>
                  <a:cubicBezTo>
                    <a:pt x="563" y="1347"/>
                    <a:pt x="557" y="1345"/>
                    <a:pt x="551" y="1345"/>
                  </a:cubicBezTo>
                  <a:cubicBezTo>
                    <a:pt x="513" y="1345"/>
                    <a:pt x="490" y="1400"/>
                    <a:pt x="490" y="1400"/>
                  </a:cubicBezTo>
                  <a:cubicBezTo>
                    <a:pt x="490" y="1400"/>
                    <a:pt x="480" y="1369"/>
                    <a:pt x="430" y="1239"/>
                  </a:cubicBezTo>
                  <a:cubicBezTo>
                    <a:pt x="369" y="1109"/>
                    <a:pt x="581" y="906"/>
                    <a:pt x="531" y="846"/>
                  </a:cubicBezTo>
                  <a:cubicBezTo>
                    <a:pt x="516" y="829"/>
                    <a:pt x="502" y="823"/>
                    <a:pt x="490" y="823"/>
                  </a:cubicBezTo>
                  <a:cubicBezTo>
                    <a:pt x="468" y="823"/>
                    <a:pt x="449" y="842"/>
                    <a:pt x="437" y="859"/>
                  </a:cubicBezTo>
                  <a:lnTo>
                    <a:pt x="437" y="859"/>
                  </a:lnTo>
                  <a:cubicBezTo>
                    <a:pt x="471" y="800"/>
                    <a:pt x="552" y="662"/>
                    <a:pt x="591" y="577"/>
                  </a:cubicBezTo>
                  <a:cubicBezTo>
                    <a:pt x="606" y="529"/>
                    <a:pt x="589" y="517"/>
                    <a:pt x="564" y="517"/>
                  </a:cubicBezTo>
                  <a:cubicBezTo>
                    <a:pt x="543" y="517"/>
                    <a:pt x="516" y="526"/>
                    <a:pt x="503" y="526"/>
                  </a:cubicBezTo>
                  <a:cubicBezTo>
                    <a:pt x="493" y="526"/>
                    <a:pt x="490" y="522"/>
                    <a:pt x="499" y="507"/>
                  </a:cubicBezTo>
                  <a:cubicBezTo>
                    <a:pt x="550" y="447"/>
                    <a:pt x="750" y="16"/>
                    <a:pt x="721" y="3"/>
                  </a:cubicBezTo>
                  <a:cubicBezTo>
                    <a:pt x="717" y="1"/>
                    <a:pt x="711" y="0"/>
                    <a:pt x="704" y="0"/>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3"/>
            <p:cNvSpPr/>
            <p:nvPr/>
          </p:nvSpPr>
          <p:spPr>
            <a:xfrm>
              <a:off x="5385412" y="3528562"/>
              <a:ext cx="74407" cy="134175"/>
            </a:xfrm>
            <a:custGeom>
              <a:rect b="b" l="l" r="r" t="t"/>
              <a:pathLst>
                <a:path extrusionOk="0" h="3208" w="1779">
                  <a:moveTo>
                    <a:pt x="285" y="1"/>
                  </a:moveTo>
                  <a:cubicBezTo>
                    <a:pt x="197" y="1"/>
                    <a:pt x="131" y="31"/>
                    <a:pt x="102" y="105"/>
                  </a:cubicBezTo>
                  <a:cubicBezTo>
                    <a:pt x="1" y="327"/>
                    <a:pt x="533" y="707"/>
                    <a:pt x="533" y="707"/>
                  </a:cubicBezTo>
                  <a:cubicBezTo>
                    <a:pt x="533" y="707"/>
                    <a:pt x="704" y="1299"/>
                    <a:pt x="805" y="1321"/>
                  </a:cubicBezTo>
                  <a:cubicBezTo>
                    <a:pt x="814" y="1323"/>
                    <a:pt x="823" y="1324"/>
                    <a:pt x="832" y="1324"/>
                  </a:cubicBezTo>
                  <a:cubicBezTo>
                    <a:pt x="915" y="1324"/>
                    <a:pt x="964" y="1249"/>
                    <a:pt x="964" y="1249"/>
                  </a:cubicBezTo>
                  <a:lnTo>
                    <a:pt x="1185" y="1641"/>
                  </a:lnTo>
                  <a:cubicBezTo>
                    <a:pt x="1185" y="1641"/>
                    <a:pt x="1166" y="1831"/>
                    <a:pt x="1205" y="1851"/>
                  </a:cubicBezTo>
                  <a:cubicBezTo>
                    <a:pt x="1211" y="1854"/>
                    <a:pt x="1218" y="1855"/>
                    <a:pt x="1224" y="1855"/>
                  </a:cubicBezTo>
                  <a:cubicBezTo>
                    <a:pt x="1263" y="1855"/>
                    <a:pt x="1287" y="1802"/>
                    <a:pt x="1287" y="1802"/>
                  </a:cubicBezTo>
                  <a:cubicBezTo>
                    <a:pt x="1287" y="1802"/>
                    <a:pt x="1296" y="1831"/>
                    <a:pt x="1356" y="1961"/>
                  </a:cubicBezTo>
                  <a:cubicBezTo>
                    <a:pt x="1407" y="2091"/>
                    <a:pt x="1195" y="2294"/>
                    <a:pt x="1246" y="2354"/>
                  </a:cubicBezTo>
                  <a:cubicBezTo>
                    <a:pt x="1260" y="2371"/>
                    <a:pt x="1274" y="2377"/>
                    <a:pt x="1287" y="2377"/>
                  </a:cubicBezTo>
                  <a:cubicBezTo>
                    <a:pt x="1309" y="2377"/>
                    <a:pt x="1328" y="2357"/>
                    <a:pt x="1340" y="2340"/>
                  </a:cubicBezTo>
                  <a:lnTo>
                    <a:pt x="1340" y="2340"/>
                  </a:lnTo>
                  <a:cubicBezTo>
                    <a:pt x="1306" y="2398"/>
                    <a:pt x="1227" y="2538"/>
                    <a:pt x="1195" y="2624"/>
                  </a:cubicBezTo>
                  <a:cubicBezTo>
                    <a:pt x="1175" y="2671"/>
                    <a:pt x="1190" y="2683"/>
                    <a:pt x="1213" y="2683"/>
                  </a:cubicBezTo>
                  <a:cubicBezTo>
                    <a:pt x="1233" y="2683"/>
                    <a:pt x="1259" y="2674"/>
                    <a:pt x="1272" y="2674"/>
                  </a:cubicBezTo>
                  <a:cubicBezTo>
                    <a:pt x="1282" y="2674"/>
                    <a:pt x="1285" y="2678"/>
                    <a:pt x="1274" y="2693"/>
                  </a:cubicBezTo>
                  <a:cubicBezTo>
                    <a:pt x="1226" y="2754"/>
                    <a:pt x="1034" y="3187"/>
                    <a:pt x="1065" y="3206"/>
                  </a:cubicBezTo>
                  <a:cubicBezTo>
                    <a:pt x="1067" y="3207"/>
                    <a:pt x="1069" y="3207"/>
                    <a:pt x="1072" y="3207"/>
                  </a:cubicBezTo>
                  <a:cubicBezTo>
                    <a:pt x="1115" y="3207"/>
                    <a:pt x="1276" y="3134"/>
                    <a:pt x="1445" y="2804"/>
                  </a:cubicBezTo>
                  <a:cubicBezTo>
                    <a:pt x="1537" y="2633"/>
                    <a:pt x="1566" y="2212"/>
                    <a:pt x="1566" y="2212"/>
                  </a:cubicBezTo>
                  <a:cubicBezTo>
                    <a:pt x="1566" y="1923"/>
                    <a:pt x="1496" y="1831"/>
                    <a:pt x="1566" y="1651"/>
                  </a:cubicBezTo>
                  <a:cubicBezTo>
                    <a:pt x="1606" y="1723"/>
                    <a:pt x="1649" y="1753"/>
                    <a:pt x="1682" y="1753"/>
                  </a:cubicBezTo>
                  <a:cubicBezTo>
                    <a:pt x="1754" y="1753"/>
                    <a:pt x="1778" y="1607"/>
                    <a:pt x="1626" y="1441"/>
                  </a:cubicBezTo>
                  <a:cubicBezTo>
                    <a:pt x="1506" y="878"/>
                    <a:pt x="1306" y="678"/>
                    <a:pt x="1306" y="678"/>
                  </a:cubicBezTo>
                  <a:lnTo>
                    <a:pt x="1306" y="678"/>
                  </a:lnTo>
                  <a:cubicBezTo>
                    <a:pt x="1306" y="678"/>
                    <a:pt x="1411" y="713"/>
                    <a:pt x="1505" y="713"/>
                  </a:cubicBezTo>
                  <a:cubicBezTo>
                    <a:pt x="1577" y="713"/>
                    <a:pt x="1642" y="692"/>
                    <a:pt x="1648" y="618"/>
                  </a:cubicBezTo>
                  <a:cubicBezTo>
                    <a:pt x="1665" y="471"/>
                    <a:pt x="1393" y="259"/>
                    <a:pt x="1081" y="259"/>
                  </a:cubicBezTo>
                  <a:cubicBezTo>
                    <a:pt x="1050" y="259"/>
                    <a:pt x="1018" y="262"/>
                    <a:pt x="986" y="266"/>
                  </a:cubicBezTo>
                  <a:cubicBezTo>
                    <a:pt x="748" y="131"/>
                    <a:pt x="469" y="1"/>
                    <a:pt x="285" y="1"/>
                  </a:cubicBezTo>
                  <a:close/>
                </a:path>
              </a:pathLst>
            </a:custGeom>
            <a:solidFill>
              <a:srgbClr val="F78181"/>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 name="Google Shape;1575;p43"/>
          <p:cNvGrpSpPr/>
          <p:nvPr/>
        </p:nvGrpSpPr>
        <p:grpSpPr>
          <a:xfrm>
            <a:off x="7580457" y="1589806"/>
            <a:ext cx="582006" cy="2843509"/>
            <a:chOff x="682067" y="1800236"/>
            <a:chExt cx="573744" cy="2803144"/>
          </a:xfrm>
        </p:grpSpPr>
        <p:sp>
          <p:nvSpPr>
            <p:cNvPr id="1576" name="Google Shape;1576;p43"/>
            <p:cNvSpPr/>
            <p:nvPr/>
          </p:nvSpPr>
          <p:spPr>
            <a:xfrm>
              <a:off x="836859" y="3646440"/>
              <a:ext cx="299314" cy="956940"/>
            </a:xfrm>
            <a:custGeom>
              <a:rect b="b" l="l" r="r" t="t"/>
              <a:pathLst>
                <a:path extrusionOk="0" h="4655" w="1456">
                  <a:moveTo>
                    <a:pt x="403" y="0"/>
                  </a:moveTo>
                  <a:cubicBezTo>
                    <a:pt x="1" y="1534"/>
                    <a:pt x="1" y="3058"/>
                    <a:pt x="403" y="4594"/>
                  </a:cubicBezTo>
                  <a:cubicBezTo>
                    <a:pt x="403" y="4623"/>
                    <a:pt x="552" y="4654"/>
                    <a:pt x="733" y="4654"/>
                  </a:cubicBezTo>
                  <a:cubicBezTo>
                    <a:pt x="904" y="4654"/>
                    <a:pt x="1053" y="4623"/>
                    <a:pt x="1053" y="4594"/>
                  </a:cubicBezTo>
                  <a:cubicBezTo>
                    <a:pt x="1455" y="3058"/>
                    <a:pt x="1455" y="1534"/>
                    <a:pt x="1053"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3"/>
            <p:cNvSpPr/>
            <p:nvPr/>
          </p:nvSpPr>
          <p:spPr>
            <a:xfrm>
              <a:off x="919498" y="3634106"/>
              <a:ext cx="134033" cy="24874"/>
            </a:xfrm>
            <a:custGeom>
              <a:rect b="b" l="l" r="r" t="t"/>
              <a:pathLst>
                <a:path extrusionOk="0" h="121" w="652">
                  <a:moveTo>
                    <a:pt x="331" y="0"/>
                  </a:moveTo>
                  <a:cubicBezTo>
                    <a:pt x="150" y="0"/>
                    <a:pt x="1" y="29"/>
                    <a:pt x="1" y="60"/>
                  </a:cubicBezTo>
                  <a:cubicBezTo>
                    <a:pt x="1" y="89"/>
                    <a:pt x="150" y="120"/>
                    <a:pt x="331" y="120"/>
                  </a:cubicBezTo>
                  <a:cubicBezTo>
                    <a:pt x="502" y="120"/>
                    <a:pt x="651" y="89"/>
                    <a:pt x="651" y="60"/>
                  </a:cubicBezTo>
                  <a:cubicBezTo>
                    <a:pt x="651" y="29"/>
                    <a:pt x="502" y="0"/>
                    <a:pt x="331"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3"/>
            <p:cNvSpPr/>
            <p:nvPr/>
          </p:nvSpPr>
          <p:spPr>
            <a:xfrm>
              <a:off x="847343" y="2355063"/>
              <a:ext cx="123960" cy="1303946"/>
            </a:xfrm>
            <a:custGeom>
              <a:rect b="b" l="l" r="r" t="t"/>
              <a:pathLst>
                <a:path extrusionOk="0" h="6343" w="603">
                  <a:moveTo>
                    <a:pt x="0" y="0"/>
                  </a:moveTo>
                  <a:lnTo>
                    <a:pt x="501" y="6342"/>
                  </a:lnTo>
                  <a:lnTo>
                    <a:pt x="602" y="6330"/>
                  </a:lnTo>
                  <a:lnTo>
                    <a:pt x="99"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3"/>
            <p:cNvSpPr/>
            <p:nvPr/>
          </p:nvSpPr>
          <p:spPr>
            <a:xfrm>
              <a:off x="999874" y="1953178"/>
              <a:ext cx="84696" cy="1705841"/>
            </a:xfrm>
            <a:custGeom>
              <a:rect b="b" l="l" r="r" t="t"/>
              <a:pathLst>
                <a:path extrusionOk="0" h="8298" w="412">
                  <a:moveTo>
                    <a:pt x="311" y="0"/>
                  </a:moveTo>
                  <a:lnTo>
                    <a:pt x="0" y="8297"/>
                  </a:lnTo>
                  <a:lnTo>
                    <a:pt x="92" y="8297"/>
                  </a:lnTo>
                  <a:lnTo>
                    <a:pt x="412" y="0"/>
                  </a:lnTo>
                  <a:close/>
                </a:path>
              </a:pathLst>
            </a:custGeom>
            <a:solidFill>
              <a:schemeClr val="accent5"/>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3"/>
            <p:cNvSpPr/>
            <p:nvPr/>
          </p:nvSpPr>
          <p:spPr>
            <a:xfrm>
              <a:off x="766555" y="3501720"/>
              <a:ext cx="202694" cy="72567"/>
            </a:xfrm>
            <a:custGeom>
              <a:rect b="b" l="l" r="r" t="t"/>
              <a:pathLst>
                <a:path extrusionOk="0" h="353" w="986">
                  <a:moveTo>
                    <a:pt x="806" y="1"/>
                  </a:moveTo>
                  <a:cubicBezTo>
                    <a:pt x="577" y="1"/>
                    <a:pt x="1" y="353"/>
                    <a:pt x="1" y="353"/>
                  </a:cubicBezTo>
                  <a:cubicBezTo>
                    <a:pt x="1" y="353"/>
                    <a:pt x="986" y="182"/>
                    <a:pt x="885" y="30"/>
                  </a:cubicBezTo>
                  <a:cubicBezTo>
                    <a:pt x="869" y="10"/>
                    <a:pt x="842" y="1"/>
                    <a:pt x="806"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3"/>
            <p:cNvSpPr/>
            <p:nvPr/>
          </p:nvSpPr>
          <p:spPr>
            <a:xfrm>
              <a:off x="711258" y="2855004"/>
              <a:ext cx="202078" cy="71334"/>
            </a:xfrm>
            <a:custGeom>
              <a:rect b="b" l="l" r="r" t="t"/>
              <a:pathLst>
                <a:path extrusionOk="0" h="347" w="983">
                  <a:moveTo>
                    <a:pt x="801" y="0"/>
                  </a:moveTo>
                  <a:cubicBezTo>
                    <a:pt x="583" y="0"/>
                    <a:pt x="0" y="347"/>
                    <a:pt x="0" y="347"/>
                  </a:cubicBezTo>
                  <a:cubicBezTo>
                    <a:pt x="0" y="347"/>
                    <a:pt x="983" y="178"/>
                    <a:pt x="872" y="27"/>
                  </a:cubicBezTo>
                  <a:cubicBezTo>
                    <a:pt x="859" y="8"/>
                    <a:pt x="834" y="0"/>
                    <a:pt x="801"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3"/>
            <p:cNvSpPr/>
            <p:nvPr/>
          </p:nvSpPr>
          <p:spPr>
            <a:xfrm>
              <a:off x="777039" y="2703500"/>
              <a:ext cx="140200" cy="156646"/>
            </a:xfrm>
            <a:custGeom>
              <a:rect b="b" l="l" r="r" t="t"/>
              <a:pathLst>
                <a:path extrusionOk="0" h="762" w="682">
                  <a:moveTo>
                    <a:pt x="1" y="0"/>
                  </a:moveTo>
                  <a:lnTo>
                    <a:pt x="1" y="0"/>
                  </a:lnTo>
                  <a:cubicBezTo>
                    <a:pt x="1" y="1"/>
                    <a:pt x="394" y="761"/>
                    <a:pt x="542" y="761"/>
                  </a:cubicBezTo>
                  <a:cubicBezTo>
                    <a:pt x="554" y="761"/>
                    <a:pt x="565" y="756"/>
                    <a:pt x="574" y="744"/>
                  </a:cubicBezTo>
                  <a:cubicBezTo>
                    <a:pt x="682" y="602"/>
                    <a:pt x="1" y="1"/>
                    <a:pt x="1"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3"/>
            <p:cNvSpPr/>
            <p:nvPr/>
          </p:nvSpPr>
          <p:spPr>
            <a:xfrm>
              <a:off x="754221" y="2470798"/>
              <a:ext cx="140817" cy="156235"/>
            </a:xfrm>
            <a:custGeom>
              <a:rect b="b" l="l" r="r" t="t"/>
              <a:pathLst>
                <a:path extrusionOk="0" h="760" w="685">
                  <a:moveTo>
                    <a:pt x="1" y="1"/>
                  </a:moveTo>
                  <a:cubicBezTo>
                    <a:pt x="1" y="1"/>
                    <a:pt x="394" y="759"/>
                    <a:pt x="542" y="759"/>
                  </a:cubicBezTo>
                  <a:cubicBezTo>
                    <a:pt x="555" y="759"/>
                    <a:pt x="565" y="754"/>
                    <a:pt x="574" y="742"/>
                  </a:cubicBezTo>
                  <a:cubicBezTo>
                    <a:pt x="685" y="603"/>
                    <a:pt x="1" y="1"/>
                    <a:pt x="1"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3"/>
            <p:cNvSpPr/>
            <p:nvPr/>
          </p:nvSpPr>
          <p:spPr>
            <a:xfrm>
              <a:off x="925459" y="2625385"/>
              <a:ext cx="140406" cy="158085"/>
            </a:xfrm>
            <a:custGeom>
              <a:rect b="b" l="l" r="r" t="t"/>
              <a:pathLst>
                <a:path extrusionOk="0" h="769" w="683">
                  <a:moveTo>
                    <a:pt x="1" y="0"/>
                  </a:moveTo>
                  <a:lnTo>
                    <a:pt x="1" y="0"/>
                  </a:lnTo>
                  <a:cubicBezTo>
                    <a:pt x="1" y="0"/>
                    <a:pt x="399" y="768"/>
                    <a:pt x="545" y="768"/>
                  </a:cubicBezTo>
                  <a:cubicBezTo>
                    <a:pt x="556" y="768"/>
                    <a:pt x="566" y="764"/>
                    <a:pt x="574" y="754"/>
                  </a:cubicBezTo>
                  <a:cubicBezTo>
                    <a:pt x="682" y="602"/>
                    <a:pt x="1" y="0"/>
                    <a:pt x="1"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3"/>
            <p:cNvSpPr/>
            <p:nvPr/>
          </p:nvSpPr>
          <p:spPr>
            <a:xfrm>
              <a:off x="944371" y="2155046"/>
              <a:ext cx="140200" cy="155824"/>
            </a:xfrm>
            <a:custGeom>
              <a:rect b="b" l="l" r="r" t="t"/>
              <a:pathLst>
                <a:path extrusionOk="0" h="758" w="682">
                  <a:moveTo>
                    <a:pt x="0" y="1"/>
                  </a:moveTo>
                  <a:cubicBezTo>
                    <a:pt x="0" y="1"/>
                    <a:pt x="394" y="758"/>
                    <a:pt x="541" y="758"/>
                  </a:cubicBezTo>
                  <a:cubicBezTo>
                    <a:pt x="553" y="758"/>
                    <a:pt x="563" y="753"/>
                    <a:pt x="571" y="742"/>
                  </a:cubicBezTo>
                  <a:cubicBezTo>
                    <a:pt x="682" y="603"/>
                    <a:pt x="0" y="1"/>
                    <a:pt x="0"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3"/>
            <p:cNvSpPr/>
            <p:nvPr/>
          </p:nvSpPr>
          <p:spPr>
            <a:xfrm>
              <a:off x="735926" y="3204880"/>
              <a:ext cx="204133" cy="72567"/>
            </a:xfrm>
            <a:custGeom>
              <a:rect b="b" l="l" r="r" t="t"/>
              <a:pathLst>
                <a:path extrusionOk="0" h="353" w="993">
                  <a:moveTo>
                    <a:pt x="807" y="0"/>
                  </a:moveTo>
                  <a:cubicBezTo>
                    <a:pt x="584" y="0"/>
                    <a:pt x="1" y="352"/>
                    <a:pt x="1" y="352"/>
                  </a:cubicBezTo>
                  <a:cubicBezTo>
                    <a:pt x="1" y="352"/>
                    <a:pt x="993" y="181"/>
                    <a:pt x="882" y="29"/>
                  </a:cubicBezTo>
                  <a:cubicBezTo>
                    <a:pt x="868" y="9"/>
                    <a:pt x="842" y="0"/>
                    <a:pt x="807"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3"/>
            <p:cNvSpPr/>
            <p:nvPr/>
          </p:nvSpPr>
          <p:spPr>
            <a:xfrm>
              <a:off x="711258" y="3143004"/>
              <a:ext cx="208862" cy="58588"/>
            </a:xfrm>
            <a:custGeom>
              <a:rect b="b" l="l" r="r" t="t"/>
              <a:pathLst>
                <a:path extrusionOk="0" h="285" w="1016">
                  <a:moveTo>
                    <a:pt x="0" y="1"/>
                  </a:moveTo>
                  <a:cubicBezTo>
                    <a:pt x="0" y="1"/>
                    <a:pt x="675" y="285"/>
                    <a:pt x="923" y="285"/>
                  </a:cubicBezTo>
                  <a:cubicBezTo>
                    <a:pt x="981" y="285"/>
                    <a:pt x="1016" y="269"/>
                    <a:pt x="1014" y="232"/>
                  </a:cubicBezTo>
                  <a:cubicBezTo>
                    <a:pt x="1002" y="20"/>
                    <a:pt x="0" y="1"/>
                    <a:pt x="0"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3"/>
            <p:cNvSpPr/>
            <p:nvPr/>
          </p:nvSpPr>
          <p:spPr>
            <a:xfrm>
              <a:off x="975001" y="2893651"/>
              <a:ext cx="76473" cy="188921"/>
            </a:xfrm>
            <a:custGeom>
              <a:rect b="b" l="l" r="r" t="t"/>
              <a:pathLst>
                <a:path extrusionOk="0" h="919" w="372">
                  <a:moveTo>
                    <a:pt x="1" y="0"/>
                  </a:moveTo>
                  <a:cubicBezTo>
                    <a:pt x="1" y="0"/>
                    <a:pt x="47" y="918"/>
                    <a:pt x="192" y="918"/>
                  </a:cubicBezTo>
                  <a:cubicBezTo>
                    <a:pt x="199" y="918"/>
                    <a:pt x="206" y="916"/>
                    <a:pt x="213" y="913"/>
                  </a:cubicBezTo>
                  <a:cubicBezTo>
                    <a:pt x="371" y="833"/>
                    <a:pt x="1" y="0"/>
                    <a:pt x="1"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3"/>
            <p:cNvSpPr/>
            <p:nvPr/>
          </p:nvSpPr>
          <p:spPr>
            <a:xfrm>
              <a:off x="999874" y="2883167"/>
              <a:ext cx="113476" cy="202283"/>
            </a:xfrm>
            <a:custGeom>
              <a:rect b="b" l="l" r="r" t="t"/>
              <a:pathLst>
                <a:path extrusionOk="0" h="984" w="552">
                  <a:moveTo>
                    <a:pt x="551" y="0"/>
                  </a:moveTo>
                  <a:cubicBezTo>
                    <a:pt x="551" y="1"/>
                    <a:pt x="0" y="973"/>
                    <a:pt x="200" y="983"/>
                  </a:cubicBezTo>
                  <a:cubicBezTo>
                    <a:pt x="202" y="983"/>
                    <a:pt x="204" y="983"/>
                    <a:pt x="206" y="983"/>
                  </a:cubicBezTo>
                  <a:cubicBezTo>
                    <a:pt x="405" y="983"/>
                    <a:pt x="551" y="1"/>
                    <a:pt x="551"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3"/>
            <p:cNvSpPr/>
            <p:nvPr/>
          </p:nvSpPr>
          <p:spPr>
            <a:xfrm>
              <a:off x="828431" y="2452091"/>
              <a:ext cx="120054" cy="175559"/>
            </a:xfrm>
            <a:custGeom>
              <a:rect b="b" l="l" r="r" t="t"/>
              <a:pathLst>
                <a:path extrusionOk="0" h="854" w="584">
                  <a:moveTo>
                    <a:pt x="584" y="0"/>
                  </a:moveTo>
                  <a:lnTo>
                    <a:pt x="584" y="0"/>
                  </a:lnTo>
                  <a:cubicBezTo>
                    <a:pt x="583" y="1"/>
                    <a:pt x="1" y="814"/>
                    <a:pt x="182" y="853"/>
                  </a:cubicBezTo>
                  <a:cubicBezTo>
                    <a:pt x="185" y="853"/>
                    <a:pt x="188" y="853"/>
                    <a:pt x="191" y="853"/>
                  </a:cubicBezTo>
                  <a:cubicBezTo>
                    <a:pt x="370" y="853"/>
                    <a:pt x="584" y="1"/>
                    <a:pt x="584"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3"/>
            <p:cNvSpPr/>
            <p:nvPr/>
          </p:nvSpPr>
          <p:spPr>
            <a:xfrm>
              <a:off x="682067" y="2293187"/>
              <a:ext cx="183782" cy="78323"/>
            </a:xfrm>
            <a:custGeom>
              <a:rect b="b" l="l" r="r" t="t"/>
              <a:pathLst>
                <a:path extrusionOk="0" h="381" w="894">
                  <a:moveTo>
                    <a:pt x="0" y="0"/>
                  </a:moveTo>
                  <a:cubicBezTo>
                    <a:pt x="0" y="0"/>
                    <a:pt x="629" y="380"/>
                    <a:pt x="826" y="380"/>
                  </a:cubicBezTo>
                  <a:cubicBezTo>
                    <a:pt x="860" y="380"/>
                    <a:pt x="881" y="369"/>
                    <a:pt x="884" y="342"/>
                  </a:cubicBezTo>
                  <a:cubicBezTo>
                    <a:pt x="894" y="162"/>
                    <a:pt x="0" y="0"/>
                    <a:pt x="0"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3"/>
            <p:cNvSpPr/>
            <p:nvPr/>
          </p:nvSpPr>
          <p:spPr>
            <a:xfrm>
              <a:off x="825553" y="2175808"/>
              <a:ext cx="67017" cy="192621"/>
            </a:xfrm>
            <a:custGeom>
              <a:rect b="b" l="l" r="r" t="t"/>
              <a:pathLst>
                <a:path extrusionOk="0" h="937" w="326">
                  <a:moveTo>
                    <a:pt x="65" y="1"/>
                  </a:moveTo>
                  <a:cubicBezTo>
                    <a:pt x="65" y="1"/>
                    <a:pt x="0" y="936"/>
                    <a:pt x="150" y="936"/>
                  </a:cubicBezTo>
                  <a:cubicBezTo>
                    <a:pt x="155" y="936"/>
                    <a:pt x="161" y="935"/>
                    <a:pt x="167" y="933"/>
                  </a:cubicBezTo>
                  <a:cubicBezTo>
                    <a:pt x="326" y="872"/>
                    <a:pt x="66" y="1"/>
                    <a:pt x="65"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3"/>
            <p:cNvSpPr/>
            <p:nvPr/>
          </p:nvSpPr>
          <p:spPr>
            <a:xfrm>
              <a:off x="913125" y="3210842"/>
              <a:ext cx="117999" cy="173709"/>
            </a:xfrm>
            <a:custGeom>
              <a:rect b="b" l="l" r="r" t="t"/>
              <a:pathLst>
                <a:path extrusionOk="0" h="845" w="574">
                  <a:moveTo>
                    <a:pt x="574" y="0"/>
                  </a:moveTo>
                  <a:cubicBezTo>
                    <a:pt x="574" y="1"/>
                    <a:pt x="1" y="814"/>
                    <a:pt x="172" y="843"/>
                  </a:cubicBezTo>
                  <a:cubicBezTo>
                    <a:pt x="176" y="844"/>
                    <a:pt x="180" y="844"/>
                    <a:pt x="184" y="844"/>
                  </a:cubicBezTo>
                  <a:cubicBezTo>
                    <a:pt x="362" y="844"/>
                    <a:pt x="574" y="1"/>
                    <a:pt x="574"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3"/>
            <p:cNvSpPr/>
            <p:nvPr/>
          </p:nvSpPr>
          <p:spPr>
            <a:xfrm>
              <a:off x="849399" y="2528357"/>
              <a:ext cx="212356" cy="119232"/>
            </a:xfrm>
            <a:custGeom>
              <a:rect b="b" l="l" r="r" t="t"/>
              <a:pathLst>
                <a:path extrusionOk="0" h="580" w="1033">
                  <a:moveTo>
                    <a:pt x="1033" y="0"/>
                  </a:moveTo>
                  <a:cubicBezTo>
                    <a:pt x="1033" y="0"/>
                    <a:pt x="0" y="421"/>
                    <a:pt x="149" y="564"/>
                  </a:cubicBezTo>
                  <a:cubicBezTo>
                    <a:pt x="162" y="575"/>
                    <a:pt x="180" y="580"/>
                    <a:pt x="200" y="580"/>
                  </a:cubicBezTo>
                  <a:cubicBezTo>
                    <a:pt x="421" y="580"/>
                    <a:pt x="1033" y="0"/>
                    <a:pt x="1033"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3"/>
            <p:cNvSpPr/>
            <p:nvPr/>
          </p:nvSpPr>
          <p:spPr>
            <a:xfrm>
              <a:off x="1014059" y="2121949"/>
              <a:ext cx="120054" cy="175970"/>
            </a:xfrm>
            <a:custGeom>
              <a:rect b="b" l="l" r="r" t="t"/>
              <a:pathLst>
                <a:path extrusionOk="0" h="856" w="584">
                  <a:moveTo>
                    <a:pt x="584" y="0"/>
                  </a:moveTo>
                  <a:cubicBezTo>
                    <a:pt x="583" y="1"/>
                    <a:pt x="1" y="814"/>
                    <a:pt x="181" y="855"/>
                  </a:cubicBezTo>
                  <a:cubicBezTo>
                    <a:pt x="184" y="856"/>
                    <a:pt x="187" y="856"/>
                    <a:pt x="190" y="856"/>
                  </a:cubicBezTo>
                  <a:cubicBezTo>
                    <a:pt x="369" y="856"/>
                    <a:pt x="583" y="1"/>
                    <a:pt x="584"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3"/>
            <p:cNvSpPr/>
            <p:nvPr/>
          </p:nvSpPr>
          <p:spPr>
            <a:xfrm>
              <a:off x="1034821" y="2198626"/>
              <a:ext cx="212562" cy="118821"/>
            </a:xfrm>
            <a:custGeom>
              <a:rect b="b" l="l" r="r" t="t"/>
              <a:pathLst>
                <a:path extrusionOk="0" h="578" w="1034">
                  <a:moveTo>
                    <a:pt x="1034" y="1"/>
                  </a:moveTo>
                  <a:cubicBezTo>
                    <a:pt x="1034" y="1"/>
                    <a:pt x="1" y="422"/>
                    <a:pt x="150" y="562"/>
                  </a:cubicBezTo>
                  <a:cubicBezTo>
                    <a:pt x="163" y="573"/>
                    <a:pt x="181" y="578"/>
                    <a:pt x="201" y="578"/>
                  </a:cubicBezTo>
                  <a:cubicBezTo>
                    <a:pt x="422" y="578"/>
                    <a:pt x="1034" y="1"/>
                    <a:pt x="1034"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3"/>
            <p:cNvSpPr/>
            <p:nvPr/>
          </p:nvSpPr>
          <p:spPr>
            <a:xfrm>
              <a:off x="1001725" y="2584271"/>
              <a:ext cx="120054" cy="175559"/>
            </a:xfrm>
            <a:custGeom>
              <a:rect b="b" l="l" r="r" t="t"/>
              <a:pathLst>
                <a:path extrusionOk="0" h="854" w="584">
                  <a:moveTo>
                    <a:pt x="583" y="0"/>
                  </a:moveTo>
                  <a:lnTo>
                    <a:pt x="583" y="0"/>
                  </a:lnTo>
                  <a:cubicBezTo>
                    <a:pt x="583" y="0"/>
                    <a:pt x="1" y="821"/>
                    <a:pt x="181" y="853"/>
                  </a:cubicBezTo>
                  <a:cubicBezTo>
                    <a:pt x="184" y="853"/>
                    <a:pt x="187" y="853"/>
                    <a:pt x="190" y="853"/>
                  </a:cubicBezTo>
                  <a:cubicBezTo>
                    <a:pt x="369" y="853"/>
                    <a:pt x="583" y="0"/>
                    <a:pt x="583"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3"/>
            <p:cNvSpPr/>
            <p:nvPr/>
          </p:nvSpPr>
          <p:spPr>
            <a:xfrm>
              <a:off x="1016114" y="2656425"/>
              <a:ext cx="212973" cy="117382"/>
            </a:xfrm>
            <a:custGeom>
              <a:rect b="b" l="l" r="r" t="t"/>
              <a:pathLst>
                <a:path extrusionOk="0" h="571" w="1036">
                  <a:moveTo>
                    <a:pt x="1036" y="1"/>
                  </a:moveTo>
                  <a:cubicBezTo>
                    <a:pt x="1036" y="1"/>
                    <a:pt x="0" y="422"/>
                    <a:pt x="152" y="552"/>
                  </a:cubicBezTo>
                  <a:cubicBezTo>
                    <a:pt x="166" y="565"/>
                    <a:pt x="184" y="571"/>
                    <a:pt x="207" y="571"/>
                  </a:cubicBezTo>
                  <a:cubicBezTo>
                    <a:pt x="430" y="571"/>
                    <a:pt x="1036" y="1"/>
                    <a:pt x="1036"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3"/>
            <p:cNvSpPr/>
            <p:nvPr/>
          </p:nvSpPr>
          <p:spPr>
            <a:xfrm>
              <a:off x="1038727" y="1800236"/>
              <a:ext cx="72567" cy="192416"/>
            </a:xfrm>
            <a:custGeom>
              <a:rect b="b" l="l" r="r" t="t"/>
              <a:pathLst>
                <a:path extrusionOk="0" h="936" w="353">
                  <a:moveTo>
                    <a:pt x="283" y="0"/>
                  </a:moveTo>
                  <a:cubicBezTo>
                    <a:pt x="283" y="1"/>
                    <a:pt x="0" y="935"/>
                    <a:pt x="164" y="935"/>
                  </a:cubicBezTo>
                  <a:cubicBezTo>
                    <a:pt x="167" y="935"/>
                    <a:pt x="170" y="935"/>
                    <a:pt x="172" y="935"/>
                  </a:cubicBezTo>
                  <a:cubicBezTo>
                    <a:pt x="353" y="903"/>
                    <a:pt x="283" y="1"/>
                    <a:pt x="283"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3"/>
            <p:cNvSpPr/>
            <p:nvPr/>
          </p:nvSpPr>
          <p:spPr>
            <a:xfrm>
              <a:off x="1043249" y="1886780"/>
              <a:ext cx="212562" cy="117999"/>
            </a:xfrm>
            <a:custGeom>
              <a:rect b="b" l="l" r="r" t="t"/>
              <a:pathLst>
                <a:path extrusionOk="0" h="574" w="1034">
                  <a:moveTo>
                    <a:pt x="1034" y="1"/>
                  </a:moveTo>
                  <a:cubicBezTo>
                    <a:pt x="1034" y="1"/>
                    <a:pt x="1" y="412"/>
                    <a:pt x="150" y="554"/>
                  </a:cubicBezTo>
                  <a:cubicBezTo>
                    <a:pt x="164" y="567"/>
                    <a:pt x="183" y="573"/>
                    <a:pt x="205" y="573"/>
                  </a:cubicBezTo>
                  <a:cubicBezTo>
                    <a:pt x="430" y="573"/>
                    <a:pt x="1034" y="1"/>
                    <a:pt x="1034"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3"/>
            <p:cNvSpPr/>
            <p:nvPr/>
          </p:nvSpPr>
          <p:spPr>
            <a:xfrm>
              <a:off x="777039" y="3297386"/>
              <a:ext cx="173503" cy="111420"/>
            </a:xfrm>
            <a:custGeom>
              <a:rect b="b" l="l" r="r" t="t"/>
              <a:pathLst>
                <a:path extrusionOk="0" h="542" w="844">
                  <a:moveTo>
                    <a:pt x="1" y="1"/>
                  </a:moveTo>
                  <a:cubicBezTo>
                    <a:pt x="1" y="1"/>
                    <a:pt x="579" y="541"/>
                    <a:pt x="743" y="541"/>
                  </a:cubicBezTo>
                  <a:cubicBezTo>
                    <a:pt x="763" y="541"/>
                    <a:pt x="777" y="533"/>
                    <a:pt x="783" y="514"/>
                  </a:cubicBezTo>
                  <a:cubicBezTo>
                    <a:pt x="843" y="343"/>
                    <a:pt x="1" y="1"/>
                    <a:pt x="1"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3"/>
            <p:cNvSpPr/>
            <p:nvPr/>
          </p:nvSpPr>
          <p:spPr>
            <a:xfrm>
              <a:off x="876123" y="2788194"/>
              <a:ext cx="202078" cy="72362"/>
            </a:xfrm>
            <a:custGeom>
              <a:rect b="b" l="l" r="r" t="t"/>
              <a:pathLst>
                <a:path extrusionOk="0" h="352" w="983">
                  <a:moveTo>
                    <a:pt x="982" y="0"/>
                  </a:moveTo>
                  <a:lnTo>
                    <a:pt x="982" y="0"/>
                  </a:lnTo>
                  <a:cubicBezTo>
                    <a:pt x="982" y="0"/>
                    <a:pt x="0" y="171"/>
                    <a:pt x="101" y="323"/>
                  </a:cubicBezTo>
                  <a:cubicBezTo>
                    <a:pt x="115" y="343"/>
                    <a:pt x="141" y="352"/>
                    <a:pt x="176" y="352"/>
                  </a:cubicBezTo>
                  <a:cubicBezTo>
                    <a:pt x="399" y="352"/>
                    <a:pt x="982" y="0"/>
                    <a:pt x="982"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3"/>
            <p:cNvSpPr/>
            <p:nvPr/>
          </p:nvSpPr>
          <p:spPr>
            <a:xfrm>
              <a:off x="820620" y="3493497"/>
              <a:ext cx="189743" cy="51599"/>
            </a:xfrm>
            <a:custGeom>
              <a:rect b="b" l="l" r="r" t="t"/>
              <a:pathLst>
                <a:path extrusionOk="0" h="251" w="923">
                  <a:moveTo>
                    <a:pt x="0" y="0"/>
                  </a:moveTo>
                  <a:cubicBezTo>
                    <a:pt x="0" y="0"/>
                    <a:pt x="604" y="251"/>
                    <a:pt x="835" y="251"/>
                  </a:cubicBezTo>
                  <a:cubicBezTo>
                    <a:pt x="889" y="251"/>
                    <a:pt x="923" y="237"/>
                    <a:pt x="923" y="202"/>
                  </a:cubicBezTo>
                  <a:cubicBezTo>
                    <a:pt x="913" y="22"/>
                    <a:pt x="1" y="0"/>
                    <a:pt x="0"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3"/>
            <p:cNvSpPr/>
            <p:nvPr/>
          </p:nvSpPr>
          <p:spPr>
            <a:xfrm>
              <a:off x="979934" y="3340966"/>
              <a:ext cx="69484" cy="192416"/>
            </a:xfrm>
            <a:custGeom>
              <a:rect b="b" l="l" r="r" t="t"/>
              <a:pathLst>
                <a:path extrusionOk="0" h="936" w="338">
                  <a:moveTo>
                    <a:pt x="78" y="1"/>
                  </a:moveTo>
                  <a:cubicBezTo>
                    <a:pt x="78" y="1"/>
                    <a:pt x="1" y="935"/>
                    <a:pt x="152" y="935"/>
                  </a:cubicBezTo>
                  <a:cubicBezTo>
                    <a:pt x="157" y="935"/>
                    <a:pt x="162" y="934"/>
                    <a:pt x="167" y="932"/>
                  </a:cubicBezTo>
                  <a:cubicBezTo>
                    <a:pt x="338" y="872"/>
                    <a:pt x="78" y="1"/>
                    <a:pt x="78"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3"/>
            <p:cNvSpPr/>
            <p:nvPr/>
          </p:nvSpPr>
          <p:spPr>
            <a:xfrm>
              <a:off x="1016114" y="3520838"/>
              <a:ext cx="190360" cy="53449"/>
            </a:xfrm>
            <a:custGeom>
              <a:rect b="b" l="l" r="r" t="t"/>
              <a:pathLst>
                <a:path extrusionOk="0" h="260" w="926">
                  <a:moveTo>
                    <a:pt x="85" y="0"/>
                  </a:moveTo>
                  <a:cubicBezTo>
                    <a:pt x="33" y="0"/>
                    <a:pt x="0" y="14"/>
                    <a:pt x="0" y="48"/>
                  </a:cubicBezTo>
                  <a:cubicBezTo>
                    <a:pt x="13" y="228"/>
                    <a:pt x="925" y="260"/>
                    <a:pt x="925" y="260"/>
                  </a:cubicBezTo>
                  <a:cubicBezTo>
                    <a:pt x="925" y="260"/>
                    <a:pt x="314" y="0"/>
                    <a:pt x="85"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3"/>
            <p:cNvSpPr/>
            <p:nvPr/>
          </p:nvSpPr>
          <p:spPr>
            <a:xfrm>
              <a:off x="911275" y="3326576"/>
              <a:ext cx="202078" cy="72362"/>
            </a:xfrm>
            <a:custGeom>
              <a:rect b="b" l="l" r="r" t="t"/>
              <a:pathLst>
                <a:path extrusionOk="0" h="352" w="983">
                  <a:moveTo>
                    <a:pt x="982" y="1"/>
                  </a:moveTo>
                  <a:lnTo>
                    <a:pt x="982" y="1"/>
                  </a:lnTo>
                  <a:cubicBezTo>
                    <a:pt x="982" y="1"/>
                    <a:pt x="0" y="172"/>
                    <a:pt x="101" y="321"/>
                  </a:cubicBezTo>
                  <a:cubicBezTo>
                    <a:pt x="116" y="342"/>
                    <a:pt x="144" y="351"/>
                    <a:pt x="181" y="351"/>
                  </a:cubicBezTo>
                  <a:cubicBezTo>
                    <a:pt x="409" y="351"/>
                    <a:pt x="982" y="1"/>
                    <a:pt x="982"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3"/>
            <p:cNvSpPr/>
            <p:nvPr/>
          </p:nvSpPr>
          <p:spPr>
            <a:xfrm>
              <a:off x="1010153" y="3033642"/>
              <a:ext cx="202078" cy="72156"/>
            </a:xfrm>
            <a:custGeom>
              <a:rect b="b" l="l" r="r" t="t"/>
              <a:pathLst>
                <a:path extrusionOk="0" h="351" w="983">
                  <a:moveTo>
                    <a:pt x="983" y="0"/>
                  </a:moveTo>
                  <a:lnTo>
                    <a:pt x="983" y="0"/>
                  </a:lnTo>
                  <a:cubicBezTo>
                    <a:pt x="983" y="0"/>
                    <a:pt x="1" y="171"/>
                    <a:pt x="102" y="321"/>
                  </a:cubicBezTo>
                  <a:cubicBezTo>
                    <a:pt x="115" y="342"/>
                    <a:pt x="142" y="351"/>
                    <a:pt x="178" y="351"/>
                  </a:cubicBezTo>
                  <a:cubicBezTo>
                    <a:pt x="402" y="351"/>
                    <a:pt x="983" y="0"/>
                    <a:pt x="983"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3"/>
            <p:cNvSpPr/>
            <p:nvPr/>
          </p:nvSpPr>
          <p:spPr>
            <a:xfrm>
              <a:off x="1051266" y="1953178"/>
              <a:ext cx="204545" cy="72156"/>
            </a:xfrm>
            <a:custGeom>
              <a:rect b="b" l="l" r="r" t="t"/>
              <a:pathLst>
                <a:path extrusionOk="0" h="351" w="995">
                  <a:moveTo>
                    <a:pt x="995" y="0"/>
                  </a:moveTo>
                  <a:lnTo>
                    <a:pt x="995" y="0"/>
                  </a:lnTo>
                  <a:cubicBezTo>
                    <a:pt x="995" y="0"/>
                    <a:pt x="0" y="171"/>
                    <a:pt x="111" y="321"/>
                  </a:cubicBezTo>
                  <a:cubicBezTo>
                    <a:pt x="125" y="342"/>
                    <a:pt x="152" y="351"/>
                    <a:pt x="188" y="351"/>
                  </a:cubicBezTo>
                  <a:cubicBezTo>
                    <a:pt x="414" y="351"/>
                    <a:pt x="995" y="0"/>
                    <a:pt x="995"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3"/>
            <p:cNvSpPr/>
            <p:nvPr/>
          </p:nvSpPr>
          <p:spPr>
            <a:xfrm>
              <a:off x="929570" y="3504598"/>
              <a:ext cx="173298" cy="110804"/>
            </a:xfrm>
            <a:custGeom>
              <a:rect b="b" l="l" r="r" t="t"/>
              <a:pathLst>
                <a:path extrusionOk="0" h="539" w="843">
                  <a:moveTo>
                    <a:pt x="101" y="1"/>
                  </a:moveTo>
                  <a:cubicBezTo>
                    <a:pt x="80" y="1"/>
                    <a:pt x="66" y="9"/>
                    <a:pt x="60" y="28"/>
                  </a:cubicBezTo>
                  <a:cubicBezTo>
                    <a:pt x="0" y="197"/>
                    <a:pt x="843" y="539"/>
                    <a:pt x="843" y="539"/>
                  </a:cubicBezTo>
                  <a:cubicBezTo>
                    <a:pt x="843" y="539"/>
                    <a:pt x="265" y="1"/>
                    <a:pt x="101"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3"/>
            <p:cNvSpPr/>
            <p:nvPr/>
          </p:nvSpPr>
          <p:spPr>
            <a:xfrm>
              <a:off x="746410" y="2967860"/>
              <a:ext cx="173298" cy="110804"/>
            </a:xfrm>
            <a:custGeom>
              <a:rect b="b" l="l" r="r" t="t"/>
              <a:pathLst>
                <a:path extrusionOk="0" h="539" w="843">
                  <a:moveTo>
                    <a:pt x="0" y="0"/>
                  </a:moveTo>
                  <a:cubicBezTo>
                    <a:pt x="0" y="0"/>
                    <a:pt x="578" y="538"/>
                    <a:pt x="749" y="538"/>
                  </a:cubicBezTo>
                  <a:cubicBezTo>
                    <a:pt x="771" y="538"/>
                    <a:pt x="786" y="530"/>
                    <a:pt x="792" y="511"/>
                  </a:cubicBezTo>
                  <a:cubicBezTo>
                    <a:pt x="843" y="330"/>
                    <a:pt x="0" y="0"/>
                    <a:pt x="0" y="0"/>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3"/>
            <p:cNvSpPr/>
            <p:nvPr/>
          </p:nvSpPr>
          <p:spPr>
            <a:xfrm>
              <a:off x="884551" y="3058310"/>
              <a:ext cx="140200" cy="163636"/>
            </a:xfrm>
            <a:custGeom>
              <a:rect b="b" l="l" r="r" t="t"/>
              <a:pathLst>
                <a:path extrusionOk="0" h="796" w="682">
                  <a:moveTo>
                    <a:pt x="681" y="1"/>
                  </a:moveTo>
                  <a:cubicBezTo>
                    <a:pt x="681" y="1"/>
                    <a:pt x="0" y="733"/>
                    <a:pt x="171" y="793"/>
                  </a:cubicBezTo>
                  <a:cubicBezTo>
                    <a:pt x="176" y="794"/>
                    <a:pt x="182" y="795"/>
                    <a:pt x="187" y="795"/>
                  </a:cubicBezTo>
                  <a:cubicBezTo>
                    <a:pt x="370" y="795"/>
                    <a:pt x="681" y="1"/>
                    <a:pt x="681"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3"/>
            <p:cNvSpPr/>
            <p:nvPr/>
          </p:nvSpPr>
          <p:spPr>
            <a:xfrm>
              <a:off x="863583" y="2907835"/>
              <a:ext cx="140406" cy="161786"/>
            </a:xfrm>
            <a:custGeom>
              <a:rect b="b" l="l" r="r" t="t"/>
              <a:pathLst>
                <a:path extrusionOk="0" h="787" w="683">
                  <a:moveTo>
                    <a:pt x="682" y="1"/>
                  </a:moveTo>
                  <a:cubicBezTo>
                    <a:pt x="682" y="1"/>
                    <a:pt x="1" y="733"/>
                    <a:pt x="172" y="783"/>
                  </a:cubicBezTo>
                  <a:cubicBezTo>
                    <a:pt x="178" y="785"/>
                    <a:pt x="184" y="786"/>
                    <a:pt x="191" y="786"/>
                  </a:cubicBezTo>
                  <a:cubicBezTo>
                    <a:pt x="375" y="786"/>
                    <a:pt x="682" y="1"/>
                    <a:pt x="682" y="1"/>
                  </a:cubicBezTo>
                  <a:close/>
                </a:path>
              </a:pathLst>
            </a:custGeom>
            <a:solidFill>
              <a:schemeClr val="accent3"/>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6" name="Shape 1616"/>
        <p:cNvGrpSpPr/>
        <p:nvPr/>
      </p:nvGrpSpPr>
      <p:grpSpPr>
        <a:xfrm>
          <a:off x="0" y="0"/>
          <a:ext cx="0" cy="0"/>
          <a:chOff x="0" y="0"/>
          <a:chExt cx="0" cy="0"/>
        </a:xfrm>
      </p:grpSpPr>
      <p:sp>
        <p:nvSpPr>
          <p:cNvPr id="1617" name="Google Shape;1617;p44"/>
          <p:cNvSpPr txBox="1"/>
          <p:nvPr>
            <p:ph type="title"/>
          </p:nvPr>
        </p:nvSpPr>
        <p:spPr>
          <a:xfrm>
            <a:off x="720000" y="429300"/>
            <a:ext cx="7704000" cy="58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a:t>
            </a:r>
            <a:r>
              <a:rPr lang="en">
                <a:solidFill>
                  <a:schemeClr val="accent3"/>
                </a:solidFill>
              </a:rPr>
              <a:t>I DO</a:t>
            </a:r>
            <a:endParaRPr>
              <a:solidFill>
                <a:schemeClr val="accent3"/>
              </a:solidFill>
            </a:endParaRPr>
          </a:p>
        </p:txBody>
      </p:sp>
      <p:sp>
        <p:nvSpPr>
          <p:cNvPr id="1618" name="Google Shape;1618;p44"/>
          <p:cNvSpPr txBox="1"/>
          <p:nvPr>
            <p:ph idx="1" type="subTitle"/>
          </p:nvPr>
        </p:nvSpPr>
        <p:spPr>
          <a:xfrm>
            <a:off x="1925002" y="1726601"/>
            <a:ext cx="2555700" cy="69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a:t>
            </a:r>
            <a:r>
              <a:rPr lang="en"/>
              <a:t>closest planet to the Sun and the smallest one in the Solar System</a:t>
            </a:r>
            <a:endParaRPr/>
          </a:p>
        </p:txBody>
      </p:sp>
      <p:sp>
        <p:nvSpPr>
          <p:cNvPr id="1619" name="Google Shape;1619;p44"/>
          <p:cNvSpPr txBox="1"/>
          <p:nvPr>
            <p:ph idx="2" type="title"/>
          </p:nvPr>
        </p:nvSpPr>
        <p:spPr>
          <a:xfrm>
            <a:off x="1925000" y="1415676"/>
            <a:ext cx="25557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FIRST</a:t>
            </a:r>
            <a:endParaRPr/>
          </a:p>
        </p:txBody>
      </p:sp>
      <p:sp>
        <p:nvSpPr>
          <p:cNvPr id="1620" name="Google Shape;1620;p44"/>
          <p:cNvSpPr txBox="1"/>
          <p:nvPr>
            <p:ph idx="3" type="subTitle"/>
          </p:nvPr>
        </p:nvSpPr>
        <p:spPr>
          <a:xfrm>
            <a:off x="1933302" y="3029101"/>
            <a:ext cx="2555700" cy="69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Venus has a beautiful name and is the second planet from the Sun. It’s hot there</a:t>
            </a:r>
            <a:endParaRPr/>
          </a:p>
        </p:txBody>
      </p:sp>
      <p:sp>
        <p:nvSpPr>
          <p:cNvPr id="1621" name="Google Shape;1621;p44"/>
          <p:cNvSpPr txBox="1"/>
          <p:nvPr>
            <p:ph idx="4" type="title"/>
          </p:nvPr>
        </p:nvSpPr>
        <p:spPr>
          <a:xfrm>
            <a:off x="1933300" y="2718176"/>
            <a:ext cx="2555700" cy="31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SECOND</a:t>
            </a:r>
            <a:endParaRPr/>
          </a:p>
        </p:txBody>
      </p:sp>
      <p:grpSp>
        <p:nvGrpSpPr>
          <p:cNvPr id="1622" name="Google Shape;1622;p44"/>
          <p:cNvGrpSpPr/>
          <p:nvPr/>
        </p:nvGrpSpPr>
        <p:grpSpPr>
          <a:xfrm>
            <a:off x="1458638" y="3103825"/>
            <a:ext cx="340925" cy="340775"/>
            <a:chOff x="4737725" y="2933925"/>
            <a:chExt cx="340925" cy="340775"/>
          </a:xfrm>
        </p:grpSpPr>
        <p:sp>
          <p:nvSpPr>
            <p:cNvPr id="1623" name="Google Shape;1623;p44"/>
            <p:cNvSpPr/>
            <p:nvPr/>
          </p:nvSpPr>
          <p:spPr>
            <a:xfrm>
              <a:off x="4821250" y="3067250"/>
              <a:ext cx="45450" cy="47575"/>
            </a:xfrm>
            <a:custGeom>
              <a:rect b="b" l="l" r="r" t="t"/>
              <a:pathLst>
                <a:path extrusionOk="0" h="1903" w="1818">
                  <a:moveTo>
                    <a:pt x="1530" y="245"/>
                  </a:moveTo>
                  <a:lnTo>
                    <a:pt x="866" y="0"/>
                  </a:lnTo>
                  <a:lnTo>
                    <a:pt x="266" y="245"/>
                  </a:lnTo>
                  <a:lnTo>
                    <a:pt x="1" y="1525"/>
                  </a:lnTo>
                  <a:lnTo>
                    <a:pt x="999" y="1902"/>
                  </a:lnTo>
                  <a:lnTo>
                    <a:pt x="1817" y="1525"/>
                  </a:lnTo>
                  <a:close/>
                  <a:moveTo>
                    <a:pt x="1530" y="245"/>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4"/>
            <p:cNvSpPr/>
            <p:nvPr/>
          </p:nvSpPr>
          <p:spPr>
            <a:xfrm>
              <a:off x="4826300" y="3067250"/>
              <a:ext cx="40400" cy="44775"/>
            </a:xfrm>
            <a:custGeom>
              <a:rect b="b" l="l" r="r" t="t"/>
              <a:pathLst>
                <a:path extrusionOk="0" h="1791" w="1616">
                  <a:moveTo>
                    <a:pt x="0" y="643"/>
                  </a:moveTo>
                  <a:lnTo>
                    <a:pt x="861" y="643"/>
                  </a:lnTo>
                  <a:lnTo>
                    <a:pt x="1063" y="1525"/>
                  </a:lnTo>
                  <a:lnTo>
                    <a:pt x="1302" y="1790"/>
                  </a:lnTo>
                  <a:lnTo>
                    <a:pt x="1615" y="1525"/>
                  </a:lnTo>
                  <a:lnTo>
                    <a:pt x="1328" y="245"/>
                  </a:lnTo>
                  <a:lnTo>
                    <a:pt x="664" y="0"/>
                  </a:lnTo>
                  <a:lnTo>
                    <a:pt x="64" y="245"/>
                  </a:lnTo>
                  <a:close/>
                  <a:moveTo>
                    <a:pt x="0" y="643"/>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4"/>
            <p:cNvSpPr/>
            <p:nvPr/>
          </p:nvSpPr>
          <p:spPr>
            <a:xfrm>
              <a:off x="5018850" y="2946650"/>
              <a:ext cx="36550" cy="38150"/>
            </a:xfrm>
            <a:custGeom>
              <a:rect b="b" l="l" r="r" t="t"/>
              <a:pathLst>
                <a:path extrusionOk="0" h="1526" w="1462">
                  <a:moveTo>
                    <a:pt x="798" y="1462"/>
                  </a:moveTo>
                  <a:lnTo>
                    <a:pt x="1170" y="1196"/>
                  </a:lnTo>
                  <a:cubicBezTo>
                    <a:pt x="1393" y="1037"/>
                    <a:pt x="1462" y="729"/>
                    <a:pt x="1281" y="506"/>
                  </a:cubicBezTo>
                  <a:lnTo>
                    <a:pt x="1106" y="267"/>
                  </a:lnTo>
                  <a:cubicBezTo>
                    <a:pt x="952" y="43"/>
                    <a:pt x="638" y="1"/>
                    <a:pt x="421" y="155"/>
                  </a:cubicBezTo>
                  <a:lnTo>
                    <a:pt x="65" y="421"/>
                  </a:lnTo>
                  <a:cubicBezTo>
                    <a:pt x="1" y="904"/>
                    <a:pt x="463" y="1526"/>
                    <a:pt x="798" y="1462"/>
                  </a:cubicBezTo>
                  <a:close/>
                  <a:moveTo>
                    <a:pt x="798" y="1462"/>
                  </a:moveTo>
                  <a:lnTo>
                    <a:pt x="798" y="1462"/>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4"/>
            <p:cNvSpPr/>
            <p:nvPr/>
          </p:nvSpPr>
          <p:spPr>
            <a:xfrm>
              <a:off x="5028825" y="2953300"/>
              <a:ext cx="26575" cy="29900"/>
            </a:xfrm>
            <a:custGeom>
              <a:rect b="b" l="l" r="r" t="t"/>
              <a:pathLst>
                <a:path extrusionOk="0" h="1196" w="1063">
                  <a:moveTo>
                    <a:pt x="484" y="574"/>
                  </a:moveTo>
                  <a:lnTo>
                    <a:pt x="0" y="930"/>
                  </a:lnTo>
                  <a:cubicBezTo>
                    <a:pt x="43" y="1015"/>
                    <a:pt x="372" y="1105"/>
                    <a:pt x="399" y="1196"/>
                  </a:cubicBezTo>
                  <a:lnTo>
                    <a:pt x="771" y="930"/>
                  </a:lnTo>
                  <a:cubicBezTo>
                    <a:pt x="994" y="771"/>
                    <a:pt x="1063" y="463"/>
                    <a:pt x="882" y="240"/>
                  </a:cubicBezTo>
                  <a:lnTo>
                    <a:pt x="707" y="1"/>
                  </a:lnTo>
                  <a:cubicBezTo>
                    <a:pt x="882" y="218"/>
                    <a:pt x="707" y="399"/>
                    <a:pt x="484" y="574"/>
                  </a:cubicBezTo>
                  <a:close/>
                  <a:moveTo>
                    <a:pt x="484" y="574"/>
                  </a:moveTo>
                  <a:lnTo>
                    <a:pt x="484" y="574"/>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4"/>
            <p:cNvSpPr/>
            <p:nvPr/>
          </p:nvSpPr>
          <p:spPr>
            <a:xfrm>
              <a:off x="4751525" y="2938825"/>
              <a:ext cx="184350" cy="122325"/>
            </a:xfrm>
            <a:custGeom>
              <a:rect b="b" l="l" r="r" t="t"/>
              <a:pathLst>
                <a:path extrusionOk="0" h="4893" w="7374">
                  <a:moveTo>
                    <a:pt x="1" y="4383"/>
                  </a:moveTo>
                  <a:lnTo>
                    <a:pt x="3698" y="4893"/>
                  </a:lnTo>
                  <a:lnTo>
                    <a:pt x="7374" y="4383"/>
                  </a:lnTo>
                  <a:lnTo>
                    <a:pt x="7374" y="643"/>
                  </a:lnTo>
                  <a:cubicBezTo>
                    <a:pt x="7374" y="287"/>
                    <a:pt x="7082" y="1"/>
                    <a:pt x="6731" y="1"/>
                  </a:cubicBezTo>
                  <a:lnTo>
                    <a:pt x="665" y="1"/>
                  </a:lnTo>
                  <a:cubicBezTo>
                    <a:pt x="309" y="1"/>
                    <a:pt x="1" y="287"/>
                    <a:pt x="1" y="643"/>
                  </a:cubicBezTo>
                  <a:close/>
                  <a:moveTo>
                    <a:pt x="1" y="4383"/>
                  </a:moveTo>
                  <a:lnTo>
                    <a:pt x="1" y="4383"/>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4"/>
            <p:cNvSpPr/>
            <p:nvPr/>
          </p:nvSpPr>
          <p:spPr>
            <a:xfrm>
              <a:off x="4751525" y="3048400"/>
              <a:ext cx="184350" cy="24975"/>
            </a:xfrm>
            <a:custGeom>
              <a:rect b="b" l="l" r="r" t="t"/>
              <a:pathLst>
                <a:path extrusionOk="0" h="999" w="7374">
                  <a:moveTo>
                    <a:pt x="7374" y="0"/>
                  </a:moveTo>
                  <a:lnTo>
                    <a:pt x="1" y="0"/>
                  </a:lnTo>
                  <a:lnTo>
                    <a:pt x="1" y="356"/>
                  </a:lnTo>
                  <a:cubicBezTo>
                    <a:pt x="1" y="712"/>
                    <a:pt x="309" y="999"/>
                    <a:pt x="665" y="999"/>
                  </a:cubicBezTo>
                  <a:lnTo>
                    <a:pt x="6731" y="999"/>
                  </a:lnTo>
                  <a:cubicBezTo>
                    <a:pt x="7082" y="999"/>
                    <a:pt x="7374" y="712"/>
                    <a:pt x="7374" y="356"/>
                  </a:cubicBezTo>
                  <a:close/>
                  <a:moveTo>
                    <a:pt x="7374" y="0"/>
                  </a:moveTo>
                  <a:lnTo>
                    <a:pt x="7374"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4"/>
            <p:cNvSpPr/>
            <p:nvPr/>
          </p:nvSpPr>
          <p:spPr>
            <a:xfrm>
              <a:off x="4945150" y="3083850"/>
              <a:ext cx="43200" cy="28175"/>
            </a:xfrm>
            <a:custGeom>
              <a:rect b="b" l="l" r="r" t="t"/>
              <a:pathLst>
                <a:path extrusionOk="0" h="1127" w="1728">
                  <a:moveTo>
                    <a:pt x="798" y="0"/>
                  </a:moveTo>
                  <a:cubicBezTo>
                    <a:pt x="91" y="0"/>
                    <a:pt x="1" y="574"/>
                    <a:pt x="1" y="861"/>
                  </a:cubicBezTo>
                  <a:lnTo>
                    <a:pt x="867" y="1126"/>
                  </a:lnTo>
                  <a:lnTo>
                    <a:pt x="1727" y="861"/>
                  </a:lnTo>
                  <a:cubicBezTo>
                    <a:pt x="1727" y="574"/>
                    <a:pt x="1642" y="0"/>
                    <a:pt x="930" y="0"/>
                  </a:cubicBezTo>
                  <a:close/>
                  <a:moveTo>
                    <a:pt x="798" y="0"/>
                  </a:moveTo>
                  <a:lnTo>
                    <a:pt x="798"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4"/>
            <p:cNvSpPr/>
            <p:nvPr/>
          </p:nvSpPr>
          <p:spPr>
            <a:xfrm>
              <a:off x="4944100" y="3141350"/>
              <a:ext cx="91375" cy="44900"/>
            </a:xfrm>
            <a:custGeom>
              <a:rect b="b" l="l" r="r" t="t"/>
              <a:pathLst>
                <a:path extrusionOk="0" h="1796" w="3655">
                  <a:moveTo>
                    <a:pt x="0" y="0"/>
                  </a:moveTo>
                  <a:lnTo>
                    <a:pt x="3655" y="0"/>
                  </a:lnTo>
                  <a:lnTo>
                    <a:pt x="3655" y="1796"/>
                  </a:lnTo>
                  <a:lnTo>
                    <a:pt x="0" y="1796"/>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4"/>
            <p:cNvSpPr/>
            <p:nvPr/>
          </p:nvSpPr>
          <p:spPr>
            <a:xfrm>
              <a:off x="4944100" y="3186225"/>
              <a:ext cx="91375" cy="45325"/>
            </a:xfrm>
            <a:custGeom>
              <a:rect b="b" l="l" r="r" t="t"/>
              <a:pathLst>
                <a:path extrusionOk="0" h="1813" w="3655">
                  <a:moveTo>
                    <a:pt x="0" y="1"/>
                  </a:moveTo>
                  <a:lnTo>
                    <a:pt x="3655" y="1"/>
                  </a:lnTo>
                  <a:lnTo>
                    <a:pt x="3655" y="1812"/>
                  </a:lnTo>
                  <a:lnTo>
                    <a:pt x="0" y="181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4"/>
            <p:cNvSpPr/>
            <p:nvPr/>
          </p:nvSpPr>
          <p:spPr>
            <a:xfrm>
              <a:off x="4754325" y="3134700"/>
              <a:ext cx="26575" cy="135100"/>
            </a:xfrm>
            <a:custGeom>
              <a:rect b="b" l="l" r="r" t="t"/>
              <a:pathLst>
                <a:path extrusionOk="0" h="5404" w="1063">
                  <a:moveTo>
                    <a:pt x="0" y="1"/>
                  </a:moveTo>
                  <a:lnTo>
                    <a:pt x="1063" y="1"/>
                  </a:lnTo>
                  <a:lnTo>
                    <a:pt x="1063" y="5403"/>
                  </a:lnTo>
                  <a:lnTo>
                    <a:pt x="0" y="5403"/>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4"/>
            <p:cNvSpPr/>
            <p:nvPr/>
          </p:nvSpPr>
          <p:spPr>
            <a:xfrm>
              <a:off x="5035450" y="3134700"/>
              <a:ext cx="27125" cy="135100"/>
            </a:xfrm>
            <a:custGeom>
              <a:rect b="b" l="l" r="r" t="t"/>
              <a:pathLst>
                <a:path extrusionOk="0" h="5404" w="1085">
                  <a:moveTo>
                    <a:pt x="1" y="2062"/>
                  </a:moveTo>
                  <a:lnTo>
                    <a:pt x="1" y="5403"/>
                  </a:lnTo>
                  <a:lnTo>
                    <a:pt x="1085" y="5403"/>
                  </a:lnTo>
                  <a:lnTo>
                    <a:pt x="1085" y="1"/>
                  </a:lnTo>
                  <a:lnTo>
                    <a:pt x="1" y="1"/>
                  </a:lnTo>
                  <a:close/>
                  <a:moveTo>
                    <a:pt x="1" y="2062"/>
                  </a:move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4"/>
            <p:cNvSpPr/>
            <p:nvPr/>
          </p:nvSpPr>
          <p:spPr>
            <a:xfrm>
              <a:off x="5031475" y="3032975"/>
              <a:ext cx="24450" cy="24875"/>
            </a:xfrm>
            <a:custGeom>
              <a:rect b="b" l="l" r="r" t="t"/>
              <a:pathLst>
                <a:path extrusionOk="0" h="995" w="978">
                  <a:moveTo>
                    <a:pt x="27" y="553"/>
                  </a:moveTo>
                  <a:cubicBezTo>
                    <a:pt x="48" y="819"/>
                    <a:pt x="266" y="994"/>
                    <a:pt x="532" y="973"/>
                  </a:cubicBezTo>
                  <a:cubicBezTo>
                    <a:pt x="797" y="952"/>
                    <a:pt x="978" y="729"/>
                    <a:pt x="957" y="463"/>
                  </a:cubicBezTo>
                  <a:cubicBezTo>
                    <a:pt x="930" y="197"/>
                    <a:pt x="712" y="1"/>
                    <a:pt x="447" y="43"/>
                  </a:cubicBezTo>
                  <a:cubicBezTo>
                    <a:pt x="399" y="43"/>
                    <a:pt x="356" y="43"/>
                    <a:pt x="314" y="65"/>
                  </a:cubicBezTo>
                  <a:cubicBezTo>
                    <a:pt x="112" y="134"/>
                    <a:pt x="1" y="330"/>
                    <a:pt x="27" y="553"/>
                  </a:cubicBezTo>
                  <a:close/>
                  <a:moveTo>
                    <a:pt x="27" y="553"/>
                  </a:moveTo>
                  <a:lnTo>
                    <a:pt x="27" y="553"/>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4"/>
            <p:cNvSpPr/>
            <p:nvPr/>
          </p:nvSpPr>
          <p:spPr>
            <a:xfrm>
              <a:off x="4976775" y="2952100"/>
              <a:ext cx="63625" cy="67625"/>
            </a:xfrm>
            <a:custGeom>
              <a:rect b="b" l="l" r="r" t="t"/>
              <a:pathLst>
                <a:path extrusionOk="0" h="2705" w="2545">
                  <a:moveTo>
                    <a:pt x="1418" y="2705"/>
                  </a:moveTo>
                  <a:lnTo>
                    <a:pt x="1992" y="2280"/>
                  </a:lnTo>
                  <a:lnTo>
                    <a:pt x="2125" y="2195"/>
                  </a:lnTo>
                  <a:cubicBezTo>
                    <a:pt x="2412" y="1972"/>
                    <a:pt x="2544" y="1594"/>
                    <a:pt x="2481" y="1244"/>
                  </a:cubicBezTo>
                  <a:cubicBezTo>
                    <a:pt x="2454" y="1132"/>
                    <a:pt x="2412" y="999"/>
                    <a:pt x="2321" y="888"/>
                  </a:cubicBezTo>
                  <a:lnTo>
                    <a:pt x="1992" y="447"/>
                  </a:lnTo>
                  <a:cubicBezTo>
                    <a:pt x="1923" y="335"/>
                    <a:pt x="1838" y="266"/>
                    <a:pt x="1748" y="203"/>
                  </a:cubicBezTo>
                  <a:cubicBezTo>
                    <a:pt x="1440" y="1"/>
                    <a:pt x="1020" y="1"/>
                    <a:pt x="707" y="224"/>
                  </a:cubicBezTo>
                  <a:lnTo>
                    <a:pt x="0" y="734"/>
                  </a:lnTo>
                  <a:close/>
                  <a:moveTo>
                    <a:pt x="1418" y="2705"/>
                  </a:moveTo>
                  <a:lnTo>
                    <a:pt x="1418" y="2705"/>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4"/>
            <p:cNvSpPr/>
            <p:nvPr/>
          </p:nvSpPr>
          <p:spPr>
            <a:xfrm>
              <a:off x="4944100" y="3141350"/>
              <a:ext cx="91375" cy="44900"/>
            </a:xfrm>
            <a:custGeom>
              <a:rect b="b" l="l" r="r" t="t"/>
              <a:pathLst>
                <a:path extrusionOk="0" h="1796" w="3655">
                  <a:moveTo>
                    <a:pt x="0" y="489"/>
                  </a:moveTo>
                  <a:lnTo>
                    <a:pt x="3076" y="489"/>
                  </a:lnTo>
                  <a:cubicBezTo>
                    <a:pt x="3124" y="489"/>
                    <a:pt x="3145" y="510"/>
                    <a:pt x="3145" y="553"/>
                  </a:cubicBezTo>
                  <a:lnTo>
                    <a:pt x="3145" y="1796"/>
                  </a:lnTo>
                  <a:lnTo>
                    <a:pt x="3655" y="1796"/>
                  </a:lnTo>
                  <a:lnTo>
                    <a:pt x="3655" y="0"/>
                  </a:lnTo>
                  <a:lnTo>
                    <a:pt x="0" y="0"/>
                  </a:lnTo>
                  <a:close/>
                  <a:moveTo>
                    <a:pt x="0" y="489"/>
                  </a:moveTo>
                  <a:lnTo>
                    <a:pt x="0" y="489"/>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4"/>
            <p:cNvSpPr/>
            <p:nvPr/>
          </p:nvSpPr>
          <p:spPr>
            <a:xfrm>
              <a:off x="4944100" y="3186225"/>
              <a:ext cx="91375" cy="45325"/>
            </a:xfrm>
            <a:custGeom>
              <a:rect b="b" l="l" r="r" t="t"/>
              <a:pathLst>
                <a:path extrusionOk="0" h="1813" w="3655">
                  <a:moveTo>
                    <a:pt x="3145" y="1"/>
                  </a:moveTo>
                  <a:lnTo>
                    <a:pt x="0" y="1"/>
                  </a:lnTo>
                  <a:lnTo>
                    <a:pt x="0" y="484"/>
                  </a:lnTo>
                  <a:lnTo>
                    <a:pt x="3076" y="484"/>
                  </a:lnTo>
                  <a:cubicBezTo>
                    <a:pt x="3124" y="484"/>
                    <a:pt x="3145" y="532"/>
                    <a:pt x="3145" y="575"/>
                  </a:cubicBezTo>
                  <a:lnTo>
                    <a:pt x="3145" y="1812"/>
                  </a:lnTo>
                  <a:lnTo>
                    <a:pt x="3655" y="1812"/>
                  </a:lnTo>
                  <a:lnTo>
                    <a:pt x="3655" y="1"/>
                  </a:lnTo>
                  <a:close/>
                  <a:moveTo>
                    <a:pt x="3145" y="1"/>
                  </a:moveTo>
                  <a:lnTo>
                    <a:pt x="3145"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4"/>
            <p:cNvSpPr/>
            <p:nvPr/>
          </p:nvSpPr>
          <p:spPr>
            <a:xfrm>
              <a:off x="5035450" y="3134700"/>
              <a:ext cx="27125" cy="135100"/>
            </a:xfrm>
            <a:custGeom>
              <a:rect b="b" l="l" r="r" t="t"/>
              <a:pathLst>
                <a:path extrusionOk="0" h="5404" w="1085">
                  <a:moveTo>
                    <a:pt x="1" y="755"/>
                  </a:moveTo>
                  <a:lnTo>
                    <a:pt x="575" y="755"/>
                  </a:lnTo>
                  <a:lnTo>
                    <a:pt x="575" y="5403"/>
                  </a:lnTo>
                  <a:lnTo>
                    <a:pt x="1085" y="5403"/>
                  </a:lnTo>
                  <a:lnTo>
                    <a:pt x="1085" y="1"/>
                  </a:lnTo>
                  <a:lnTo>
                    <a:pt x="1" y="1"/>
                  </a:lnTo>
                  <a:close/>
                  <a:moveTo>
                    <a:pt x="1" y="755"/>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4"/>
            <p:cNvSpPr/>
            <p:nvPr/>
          </p:nvSpPr>
          <p:spPr>
            <a:xfrm>
              <a:off x="4754325" y="3134700"/>
              <a:ext cx="26575" cy="135100"/>
            </a:xfrm>
            <a:custGeom>
              <a:rect b="b" l="l" r="r" t="t"/>
              <a:pathLst>
                <a:path extrusionOk="0" h="5404" w="1063">
                  <a:moveTo>
                    <a:pt x="0" y="755"/>
                  </a:moveTo>
                  <a:lnTo>
                    <a:pt x="553" y="755"/>
                  </a:lnTo>
                  <a:lnTo>
                    <a:pt x="553" y="5403"/>
                  </a:lnTo>
                  <a:lnTo>
                    <a:pt x="1063" y="5403"/>
                  </a:lnTo>
                  <a:lnTo>
                    <a:pt x="1063" y="1"/>
                  </a:lnTo>
                  <a:lnTo>
                    <a:pt x="0" y="1"/>
                  </a:lnTo>
                  <a:close/>
                  <a:moveTo>
                    <a:pt x="0" y="755"/>
                  </a:move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4"/>
            <p:cNvSpPr/>
            <p:nvPr/>
          </p:nvSpPr>
          <p:spPr>
            <a:xfrm>
              <a:off x="4898675" y="2938825"/>
              <a:ext cx="37200" cy="112375"/>
            </a:xfrm>
            <a:custGeom>
              <a:rect b="b" l="l" r="r" t="t"/>
              <a:pathLst>
                <a:path extrusionOk="0" h="4495" w="1488">
                  <a:moveTo>
                    <a:pt x="643" y="643"/>
                  </a:moveTo>
                  <a:lnTo>
                    <a:pt x="643" y="4495"/>
                  </a:lnTo>
                  <a:lnTo>
                    <a:pt x="1488" y="4383"/>
                  </a:lnTo>
                  <a:lnTo>
                    <a:pt x="1488" y="643"/>
                  </a:lnTo>
                  <a:cubicBezTo>
                    <a:pt x="1488" y="287"/>
                    <a:pt x="1196" y="1"/>
                    <a:pt x="845" y="1"/>
                  </a:cubicBezTo>
                  <a:lnTo>
                    <a:pt x="1" y="1"/>
                  </a:lnTo>
                  <a:cubicBezTo>
                    <a:pt x="356" y="1"/>
                    <a:pt x="643" y="287"/>
                    <a:pt x="643" y="643"/>
                  </a:cubicBezTo>
                  <a:close/>
                  <a:moveTo>
                    <a:pt x="643" y="643"/>
                  </a:moveTo>
                  <a:lnTo>
                    <a:pt x="643" y="643"/>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4"/>
            <p:cNvSpPr/>
            <p:nvPr/>
          </p:nvSpPr>
          <p:spPr>
            <a:xfrm>
              <a:off x="4898675" y="3048400"/>
              <a:ext cx="37200" cy="24975"/>
            </a:xfrm>
            <a:custGeom>
              <a:rect b="b" l="l" r="r" t="t"/>
              <a:pathLst>
                <a:path extrusionOk="0" h="999" w="1488">
                  <a:moveTo>
                    <a:pt x="1488" y="0"/>
                  </a:moveTo>
                  <a:lnTo>
                    <a:pt x="643" y="0"/>
                  </a:lnTo>
                  <a:lnTo>
                    <a:pt x="643" y="356"/>
                  </a:lnTo>
                  <a:cubicBezTo>
                    <a:pt x="643" y="712"/>
                    <a:pt x="356" y="999"/>
                    <a:pt x="1" y="999"/>
                  </a:cubicBezTo>
                  <a:lnTo>
                    <a:pt x="845" y="999"/>
                  </a:lnTo>
                  <a:cubicBezTo>
                    <a:pt x="1196" y="999"/>
                    <a:pt x="1488" y="712"/>
                    <a:pt x="1488" y="356"/>
                  </a:cubicBezTo>
                  <a:close/>
                  <a:moveTo>
                    <a:pt x="1488" y="0"/>
                  </a:moveTo>
                  <a:lnTo>
                    <a:pt x="1488" y="0"/>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4"/>
            <p:cNvSpPr/>
            <p:nvPr/>
          </p:nvSpPr>
          <p:spPr>
            <a:xfrm>
              <a:off x="5019925" y="3085450"/>
              <a:ext cx="43175" cy="26575"/>
            </a:xfrm>
            <a:custGeom>
              <a:rect b="b" l="l" r="r" t="t"/>
              <a:pathLst>
                <a:path extrusionOk="0" h="1063" w="1727">
                  <a:moveTo>
                    <a:pt x="0" y="313"/>
                  </a:moveTo>
                  <a:lnTo>
                    <a:pt x="0" y="1062"/>
                  </a:lnTo>
                  <a:lnTo>
                    <a:pt x="1727" y="1062"/>
                  </a:lnTo>
                  <a:lnTo>
                    <a:pt x="1727" y="313"/>
                  </a:lnTo>
                  <a:cubicBezTo>
                    <a:pt x="1727" y="133"/>
                    <a:pt x="1594" y="0"/>
                    <a:pt x="1440" y="0"/>
                  </a:cubicBezTo>
                  <a:lnTo>
                    <a:pt x="309" y="0"/>
                  </a:lnTo>
                  <a:cubicBezTo>
                    <a:pt x="133" y="0"/>
                    <a:pt x="0" y="133"/>
                    <a:pt x="0" y="313"/>
                  </a:cubicBezTo>
                  <a:close/>
                  <a:moveTo>
                    <a:pt x="0" y="313"/>
                  </a:moveTo>
                  <a:lnTo>
                    <a:pt x="0" y="313"/>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4"/>
            <p:cNvSpPr/>
            <p:nvPr/>
          </p:nvSpPr>
          <p:spPr>
            <a:xfrm>
              <a:off x="5047025" y="3085450"/>
              <a:ext cx="16075" cy="26575"/>
            </a:xfrm>
            <a:custGeom>
              <a:rect b="b" l="l" r="r" t="t"/>
              <a:pathLst>
                <a:path extrusionOk="0" h="1063" w="643">
                  <a:moveTo>
                    <a:pt x="0" y="0"/>
                  </a:moveTo>
                  <a:cubicBezTo>
                    <a:pt x="154" y="0"/>
                    <a:pt x="287" y="133"/>
                    <a:pt x="287" y="313"/>
                  </a:cubicBezTo>
                  <a:lnTo>
                    <a:pt x="287" y="1062"/>
                  </a:lnTo>
                  <a:lnTo>
                    <a:pt x="643" y="1062"/>
                  </a:lnTo>
                  <a:lnTo>
                    <a:pt x="643" y="313"/>
                  </a:lnTo>
                  <a:cubicBezTo>
                    <a:pt x="643" y="133"/>
                    <a:pt x="510" y="0"/>
                    <a:pt x="356" y="0"/>
                  </a:cubicBezTo>
                  <a:close/>
                  <a:moveTo>
                    <a:pt x="0" y="0"/>
                  </a:moveTo>
                  <a:lnTo>
                    <a:pt x="0" y="0"/>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4"/>
            <p:cNvSpPr/>
            <p:nvPr/>
          </p:nvSpPr>
          <p:spPr>
            <a:xfrm>
              <a:off x="5005575" y="2965375"/>
              <a:ext cx="34825" cy="54350"/>
            </a:xfrm>
            <a:custGeom>
              <a:rect b="b" l="l" r="r" t="t"/>
              <a:pathLst>
                <a:path extrusionOk="0" h="2174" w="1393">
                  <a:moveTo>
                    <a:pt x="574" y="1398"/>
                  </a:moveTo>
                  <a:lnTo>
                    <a:pt x="1" y="1818"/>
                  </a:lnTo>
                  <a:lnTo>
                    <a:pt x="266" y="2174"/>
                  </a:lnTo>
                  <a:lnTo>
                    <a:pt x="840" y="1749"/>
                  </a:lnTo>
                  <a:lnTo>
                    <a:pt x="973" y="1664"/>
                  </a:lnTo>
                  <a:cubicBezTo>
                    <a:pt x="1260" y="1441"/>
                    <a:pt x="1392" y="1063"/>
                    <a:pt x="1329" y="713"/>
                  </a:cubicBezTo>
                  <a:cubicBezTo>
                    <a:pt x="1302" y="601"/>
                    <a:pt x="1260" y="468"/>
                    <a:pt x="1169" y="357"/>
                  </a:cubicBezTo>
                  <a:lnTo>
                    <a:pt x="930" y="1"/>
                  </a:lnTo>
                  <a:cubicBezTo>
                    <a:pt x="994" y="113"/>
                    <a:pt x="1063" y="245"/>
                    <a:pt x="1084" y="357"/>
                  </a:cubicBezTo>
                  <a:cubicBezTo>
                    <a:pt x="1148" y="713"/>
                    <a:pt x="1015" y="1085"/>
                    <a:pt x="707" y="1308"/>
                  </a:cubicBezTo>
                  <a:close/>
                  <a:moveTo>
                    <a:pt x="574" y="1398"/>
                  </a:moveTo>
                  <a:lnTo>
                    <a:pt x="574" y="1398"/>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4"/>
            <p:cNvSpPr/>
            <p:nvPr/>
          </p:nvSpPr>
          <p:spPr>
            <a:xfrm>
              <a:off x="4742625" y="3105350"/>
              <a:ext cx="330975" cy="36025"/>
            </a:xfrm>
            <a:custGeom>
              <a:rect b="b" l="l" r="r" t="t"/>
              <a:pathLst>
                <a:path extrusionOk="0" h="1441" w="13239">
                  <a:moveTo>
                    <a:pt x="4962" y="1"/>
                  </a:moveTo>
                  <a:lnTo>
                    <a:pt x="181" y="1"/>
                  </a:lnTo>
                  <a:cubicBezTo>
                    <a:pt x="91" y="1"/>
                    <a:pt x="1" y="70"/>
                    <a:pt x="1" y="182"/>
                  </a:cubicBezTo>
                  <a:lnTo>
                    <a:pt x="1" y="1265"/>
                  </a:lnTo>
                  <a:cubicBezTo>
                    <a:pt x="1" y="1355"/>
                    <a:pt x="91" y="1440"/>
                    <a:pt x="181" y="1440"/>
                  </a:cubicBezTo>
                  <a:lnTo>
                    <a:pt x="13063" y="1440"/>
                  </a:lnTo>
                  <a:cubicBezTo>
                    <a:pt x="13175" y="1440"/>
                    <a:pt x="13238" y="1355"/>
                    <a:pt x="13238" y="1265"/>
                  </a:cubicBezTo>
                  <a:lnTo>
                    <a:pt x="13238" y="182"/>
                  </a:lnTo>
                  <a:cubicBezTo>
                    <a:pt x="13238" y="70"/>
                    <a:pt x="13175" y="1"/>
                    <a:pt x="13063" y="1"/>
                  </a:cubicBezTo>
                  <a:close/>
                  <a:moveTo>
                    <a:pt x="4962" y="1"/>
                  </a:moveTo>
                  <a:lnTo>
                    <a:pt x="4962"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4"/>
            <p:cNvSpPr/>
            <p:nvPr/>
          </p:nvSpPr>
          <p:spPr>
            <a:xfrm>
              <a:off x="5049275" y="3105350"/>
              <a:ext cx="24325" cy="36025"/>
            </a:xfrm>
            <a:custGeom>
              <a:rect b="b" l="l" r="r" t="t"/>
              <a:pathLst>
                <a:path extrusionOk="0" h="1441" w="973">
                  <a:moveTo>
                    <a:pt x="176" y="182"/>
                  </a:moveTo>
                  <a:lnTo>
                    <a:pt x="176" y="1265"/>
                  </a:lnTo>
                  <a:cubicBezTo>
                    <a:pt x="176" y="1355"/>
                    <a:pt x="85" y="1440"/>
                    <a:pt x="0" y="1440"/>
                  </a:cubicBezTo>
                  <a:lnTo>
                    <a:pt x="797" y="1440"/>
                  </a:lnTo>
                  <a:cubicBezTo>
                    <a:pt x="909" y="1440"/>
                    <a:pt x="972" y="1355"/>
                    <a:pt x="972" y="1265"/>
                  </a:cubicBezTo>
                  <a:lnTo>
                    <a:pt x="972" y="182"/>
                  </a:lnTo>
                  <a:cubicBezTo>
                    <a:pt x="972" y="70"/>
                    <a:pt x="909" y="1"/>
                    <a:pt x="797" y="1"/>
                  </a:cubicBezTo>
                  <a:lnTo>
                    <a:pt x="0" y="1"/>
                  </a:lnTo>
                  <a:cubicBezTo>
                    <a:pt x="85" y="1"/>
                    <a:pt x="176" y="70"/>
                    <a:pt x="176" y="182"/>
                  </a:cubicBezTo>
                  <a:close/>
                  <a:moveTo>
                    <a:pt x="176" y="182"/>
                  </a:moveTo>
                  <a:lnTo>
                    <a:pt x="176" y="182"/>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4"/>
            <p:cNvSpPr/>
            <p:nvPr/>
          </p:nvSpPr>
          <p:spPr>
            <a:xfrm>
              <a:off x="4737725" y="2933925"/>
              <a:ext cx="340925" cy="340775"/>
            </a:xfrm>
            <a:custGeom>
              <a:rect b="b" l="l" r="r" t="t"/>
              <a:pathLst>
                <a:path extrusionOk="0" h="13631" w="13637">
                  <a:moveTo>
                    <a:pt x="11958" y="763"/>
                  </a:moveTo>
                  <a:cubicBezTo>
                    <a:pt x="12052" y="763"/>
                    <a:pt x="12143" y="803"/>
                    <a:pt x="12197" y="882"/>
                  </a:cubicBezTo>
                  <a:lnTo>
                    <a:pt x="12372" y="1126"/>
                  </a:lnTo>
                  <a:cubicBezTo>
                    <a:pt x="12415" y="1195"/>
                    <a:pt x="12441" y="1280"/>
                    <a:pt x="12415" y="1349"/>
                  </a:cubicBezTo>
                  <a:cubicBezTo>
                    <a:pt x="12415" y="1440"/>
                    <a:pt x="12372" y="1503"/>
                    <a:pt x="12308" y="1546"/>
                  </a:cubicBezTo>
                  <a:lnTo>
                    <a:pt x="12149" y="1657"/>
                  </a:lnTo>
                  <a:cubicBezTo>
                    <a:pt x="12128" y="1615"/>
                    <a:pt x="12085" y="1546"/>
                    <a:pt x="12043" y="1503"/>
                  </a:cubicBezTo>
                  <a:lnTo>
                    <a:pt x="11708" y="1041"/>
                  </a:lnTo>
                  <a:cubicBezTo>
                    <a:pt x="11687" y="1015"/>
                    <a:pt x="11666" y="972"/>
                    <a:pt x="11618" y="930"/>
                  </a:cubicBezTo>
                  <a:lnTo>
                    <a:pt x="11777" y="818"/>
                  </a:lnTo>
                  <a:cubicBezTo>
                    <a:pt x="11831" y="782"/>
                    <a:pt x="11895" y="763"/>
                    <a:pt x="11958" y="763"/>
                  </a:cubicBezTo>
                  <a:close/>
                  <a:moveTo>
                    <a:pt x="10773" y="977"/>
                  </a:moveTo>
                  <a:cubicBezTo>
                    <a:pt x="10820" y="977"/>
                    <a:pt x="10866" y="982"/>
                    <a:pt x="10911" y="993"/>
                  </a:cubicBezTo>
                  <a:cubicBezTo>
                    <a:pt x="11002" y="993"/>
                    <a:pt x="11065" y="1015"/>
                    <a:pt x="11134" y="1062"/>
                  </a:cubicBezTo>
                  <a:cubicBezTo>
                    <a:pt x="11156" y="1105"/>
                    <a:pt x="11198" y="1126"/>
                    <a:pt x="11246" y="1126"/>
                  </a:cubicBezTo>
                  <a:cubicBezTo>
                    <a:pt x="11310" y="1174"/>
                    <a:pt x="11352" y="1216"/>
                    <a:pt x="11400" y="1280"/>
                  </a:cubicBezTo>
                  <a:lnTo>
                    <a:pt x="11729" y="1748"/>
                  </a:lnTo>
                  <a:cubicBezTo>
                    <a:pt x="11841" y="1902"/>
                    <a:pt x="11883" y="2077"/>
                    <a:pt x="11862" y="2279"/>
                  </a:cubicBezTo>
                  <a:cubicBezTo>
                    <a:pt x="11820" y="2475"/>
                    <a:pt x="11729" y="2635"/>
                    <a:pt x="11554" y="2741"/>
                  </a:cubicBezTo>
                  <a:lnTo>
                    <a:pt x="11023" y="3139"/>
                  </a:lnTo>
                  <a:lnTo>
                    <a:pt x="9828" y="1503"/>
                  </a:lnTo>
                  <a:lnTo>
                    <a:pt x="10380" y="1105"/>
                  </a:lnTo>
                  <a:cubicBezTo>
                    <a:pt x="10495" y="1022"/>
                    <a:pt x="10636" y="977"/>
                    <a:pt x="10773" y="977"/>
                  </a:cubicBezTo>
                  <a:close/>
                  <a:moveTo>
                    <a:pt x="12239" y="4181"/>
                  </a:moveTo>
                  <a:cubicBezTo>
                    <a:pt x="12308" y="4181"/>
                    <a:pt x="12372" y="4202"/>
                    <a:pt x="12415" y="4250"/>
                  </a:cubicBezTo>
                  <a:cubicBezTo>
                    <a:pt x="12462" y="4292"/>
                    <a:pt x="12505" y="4361"/>
                    <a:pt x="12505" y="4446"/>
                  </a:cubicBezTo>
                  <a:cubicBezTo>
                    <a:pt x="12526" y="4515"/>
                    <a:pt x="12505" y="4579"/>
                    <a:pt x="12441" y="4648"/>
                  </a:cubicBezTo>
                  <a:cubicBezTo>
                    <a:pt x="12393" y="4691"/>
                    <a:pt x="12330" y="4733"/>
                    <a:pt x="12261" y="4733"/>
                  </a:cubicBezTo>
                  <a:cubicBezTo>
                    <a:pt x="12244" y="4740"/>
                    <a:pt x="12227" y="4743"/>
                    <a:pt x="12210" y="4743"/>
                  </a:cubicBezTo>
                  <a:cubicBezTo>
                    <a:pt x="12161" y="4743"/>
                    <a:pt x="12111" y="4716"/>
                    <a:pt x="12064" y="4669"/>
                  </a:cubicBezTo>
                  <a:cubicBezTo>
                    <a:pt x="11995" y="4627"/>
                    <a:pt x="11974" y="4558"/>
                    <a:pt x="11974" y="4494"/>
                  </a:cubicBezTo>
                  <a:cubicBezTo>
                    <a:pt x="11952" y="4425"/>
                    <a:pt x="11974" y="4335"/>
                    <a:pt x="12016" y="4292"/>
                  </a:cubicBezTo>
                  <a:cubicBezTo>
                    <a:pt x="12064" y="4250"/>
                    <a:pt x="12085" y="4228"/>
                    <a:pt x="12128" y="4202"/>
                  </a:cubicBezTo>
                  <a:cubicBezTo>
                    <a:pt x="12149" y="4202"/>
                    <a:pt x="12197" y="4202"/>
                    <a:pt x="12218" y="4181"/>
                  </a:cubicBezTo>
                  <a:close/>
                  <a:moveTo>
                    <a:pt x="7724" y="4781"/>
                  </a:moveTo>
                  <a:lnTo>
                    <a:pt x="7724" y="4935"/>
                  </a:lnTo>
                  <a:cubicBezTo>
                    <a:pt x="7724" y="5179"/>
                    <a:pt x="7527" y="5376"/>
                    <a:pt x="7283" y="5376"/>
                  </a:cubicBezTo>
                  <a:lnTo>
                    <a:pt x="1217" y="5376"/>
                  </a:lnTo>
                  <a:cubicBezTo>
                    <a:pt x="972" y="5376"/>
                    <a:pt x="755" y="5179"/>
                    <a:pt x="755" y="4935"/>
                  </a:cubicBezTo>
                  <a:lnTo>
                    <a:pt x="755" y="4781"/>
                  </a:lnTo>
                  <a:close/>
                  <a:moveTo>
                    <a:pt x="4712" y="5774"/>
                  </a:moveTo>
                  <a:lnTo>
                    <a:pt x="4893" y="6661"/>
                  </a:lnTo>
                  <a:lnTo>
                    <a:pt x="3586" y="6661"/>
                  </a:lnTo>
                  <a:lnTo>
                    <a:pt x="3783" y="5774"/>
                  </a:lnTo>
                  <a:close/>
                  <a:moveTo>
                    <a:pt x="9227" y="6194"/>
                  </a:moveTo>
                  <a:cubicBezTo>
                    <a:pt x="9562" y="6194"/>
                    <a:pt x="9759" y="6353"/>
                    <a:pt x="9828" y="6661"/>
                  </a:cubicBezTo>
                  <a:lnTo>
                    <a:pt x="8521" y="6661"/>
                  </a:lnTo>
                  <a:cubicBezTo>
                    <a:pt x="8563" y="6353"/>
                    <a:pt x="8765" y="6194"/>
                    <a:pt x="9095" y="6194"/>
                  </a:cubicBezTo>
                  <a:close/>
                  <a:moveTo>
                    <a:pt x="12728" y="6263"/>
                  </a:moveTo>
                  <a:cubicBezTo>
                    <a:pt x="12770" y="6263"/>
                    <a:pt x="12813" y="6305"/>
                    <a:pt x="12813" y="6374"/>
                  </a:cubicBezTo>
                  <a:lnTo>
                    <a:pt x="12813" y="6661"/>
                  </a:lnTo>
                  <a:lnTo>
                    <a:pt x="11485" y="6661"/>
                  </a:lnTo>
                  <a:lnTo>
                    <a:pt x="11485" y="6374"/>
                  </a:lnTo>
                  <a:cubicBezTo>
                    <a:pt x="11485" y="6305"/>
                    <a:pt x="11533" y="6263"/>
                    <a:pt x="11597" y="6263"/>
                  </a:cubicBezTo>
                  <a:close/>
                  <a:moveTo>
                    <a:pt x="11708" y="8499"/>
                  </a:moveTo>
                  <a:lnTo>
                    <a:pt x="11708" y="9891"/>
                  </a:lnTo>
                  <a:lnTo>
                    <a:pt x="8457" y="9891"/>
                  </a:lnTo>
                  <a:lnTo>
                    <a:pt x="8457" y="8499"/>
                  </a:lnTo>
                  <a:close/>
                  <a:moveTo>
                    <a:pt x="11708" y="10289"/>
                  </a:moveTo>
                  <a:lnTo>
                    <a:pt x="11708" y="11708"/>
                  </a:lnTo>
                  <a:lnTo>
                    <a:pt x="8457" y="11708"/>
                  </a:lnTo>
                  <a:lnTo>
                    <a:pt x="8457" y="10289"/>
                  </a:lnTo>
                  <a:close/>
                  <a:moveTo>
                    <a:pt x="1525" y="8499"/>
                  </a:moveTo>
                  <a:lnTo>
                    <a:pt x="1525" y="13232"/>
                  </a:lnTo>
                  <a:lnTo>
                    <a:pt x="861" y="13232"/>
                  </a:lnTo>
                  <a:lnTo>
                    <a:pt x="861" y="8499"/>
                  </a:lnTo>
                  <a:close/>
                  <a:moveTo>
                    <a:pt x="12792" y="8499"/>
                  </a:moveTo>
                  <a:lnTo>
                    <a:pt x="12792" y="13232"/>
                  </a:lnTo>
                  <a:lnTo>
                    <a:pt x="12106" y="13232"/>
                  </a:lnTo>
                  <a:lnTo>
                    <a:pt x="12106" y="8499"/>
                  </a:lnTo>
                  <a:close/>
                  <a:moveTo>
                    <a:pt x="1217" y="0"/>
                  </a:moveTo>
                  <a:cubicBezTo>
                    <a:pt x="755" y="0"/>
                    <a:pt x="356" y="377"/>
                    <a:pt x="356" y="839"/>
                  </a:cubicBezTo>
                  <a:lnTo>
                    <a:pt x="356" y="4935"/>
                  </a:lnTo>
                  <a:cubicBezTo>
                    <a:pt x="356" y="5397"/>
                    <a:pt x="755" y="5774"/>
                    <a:pt x="1217" y="5774"/>
                  </a:cubicBezTo>
                  <a:lnTo>
                    <a:pt x="3363" y="5774"/>
                  </a:lnTo>
                  <a:lnTo>
                    <a:pt x="3188" y="6661"/>
                  </a:lnTo>
                  <a:lnTo>
                    <a:pt x="377" y="6661"/>
                  </a:lnTo>
                  <a:cubicBezTo>
                    <a:pt x="176" y="6661"/>
                    <a:pt x="0" y="6815"/>
                    <a:pt x="0" y="7039"/>
                  </a:cubicBezTo>
                  <a:lnTo>
                    <a:pt x="0" y="8122"/>
                  </a:lnTo>
                  <a:cubicBezTo>
                    <a:pt x="0" y="8319"/>
                    <a:pt x="176" y="8499"/>
                    <a:pt x="377" y="8499"/>
                  </a:cubicBezTo>
                  <a:lnTo>
                    <a:pt x="441" y="8499"/>
                  </a:lnTo>
                  <a:lnTo>
                    <a:pt x="441" y="13434"/>
                  </a:lnTo>
                  <a:cubicBezTo>
                    <a:pt x="441" y="13546"/>
                    <a:pt x="553" y="13631"/>
                    <a:pt x="664" y="13631"/>
                  </a:cubicBezTo>
                  <a:lnTo>
                    <a:pt x="1727" y="13631"/>
                  </a:lnTo>
                  <a:cubicBezTo>
                    <a:pt x="1838" y="13631"/>
                    <a:pt x="1923" y="13546"/>
                    <a:pt x="1923" y="13434"/>
                  </a:cubicBezTo>
                  <a:lnTo>
                    <a:pt x="1923" y="8499"/>
                  </a:lnTo>
                  <a:lnTo>
                    <a:pt x="4537" y="8499"/>
                  </a:lnTo>
                  <a:cubicBezTo>
                    <a:pt x="4648" y="8499"/>
                    <a:pt x="4739" y="8409"/>
                    <a:pt x="4739" y="8297"/>
                  </a:cubicBezTo>
                  <a:cubicBezTo>
                    <a:pt x="4739" y="8186"/>
                    <a:pt x="4648" y="8101"/>
                    <a:pt x="4537" y="8101"/>
                  </a:cubicBezTo>
                  <a:lnTo>
                    <a:pt x="399" y="8101"/>
                  </a:lnTo>
                  <a:lnTo>
                    <a:pt x="399" y="7060"/>
                  </a:lnTo>
                  <a:lnTo>
                    <a:pt x="13238" y="7060"/>
                  </a:lnTo>
                  <a:lnTo>
                    <a:pt x="13238" y="8101"/>
                  </a:lnTo>
                  <a:lnTo>
                    <a:pt x="5466" y="8101"/>
                  </a:lnTo>
                  <a:cubicBezTo>
                    <a:pt x="5355" y="8101"/>
                    <a:pt x="5270" y="8186"/>
                    <a:pt x="5270" y="8297"/>
                  </a:cubicBezTo>
                  <a:cubicBezTo>
                    <a:pt x="5270" y="8409"/>
                    <a:pt x="5355" y="8499"/>
                    <a:pt x="5466" y="8499"/>
                  </a:cubicBezTo>
                  <a:lnTo>
                    <a:pt x="8059" y="8499"/>
                  </a:lnTo>
                  <a:lnTo>
                    <a:pt x="8059" y="11904"/>
                  </a:lnTo>
                  <a:cubicBezTo>
                    <a:pt x="8059" y="12016"/>
                    <a:pt x="8144" y="12106"/>
                    <a:pt x="8255" y="12106"/>
                  </a:cubicBezTo>
                  <a:lnTo>
                    <a:pt x="11708" y="12106"/>
                  </a:lnTo>
                  <a:lnTo>
                    <a:pt x="11708" y="13434"/>
                  </a:lnTo>
                  <a:cubicBezTo>
                    <a:pt x="11708" y="13546"/>
                    <a:pt x="11798" y="13631"/>
                    <a:pt x="11910" y="13631"/>
                  </a:cubicBezTo>
                  <a:lnTo>
                    <a:pt x="12994" y="13631"/>
                  </a:lnTo>
                  <a:cubicBezTo>
                    <a:pt x="13105" y="13631"/>
                    <a:pt x="13190" y="13546"/>
                    <a:pt x="13190" y="13434"/>
                  </a:cubicBezTo>
                  <a:lnTo>
                    <a:pt x="13190" y="8499"/>
                  </a:lnTo>
                  <a:lnTo>
                    <a:pt x="13259" y="8499"/>
                  </a:lnTo>
                  <a:cubicBezTo>
                    <a:pt x="13477" y="8499"/>
                    <a:pt x="13636" y="8319"/>
                    <a:pt x="13636" y="8122"/>
                  </a:cubicBezTo>
                  <a:lnTo>
                    <a:pt x="13636" y="7039"/>
                  </a:lnTo>
                  <a:cubicBezTo>
                    <a:pt x="13636" y="6815"/>
                    <a:pt x="13477" y="6661"/>
                    <a:pt x="13259" y="6661"/>
                  </a:cubicBezTo>
                  <a:lnTo>
                    <a:pt x="13211" y="6661"/>
                  </a:lnTo>
                  <a:lnTo>
                    <a:pt x="13211" y="6374"/>
                  </a:lnTo>
                  <a:cubicBezTo>
                    <a:pt x="13211" y="6088"/>
                    <a:pt x="12994" y="5865"/>
                    <a:pt x="12728" y="5865"/>
                  </a:cubicBezTo>
                  <a:lnTo>
                    <a:pt x="12372" y="5865"/>
                  </a:lnTo>
                  <a:lnTo>
                    <a:pt x="12462" y="5110"/>
                  </a:lnTo>
                  <a:cubicBezTo>
                    <a:pt x="12574" y="5068"/>
                    <a:pt x="12680" y="4999"/>
                    <a:pt x="12749" y="4892"/>
                  </a:cubicBezTo>
                  <a:cubicBezTo>
                    <a:pt x="12882" y="4760"/>
                    <a:pt x="12925" y="4579"/>
                    <a:pt x="12903" y="4404"/>
                  </a:cubicBezTo>
                  <a:cubicBezTo>
                    <a:pt x="12903" y="4228"/>
                    <a:pt x="12813" y="4069"/>
                    <a:pt x="12659" y="3936"/>
                  </a:cubicBezTo>
                  <a:cubicBezTo>
                    <a:pt x="12547" y="3847"/>
                    <a:pt x="12404" y="3799"/>
                    <a:pt x="12257" y="3799"/>
                  </a:cubicBezTo>
                  <a:cubicBezTo>
                    <a:pt x="12230" y="3799"/>
                    <a:pt x="12203" y="3800"/>
                    <a:pt x="12176" y="3803"/>
                  </a:cubicBezTo>
                  <a:lnTo>
                    <a:pt x="11798" y="3076"/>
                  </a:lnTo>
                  <a:cubicBezTo>
                    <a:pt x="12043" y="2900"/>
                    <a:pt x="12197" y="2635"/>
                    <a:pt x="12239" y="2343"/>
                  </a:cubicBezTo>
                  <a:cubicBezTo>
                    <a:pt x="12261" y="2258"/>
                    <a:pt x="12261" y="2167"/>
                    <a:pt x="12261" y="2077"/>
                  </a:cubicBezTo>
                  <a:lnTo>
                    <a:pt x="12547" y="1859"/>
                  </a:lnTo>
                  <a:cubicBezTo>
                    <a:pt x="12680" y="1769"/>
                    <a:pt x="12792" y="1594"/>
                    <a:pt x="12813" y="1413"/>
                  </a:cubicBezTo>
                  <a:cubicBezTo>
                    <a:pt x="12840" y="1238"/>
                    <a:pt x="12813" y="1041"/>
                    <a:pt x="12707" y="908"/>
                  </a:cubicBezTo>
                  <a:lnTo>
                    <a:pt x="12526" y="664"/>
                  </a:lnTo>
                  <a:cubicBezTo>
                    <a:pt x="12394" y="474"/>
                    <a:pt x="12179" y="368"/>
                    <a:pt x="11961" y="368"/>
                  </a:cubicBezTo>
                  <a:cubicBezTo>
                    <a:pt x="11819" y="368"/>
                    <a:pt x="11676" y="413"/>
                    <a:pt x="11554" y="510"/>
                  </a:cubicBezTo>
                  <a:lnTo>
                    <a:pt x="11288" y="685"/>
                  </a:lnTo>
                  <a:cubicBezTo>
                    <a:pt x="11198" y="643"/>
                    <a:pt x="11087" y="616"/>
                    <a:pt x="10980" y="595"/>
                  </a:cubicBezTo>
                  <a:cubicBezTo>
                    <a:pt x="10922" y="587"/>
                    <a:pt x="10864" y="582"/>
                    <a:pt x="10805" y="582"/>
                  </a:cubicBezTo>
                  <a:cubicBezTo>
                    <a:pt x="10569" y="582"/>
                    <a:pt x="10332" y="652"/>
                    <a:pt x="10136" y="797"/>
                  </a:cubicBezTo>
                  <a:lnTo>
                    <a:pt x="9429" y="1307"/>
                  </a:lnTo>
                  <a:cubicBezTo>
                    <a:pt x="9339" y="1371"/>
                    <a:pt x="9318" y="1503"/>
                    <a:pt x="9387" y="1594"/>
                  </a:cubicBezTo>
                  <a:lnTo>
                    <a:pt x="10800" y="3538"/>
                  </a:lnTo>
                  <a:cubicBezTo>
                    <a:pt x="10848" y="3586"/>
                    <a:pt x="10890" y="3607"/>
                    <a:pt x="10933" y="3628"/>
                  </a:cubicBezTo>
                  <a:lnTo>
                    <a:pt x="10980" y="3628"/>
                  </a:lnTo>
                  <a:cubicBezTo>
                    <a:pt x="11023" y="3628"/>
                    <a:pt x="11044" y="3607"/>
                    <a:pt x="11087" y="3586"/>
                  </a:cubicBezTo>
                  <a:lnTo>
                    <a:pt x="11485" y="3320"/>
                  </a:lnTo>
                  <a:lnTo>
                    <a:pt x="11798" y="3963"/>
                  </a:lnTo>
                  <a:cubicBezTo>
                    <a:pt x="11777" y="3984"/>
                    <a:pt x="11751" y="4005"/>
                    <a:pt x="11708" y="4027"/>
                  </a:cubicBezTo>
                  <a:cubicBezTo>
                    <a:pt x="11597" y="4181"/>
                    <a:pt x="11554" y="4361"/>
                    <a:pt x="11575" y="4537"/>
                  </a:cubicBezTo>
                  <a:cubicBezTo>
                    <a:pt x="11575" y="4712"/>
                    <a:pt x="11666" y="4866"/>
                    <a:pt x="11798" y="4977"/>
                  </a:cubicBezTo>
                  <a:cubicBezTo>
                    <a:pt x="11883" y="5046"/>
                    <a:pt x="11974" y="5089"/>
                    <a:pt x="12064" y="5110"/>
                  </a:cubicBezTo>
                  <a:lnTo>
                    <a:pt x="11974" y="5865"/>
                  </a:lnTo>
                  <a:lnTo>
                    <a:pt x="11597" y="5865"/>
                  </a:lnTo>
                  <a:cubicBezTo>
                    <a:pt x="11310" y="5865"/>
                    <a:pt x="11087" y="6088"/>
                    <a:pt x="11087" y="6374"/>
                  </a:cubicBezTo>
                  <a:lnTo>
                    <a:pt x="11087" y="6661"/>
                  </a:lnTo>
                  <a:lnTo>
                    <a:pt x="10226" y="6661"/>
                  </a:lnTo>
                  <a:cubicBezTo>
                    <a:pt x="10157" y="6220"/>
                    <a:pt x="9870" y="5795"/>
                    <a:pt x="9227" y="5795"/>
                  </a:cubicBezTo>
                  <a:lnTo>
                    <a:pt x="9095" y="5795"/>
                  </a:lnTo>
                  <a:cubicBezTo>
                    <a:pt x="8457" y="5795"/>
                    <a:pt x="8192" y="6220"/>
                    <a:pt x="8122" y="6661"/>
                  </a:cubicBezTo>
                  <a:lnTo>
                    <a:pt x="5312" y="6661"/>
                  </a:lnTo>
                  <a:lnTo>
                    <a:pt x="5111" y="5774"/>
                  </a:lnTo>
                  <a:lnTo>
                    <a:pt x="7283" y="5774"/>
                  </a:lnTo>
                  <a:cubicBezTo>
                    <a:pt x="7745" y="5774"/>
                    <a:pt x="8122" y="5397"/>
                    <a:pt x="8122" y="4935"/>
                  </a:cubicBezTo>
                  <a:lnTo>
                    <a:pt x="8122" y="3054"/>
                  </a:lnTo>
                  <a:cubicBezTo>
                    <a:pt x="8122" y="2943"/>
                    <a:pt x="8032" y="2853"/>
                    <a:pt x="7926" y="2853"/>
                  </a:cubicBezTo>
                  <a:cubicBezTo>
                    <a:pt x="7814" y="2853"/>
                    <a:pt x="7724" y="2943"/>
                    <a:pt x="7724" y="3054"/>
                  </a:cubicBezTo>
                  <a:lnTo>
                    <a:pt x="7724" y="4382"/>
                  </a:lnTo>
                  <a:lnTo>
                    <a:pt x="755" y="4382"/>
                  </a:lnTo>
                  <a:lnTo>
                    <a:pt x="755" y="839"/>
                  </a:lnTo>
                  <a:cubicBezTo>
                    <a:pt x="755" y="595"/>
                    <a:pt x="972" y="398"/>
                    <a:pt x="1217" y="398"/>
                  </a:cubicBezTo>
                  <a:lnTo>
                    <a:pt x="7283" y="398"/>
                  </a:lnTo>
                  <a:cubicBezTo>
                    <a:pt x="7527" y="398"/>
                    <a:pt x="7724" y="595"/>
                    <a:pt x="7724" y="839"/>
                  </a:cubicBezTo>
                  <a:lnTo>
                    <a:pt x="7724" y="2077"/>
                  </a:lnTo>
                  <a:cubicBezTo>
                    <a:pt x="7724" y="2189"/>
                    <a:pt x="7814" y="2279"/>
                    <a:pt x="7926" y="2279"/>
                  </a:cubicBezTo>
                  <a:cubicBezTo>
                    <a:pt x="8032" y="2279"/>
                    <a:pt x="8122" y="2189"/>
                    <a:pt x="8122" y="2077"/>
                  </a:cubicBezTo>
                  <a:lnTo>
                    <a:pt x="8122" y="839"/>
                  </a:lnTo>
                  <a:cubicBezTo>
                    <a:pt x="8122" y="377"/>
                    <a:pt x="7745" y="0"/>
                    <a:pt x="7283"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4"/>
            <p:cNvSpPr/>
            <p:nvPr/>
          </p:nvSpPr>
          <p:spPr>
            <a:xfrm>
              <a:off x="4973450" y="3159150"/>
              <a:ext cx="32675" cy="9975"/>
            </a:xfrm>
            <a:custGeom>
              <a:rect b="b" l="l" r="r" t="t"/>
              <a:pathLst>
                <a:path extrusionOk="0" h="399" w="1307">
                  <a:moveTo>
                    <a:pt x="197" y="0"/>
                  </a:moveTo>
                  <a:cubicBezTo>
                    <a:pt x="91" y="0"/>
                    <a:pt x="0" y="85"/>
                    <a:pt x="0" y="197"/>
                  </a:cubicBezTo>
                  <a:cubicBezTo>
                    <a:pt x="0" y="308"/>
                    <a:pt x="91" y="399"/>
                    <a:pt x="197" y="399"/>
                  </a:cubicBezTo>
                  <a:lnTo>
                    <a:pt x="1105" y="399"/>
                  </a:lnTo>
                  <a:cubicBezTo>
                    <a:pt x="1217" y="399"/>
                    <a:pt x="1307" y="308"/>
                    <a:pt x="1307" y="197"/>
                  </a:cubicBezTo>
                  <a:cubicBezTo>
                    <a:pt x="1307" y="85"/>
                    <a:pt x="1217" y="0"/>
                    <a:pt x="110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4"/>
            <p:cNvSpPr/>
            <p:nvPr/>
          </p:nvSpPr>
          <p:spPr>
            <a:xfrm>
              <a:off x="4973450" y="3203900"/>
              <a:ext cx="32675" cy="9975"/>
            </a:xfrm>
            <a:custGeom>
              <a:rect b="b" l="l" r="r" t="t"/>
              <a:pathLst>
                <a:path extrusionOk="0" h="399" w="1307">
                  <a:moveTo>
                    <a:pt x="197" y="0"/>
                  </a:moveTo>
                  <a:cubicBezTo>
                    <a:pt x="91" y="0"/>
                    <a:pt x="0" y="91"/>
                    <a:pt x="0" y="202"/>
                  </a:cubicBezTo>
                  <a:cubicBezTo>
                    <a:pt x="0" y="309"/>
                    <a:pt x="91" y="399"/>
                    <a:pt x="197" y="399"/>
                  </a:cubicBezTo>
                  <a:lnTo>
                    <a:pt x="1105" y="399"/>
                  </a:lnTo>
                  <a:cubicBezTo>
                    <a:pt x="1217" y="399"/>
                    <a:pt x="1307" y="309"/>
                    <a:pt x="1307" y="202"/>
                  </a:cubicBezTo>
                  <a:cubicBezTo>
                    <a:pt x="1307" y="91"/>
                    <a:pt x="1217" y="0"/>
                    <a:pt x="1105"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 name="Google Shape;1650;p44"/>
          <p:cNvGrpSpPr/>
          <p:nvPr/>
        </p:nvGrpSpPr>
        <p:grpSpPr>
          <a:xfrm>
            <a:off x="1458638" y="1801250"/>
            <a:ext cx="324325" cy="340925"/>
            <a:chOff x="4745950" y="2272025"/>
            <a:chExt cx="324325" cy="340925"/>
          </a:xfrm>
        </p:grpSpPr>
        <p:sp>
          <p:nvSpPr>
            <p:cNvPr id="1651" name="Google Shape;1651;p44"/>
            <p:cNvSpPr/>
            <p:nvPr/>
          </p:nvSpPr>
          <p:spPr>
            <a:xfrm>
              <a:off x="4751525" y="2555425"/>
              <a:ext cx="76925" cy="52625"/>
            </a:xfrm>
            <a:custGeom>
              <a:rect b="b" l="l" r="r" t="t"/>
              <a:pathLst>
                <a:path extrusionOk="0" h="2105" w="3077">
                  <a:moveTo>
                    <a:pt x="3076" y="1042"/>
                  </a:moveTo>
                  <a:cubicBezTo>
                    <a:pt x="3076" y="463"/>
                    <a:pt x="2614" y="1"/>
                    <a:pt x="2035" y="1"/>
                  </a:cubicBezTo>
                  <a:lnTo>
                    <a:pt x="1042" y="1"/>
                  </a:lnTo>
                  <a:cubicBezTo>
                    <a:pt x="468" y="1"/>
                    <a:pt x="1" y="463"/>
                    <a:pt x="1" y="1042"/>
                  </a:cubicBezTo>
                  <a:lnTo>
                    <a:pt x="1" y="2104"/>
                  </a:lnTo>
                  <a:lnTo>
                    <a:pt x="3076" y="2104"/>
                  </a:lnTo>
                  <a:close/>
                  <a:moveTo>
                    <a:pt x="3076" y="1042"/>
                  </a:moveTo>
                  <a:lnTo>
                    <a:pt x="3076" y="104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4"/>
            <p:cNvSpPr/>
            <p:nvPr/>
          </p:nvSpPr>
          <p:spPr>
            <a:xfrm>
              <a:off x="4870000" y="2555425"/>
              <a:ext cx="76900" cy="52625"/>
            </a:xfrm>
            <a:custGeom>
              <a:rect b="b" l="l" r="r" t="t"/>
              <a:pathLst>
                <a:path extrusionOk="0" h="2105" w="3076">
                  <a:moveTo>
                    <a:pt x="1041" y="1"/>
                  </a:moveTo>
                  <a:cubicBezTo>
                    <a:pt x="462" y="1"/>
                    <a:pt x="0" y="463"/>
                    <a:pt x="0" y="1042"/>
                  </a:cubicBezTo>
                  <a:lnTo>
                    <a:pt x="0" y="2104"/>
                  </a:lnTo>
                  <a:lnTo>
                    <a:pt x="3076" y="2104"/>
                  </a:lnTo>
                  <a:lnTo>
                    <a:pt x="3076" y="1042"/>
                  </a:lnTo>
                  <a:cubicBezTo>
                    <a:pt x="3076" y="463"/>
                    <a:pt x="2608" y="1"/>
                    <a:pt x="2035" y="1"/>
                  </a:cubicBezTo>
                  <a:close/>
                  <a:moveTo>
                    <a:pt x="1041" y="1"/>
                  </a:moveTo>
                  <a:lnTo>
                    <a:pt x="1041" y="1"/>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4"/>
            <p:cNvSpPr/>
            <p:nvPr/>
          </p:nvSpPr>
          <p:spPr>
            <a:xfrm>
              <a:off x="4988325" y="2555425"/>
              <a:ext cx="77050" cy="52625"/>
            </a:xfrm>
            <a:custGeom>
              <a:rect b="b" l="l" r="r" t="t"/>
              <a:pathLst>
                <a:path extrusionOk="0" h="2105" w="3082">
                  <a:moveTo>
                    <a:pt x="1041" y="1"/>
                  </a:moveTo>
                  <a:cubicBezTo>
                    <a:pt x="468" y="1"/>
                    <a:pt x="0" y="463"/>
                    <a:pt x="0" y="1042"/>
                  </a:cubicBezTo>
                  <a:lnTo>
                    <a:pt x="0" y="2104"/>
                  </a:lnTo>
                  <a:lnTo>
                    <a:pt x="3081" y="2104"/>
                  </a:lnTo>
                  <a:lnTo>
                    <a:pt x="3081" y="1042"/>
                  </a:lnTo>
                  <a:cubicBezTo>
                    <a:pt x="3081" y="463"/>
                    <a:pt x="2614" y="1"/>
                    <a:pt x="2040" y="1"/>
                  </a:cubicBezTo>
                  <a:close/>
                  <a:moveTo>
                    <a:pt x="1041" y="1"/>
                  </a:moveTo>
                  <a:lnTo>
                    <a:pt x="1041" y="1"/>
                  </a:lnTo>
                  <a:close/>
                </a:path>
              </a:pathLst>
            </a:custGeom>
            <a:solidFill>
              <a:srgbClr val="C9B9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4"/>
            <p:cNvSpPr/>
            <p:nvPr/>
          </p:nvSpPr>
          <p:spPr>
            <a:xfrm>
              <a:off x="4764800" y="2505625"/>
              <a:ext cx="49825" cy="49825"/>
            </a:xfrm>
            <a:custGeom>
              <a:rect b="b" l="l" r="r" t="t"/>
              <a:pathLst>
                <a:path extrusionOk="0" h="1993" w="1993">
                  <a:moveTo>
                    <a:pt x="1000" y="1993"/>
                  </a:moveTo>
                  <a:cubicBezTo>
                    <a:pt x="1552" y="1993"/>
                    <a:pt x="1993" y="1546"/>
                    <a:pt x="1993" y="994"/>
                  </a:cubicBezTo>
                  <a:cubicBezTo>
                    <a:pt x="1993" y="442"/>
                    <a:pt x="1552" y="1"/>
                    <a:pt x="1000" y="1"/>
                  </a:cubicBezTo>
                  <a:cubicBezTo>
                    <a:pt x="442" y="1"/>
                    <a:pt x="1" y="442"/>
                    <a:pt x="1" y="994"/>
                  </a:cubicBezTo>
                  <a:cubicBezTo>
                    <a:pt x="1" y="1546"/>
                    <a:pt x="442" y="1993"/>
                    <a:pt x="1000" y="1993"/>
                  </a:cubicBezTo>
                  <a:close/>
                  <a:moveTo>
                    <a:pt x="1000" y="1993"/>
                  </a:moveTo>
                  <a:lnTo>
                    <a:pt x="1000" y="1993"/>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4"/>
            <p:cNvSpPr/>
            <p:nvPr/>
          </p:nvSpPr>
          <p:spPr>
            <a:xfrm>
              <a:off x="4883275" y="2505625"/>
              <a:ext cx="50350" cy="49825"/>
            </a:xfrm>
            <a:custGeom>
              <a:rect b="b" l="l" r="r" t="t"/>
              <a:pathLst>
                <a:path extrusionOk="0" h="1993" w="2014">
                  <a:moveTo>
                    <a:pt x="0" y="994"/>
                  </a:moveTo>
                  <a:cubicBezTo>
                    <a:pt x="0" y="1546"/>
                    <a:pt x="441" y="1993"/>
                    <a:pt x="994" y="1993"/>
                  </a:cubicBezTo>
                  <a:cubicBezTo>
                    <a:pt x="1546" y="1993"/>
                    <a:pt x="2014" y="1546"/>
                    <a:pt x="2014" y="994"/>
                  </a:cubicBezTo>
                  <a:cubicBezTo>
                    <a:pt x="2014" y="442"/>
                    <a:pt x="1546" y="1"/>
                    <a:pt x="994" y="1"/>
                  </a:cubicBezTo>
                  <a:cubicBezTo>
                    <a:pt x="441" y="1"/>
                    <a:pt x="0" y="442"/>
                    <a:pt x="0" y="994"/>
                  </a:cubicBezTo>
                  <a:close/>
                  <a:moveTo>
                    <a:pt x="0" y="994"/>
                  </a:moveTo>
                  <a:lnTo>
                    <a:pt x="0" y="994"/>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4"/>
            <p:cNvSpPr/>
            <p:nvPr/>
          </p:nvSpPr>
          <p:spPr>
            <a:xfrm>
              <a:off x="5001600" y="2505625"/>
              <a:ext cx="50475" cy="49825"/>
            </a:xfrm>
            <a:custGeom>
              <a:rect b="b" l="l" r="r" t="t"/>
              <a:pathLst>
                <a:path extrusionOk="0" h="1993" w="2019">
                  <a:moveTo>
                    <a:pt x="1020" y="1"/>
                  </a:moveTo>
                  <a:cubicBezTo>
                    <a:pt x="468" y="1"/>
                    <a:pt x="0" y="442"/>
                    <a:pt x="0" y="994"/>
                  </a:cubicBezTo>
                  <a:cubicBezTo>
                    <a:pt x="0" y="1546"/>
                    <a:pt x="468" y="1993"/>
                    <a:pt x="1020" y="1993"/>
                  </a:cubicBezTo>
                  <a:cubicBezTo>
                    <a:pt x="1551" y="1993"/>
                    <a:pt x="2019" y="1546"/>
                    <a:pt x="2019" y="994"/>
                  </a:cubicBezTo>
                  <a:cubicBezTo>
                    <a:pt x="2019" y="442"/>
                    <a:pt x="1551" y="1"/>
                    <a:pt x="1020" y="1"/>
                  </a:cubicBezTo>
                  <a:close/>
                  <a:moveTo>
                    <a:pt x="1020" y="1"/>
                  </a:moveTo>
                  <a:lnTo>
                    <a:pt x="1020" y="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4"/>
            <p:cNvSpPr/>
            <p:nvPr/>
          </p:nvSpPr>
          <p:spPr>
            <a:xfrm>
              <a:off x="4778100" y="2505625"/>
              <a:ext cx="36525" cy="49825"/>
            </a:xfrm>
            <a:custGeom>
              <a:rect b="b" l="l" r="r" t="t"/>
              <a:pathLst>
                <a:path extrusionOk="0" h="1993" w="1461">
                  <a:moveTo>
                    <a:pt x="1461" y="994"/>
                  </a:moveTo>
                  <a:cubicBezTo>
                    <a:pt x="1461" y="442"/>
                    <a:pt x="1020" y="1"/>
                    <a:pt x="468" y="1"/>
                  </a:cubicBezTo>
                  <a:cubicBezTo>
                    <a:pt x="399" y="1"/>
                    <a:pt x="335" y="1"/>
                    <a:pt x="266" y="22"/>
                  </a:cubicBezTo>
                  <a:cubicBezTo>
                    <a:pt x="574" y="176"/>
                    <a:pt x="776" y="511"/>
                    <a:pt x="776" y="882"/>
                  </a:cubicBezTo>
                  <a:cubicBezTo>
                    <a:pt x="776" y="1371"/>
                    <a:pt x="441" y="1770"/>
                    <a:pt x="0" y="1860"/>
                  </a:cubicBezTo>
                  <a:cubicBezTo>
                    <a:pt x="133" y="1945"/>
                    <a:pt x="287" y="1993"/>
                    <a:pt x="468" y="1993"/>
                  </a:cubicBezTo>
                  <a:cubicBezTo>
                    <a:pt x="1020" y="1993"/>
                    <a:pt x="1461" y="1546"/>
                    <a:pt x="1461" y="994"/>
                  </a:cubicBezTo>
                  <a:close/>
                  <a:moveTo>
                    <a:pt x="1461" y="994"/>
                  </a:moveTo>
                  <a:lnTo>
                    <a:pt x="1461" y="994"/>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4"/>
            <p:cNvSpPr/>
            <p:nvPr/>
          </p:nvSpPr>
          <p:spPr>
            <a:xfrm>
              <a:off x="4896550" y="2505625"/>
              <a:ext cx="37075" cy="49825"/>
            </a:xfrm>
            <a:custGeom>
              <a:rect b="b" l="l" r="r" t="t"/>
              <a:pathLst>
                <a:path extrusionOk="0" h="1993" w="1483">
                  <a:moveTo>
                    <a:pt x="266" y="22"/>
                  </a:moveTo>
                  <a:cubicBezTo>
                    <a:pt x="574" y="176"/>
                    <a:pt x="776" y="511"/>
                    <a:pt x="776" y="882"/>
                  </a:cubicBezTo>
                  <a:cubicBezTo>
                    <a:pt x="776" y="1371"/>
                    <a:pt x="441" y="1770"/>
                    <a:pt x="1" y="1860"/>
                  </a:cubicBezTo>
                  <a:cubicBezTo>
                    <a:pt x="133" y="1945"/>
                    <a:pt x="309" y="1993"/>
                    <a:pt x="463" y="1993"/>
                  </a:cubicBezTo>
                  <a:cubicBezTo>
                    <a:pt x="1015" y="1993"/>
                    <a:pt x="1483" y="1546"/>
                    <a:pt x="1483" y="994"/>
                  </a:cubicBezTo>
                  <a:cubicBezTo>
                    <a:pt x="1483" y="442"/>
                    <a:pt x="1015" y="1"/>
                    <a:pt x="463" y="1"/>
                  </a:cubicBezTo>
                  <a:cubicBezTo>
                    <a:pt x="399" y="1"/>
                    <a:pt x="330" y="1"/>
                    <a:pt x="266" y="22"/>
                  </a:cubicBezTo>
                  <a:close/>
                  <a:moveTo>
                    <a:pt x="266" y="22"/>
                  </a:moveTo>
                  <a:lnTo>
                    <a:pt x="266" y="2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4"/>
            <p:cNvSpPr/>
            <p:nvPr/>
          </p:nvSpPr>
          <p:spPr>
            <a:xfrm>
              <a:off x="5014875" y="2505625"/>
              <a:ext cx="37200" cy="49825"/>
            </a:xfrm>
            <a:custGeom>
              <a:rect b="b" l="l" r="r" t="t"/>
              <a:pathLst>
                <a:path extrusionOk="0" h="1993" w="1488">
                  <a:moveTo>
                    <a:pt x="266" y="22"/>
                  </a:moveTo>
                  <a:cubicBezTo>
                    <a:pt x="580" y="176"/>
                    <a:pt x="797" y="511"/>
                    <a:pt x="797" y="882"/>
                  </a:cubicBezTo>
                  <a:cubicBezTo>
                    <a:pt x="797" y="1371"/>
                    <a:pt x="447" y="1770"/>
                    <a:pt x="1" y="1860"/>
                  </a:cubicBezTo>
                  <a:cubicBezTo>
                    <a:pt x="133" y="1945"/>
                    <a:pt x="314" y="1993"/>
                    <a:pt x="489" y="1993"/>
                  </a:cubicBezTo>
                  <a:cubicBezTo>
                    <a:pt x="1020" y="1993"/>
                    <a:pt x="1488" y="1546"/>
                    <a:pt x="1488" y="994"/>
                  </a:cubicBezTo>
                  <a:cubicBezTo>
                    <a:pt x="1488" y="442"/>
                    <a:pt x="1020" y="1"/>
                    <a:pt x="489" y="1"/>
                  </a:cubicBezTo>
                  <a:cubicBezTo>
                    <a:pt x="399" y="1"/>
                    <a:pt x="335" y="1"/>
                    <a:pt x="266" y="22"/>
                  </a:cubicBezTo>
                  <a:close/>
                  <a:moveTo>
                    <a:pt x="266" y="22"/>
                  </a:moveTo>
                  <a:lnTo>
                    <a:pt x="266" y="22"/>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4"/>
            <p:cNvSpPr/>
            <p:nvPr/>
          </p:nvSpPr>
          <p:spPr>
            <a:xfrm>
              <a:off x="4783150" y="2555425"/>
              <a:ext cx="45300" cy="52625"/>
            </a:xfrm>
            <a:custGeom>
              <a:rect b="b" l="l" r="r" t="t"/>
              <a:pathLst>
                <a:path extrusionOk="0" h="2105" w="1812">
                  <a:moveTo>
                    <a:pt x="1811" y="1042"/>
                  </a:moveTo>
                  <a:cubicBezTo>
                    <a:pt x="1811" y="463"/>
                    <a:pt x="1349" y="1"/>
                    <a:pt x="770" y="1"/>
                  </a:cubicBezTo>
                  <a:lnTo>
                    <a:pt x="0" y="1"/>
                  </a:lnTo>
                  <a:cubicBezTo>
                    <a:pt x="574" y="1"/>
                    <a:pt x="1036" y="463"/>
                    <a:pt x="1036" y="1042"/>
                  </a:cubicBezTo>
                  <a:lnTo>
                    <a:pt x="1036" y="2104"/>
                  </a:lnTo>
                  <a:lnTo>
                    <a:pt x="1811" y="2104"/>
                  </a:lnTo>
                  <a:close/>
                  <a:moveTo>
                    <a:pt x="1811" y="1042"/>
                  </a:moveTo>
                  <a:lnTo>
                    <a:pt x="1811" y="1042"/>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4"/>
            <p:cNvSpPr/>
            <p:nvPr/>
          </p:nvSpPr>
          <p:spPr>
            <a:xfrm>
              <a:off x="4901475" y="2555425"/>
              <a:ext cx="45425" cy="52625"/>
            </a:xfrm>
            <a:custGeom>
              <a:rect b="b" l="l" r="r" t="t"/>
              <a:pathLst>
                <a:path extrusionOk="0" h="2105" w="1817">
                  <a:moveTo>
                    <a:pt x="0" y="1"/>
                  </a:moveTo>
                  <a:cubicBezTo>
                    <a:pt x="579" y="1"/>
                    <a:pt x="1041" y="463"/>
                    <a:pt x="1041" y="1042"/>
                  </a:cubicBezTo>
                  <a:lnTo>
                    <a:pt x="1041" y="2104"/>
                  </a:lnTo>
                  <a:lnTo>
                    <a:pt x="1817" y="2104"/>
                  </a:lnTo>
                  <a:lnTo>
                    <a:pt x="1817" y="1042"/>
                  </a:lnTo>
                  <a:cubicBezTo>
                    <a:pt x="1817" y="463"/>
                    <a:pt x="1349" y="1"/>
                    <a:pt x="776" y="1"/>
                  </a:cubicBezTo>
                  <a:close/>
                  <a:moveTo>
                    <a:pt x="0" y="1"/>
                  </a:moveTo>
                  <a:lnTo>
                    <a:pt x="0" y="1"/>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4"/>
            <p:cNvSpPr/>
            <p:nvPr/>
          </p:nvSpPr>
          <p:spPr>
            <a:xfrm>
              <a:off x="5019925" y="2555425"/>
              <a:ext cx="45450" cy="52625"/>
            </a:xfrm>
            <a:custGeom>
              <a:rect b="b" l="l" r="r" t="t"/>
              <a:pathLst>
                <a:path extrusionOk="0" h="2105" w="1818">
                  <a:moveTo>
                    <a:pt x="0" y="1"/>
                  </a:moveTo>
                  <a:cubicBezTo>
                    <a:pt x="574" y="1"/>
                    <a:pt x="1063" y="463"/>
                    <a:pt x="1063" y="1042"/>
                  </a:cubicBezTo>
                  <a:lnTo>
                    <a:pt x="1063" y="2104"/>
                  </a:lnTo>
                  <a:lnTo>
                    <a:pt x="1817" y="2104"/>
                  </a:lnTo>
                  <a:lnTo>
                    <a:pt x="1817" y="1042"/>
                  </a:lnTo>
                  <a:cubicBezTo>
                    <a:pt x="1817" y="463"/>
                    <a:pt x="1350" y="1"/>
                    <a:pt x="776" y="1"/>
                  </a:cubicBezTo>
                  <a:close/>
                  <a:moveTo>
                    <a:pt x="0" y="1"/>
                  </a:moveTo>
                  <a:lnTo>
                    <a:pt x="0" y="1"/>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4"/>
            <p:cNvSpPr/>
            <p:nvPr/>
          </p:nvSpPr>
          <p:spPr>
            <a:xfrm>
              <a:off x="4765875" y="2316925"/>
              <a:ext cx="286200" cy="160450"/>
            </a:xfrm>
            <a:custGeom>
              <a:rect b="b" l="l" r="r" t="t"/>
              <a:pathLst>
                <a:path extrusionOk="0" h="6418" w="11448">
                  <a:moveTo>
                    <a:pt x="335" y="0"/>
                  </a:moveTo>
                  <a:cubicBezTo>
                    <a:pt x="133" y="0"/>
                    <a:pt x="0" y="154"/>
                    <a:pt x="0" y="330"/>
                  </a:cubicBezTo>
                  <a:lnTo>
                    <a:pt x="0" y="5291"/>
                  </a:lnTo>
                  <a:cubicBezTo>
                    <a:pt x="0" y="5466"/>
                    <a:pt x="133" y="5620"/>
                    <a:pt x="335" y="5620"/>
                  </a:cubicBezTo>
                  <a:lnTo>
                    <a:pt x="1328" y="5620"/>
                  </a:lnTo>
                  <a:lnTo>
                    <a:pt x="1328" y="6221"/>
                  </a:lnTo>
                  <a:cubicBezTo>
                    <a:pt x="1328" y="6332"/>
                    <a:pt x="1440" y="6375"/>
                    <a:pt x="1530" y="6284"/>
                  </a:cubicBezTo>
                  <a:lnTo>
                    <a:pt x="2216" y="5620"/>
                  </a:lnTo>
                  <a:lnTo>
                    <a:pt x="5249" y="5620"/>
                  </a:lnTo>
                  <a:lnTo>
                    <a:pt x="5626" y="6353"/>
                  </a:lnTo>
                  <a:cubicBezTo>
                    <a:pt x="5668" y="6417"/>
                    <a:pt x="5780" y="6417"/>
                    <a:pt x="5801" y="6353"/>
                  </a:cubicBezTo>
                  <a:lnTo>
                    <a:pt x="6178" y="5620"/>
                  </a:lnTo>
                  <a:lnTo>
                    <a:pt x="9233" y="5620"/>
                  </a:lnTo>
                  <a:lnTo>
                    <a:pt x="9897" y="6284"/>
                  </a:lnTo>
                  <a:cubicBezTo>
                    <a:pt x="9987" y="6375"/>
                    <a:pt x="10093" y="6332"/>
                    <a:pt x="10093" y="6221"/>
                  </a:cubicBezTo>
                  <a:lnTo>
                    <a:pt x="10093" y="5620"/>
                  </a:lnTo>
                  <a:lnTo>
                    <a:pt x="11113" y="5620"/>
                  </a:lnTo>
                  <a:cubicBezTo>
                    <a:pt x="11289" y="5620"/>
                    <a:pt x="11448" y="5466"/>
                    <a:pt x="11448" y="5291"/>
                  </a:cubicBezTo>
                  <a:lnTo>
                    <a:pt x="11448" y="330"/>
                  </a:lnTo>
                  <a:cubicBezTo>
                    <a:pt x="11448" y="154"/>
                    <a:pt x="11289" y="0"/>
                    <a:pt x="11113" y="0"/>
                  </a:cubicBezTo>
                  <a:close/>
                  <a:moveTo>
                    <a:pt x="335" y="0"/>
                  </a:moveTo>
                  <a:lnTo>
                    <a:pt x="335" y="0"/>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4"/>
            <p:cNvSpPr/>
            <p:nvPr/>
          </p:nvSpPr>
          <p:spPr>
            <a:xfrm>
              <a:off x="5027625" y="2316925"/>
              <a:ext cx="24450" cy="140525"/>
            </a:xfrm>
            <a:custGeom>
              <a:rect b="b" l="l" r="r" t="t"/>
              <a:pathLst>
                <a:path extrusionOk="0" h="5621" w="978">
                  <a:moveTo>
                    <a:pt x="335" y="330"/>
                  </a:moveTo>
                  <a:lnTo>
                    <a:pt x="335" y="5291"/>
                  </a:lnTo>
                  <a:cubicBezTo>
                    <a:pt x="335" y="5466"/>
                    <a:pt x="202" y="5620"/>
                    <a:pt x="1" y="5620"/>
                  </a:cubicBezTo>
                  <a:lnTo>
                    <a:pt x="643" y="5620"/>
                  </a:lnTo>
                  <a:cubicBezTo>
                    <a:pt x="819" y="5620"/>
                    <a:pt x="978" y="5466"/>
                    <a:pt x="978" y="5291"/>
                  </a:cubicBezTo>
                  <a:lnTo>
                    <a:pt x="978" y="330"/>
                  </a:lnTo>
                  <a:cubicBezTo>
                    <a:pt x="978" y="154"/>
                    <a:pt x="819" y="0"/>
                    <a:pt x="643" y="0"/>
                  </a:cubicBezTo>
                  <a:lnTo>
                    <a:pt x="1" y="0"/>
                  </a:lnTo>
                  <a:cubicBezTo>
                    <a:pt x="202" y="0"/>
                    <a:pt x="335" y="154"/>
                    <a:pt x="335" y="330"/>
                  </a:cubicBezTo>
                  <a:close/>
                  <a:moveTo>
                    <a:pt x="335" y="330"/>
                  </a:moveTo>
                  <a:lnTo>
                    <a:pt x="335" y="33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4"/>
            <p:cNvSpPr/>
            <p:nvPr/>
          </p:nvSpPr>
          <p:spPr>
            <a:xfrm>
              <a:off x="4789775" y="2277075"/>
              <a:ext cx="118875" cy="114500"/>
            </a:xfrm>
            <a:custGeom>
              <a:rect b="b" l="l" r="r" t="t"/>
              <a:pathLst>
                <a:path extrusionOk="0" h="4580" w="4755">
                  <a:moveTo>
                    <a:pt x="2412" y="4580"/>
                  </a:moveTo>
                  <a:lnTo>
                    <a:pt x="3119" y="4580"/>
                  </a:lnTo>
                  <a:lnTo>
                    <a:pt x="3161" y="4580"/>
                  </a:lnTo>
                  <a:cubicBezTo>
                    <a:pt x="3188" y="4117"/>
                    <a:pt x="3384" y="3894"/>
                    <a:pt x="3671" y="3496"/>
                  </a:cubicBezTo>
                  <a:cubicBezTo>
                    <a:pt x="4755" y="2216"/>
                    <a:pt x="4426" y="1"/>
                    <a:pt x="2391" y="1"/>
                  </a:cubicBezTo>
                  <a:lnTo>
                    <a:pt x="2391" y="1"/>
                  </a:lnTo>
                  <a:cubicBezTo>
                    <a:pt x="351" y="1"/>
                    <a:pt x="1" y="2216"/>
                    <a:pt x="1106" y="3496"/>
                  </a:cubicBezTo>
                  <a:cubicBezTo>
                    <a:pt x="1392" y="3894"/>
                    <a:pt x="1568" y="4117"/>
                    <a:pt x="1616" y="4580"/>
                  </a:cubicBezTo>
                  <a:lnTo>
                    <a:pt x="1658" y="4580"/>
                  </a:lnTo>
                  <a:close/>
                  <a:moveTo>
                    <a:pt x="2412" y="4580"/>
                  </a:moveTo>
                  <a:lnTo>
                    <a:pt x="2412" y="4580"/>
                  </a:lnTo>
                  <a:close/>
                </a:path>
              </a:pathLst>
            </a:custGeom>
            <a:solidFill>
              <a:srgbClr val="F781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4"/>
            <p:cNvSpPr/>
            <p:nvPr/>
          </p:nvSpPr>
          <p:spPr>
            <a:xfrm>
              <a:off x="4856700" y="2278675"/>
              <a:ext cx="49300" cy="112900"/>
            </a:xfrm>
            <a:custGeom>
              <a:rect b="b" l="l" r="r" t="t"/>
              <a:pathLst>
                <a:path extrusionOk="0" h="4516" w="1972">
                  <a:moveTo>
                    <a:pt x="442" y="3411"/>
                  </a:moveTo>
                  <a:cubicBezTo>
                    <a:pt x="155" y="3830"/>
                    <a:pt x="43" y="4053"/>
                    <a:pt x="1" y="4516"/>
                  </a:cubicBezTo>
                  <a:lnTo>
                    <a:pt x="442" y="4516"/>
                  </a:lnTo>
                  <a:lnTo>
                    <a:pt x="484" y="4516"/>
                  </a:lnTo>
                  <a:cubicBezTo>
                    <a:pt x="511" y="4053"/>
                    <a:pt x="707" y="3830"/>
                    <a:pt x="994" y="3432"/>
                  </a:cubicBezTo>
                  <a:cubicBezTo>
                    <a:pt x="1972" y="2285"/>
                    <a:pt x="1791" y="399"/>
                    <a:pt x="309" y="0"/>
                  </a:cubicBezTo>
                  <a:cubicBezTo>
                    <a:pt x="1175" y="664"/>
                    <a:pt x="1308" y="2348"/>
                    <a:pt x="442" y="3411"/>
                  </a:cubicBezTo>
                  <a:close/>
                  <a:moveTo>
                    <a:pt x="442" y="3411"/>
                  </a:moveTo>
                  <a:lnTo>
                    <a:pt x="442" y="3411"/>
                  </a:lnTo>
                  <a:close/>
                </a:path>
              </a:pathLst>
            </a:custGeom>
            <a:solidFill>
              <a:srgbClr val="FF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4"/>
            <p:cNvSpPr/>
            <p:nvPr/>
          </p:nvSpPr>
          <p:spPr>
            <a:xfrm>
              <a:off x="4823500" y="2391550"/>
              <a:ext cx="51950" cy="24450"/>
            </a:xfrm>
            <a:custGeom>
              <a:rect b="b" l="l" r="r" t="t"/>
              <a:pathLst>
                <a:path extrusionOk="0" h="978" w="2078">
                  <a:moveTo>
                    <a:pt x="1791" y="1"/>
                  </a:moveTo>
                  <a:lnTo>
                    <a:pt x="219" y="1"/>
                  </a:lnTo>
                  <a:cubicBezTo>
                    <a:pt x="86" y="1"/>
                    <a:pt x="1" y="112"/>
                    <a:pt x="1" y="245"/>
                  </a:cubicBezTo>
                  <a:lnTo>
                    <a:pt x="1" y="755"/>
                  </a:lnTo>
                  <a:cubicBezTo>
                    <a:pt x="1" y="866"/>
                    <a:pt x="86" y="978"/>
                    <a:pt x="219" y="978"/>
                  </a:cubicBezTo>
                  <a:lnTo>
                    <a:pt x="1839" y="978"/>
                  </a:lnTo>
                  <a:cubicBezTo>
                    <a:pt x="1972" y="978"/>
                    <a:pt x="2078" y="866"/>
                    <a:pt x="2078" y="755"/>
                  </a:cubicBezTo>
                  <a:lnTo>
                    <a:pt x="2078" y="245"/>
                  </a:lnTo>
                  <a:cubicBezTo>
                    <a:pt x="2078" y="112"/>
                    <a:pt x="1972" y="1"/>
                    <a:pt x="1839" y="1"/>
                  </a:cubicBezTo>
                  <a:lnTo>
                    <a:pt x="1812" y="1"/>
                  </a:lnTo>
                  <a:lnTo>
                    <a:pt x="1812" y="1"/>
                  </a:lnTo>
                  <a:close/>
                  <a:moveTo>
                    <a:pt x="1791" y="1"/>
                  </a:moveTo>
                  <a:lnTo>
                    <a:pt x="1791" y="1"/>
                  </a:lnTo>
                  <a:close/>
                </a:path>
              </a:pathLst>
            </a:custGeom>
            <a:solidFill>
              <a:srgbClr val="F9F3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4"/>
            <p:cNvSpPr/>
            <p:nvPr/>
          </p:nvSpPr>
          <p:spPr>
            <a:xfrm>
              <a:off x="4860025" y="2391550"/>
              <a:ext cx="15425" cy="24450"/>
            </a:xfrm>
            <a:custGeom>
              <a:rect b="b" l="l" r="r" t="t"/>
              <a:pathLst>
                <a:path extrusionOk="0" h="978" w="617">
                  <a:moveTo>
                    <a:pt x="351" y="1"/>
                  </a:moveTo>
                  <a:lnTo>
                    <a:pt x="351" y="1"/>
                  </a:lnTo>
                  <a:close/>
                  <a:moveTo>
                    <a:pt x="219" y="245"/>
                  </a:moveTo>
                  <a:lnTo>
                    <a:pt x="219" y="755"/>
                  </a:lnTo>
                  <a:cubicBezTo>
                    <a:pt x="219" y="866"/>
                    <a:pt x="112" y="978"/>
                    <a:pt x="1" y="978"/>
                  </a:cubicBezTo>
                  <a:lnTo>
                    <a:pt x="378" y="978"/>
                  </a:lnTo>
                  <a:cubicBezTo>
                    <a:pt x="511" y="978"/>
                    <a:pt x="617" y="866"/>
                    <a:pt x="617" y="755"/>
                  </a:cubicBezTo>
                  <a:lnTo>
                    <a:pt x="617" y="245"/>
                  </a:lnTo>
                  <a:cubicBezTo>
                    <a:pt x="617" y="112"/>
                    <a:pt x="511" y="1"/>
                    <a:pt x="378" y="1"/>
                  </a:cubicBezTo>
                  <a:lnTo>
                    <a:pt x="1" y="1"/>
                  </a:lnTo>
                  <a:cubicBezTo>
                    <a:pt x="112" y="1"/>
                    <a:pt x="219" y="112"/>
                    <a:pt x="219" y="245"/>
                  </a:cubicBezTo>
                  <a:close/>
                  <a:moveTo>
                    <a:pt x="219" y="245"/>
                  </a:moveTo>
                  <a:lnTo>
                    <a:pt x="219" y="245"/>
                  </a:lnTo>
                  <a:close/>
                </a:path>
              </a:pathLst>
            </a:custGeom>
            <a:solidFill>
              <a:srgbClr val="E5D8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4"/>
            <p:cNvSpPr/>
            <p:nvPr/>
          </p:nvSpPr>
          <p:spPr>
            <a:xfrm>
              <a:off x="4833475" y="2416000"/>
              <a:ext cx="31500" cy="19925"/>
            </a:xfrm>
            <a:custGeom>
              <a:rect b="b" l="l" r="r" t="t"/>
              <a:pathLst>
                <a:path extrusionOk="0" h="797" w="1260">
                  <a:moveTo>
                    <a:pt x="1063" y="0"/>
                  </a:moveTo>
                  <a:lnTo>
                    <a:pt x="0" y="0"/>
                  </a:lnTo>
                  <a:lnTo>
                    <a:pt x="0" y="398"/>
                  </a:lnTo>
                  <a:cubicBezTo>
                    <a:pt x="0" y="616"/>
                    <a:pt x="176" y="797"/>
                    <a:pt x="399" y="797"/>
                  </a:cubicBezTo>
                  <a:lnTo>
                    <a:pt x="882" y="797"/>
                  </a:lnTo>
                  <a:cubicBezTo>
                    <a:pt x="1084" y="797"/>
                    <a:pt x="1259" y="616"/>
                    <a:pt x="1259" y="398"/>
                  </a:cubicBezTo>
                  <a:lnTo>
                    <a:pt x="1259" y="0"/>
                  </a:lnTo>
                  <a:close/>
                  <a:moveTo>
                    <a:pt x="1063" y="0"/>
                  </a:moveTo>
                  <a:lnTo>
                    <a:pt x="1063" y="0"/>
                  </a:lnTo>
                  <a:close/>
                </a:path>
              </a:pathLst>
            </a:custGeom>
            <a:solidFill>
              <a:srgbClr val="3B9A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4"/>
            <p:cNvSpPr/>
            <p:nvPr/>
          </p:nvSpPr>
          <p:spPr>
            <a:xfrm>
              <a:off x="4843950" y="2416000"/>
              <a:ext cx="21025" cy="19925"/>
            </a:xfrm>
            <a:custGeom>
              <a:rect b="b" l="l" r="r" t="t"/>
              <a:pathLst>
                <a:path extrusionOk="0" h="797" w="841">
                  <a:moveTo>
                    <a:pt x="399" y="0"/>
                  </a:moveTo>
                  <a:lnTo>
                    <a:pt x="399" y="398"/>
                  </a:lnTo>
                  <a:cubicBezTo>
                    <a:pt x="399" y="616"/>
                    <a:pt x="224" y="797"/>
                    <a:pt x="1" y="797"/>
                  </a:cubicBezTo>
                  <a:lnTo>
                    <a:pt x="463" y="797"/>
                  </a:lnTo>
                  <a:cubicBezTo>
                    <a:pt x="665" y="797"/>
                    <a:pt x="840" y="616"/>
                    <a:pt x="840" y="398"/>
                  </a:cubicBezTo>
                  <a:lnTo>
                    <a:pt x="840" y="0"/>
                  </a:lnTo>
                  <a:close/>
                  <a:moveTo>
                    <a:pt x="399" y="0"/>
                  </a:moveTo>
                  <a:lnTo>
                    <a:pt x="399" y="0"/>
                  </a:ln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4"/>
            <p:cNvSpPr/>
            <p:nvPr/>
          </p:nvSpPr>
          <p:spPr>
            <a:xfrm>
              <a:off x="4913675" y="2353450"/>
              <a:ext cx="59250" cy="9975"/>
            </a:xfrm>
            <a:custGeom>
              <a:rect b="b" l="l" r="r" t="t"/>
              <a:pathLst>
                <a:path extrusionOk="0" h="399" w="2370">
                  <a:moveTo>
                    <a:pt x="197" y="0"/>
                  </a:moveTo>
                  <a:cubicBezTo>
                    <a:pt x="91" y="0"/>
                    <a:pt x="1" y="90"/>
                    <a:pt x="1" y="197"/>
                  </a:cubicBezTo>
                  <a:cubicBezTo>
                    <a:pt x="1" y="308"/>
                    <a:pt x="91" y="398"/>
                    <a:pt x="197" y="398"/>
                  </a:cubicBezTo>
                  <a:lnTo>
                    <a:pt x="2168" y="398"/>
                  </a:lnTo>
                  <a:cubicBezTo>
                    <a:pt x="2280" y="398"/>
                    <a:pt x="2370" y="308"/>
                    <a:pt x="2370" y="197"/>
                  </a:cubicBezTo>
                  <a:cubicBezTo>
                    <a:pt x="2370" y="90"/>
                    <a:pt x="2280" y="0"/>
                    <a:pt x="2168"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4"/>
            <p:cNvSpPr/>
            <p:nvPr/>
          </p:nvSpPr>
          <p:spPr>
            <a:xfrm>
              <a:off x="4912625" y="2380000"/>
              <a:ext cx="95100" cy="9975"/>
            </a:xfrm>
            <a:custGeom>
              <a:rect b="b" l="l" r="r" t="t"/>
              <a:pathLst>
                <a:path extrusionOk="0" h="399" w="3804">
                  <a:moveTo>
                    <a:pt x="197" y="0"/>
                  </a:moveTo>
                  <a:cubicBezTo>
                    <a:pt x="85" y="0"/>
                    <a:pt x="0" y="91"/>
                    <a:pt x="0" y="197"/>
                  </a:cubicBezTo>
                  <a:cubicBezTo>
                    <a:pt x="0" y="309"/>
                    <a:pt x="85" y="399"/>
                    <a:pt x="197" y="399"/>
                  </a:cubicBezTo>
                  <a:lnTo>
                    <a:pt x="3607" y="399"/>
                  </a:lnTo>
                  <a:cubicBezTo>
                    <a:pt x="3719" y="399"/>
                    <a:pt x="3804" y="309"/>
                    <a:pt x="3804" y="197"/>
                  </a:cubicBezTo>
                  <a:cubicBezTo>
                    <a:pt x="3804" y="91"/>
                    <a:pt x="3719" y="0"/>
                    <a:pt x="3607" y="0"/>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4"/>
            <p:cNvSpPr/>
            <p:nvPr/>
          </p:nvSpPr>
          <p:spPr>
            <a:xfrm>
              <a:off x="4911950" y="2406550"/>
              <a:ext cx="95775" cy="10000"/>
            </a:xfrm>
            <a:custGeom>
              <a:rect b="b" l="l" r="r" t="t"/>
              <a:pathLst>
                <a:path extrusionOk="0" h="400" w="3831">
                  <a:moveTo>
                    <a:pt x="203" y="1"/>
                  </a:moveTo>
                  <a:cubicBezTo>
                    <a:pt x="91" y="1"/>
                    <a:pt x="1" y="91"/>
                    <a:pt x="1" y="197"/>
                  </a:cubicBezTo>
                  <a:cubicBezTo>
                    <a:pt x="1" y="309"/>
                    <a:pt x="91" y="399"/>
                    <a:pt x="203" y="399"/>
                  </a:cubicBezTo>
                  <a:lnTo>
                    <a:pt x="3634" y="399"/>
                  </a:lnTo>
                  <a:cubicBezTo>
                    <a:pt x="3746" y="399"/>
                    <a:pt x="3831" y="309"/>
                    <a:pt x="3831" y="197"/>
                  </a:cubicBezTo>
                  <a:cubicBezTo>
                    <a:pt x="3831" y="91"/>
                    <a:pt x="3746" y="1"/>
                    <a:pt x="363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4"/>
            <p:cNvSpPr/>
            <p:nvPr/>
          </p:nvSpPr>
          <p:spPr>
            <a:xfrm>
              <a:off x="4983400" y="2500575"/>
              <a:ext cx="86875" cy="112375"/>
            </a:xfrm>
            <a:custGeom>
              <a:rect b="b" l="l" r="r" t="t"/>
              <a:pathLst>
                <a:path extrusionOk="0" h="4495" w="3475">
                  <a:moveTo>
                    <a:pt x="1748" y="399"/>
                  </a:moveTo>
                  <a:cubicBezTo>
                    <a:pt x="2168" y="399"/>
                    <a:pt x="2545" y="755"/>
                    <a:pt x="2545" y="1196"/>
                  </a:cubicBezTo>
                  <a:cubicBezTo>
                    <a:pt x="2545" y="1642"/>
                    <a:pt x="2168" y="1993"/>
                    <a:pt x="1748" y="1993"/>
                  </a:cubicBezTo>
                  <a:cubicBezTo>
                    <a:pt x="1307" y="1993"/>
                    <a:pt x="930" y="1642"/>
                    <a:pt x="930" y="1196"/>
                  </a:cubicBezTo>
                  <a:cubicBezTo>
                    <a:pt x="930" y="755"/>
                    <a:pt x="1307" y="399"/>
                    <a:pt x="1748" y="399"/>
                  </a:cubicBezTo>
                  <a:close/>
                  <a:moveTo>
                    <a:pt x="2237" y="2391"/>
                  </a:moveTo>
                  <a:cubicBezTo>
                    <a:pt x="2699" y="2391"/>
                    <a:pt x="3076" y="2768"/>
                    <a:pt x="3076" y="3236"/>
                  </a:cubicBezTo>
                  <a:lnTo>
                    <a:pt x="3076" y="4096"/>
                  </a:lnTo>
                  <a:lnTo>
                    <a:pt x="399" y="4096"/>
                  </a:lnTo>
                  <a:lnTo>
                    <a:pt x="399" y="3236"/>
                  </a:lnTo>
                  <a:cubicBezTo>
                    <a:pt x="399" y="2768"/>
                    <a:pt x="776" y="2391"/>
                    <a:pt x="1238" y="2391"/>
                  </a:cubicBezTo>
                  <a:close/>
                  <a:moveTo>
                    <a:pt x="1748" y="1"/>
                  </a:moveTo>
                  <a:cubicBezTo>
                    <a:pt x="1084" y="1"/>
                    <a:pt x="532" y="532"/>
                    <a:pt x="532" y="1196"/>
                  </a:cubicBezTo>
                  <a:cubicBezTo>
                    <a:pt x="532" y="1531"/>
                    <a:pt x="665" y="1818"/>
                    <a:pt x="888" y="2041"/>
                  </a:cubicBezTo>
                  <a:cubicBezTo>
                    <a:pt x="378" y="2195"/>
                    <a:pt x="1" y="2678"/>
                    <a:pt x="1" y="3236"/>
                  </a:cubicBezTo>
                  <a:lnTo>
                    <a:pt x="1" y="4298"/>
                  </a:lnTo>
                  <a:cubicBezTo>
                    <a:pt x="1" y="4404"/>
                    <a:pt x="91" y="4495"/>
                    <a:pt x="197" y="4495"/>
                  </a:cubicBezTo>
                  <a:lnTo>
                    <a:pt x="3278" y="4495"/>
                  </a:lnTo>
                  <a:cubicBezTo>
                    <a:pt x="3384" y="4495"/>
                    <a:pt x="3475" y="4404"/>
                    <a:pt x="3475" y="4298"/>
                  </a:cubicBezTo>
                  <a:lnTo>
                    <a:pt x="3475" y="3236"/>
                  </a:lnTo>
                  <a:cubicBezTo>
                    <a:pt x="3475" y="2678"/>
                    <a:pt x="3098" y="2195"/>
                    <a:pt x="2588" y="2041"/>
                  </a:cubicBezTo>
                  <a:cubicBezTo>
                    <a:pt x="2811" y="1818"/>
                    <a:pt x="2943" y="1531"/>
                    <a:pt x="2943" y="1196"/>
                  </a:cubicBezTo>
                  <a:cubicBezTo>
                    <a:pt x="2943" y="532"/>
                    <a:pt x="2391" y="1"/>
                    <a:pt x="1748"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4"/>
            <p:cNvSpPr/>
            <p:nvPr/>
          </p:nvSpPr>
          <p:spPr>
            <a:xfrm>
              <a:off x="4745950" y="2500575"/>
              <a:ext cx="87550" cy="112375"/>
            </a:xfrm>
            <a:custGeom>
              <a:rect b="b" l="l" r="r" t="t"/>
              <a:pathLst>
                <a:path extrusionOk="0" h="4495" w="3502">
                  <a:moveTo>
                    <a:pt x="1754" y="399"/>
                  </a:moveTo>
                  <a:cubicBezTo>
                    <a:pt x="2195" y="399"/>
                    <a:pt x="2550" y="755"/>
                    <a:pt x="2550" y="1196"/>
                  </a:cubicBezTo>
                  <a:cubicBezTo>
                    <a:pt x="2550" y="1642"/>
                    <a:pt x="2195" y="1993"/>
                    <a:pt x="1754" y="1993"/>
                  </a:cubicBezTo>
                  <a:cubicBezTo>
                    <a:pt x="1307" y="1993"/>
                    <a:pt x="957" y="1642"/>
                    <a:pt x="957" y="1196"/>
                  </a:cubicBezTo>
                  <a:cubicBezTo>
                    <a:pt x="957" y="755"/>
                    <a:pt x="1307" y="399"/>
                    <a:pt x="1754" y="399"/>
                  </a:cubicBezTo>
                  <a:close/>
                  <a:moveTo>
                    <a:pt x="2258" y="2391"/>
                  </a:moveTo>
                  <a:cubicBezTo>
                    <a:pt x="2726" y="2391"/>
                    <a:pt x="3103" y="2768"/>
                    <a:pt x="3103" y="3236"/>
                  </a:cubicBezTo>
                  <a:lnTo>
                    <a:pt x="3103" y="4096"/>
                  </a:lnTo>
                  <a:lnTo>
                    <a:pt x="426" y="4096"/>
                  </a:lnTo>
                  <a:lnTo>
                    <a:pt x="426" y="3236"/>
                  </a:lnTo>
                  <a:cubicBezTo>
                    <a:pt x="426" y="2768"/>
                    <a:pt x="797" y="2391"/>
                    <a:pt x="1265" y="2391"/>
                  </a:cubicBezTo>
                  <a:close/>
                  <a:moveTo>
                    <a:pt x="1754" y="1"/>
                  </a:moveTo>
                  <a:cubicBezTo>
                    <a:pt x="1090" y="1"/>
                    <a:pt x="558" y="532"/>
                    <a:pt x="558" y="1196"/>
                  </a:cubicBezTo>
                  <a:cubicBezTo>
                    <a:pt x="558" y="1531"/>
                    <a:pt x="691" y="1818"/>
                    <a:pt x="909" y="2041"/>
                  </a:cubicBezTo>
                  <a:cubicBezTo>
                    <a:pt x="399" y="2195"/>
                    <a:pt x="1" y="2678"/>
                    <a:pt x="1" y="3236"/>
                  </a:cubicBezTo>
                  <a:lnTo>
                    <a:pt x="1" y="4298"/>
                  </a:lnTo>
                  <a:cubicBezTo>
                    <a:pt x="1" y="4404"/>
                    <a:pt x="112" y="4495"/>
                    <a:pt x="224" y="4495"/>
                  </a:cubicBezTo>
                  <a:lnTo>
                    <a:pt x="3299" y="4495"/>
                  </a:lnTo>
                  <a:cubicBezTo>
                    <a:pt x="3411" y="4495"/>
                    <a:pt x="3501" y="4404"/>
                    <a:pt x="3501" y="4298"/>
                  </a:cubicBezTo>
                  <a:lnTo>
                    <a:pt x="3501" y="3236"/>
                  </a:lnTo>
                  <a:cubicBezTo>
                    <a:pt x="3501" y="2678"/>
                    <a:pt x="3124" y="2195"/>
                    <a:pt x="2593" y="2041"/>
                  </a:cubicBezTo>
                  <a:cubicBezTo>
                    <a:pt x="2816" y="1818"/>
                    <a:pt x="2949" y="1531"/>
                    <a:pt x="2949" y="1196"/>
                  </a:cubicBezTo>
                  <a:cubicBezTo>
                    <a:pt x="2949" y="532"/>
                    <a:pt x="2418" y="1"/>
                    <a:pt x="175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4"/>
            <p:cNvSpPr/>
            <p:nvPr/>
          </p:nvSpPr>
          <p:spPr>
            <a:xfrm>
              <a:off x="4864950" y="2500575"/>
              <a:ext cx="86875" cy="112375"/>
            </a:xfrm>
            <a:custGeom>
              <a:rect b="b" l="l" r="r" t="t"/>
              <a:pathLst>
                <a:path extrusionOk="0" h="4495" w="3475">
                  <a:moveTo>
                    <a:pt x="1727" y="399"/>
                  </a:moveTo>
                  <a:cubicBezTo>
                    <a:pt x="2173" y="399"/>
                    <a:pt x="2545" y="755"/>
                    <a:pt x="2545" y="1196"/>
                  </a:cubicBezTo>
                  <a:cubicBezTo>
                    <a:pt x="2545" y="1642"/>
                    <a:pt x="2173" y="1993"/>
                    <a:pt x="1727" y="1993"/>
                  </a:cubicBezTo>
                  <a:cubicBezTo>
                    <a:pt x="1286" y="1993"/>
                    <a:pt x="930" y="1642"/>
                    <a:pt x="930" y="1196"/>
                  </a:cubicBezTo>
                  <a:cubicBezTo>
                    <a:pt x="930" y="755"/>
                    <a:pt x="1286" y="399"/>
                    <a:pt x="1727" y="399"/>
                  </a:cubicBezTo>
                  <a:close/>
                  <a:moveTo>
                    <a:pt x="1727" y="1"/>
                  </a:moveTo>
                  <a:cubicBezTo>
                    <a:pt x="1063" y="1"/>
                    <a:pt x="531" y="532"/>
                    <a:pt x="531" y="1196"/>
                  </a:cubicBezTo>
                  <a:cubicBezTo>
                    <a:pt x="531" y="1531"/>
                    <a:pt x="664" y="1818"/>
                    <a:pt x="887" y="2041"/>
                  </a:cubicBezTo>
                  <a:cubicBezTo>
                    <a:pt x="377" y="2195"/>
                    <a:pt x="0" y="2678"/>
                    <a:pt x="0" y="3236"/>
                  </a:cubicBezTo>
                  <a:lnTo>
                    <a:pt x="0" y="4298"/>
                  </a:lnTo>
                  <a:cubicBezTo>
                    <a:pt x="0" y="4404"/>
                    <a:pt x="91" y="4495"/>
                    <a:pt x="202" y="4495"/>
                  </a:cubicBezTo>
                  <a:lnTo>
                    <a:pt x="1265" y="4495"/>
                  </a:lnTo>
                  <a:cubicBezTo>
                    <a:pt x="1376" y="4495"/>
                    <a:pt x="1482" y="4404"/>
                    <a:pt x="1482" y="4298"/>
                  </a:cubicBezTo>
                  <a:cubicBezTo>
                    <a:pt x="1482" y="4187"/>
                    <a:pt x="1376" y="4096"/>
                    <a:pt x="1265" y="4096"/>
                  </a:cubicBezTo>
                  <a:lnTo>
                    <a:pt x="399" y="4096"/>
                  </a:lnTo>
                  <a:lnTo>
                    <a:pt x="399" y="3236"/>
                  </a:lnTo>
                  <a:cubicBezTo>
                    <a:pt x="399" y="2768"/>
                    <a:pt x="776" y="2391"/>
                    <a:pt x="1243" y="2391"/>
                  </a:cubicBezTo>
                  <a:lnTo>
                    <a:pt x="2237" y="2391"/>
                  </a:lnTo>
                  <a:cubicBezTo>
                    <a:pt x="2704" y="2391"/>
                    <a:pt x="3076" y="2768"/>
                    <a:pt x="3076" y="3236"/>
                  </a:cubicBezTo>
                  <a:lnTo>
                    <a:pt x="3076" y="4096"/>
                  </a:lnTo>
                  <a:lnTo>
                    <a:pt x="2194" y="4096"/>
                  </a:lnTo>
                  <a:cubicBezTo>
                    <a:pt x="2083" y="4096"/>
                    <a:pt x="1992" y="4187"/>
                    <a:pt x="1992" y="4298"/>
                  </a:cubicBezTo>
                  <a:cubicBezTo>
                    <a:pt x="1992" y="4404"/>
                    <a:pt x="2083" y="4495"/>
                    <a:pt x="2194" y="4495"/>
                  </a:cubicBezTo>
                  <a:lnTo>
                    <a:pt x="3278" y="4495"/>
                  </a:lnTo>
                  <a:cubicBezTo>
                    <a:pt x="3389" y="4495"/>
                    <a:pt x="3474" y="4404"/>
                    <a:pt x="3474" y="4298"/>
                  </a:cubicBezTo>
                  <a:lnTo>
                    <a:pt x="3474" y="3236"/>
                  </a:lnTo>
                  <a:cubicBezTo>
                    <a:pt x="3474" y="2678"/>
                    <a:pt x="3103" y="2195"/>
                    <a:pt x="2593" y="2041"/>
                  </a:cubicBezTo>
                  <a:cubicBezTo>
                    <a:pt x="2789" y="1818"/>
                    <a:pt x="2943" y="1531"/>
                    <a:pt x="2943" y="1196"/>
                  </a:cubicBezTo>
                  <a:cubicBezTo>
                    <a:pt x="2943" y="532"/>
                    <a:pt x="2391" y="1"/>
                    <a:pt x="1727"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4"/>
            <p:cNvSpPr/>
            <p:nvPr/>
          </p:nvSpPr>
          <p:spPr>
            <a:xfrm>
              <a:off x="4760950" y="2272025"/>
              <a:ext cx="296050" cy="209850"/>
            </a:xfrm>
            <a:custGeom>
              <a:rect b="b" l="l" r="r" t="t"/>
              <a:pathLst>
                <a:path extrusionOk="0" h="8394" w="11842">
                  <a:moveTo>
                    <a:pt x="3544" y="399"/>
                  </a:moveTo>
                  <a:cubicBezTo>
                    <a:pt x="4272" y="399"/>
                    <a:pt x="4803" y="713"/>
                    <a:pt x="5069" y="1265"/>
                  </a:cubicBezTo>
                  <a:cubicBezTo>
                    <a:pt x="5403" y="1972"/>
                    <a:pt x="5223" y="2901"/>
                    <a:pt x="4670" y="3565"/>
                  </a:cubicBezTo>
                  <a:lnTo>
                    <a:pt x="4670" y="3586"/>
                  </a:lnTo>
                  <a:cubicBezTo>
                    <a:pt x="4628" y="3634"/>
                    <a:pt x="4606" y="3655"/>
                    <a:pt x="4580" y="3698"/>
                  </a:cubicBezTo>
                  <a:cubicBezTo>
                    <a:pt x="4362" y="3985"/>
                    <a:pt x="4208" y="4208"/>
                    <a:pt x="4139" y="4585"/>
                  </a:cubicBezTo>
                  <a:lnTo>
                    <a:pt x="3762" y="4585"/>
                  </a:lnTo>
                  <a:lnTo>
                    <a:pt x="3762" y="3055"/>
                  </a:lnTo>
                  <a:lnTo>
                    <a:pt x="3964" y="3055"/>
                  </a:lnTo>
                  <a:cubicBezTo>
                    <a:pt x="4075" y="3055"/>
                    <a:pt x="4160" y="2970"/>
                    <a:pt x="4160" y="2859"/>
                  </a:cubicBezTo>
                  <a:cubicBezTo>
                    <a:pt x="4160" y="2747"/>
                    <a:pt x="4075" y="2657"/>
                    <a:pt x="3964" y="2657"/>
                  </a:cubicBezTo>
                  <a:lnTo>
                    <a:pt x="3167" y="2657"/>
                  </a:lnTo>
                  <a:cubicBezTo>
                    <a:pt x="3055" y="2657"/>
                    <a:pt x="2965" y="2747"/>
                    <a:pt x="2965" y="2859"/>
                  </a:cubicBezTo>
                  <a:cubicBezTo>
                    <a:pt x="2965" y="2970"/>
                    <a:pt x="3055" y="3055"/>
                    <a:pt x="3167" y="3055"/>
                  </a:cubicBezTo>
                  <a:lnTo>
                    <a:pt x="3363" y="3055"/>
                  </a:lnTo>
                  <a:lnTo>
                    <a:pt x="3363" y="4585"/>
                  </a:lnTo>
                  <a:lnTo>
                    <a:pt x="2944" y="4585"/>
                  </a:lnTo>
                  <a:cubicBezTo>
                    <a:pt x="2880" y="4208"/>
                    <a:pt x="2721" y="3985"/>
                    <a:pt x="2503" y="3698"/>
                  </a:cubicBezTo>
                  <a:cubicBezTo>
                    <a:pt x="2482" y="3655"/>
                    <a:pt x="2434" y="3634"/>
                    <a:pt x="2413" y="3586"/>
                  </a:cubicBezTo>
                  <a:cubicBezTo>
                    <a:pt x="2413" y="3586"/>
                    <a:pt x="2413" y="3565"/>
                    <a:pt x="2391" y="3565"/>
                  </a:cubicBezTo>
                  <a:cubicBezTo>
                    <a:pt x="1839" y="2901"/>
                    <a:pt x="1685" y="1972"/>
                    <a:pt x="2014" y="1265"/>
                  </a:cubicBezTo>
                  <a:cubicBezTo>
                    <a:pt x="2259" y="713"/>
                    <a:pt x="2811" y="399"/>
                    <a:pt x="3544" y="399"/>
                  </a:cubicBezTo>
                  <a:close/>
                  <a:moveTo>
                    <a:pt x="4341" y="4983"/>
                  </a:moveTo>
                  <a:cubicBezTo>
                    <a:pt x="4362" y="4983"/>
                    <a:pt x="4383" y="5005"/>
                    <a:pt x="4383" y="5026"/>
                  </a:cubicBezTo>
                  <a:lnTo>
                    <a:pt x="4383" y="5536"/>
                  </a:lnTo>
                  <a:cubicBezTo>
                    <a:pt x="4383" y="5557"/>
                    <a:pt x="4362" y="5557"/>
                    <a:pt x="4341" y="5557"/>
                  </a:cubicBezTo>
                  <a:lnTo>
                    <a:pt x="2721" y="5557"/>
                  </a:lnTo>
                  <a:cubicBezTo>
                    <a:pt x="2699" y="5557"/>
                    <a:pt x="2699" y="5557"/>
                    <a:pt x="2699" y="5536"/>
                  </a:cubicBezTo>
                  <a:lnTo>
                    <a:pt x="2699" y="5026"/>
                  </a:lnTo>
                  <a:cubicBezTo>
                    <a:pt x="2699" y="5005"/>
                    <a:pt x="2699" y="4983"/>
                    <a:pt x="2721" y="4983"/>
                  </a:cubicBezTo>
                  <a:close/>
                  <a:moveTo>
                    <a:pt x="3964" y="5956"/>
                  </a:moveTo>
                  <a:lnTo>
                    <a:pt x="3964" y="6157"/>
                  </a:lnTo>
                  <a:cubicBezTo>
                    <a:pt x="3964" y="6269"/>
                    <a:pt x="3873" y="6354"/>
                    <a:pt x="3783" y="6354"/>
                  </a:cubicBezTo>
                  <a:lnTo>
                    <a:pt x="3300" y="6354"/>
                  </a:lnTo>
                  <a:cubicBezTo>
                    <a:pt x="3188" y="6354"/>
                    <a:pt x="3098" y="6269"/>
                    <a:pt x="3098" y="6157"/>
                  </a:cubicBezTo>
                  <a:lnTo>
                    <a:pt x="3098" y="5956"/>
                  </a:lnTo>
                  <a:close/>
                  <a:moveTo>
                    <a:pt x="3544" y="1"/>
                  </a:moveTo>
                  <a:cubicBezTo>
                    <a:pt x="2657" y="1"/>
                    <a:pt x="1972" y="399"/>
                    <a:pt x="1637" y="1111"/>
                  </a:cubicBezTo>
                  <a:cubicBezTo>
                    <a:pt x="1573" y="1265"/>
                    <a:pt x="1525" y="1419"/>
                    <a:pt x="1483" y="1594"/>
                  </a:cubicBezTo>
                  <a:lnTo>
                    <a:pt x="532" y="1594"/>
                  </a:lnTo>
                  <a:cubicBezTo>
                    <a:pt x="224" y="1594"/>
                    <a:pt x="1" y="1839"/>
                    <a:pt x="1" y="2126"/>
                  </a:cubicBezTo>
                  <a:lnTo>
                    <a:pt x="1" y="4144"/>
                  </a:lnTo>
                  <a:cubicBezTo>
                    <a:pt x="1" y="4250"/>
                    <a:pt x="91" y="4341"/>
                    <a:pt x="197" y="4341"/>
                  </a:cubicBezTo>
                  <a:cubicBezTo>
                    <a:pt x="309" y="4341"/>
                    <a:pt x="399" y="4250"/>
                    <a:pt x="399" y="4144"/>
                  </a:cubicBezTo>
                  <a:lnTo>
                    <a:pt x="399" y="2126"/>
                  </a:lnTo>
                  <a:cubicBezTo>
                    <a:pt x="399" y="2062"/>
                    <a:pt x="442" y="1993"/>
                    <a:pt x="532" y="1993"/>
                  </a:cubicBezTo>
                  <a:lnTo>
                    <a:pt x="1440" y="1993"/>
                  </a:lnTo>
                  <a:cubicBezTo>
                    <a:pt x="1440" y="2152"/>
                    <a:pt x="1440" y="2327"/>
                    <a:pt x="1483" y="2481"/>
                  </a:cubicBezTo>
                  <a:cubicBezTo>
                    <a:pt x="1552" y="2970"/>
                    <a:pt x="1770" y="3432"/>
                    <a:pt x="2083" y="3831"/>
                  </a:cubicBezTo>
                  <a:cubicBezTo>
                    <a:pt x="2126" y="3852"/>
                    <a:pt x="2147" y="3900"/>
                    <a:pt x="2168" y="3942"/>
                  </a:cubicBezTo>
                  <a:cubicBezTo>
                    <a:pt x="2370" y="4208"/>
                    <a:pt x="2503" y="4362"/>
                    <a:pt x="2545" y="4628"/>
                  </a:cubicBezTo>
                  <a:cubicBezTo>
                    <a:pt x="2391" y="4697"/>
                    <a:pt x="2301" y="4851"/>
                    <a:pt x="2301" y="5026"/>
                  </a:cubicBezTo>
                  <a:lnTo>
                    <a:pt x="2301" y="5536"/>
                  </a:lnTo>
                  <a:cubicBezTo>
                    <a:pt x="2301" y="5759"/>
                    <a:pt x="2482" y="5956"/>
                    <a:pt x="2699" y="5956"/>
                  </a:cubicBezTo>
                  <a:lnTo>
                    <a:pt x="2699" y="6157"/>
                  </a:lnTo>
                  <a:cubicBezTo>
                    <a:pt x="2699" y="6487"/>
                    <a:pt x="2965" y="6752"/>
                    <a:pt x="3300" y="6752"/>
                  </a:cubicBezTo>
                  <a:lnTo>
                    <a:pt x="3783" y="6752"/>
                  </a:lnTo>
                  <a:cubicBezTo>
                    <a:pt x="4097" y="6752"/>
                    <a:pt x="4362" y="6487"/>
                    <a:pt x="4362" y="6157"/>
                  </a:cubicBezTo>
                  <a:lnTo>
                    <a:pt x="4362" y="5956"/>
                  </a:lnTo>
                  <a:cubicBezTo>
                    <a:pt x="4606" y="5956"/>
                    <a:pt x="4782" y="5759"/>
                    <a:pt x="4782" y="5536"/>
                  </a:cubicBezTo>
                  <a:lnTo>
                    <a:pt x="4782" y="5026"/>
                  </a:lnTo>
                  <a:cubicBezTo>
                    <a:pt x="4782" y="4851"/>
                    <a:pt x="4670" y="4697"/>
                    <a:pt x="4537" y="4628"/>
                  </a:cubicBezTo>
                  <a:cubicBezTo>
                    <a:pt x="4580" y="4362"/>
                    <a:pt x="4713" y="4208"/>
                    <a:pt x="4893" y="3942"/>
                  </a:cubicBezTo>
                  <a:cubicBezTo>
                    <a:pt x="4936" y="3900"/>
                    <a:pt x="4957" y="3852"/>
                    <a:pt x="4978" y="3831"/>
                  </a:cubicBezTo>
                  <a:cubicBezTo>
                    <a:pt x="5313" y="3432"/>
                    <a:pt x="5510" y="2970"/>
                    <a:pt x="5600" y="2481"/>
                  </a:cubicBezTo>
                  <a:cubicBezTo>
                    <a:pt x="5621" y="2327"/>
                    <a:pt x="5642" y="2152"/>
                    <a:pt x="5642" y="1993"/>
                  </a:cubicBezTo>
                  <a:lnTo>
                    <a:pt x="11310" y="1993"/>
                  </a:lnTo>
                  <a:cubicBezTo>
                    <a:pt x="11379" y="1993"/>
                    <a:pt x="11443" y="2062"/>
                    <a:pt x="11443" y="2126"/>
                  </a:cubicBezTo>
                  <a:lnTo>
                    <a:pt x="11443" y="7087"/>
                  </a:lnTo>
                  <a:cubicBezTo>
                    <a:pt x="11443" y="7151"/>
                    <a:pt x="11379" y="7220"/>
                    <a:pt x="11310" y="7220"/>
                  </a:cubicBezTo>
                  <a:lnTo>
                    <a:pt x="10290" y="7220"/>
                  </a:lnTo>
                  <a:cubicBezTo>
                    <a:pt x="10184" y="7220"/>
                    <a:pt x="10094" y="7305"/>
                    <a:pt x="10094" y="7416"/>
                  </a:cubicBezTo>
                  <a:lnTo>
                    <a:pt x="10094" y="7794"/>
                  </a:lnTo>
                  <a:lnTo>
                    <a:pt x="9563" y="7284"/>
                  </a:lnTo>
                  <a:cubicBezTo>
                    <a:pt x="9520" y="7241"/>
                    <a:pt x="9472" y="7220"/>
                    <a:pt x="9430" y="7220"/>
                  </a:cubicBezTo>
                  <a:lnTo>
                    <a:pt x="6375" y="7220"/>
                  </a:lnTo>
                  <a:cubicBezTo>
                    <a:pt x="6306" y="7220"/>
                    <a:pt x="6243" y="7262"/>
                    <a:pt x="6200" y="7331"/>
                  </a:cubicBezTo>
                  <a:lnTo>
                    <a:pt x="5908" y="7905"/>
                  </a:lnTo>
                  <a:lnTo>
                    <a:pt x="5621" y="7331"/>
                  </a:lnTo>
                  <a:cubicBezTo>
                    <a:pt x="5579" y="7262"/>
                    <a:pt x="5510" y="7220"/>
                    <a:pt x="5446" y="7220"/>
                  </a:cubicBezTo>
                  <a:lnTo>
                    <a:pt x="2413" y="7220"/>
                  </a:lnTo>
                  <a:cubicBezTo>
                    <a:pt x="2349" y="7220"/>
                    <a:pt x="2301" y="7241"/>
                    <a:pt x="2259" y="7284"/>
                  </a:cubicBezTo>
                  <a:lnTo>
                    <a:pt x="1727" y="7794"/>
                  </a:lnTo>
                  <a:lnTo>
                    <a:pt x="1727" y="7416"/>
                  </a:lnTo>
                  <a:cubicBezTo>
                    <a:pt x="1727" y="7305"/>
                    <a:pt x="1637" y="7220"/>
                    <a:pt x="1525" y="7220"/>
                  </a:cubicBezTo>
                  <a:lnTo>
                    <a:pt x="532" y="7220"/>
                  </a:lnTo>
                  <a:cubicBezTo>
                    <a:pt x="442" y="7220"/>
                    <a:pt x="399" y="7151"/>
                    <a:pt x="399" y="7087"/>
                  </a:cubicBezTo>
                  <a:lnTo>
                    <a:pt x="399" y="5074"/>
                  </a:lnTo>
                  <a:cubicBezTo>
                    <a:pt x="399" y="4962"/>
                    <a:pt x="309" y="4872"/>
                    <a:pt x="197" y="4872"/>
                  </a:cubicBezTo>
                  <a:cubicBezTo>
                    <a:pt x="91" y="4872"/>
                    <a:pt x="1" y="4962"/>
                    <a:pt x="1" y="5074"/>
                  </a:cubicBezTo>
                  <a:lnTo>
                    <a:pt x="1" y="7087"/>
                  </a:lnTo>
                  <a:cubicBezTo>
                    <a:pt x="1" y="7374"/>
                    <a:pt x="224" y="7618"/>
                    <a:pt x="532" y="7618"/>
                  </a:cubicBezTo>
                  <a:lnTo>
                    <a:pt x="1329" y="7618"/>
                  </a:lnTo>
                  <a:lnTo>
                    <a:pt x="1329" y="8017"/>
                  </a:lnTo>
                  <a:cubicBezTo>
                    <a:pt x="1329" y="8149"/>
                    <a:pt x="1393" y="8261"/>
                    <a:pt x="1504" y="8303"/>
                  </a:cubicBezTo>
                  <a:cubicBezTo>
                    <a:pt x="1539" y="8317"/>
                    <a:pt x="1578" y="8324"/>
                    <a:pt x="1618" y="8324"/>
                  </a:cubicBezTo>
                  <a:cubicBezTo>
                    <a:pt x="1706" y="8324"/>
                    <a:pt x="1798" y="8290"/>
                    <a:pt x="1860" y="8213"/>
                  </a:cubicBezTo>
                  <a:lnTo>
                    <a:pt x="2482" y="7618"/>
                  </a:lnTo>
                  <a:lnTo>
                    <a:pt x="5313" y="7618"/>
                  </a:lnTo>
                  <a:lnTo>
                    <a:pt x="5642" y="8234"/>
                  </a:lnTo>
                  <a:cubicBezTo>
                    <a:pt x="5690" y="8346"/>
                    <a:pt x="5802" y="8394"/>
                    <a:pt x="5908" y="8394"/>
                  </a:cubicBezTo>
                  <a:cubicBezTo>
                    <a:pt x="6019" y="8394"/>
                    <a:pt x="6131" y="8346"/>
                    <a:pt x="6174" y="8234"/>
                  </a:cubicBezTo>
                  <a:lnTo>
                    <a:pt x="6508" y="7618"/>
                  </a:lnTo>
                  <a:lnTo>
                    <a:pt x="9340" y="7618"/>
                  </a:lnTo>
                  <a:lnTo>
                    <a:pt x="9961" y="8213"/>
                  </a:lnTo>
                  <a:cubicBezTo>
                    <a:pt x="10023" y="8290"/>
                    <a:pt x="10115" y="8324"/>
                    <a:pt x="10203" y="8324"/>
                  </a:cubicBezTo>
                  <a:cubicBezTo>
                    <a:pt x="10243" y="8324"/>
                    <a:pt x="10282" y="8317"/>
                    <a:pt x="10317" y="8303"/>
                  </a:cubicBezTo>
                  <a:cubicBezTo>
                    <a:pt x="10423" y="8261"/>
                    <a:pt x="10492" y="8149"/>
                    <a:pt x="10492" y="8017"/>
                  </a:cubicBezTo>
                  <a:lnTo>
                    <a:pt x="10492" y="7618"/>
                  </a:lnTo>
                  <a:lnTo>
                    <a:pt x="11310" y="7618"/>
                  </a:lnTo>
                  <a:cubicBezTo>
                    <a:pt x="11597" y="7618"/>
                    <a:pt x="11841" y="7374"/>
                    <a:pt x="11841" y="7087"/>
                  </a:cubicBezTo>
                  <a:lnTo>
                    <a:pt x="11841" y="2126"/>
                  </a:lnTo>
                  <a:cubicBezTo>
                    <a:pt x="11841" y="1839"/>
                    <a:pt x="11597" y="1594"/>
                    <a:pt x="11310" y="1594"/>
                  </a:cubicBezTo>
                  <a:lnTo>
                    <a:pt x="5600" y="1594"/>
                  </a:lnTo>
                  <a:cubicBezTo>
                    <a:pt x="5557" y="1419"/>
                    <a:pt x="5510" y="1265"/>
                    <a:pt x="5425" y="1111"/>
                  </a:cubicBezTo>
                  <a:cubicBezTo>
                    <a:pt x="5090" y="399"/>
                    <a:pt x="4426" y="1"/>
                    <a:pt x="3544" y="1"/>
                  </a:cubicBezTo>
                  <a:close/>
                </a:path>
              </a:pathLst>
            </a:custGeom>
            <a:solidFill>
              <a:srgbClr val="341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44"/>
          <p:cNvGrpSpPr/>
          <p:nvPr/>
        </p:nvGrpSpPr>
        <p:grpSpPr>
          <a:xfrm>
            <a:off x="5962850" y="1560625"/>
            <a:ext cx="1485049" cy="2667425"/>
            <a:chOff x="5962850" y="1560625"/>
            <a:chExt cx="1485049" cy="2667425"/>
          </a:xfrm>
        </p:grpSpPr>
        <p:sp>
          <p:nvSpPr>
            <p:cNvPr id="1679" name="Google Shape;1679;p44"/>
            <p:cNvSpPr/>
            <p:nvPr/>
          </p:nvSpPr>
          <p:spPr>
            <a:xfrm>
              <a:off x="6209800" y="2135522"/>
              <a:ext cx="990234" cy="681471"/>
            </a:xfrm>
            <a:custGeom>
              <a:rect b="b" l="l" r="r" t="t"/>
              <a:pathLst>
                <a:path extrusionOk="0" h="2238" w="3252">
                  <a:moveTo>
                    <a:pt x="834" y="0"/>
                  </a:moveTo>
                  <a:cubicBezTo>
                    <a:pt x="685" y="672"/>
                    <a:pt x="1" y="1524"/>
                    <a:pt x="774" y="2237"/>
                  </a:cubicBezTo>
                  <a:lnTo>
                    <a:pt x="2481" y="2237"/>
                  </a:lnTo>
                  <a:cubicBezTo>
                    <a:pt x="3251" y="1524"/>
                    <a:pt x="2570" y="672"/>
                    <a:pt x="2421" y="0"/>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4"/>
            <p:cNvSpPr/>
            <p:nvPr/>
          </p:nvSpPr>
          <p:spPr>
            <a:xfrm>
              <a:off x="6390369" y="1560625"/>
              <a:ext cx="449747" cy="186659"/>
            </a:xfrm>
            <a:custGeom>
              <a:rect b="b" l="l" r="r" t="t"/>
              <a:pathLst>
                <a:path extrusionOk="0" h="613" w="1477">
                  <a:moveTo>
                    <a:pt x="1315" y="1"/>
                  </a:moveTo>
                  <a:cubicBezTo>
                    <a:pt x="1125" y="32"/>
                    <a:pt x="894" y="181"/>
                    <a:pt x="764" y="292"/>
                  </a:cubicBezTo>
                  <a:lnTo>
                    <a:pt x="684" y="302"/>
                  </a:lnTo>
                  <a:cubicBezTo>
                    <a:pt x="547" y="230"/>
                    <a:pt x="328" y="140"/>
                    <a:pt x="139" y="140"/>
                  </a:cubicBezTo>
                  <a:cubicBezTo>
                    <a:pt x="120" y="140"/>
                    <a:pt x="101" y="141"/>
                    <a:pt x="82" y="143"/>
                  </a:cubicBezTo>
                  <a:cubicBezTo>
                    <a:pt x="22" y="241"/>
                    <a:pt x="0" y="504"/>
                    <a:pt x="92" y="612"/>
                  </a:cubicBezTo>
                  <a:cubicBezTo>
                    <a:pt x="263" y="603"/>
                    <a:pt x="532" y="533"/>
                    <a:pt x="662" y="422"/>
                  </a:cubicBezTo>
                  <a:lnTo>
                    <a:pt x="804" y="412"/>
                  </a:lnTo>
                  <a:cubicBezTo>
                    <a:pt x="916" y="461"/>
                    <a:pt x="1087" y="487"/>
                    <a:pt x="1236" y="487"/>
                  </a:cubicBezTo>
                  <a:cubicBezTo>
                    <a:pt x="1299" y="487"/>
                    <a:pt x="1358" y="482"/>
                    <a:pt x="1406" y="473"/>
                  </a:cubicBezTo>
                  <a:cubicBezTo>
                    <a:pt x="1476" y="342"/>
                    <a:pt x="1406" y="92"/>
                    <a:pt x="1315" y="1"/>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4"/>
            <p:cNvSpPr/>
            <p:nvPr/>
          </p:nvSpPr>
          <p:spPr>
            <a:xfrm>
              <a:off x="6338300" y="1610259"/>
              <a:ext cx="556626" cy="246949"/>
            </a:xfrm>
            <a:custGeom>
              <a:rect b="b" l="l" r="r" t="t"/>
              <a:pathLst>
                <a:path extrusionOk="0" h="811" w="1828">
                  <a:moveTo>
                    <a:pt x="1621" y="0"/>
                  </a:moveTo>
                  <a:cubicBezTo>
                    <a:pt x="1370" y="0"/>
                    <a:pt x="1078" y="102"/>
                    <a:pt x="903" y="189"/>
                  </a:cubicBezTo>
                  <a:cubicBezTo>
                    <a:pt x="778" y="156"/>
                    <a:pt x="610" y="133"/>
                    <a:pt x="442" y="133"/>
                  </a:cubicBezTo>
                  <a:cubicBezTo>
                    <a:pt x="303" y="133"/>
                    <a:pt x="164" y="149"/>
                    <a:pt x="51" y="189"/>
                  </a:cubicBezTo>
                  <a:cubicBezTo>
                    <a:pt x="0" y="350"/>
                    <a:pt x="73" y="702"/>
                    <a:pt x="231" y="810"/>
                  </a:cubicBezTo>
                  <a:cubicBezTo>
                    <a:pt x="453" y="740"/>
                    <a:pt x="783" y="541"/>
                    <a:pt x="915" y="360"/>
                  </a:cubicBezTo>
                  <a:cubicBezTo>
                    <a:pt x="1096" y="509"/>
                    <a:pt x="1457" y="630"/>
                    <a:pt x="1686" y="651"/>
                  </a:cubicBezTo>
                  <a:cubicBezTo>
                    <a:pt x="1828" y="509"/>
                    <a:pt x="1818" y="160"/>
                    <a:pt x="1736" y="9"/>
                  </a:cubicBezTo>
                  <a:cubicBezTo>
                    <a:pt x="1699" y="3"/>
                    <a:pt x="1660" y="0"/>
                    <a:pt x="1621" y="0"/>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4"/>
            <p:cNvSpPr/>
            <p:nvPr/>
          </p:nvSpPr>
          <p:spPr>
            <a:xfrm>
              <a:off x="6549319" y="1640100"/>
              <a:ext cx="131544" cy="111751"/>
            </a:xfrm>
            <a:custGeom>
              <a:rect b="b" l="l" r="r" t="t"/>
              <a:pathLst>
                <a:path extrusionOk="0" h="367" w="432">
                  <a:moveTo>
                    <a:pt x="225" y="1"/>
                  </a:moveTo>
                  <a:cubicBezTo>
                    <a:pt x="217" y="1"/>
                    <a:pt x="209" y="1"/>
                    <a:pt x="201" y="2"/>
                  </a:cubicBezTo>
                  <a:cubicBezTo>
                    <a:pt x="80" y="12"/>
                    <a:pt x="1" y="101"/>
                    <a:pt x="10" y="202"/>
                  </a:cubicBezTo>
                  <a:cubicBezTo>
                    <a:pt x="19" y="293"/>
                    <a:pt x="102" y="366"/>
                    <a:pt x="206" y="366"/>
                  </a:cubicBezTo>
                  <a:cubicBezTo>
                    <a:pt x="217" y="366"/>
                    <a:pt x="229" y="365"/>
                    <a:pt x="242" y="363"/>
                  </a:cubicBezTo>
                  <a:cubicBezTo>
                    <a:pt x="352" y="351"/>
                    <a:pt x="432" y="262"/>
                    <a:pt x="422" y="161"/>
                  </a:cubicBezTo>
                  <a:cubicBezTo>
                    <a:pt x="413" y="69"/>
                    <a:pt x="326" y="1"/>
                    <a:pt x="225" y="1"/>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4"/>
            <p:cNvSpPr/>
            <p:nvPr/>
          </p:nvSpPr>
          <p:spPr>
            <a:xfrm>
              <a:off x="6833113" y="2730821"/>
              <a:ext cx="614785" cy="840420"/>
            </a:xfrm>
            <a:custGeom>
              <a:rect b="b" l="l" r="r" t="t"/>
              <a:pathLst>
                <a:path extrusionOk="0" h="2760" w="2019">
                  <a:moveTo>
                    <a:pt x="754" y="0"/>
                  </a:moveTo>
                  <a:lnTo>
                    <a:pt x="1" y="342"/>
                  </a:lnTo>
                  <a:lnTo>
                    <a:pt x="1" y="2760"/>
                  </a:lnTo>
                  <a:cubicBezTo>
                    <a:pt x="1204" y="2709"/>
                    <a:pt x="2018" y="2006"/>
                    <a:pt x="2018" y="2006"/>
                  </a:cubicBezTo>
                  <a:lnTo>
                    <a:pt x="754" y="0"/>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4"/>
            <p:cNvSpPr/>
            <p:nvPr/>
          </p:nvSpPr>
          <p:spPr>
            <a:xfrm>
              <a:off x="6833113" y="3207364"/>
              <a:ext cx="528916" cy="211323"/>
            </a:xfrm>
            <a:custGeom>
              <a:rect b="b" l="l" r="r" t="t"/>
              <a:pathLst>
                <a:path extrusionOk="0" fill="none" h="694" w="1737">
                  <a:moveTo>
                    <a:pt x="1737" y="0"/>
                  </a:moveTo>
                  <a:cubicBezTo>
                    <a:pt x="1546" y="152"/>
                    <a:pt x="894" y="593"/>
                    <a:pt x="1" y="69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4"/>
            <p:cNvSpPr/>
            <p:nvPr/>
          </p:nvSpPr>
          <p:spPr>
            <a:xfrm>
              <a:off x="5962850" y="2730821"/>
              <a:ext cx="613872" cy="840420"/>
            </a:xfrm>
            <a:custGeom>
              <a:rect b="b" l="l" r="r" t="t"/>
              <a:pathLst>
                <a:path extrusionOk="0" h="2760" w="2016">
                  <a:moveTo>
                    <a:pt x="1255" y="0"/>
                  </a:moveTo>
                  <a:lnTo>
                    <a:pt x="1" y="2006"/>
                  </a:lnTo>
                  <a:cubicBezTo>
                    <a:pt x="1" y="2006"/>
                    <a:pt x="812" y="2709"/>
                    <a:pt x="2016" y="2760"/>
                  </a:cubicBezTo>
                  <a:lnTo>
                    <a:pt x="2016" y="342"/>
                  </a:lnTo>
                  <a:lnTo>
                    <a:pt x="1255" y="0"/>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4"/>
            <p:cNvSpPr/>
            <p:nvPr/>
          </p:nvSpPr>
          <p:spPr>
            <a:xfrm>
              <a:off x="6045065" y="3207364"/>
              <a:ext cx="531657" cy="211323"/>
            </a:xfrm>
            <a:custGeom>
              <a:rect b="b" l="l" r="r" t="t"/>
              <a:pathLst>
                <a:path extrusionOk="0" fill="none" h="694" w="1746">
                  <a:moveTo>
                    <a:pt x="0" y="0"/>
                  </a:moveTo>
                  <a:cubicBezTo>
                    <a:pt x="202" y="152"/>
                    <a:pt x="843" y="593"/>
                    <a:pt x="1746" y="694"/>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4"/>
            <p:cNvSpPr/>
            <p:nvPr/>
          </p:nvSpPr>
          <p:spPr>
            <a:xfrm>
              <a:off x="6360224" y="2348673"/>
              <a:ext cx="690301" cy="1155273"/>
            </a:xfrm>
            <a:custGeom>
              <a:rect b="b" l="l" r="r" t="t"/>
              <a:pathLst>
                <a:path extrusionOk="0" h="3794" w="2267">
                  <a:moveTo>
                    <a:pt x="711" y="1"/>
                  </a:moveTo>
                  <a:lnTo>
                    <a:pt x="711" y="625"/>
                  </a:lnTo>
                  <a:cubicBezTo>
                    <a:pt x="711" y="764"/>
                    <a:pt x="651" y="954"/>
                    <a:pt x="460" y="1065"/>
                  </a:cubicBezTo>
                  <a:cubicBezTo>
                    <a:pt x="280" y="1176"/>
                    <a:pt x="1" y="1306"/>
                    <a:pt x="1" y="1306"/>
                  </a:cubicBezTo>
                  <a:lnTo>
                    <a:pt x="1" y="3793"/>
                  </a:lnTo>
                  <a:lnTo>
                    <a:pt x="2266" y="3793"/>
                  </a:lnTo>
                  <a:lnTo>
                    <a:pt x="2266" y="1306"/>
                  </a:lnTo>
                  <a:cubicBezTo>
                    <a:pt x="2266" y="1306"/>
                    <a:pt x="1975" y="1176"/>
                    <a:pt x="1794" y="1065"/>
                  </a:cubicBezTo>
                  <a:cubicBezTo>
                    <a:pt x="1614" y="954"/>
                    <a:pt x="1554" y="764"/>
                    <a:pt x="1554" y="625"/>
                  </a:cubicBezTo>
                  <a:lnTo>
                    <a:pt x="1554" y="1"/>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4"/>
            <p:cNvSpPr/>
            <p:nvPr/>
          </p:nvSpPr>
          <p:spPr>
            <a:xfrm>
              <a:off x="6360224" y="2348673"/>
              <a:ext cx="690301" cy="1155273"/>
            </a:xfrm>
            <a:custGeom>
              <a:rect b="b" l="l" r="r" t="t"/>
              <a:pathLst>
                <a:path extrusionOk="0" fill="none" h="3794" w="2267">
                  <a:moveTo>
                    <a:pt x="2266" y="3793"/>
                  </a:moveTo>
                  <a:lnTo>
                    <a:pt x="2266" y="1306"/>
                  </a:lnTo>
                  <a:cubicBezTo>
                    <a:pt x="2266" y="1306"/>
                    <a:pt x="1975" y="1176"/>
                    <a:pt x="1794" y="1065"/>
                  </a:cubicBezTo>
                  <a:cubicBezTo>
                    <a:pt x="1614" y="954"/>
                    <a:pt x="1554" y="764"/>
                    <a:pt x="1554" y="625"/>
                  </a:cubicBezTo>
                  <a:lnTo>
                    <a:pt x="1554" y="1"/>
                  </a:lnTo>
                  <a:lnTo>
                    <a:pt x="711" y="1"/>
                  </a:lnTo>
                  <a:lnTo>
                    <a:pt x="711" y="625"/>
                  </a:lnTo>
                  <a:cubicBezTo>
                    <a:pt x="711" y="764"/>
                    <a:pt x="651" y="954"/>
                    <a:pt x="460" y="1065"/>
                  </a:cubicBezTo>
                  <a:cubicBezTo>
                    <a:pt x="280" y="1176"/>
                    <a:pt x="1" y="1306"/>
                    <a:pt x="1" y="1306"/>
                  </a:cubicBezTo>
                  <a:lnTo>
                    <a:pt x="1" y="3793"/>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4"/>
            <p:cNvSpPr/>
            <p:nvPr/>
          </p:nvSpPr>
          <p:spPr>
            <a:xfrm>
              <a:off x="6280444" y="1744543"/>
              <a:ext cx="681166" cy="746025"/>
            </a:xfrm>
            <a:custGeom>
              <a:rect b="b" l="l" r="r" t="t"/>
              <a:pathLst>
                <a:path extrusionOk="0" h="2450" w="2237">
                  <a:moveTo>
                    <a:pt x="1258" y="0"/>
                  </a:moveTo>
                  <a:cubicBezTo>
                    <a:pt x="1212" y="0"/>
                    <a:pt x="1165" y="3"/>
                    <a:pt x="1115" y="8"/>
                  </a:cubicBezTo>
                  <a:cubicBezTo>
                    <a:pt x="0" y="129"/>
                    <a:pt x="272" y="1383"/>
                    <a:pt x="551" y="1874"/>
                  </a:cubicBezTo>
                  <a:cubicBezTo>
                    <a:pt x="805" y="2322"/>
                    <a:pt x="1170" y="2449"/>
                    <a:pt x="1348" y="2449"/>
                  </a:cubicBezTo>
                  <a:cubicBezTo>
                    <a:pt x="1361" y="2449"/>
                    <a:pt x="1374" y="2449"/>
                    <a:pt x="1385" y="2447"/>
                  </a:cubicBezTo>
                  <a:cubicBezTo>
                    <a:pt x="1546" y="2438"/>
                    <a:pt x="1907" y="2247"/>
                    <a:pt x="2078" y="1715"/>
                  </a:cubicBezTo>
                  <a:cubicBezTo>
                    <a:pt x="2230" y="1198"/>
                    <a:pt x="2237" y="0"/>
                    <a:pt x="1258"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4"/>
            <p:cNvSpPr/>
            <p:nvPr/>
          </p:nvSpPr>
          <p:spPr>
            <a:xfrm>
              <a:off x="6662288" y="2306347"/>
              <a:ext cx="39890" cy="15529"/>
            </a:xfrm>
            <a:custGeom>
              <a:rect b="b" l="l" r="r" t="t"/>
              <a:pathLst>
                <a:path extrusionOk="0" fill="none" h="51" w="131">
                  <a:moveTo>
                    <a:pt x="1" y="20"/>
                  </a:moveTo>
                  <a:cubicBezTo>
                    <a:pt x="41" y="51"/>
                    <a:pt x="102" y="41"/>
                    <a:pt x="131"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4"/>
            <p:cNvSpPr/>
            <p:nvPr/>
          </p:nvSpPr>
          <p:spPr>
            <a:xfrm>
              <a:off x="6506993" y="2251233"/>
              <a:ext cx="14921" cy="15834"/>
            </a:xfrm>
            <a:custGeom>
              <a:rect b="b" l="l" r="r" t="t"/>
              <a:pathLst>
                <a:path extrusionOk="0" fill="none" h="52" w="49">
                  <a:moveTo>
                    <a:pt x="48" y="1"/>
                  </a:moveTo>
                  <a:lnTo>
                    <a:pt x="0" y="5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4"/>
            <p:cNvSpPr/>
            <p:nvPr/>
          </p:nvSpPr>
          <p:spPr>
            <a:xfrm>
              <a:off x="6531049" y="2248492"/>
              <a:ext cx="12789" cy="15529"/>
            </a:xfrm>
            <a:custGeom>
              <a:rect b="b" l="l" r="r" t="t"/>
              <a:pathLst>
                <a:path extrusionOk="0" fill="none" h="51" w="42">
                  <a:moveTo>
                    <a:pt x="41" y="0"/>
                  </a:moveTo>
                  <a:lnTo>
                    <a:pt x="1" y="5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4"/>
            <p:cNvSpPr/>
            <p:nvPr/>
          </p:nvSpPr>
          <p:spPr>
            <a:xfrm>
              <a:off x="6555409" y="2245447"/>
              <a:ext cx="12485" cy="14921"/>
            </a:xfrm>
            <a:custGeom>
              <a:rect b="b" l="l" r="r" t="t"/>
              <a:pathLst>
                <a:path extrusionOk="0" fill="none" h="49" w="41">
                  <a:moveTo>
                    <a:pt x="41" y="0"/>
                  </a:moveTo>
                  <a:lnTo>
                    <a:pt x="0" y="49"/>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4"/>
            <p:cNvSpPr/>
            <p:nvPr/>
          </p:nvSpPr>
          <p:spPr>
            <a:xfrm>
              <a:off x="6781957" y="2220478"/>
              <a:ext cx="11876" cy="15834"/>
            </a:xfrm>
            <a:custGeom>
              <a:rect b="b" l="l" r="r" t="t"/>
              <a:pathLst>
                <a:path extrusionOk="0" fill="none" h="52" w="39">
                  <a:moveTo>
                    <a:pt x="39" y="1"/>
                  </a:moveTo>
                  <a:lnTo>
                    <a:pt x="0" y="5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4"/>
            <p:cNvSpPr/>
            <p:nvPr/>
          </p:nvSpPr>
          <p:spPr>
            <a:xfrm>
              <a:off x="6806013" y="2217433"/>
              <a:ext cx="12789" cy="15834"/>
            </a:xfrm>
            <a:custGeom>
              <a:rect b="b" l="l" r="r" t="t"/>
              <a:pathLst>
                <a:path extrusionOk="0" fill="none" h="52" w="42">
                  <a:moveTo>
                    <a:pt x="41" y="1"/>
                  </a:moveTo>
                  <a:lnTo>
                    <a:pt x="0" y="5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4"/>
            <p:cNvSpPr/>
            <p:nvPr/>
          </p:nvSpPr>
          <p:spPr>
            <a:xfrm>
              <a:off x="6827328" y="2214692"/>
              <a:ext cx="15529" cy="18574"/>
            </a:xfrm>
            <a:custGeom>
              <a:rect b="b" l="l" r="r" t="t"/>
              <a:pathLst>
                <a:path extrusionOk="0" fill="none" h="61" w="51">
                  <a:moveTo>
                    <a:pt x="51" y="0"/>
                  </a:moveTo>
                  <a:lnTo>
                    <a:pt x="0" y="60"/>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4"/>
            <p:cNvSpPr/>
            <p:nvPr/>
          </p:nvSpPr>
          <p:spPr>
            <a:xfrm>
              <a:off x="6766428" y="2117252"/>
              <a:ext cx="55419" cy="39890"/>
            </a:xfrm>
            <a:custGeom>
              <a:rect b="b" l="l" r="r" t="t"/>
              <a:pathLst>
                <a:path extrusionOk="0" h="131" w="182">
                  <a:moveTo>
                    <a:pt x="171" y="0"/>
                  </a:moveTo>
                  <a:lnTo>
                    <a:pt x="0" y="29"/>
                  </a:lnTo>
                  <a:lnTo>
                    <a:pt x="0" y="48"/>
                  </a:lnTo>
                  <a:cubicBezTo>
                    <a:pt x="0" y="99"/>
                    <a:pt x="51" y="130"/>
                    <a:pt x="99" y="130"/>
                  </a:cubicBezTo>
                  <a:cubicBezTo>
                    <a:pt x="150" y="120"/>
                    <a:pt x="181" y="80"/>
                    <a:pt x="181" y="29"/>
                  </a:cubicBezTo>
                  <a:cubicBezTo>
                    <a:pt x="171" y="19"/>
                    <a:pt x="171" y="10"/>
                    <a:pt x="171" y="0"/>
                  </a:cubicBezTo>
                  <a:close/>
                </a:path>
              </a:pathLst>
            </a:custGeom>
            <a:solidFill>
              <a:srgbClr val="5875B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4"/>
            <p:cNvSpPr/>
            <p:nvPr/>
          </p:nvSpPr>
          <p:spPr>
            <a:xfrm>
              <a:off x="6766428" y="2117252"/>
              <a:ext cx="55419" cy="39890"/>
            </a:xfrm>
            <a:custGeom>
              <a:rect b="b" l="l" r="r" t="t"/>
              <a:pathLst>
                <a:path extrusionOk="0" fill="none" h="131" w="182">
                  <a:moveTo>
                    <a:pt x="171" y="0"/>
                  </a:moveTo>
                  <a:lnTo>
                    <a:pt x="0" y="29"/>
                  </a:lnTo>
                  <a:lnTo>
                    <a:pt x="0" y="48"/>
                  </a:lnTo>
                  <a:cubicBezTo>
                    <a:pt x="0" y="99"/>
                    <a:pt x="51" y="130"/>
                    <a:pt x="99" y="130"/>
                  </a:cubicBezTo>
                  <a:cubicBezTo>
                    <a:pt x="150" y="120"/>
                    <a:pt x="181" y="80"/>
                    <a:pt x="181" y="29"/>
                  </a:cubicBezTo>
                  <a:cubicBezTo>
                    <a:pt x="171" y="19"/>
                    <a:pt x="171" y="10"/>
                    <a:pt x="171" y="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4"/>
            <p:cNvSpPr/>
            <p:nvPr/>
          </p:nvSpPr>
          <p:spPr>
            <a:xfrm>
              <a:off x="6748158" y="2113598"/>
              <a:ext cx="85260" cy="15529"/>
            </a:xfrm>
            <a:custGeom>
              <a:rect b="b" l="l" r="r" t="t"/>
              <a:pathLst>
                <a:path extrusionOk="0" fill="none" h="51" w="280">
                  <a:moveTo>
                    <a:pt x="0" y="51"/>
                  </a:moveTo>
                  <a:cubicBezTo>
                    <a:pt x="121" y="41"/>
                    <a:pt x="280" y="0"/>
                    <a:pt x="280"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4"/>
            <p:cNvSpPr/>
            <p:nvPr/>
          </p:nvSpPr>
          <p:spPr>
            <a:xfrm>
              <a:off x="6717403" y="2046608"/>
              <a:ext cx="137938" cy="41108"/>
            </a:xfrm>
            <a:custGeom>
              <a:rect b="b" l="l" r="r" t="t"/>
              <a:pathLst>
                <a:path extrusionOk="0" h="135" w="453">
                  <a:moveTo>
                    <a:pt x="311" y="1"/>
                  </a:moveTo>
                  <a:cubicBezTo>
                    <a:pt x="251" y="1"/>
                    <a:pt x="130" y="20"/>
                    <a:pt x="19" y="61"/>
                  </a:cubicBezTo>
                  <a:cubicBezTo>
                    <a:pt x="0" y="71"/>
                    <a:pt x="0" y="80"/>
                    <a:pt x="0" y="90"/>
                  </a:cubicBezTo>
                  <a:cubicBezTo>
                    <a:pt x="0" y="90"/>
                    <a:pt x="10" y="121"/>
                    <a:pt x="41" y="131"/>
                  </a:cubicBezTo>
                  <a:cubicBezTo>
                    <a:pt x="49" y="134"/>
                    <a:pt x="56" y="135"/>
                    <a:pt x="63" y="135"/>
                  </a:cubicBezTo>
                  <a:cubicBezTo>
                    <a:pt x="82" y="135"/>
                    <a:pt x="99" y="126"/>
                    <a:pt x="121" y="112"/>
                  </a:cubicBezTo>
                  <a:cubicBezTo>
                    <a:pt x="152" y="100"/>
                    <a:pt x="272" y="61"/>
                    <a:pt x="332" y="51"/>
                  </a:cubicBezTo>
                  <a:cubicBezTo>
                    <a:pt x="356" y="51"/>
                    <a:pt x="419" y="64"/>
                    <a:pt x="443" y="64"/>
                  </a:cubicBezTo>
                  <a:cubicBezTo>
                    <a:pt x="449" y="64"/>
                    <a:pt x="453" y="63"/>
                    <a:pt x="453" y="61"/>
                  </a:cubicBezTo>
                  <a:cubicBezTo>
                    <a:pt x="441" y="51"/>
                    <a:pt x="361" y="1"/>
                    <a:pt x="311"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4"/>
            <p:cNvSpPr/>
            <p:nvPr/>
          </p:nvSpPr>
          <p:spPr>
            <a:xfrm>
              <a:off x="6506993" y="2150138"/>
              <a:ext cx="58159" cy="34104"/>
            </a:xfrm>
            <a:custGeom>
              <a:rect b="b" l="l" r="r" t="t"/>
              <a:pathLst>
                <a:path extrusionOk="0" h="112" w="191">
                  <a:moveTo>
                    <a:pt x="10" y="0"/>
                  </a:moveTo>
                  <a:cubicBezTo>
                    <a:pt x="10" y="12"/>
                    <a:pt x="0" y="22"/>
                    <a:pt x="10" y="32"/>
                  </a:cubicBezTo>
                  <a:cubicBezTo>
                    <a:pt x="10" y="82"/>
                    <a:pt x="60" y="111"/>
                    <a:pt x="99" y="111"/>
                  </a:cubicBezTo>
                  <a:cubicBezTo>
                    <a:pt x="149" y="102"/>
                    <a:pt x="190" y="61"/>
                    <a:pt x="181" y="12"/>
                  </a:cubicBezTo>
                  <a:lnTo>
                    <a:pt x="181" y="0"/>
                  </a:lnTo>
                  <a:close/>
                </a:path>
              </a:pathLst>
            </a:custGeom>
            <a:solidFill>
              <a:srgbClr val="5875B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4"/>
            <p:cNvSpPr/>
            <p:nvPr/>
          </p:nvSpPr>
          <p:spPr>
            <a:xfrm>
              <a:off x="6506993" y="2150138"/>
              <a:ext cx="58159" cy="34104"/>
            </a:xfrm>
            <a:custGeom>
              <a:rect b="b" l="l" r="r" t="t"/>
              <a:pathLst>
                <a:path extrusionOk="0" fill="none" h="112" w="191">
                  <a:moveTo>
                    <a:pt x="181" y="0"/>
                  </a:moveTo>
                  <a:lnTo>
                    <a:pt x="10" y="0"/>
                  </a:lnTo>
                  <a:cubicBezTo>
                    <a:pt x="10" y="12"/>
                    <a:pt x="0" y="22"/>
                    <a:pt x="10" y="32"/>
                  </a:cubicBezTo>
                  <a:cubicBezTo>
                    <a:pt x="10" y="82"/>
                    <a:pt x="60" y="111"/>
                    <a:pt x="99" y="111"/>
                  </a:cubicBezTo>
                  <a:cubicBezTo>
                    <a:pt x="149" y="102"/>
                    <a:pt x="190" y="61"/>
                    <a:pt x="181" y="12"/>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4"/>
            <p:cNvSpPr/>
            <p:nvPr/>
          </p:nvSpPr>
          <p:spPr>
            <a:xfrm>
              <a:off x="6491463" y="2147093"/>
              <a:ext cx="88914" cy="3349"/>
            </a:xfrm>
            <a:custGeom>
              <a:rect b="b" l="l" r="r" t="t"/>
              <a:pathLst>
                <a:path extrusionOk="0" fill="none" h="11" w="292">
                  <a:moveTo>
                    <a:pt x="292" y="1"/>
                  </a:moveTo>
                  <a:cubicBezTo>
                    <a:pt x="210" y="10"/>
                    <a:pt x="1" y="10"/>
                    <a:pt x="1" y="1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4"/>
            <p:cNvSpPr/>
            <p:nvPr/>
          </p:nvSpPr>
          <p:spPr>
            <a:xfrm>
              <a:off x="6460709" y="2076449"/>
              <a:ext cx="138243" cy="30146"/>
            </a:xfrm>
            <a:custGeom>
              <a:rect b="b" l="l" r="r" t="t"/>
              <a:pathLst>
                <a:path extrusionOk="0" h="99" w="454">
                  <a:moveTo>
                    <a:pt x="270" y="1"/>
                  </a:moveTo>
                  <a:cubicBezTo>
                    <a:pt x="209" y="1"/>
                    <a:pt x="155" y="7"/>
                    <a:pt x="121" y="14"/>
                  </a:cubicBezTo>
                  <a:cubicBezTo>
                    <a:pt x="70" y="23"/>
                    <a:pt x="0" y="84"/>
                    <a:pt x="0" y="93"/>
                  </a:cubicBezTo>
                  <a:cubicBezTo>
                    <a:pt x="0" y="97"/>
                    <a:pt x="3" y="98"/>
                    <a:pt x="9" y="98"/>
                  </a:cubicBezTo>
                  <a:cubicBezTo>
                    <a:pt x="30" y="98"/>
                    <a:pt x="88" y="72"/>
                    <a:pt x="121" y="62"/>
                  </a:cubicBezTo>
                  <a:cubicBezTo>
                    <a:pt x="181" y="62"/>
                    <a:pt x="301" y="84"/>
                    <a:pt x="333" y="84"/>
                  </a:cubicBezTo>
                  <a:cubicBezTo>
                    <a:pt x="352" y="88"/>
                    <a:pt x="367" y="91"/>
                    <a:pt x="381" y="91"/>
                  </a:cubicBezTo>
                  <a:cubicBezTo>
                    <a:pt x="395" y="91"/>
                    <a:pt x="407" y="88"/>
                    <a:pt x="422" y="84"/>
                  </a:cubicBezTo>
                  <a:cubicBezTo>
                    <a:pt x="441" y="62"/>
                    <a:pt x="453" y="43"/>
                    <a:pt x="453" y="33"/>
                  </a:cubicBezTo>
                  <a:cubicBezTo>
                    <a:pt x="453" y="23"/>
                    <a:pt x="441" y="14"/>
                    <a:pt x="422" y="14"/>
                  </a:cubicBezTo>
                  <a:cubicBezTo>
                    <a:pt x="370" y="4"/>
                    <a:pt x="318" y="1"/>
                    <a:pt x="270" y="1"/>
                  </a:cubicBez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4"/>
            <p:cNvSpPr/>
            <p:nvPr/>
          </p:nvSpPr>
          <p:spPr>
            <a:xfrm>
              <a:off x="6332514" y="1674204"/>
              <a:ext cx="623312" cy="501207"/>
            </a:xfrm>
            <a:custGeom>
              <a:rect b="b" l="l" r="r" t="t"/>
              <a:pathLst>
                <a:path extrusionOk="0" h="1646" w="2047">
                  <a:moveTo>
                    <a:pt x="1085" y="1"/>
                  </a:moveTo>
                  <a:cubicBezTo>
                    <a:pt x="1033" y="1"/>
                    <a:pt x="979" y="4"/>
                    <a:pt x="922" y="10"/>
                  </a:cubicBezTo>
                  <a:cubicBezTo>
                    <a:pt x="41" y="100"/>
                    <a:pt x="0" y="853"/>
                    <a:pt x="51" y="1164"/>
                  </a:cubicBezTo>
                  <a:cubicBezTo>
                    <a:pt x="92" y="1455"/>
                    <a:pt x="200" y="1624"/>
                    <a:pt x="200" y="1624"/>
                  </a:cubicBezTo>
                  <a:lnTo>
                    <a:pt x="200" y="1645"/>
                  </a:lnTo>
                  <a:cubicBezTo>
                    <a:pt x="491" y="1433"/>
                    <a:pt x="621" y="1012"/>
                    <a:pt x="621" y="1012"/>
                  </a:cubicBezTo>
                  <a:cubicBezTo>
                    <a:pt x="643" y="1164"/>
                    <a:pt x="713" y="1354"/>
                    <a:pt x="713" y="1354"/>
                  </a:cubicBezTo>
                  <a:lnTo>
                    <a:pt x="763" y="1364"/>
                  </a:lnTo>
                  <a:cubicBezTo>
                    <a:pt x="681" y="1132"/>
                    <a:pt x="722" y="781"/>
                    <a:pt x="722" y="781"/>
                  </a:cubicBezTo>
                  <a:lnTo>
                    <a:pt x="722" y="781"/>
                  </a:lnTo>
                  <a:cubicBezTo>
                    <a:pt x="722" y="781"/>
                    <a:pt x="843" y="1202"/>
                    <a:pt x="1004" y="1395"/>
                  </a:cubicBezTo>
                  <a:lnTo>
                    <a:pt x="1055" y="1395"/>
                  </a:lnTo>
                  <a:cubicBezTo>
                    <a:pt x="1055" y="1395"/>
                    <a:pt x="973" y="1262"/>
                    <a:pt x="922" y="1113"/>
                  </a:cubicBezTo>
                  <a:lnTo>
                    <a:pt x="922" y="1113"/>
                  </a:lnTo>
                  <a:cubicBezTo>
                    <a:pt x="1064" y="1335"/>
                    <a:pt x="1185" y="1395"/>
                    <a:pt x="1185" y="1395"/>
                  </a:cubicBezTo>
                  <a:cubicBezTo>
                    <a:pt x="1185" y="1395"/>
                    <a:pt x="1274" y="1411"/>
                    <a:pt x="1353" y="1411"/>
                  </a:cubicBezTo>
                  <a:cubicBezTo>
                    <a:pt x="1380" y="1411"/>
                    <a:pt x="1405" y="1409"/>
                    <a:pt x="1425" y="1405"/>
                  </a:cubicBezTo>
                  <a:cubicBezTo>
                    <a:pt x="1356" y="1193"/>
                    <a:pt x="1315" y="812"/>
                    <a:pt x="1315" y="812"/>
                  </a:cubicBezTo>
                  <a:lnTo>
                    <a:pt x="1315" y="812"/>
                  </a:lnTo>
                  <a:cubicBezTo>
                    <a:pt x="1315" y="812"/>
                    <a:pt x="1505" y="1294"/>
                    <a:pt x="1977" y="1433"/>
                  </a:cubicBezTo>
                  <a:cubicBezTo>
                    <a:pt x="1977" y="1433"/>
                    <a:pt x="2047" y="1243"/>
                    <a:pt x="2027" y="952"/>
                  </a:cubicBezTo>
                  <a:cubicBezTo>
                    <a:pt x="2007" y="652"/>
                    <a:pt x="1831" y="1"/>
                    <a:pt x="1085" y="1"/>
                  </a:cubicBezTo>
                  <a:close/>
                </a:path>
              </a:pathLst>
            </a:custGeom>
            <a:solidFill>
              <a:srgbClr val="5A4C70"/>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4"/>
            <p:cNvSpPr/>
            <p:nvPr/>
          </p:nvSpPr>
          <p:spPr>
            <a:xfrm>
              <a:off x="6827328" y="1927244"/>
              <a:ext cx="214368" cy="541401"/>
            </a:xfrm>
            <a:custGeom>
              <a:rect b="b" l="l" r="r" t="t"/>
              <a:pathLst>
                <a:path extrusionOk="0" h="1778" w="704">
                  <a:moveTo>
                    <a:pt x="393" y="0"/>
                  </a:moveTo>
                  <a:lnTo>
                    <a:pt x="0" y="70"/>
                  </a:lnTo>
                  <a:cubicBezTo>
                    <a:pt x="0" y="70"/>
                    <a:pt x="402" y="1135"/>
                    <a:pt x="272" y="1777"/>
                  </a:cubicBezTo>
                  <a:cubicBezTo>
                    <a:pt x="431" y="1647"/>
                    <a:pt x="513" y="1467"/>
                    <a:pt x="513" y="1467"/>
                  </a:cubicBezTo>
                  <a:cubicBezTo>
                    <a:pt x="513" y="1467"/>
                    <a:pt x="532" y="1537"/>
                    <a:pt x="532" y="1566"/>
                  </a:cubicBezTo>
                  <a:cubicBezTo>
                    <a:pt x="662" y="1445"/>
                    <a:pt x="703" y="1265"/>
                    <a:pt x="643" y="944"/>
                  </a:cubicBezTo>
                  <a:cubicBezTo>
                    <a:pt x="583" y="634"/>
                    <a:pt x="453" y="251"/>
                    <a:pt x="393" y="0"/>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4"/>
            <p:cNvSpPr/>
            <p:nvPr/>
          </p:nvSpPr>
          <p:spPr>
            <a:xfrm>
              <a:off x="6863868" y="1911714"/>
              <a:ext cx="177828" cy="556931"/>
            </a:xfrm>
            <a:custGeom>
              <a:rect b="b" l="l" r="r" t="t"/>
              <a:pathLst>
                <a:path extrusionOk="0" fill="none" h="1829" w="584">
                  <a:moveTo>
                    <a:pt x="1" y="514"/>
                  </a:moveTo>
                  <a:cubicBezTo>
                    <a:pt x="111" y="875"/>
                    <a:pt x="232" y="1436"/>
                    <a:pt x="152" y="1828"/>
                  </a:cubicBezTo>
                  <a:cubicBezTo>
                    <a:pt x="311" y="1698"/>
                    <a:pt x="393" y="1518"/>
                    <a:pt x="393" y="1518"/>
                  </a:cubicBezTo>
                  <a:cubicBezTo>
                    <a:pt x="393" y="1518"/>
                    <a:pt x="412" y="1588"/>
                    <a:pt x="412" y="1617"/>
                  </a:cubicBezTo>
                  <a:cubicBezTo>
                    <a:pt x="542" y="1496"/>
                    <a:pt x="583" y="1316"/>
                    <a:pt x="523" y="995"/>
                  </a:cubicBezTo>
                  <a:cubicBezTo>
                    <a:pt x="463" y="685"/>
                    <a:pt x="333" y="302"/>
                    <a:pt x="273" y="51"/>
                  </a:cubicBezTo>
                  <a:cubicBezTo>
                    <a:pt x="273" y="51"/>
                    <a:pt x="261" y="13"/>
                    <a:pt x="261"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4"/>
            <p:cNvSpPr/>
            <p:nvPr/>
          </p:nvSpPr>
          <p:spPr>
            <a:xfrm>
              <a:off x="6326424" y="1988753"/>
              <a:ext cx="168389" cy="525263"/>
            </a:xfrm>
            <a:custGeom>
              <a:rect b="b" l="l" r="r" t="t"/>
              <a:pathLst>
                <a:path extrusionOk="0" h="1725" w="553">
                  <a:moveTo>
                    <a:pt x="441" y="1"/>
                  </a:moveTo>
                  <a:lnTo>
                    <a:pt x="51" y="20"/>
                  </a:lnTo>
                  <a:cubicBezTo>
                    <a:pt x="39" y="270"/>
                    <a:pt x="1" y="672"/>
                    <a:pt x="10" y="993"/>
                  </a:cubicBezTo>
                  <a:cubicBezTo>
                    <a:pt x="20" y="1313"/>
                    <a:pt x="100" y="1484"/>
                    <a:pt x="251" y="1575"/>
                  </a:cubicBezTo>
                  <a:cubicBezTo>
                    <a:pt x="242" y="1544"/>
                    <a:pt x="251" y="1474"/>
                    <a:pt x="251" y="1474"/>
                  </a:cubicBezTo>
                  <a:cubicBezTo>
                    <a:pt x="251" y="1474"/>
                    <a:pt x="362" y="1626"/>
                    <a:pt x="552" y="1725"/>
                  </a:cubicBezTo>
                  <a:cubicBezTo>
                    <a:pt x="292" y="1123"/>
                    <a:pt x="441" y="1"/>
                    <a:pt x="441" y="1"/>
                  </a:cubicBezTo>
                  <a:close/>
                </a:path>
              </a:pathLst>
            </a:custGeom>
            <a:solidFill>
              <a:srgbClr val="5A4C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4"/>
            <p:cNvSpPr/>
            <p:nvPr/>
          </p:nvSpPr>
          <p:spPr>
            <a:xfrm>
              <a:off x="6326424" y="1976268"/>
              <a:ext cx="168389" cy="537747"/>
            </a:xfrm>
            <a:custGeom>
              <a:rect b="b" l="l" r="r" t="t"/>
              <a:pathLst>
                <a:path extrusionOk="0" fill="none" h="1766" w="553">
                  <a:moveTo>
                    <a:pt x="413" y="441"/>
                  </a:moveTo>
                  <a:cubicBezTo>
                    <a:pt x="391" y="824"/>
                    <a:pt x="391" y="1395"/>
                    <a:pt x="552" y="1766"/>
                  </a:cubicBezTo>
                  <a:cubicBezTo>
                    <a:pt x="362" y="1667"/>
                    <a:pt x="251" y="1515"/>
                    <a:pt x="251" y="1515"/>
                  </a:cubicBezTo>
                  <a:cubicBezTo>
                    <a:pt x="251" y="1515"/>
                    <a:pt x="242" y="1585"/>
                    <a:pt x="251" y="1616"/>
                  </a:cubicBezTo>
                  <a:cubicBezTo>
                    <a:pt x="100" y="1525"/>
                    <a:pt x="20" y="1354"/>
                    <a:pt x="10" y="1034"/>
                  </a:cubicBezTo>
                  <a:cubicBezTo>
                    <a:pt x="1" y="713"/>
                    <a:pt x="39" y="311"/>
                    <a:pt x="51" y="61"/>
                  </a:cubicBezTo>
                  <a:lnTo>
                    <a:pt x="51" y="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4"/>
            <p:cNvSpPr/>
            <p:nvPr/>
          </p:nvSpPr>
          <p:spPr>
            <a:xfrm>
              <a:off x="6665333" y="2630336"/>
              <a:ext cx="76429" cy="873611"/>
            </a:xfrm>
            <a:custGeom>
              <a:rect b="b" l="l" r="r" t="t"/>
              <a:pathLst>
                <a:path extrusionOk="0" h="2869" w="251">
                  <a:moveTo>
                    <a:pt x="0" y="0"/>
                  </a:moveTo>
                  <a:lnTo>
                    <a:pt x="0" y="2868"/>
                  </a:lnTo>
                  <a:lnTo>
                    <a:pt x="251" y="2868"/>
                  </a:lnTo>
                  <a:lnTo>
                    <a:pt x="251" y="0"/>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4"/>
            <p:cNvSpPr/>
            <p:nvPr/>
          </p:nvSpPr>
          <p:spPr>
            <a:xfrm>
              <a:off x="6531049" y="2553297"/>
              <a:ext cx="174174" cy="224112"/>
            </a:xfrm>
            <a:custGeom>
              <a:rect b="b" l="l" r="r" t="t"/>
              <a:pathLst>
                <a:path extrusionOk="0" h="736" w="572">
                  <a:moveTo>
                    <a:pt x="150" y="1"/>
                  </a:moveTo>
                  <a:lnTo>
                    <a:pt x="1" y="222"/>
                  </a:lnTo>
                  <a:lnTo>
                    <a:pt x="270" y="735"/>
                  </a:lnTo>
                  <a:lnTo>
                    <a:pt x="571" y="253"/>
                  </a:lnTo>
                  <a:lnTo>
                    <a:pt x="150"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4"/>
            <p:cNvSpPr/>
            <p:nvPr/>
          </p:nvSpPr>
          <p:spPr>
            <a:xfrm>
              <a:off x="6704919" y="2553297"/>
              <a:ext cx="174783" cy="224112"/>
            </a:xfrm>
            <a:custGeom>
              <a:rect b="b" l="l" r="r" t="t"/>
              <a:pathLst>
                <a:path extrusionOk="0" h="736" w="574">
                  <a:moveTo>
                    <a:pt x="422" y="1"/>
                  </a:moveTo>
                  <a:lnTo>
                    <a:pt x="0" y="253"/>
                  </a:lnTo>
                  <a:lnTo>
                    <a:pt x="292" y="735"/>
                  </a:lnTo>
                  <a:lnTo>
                    <a:pt x="573" y="222"/>
                  </a:lnTo>
                  <a:lnTo>
                    <a:pt x="422" y="1"/>
                  </a:ln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4"/>
            <p:cNvSpPr/>
            <p:nvPr/>
          </p:nvSpPr>
          <p:spPr>
            <a:xfrm>
              <a:off x="6552364" y="2709506"/>
              <a:ext cx="149814" cy="238728"/>
            </a:xfrm>
            <a:custGeom>
              <a:rect b="b" l="l" r="r" t="t"/>
              <a:pathLst>
                <a:path extrusionOk="0" h="784" w="492">
                  <a:moveTo>
                    <a:pt x="422" y="1"/>
                  </a:moveTo>
                  <a:lnTo>
                    <a:pt x="0" y="663"/>
                  </a:lnTo>
                  <a:lnTo>
                    <a:pt x="272" y="783"/>
                  </a:lnTo>
                  <a:lnTo>
                    <a:pt x="492" y="29"/>
                  </a:lnTo>
                  <a:lnTo>
                    <a:pt x="422" y="1"/>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4"/>
            <p:cNvSpPr/>
            <p:nvPr/>
          </p:nvSpPr>
          <p:spPr>
            <a:xfrm>
              <a:off x="6708573" y="2709506"/>
              <a:ext cx="149814" cy="238728"/>
            </a:xfrm>
            <a:custGeom>
              <a:rect b="b" l="l" r="r" t="t"/>
              <a:pathLst>
                <a:path extrusionOk="0" h="784" w="492">
                  <a:moveTo>
                    <a:pt x="70" y="1"/>
                  </a:moveTo>
                  <a:lnTo>
                    <a:pt x="0" y="29"/>
                  </a:lnTo>
                  <a:lnTo>
                    <a:pt x="219" y="783"/>
                  </a:lnTo>
                  <a:lnTo>
                    <a:pt x="491" y="663"/>
                  </a:lnTo>
                  <a:lnTo>
                    <a:pt x="70" y="1"/>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4"/>
            <p:cNvSpPr/>
            <p:nvPr/>
          </p:nvSpPr>
          <p:spPr>
            <a:xfrm>
              <a:off x="6662288" y="2669921"/>
              <a:ext cx="83129" cy="79474"/>
            </a:xfrm>
            <a:custGeom>
              <a:rect b="b" l="l" r="r" t="t"/>
              <a:pathLst>
                <a:path extrusionOk="0" h="261" w="273">
                  <a:moveTo>
                    <a:pt x="140" y="1"/>
                  </a:moveTo>
                  <a:cubicBezTo>
                    <a:pt x="61" y="1"/>
                    <a:pt x="1" y="61"/>
                    <a:pt x="1" y="131"/>
                  </a:cubicBezTo>
                  <a:cubicBezTo>
                    <a:pt x="1" y="200"/>
                    <a:pt x="61" y="261"/>
                    <a:pt x="140" y="261"/>
                  </a:cubicBezTo>
                  <a:cubicBezTo>
                    <a:pt x="212" y="261"/>
                    <a:pt x="273" y="200"/>
                    <a:pt x="273" y="131"/>
                  </a:cubicBezTo>
                  <a:cubicBezTo>
                    <a:pt x="273" y="61"/>
                    <a:pt x="212" y="1"/>
                    <a:pt x="140" y="1"/>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4"/>
            <p:cNvSpPr/>
            <p:nvPr/>
          </p:nvSpPr>
          <p:spPr>
            <a:xfrm>
              <a:off x="6274354" y="3775563"/>
              <a:ext cx="861735" cy="452487"/>
            </a:xfrm>
            <a:custGeom>
              <a:rect b="b" l="l" r="r" t="t"/>
              <a:pathLst>
                <a:path extrusionOk="0" h="1486" w="2830">
                  <a:moveTo>
                    <a:pt x="331" y="0"/>
                  </a:moveTo>
                  <a:lnTo>
                    <a:pt x="1" y="1486"/>
                  </a:lnTo>
                  <a:lnTo>
                    <a:pt x="2830" y="1486"/>
                  </a:lnTo>
                  <a:lnTo>
                    <a:pt x="2488" y="0"/>
                  </a:lnTo>
                  <a:close/>
                </a:path>
              </a:pathLst>
            </a:custGeom>
            <a:solidFill>
              <a:srgbClr val="5A4C70"/>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4"/>
            <p:cNvSpPr/>
            <p:nvPr/>
          </p:nvSpPr>
          <p:spPr>
            <a:xfrm>
              <a:off x="6274354" y="3775563"/>
              <a:ext cx="861735" cy="452487"/>
            </a:xfrm>
            <a:custGeom>
              <a:rect b="b" l="l" r="r" t="t"/>
              <a:pathLst>
                <a:path extrusionOk="0" fill="none" h="1486" w="2830">
                  <a:moveTo>
                    <a:pt x="2830" y="1486"/>
                  </a:moveTo>
                  <a:lnTo>
                    <a:pt x="2488" y="0"/>
                  </a:lnTo>
                  <a:lnTo>
                    <a:pt x="331" y="0"/>
                  </a:lnTo>
                  <a:lnTo>
                    <a:pt x="1" y="1486"/>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4"/>
            <p:cNvSpPr/>
            <p:nvPr/>
          </p:nvSpPr>
          <p:spPr>
            <a:xfrm>
              <a:off x="6350784" y="3396459"/>
              <a:ext cx="354438" cy="492376"/>
            </a:xfrm>
            <a:custGeom>
              <a:rect b="b" l="l" r="r" t="t"/>
              <a:pathLst>
                <a:path extrusionOk="0" h="1617" w="1164">
                  <a:moveTo>
                    <a:pt x="662" y="1"/>
                  </a:moveTo>
                  <a:cubicBezTo>
                    <a:pt x="602" y="1"/>
                    <a:pt x="32" y="203"/>
                    <a:pt x="32" y="203"/>
                  </a:cubicBezTo>
                  <a:cubicBezTo>
                    <a:pt x="32" y="203"/>
                    <a:pt x="0" y="222"/>
                    <a:pt x="0" y="241"/>
                  </a:cubicBezTo>
                  <a:cubicBezTo>
                    <a:pt x="0" y="273"/>
                    <a:pt x="80" y="1046"/>
                    <a:pt x="80" y="1046"/>
                  </a:cubicBezTo>
                  <a:cubicBezTo>
                    <a:pt x="80" y="1074"/>
                    <a:pt x="20" y="1277"/>
                    <a:pt x="10" y="1296"/>
                  </a:cubicBezTo>
                  <a:cubicBezTo>
                    <a:pt x="10" y="1306"/>
                    <a:pt x="10" y="1337"/>
                    <a:pt x="32" y="1356"/>
                  </a:cubicBezTo>
                  <a:cubicBezTo>
                    <a:pt x="51" y="1366"/>
                    <a:pt x="552" y="1556"/>
                    <a:pt x="1163" y="1616"/>
                  </a:cubicBezTo>
                  <a:lnTo>
                    <a:pt x="1163" y="102"/>
                  </a:lnTo>
                  <a:cubicBezTo>
                    <a:pt x="1163" y="102"/>
                    <a:pt x="713" y="1"/>
                    <a:pt x="662" y="1"/>
                  </a:cubicBezTo>
                  <a:close/>
                </a:path>
              </a:pathLst>
            </a:custGeom>
            <a:solidFill>
              <a:srgbClr val="F7818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4"/>
            <p:cNvSpPr/>
            <p:nvPr/>
          </p:nvSpPr>
          <p:spPr>
            <a:xfrm>
              <a:off x="6350784" y="3396459"/>
              <a:ext cx="354438" cy="492376"/>
            </a:xfrm>
            <a:custGeom>
              <a:rect b="b" l="l" r="r" t="t"/>
              <a:pathLst>
                <a:path extrusionOk="0" fill="none" h="1617" w="1164">
                  <a:moveTo>
                    <a:pt x="1163" y="102"/>
                  </a:moveTo>
                  <a:cubicBezTo>
                    <a:pt x="1163" y="102"/>
                    <a:pt x="713" y="1"/>
                    <a:pt x="662" y="1"/>
                  </a:cubicBezTo>
                  <a:cubicBezTo>
                    <a:pt x="602" y="1"/>
                    <a:pt x="32" y="203"/>
                    <a:pt x="32" y="203"/>
                  </a:cubicBezTo>
                  <a:cubicBezTo>
                    <a:pt x="32" y="203"/>
                    <a:pt x="0" y="222"/>
                    <a:pt x="0" y="241"/>
                  </a:cubicBezTo>
                  <a:cubicBezTo>
                    <a:pt x="0" y="273"/>
                    <a:pt x="80" y="1046"/>
                    <a:pt x="80" y="1046"/>
                  </a:cubicBezTo>
                  <a:cubicBezTo>
                    <a:pt x="80" y="1074"/>
                    <a:pt x="20" y="1277"/>
                    <a:pt x="10" y="1296"/>
                  </a:cubicBezTo>
                  <a:cubicBezTo>
                    <a:pt x="10" y="1306"/>
                    <a:pt x="10" y="1337"/>
                    <a:pt x="32" y="1356"/>
                  </a:cubicBezTo>
                  <a:cubicBezTo>
                    <a:pt x="51" y="1366"/>
                    <a:pt x="552" y="1556"/>
                    <a:pt x="1163" y="1616"/>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4"/>
            <p:cNvSpPr/>
            <p:nvPr/>
          </p:nvSpPr>
          <p:spPr>
            <a:xfrm>
              <a:off x="6704919" y="3396459"/>
              <a:ext cx="355047" cy="492376"/>
            </a:xfrm>
            <a:custGeom>
              <a:rect b="b" l="l" r="r" t="t"/>
              <a:pathLst>
                <a:path extrusionOk="0" h="1617" w="1166">
                  <a:moveTo>
                    <a:pt x="503" y="1"/>
                  </a:moveTo>
                  <a:cubicBezTo>
                    <a:pt x="453" y="1"/>
                    <a:pt x="0" y="102"/>
                    <a:pt x="0" y="102"/>
                  </a:cubicBezTo>
                  <a:lnTo>
                    <a:pt x="0" y="1616"/>
                  </a:lnTo>
                  <a:cubicBezTo>
                    <a:pt x="602" y="1556"/>
                    <a:pt x="1115" y="1366"/>
                    <a:pt x="1134" y="1356"/>
                  </a:cubicBezTo>
                  <a:cubicBezTo>
                    <a:pt x="1144" y="1337"/>
                    <a:pt x="1156" y="1306"/>
                    <a:pt x="1144" y="1296"/>
                  </a:cubicBezTo>
                  <a:cubicBezTo>
                    <a:pt x="1144" y="1277"/>
                    <a:pt x="1084" y="1074"/>
                    <a:pt x="1084" y="1046"/>
                  </a:cubicBezTo>
                  <a:cubicBezTo>
                    <a:pt x="1084" y="1046"/>
                    <a:pt x="1156" y="273"/>
                    <a:pt x="1166" y="241"/>
                  </a:cubicBezTo>
                  <a:cubicBezTo>
                    <a:pt x="1166" y="222"/>
                    <a:pt x="1134" y="203"/>
                    <a:pt x="1134" y="203"/>
                  </a:cubicBezTo>
                  <a:cubicBezTo>
                    <a:pt x="1134" y="203"/>
                    <a:pt x="564" y="1"/>
                    <a:pt x="503" y="1"/>
                  </a:cubicBezTo>
                  <a:close/>
                </a:path>
              </a:pathLst>
            </a:custGeom>
            <a:solidFill>
              <a:srgbClr val="F7818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4"/>
            <p:cNvSpPr/>
            <p:nvPr/>
          </p:nvSpPr>
          <p:spPr>
            <a:xfrm>
              <a:off x="6704919" y="3396459"/>
              <a:ext cx="355047" cy="492376"/>
            </a:xfrm>
            <a:custGeom>
              <a:rect b="b" l="l" r="r" t="t"/>
              <a:pathLst>
                <a:path extrusionOk="0" fill="none" h="1617" w="1166">
                  <a:moveTo>
                    <a:pt x="0" y="102"/>
                  </a:moveTo>
                  <a:cubicBezTo>
                    <a:pt x="0" y="102"/>
                    <a:pt x="453" y="1"/>
                    <a:pt x="503" y="1"/>
                  </a:cubicBezTo>
                  <a:cubicBezTo>
                    <a:pt x="564" y="1"/>
                    <a:pt x="1134" y="203"/>
                    <a:pt x="1134" y="203"/>
                  </a:cubicBezTo>
                  <a:cubicBezTo>
                    <a:pt x="1134" y="203"/>
                    <a:pt x="1166" y="222"/>
                    <a:pt x="1166" y="241"/>
                  </a:cubicBezTo>
                  <a:cubicBezTo>
                    <a:pt x="1156" y="273"/>
                    <a:pt x="1084" y="1046"/>
                    <a:pt x="1084" y="1046"/>
                  </a:cubicBezTo>
                  <a:cubicBezTo>
                    <a:pt x="1084" y="1074"/>
                    <a:pt x="1144" y="1277"/>
                    <a:pt x="1144" y="1296"/>
                  </a:cubicBezTo>
                  <a:cubicBezTo>
                    <a:pt x="1156" y="1306"/>
                    <a:pt x="1144" y="1337"/>
                    <a:pt x="1134" y="1356"/>
                  </a:cubicBezTo>
                  <a:cubicBezTo>
                    <a:pt x="1115" y="1366"/>
                    <a:pt x="602" y="1556"/>
                    <a:pt x="0" y="1616"/>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4"/>
            <p:cNvSpPr/>
            <p:nvPr/>
          </p:nvSpPr>
          <p:spPr>
            <a:xfrm>
              <a:off x="6653458" y="3480806"/>
              <a:ext cx="100790" cy="97744"/>
            </a:xfrm>
            <a:custGeom>
              <a:rect b="b" l="l" r="r" t="t"/>
              <a:pathLst>
                <a:path extrusionOk="0" h="321" w="331">
                  <a:moveTo>
                    <a:pt x="50" y="0"/>
                  </a:moveTo>
                  <a:cubicBezTo>
                    <a:pt x="40" y="0"/>
                    <a:pt x="30" y="5"/>
                    <a:pt x="20" y="15"/>
                  </a:cubicBezTo>
                  <a:cubicBezTo>
                    <a:pt x="1" y="25"/>
                    <a:pt x="1" y="56"/>
                    <a:pt x="20" y="75"/>
                  </a:cubicBezTo>
                  <a:lnTo>
                    <a:pt x="261" y="306"/>
                  </a:lnTo>
                  <a:cubicBezTo>
                    <a:pt x="266" y="316"/>
                    <a:pt x="276" y="321"/>
                    <a:pt x="287" y="321"/>
                  </a:cubicBezTo>
                  <a:cubicBezTo>
                    <a:pt x="299" y="321"/>
                    <a:pt x="311" y="316"/>
                    <a:pt x="321" y="306"/>
                  </a:cubicBezTo>
                  <a:cubicBezTo>
                    <a:pt x="331" y="297"/>
                    <a:pt x="331" y="265"/>
                    <a:pt x="321" y="246"/>
                  </a:cubicBezTo>
                  <a:lnTo>
                    <a:pt x="80" y="15"/>
                  </a:lnTo>
                  <a:cubicBezTo>
                    <a:pt x="70" y="5"/>
                    <a:pt x="60" y="0"/>
                    <a:pt x="50" y="0"/>
                  </a:cubicBezTo>
                  <a:close/>
                </a:path>
              </a:pathLst>
            </a:custGeom>
            <a:solidFill>
              <a:srgbClr val="E8ADA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4"/>
            <p:cNvSpPr/>
            <p:nvPr/>
          </p:nvSpPr>
          <p:spPr>
            <a:xfrm>
              <a:off x="6653458" y="3479284"/>
              <a:ext cx="100790" cy="100789"/>
            </a:xfrm>
            <a:custGeom>
              <a:rect b="b" l="l" r="r" t="t"/>
              <a:pathLst>
                <a:path extrusionOk="0" fill="none" h="331" w="331">
                  <a:moveTo>
                    <a:pt x="321" y="251"/>
                  </a:moveTo>
                  <a:cubicBezTo>
                    <a:pt x="331" y="270"/>
                    <a:pt x="331" y="302"/>
                    <a:pt x="321" y="311"/>
                  </a:cubicBezTo>
                  <a:lnTo>
                    <a:pt x="321" y="311"/>
                  </a:lnTo>
                  <a:cubicBezTo>
                    <a:pt x="302" y="331"/>
                    <a:pt x="270" y="331"/>
                    <a:pt x="261" y="311"/>
                  </a:cubicBezTo>
                  <a:lnTo>
                    <a:pt x="20" y="80"/>
                  </a:lnTo>
                  <a:cubicBezTo>
                    <a:pt x="1" y="61"/>
                    <a:pt x="1" y="30"/>
                    <a:pt x="20" y="20"/>
                  </a:cubicBezTo>
                  <a:lnTo>
                    <a:pt x="20" y="20"/>
                  </a:lnTo>
                  <a:cubicBezTo>
                    <a:pt x="39" y="1"/>
                    <a:pt x="61" y="1"/>
                    <a:pt x="80" y="20"/>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4"/>
            <p:cNvSpPr/>
            <p:nvPr/>
          </p:nvSpPr>
          <p:spPr>
            <a:xfrm>
              <a:off x="6653458" y="3480806"/>
              <a:ext cx="100790" cy="97744"/>
            </a:xfrm>
            <a:custGeom>
              <a:rect b="b" l="l" r="r" t="t"/>
              <a:pathLst>
                <a:path extrusionOk="0" h="321" w="331">
                  <a:moveTo>
                    <a:pt x="287" y="0"/>
                  </a:moveTo>
                  <a:cubicBezTo>
                    <a:pt x="276" y="0"/>
                    <a:pt x="266" y="5"/>
                    <a:pt x="261" y="15"/>
                  </a:cubicBezTo>
                  <a:lnTo>
                    <a:pt x="20" y="246"/>
                  </a:lnTo>
                  <a:cubicBezTo>
                    <a:pt x="1" y="265"/>
                    <a:pt x="1" y="297"/>
                    <a:pt x="20" y="306"/>
                  </a:cubicBezTo>
                  <a:cubicBezTo>
                    <a:pt x="30" y="316"/>
                    <a:pt x="40" y="321"/>
                    <a:pt x="50" y="321"/>
                  </a:cubicBezTo>
                  <a:cubicBezTo>
                    <a:pt x="60" y="321"/>
                    <a:pt x="70" y="316"/>
                    <a:pt x="80" y="306"/>
                  </a:cubicBezTo>
                  <a:lnTo>
                    <a:pt x="321" y="75"/>
                  </a:lnTo>
                  <a:cubicBezTo>
                    <a:pt x="331" y="56"/>
                    <a:pt x="331" y="25"/>
                    <a:pt x="321" y="15"/>
                  </a:cubicBezTo>
                  <a:cubicBezTo>
                    <a:pt x="311" y="5"/>
                    <a:pt x="299" y="0"/>
                    <a:pt x="287" y="0"/>
                  </a:cubicBezTo>
                  <a:close/>
                </a:path>
              </a:pathLst>
            </a:custGeom>
            <a:solidFill>
              <a:srgbClr val="E8ADA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4"/>
            <p:cNvSpPr/>
            <p:nvPr/>
          </p:nvSpPr>
          <p:spPr>
            <a:xfrm>
              <a:off x="6653458" y="3479284"/>
              <a:ext cx="100790" cy="100789"/>
            </a:xfrm>
            <a:custGeom>
              <a:rect b="b" l="l" r="r" t="t"/>
              <a:pathLst>
                <a:path extrusionOk="0" fill="none" h="331" w="331">
                  <a:moveTo>
                    <a:pt x="20" y="251"/>
                  </a:moveTo>
                  <a:cubicBezTo>
                    <a:pt x="1" y="270"/>
                    <a:pt x="1" y="302"/>
                    <a:pt x="20" y="311"/>
                  </a:cubicBezTo>
                  <a:lnTo>
                    <a:pt x="20" y="311"/>
                  </a:lnTo>
                  <a:cubicBezTo>
                    <a:pt x="39" y="331"/>
                    <a:pt x="61" y="331"/>
                    <a:pt x="80" y="311"/>
                  </a:cubicBezTo>
                  <a:lnTo>
                    <a:pt x="321" y="80"/>
                  </a:lnTo>
                  <a:cubicBezTo>
                    <a:pt x="331" y="61"/>
                    <a:pt x="331" y="30"/>
                    <a:pt x="321" y="20"/>
                  </a:cubicBezTo>
                  <a:lnTo>
                    <a:pt x="321" y="20"/>
                  </a:lnTo>
                  <a:cubicBezTo>
                    <a:pt x="302" y="1"/>
                    <a:pt x="270" y="1"/>
                    <a:pt x="261" y="20"/>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4"/>
            <p:cNvSpPr/>
            <p:nvPr/>
          </p:nvSpPr>
          <p:spPr>
            <a:xfrm>
              <a:off x="6653458" y="3676600"/>
              <a:ext cx="100790" cy="98354"/>
            </a:xfrm>
            <a:custGeom>
              <a:rect b="b" l="l" r="r" t="t"/>
              <a:pathLst>
                <a:path extrusionOk="0" h="323" w="331">
                  <a:moveTo>
                    <a:pt x="50" y="0"/>
                  </a:moveTo>
                  <a:cubicBezTo>
                    <a:pt x="40" y="0"/>
                    <a:pt x="30" y="5"/>
                    <a:pt x="20" y="15"/>
                  </a:cubicBezTo>
                  <a:cubicBezTo>
                    <a:pt x="1" y="34"/>
                    <a:pt x="1" y="56"/>
                    <a:pt x="20" y="75"/>
                  </a:cubicBezTo>
                  <a:lnTo>
                    <a:pt x="261" y="316"/>
                  </a:lnTo>
                  <a:cubicBezTo>
                    <a:pt x="266" y="321"/>
                    <a:pt x="276" y="323"/>
                    <a:pt x="287" y="323"/>
                  </a:cubicBezTo>
                  <a:cubicBezTo>
                    <a:pt x="299" y="323"/>
                    <a:pt x="311" y="321"/>
                    <a:pt x="321" y="316"/>
                  </a:cubicBezTo>
                  <a:cubicBezTo>
                    <a:pt x="331" y="296"/>
                    <a:pt x="331" y="265"/>
                    <a:pt x="321" y="256"/>
                  </a:cubicBezTo>
                  <a:lnTo>
                    <a:pt x="80" y="15"/>
                  </a:lnTo>
                  <a:cubicBezTo>
                    <a:pt x="70" y="5"/>
                    <a:pt x="60" y="0"/>
                    <a:pt x="50" y="0"/>
                  </a:cubicBezTo>
                  <a:close/>
                </a:path>
              </a:pathLst>
            </a:custGeom>
            <a:solidFill>
              <a:srgbClr val="E8ADA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4"/>
            <p:cNvSpPr/>
            <p:nvPr/>
          </p:nvSpPr>
          <p:spPr>
            <a:xfrm>
              <a:off x="6653458" y="3675077"/>
              <a:ext cx="100790" cy="100789"/>
            </a:xfrm>
            <a:custGeom>
              <a:rect b="b" l="l" r="r" t="t"/>
              <a:pathLst>
                <a:path extrusionOk="0" fill="none" h="331" w="331">
                  <a:moveTo>
                    <a:pt x="321" y="261"/>
                  </a:moveTo>
                  <a:cubicBezTo>
                    <a:pt x="331" y="270"/>
                    <a:pt x="331" y="301"/>
                    <a:pt x="321" y="321"/>
                  </a:cubicBezTo>
                  <a:lnTo>
                    <a:pt x="321" y="321"/>
                  </a:lnTo>
                  <a:cubicBezTo>
                    <a:pt x="302" y="330"/>
                    <a:pt x="270" y="330"/>
                    <a:pt x="261" y="321"/>
                  </a:cubicBezTo>
                  <a:lnTo>
                    <a:pt x="20" y="80"/>
                  </a:lnTo>
                  <a:cubicBezTo>
                    <a:pt x="1" y="61"/>
                    <a:pt x="1" y="39"/>
                    <a:pt x="20" y="20"/>
                  </a:cubicBezTo>
                  <a:lnTo>
                    <a:pt x="20" y="20"/>
                  </a:lnTo>
                  <a:cubicBezTo>
                    <a:pt x="39" y="1"/>
                    <a:pt x="61" y="1"/>
                    <a:pt x="80" y="20"/>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4"/>
            <p:cNvSpPr/>
            <p:nvPr/>
          </p:nvSpPr>
          <p:spPr>
            <a:xfrm>
              <a:off x="6653458" y="3676600"/>
              <a:ext cx="100790" cy="98354"/>
            </a:xfrm>
            <a:custGeom>
              <a:rect b="b" l="l" r="r" t="t"/>
              <a:pathLst>
                <a:path extrusionOk="0" h="323" w="331">
                  <a:moveTo>
                    <a:pt x="287" y="0"/>
                  </a:moveTo>
                  <a:cubicBezTo>
                    <a:pt x="276" y="0"/>
                    <a:pt x="266" y="5"/>
                    <a:pt x="261" y="15"/>
                  </a:cubicBezTo>
                  <a:lnTo>
                    <a:pt x="20" y="256"/>
                  </a:lnTo>
                  <a:cubicBezTo>
                    <a:pt x="1" y="265"/>
                    <a:pt x="1" y="296"/>
                    <a:pt x="20" y="316"/>
                  </a:cubicBezTo>
                  <a:cubicBezTo>
                    <a:pt x="30" y="321"/>
                    <a:pt x="40" y="323"/>
                    <a:pt x="50" y="323"/>
                  </a:cubicBezTo>
                  <a:cubicBezTo>
                    <a:pt x="60" y="323"/>
                    <a:pt x="70" y="321"/>
                    <a:pt x="80" y="316"/>
                  </a:cubicBezTo>
                  <a:lnTo>
                    <a:pt x="321" y="75"/>
                  </a:lnTo>
                  <a:cubicBezTo>
                    <a:pt x="331" y="56"/>
                    <a:pt x="331" y="34"/>
                    <a:pt x="321" y="15"/>
                  </a:cubicBezTo>
                  <a:cubicBezTo>
                    <a:pt x="311" y="5"/>
                    <a:pt x="299" y="0"/>
                    <a:pt x="287" y="0"/>
                  </a:cubicBezTo>
                  <a:close/>
                </a:path>
              </a:pathLst>
            </a:custGeom>
            <a:solidFill>
              <a:srgbClr val="E8ADA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4"/>
            <p:cNvSpPr/>
            <p:nvPr/>
          </p:nvSpPr>
          <p:spPr>
            <a:xfrm>
              <a:off x="6653458" y="3675077"/>
              <a:ext cx="100790" cy="100789"/>
            </a:xfrm>
            <a:custGeom>
              <a:rect b="b" l="l" r="r" t="t"/>
              <a:pathLst>
                <a:path extrusionOk="0" fill="none" h="331" w="331">
                  <a:moveTo>
                    <a:pt x="20" y="261"/>
                  </a:moveTo>
                  <a:cubicBezTo>
                    <a:pt x="1" y="270"/>
                    <a:pt x="1" y="301"/>
                    <a:pt x="20" y="321"/>
                  </a:cubicBezTo>
                  <a:lnTo>
                    <a:pt x="20" y="321"/>
                  </a:lnTo>
                  <a:cubicBezTo>
                    <a:pt x="39" y="330"/>
                    <a:pt x="61" y="330"/>
                    <a:pt x="80" y="321"/>
                  </a:cubicBezTo>
                  <a:lnTo>
                    <a:pt x="321" y="80"/>
                  </a:lnTo>
                  <a:cubicBezTo>
                    <a:pt x="331" y="61"/>
                    <a:pt x="331" y="39"/>
                    <a:pt x="321" y="20"/>
                  </a:cubicBezTo>
                  <a:lnTo>
                    <a:pt x="321" y="20"/>
                  </a:lnTo>
                  <a:cubicBezTo>
                    <a:pt x="302" y="1"/>
                    <a:pt x="270" y="1"/>
                    <a:pt x="261" y="20"/>
                  </a:cubicBez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4"/>
            <p:cNvSpPr/>
            <p:nvPr/>
          </p:nvSpPr>
          <p:spPr>
            <a:xfrm>
              <a:off x="6937253" y="3735978"/>
              <a:ext cx="101399" cy="492072"/>
            </a:xfrm>
            <a:custGeom>
              <a:rect b="b" l="l" r="r" t="t"/>
              <a:pathLst>
                <a:path extrusionOk="0" h="1616" w="333">
                  <a:moveTo>
                    <a:pt x="111" y="0"/>
                  </a:moveTo>
                  <a:lnTo>
                    <a:pt x="0" y="61"/>
                  </a:lnTo>
                  <a:cubicBezTo>
                    <a:pt x="0" y="61"/>
                    <a:pt x="61" y="703"/>
                    <a:pt x="130" y="1616"/>
                  </a:cubicBezTo>
                  <a:lnTo>
                    <a:pt x="333" y="1616"/>
                  </a:lnTo>
                  <a:cubicBezTo>
                    <a:pt x="273" y="1053"/>
                    <a:pt x="191" y="501"/>
                    <a:pt x="111" y="0"/>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4"/>
            <p:cNvSpPr/>
            <p:nvPr/>
          </p:nvSpPr>
          <p:spPr>
            <a:xfrm>
              <a:off x="6937253" y="3735978"/>
              <a:ext cx="101399" cy="492072"/>
            </a:xfrm>
            <a:custGeom>
              <a:rect b="b" l="l" r="r" t="t"/>
              <a:pathLst>
                <a:path extrusionOk="0" fill="none" h="1616" w="333">
                  <a:moveTo>
                    <a:pt x="333" y="1616"/>
                  </a:moveTo>
                  <a:cubicBezTo>
                    <a:pt x="273" y="1053"/>
                    <a:pt x="191" y="501"/>
                    <a:pt x="111" y="0"/>
                  </a:cubicBezTo>
                  <a:lnTo>
                    <a:pt x="0" y="61"/>
                  </a:lnTo>
                  <a:cubicBezTo>
                    <a:pt x="0" y="61"/>
                    <a:pt x="61" y="703"/>
                    <a:pt x="130" y="1616"/>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4"/>
            <p:cNvSpPr/>
            <p:nvPr/>
          </p:nvSpPr>
          <p:spPr>
            <a:xfrm>
              <a:off x="6363269" y="3561499"/>
              <a:ext cx="693651" cy="190008"/>
            </a:xfrm>
            <a:custGeom>
              <a:rect b="b" l="l" r="r" t="t"/>
              <a:pathLst>
                <a:path extrusionOk="0" h="624" w="2278">
                  <a:moveTo>
                    <a:pt x="0" y="0"/>
                  </a:moveTo>
                  <a:lnTo>
                    <a:pt x="29" y="241"/>
                  </a:lnTo>
                  <a:cubicBezTo>
                    <a:pt x="761" y="482"/>
                    <a:pt x="1765" y="624"/>
                    <a:pt x="1765" y="624"/>
                  </a:cubicBezTo>
                  <a:lnTo>
                    <a:pt x="1977" y="624"/>
                  </a:lnTo>
                  <a:cubicBezTo>
                    <a:pt x="2117" y="593"/>
                    <a:pt x="2278" y="494"/>
                    <a:pt x="2278" y="494"/>
                  </a:cubicBezTo>
                  <a:lnTo>
                    <a:pt x="2218" y="292"/>
                  </a:lnTo>
                  <a:lnTo>
                    <a:pt x="2025" y="463"/>
                  </a:lnTo>
                  <a:lnTo>
                    <a:pt x="1796" y="463"/>
                  </a:lnTo>
                  <a:cubicBezTo>
                    <a:pt x="983" y="352"/>
                    <a:pt x="0" y="0"/>
                    <a:pt x="0" y="0"/>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4"/>
            <p:cNvSpPr/>
            <p:nvPr/>
          </p:nvSpPr>
          <p:spPr>
            <a:xfrm>
              <a:off x="6869654" y="3711618"/>
              <a:ext cx="86174" cy="516432"/>
            </a:xfrm>
            <a:custGeom>
              <a:rect b="b" l="l" r="r" t="t"/>
              <a:pathLst>
                <a:path extrusionOk="0" h="1696" w="283">
                  <a:moveTo>
                    <a:pt x="83" y="1"/>
                  </a:moveTo>
                  <a:cubicBezTo>
                    <a:pt x="52" y="581"/>
                    <a:pt x="23" y="1164"/>
                    <a:pt x="1" y="1696"/>
                  </a:cubicBezTo>
                  <a:lnTo>
                    <a:pt x="263" y="1696"/>
                  </a:lnTo>
                  <a:cubicBezTo>
                    <a:pt x="263" y="1094"/>
                    <a:pt x="273" y="511"/>
                    <a:pt x="283"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4"/>
            <p:cNvSpPr/>
            <p:nvPr/>
          </p:nvSpPr>
          <p:spPr>
            <a:xfrm>
              <a:off x="6869654" y="3711618"/>
              <a:ext cx="86174" cy="516432"/>
            </a:xfrm>
            <a:custGeom>
              <a:rect b="b" l="l" r="r" t="t"/>
              <a:pathLst>
                <a:path extrusionOk="0" fill="none" h="1696" w="283">
                  <a:moveTo>
                    <a:pt x="263" y="1696"/>
                  </a:moveTo>
                  <a:cubicBezTo>
                    <a:pt x="263" y="1094"/>
                    <a:pt x="273" y="511"/>
                    <a:pt x="283" y="1"/>
                  </a:cubicBezTo>
                  <a:lnTo>
                    <a:pt x="83" y="1"/>
                  </a:lnTo>
                  <a:cubicBezTo>
                    <a:pt x="52" y="581"/>
                    <a:pt x="23" y="1164"/>
                    <a:pt x="1" y="1696"/>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4"/>
            <p:cNvSpPr/>
            <p:nvPr/>
          </p:nvSpPr>
          <p:spPr>
            <a:xfrm>
              <a:off x="6882138" y="3675077"/>
              <a:ext cx="113274" cy="121800"/>
            </a:xfrm>
            <a:custGeom>
              <a:rect b="b" l="l" r="r" t="t"/>
              <a:pathLst>
                <a:path extrusionOk="0" h="400" w="372">
                  <a:moveTo>
                    <a:pt x="51" y="1"/>
                  </a:moveTo>
                  <a:lnTo>
                    <a:pt x="1" y="381"/>
                  </a:lnTo>
                  <a:cubicBezTo>
                    <a:pt x="33" y="393"/>
                    <a:pt x="67" y="399"/>
                    <a:pt x="102" y="399"/>
                  </a:cubicBezTo>
                  <a:cubicBezTo>
                    <a:pt x="210" y="399"/>
                    <a:pt x="319" y="344"/>
                    <a:pt x="343" y="261"/>
                  </a:cubicBezTo>
                  <a:cubicBezTo>
                    <a:pt x="372" y="150"/>
                    <a:pt x="372" y="1"/>
                    <a:pt x="302" y="1"/>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4"/>
            <p:cNvSpPr/>
            <p:nvPr/>
          </p:nvSpPr>
          <p:spPr>
            <a:xfrm>
              <a:off x="6298714" y="2633381"/>
              <a:ext cx="238424" cy="1325793"/>
            </a:xfrm>
            <a:custGeom>
              <a:rect b="b" l="l" r="r" t="t"/>
              <a:pathLst>
                <a:path extrusionOk="0" h="4354" w="783">
                  <a:moveTo>
                    <a:pt x="783" y="0"/>
                  </a:moveTo>
                  <a:cubicBezTo>
                    <a:pt x="783" y="0"/>
                    <a:pt x="191" y="279"/>
                    <a:pt x="171" y="291"/>
                  </a:cubicBezTo>
                  <a:cubicBezTo>
                    <a:pt x="152" y="311"/>
                    <a:pt x="142" y="340"/>
                    <a:pt x="142" y="371"/>
                  </a:cubicBezTo>
                  <a:cubicBezTo>
                    <a:pt x="142" y="390"/>
                    <a:pt x="101" y="1144"/>
                    <a:pt x="101" y="1144"/>
                  </a:cubicBezTo>
                  <a:cubicBezTo>
                    <a:pt x="101" y="1144"/>
                    <a:pt x="0" y="1686"/>
                    <a:pt x="0" y="1736"/>
                  </a:cubicBezTo>
                  <a:cubicBezTo>
                    <a:pt x="0" y="1775"/>
                    <a:pt x="121" y="2468"/>
                    <a:pt x="121" y="2468"/>
                  </a:cubicBezTo>
                  <a:lnTo>
                    <a:pt x="32" y="4353"/>
                  </a:lnTo>
                  <a:cubicBezTo>
                    <a:pt x="463" y="4353"/>
                    <a:pt x="783" y="4233"/>
                    <a:pt x="783" y="4233"/>
                  </a:cubicBezTo>
                  <a:lnTo>
                    <a:pt x="783" y="0"/>
                  </a:ln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4"/>
            <p:cNvSpPr/>
            <p:nvPr/>
          </p:nvSpPr>
          <p:spPr>
            <a:xfrm>
              <a:off x="6873308" y="2633381"/>
              <a:ext cx="238728" cy="1325793"/>
            </a:xfrm>
            <a:custGeom>
              <a:rect b="b" l="l" r="r" t="t"/>
              <a:pathLst>
                <a:path extrusionOk="0" h="4354" w="784">
                  <a:moveTo>
                    <a:pt x="1" y="0"/>
                  </a:moveTo>
                  <a:lnTo>
                    <a:pt x="1" y="4233"/>
                  </a:lnTo>
                  <a:cubicBezTo>
                    <a:pt x="1" y="4233"/>
                    <a:pt x="321" y="4353"/>
                    <a:pt x="752" y="4353"/>
                  </a:cubicBezTo>
                  <a:lnTo>
                    <a:pt x="663" y="2468"/>
                  </a:lnTo>
                  <a:cubicBezTo>
                    <a:pt x="663" y="2468"/>
                    <a:pt x="783" y="1775"/>
                    <a:pt x="783" y="1736"/>
                  </a:cubicBezTo>
                  <a:cubicBezTo>
                    <a:pt x="783" y="1686"/>
                    <a:pt x="682" y="1144"/>
                    <a:pt x="682" y="1144"/>
                  </a:cubicBezTo>
                  <a:cubicBezTo>
                    <a:pt x="682" y="1144"/>
                    <a:pt x="641" y="390"/>
                    <a:pt x="632" y="371"/>
                  </a:cubicBezTo>
                  <a:cubicBezTo>
                    <a:pt x="632" y="340"/>
                    <a:pt x="622" y="311"/>
                    <a:pt x="603" y="291"/>
                  </a:cubicBezTo>
                  <a:cubicBezTo>
                    <a:pt x="581" y="279"/>
                    <a:pt x="1" y="0"/>
                    <a:pt x="1" y="0"/>
                  </a:cubicBezTo>
                  <a:close/>
                </a:path>
              </a:pathLst>
            </a:custGeom>
            <a:solidFill>
              <a:srgbClr val="FFD2DA"/>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4"/>
            <p:cNvSpPr/>
            <p:nvPr/>
          </p:nvSpPr>
          <p:spPr>
            <a:xfrm>
              <a:off x="6454923" y="2672966"/>
              <a:ext cx="304" cy="1270678"/>
            </a:xfrm>
            <a:custGeom>
              <a:rect b="b" l="l" r="r" t="t"/>
              <a:pathLst>
                <a:path extrusionOk="0" h="4173" w="1">
                  <a:moveTo>
                    <a:pt x="0" y="0"/>
                  </a:moveTo>
                  <a:lnTo>
                    <a:pt x="0" y="4173"/>
                  </a:lnTo>
                  <a:close/>
                </a:path>
              </a:pathLst>
            </a:custGeom>
            <a:solidFill>
              <a:srgbClr val="FFD2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4"/>
            <p:cNvSpPr/>
            <p:nvPr/>
          </p:nvSpPr>
          <p:spPr>
            <a:xfrm>
              <a:off x="6454923" y="2672966"/>
              <a:ext cx="304" cy="1270678"/>
            </a:xfrm>
            <a:custGeom>
              <a:rect b="b" l="l" r="r" t="t"/>
              <a:pathLst>
                <a:path extrusionOk="0" fill="none" h="4173" w="1">
                  <a:moveTo>
                    <a:pt x="0" y="0"/>
                  </a:moveTo>
                  <a:lnTo>
                    <a:pt x="0" y="4173"/>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4"/>
            <p:cNvSpPr/>
            <p:nvPr/>
          </p:nvSpPr>
          <p:spPr>
            <a:xfrm>
              <a:off x="6952782" y="2672966"/>
              <a:ext cx="0" cy="1270678"/>
            </a:xfrm>
            <a:custGeom>
              <a:rect b="b" l="l" r="r" t="t"/>
              <a:pathLst>
                <a:path extrusionOk="0" h="4173" w="0">
                  <a:moveTo>
                    <a:pt x="0" y="0"/>
                  </a:moveTo>
                  <a:lnTo>
                    <a:pt x="0" y="4173"/>
                  </a:lnTo>
                  <a:close/>
                </a:path>
              </a:pathLst>
            </a:custGeom>
            <a:solidFill>
              <a:srgbClr val="FFD2D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4"/>
            <p:cNvSpPr/>
            <p:nvPr/>
          </p:nvSpPr>
          <p:spPr>
            <a:xfrm>
              <a:off x="6952782" y="2672966"/>
              <a:ext cx="0" cy="1270678"/>
            </a:xfrm>
            <a:custGeom>
              <a:rect b="b" l="l" r="r" t="t"/>
              <a:pathLst>
                <a:path extrusionOk="0" fill="none" h="4173" w="0">
                  <a:moveTo>
                    <a:pt x="0" y="0"/>
                  </a:moveTo>
                  <a:lnTo>
                    <a:pt x="0" y="4173"/>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4"/>
            <p:cNvSpPr/>
            <p:nvPr/>
          </p:nvSpPr>
          <p:spPr>
            <a:xfrm>
              <a:off x="6783175" y="2347759"/>
              <a:ext cx="295060" cy="344694"/>
            </a:xfrm>
            <a:custGeom>
              <a:rect b="b" l="l" r="r" t="t"/>
              <a:pathLst>
                <a:path extrusionOk="0" h="1132" w="969">
                  <a:moveTo>
                    <a:pt x="36" y="1"/>
                  </a:moveTo>
                  <a:cubicBezTo>
                    <a:pt x="14" y="1"/>
                    <a:pt x="0" y="15"/>
                    <a:pt x="15" y="54"/>
                  </a:cubicBezTo>
                  <a:cubicBezTo>
                    <a:pt x="35" y="105"/>
                    <a:pt x="95" y="124"/>
                    <a:pt x="145" y="134"/>
                  </a:cubicBezTo>
                  <a:cubicBezTo>
                    <a:pt x="196" y="156"/>
                    <a:pt x="266" y="156"/>
                    <a:pt x="285" y="165"/>
                  </a:cubicBezTo>
                  <a:lnTo>
                    <a:pt x="396" y="276"/>
                  </a:lnTo>
                  <a:cubicBezTo>
                    <a:pt x="367" y="286"/>
                    <a:pt x="316" y="286"/>
                    <a:pt x="307" y="286"/>
                  </a:cubicBezTo>
                  <a:cubicBezTo>
                    <a:pt x="285" y="295"/>
                    <a:pt x="266" y="315"/>
                    <a:pt x="256" y="327"/>
                  </a:cubicBezTo>
                  <a:cubicBezTo>
                    <a:pt x="256" y="336"/>
                    <a:pt x="225" y="425"/>
                    <a:pt x="225" y="425"/>
                  </a:cubicBezTo>
                  <a:cubicBezTo>
                    <a:pt x="205" y="435"/>
                    <a:pt x="196" y="435"/>
                    <a:pt x="196" y="435"/>
                  </a:cubicBezTo>
                  <a:cubicBezTo>
                    <a:pt x="177" y="447"/>
                    <a:pt x="155" y="466"/>
                    <a:pt x="155" y="476"/>
                  </a:cubicBezTo>
                  <a:cubicBezTo>
                    <a:pt x="155" y="485"/>
                    <a:pt x="136" y="596"/>
                    <a:pt x="136" y="596"/>
                  </a:cubicBezTo>
                  <a:lnTo>
                    <a:pt x="126" y="606"/>
                  </a:lnTo>
                  <a:cubicBezTo>
                    <a:pt x="116" y="615"/>
                    <a:pt x="104" y="647"/>
                    <a:pt x="104" y="656"/>
                  </a:cubicBezTo>
                  <a:cubicBezTo>
                    <a:pt x="104" y="666"/>
                    <a:pt x="116" y="748"/>
                    <a:pt x="126" y="786"/>
                  </a:cubicBezTo>
                  <a:cubicBezTo>
                    <a:pt x="136" y="818"/>
                    <a:pt x="155" y="847"/>
                    <a:pt x="177" y="868"/>
                  </a:cubicBezTo>
                  <a:cubicBezTo>
                    <a:pt x="196" y="878"/>
                    <a:pt x="285" y="948"/>
                    <a:pt x="316" y="948"/>
                  </a:cubicBezTo>
                  <a:cubicBezTo>
                    <a:pt x="345" y="948"/>
                    <a:pt x="367" y="928"/>
                    <a:pt x="367" y="928"/>
                  </a:cubicBezTo>
                  <a:cubicBezTo>
                    <a:pt x="376" y="938"/>
                    <a:pt x="386" y="948"/>
                    <a:pt x="386" y="957"/>
                  </a:cubicBezTo>
                  <a:cubicBezTo>
                    <a:pt x="427" y="998"/>
                    <a:pt x="567" y="1119"/>
                    <a:pt x="567" y="1119"/>
                  </a:cubicBezTo>
                  <a:cubicBezTo>
                    <a:pt x="567" y="1119"/>
                    <a:pt x="607" y="1132"/>
                    <a:pt x="726" y="1132"/>
                  </a:cubicBezTo>
                  <a:cubicBezTo>
                    <a:pt x="786" y="1132"/>
                    <a:pt x="865" y="1128"/>
                    <a:pt x="969" y="1119"/>
                  </a:cubicBezTo>
                  <a:cubicBezTo>
                    <a:pt x="969" y="1119"/>
                    <a:pt x="608" y="276"/>
                    <a:pt x="598" y="254"/>
                  </a:cubicBezTo>
                  <a:cubicBezTo>
                    <a:pt x="576" y="235"/>
                    <a:pt x="336" y="64"/>
                    <a:pt x="326" y="54"/>
                  </a:cubicBezTo>
                  <a:cubicBezTo>
                    <a:pt x="316" y="45"/>
                    <a:pt x="85" y="4"/>
                    <a:pt x="56" y="4"/>
                  </a:cubicBezTo>
                  <a:cubicBezTo>
                    <a:pt x="49" y="2"/>
                    <a:pt x="42" y="1"/>
                    <a:pt x="36" y="1"/>
                  </a:cubicBez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4"/>
            <p:cNvSpPr/>
            <p:nvPr/>
          </p:nvSpPr>
          <p:spPr>
            <a:xfrm>
              <a:off x="6781957" y="2345932"/>
              <a:ext cx="296279" cy="351393"/>
            </a:xfrm>
            <a:custGeom>
              <a:rect b="b" l="l" r="r" t="t"/>
              <a:pathLst>
                <a:path extrusionOk="0" fill="none" h="1154" w="973">
                  <a:moveTo>
                    <a:pt x="241" y="814"/>
                  </a:moveTo>
                  <a:lnTo>
                    <a:pt x="279" y="814"/>
                  </a:lnTo>
                  <a:cubicBezTo>
                    <a:pt x="279" y="814"/>
                    <a:pt x="340" y="894"/>
                    <a:pt x="371" y="934"/>
                  </a:cubicBezTo>
                  <a:cubicBezTo>
                    <a:pt x="380" y="944"/>
                    <a:pt x="390" y="954"/>
                    <a:pt x="390" y="963"/>
                  </a:cubicBezTo>
                  <a:cubicBezTo>
                    <a:pt x="431" y="1004"/>
                    <a:pt x="571" y="1125"/>
                    <a:pt x="571" y="1125"/>
                  </a:cubicBezTo>
                  <a:cubicBezTo>
                    <a:pt x="571" y="1125"/>
                    <a:pt x="662" y="1154"/>
                    <a:pt x="973" y="1125"/>
                  </a:cubicBezTo>
                  <a:cubicBezTo>
                    <a:pt x="973" y="1125"/>
                    <a:pt x="612" y="282"/>
                    <a:pt x="602" y="260"/>
                  </a:cubicBezTo>
                  <a:cubicBezTo>
                    <a:pt x="580" y="241"/>
                    <a:pt x="340" y="70"/>
                    <a:pt x="330" y="60"/>
                  </a:cubicBezTo>
                  <a:cubicBezTo>
                    <a:pt x="320" y="51"/>
                    <a:pt x="89" y="10"/>
                    <a:pt x="60" y="10"/>
                  </a:cubicBezTo>
                  <a:cubicBezTo>
                    <a:pt x="29" y="0"/>
                    <a:pt x="0" y="10"/>
                    <a:pt x="19" y="60"/>
                  </a:cubicBezTo>
                  <a:cubicBezTo>
                    <a:pt x="39" y="111"/>
                    <a:pt x="99" y="130"/>
                    <a:pt x="149" y="140"/>
                  </a:cubicBezTo>
                  <a:cubicBezTo>
                    <a:pt x="200" y="162"/>
                    <a:pt x="270" y="162"/>
                    <a:pt x="289" y="171"/>
                  </a:cubicBezTo>
                  <a:lnTo>
                    <a:pt x="400" y="282"/>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4"/>
            <p:cNvSpPr/>
            <p:nvPr/>
          </p:nvSpPr>
          <p:spPr>
            <a:xfrm>
              <a:off x="6814843" y="2513712"/>
              <a:ext cx="80084" cy="122713"/>
            </a:xfrm>
            <a:custGeom>
              <a:rect b="b" l="l" r="r" t="t"/>
              <a:pathLst>
                <a:path extrusionOk="0" fill="none" h="403" w="263">
                  <a:moveTo>
                    <a:pt x="263" y="383"/>
                  </a:moveTo>
                  <a:cubicBezTo>
                    <a:pt x="263" y="383"/>
                    <a:pt x="241" y="403"/>
                    <a:pt x="212" y="403"/>
                  </a:cubicBezTo>
                  <a:cubicBezTo>
                    <a:pt x="181" y="403"/>
                    <a:pt x="92" y="333"/>
                    <a:pt x="73" y="323"/>
                  </a:cubicBezTo>
                  <a:cubicBezTo>
                    <a:pt x="51" y="302"/>
                    <a:pt x="32" y="273"/>
                    <a:pt x="22" y="241"/>
                  </a:cubicBezTo>
                  <a:cubicBezTo>
                    <a:pt x="12" y="203"/>
                    <a:pt x="0" y="121"/>
                    <a:pt x="0" y="111"/>
                  </a:cubicBezTo>
                  <a:cubicBezTo>
                    <a:pt x="0" y="102"/>
                    <a:pt x="12" y="70"/>
                    <a:pt x="22" y="61"/>
                  </a:cubicBezTo>
                  <a:lnTo>
                    <a:pt x="32" y="51"/>
                  </a:lnTo>
                  <a:cubicBezTo>
                    <a:pt x="61" y="32"/>
                    <a:pt x="121" y="1"/>
                    <a:pt x="121" y="1"/>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4"/>
            <p:cNvSpPr/>
            <p:nvPr/>
          </p:nvSpPr>
          <p:spPr>
            <a:xfrm>
              <a:off x="6824283" y="2471386"/>
              <a:ext cx="52374" cy="58160"/>
            </a:xfrm>
            <a:custGeom>
              <a:rect b="b" l="l" r="r" t="t"/>
              <a:pathLst>
                <a:path extrusionOk="0" fill="none" h="191" w="172">
                  <a:moveTo>
                    <a:pt x="1" y="190"/>
                  </a:moveTo>
                  <a:cubicBezTo>
                    <a:pt x="1" y="190"/>
                    <a:pt x="20" y="79"/>
                    <a:pt x="20" y="70"/>
                  </a:cubicBezTo>
                  <a:cubicBezTo>
                    <a:pt x="20" y="60"/>
                    <a:pt x="42" y="41"/>
                    <a:pt x="61" y="29"/>
                  </a:cubicBezTo>
                  <a:cubicBezTo>
                    <a:pt x="61" y="29"/>
                    <a:pt x="70" y="29"/>
                    <a:pt x="90" y="19"/>
                  </a:cubicBezTo>
                  <a:cubicBezTo>
                    <a:pt x="121" y="19"/>
                    <a:pt x="172" y="0"/>
                    <a:pt x="172" y="0"/>
                  </a:cubicBez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4"/>
            <p:cNvSpPr/>
            <p:nvPr/>
          </p:nvSpPr>
          <p:spPr>
            <a:xfrm>
              <a:off x="6851383" y="2431497"/>
              <a:ext cx="61813" cy="45979"/>
            </a:xfrm>
            <a:custGeom>
              <a:rect b="b" l="l" r="r" t="t"/>
              <a:pathLst>
                <a:path extrusionOk="0" fill="none" h="151" w="203">
                  <a:moveTo>
                    <a:pt x="1" y="150"/>
                  </a:moveTo>
                  <a:cubicBezTo>
                    <a:pt x="1" y="150"/>
                    <a:pt x="32" y="61"/>
                    <a:pt x="32" y="52"/>
                  </a:cubicBezTo>
                  <a:cubicBezTo>
                    <a:pt x="42" y="40"/>
                    <a:pt x="61" y="20"/>
                    <a:pt x="83" y="11"/>
                  </a:cubicBezTo>
                  <a:cubicBezTo>
                    <a:pt x="92" y="11"/>
                    <a:pt x="143" y="11"/>
                    <a:pt x="172" y="1"/>
                  </a:cubicBezTo>
                  <a:lnTo>
                    <a:pt x="203" y="1"/>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4"/>
            <p:cNvSpPr/>
            <p:nvPr/>
          </p:nvSpPr>
          <p:spPr>
            <a:xfrm>
              <a:off x="6937253" y="2639166"/>
              <a:ext cx="174783" cy="144028"/>
            </a:xfrm>
            <a:custGeom>
              <a:rect b="b" l="l" r="r" t="t"/>
              <a:pathLst>
                <a:path extrusionOk="0" h="473" w="574">
                  <a:moveTo>
                    <a:pt x="453" y="0"/>
                  </a:moveTo>
                  <a:cubicBezTo>
                    <a:pt x="191" y="0"/>
                    <a:pt x="0" y="130"/>
                    <a:pt x="0" y="130"/>
                  </a:cubicBezTo>
                  <a:lnTo>
                    <a:pt x="80" y="472"/>
                  </a:lnTo>
                  <a:lnTo>
                    <a:pt x="573" y="342"/>
                  </a:lnTo>
                  <a:lnTo>
                    <a:pt x="453" y="0"/>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4"/>
            <p:cNvSpPr/>
            <p:nvPr/>
          </p:nvSpPr>
          <p:spPr>
            <a:xfrm>
              <a:off x="6943038" y="2660481"/>
              <a:ext cx="144029" cy="61813"/>
            </a:xfrm>
            <a:custGeom>
              <a:rect b="b" l="l" r="r" t="t"/>
              <a:pathLst>
                <a:path extrusionOk="0" h="203" w="473">
                  <a:moveTo>
                    <a:pt x="453" y="0"/>
                  </a:moveTo>
                  <a:cubicBezTo>
                    <a:pt x="232" y="32"/>
                    <a:pt x="83" y="101"/>
                    <a:pt x="1" y="152"/>
                  </a:cubicBezTo>
                  <a:lnTo>
                    <a:pt x="13" y="202"/>
                  </a:lnTo>
                  <a:cubicBezTo>
                    <a:pt x="83" y="152"/>
                    <a:pt x="232" y="70"/>
                    <a:pt x="473" y="41"/>
                  </a:cubicBezTo>
                  <a:lnTo>
                    <a:pt x="453"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4"/>
            <p:cNvSpPr/>
            <p:nvPr/>
          </p:nvSpPr>
          <p:spPr>
            <a:xfrm>
              <a:off x="6949737" y="2685450"/>
              <a:ext cx="146769" cy="63945"/>
            </a:xfrm>
            <a:custGeom>
              <a:rect b="b" l="l" r="r" t="t"/>
              <a:pathLst>
                <a:path extrusionOk="0" h="210" w="482">
                  <a:moveTo>
                    <a:pt x="460" y="0"/>
                  </a:moveTo>
                  <a:cubicBezTo>
                    <a:pt x="232" y="39"/>
                    <a:pt x="80" y="120"/>
                    <a:pt x="0" y="169"/>
                  </a:cubicBezTo>
                  <a:lnTo>
                    <a:pt x="10" y="210"/>
                  </a:lnTo>
                  <a:cubicBezTo>
                    <a:pt x="80" y="159"/>
                    <a:pt x="232" y="80"/>
                    <a:pt x="482" y="39"/>
                  </a:cubicBezTo>
                  <a:lnTo>
                    <a:pt x="460" y="0"/>
                  </a:ln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4"/>
            <p:cNvSpPr/>
            <p:nvPr/>
          </p:nvSpPr>
          <p:spPr>
            <a:xfrm>
              <a:off x="6937253" y="2639166"/>
              <a:ext cx="174783" cy="144028"/>
            </a:xfrm>
            <a:custGeom>
              <a:rect b="b" l="l" r="r" t="t"/>
              <a:pathLst>
                <a:path extrusionOk="0" fill="none" h="473" w="574">
                  <a:moveTo>
                    <a:pt x="80" y="472"/>
                  </a:moveTo>
                  <a:lnTo>
                    <a:pt x="0" y="130"/>
                  </a:lnTo>
                  <a:cubicBezTo>
                    <a:pt x="0" y="130"/>
                    <a:pt x="191" y="0"/>
                    <a:pt x="453" y="0"/>
                  </a:cubicBezTo>
                  <a:lnTo>
                    <a:pt x="573" y="342"/>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4"/>
            <p:cNvSpPr/>
            <p:nvPr/>
          </p:nvSpPr>
          <p:spPr>
            <a:xfrm>
              <a:off x="6943038" y="2721990"/>
              <a:ext cx="425691" cy="801444"/>
            </a:xfrm>
            <a:custGeom>
              <a:rect b="b" l="l" r="r" t="t"/>
              <a:pathLst>
                <a:path extrusionOk="0" h="2632" w="1398">
                  <a:moveTo>
                    <a:pt x="523" y="0"/>
                  </a:moveTo>
                  <a:cubicBezTo>
                    <a:pt x="162" y="70"/>
                    <a:pt x="61" y="200"/>
                    <a:pt x="61" y="200"/>
                  </a:cubicBezTo>
                  <a:cubicBezTo>
                    <a:pt x="61" y="200"/>
                    <a:pt x="1" y="561"/>
                    <a:pt x="42" y="672"/>
                  </a:cubicBezTo>
                  <a:cubicBezTo>
                    <a:pt x="73" y="732"/>
                    <a:pt x="203" y="1252"/>
                    <a:pt x="384" y="1674"/>
                  </a:cubicBezTo>
                  <a:cubicBezTo>
                    <a:pt x="422" y="1915"/>
                    <a:pt x="463" y="2167"/>
                    <a:pt x="463" y="2167"/>
                  </a:cubicBezTo>
                  <a:cubicBezTo>
                    <a:pt x="514" y="2307"/>
                    <a:pt x="745" y="2567"/>
                    <a:pt x="795" y="2618"/>
                  </a:cubicBezTo>
                  <a:cubicBezTo>
                    <a:pt x="805" y="2628"/>
                    <a:pt x="823" y="2632"/>
                    <a:pt x="846" y="2632"/>
                  </a:cubicBezTo>
                  <a:cubicBezTo>
                    <a:pt x="939" y="2632"/>
                    <a:pt x="1114" y="2567"/>
                    <a:pt x="1144" y="2567"/>
                  </a:cubicBezTo>
                  <a:cubicBezTo>
                    <a:pt x="1195" y="2557"/>
                    <a:pt x="1347" y="2336"/>
                    <a:pt x="1397" y="1886"/>
                  </a:cubicBezTo>
                  <a:cubicBezTo>
                    <a:pt x="1385" y="1806"/>
                    <a:pt x="1065" y="460"/>
                    <a:pt x="1005" y="321"/>
                  </a:cubicBezTo>
                  <a:cubicBezTo>
                    <a:pt x="935" y="181"/>
                    <a:pt x="523" y="0"/>
                    <a:pt x="523"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4"/>
            <p:cNvSpPr/>
            <p:nvPr/>
          </p:nvSpPr>
          <p:spPr>
            <a:xfrm>
              <a:off x="6995108" y="3424473"/>
              <a:ext cx="296583" cy="211323"/>
            </a:xfrm>
            <a:custGeom>
              <a:rect b="b" l="l" r="r" t="t"/>
              <a:pathLst>
                <a:path extrusionOk="0" h="694" w="974">
                  <a:moveTo>
                    <a:pt x="473" y="0"/>
                  </a:moveTo>
                  <a:cubicBezTo>
                    <a:pt x="444" y="10"/>
                    <a:pt x="282" y="29"/>
                    <a:pt x="263" y="51"/>
                  </a:cubicBezTo>
                  <a:cubicBezTo>
                    <a:pt x="241" y="70"/>
                    <a:pt x="61" y="222"/>
                    <a:pt x="61" y="222"/>
                  </a:cubicBezTo>
                  <a:lnTo>
                    <a:pt x="1" y="231"/>
                  </a:lnTo>
                  <a:lnTo>
                    <a:pt x="1" y="631"/>
                  </a:lnTo>
                  <a:cubicBezTo>
                    <a:pt x="1" y="631"/>
                    <a:pt x="504" y="681"/>
                    <a:pt x="564" y="691"/>
                  </a:cubicBezTo>
                  <a:cubicBezTo>
                    <a:pt x="572" y="693"/>
                    <a:pt x="579" y="693"/>
                    <a:pt x="586" y="693"/>
                  </a:cubicBezTo>
                  <a:cubicBezTo>
                    <a:pt x="634" y="693"/>
                    <a:pt x="667" y="661"/>
                    <a:pt x="694" y="653"/>
                  </a:cubicBezTo>
                  <a:cubicBezTo>
                    <a:pt x="723" y="631"/>
                    <a:pt x="884" y="301"/>
                    <a:pt x="884" y="301"/>
                  </a:cubicBezTo>
                  <a:cubicBezTo>
                    <a:pt x="884" y="301"/>
                    <a:pt x="973" y="200"/>
                    <a:pt x="973" y="181"/>
                  </a:cubicBezTo>
                  <a:cubicBezTo>
                    <a:pt x="973" y="161"/>
                    <a:pt x="945" y="130"/>
                    <a:pt x="913" y="130"/>
                  </a:cubicBezTo>
                  <a:cubicBezTo>
                    <a:pt x="875" y="120"/>
                    <a:pt x="612" y="101"/>
                    <a:pt x="612" y="101"/>
                  </a:cubicBezTo>
                  <a:cubicBezTo>
                    <a:pt x="612" y="101"/>
                    <a:pt x="504" y="0"/>
                    <a:pt x="473"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4"/>
            <p:cNvSpPr/>
            <p:nvPr/>
          </p:nvSpPr>
          <p:spPr>
            <a:xfrm>
              <a:off x="7111732" y="3455228"/>
              <a:ext cx="70035" cy="304"/>
            </a:xfrm>
            <a:custGeom>
              <a:rect b="b" l="l" r="r" t="t"/>
              <a:pathLst>
                <a:path extrusionOk="0" fill="none" h="1" w="230">
                  <a:moveTo>
                    <a:pt x="229" y="0"/>
                  </a:moveTo>
                  <a:lnTo>
                    <a:pt x="0" y="0"/>
                  </a:lnTo>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4"/>
            <p:cNvSpPr/>
            <p:nvPr/>
          </p:nvSpPr>
          <p:spPr>
            <a:xfrm>
              <a:off x="6906498" y="3482329"/>
              <a:ext cx="128499" cy="156513"/>
            </a:xfrm>
            <a:custGeom>
              <a:rect b="b" l="l" r="r" t="t"/>
              <a:pathLst>
                <a:path extrusionOk="0" h="514" w="422">
                  <a:moveTo>
                    <a:pt x="0" y="0"/>
                  </a:moveTo>
                  <a:lnTo>
                    <a:pt x="0" y="513"/>
                  </a:lnTo>
                  <a:lnTo>
                    <a:pt x="352" y="482"/>
                  </a:lnTo>
                  <a:cubicBezTo>
                    <a:pt x="422" y="231"/>
                    <a:pt x="352" y="10"/>
                    <a:pt x="352" y="10"/>
                  </a:cubicBezTo>
                  <a:lnTo>
                    <a:pt x="0" y="0"/>
                  </a:lnTo>
                  <a:close/>
                </a:path>
              </a:pathLst>
            </a:custGeom>
            <a:solidFill>
              <a:srgbClr val="FFFFFF"/>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4"/>
            <p:cNvSpPr/>
            <p:nvPr/>
          </p:nvSpPr>
          <p:spPr>
            <a:xfrm>
              <a:off x="6971052" y="3485069"/>
              <a:ext cx="31059" cy="147074"/>
            </a:xfrm>
            <a:custGeom>
              <a:rect b="b" l="l" r="r" t="t"/>
              <a:pathLst>
                <a:path extrusionOk="0" h="483" w="102">
                  <a:moveTo>
                    <a:pt x="0" y="1"/>
                  </a:moveTo>
                  <a:cubicBezTo>
                    <a:pt x="19" y="83"/>
                    <a:pt x="60" y="251"/>
                    <a:pt x="29" y="482"/>
                  </a:cubicBezTo>
                  <a:lnTo>
                    <a:pt x="70" y="482"/>
                  </a:lnTo>
                  <a:cubicBezTo>
                    <a:pt x="101" y="251"/>
                    <a:pt x="70" y="92"/>
                    <a:pt x="41"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4"/>
            <p:cNvSpPr/>
            <p:nvPr/>
          </p:nvSpPr>
          <p:spPr>
            <a:xfrm>
              <a:off x="6940298" y="3485069"/>
              <a:ext cx="33799" cy="150118"/>
            </a:xfrm>
            <a:custGeom>
              <a:rect b="b" l="l" r="r" t="t"/>
              <a:pathLst>
                <a:path extrusionOk="0" h="493" w="111">
                  <a:moveTo>
                    <a:pt x="0" y="1"/>
                  </a:moveTo>
                  <a:cubicBezTo>
                    <a:pt x="31" y="71"/>
                    <a:pt x="70" y="242"/>
                    <a:pt x="41" y="492"/>
                  </a:cubicBezTo>
                  <a:lnTo>
                    <a:pt x="82" y="482"/>
                  </a:lnTo>
                  <a:cubicBezTo>
                    <a:pt x="111" y="251"/>
                    <a:pt x="70" y="83"/>
                    <a:pt x="41" y="1"/>
                  </a:cubicBezTo>
                  <a:close/>
                </a:path>
              </a:pathLst>
            </a:custGeom>
            <a:solidFill>
              <a:srgbClr val="FFD2DA"/>
            </a:solid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4"/>
            <p:cNvSpPr/>
            <p:nvPr/>
          </p:nvSpPr>
          <p:spPr>
            <a:xfrm>
              <a:off x="6906498" y="3482329"/>
              <a:ext cx="128499" cy="156513"/>
            </a:xfrm>
            <a:custGeom>
              <a:rect b="b" l="l" r="r" t="t"/>
              <a:pathLst>
                <a:path extrusionOk="0" fill="none" h="514" w="422">
                  <a:moveTo>
                    <a:pt x="0" y="0"/>
                  </a:moveTo>
                  <a:lnTo>
                    <a:pt x="352" y="10"/>
                  </a:lnTo>
                  <a:cubicBezTo>
                    <a:pt x="352" y="10"/>
                    <a:pt x="422" y="231"/>
                    <a:pt x="352" y="482"/>
                  </a:cubicBezTo>
                  <a:lnTo>
                    <a:pt x="0" y="513"/>
                  </a:lnTo>
                  <a:close/>
                </a:path>
              </a:pathLst>
            </a:custGeom>
            <a:no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4"/>
            <p:cNvSpPr/>
            <p:nvPr/>
          </p:nvSpPr>
          <p:spPr>
            <a:xfrm>
              <a:off x="6075820" y="3436958"/>
              <a:ext cx="171129" cy="198229"/>
            </a:xfrm>
            <a:custGeom>
              <a:rect b="b" l="l" r="r" t="t"/>
              <a:pathLst>
                <a:path extrusionOk="0" h="651" w="562">
                  <a:moveTo>
                    <a:pt x="92" y="0"/>
                  </a:moveTo>
                  <a:cubicBezTo>
                    <a:pt x="92" y="0"/>
                    <a:pt x="10" y="330"/>
                    <a:pt x="0" y="590"/>
                  </a:cubicBezTo>
                  <a:lnTo>
                    <a:pt x="561" y="650"/>
                  </a:lnTo>
                  <a:lnTo>
                    <a:pt x="532" y="200"/>
                  </a:lnTo>
                  <a:cubicBezTo>
                    <a:pt x="532" y="200"/>
                    <a:pt x="241" y="79"/>
                    <a:pt x="92"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4"/>
            <p:cNvSpPr/>
            <p:nvPr/>
          </p:nvSpPr>
          <p:spPr>
            <a:xfrm>
              <a:off x="6075820" y="3439698"/>
              <a:ext cx="861735" cy="311504"/>
            </a:xfrm>
            <a:custGeom>
              <a:rect b="b" l="l" r="r" t="t"/>
              <a:pathLst>
                <a:path extrusionOk="0" h="1023" w="2830">
                  <a:moveTo>
                    <a:pt x="2289" y="0"/>
                  </a:moveTo>
                  <a:cubicBezTo>
                    <a:pt x="2285" y="0"/>
                    <a:pt x="2282" y="0"/>
                    <a:pt x="2278" y="1"/>
                  </a:cubicBezTo>
                  <a:cubicBezTo>
                    <a:pt x="2208" y="10"/>
                    <a:pt x="1695" y="70"/>
                    <a:pt x="1245" y="131"/>
                  </a:cubicBezTo>
                  <a:cubicBezTo>
                    <a:pt x="1004" y="111"/>
                    <a:pt x="764" y="70"/>
                    <a:pt x="764" y="70"/>
                  </a:cubicBezTo>
                  <a:cubicBezTo>
                    <a:pt x="602" y="70"/>
                    <a:pt x="292" y="232"/>
                    <a:pt x="231" y="270"/>
                  </a:cubicBezTo>
                  <a:cubicBezTo>
                    <a:pt x="171" y="302"/>
                    <a:pt x="10" y="542"/>
                    <a:pt x="0" y="581"/>
                  </a:cubicBezTo>
                  <a:cubicBezTo>
                    <a:pt x="0" y="622"/>
                    <a:pt x="101" y="812"/>
                    <a:pt x="523" y="973"/>
                  </a:cubicBezTo>
                  <a:cubicBezTo>
                    <a:pt x="587" y="981"/>
                    <a:pt x="1651" y="1022"/>
                    <a:pt x="2134" y="1022"/>
                  </a:cubicBezTo>
                  <a:cubicBezTo>
                    <a:pt x="2248" y="1022"/>
                    <a:pt x="2329" y="1020"/>
                    <a:pt x="2358" y="1014"/>
                  </a:cubicBezTo>
                  <a:cubicBezTo>
                    <a:pt x="2509" y="993"/>
                    <a:pt x="2801" y="641"/>
                    <a:pt x="2801" y="641"/>
                  </a:cubicBezTo>
                  <a:cubicBezTo>
                    <a:pt x="2829" y="280"/>
                    <a:pt x="2728" y="140"/>
                    <a:pt x="2728" y="140"/>
                  </a:cubicBezTo>
                  <a:cubicBezTo>
                    <a:pt x="2728" y="140"/>
                    <a:pt x="2410" y="0"/>
                    <a:pt x="2289" y="0"/>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4"/>
            <p:cNvSpPr/>
            <p:nvPr/>
          </p:nvSpPr>
          <p:spPr>
            <a:xfrm>
              <a:off x="7086763" y="1831326"/>
              <a:ext cx="186659" cy="284099"/>
            </a:xfrm>
            <a:custGeom>
              <a:rect b="b" l="l" r="r" t="t"/>
              <a:pathLst>
                <a:path extrusionOk="0" h="933" w="613">
                  <a:moveTo>
                    <a:pt x="302" y="1"/>
                  </a:moveTo>
                  <a:cubicBezTo>
                    <a:pt x="262" y="1"/>
                    <a:pt x="227" y="8"/>
                    <a:pt x="191" y="14"/>
                  </a:cubicBezTo>
                  <a:cubicBezTo>
                    <a:pt x="143" y="24"/>
                    <a:pt x="102" y="55"/>
                    <a:pt x="61" y="96"/>
                  </a:cubicBezTo>
                  <a:cubicBezTo>
                    <a:pt x="32" y="125"/>
                    <a:pt x="10" y="176"/>
                    <a:pt x="1" y="226"/>
                  </a:cubicBezTo>
                  <a:lnTo>
                    <a:pt x="1" y="236"/>
                  </a:lnTo>
                  <a:lnTo>
                    <a:pt x="1" y="246"/>
                  </a:lnTo>
                  <a:cubicBezTo>
                    <a:pt x="1" y="255"/>
                    <a:pt x="10" y="255"/>
                    <a:pt x="10" y="255"/>
                  </a:cubicBezTo>
                  <a:lnTo>
                    <a:pt x="162" y="287"/>
                  </a:lnTo>
                  <a:cubicBezTo>
                    <a:pt x="172" y="287"/>
                    <a:pt x="181" y="287"/>
                    <a:pt x="181" y="277"/>
                  </a:cubicBezTo>
                  <a:lnTo>
                    <a:pt x="181" y="255"/>
                  </a:lnTo>
                  <a:cubicBezTo>
                    <a:pt x="191" y="226"/>
                    <a:pt x="203" y="205"/>
                    <a:pt x="232" y="185"/>
                  </a:cubicBezTo>
                  <a:cubicBezTo>
                    <a:pt x="245" y="179"/>
                    <a:pt x="265" y="172"/>
                    <a:pt x="290" y="172"/>
                  </a:cubicBezTo>
                  <a:cubicBezTo>
                    <a:pt x="300" y="172"/>
                    <a:pt x="311" y="173"/>
                    <a:pt x="323" y="176"/>
                  </a:cubicBezTo>
                  <a:cubicBezTo>
                    <a:pt x="352" y="185"/>
                    <a:pt x="383" y="195"/>
                    <a:pt x="403" y="217"/>
                  </a:cubicBezTo>
                  <a:cubicBezTo>
                    <a:pt x="422" y="236"/>
                    <a:pt x="422" y="255"/>
                    <a:pt x="422" y="287"/>
                  </a:cubicBezTo>
                  <a:cubicBezTo>
                    <a:pt x="412" y="315"/>
                    <a:pt x="403" y="337"/>
                    <a:pt x="383" y="347"/>
                  </a:cubicBezTo>
                  <a:cubicBezTo>
                    <a:pt x="362" y="366"/>
                    <a:pt x="343" y="385"/>
                    <a:pt x="302" y="397"/>
                  </a:cubicBezTo>
                  <a:cubicBezTo>
                    <a:pt x="251" y="426"/>
                    <a:pt x="213" y="445"/>
                    <a:pt x="191" y="467"/>
                  </a:cubicBezTo>
                  <a:cubicBezTo>
                    <a:pt x="162" y="496"/>
                    <a:pt x="143" y="527"/>
                    <a:pt x="143" y="566"/>
                  </a:cubicBezTo>
                  <a:lnTo>
                    <a:pt x="131" y="607"/>
                  </a:lnTo>
                  <a:lnTo>
                    <a:pt x="131" y="616"/>
                  </a:lnTo>
                  <a:lnTo>
                    <a:pt x="143" y="626"/>
                  </a:lnTo>
                  <a:lnTo>
                    <a:pt x="292" y="657"/>
                  </a:lnTo>
                  <a:cubicBezTo>
                    <a:pt x="302" y="657"/>
                    <a:pt x="302" y="657"/>
                    <a:pt x="311" y="648"/>
                  </a:cubicBezTo>
                  <a:lnTo>
                    <a:pt x="311" y="638"/>
                  </a:lnTo>
                  <a:lnTo>
                    <a:pt x="323" y="607"/>
                  </a:lnTo>
                  <a:cubicBezTo>
                    <a:pt x="323" y="588"/>
                    <a:pt x="333" y="566"/>
                    <a:pt x="352" y="556"/>
                  </a:cubicBezTo>
                  <a:cubicBezTo>
                    <a:pt x="371" y="547"/>
                    <a:pt x="393" y="527"/>
                    <a:pt x="432" y="518"/>
                  </a:cubicBezTo>
                  <a:cubicBezTo>
                    <a:pt x="463" y="496"/>
                    <a:pt x="492" y="477"/>
                    <a:pt x="513" y="467"/>
                  </a:cubicBezTo>
                  <a:cubicBezTo>
                    <a:pt x="533" y="458"/>
                    <a:pt x="552" y="436"/>
                    <a:pt x="574" y="407"/>
                  </a:cubicBezTo>
                  <a:cubicBezTo>
                    <a:pt x="593" y="385"/>
                    <a:pt x="603" y="347"/>
                    <a:pt x="612" y="315"/>
                  </a:cubicBezTo>
                  <a:cubicBezTo>
                    <a:pt x="612" y="265"/>
                    <a:pt x="612" y="217"/>
                    <a:pt x="593" y="176"/>
                  </a:cubicBezTo>
                  <a:cubicBezTo>
                    <a:pt x="574" y="125"/>
                    <a:pt x="542" y="96"/>
                    <a:pt x="504" y="65"/>
                  </a:cubicBezTo>
                  <a:cubicBezTo>
                    <a:pt x="463" y="36"/>
                    <a:pt x="412" y="14"/>
                    <a:pt x="352" y="5"/>
                  </a:cubicBezTo>
                  <a:cubicBezTo>
                    <a:pt x="335" y="2"/>
                    <a:pt x="318" y="1"/>
                    <a:pt x="302" y="1"/>
                  </a:cubicBezTo>
                  <a:close/>
                  <a:moveTo>
                    <a:pt x="203" y="727"/>
                  </a:moveTo>
                  <a:cubicBezTo>
                    <a:pt x="172" y="727"/>
                    <a:pt x="143" y="727"/>
                    <a:pt x="121" y="746"/>
                  </a:cubicBezTo>
                  <a:cubicBezTo>
                    <a:pt x="102" y="758"/>
                    <a:pt x="82" y="787"/>
                    <a:pt x="82" y="807"/>
                  </a:cubicBezTo>
                  <a:cubicBezTo>
                    <a:pt x="70" y="838"/>
                    <a:pt x="82" y="867"/>
                    <a:pt x="102" y="889"/>
                  </a:cubicBezTo>
                  <a:cubicBezTo>
                    <a:pt x="111" y="917"/>
                    <a:pt x="143" y="927"/>
                    <a:pt x="172" y="927"/>
                  </a:cubicBezTo>
                  <a:cubicBezTo>
                    <a:pt x="181" y="931"/>
                    <a:pt x="189" y="932"/>
                    <a:pt x="197" y="932"/>
                  </a:cubicBezTo>
                  <a:cubicBezTo>
                    <a:pt x="214" y="932"/>
                    <a:pt x="228" y="924"/>
                    <a:pt x="241" y="917"/>
                  </a:cubicBezTo>
                  <a:cubicBezTo>
                    <a:pt x="273" y="898"/>
                    <a:pt x="282" y="879"/>
                    <a:pt x="282" y="848"/>
                  </a:cubicBezTo>
                  <a:cubicBezTo>
                    <a:pt x="292" y="819"/>
                    <a:pt x="282" y="787"/>
                    <a:pt x="273" y="768"/>
                  </a:cubicBezTo>
                  <a:cubicBezTo>
                    <a:pt x="251" y="746"/>
                    <a:pt x="232" y="737"/>
                    <a:pt x="203" y="727"/>
                  </a:cubicBezTo>
                  <a:close/>
                </a:path>
              </a:pathLst>
            </a:custGeom>
            <a:solidFill>
              <a:srgbClr val="FFFFFF"/>
            </a:solidFill>
            <a:ln cap="rnd" cmpd="sng" w="9525">
              <a:solidFill>
                <a:srgbClr val="341E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4"/>
            <p:cNvSpPr/>
            <p:nvPr/>
          </p:nvSpPr>
          <p:spPr>
            <a:xfrm>
              <a:off x="6656503" y="2351718"/>
              <a:ext cx="70644" cy="61204"/>
            </a:xfrm>
            <a:custGeom>
              <a:rect b="b" l="l" r="r" t="t"/>
              <a:pathLst>
                <a:path extrusionOk="0" h="201" w="232">
                  <a:moveTo>
                    <a:pt x="105" y="0"/>
                  </a:moveTo>
                  <a:cubicBezTo>
                    <a:pt x="103" y="0"/>
                    <a:pt x="101" y="0"/>
                    <a:pt x="99" y="1"/>
                  </a:cubicBezTo>
                  <a:cubicBezTo>
                    <a:pt x="60" y="13"/>
                    <a:pt x="0" y="162"/>
                    <a:pt x="39" y="193"/>
                  </a:cubicBezTo>
                  <a:cubicBezTo>
                    <a:pt x="47" y="198"/>
                    <a:pt x="64" y="201"/>
                    <a:pt x="83" y="201"/>
                  </a:cubicBezTo>
                  <a:cubicBezTo>
                    <a:pt x="133" y="201"/>
                    <a:pt x="205" y="185"/>
                    <a:pt x="219" y="162"/>
                  </a:cubicBezTo>
                  <a:cubicBezTo>
                    <a:pt x="231" y="134"/>
                    <a:pt x="164" y="0"/>
                    <a:pt x="105" y="0"/>
                  </a:cubicBezTo>
                  <a:close/>
                </a:path>
              </a:pathLst>
            </a:custGeom>
            <a:solidFill>
              <a:srgbClr val="9E515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4"/>
            <p:cNvSpPr/>
            <p:nvPr/>
          </p:nvSpPr>
          <p:spPr>
            <a:xfrm>
              <a:off x="6656503" y="2348673"/>
              <a:ext cx="70644" cy="67903"/>
            </a:xfrm>
            <a:custGeom>
              <a:rect b="b" l="l" r="r" t="t"/>
              <a:pathLst>
                <a:path extrusionOk="0" fill="none" h="223" w="232">
                  <a:moveTo>
                    <a:pt x="99" y="11"/>
                  </a:moveTo>
                  <a:cubicBezTo>
                    <a:pt x="60" y="23"/>
                    <a:pt x="0" y="172"/>
                    <a:pt x="39" y="203"/>
                  </a:cubicBezTo>
                  <a:cubicBezTo>
                    <a:pt x="70" y="222"/>
                    <a:pt x="200" y="203"/>
                    <a:pt x="219" y="172"/>
                  </a:cubicBezTo>
                  <a:cubicBezTo>
                    <a:pt x="231" y="143"/>
                    <a:pt x="159" y="1"/>
                    <a:pt x="99" y="11"/>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4"/>
            <p:cNvSpPr/>
            <p:nvPr/>
          </p:nvSpPr>
          <p:spPr>
            <a:xfrm>
              <a:off x="6662288" y="2379732"/>
              <a:ext cx="61204" cy="33190"/>
            </a:xfrm>
            <a:custGeom>
              <a:rect b="b" l="l" r="r" t="t"/>
              <a:pathLst>
                <a:path extrusionOk="0" h="109" w="201">
                  <a:moveTo>
                    <a:pt x="102" y="0"/>
                  </a:moveTo>
                  <a:cubicBezTo>
                    <a:pt x="61" y="0"/>
                    <a:pt x="41" y="10"/>
                    <a:pt x="10" y="10"/>
                  </a:cubicBezTo>
                  <a:cubicBezTo>
                    <a:pt x="1" y="51"/>
                    <a:pt x="1" y="80"/>
                    <a:pt x="20" y="101"/>
                  </a:cubicBezTo>
                  <a:cubicBezTo>
                    <a:pt x="28" y="106"/>
                    <a:pt x="45" y="109"/>
                    <a:pt x="64" y="109"/>
                  </a:cubicBezTo>
                  <a:cubicBezTo>
                    <a:pt x="114" y="109"/>
                    <a:pt x="186" y="93"/>
                    <a:pt x="200" y="70"/>
                  </a:cubicBezTo>
                  <a:cubicBezTo>
                    <a:pt x="200" y="60"/>
                    <a:pt x="191" y="29"/>
                    <a:pt x="181" y="0"/>
                  </a:cubicBezTo>
                  <a:close/>
                </a:path>
              </a:pathLst>
            </a:custGeom>
            <a:solidFill>
              <a:srgbClr val="F7818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4"/>
            <p:cNvSpPr/>
            <p:nvPr/>
          </p:nvSpPr>
          <p:spPr>
            <a:xfrm>
              <a:off x="6662288" y="2379732"/>
              <a:ext cx="61204" cy="36844"/>
            </a:xfrm>
            <a:custGeom>
              <a:rect b="b" l="l" r="r" t="t"/>
              <a:pathLst>
                <a:path extrusionOk="0" fill="none" h="121" w="201">
                  <a:moveTo>
                    <a:pt x="102" y="0"/>
                  </a:moveTo>
                  <a:cubicBezTo>
                    <a:pt x="61" y="0"/>
                    <a:pt x="41" y="10"/>
                    <a:pt x="10" y="10"/>
                  </a:cubicBezTo>
                  <a:cubicBezTo>
                    <a:pt x="1" y="51"/>
                    <a:pt x="1" y="80"/>
                    <a:pt x="20" y="101"/>
                  </a:cubicBezTo>
                  <a:cubicBezTo>
                    <a:pt x="51" y="120"/>
                    <a:pt x="181" y="101"/>
                    <a:pt x="200" y="70"/>
                  </a:cubicBezTo>
                  <a:cubicBezTo>
                    <a:pt x="200" y="60"/>
                    <a:pt x="191" y="29"/>
                    <a:pt x="181" y="0"/>
                  </a:cubicBezTo>
                  <a:close/>
                </a:path>
              </a:pathLst>
            </a:custGeom>
            <a:noFill/>
            <a:ln cap="flat" cmpd="sng" w="9525">
              <a:solidFill>
                <a:srgbClr val="341E4D"/>
              </a:solidFill>
              <a:prstDash val="solid"/>
              <a:miter lim="24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Manga Illustrator Portfolio by Slidesgo">
  <a:themeElements>
    <a:clrScheme name="Simple Light">
      <a:dk1>
        <a:srgbClr val="000000"/>
      </a:dk1>
      <a:lt1>
        <a:srgbClr val="FFFFFF"/>
      </a:lt1>
      <a:dk2>
        <a:srgbClr val="E5D8DA"/>
      </a:dk2>
      <a:lt2>
        <a:srgbClr val="C9B9BC"/>
      </a:lt2>
      <a:accent1>
        <a:srgbClr val="5A4C70"/>
      </a:accent1>
      <a:accent2>
        <a:srgbClr val="341E4D"/>
      </a:accent2>
      <a:accent3>
        <a:srgbClr val="F78181"/>
      </a:accent3>
      <a:accent4>
        <a:srgbClr val="FFD2DA"/>
      </a:accent4>
      <a:accent5>
        <a:srgbClr val="3B9AAD"/>
      </a:accent5>
      <a:accent6>
        <a:srgbClr val="FFFFFF"/>
      </a:accent6>
      <a:hlink>
        <a:srgbClr val="341E4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